
<file path=[Content_Types].xml><?xml version="1.0" encoding="utf-8"?>
<Types xmlns="http://schemas.openxmlformats.org/package/2006/content-types">
  <Default Extension="fntdata" ContentType="application/x-fontdata"/>
  <Default Extension="gif" ContentType="image/gif"/>
  <Default Extension="jpeg" ContentType="image/jpeg"/>
  <Default Extension="mp3" ContentType="audio/mpeg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theme/theme2.xml" ContentType="application/vnd.openxmlformats-officedocument.theme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theme/theme3.xml" ContentType="application/vnd.openxmlformats-officedocument.theme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theme/theme4.xml" ContentType="application/vnd.openxmlformats-officedocument.theme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5.xml" ContentType="application/vnd.openxmlformats-officedocument.theme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theme/theme6.xml" ContentType="application/vnd.openxmlformats-officedocument.theme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theme/theme7.xml" ContentType="application/vnd.openxmlformats-officedocument.theme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theme/theme8.xml" ContentType="application/vnd.openxmlformats-officedocument.theme+xml"/>
  <Override PartName="/ppt/theme/theme9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58" r:id="rId1"/>
    <p:sldMasterId id="2147483682" r:id="rId2"/>
    <p:sldMasterId id="2147483700" r:id="rId3"/>
    <p:sldMasterId id="2147483730" r:id="rId4"/>
    <p:sldMasterId id="2147483741" r:id="rId5"/>
    <p:sldMasterId id="2147483759" r:id="rId6"/>
    <p:sldMasterId id="2147483778" r:id="rId7"/>
    <p:sldMasterId id="2147483797" r:id="rId8"/>
  </p:sldMasterIdLst>
  <p:notesMasterIdLst>
    <p:notesMasterId r:id="rId37"/>
  </p:notesMasterIdLst>
  <p:sldIdLst>
    <p:sldId id="311" r:id="rId9"/>
    <p:sldId id="442" r:id="rId10"/>
    <p:sldId id="265" r:id="rId11"/>
    <p:sldId id="266" r:id="rId12"/>
    <p:sldId id="292" r:id="rId13"/>
    <p:sldId id="443" r:id="rId14"/>
    <p:sldId id="277" r:id="rId15"/>
    <p:sldId id="271" r:id="rId16"/>
    <p:sldId id="444" r:id="rId17"/>
    <p:sldId id="273" r:id="rId18"/>
    <p:sldId id="445" r:id="rId19"/>
    <p:sldId id="446" r:id="rId20"/>
    <p:sldId id="439" r:id="rId21"/>
    <p:sldId id="447" r:id="rId22"/>
    <p:sldId id="268" r:id="rId23"/>
    <p:sldId id="448" r:id="rId24"/>
    <p:sldId id="450" r:id="rId25"/>
    <p:sldId id="452" r:id="rId26"/>
    <p:sldId id="449" r:id="rId27"/>
    <p:sldId id="453" r:id="rId28"/>
    <p:sldId id="269" r:id="rId29"/>
    <p:sldId id="454" r:id="rId30"/>
    <p:sldId id="455" r:id="rId31"/>
    <p:sldId id="456" r:id="rId32"/>
    <p:sldId id="457" r:id="rId33"/>
    <p:sldId id="291" r:id="rId34"/>
    <p:sldId id="459" r:id="rId35"/>
    <p:sldId id="460" r:id="rId36"/>
  </p:sldIdLst>
  <p:sldSz cx="12192000" cy="6858000"/>
  <p:notesSz cx="6858000" cy="9144000"/>
  <p:embeddedFontLst>
    <p:embeddedFont>
      <p:font typeface="#9Slide03 AmpleSoft Bold" panose="02000000000000000000" pitchFamily="2" charset="0"/>
      <p:regular r:id="rId38"/>
    </p:embeddedFont>
    <p:embeddedFont>
      <p:font typeface="#9Slide03 BoosterNextFYBlack" panose="02000A03000000020004" pitchFamily="2" charset="0"/>
      <p:regular r:id="rId39"/>
    </p:embeddedFont>
    <p:embeddedFont>
      <p:font typeface="#9Slide07 SVNBatman Forever Alt" panose="00000400000000000000" pitchFamily="2" charset="0"/>
      <p:regular r:id="rId40"/>
    </p:embeddedFont>
    <p:embeddedFont>
      <p:font typeface="Bangers" panose="020B0604020202020204" charset="0"/>
      <p:regular r:id="rId41"/>
    </p:embeddedFont>
    <p:embeddedFont>
      <p:font typeface="Barlow Semi Condensed" panose="00000506000000000000" pitchFamily="2" charset="0"/>
      <p:regular r:id="rId42"/>
      <p:bold r:id="rId43"/>
      <p:italic r:id="rId44"/>
    </p:embeddedFont>
    <p:embeddedFont>
      <p:font typeface="Bebas Neue" panose="020B0604020202020204" charset="0"/>
      <p:regular r:id="rId45"/>
    </p:embeddedFont>
    <p:embeddedFont>
      <p:font typeface="Calibri" panose="020F0502020204030204" pitchFamily="34" charset="0"/>
      <p:regular r:id="rId46"/>
      <p:bold r:id="rId47"/>
      <p:italic r:id="rId48"/>
      <p:boldItalic r:id="rId49"/>
    </p:embeddedFont>
    <p:embeddedFont>
      <p:font typeface="Cambria Math" panose="02040503050406030204" pitchFamily="18" charset="0"/>
      <p:regular r:id="rId50"/>
    </p:embeddedFont>
    <p:embeddedFont>
      <p:font typeface="Karla" pitchFamily="2" charset="0"/>
      <p:regular r:id="rId51"/>
      <p:bold r:id="rId52"/>
    </p:embeddedFont>
    <p:embeddedFont>
      <p:font typeface="Love Ya Like A Sister" panose="020B0604020202020204" charset="0"/>
      <p:regular r:id="rId53"/>
    </p:embeddedFont>
    <p:embeddedFont>
      <p:font typeface="Poppins" panose="00000500000000000000" pitchFamily="2" charset="0"/>
      <p:regular r:id="rId54"/>
    </p:embeddedFont>
    <p:embeddedFont>
      <p:font typeface="Titan One" panose="020B0604020202020204" charset="0"/>
      <p:regular r:id="rId55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0066"/>
    <a:srgbClr val="FF3300"/>
    <a:srgbClr val="DB299D"/>
    <a:srgbClr val="EF2E32"/>
    <a:srgbClr val="73D6F8"/>
    <a:srgbClr val="FF6140"/>
    <a:srgbClr val="E32127"/>
    <a:srgbClr val="FFC73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940675A-B579-460E-94D1-54222C63F5D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995" autoAdjust="0"/>
    <p:restoredTop sz="84791" autoAdjust="0"/>
  </p:normalViewPr>
  <p:slideViewPr>
    <p:cSldViewPr showGuides="1">
      <p:cViewPr>
        <p:scale>
          <a:sx n="46" d="100"/>
          <a:sy n="46" d="100"/>
        </p:scale>
        <p:origin x="1205" y="504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5.xml"/><Relationship Id="rId18" Type="http://schemas.openxmlformats.org/officeDocument/2006/relationships/slide" Target="slides/slide10.xml"/><Relationship Id="rId26" Type="http://schemas.openxmlformats.org/officeDocument/2006/relationships/slide" Target="slides/slide18.xml"/><Relationship Id="rId39" Type="http://schemas.openxmlformats.org/officeDocument/2006/relationships/font" Target="fonts/font2.fntdata"/><Relationship Id="rId21" Type="http://schemas.openxmlformats.org/officeDocument/2006/relationships/slide" Target="slides/slide13.xml"/><Relationship Id="rId34" Type="http://schemas.openxmlformats.org/officeDocument/2006/relationships/slide" Target="slides/slide26.xml"/><Relationship Id="rId42" Type="http://schemas.openxmlformats.org/officeDocument/2006/relationships/font" Target="fonts/font5.fntdata"/><Relationship Id="rId47" Type="http://schemas.openxmlformats.org/officeDocument/2006/relationships/font" Target="fonts/font10.fntdata"/><Relationship Id="rId50" Type="http://schemas.openxmlformats.org/officeDocument/2006/relationships/font" Target="fonts/font13.fntdata"/><Relationship Id="rId55" Type="http://schemas.openxmlformats.org/officeDocument/2006/relationships/font" Target="fonts/font18.fntdata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4.xml"/><Relationship Id="rId17" Type="http://schemas.openxmlformats.org/officeDocument/2006/relationships/slide" Target="slides/slide9.xml"/><Relationship Id="rId25" Type="http://schemas.openxmlformats.org/officeDocument/2006/relationships/slide" Target="slides/slide17.xml"/><Relationship Id="rId33" Type="http://schemas.openxmlformats.org/officeDocument/2006/relationships/slide" Target="slides/slide25.xml"/><Relationship Id="rId38" Type="http://schemas.openxmlformats.org/officeDocument/2006/relationships/font" Target="fonts/font1.fntdata"/><Relationship Id="rId46" Type="http://schemas.openxmlformats.org/officeDocument/2006/relationships/font" Target="fonts/font9.fntdata"/><Relationship Id="rId59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8.xml"/><Relationship Id="rId20" Type="http://schemas.openxmlformats.org/officeDocument/2006/relationships/slide" Target="slides/slide12.xml"/><Relationship Id="rId29" Type="http://schemas.openxmlformats.org/officeDocument/2006/relationships/slide" Target="slides/slide21.xml"/><Relationship Id="rId41" Type="http://schemas.openxmlformats.org/officeDocument/2006/relationships/font" Target="fonts/font4.fntdata"/><Relationship Id="rId54" Type="http://schemas.openxmlformats.org/officeDocument/2006/relationships/font" Target="fonts/font17.fntdata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3.xml"/><Relationship Id="rId24" Type="http://schemas.openxmlformats.org/officeDocument/2006/relationships/slide" Target="slides/slide16.xml"/><Relationship Id="rId32" Type="http://schemas.openxmlformats.org/officeDocument/2006/relationships/slide" Target="slides/slide24.xml"/><Relationship Id="rId37" Type="http://schemas.openxmlformats.org/officeDocument/2006/relationships/notesMaster" Target="notesMasters/notesMaster1.xml"/><Relationship Id="rId40" Type="http://schemas.openxmlformats.org/officeDocument/2006/relationships/font" Target="fonts/font3.fntdata"/><Relationship Id="rId45" Type="http://schemas.openxmlformats.org/officeDocument/2006/relationships/font" Target="fonts/font8.fntdata"/><Relationship Id="rId53" Type="http://schemas.openxmlformats.org/officeDocument/2006/relationships/font" Target="fonts/font16.fntdata"/><Relationship Id="rId58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7.xml"/><Relationship Id="rId23" Type="http://schemas.openxmlformats.org/officeDocument/2006/relationships/slide" Target="slides/slide15.xml"/><Relationship Id="rId28" Type="http://schemas.openxmlformats.org/officeDocument/2006/relationships/slide" Target="slides/slide20.xml"/><Relationship Id="rId36" Type="http://schemas.openxmlformats.org/officeDocument/2006/relationships/slide" Target="slides/slide28.xml"/><Relationship Id="rId49" Type="http://schemas.openxmlformats.org/officeDocument/2006/relationships/font" Target="fonts/font12.fntdata"/><Relationship Id="rId57" Type="http://schemas.openxmlformats.org/officeDocument/2006/relationships/viewProps" Target="viewProps.xml"/><Relationship Id="rId10" Type="http://schemas.openxmlformats.org/officeDocument/2006/relationships/slide" Target="slides/slide2.xml"/><Relationship Id="rId19" Type="http://schemas.openxmlformats.org/officeDocument/2006/relationships/slide" Target="slides/slide11.xml"/><Relationship Id="rId31" Type="http://schemas.openxmlformats.org/officeDocument/2006/relationships/slide" Target="slides/slide23.xml"/><Relationship Id="rId44" Type="http://schemas.openxmlformats.org/officeDocument/2006/relationships/font" Target="fonts/font7.fntdata"/><Relationship Id="rId52" Type="http://schemas.openxmlformats.org/officeDocument/2006/relationships/font" Target="fonts/font15.fntdata"/><Relationship Id="rId4" Type="http://schemas.openxmlformats.org/officeDocument/2006/relationships/slideMaster" Target="slideMasters/slideMaster4.xml"/><Relationship Id="rId9" Type="http://schemas.openxmlformats.org/officeDocument/2006/relationships/slide" Target="slides/slide1.xml"/><Relationship Id="rId14" Type="http://schemas.openxmlformats.org/officeDocument/2006/relationships/slide" Target="slides/slide6.xml"/><Relationship Id="rId22" Type="http://schemas.openxmlformats.org/officeDocument/2006/relationships/slide" Target="slides/slide14.xml"/><Relationship Id="rId27" Type="http://schemas.openxmlformats.org/officeDocument/2006/relationships/slide" Target="slides/slide19.xml"/><Relationship Id="rId30" Type="http://schemas.openxmlformats.org/officeDocument/2006/relationships/slide" Target="slides/slide22.xml"/><Relationship Id="rId35" Type="http://schemas.openxmlformats.org/officeDocument/2006/relationships/slide" Target="slides/slide27.xml"/><Relationship Id="rId43" Type="http://schemas.openxmlformats.org/officeDocument/2006/relationships/font" Target="fonts/font6.fntdata"/><Relationship Id="rId48" Type="http://schemas.openxmlformats.org/officeDocument/2006/relationships/font" Target="fonts/font11.fntdata"/><Relationship Id="rId56" Type="http://schemas.openxmlformats.org/officeDocument/2006/relationships/presProps" Target="presProps.xml"/><Relationship Id="rId8" Type="http://schemas.openxmlformats.org/officeDocument/2006/relationships/slideMaster" Target="slideMasters/slideMaster8.xml"/><Relationship Id="rId51" Type="http://schemas.openxmlformats.org/officeDocument/2006/relationships/font" Target="fonts/font14.fntdata"/><Relationship Id="rId3" Type="http://schemas.openxmlformats.org/officeDocument/2006/relationships/slideMaster" Target="slideMasters/slideMaster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EC8BA69-10D2-4DA1-B84B-68CFFA5A00D1}" type="datetimeFigureOut">
              <a:rPr lang="en-US" smtClean="0"/>
              <a:t>2/28/2022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709BEBE-B63E-4C87-9AA8-AFB36DE027F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2469269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6" name="Google Shape;396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7" name="Google Shape;397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7090029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709BEBE-B63E-4C87-9AA8-AFB36DE027F5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686291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svg"/><Relationship Id="rId3" Type="http://schemas.openxmlformats.org/officeDocument/2006/relationships/image" Target="../media/image5.png"/><Relationship Id="rId7" Type="http://schemas.openxmlformats.org/officeDocument/2006/relationships/image" Target="../media/image24.png"/><Relationship Id="rId12" Type="http://schemas.openxmlformats.org/officeDocument/2006/relationships/image" Target="../media/image1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7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10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27.svg"/><Relationship Id="rId4" Type="http://schemas.openxmlformats.org/officeDocument/2006/relationships/image" Target="../media/image6.svg"/><Relationship Id="rId9" Type="http://schemas.openxmlformats.org/officeDocument/2006/relationships/image" Target="../media/image26.png"/></Relationships>
</file>

<file path=ppt/slideLayouts/_rels/slideLayout10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svg"/><Relationship Id="rId3" Type="http://schemas.openxmlformats.org/officeDocument/2006/relationships/image" Target="../media/image5.png"/><Relationship Id="rId7" Type="http://schemas.openxmlformats.org/officeDocument/2006/relationships/image" Target="../media/image28.png"/><Relationship Id="rId12" Type="http://schemas.openxmlformats.org/officeDocument/2006/relationships/image" Target="../media/image1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7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32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31.svg"/><Relationship Id="rId4" Type="http://schemas.openxmlformats.org/officeDocument/2006/relationships/image" Target="../media/image6.svg"/><Relationship Id="rId9" Type="http://schemas.openxmlformats.org/officeDocument/2006/relationships/image" Target="../media/image30.png"/></Relationships>
</file>

<file path=ppt/slideLayouts/_rels/slideLayout10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svg"/><Relationship Id="rId3" Type="http://schemas.openxmlformats.org/officeDocument/2006/relationships/image" Target="../media/image5.png"/><Relationship Id="rId7" Type="http://schemas.openxmlformats.org/officeDocument/2006/relationships/image" Target="../media/image28.png"/><Relationship Id="rId12" Type="http://schemas.openxmlformats.org/officeDocument/2006/relationships/image" Target="../media/image1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7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33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31.svg"/><Relationship Id="rId4" Type="http://schemas.openxmlformats.org/officeDocument/2006/relationships/image" Target="../media/image6.svg"/><Relationship Id="rId9" Type="http://schemas.openxmlformats.org/officeDocument/2006/relationships/image" Target="../media/image30.png"/></Relationships>
</file>

<file path=ppt/slideLayouts/_rels/slideLayout10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svg"/><Relationship Id="rId13" Type="http://schemas.openxmlformats.org/officeDocument/2006/relationships/image" Target="../media/image10.png"/><Relationship Id="rId3" Type="http://schemas.openxmlformats.org/officeDocument/2006/relationships/image" Target="../media/image5.png"/><Relationship Id="rId7" Type="http://schemas.openxmlformats.org/officeDocument/2006/relationships/image" Target="../media/image12.png"/><Relationship Id="rId12" Type="http://schemas.openxmlformats.org/officeDocument/2006/relationships/image" Target="../media/image1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7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7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15.svg"/><Relationship Id="rId4" Type="http://schemas.openxmlformats.org/officeDocument/2006/relationships/image" Target="../media/image6.svg"/><Relationship Id="rId9" Type="http://schemas.openxmlformats.org/officeDocument/2006/relationships/image" Target="../media/image14.png"/></Relationships>
</file>

<file path=ppt/slideLayouts/_rels/slideLayout10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svg"/><Relationship Id="rId3" Type="http://schemas.openxmlformats.org/officeDocument/2006/relationships/image" Target="../media/image5.png"/><Relationship Id="rId7" Type="http://schemas.openxmlformats.org/officeDocument/2006/relationships/image" Target="../media/image3.png"/><Relationship Id="rId12" Type="http://schemas.openxmlformats.org/officeDocument/2006/relationships/image" Target="../media/image9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7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11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2.svg"/><Relationship Id="rId4" Type="http://schemas.openxmlformats.org/officeDocument/2006/relationships/image" Target="../media/image6.svg"/><Relationship Id="rId9" Type="http://schemas.openxmlformats.org/officeDocument/2006/relationships/image" Target="../media/image1.png"/></Relationships>
</file>

<file path=ppt/slideLayouts/_rels/slideLayout10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svg"/><Relationship Id="rId13" Type="http://schemas.openxmlformats.org/officeDocument/2006/relationships/image" Target="../media/image7.png"/><Relationship Id="rId3" Type="http://schemas.openxmlformats.org/officeDocument/2006/relationships/image" Target="../media/image5.png"/><Relationship Id="rId7" Type="http://schemas.openxmlformats.org/officeDocument/2006/relationships/image" Target="../media/image20.png"/><Relationship Id="rId12" Type="http://schemas.openxmlformats.org/officeDocument/2006/relationships/image" Target="../media/image10.png"/><Relationship Id="rId2" Type="http://schemas.openxmlformats.org/officeDocument/2006/relationships/hyperlink" Target="http://pptmon.com/" TargetMode="External"/><Relationship Id="rId16" Type="http://schemas.openxmlformats.org/officeDocument/2006/relationships/image" Target="../media/image33.png"/><Relationship Id="rId1" Type="http://schemas.openxmlformats.org/officeDocument/2006/relationships/slideMaster" Target="../slideMasters/slideMaster7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9.png"/><Relationship Id="rId5" Type="http://schemas.openxmlformats.org/officeDocument/2006/relationships/hyperlink" Target="https://pptmon.com/" TargetMode="External"/><Relationship Id="rId15" Type="http://schemas.openxmlformats.org/officeDocument/2006/relationships/image" Target="../media/image11.png"/><Relationship Id="rId10" Type="http://schemas.openxmlformats.org/officeDocument/2006/relationships/image" Target="../media/image23.svg"/><Relationship Id="rId4" Type="http://schemas.openxmlformats.org/officeDocument/2006/relationships/image" Target="../media/image6.svg"/><Relationship Id="rId9" Type="http://schemas.openxmlformats.org/officeDocument/2006/relationships/image" Target="../media/image22.png"/><Relationship Id="rId14" Type="http://schemas.openxmlformats.org/officeDocument/2006/relationships/image" Target="../media/image8.png"/></Relationships>
</file>

<file path=ppt/slideLayouts/_rels/slideLayout10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svg"/><Relationship Id="rId3" Type="http://schemas.openxmlformats.org/officeDocument/2006/relationships/image" Target="../media/image5.png"/><Relationship Id="rId7" Type="http://schemas.openxmlformats.org/officeDocument/2006/relationships/image" Target="../media/image24.png"/><Relationship Id="rId12" Type="http://schemas.openxmlformats.org/officeDocument/2006/relationships/image" Target="../media/image1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7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8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27.svg"/><Relationship Id="rId4" Type="http://schemas.openxmlformats.org/officeDocument/2006/relationships/image" Target="../media/image6.svg"/><Relationship Id="rId9" Type="http://schemas.openxmlformats.org/officeDocument/2006/relationships/image" Target="../media/image26.png"/></Relationships>
</file>

<file path=ppt/slideLayouts/_rels/slideLayout10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svg"/><Relationship Id="rId13" Type="http://schemas.openxmlformats.org/officeDocument/2006/relationships/image" Target="../media/image11.png"/><Relationship Id="rId3" Type="http://schemas.openxmlformats.org/officeDocument/2006/relationships/image" Target="../media/image5.png"/><Relationship Id="rId7" Type="http://schemas.openxmlformats.org/officeDocument/2006/relationships/image" Target="../media/image16.png"/><Relationship Id="rId12" Type="http://schemas.openxmlformats.org/officeDocument/2006/relationships/image" Target="../media/image10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7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8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19.svg"/><Relationship Id="rId4" Type="http://schemas.openxmlformats.org/officeDocument/2006/relationships/image" Target="../media/image6.svg"/><Relationship Id="rId9" Type="http://schemas.openxmlformats.org/officeDocument/2006/relationships/image" Target="../media/image18.png"/></Relationships>
</file>

<file path=ppt/slideLayouts/_rels/slideLayout10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svg"/><Relationship Id="rId13" Type="http://schemas.openxmlformats.org/officeDocument/2006/relationships/image" Target="../media/image8.png"/><Relationship Id="rId3" Type="http://schemas.openxmlformats.org/officeDocument/2006/relationships/image" Target="../media/image5.png"/><Relationship Id="rId7" Type="http://schemas.openxmlformats.org/officeDocument/2006/relationships/image" Target="../media/image28.png"/><Relationship Id="rId12" Type="http://schemas.openxmlformats.org/officeDocument/2006/relationships/image" Target="../media/image1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7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9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31.svg"/><Relationship Id="rId4" Type="http://schemas.openxmlformats.org/officeDocument/2006/relationships/image" Target="../media/image6.svg"/><Relationship Id="rId9" Type="http://schemas.openxmlformats.org/officeDocument/2006/relationships/image" Target="../media/image30.png"/></Relationships>
</file>

<file path=ppt/slideLayouts/_rels/slideLayout10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svg"/><Relationship Id="rId13" Type="http://schemas.openxmlformats.org/officeDocument/2006/relationships/image" Target="../media/image8.png"/><Relationship Id="rId3" Type="http://schemas.openxmlformats.org/officeDocument/2006/relationships/image" Target="../media/image5.png"/><Relationship Id="rId7" Type="http://schemas.openxmlformats.org/officeDocument/2006/relationships/image" Target="../media/image16.png"/><Relationship Id="rId12" Type="http://schemas.openxmlformats.org/officeDocument/2006/relationships/image" Target="../media/image9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7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11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19.svg"/><Relationship Id="rId4" Type="http://schemas.openxmlformats.org/officeDocument/2006/relationships/image" Target="../media/image6.svg"/><Relationship Id="rId9" Type="http://schemas.openxmlformats.org/officeDocument/2006/relationships/image" Target="../media/image18.png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svg"/><Relationship Id="rId13" Type="http://schemas.openxmlformats.org/officeDocument/2006/relationships/image" Target="../media/image10.png"/><Relationship Id="rId3" Type="http://schemas.openxmlformats.org/officeDocument/2006/relationships/image" Target="../media/image5.png"/><Relationship Id="rId7" Type="http://schemas.openxmlformats.org/officeDocument/2006/relationships/image" Target="../media/image20.png"/><Relationship Id="rId12" Type="http://schemas.openxmlformats.org/officeDocument/2006/relationships/image" Target="../media/image7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7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11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23.svg"/><Relationship Id="rId4" Type="http://schemas.openxmlformats.org/officeDocument/2006/relationships/image" Target="../media/image6.svg"/><Relationship Id="rId9" Type="http://schemas.openxmlformats.org/officeDocument/2006/relationships/image" Target="../media/image22.png"/></Relationships>
</file>

<file path=ppt/slideLayouts/_rels/slideLayout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7.xml"/><Relationship Id="rId6" Type="http://schemas.openxmlformats.org/officeDocument/2006/relationships/hyperlink" Target="http://www.pptmon.com/" TargetMode="External"/><Relationship Id="rId5" Type="http://schemas.openxmlformats.org/officeDocument/2006/relationships/hyperlink" Target="https://pptmon.com/" TargetMode="External"/><Relationship Id="rId4" Type="http://schemas.openxmlformats.org/officeDocument/2006/relationships/image" Target="../media/image6.svg"/></Relationships>
</file>

<file path=ppt/slideLayouts/_rels/slideLayout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7.xml"/><Relationship Id="rId6" Type="http://schemas.openxmlformats.org/officeDocument/2006/relationships/hyperlink" Target="http://www.pptmon.com/" TargetMode="External"/><Relationship Id="rId5" Type="http://schemas.openxmlformats.org/officeDocument/2006/relationships/hyperlink" Target="https://pptmon.com/" TargetMode="External"/><Relationship Id="rId4" Type="http://schemas.openxmlformats.org/officeDocument/2006/relationships/image" Target="../media/image6.svg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svg"/><Relationship Id="rId13" Type="http://schemas.openxmlformats.org/officeDocument/2006/relationships/image" Target="../media/image9.png"/><Relationship Id="rId3" Type="http://schemas.openxmlformats.org/officeDocument/2006/relationships/image" Target="../media/image2.svg"/><Relationship Id="rId7" Type="http://schemas.openxmlformats.org/officeDocument/2006/relationships/image" Target="../media/image5.png"/><Relationship Id="rId12" Type="http://schemas.openxmlformats.org/officeDocument/2006/relationships/image" Target="../media/image8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6" Type="http://schemas.openxmlformats.org/officeDocument/2006/relationships/hyperlink" Target="http://pptmon.com/" TargetMode="External"/><Relationship Id="rId11" Type="http://schemas.openxmlformats.org/officeDocument/2006/relationships/image" Target="../media/image7.png"/><Relationship Id="rId5" Type="http://schemas.openxmlformats.org/officeDocument/2006/relationships/image" Target="../media/image4.svg"/><Relationship Id="rId15" Type="http://schemas.openxmlformats.org/officeDocument/2006/relationships/image" Target="../media/image11.png"/><Relationship Id="rId10" Type="http://schemas.openxmlformats.org/officeDocument/2006/relationships/hyperlink" Target="http://www.pptmon.com/" TargetMode="External"/><Relationship Id="rId4" Type="http://schemas.openxmlformats.org/officeDocument/2006/relationships/image" Target="../media/image3.png"/><Relationship Id="rId9" Type="http://schemas.openxmlformats.org/officeDocument/2006/relationships/hyperlink" Target="https://pptmon.com/" TargetMode="External"/><Relationship Id="rId14" Type="http://schemas.openxmlformats.org/officeDocument/2006/relationships/image" Target="../media/image10.png"/></Relationships>
</file>

<file path=ppt/slideLayouts/_rels/slideLayout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svg"/><Relationship Id="rId3" Type="http://schemas.openxmlformats.org/officeDocument/2006/relationships/image" Target="../media/image5.png"/><Relationship Id="rId7" Type="http://schemas.openxmlformats.org/officeDocument/2006/relationships/image" Target="../media/image12.png"/><Relationship Id="rId12" Type="http://schemas.openxmlformats.org/officeDocument/2006/relationships/image" Target="../media/image1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2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9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15.svg"/><Relationship Id="rId4" Type="http://schemas.openxmlformats.org/officeDocument/2006/relationships/image" Target="../media/image6.svg"/><Relationship Id="rId9" Type="http://schemas.openxmlformats.org/officeDocument/2006/relationships/image" Target="../media/image14.png"/></Relationships>
</file>

<file path=ppt/slideLayouts/_rels/slideLayout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svg"/><Relationship Id="rId3" Type="http://schemas.openxmlformats.org/officeDocument/2006/relationships/image" Target="../media/image5.png"/><Relationship Id="rId7" Type="http://schemas.openxmlformats.org/officeDocument/2006/relationships/image" Target="../media/image16.png"/><Relationship Id="rId12" Type="http://schemas.openxmlformats.org/officeDocument/2006/relationships/image" Target="../media/image1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2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7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19.svg"/><Relationship Id="rId4" Type="http://schemas.openxmlformats.org/officeDocument/2006/relationships/image" Target="../media/image6.svg"/><Relationship Id="rId9" Type="http://schemas.openxmlformats.org/officeDocument/2006/relationships/image" Target="../media/image18.png"/></Relationships>
</file>

<file path=ppt/slideLayouts/_rels/slideLayout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1.png"/><Relationship Id="rId3" Type="http://schemas.openxmlformats.org/officeDocument/2006/relationships/image" Target="../media/image21.svg"/><Relationship Id="rId7" Type="http://schemas.openxmlformats.org/officeDocument/2006/relationships/hyperlink" Target="http://pptmon.com/" TargetMode="External"/><Relationship Id="rId12" Type="http://schemas.openxmlformats.org/officeDocument/2006/relationships/image" Target="../media/image7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0.png"/><Relationship Id="rId11" Type="http://schemas.openxmlformats.org/officeDocument/2006/relationships/hyperlink" Target="http://www.pptmon.com/" TargetMode="External"/><Relationship Id="rId5" Type="http://schemas.openxmlformats.org/officeDocument/2006/relationships/image" Target="../media/image23.svg"/><Relationship Id="rId15" Type="http://schemas.openxmlformats.org/officeDocument/2006/relationships/image" Target="../media/image8.png"/><Relationship Id="rId10" Type="http://schemas.openxmlformats.org/officeDocument/2006/relationships/hyperlink" Target="https://pptmon.com/" TargetMode="External"/><Relationship Id="rId4" Type="http://schemas.openxmlformats.org/officeDocument/2006/relationships/image" Target="../media/image22.png"/><Relationship Id="rId9" Type="http://schemas.openxmlformats.org/officeDocument/2006/relationships/image" Target="../media/image6.svg"/><Relationship Id="rId14" Type="http://schemas.openxmlformats.org/officeDocument/2006/relationships/image" Target="../media/image9.png"/></Relationships>
</file>

<file path=ppt/slideLayouts/_rels/slideLayout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svg"/><Relationship Id="rId3" Type="http://schemas.openxmlformats.org/officeDocument/2006/relationships/image" Target="../media/image5.png"/><Relationship Id="rId7" Type="http://schemas.openxmlformats.org/officeDocument/2006/relationships/image" Target="../media/image24.png"/><Relationship Id="rId12" Type="http://schemas.openxmlformats.org/officeDocument/2006/relationships/image" Target="../media/image1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2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10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27.svg"/><Relationship Id="rId4" Type="http://schemas.openxmlformats.org/officeDocument/2006/relationships/image" Target="../media/image6.svg"/><Relationship Id="rId9" Type="http://schemas.openxmlformats.org/officeDocument/2006/relationships/image" Target="../media/image26.png"/></Relationships>
</file>

<file path=ppt/slideLayouts/_rels/slideLayout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svg"/><Relationship Id="rId3" Type="http://schemas.openxmlformats.org/officeDocument/2006/relationships/image" Target="../media/image5.png"/><Relationship Id="rId7" Type="http://schemas.openxmlformats.org/officeDocument/2006/relationships/image" Target="../media/image28.png"/><Relationship Id="rId12" Type="http://schemas.openxmlformats.org/officeDocument/2006/relationships/image" Target="../media/image1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2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32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31.svg"/><Relationship Id="rId4" Type="http://schemas.openxmlformats.org/officeDocument/2006/relationships/image" Target="../media/image6.svg"/><Relationship Id="rId9" Type="http://schemas.openxmlformats.org/officeDocument/2006/relationships/image" Target="../media/image30.png"/></Relationships>
</file>

<file path=ppt/slideLayouts/_rels/slideLayout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svg"/><Relationship Id="rId3" Type="http://schemas.openxmlformats.org/officeDocument/2006/relationships/image" Target="../media/image5.png"/><Relationship Id="rId7" Type="http://schemas.openxmlformats.org/officeDocument/2006/relationships/image" Target="../media/image28.png"/><Relationship Id="rId12" Type="http://schemas.openxmlformats.org/officeDocument/2006/relationships/image" Target="../media/image1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2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33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31.svg"/><Relationship Id="rId4" Type="http://schemas.openxmlformats.org/officeDocument/2006/relationships/image" Target="../media/image6.svg"/><Relationship Id="rId9" Type="http://schemas.openxmlformats.org/officeDocument/2006/relationships/image" Target="../media/image30.png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svg"/><Relationship Id="rId13" Type="http://schemas.openxmlformats.org/officeDocument/2006/relationships/image" Target="../media/image10.png"/><Relationship Id="rId3" Type="http://schemas.openxmlformats.org/officeDocument/2006/relationships/image" Target="../media/image5.png"/><Relationship Id="rId7" Type="http://schemas.openxmlformats.org/officeDocument/2006/relationships/image" Target="../media/image12.png"/><Relationship Id="rId12" Type="http://schemas.openxmlformats.org/officeDocument/2006/relationships/image" Target="../media/image1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2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7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15.svg"/><Relationship Id="rId4" Type="http://schemas.openxmlformats.org/officeDocument/2006/relationships/image" Target="../media/image6.svg"/><Relationship Id="rId9" Type="http://schemas.openxmlformats.org/officeDocument/2006/relationships/image" Target="../media/image14.png"/></Relationships>
</file>

<file path=ppt/slideLayouts/_rels/slideLayout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svg"/><Relationship Id="rId3" Type="http://schemas.openxmlformats.org/officeDocument/2006/relationships/image" Target="../media/image5.png"/><Relationship Id="rId7" Type="http://schemas.openxmlformats.org/officeDocument/2006/relationships/image" Target="../media/image3.png"/><Relationship Id="rId12" Type="http://schemas.openxmlformats.org/officeDocument/2006/relationships/image" Target="../media/image9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2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11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2.svg"/><Relationship Id="rId4" Type="http://schemas.openxmlformats.org/officeDocument/2006/relationships/image" Target="../media/image6.svg"/><Relationship Id="rId9" Type="http://schemas.openxmlformats.org/officeDocument/2006/relationships/image" Target="../media/image1.png"/></Relationships>
</file>

<file path=ppt/slideLayouts/_rels/slideLayout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svg"/><Relationship Id="rId13" Type="http://schemas.openxmlformats.org/officeDocument/2006/relationships/image" Target="../media/image7.png"/><Relationship Id="rId3" Type="http://schemas.openxmlformats.org/officeDocument/2006/relationships/image" Target="../media/image5.png"/><Relationship Id="rId7" Type="http://schemas.openxmlformats.org/officeDocument/2006/relationships/image" Target="../media/image20.png"/><Relationship Id="rId12" Type="http://schemas.openxmlformats.org/officeDocument/2006/relationships/image" Target="../media/image10.png"/><Relationship Id="rId2" Type="http://schemas.openxmlformats.org/officeDocument/2006/relationships/hyperlink" Target="http://pptmon.com/" TargetMode="External"/><Relationship Id="rId16" Type="http://schemas.openxmlformats.org/officeDocument/2006/relationships/image" Target="../media/image33.png"/><Relationship Id="rId1" Type="http://schemas.openxmlformats.org/officeDocument/2006/relationships/slideMaster" Target="../slideMasters/slideMaster2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9.png"/><Relationship Id="rId5" Type="http://schemas.openxmlformats.org/officeDocument/2006/relationships/hyperlink" Target="https://pptmon.com/" TargetMode="External"/><Relationship Id="rId15" Type="http://schemas.openxmlformats.org/officeDocument/2006/relationships/image" Target="../media/image11.png"/><Relationship Id="rId10" Type="http://schemas.openxmlformats.org/officeDocument/2006/relationships/image" Target="../media/image23.svg"/><Relationship Id="rId4" Type="http://schemas.openxmlformats.org/officeDocument/2006/relationships/image" Target="../media/image6.svg"/><Relationship Id="rId9" Type="http://schemas.openxmlformats.org/officeDocument/2006/relationships/image" Target="../media/image22.png"/><Relationship Id="rId14" Type="http://schemas.openxmlformats.org/officeDocument/2006/relationships/image" Target="../media/image8.png"/></Relationships>
</file>

<file path=ppt/slideLayouts/_rels/slideLayout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svg"/><Relationship Id="rId3" Type="http://schemas.openxmlformats.org/officeDocument/2006/relationships/image" Target="../media/image5.png"/><Relationship Id="rId7" Type="http://schemas.openxmlformats.org/officeDocument/2006/relationships/image" Target="../media/image24.png"/><Relationship Id="rId12" Type="http://schemas.openxmlformats.org/officeDocument/2006/relationships/image" Target="../media/image1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2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8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27.svg"/><Relationship Id="rId4" Type="http://schemas.openxmlformats.org/officeDocument/2006/relationships/image" Target="../media/image6.svg"/><Relationship Id="rId9" Type="http://schemas.openxmlformats.org/officeDocument/2006/relationships/image" Target="../media/image26.png"/></Relationships>
</file>

<file path=ppt/slideLayouts/_rels/slideLayout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svg"/><Relationship Id="rId13" Type="http://schemas.openxmlformats.org/officeDocument/2006/relationships/image" Target="../media/image11.png"/><Relationship Id="rId3" Type="http://schemas.openxmlformats.org/officeDocument/2006/relationships/image" Target="../media/image5.png"/><Relationship Id="rId7" Type="http://schemas.openxmlformats.org/officeDocument/2006/relationships/image" Target="../media/image16.png"/><Relationship Id="rId12" Type="http://schemas.openxmlformats.org/officeDocument/2006/relationships/image" Target="../media/image10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2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8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19.svg"/><Relationship Id="rId4" Type="http://schemas.openxmlformats.org/officeDocument/2006/relationships/image" Target="../media/image6.svg"/><Relationship Id="rId9" Type="http://schemas.openxmlformats.org/officeDocument/2006/relationships/image" Target="../media/image18.png"/></Relationships>
</file>

<file path=ppt/slideLayouts/_rels/slideLayout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svg"/><Relationship Id="rId13" Type="http://schemas.openxmlformats.org/officeDocument/2006/relationships/image" Target="../media/image8.png"/><Relationship Id="rId3" Type="http://schemas.openxmlformats.org/officeDocument/2006/relationships/image" Target="../media/image5.png"/><Relationship Id="rId7" Type="http://schemas.openxmlformats.org/officeDocument/2006/relationships/image" Target="../media/image28.png"/><Relationship Id="rId12" Type="http://schemas.openxmlformats.org/officeDocument/2006/relationships/image" Target="../media/image1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2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9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31.svg"/><Relationship Id="rId4" Type="http://schemas.openxmlformats.org/officeDocument/2006/relationships/image" Target="../media/image6.svg"/><Relationship Id="rId9" Type="http://schemas.openxmlformats.org/officeDocument/2006/relationships/image" Target="../media/image30.png"/></Relationships>
</file>

<file path=ppt/slideLayouts/_rels/slideLayout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svg"/><Relationship Id="rId13" Type="http://schemas.openxmlformats.org/officeDocument/2006/relationships/image" Target="../media/image8.png"/><Relationship Id="rId3" Type="http://schemas.openxmlformats.org/officeDocument/2006/relationships/image" Target="../media/image5.png"/><Relationship Id="rId7" Type="http://schemas.openxmlformats.org/officeDocument/2006/relationships/image" Target="../media/image16.png"/><Relationship Id="rId12" Type="http://schemas.openxmlformats.org/officeDocument/2006/relationships/image" Target="../media/image9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2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11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19.svg"/><Relationship Id="rId4" Type="http://schemas.openxmlformats.org/officeDocument/2006/relationships/image" Target="../media/image6.svg"/><Relationship Id="rId9" Type="http://schemas.openxmlformats.org/officeDocument/2006/relationships/image" Target="../media/image18.png"/></Relationships>
</file>

<file path=ppt/slideLayouts/_rels/slideLayout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svg"/><Relationship Id="rId13" Type="http://schemas.openxmlformats.org/officeDocument/2006/relationships/image" Target="../media/image10.png"/><Relationship Id="rId3" Type="http://schemas.openxmlformats.org/officeDocument/2006/relationships/image" Target="../media/image5.png"/><Relationship Id="rId7" Type="http://schemas.openxmlformats.org/officeDocument/2006/relationships/image" Target="../media/image20.png"/><Relationship Id="rId12" Type="http://schemas.openxmlformats.org/officeDocument/2006/relationships/image" Target="../media/image7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2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11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23.svg"/><Relationship Id="rId4" Type="http://schemas.openxmlformats.org/officeDocument/2006/relationships/image" Target="../media/image6.svg"/><Relationship Id="rId9" Type="http://schemas.openxmlformats.org/officeDocument/2006/relationships/image" Target="../media/image22.png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2.xml"/><Relationship Id="rId6" Type="http://schemas.openxmlformats.org/officeDocument/2006/relationships/hyperlink" Target="http://www.pptmon.com/" TargetMode="External"/><Relationship Id="rId5" Type="http://schemas.openxmlformats.org/officeDocument/2006/relationships/hyperlink" Target="https://pptmon.com/" TargetMode="External"/><Relationship Id="rId4" Type="http://schemas.openxmlformats.org/officeDocument/2006/relationships/image" Target="../media/image6.svg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2.xml"/><Relationship Id="rId6" Type="http://schemas.openxmlformats.org/officeDocument/2006/relationships/hyperlink" Target="http://www.pptmon.com/" TargetMode="External"/><Relationship Id="rId5" Type="http://schemas.openxmlformats.org/officeDocument/2006/relationships/hyperlink" Target="https://pptmon.com/" TargetMode="External"/><Relationship Id="rId4" Type="http://schemas.openxmlformats.org/officeDocument/2006/relationships/image" Target="../media/image6.svg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svg"/><Relationship Id="rId13" Type="http://schemas.openxmlformats.org/officeDocument/2006/relationships/image" Target="../media/image9.png"/><Relationship Id="rId3" Type="http://schemas.openxmlformats.org/officeDocument/2006/relationships/image" Target="../media/image2.svg"/><Relationship Id="rId7" Type="http://schemas.openxmlformats.org/officeDocument/2006/relationships/image" Target="../media/image5.png"/><Relationship Id="rId12" Type="http://schemas.openxmlformats.org/officeDocument/2006/relationships/image" Target="../media/image8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Relationship Id="rId6" Type="http://schemas.openxmlformats.org/officeDocument/2006/relationships/hyperlink" Target="http://pptmon.com/" TargetMode="External"/><Relationship Id="rId11" Type="http://schemas.openxmlformats.org/officeDocument/2006/relationships/image" Target="../media/image7.png"/><Relationship Id="rId5" Type="http://schemas.openxmlformats.org/officeDocument/2006/relationships/image" Target="../media/image4.svg"/><Relationship Id="rId15" Type="http://schemas.openxmlformats.org/officeDocument/2006/relationships/image" Target="../media/image11.png"/><Relationship Id="rId10" Type="http://schemas.openxmlformats.org/officeDocument/2006/relationships/hyperlink" Target="http://www.pptmon.com/" TargetMode="External"/><Relationship Id="rId4" Type="http://schemas.openxmlformats.org/officeDocument/2006/relationships/image" Target="../media/image3.png"/><Relationship Id="rId9" Type="http://schemas.openxmlformats.org/officeDocument/2006/relationships/hyperlink" Target="https://pptmon.com/" TargetMode="External"/><Relationship Id="rId14" Type="http://schemas.openxmlformats.org/officeDocument/2006/relationships/image" Target="../media/image10.png"/></Relationships>
</file>

<file path=ppt/slideLayouts/_rels/slideLayout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svg"/><Relationship Id="rId3" Type="http://schemas.openxmlformats.org/officeDocument/2006/relationships/image" Target="../media/image5.png"/><Relationship Id="rId7" Type="http://schemas.openxmlformats.org/officeDocument/2006/relationships/image" Target="../media/image12.png"/><Relationship Id="rId12" Type="http://schemas.openxmlformats.org/officeDocument/2006/relationships/image" Target="../media/image1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5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9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15.svg"/><Relationship Id="rId4" Type="http://schemas.openxmlformats.org/officeDocument/2006/relationships/image" Target="../media/image6.svg"/><Relationship Id="rId9" Type="http://schemas.openxmlformats.org/officeDocument/2006/relationships/image" Target="../media/image14.png"/></Relationships>
</file>

<file path=ppt/slideLayouts/_rels/slideLayout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svg"/><Relationship Id="rId3" Type="http://schemas.openxmlformats.org/officeDocument/2006/relationships/image" Target="../media/image5.png"/><Relationship Id="rId7" Type="http://schemas.openxmlformats.org/officeDocument/2006/relationships/image" Target="../media/image16.png"/><Relationship Id="rId12" Type="http://schemas.openxmlformats.org/officeDocument/2006/relationships/image" Target="../media/image1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5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7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19.svg"/><Relationship Id="rId4" Type="http://schemas.openxmlformats.org/officeDocument/2006/relationships/image" Target="../media/image6.svg"/><Relationship Id="rId9" Type="http://schemas.openxmlformats.org/officeDocument/2006/relationships/image" Target="../media/image18.png"/></Relationships>
</file>

<file path=ppt/slideLayouts/_rels/slideLayout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1.png"/><Relationship Id="rId3" Type="http://schemas.openxmlformats.org/officeDocument/2006/relationships/image" Target="../media/image21.svg"/><Relationship Id="rId7" Type="http://schemas.openxmlformats.org/officeDocument/2006/relationships/hyperlink" Target="http://pptmon.com/" TargetMode="External"/><Relationship Id="rId12" Type="http://schemas.openxmlformats.org/officeDocument/2006/relationships/image" Target="../media/image7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10.png"/><Relationship Id="rId11" Type="http://schemas.openxmlformats.org/officeDocument/2006/relationships/hyperlink" Target="http://www.pptmon.com/" TargetMode="External"/><Relationship Id="rId5" Type="http://schemas.openxmlformats.org/officeDocument/2006/relationships/image" Target="../media/image23.svg"/><Relationship Id="rId15" Type="http://schemas.openxmlformats.org/officeDocument/2006/relationships/image" Target="../media/image8.png"/><Relationship Id="rId10" Type="http://schemas.openxmlformats.org/officeDocument/2006/relationships/hyperlink" Target="https://pptmon.com/" TargetMode="External"/><Relationship Id="rId4" Type="http://schemas.openxmlformats.org/officeDocument/2006/relationships/image" Target="../media/image22.png"/><Relationship Id="rId9" Type="http://schemas.openxmlformats.org/officeDocument/2006/relationships/image" Target="../media/image6.svg"/><Relationship Id="rId14" Type="http://schemas.openxmlformats.org/officeDocument/2006/relationships/image" Target="../media/image9.png"/></Relationships>
</file>

<file path=ppt/slideLayouts/_rels/slideLayout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svg"/><Relationship Id="rId3" Type="http://schemas.openxmlformats.org/officeDocument/2006/relationships/image" Target="../media/image5.png"/><Relationship Id="rId7" Type="http://schemas.openxmlformats.org/officeDocument/2006/relationships/image" Target="../media/image24.png"/><Relationship Id="rId12" Type="http://schemas.openxmlformats.org/officeDocument/2006/relationships/image" Target="../media/image1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5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10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27.svg"/><Relationship Id="rId4" Type="http://schemas.openxmlformats.org/officeDocument/2006/relationships/image" Target="../media/image6.svg"/><Relationship Id="rId9" Type="http://schemas.openxmlformats.org/officeDocument/2006/relationships/image" Target="../media/image26.png"/></Relationships>
</file>

<file path=ppt/slideLayouts/_rels/slideLayout6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svg"/><Relationship Id="rId3" Type="http://schemas.openxmlformats.org/officeDocument/2006/relationships/image" Target="../media/image5.png"/><Relationship Id="rId7" Type="http://schemas.openxmlformats.org/officeDocument/2006/relationships/image" Target="../media/image28.png"/><Relationship Id="rId12" Type="http://schemas.openxmlformats.org/officeDocument/2006/relationships/image" Target="../media/image1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5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32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31.svg"/><Relationship Id="rId4" Type="http://schemas.openxmlformats.org/officeDocument/2006/relationships/image" Target="../media/image6.svg"/><Relationship Id="rId9" Type="http://schemas.openxmlformats.org/officeDocument/2006/relationships/image" Target="../media/image30.png"/></Relationships>
</file>

<file path=ppt/slideLayouts/_rels/slideLayout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svg"/><Relationship Id="rId3" Type="http://schemas.openxmlformats.org/officeDocument/2006/relationships/image" Target="../media/image5.png"/><Relationship Id="rId7" Type="http://schemas.openxmlformats.org/officeDocument/2006/relationships/image" Target="../media/image28.png"/><Relationship Id="rId12" Type="http://schemas.openxmlformats.org/officeDocument/2006/relationships/image" Target="../media/image1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5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33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31.svg"/><Relationship Id="rId4" Type="http://schemas.openxmlformats.org/officeDocument/2006/relationships/image" Target="../media/image6.svg"/><Relationship Id="rId9" Type="http://schemas.openxmlformats.org/officeDocument/2006/relationships/image" Target="../media/image30.png"/></Relationships>
</file>

<file path=ppt/slideLayouts/_rels/slideLayout6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svg"/><Relationship Id="rId13" Type="http://schemas.openxmlformats.org/officeDocument/2006/relationships/image" Target="../media/image10.png"/><Relationship Id="rId3" Type="http://schemas.openxmlformats.org/officeDocument/2006/relationships/image" Target="../media/image5.png"/><Relationship Id="rId7" Type="http://schemas.openxmlformats.org/officeDocument/2006/relationships/image" Target="../media/image12.png"/><Relationship Id="rId12" Type="http://schemas.openxmlformats.org/officeDocument/2006/relationships/image" Target="../media/image1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5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7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15.svg"/><Relationship Id="rId4" Type="http://schemas.openxmlformats.org/officeDocument/2006/relationships/image" Target="../media/image6.svg"/><Relationship Id="rId9" Type="http://schemas.openxmlformats.org/officeDocument/2006/relationships/image" Target="../media/image14.png"/></Relationships>
</file>

<file path=ppt/slideLayouts/_rels/slideLayout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svg"/><Relationship Id="rId3" Type="http://schemas.openxmlformats.org/officeDocument/2006/relationships/image" Target="../media/image5.png"/><Relationship Id="rId7" Type="http://schemas.openxmlformats.org/officeDocument/2006/relationships/image" Target="../media/image3.png"/><Relationship Id="rId12" Type="http://schemas.openxmlformats.org/officeDocument/2006/relationships/image" Target="../media/image9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5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11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2.svg"/><Relationship Id="rId4" Type="http://schemas.openxmlformats.org/officeDocument/2006/relationships/image" Target="../media/image6.svg"/><Relationship Id="rId9" Type="http://schemas.openxmlformats.org/officeDocument/2006/relationships/image" Target="../media/image1.png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svg"/><Relationship Id="rId13" Type="http://schemas.openxmlformats.org/officeDocument/2006/relationships/image" Target="../media/image7.png"/><Relationship Id="rId3" Type="http://schemas.openxmlformats.org/officeDocument/2006/relationships/image" Target="../media/image5.png"/><Relationship Id="rId7" Type="http://schemas.openxmlformats.org/officeDocument/2006/relationships/image" Target="../media/image20.png"/><Relationship Id="rId12" Type="http://schemas.openxmlformats.org/officeDocument/2006/relationships/image" Target="../media/image10.png"/><Relationship Id="rId2" Type="http://schemas.openxmlformats.org/officeDocument/2006/relationships/hyperlink" Target="http://pptmon.com/" TargetMode="External"/><Relationship Id="rId16" Type="http://schemas.openxmlformats.org/officeDocument/2006/relationships/image" Target="../media/image33.png"/><Relationship Id="rId1" Type="http://schemas.openxmlformats.org/officeDocument/2006/relationships/slideMaster" Target="../slideMasters/slideMaster5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9.png"/><Relationship Id="rId5" Type="http://schemas.openxmlformats.org/officeDocument/2006/relationships/hyperlink" Target="https://pptmon.com/" TargetMode="External"/><Relationship Id="rId15" Type="http://schemas.openxmlformats.org/officeDocument/2006/relationships/image" Target="../media/image11.png"/><Relationship Id="rId10" Type="http://schemas.openxmlformats.org/officeDocument/2006/relationships/image" Target="../media/image23.svg"/><Relationship Id="rId4" Type="http://schemas.openxmlformats.org/officeDocument/2006/relationships/image" Target="../media/image6.svg"/><Relationship Id="rId9" Type="http://schemas.openxmlformats.org/officeDocument/2006/relationships/image" Target="../media/image22.png"/><Relationship Id="rId14" Type="http://schemas.openxmlformats.org/officeDocument/2006/relationships/image" Target="../media/image8.png"/></Relationships>
</file>

<file path=ppt/slideLayouts/_rels/slideLayout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svg"/><Relationship Id="rId3" Type="http://schemas.openxmlformats.org/officeDocument/2006/relationships/image" Target="../media/image5.png"/><Relationship Id="rId7" Type="http://schemas.openxmlformats.org/officeDocument/2006/relationships/image" Target="../media/image24.png"/><Relationship Id="rId12" Type="http://schemas.openxmlformats.org/officeDocument/2006/relationships/image" Target="../media/image1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5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8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27.svg"/><Relationship Id="rId4" Type="http://schemas.openxmlformats.org/officeDocument/2006/relationships/image" Target="../media/image6.svg"/><Relationship Id="rId9" Type="http://schemas.openxmlformats.org/officeDocument/2006/relationships/image" Target="../media/image26.png"/></Relationships>
</file>

<file path=ppt/slideLayouts/_rels/slideLayout7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svg"/><Relationship Id="rId13" Type="http://schemas.openxmlformats.org/officeDocument/2006/relationships/image" Target="../media/image11.png"/><Relationship Id="rId3" Type="http://schemas.openxmlformats.org/officeDocument/2006/relationships/image" Target="../media/image5.png"/><Relationship Id="rId7" Type="http://schemas.openxmlformats.org/officeDocument/2006/relationships/image" Target="../media/image16.png"/><Relationship Id="rId12" Type="http://schemas.openxmlformats.org/officeDocument/2006/relationships/image" Target="../media/image10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5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8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19.svg"/><Relationship Id="rId4" Type="http://schemas.openxmlformats.org/officeDocument/2006/relationships/image" Target="../media/image6.svg"/><Relationship Id="rId9" Type="http://schemas.openxmlformats.org/officeDocument/2006/relationships/image" Target="../media/image18.png"/></Relationships>
</file>

<file path=ppt/slideLayouts/_rels/slideLayout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svg"/><Relationship Id="rId13" Type="http://schemas.openxmlformats.org/officeDocument/2006/relationships/image" Target="../media/image8.png"/><Relationship Id="rId3" Type="http://schemas.openxmlformats.org/officeDocument/2006/relationships/image" Target="../media/image5.png"/><Relationship Id="rId7" Type="http://schemas.openxmlformats.org/officeDocument/2006/relationships/image" Target="../media/image28.png"/><Relationship Id="rId12" Type="http://schemas.openxmlformats.org/officeDocument/2006/relationships/image" Target="../media/image1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5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9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31.svg"/><Relationship Id="rId4" Type="http://schemas.openxmlformats.org/officeDocument/2006/relationships/image" Target="../media/image6.svg"/><Relationship Id="rId9" Type="http://schemas.openxmlformats.org/officeDocument/2006/relationships/image" Target="../media/image30.png"/></Relationships>
</file>

<file path=ppt/slideLayouts/_rels/slideLayout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svg"/><Relationship Id="rId13" Type="http://schemas.openxmlformats.org/officeDocument/2006/relationships/image" Target="../media/image8.png"/><Relationship Id="rId3" Type="http://schemas.openxmlformats.org/officeDocument/2006/relationships/image" Target="../media/image5.png"/><Relationship Id="rId7" Type="http://schemas.openxmlformats.org/officeDocument/2006/relationships/image" Target="../media/image16.png"/><Relationship Id="rId12" Type="http://schemas.openxmlformats.org/officeDocument/2006/relationships/image" Target="../media/image9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5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11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19.svg"/><Relationship Id="rId4" Type="http://schemas.openxmlformats.org/officeDocument/2006/relationships/image" Target="../media/image6.svg"/><Relationship Id="rId9" Type="http://schemas.openxmlformats.org/officeDocument/2006/relationships/image" Target="../media/image18.png"/></Relationships>
</file>

<file path=ppt/slideLayouts/_rels/slideLayout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svg"/><Relationship Id="rId13" Type="http://schemas.openxmlformats.org/officeDocument/2006/relationships/image" Target="../media/image10.png"/><Relationship Id="rId3" Type="http://schemas.openxmlformats.org/officeDocument/2006/relationships/image" Target="../media/image5.png"/><Relationship Id="rId7" Type="http://schemas.openxmlformats.org/officeDocument/2006/relationships/image" Target="../media/image20.png"/><Relationship Id="rId12" Type="http://schemas.openxmlformats.org/officeDocument/2006/relationships/image" Target="../media/image7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5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11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23.svg"/><Relationship Id="rId4" Type="http://schemas.openxmlformats.org/officeDocument/2006/relationships/image" Target="../media/image6.svg"/><Relationship Id="rId9" Type="http://schemas.openxmlformats.org/officeDocument/2006/relationships/image" Target="../media/image22.png"/></Relationships>
</file>

<file path=ppt/slideLayouts/_rels/slideLayout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5.xml"/><Relationship Id="rId6" Type="http://schemas.openxmlformats.org/officeDocument/2006/relationships/hyperlink" Target="http://www.pptmon.com/" TargetMode="External"/><Relationship Id="rId5" Type="http://schemas.openxmlformats.org/officeDocument/2006/relationships/hyperlink" Target="https://pptmon.com/" TargetMode="External"/><Relationship Id="rId4" Type="http://schemas.openxmlformats.org/officeDocument/2006/relationships/image" Target="../media/image6.svg"/></Relationships>
</file>

<file path=ppt/slideLayouts/_rels/slideLayout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5.xml"/><Relationship Id="rId6" Type="http://schemas.openxmlformats.org/officeDocument/2006/relationships/hyperlink" Target="http://www.pptmon.com/" TargetMode="External"/><Relationship Id="rId5" Type="http://schemas.openxmlformats.org/officeDocument/2006/relationships/hyperlink" Target="https://pptmon.com/" TargetMode="External"/><Relationship Id="rId4" Type="http://schemas.openxmlformats.org/officeDocument/2006/relationships/image" Target="../media/image6.svg"/></Relationships>
</file>

<file path=ppt/slideLayouts/_rels/slideLayout7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svg"/><Relationship Id="rId13" Type="http://schemas.openxmlformats.org/officeDocument/2006/relationships/image" Target="../media/image9.png"/><Relationship Id="rId3" Type="http://schemas.openxmlformats.org/officeDocument/2006/relationships/image" Target="../media/image2.svg"/><Relationship Id="rId7" Type="http://schemas.openxmlformats.org/officeDocument/2006/relationships/image" Target="../media/image5.png"/><Relationship Id="rId12" Type="http://schemas.openxmlformats.org/officeDocument/2006/relationships/image" Target="../media/image8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Relationship Id="rId6" Type="http://schemas.openxmlformats.org/officeDocument/2006/relationships/hyperlink" Target="http://pptmon.com/" TargetMode="External"/><Relationship Id="rId11" Type="http://schemas.openxmlformats.org/officeDocument/2006/relationships/image" Target="../media/image7.png"/><Relationship Id="rId5" Type="http://schemas.openxmlformats.org/officeDocument/2006/relationships/image" Target="../media/image4.svg"/><Relationship Id="rId15" Type="http://schemas.openxmlformats.org/officeDocument/2006/relationships/image" Target="../media/image11.png"/><Relationship Id="rId10" Type="http://schemas.openxmlformats.org/officeDocument/2006/relationships/hyperlink" Target="http://www.pptmon.com/" TargetMode="External"/><Relationship Id="rId4" Type="http://schemas.openxmlformats.org/officeDocument/2006/relationships/image" Target="../media/image3.png"/><Relationship Id="rId9" Type="http://schemas.openxmlformats.org/officeDocument/2006/relationships/hyperlink" Target="https://pptmon.com/" TargetMode="External"/><Relationship Id="rId14" Type="http://schemas.openxmlformats.org/officeDocument/2006/relationships/image" Target="../media/image10.png"/></Relationships>
</file>

<file path=ppt/slideLayouts/_rels/slideLayout7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svg"/><Relationship Id="rId3" Type="http://schemas.openxmlformats.org/officeDocument/2006/relationships/image" Target="../media/image5.png"/><Relationship Id="rId7" Type="http://schemas.openxmlformats.org/officeDocument/2006/relationships/image" Target="../media/image12.png"/><Relationship Id="rId12" Type="http://schemas.openxmlformats.org/officeDocument/2006/relationships/image" Target="../media/image1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6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9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15.svg"/><Relationship Id="rId4" Type="http://schemas.openxmlformats.org/officeDocument/2006/relationships/image" Target="../media/image6.svg"/><Relationship Id="rId9" Type="http://schemas.openxmlformats.org/officeDocument/2006/relationships/image" Target="../media/image14.png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svg"/><Relationship Id="rId3" Type="http://schemas.openxmlformats.org/officeDocument/2006/relationships/image" Target="../media/image5.png"/><Relationship Id="rId7" Type="http://schemas.openxmlformats.org/officeDocument/2006/relationships/image" Target="../media/image16.png"/><Relationship Id="rId12" Type="http://schemas.openxmlformats.org/officeDocument/2006/relationships/image" Target="../media/image1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6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7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19.svg"/><Relationship Id="rId4" Type="http://schemas.openxmlformats.org/officeDocument/2006/relationships/image" Target="../media/image6.svg"/><Relationship Id="rId9" Type="http://schemas.openxmlformats.org/officeDocument/2006/relationships/image" Target="../media/image18.png"/></Relationships>
</file>

<file path=ppt/slideLayouts/_rels/slideLayout8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1.png"/><Relationship Id="rId3" Type="http://schemas.openxmlformats.org/officeDocument/2006/relationships/image" Target="../media/image21.svg"/><Relationship Id="rId7" Type="http://schemas.openxmlformats.org/officeDocument/2006/relationships/hyperlink" Target="http://pptmon.com/" TargetMode="External"/><Relationship Id="rId12" Type="http://schemas.openxmlformats.org/officeDocument/2006/relationships/image" Target="../media/image7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10.png"/><Relationship Id="rId11" Type="http://schemas.openxmlformats.org/officeDocument/2006/relationships/hyperlink" Target="http://www.pptmon.com/" TargetMode="External"/><Relationship Id="rId5" Type="http://schemas.openxmlformats.org/officeDocument/2006/relationships/image" Target="../media/image23.svg"/><Relationship Id="rId15" Type="http://schemas.openxmlformats.org/officeDocument/2006/relationships/image" Target="../media/image8.png"/><Relationship Id="rId10" Type="http://schemas.openxmlformats.org/officeDocument/2006/relationships/hyperlink" Target="https://pptmon.com/" TargetMode="External"/><Relationship Id="rId4" Type="http://schemas.openxmlformats.org/officeDocument/2006/relationships/image" Target="../media/image22.png"/><Relationship Id="rId9" Type="http://schemas.openxmlformats.org/officeDocument/2006/relationships/image" Target="../media/image6.svg"/><Relationship Id="rId14" Type="http://schemas.openxmlformats.org/officeDocument/2006/relationships/image" Target="../media/image9.png"/></Relationships>
</file>

<file path=ppt/slideLayouts/_rels/slideLayout8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svg"/><Relationship Id="rId3" Type="http://schemas.openxmlformats.org/officeDocument/2006/relationships/image" Target="../media/image5.png"/><Relationship Id="rId7" Type="http://schemas.openxmlformats.org/officeDocument/2006/relationships/image" Target="../media/image24.png"/><Relationship Id="rId12" Type="http://schemas.openxmlformats.org/officeDocument/2006/relationships/image" Target="../media/image1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6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10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27.svg"/><Relationship Id="rId4" Type="http://schemas.openxmlformats.org/officeDocument/2006/relationships/image" Target="../media/image6.svg"/><Relationship Id="rId9" Type="http://schemas.openxmlformats.org/officeDocument/2006/relationships/image" Target="../media/image26.png"/></Relationships>
</file>

<file path=ppt/slideLayouts/_rels/slideLayout8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svg"/><Relationship Id="rId3" Type="http://schemas.openxmlformats.org/officeDocument/2006/relationships/image" Target="../media/image5.png"/><Relationship Id="rId7" Type="http://schemas.openxmlformats.org/officeDocument/2006/relationships/image" Target="../media/image28.png"/><Relationship Id="rId12" Type="http://schemas.openxmlformats.org/officeDocument/2006/relationships/image" Target="../media/image1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6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32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31.svg"/><Relationship Id="rId4" Type="http://schemas.openxmlformats.org/officeDocument/2006/relationships/image" Target="../media/image6.svg"/><Relationship Id="rId9" Type="http://schemas.openxmlformats.org/officeDocument/2006/relationships/image" Target="../media/image30.png"/></Relationships>
</file>

<file path=ppt/slideLayouts/_rels/slideLayout8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svg"/><Relationship Id="rId3" Type="http://schemas.openxmlformats.org/officeDocument/2006/relationships/image" Target="../media/image5.png"/><Relationship Id="rId7" Type="http://schemas.openxmlformats.org/officeDocument/2006/relationships/image" Target="../media/image28.png"/><Relationship Id="rId12" Type="http://schemas.openxmlformats.org/officeDocument/2006/relationships/image" Target="../media/image1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6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33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31.svg"/><Relationship Id="rId4" Type="http://schemas.openxmlformats.org/officeDocument/2006/relationships/image" Target="../media/image6.svg"/><Relationship Id="rId9" Type="http://schemas.openxmlformats.org/officeDocument/2006/relationships/image" Target="../media/image30.png"/></Relationships>
</file>

<file path=ppt/slideLayouts/_rels/slideLayout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svg"/><Relationship Id="rId13" Type="http://schemas.openxmlformats.org/officeDocument/2006/relationships/image" Target="../media/image10.png"/><Relationship Id="rId3" Type="http://schemas.openxmlformats.org/officeDocument/2006/relationships/image" Target="../media/image5.png"/><Relationship Id="rId7" Type="http://schemas.openxmlformats.org/officeDocument/2006/relationships/image" Target="../media/image12.png"/><Relationship Id="rId12" Type="http://schemas.openxmlformats.org/officeDocument/2006/relationships/image" Target="../media/image1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6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7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15.svg"/><Relationship Id="rId4" Type="http://schemas.openxmlformats.org/officeDocument/2006/relationships/image" Target="../media/image6.svg"/><Relationship Id="rId9" Type="http://schemas.openxmlformats.org/officeDocument/2006/relationships/image" Target="../media/image14.png"/></Relationships>
</file>

<file path=ppt/slideLayouts/_rels/slideLayout8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svg"/><Relationship Id="rId3" Type="http://schemas.openxmlformats.org/officeDocument/2006/relationships/image" Target="../media/image5.png"/><Relationship Id="rId7" Type="http://schemas.openxmlformats.org/officeDocument/2006/relationships/image" Target="../media/image3.png"/><Relationship Id="rId12" Type="http://schemas.openxmlformats.org/officeDocument/2006/relationships/image" Target="../media/image9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6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11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2.svg"/><Relationship Id="rId4" Type="http://schemas.openxmlformats.org/officeDocument/2006/relationships/image" Target="../media/image6.svg"/><Relationship Id="rId9" Type="http://schemas.openxmlformats.org/officeDocument/2006/relationships/image" Target="../media/image1.png"/></Relationships>
</file>

<file path=ppt/slideLayouts/_rels/slideLayout8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svg"/><Relationship Id="rId13" Type="http://schemas.openxmlformats.org/officeDocument/2006/relationships/image" Target="../media/image7.png"/><Relationship Id="rId3" Type="http://schemas.openxmlformats.org/officeDocument/2006/relationships/image" Target="../media/image5.png"/><Relationship Id="rId7" Type="http://schemas.openxmlformats.org/officeDocument/2006/relationships/image" Target="../media/image20.png"/><Relationship Id="rId12" Type="http://schemas.openxmlformats.org/officeDocument/2006/relationships/image" Target="../media/image10.png"/><Relationship Id="rId2" Type="http://schemas.openxmlformats.org/officeDocument/2006/relationships/hyperlink" Target="http://pptmon.com/" TargetMode="External"/><Relationship Id="rId16" Type="http://schemas.openxmlformats.org/officeDocument/2006/relationships/image" Target="../media/image33.png"/><Relationship Id="rId1" Type="http://schemas.openxmlformats.org/officeDocument/2006/relationships/slideMaster" Target="../slideMasters/slideMaster6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9.png"/><Relationship Id="rId5" Type="http://schemas.openxmlformats.org/officeDocument/2006/relationships/hyperlink" Target="https://pptmon.com/" TargetMode="External"/><Relationship Id="rId15" Type="http://schemas.openxmlformats.org/officeDocument/2006/relationships/image" Target="../media/image11.png"/><Relationship Id="rId10" Type="http://schemas.openxmlformats.org/officeDocument/2006/relationships/image" Target="../media/image23.svg"/><Relationship Id="rId4" Type="http://schemas.openxmlformats.org/officeDocument/2006/relationships/image" Target="../media/image6.svg"/><Relationship Id="rId9" Type="http://schemas.openxmlformats.org/officeDocument/2006/relationships/image" Target="../media/image22.png"/><Relationship Id="rId14" Type="http://schemas.openxmlformats.org/officeDocument/2006/relationships/image" Target="../media/image8.png"/></Relationships>
</file>

<file path=ppt/slideLayouts/_rels/slideLayout8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svg"/><Relationship Id="rId3" Type="http://schemas.openxmlformats.org/officeDocument/2006/relationships/image" Target="../media/image5.png"/><Relationship Id="rId7" Type="http://schemas.openxmlformats.org/officeDocument/2006/relationships/image" Target="../media/image24.png"/><Relationship Id="rId12" Type="http://schemas.openxmlformats.org/officeDocument/2006/relationships/image" Target="../media/image1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6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8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27.svg"/><Relationship Id="rId4" Type="http://schemas.openxmlformats.org/officeDocument/2006/relationships/image" Target="../media/image6.svg"/><Relationship Id="rId9" Type="http://schemas.openxmlformats.org/officeDocument/2006/relationships/image" Target="../media/image26.png"/></Relationships>
</file>

<file path=ppt/slideLayouts/_rels/slideLayout8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svg"/><Relationship Id="rId13" Type="http://schemas.openxmlformats.org/officeDocument/2006/relationships/image" Target="../media/image11.png"/><Relationship Id="rId3" Type="http://schemas.openxmlformats.org/officeDocument/2006/relationships/image" Target="../media/image5.png"/><Relationship Id="rId7" Type="http://schemas.openxmlformats.org/officeDocument/2006/relationships/image" Target="../media/image16.png"/><Relationship Id="rId12" Type="http://schemas.openxmlformats.org/officeDocument/2006/relationships/image" Target="../media/image10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6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8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19.svg"/><Relationship Id="rId4" Type="http://schemas.openxmlformats.org/officeDocument/2006/relationships/image" Target="../media/image6.svg"/><Relationship Id="rId9" Type="http://schemas.openxmlformats.org/officeDocument/2006/relationships/image" Target="../media/image18.png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svg"/><Relationship Id="rId13" Type="http://schemas.openxmlformats.org/officeDocument/2006/relationships/image" Target="../media/image8.png"/><Relationship Id="rId3" Type="http://schemas.openxmlformats.org/officeDocument/2006/relationships/image" Target="../media/image5.png"/><Relationship Id="rId7" Type="http://schemas.openxmlformats.org/officeDocument/2006/relationships/image" Target="../media/image28.png"/><Relationship Id="rId12" Type="http://schemas.openxmlformats.org/officeDocument/2006/relationships/image" Target="../media/image1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6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9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31.svg"/><Relationship Id="rId4" Type="http://schemas.openxmlformats.org/officeDocument/2006/relationships/image" Target="../media/image6.svg"/><Relationship Id="rId9" Type="http://schemas.openxmlformats.org/officeDocument/2006/relationships/image" Target="../media/image30.png"/></Relationships>
</file>

<file path=ppt/slideLayouts/_rels/slideLayout9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svg"/><Relationship Id="rId13" Type="http://schemas.openxmlformats.org/officeDocument/2006/relationships/image" Target="../media/image8.png"/><Relationship Id="rId3" Type="http://schemas.openxmlformats.org/officeDocument/2006/relationships/image" Target="../media/image5.png"/><Relationship Id="rId7" Type="http://schemas.openxmlformats.org/officeDocument/2006/relationships/image" Target="../media/image16.png"/><Relationship Id="rId12" Type="http://schemas.openxmlformats.org/officeDocument/2006/relationships/image" Target="../media/image9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6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11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19.svg"/><Relationship Id="rId4" Type="http://schemas.openxmlformats.org/officeDocument/2006/relationships/image" Target="../media/image6.svg"/><Relationship Id="rId9" Type="http://schemas.openxmlformats.org/officeDocument/2006/relationships/image" Target="../media/image18.png"/></Relationships>
</file>

<file path=ppt/slideLayouts/_rels/slideLayout9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svg"/><Relationship Id="rId13" Type="http://schemas.openxmlformats.org/officeDocument/2006/relationships/image" Target="../media/image10.png"/><Relationship Id="rId3" Type="http://schemas.openxmlformats.org/officeDocument/2006/relationships/image" Target="../media/image5.png"/><Relationship Id="rId7" Type="http://schemas.openxmlformats.org/officeDocument/2006/relationships/image" Target="../media/image20.png"/><Relationship Id="rId12" Type="http://schemas.openxmlformats.org/officeDocument/2006/relationships/image" Target="../media/image7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6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11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23.svg"/><Relationship Id="rId4" Type="http://schemas.openxmlformats.org/officeDocument/2006/relationships/image" Target="../media/image6.svg"/><Relationship Id="rId9" Type="http://schemas.openxmlformats.org/officeDocument/2006/relationships/image" Target="../media/image22.png"/></Relationships>
</file>

<file path=ppt/slideLayouts/_rels/slideLayout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6.xml"/><Relationship Id="rId6" Type="http://schemas.openxmlformats.org/officeDocument/2006/relationships/hyperlink" Target="http://www.pptmon.com/" TargetMode="External"/><Relationship Id="rId5" Type="http://schemas.openxmlformats.org/officeDocument/2006/relationships/hyperlink" Target="https://pptmon.com/" TargetMode="External"/><Relationship Id="rId4" Type="http://schemas.openxmlformats.org/officeDocument/2006/relationships/image" Target="../media/image6.svg"/></Relationships>
</file>

<file path=ppt/slideLayouts/_rels/slideLayout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6.xml"/><Relationship Id="rId6" Type="http://schemas.openxmlformats.org/officeDocument/2006/relationships/hyperlink" Target="http://www.pptmon.com/" TargetMode="External"/><Relationship Id="rId5" Type="http://schemas.openxmlformats.org/officeDocument/2006/relationships/hyperlink" Target="https://pptmon.com/" TargetMode="External"/><Relationship Id="rId4" Type="http://schemas.openxmlformats.org/officeDocument/2006/relationships/image" Target="../media/image6.svg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svg"/><Relationship Id="rId13" Type="http://schemas.openxmlformats.org/officeDocument/2006/relationships/image" Target="../media/image9.png"/><Relationship Id="rId3" Type="http://schemas.openxmlformats.org/officeDocument/2006/relationships/image" Target="../media/image2.svg"/><Relationship Id="rId7" Type="http://schemas.openxmlformats.org/officeDocument/2006/relationships/image" Target="../media/image5.png"/><Relationship Id="rId12" Type="http://schemas.openxmlformats.org/officeDocument/2006/relationships/image" Target="../media/image8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Relationship Id="rId6" Type="http://schemas.openxmlformats.org/officeDocument/2006/relationships/hyperlink" Target="http://pptmon.com/" TargetMode="External"/><Relationship Id="rId11" Type="http://schemas.openxmlformats.org/officeDocument/2006/relationships/image" Target="../media/image7.png"/><Relationship Id="rId5" Type="http://schemas.openxmlformats.org/officeDocument/2006/relationships/image" Target="../media/image4.svg"/><Relationship Id="rId15" Type="http://schemas.openxmlformats.org/officeDocument/2006/relationships/image" Target="../media/image11.png"/><Relationship Id="rId10" Type="http://schemas.openxmlformats.org/officeDocument/2006/relationships/hyperlink" Target="http://www.pptmon.com/" TargetMode="External"/><Relationship Id="rId4" Type="http://schemas.openxmlformats.org/officeDocument/2006/relationships/image" Target="../media/image3.png"/><Relationship Id="rId9" Type="http://schemas.openxmlformats.org/officeDocument/2006/relationships/hyperlink" Target="https://pptmon.com/" TargetMode="External"/><Relationship Id="rId14" Type="http://schemas.openxmlformats.org/officeDocument/2006/relationships/image" Target="../media/image10.png"/></Relationships>
</file>

<file path=ppt/slideLayouts/_rels/slideLayout9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svg"/><Relationship Id="rId3" Type="http://schemas.openxmlformats.org/officeDocument/2006/relationships/image" Target="../media/image5.png"/><Relationship Id="rId7" Type="http://schemas.openxmlformats.org/officeDocument/2006/relationships/image" Target="../media/image12.png"/><Relationship Id="rId12" Type="http://schemas.openxmlformats.org/officeDocument/2006/relationships/image" Target="../media/image1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7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9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15.svg"/><Relationship Id="rId4" Type="http://schemas.openxmlformats.org/officeDocument/2006/relationships/image" Target="../media/image6.svg"/><Relationship Id="rId9" Type="http://schemas.openxmlformats.org/officeDocument/2006/relationships/image" Target="../media/image14.png"/></Relationships>
</file>

<file path=ppt/slideLayouts/_rels/slideLayout9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svg"/><Relationship Id="rId3" Type="http://schemas.openxmlformats.org/officeDocument/2006/relationships/image" Target="../media/image5.png"/><Relationship Id="rId7" Type="http://schemas.openxmlformats.org/officeDocument/2006/relationships/image" Target="../media/image16.png"/><Relationship Id="rId12" Type="http://schemas.openxmlformats.org/officeDocument/2006/relationships/image" Target="../media/image1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7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7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19.svg"/><Relationship Id="rId4" Type="http://schemas.openxmlformats.org/officeDocument/2006/relationships/image" Target="../media/image6.svg"/><Relationship Id="rId9" Type="http://schemas.openxmlformats.org/officeDocument/2006/relationships/image" Target="../media/image18.png"/></Relationships>
</file>

<file path=ppt/slideLayouts/_rels/slideLayout9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1.png"/><Relationship Id="rId3" Type="http://schemas.openxmlformats.org/officeDocument/2006/relationships/image" Target="../media/image21.svg"/><Relationship Id="rId7" Type="http://schemas.openxmlformats.org/officeDocument/2006/relationships/hyperlink" Target="http://pptmon.com/" TargetMode="External"/><Relationship Id="rId12" Type="http://schemas.openxmlformats.org/officeDocument/2006/relationships/image" Target="../media/image7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10.png"/><Relationship Id="rId11" Type="http://schemas.openxmlformats.org/officeDocument/2006/relationships/hyperlink" Target="http://www.pptmon.com/" TargetMode="External"/><Relationship Id="rId5" Type="http://schemas.openxmlformats.org/officeDocument/2006/relationships/image" Target="../media/image23.svg"/><Relationship Id="rId15" Type="http://schemas.openxmlformats.org/officeDocument/2006/relationships/image" Target="../media/image8.png"/><Relationship Id="rId10" Type="http://schemas.openxmlformats.org/officeDocument/2006/relationships/hyperlink" Target="https://pptmon.com/" TargetMode="External"/><Relationship Id="rId4" Type="http://schemas.openxmlformats.org/officeDocument/2006/relationships/image" Target="../media/image22.png"/><Relationship Id="rId9" Type="http://schemas.openxmlformats.org/officeDocument/2006/relationships/image" Target="../media/image6.svg"/><Relationship Id="rId14" Type="http://schemas.openxmlformats.org/officeDocument/2006/relationships/image" Target="../media/image9.pn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chemeClr val="accent2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10" name="Google Shape;10;p2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" name="Google Shape;36;p2"/>
          <p:cNvSpPr txBox="1">
            <a:spLocks noGrp="1"/>
          </p:cNvSpPr>
          <p:nvPr>
            <p:ph type="subTitle" idx="1"/>
          </p:nvPr>
        </p:nvSpPr>
        <p:spPr>
          <a:xfrm>
            <a:off x="3295767" y="4876300"/>
            <a:ext cx="60900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37" name="Google Shape;37;p2"/>
          <p:cNvSpPr txBox="1">
            <a:spLocks noGrp="1"/>
          </p:cNvSpPr>
          <p:nvPr>
            <p:ph type="ctrTitle"/>
          </p:nvPr>
        </p:nvSpPr>
        <p:spPr>
          <a:xfrm>
            <a:off x="3295933" y="3984217"/>
            <a:ext cx="6090000" cy="6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2933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38" name="Google Shape;38;p2"/>
          <p:cNvSpPr txBox="1">
            <a:spLocks noGrp="1"/>
          </p:cNvSpPr>
          <p:nvPr>
            <p:ph type="ctrTitle" idx="2"/>
          </p:nvPr>
        </p:nvSpPr>
        <p:spPr>
          <a:xfrm>
            <a:off x="3295933" y="1384067"/>
            <a:ext cx="6090000" cy="248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9600" b="1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2640514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solidFill>
          <a:schemeClr val="accent2"/>
        </a:solidFill>
        <a:effectLst/>
      </p:bgPr>
    </p:bg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" name="Google Shape;173;p11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174" name="Google Shape;174;p11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11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11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11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11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11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11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11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11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11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11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11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11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11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11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11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11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11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11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11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11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11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11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11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11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11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0" name="Google Shape;200;p11"/>
          <p:cNvSpPr txBox="1">
            <a:spLocks noGrp="1"/>
          </p:cNvSpPr>
          <p:nvPr>
            <p:ph type="title" hasCustomPrompt="1"/>
          </p:nvPr>
        </p:nvSpPr>
        <p:spPr>
          <a:xfrm>
            <a:off x="2261733" y="2077967"/>
            <a:ext cx="8768000" cy="201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201" name="Google Shape;201;p11"/>
          <p:cNvSpPr txBox="1">
            <a:spLocks noGrp="1"/>
          </p:cNvSpPr>
          <p:nvPr>
            <p:ph type="subTitle" idx="1"/>
          </p:nvPr>
        </p:nvSpPr>
        <p:spPr>
          <a:xfrm>
            <a:off x="2261733" y="4273400"/>
            <a:ext cx="8768000" cy="6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93136810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PPTMON slide">
    <p:bg>
      <p:bgPr>
        <a:solidFill>
          <a:srgbClr val="FF8AD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76507339-EF55-498C-BF97-218B80F3D137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8" name="그림 17">
            <a:extLst>
              <a:ext uri="{FF2B5EF4-FFF2-40B4-BE49-F238E27FC236}">
                <a16:creationId xmlns:a16="http://schemas.microsoft.com/office/drawing/2014/main" id="{10F2E62F-A262-4525-966A-03279192024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030" r="16668" b="57500"/>
          <a:stretch/>
        </p:blipFill>
        <p:spPr>
          <a:xfrm>
            <a:off x="8346332" y="4801630"/>
            <a:ext cx="3845668" cy="2056370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id="{36AE86D0-B40C-4D02-A708-463E65EEB2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624" b="50000"/>
          <a:stretch/>
        </p:blipFill>
        <p:spPr>
          <a:xfrm>
            <a:off x="0" y="4438749"/>
            <a:ext cx="3559404" cy="2419251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CBFB02C5-33A9-4071-A3AB-CF70A1C3622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r="2312"/>
          <a:stretch/>
        </p:blipFill>
        <p:spPr>
          <a:xfrm>
            <a:off x="10833100" y="219453"/>
            <a:ext cx="985808" cy="1309014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71126C63-79EB-40C4-A1DD-980D944AD0C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511059" y="219453"/>
            <a:ext cx="449065" cy="435185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id="{3068030B-31B4-4CB2-973B-C618E391971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11500881" y="4945223"/>
            <a:ext cx="315254" cy="315479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D77BFB82-4375-4731-8E19-D6CE4FE5394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373092" y="1124591"/>
            <a:ext cx="513545" cy="493259"/>
          </a:xfrm>
          <a:prstGeom prst="rect">
            <a:avLst/>
          </a:prstGeom>
        </p:spPr>
      </p:pic>
      <p:pic>
        <p:nvPicPr>
          <p:cNvPr id="30" name="그림 29">
            <a:extLst>
              <a:ext uri="{FF2B5EF4-FFF2-40B4-BE49-F238E27FC236}">
                <a16:creationId xmlns:a16="http://schemas.microsoft.com/office/drawing/2014/main" id="{48C82038-C4B7-47DE-8E9B-5EA7A789DDD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63526"/>
          <a:stretch/>
        </p:blipFill>
        <p:spPr>
          <a:xfrm>
            <a:off x="6993372" y="6380551"/>
            <a:ext cx="1764659" cy="477449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id="{1EFB68BB-8A32-4EE0-9494-938BC8FA6CE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0" y="4324290"/>
            <a:ext cx="1022119" cy="13090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8443591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DA7CF322-FF1E-4CE9-965B-87B6983CCB1D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7" name="그림 16">
            <a:extLst>
              <a:ext uri="{FF2B5EF4-FFF2-40B4-BE49-F238E27FC236}">
                <a16:creationId xmlns:a16="http://schemas.microsoft.com/office/drawing/2014/main" id="{ECEA24F2-5FF4-4379-B76A-13964576734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091" t="35891" r="-1"/>
          <a:stretch/>
        </p:blipFill>
        <p:spPr>
          <a:xfrm>
            <a:off x="1" y="0"/>
            <a:ext cx="3424136" cy="2658536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id="{5730B7E6-96D6-4577-A8ED-40D97DD6A25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842" r="12739" b="56900"/>
          <a:stretch/>
        </p:blipFill>
        <p:spPr>
          <a:xfrm>
            <a:off x="8722974" y="5070710"/>
            <a:ext cx="3469026" cy="1787290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CEC63083-ECB4-483F-A441-CD8EE9F2777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r="2312"/>
          <a:stretch/>
        </p:blipFill>
        <p:spPr>
          <a:xfrm>
            <a:off x="10873984" y="244581"/>
            <a:ext cx="985808" cy="1309014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0F875FC7-B471-4115-976F-45F9A3C8D44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1760735" y="6353369"/>
            <a:ext cx="449065" cy="435185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id="{65E7F9E7-902D-40DF-B2FF-52B2C1CBB54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343320" y="5697108"/>
            <a:ext cx="315254" cy="315479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C8CF1841-DE55-46E6-ADB3-AB0B7F7B50F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1696255" y="380701"/>
            <a:ext cx="513545" cy="493259"/>
          </a:xfrm>
          <a:prstGeom prst="rect">
            <a:avLst/>
          </a:prstGeom>
        </p:spPr>
      </p:pic>
      <p:pic>
        <p:nvPicPr>
          <p:cNvPr id="30" name="그림 29">
            <a:extLst>
              <a:ext uri="{FF2B5EF4-FFF2-40B4-BE49-F238E27FC236}">
                <a16:creationId xmlns:a16="http://schemas.microsoft.com/office/drawing/2014/main" id="{0BFCD35F-EF5E-4BEF-9E87-740236C9835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9968651" y="5725217"/>
            <a:ext cx="1764659" cy="580411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id="{64E0232B-F564-448A-82E1-DD39EDE0AF3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11010431" y="4416203"/>
            <a:ext cx="1022119" cy="13090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76688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7845003E-5C68-4364-A5E7-D9973FB4DF88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4" name="그림 13">
            <a:extLst>
              <a:ext uri="{FF2B5EF4-FFF2-40B4-BE49-F238E27FC236}">
                <a16:creationId xmlns:a16="http://schemas.microsoft.com/office/drawing/2014/main" id="{3DA70269-404B-4751-A23D-A8515EF1581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29" r="42667" b="71039"/>
          <a:stretch/>
        </p:blipFill>
        <p:spPr>
          <a:xfrm>
            <a:off x="0" y="5847439"/>
            <a:ext cx="3793787" cy="1010561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id="{0B30764E-3CBE-4FF9-ADD8-AA28949997A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334" r="65001"/>
          <a:stretch/>
        </p:blipFill>
        <p:spPr>
          <a:xfrm>
            <a:off x="9215158" y="0"/>
            <a:ext cx="2976842" cy="1663265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id="{61CE4DB4-74DB-4543-9D5D-08E9BFF94DF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r="2312"/>
          <a:stretch/>
        </p:blipFill>
        <p:spPr>
          <a:xfrm>
            <a:off x="9341914" y="177125"/>
            <a:ext cx="985808" cy="1309014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1E81157A-F693-4F0D-A625-44FEC338A3E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4210443" y="6346236"/>
            <a:ext cx="449065" cy="435185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74BD49A1-57A6-4AA2-991C-399BC1E318B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1706651" y="266014"/>
            <a:ext cx="315254" cy="315479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id="{4C4FB06B-6474-4EE3-B106-56411BA44AB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276415" y="912486"/>
            <a:ext cx="513545" cy="493259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28A4209F-4A77-49D7-82C2-F2FA9F6E30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192814" y="5143538"/>
            <a:ext cx="1764659" cy="580411"/>
          </a:xfrm>
          <a:prstGeom prst="rect">
            <a:avLst/>
          </a:prstGeom>
        </p:spPr>
      </p:pic>
      <p:pic>
        <p:nvPicPr>
          <p:cNvPr id="30" name="그림 29">
            <a:extLst>
              <a:ext uri="{FF2B5EF4-FFF2-40B4-BE49-F238E27FC236}">
                <a16:creationId xmlns:a16="http://schemas.microsoft.com/office/drawing/2014/main" id="{03A72AFA-C257-4F06-8A2B-33AF439162B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10893466" y="1297125"/>
            <a:ext cx="1022119" cy="13090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089427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PPTMON slide">
    <p:bg>
      <p:bgPr>
        <a:solidFill>
          <a:srgbClr val="FEB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1" name="그래픽 10">
            <a:extLst>
              <a:ext uri="{FF2B5EF4-FFF2-40B4-BE49-F238E27FC236}">
                <a16:creationId xmlns:a16="http://schemas.microsoft.com/office/drawing/2014/main" id="{9283CB7C-F525-4D90-9D29-43703B611159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4" name="그림 개체 틀 4">
            <a:extLst>
              <a:ext uri="{FF2B5EF4-FFF2-40B4-BE49-F238E27FC236}">
                <a16:creationId xmlns:a16="http://schemas.microsoft.com/office/drawing/2014/main" id="{0224FDA3-7A8D-4C3A-ADC0-F4ED9DE9E08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292356" y="1449000"/>
            <a:ext cx="3960000" cy="3960000"/>
          </a:xfrm>
          <a:prstGeom prst="ellipse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 algn="ctr">
              <a:buNone/>
              <a:defRPr sz="1400" b="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17" name="그림 16">
            <a:extLst>
              <a:ext uri="{FF2B5EF4-FFF2-40B4-BE49-F238E27FC236}">
                <a16:creationId xmlns:a16="http://schemas.microsoft.com/office/drawing/2014/main" id="{D639D5A3-4D83-434F-8295-643B0799A2F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334" r="52729" b="74441"/>
          <a:stretch/>
        </p:blipFill>
        <p:spPr>
          <a:xfrm>
            <a:off x="0" y="5409000"/>
            <a:ext cx="2674598" cy="1449000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CD2172E0-D483-494E-A3E6-009591DACE7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958" r="34916" b="55660"/>
          <a:stretch/>
        </p:blipFill>
        <p:spPr>
          <a:xfrm>
            <a:off x="-1" y="5527787"/>
            <a:ext cx="2941471" cy="1145371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A6BEE419-3628-4BCF-B19B-3FDB1DE1874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6439" r="72412"/>
          <a:stretch/>
        </p:blipFill>
        <p:spPr>
          <a:xfrm>
            <a:off x="8828411" y="-1"/>
            <a:ext cx="3363590" cy="1335729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5592D093-5914-4AAA-A5BA-11A2BBC306C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t="34802" r="18267"/>
          <a:stretch/>
        </p:blipFill>
        <p:spPr>
          <a:xfrm flipH="1">
            <a:off x="9891130" y="0"/>
            <a:ext cx="2017028" cy="1684186"/>
          </a:xfrm>
          <a:prstGeom prst="rect">
            <a:avLst/>
          </a:prstGeom>
        </p:spPr>
      </p:pic>
      <p:pic>
        <p:nvPicPr>
          <p:cNvPr id="40" name="그림 39">
            <a:extLst>
              <a:ext uri="{FF2B5EF4-FFF2-40B4-BE49-F238E27FC236}">
                <a16:creationId xmlns:a16="http://schemas.microsoft.com/office/drawing/2014/main" id="{94E4BA4B-C48B-45C6-B22F-DD05EBCF66E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478" t="58435"/>
          <a:stretch/>
        </p:blipFill>
        <p:spPr>
          <a:xfrm>
            <a:off x="0" y="0"/>
            <a:ext cx="3477479" cy="2505838"/>
          </a:xfrm>
          <a:prstGeom prst="rect">
            <a:avLst/>
          </a:prstGeom>
        </p:spPr>
      </p:pic>
      <p:pic>
        <p:nvPicPr>
          <p:cNvPr id="48" name="그림 47">
            <a:extLst>
              <a:ext uri="{FF2B5EF4-FFF2-40B4-BE49-F238E27FC236}">
                <a16:creationId xmlns:a16="http://schemas.microsoft.com/office/drawing/2014/main" id="{60E29160-B29D-4130-9C52-A7B30D33BD6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8297" b="35627"/>
          <a:stretch/>
        </p:blipFill>
        <p:spPr>
          <a:xfrm flipH="1">
            <a:off x="10765127" y="2977116"/>
            <a:ext cx="1426873" cy="38808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189131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PPTMON slide">
    <p:bg>
      <p:bgPr>
        <a:solidFill>
          <a:srgbClr val="4386F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765228D4-81FF-4116-935E-DA6640664414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id="{89311E19-8DDA-46B7-9CB1-F69D010712B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t="30881" r="2312"/>
          <a:stretch/>
        </p:blipFill>
        <p:spPr>
          <a:xfrm flipH="1">
            <a:off x="1571993" y="-1"/>
            <a:ext cx="1945372" cy="1785473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id="{45ADCA58-BB49-407B-86CB-A6C5B80B477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10722015" y="132921"/>
            <a:ext cx="1024840" cy="993164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23ADDA15-7A6F-4B06-9AC6-2DA6CE6E8D8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314991" y="338690"/>
            <a:ext cx="1171994" cy="1125698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6A2559FC-70B2-4890-8B0E-F7DA4758F1C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9716" r="18267" b="15346"/>
          <a:stretch/>
        </p:blipFill>
        <p:spPr>
          <a:xfrm>
            <a:off x="-1" y="4671244"/>
            <a:ext cx="1465164" cy="2186756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id="{D180562F-3B51-4ACD-A628-5A00F32E289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25" r="47038" b="77971"/>
          <a:stretch/>
        </p:blipFill>
        <p:spPr>
          <a:xfrm>
            <a:off x="1" y="5926726"/>
            <a:ext cx="3073400" cy="931273"/>
          </a:xfrm>
          <a:prstGeom prst="rect">
            <a:avLst/>
          </a:prstGeom>
        </p:spPr>
      </p:pic>
      <p:pic>
        <p:nvPicPr>
          <p:cNvPr id="32" name="그림 31">
            <a:extLst>
              <a:ext uri="{FF2B5EF4-FFF2-40B4-BE49-F238E27FC236}">
                <a16:creationId xmlns:a16="http://schemas.microsoft.com/office/drawing/2014/main" id="{93910FAB-3021-4436-AE97-1F4348A1C3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5240" b="68484"/>
          <a:stretch/>
        </p:blipFill>
        <p:spPr>
          <a:xfrm>
            <a:off x="9267445" y="5525648"/>
            <a:ext cx="2924555" cy="1332352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id="{F005842F-BB67-40DD-8990-6C55DA647FA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44590" b="55660"/>
          <a:stretch/>
        </p:blipFill>
        <p:spPr>
          <a:xfrm>
            <a:off x="9889039" y="5454726"/>
            <a:ext cx="2302961" cy="11453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993834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PPTMON slide">
    <p:bg>
      <p:bgPr>
        <a:solidFill>
          <a:srgbClr val="8C2BC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86C1FF8B-520D-42BC-8E08-2EE6ABF45890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3" name="그림 22">
            <a:extLst>
              <a:ext uri="{FF2B5EF4-FFF2-40B4-BE49-F238E27FC236}">
                <a16:creationId xmlns:a16="http://schemas.microsoft.com/office/drawing/2014/main" id="{A72D64E7-478C-4416-83E6-EBD3F1A8DE3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962" t="7318" r="20678"/>
          <a:stretch/>
        </p:blipFill>
        <p:spPr>
          <a:xfrm>
            <a:off x="9392229" y="-1"/>
            <a:ext cx="2794001" cy="6356101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FAA41B80-DEAD-4220-955B-DE48B4875AE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694" r="34753" b="69482"/>
          <a:stretch/>
        </p:blipFill>
        <p:spPr>
          <a:xfrm>
            <a:off x="0" y="5018173"/>
            <a:ext cx="2140085" cy="1839827"/>
          </a:xfrm>
          <a:prstGeom prst="rect">
            <a:avLst/>
          </a:prstGeom>
        </p:spPr>
      </p:pic>
      <p:pic>
        <p:nvPicPr>
          <p:cNvPr id="30" name="Graphic 3">
            <a:hlinkClick r:id="rId2"/>
            <a:extLst>
              <a:ext uri="{FF2B5EF4-FFF2-40B4-BE49-F238E27FC236}">
                <a16:creationId xmlns:a16="http://schemas.microsoft.com/office/drawing/2014/main" id="{193DDF55-EC5C-4D5D-BEE7-D99E0A78369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id="{160F1593-AC82-4CF8-9F12-575D165368F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4479" b="87572"/>
          <a:stretch/>
        </p:blipFill>
        <p:spPr>
          <a:xfrm>
            <a:off x="7367009" y="6005684"/>
            <a:ext cx="4824992" cy="852316"/>
          </a:xfrm>
          <a:prstGeom prst="rect">
            <a:avLst/>
          </a:prstGeom>
        </p:spPr>
      </p:pic>
      <p:pic>
        <p:nvPicPr>
          <p:cNvPr id="32" name="그림 31">
            <a:extLst>
              <a:ext uri="{FF2B5EF4-FFF2-40B4-BE49-F238E27FC236}">
                <a16:creationId xmlns:a16="http://schemas.microsoft.com/office/drawing/2014/main" id="{AE4A5486-0C58-4771-98A9-5005D20F933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r="16253" b="84966"/>
          <a:stretch/>
        </p:blipFill>
        <p:spPr>
          <a:xfrm flipH="1">
            <a:off x="-1" y="6005684"/>
            <a:ext cx="4447153" cy="852316"/>
          </a:xfrm>
          <a:prstGeom prst="rect">
            <a:avLst/>
          </a:prstGeom>
        </p:spPr>
      </p:pic>
      <p:pic>
        <p:nvPicPr>
          <p:cNvPr id="33" name="그림 32">
            <a:extLst>
              <a:ext uri="{FF2B5EF4-FFF2-40B4-BE49-F238E27FC236}">
                <a16:creationId xmlns:a16="http://schemas.microsoft.com/office/drawing/2014/main" id="{41DCD2D6-7288-42A6-A238-3020C3D31C2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4051" b="25686"/>
          <a:stretch/>
        </p:blipFill>
        <p:spPr>
          <a:xfrm>
            <a:off x="9544629" y="4885675"/>
            <a:ext cx="2647372" cy="1972325"/>
          </a:xfrm>
          <a:prstGeom prst="rect">
            <a:avLst/>
          </a:prstGeom>
        </p:spPr>
      </p:pic>
      <p:sp>
        <p:nvSpPr>
          <p:cNvPr id="13" name="그림 개체 틀 4">
            <a:extLst>
              <a:ext uri="{FF2B5EF4-FFF2-40B4-BE49-F238E27FC236}">
                <a16:creationId xmlns:a16="http://schemas.microsoft.com/office/drawing/2014/main" id="{367DD803-06F8-4B74-9A66-AF69318FDFE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8712200" y="1066800"/>
            <a:ext cx="2794000" cy="4724400"/>
          </a:xfrm>
          <a:prstGeom prst="roundRect">
            <a:avLst>
              <a:gd name="adj" fmla="val 50000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>
              <a:buNone/>
              <a:defRPr sz="1400" b="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  <p:sp>
        <p:nvSpPr>
          <p:cNvPr id="14" name="그림 개체 틀 4">
            <a:extLst>
              <a:ext uri="{FF2B5EF4-FFF2-40B4-BE49-F238E27FC236}">
                <a16:creationId xmlns:a16="http://schemas.microsoft.com/office/drawing/2014/main" id="{388CBCA2-3599-4DC9-B999-A3585241253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647236" y="1066800"/>
            <a:ext cx="2794000" cy="4724400"/>
          </a:xfrm>
          <a:prstGeom prst="roundRect">
            <a:avLst>
              <a:gd name="adj" fmla="val 50000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>
              <a:buNone/>
              <a:defRPr sz="1400" b="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40" name="그림 39">
            <a:extLst>
              <a:ext uri="{FF2B5EF4-FFF2-40B4-BE49-F238E27FC236}">
                <a16:creationId xmlns:a16="http://schemas.microsoft.com/office/drawing/2014/main" id="{A7A7F115-3E78-43A6-AF67-ADC6749AC7F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217" t="26710" r="46006"/>
          <a:stretch/>
        </p:blipFill>
        <p:spPr>
          <a:xfrm>
            <a:off x="1" y="1"/>
            <a:ext cx="2490194" cy="2286000"/>
          </a:xfrm>
          <a:prstGeom prst="rect">
            <a:avLst/>
          </a:prstGeom>
        </p:spPr>
      </p:pic>
      <p:pic>
        <p:nvPicPr>
          <p:cNvPr id="42" name="그림 41">
            <a:extLst>
              <a:ext uri="{FF2B5EF4-FFF2-40B4-BE49-F238E27FC236}">
                <a16:creationId xmlns:a16="http://schemas.microsoft.com/office/drawing/2014/main" id="{74C68B99-5245-4CC7-92E6-2AF9290EFBD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276415" y="2036525"/>
            <a:ext cx="449065" cy="435185"/>
          </a:xfrm>
          <a:prstGeom prst="rect">
            <a:avLst/>
          </a:prstGeom>
        </p:spPr>
      </p:pic>
      <p:pic>
        <p:nvPicPr>
          <p:cNvPr id="43" name="그림 42">
            <a:extLst>
              <a:ext uri="{FF2B5EF4-FFF2-40B4-BE49-F238E27FC236}">
                <a16:creationId xmlns:a16="http://schemas.microsoft.com/office/drawing/2014/main" id="{D34D618E-1329-4293-AD14-835729D76EB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1836725" y="1869535"/>
            <a:ext cx="315254" cy="315479"/>
          </a:xfrm>
          <a:prstGeom prst="rect">
            <a:avLst/>
          </a:prstGeom>
        </p:spPr>
      </p:pic>
      <p:pic>
        <p:nvPicPr>
          <p:cNvPr id="44" name="그림 43">
            <a:extLst>
              <a:ext uri="{FF2B5EF4-FFF2-40B4-BE49-F238E27FC236}">
                <a16:creationId xmlns:a16="http://schemas.microsoft.com/office/drawing/2014/main" id="{8E7E38FC-76E7-4593-9C3D-5E0551BC355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1696255" y="380701"/>
            <a:ext cx="513545" cy="493259"/>
          </a:xfrm>
          <a:prstGeom prst="rect">
            <a:avLst/>
          </a:prstGeom>
        </p:spPr>
      </p:pic>
      <p:pic>
        <p:nvPicPr>
          <p:cNvPr id="45" name="그림 44">
            <a:extLst>
              <a:ext uri="{FF2B5EF4-FFF2-40B4-BE49-F238E27FC236}">
                <a16:creationId xmlns:a16="http://schemas.microsoft.com/office/drawing/2014/main" id="{90C71F76-9470-4D2B-8F74-E9151E4BDD5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5780291" y="216590"/>
            <a:ext cx="1764659" cy="580411"/>
          </a:xfrm>
          <a:prstGeom prst="rect">
            <a:avLst/>
          </a:prstGeom>
        </p:spPr>
      </p:pic>
      <p:pic>
        <p:nvPicPr>
          <p:cNvPr id="47" name="그림 46">
            <a:extLst>
              <a:ext uri="{FF2B5EF4-FFF2-40B4-BE49-F238E27FC236}">
                <a16:creationId xmlns:a16="http://schemas.microsoft.com/office/drawing/2014/main" id="{2F91A95D-F32E-4096-92C7-D3487AB17B5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62" r="42668" b="7824"/>
          <a:stretch/>
        </p:blipFill>
        <p:spPr>
          <a:xfrm>
            <a:off x="-1" y="1945970"/>
            <a:ext cx="7023371" cy="49120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884684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PPTMON slide">
    <p:bg>
      <p:bgPr>
        <a:solidFill>
          <a:srgbClr val="FF8AD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76507339-EF55-498C-BF97-218B80F3D137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3" name="그림 개체 틀 4">
            <a:extLst>
              <a:ext uri="{FF2B5EF4-FFF2-40B4-BE49-F238E27FC236}">
                <a16:creationId xmlns:a16="http://schemas.microsoft.com/office/drawing/2014/main" id="{C3FBF0CB-67A5-404A-92B7-F524580DE3C4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787342" y="770466"/>
            <a:ext cx="2964566" cy="2087722"/>
          </a:xfrm>
          <a:prstGeom prst="roundRect">
            <a:avLst>
              <a:gd name="adj" fmla="val 8096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64000" bIns="46800" anchor="ctr" anchorCtr="1"/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  <p:sp>
        <p:nvSpPr>
          <p:cNvPr id="14" name="그림 개체 틀 4">
            <a:extLst>
              <a:ext uri="{FF2B5EF4-FFF2-40B4-BE49-F238E27FC236}">
                <a16:creationId xmlns:a16="http://schemas.microsoft.com/office/drawing/2014/main" id="{5FB2651A-7592-4404-ADD7-3E0B6F86F4C5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4613717" y="770466"/>
            <a:ext cx="2964566" cy="2087722"/>
          </a:xfrm>
          <a:prstGeom prst="roundRect">
            <a:avLst>
              <a:gd name="adj" fmla="val 8096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64000" bIns="46800" anchor="ctr" anchorCtr="1"/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  <p:sp>
        <p:nvSpPr>
          <p:cNvPr id="15" name="그림 개체 틀 4">
            <a:extLst>
              <a:ext uri="{FF2B5EF4-FFF2-40B4-BE49-F238E27FC236}">
                <a16:creationId xmlns:a16="http://schemas.microsoft.com/office/drawing/2014/main" id="{711B3D16-08E3-4A5D-B20F-F1F07DAC21DA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8440091" y="770466"/>
            <a:ext cx="2964566" cy="2087722"/>
          </a:xfrm>
          <a:prstGeom prst="roundRect">
            <a:avLst>
              <a:gd name="adj" fmla="val 8096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64000" bIns="46800" anchor="ctr" anchorCtr="1"/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16" name="그림 15">
            <a:extLst>
              <a:ext uri="{FF2B5EF4-FFF2-40B4-BE49-F238E27FC236}">
                <a16:creationId xmlns:a16="http://schemas.microsoft.com/office/drawing/2014/main" id="{A4CF4C9E-2294-4CF7-9FBA-B224C993D6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r="58683" b="57288"/>
          <a:stretch/>
        </p:blipFill>
        <p:spPr>
          <a:xfrm>
            <a:off x="8830436" y="5257191"/>
            <a:ext cx="3361564" cy="1600809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id="{E1A66A9F-6301-4958-9E0B-E92BFC44AAE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t="17022" r="5274"/>
          <a:stretch/>
        </p:blipFill>
        <p:spPr>
          <a:xfrm>
            <a:off x="11073472" y="0"/>
            <a:ext cx="1118528" cy="1513338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9A698D78-8E76-4AF4-9B36-36FB1392122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t="5671" r="34916" b="55660"/>
          <a:stretch/>
        </p:blipFill>
        <p:spPr>
          <a:xfrm>
            <a:off x="5438649" y="0"/>
            <a:ext cx="2458605" cy="705239"/>
          </a:xfrm>
          <a:prstGeom prst="rect">
            <a:avLst/>
          </a:prstGeom>
        </p:spPr>
      </p:pic>
      <p:pic>
        <p:nvPicPr>
          <p:cNvPr id="30" name="그림 29">
            <a:extLst>
              <a:ext uri="{FF2B5EF4-FFF2-40B4-BE49-F238E27FC236}">
                <a16:creationId xmlns:a16="http://schemas.microsoft.com/office/drawing/2014/main" id="{92BAEE22-EAA5-4C83-AFC6-10EC0EEA32B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6241" t="41140" r="18267"/>
          <a:stretch/>
        </p:blipFill>
        <p:spPr>
          <a:xfrm>
            <a:off x="0" y="0"/>
            <a:ext cx="1333500" cy="1073472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id="{E739E492-C718-47BE-B5BE-7EC988C077E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2859" b="44296"/>
          <a:stretch/>
        </p:blipFill>
        <p:spPr>
          <a:xfrm flipH="1">
            <a:off x="-1" y="4770276"/>
            <a:ext cx="3021814" cy="20877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028161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PPTMON slide">
    <p:bg>
      <p:bgPr>
        <a:solidFill>
          <a:srgbClr val="E8163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DA7CF322-FF1E-4CE9-965B-87B6983CCB1D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1" name="그림 10">
            <a:extLst>
              <a:ext uri="{FF2B5EF4-FFF2-40B4-BE49-F238E27FC236}">
                <a16:creationId xmlns:a16="http://schemas.microsoft.com/office/drawing/2014/main" id="{EFC61BDD-D247-4400-A68A-EC2870218E4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r="58683" b="57288"/>
          <a:stretch/>
        </p:blipFill>
        <p:spPr>
          <a:xfrm>
            <a:off x="8830436" y="5257191"/>
            <a:ext cx="3361564" cy="1600809"/>
          </a:xfrm>
          <a:prstGeom prst="rect">
            <a:avLst/>
          </a:prstGeom>
        </p:spPr>
      </p:pic>
      <p:pic>
        <p:nvPicPr>
          <p:cNvPr id="12" name="그림 11">
            <a:extLst>
              <a:ext uri="{FF2B5EF4-FFF2-40B4-BE49-F238E27FC236}">
                <a16:creationId xmlns:a16="http://schemas.microsoft.com/office/drawing/2014/main" id="{6F77AB21-83B2-4C9E-B729-6285BDED4C9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478" t="58435"/>
          <a:stretch/>
        </p:blipFill>
        <p:spPr>
          <a:xfrm>
            <a:off x="0" y="0"/>
            <a:ext cx="3477479" cy="2505838"/>
          </a:xfrm>
          <a:prstGeom prst="rect">
            <a:avLst/>
          </a:prstGeom>
        </p:spPr>
      </p:pic>
      <p:pic>
        <p:nvPicPr>
          <p:cNvPr id="13" name="그림 12">
            <a:extLst>
              <a:ext uri="{FF2B5EF4-FFF2-40B4-BE49-F238E27FC236}">
                <a16:creationId xmlns:a16="http://schemas.microsoft.com/office/drawing/2014/main" id="{CECCCED5-17A5-4CA7-91D0-8B527B023A2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030" r="16668" b="57500"/>
          <a:stretch/>
        </p:blipFill>
        <p:spPr>
          <a:xfrm>
            <a:off x="8346332" y="4801630"/>
            <a:ext cx="3845668" cy="2056370"/>
          </a:xfrm>
          <a:prstGeom prst="rect">
            <a:avLst/>
          </a:prstGeom>
        </p:spPr>
      </p:pic>
      <p:pic>
        <p:nvPicPr>
          <p:cNvPr id="14" name="그림 13">
            <a:extLst>
              <a:ext uri="{FF2B5EF4-FFF2-40B4-BE49-F238E27FC236}">
                <a16:creationId xmlns:a16="http://schemas.microsoft.com/office/drawing/2014/main" id="{28160931-D18E-437A-8EC0-2082367C7B8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624" b="50000"/>
          <a:stretch/>
        </p:blipFill>
        <p:spPr>
          <a:xfrm>
            <a:off x="0" y="4438749"/>
            <a:ext cx="3559404" cy="2419251"/>
          </a:xfrm>
          <a:prstGeom prst="rect">
            <a:avLst/>
          </a:prstGeom>
        </p:spPr>
      </p:pic>
      <p:pic>
        <p:nvPicPr>
          <p:cNvPr id="15" name="그림 14">
            <a:extLst>
              <a:ext uri="{FF2B5EF4-FFF2-40B4-BE49-F238E27FC236}">
                <a16:creationId xmlns:a16="http://schemas.microsoft.com/office/drawing/2014/main" id="{C8B67FE1-5F91-45C7-A778-0075EF609A6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11500881" y="4945223"/>
            <a:ext cx="315254" cy="315479"/>
          </a:xfrm>
          <a:prstGeom prst="rect">
            <a:avLst/>
          </a:prstGeom>
        </p:spPr>
      </p:pic>
      <p:pic>
        <p:nvPicPr>
          <p:cNvPr id="16" name="그림 15">
            <a:extLst>
              <a:ext uri="{FF2B5EF4-FFF2-40B4-BE49-F238E27FC236}">
                <a16:creationId xmlns:a16="http://schemas.microsoft.com/office/drawing/2014/main" id="{BE9A1162-5D5F-4B6B-A6F7-ACD7AAD9AE4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63526"/>
          <a:stretch/>
        </p:blipFill>
        <p:spPr>
          <a:xfrm>
            <a:off x="6993372" y="6380551"/>
            <a:ext cx="1764659" cy="477449"/>
          </a:xfrm>
          <a:prstGeom prst="rect">
            <a:avLst/>
          </a:prstGeom>
        </p:spPr>
      </p:pic>
      <p:pic>
        <p:nvPicPr>
          <p:cNvPr id="18" name="그림 17">
            <a:extLst>
              <a:ext uri="{FF2B5EF4-FFF2-40B4-BE49-F238E27FC236}">
                <a16:creationId xmlns:a16="http://schemas.microsoft.com/office/drawing/2014/main" id="{72BE68C4-CB06-489D-B760-4CD403A5650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0" y="4324290"/>
            <a:ext cx="1022119" cy="1309014"/>
          </a:xfrm>
          <a:prstGeom prst="rect">
            <a:avLst/>
          </a:prstGeom>
        </p:spPr>
      </p:pic>
      <p:sp>
        <p:nvSpPr>
          <p:cNvPr id="17" name="그림 개체 틀 4">
            <a:extLst>
              <a:ext uri="{FF2B5EF4-FFF2-40B4-BE49-F238E27FC236}">
                <a16:creationId xmlns:a16="http://schemas.microsoft.com/office/drawing/2014/main" id="{D94CC83D-517A-4EE1-BF6C-7C33EE384D1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33814" y="496099"/>
            <a:ext cx="3960000" cy="3960000"/>
          </a:xfrm>
          <a:prstGeom prst="ellipse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 algn="ctr">
              <a:buNone/>
              <a:defRPr sz="1400" b="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  <p:sp>
        <p:nvSpPr>
          <p:cNvPr id="19" name="그림 개체 틀 4">
            <a:extLst>
              <a:ext uri="{FF2B5EF4-FFF2-40B4-BE49-F238E27FC236}">
                <a16:creationId xmlns:a16="http://schemas.microsoft.com/office/drawing/2014/main" id="{902FD78A-C604-4E8B-B731-4D8E30E3BA74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7298186" y="2365069"/>
            <a:ext cx="3960000" cy="3960000"/>
          </a:xfrm>
          <a:prstGeom prst="ellipse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 algn="ctr">
              <a:buNone/>
              <a:defRPr sz="1400" b="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20" name="그림 19">
            <a:extLst>
              <a:ext uri="{FF2B5EF4-FFF2-40B4-BE49-F238E27FC236}">
                <a16:creationId xmlns:a16="http://schemas.microsoft.com/office/drawing/2014/main" id="{6B1303DD-899F-45AB-94F9-30E3BEB0487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5093587" y="4889621"/>
            <a:ext cx="1560309" cy="1512083"/>
          </a:xfrm>
          <a:prstGeom prst="rect">
            <a:avLst/>
          </a:prstGeom>
        </p:spPr>
      </p:pic>
      <p:pic>
        <p:nvPicPr>
          <p:cNvPr id="21" name="그림 20">
            <a:extLst>
              <a:ext uri="{FF2B5EF4-FFF2-40B4-BE49-F238E27FC236}">
                <a16:creationId xmlns:a16="http://schemas.microsoft.com/office/drawing/2014/main" id="{0656A3CD-1322-4206-9F06-A8267104EC8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5873742" y="2317205"/>
            <a:ext cx="1095375" cy="1096158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id="{0685D4F0-EB36-460E-BD51-7C4A63D4DF4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6591070" y="372892"/>
            <a:ext cx="1784350" cy="17138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6220165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PPTMON slide">
    <p:bg>
      <p:bgPr>
        <a:solidFill>
          <a:srgbClr val="4386F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1" name="그래픽 10">
            <a:extLst>
              <a:ext uri="{FF2B5EF4-FFF2-40B4-BE49-F238E27FC236}">
                <a16:creationId xmlns:a16="http://schemas.microsoft.com/office/drawing/2014/main" id="{9283CB7C-F525-4D90-9D29-43703B611159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4" name="그림 개체 틀 11">
            <a:extLst>
              <a:ext uri="{FF2B5EF4-FFF2-40B4-BE49-F238E27FC236}">
                <a16:creationId xmlns:a16="http://schemas.microsoft.com/office/drawing/2014/main" id="{FE5B4B76-671C-4B8A-8256-955673D6DE3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716277" y="863142"/>
            <a:ext cx="2422446" cy="5256000"/>
          </a:xfrm>
          <a:prstGeom prst="roundRect">
            <a:avLst>
              <a:gd name="adj" fmla="val 14137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/>
            </a:bgClr>
          </a:pattFill>
        </p:spPr>
        <p:txBody>
          <a:bodyPr tIns="1152000" anchor="ctr" anchorCtr="1"/>
          <a:lstStyle>
            <a:lvl1pPr marL="228600" marR="0" indent="-22860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sz="16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25" name="그림 24">
            <a:extLst>
              <a:ext uri="{FF2B5EF4-FFF2-40B4-BE49-F238E27FC236}">
                <a16:creationId xmlns:a16="http://schemas.microsoft.com/office/drawing/2014/main" id="{F8B68D2A-92EE-48BF-BBD7-C29050A8C1E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5240" b="68484"/>
          <a:stretch/>
        </p:blipFill>
        <p:spPr>
          <a:xfrm>
            <a:off x="9267445" y="5525648"/>
            <a:ext cx="2924555" cy="1332352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CF2B61A8-1A40-4277-AB56-1291F47AEA9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44590" b="55660"/>
          <a:stretch/>
        </p:blipFill>
        <p:spPr>
          <a:xfrm>
            <a:off x="9889039" y="5454726"/>
            <a:ext cx="2302961" cy="1145371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6241C9D9-1396-40E7-AC4B-327D5A92F2A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217" t="26710" r="46006"/>
          <a:stretch/>
        </p:blipFill>
        <p:spPr>
          <a:xfrm>
            <a:off x="1" y="1"/>
            <a:ext cx="2490194" cy="2286000"/>
          </a:xfrm>
          <a:prstGeom prst="rect">
            <a:avLst/>
          </a:prstGeom>
        </p:spPr>
      </p:pic>
      <p:pic>
        <p:nvPicPr>
          <p:cNvPr id="23" name="그림 22">
            <a:extLst>
              <a:ext uri="{FF2B5EF4-FFF2-40B4-BE49-F238E27FC236}">
                <a16:creationId xmlns:a16="http://schemas.microsoft.com/office/drawing/2014/main" id="{F0163235-DC19-47E9-9392-D9713313871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t="30881" r="2312"/>
          <a:stretch/>
        </p:blipFill>
        <p:spPr>
          <a:xfrm flipH="1">
            <a:off x="1571993" y="-1"/>
            <a:ext cx="1945372" cy="1785473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id="{CCA6A917-4750-4078-AD90-67F9CAFD9CF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314991" y="338690"/>
            <a:ext cx="1171994" cy="11256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6211375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PPTMON slide">
    <p:bg>
      <p:bgPr>
        <a:solidFill>
          <a:srgbClr val="E8163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765228D4-81FF-4116-935E-DA6640664414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8" name="그림 17">
            <a:extLst>
              <a:ext uri="{FF2B5EF4-FFF2-40B4-BE49-F238E27FC236}">
                <a16:creationId xmlns:a16="http://schemas.microsoft.com/office/drawing/2014/main" id="{F95439D7-C397-493D-903B-5FDC8D33370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11003370" y="3661662"/>
            <a:ext cx="974621" cy="936122"/>
          </a:xfrm>
          <a:prstGeom prst="rect">
            <a:avLst/>
          </a:prstGeom>
        </p:spPr>
      </p:pic>
      <p:pic>
        <p:nvPicPr>
          <p:cNvPr id="20" name="그림 19">
            <a:extLst>
              <a:ext uri="{FF2B5EF4-FFF2-40B4-BE49-F238E27FC236}">
                <a16:creationId xmlns:a16="http://schemas.microsoft.com/office/drawing/2014/main" id="{FB96D2C3-256F-4896-A792-0A39931CF35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t="28781" r="18267"/>
          <a:stretch/>
        </p:blipFill>
        <p:spPr>
          <a:xfrm>
            <a:off x="5739996" y="-1"/>
            <a:ext cx="2017028" cy="1839719"/>
          </a:xfrm>
          <a:prstGeom prst="rect">
            <a:avLst/>
          </a:prstGeom>
        </p:spPr>
      </p:pic>
      <p:pic>
        <p:nvPicPr>
          <p:cNvPr id="21" name="그림 20">
            <a:extLst>
              <a:ext uri="{FF2B5EF4-FFF2-40B4-BE49-F238E27FC236}">
                <a16:creationId xmlns:a16="http://schemas.microsoft.com/office/drawing/2014/main" id="{E7732BD9-0788-4AA1-A0B8-DBE90C36675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962" t="7318" r="20678"/>
          <a:stretch/>
        </p:blipFill>
        <p:spPr>
          <a:xfrm>
            <a:off x="9392229" y="-1"/>
            <a:ext cx="2794001" cy="6356101"/>
          </a:xfrm>
          <a:prstGeom prst="rect">
            <a:avLst/>
          </a:prstGeom>
        </p:spPr>
      </p:pic>
      <p:pic>
        <p:nvPicPr>
          <p:cNvPr id="22" name="그림 21">
            <a:extLst>
              <a:ext uri="{FF2B5EF4-FFF2-40B4-BE49-F238E27FC236}">
                <a16:creationId xmlns:a16="http://schemas.microsoft.com/office/drawing/2014/main" id="{798F41DF-AAF1-467B-A300-8520A004012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4051" b="25686"/>
          <a:stretch/>
        </p:blipFill>
        <p:spPr>
          <a:xfrm>
            <a:off x="9544629" y="4885675"/>
            <a:ext cx="2647372" cy="1972325"/>
          </a:xfrm>
          <a:prstGeom prst="rect">
            <a:avLst/>
          </a:prstGeom>
        </p:spPr>
      </p:pic>
      <p:pic>
        <p:nvPicPr>
          <p:cNvPr id="23" name="그림 22">
            <a:extLst>
              <a:ext uri="{FF2B5EF4-FFF2-40B4-BE49-F238E27FC236}">
                <a16:creationId xmlns:a16="http://schemas.microsoft.com/office/drawing/2014/main" id="{053110D8-EF89-4090-94FC-679B5A34F4D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217" t="26710" r="46006"/>
          <a:stretch/>
        </p:blipFill>
        <p:spPr>
          <a:xfrm>
            <a:off x="1" y="1"/>
            <a:ext cx="2490194" cy="2286000"/>
          </a:xfrm>
          <a:prstGeom prst="rect">
            <a:avLst/>
          </a:prstGeom>
        </p:spPr>
      </p:pic>
      <p:sp>
        <p:nvSpPr>
          <p:cNvPr id="11" name="그림 개체 틀 5">
            <a:extLst>
              <a:ext uri="{FF2B5EF4-FFF2-40B4-BE49-F238E27FC236}">
                <a16:creationId xmlns:a16="http://schemas.microsoft.com/office/drawing/2014/main" id="{8EFBAAD3-3801-41CB-A0B6-5E5B92A2367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763497" y="754053"/>
            <a:ext cx="3997870" cy="5332422"/>
          </a:xfrm>
          <a:prstGeom prst="roundRect">
            <a:avLst>
              <a:gd name="adj" fmla="val 1370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/>
            </a:bgClr>
          </a:pattFill>
        </p:spPr>
        <p:txBody>
          <a:bodyPr tIns="1152000" anchor="ctr" anchorCtr="1"/>
          <a:lstStyle>
            <a:lvl1pPr>
              <a:defRPr lang="ko-KR" altLang="en-US" sz="1600" dirty="0"/>
            </a:lvl1pPr>
          </a:lstStyle>
          <a:p>
            <a:pPr marR="0" lvl="0" fontAlgn="auto">
              <a:spcAft>
                <a:spcPts val="0"/>
              </a:spcAft>
              <a:buClrTx/>
              <a:buSzTx/>
              <a:tabLst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16" name="그림 15">
            <a:extLst>
              <a:ext uri="{FF2B5EF4-FFF2-40B4-BE49-F238E27FC236}">
                <a16:creationId xmlns:a16="http://schemas.microsoft.com/office/drawing/2014/main" id="{2D222A5F-19E7-4AA4-9731-F7DC51A34F4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 rot="2865368">
            <a:off x="778483" y="481680"/>
            <a:ext cx="991951" cy="9612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2743195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solidFill>
          <a:schemeClr val="accent2"/>
        </a:solidFill>
        <a:effectLst/>
      </p:bgPr>
    </p:bg>
    <p:spTree>
      <p:nvGrpSpPr>
        <p:cNvPr id="1" name="Shape 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" name="Google Shape;204;p13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205" name="Google Shape;205;p13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13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13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13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13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13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13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13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13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13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13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13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13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13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13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13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13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13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13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13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13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13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13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13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13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13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31" name="Google Shape;231;p13"/>
          <p:cNvSpPr txBox="1">
            <a:spLocks noGrp="1"/>
          </p:cNvSpPr>
          <p:nvPr>
            <p:ph type="title"/>
          </p:nvPr>
        </p:nvSpPr>
        <p:spPr>
          <a:xfrm>
            <a:off x="3288908" y="4441551"/>
            <a:ext cx="64380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32" name="Google Shape;232;p13"/>
          <p:cNvSpPr txBox="1">
            <a:spLocks noGrp="1"/>
          </p:cNvSpPr>
          <p:nvPr>
            <p:ph type="subTitle" idx="1"/>
          </p:nvPr>
        </p:nvSpPr>
        <p:spPr>
          <a:xfrm>
            <a:off x="3288767" y="1707251"/>
            <a:ext cx="6438000" cy="261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2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10372336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PPTMON slide">
    <p:bg>
      <p:bgPr>
        <a:solidFill>
          <a:srgbClr val="8C2BC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86C1FF8B-520D-42BC-8E08-2EE6ABF45890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9" name="그림 18">
            <a:extLst>
              <a:ext uri="{FF2B5EF4-FFF2-40B4-BE49-F238E27FC236}">
                <a16:creationId xmlns:a16="http://schemas.microsoft.com/office/drawing/2014/main" id="{15525B72-8FE4-453C-80EE-8BBF05B423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241924" y="4106918"/>
            <a:ext cx="1095375" cy="1096158"/>
          </a:xfrm>
          <a:prstGeom prst="rect">
            <a:avLst/>
          </a:prstGeom>
        </p:spPr>
      </p:pic>
      <p:pic>
        <p:nvPicPr>
          <p:cNvPr id="23" name="그림 22">
            <a:extLst>
              <a:ext uri="{FF2B5EF4-FFF2-40B4-BE49-F238E27FC236}">
                <a16:creationId xmlns:a16="http://schemas.microsoft.com/office/drawing/2014/main" id="{9E77D262-EDDA-4BBE-8622-E685B1C80DF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334" r="52729" b="74441"/>
          <a:stretch/>
        </p:blipFill>
        <p:spPr>
          <a:xfrm>
            <a:off x="0" y="5409000"/>
            <a:ext cx="2674598" cy="1449000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id="{5BB6E88F-2763-4A11-B5FB-300E079A4CA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958" r="34916" b="55660"/>
          <a:stretch/>
        </p:blipFill>
        <p:spPr>
          <a:xfrm>
            <a:off x="-1" y="5527787"/>
            <a:ext cx="2941471" cy="1145371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id="{65AA16FD-79F7-4E36-BBB8-11BC697C77A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6439" r="72412"/>
          <a:stretch/>
        </p:blipFill>
        <p:spPr>
          <a:xfrm>
            <a:off x="8828411" y="-1"/>
            <a:ext cx="3363590" cy="1335729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82E0DCB9-EAD2-4C91-8835-6A4FFFFA55A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t="34802" r="18267"/>
          <a:stretch/>
        </p:blipFill>
        <p:spPr>
          <a:xfrm flipH="1">
            <a:off x="9891130" y="0"/>
            <a:ext cx="2017028" cy="1684186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465D2F1C-A275-483B-97A1-643B3DEC856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8297" b="35627"/>
          <a:stretch/>
        </p:blipFill>
        <p:spPr>
          <a:xfrm flipH="1">
            <a:off x="10765127" y="2977116"/>
            <a:ext cx="1426873" cy="3880884"/>
          </a:xfrm>
          <a:prstGeom prst="rect">
            <a:avLst/>
          </a:prstGeom>
        </p:spPr>
      </p:pic>
      <p:sp>
        <p:nvSpPr>
          <p:cNvPr id="13" name="그림 개체 틀 8">
            <a:extLst>
              <a:ext uri="{FF2B5EF4-FFF2-40B4-BE49-F238E27FC236}">
                <a16:creationId xmlns:a16="http://schemas.microsoft.com/office/drawing/2014/main" id="{4CF6EF3E-4E69-423C-A32E-84FDD1C335D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240532" y="1325444"/>
            <a:ext cx="5209432" cy="3222744"/>
          </a:xfrm>
          <a:prstGeom prst="rect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/>
            </a:bgClr>
          </a:pattFill>
        </p:spPr>
        <p:txBody>
          <a:bodyPr tIns="1152000" anchor="ctr" anchorCtr="1"/>
          <a:lstStyle>
            <a:lvl1pPr>
              <a:defRPr lang="ko-KR" altLang="en-US" sz="1600" dirty="0"/>
            </a:lvl1pPr>
          </a:lstStyle>
          <a:p>
            <a:pPr marR="0" lvl="0" fontAlgn="auto">
              <a:spcAft>
                <a:spcPts val="0"/>
              </a:spcAft>
              <a:buClrTx/>
              <a:buSzTx/>
              <a:tabLst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0949047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" name="Graphic 3">
            <a:hlinkClick r:id="rId2"/>
            <a:extLst>
              <a:ext uri="{FF2B5EF4-FFF2-40B4-BE49-F238E27FC236}">
                <a16:creationId xmlns:a16="http://schemas.microsoft.com/office/drawing/2014/main" id="{181F42B3-21B4-471B-8CA7-BCCE89BA48D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53" name="TextBox 52">
            <a:hlinkClick r:id="rId5"/>
            <a:extLst>
              <a:ext uri="{FF2B5EF4-FFF2-40B4-BE49-F238E27FC236}">
                <a16:creationId xmlns:a16="http://schemas.microsoft.com/office/drawing/2014/main" id="{8B61E62C-59AE-4C1B-A69C-83EF9556403C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3135593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PPTMON 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Graphic 3">
            <a:hlinkClick r:id="rId2"/>
            <a:extLst>
              <a:ext uri="{FF2B5EF4-FFF2-40B4-BE49-F238E27FC236}">
                <a16:creationId xmlns:a16="http://schemas.microsoft.com/office/drawing/2014/main" id="{ED4A22CD-EF9B-4553-91A1-D8E9E56CA8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7" name="TextBox 6">
            <a:hlinkClick r:id="rId5"/>
            <a:extLst>
              <a:ext uri="{FF2B5EF4-FFF2-40B4-BE49-F238E27FC236}">
                <a16:creationId xmlns:a16="http://schemas.microsoft.com/office/drawing/2014/main" id="{E72CCDF8-72BE-416C-9DDA-AE2E2A37178D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520942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72150144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03360465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34512037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6096000" y="800100"/>
            <a:ext cx="5257800" cy="5257800"/>
          </a:xfrm>
          <a:custGeom>
            <a:avLst/>
            <a:gdLst>
              <a:gd name="connsiteX0" fmla="*/ 0 w 5257800"/>
              <a:gd name="connsiteY0" fmla="*/ 0 h 5257800"/>
              <a:gd name="connsiteX1" fmla="*/ 5257800 w 5257800"/>
              <a:gd name="connsiteY1" fmla="*/ 0 h 5257800"/>
              <a:gd name="connsiteX2" fmla="*/ 5257800 w 5257800"/>
              <a:gd name="connsiteY2" fmla="*/ 5257800 h 5257800"/>
              <a:gd name="connsiteX3" fmla="*/ 0 w 5257800"/>
              <a:gd name="connsiteY3" fmla="*/ 5257800 h 525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57800" h="5257800">
                <a:moveTo>
                  <a:pt x="0" y="0"/>
                </a:moveTo>
                <a:lnTo>
                  <a:pt x="5257800" y="0"/>
                </a:lnTo>
                <a:lnTo>
                  <a:pt x="5257800" y="5257800"/>
                </a:lnTo>
                <a:lnTo>
                  <a:pt x="0" y="525780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3380352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838200" y="800100"/>
            <a:ext cx="5257800" cy="5257800"/>
          </a:xfrm>
          <a:custGeom>
            <a:avLst/>
            <a:gdLst>
              <a:gd name="connsiteX0" fmla="*/ 2628900 w 5257800"/>
              <a:gd name="connsiteY0" fmla="*/ 0 h 5257800"/>
              <a:gd name="connsiteX1" fmla="*/ 5257800 w 5257800"/>
              <a:gd name="connsiteY1" fmla="*/ 2628900 h 5257800"/>
              <a:gd name="connsiteX2" fmla="*/ 2628900 w 5257800"/>
              <a:gd name="connsiteY2" fmla="*/ 5257800 h 5257800"/>
              <a:gd name="connsiteX3" fmla="*/ 0 w 5257800"/>
              <a:gd name="connsiteY3" fmla="*/ 2628900 h 5257800"/>
              <a:gd name="connsiteX4" fmla="*/ 2628900 w 5257800"/>
              <a:gd name="connsiteY4" fmla="*/ 0 h 525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57800" h="5257800">
                <a:moveTo>
                  <a:pt x="2628900" y="0"/>
                </a:moveTo>
                <a:cubicBezTo>
                  <a:pt x="4080801" y="0"/>
                  <a:pt x="5257800" y="1176999"/>
                  <a:pt x="5257800" y="2628900"/>
                </a:cubicBezTo>
                <a:cubicBezTo>
                  <a:pt x="5257800" y="4080801"/>
                  <a:pt x="4080801" y="5257800"/>
                  <a:pt x="2628900" y="5257800"/>
                </a:cubicBezTo>
                <a:cubicBezTo>
                  <a:pt x="1176999" y="5257800"/>
                  <a:pt x="0" y="4080801"/>
                  <a:pt x="0" y="2628900"/>
                </a:cubicBezTo>
                <a:cubicBezTo>
                  <a:pt x="0" y="1176999"/>
                  <a:pt x="1176999" y="0"/>
                  <a:pt x="26289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204622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5410201" y="741873"/>
            <a:ext cx="6110825" cy="5607169"/>
          </a:xfrm>
          <a:custGeom>
            <a:avLst/>
            <a:gdLst>
              <a:gd name="connsiteX0" fmla="*/ 3230392 w 6110825"/>
              <a:gd name="connsiteY0" fmla="*/ 0 h 5607169"/>
              <a:gd name="connsiteX1" fmla="*/ 4966728 w 6110825"/>
              <a:gd name="connsiteY1" fmla="*/ 99117 h 5607169"/>
              <a:gd name="connsiteX2" fmla="*/ 6110825 w 6110825"/>
              <a:gd name="connsiteY2" fmla="*/ 1656664 h 5607169"/>
              <a:gd name="connsiteX3" fmla="*/ 6003146 w 6110825"/>
              <a:gd name="connsiteY3" fmla="*/ 3327487 h 5607169"/>
              <a:gd name="connsiteX4" fmla="*/ 5720486 w 6110825"/>
              <a:gd name="connsiteY4" fmla="*/ 4899193 h 5607169"/>
              <a:gd name="connsiteX5" fmla="*/ 3701491 w 6110825"/>
              <a:gd name="connsiteY5" fmla="*/ 5054948 h 5607169"/>
              <a:gd name="connsiteX6" fmla="*/ 2207435 w 6110825"/>
              <a:gd name="connsiteY6" fmla="*/ 5607169 h 5607169"/>
              <a:gd name="connsiteX7" fmla="*/ 915278 w 6110825"/>
              <a:gd name="connsiteY7" fmla="*/ 4885034 h 5607169"/>
              <a:gd name="connsiteX8" fmla="*/ 0 w 6110825"/>
              <a:gd name="connsiteY8" fmla="*/ 3525720 h 5607169"/>
              <a:gd name="connsiteX9" fmla="*/ 659539 w 6110825"/>
              <a:gd name="connsiteY9" fmla="*/ 1642504 h 5607169"/>
              <a:gd name="connsiteX10" fmla="*/ 1682496 w 6110825"/>
              <a:gd name="connsiteY10" fmla="*/ 410626 h 5607169"/>
              <a:gd name="connsiteX11" fmla="*/ 3230392 w 6110825"/>
              <a:gd name="connsiteY11" fmla="*/ 0 h 5607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110825" h="5607169">
                <a:moveTo>
                  <a:pt x="3230392" y="0"/>
                </a:moveTo>
                <a:cubicBezTo>
                  <a:pt x="3243852" y="84957"/>
                  <a:pt x="3768791" y="1373473"/>
                  <a:pt x="4966728" y="99117"/>
                </a:cubicBezTo>
                <a:cubicBezTo>
                  <a:pt x="4966728" y="99117"/>
                  <a:pt x="4616768" y="2095609"/>
                  <a:pt x="6110825" y="1656664"/>
                </a:cubicBezTo>
                <a:cubicBezTo>
                  <a:pt x="6110825" y="1656664"/>
                  <a:pt x="5155168" y="2661989"/>
                  <a:pt x="6003146" y="3327487"/>
                </a:cubicBezTo>
                <a:cubicBezTo>
                  <a:pt x="6003146" y="3327487"/>
                  <a:pt x="4562929" y="3369965"/>
                  <a:pt x="5720486" y="4899193"/>
                </a:cubicBezTo>
                <a:cubicBezTo>
                  <a:pt x="5720486" y="4899193"/>
                  <a:pt x="3593811" y="3568199"/>
                  <a:pt x="3701491" y="5054948"/>
                </a:cubicBezTo>
                <a:cubicBezTo>
                  <a:pt x="3701491" y="5054948"/>
                  <a:pt x="2799673" y="3879708"/>
                  <a:pt x="2207435" y="5607169"/>
                </a:cubicBezTo>
                <a:cubicBezTo>
                  <a:pt x="2207435" y="5607169"/>
                  <a:pt x="2301654" y="3709794"/>
                  <a:pt x="915278" y="4885034"/>
                </a:cubicBezTo>
                <a:cubicBezTo>
                  <a:pt x="915278" y="4885034"/>
                  <a:pt x="2355494" y="3143413"/>
                  <a:pt x="0" y="3525720"/>
                </a:cubicBezTo>
                <a:cubicBezTo>
                  <a:pt x="0" y="3525720"/>
                  <a:pt x="1803636" y="2591192"/>
                  <a:pt x="659539" y="1642504"/>
                </a:cubicBezTo>
                <a:cubicBezTo>
                  <a:pt x="659539" y="1642504"/>
                  <a:pt x="2059375" y="1614185"/>
                  <a:pt x="1682496" y="410626"/>
                </a:cubicBezTo>
                <a:cubicBezTo>
                  <a:pt x="1682496" y="410626"/>
                  <a:pt x="2880433" y="1614185"/>
                  <a:pt x="3230392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0197085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838201" y="983410"/>
            <a:ext cx="5486401" cy="4891180"/>
          </a:xfrm>
          <a:custGeom>
            <a:avLst/>
            <a:gdLst>
              <a:gd name="connsiteX0" fmla="*/ 1329232 w 5486401"/>
              <a:gd name="connsiteY0" fmla="*/ 945 h 4891180"/>
              <a:gd name="connsiteX1" fmla="*/ 1947690 w 5486401"/>
              <a:gd name="connsiteY1" fmla="*/ 209665 h 4891180"/>
              <a:gd name="connsiteX2" fmla="*/ 2342928 w 5486401"/>
              <a:gd name="connsiteY2" fmla="*/ 11796 h 4891180"/>
              <a:gd name="connsiteX3" fmla="*/ 2967660 w 5486401"/>
              <a:gd name="connsiteY3" fmla="*/ 255327 h 4891180"/>
              <a:gd name="connsiteX4" fmla="*/ 3311900 w 5486401"/>
              <a:gd name="connsiteY4" fmla="*/ 148781 h 4891180"/>
              <a:gd name="connsiteX5" fmla="*/ 4561364 w 5486401"/>
              <a:gd name="connsiteY5" fmla="*/ 1062026 h 4891180"/>
              <a:gd name="connsiteX6" fmla="*/ 4561364 w 5486401"/>
              <a:gd name="connsiteY6" fmla="*/ 1092468 h 4891180"/>
              <a:gd name="connsiteX7" fmla="*/ 5479338 w 5486401"/>
              <a:gd name="connsiteY7" fmla="*/ 1990491 h 4891180"/>
              <a:gd name="connsiteX8" fmla="*/ 4931103 w 5486401"/>
              <a:gd name="connsiteY8" fmla="*/ 3055943 h 4891180"/>
              <a:gd name="connsiteX9" fmla="*/ 4943853 w 5486401"/>
              <a:gd name="connsiteY9" fmla="*/ 3390799 h 4891180"/>
              <a:gd name="connsiteX10" fmla="*/ 3860134 w 5486401"/>
              <a:gd name="connsiteY10" fmla="*/ 4319265 h 4891180"/>
              <a:gd name="connsiteX11" fmla="*/ 3681639 w 5486401"/>
              <a:gd name="connsiteY11" fmla="*/ 4273603 h 4891180"/>
              <a:gd name="connsiteX12" fmla="*/ 3107906 w 5486401"/>
              <a:gd name="connsiteY12" fmla="*/ 4882432 h 4891180"/>
              <a:gd name="connsiteX13" fmla="*/ 2495923 w 5486401"/>
              <a:gd name="connsiteY13" fmla="*/ 4562797 h 4891180"/>
              <a:gd name="connsiteX14" fmla="*/ 2062436 w 5486401"/>
              <a:gd name="connsiteY14" fmla="*/ 4745446 h 4891180"/>
              <a:gd name="connsiteX15" fmla="*/ 876720 w 5486401"/>
              <a:gd name="connsiteY15" fmla="*/ 3877863 h 4891180"/>
              <a:gd name="connsiteX16" fmla="*/ 9745 w 5486401"/>
              <a:gd name="connsiteY16" fmla="*/ 2827632 h 4891180"/>
              <a:gd name="connsiteX17" fmla="*/ 379484 w 5486401"/>
              <a:gd name="connsiteY17" fmla="*/ 1762181 h 4891180"/>
              <a:gd name="connsiteX18" fmla="*/ 315736 w 5486401"/>
              <a:gd name="connsiteY18" fmla="*/ 1472987 h 4891180"/>
              <a:gd name="connsiteX19" fmla="*/ 1233709 w 5486401"/>
              <a:gd name="connsiteY19" fmla="*/ 11796 h 4891180"/>
              <a:gd name="connsiteX20" fmla="*/ 1329232 w 5486401"/>
              <a:gd name="connsiteY20" fmla="*/ 945 h 4891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486401" h="4891180">
                <a:moveTo>
                  <a:pt x="1329232" y="945"/>
                </a:moveTo>
                <a:cubicBezTo>
                  <a:pt x="1551653" y="-10085"/>
                  <a:pt x="1769194" y="76484"/>
                  <a:pt x="1947690" y="209665"/>
                </a:cubicBezTo>
                <a:cubicBezTo>
                  <a:pt x="2049687" y="103120"/>
                  <a:pt x="2189932" y="27016"/>
                  <a:pt x="2342928" y="11796"/>
                </a:cubicBezTo>
                <a:cubicBezTo>
                  <a:pt x="2572421" y="-33867"/>
                  <a:pt x="2801914" y="72678"/>
                  <a:pt x="2967660" y="255327"/>
                </a:cubicBezTo>
                <a:cubicBezTo>
                  <a:pt x="3069656" y="194444"/>
                  <a:pt x="3184403" y="164003"/>
                  <a:pt x="3311900" y="148781"/>
                </a:cubicBezTo>
                <a:cubicBezTo>
                  <a:pt x="3936632" y="42237"/>
                  <a:pt x="4497616" y="468418"/>
                  <a:pt x="4561364" y="1062026"/>
                </a:cubicBezTo>
                <a:cubicBezTo>
                  <a:pt x="4561364" y="1077247"/>
                  <a:pt x="4561364" y="1077247"/>
                  <a:pt x="4561364" y="1092468"/>
                </a:cubicBezTo>
                <a:cubicBezTo>
                  <a:pt x="5058600" y="1183793"/>
                  <a:pt x="5428339" y="1533869"/>
                  <a:pt x="5479338" y="1990491"/>
                </a:cubicBezTo>
                <a:cubicBezTo>
                  <a:pt x="5530336" y="2416672"/>
                  <a:pt x="5300843" y="2812411"/>
                  <a:pt x="4931103" y="3055943"/>
                </a:cubicBezTo>
                <a:cubicBezTo>
                  <a:pt x="4956602" y="3162489"/>
                  <a:pt x="4956602" y="3284255"/>
                  <a:pt x="4943853" y="3390799"/>
                </a:cubicBezTo>
                <a:cubicBezTo>
                  <a:pt x="4880105" y="3984408"/>
                  <a:pt x="4395619" y="4395368"/>
                  <a:pt x="3860134" y="4319265"/>
                </a:cubicBezTo>
                <a:cubicBezTo>
                  <a:pt x="3796386" y="4304044"/>
                  <a:pt x="3732637" y="4288824"/>
                  <a:pt x="3681639" y="4273603"/>
                </a:cubicBezTo>
                <a:cubicBezTo>
                  <a:pt x="3592392" y="4593238"/>
                  <a:pt x="3388397" y="4851991"/>
                  <a:pt x="3107906" y="4882432"/>
                </a:cubicBezTo>
                <a:cubicBezTo>
                  <a:pt x="2878412" y="4928094"/>
                  <a:pt x="2648919" y="4791108"/>
                  <a:pt x="2495923" y="4562797"/>
                </a:cubicBezTo>
                <a:cubicBezTo>
                  <a:pt x="2368427" y="4654121"/>
                  <a:pt x="2215431" y="4730225"/>
                  <a:pt x="2062436" y="4745446"/>
                </a:cubicBezTo>
                <a:cubicBezTo>
                  <a:pt x="1526951" y="4836770"/>
                  <a:pt x="1042466" y="4456252"/>
                  <a:pt x="876720" y="3877863"/>
                </a:cubicBezTo>
                <a:cubicBezTo>
                  <a:pt x="417733" y="3740877"/>
                  <a:pt x="60743" y="3345137"/>
                  <a:pt x="9745" y="2827632"/>
                </a:cubicBezTo>
                <a:cubicBezTo>
                  <a:pt x="-41254" y="2431893"/>
                  <a:pt x="111742" y="2036154"/>
                  <a:pt x="379484" y="1762181"/>
                </a:cubicBezTo>
                <a:cubicBezTo>
                  <a:pt x="353985" y="1670856"/>
                  <a:pt x="328485" y="1564310"/>
                  <a:pt x="315736" y="1472987"/>
                </a:cubicBezTo>
                <a:cubicBezTo>
                  <a:pt x="239239" y="757612"/>
                  <a:pt x="647226" y="103120"/>
                  <a:pt x="1233709" y="11796"/>
                </a:cubicBezTo>
                <a:cubicBezTo>
                  <a:pt x="1265584" y="6087"/>
                  <a:pt x="1297458" y="2520"/>
                  <a:pt x="1329232" y="945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2873680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bg>
      <p:bgPr>
        <a:solidFill>
          <a:schemeClr val="accent2"/>
        </a:solidFill>
        <a:effectLst/>
      </p:bgPr>
    </p:bg>
    <p:spTree>
      <p:nvGrpSpPr>
        <p:cNvPr id="1" name="Shape 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4" name="Google Shape;234;p14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235" name="Google Shape;235;p14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14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14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14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14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14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14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14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14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14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14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14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14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14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14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14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14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14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14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14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14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14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14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14"/>
            <p:cNvSpPr/>
            <p:nvPr/>
          </p:nvSpPr>
          <p:spPr>
            <a:xfrm>
              <a:off x="1326852" y="576450"/>
              <a:ext cx="7375789" cy="3990588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14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14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14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62" name="Google Shape;262;p14"/>
          <p:cNvSpPr txBox="1">
            <a:spLocks noGrp="1"/>
          </p:cNvSpPr>
          <p:nvPr>
            <p:ph type="title"/>
          </p:nvPr>
        </p:nvSpPr>
        <p:spPr>
          <a:xfrm>
            <a:off x="2512284" y="2373784"/>
            <a:ext cx="58136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066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63" name="Google Shape;263;p14"/>
          <p:cNvSpPr txBox="1">
            <a:spLocks noGrp="1"/>
          </p:cNvSpPr>
          <p:nvPr>
            <p:ph type="title" idx="2" hasCustomPrompt="1"/>
          </p:nvPr>
        </p:nvSpPr>
        <p:spPr>
          <a:xfrm>
            <a:off x="8377500" y="2373800"/>
            <a:ext cx="2424800" cy="201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4666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64" name="Google Shape;264;p14"/>
          <p:cNvSpPr txBox="1">
            <a:spLocks noGrp="1"/>
          </p:cNvSpPr>
          <p:nvPr>
            <p:ph type="subTitle" idx="1"/>
          </p:nvPr>
        </p:nvSpPr>
        <p:spPr>
          <a:xfrm>
            <a:off x="2512284" y="3783817"/>
            <a:ext cx="5813600" cy="59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24290297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382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 hasCustomPrompt="1"/>
          </p:nvPr>
        </p:nvSpPr>
        <p:spPr>
          <a:xfrm>
            <a:off x="35814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2" hasCustomPrompt="1"/>
          </p:nvPr>
        </p:nvSpPr>
        <p:spPr>
          <a:xfrm>
            <a:off x="63246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 hasCustomPrompt="1"/>
          </p:nvPr>
        </p:nvSpPr>
        <p:spPr>
          <a:xfrm>
            <a:off x="90678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47025074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0" hasCustomPrompt="1"/>
          </p:nvPr>
        </p:nvSpPr>
        <p:spPr>
          <a:xfrm>
            <a:off x="846138" y="1918871"/>
            <a:ext cx="3200400" cy="2468563"/>
          </a:xfrm>
          <a:custGeom>
            <a:avLst/>
            <a:gdLst>
              <a:gd name="connsiteX0" fmla="*/ 0 w 3200400"/>
              <a:gd name="connsiteY0" fmla="*/ 0 h 2468563"/>
              <a:gd name="connsiteX1" fmla="*/ 3074988 w 3200400"/>
              <a:gd name="connsiteY1" fmla="*/ 7938 h 2468563"/>
              <a:gd name="connsiteX2" fmla="*/ 3200400 w 3200400"/>
              <a:gd name="connsiteY2" fmla="*/ 2351088 h 2468563"/>
              <a:gd name="connsiteX3" fmla="*/ 141288 w 3200400"/>
              <a:gd name="connsiteY3" fmla="*/ 2468563 h 2468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0400" h="2468563">
                <a:moveTo>
                  <a:pt x="0" y="0"/>
                </a:moveTo>
                <a:lnTo>
                  <a:pt x="3074988" y="7938"/>
                </a:lnTo>
                <a:lnTo>
                  <a:pt x="3200400" y="2351088"/>
                </a:lnTo>
                <a:lnTo>
                  <a:pt x="141288" y="2468563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1" hasCustomPrompt="1"/>
          </p:nvPr>
        </p:nvSpPr>
        <p:spPr>
          <a:xfrm>
            <a:off x="4483608" y="1918871"/>
            <a:ext cx="3200400" cy="2468563"/>
          </a:xfrm>
          <a:custGeom>
            <a:avLst/>
            <a:gdLst>
              <a:gd name="connsiteX0" fmla="*/ 0 w 3200400"/>
              <a:gd name="connsiteY0" fmla="*/ 0 h 2468563"/>
              <a:gd name="connsiteX1" fmla="*/ 3074988 w 3200400"/>
              <a:gd name="connsiteY1" fmla="*/ 7938 h 2468563"/>
              <a:gd name="connsiteX2" fmla="*/ 3200400 w 3200400"/>
              <a:gd name="connsiteY2" fmla="*/ 2351088 h 2468563"/>
              <a:gd name="connsiteX3" fmla="*/ 141288 w 3200400"/>
              <a:gd name="connsiteY3" fmla="*/ 2468563 h 2468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0400" h="2468563">
                <a:moveTo>
                  <a:pt x="0" y="0"/>
                </a:moveTo>
                <a:lnTo>
                  <a:pt x="3074988" y="7938"/>
                </a:lnTo>
                <a:lnTo>
                  <a:pt x="3200400" y="2351088"/>
                </a:lnTo>
                <a:lnTo>
                  <a:pt x="141288" y="2468563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2" hasCustomPrompt="1"/>
          </p:nvPr>
        </p:nvSpPr>
        <p:spPr>
          <a:xfrm>
            <a:off x="8121078" y="1918871"/>
            <a:ext cx="3200400" cy="2468563"/>
          </a:xfrm>
          <a:custGeom>
            <a:avLst/>
            <a:gdLst>
              <a:gd name="connsiteX0" fmla="*/ 0 w 3200400"/>
              <a:gd name="connsiteY0" fmla="*/ 0 h 2468563"/>
              <a:gd name="connsiteX1" fmla="*/ 3074988 w 3200400"/>
              <a:gd name="connsiteY1" fmla="*/ 7938 h 2468563"/>
              <a:gd name="connsiteX2" fmla="*/ 3200400 w 3200400"/>
              <a:gd name="connsiteY2" fmla="*/ 2351088 h 2468563"/>
              <a:gd name="connsiteX3" fmla="*/ 141288 w 3200400"/>
              <a:gd name="connsiteY3" fmla="*/ 2468563 h 2468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0400" h="2468563">
                <a:moveTo>
                  <a:pt x="0" y="0"/>
                </a:moveTo>
                <a:lnTo>
                  <a:pt x="3074988" y="7938"/>
                </a:lnTo>
                <a:lnTo>
                  <a:pt x="3200400" y="2351088"/>
                </a:lnTo>
                <a:lnTo>
                  <a:pt x="141288" y="2468563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3373127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6285900" y="2081359"/>
            <a:ext cx="4846032" cy="2614108"/>
          </a:xfrm>
          <a:custGeom>
            <a:avLst/>
            <a:gdLst>
              <a:gd name="connsiteX0" fmla="*/ 94791 w 4846032"/>
              <a:gd name="connsiteY0" fmla="*/ 0 h 2614108"/>
              <a:gd name="connsiteX1" fmla="*/ 4751241 w 4846032"/>
              <a:gd name="connsiteY1" fmla="*/ 0 h 2614108"/>
              <a:gd name="connsiteX2" fmla="*/ 4846032 w 4846032"/>
              <a:gd name="connsiteY2" fmla="*/ 94799 h 2614108"/>
              <a:gd name="connsiteX3" fmla="*/ 4846032 w 4846032"/>
              <a:gd name="connsiteY3" fmla="*/ 315068 h 2614108"/>
              <a:gd name="connsiteX4" fmla="*/ 4846032 w 4846032"/>
              <a:gd name="connsiteY4" fmla="*/ 521574 h 2614108"/>
              <a:gd name="connsiteX5" fmla="*/ 4846032 w 4846032"/>
              <a:gd name="connsiteY5" fmla="*/ 714763 h 2614108"/>
              <a:gd name="connsiteX6" fmla="*/ 4846032 w 4846032"/>
              <a:gd name="connsiteY6" fmla="*/ 895077 h 2614108"/>
              <a:gd name="connsiteX7" fmla="*/ 4846032 w 4846032"/>
              <a:gd name="connsiteY7" fmla="*/ 1062960 h 2614108"/>
              <a:gd name="connsiteX8" fmla="*/ 4846032 w 4846032"/>
              <a:gd name="connsiteY8" fmla="*/ 1218858 h 2614108"/>
              <a:gd name="connsiteX9" fmla="*/ 4846032 w 4846032"/>
              <a:gd name="connsiteY9" fmla="*/ 1363213 h 2614108"/>
              <a:gd name="connsiteX10" fmla="*/ 4846032 w 4846032"/>
              <a:gd name="connsiteY10" fmla="*/ 1496469 h 2614108"/>
              <a:gd name="connsiteX11" fmla="*/ 4846032 w 4846032"/>
              <a:gd name="connsiteY11" fmla="*/ 1619071 h 2614108"/>
              <a:gd name="connsiteX12" fmla="*/ 4846032 w 4846032"/>
              <a:gd name="connsiteY12" fmla="*/ 1731462 h 2614108"/>
              <a:gd name="connsiteX13" fmla="*/ 4846032 w 4846032"/>
              <a:gd name="connsiteY13" fmla="*/ 1834086 h 2614108"/>
              <a:gd name="connsiteX14" fmla="*/ 4846032 w 4846032"/>
              <a:gd name="connsiteY14" fmla="*/ 1927388 h 2614108"/>
              <a:gd name="connsiteX15" fmla="*/ 4846032 w 4846032"/>
              <a:gd name="connsiteY15" fmla="*/ 2011810 h 2614108"/>
              <a:gd name="connsiteX16" fmla="*/ 4846032 w 4846032"/>
              <a:gd name="connsiteY16" fmla="*/ 2087798 h 2614108"/>
              <a:gd name="connsiteX17" fmla="*/ 4846032 w 4846032"/>
              <a:gd name="connsiteY17" fmla="*/ 2155796 h 2614108"/>
              <a:gd name="connsiteX18" fmla="*/ 4846032 w 4846032"/>
              <a:gd name="connsiteY18" fmla="*/ 2216245 h 2614108"/>
              <a:gd name="connsiteX19" fmla="*/ 4846032 w 4846032"/>
              <a:gd name="connsiteY19" fmla="*/ 2316280 h 2614108"/>
              <a:gd name="connsiteX20" fmla="*/ 4846032 w 4846032"/>
              <a:gd name="connsiteY20" fmla="*/ 2391454 h 2614108"/>
              <a:gd name="connsiteX21" fmla="*/ 4846032 w 4846032"/>
              <a:gd name="connsiteY21" fmla="*/ 2445319 h 2614108"/>
              <a:gd name="connsiteX22" fmla="*/ 4846032 w 4846032"/>
              <a:gd name="connsiteY22" fmla="*/ 2481426 h 2614108"/>
              <a:gd name="connsiteX23" fmla="*/ 4846032 w 4846032"/>
              <a:gd name="connsiteY23" fmla="*/ 2503327 h 2614108"/>
              <a:gd name="connsiteX24" fmla="*/ 4846032 w 4846032"/>
              <a:gd name="connsiteY24" fmla="*/ 2514574 h 2614108"/>
              <a:gd name="connsiteX25" fmla="*/ 4846032 w 4846032"/>
              <a:gd name="connsiteY25" fmla="*/ 2519309 h 2614108"/>
              <a:gd name="connsiteX26" fmla="*/ 4751241 w 4846032"/>
              <a:gd name="connsiteY26" fmla="*/ 2614108 h 2614108"/>
              <a:gd name="connsiteX27" fmla="*/ 94791 w 4846032"/>
              <a:gd name="connsiteY27" fmla="*/ 2614108 h 2614108"/>
              <a:gd name="connsiteX28" fmla="*/ 0 w 4846032"/>
              <a:gd name="connsiteY28" fmla="*/ 2519309 h 2614108"/>
              <a:gd name="connsiteX29" fmla="*/ 0 w 4846032"/>
              <a:gd name="connsiteY29" fmla="*/ 2299040 h 2614108"/>
              <a:gd name="connsiteX30" fmla="*/ 0 w 4846032"/>
              <a:gd name="connsiteY30" fmla="*/ 2092534 h 2614108"/>
              <a:gd name="connsiteX31" fmla="*/ 0 w 4846032"/>
              <a:gd name="connsiteY31" fmla="*/ 1899345 h 2614108"/>
              <a:gd name="connsiteX32" fmla="*/ 0 w 4846032"/>
              <a:gd name="connsiteY32" fmla="*/ 1719031 h 2614108"/>
              <a:gd name="connsiteX33" fmla="*/ 0 w 4846032"/>
              <a:gd name="connsiteY33" fmla="*/ 1551148 h 2614108"/>
              <a:gd name="connsiteX34" fmla="*/ 0 w 4846032"/>
              <a:gd name="connsiteY34" fmla="*/ 1395250 h 2614108"/>
              <a:gd name="connsiteX35" fmla="*/ 0 w 4846032"/>
              <a:gd name="connsiteY35" fmla="*/ 1250895 h 2614108"/>
              <a:gd name="connsiteX36" fmla="*/ 0 w 4846032"/>
              <a:gd name="connsiteY36" fmla="*/ 1117639 h 2614108"/>
              <a:gd name="connsiteX37" fmla="*/ 0 w 4846032"/>
              <a:gd name="connsiteY37" fmla="*/ 995037 h 2614108"/>
              <a:gd name="connsiteX38" fmla="*/ 0 w 4846032"/>
              <a:gd name="connsiteY38" fmla="*/ 882646 h 2614108"/>
              <a:gd name="connsiteX39" fmla="*/ 0 w 4846032"/>
              <a:gd name="connsiteY39" fmla="*/ 780022 h 2614108"/>
              <a:gd name="connsiteX40" fmla="*/ 0 w 4846032"/>
              <a:gd name="connsiteY40" fmla="*/ 686720 h 2614108"/>
              <a:gd name="connsiteX41" fmla="*/ 0 w 4846032"/>
              <a:gd name="connsiteY41" fmla="*/ 602298 h 2614108"/>
              <a:gd name="connsiteX42" fmla="*/ 0 w 4846032"/>
              <a:gd name="connsiteY42" fmla="*/ 526310 h 2614108"/>
              <a:gd name="connsiteX43" fmla="*/ 0 w 4846032"/>
              <a:gd name="connsiteY43" fmla="*/ 458313 h 2614108"/>
              <a:gd name="connsiteX44" fmla="*/ 0 w 4846032"/>
              <a:gd name="connsiteY44" fmla="*/ 397863 h 2614108"/>
              <a:gd name="connsiteX45" fmla="*/ 0 w 4846032"/>
              <a:gd name="connsiteY45" fmla="*/ 297828 h 2614108"/>
              <a:gd name="connsiteX46" fmla="*/ 0 w 4846032"/>
              <a:gd name="connsiteY46" fmla="*/ 222654 h 2614108"/>
              <a:gd name="connsiteX47" fmla="*/ 0 w 4846032"/>
              <a:gd name="connsiteY47" fmla="*/ 168789 h 2614108"/>
              <a:gd name="connsiteX48" fmla="*/ 0 w 4846032"/>
              <a:gd name="connsiteY48" fmla="*/ 132682 h 2614108"/>
              <a:gd name="connsiteX49" fmla="*/ 0 w 4846032"/>
              <a:gd name="connsiteY49" fmla="*/ 110781 h 2614108"/>
              <a:gd name="connsiteX50" fmla="*/ 0 w 4846032"/>
              <a:gd name="connsiteY50" fmla="*/ 99534 h 2614108"/>
              <a:gd name="connsiteX51" fmla="*/ 0 w 4846032"/>
              <a:gd name="connsiteY51" fmla="*/ 94799 h 2614108"/>
              <a:gd name="connsiteX52" fmla="*/ 94791 w 4846032"/>
              <a:gd name="connsiteY52" fmla="*/ 0 h 2614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4846032" h="2614108">
                <a:moveTo>
                  <a:pt x="94791" y="0"/>
                </a:moveTo>
                <a:cubicBezTo>
                  <a:pt x="4751241" y="0"/>
                  <a:pt x="4751241" y="0"/>
                  <a:pt x="4751241" y="0"/>
                </a:cubicBezTo>
                <a:cubicBezTo>
                  <a:pt x="4803181" y="0"/>
                  <a:pt x="4846032" y="41556"/>
                  <a:pt x="4846032" y="94799"/>
                </a:cubicBezTo>
                <a:lnTo>
                  <a:pt x="4846032" y="315068"/>
                </a:lnTo>
                <a:lnTo>
                  <a:pt x="4846032" y="521574"/>
                </a:lnTo>
                <a:lnTo>
                  <a:pt x="4846032" y="714763"/>
                </a:lnTo>
                <a:lnTo>
                  <a:pt x="4846032" y="895077"/>
                </a:lnTo>
                <a:lnTo>
                  <a:pt x="4846032" y="1062960"/>
                </a:lnTo>
                <a:lnTo>
                  <a:pt x="4846032" y="1218858"/>
                </a:lnTo>
                <a:lnTo>
                  <a:pt x="4846032" y="1363213"/>
                </a:lnTo>
                <a:lnTo>
                  <a:pt x="4846032" y="1496469"/>
                </a:lnTo>
                <a:lnTo>
                  <a:pt x="4846032" y="1619071"/>
                </a:lnTo>
                <a:lnTo>
                  <a:pt x="4846032" y="1731462"/>
                </a:lnTo>
                <a:lnTo>
                  <a:pt x="4846032" y="1834086"/>
                </a:lnTo>
                <a:lnTo>
                  <a:pt x="4846032" y="1927388"/>
                </a:lnTo>
                <a:lnTo>
                  <a:pt x="4846032" y="2011810"/>
                </a:lnTo>
                <a:lnTo>
                  <a:pt x="4846032" y="2087798"/>
                </a:lnTo>
                <a:lnTo>
                  <a:pt x="4846032" y="2155796"/>
                </a:lnTo>
                <a:lnTo>
                  <a:pt x="4846032" y="2216245"/>
                </a:lnTo>
                <a:lnTo>
                  <a:pt x="4846032" y="2316280"/>
                </a:lnTo>
                <a:lnTo>
                  <a:pt x="4846032" y="2391454"/>
                </a:lnTo>
                <a:lnTo>
                  <a:pt x="4846032" y="2445319"/>
                </a:lnTo>
                <a:lnTo>
                  <a:pt x="4846032" y="2481426"/>
                </a:lnTo>
                <a:lnTo>
                  <a:pt x="4846032" y="2503327"/>
                </a:lnTo>
                <a:lnTo>
                  <a:pt x="4846032" y="2514574"/>
                </a:lnTo>
                <a:lnTo>
                  <a:pt x="4846032" y="2519309"/>
                </a:lnTo>
                <a:cubicBezTo>
                  <a:pt x="4846032" y="2571254"/>
                  <a:pt x="4803181" y="2614108"/>
                  <a:pt x="4751241" y="2614108"/>
                </a:cubicBezTo>
                <a:cubicBezTo>
                  <a:pt x="94791" y="2614108"/>
                  <a:pt x="94791" y="2614108"/>
                  <a:pt x="94791" y="2614108"/>
                </a:cubicBezTo>
                <a:cubicBezTo>
                  <a:pt x="42851" y="2614108"/>
                  <a:pt x="0" y="2571254"/>
                  <a:pt x="0" y="2519309"/>
                </a:cubicBezTo>
                <a:lnTo>
                  <a:pt x="0" y="2299040"/>
                </a:lnTo>
                <a:lnTo>
                  <a:pt x="0" y="2092534"/>
                </a:lnTo>
                <a:lnTo>
                  <a:pt x="0" y="1899345"/>
                </a:lnTo>
                <a:lnTo>
                  <a:pt x="0" y="1719031"/>
                </a:lnTo>
                <a:lnTo>
                  <a:pt x="0" y="1551148"/>
                </a:lnTo>
                <a:lnTo>
                  <a:pt x="0" y="1395250"/>
                </a:lnTo>
                <a:lnTo>
                  <a:pt x="0" y="1250895"/>
                </a:lnTo>
                <a:lnTo>
                  <a:pt x="0" y="1117639"/>
                </a:lnTo>
                <a:lnTo>
                  <a:pt x="0" y="995037"/>
                </a:lnTo>
                <a:lnTo>
                  <a:pt x="0" y="882646"/>
                </a:lnTo>
                <a:lnTo>
                  <a:pt x="0" y="780022"/>
                </a:lnTo>
                <a:lnTo>
                  <a:pt x="0" y="686720"/>
                </a:lnTo>
                <a:lnTo>
                  <a:pt x="0" y="602298"/>
                </a:lnTo>
                <a:lnTo>
                  <a:pt x="0" y="526310"/>
                </a:lnTo>
                <a:lnTo>
                  <a:pt x="0" y="458313"/>
                </a:lnTo>
                <a:lnTo>
                  <a:pt x="0" y="397863"/>
                </a:lnTo>
                <a:lnTo>
                  <a:pt x="0" y="297828"/>
                </a:lnTo>
                <a:lnTo>
                  <a:pt x="0" y="222654"/>
                </a:lnTo>
                <a:lnTo>
                  <a:pt x="0" y="168789"/>
                </a:lnTo>
                <a:lnTo>
                  <a:pt x="0" y="132682"/>
                </a:lnTo>
                <a:lnTo>
                  <a:pt x="0" y="110781"/>
                </a:lnTo>
                <a:lnTo>
                  <a:pt x="0" y="99534"/>
                </a:lnTo>
                <a:lnTo>
                  <a:pt x="0" y="94799"/>
                </a:lnTo>
                <a:cubicBezTo>
                  <a:pt x="0" y="41556"/>
                  <a:pt x="42851" y="0"/>
                  <a:pt x="94791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5787430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4904388" y="1919481"/>
            <a:ext cx="2356158" cy="4475486"/>
          </a:xfrm>
          <a:custGeom>
            <a:avLst/>
            <a:gdLst>
              <a:gd name="connsiteX0" fmla="*/ 1843084 w 2356158"/>
              <a:gd name="connsiteY0" fmla="*/ 0 h 4475486"/>
              <a:gd name="connsiteX1" fmla="*/ 2196756 w 2356158"/>
              <a:gd name="connsiteY1" fmla="*/ 14918 h 4475486"/>
              <a:gd name="connsiteX2" fmla="*/ 2356158 w 2356158"/>
              <a:gd name="connsiteY2" fmla="*/ 223774 h 4475486"/>
              <a:gd name="connsiteX3" fmla="*/ 2201738 w 2356158"/>
              <a:gd name="connsiteY3" fmla="*/ 4296468 h 4475486"/>
              <a:gd name="connsiteX4" fmla="*/ 2032373 w 2356158"/>
              <a:gd name="connsiteY4" fmla="*/ 4460569 h 4475486"/>
              <a:gd name="connsiteX5" fmla="*/ 1121008 w 2356158"/>
              <a:gd name="connsiteY5" fmla="*/ 4475050 h 4475486"/>
              <a:gd name="connsiteX6" fmla="*/ 931940 w 2356158"/>
              <a:gd name="connsiteY6" fmla="*/ 4475486 h 4475486"/>
              <a:gd name="connsiteX7" fmla="*/ 930619 w 2356158"/>
              <a:gd name="connsiteY7" fmla="*/ 4475486 h 4475486"/>
              <a:gd name="connsiteX8" fmla="*/ 831525 w 2356158"/>
              <a:gd name="connsiteY8" fmla="*/ 4475374 h 4475486"/>
              <a:gd name="connsiteX9" fmla="*/ 278953 w 2356158"/>
              <a:gd name="connsiteY9" fmla="*/ 4460569 h 4475486"/>
              <a:gd name="connsiteX10" fmla="*/ 134496 w 2356158"/>
              <a:gd name="connsiteY10" fmla="*/ 4301441 h 4475486"/>
              <a:gd name="connsiteX11" fmla="*/ 0 w 2356158"/>
              <a:gd name="connsiteY11" fmla="*/ 293393 h 4475486"/>
              <a:gd name="connsiteX12" fmla="*/ 119553 w 2356158"/>
              <a:gd name="connsiteY12" fmla="*/ 24864 h 4475486"/>
              <a:gd name="connsiteX13" fmla="*/ 1843084 w 2356158"/>
              <a:gd name="connsiteY13" fmla="*/ 0 h 4475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356158" h="4475486">
                <a:moveTo>
                  <a:pt x="1843084" y="0"/>
                </a:moveTo>
                <a:cubicBezTo>
                  <a:pt x="2127018" y="0"/>
                  <a:pt x="2186794" y="9946"/>
                  <a:pt x="2196756" y="14918"/>
                </a:cubicBezTo>
                <a:cubicBezTo>
                  <a:pt x="2311326" y="59673"/>
                  <a:pt x="2356158" y="183992"/>
                  <a:pt x="2356158" y="223774"/>
                </a:cubicBezTo>
                <a:cubicBezTo>
                  <a:pt x="2351177" y="258584"/>
                  <a:pt x="2226644" y="4162203"/>
                  <a:pt x="2201738" y="4296468"/>
                </a:cubicBezTo>
                <a:cubicBezTo>
                  <a:pt x="2186794" y="4371059"/>
                  <a:pt x="2072224" y="4450623"/>
                  <a:pt x="2032373" y="4460569"/>
                </a:cubicBezTo>
                <a:cubicBezTo>
                  <a:pt x="1984429" y="4464920"/>
                  <a:pt x="1562729" y="4473079"/>
                  <a:pt x="1121008" y="4475050"/>
                </a:cubicBezTo>
                <a:lnTo>
                  <a:pt x="931940" y="4475486"/>
                </a:lnTo>
                <a:lnTo>
                  <a:pt x="930619" y="4475486"/>
                </a:lnTo>
                <a:lnTo>
                  <a:pt x="831525" y="4475374"/>
                </a:lnTo>
                <a:cubicBezTo>
                  <a:pt x="358927" y="4474263"/>
                  <a:pt x="288294" y="4465231"/>
                  <a:pt x="278953" y="4460569"/>
                </a:cubicBezTo>
                <a:cubicBezTo>
                  <a:pt x="189290" y="4435705"/>
                  <a:pt x="144459" y="4346195"/>
                  <a:pt x="134496" y="4301441"/>
                </a:cubicBezTo>
                <a:cubicBezTo>
                  <a:pt x="119553" y="4167176"/>
                  <a:pt x="0" y="402794"/>
                  <a:pt x="0" y="293393"/>
                </a:cubicBezTo>
                <a:cubicBezTo>
                  <a:pt x="0" y="144210"/>
                  <a:pt x="74720" y="39782"/>
                  <a:pt x="119553" y="24864"/>
                </a:cubicBezTo>
                <a:cubicBezTo>
                  <a:pt x="199253" y="0"/>
                  <a:pt x="1200495" y="0"/>
                  <a:pt x="1843084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391930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bg>
      <p:bgPr>
        <a:solidFill>
          <a:schemeClr val="accent2"/>
        </a:solidFill>
        <a:effectLst/>
      </p:bgPr>
    </p:bg>
    <p:spTree>
      <p:nvGrpSpPr>
        <p:cNvPr id="1" name="Shape 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6" name="Google Shape;266;p15"/>
          <p:cNvGrpSpPr/>
          <p:nvPr/>
        </p:nvGrpSpPr>
        <p:grpSpPr>
          <a:xfrm>
            <a:off x="314300" y="305800"/>
            <a:ext cx="11563200" cy="6246400"/>
            <a:chOff x="235725" y="229350"/>
            <a:chExt cx="8672400" cy="4684800"/>
          </a:xfrm>
        </p:grpSpPr>
        <p:sp>
          <p:nvSpPr>
            <p:cNvPr id="267" name="Google Shape;267;p15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15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69" name="Google Shape;269;p15"/>
          <p:cNvSpPr txBox="1">
            <a:spLocks noGrp="1"/>
          </p:cNvSpPr>
          <p:nvPr>
            <p:ph type="title"/>
          </p:nvPr>
        </p:nvSpPr>
        <p:spPr>
          <a:xfrm>
            <a:off x="2083067" y="404021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70" name="Google Shape;270;p15"/>
          <p:cNvSpPr txBox="1">
            <a:spLocks noGrp="1"/>
          </p:cNvSpPr>
          <p:nvPr>
            <p:ph type="subTitle" idx="1"/>
          </p:nvPr>
        </p:nvSpPr>
        <p:spPr>
          <a:xfrm>
            <a:off x="2083067" y="4720673"/>
            <a:ext cx="3115200" cy="8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1" name="Google Shape;271;p15"/>
          <p:cNvSpPr txBox="1">
            <a:spLocks noGrp="1"/>
          </p:cNvSpPr>
          <p:nvPr>
            <p:ph type="title" idx="2"/>
          </p:nvPr>
        </p:nvSpPr>
        <p:spPr>
          <a:xfrm>
            <a:off x="6993733" y="404021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72" name="Google Shape;272;p15"/>
          <p:cNvSpPr txBox="1">
            <a:spLocks noGrp="1"/>
          </p:cNvSpPr>
          <p:nvPr>
            <p:ph type="subTitle" idx="3"/>
          </p:nvPr>
        </p:nvSpPr>
        <p:spPr>
          <a:xfrm>
            <a:off x="6993733" y="4720673"/>
            <a:ext cx="3115200" cy="8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273" name="Google Shape;273;p15"/>
          <p:cNvCxnSpPr/>
          <p:nvPr/>
        </p:nvCxnSpPr>
        <p:spPr>
          <a:xfrm>
            <a:off x="1089033" y="1472400"/>
            <a:ext cx="8292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274" name="Google Shape;274;p15"/>
          <p:cNvSpPr txBox="1">
            <a:spLocks noGrp="1"/>
          </p:cNvSpPr>
          <p:nvPr>
            <p:ph type="title" idx="4" hasCustomPrompt="1"/>
          </p:nvPr>
        </p:nvSpPr>
        <p:spPr>
          <a:xfrm>
            <a:off x="7338933" y="1938733"/>
            <a:ext cx="2424800" cy="201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4666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75" name="Google Shape;275;p15"/>
          <p:cNvSpPr txBox="1">
            <a:spLocks noGrp="1"/>
          </p:cNvSpPr>
          <p:nvPr>
            <p:ph type="title" idx="5" hasCustomPrompt="1"/>
          </p:nvPr>
        </p:nvSpPr>
        <p:spPr>
          <a:xfrm>
            <a:off x="2428267" y="1938733"/>
            <a:ext cx="2424800" cy="201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4666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76" name="Google Shape;276;p15"/>
          <p:cNvSpPr txBox="1">
            <a:spLocks noGrp="1"/>
          </p:cNvSpPr>
          <p:nvPr>
            <p:ph type="title" idx="6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1429366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bg>
      <p:bgPr>
        <a:solidFill>
          <a:schemeClr val="accent2"/>
        </a:solidFill>
        <a:effectLst/>
      </p:bgPr>
    </p:bg>
    <p:spTree>
      <p:nvGrpSpPr>
        <p:cNvPr id="1" name="Shape 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8" name="Google Shape;278;p16"/>
          <p:cNvGrpSpPr/>
          <p:nvPr/>
        </p:nvGrpSpPr>
        <p:grpSpPr>
          <a:xfrm>
            <a:off x="314300" y="305800"/>
            <a:ext cx="11563200" cy="6246400"/>
            <a:chOff x="235725" y="229350"/>
            <a:chExt cx="8672400" cy="4684800"/>
          </a:xfrm>
        </p:grpSpPr>
        <p:sp>
          <p:nvSpPr>
            <p:cNvPr id="279" name="Google Shape;279;p16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16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1" name="Google Shape;281;p1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82" name="Google Shape;282;p16"/>
          <p:cNvSpPr txBox="1">
            <a:spLocks noGrp="1"/>
          </p:cNvSpPr>
          <p:nvPr>
            <p:ph type="subTitle" idx="1"/>
          </p:nvPr>
        </p:nvSpPr>
        <p:spPr>
          <a:xfrm>
            <a:off x="960133" y="3603017"/>
            <a:ext cx="4855200" cy="9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283" name="Google Shape;283;p16"/>
          <p:cNvCxnSpPr/>
          <p:nvPr/>
        </p:nvCxnSpPr>
        <p:spPr>
          <a:xfrm>
            <a:off x="1089033" y="1472400"/>
            <a:ext cx="8292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284" name="Google Shape;284;p16"/>
          <p:cNvSpPr txBox="1">
            <a:spLocks noGrp="1"/>
          </p:cNvSpPr>
          <p:nvPr>
            <p:ph type="subTitle" idx="2"/>
          </p:nvPr>
        </p:nvSpPr>
        <p:spPr>
          <a:xfrm>
            <a:off x="960000" y="2944617"/>
            <a:ext cx="4855200" cy="65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ebas Neue"/>
              <a:buNone/>
              <a:defRPr sz="2400">
                <a:latin typeface="Love Ya Like A Sister"/>
                <a:ea typeface="Love Ya Like A Sister"/>
                <a:cs typeface="Love Ya Like A Sister"/>
                <a:sym typeface="Love Ya Like A Sister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2746157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bg>
      <p:bgPr>
        <a:solidFill>
          <a:schemeClr val="accent2"/>
        </a:solidFill>
        <a:effectLst/>
      </p:bgPr>
    </p:bg>
    <p:spTree>
      <p:nvGrpSpPr>
        <p:cNvPr id="1" name="Shape 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6" name="Google Shape;286;p17"/>
          <p:cNvGrpSpPr/>
          <p:nvPr/>
        </p:nvGrpSpPr>
        <p:grpSpPr>
          <a:xfrm>
            <a:off x="314300" y="305800"/>
            <a:ext cx="11563200" cy="6246400"/>
            <a:chOff x="235725" y="229350"/>
            <a:chExt cx="8672400" cy="4684800"/>
          </a:xfrm>
        </p:grpSpPr>
        <p:sp>
          <p:nvSpPr>
            <p:cNvPr id="287" name="Google Shape;287;p17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17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9" name="Google Shape;289;p1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0" name="Google Shape;290;p17"/>
          <p:cNvSpPr txBox="1">
            <a:spLocks noGrp="1"/>
          </p:cNvSpPr>
          <p:nvPr>
            <p:ph type="title" idx="2"/>
          </p:nvPr>
        </p:nvSpPr>
        <p:spPr>
          <a:xfrm>
            <a:off x="960000" y="481115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91" name="Google Shape;291;p17"/>
          <p:cNvSpPr txBox="1">
            <a:spLocks noGrp="1"/>
          </p:cNvSpPr>
          <p:nvPr>
            <p:ph type="subTitle" idx="1"/>
          </p:nvPr>
        </p:nvSpPr>
        <p:spPr>
          <a:xfrm>
            <a:off x="906421" y="5491600"/>
            <a:ext cx="31884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" name="Google Shape;292;p17"/>
          <p:cNvSpPr txBox="1">
            <a:spLocks noGrp="1"/>
          </p:cNvSpPr>
          <p:nvPr>
            <p:ph type="title" idx="3"/>
          </p:nvPr>
        </p:nvSpPr>
        <p:spPr>
          <a:xfrm>
            <a:off x="4538400" y="481115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93" name="Google Shape;293;p17"/>
          <p:cNvSpPr txBox="1">
            <a:spLocks noGrp="1"/>
          </p:cNvSpPr>
          <p:nvPr>
            <p:ph type="subTitle" idx="4"/>
          </p:nvPr>
        </p:nvSpPr>
        <p:spPr>
          <a:xfrm>
            <a:off x="4450195" y="5491600"/>
            <a:ext cx="31884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4" name="Google Shape;294;p17"/>
          <p:cNvSpPr txBox="1">
            <a:spLocks noGrp="1"/>
          </p:cNvSpPr>
          <p:nvPr>
            <p:ph type="title" idx="5"/>
          </p:nvPr>
        </p:nvSpPr>
        <p:spPr>
          <a:xfrm>
            <a:off x="8116800" y="481115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95" name="Google Shape;295;p17"/>
          <p:cNvSpPr txBox="1">
            <a:spLocks noGrp="1"/>
          </p:cNvSpPr>
          <p:nvPr>
            <p:ph type="subTitle" idx="6"/>
          </p:nvPr>
        </p:nvSpPr>
        <p:spPr>
          <a:xfrm>
            <a:off x="8083951" y="5491600"/>
            <a:ext cx="31884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296" name="Google Shape;296;p17"/>
          <p:cNvCxnSpPr/>
          <p:nvPr/>
        </p:nvCxnSpPr>
        <p:spPr>
          <a:xfrm>
            <a:off x="1089033" y="1472400"/>
            <a:ext cx="8292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</p:spTree>
    <p:extLst>
      <p:ext uri="{BB962C8B-B14F-4D97-AF65-F5344CB8AC3E}">
        <p14:creationId xmlns:p14="http://schemas.microsoft.com/office/powerpoint/2010/main" val="277527396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eight columns">
  <p:cSld name="Title and eight columns">
    <p:bg>
      <p:bgPr>
        <a:solidFill>
          <a:schemeClr val="accent2"/>
        </a:solidFill>
        <a:effectLst/>
      </p:bgPr>
    </p:bg>
    <p:spTree>
      <p:nvGrpSpPr>
        <p:cNvPr id="1" name="Shape 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8" name="Google Shape;298;p18"/>
          <p:cNvGrpSpPr/>
          <p:nvPr/>
        </p:nvGrpSpPr>
        <p:grpSpPr>
          <a:xfrm>
            <a:off x="314300" y="305800"/>
            <a:ext cx="11563200" cy="6246400"/>
            <a:chOff x="235725" y="229350"/>
            <a:chExt cx="8672400" cy="4684800"/>
          </a:xfrm>
        </p:grpSpPr>
        <p:sp>
          <p:nvSpPr>
            <p:cNvPr id="299" name="Google Shape;299;p18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18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1" name="Google Shape;301;p18"/>
          <p:cNvSpPr txBox="1">
            <a:spLocks noGrp="1"/>
          </p:cNvSpPr>
          <p:nvPr>
            <p:ph type="title"/>
          </p:nvPr>
        </p:nvSpPr>
        <p:spPr>
          <a:xfrm>
            <a:off x="960000" y="2604133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02" name="Google Shape;302;p18"/>
          <p:cNvSpPr txBox="1">
            <a:spLocks noGrp="1"/>
          </p:cNvSpPr>
          <p:nvPr>
            <p:ph type="subTitle" idx="1"/>
          </p:nvPr>
        </p:nvSpPr>
        <p:spPr>
          <a:xfrm>
            <a:off x="960000" y="3386167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303" name="Google Shape;303;p18"/>
          <p:cNvCxnSpPr/>
          <p:nvPr/>
        </p:nvCxnSpPr>
        <p:spPr>
          <a:xfrm>
            <a:off x="1089033" y="1472400"/>
            <a:ext cx="8292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304" name="Google Shape;304;p18"/>
          <p:cNvSpPr txBox="1">
            <a:spLocks noGrp="1"/>
          </p:cNvSpPr>
          <p:nvPr>
            <p:ph type="title" idx="2"/>
          </p:nvPr>
        </p:nvSpPr>
        <p:spPr>
          <a:xfrm>
            <a:off x="3723067" y="2604133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05" name="Google Shape;305;p18"/>
          <p:cNvSpPr txBox="1">
            <a:spLocks noGrp="1"/>
          </p:cNvSpPr>
          <p:nvPr>
            <p:ph type="subTitle" idx="3"/>
          </p:nvPr>
        </p:nvSpPr>
        <p:spPr>
          <a:xfrm>
            <a:off x="3723067" y="3386167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6" name="Google Shape;306;p18"/>
          <p:cNvSpPr txBox="1">
            <a:spLocks noGrp="1"/>
          </p:cNvSpPr>
          <p:nvPr>
            <p:ph type="title" idx="4"/>
          </p:nvPr>
        </p:nvSpPr>
        <p:spPr>
          <a:xfrm>
            <a:off x="6486133" y="2604133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07" name="Google Shape;307;p18"/>
          <p:cNvSpPr txBox="1">
            <a:spLocks noGrp="1"/>
          </p:cNvSpPr>
          <p:nvPr>
            <p:ph type="subTitle" idx="5"/>
          </p:nvPr>
        </p:nvSpPr>
        <p:spPr>
          <a:xfrm>
            <a:off x="6486133" y="3386167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8" name="Google Shape;308;p18"/>
          <p:cNvSpPr txBox="1">
            <a:spLocks noGrp="1"/>
          </p:cNvSpPr>
          <p:nvPr>
            <p:ph type="title" idx="6"/>
          </p:nvPr>
        </p:nvSpPr>
        <p:spPr>
          <a:xfrm>
            <a:off x="9249200" y="2604133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09" name="Google Shape;309;p18"/>
          <p:cNvSpPr txBox="1">
            <a:spLocks noGrp="1"/>
          </p:cNvSpPr>
          <p:nvPr>
            <p:ph type="subTitle" idx="7"/>
          </p:nvPr>
        </p:nvSpPr>
        <p:spPr>
          <a:xfrm>
            <a:off x="9249200" y="3386167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0" name="Google Shape;310;p18"/>
          <p:cNvSpPr txBox="1">
            <a:spLocks noGrp="1"/>
          </p:cNvSpPr>
          <p:nvPr>
            <p:ph type="title" idx="8"/>
          </p:nvPr>
        </p:nvSpPr>
        <p:spPr>
          <a:xfrm>
            <a:off x="960000" y="4889167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11" name="Google Shape;311;p18"/>
          <p:cNvSpPr txBox="1">
            <a:spLocks noGrp="1"/>
          </p:cNvSpPr>
          <p:nvPr>
            <p:ph type="subTitle" idx="9"/>
          </p:nvPr>
        </p:nvSpPr>
        <p:spPr>
          <a:xfrm>
            <a:off x="960000" y="5671200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2" name="Google Shape;312;p18"/>
          <p:cNvSpPr txBox="1">
            <a:spLocks noGrp="1"/>
          </p:cNvSpPr>
          <p:nvPr>
            <p:ph type="title" idx="13"/>
          </p:nvPr>
        </p:nvSpPr>
        <p:spPr>
          <a:xfrm>
            <a:off x="3723067" y="4889167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13" name="Google Shape;313;p18"/>
          <p:cNvSpPr txBox="1">
            <a:spLocks noGrp="1"/>
          </p:cNvSpPr>
          <p:nvPr>
            <p:ph type="subTitle" idx="14"/>
          </p:nvPr>
        </p:nvSpPr>
        <p:spPr>
          <a:xfrm>
            <a:off x="3723067" y="5671200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4" name="Google Shape;314;p18"/>
          <p:cNvSpPr txBox="1">
            <a:spLocks noGrp="1"/>
          </p:cNvSpPr>
          <p:nvPr>
            <p:ph type="title" idx="15"/>
          </p:nvPr>
        </p:nvSpPr>
        <p:spPr>
          <a:xfrm>
            <a:off x="6486133" y="4889167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15" name="Google Shape;315;p18"/>
          <p:cNvSpPr txBox="1">
            <a:spLocks noGrp="1"/>
          </p:cNvSpPr>
          <p:nvPr>
            <p:ph type="subTitle" idx="16"/>
          </p:nvPr>
        </p:nvSpPr>
        <p:spPr>
          <a:xfrm>
            <a:off x="6486133" y="5671200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6" name="Google Shape;316;p18"/>
          <p:cNvSpPr txBox="1">
            <a:spLocks noGrp="1"/>
          </p:cNvSpPr>
          <p:nvPr>
            <p:ph type="title" idx="17"/>
          </p:nvPr>
        </p:nvSpPr>
        <p:spPr>
          <a:xfrm>
            <a:off x="9249200" y="4889167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17" name="Google Shape;317;p18"/>
          <p:cNvSpPr txBox="1">
            <a:spLocks noGrp="1"/>
          </p:cNvSpPr>
          <p:nvPr>
            <p:ph type="subTitle" idx="18"/>
          </p:nvPr>
        </p:nvSpPr>
        <p:spPr>
          <a:xfrm>
            <a:off x="9249200" y="5671200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" name="Google Shape;318;p18"/>
          <p:cNvSpPr txBox="1">
            <a:spLocks noGrp="1"/>
          </p:cNvSpPr>
          <p:nvPr>
            <p:ph type="title" idx="19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0743173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solidFill>
          <a:schemeClr val="accent2"/>
        </a:solidFill>
        <a:effectLst/>
      </p:bgPr>
    </p:bg>
    <p:spTree>
      <p:nvGrpSpPr>
        <p:cNvPr id="1" name="Shape 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0" name="Google Shape;320;p19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321" name="Google Shape;321;p19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19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19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19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19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19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19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19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19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19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19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19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19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19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19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19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19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19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19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19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19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19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19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19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19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19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7" name="Google Shape;347;p19"/>
          <p:cNvSpPr txBox="1">
            <a:spLocks noGrp="1"/>
          </p:cNvSpPr>
          <p:nvPr>
            <p:ph type="ctrTitle"/>
          </p:nvPr>
        </p:nvSpPr>
        <p:spPr>
          <a:xfrm>
            <a:off x="3572400" y="720000"/>
            <a:ext cx="5047200" cy="209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 b="1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48" name="Google Shape;348;p19"/>
          <p:cNvSpPr txBox="1">
            <a:spLocks noGrp="1"/>
          </p:cNvSpPr>
          <p:nvPr>
            <p:ph type="subTitle" idx="1"/>
          </p:nvPr>
        </p:nvSpPr>
        <p:spPr>
          <a:xfrm>
            <a:off x="3572400" y="2941300"/>
            <a:ext cx="5047200" cy="16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349" name="Google Shape;349;p19"/>
          <p:cNvSpPr txBox="1">
            <a:spLocks noGrp="1"/>
          </p:cNvSpPr>
          <p:nvPr>
            <p:ph type="subTitle" idx="2"/>
          </p:nvPr>
        </p:nvSpPr>
        <p:spPr>
          <a:xfrm>
            <a:off x="3572403" y="5640233"/>
            <a:ext cx="5047200" cy="4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9pPr>
          </a:lstStyle>
          <a:p>
            <a:endParaRPr/>
          </a:p>
        </p:txBody>
      </p:sp>
      <p:sp>
        <p:nvSpPr>
          <p:cNvPr id="350" name="Google Shape;350;p19"/>
          <p:cNvSpPr txBox="1"/>
          <p:nvPr/>
        </p:nvSpPr>
        <p:spPr>
          <a:xfrm>
            <a:off x="3572400" y="4541600"/>
            <a:ext cx="5047200" cy="93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dk2"/>
                </a:solidFill>
                <a:latin typeface="Karla"/>
                <a:ea typeface="Karla"/>
                <a:cs typeface="Karla"/>
                <a:sym typeface="Karla"/>
              </a:rPr>
              <a:t>CREDITS:</a:t>
            </a:r>
            <a:r>
              <a:rPr lang="en" sz="1600">
                <a:solidFill>
                  <a:schemeClr val="dk2"/>
                </a:solidFill>
                <a:latin typeface="Karla"/>
                <a:ea typeface="Karla"/>
                <a:cs typeface="Karla"/>
                <a:sym typeface="Karla"/>
              </a:rPr>
              <a:t> This presentation template was created by </a:t>
            </a:r>
            <a:r>
              <a:rPr lang="en" sz="1600" b="1" u="sng">
                <a:solidFill>
                  <a:schemeClr val="dk2"/>
                </a:solidFill>
                <a:highlight>
                  <a:schemeClr val="lt1"/>
                </a:highlight>
                <a:latin typeface="Karla"/>
                <a:ea typeface="Karla"/>
                <a:cs typeface="Karla"/>
                <a:sym typeface="Karla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600" b="1" u="sng">
                <a:solidFill>
                  <a:schemeClr val="dk2"/>
                </a:solidFill>
                <a:highlight>
                  <a:schemeClr val="lt1"/>
                </a:highlight>
                <a:latin typeface="Karla"/>
                <a:ea typeface="Karla"/>
                <a:cs typeface="Karla"/>
                <a:sym typeface="Karla"/>
              </a:rPr>
              <a:t>,</a:t>
            </a:r>
            <a:r>
              <a:rPr lang="en" sz="1600">
                <a:solidFill>
                  <a:schemeClr val="dk2"/>
                </a:solidFill>
                <a:latin typeface="Karla"/>
                <a:ea typeface="Karla"/>
                <a:cs typeface="Karla"/>
                <a:sym typeface="Karla"/>
              </a:rPr>
              <a:t> including icons by </a:t>
            </a:r>
            <a:r>
              <a:rPr lang="en" sz="1600" b="1" u="sng">
                <a:solidFill>
                  <a:schemeClr val="dk2"/>
                </a:solidFill>
                <a:highlight>
                  <a:schemeClr val="lt1"/>
                </a:highlight>
                <a:latin typeface="Karla"/>
                <a:ea typeface="Karla"/>
                <a:cs typeface="Karla"/>
                <a:sym typeface="Karla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600" b="1" u="sng">
                <a:solidFill>
                  <a:schemeClr val="dk2"/>
                </a:solidFill>
                <a:highlight>
                  <a:schemeClr val="lt1"/>
                </a:highlight>
                <a:latin typeface="Karla"/>
                <a:ea typeface="Karla"/>
                <a:cs typeface="Karla"/>
                <a:sym typeface="Karla"/>
              </a:rPr>
              <a:t>,</a:t>
            </a:r>
            <a:r>
              <a:rPr lang="en" sz="1600">
                <a:solidFill>
                  <a:schemeClr val="dk2"/>
                </a:solidFill>
                <a:latin typeface="Karla"/>
                <a:ea typeface="Karla"/>
                <a:cs typeface="Karla"/>
                <a:sym typeface="Karla"/>
              </a:rPr>
              <a:t> and infographics &amp; images by </a:t>
            </a:r>
            <a:r>
              <a:rPr lang="en" sz="1600" b="1" u="sng">
                <a:solidFill>
                  <a:schemeClr val="dk2"/>
                </a:solidFill>
                <a:highlight>
                  <a:schemeClr val="lt1"/>
                </a:highlight>
                <a:latin typeface="Karla"/>
                <a:ea typeface="Karla"/>
                <a:cs typeface="Karla"/>
                <a:sym typeface="Karla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600" b="1" u="sng">
              <a:solidFill>
                <a:schemeClr val="dk2"/>
              </a:solidFill>
              <a:highlight>
                <a:schemeClr val="lt1"/>
              </a:highlight>
              <a:latin typeface="Karla"/>
              <a:ea typeface="Karla"/>
              <a:cs typeface="Karla"/>
              <a:sym typeface="Karla"/>
            </a:endParaRPr>
          </a:p>
        </p:txBody>
      </p:sp>
      <p:cxnSp>
        <p:nvCxnSpPr>
          <p:cNvPr id="351" name="Google Shape;351;p19"/>
          <p:cNvCxnSpPr/>
          <p:nvPr/>
        </p:nvCxnSpPr>
        <p:spPr>
          <a:xfrm>
            <a:off x="5681400" y="2880200"/>
            <a:ext cx="829200" cy="0"/>
          </a:xfrm>
          <a:prstGeom prst="straightConnector1">
            <a:avLst/>
          </a:prstGeom>
          <a:noFill/>
          <a:ln w="19050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cxnSp>
    </p:spTree>
    <p:extLst>
      <p:ext uri="{BB962C8B-B14F-4D97-AF65-F5344CB8AC3E}">
        <p14:creationId xmlns:p14="http://schemas.microsoft.com/office/powerpoint/2010/main" val="41207440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chemeClr val="dk2"/>
        </a:solidFill>
        <a:effectLst/>
      </p:bgPr>
    </p:bg>
    <p:spTree>
      <p:nvGrpSpPr>
        <p:cNvPr id="1" name="Shape 35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238370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chemeClr val="accent2"/>
        </a:solidFill>
        <a:effectLst/>
      </p:bgPr>
    </p:bg>
    <p:spTree>
      <p:nvGrpSpPr>
        <p:cNvPr id="1" name="Shape 35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5204658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chemeClr val="accent2"/>
        </a:solidFill>
        <a:effectLst/>
      </p:bgPr>
    </p:bg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Google Shape;40;p3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41" name="Google Shape;41;p3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3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3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3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3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3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3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3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3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3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3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3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3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3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3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3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3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3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3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3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3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3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3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3"/>
            <p:cNvSpPr/>
            <p:nvPr/>
          </p:nvSpPr>
          <p:spPr>
            <a:xfrm>
              <a:off x="1326852" y="576450"/>
              <a:ext cx="7375789" cy="3990588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3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3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3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" name="Google Shape;68;p3"/>
          <p:cNvSpPr txBox="1">
            <a:spLocks noGrp="1"/>
          </p:cNvSpPr>
          <p:nvPr>
            <p:ph type="title"/>
          </p:nvPr>
        </p:nvSpPr>
        <p:spPr>
          <a:xfrm>
            <a:off x="3434117" y="3344684"/>
            <a:ext cx="58136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7066" b="1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69" name="Google Shape;69;p3"/>
          <p:cNvSpPr txBox="1">
            <a:spLocks noGrp="1"/>
          </p:cNvSpPr>
          <p:nvPr>
            <p:ph type="title" idx="2" hasCustomPrompt="1"/>
          </p:nvPr>
        </p:nvSpPr>
        <p:spPr>
          <a:xfrm>
            <a:off x="4240333" y="1460884"/>
            <a:ext cx="4201200" cy="22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4666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70" name="Google Shape;70;p3"/>
          <p:cNvSpPr txBox="1">
            <a:spLocks noGrp="1"/>
          </p:cNvSpPr>
          <p:nvPr>
            <p:ph type="subTitle" idx="1"/>
          </p:nvPr>
        </p:nvSpPr>
        <p:spPr>
          <a:xfrm>
            <a:off x="3434117" y="4754717"/>
            <a:ext cx="5813600" cy="59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7785785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bg>
      <p:bgPr>
        <a:solidFill>
          <a:schemeClr val="accent1"/>
        </a:solidFill>
        <a:effectLst/>
      </p:bgPr>
    </p:bg>
    <p:spTree>
      <p:nvGrpSpPr>
        <p:cNvPr id="1" name="Shape 35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9757813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bg>
      <p:bgPr>
        <a:solidFill>
          <a:schemeClr val="accent2"/>
        </a:solidFill>
        <a:effectLst/>
      </p:bgPr>
    </p:bg>
    <p:spTree>
      <p:nvGrpSpPr>
        <p:cNvPr id="1" name="Shape 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" name="Google Shape;356;p23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357" name="Google Shape;357;p23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23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23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23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23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23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23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23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23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23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23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23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23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23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23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23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23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23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23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23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23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23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23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23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23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23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84561797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ackground 5">
    <p:bg>
      <p:bgPr>
        <a:solidFill>
          <a:schemeClr val="accent2"/>
        </a:solidFill>
        <a:effectLst/>
      </p:bgPr>
    </p:bg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4" name="Google Shape;384;p24"/>
          <p:cNvGrpSpPr/>
          <p:nvPr/>
        </p:nvGrpSpPr>
        <p:grpSpPr>
          <a:xfrm>
            <a:off x="314300" y="305800"/>
            <a:ext cx="11563200" cy="6246400"/>
            <a:chOff x="235725" y="229350"/>
            <a:chExt cx="8672400" cy="4684800"/>
          </a:xfrm>
        </p:grpSpPr>
        <p:sp>
          <p:nvSpPr>
            <p:cNvPr id="385" name="Google Shape;385;p24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24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49893626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PTMON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그래픽 13">
            <a:extLst>
              <a:ext uri="{FF2B5EF4-FFF2-40B4-BE49-F238E27FC236}">
                <a16:creationId xmlns:a16="http://schemas.microsoft.com/office/drawing/2014/main" id="{2E1DBB59-256D-44DB-AD86-DD1B8E2122B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9" name="그래픽 8">
            <a:extLst>
              <a:ext uri="{FF2B5EF4-FFF2-40B4-BE49-F238E27FC236}">
                <a16:creationId xmlns:a16="http://schemas.microsoft.com/office/drawing/2014/main" id="{C7F9DCC2-7475-4A85-9D01-3E29441C9212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2" name="Graphic 3">
            <a:hlinkClick r:id="rId6"/>
            <a:extLst>
              <a:ext uri="{FF2B5EF4-FFF2-40B4-BE49-F238E27FC236}">
                <a16:creationId xmlns:a16="http://schemas.microsoft.com/office/drawing/2014/main" id="{92E538CB-9DDE-464E-A053-D7791EC7E5B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33" name="TextBox 32">
            <a:hlinkClick r:id="rId9"/>
            <a:extLst>
              <a:ext uri="{FF2B5EF4-FFF2-40B4-BE49-F238E27FC236}">
                <a16:creationId xmlns:a16="http://schemas.microsoft.com/office/drawing/2014/main" id="{564804F5-CB10-411A-A0A6-F782899C3706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10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5" name="그림 14">
            <a:extLst>
              <a:ext uri="{FF2B5EF4-FFF2-40B4-BE49-F238E27FC236}">
                <a16:creationId xmlns:a16="http://schemas.microsoft.com/office/drawing/2014/main" id="{802AE2D0-EA26-4EE3-8B8E-FD18C317EB1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9527" r="73402"/>
          <a:stretch/>
        </p:blipFill>
        <p:spPr>
          <a:xfrm>
            <a:off x="9659064" y="0"/>
            <a:ext cx="2532936" cy="1792235"/>
          </a:xfrm>
          <a:prstGeom prst="rect">
            <a:avLst/>
          </a:prstGeom>
        </p:spPr>
      </p:pic>
      <p:pic>
        <p:nvPicPr>
          <p:cNvPr id="17" name="그림 16">
            <a:extLst>
              <a:ext uri="{FF2B5EF4-FFF2-40B4-BE49-F238E27FC236}">
                <a16:creationId xmlns:a16="http://schemas.microsoft.com/office/drawing/2014/main" id="{6F11DA6A-4B3F-4F57-8DCB-996EC6CFBC8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6006"/>
          <a:stretch/>
        </p:blipFill>
        <p:spPr>
          <a:xfrm>
            <a:off x="8661494" y="1773979"/>
            <a:ext cx="2532936" cy="2160949"/>
          </a:xfrm>
          <a:prstGeom prst="rect">
            <a:avLst/>
          </a:prstGeom>
        </p:spPr>
      </p:pic>
      <p:pic>
        <p:nvPicPr>
          <p:cNvPr id="20" name="그림 19">
            <a:extLst>
              <a:ext uri="{FF2B5EF4-FFF2-40B4-BE49-F238E27FC236}">
                <a16:creationId xmlns:a16="http://schemas.microsoft.com/office/drawing/2014/main" id="{C9737E5E-A784-4FD5-84E9-81ACB504611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7038" b="78878"/>
          <a:stretch/>
        </p:blipFill>
        <p:spPr>
          <a:xfrm>
            <a:off x="4169357" y="5863682"/>
            <a:ext cx="3853287" cy="994317"/>
          </a:xfrm>
          <a:prstGeom prst="rect">
            <a:avLst/>
          </a:prstGeom>
        </p:spPr>
      </p:pic>
      <p:pic>
        <p:nvPicPr>
          <p:cNvPr id="43" name="그림 42">
            <a:extLst>
              <a:ext uri="{FF2B5EF4-FFF2-40B4-BE49-F238E27FC236}">
                <a16:creationId xmlns:a16="http://schemas.microsoft.com/office/drawing/2014/main" id="{3E394A9C-F7DE-4897-BAD6-186BB870767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r="21124" b="71754"/>
          <a:stretch/>
        </p:blipFill>
        <p:spPr>
          <a:xfrm>
            <a:off x="8737600" y="5422424"/>
            <a:ext cx="3454400" cy="1435576"/>
          </a:xfrm>
          <a:prstGeom prst="rect">
            <a:avLst/>
          </a:prstGeom>
        </p:spPr>
      </p:pic>
      <p:pic>
        <p:nvPicPr>
          <p:cNvPr id="44" name="그림 43">
            <a:extLst>
              <a:ext uri="{FF2B5EF4-FFF2-40B4-BE49-F238E27FC236}">
                <a16:creationId xmlns:a16="http://schemas.microsoft.com/office/drawing/2014/main" id="{8BC8D78D-3652-4790-9CD1-DF9755846F6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r="16253" b="71754"/>
          <a:stretch/>
        </p:blipFill>
        <p:spPr>
          <a:xfrm flipH="1">
            <a:off x="-1" y="5470494"/>
            <a:ext cx="3853287" cy="1387505"/>
          </a:xfrm>
          <a:prstGeom prst="rect">
            <a:avLst/>
          </a:prstGeom>
        </p:spPr>
      </p:pic>
      <p:pic>
        <p:nvPicPr>
          <p:cNvPr id="45" name="그림 44">
            <a:extLst>
              <a:ext uri="{FF2B5EF4-FFF2-40B4-BE49-F238E27FC236}">
                <a16:creationId xmlns:a16="http://schemas.microsoft.com/office/drawing/2014/main" id="{BA8CE0AC-5E4D-4601-BEBF-8F8DFFE4A96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906" r="52729" b="28981"/>
          <a:stretch/>
        </p:blipFill>
        <p:spPr>
          <a:xfrm rot="5400000">
            <a:off x="888437" y="-888436"/>
            <a:ext cx="1368002" cy="3144875"/>
          </a:xfrm>
          <a:prstGeom prst="rect">
            <a:avLst/>
          </a:prstGeom>
        </p:spPr>
      </p:pic>
      <p:pic>
        <p:nvPicPr>
          <p:cNvPr id="36" name="그림 35">
            <a:extLst>
              <a:ext uri="{FF2B5EF4-FFF2-40B4-BE49-F238E27FC236}">
                <a16:creationId xmlns:a16="http://schemas.microsoft.com/office/drawing/2014/main" id="{77BAD0D1-AA41-42F7-B369-0471B3E6334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030"/>
          <a:stretch/>
        </p:blipFill>
        <p:spPr>
          <a:xfrm rot="576189">
            <a:off x="2782665" y="635017"/>
            <a:ext cx="7263320" cy="6416930"/>
          </a:xfrm>
          <a:prstGeom prst="rect">
            <a:avLst/>
          </a:prstGeom>
        </p:spPr>
      </p:pic>
      <p:pic>
        <p:nvPicPr>
          <p:cNvPr id="37" name="그림 36">
            <a:extLst>
              <a:ext uri="{FF2B5EF4-FFF2-40B4-BE49-F238E27FC236}">
                <a16:creationId xmlns:a16="http://schemas.microsoft.com/office/drawing/2014/main" id="{1F63EC39-CA86-4DDF-9E2C-949033486B2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t="18870" r="2312"/>
          <a:stretch/>
        </p:blipFill>
        <p:spPr>
          <a:xfrm>
            <a:off x="8859247" y="-1"/>
            <a:ext cx="1587005" cy="1709671"/>
          </a:xfrm>
          <a:prstGeom prst="rect">
            <a:avLst/>
          </a:prstGeom>
        </p:spPr>
      </p:pic>
      <p:pic>
        <p:nvPicPr>
          <p:cNvPr id="38" name="그림 37">
            <a:extLst>
              <a:ext uri="{FF2B5EF4-FFF2-40B4-BE49-F238E27FC236}">
                <a16:creationId xmlns:a16="http://schemas.microsoft.com/office/drawing/2014/main" id="{E4A379DA-F970-40AB-8BEE-2135A12DBBE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 rot="2255731">
            <a:off x="10378879" y="3450013"/>
            <a:ext cx="747405" cy="724304"/>
          </a:xfrm>
          <a:prstGeom prst="rect">
            <a:avLst/>
          </a:prstGeom>
        </p:spPr>
      </p:pic>
      <p:pic>
        <p:nvPicPr>
          <p:cNvPr id="39" name="그림 38">
            <a:extLst>
              <a:ext uri="{FF2B5EF4-FFF2-40B4-BE49-F238E27FC236}">
                <a16:creationId xmlns:a16="http://schemas.microsoft.com/office/drawing/2014/main" id="{A802EA60-4FB2-4436-AB00-034E872B56C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2512710" y="1944898"/>
            <a:ext cx="632163" cy="632615"/>
          </a:xfrm>
          <a:prstGeom prst="rect">
            <a:avLst/>
          </a:prstGeom>
        </p:spPr>
      </p:pic>
      <p:pic>
        <p:nvPicPr>
          <p:cNvPr id="40" name="그림 39">
            <a:extLst>
              <a:ext uri="{FF2B5EF4-FFF2-40B4-BE49-F238E27FC236}">
                <a16:creationId xmlns:a16="http://schemas.microsoft.com/office/drawing/2014/main" id="{7153EA36-0C29-4652-9A7D-0760C4BF31E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7268289" y="978312"/>
            <a:ext cx="854723" cy="820960"/>
          </a:xfrm>
          <a:prstGeom prst="rect">
            <a:avLst/>
          </a:prstGeom>
        </p:spPr>
      </p:pic>
      <p:pic>
        <p:nvPicPr>
          <p:cNvPr id="41" name="그림 40">
            <a:extLst>
              <a:ext uri="{FF2B5EF4-FFF2-40B4-BE49-F238E27FC236}">
                <a16:creationId xmlns:a16="http://schemas.microsoft.com/office/drawing/2014/main" id="{62DCD564-ACF1-4E56-BC3B-7D67A9C63C3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265" r="34916" b="55660"/>
          <a:stretch/>
        </p:blipFill>
        <p:spPr>
          <a:xfrm>
            <a:off x="0" y="4791878"/>
            <a:ext cx="2076068" cy="818825"/>
          </a:xfrm>
          <a:prstGeom prst="rect">
            <a:avLst/>
          </a:prstGeom>
        </p:spPr>
      </p:pic>
      <p:pic>
        <p:nvPicPr>
          <p:cNvPr id="42" name="그림 41">
            <a:extLst>
              <a:ext uri="{FF2B5EF4-FFF2-40B4-BE49-F238E27FC236}">
                <a16:creationId xmlns:a16="http://schemas.microsoft.com/office/drawing/2014/main" id="{64EA3BE3-D873-4EC2-9378-C4C63EC9B3A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332750" y="313181"/>
            <a:ext cx="1301470" cy="1666775"/>
          </a:xfrm>
          <a:prstGeom prst="rect">
            <a:avLst/>
          </a:prstGeom>
        </p:spPr>
      </p:pic>
      <p:pic>
        <p:nvPicPr>
          <p:cNvPr id="46" name="그림 45">
            <a:extLst>
              <a:ext uri="{FF2B5EF4-FFF2-40B4-BE49-F238E27FC236}">
                <a16:creationId xmlns:a16="http://schemas.microsoft.com/office/drawing/2014/main" id="{F7B17201-24D7-4F95-99D1-F2C1C9695BD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9144312" y="4441378"/>
            <a:ext cx="2131290" cy="701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6108476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PTMON slide">
    <p:bg>
      <p:bgPr>
        <a:solidFill>
          <a:srgbClr val="FEB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1" name="그래픽 10">
            <a:extLst>
              <a:ext uri="{FF2B5EF4-FFF2-40B4-BE49-F238E27FC236}">
                <a16:creationId xmlns:a16="http://schemas.microsoft.com/office/drawing/2014/main" id="{9283CB7C-F525-4D90-9D29-43703B611159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9" name="그림 18">
            <a:extLst>
              <a:ext uri="{FF2B5EF4-FFF2-40B4-BE49-F238E27FC236}">
                <a16:creationId xmlns:a16="http://schemas.microsoft.com/office/drawing/2014/main" id="{3A1C463A-CB20-464D-A08C-60C85771DAB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0219" b="25327"/>
          <a:stretch/>
        </p:blipFill>
        <p:spPr>
          <a:xfrm>
            <a:off x="9862028" y="3078021"/>
            <a:ext cx="2329972" cy="3779979"/>
          </a:xfrm>
          <a:prstGeom prst="rect">
            <a:avLst/>
          </a:prstGeom>
        </p:spPr>
      </p:pic>
      <p:pic>
        <p:nvPicPr>
          <p:cNvPr id="20" name="그림 19">
            <a:extLst>
              <a:ext uri="{FF2B5EF4-FFF2-40B4-BE49-F238E27FC236}">
                <a16:creationId xmlns:a16="http://schemas.microsoft.com/office/drawing/2014/main" id="{A94795E9-A6DA-431B-AAA2-A5E08DA2C34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962" t="37675" r="20668"/>
          <a:stretch/>
        </p:blipFill>
        <p:spPr>
          <a:xfrm flipH="1">
            <a:off x="-1" y="-1"/>
            <a:ext cx="2063033" cy="3154883"/>
          </a:xfrm>
          <a:prstGeom prst="rect">
            <a:avLst/>
          </a:prstGeom>
        </p:spPr>
      </p:pic>
      <p:pic>
        <p:nvPicPr>
          <p:cNvPr id="32" name="그림 31">
            <a:extLst>
              <a:ext uri="{FF2B5EF4-FFF2-40B4-BE49-F238E27FC236}">
                <a16:creationId xmlns:a16="http://schemas.microsoft.com/office/drawing/2014/main" id="{7EF8D430-3502-401F-B164-FEC78D2DFDF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r="2312"/>
          <a:stretch/>
        </p:blipFill>
        <p:spPr>
          <a:xfrm>
            <a:off x="485683" y="850106"/>
            <a:ext cx="985808" cy="1309014"/>
          </a:xfrm>
          <a:prstGeom prst="rect">
            <a:avLst/>
          </a:prstGeom>
        </p:spPr>
      </p:pic>
      <p:pic>
        <p:nvPicPr>
          <p:cNvPr id="33" name="그림 32">
            <a:extLst>
              <a:ext uri="{FF2B5EF4-FFF2-40B4-BE49-F238E27FC236}">
                <a16:creationId xmlns:a16="http://schemas.microsoft.com/office/drawing/2014/main" id="{B3E36A6A-1FD9-49E0-802D-0DB78B71730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289115" y="1128751"/>
            <a:ext cx="449065" cy="435185"/>
          </a:xfrm>
          <a:prstGeom prst="rect">
            <a:avLst/>
          </a:prstGeom>
        </p:spPr>
      </p:pic>
      <p:pic>
        <p:nvPicPr>
          <p:cNvPr id="34" name="그림 33">
            <a:extLst>
              <a:ext uri="{FF2B5EF4-FFF2-40B4-BE49-F238E27FC236}">
                <a16:creationId xmlns:a16="http://schemas.microsoft.com/office/drawing/2014/main" id="{8E42B719-11E7-4C58-A45B-0FCAB83F485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663333" y="6167602"/>
            <a:ext cx="315254" cy="315479"/>
          </a:xfrm>
          <a:prstGeom prst="rect">
            <a:avLst/>
          </a:prstGeom>
        </p:spPr>
      </p:pic>
      <p:pic>
        <p:nvPicPr>
          <p:cNvPr id="35" name="그림 34">
            <a:extLst>
              <a:ext uri="{FF2B5EF4-FFF2-40B4-BE49-F238E27FC236}">
                <a16:creationId xmlns:a16="http://schemas.microsoft.com/office/drawing/2014/main" id="{F9C6277D-C1C4-4892-B384-4F936DEE16B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2038084" y="152101"/>
            <a:ext cx="513545" cy="493259"/>
          </a:xfrm>
          <a:prstGeom prst="rect">
            <a:avLst/>
          </a:prstGeom>
        </p:spPr>
      </p:pic>
      <p:pic>
        <p:nvPicPr>
          <p:cNvPr id="36" name="그림 35">
            <a:extLst>
              <a:ext uri="{FF2B5EF4-FFF2-40B4-BE49-F238E27FC236}">
                <a16:creationId xmlns:a16="http://schemas.microsoft.com/office/drawing/2014/main" id="{1A56F183-A742-4B56-B723-61B304EDC6F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9606381" y="6035137"/>
            <a:ext cx="1764659" cy="580411"/>
          </a:xfrm>
          <a:prstGeom prst="rect">
            <a:avLst/>
          </a:prstGeom>
        </p:spPr>
      </p:pic>
      <p:pic>
        <p:nvPicPr>
          <p:cNvPr id="37" name="그림 36">
            <a:extLst>
              <a:ext uri="{FF2B5EF4-FFF2-40B4-BE49-F238E27FC236}">
                <a16:creationId xmlns:a16="http://schemas.microsoft.com/office/drawing/2014/main" id="{81948074-71CA-43E2-B912-544CDBEFB81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10824557" y="2230898"/>
            <a:ext cx="1022119" cy="13090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53394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PTMON slide">
    <p:bg>
      <p:bgPr>
        <a:solidFill>
          <a:srgbClr val="E8163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765228D4-81FF-4116-935E-DA6640664414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F4C5029F-8AA6-47E6-8074-EB8007985CE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8998" t="-1" b="62516"/>
          <a:stretch/>
        </p:blipFill>
        <p:spPr>
          <a:xfrm>
            <a:off x="-1" y="5351691"/>
            <a:ext cx="3543301" cy="1506309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AD17CFC5-3A76-4835-A498-C5F04448A6A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t="11826" r="35011"/>
          <a:stretch/>
        </p:blipFill>
        <p:spPr>
          <a:xfrm rot="5400000">
            <a:off x="9654749" y="4320749"/>
            <a:ext cx="1531200" cy="3543301"/>
          </a:xfrm>
          <a:prstGeom prst="rect">
            <a:avLst/>
          </a:prstGeom>
        </p:spPr>
      </p:pic>
      <p:pic>
        <p:nvPicPr>
          <p:cNvPr id="39" name="그림 38">
            <a:extLst>
              <a:ext uri="{FF2B5EF4-FFF2-40B4-BE49-F238E27FC236}">
                <a16:creationId xmlns:a16="http://schemas.microsoft.com/office/drawing/2014/main" id="{B19D3E9E-338C-439A-A53F-DA43C1A6273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7082" r="2312" b="25519"/>
          <a:stretch/>
        </p:blipFill>
        <p:spPr>
          <a:xfrm>
            <a:off x="0" y="5883032"/>
            <a:ext cx="655324" cy="974968"/>
          </a:xfrm>
          <a:prstGeom prst="rect">
            <a:avLst/>
          </a:prstGeom>
        </p:spPr>
      </p:pic>
      <p:pic>
        <p:nvPicPr>
          <p:cNvPr id="40" name="그림 39">
            <a:extLst>
              <a:ext uri="{FF2B5EF4-FFF2-40B4-BE49-F238E27FC236}">
                <a16:creationId xmlns:a16="http://schemas.microsoft.com/office/drawing/2014/main" id="{EC2BC7A3-B2D4-4410-A97E-75247BBBB79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314515" y="4208225"/>
            <a:ext cx="449065" cy="435185"/>
          </a:xfrm>
          <a:prstGeom prst="rect">
            <a:avLst/>
          </a:prstGeom>
        </p:spPr>
      </p:pic>
      <p:pic>
        <p:nvPicPr>
          <p:cNvPr id="41" name="그림 40">
            <a:extLst>
              <a:ext uri="{FF2B5EF4-FFF2-40B4-BE49-F238E27FC236}">
                <a16:creationId xmlns:a16="http://schemas.microsoft.com/office/drawing/2014/main" id="{0D1BFD0A-8C1D-43A8-B085-AEC4018F22E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3543300" y="6044674"/>
            <a:ext cx="315254" cy="315479"/>
          </a:xfrm>
          <a:prstGeom prst="rect">
            <a:avLst/>
          </a:prstGeom>
        </p:spPr>
      </p:pic>
      <p:pic>
        <p:nvPicPr>
          <p:cNvPr id="42" name="그림 41">
            <a:extLst>
              <a:ext uri="{FF2B5EF4-FFF2-40B4-BE49-F238E27FC236}">
                <a16:creationId xmlns:a16="http://schemas.microsoft.com/office/drawing/2014/main" id="{3E2F4582-80D4-468A-8814-9C3EF42E016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10909117" y="380700"/>
            <a:ext cx="513545" cy="493259"/>
          </a:xfrm>
          <a:prstGeom prst="rect">
            <a:avLst/>
          </a:prstGeom>
        </p:spPr>
      </p:pic>
      <p:pic>
        <p:nvPicPr>
          <p:cNvPr id="43" name="그림 42">
            <a:extLst>
              <a:ext uri="{FF2B5EF4-FFF2-40B4-BE49-F238E27FC236}">
                <a16:creationId xmlns:a16="http://schemas.microsoft.com/office/drawing/2014/main" id="{AF95D584-BF00-4270-BD00-B9C487FC914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134648" y="190054"/>
            <a:ext cx="1764659" cy="580411"/>
          </a:xfrm>
          <a:prstGeom prst="rect">
            <a:avLst/>
          </a:prstGeom>
        </p:spPr>
      </p:pic>
      <p:pic>
        <p:nvPicPr>
          <p:cNvPr id="44" name="그림 43">
            <a:extLst>
              <a:ext uri="{FF2B5EF4-FFF2-40B4-BE49-F238E27FC236}">
                <a16:creationId xmlns:a16="http://schemas.microsoft.com/office/drawing/2014/main" id="{4B7274FD-16A0-4649-9567-E27437A8A55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11165889" y="4425817"/>
            <a:ext cx="1022119" cy="13090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2231295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PTMON slide">
    <p:bg>
      <p:bgPr>
        <a:solidFill>
          <a:srgbClr val="8C2BC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86C1FF8B-520D-42BC-8E08-2EE6ABF45890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5" name="그림 34">
            <a:extLst>
              <a:ext uri="{FF2B5EF4-FFF2-40B4-BE49-F238E27FC236}">
                <a16:creationId xmlns:a16="http://schemas.microsoft.com/office/drawing/2014/main" id="{70E28C8D-9E95-498B-A518-7D6D49A66F8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694" r="34753" b="69482"/>
          <a:stretch/>
        </p:blipFill>
        <p:spPr>
          <a:xfrm>
            <a:off x="0" y="5018173"/>
            <a:ext cx="2140085" cy="1839827"/>
          </a:xfrm>
          <a:prstGeom prst="rect">
            <a:avLst/>
          </a:prstGeom>
        </p:spPr>
      </p:pic>
      <p:pic>
        <p:nvPicPr>
          <p:cNvPr id="8" name="Graphic 3">
            <a:hlinkClick r:id="rId7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10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11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30" name="그림 29">
            <a:extLst>
              <a:ext uri="{FF2B5EF4-FFF2-40B4-BE49-F238E27FC236}">
                <a16:creationId xmlns:a16="http://schemas.microsoft.com/office/drawing/2014/main" id="{CEB6AE05-ACE5-4618-8958-719C47DCB14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r="21124" b="71754"/>
          <a:stretch/>
        </p:blipFill>
        <p:spPr>
          <a:xfrm rot="16200000">
            <a:off x="9464683" y="1125972"/>
            <a:ext cx="3853288" cy="1601346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id="{5FBDC096-0960-4BDB-84A3-425EB0EFE0D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r="16253" b="84966"/>
          <a:stretch/>
        </p:blipFill>
        <p:spPr>
          <a:xfrm flipH="1">
            <a:off x="-1" y="6005684"/>
            <a:ext cx="4447153" cy="852316"/>
          </a:xfrm>
          <a:prstGeom prst="rect">
            <a:avLst/>
          </a:prstGeom>
        </p:spPr>
      </p:pic>
      <p:pic>
        <p:nvPicPr>
          <p:cNvPr id="32" name="그림 31">
            <a:extLst>
              <a:ext uri="{FF2B5EF4-FFF2-40B4-BE49-F238E27FC236}">
                <a16:creationId xmlns:a16="http://schemas.microsoft.com/office/drawing/2014/main" id="{466B4CFE-BA08-42EE-8AFC-6B0E4E87A8C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906" r="52729" b="28981"/>
          <a:stretch/>
        </p:blipFill>
        <p:spPr>
          <a:xfrm rot="10800000" flipH="1">
            <a:off x="1" y="0"/>
            <a:ext cx="1751403" cy="4026270"/>
          </a:xfrm>
          <a:prstGeom prst="rect">
            <a:avLst/>
          </a:prstGeom>
        </p:spPr>
      </p:pic>
      <p:pic>
        <p:nvPicPr>
          <p:cNvPr id="36" name="그림 35">
            <a:extLst>
              <a:ext uri="{FF2B5EF4-FFF2-40B4-BE49-F238E27FC236}">
                <a16:creationId xmlns:a16="http://schemas.microsoft.com/office/drawing/2014/main" id="{1D76C8B8-E3F6-403D-AB25-5D14C294224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r="2312"/>
          <a:stretch/>
        </p:blipFill>
        <p:spPr>
          <a:xfrm>
            <a:off x="8216900" y="5490012"/>
            <a:ext cx="985808" cy="1309014"/>
          </a:xfrm>
          <a:prstGeom prst="rect">
            <a:avLst/>
          </a:prstGeom>
        </p:spPr>
      </p:pic>
      <p:pic>
        <p:nvPicPr>
          <p:cNvPr id="37" name="그림 36">
            <a:extLst>
              <a:ext uri="{FF2B5EF4-FFF2-40B4-BE49-F238E27FC236}">
                <a16:creationId xmlns:a16="http://schemas.microsoft.com/office/drawing/2014/main" id="{1EA1AA8B-A3CA-4363-A897-CA228D86DC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276415" y="2036525"/>
            <a:ext cx="449065" cy="435185"/>
          </a:xfrm>
          <a:prstGeom prst="rect">
            <a:avLst/>
          </a:prstGeom>
        </p:spPr>
      </p:pic>
      <p:pic>
        <p:nvPicPr>
          <p:cNvPr id="38" name="그림 37">
            <a:extLst>
              <a:ext uri="{FF2B5EF4-FFF2-40B4-BE49-F238E27FC236}">
                <a16:creationId xmlns:a16="http://schemas.microsoft.com/office/drawing/2014/main" id="{567F9EBD-9072-4129-BBFB-722404E89D1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1034599" y="3616515"/>
            <a:ext cx="315254" cy="315479"/>
          </a:xfrm>
          <a:prstGeom prst="rect">
            <a:avLst/>
          </a:prstGeom>
        </p:spPr>
      </p:pic>
      <p:pic>
        <p:nvPicPr>
          <p:cNvPr id="39" name="그림 38">
            <a:extLst>
              <a:ext uri="{FF2B5EF4-FFF2-40B4-BE49-F238E27FC236}">
                <a16:creationId xmlns:a16="http://schemas.microsoft.com/office/drawing/2014/main" id="{A4B451AA-6B36-48B0-889C-0DCBD07586F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11502773" y="3390811"/>
            <a:ext cx="513545" cy="493259"/>
          </a:xfrm>
          <a:prstGeom prst="rect">
            <a:avLst/>
          </a:prstGeom>
        </p:spPr>
      </p:pic>
      <p:pic>
        <p:nvPicPr>
          <p:cNvPr id="40" name="그림 39">
            <a:extLst>
              <a:ext uri="{FF2B5EF4-FFF2-40B4-BE49-F238E27FC236}">
                <a16:creationId xmlns:a16="http://schemas.microsoft.com/office/drawing/2014/main" id="{6B01CB3C-1A5E-46B9-9672-CEDCAEACD8A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188368" y="293549"/>
            <a:ext cx="1764659" cy="580411"/>
          </a:xfrm>
          <a:prstGeom prst="rect">
            <a:avLst/>
          </a:prstGeom>
        </p:spPr>
      </p:pic>
      <p:pic>
        <p:nvPicPr>
          <p:cNvPr id="41" name="그림 40">
            <a:extLst>
              <a:ext uri="{FF2B5EF4-FFF2-40B4-BE49-F238E27FC236}">
                <a16:creationId xmlns:a16="http://schemas.microsoft.com/office/drawing/2014/main" id="{3C763CE3-2554-48BC-8B59-C4BADC321B3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11131121" y="101975"/>
            <a:ext cx="1022119" cy="1309014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7EE8C151-13FD-4DBC-8902-5A3514C7E1D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4479" b="87572"/>
          <a:stretch/>
        </p:blipFill>
        <p:spPr>
          <a:xfrm>
            <a:off x="7367009" y="6005684"/>
            <a:ext cx="4824992" cy="852316"/>
          </a:xfrm>
          <a:prstGeom prst="rect">
            <a:avLst/>
          </a:prstGeom>
        </p:spPr>
      </p:pic>
      <p:pic>
        <p:nvPicPr>
          <p:cNvPr id="34" name="그림 33">
            <a:extLst>
              <a:ext uri="{FF2B5EF4-FFF2-40B4-BE49-F238E27FC236}">
                <a16:creationId xmlns:a16="http://schemas.microsoft.com/office/drawing/2014/main" id="{5F468331-39FD-43B8-BFD5-D5B308B9E97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614" b="7907"/>
          <a:stretch/>
        </p:blipFill>
        <p:spPr>
          <a:xfrm>
            <a:off x="9346611" y="4413831"/>
            <a:ext cx="2845389" cy="24441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2390294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PPTMON slide">
    <p:bg>
      <p:bgPr>
        <a:solidFill>
          <a:srgbClr val="FF8AD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76507339-EF55-498C-BF97-218B80F3D137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8" name="그림 17">
            <a:extLst>
              <a:ext uri="{FF2B5EF4-FFF2-40B4-BE49-F238E27FC236}">
                <a16:creationId xmlns:a16="http://schemas.microsoft.com/office/drawing/2014/main" id="{10F2E62F-A262-4525-966A-03279192024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030" r="16668" b="57500"/>
          <a:stretch/>
        </p:blipFill>
        <p:spPr>
          <a:xfrm>
            <a:off x="8346332" y="4801630"/>
            <a:ext cx="3845668" cy="2056370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id="{36AE86D0-B40C-4D02-A708-463E65EEB2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624" b="50000"/>
          <a:stretch/>
        </p:blipFill>
        <p:spPr>
          <a:xfrm>
            <a:off x="0" y="4438749"/>
            <a:ext cx="3559404" cy="2419251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CBFB02C5-33A9-4071-A3AB-CF70A1C3622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r="2312"/>
          <a:stretch/>
        </p:blipFill>
        <p:spPr>
          <a:xfrm>
            <a:off x="10833100" y="219453"/>
            <a:ext cx="985808" cy="1309014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71126C63-79EB-40C4-A1DD-980D944AD0C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511059" y="219453"/>
            <a:ext cx="449065" cy="435185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id="{3068030B-31B4-4CB2-973B-C618E391971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11500881" y="4945223"/>
            <a:ext cx="315254" cy="315479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D77BFB82-4375-4731-8E19-D6CE4FE5394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373092" y="1124591"/>
            <a:ext cx="513545" cy="493259"/>
          </a:xfrm>
          <a:prstGeom prst="rect">
            <a:avLst/>
          </a:prstGeom>
        </p:spPr>
      </p:pic>
      <p:pic>
        <p:nvPicPr>
          <p:cNvPr id="30" name="그림 29">
            <a:extLst>
              <a:ext uri="{FF2B5EF4-FFF2-40B4-BE49-F238E27FC236}">
                <a16:creationId xmlns:a16="http://schemas.microsoft.com/office/drawing/2014/main" id="{48C82038-C4B7-47DE-8E9B-5EA7A789DDD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63526"/>
          <a:stretch/>
        </p:blipFill>
        <p:spPr>
          <a:xfrm>
            <a:off x="6993372" y="6380551"/>
            <a:ext cx="1764659" cy="477449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id="{1EFB68BB-8A32-4EE0-9494-938BC8FA6CE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0" y="4324290"/>
            <a:ext cx="1022119" cy="13090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7574049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DA7CF322-FF1E-4CE9-965B-87B6983CCB1D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7" name="그림 16">
            <a:extLst>
              <a:ext uri="{FF2B5EF4-FFF2-40B4-BE49-F238E27FC236}">
                <a16:creationId xmlns:a16="http://schemas.microsoft.com/office/drawing/2014/main" id="{ECEA24F2-5FF4-4379-B76A-13964576734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091" t="35891" r="-1"/>
          <a:stretch/>
        </p:blipFill>
        <p:spPr>
          <a:xfrm>
            <a:off x="1" y="0"/>
            <a:ext cx="3424136" cy="2658536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id="{5730B7E6-96D6-4577-A8ED-40D97DD6A25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842" r="12739" b="56900"/>
          <a:stretch/>
        </p:blipFill>
        <p:spPr>
          <a:xfrm>
            <a:off x="8722974" y="5070710"/>
            <a:ext cx="3469026" cy="1787290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CEC63083-ECB4-483F-A441-CD8EE9F2777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r="2312"/>
          <a:stretch/>
        </p:blipFill>
        <p:spPr>
          <a:xfrm>
            <a:off x="10873984" y="244581"/>
            <a:ext cx="985808" cy="1309014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0F875FC7-B471-4115-976F-45F9A3C8D44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1760735" y="6353369"/>
            <a:ext cx="449065" cy="435185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id="{65E7F9E7-902D-40DF-B2FF-52B2C1CBB54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343320" y="5697108"/>
            <a:ext cx="315254" cy="315479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C8CF1841-DE55-46E6-ADB3-AB0B7F7B50F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1696255" y="380701"/>
            <a:ext cx="513545" cy="493259"/>
          </a:xfrm>
          <a:prstGeom prst="rect">
            <a:avLst/>
          </a:prstGeom>
        </p:spPr>
      </p:pic>
      <p:pic>
        <p:nvPicPr>
          <p:cNvPr id="30" name="그림 29">
            <a:extLst>
              <a:ext uri="{FF2B5EF4-FFF2-40B4-BE49-F238E27FC236}">
                <a16:creationId xmlns:a16="http://schemas.microsoft.com/office/drawing/2014/main" id="{0BFCD35F-EF5E-4BEF-9E87-740236C9835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9968651" y="5725217"/>
            <a:ext cx="1764659" cy="580411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id="{64E0232B-F564-448A-82E1-DD39EDE0AF3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11010431" y="4416203"/>
            <a:ext cx="1022119" cy="13090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7796554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7845003E-5C68-4364-A5E7-D9973FB4DF88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4" name="그림 13">
            <a:extLst>
              <a:ext uri="{FF2B5EF4-FFF2-40B4-BE49-F238E27FC236}">
                <a16:creationId xmlns:a16="http://schemas.microsoft.com/office/drawing/2014/main" id="{3DA70269-404B-4751-A23D-A8515EF1581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29" r="42667" b="71039"/>
          <a:stretch/>
        </p:blipFill>
        <p:spPr>
          <a:xfrm>
            <a:off x="0" y="5847439"/>
            <a:ext cx="3793787" cy="1010561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id="{0B30764E-3CBE-4FF9-ADD8-AA28949997A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334" r="65001"/>
          <a:stretch/>
        </p:blipFill>
        <p:spPr>
          <a:xfrm>
            <a:off x="9215158" y="0"/>
            <a:ext cx="2976842" cy="1663265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id="{61CE4DB4-74DB-4543-9D5D-08E9BFF94DF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r="2312"/>
          <a:stretch/>
        </p:blipFill>
        <p:spPr>
          <a:xfrm>
            <a:off x="9341914" y="177125"/>
            <a:ext cx="985808" cy="1309014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1E81157A-F693-4F0D-A625-44FEC338A3E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4210443" y="6346236"/>
            <a:ext cx="449065" cy="435185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74BD49A1-57A6-4AA2-991C-399BC1E318B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1706651" y="266014"/>
            <a:ext cx="315254" cy="315479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id="{4C4FB06B-6474-4EE3-B106-56411BA44AB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276415" y="912486"/>
            <a:ext cx="513545" cy="493259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28A4209F-4A77-49D7-82C2-F2FA9F6E30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192814" y="5143538"/>
            <a:ext cx="1764659" cy="580411"/>
          </a:xfrm>
          <a:prstGeom prst="rect">
            <a:avLst/>
          </a:prstGeom>
        </p:spPr>
      </p:pic>
      <p:pic>
        <p:nvPicPr>
          <p:cNvPr id="30" name="그림 29">
            <a:extLst>
              <a:ext uri="{FF2B5EF4-FFF2-40B4-BE49-F238E27FC236}">
                <a16:creationId xmlns:a16="http://schemas.microsoft.com/office/drawing/2014/main" id="{03A72AFA-C257-4F06-8A2B-33AF439162B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10893466" y="1297125"/>
            <a:ext cx="1022119" cy="13090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526554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solidFill>
          <a:schemeClr val="accent2"/>
        </a:solidFill>
        <a:effectLst/>
      </p:bgPr>
    </p:bg>
    <p:spTree>
      <p:nvGrpSpPr>
        <p:cNvPr id="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" name="Google Shape;72;p4"/>
          <p:cNvGrpSpPr/>
          <p:nvPr/>
        </p:nvGrpSpPr>
        <p:grpSpPr>
          <a:xfrm>
            <a:off x="314300" y="305800"/>
            <a:ext cx="11563200" cy="6246400"/>
            <a:chOff x="235725" y="229350"/>
            <a:chExt cx="8672400" cy="4684800"/>
          </a:xfrm>
        </p:grpSpPr>
        <p:sp>
          <p:nvSpPr>
            <p:cNvPr id="73" name="Google Shape;73;p4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4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5" name="Google Shape;75;p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6" name="Google Shape;76;p4"/>
          <p:cNvSpPr txBox="1">
            <a:spLocks noGrp="1"/>
          </p:cNvSpPr>
          <p:nvPr>
            <p:ph type="body" idx="1"/>
          </p:nvPr>
        </p:nvSpPr>
        <p:spPr>
          <a:xfrm>
            <a:off x="960000" y="1649440"/>
            <a:ext cx="10272000" cy="448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 sz="1867">
                <a:solidFill>
                  <a:srgbClr val="434343"/>
                </a:solidFill>
              </a:defRPr>
            </a:lvl1pPr>
            <a:lvl2pPr marL="1219170" lvl="1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828754" lvl="2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2438339" lvl="3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3047924" lvl="4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3657509" lvl="5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4267093" lvl="6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4876678" lvl="7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5486263" lvl="8" indent="-423323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cxnSp>
        <p:nvCxnSpPr>
          <p:cNvPr id="77" name="Google Shape;77;p4"/>
          <p:cNvCxnSpPr/>
          <p:nvPr/>
        </p:nvCxnSpPr>
        <p:spPr>
          <a:xfrm>
            <a:off x="1089033" y="1472400"/>
            <a:ext cx="8292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</p:spTree>
    <p:extLst>
      <p:ext uri="{BB962C8B-B14F-4D97-AF65-F5344CB8AC3E}">
        <p14:creationId xmlns:p14="http://schemas.microsoft.com/office/powerpoint/2010/main" val="367181627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PPTMON slide">
    <p:bg>
      <p:bgPr>
        <a:solidFill>
          <a:srgbClr val="FEB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1" name="그래픽 10">
            <a:extLst>
              <a:ext uri="{FF2B5EF4-FFF2-40B4-BE49-F238E27FC236}">
                <a16:creationId xmlns:a16="http://schemas.microsoft.com/office/drawing/2014/main" id="{9283CB7C-F525-4D90-9D29-43703B611159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4" name="그림 개체 틀 4">
            <a:extLst>
              <a:ext uri="{FF2B5EF4-FFF2-40B4-BE49-F238E27FC236}">
                <a16:creationId xmlns:a16="http://schemas.microsoft.com/office/drawing/2014/main" id="{0224FDA3-7A8D-4C3A-ADC0-F4ED9DE9E08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292356" y="1449000"/>
            <a:ext cx="3960000" cy="3960000"/>
          </a:xfrm>
          <a:prstGeom prst="ellipse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 algn="ctr">
              <a:buNone/>
              <a:defRPr sz="1400" b="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17" name="그림 16">
            <a:extLst>
              <a:ext uri="{FF2B5EF4-FFF2-40B4-BE49-F238E27FC236}">
                <a16:creationId xmlns:a16="http://schemas.microsoft.com/office/drawing/2014/main" id="{D639D5A3-4D83-434F-8295-643B0799A2F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334" r="52729" b="74441"/>
          <a:stretch/>
        </p:blipFill>
        <p:spPr>
          <a:xfrm>
            <a:off x="0" y="5409000"/>
            <a:ext cx="2674598" cy="1449000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CD2172E0-D483-494E-A3E6-009591DACE7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958" r="34916" b="55660"/>
          <a:stretch/>
        </p:blipFill>
        <p:spPr>
          <a:xfrm>
            <a:off x="-1" y="5527787"/>
            <a:ext cx="2941471" cy="1145371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A6BEE419-3628-4BCF-B19B-3FDB1DE1874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6439" r="72412"/>
          <a:stretch/>
        </p:blipFill>
        <p:spPr>
          <a:xfrm>
            <a:off x="8828411" y="-1"/>
            <a:ext cx="3363590" cy="1335729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5592D093-5914-4AAA-A5BA-11A2BBC306C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t="34802" r="18267"/>
          <a:stretch/>
        </p:blipFill>
        <p:spPr>
          <a:xfrm flipH="1">
            <a:off x="9891130" y="0"/>
            <a:ext cx="2017028" cy="1684186"/>
          </a:xfrm>
          <a:prstGeom prst="rect">
            <a:avLst/>
          </a:prstGeom>
        </p:spPr>
      </p:pic>
      <p:pic>
        <p:nvPicPr>
          <p:cNvPr id="40" name="그림 39">
            <a:extLst>
              <a:ext uri="{FF2B5EF4-FFF2-40B4-BE49-F238E27FC236}">
                <a16:creationId xmlns:a16="http://schemas.microsoft.com/office/drawing/2014/main" id="{94E4BA4B-C48B-45C6-B22F-DD05EBCF66E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478" t="58435"/>
          <a:stretch/>
        </p:blipFill>
        <p:spPr>
          <a:xfrm>
            <a:off x="0" y="0"/>
            <a:ext cx="3477479" cy="2505838"/>
          </a:xfrm>
          <a:prstGeom prst="rect">
            <a:avLst/>
          </a:prstGeom>
        </p:spPr>
      </p:pic>
      <p:pic>
        <p:nvPicPr>
          <p:cNvPr id="48" name="그림 47">
            <a:extLst>
              <a:ext uri="{FF2B5EF4-FFF2-40B4-BE49-F238E27FC236}">
                <a16:creationId xmlns:a16="http://schemas.microsoft.com/office/drawing/2014/main" id="{60E29160-B29D-4130-9C52-A7B30D33BD6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8297" b="35627"/>
          <a:stretch/>
        </p:blipFill>
        <p:spPr>
          <a:xfrm flipH="1">
            <a:off x="10765127" y="2977116"/>
            <a:ext cx="1426873" cy="38808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51162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PPTMON slide">
    <p:bg>
      <p:bgPr>
        <a:solidFill>
          <a:srgbClr val="4386F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765228D4-81FF-4116-935E-DA6640664414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id="{89311E19-8DDA-46B7-9CB1-F69D010712B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t="30881" r="2312"/>
          <a:stretch/>
        </p:blipFill>
        <p:spPr>
          <a:xfrm flipH="1">
            <a:off x="1571993" y="-1"/>
            <a:ext cx="1945372" cy="1785473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id="{45ADCA58-BB49-407B-86CB-A6C5B80B477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10722015" y="132921"/>
            <a:ext cx="1024840" cy="993164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23ADDA15-7A6F-4B06-9AC6-2DA6CE6E8D8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314991" y="338690"/>
            <a:ext cx="1171994" cy="1125698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6A2559FC-70B2-4890-8B0E-F7DA4758F1C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9716" r="18267" b="15346"/>
          <a:stretch/>
        </p:blipFill>
        <p:spPr>
          <a:xfrm>
            <a:off x="-1" y="4671244"/>
            <a:ext cx="1465164" cy="2186756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id="{D180562F-3B51-4ACD-A628-5A00F32E289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25" r="47038" b="77971"/>
          <a:stretch/>
        </p:blipFill>
        <p:spPr>
          <a:xfrm>
            <a:off x="1" y="5926726"/>
            <a:ext cx="3073400" cy="931273"/>
          </a:xfrm>
          <a:prstGeom prst="rect">
            <a:avLst/>
          </a:prstGeom>
        </p:spPr>
      </p:pic>
      <p:pic>
        <p:nvPicPr>
          <p:cNvPr id="32" name="그림 31">
            <a:extLst>
              <a:ext uri="{FF2B5EF4-FFF2-40B4-BE49-F238E27FC236}">
                <a16:creationId xmlns:a16="http://schemas.microsoft.com/office/drawing/2014/main" id="{93910FAB-3021-4436-AE97-1F4348A1C3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5240" b="68484"/>
          <a:stretch/>
        </p:blipFill>
        <p:spPr>
          <a:xfrm>
            <a:off x="9267445" y="5525648"/>
            <a:ext cx="2924555" cy="1332352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id="{F005842F-BB67-40DD-8990-6C55DA647FA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44590" b="55660"/>
          <a:stretch/>
        </p:blipFill>
        <p:spPr>
          <a:xfrm>
            <a:off x="9889039" y="5454726"/>
            <a:ext cx="2302961" cy="11453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0661264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PPTMON slide">
    <p:bg>
      <p:bgPr>
        <a:solidFill>
          <a:srgbClr val="8C2BC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86C1FF8B-520D-42BC-8E08-2EE6ABF45890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3" name="그림 22">
            <a:extLst>
              <a:ext uri="{FF2B5EF4-FFF2-40B4-BE49-F238E27FC236}">
                <a16:creationId xmlns:a16="http://schemas.microsoft.com/office/drawing/2014/main" id="{A72D64E7-478C-4416-83E6-EBD3F1A8DE3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962" t="7318" r="20678"/>
          <a:stretch/>
        </p:blipFill>
        <p:spPr>
          <a:xfrm>
            <a:off x="9392229" y="-1"/>
            <a:ext cx="2794001" cy="6356101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FAA41B80-DEAD-4220-955B-DE48B4875AE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694" r="34753" b="69482"/>
          <a:stretch/>
        </p:blipFill>
        <p:spPr>
          <a:xfrm>
            <a:off x="0" y="5018173"/>
            <a:ext cx="2140085" cy="1839827"/>
          </a:xfrm>
          <a:prstGeom prst="rect">
            <a:avLst/>
          </a:prstGeom>
        </p:spPr>
      </p:pic>
      <p:pic>
        <p:nvPicPr>
          <p:cNvPr id="30" name="Graphic 3">
            <a:hlinkClick r:id="rId2"/>
            <a:extLst>
              <a:ext uri="{FF2B5EF4-FFF2-40B4-BE49-F238E27FC236}">
                <a16:creationId xmlns:a16="http://schemas.microsoft.com/office/drawing/2014/main" id="{193DDF55-EC5C-4D5D-BEE7-D99E0A78369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id="{160F1593-AC82-4CF8-9F12-575D165368F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4479" b="87572"/>
          <a:stretch/>
        </p:blipFill>
        <p:spPr>
          <a:xfrm>
            <a:off x="7367009" y="6005684"/>
            <a:ext cx="4824992" cy="852316"/>
          </a:xfrm>
          <a:prstGeom prst="rect">
            <a:avLst/>
          </a:prstGeom>
        </p:spPr>
      </p:pic>
      <p:pic>
        <p:nvPicPr>
          <p:cNvPr id="32" name="그림 31">
            <a:extLst>
              <a:ext uri="{FF2B5EF4-FFF2-40B4-BE49-F238E27FC236}">
                <a16:creationId xmlns:a16="http://schemas.microsoft.com/office/drawing/2014/main" id="{AE4A5486-0C58-4771-98A9-5005D20F933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r="16253" b="84966"/>
          <a:stretch/>
        </p:blipFill>
        <p:spPr>
          <a:xfrm flipH="1">
            <a:off x="-1" y="6005684"/>
            <a:ext cx="4447153" cy="852316"/>
          </a:xfrm>
          <a:prstGeom prst="rect">
            <a:avLst/>
          </a:prstGeom>
        </p:spPr>
      </p:pic>
      <p:pic>
        <p:nvPicPr>
          <p:cNvPr id="33" name="그림 32">
            <a:extLst>
              <a:ext uri="{FF2B5EF4-FFF2-40B4-BE49-F238E27FC236}">
                <a16:creationId xmlns:a16="http://schemas.microsoft.com/office/drawing/2014/main" id="{41DCD2D6-7288-42A6-A238-3020C3D31C2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4051" b="25686"/>
          <a:stretch/>
        </p:blipFill>
        <p:spPr>
          <a:xfrm>
            <a:off x="9544629" y="4885675"/>
            <a:ext cx="2647372" cy="1972325"/>
          </a:xfrm>
          <a:prstGeom prst="rect">
            <a:avLst/>
          </a:prstGeom>
        </p:spPr>
      </p:pic>
      <p:sp>
        <p:nvSpPr>
          <p:cNvPr id="13" name="그림 개체 틀 4">
            <a:extLst>
              <a:ext uri="{FF2B5EF4-FFF2-40B4-BE49-F238E27FC236}">
                <a16:creationId xmlns:a16="http://schemas.microsoft.com/office/drawing/2014/main" id="{367DD803-06F8-4B74-9A66-AF69318FDFE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8712200" y="1066800"/>
            <a:ext cx="2794000" cy="4724400"/>
          </a:xfrm>
          <a:prstGeom prst="roundRect">
            <a:avLst>
              <a:gd name="adj" fmla="val 50000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>
              <a:buNone/>
              <a:defRPr sz="1400" b="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  <p:sp>
        <p:nvSpPr>
          <p:cNvPr id="14" name="그림 개체 틀 4">
            <a:extLst>
              <a:ext uri="{FF2B5EF4-FFF2-40B4-BE49-F238E27FC236}">
                <a16:creationId xmlns:a16="http://schemas.microsoft.com/office/drawing/2014/main" id="{388CBCA2-3599-4DC9-B999-A3585241253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647236" y="1066800"/>
            <a:ext cx="2794000" cy="4724400"/>
          </a:xfrm>
          <a:prstGeom prst="roundRect">
            <a:avLst>
              <a:gd name="adj" fmla="val 50000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>
              <a:buNone/>
              <a:defRPr sz="1400" b="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40" name="그림 39">
            <a:extLst>
              <a:ext uri="{FF2B5EF4-FFF2-40B4-BE49-F238E27FC236}">
                <a16:creationId xmlns:a16="http://schemas.microsoft.com/office/drawing/2014/main" id="{A7A7F115-3E78-43A6-AF67-ADC6749AC7F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217" t="26710" r="46006"/>
          <a:stretch/>
        </p:blipFill>
        <p:spPr>
          <a:xfrm>
            <a:off x="1" y="1"/>
            <a:ext cx="2490194" cy="2286000"/>
          </a:xfrm>
          <a:prstGeom prst="rect">
            <a:avLst/>
          </a:prstGeom>
        </p:spPr>
      </p:pic>
      <p:pic>
        <p:nvPicPr>
          <p:cNvPr id="42" name="그림 41">
            <a:extLst>
              <a:ext uri="{FF2B5EF4-FFF2-40B4-BE49-F238E27FC236}">
                <a16:creationId xmlns:a16="http://schemas.microsoft.com/office/drawing/2014/main" id="{74C68B99-5245-4CC7-92E6-2AF9290EFBD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276415" y="2036525"/>
            <a:ext cx="449065" cy="435185"/>
          </a:xfrm>
          <a:prstGeom prst="rect">
            <a:avLst/>
          </a:prstGeom>
        </p:spPr>
      </p:pic>
      <p:pic>
        <p:nvPicPr>
          <p:cNvPr id="43" name="그림 42">
            <a:extLst>
              <a:ext uri="{FF2B5EF4-FFF2-40B4-BE49-F238E27FC236}">
                <a16:creationId xmlns:a16="http://schemas.microsoft.com/office/drawing/2014/main" id="{D34D618E-1329-4293-AD14-835729D76EB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1836725" y="1869535"/>
            <a:ext cx="315254" cy="315479"/>
          </a:xfrm>
          <a:prstGeom prst="rect">
            <a:avLst/>
          </a:prstGeom>
        </p:spPr>
      </p:pic>
      <p:pic>
        <p:nvPicPr>
          <p:cNvPr id="44" name="그림 43">
            <a:extLst>
              <a:ext uri="{FF2B5EF4-FFF2-40B4-BE49-F238E27FC236}">
                <a16:creationId xmlns:a16="http://schemas.microsoft.com/office/drawing/2014/main" id="{8E7E38FC-76E7-4593-9C3D-5E0551BC355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1696255" y="380701"/>
            <a:ext cx="513545" cy="493259"/>
          </a:xfrm>
          <a:prstGeom prst="rect">
            <a:avLst/>
          </a:prstGeom>
        </p:spPr>
      </p:pic>
      <p:pic>
        <p:nvPicPr>
          <p:cNvPr id="45" name="그림 44">
            <a:extLst>
              <a:ext uri="{FF2B5EF4-FFF2-40B4-BE49-F238E27FC236}">
                <a16:creationId xmlns:a16="http://schemas.microsoft.com/office/drawing/2014/main" id="{90C71F76-9470-4D2B-8F74-E9151E4BDD5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5780291" y="216590"/>
            <a:ext cx="1764659" cy="580411"/>
          </a:xfrm>
          <a:prstGeom prst="rect">
            <a:avLst/>
          </a:prstGeom>
        </p:spPr>
      </p:pic>
      <p:pic>
        <p:nvPicPr>
          <p:cNvPr id="47" name="그림 46">
            <a:extLst>
              <a:ext uri="{FF2B5EF4-FFF2-40B4-BE49-F238E27FC236}">
                <a16:creationId xmlns:a16="http://schemas.microsoft.com/office/drawing/2014/main" id="{2F91A95D-F32E-4096-92C7-D3487AB17B5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62" r="42668" b="7824"/>
          <a:stretch/>
        </p:blipFill>
        <p:spPr>
          <a:xfrm>
            <a:off x="-1" y="1945970"/>
            <a:ext cx="7023371" cy="49120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3453096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PPTMON slide">
    <p:bg>
      <p:bgPr>
        <a:solidFill>
          <a:srgbClr val="FF8AD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76507339-EF55-498C-BF97-218B80F3D137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3" name="그림 개체 틀 4">
            <a:extLst>
              <a:ext uri="{FF2B5EF4-FFF2-40B4-BE49-F238E27FC236}">
                <a16:creationId xmlns:a16="http://schemas.microsoft.com/office/drawing/2014/main" id="{C3FBF0CB-67A5-404A-92B7-F524580DE3C4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787342" y="770466"/>
            <a:ext cx="2964566" cy="2087722"/>
          </a:xfrm>
          <a:prstGeom prst="roundRect">
            <a:avLst>
              <a:gd name="adj" fmla="val 8096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64000" bIns="46800" anchor="ctr" anchorCtr="1"/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  <p:sp>
        <p:nvSpPr>
          <p:cNvPr id="14" name="그림 개체 틀 4">
            <a:extLst>
              <a:ext uri="{FF2B5EF4-FFF2-40B4-BE49-F238E27FC236}">
                <a16:creationId xmlns:a16="http://schemas.microsoft.com/office/drawing/2014/main" id="{5FB2651A-7592-4404-ADD7-3E0B6F86F4C5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4613717" y="770466"/>
            <a:ext cx="2964566" cy="2087722"/>
          </a:xfrm>
          <a:prstGeom prst="roundRect">
            <a:avLst>
              <a:gd name="adj" fmla="val 8096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64000" bIns="46800" anchor="ctr" anchorCtr="1"/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  <p:sp>
        <p:nvSpPr>
          <p:cNvPr id="15" name="그림 개체 틀 4">
            <a:extLst>
              <a:ext uri="{FF2B5EF4-FFF2-40B4-BE49-F238E27FC236}">
                <a16:creationId xmlns:a16="http://schemas.microsoft.com/office/drawing/2014/main" id="{711B3D16-08E3-4A5D-B20F-F1F07DAC21DA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8440091" y="770466"/>
            <a:ext cx="2964566" cy="2087722"/>
          </a:xfrm>
          <a:prstGeom prst="roundRect">
            <a:avLst>
              <a:gd name="adj" fmla="val 8096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64000" bIns="46800" anchor="ctr" anchorCtr="1"/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16" name="그림 15">
            <a:extLst>
              <a:ext uri="{FF2B5EF4-FFF2-40B4-BE49-F238E27FC236}">
                <a16:creationId xmlns:a16="http://schemas.microsoft.com/office/drawing/2014/main" id="{A4CF4C9E-2294-4CF7-9FBA-B224C993D6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r="58683" b="57288"/>
          <a:stretch/>
        </p:blipFill>
        <p:spPr>
          <a:xfrm>
            <a:off x="8830436" y="5257191"/>
            <a:ext cx="3361564" cy="1600809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id="{E1A66A9F-6301-4958-9E0B-E92BFC44AAE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t="17022" r="5274"/>
          <a:stretch/>
        </p:blipFill>
        <p:spPr>
          <a:xfrm>
            <a:off x="11073472" y="0"/>
            <a:ext cx="1118528" cy="1513338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9A698D78-8E76-4AF4-9B36-36FB1392122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t="5671" r="34916" b="55660"/>
          <a:stretch/>
        </p:blipFill>
        <p:spPr>
          <a:xfrm>
            <a:off x="5438649" y="0"/>
            <a:ext cx="2458605" cy="705239"/>
          </a:xfrm>
          <a:prstGeom prst="rect">
            <a:avLst/>
          </a:prstGeom>
        </p:spPr>
      </p:pic>
      <p:pic>
        <p:nvPicPr>
          <p:cNvPr id="30" name="그림 29">
            <a:extLst>
              <a:ext uri="{FF2B5EF4-FFF2-40B4-BE49-F238E27FC236}">
                <a16:creationId xmlns:a16="http://schemas.microsoft.com/office/drawing/2014/main" id="{92BAEE22-EAA5-4C83-AFC6-10EC0EEA32B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6241" t="41140" r="18267"/>
          <a:stretch/>
        </p:blipFill>
        <p:spPr>
          <a:xfrm>
            <a:off x="0" y="0"/>
            <a:ext cx="1333500" cy="1073472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id="{E739E492-C718-47BE-B5BE-7EC988C077E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2859" b="44296"/>
          <a:stretch/>
        </p:blipFill>
        <p:spPr>
          <a:xfrm flipH="1">
            <a:off x="-1" y="4770276"/>
            <a:ext cx="3021814" cy="20877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5849129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PPTMON slide">
    <p:bg>
      <p:bgPr>
        <a:solidFill>
          <a:srgbClr val="E8163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DA7CF322-FF1E-4CE9-965B-87B6983CCB1D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1" name="그림 10">
            <a:extLst>
              <a:ext uri="{FF2B5EF4-FFF2-40B4-BE49-F238E27FC236}">
                <a16:creationId xmlns:a16="http://schemas.microsoft.com/office/drawing/2014/main" id="{EFC61BDD-D247-4400-A68A-EC2870218E4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r="58683" b="57288"/>
          <a:stretch/>
        </p:blipFill>
        <p:spPr>
          <a:xfrm>
            <a:off x="8830436" y="5257191"/>
            <a:ext cx="3361564" cy="1600809"/>
          </a:xfrm>
          <a:prstGeom prst="rect">
            <a:avLst/>
          </a:prstGeom>
        </p:spPr>
      </p:pic>
      <p:pic>
        <p:nvPicPr>
          <p:cNvPr id="12" name="그림 11">
            <a:extLst>
              <a:ext uri="{FF2B5EF4-FFF2-40B4-BE49-F238E27FC236}">
                <a16:creationId xmlns:a16="http://schemas.microsoft.com/office/drawing/2014/main" id="{6F77AB21-83B2-4C9E-B729-6285BDED4C9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478" t="58435"/>
          <a:stretch/>
        </p:blipFill>
        <p:spPr>
          <a:xfrm>
            <a:off x="0" y="0"/>
            <a:ext cx="3477479" cy="2505838"/>
          </a:xfrm>
          <a:prstGeom prst="rect">
            <a:avLst/>
          </a:prstGeom>
        </p:spPr>
      </p:pic>
      <p:pic>
        <p:nvPicPr>
          <p:cNvPr id="13" name="그림 12">
            <a:extLst>
              <a:ext uri="{FF2B5EF4-FFF2-40B4-BE49-F238E27FC236}">
                <a16:creationId xmlns:a16="http://schemas.microsoft.com/office/drawing/2014/main" id="{CECCCED5-17A5-4CA7-91D0-8B527B023A2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030" r="16668" b="57500"/>
          <a:stretch/>
        </p:blipFill>
        <p:spPr>
          <a:xfrm>
            <a:off x="8346332" y="4801630"/>
            <a:ext cx="3845668" cy="2056370"/>
          </a:xfrm>
          <a:prstGeom prst="rect">
            <a:avLst/>
          </a:prstGeom>
        </p:spPr>
      </p:pic>
      <p:pic>
        <p:nvPicPr>
          <p:cNvPr id="14" name="그림 13">
            <a:extLst>
              <a:ext uri="{FF2B5EF4-FFF2-40B4-BE49-F238E27FC236}">
                <a16:creationId xmlns:a16="http://schemas.microsoft.com/office/drawing/2014/main" id="{28160931-D18E-437A-8EC0-2082367C7B8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624" b="50000"/>
          <a:stretch/>
        </p:blipFill>
        <p:spPr>
          <a:xfrm>
            <a:off x="0" y="4438749"/>
            <a:ext cx="3559404" cy="2419251"/>
          </a:xfrm>
          <a:prstGeom prst="rect">
            <a:avLst/>
          </a:prstGeom>
        </p:spPr>
      </p:pic>
      <p:pic>
        <p:nvPicPr>
          <p:cNvPr id="15" name="그림 14">
            <a:extLst>
              <a:ext uri="{FF2B5EF4-FFF2-40B4-BE49-F238E27FC236}">
                <a16:creationId xmlns:a16="http://schemas.microsoft.com/office/drawing/2014/main" id="{C8B67FE1-5F91-45C7-A778-0075EF609A6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11500881" y="4945223"/>
            <a:ext cx="315254" cy="315479"/>
          </a:xfrm>
          <a:prstGeom prst="rect">
            <a:avLst/>
          </a:prstGeom>
        </p:spPr>
      </p:pic>
      <p:pic>
        <p:nvPicPr>
          <p:cNvPr id="16" name="그림 15">
            <a:extLst>
              <a:ext uri="{FF2B5EF4-FFF2-40B4-BE49-F238E27FC236}">
                <a16:creationId xmlns:a16="http://schemas.microsoft.com/office/drawing/2014/main" id="{BE9A1162-5D5F-4B6B-A6F7-ACD7AAD9AE4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63526"/>
          <a:stretch/>
        </p:blipFill>
        <p:spPr>
          <a:xfrm>
            <a:off x="6993372" y="6380551"/>
            <a:ext cx="1764659" cy="477449"/>
          </a:xfrm>
          <a:prstGeom prst="rect">
            <a:avLst/>
          </a:prstGeom>
        </p:spPr>
      </p:pic>
      <p:pic>
        <p:nvPicPr>
          <p:cNvPr id="18" name="그림 17">
            <a:extLst>
              <a:ext uri="{FF2B5EF4-FFF2-40B4-BE49-F238E27FC236}">
                <a16:creationId xmlns:a16="http://schemas.microsoft.com/office/drawing/2014/main" id="{72BE68C4-CB06-489D-B760-4CD403A5650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0" y="4324290"/>
            <a:ext cx="1022119" cy="1309014"/>
          </a:xfrm>
          <a:prstGeom prst="rect">
            <a:avLst/>
          </a:prstGeom>
        </p:spPr>
      </p:pic>
      <p:sp>
        <p:nvSpPr>
          <p:cNvPr id="17" name="그림 개체 틀 4">
            <a:extLst>
              <a:ext uri="{FF2B5EF4-FFF2-40B4-BE49-F238E27FC236}">
                <a16:creationId xmlns:a16="http://schemas.microsoft.com/office/drawing/2014/main" id="{D94CC83D-517A-4EE1-BF6C-7C33EE384D1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33814" y="496099"/>
            <a:ext cx="3960000" cy="3960000"/>
          </a:xfrm>
          <a:prstGeom prst="ellipse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 algn="ctr">
              <a:buNone/>
              <a:defRPr sz="1400" b="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  <p:sp>
        <p:nvSpPr>
          <p:cNvPr id="19" name="그림 개체 틀 4">
            <a:extLst>
              <a:ext uri="{FF2B5EF4-FFF2-40B4-BE49-F238E27FC236}">
                <a16:creationId xmlns:a16="http://schemas.microsoft.com/office/drawing/2014/main" id="{902FD78A-C604-4E8B-B731-4D8E30E3BA74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7298186" y="2365069"/>
            <a:ext cx="3960000" cy="3960000"/>
          </a:xfrm>
          <a:prstGeom prst="ellipse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 algn="ctr">
              <a:buNone/>
              <a:defRPr sz="1400" b="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20" name="그림 19">
            <a:extLst>
              <a:ext uri="{FF2B5EF4-FFF2-40B4-BE49-F238E27FC236}">
                <a16:creationId xmlns:a16="http://schemas.microsoft.com/office/drawing/2014/main" id="{6B1303DD-899F-45AB-94F9-30E3BEB0487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5093587" y="4889621"/>
            <a:ext cx="1560309" cy="1512083"/>
          </a:xfrm>
          <a:prstGeom prst="rect">
            <a:avLst/>
          </a:prstGeom>
        </p:spPr>
      </p:pic>
      <p:pic>
        <p:nvPicPr>
          <p:cNvPr id="21" name="그림 20">
            <a:extLst>
              <a:ext uri="{FF2B5EF4-FFF2-40B4-BE49-F238E27FC236}">
                <a16:creationId xmlns:a16="http://schemas.microsoft.com/office/drawing/2014/main" id="{0656A3CD-1322-4206-9F06-A8267104EC8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5873742" y="2317205"/>
            <a:ext cx="1095375" cy="1096158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id="{0685D4F0-EB36-460E-BD51-7C4A63D4DF4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6591070" y="372892"/>
            <a:ext cx="1784350" cy="17138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0356314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PPTMON slide">
    <p:bg>
      <p:bgPr>
        <a:solidFill>
          <a:srgbClr val="4386F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1" name="그래픽 10">
            <a:extLst>
              <a:ext uri="{FF2B5EF4-FFF2-40B4-BE49-F238E27FC236}">
                <a16:creationId xmlns:a16="http://schemas.microsoft.com/office/drawing/2014/main" id="{9283CB7C-F525-4D90-9D29-43703B611159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4" name="그림 개체 틀 11">
            <a:extLst>
              <a:ext uri="{FF2B5EF4-FFF2-40B4-BE49-F238E27FC236}">
                <a16:creationId xmlns:a16="http://schemas.microsoft.com/office/drawing/2014/main" id="{FE5B4B76-671C-4B8A-8256-955673D6DE3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716277" y="863142"/>
            <a:ext cx="2422446" cy="5256000"/>
          </a:xfrm>
          <a:prstGeom prst="roundRect">
            <a:avLst>
              <a:gd name="adj" fmla="val 14137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/>
            </a:bgClr>
          </a:pattFill>
        </p:spPr>
        <p:txBody>
          <a:bodyPr tIns="1152000" anchor="ctr" anchorCtr="1"/>
          <a:lstStyle>
            <a:lvl1pPr marL="228600" marR="0" indent="-22860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sz="16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25" name="그림 24">
            <a:extLst>
              <a:ext uri="{FF2B5EF4-FFF2-40B4-BE49-F238E27FC236}">
                <a16:creationId xmlns:a16="http://schemas.microsoft.com/office/drawing/2014/main" id="{F8B68D2A-92EE-48BF-BBD7-C29050A8C1E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5240" b="68484"/>
          <a:stretch/>
        </p:blipFill>
        <p:spPr>
          <a:xfrm>
            <a:off x="9267445" y="5525648"/>
            <a:ext cx="2924555" cy="1332352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CF2B61A8-1A40-4277-AB56-1291F47AEA9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44590" b="55660"/>
          <a:stretch/>
        </p:blipFill>
        <p:spPr>
          <a:xfrm>
            <a:off x="9889039" y="5454726"/>
            <a:ext cx="2302961" cy="1145371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6241C9D9-1396-40E7-AC4B-327D5A92F2A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217" t="26710" r="46006"/>
          <a:stretch/>
        </p:blipFill>
        <p:spPr>
          <a:xfrm>
            <a:off x="1" y="1"/>
            <a:ext cx="2490194" cy="2286000"/>
          </a:xfrm>
          <a:prstGeom prst="rect">
            <a:avLst/>
          </a:prstGeom>
        </p:spPr>
      </p:pic>
      <p:pic>
        <p:nvPicPr>
          <p:cNvPr id="23" name="그림 22">
            <a:extLst>
              <a:ext uri="{FF2B5EF4-FFF2-40B4-BE49-F238E27FC236}">
                <a16:creationId xmlns:a16="http://schemas.microsoft.com/office/drawing/2014/main" id="{F0163235-DC19-47E9-9392-D9713313871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t="30881" r="2312"/>
          <a:stretch/>
        </p:blipFill>
        <p:spPr>
          <a:xfrm flipH="1">
            <a:off x="1571993" y="-1"/>
            <a:ext cx="1945372" cy="1785473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id="{CCA6A917-4750-4078-AD90-67F9CAFD9CF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314991" y="338690"/>
            <a:ext cx="1171994" cy="11256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6239792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PPTMON slide">
    <p:bg>
      <p:bgPr>
        <a:solidFill>
          <a:srgbClr val="E8163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765228D4-81FF-4116-935E-DA6640664414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8" name="그림 17">
            <a:extLst>
              <a:ext uri="{FF2B5EF4-FFF2-40B4-BE49-F238E27FC236}">
                <a16:creationId xmlns:a16="http://schemas.microsoft.com/office/drawing/2014/main" id="{F95439D7-C397-493D-903B-5FDC8D33370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11003370" y="3661662"/>
            <a:ext cx="974621" cy="936122"/>
          </a:xfrm>
          <a:prstGeom prst="rect">
            <a:avLst/>
          </a:prstGeom>
        </p:spPr>
      </p:pic>
      <p:pic>
        <p:nvPicPr>
          <p:cNvPr id="20" name="그림 19">
            <a:extLst>
              <a:ext uri="{FF2B5EF4-FFF2-40B4-BE49-F238E27FC236}">
                <a16:creationId xmlns:a16="http://schemas.microsoft.com/office/drawing/2014/main" id="{FB96D2C3-256F-4896-A792-0A39931CF35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t="28781" r="18267"/>
          <a:stretch/>
        </p:blipFill>
        <p:spPr>
          <a:xfrm>
            <a:off x="5739996" y="-1"/>
            <a:ext cx="2017028" cy="1839719"/>
          </a:xfrm>
          <a:prstGeom prst="rect">
            <a:avLst/>
          </a:prstGeom>
        </p:spPr>
      </p:pic>
      <p:pic>
        <p:nvPicPr>
          <p:cNvPr id="21" name="그림 20">
            <a:extLst>
              <a:ext uri="{FF2B5EF4-FFF2-40B4-BE49-F238E27FC236}">
                <a16:creationId xmlns:a16="http://schemas.microsoft.com/office/drawing/2014/main" id="{E7732BD9-0788-4AA1-A0B8-DBE90C36675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962" t="7318" r="20678"/>
          <a:stretch/>
        </p:blipFill>
        <p:spPr>
          <a:xfrm>
            <a:off x="9392229" y="-1"/>
            <a:ext cx="2794001" cy="6356101"/>
          </a:xfrm>
          <a:prstGeom prst="rect">
            <a:avLst/>
          </a:prstGeom>
        </p:spPr>
      </p:pic>
      <p:pic>
        <p:nvPicPr>
          <p:cNvPr id="22" name="그림 21">
            <a:extLst>
              <a:ext uri="{FF2B5EF4-FFF2-40B4-BE49-F238E27FC236}">
                <a16:creationId xmlns:a16="http://schemas.microsoft.com/office/drawing/2014/main" id="{798F41DF-AAF1-467B-A300-8520A004012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4051" b="25686"/>
          <a:stretch/>
        </p:blipFill>
        <p:spPr>
          <a:xfrm>
            <a:off x="9544629" y="4885675"/>
            <a:ext cx="2647372" cy="1972325"/>
          </a:xfrm>
          <a:prstGeom prst="rect">
            <a:avLst/>
          </a:prstGeom>
        </p:spPr>
      </p:pic>
      <p:pic>
        <p:nvPicPr>
          <p:cNvPr id="23" name="그림 22">
            <a:extLst>
              <a:ext uri="{FF2B5EF4-FFF2-40B4-BE49-F238E27FC236}">
                <a16:creationId xmlns:a16="http://schemas.microsoft.com/office/drawing/2014/main" id="{053110D8-EF89-4090-94FC-679B5A34F4D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217" t="26710" r="46006"/>
          <a:stretch/>
        </p:blipFill>
        <p:spPr>
          <a:xfrm>
            <a:off x="1" y="1"/>
            <a:ext cx="2490194" cy="2286000"/>
          </a:xfrm>
          <a:prstGeom prst="rect">
            <a:avLst/>
          </a:prstGeom>
        </p:spPr>
      </p:pic>
      <p:sp>
        <p:nvSpPr>
          <p:cNvPr id="11" name="그림 개체 틀 5">
            <a:extLst>
              <a:ext uri="{FF2B5EF4-FFF2-40B4-BE49-F238E27FC236}">
                <a16:creationId xmlns:a16="http://schemas.microsoft.com/office/drawing/2014/main" id="{8EFBAAD3-3801-41CB-A0B6-5E5B92A2367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763497" y="754053"/>
            <a:ext cx="3997870" cy="5332422"/>
          </a:xfrm>
          <a:prstGeom prst="roundRect">
            <a:avLst>
              <a:gd name="adj" fmla="val 1370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/>
            </a:bgClr>
          </a:pattFill>
        </p:spPr>
        <p:txBody>
          <a:bodyPr tIns="1152000" anchor="ctr" anchorCtr="1"/>
          <a:lstStyle>
            <a:lvl1pPr>
              <a:defRPr lang="ko-KR" altLang="en-US" sz="1600" dirty="0"/>
            </a:lvl1pPr>
          </a:lstStyle>
          <a:p>
            <a:pPr marR="0" lvl="0" fontAlgn="auto">
              <a:spcAft>
                <a:spcPts val="0"/>
              </a:spcAft>
              <a:buClrTx/>
              <a:buSzTx/>
              <a:tabLst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16" name="그림 15">
            <a:extLst>
              <a:ext uri="{FF2B5EF4-FFF2-40B4-BE49-F238E27FC236}">
                <a16:creationId xmlns:a16="http://schemas.microsoft.com/office/drawing/2014/main" id="{2D222A5F-19E7-4AA4-9731-F7DC51A34F4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 rot="2865368">
            <a:off x="778483" y="481680"/>
            <a:ext cx="991951" cy="9612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80900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PPTMON slide">
    <p:bg>
      <p:bgPr>
        <a:solidFill>
          <a:srgbClr val="8C2BC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86C1FF8B-520D-42BC-8E08-2EE6ABF45890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9" name="그림 18">
            <a:extLst>
              <a:ext uri="{FF2B5EF4-FFF2-40B4-BE49-F238E27FC236}">
                <a16:creationId xmlns:a16="http://schemas.microsoft.com/office/drawing/2014/main" id="{15525B72-8FE4-453C-80EE-8BBF05B423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241924" y="4106918"/>
            <a:ext cx="1095375" cy="1096158"/>
          </a:xfrm>
          <a:prstGeom prst="rect">
            <a:avLst/>
          </a:prstGeom>
        </p:spPr>
      </p:pic>
      <p:pic>
        <p:nvPicPr>
          <p:cNvPr id="23" name="그림 22">
            <a:extLst>
              <a:ext uri="{FF2B5EF4-FFF2-40B4-BE49-F238E27FC236}">
                <a16:creationId xmlns:a16="http://schemas.microsoft.com/office/drawing/2014/main" id="{9E77D262-EDDA-4BBE-8622-E685B1C80DF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334" r="52729" b="74441"/>
          <a:stretch/>
        </p:blipFill>
        <p:spPr>
          <a:xfrm>
            <a:off x="0" y="5409000"/>
            <a:ext cx="2674598" cy="1449000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id="{5BB6E88F-2763-4A11-B5FB-300E079A4CA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958" r="34916" b="55660"/>
          <a:stretch/>
        </p:blipFill>
        <p:spPr>
          <a:xfrm>
            <a:off x="-1" y="5527787"/>
            <a:ext cx="2941471" cy="1145371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id="{65AA16FD-79F7-4E36-BBB8-11BC697C77A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6439" r="72412"/>
          <a:stretch/>
        </p:blipFill>
        <p:spPr>
          <a:xfrm>
            <a:off x="8828411" y="-1"/>
            <a:ext cx="3363590" cy="1335729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82E0DCB9-EAD2-4C91-8835-6A4FFFFA55A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t="34802" r="18267"/>
          <a:stretch/>
        </p:blipFill>
        <p:spPr>
          <a:xfrm flipH="1">
            <a:off x="9891130" y="0"/>
            <a:ext cx="2017028" cy="1684186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465D2F1C-A275-483B-97A1-643B3DEC856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8297" b="35627"/>
          <a:stretch/>
        </p:blipFill>
        <p:spPr>
          <a:xfrm flipH="1">
            <a:off x="10765127" y="2977116"/>
            <a:ext cx="1426873" cy="3880884"/>
          </a:xfrm>
          <a:prstGeom prst="rect">
            <a:avLst/>
          </a:prstGeom>
        </p:spPr>
      </p:pic>
      <p:sp>
        <p:nvSpPr>
          <p:cNvPr id="13" name="그림 개체 틀 8">
            <a:extLst>
              <a:ext uri="{FF2B5EF4-FFF2-40B4-BE49-F238E27FC236}">
                <a16:creationId xmlns:a16="http://schemas.microsoft.com/office/drawing/2014/main" id="{4CF6EF3E-4E69-423C-A32E-84FDD1C335D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240532" y="1325444"/>
            <a:ext cx="5209432" cy="3222744"/>
          </a:xfrm>
          <a:prstGeom prst="rect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/>
            </a:bgClr>
          </a:pattFill>
        </p:spPr>
        <p:txBody>
          <a:bodyPr tIns="1152000" anchor="ctr" anchorCtr="1"/>
          <a:lstStyle>
            <a:lvl1pPr>
              <a:defRPr lang="ko-KR" altLang="en-US" sz="1600" dirty="0"/>
            </a:lvl1pPr>
          </a:lstStyle>
          <a:p>
            <a:pPr marR="0" lvl="0" fontAlgn="auto">
              <a:spcAft>
                <a:spcPts val="0"/>
              </a:spcAft>
              <a:buClrTx/>
              <a:buSzTx/>
              <a:tabLst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3484253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" name="Graphic 3">
            <a:hlinkClick r:id="rId2"/>
            <a:extLst>
              <a:ext uri="{FF2B5EF4-FFF2-40B4-BE49-F238E27FC236}">
                <a16:creationId xmlns:a16="http://schemas.microsoft.com/office/drawing/2014/main" id="{181F42B3-21B4-471B-8CA7-BCCE89BA48D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53" name="TextBox 52">
            <a:hlinkClick r:id="rId5"/>
            <a:extLst>
              <a:ext uri="{FF2B5EF4-FFF2-40B4-BE49-F238E27FC236}">
                <a16:creationId xmlns:a16="http://schemas.microsoft.com/office/drawing/2014/main" id="{8B61E62C-59AE-4C1B-A69C-83EF9556403C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5442806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PPTMON 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Graphic 3">
            <a:hlinkClick r:id="rId2"/>
            <a:extLst>
              <a:ext uri="{FF2B5EF4-FFF2-40B4-BE49-F238E27FC236}">
                <a16:creationId xmlns:a16="http://schemas.microsoft.com/office/drawing/2014/main" id="{ED4A22CD-EF9B-4553-91A1-D8E9E56CA8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7" name="TextBox 6">
            <a:hlinkClick r:id="rId5"/>
            <a:extLst>
              <a:ext uri="{FF2B5EF4-FFF2-40B4-BE49-F238E27FC236}">
                <a16:creationId xmlns:a16="http://schemas.microsoft.com/office/drawing/2014/main" id="{E72CCDF8-72BE-416C-9DDA-AE2E2A37178D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0637226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solidFill>
          <a:schemeClr val="accent2"/>
        </a:solidFill>
        <a:effectLst/>
      </p:bgPr>
    </p:bg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" name="Google Shape;79;p5"/>
          <p:cNvGrpSpPr/>
          <p:nvPr/>
        </p:nvGrpSpPr>
        <p:grpSpPr>
          <a:xfrm>
            <a:off x="314300" y="305800"/>
            <a:ext cx="11563200" cy="6246400"/>
            <a:chOff x="235725" y="229350"/>
            <a:chExt cx="8672400" cy="4684800"/>
          </a:xfrm>
        </p:grpSpPr>
        <p:sp>
          <p:nvSpPr>
            <p:cNvPr id="80" name="Google Shape;80;p5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5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2" name="Google Shape;82;p5"/>
          <p:cNvSpPr txBox="1">
            <a:spLocks noGrp="1"/>
          </p:cNvSpPr>
          <p:nvPr>
            <p:ph type="subTitle" idx="1"/>
          </p:nvPr>
        </p:nvSpPr>
        <p:spPr>
          <a:xfrm>
            <a:off x="960000" y="4891267"/>
            <a:ext cx="3876800" cy="65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ebas Neue"/>
              <a:buNone/>
              <a:defRPr sz="2400">
                <a:latin typeface="Love Ya Like A Sister"/>
                <a:ea typeface="Love Ya Like A Sister"/>
                <a:cs typeface="Love Ya Like A Sister"/>
                <a:sym typeface="Love Ya Like A Sister"/>
              </a:defRPr>
            </a:lvl1pPr>
            <a:lvl2pPr lvl="1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83" name="Google Shape;83;p5"/>
          <p:cNvSpPr txBox="1">
            <a:spLocks noGrp="1"/>
          </p:cNvSpPr>
          <p:nvPr>
            <p:ph type="subTitle" idx="2"/>
          </p:nvPr>
        </p:nvSpPr>
        <p:spPr>
          <a:xfrm>
            <a:off x="7355300" y="2234267"/>
            <a:ext cx="3876800" cy="65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ebas Neue"/>
              <a:buNone/>
              <a:defRPr sz="2400">
                <a:latin typeface="Love Ya Like A Sister"/>
                <a:ea typeface="Love Ya Like A Sister"/>
                <a:cs typeface="Love Ya Like A Sister"/>
                <a:sym typeface="Love Ya Like A Sister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84" name="Google Shape;84;p5"/>
          <p:cNvSpPr txBox="1">
            <a:spLocks noGrp="1"/>
          </p:cNvSpPr>
          <p:nvPr>
            <p:ph type="subTitle" idx="3"/>
          </p:nvPr>
        </p:nvSpPr>
        <p:spPr>
          <a:xfrm>
            <a:off x="960000" y="5537600"/>
            <a:ext cx="3876800" cy="44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" name="Google Shape;85;p5"/>
          <p:cNvSpPr txBox="1">
            <a:spLocks noGrp="1"/>
          </p:cNvSpPr>
          <p:nvPr>
            <p:ph type="subTitle" idx="4"/>
          </p:nvPr>
        </p:nvSpPr>
        <p:spPr>
          <a:xfrm>
            <a:off x="7355300" y="2880600"/>
            <a:ext cx="3876800" cy="44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" name="Google Shape;86;p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cxnSp>
        <p:nvCxnSpPr>
          <p:cNvPr id="87" name="Google Shape;87;p5"/>
          <p:cNvCxnSpPr/>
          <p:nvPr/>
        </p:nvCxnSpPr>
        <p:spPr>
          <a:xfrm>
            <a:off x="1089033" y="1472400"/>
            <a:ext cx="8292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</p:spTree>
    <p:extLst>
      <p:ext uri="{BB962C8B-B14F-4D97-AF65-F5344CB8AC3E}">
        <p14:creationId xmlns:p14="http://schemas.microsoft.com/office/powerpoint/2010/main" val="262347868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67411240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5732220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6096000" y="800100"/>
            <a:ext cx="5257800" cy="5257800"/>
          </a:xfrm>
          <a:custGeom>
            <a:avLst/>
            <a:gdLst>
              <a:gd name="connsiteX0" fmla="*/ 0 w 5257800"/>
              <a:gd name="connsiteY0" fmla="*/ 0 h 5257800"/>
              <a:gd name="connsiteX1" fmla="*/ 5257800 w 5257800"/>
              <a:gd name="connsiteY1" fmla="*/ 0 h 5257800"/>
              <a:gd name="connsiteX2" fmla="*/ 5257800 w 5257800"/>
              <a:gd name="connsiteY2" fmla="*/ 5257800 h 5257800"/>
              <a:gd name="connsiteX3" fmla="*/ 0 w 5257800"/>
              <a:gd name="connsiteY3" fmla="*/ 5257800 h 525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57800" h="5257800">
                <a:moveTo>
                  <a:pt x="0" y="0"/>
                </a:moveTo>
                <a:lnTo>
                  <a:pt x="5257800" y="0"/>
                </a:lnTo>
                <a:lnTo>
                  <a:pt x="5257800" y="5257800"/>
                </a:lnTo>
                <a:lnTo>
                  <a:pt x="0" y="525780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2077991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838200" y="800100"/>
            <a:ext cx="5257800" cy="5257800"/>
          </a:xfrm>
          <a:custGeom>
            <a:avLst/>
            <a:gdLst>
              <a:gd name="connsiteX0" fmla="*/ 2628900 w 5257800"/>
              <a:gd name="connsiteY0" fmla="*/ 0 h 5257800"/>
              <a:gd name="connsiteX1" fmla="*/ 5257800 w 5257800"/>
              <a:gd name="connsiteY1" fmla="*/ 2628900 h 5257800"/>
              <a:gd name="connsiteX2" fmla="*/ 2628900 w 5257800"/>
              <a:gd name="connsiteY2" fmla="*/ 5257800 h 5257800"/>
              <a:gd name="connsiteX3" fmla="*/ 0 w 5257800"/>
              <a:gd name="connsiteY3" fmla="*/ 2628900 h 5257800"/>
              <a:gd name="connsiteX4" fmla="*/ 2628900 w 5257800"/>
              <a:gd name="connsiteY4" fmla="*/ 0 h 525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57800" h="5257800">
                <a:moveTo>
                  <a:pt x="2628900" y="0"/>
                </a:moveTo>
                <a:cubicBezTo>
                  <a:pt x="4080801" y="0"/>
                  <a:pt x="5257800" y="1176999"/>
                  <a:pt x="5257800" y="2628900"/>
                </a:cubicBezTo>
                <a:cubicBezTo>
                  <a:pt x="5257800" y="4080801"/>
                  <a:pt x="4080801" y="5257800"/>
                  <a:pt x="2628900" y="5257800"/>
                </a:cubicBezTo>
                <a:cubicBezTo>
                  <a:pt x="1176999" y="5257800"/>
                  <a:pt x="0" y="4080801"/>
                  <a:pt x="0" y="2628900"/>
                </a:cubicBezTo>
                <a:cubicBezTo>
                  <a:pt x="0" y="1176999"/>
                  <a:pt x="1176999" y="0"/>
                  <a:pt x="26289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9703475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5410201" y="741873"/>
            <a:ext cx="6110825" cy="5607169"/>
          </a:xfrm>
          <a:custGeom>
            <a:avLst/>
            <a:gdLst>
              <a:gd name="connsiteX0" fmla="*/ 3230392 w 6110825"/>
              <a:gd name="connsiteY0" fmla="*/ 0 h 5607169"/>
              <a:gd name="connsiteX1" fmla="*/ 4966728 w 6110825"/>
              <a:gd name="connsiteY1" fmla="*/ 99117 h 5607169"/>
              <a:gd name="connsiteX2" fmla="*/ 6110825 w 6110825"/>
              <a:gd name="connsiteY2" fmla="*/ 1656664 h 5607169"/>
              <a:gd name="connsiteX3" fmla="*/ 6003146 w 6110825"/>
              <a:gd name="connsiteY3" fmla="*/ 3327487 h 5607169"/>
              <a:gd name="connsiteX4" fmla="*/ 5720486 w 6110825"/>
              <a:gd name="connsiteY4" fmla="*/ 4899193 h 5607169"/>
              <a:gd name="connsiteX5" fmla="*/ 3701491 w 6110825"/>
              <a:gd name="connsiteY5" fmla="*/ 5054948 h 5607169"/>
              <a:gd name="connsiteX6" fmla="*/ 2207435 w 6110825"/>
              <a:gd name="connsiteY6" fmla="*/ 5607169 h 5607169"/>
              <a:gd name="connsiteX7" fmla="*/ 915278 w 6110825"/>
              <a:gd name="connsiteY7" fmla="*/ 4885034 h 5607169"/>
              <a:gd name="connsiteX8" fmla="*/ 0 w 6110825"/>
              <a:gd name="connsiteY8" fmla="*/ 3525720 h 5607169"/>
              <a:gd name="connsiteX9" fmla="*/ 659539 w 6110825"/>
              <a:gd name="connsiteY9" fmla="*/ 1642504 h 5607169"/>
              <a:gd name="connsiteX10" fmla="*/ 1682496 w 6110825"/>
              <a:gd name="connsiteY10" fmla="*/ 410626 h 5607169"/>
              <a:gd name="connsiteX11" fmla="*/ 3230392 w 6110825"/>
              <a:gd name="connsiteY11" fmla="*/ 0 h 5607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110825" h="5607169">
                <a:moveTo>
                  <a:pt x="3230392" y="0"/>
                </a:moveTo>
                <a:cubicBezTo>
                  <a:pt x="3243852" y="84957"/>
                  <a:pt x="3768791" y="1373473"/>
                  <a:pt x="4966728" y="99117"/>
                </a:cubicBezTo>
                <a:cubicBezTo>
                  <a:pt x="4966728" y="99117"/>
                  <a:pt x="4616768" y="2095609"/>
                  <a:pt x="6110825" y="1656664"/>
                </a:cubicBezTo>
                <a:cubicBezTo>
                  <a:pt x="6110825" y="1656664"/>
                  <a:pt x="5155168" y="2661989"/>
                  <a:pt x="6003146" y="3327487"/>
                </a:cubicBezTo>
                <a:cubicBezTo>
                  <a:pt x="6003146" y="3327487"/>
                  <a:pt x="4562929" y="3369965"/>
                  <a:pt x="5720486" y="4899193"/>
                </a:cubicBezTo>
                <a:cubicBezTo>
                  <a:pt x="5720486" y="4899193"/>
                  <a:pt x="3593811" y="3568199"/>
                  <a:pt x="3701491" y="5054948"/>
                </a:cubicBezTo>
                <a:cubicBezTo>
                  <a:pt x="3701491" y="5054948"/>
                  <a:pt x="2799673" y="3879708"/>
                  <a:pt x="2207435" y="5607169"/>
                </a:cubicBezTo>
                <a:cubicBezTo>
                  <a:pt x="2207435" y="5607169"/>
                  <a:pt x="2301654" y="3709794"/>
                  <a:pt x="915278" y="4885034"/>
                </a:cubicBezTo>
                <a:cubicBezTo>
                  <a:pt x="915278" y="4885034"/>
                  <a:pt x="2355494" y="3143413"/>
                  <a:pt x="0" y="3525720"/>
                </a:cubicBezTo>
                <a:cubicBezTo>
                  <a:pt x="0" y="3525720"/>
                  <a:pt x="1803636" y="2591192"/>
                  <a:pt x="659539" y="1642504"/>
                </a:cubicBezTo>
                <a:cubicBezTo>
                  <a:pt x="659539" y="1642504"/>
                  <a:pt x="2059375" y="1614185"/>
                  <a:pt x="1682496" y="410626"/>
                </a:cubicBezTo>
                <a:cubicBezTo>
                  <a:pt x="1682496" y="410626"/>
                  <a:pt x="2880433" y="1614185"/>
                  <a:pt x="3230392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919888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838201" y="983410"/>
            <a:ext cx="5486401" cy="4891180"/>
          </a:xfrm>
          <a:custGeom>
            <a:avLst/>
            <a:gdLst>
              <a:gd name="connsiteX0" fmla="*/ 1329232 w 5486401"/>
              <a:gd name="connsiteY0" fmla="*/ 945 h 4891180"/>
              <a:gd name="connsiteX1" fmla="*/ 1947690 w 5486401"/>
              <a:gd name="connsiteY1" fmla="*/ 209665 h 4891180"/>
              <a:gd name="connsiteX2" fmla="*/ 2342928 w 5486401"/>
              <a:gd name="connsiteY2" fmla="*/ 11796 h 4891180"/>
              <a:gd name="connsiteX3" fmla="*/ 2967660 w 5486401"/>
              <a:gd name="connsiteY3" fmla="*/ 255327 h 4891180"/>
              <a:gd name="connsiteX4" fmla="*/ 3311900 w 5486401"/>
              <a:gd name="connsiteY4" fmla="*/ 148781 h 4891180"/>
              <a:gd name="connsiteX5" fmla="*/ 4561364 w 5486401"/>
              <a:gd name="connsiteY5" fmla="*/ 1062026 h 4891180"/>
              <a:gd name="connsiteX6" fmla="*/ 4561364 w 5486401"/>
              <a:gd name="connsiteY6" fmla="*/ 1092468 h 4891180"/>
              <a:gd name="connsiteX7" fmla="*/ 5479338 w 5486401"/>
              <a:gd name="connsiteY7" fmla="*/ 1990491 h 4891180"/>
              <a:gd name="connsiteX8" fmla="*/ 4931103 w 5486401"/>
              <a:gd name="connsiteY8" fmla="*/ 3055943 h 4891180"/>
              <a:gd name="connsiteX9" fmla="*/ 4943853 w 5486401"/>
              <a:gd name="connsiteY9" fmla="*/ 3390799 h 4891180"/>
              <a:gd name="connsiteX10" fmla="*/ 3860134 w 5486401"/>
              <a:gd name="connsiteY10" fmla="*/ 4319265 h 4891180"/>
              <a:gd name="connsiteX11" fmla="*/ 3681639 w 5486401"/>
              <a:gd name="connsiteY11" fmla="*/ 4273603 h 4891180"/>
              <a:gd name="connsiteX12" fmla="*/ 3107906 w 5486401"/>
              <a:gd name="connsiteY12" fmla="*/ 4882432 h 4891180"/>
              <a:gd name="connsiteX13" fmla="*/ 2495923 w 5486401"/>
              <a:gd name="connsiteY13" fmla="*/ 4562797 h 4891180"/>
              <a:gd name="connsiteX14" fmla="*/ 2062436 w 5486401"/>
              <a:gd name="connsiteY14" fmla="*/ 4745446 h 4891180"/>
              <a:gd name="connsiteX15" fmla="*/ 876720 w 5486401"/>
              <a:gd name="connsiteY15" fmla="*/ 3877863 h 4891180"/>
              <a:gd name="connsiteX16" fmla="*/ 9745 w 5486401"/>
              <a:gd name="connsiteY16" fmla="*/ 2827632 h 4891180"/>
              <a:gd name="connsiteX17" fmla="*/ 379484 w 5486401"/>
              <a:gd name="connsiteY17" fmla="*/ 1762181 h 4891180"/>
              <a:gd name="connsiteX18" fmla="*/ 315736 w 5486401"/>
              <a:gd name="connsiteY18" fmla="*/ 1472987 h 4891180"/>
              <a:gd name="connsiteX19" fmla="*/ 1233709 w 5486401"/>
              <a:gd name="connsiteY19" fmla="*/ 11796 h 4891180"/>
              <a:gd name="connsiteX20" fmla="*/ 1329232 w 5486401"/>
              <a:gd name="connsiteY20" fmla="*/ 945 h 4891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486401" h="4891180">
                <a:moveTo>
                  <a:pt x="1329232" y="945"/>
                </a:moveTo>
                <a:cubicBezTo>
                  <a:pt x="1551653" y="-10085"/>
                  <a:pt x="1769194" y="76484"/>
                  <a:pt x="1947690" y="209665"/>
                </a:cubicBezTo>
                <a:cubicBezTo>
                  <a:pt x="2049687" y="103120"/>
                  <a:pt x="2189932" y="27016"/>
                  <a:pt x="2342928" y="11796"/>
                </a:cubicBezTo>
                <a:cubicBezTo>
                  <a:pt x="2572421" y="-33867"/>
                  <a:pt x="2801914" y="72678"/>
                  <a:pt x="2967660" y="255327"/>
                </a:cubicBezTo>
                <a:cubicBezTo>
                  <a:pt x="3069656" y="194444"/>
                  <a:pt x="3184403" y="164003"/>
                  <a:pt x="3311900" y="148781"/>
                </a:cubicBezTo>
                <a:cubicBezTo>
                  <a:pt x="3936632" y="42237"/>
                  <a:pt x="4497616" y="468418"/>
                  <a:pt x="4561364" y="1062026"/>
                </a:cubicBezTo>
                <a:cubicBezTo>
                  <a:pt x="4561364" y="1077247"/>
                  <a:pt x="4561364" y="1077247"/>
                  <a:pt x="4561364" y="1092468"/>
                </a:cubicBezTo>
                <a:cubicBezTo>
                  <a:pt x="5058600" y="1183793"/>
                  <a:pt x="5428339" y="1533869"/>
                  <a:pt x="5479338" y="1990491"/>
                </a:cubicBezTo>
                <a:cubicBezTo>
                  <a:pt x="5530336" y="2416672"/>
                  <a:pt x="5300843" y="2812411"/>
                  <a:pt x="4931103" y="3055943"/>
                </a:cubicBezTo>
                <a:cubicBezTo>
                  <a:pt x="4956602" y="3162489"/>
                  <a:pt x="4956602" y="3284255"/>
                  <a:pt x="4943853" y="3390799"/>
                </a:cubicBezTo>
                <a:cubicBezTo>
                  <a:pt x="4880105" y="3984408"/>
                  <a:pt x="4395619" y="4395368"/>
                  <a:pt x="3860134" y="4319265"/>
                </a:cubicBezTo>
                <a:cubicBezTo>
                  <a:pt x="3796386" y="4304044"/>
                  <a:pt x="3732637" y="4288824"/>
                  <a:pt x="3681639" y="4273603"/>
                </a:cubicBezTo>
                <a:cubicBezTo>
                  <a:pt x="3592392" y="4593238"/>
                  <a:pt x="3388397" y="4851991"/>
                  <a:pt x="3107906" y="4882432"/>
                </a:cubicBezTo>
                <a:cubicBezTo>
                  <a:pt x="2878412" y="4928094"/>
                  <a:pt x="2648919" y="4791108"/>
                  <a:pt x="2495923" y="4562797"/>
                </a:cubicBezTo>
                <a:cubicBezTo>
                  <a:pt x="2368427" y="4654121"/>
                  <a:pt x="2215431" y="4730225"/>
                  <a:pt x="2062436" y="4745446"/>
                </a:cubicBezTo>
                <a:cubicBezTo>
                  <a:pt x="1526951" y="4836770"/>
                  <a:pt x="1042466" y="4456252"/>
                  <a:pt x="876720" y="3877863"/>
                </a:cubicBezTo>
                <a:cubicBezTo>
                  <a:pt x="417733" y="3740877"/>
                  <a:pt x="60743" y="3345137"/>
                  <a:pt x="9745" y="2827632"/>
                </a:cubicBezTo>
                <a:cubicBezTo>
                  <a:pt x="-41254" y="2431893"/>
                  <a:pt x="111742" y="2036154"/>
                  <a:pt x="379484" y="1762181"/>
                </a:cubicBezTo>
                <a:cubicBezTo>
                  <a:pt x="353985" y="1670856"/>
                  <a:pt x="328485" y="1564310"/>
                  <a:pt x="315736" y="1472987"/>
                </a:cubicBezTo>
                <a:cubicBezTo>
                  <a:pt x="239239" y="757612"/>
                  <a:pt x="647226" y="103120"/>
                  <a:pt x="1233709" y="11796"/>
                </a:cubicBezTo>
                <a:cubicBezTo>
                  <a:pt x="1265584" y="6087"/>
                  <a:pt x="1297458" y="2520"/>
                  <a:pt x="1329232" y="945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36718649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382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 hasCustomPrompt="1"/>
          </p:nvPr>
        </p:nvSpPr>
        <p:spPr>
          <a:xfrm>
            <a:off x="35814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2" hasCustomPrompt="1"/>
          </p:nvPr>
        </p:nvSpPr>
        <p:spPr>
          <a:xfrm>
            <a:off x="63246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 hasCustomPrompt="1"/>
          </p:nvPr>
        </p:nvSpPr>
        <p:spPr>
          <a:xfrm>
            <a:off x="90678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53389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0" hasCustomPrompt="1"/>
          </p:nvPr>
        </p:nvSpPr>
        <p:spPr>
          <a:xfrm>
            <a:off x="846138" y="1918871"/>
            <a:ext cx="3200400" cy="2468563"/>
          </a:xfrm>
          <a:custGeom>
            <a:avLst/>
            <a:gdLst>
              <a:gd name="connsiteX0" fmla="*/ 0 w 3200400"/>
              <a:gd name="connsiteY0" fmla="*/ 0 h 2468563"/>
              <a:gd name="connsiteX1" fmla="*/ 3074988 w 3200400"/>
              <a:gd name="connsiteY1" fmla="*/ 7938 h 2468563"/>
              <a:gd name="connsiteX2" fmla="*/ 3200400 w 3200400"/>
              <a:gd name="connsiteY2" fmla="*/ 2351088 h 2468563"/>
              <a:gd name="connsiteX3" fmla="*/ 141288 w 3200400"/>
              <a:gd name="connsiteY3" fmla="*/ 2468563 h 2468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0400" h="2468563">
                <a:moveTo>
                  <a:pt x="0" y="0"/>
                </a:moveTo>
                <a:lnTo>
                  <a:pt x="3074988" y="7938"/>
                </a:lnTo>
                <a:lnTo>
                  <a:pt x="3200400" y="2351088"/>
                </a:lnTo>
                <a:lnTo>
                  <a:pt x="141288" y="2468563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1" hasCustomPrompt="1"/>
          </p:nvPr>
        </p:nvSpPr>
        <p:spPr>
          <a:xfrm>
            <a:off x="4483608" y="1918871"/>
            <a:ext cx="3200400" cy="2468563"/>
          </a:xfrm>
          <a:custGeom>
            <a:avLst/>
            <a:gdLst>
              <a:gd name="connsiteX0" fmla="*/ 0 w 3200400"/>
              <a:gd name="connsiteY0" fmla="*/ 0 h 2468563"/>
              <a:gd name="connsiteX1" fmla="*/ 3074988 w 3200400"/>
              <a:gd name="connsiteY1" fmla="*/ 7938 h 2468563"/>
              <a:gd name="connsiteX2" fmla="*/ 3200400 w 3200400"/>
              <a:gd name="connsiteY2" fmla="*/ 2351088 h 2468563"/>
              <a:gd name="connsiteX3" fmla="*/ 141288 w 3200400"/>
              <a:gd name="connsiteY3" fmla="*/ 2468563 h 2468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0400" h="2468563">
                <a:moveTo>
                  <a:pt x="0" y="0"/>
                </a:moveTo>
                <a:lnTo>
                  <a:pt x="3074988" y="7938"/>
                </a:lnTo>
                <a:lnTo>
                  <a:pt x="3200400" y="2351088"/>
                </a:lnTo>
                <a:lnTo>
                  <a:pt x="141288" y="2468563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2" hasCustomPrompt="1"/>
          </p:nvPr>
        </p:nvSpPr>
        <p:spPr>
          <a:xfrm>
            <a:off x="8121078" y="1918871"/>
            <a:ext cx="3200400" cy="2468563"/>
          </a:xfrm>
          <a:custGeom>
            <a:avLst/>
            <a:gdLst>
              <a:gd name="connsiteX0" fmla="*/ 0 w 3200400"/>
              <a:gd name="connsiteY0" fmla="*/ 0 h 2468563"/>
              <a:gd name="connsiteX1" fmla="*/ 3074988 w 3200400"/>
              <a:gd name="connsiteY1" fmla="*/ 7938 h 2468563"/>
              <a:gd name="connsiteX2" fmla="*/ 3200400 w 3200400"/>
              <a:gd name="connsiteY2" fmla="*/ 2351088 h 2468563"/>
              <a:gd name="connsiteX3" fmla="*/ 141288 w 3200400"/>
              <a:gd name="connsiteY3" fmla="*/ 2468563 h 2468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0400" h="2468563">
                <a:moveTo>
                  <a:pt x="0" y="0"/>
                </a:moveTo>
                <a:lnTo>
                  <a:pt x="3074988" y="7938"/>
                </a:lnTo>
                <a:lnTo>
                  <a:pt x="3200400" y="2351088"/>
                </a:lnTo>
                <a:lnTo>
                  <a:pt x="141288" y="2468563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4916425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6285900" y="2081359"/>
            <a:ext cx="4846032" cy="2614108"/>
          </a:xfrm>
          <a:custGeom>
            <a:avLst/>
            <a:gdLst>
              <a:gd name="connsiteX0" fmla="*/ 94791 w 4846032"/>
              <a:gd name="connsiteY0" fmla="*/ 0 h 2614108"/>
              <a:gd name="connsiteX1" fmla="*/ 4751241 w 4846032"/>
              <a:gd name="connsiteY1" fmla="*/ 0 h 2614108"/>
              <a:gd name="connsiteX2" fmla="*/ 4846032 w 4846032"/>
              <a:gd name="connsiteY2" fmla="*/ 94799 h 2614108"/>
              <a:gd name="connsiteX3" fmla="*/ 4846032 w 4846032"/>
              <a:gd name="connsiteY3" fmla="*/ 315068 h 2614108"/>
              <a:gd name="connsiteX4" fmla="*/ 4846032 w 4846032"/>
              <a:gd name="connsiteY4" fmla="*/ 521574 h 2614108"/>
              <a:gd name="connsiteX5" fmla="*/ 4846032 w 4846032"/>
              <a:gd name="connsiteY5" fmla="*/ 714763 h 2614108"/>
              <a:gd name="connsiteX6" fmla="*/ 4846032 w 4846032"/>
              <a:gd name="connsiteY6" fmla="*/ 895077 h 2614108"/>
              <a:gd name="connsiteX7" fmla="*/ 4846032 w 4846032"/>
              <a:gd name="connsiteY7" fmla="*/ 1062960 h 2614108"/>
              <a:gd name="connsiteX8" fmla="*/ 4846032 w 4846032"/>
              <a:gd name="connsiteY8" fmla="*/ 1218858 h 2614108"/>
              <a:gd name="connsiteX9" fmla="*/ 4846032 w 4846032"/>
              <a:gd name="connsiteY9" fmla="*/ 1363213 h 2614108"/>
              <a:gd name="connsiteX10" fmla="*/ 4846032 w 4846032"/>
              <a:gd name="connsiteY10" fmla="*/ 1496469 h 2614108"/>
              <a:gd name="connsiteX11" fmla="*/ 4846032 w 4846032"/>
              <a:gd name="connsiteY11" fmla="*/ 1619071 h 2614108"/>
              <a:gd name="connsiteX12" fmla="*/ 4846032 w 4846032"/>
              <a:gd name="connsiteY12" fmla="*/ 1731462 h 2614108"/>
              <a:gd name="connsiteX13" fmla="*/ 4846032 w 4846032"/>
              <a:gd name="connsiteY13" fmla="*/ 1834086 h 2614108"/>
              <a:gd name="connsiteX14" fmla="*/ 4846032 w 4846032"/>
              <a:gd name="connsiteY14" fmla="*/ 1927388 h 2614108"/>
              <a:gd name="connsiteX15" fmla="*/ 4846032 w 4846032"/>
              <a:gd name="connsiteY15" fmla="*/ 2011810 h 2614108"/>
              <a:gd name="connsiteX16" fmla="*/ 4846032 w 4846032"/>
              <a:gd name="connsiteY16" fmla="*/ 2087798 h 2614108"/>
              <a:gd name="connsiteX17" fmla="*/ 4846032 w 4846032"/>
              <a:gd name="connsiteY17" fmla="*/ 2155796 h 2614108"/>
              <a:gd name="connsiteX18" fmla="*/ 4846032 w 4846032"/>
              <a:gd name="connsiteY18" fmla="*/ 2216245 h 2614108"/>
              <a:gd name="connsiteX19" fmla="*/ 4846032 w 4846032"/>
              <a:gd name="connsiteY19" fmla="*/ 2316280 h 2614108"/>
              <a:gd name="connsiteX20" fmla="*/ 4846032 w 4846032"/>
              <a:gd name="connsiteY20" fmla="*/ 2391454 h 2614108"/>
              <a:gd name="connsiteX21" fmla="*/ 4846032 w 4846032"/>
              <a:gd name="connsiteY21" fmla="*/ 2445319 h 2614108"/>
              <a:gd name="connsiteX22" fmla="*/ 4846032 w 4846032"/>
              <a:gd name="connsiteY22" fmla="*/ 2481426 h 2614108"/>
              <a:gd name="connsiteX23" fmla="*/ 4846032 w 4846032"/>
              <a:gd name="connsiteY23" fmla="*/ 2503327 h 2614108"/>
              <a:gd name="connsiteX24" fmla="*/ 4846032 w 4846032"/>
              <a:gd name="connsiteY24" fmla="*/ 2514574 h 2614108"/>
              <a:gd name="connsiteX25" fmla="*/ 4846032 w 4846032"/>
              <a:gd name="connsiteY25" fmla="*/ 2519309 h 2614108"/>
              <a:gd name="connsiteX26" fmla="*/ 4751241 w 4846032"/>
              <a:gd name="connsiteY26" fmla="*/ 2614108 h 2614108"/>
              <a:gd name="connsiteX27" fmla="*/ 94791 w 4846032"/>
              <a:gd name="connsiteY27" fmla="*/ 2614108 h 2614108"/>
              <a:gd name="connsiteX28" fmla="*/ 0 w 4846032"/>
              <a:gd name="connsiteY28" fmla="*/ 2519309 h 2614108"/>
              <a:gd name="connsiteX29" fmla="*/ 0 w 4846032"/>
              <a:gd name="connsiteY29" fmla="*/ 2299040 h 2614108"/>
              <a:gd name="connsiteX30" fmla="*/ 0 w 4846032"/>
              <a:gd name="connsiteY30" fmla="*/ 2092534 h 2614108"/>
              <a:gd name="connsiteX31" fmla="*/ 0 w 4846032"/>
              <a:gd name="connsiteY31" fmla="*/ 1899345 h 2614108"/>
              <a:gd name="connsiteX32" fmla="*/ 0 w 4846032"/>
              <a:gd name="connsiteY32" fmla="*/ 1719031 h 2614108"/>
              <a:gd name="connsiteX33" fmla="*/ 0 w 4846032"/>
              <a:gd name="connsiteY33" fmla="*/ 1551148 h 2614108"/>
              <a:gd name="connsiteX34" fmla="*/ 0 w 4846032"/>
              <a:gd name="connsiteY34" fmla="*/ 1395250 h 2614108"/>
              <a:gd name="connsiteX35" fmla="*/ 0 w 4846032"/>
              <a:gd name="connsiteY35" fmla="*/ 1250895 h 2614108"/>
              <a:gd name="connsiteX36" fmla="*/ 0 w 4846032"/>
              <a:gd name="connsiteY36" fmla="*/ 1117639 h 2614108"/>
              <a:gd name="connsiteX37" fmla="*/ 0 w 4846032"/>
              <a:gd name="connsiteY37" fmla="*/ 995037 h 2614108"/>
              <a:gd name="connsiteX38" fmla="*/ 0 w 4846032"/>
              <a:gd name="connsiteY38" fmla="*/ 882646 h 2614108"/>
              <a:gd name="connsiteX39" fmla="*/ 0 w 4846032"/>
              <a:gd name="connsiteY39" fmla="*/ 780022 h 2614108"/>
              <a:gd name="connsiteX40" fmla="*/ 0 w 4846032"/>
              <a:gd name="connsiteY40" fmla="*/ 686720 h 2614108"/>
              <a:gd name="connsiteX41" fmla="*/ 0 w 4846032"/>
              <a:gd name="connsiteY41" fmla="*/ 602298 h 2614108"/>
              <a:gd name="connsiteX42" fmla="*/ 0 w 4846032"/>
              <a:gd name="connsiteY42" fmla="*/ 526310 h 2614108"/>
              <a:gd name="connsiteX43" fmla="*/ 0 w 4846032"/>
              <a:gd name="connsiteY43" fmla="*/ 458313 h 2614108"/>
              <a:gd name="connsiteX44" fmla="*/ 0 w 4846032"/>
              <a:gd name="connsiteY44" fmla="*/ 397863 h 2614108"/>
              <a:gd name="connsiteX45" fmla="*/ 0 w 4846032"/>
              <a:gd name="connsiteY45" fmla="*/ 297828 h 2614108"/>
              <a:gd name="connsiteX46" fmla="*/ 0 w 4846032"/>
              <a:gd name="connsiteY46" fmla="*/ 222654 h 2614108"/>
              <a:gd name="connsiteX47" fmla="*/ 0 w 4846032"/>
              <a:gd name="connsiteY47" fmla="*/ 168789 h 2614108"/>
              <a:gd name="connsiteX48" fmla="*/ 0 w 4846032"/>
              <a:gd name="connsiteY48" fmla="*/ 132682 h 2614108"/>
              <a:gd name="connsiteX49" fmla="*/ 0 w 4846032"/>
              <a:gd name="connsiteY49" fmla="*/ 110781 h 2614108"/>
              <a:gd name="connsiteX50" fmla="*/ 0 w 4846032"/>
              <a:gd name="connsiteY50" fmla="*/ 99534 h 2614108"/>
              <a:gd name="connsiteX51" fmla="*/ 0 w 4846032"/>
              <a:gd name="connsiteY51" fmla="*/ 94799 h 2614108"/>
              <a:gd name="connsiteX52" fmla="*/ 94791 w 4846032"/>
              <a:gd name="connsiteY52" fmla="*/ 0 h 2614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4846032" h="2614108">
                <a:moveTo>
                  <a:pt x="94791" y="0"/>
                </a:moveTo>
                <a:cubicBezTo>
                  <a:pt x="4751241" y="0"/>
                  <a:pt x="4751241" y="0"/>
                  <a:pt x="4751241" y="0"/>
                </a:cubicBezTo>
                <a:cubicBezTo>
                  <a:pt x="4803181" y="0"/>
                  <a:pt x="4846032" y="41556"/>
                  <a:pt x="4846032" y="94799"/>
                </a:cubicBezTo>
                <a:lnTo>
                  <a:pt x="4846032" y="315068"/>
                </a:lnTo>
                <a:lnTo>
                  <a:pt x="4846032" y="521574"/>
                </a:lnTo>
                <a:lnTo>
                  <a:pt x="4846032" y="714763"/>
                </a:lnTo>
                <a:lnTo>
                  <a:pt x="4846032" y="895077"/>
                </a:lnTo>
                <a:lnTo>
                  <a:pt x="4846032" y="1062960"/>
                </a:lnTo>
                <a:lnTo>
                  <a:pt x="4846032" y="1218858"/>
                </a:lnTo>
                <a:lnTo>
                  <a:pt x="4846032" y="1363213"/>
                </a:lnTo>
                <a:lnTo>
                  <a:pt x="4846032" y="1496469"/>
                </a:lnTo>
                <a:lnTo>
                  <a:pt x="4846032" y="1619071"/>
                </a:lnTo>
                <a:lnTo>
                  <a:pt x="4846032" y="1731462"/>
                </a:lnTo>
                <a:lnTo>
                  <a:pt x="4846032" y="1834086"/>
                </a:lnTo>
                <a:lnTo>
                  <a:pt x="4846032" y="1927388"/>
                </a:lnTo>
                <a:lnTo>
                  <a:pt x="4846032" y="2011810"/>
                </a:lnTo>
                <a:lnTo>
                  <a:pt x="4846032" y="2087798"/>
                </a:lnTo>
                <a:lnTo>
                  <a:pt x="4846032" y="2155796"/>
                </a:lnTo>
                <a:lnTo>
                  <a:pt x="4846032" y="2216245"/>
                </a:lnTo>
                <a:lnTo>
                  <a:pt x="4846032" y="2316280"/>
                </a:lnTo>
                <a:lnTo>
                  <a:pt x="4846032" y="2391454"/>
                </a:lnTo>
                <a:lnTo>
                  <a:pt x="4846032" y="2445319"/>
                </a:lnTo>
                <a:lnTo>
                  <a:pt x="4846032" y="2481426"/>
                </a:lnTo>
                <a:lnTo>
                  <a:pt x="4846032" y="2503327"/>
                </a:lnTo>
                <a:lnTo>
                  <a:pt x="4846032" y="2514574"/>
                </a:lnTo>
                <a:lnTo>
                  <a:pt x="4846032" y="2519309"/>
                </a:lnTo>
                <a:cubicBezTo>
                  <a:pt x="4846032" y="2571254"/>
                  <a:pt x="4803181" y="2614108"/>
                  <a:pt x="4751241" y="2614108"/>
                </a:cubicBezTo>
                <a:cubicBezTo>
                  <a:pt x="94791" y="2614108"/>
                  <a:pt x="94791" y="2614108"/>
                  <a:pt x="94791" y="2614108"/>
                </a:cubicBezTo>
                <a:cubicBezTo>
                  <a:pt x="42851" y="2614108"/>
                  <a:pt x="0" y="2571254"/>
                  <a:pt x="0" y="2519309"/>
                </a:cubicBezTo>
                <a:lnTo>
                  <a:pt x="0" y="2299040"/>
                </a:lnTo>
                <a:lnTo>
                  <a:pt x="0" y="2092534"/>
                </a:lnTo>
                <a:lnTo>
                  <a:pt x="0" y="1899345"/>
                </a:lnTo>
                <a:lnTo>
                  <a:pt x="0" y="1719031"/>
                </a:lnTo>
                <a:lnTo>
                  <a:pt x="0" y="1551148"/>
                </a:lnTo>
                <a:lnTo>
                  <a:pt x="0" y="1395250"/>
                </a:lnTo>
                <a:lnTo>
                  <a:pt x="0" y="1250895"/>
                </a:lnTo>
                <a:lnTo>
                  <a:pt x="0" y="1117639"/>
                </a:lnTo>
                <a:lnTo>
                  <a:pt x="0" y="995037"/>
                </a:lnTo>
                <a:lnTo>
                  <a:pt x="0" y="882646"/>
                </a:lnTo>
                <a:lnTo>
                  <a:pt x="0" y="780022"/>
                </a:lnTo>
                <a:lnTo>
                  <a:pt x="0" y="686720"/>
                </a:lnTo>
                <a:lnTo>
                  <a:pt x="0" y="602298"/>
                </a:lnTo>
                <a:lnTo>
                  <a:pt x="0" y="526310"/>
                </a:lnTo>
                <a:lnTo>
                  <a:pt x="0" y="458313"/>
                </a:lnTo>
                <a:lnTo>
                  <a:pt x="0" y="397863"/>
                </a:lnTo>
                <a:lnTo>
                  <a:pt x="0" y="297828"/>
                </a:lnTo>
                <a:lnTo>
                  <a:pt x="0" y="222654"/>
                </a:lnTo>
                <a:lnTo>
                  <a:pt x="0" y="168789"/>
                </a:lnTo>
                <a:lnTo>
                  <a:pt x="0" y="132682"/>
                </a:lnTo>
                <a:lnTo>
                  <a:pt x="0" y="110781"/>
                </a:lnTo>
                <a:lnTo>
                  <a:pt x="0" y="99534"/>
                </a:lnTo>
                <a:lnTo>
                  <a:pt x="0" y="94799"/>
                </a:lnTo>
                <a:cubicBezTo>
                  <a:pt x="0" y="41556"/>
                  <a:pt x="42851" y="0"/>
                  <a:pt x="94791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6406147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4904388" y="1919481"/>
            <a:ext cx="2356158" cy="4475486"/>
          </a:xfrm>
          <a:custGeom>
            <a:avLst/>
            <a:gdLst>
              <a:gd name="connsiteX0" fmla="*/ 1843084 w 2356158"/>
              <a:gd name="connsiteY0" fmla="*/ 0 h 4475486"/>
              <a:gd name="connsiteX1" fmla="*/ 2196756 w 2356158"/>
              <a:gd name="connsiteY1" fmla="*/ 14918 h 4475486"/>
              <a:gd name="connsiteX2" fmla="*/ 2356158 w 2356158"/>
              <a:gd name="connsiteY2" fmla="*/ 223774 h 4475486"/>
              <a:gd name="connsiteX3" fmla="*/ 2201738 w 2356158"/>
              <a:gd name="connsiteY3" fmla="*/ 4296468 h 4475486"/>
              <a:gd name="connsiteX4" fmla="*/ 2032373 w 2356158"/>
              <a:gd name="connsiteY4" fmla="*/ 4460569 h 4475486"/>
              <a:gd name="connsiteX5" fmla="*/ 1121008 w 2356158"/>
              <a:gd name="connsiteY5" fmla="*/ 4475050 h 4475486"/>
              <a:gd name="connsiteX6" fmla="*/ 931940 w 2356158"/>
              <a:gd name="connsiteY6" fmla="*/ 4475486 h 4475486"/>
              <a:gd name="connsiteX7" fmla="*/ 930619 w 2356158"/>
              <a:gd name="connsiteY7" fmla="*/ 4475486 h 4475486"/>
              <a:gd name="connsiteX8" fmla="*/ 831525 w 2356158"/>
              <a:gd name="connsiteY8" fmla="*/ 4475374 h 4475486"/>
              <a:gd name="connsiteX9" fmla="*/ 278953 w 2356158"/>
              <a:gd name="connsiteY9" fmla="*/ 4460569 h 4475486"/>
              <a:gd name="connsiteX10" fmla="*/ 134496 w 2356158"/>
              <a:gd name="connsiteY10" fmla="*/ 4301441 h 4475486"/>
              <a:gd name="connsiteX11" fmla="*/ 0 w 2356158"/>
              <a:gd name="connsiteY11" fmla="*/ 293393 h 4475486"/>
              <a:gd name="connsiteX12" fmla="*/ 119553 w 2356158"/>
              <a:gd name="connsiteY12" fmla="*/ 24864 h 4475486"/>
              <a:gd name="connsiteX13" fmla="*/ 1843084 w 2356158"/>
              <a:gd name="connsiteY13" fmla="*/ 0 h 4475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356158" h="4475486">
                <a:moveTo>
                  <a:pt x="1843084" y="0"/>
                </a:moveTo>
                <a:cubicBezTo>
                  <a:pt x="2127018" y="0"/>
                  <a:pt x="2186794" y="9946"/>
                  <a:pt x="2196756" y="14918"/>
                </a:cubicBezTo>
                <a:cubicBezTo>
                  <a:pt x="2311326" y="59673"/>
                  <a:pt x="2356158" y="183992"/>
                  <a:pt x="2356158" y="223774"/>
                </a:cubicBezTo>
                <a:cubicBezTo>
                  <a:pt x="2351177" y="258584"/>
                  <a:pt x="2226644" y="4162203"/>
                  <a:pt x="2201738" y="4296468"/>
                </a:cubicBezTo>
                <a:cubicBezTo>
                  <a:pt x="2186794" y="4371059"/>
                  <a:pt x="2072224" y="4450623"/>
                  <a:pt x="2032373" y="4460569"/>
                </a:cubicBezTo>
                <a:cubicBezTo>
                  <a:pt x="1984429" y="4464920"/>
                  <a:pt x="1562729" y="4473079"/>
                  <a:pt x="1121008" y="4475050"/>
                </a:cubicBezTo>
                <a:lnTo>
                  <a:pt x="931940" y="4475486"/>
                </a:lnTo>
                <a:lnTo>
                  <a:pt x="930619" y="4475486"/>
                </a:lnTo>
                <a:lnTo>
                  <a:pt x="831525" y="4475374"/>
                </a:lnTo>
                <a:cubicBezTo>
                  <a:pt x="358927" y="4474263"/>
                  <a:pt x="288294" y="4465231"/>
                  <a:pt x="278953" y="4460569"/>
                </a:cubicBezTo>
                <a:cubicBezTo>
                  <a:pt x="189290" y="4435705"/>
                  <a:pt x="144459" y="4346195"/>
                  <a:pt x="134496" y="4301441"/>
                </a:cubicBezTo>
                <a:cubicBezTo>
                  <a:pt x="119553" y="4167176"/>
                  <a:pt x="0" y="402794"/>
                  <a:pt x="0" y="293393"/>
                </a:cubicBezTo>
                <a:cubicBezTo>
                  <a:pt x="0" y="144210"/>
                  <a:pt x="74720" y="39782"/>
                  <a:pt x="119553" y="24864"/>
                </a:cubicBezTo>
                <a:cubicBezTo>
                  <a:pt x="199253" y="0"/>
                  <a:pt x="1200495" y="0"/>
                  <a:pt x="1843084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841931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solidFill>
          <a:schemeClr val="accent2"/>
        </a:solidFill>
        <a:effectLst/>
      </p:bgPr>
    </p:bg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" name="Google Shape;89;p6"/>
          <p:cNvGrpSpPr/>
          <p:nvPr/>
        </p:nvGrpSpPr>
        <p:grpSpPr>
          <a:xfrm>
            <a:off x="314300" y="305800"/>
            <a:ext cx="11563200" cy="6246400"/>
            <a:chOff x="235725" y="229350"/>
            <a:chExt cx="8672400" cy="4684800"/>
          </a:xfrm>
        </p:grpSpPr>
        <p:sp>
          <p:nvSpPr>
            <p:cNvPr id="90" name="Google Shape;90;p6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6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2" name="Google Shape;92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cxnSp>
        <p:nvCxnSpPr>
          <p:cNvPr id="93" name="Google Shape;93;p6"/>
          <p:cNvCxnSpPr/>
          <p:nvPr/>
        </p:nvCxnSpPr>
        <p:spPr>
          <a:xfrm>
            <a:off x="1089033" y="1472400"/>
            <a:ext cx="8292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</p:spTree>
    <p:extLst>
      <p:ext uri="{BB962C8B-B14F-4D97-AF65-F5344CB8AC3E}">
        <p14:creationId xmlns:p14="http://schemas.microsoft.com/office/powerpoint/2010/main" val="3383694085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75249911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4777748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85332636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6096000" y="800100"/>
            <a:ext cx="5257800" cy="5257800"/>
          </a:xfrm>
          <a:custGeom>
            <a:avLst/>
            <a:gdLst>
              <a:gd name="connsiteX0" fmla="*/ 0 w 5257800"/>
              <a:gd name="connsiteY0" fmla="*/ 0 h 5257800"/>
              <a:gd name="connsiteX1" fmla="*/ 5257800 w 5257800"/>
              <a:gd name="connsiteY1" fmla="*/ 0 h 5257800"/>
              <a:gd name="connsiteX2" fmla="*/ 5257800 w 5257800"/>
              <a:gd name="connsiteY2" fmla="*/ 5257800 h 5257800"/>
              <a:gd name="connsiteX3" fmla="*/ 0 w 5257800"/>
              <a:gd name="connsiteY3" fmla="*/ 5257800 h 525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57800" h="5257800">
                <a:moveTo>
                  <a:pt x="0" y="0"/>
                </a:moveTo>
                <a:lnTo>
                  <a:pt x="5257800" y="0"/>
                </a:lnTo>
                <a:lnTo>
                  <a:pt x="5257800" y="5257800"/>
                </a:lnTo>
                <a:lnTo>
                  <a:pt x="0" y="525780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2985112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838200" y="800100"/>
            <a:ext cx="5257800" cy="5257800"/>
          </a:xfrm>
          <a:custGeom>
            <a:avLst/>
            <a:gdLst>
              <a:gd name="connsiteX0" fmla="*/ 2628900 w 5257800"/>
              <a:gd name="connsiteY0" fmla="*/ 0 h 5257800"/>
              <a:gd name="connsiteX1" fmla="*/ 5257800 w 5257800"/>
              <a:gd name="connsiteY1" fmla="*/ 2628900 h 5257800"/>
              <a:gd name="connsiteX2" fmla="*/ 2628900 w 5257800"/>
              <a:gd name="connsiteY2" fmla="*/ 5257800 h 5257800"/>
              <a:gd name="connsiteX3" fmla="*/ 0 w 5257800"/>
              <a:gd name="connsiteY3" fmla="*/ 2628900 h 5257800"/>
              <a:gd name="connsiteX4" fmla="*/ 2628900 w 5257800"/>
              <a:gd name="connsiteY4" fmla="*/ 0 h 525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57800" h="5257800">
                <a:moveTo>
                  <a:pt x="2628900" y="0"/>
                </a:moveTo>
                <a:cubicBezTo>
                  <a:pt x="4080801" y="0"/>
                  <a:pt x="5257800" y="1176999"/>
                  <a:pt x="5257800" y="2628900"/>
                </a:cubicBezTo>
                <a:cubicBezTo>
                  <a:pt x="5257800" y="4080801"/>
                  <a:pt x="4080801" y="5257800"/>
                  <a:pt x="2628900" y="5257800"/>
                </a:cubicBezTo>
                <a:cubicBezTo>
                  <a:pt x="1176999" y="5257800"/>
                  <a:pt x="0" y="4080801"/>
                  <a:pt x="0" y="2628900"/>
                </a:cubicBezTo>
                <a:cubicBezTo>
                  <a:pt x="0" y="1176999"/>
                  <a:pt x="1176999" y="0"/>
                  <a:pt x="26289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06863338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5410201" y="741873"/>
            <a:ext cx="6110825" cy="5607169"/>
          </a:xfrm>
          <a:custGeom>
            <a:avLst/>
            <a:gdLst>
              <a:gd name="connsiteX0" fmla="*/ 3230392 w 6110825"/>
              <a:gd name="connsiteY0" fmla="*/ 0 h 5607169"/>
              <a:gd name="connsiteX1" fmla="*/ 4966728 w 6110825"/>
              <a:gd name="connsiteY1" fmla="*/ 99117 h 5607169"/>
              <a:gd name="connsiteX2" fmla="*/ 6110825 w 6110825"/>
              <a:gd name="connsiteY2" fmla="*/ 1656664 h 5607169"/>
              <a:gd name="connsiteX3" fmla="*/ 6003146 w 6110825"/>
              <a:gd name="connsiteY3" fmla="*/ 3327487 h 5607169"/>
              <a:gd name="connsiteX4" fmla="*/ 5720486 w 6110825"/>
              <a:gd name="connsiteY4" fmla="*/ 4899193 h 5607169"/>
              <a:gd name="connsiteX5" fmla="*/ 3701491 w 6110825"/>
              <a:gd name="connsiteY5" fmla="*/ 5054948 h 5607169"/>
              <a:gd name="connsiteX6" fmla="*/ 2207435 w 6110825"/>
              <a:gd name="connsiteY6" fmla="*/ 5607169 h 5607169"/>
              <a:gd name="connsiteX7" fmla="*/ 915278 w 6110825"/>
              <a:gd name="connsiteY7" fmla="*/ 4885034 h 5607169"/>
              <a:gd name="connsiteX8" fmla="*/ 0 w 6110825"/>
              <a:gd name="connsiteY8" fmla="*/ 3525720 h 5607169"/>
              <a:gd name="connsiteX9" fmla="*/ 659539 w 6110825"/>
              <a:gd name="connsiteY9" fmla="*/ 1642504 h 5607169"/>
              <a:gd name="connsiteX10" fmla="*/ 1682496 w 6110825"/>
              <a:gd name="connsiteY10" fmla="*/ 410626 h 5607169"/>
              <a:gd name="connsiteX11" fmla="*/ 3230392 w 6110825"/>
              <a:gd name="connsiteY11" fmla="*/ 0 h 5607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110825" h="5607169">
                <a:moveTo>
                  <a:pt x="3230392" y="0"/>
                </a:moveTo>
                <a:cubicBezTo>
                  <a:pt x="3243852" y="84957"/>
                  <a:pt x="3768791" y="1373473"/>
                  <a:pt x="4966728" y="99117"/>
                </a:cubicBezTo>
                <a:cubicBezTo>
                  <a:pt x="4966728" y="99117"/>
                  <a:pt x="4616768" y="2095609"/>
                  <a:pt x="6110825" y="1656664"/>
                </a:cubicBezTo>
                <a:cubicBezTo>
                  <a:pt x="6110825" y="1656664"/>
                  <a:pt x="5155168" y="2661989"/>
                  <a:pt x="6003146" y="3327487"/>
                </a:cubicBezTo>
                <a:cubicBezTo>
                  <a:pt x="6003146" y="3327487"/>
                  <a:pt x="4562929" y="3369965"/>
                  <a:pt x="5720486" y="4899193"/>
                </a:cubicBezTo>
                <a:cubicBezTo>
                  <a:pt x="5720486" y="4899193"/>
                  <a:pt x="3593811" y="3568199"/>
                  <a:pt x="3701491" y="5054948"/>
                </a:cubicBezTo>
                <a:cubicBezTo>
                  <a:pt x="3701491" y="5054948"/>
                  <a:pt x="2799673" y="3879708"/>
                  <a:pt x="2207435" y="5607169"/>
                </a:cubicBezTo>
                <a:cubicBezTo>
                  <a:pt x="2207435" y="5607169"/>
                  <a:pt x="2301654" y="3709794"/>
                  <a:pt x="915278" y="4885034"/>
                </a:cubicBezTo>
                <a:cubicBezTo>
                  <a:pt x="915278" y="4885034"/>
                  <a:pt x="2355494" y="3143413"/>
                  <a:pt x="0" y="3525720"/>
                </a:cubicBezTo>
                <a:cubicBezTo>
                  <a:pt x="0" y="3525720"/>
                  <a:pt x="1803636" y="2591192"/>
                  <a:pt x="659539" y="1642504"/>
                </a:cubicBezTo>
                <a:cubicBezTo>
                  <a:pt x="659539" y="1642504"/>
                  <a:pt x="2059375" y="1614185"/>
                  <a:pt x="1682496" y="410626"/>
                </a:cubicBezTo>
                <a:cubicBezTo>
                  <a:pt x="1682496" y="410626"/>
                  <a:pt x="2880433" y="1614185"/>
                  <a:pt x="3230392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72342914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838201" y="983410"/>
            <a:ext cx="5486401" cy="4891180"/>
          </a:xfrm>
          <a:custGeom>
            <a:avLst/>
            <a:gdLst>
              <a:gd name="connsiteX0" fmla="*/ 1329232 w 5486401"/>
              <a:gd name="connsiteY0" fmla="*/ 945 h 4891180"/>
              <a:gd name="connsiteX1" fmla="*/ 1947690 w 5486401"/>
              <a:gd name="connsiteY1" fmla="*/ 209665 h 4891180"/>
              <a:gd name="connsiteX2" fmla="*/ 2342928 w 5486401"/>
              <a:gd name="connsiteY2" fmla="*/ 11796 h 4891180"/>
              <a:gd name="connsiteX3" fmla="*/ 2967660 w 5486401"/>
              <a:gd name="connsiteY3" fmla="*/ 255327 h 4891180"/>
              <a:gd name="connsiteX4" fmla="*/ 3311900 w 5486401"/>
              <a:gd name="connsiteY4" fmla="*/ 148781 h 4891180"/>
              <a:gd name="connsiteX5" fmla="*/ 4561364 w 5486401"/>
              <a:gd name="connsiteY5" fmla="*/ 1062026 h 4891180"/>
              <a:gd name="connsiteX6" fmla="*/ 4561364 w 5486401"/>
              <a:gd name="connsiteY6" fmla="*/ 1092468 h 4891180"/>
              <a:gd name="connsiteX7" fmla="*/ 5479338 w 5486401"/>
              <a:gd name="connsiteY7" fmla="*/ 1990491 h 4891180"/>
              <a:gd name="connsiteX8" fmla="*/ 4931103 w 5486401"/>
              <a:gd name="connsiteY8" fmla="*/ 3055943 h 4891180"/>
              <a:gd name="connsiteX9" fmla="*/ 4943853 w 5486401"/>
              <a:gd name="connsiteY9" fmla="*/ 3390799 h 4891180"/>
              <a:gd name="connsiteX10" fmla="*/ 3860134 w 5486401"/>
              <a:gd name="connsiteY10" fmla="*/ 4319265 h 4891180"/>
              <a:gd name="connsiteX11" fmla="*/ 3681639 w 5486401"/>
              <a:gd name="connsiteY11" fmla="*/ 4273603 h 4891180"/>
              <a:gd name="connsiteX12" fmla="*/ 3107906 w 5486401"/>
              <a:gd name="connsiteY12" fmla="*/ 4882432 h 4891180"/>
              <a:gd name="connsiteX13" fmla="*/ 2495923 w 5486401"/>
              <a:gd name="connsiteY13" fmla="*/ 4562797 h 4891180"/>
              <a:gd name="connsiteX14" fmla="*/ 2062436 w 5486401"/>
              <a:gd name="connsiteY14" fmla="*/ 4745446 h 4891180"/>
              <a:gd name="connsiteX15" fmla="*/ 876720 w 5486401"/>
              <a:gd name="connsiteY15" fmla="*/ 3877863 h 4891180"/>
              <a:gd name="connsiteX16" fmla="*/ 9745 w 5486401"/>
              <a:gd name="connsiteY16" fmla="*/ 2827632 h 4891180"/>
              <a:gd name="connsiteX17" fmla="*/ 379484 w 5486401"/>
              <a:gd name="connsiteY17" fmla="*/ 1762181 h 4891180"/>
              <a:gd name="connsiteX18" fmla="*/ 315736 w 5486401"/>
              <a:gd name="connsiteY18" fmla="*/ 1472987 h 4891180"/>
              <a:gd name="connsiteX19" fmla="*/ 1233709 w 5486401"/>
              <a:gd name="connsiteY19" fmla="*/ 11796 h 4891180"/>
              <a:gd name="connsiteX20" fmla="*/ 1329232 w 5486401"/>
              <a:gd name="connsiteY20" fmla="*/ 945 h 4891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486401" h="4891180">
                <a:moveTo>
                  <a:pt x="1329232" y="945"/>
                </a:moveTo>
                <a:cubicBezTo>
                  <a:pt x="1551653" y="-10085"/>
                  <a:pt x="1769194" y="76484"/>
                  <a:pt x="1947690" y="209665"/>
                </a:cubicBezTo>
                <a:cubicBezTo>
                  <a:pt x="2049687" y="103120"/>
                  <a:pt x="2189932" y="27016"/>
                  <a:pt x="2342928" y="11796"/>
                </a:cubicBezTo>
                <a:cubicBezTo>
                  <a:pt x="2572421" y="-33867"/>
                  <a:pt x="2801914" y="72678"/>
                  <a:pt x="2967660" y="255327"/>
                </a:cubicBezTo>
                <a:cubicBezTo>
                  <a:pt x="3069656" y="194444"/>
                  <a:pt x="3184403" y="164003"/>
                  <a:pt x="3311900" y="148781"/>
                </a:cubicBezTo>
                <a:cubicBezTo>
                  <a:pt x="3936632" y="42237"/>
                  <a:pt x="4497616" y="468418"/>
                  <a:pt x="4561364" y="1062026"/>
                </a:cubicBezTo>
                <a:cubicBezTo>
                  <a:pt x="4561364" y="1077247"/>
                  <a:pt x="4561364" y="1077247"/>
                  <a:pt x="4561364" y="1092468"/>
                </a:cubicBezTo>
                <a:cubicBezTo>
                  <a:pt x="5058600" y="1183793"/>
                  <a:pt x="5428339" y="1533869"/>
                  <a:pt x="5479338" y="1990491"/>
                </a:cubicBezTo>
                <a:cubicBezTo>
                  <a:pt x="5530336" y="2416672"/>
                  <a:pt x="5300843" y="2812411"/>
                  <a:pt x="4931103" y="3055943"/>
                </a:cubicBezTo>
                <a:cubicBezTo>
                  <a:pt x="4956602" y="3162489"/>
                  <a:pt x="4956602" y="3284255"/>
                  <a:pt x="4943853" y="3390799"/>
                </a:cubicBezTo>
                <a:cubicBezTo>
                  <a:pt x="4880105" y="3984408"/>
                  <a:pt x="4395619" y="4395368"/>
                  <a:pt x="3860134" y="4319265"/>
                </a:cubicBezTo>
                <a:cubicBezTo>
                  <a:pt x="3796386" y="4304044"/>
                  <a:pt x="3732637" y="4288824"/>
                  <a:pt x="3681639" y="4273603"/>
                </a:cubicBezTo>
                <a:cubicBezTo>
                  <a:pt x="3592392" y="4593238"/>
                  <a:pt x="3388397" y="4851991"/>
                  <a:pt x="3107906" y="4882432"/>
                </a:cubicBezTo>
                <a:cubicBezTo>
                  <a:pt x="2878412" y="4928094"/>
                  <a:pt x="2648919" y="4791108"/>
                  <a:pt x="2495923" y="4562797"/>
                </a:cubicBezTo>
                <a:cubicBezTo>
                  <a:pt x="2368427" y="4654121"/>
                  <a:pt x="2215431" y="4730225"/>
                  <a:pt x="2062436" y="4745446"/>
                </a:cubicBezTo>
                <a:cubicBezTo>
                  <a:pt x="1526951" y="4836770"/>
                  <a:pt x="1042466" y="4456252"/>
                  <a:pt x="876720" y="3877863"/>
                </a:cubicBezTo>
                <a:cubicBezTo>
                  <a:pt x="417733" y="3740877"/>
                  <a:pt x="60743" y="3345137"/>
                  <a:pt x="9745" y="2827632"/>
                </a:cubicBezTo>
                <a:cubicBezTo>
                  <a:pt x="-41254" y="2431893"/>
                  <a:pt x="111742" y="2036154"/>
                  <a:pt x="379484" y="1762181"/>
                </a:cubicBezTo>
                <a:cubicBezTo>
                  <a:pt x="353985" y="1670856"/>
                  <a:pt x="328485" y="1564310"/>
                  <a:pt x="315736" y="1472987"/>
                </a:cubicBezTo>
                <a:cubicBezTo>
                  <a:pt x="239239" y="757612"/>
                  <a:pt x="647226" y="103120"/>
                  <a:pt x="1233709" y="11796"/>
                </a:cubicBezTo>
                <a:cubicBezTo>
                  <a:pt x="1265584" y="6087"/>
                  <a:pt x="1297458" y="2520"/>
                  <a:pt x="1329232" y="945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5329717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382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 hasCustomPrompt="1"/>
          </p:nvPr>
        </p:nvSpPr>
        <p:spPr>
          <a:xfrm>
            <a:off x="35814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2" hasCustomPrompt="1"/>
          </p:nvPr>
        </p:nvSpPr>
        <p:spPr>
          <a:xfrm>
            <a:off x="63246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 hasCustomPrompt="1"/>
          </p:nvPr>
        </p:nvSpPr>
        <p:spPr>
          <a:xfrm>
            <a:off x="90678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4421778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0" hasCustomPrompt="1"/>
          </p:nvPr>
        </p:nvSpPr>
        <p:spPr>
          <a:xfrm>
            <a:off x="846138" y="1918871"/>
            <a:ext cx="3200400" cy="2468563"/>
          </a:xfrm>
          <a:custGeom>
            <a:avLst/>
            <a:gdLst>
              <a:gd name="connsiteX0" fmla="*/ 0 w 3200400"/>
              <a:gd name="connsiteY0" fmla="*/ 0 h 2468563"/>
              <a:gd name="connsiteX1" fmla="*/ 3074988 w 3200400"/>
              <a:gd name="connsiteY1" fmla="*/ 7938 h 2468563"/>
              <a:gd name="connsiteX2" fmla="*/ 3200400 w 3200400"/>
              <a:gd name="connsiteY2" fmla="*/ 2351088 h 2468563"/>
              <a:gd name="connsiteX3" fmla="*/ 141288 w 3200400"/>
              <a:gd name="connsiteY3" fmla="*/ 2468563 h 2468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0400" h="2468563">
                <a:moveTo>
                  <a:pt x="0" y="0"/>
                </a:moveTo>
                <a:lnTo>
                  <a:pt x="3074988" y="7938"/>
                </a:lnTo>
                <a:lnTo>
                  <a:pt x="3200400" y="2351088"/>
                </a:lnTo>
                <a:lnTo>
                  <a:pt x="141288" y="2468563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1" hasCustomPrompt="1"/>
          </p:nvPr>
        </p:nvSpPr>
        <p:spPr>
          <a:xfrm>
            <a:off x="4483608" y="1918871"/>
            <a:ext cx="3200400" cy="2468563"/>
          </a:xfrm>
          <a:custGeom>
            <a:avLst/>
            <a:gdLst>
              <a:gd name="connsiteX0" fmla="*/ 0 w 3200400"/>
              <a:gd name="connsiteY0" fmla="*/ 0 h 2468563"/>
              <a:gd name="connsiteX1" fmla="*/ 3074988 w 3200400"/>
              <a:gd name="connsiteY1" fmla="*/ 7938 h 2468563"/>
              <a:gd name="connsiteX2" fmla="*/ 3200400 w 3200400"/>
              <a:gd name="connsiteY2" fmla="*/ 2351088 h 2468563"/>
              <a:gd name="connsiteX3" fmla="*/ 141288 w 3200400"/>
              <a:gd name="connsiteY3" fmla="*/ 2468563 h 2468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0400" h="2468563">
                <a:moveTo>
                  <a:pt x="0" y="0"/>
                </a:moveTo>
                <a:lnTo>
                  <a:pt x="3074988" y="7938"/>
                </a:lnTo>
                <a:lnTo>
                  <a:pt x="3200400" y="2351088"/>
                </a:lnTo>
                <a:lnTo>
                  <a:pt x="141288" y="2468563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2" hasCustomPrompt="1"/>
          </p:nvPr>
        </p:nvSpPr>
        <p:spPr>
          <a:xfrm>
            <a:off x="8121078" y="1918871"/>
            <a:ext cx="3200400" cy="2468563"/>
          </a:xfrm>
          <a:custGeom>
            <a:avLst/>
            <a:gdLst>
              <a:gd name="connsiteX0" fmla="*/ 0 w 3200400"/>
              <a:gd name="connsiteY0" fmla="*/ 0 h 2468563"/>
              <a:gd name="connsiteX1" fmla="*/ 3074988 w 3200400"/>
              <a:gd name="connsiteY1" fmla="*/ 7938 h 2468563"/>
              <a:gd name="connsiteX2" fmla="*/ 3200400 w 3200400"/>
              <a:gd name="connsiteY2" fmla="*/ 2351088 h 2468563"/>
              <a:gd name="connsiteX3" fmla="*/ 141288 w 3200400"/>
              <a:gd name="connsiteY3" fmla="*/ 2468563 h 2468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0400" h="2468563">
                <a:moveTo>
                  <a:pt x="0" y="0"/>
                </a:moveTo>
                <a:lnTo>
                  <a:pt x="3074988" y="7938"/>
                </a:lnTo>
                <a:lnTo>
                  <a:pt x="3200400" y="2351088"/>
                </a:lnTo>
                <a:lnTo>
                  <a:pt x="141288" y="2468563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7379067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6285900" y="2081359"/>
            <a:ext cx="4846032" cy="2614108"/>
          </a:xfrm>
          <a:custGeom>
            <a:avLst/>
            <a:gdLst>
              <a:gd name="connsiteX0" fmla="*/ 94791 w 4846032"/>
              <a:gd name="connsiteY0" fmla="*/ 0 h 2614108"/>
              <a:gd name="connsiteX1" fmla="*/ 4751241 w 4846032"/>
              <a:gd name="connsiteY1" fmla="*/ 0 h 2614108"/>
              <a:gd name="connsiteX2" fmla="*/ 4846032 w 4846032"/>
              <a:gd name="connsiteY2" fmla="*/ 94799 h 2614108"/>
              <a:gd name="connsiteX3" fmla="*/ 4846032 w 4846032"/>
              <a:gd name="connsiteY3" fmla="*/ 315068 h 2614108"/>
              <a:gd name="connsiteX4" fmla="*/ 4846032 w 4846032"/>
              <a:gd name="connsiteY4" fmla="*/ 521574 h 2614108"/>
              <a:gd name="connsiteX5" fmla="*/ 4846032 w 4846032"/>
              <a:gd name="connsiteY5" fmla="*/ 714763 h 2614108"/>
              <a:gd name="connsiteX6" fmla="*/ 4846032 w 4846032"/>
              <a:gd name="connsiteY6" fmla="*/ 895077 h 2614108"/>
              <a:gd name="connsiteX7" fmla="*/ 4846032 w 4846032"/>
              <a:gd name="connsiteY7" fmla="*/ 1062960 h 2614108"/>
              <a:gd name="connsiteX8" fmla="*/ 4846032 w 4846032"/>
              <a:gd name="connsiteY8" fmla="*/ 1218858 h 2614108"/>
              <a:gd name="connsiteX9" fmla="*/ 4846032 w 4846032"/>
              <a:gd name="connsiteY9" fmla="*/ 1363213 h 2614108"/>
              <a:gd name="connsiteX10" fmla="*/ 4846032 w 4846032"/>
              <a:gd name="connsiteY10" fmla="*/ 1496469 h 2614108"/>
              <a:gd name="connsiteX11" fmla="*/ 4846032 w 4846032"/>
              <a:gd name="connsiteY11" fmla="*/ 1619071 h 2614108"/>
              <a:gd name="connsiteX12" fmla="*/ 4846032 w 4846032"/>
              <a:gd name="connsiteY12" fmla="*/ 1731462 h 2614108"/>
              <a:gd name="connsiteX13" fmla="*/ 4846032 w 4846032"/>
              <a:gd name="connsiteY13" fmla="*/ 1834086 h 2614108"/>
              <a:gd name="connsiteX14" fmla="*/ 4846032 w 4846032"/>
              <a:gd name="connsiteY14" fmla="*/ 1927388 h 2614108"/>
              <a:gd name="connsiteX15" fmla="*/ 4846032 w 4846032"/>
              <a:gd name="connsiteY15" fmla="*/ 2011810 h 2614108"/>
              <a:gd name="connsiteX16" fmla="*/ 4846032 w 4846032"/>
              <a:gd name="connsiteY16" fmla="*/ 2087798 h 2614108"/>
              <a:gd name="connsiteX17" fmla="*/ 4846032 w 4846032"/>
              <a:gd name="connsiteY17" fmla="*/ 2155796 h 2614108"/>
              <a:gd name="connsiteX18" fmla="*/ 4846032 w 4846032"/>
              <a:gd name="connsiteY18" fmla="*/ 2216245 h 2614108"/>
              <a:gd name="connsiteX19" fmla="*/ 4846032 w 4846032"/>
              <a:gd name="connsiteY19" fmla="*/ 2316280 h 2614108"/>
              <a:gd name="connsiteX20" fmla="*/ 4846032 w 4846032"/>
              <a:gd name="connsiteY20" fmla="*/ 2391454 h 2614108"/>
              <a:gd name="connsiteX21" fmla="*/ 4846032 w 4846032"/>
              <a:gd name="connsiteY21" fmla="*/ 2445319 h 2614108"/>
              <a:gd name="connsiteX22" fmla="*/ 4846032 w 4846032"/>
              <a:gd name="connsiteY22" fmla="*/ 2481426 h 2614108"/>
              <a:gd name="connsiteX23" fmla="*/ 4846032 w 4846032"/>
              <a:gd name="connsiteY23" fmla="*/ 2503327 h 2614108"/>
              <a:gd name="connsiteX24" fmla="*/ 4846032 w 4846032"/>
              <a:gd name="connsiteY24" fmla="*/ 2514574 h 2614108"/>
              <a:gd name="connsiteX25" fmla="*/ 4846032 w 4846032"/>
              <a:gd name="connsiteY25" fmla="*/ 2519309 h 2614108"/>
              <a:gd name="connsiteX26" fmla="*/ 4751241 w 4846032"/>
              <a:gd name="connsiteY26" fmla="*/ 2614108 h 2614108"/>
              <a:gd name="connsiteX27" fmla="*/ 94791 w 4846032"/>
              <a:gd name="connsiteY27" fmla="*/ 2614108 h 2614108"/>
              <a:gd name="connsiteX28" fmla="*/ 0 w 4846032"/>
              <a:gd name="connsiteY28" fmla="*/ 2519309 h 2614108"/>
              <a:gd name="connsiteX29" fmla="*/ 0 w 4846032"/>
              <a:gd name="connsiteY29" fmla="*/ 2299040 h 2614108"/>
              <a:gd name="connsiteX30" fmla="*/ 0 w 4846032"/>
              <a:gd name="connsiteY30" fmla="*/ 2092534 h 2614108"/>
              <a:gd name="connsiteX31" fmla="*/ 0 w 4846032"/>
              <a:gd name="connsiteY31" fmla="*/ 1899345 h 2614108"/>
              <a:gd name="connsiteX32" fmla="*/ 0 w 4846032"/>
              <a:gd name="connsiteY32" fmla="*/ 1719031 h 2614108"/>
              <a:gd name="connsiteX33" fmla="*/ 0 w 4846032"/>
              <a:gd name="connsiteY33" fmla="*/ 1551148 h 2614108"/>
              <a:gd name="connsiteX34" fmla="*/ 0 w 4846032"/>
              <a:gd name="connsiteY34" fmla="*/ 1395250 h 2614108"/>
              <a:gd name="connsiteX35" fmla="*/ 0 w 4846032"/>
              <a:gd name="connsiteY35" fmla="*/ 1250895 h 2614108"/>
              <a:gd name="connsiteX36" fmla="*/ 0 w 4846032"/>
              <a:gd name="connsiteY36" fmla="*/ 1117639 h 2614108"/>
              <a:gd name="connsiteX37" fmla="*/ 0 w 4846032"/>
              <a:gd name="connsiteY37" fmla="*/ 995037 h 2614108"/>
              <a:gd name="connsiteX38" fmla="*/ 0 w 4846032"/>
              <a:gd name="connsiteY38" fmla="*/ 882646 h 2614108"/>
              <a:gd name="connsiteX39" fmla="*/ 0 w 4846032"/>
              <a:gd name="connsiteY39" fmla="*/ 780022 h 2614108"/>
              <a:gd name="connsiteX40" fmla="*/ 0 w 4846032"/>
              <a:gd name="connsiteY40" fmla="*/ 686720 h 2614108"/>
              <a:gd name="connsiteX41" fmla="*/ 0 w 4846032"/>
              <a:gd name="connsiteY41" fmla="*/ 602298 h 2614108"/>
              <a:gd name="connsiteX42" fmla="*/ 0 w 4846032"/>
              <a:gd name="connsiteY42" fmla="*/ 526310 h 2614108"/>
              <a:gd name="connsiteX43" fmla="*/ 0 w 4846032"/>
              <a:gd name="connsiteY43" fmla="*/ 458313 h 2614108"/>
              <a:gd name="connsiteX44" fmla="*/ 0 w 4846032"/>
              <a:gd name="connsiteY44" fmla="*/ 397863 h 2614108"/>
              <a:gd name="connsiteX45" fmla="*/ 0 w 4846032"/>
              <a:gd name="connsiteY45" fmla="*/ 297828 h 2614108"/>
              <a:gd name="connsiteX46" fmla="*/ 0 w 4846032"/>
              <a:gd name="connsiteY46" fmla="*/ 222654 h 2614108"/>
              <a:gd name="connsiteX47" fmla="*/ 0 w 4846032"/>
              <a:gd name="connsiteY47" fmla="*/ 168789 h 2614108"/>
              <a:gd name="connsiteX48" fmla="*/ 0 w 4846032"/>
              <a:gd name="connsiteY48" fmla="*/ 132682 h 2614108"/>
              <a:gd name="connsiteX49" fmla="*/ 0 w 4846032"/>
              <a:gd name="connsiteY49" fmla="*/ 110781 h 2614108"/>
              <a:gd name="connsiteX50" fmla="*/ 0 w 4846032"/>
              <a:gd name="connsiteY50" fmla="*/ 99534 h 2614108"/>
              <a:gd name="connsiteX51" fmla="*/ 0 w 4846032"/>
              <a:gd name="connsiteY51" fmla="*/ 94799 h 2614108"/>
              <a:gd name="connsiteX52" fmla="*/ 94791 w 4846032"/>
              <a:gd name="connsiteY52" fmla="*/ 0 h 2614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4846032" h="2614108">
                <a:moveTo>
                  <a:pt x="94791" y="0"/>
                </a:moveTo>
                <a:cubicBezTo>
                  <a:pt x="4751241" y="0"/>
                  <a:pt x="4751241" y="0"/>
                  <a:pt x="4751241" y="0"/>
                </a:cubicBezTo>
                <a:cubicBezTo>
                  <a:pt x="4803181" y="0"/>
                  <a:pt x="4846032" y="41556"/>
                  <a:pt x="4846032" y="94799"/>
                </a:cubicBezTo>
                <a:lnTo>
                  <a:pt x="4846032" y="315068"/>
                </a:lnTo>
                <a:lnTo>
                  <a:pt x="4846032" y="521574"/>
                </a:lnTo>
                <a:lnTo>
                  <a:pt x="4846032" y="714763"/>
                </a:lnTo>
                <a:lnTo>
                  <a:pt x="4846032" y="895077"/>
                </a:lnTo>
                <a:lnTo>
                  <a:pt x="4846032" y="1062960"/>
                </a:lnTo>
                <a:lnTo>
                  <a:pt x="4846032" y="1218858"/>
                </a:lnTo>
                <a:lnTo>
                  <a:pt x="4846032" y="1363213"/>
                </a:lnTo>
                <a:lnTo>
                  <a:pt x="4846032" y="1496469"/>
                </a:lnTo>
                <a:lnTo>
                  <a:pt x="4846032" y="1619071"/>
                </a:lnTo>
                <a:lnTo>
                  <a:pt x="4846032" y="1731462"/>
                </a:lnTo>
                <a:lnTo>
                  <a:pt x="4846032" y="1834086"/>
                </a:lnTo>
                <a:lnTo>
                  <a:pt x="4846032" y="1927388"/>
                </a:lnTo>
                <a:lnTo>
                  <a:pt x="4846032" y="2011810"/>
                </a:lnTo>
                <a:lnTo>
                  <a:pt x="4846032" y="2087798"/>
                </a:lnTo>
                <a:lnTo>
                  <a:pt x="4846032" y="2155796"/>
                </a:lnTo>
                <a:lnTo>
                  <a:pt x="4846032" y="2216245"/>
                </a:lnTo>
                <a:lnTo>
                  <a:pt x="4846032" y="2316280"/>
                </a:lnTo>
                <a:lnTo>
                  <a:pt x="4846032" y="2391454"/>
                </a:lnTo>
                <a:lnTo>
                  <a:pt x="4846032" y="2445319"/>
                </a:lnTo>
                <a:lnTo>
                  <a:pt x="4846032" y="2481426"/>
                </a:lnTo>
                <a:lnTo>
                  <a:pt x="4846032" y="2503327"/>
                </a:lnTo>
                <a:lnTo>
                  <a:pt x="4846032" y="2514574"/>
                </a:lnTo>
                <a:lnTo>
                  <a:pt x="4846032" y="2519309"/>
                </a:lnTo>
                <a:cubicBezTo>
                  <a:pt x="4846032" y="2571254"/>
                  <a:pt x="4803181" y="2614108"/>
                  <a:pt x="4751241" y="2614108"/>
                </a:cubicBezTo>
                <a:cubicBezTo>
                  <a:pt x="94791" y="2614108"/>
                  <a:pt x="94791" y="2614108"/>
                  <a:pt x="94791" y="2614108"/>
                </a:cubicBezTo>
                <a:cubicBezTo>
                  <a:pt x="42851" y="2614108"/>
                  <a:pt x="0" y="2571254"/>
                  <a:pt x="0" y="2519309"/>
                </a:cubicBezTo>
                <a:lnTo>
                  <a:pt x="0" y="2299040"/>
                </a:lnTo>
                <a:lnTo>
                  <a:pt x="0" y="2092534"/>
                </a:lnTo>
                <a:lnTo>
                  <a:pt x="0" y="1899345"/>
                </a:lnTo>
                <a:lnTo>
                  <a:pt x="0" y="1719031"/>
                </a:lnTo>
                <a:lnTo>
                  <a:pt x="0" y="1551148"/>
                </a:lnTo>
                <a:lnTo>
                  <a:pt x="0" y="1395250"/>
                </a:lnTo>
                <a:lnTo>
                  <a:pt x="0" y="1250895"/>
                </a:lnTo>
                <a:lnTo>
                  <a:pt x="0" y="1117639"/>
                </a:lnTo>
                <a:lnTo>
                  <a:pt x="0" y="995037"/>
                </a:lnTo>
                <a:lnTo>
                  <a:pt x="0" y="882646"/>
                </a:lnTo>
                <a:lnTo>
                  <a:pt x="0" y="780022"/>
                </a:lnTo>
                <a:lnTo>
                  <a:pt x="0" y="686720"/>
                </a:lnTo>
                <a:lnTo>
                  <a:pt x="0" y="602298"/>
                </a:lnTo>
                <a:lnTo>
                  <a:pt x="0" y="526310"/>
                </a:lnTo>
                <a:lnTo>
                  <a:pt x="0" y="458313"/>
                </a:lnTo>
                <a:lnTo>
                  <a:pt x="0" y="397863"/>
                </a:lnTo>
                <a:lnTo>
                  <a:pt x="0" y="297828"/>
                </a:lnTo>
                <a:lnTo>
                  <a:pt x="0" y="222654"/>
                </a:lnTo>
                <a:lnTo>
                  <a:pt x="0" y="168789"/>
                </a:lnTo>
                <a:lnTo>
                  <a:pt x="0" y="132682"/>
                </a:lnTo>
                <a:lnTo>
                  <a:pt x="0" y="110781"/>
                </a:lnTo>
                <a:lnTo>
                  <a:pt x="0" y="99534"/>
                </a:lnTo>
                <a:lnTo>
                  <a:pt x="0" y="94799"/>
                </a:lnTo>
                <a:cubicBezTo>
                  <a:pt x="0" y="41556"/>
                  <a:pt x="42851" y="0"/>
                  <a:pt x="94791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4664872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solidFill>
          <a:schemeClr val="accent2"/>
        </a:solidFill>
        <a:effectLst/>
      </p:bgPr>
    </p:bg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" name="Google Shape;95;p7"/>
          <p:cNvGrpSpPr/>
          <p:nvPr/>
        </p:nvGrpSpPr>
        <p:grpSpPr>
          <a:xfrm>
            <a:off x="314300" y="305800"/>
            <a:ext cx="11563200" cy="6246400"/>
            <a:chOff x="235725" y="229350"/>
            <a:chExt cx="8672400" cy="4684800"/>
          </a:xfrm>
        </p:grpSpPr>
        <p:sp>
          <p:nvSpPr>
            <p:cNvPr id="96" name="Google Shape;96;p7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" name="Google Shape;97;p7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8" name="Google Shape;98;p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9" name="Google Shape;99;p7"/>
          <p:cNvSpPr txBox="1">
            <a:spLocks noGrp="1"/>
          </p:cNvSpPr>
          <p:nvPr>
            <p:ph type="subTitle" idx="1"/>
          </p:nvPr>
        </p:nvSpPr>
        <p:spPr>
          <a:xfrm>
            <a:off x="6376900" y="3603017"/>
            <a:ext cx="4855200" cy="9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100" name="Google Shape;100;p7"/>
          <p:cNvCxnSpPr/>
          <p:nvPr/>
        </p:nvCxnSpPr>
        <p:spPr>
          <a:xfrm>
            <a:off x="1089033" y="1472400"/>
            <a:ext cx="8292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01" name="Google Shape;101;p7"/>
          <p:cNvSpPr txBox="1">
            <a:spLocks noGrp="1"/>
          </p:cNvSpPr>
          <p:nvPr>
            <p:ph type="subTitle" idx="2"/>
          </p:nvPr>
        </p:nvSpPr>
        <p:spPr>
          <a:xfrm>
            <a:off x="6376767" y="2944617"/>
            <a:ext cx="4855200" cy="65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ebas Neue"/>
              <a:buNone/>
              <a:defRPr sz="2400">
                <a:latin typeface="Love Ya Like A Sister"/>
                <a:ea typeface="Love Ya Like A Sister"/>
                <a:cs typeface="Love Ya Like A Sister"/>
                <a:sym typeface="Love Ya Like A Sister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87361312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4904388" y="1919481"/>
            <a:ext cx="2356158" cy="4475486"/>
          </a:xfrm>
          <a:custGeom>
            <a:avLst/>
            <a:gdLst>
              <a:gd name="connsiteX0" fmla="*/ 1843084 w 2356158"/>
              <a:gd name="connsiteY0" fmla="*/ 0 h 4475486"/>
              <a:gd name="connsiteX1" fmla="*/ 2196756 w 2356158"/>
              <a:gd name="connsiteY1" fmla="*/ 14918 h 4475486"/>
              <a:gd name="connsiteX2" fmla="*/ 2356158 w 2356158"/>
              <a:gd name="connsiteY2" fmla="*/ 223774 h 4475486"/>
              <a:gd name="connsiteX3" fmla="*/ 2201738 w 2356158"/>
              <a:gd name="connsiteY3" fmla="*/ 4296468 h 4475486"/>
              <a:gd name="connsiteX4" fmla="*/ 2032373 w 2356158"/>
              <a:gd name="connsiteY4" fmla="*/ 4460569 h 4475486"/>
              <a:gd name="connsiteX5" fmla="*/ 1121008 w 2356158"/>
              <a:gd name="connsiteY5" fmla="*/ 4475050 h 4475486"/>
              <a:gd name="connsiteX6" fmla="*/ 931940 w 2356158"/>
              <a:gd name="connsiteY6" fmla="*/ 4475486 h 4475486"/>
              <a:gd name="connsiteX7" fmla="*/ 930619 w 2356158"/>
              <a:gd name="connsiteY7" fmla="*/ 4475486 h 4475486"/>
              <a:gd name="connsiteX8" fmla="*/ 831525 w 2356158"/>
              <a:gd name="connsiteY8" fmla="*/ 4475374 h 4475486"/>
              <a:gd name="connsiteX9" fmla="*/ 278953 w 2356158"/>
              <a:gd name="connsiteY9" fmla="*/ 4460569 h 4475486"/>
              <a:gd name="connsiteX10" fmla="*/ 134496 w 2356158"/>
              <a:gd name="connsiteY10" fmla="*/ 4301441 h 4475486"/>
              <a:gd name="connsiteX11" fmla="*/ 0 w 2356158"/>
              <a:gd name="connsiteY11" fmla="*/ 293393 h 4475486"/>
              <a:gd name="connsiteX12" fmla="*/ 119553 w 2356158"/>
              <a:gd name="connsiteY12" fmla="*/ 24864 h 4475486"/>
              <a:gd name="connsiteX13" fmla="*/ 1843084 w 2356158"/>
              <a:gd name="connsiteY13" fmla="*/ 0 h 4475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356158" h="4475486">
                <a:moveTo>
                  <a:pt x="1843084" y="0"/>
                </a:moveTo>
                <a:cubicBezTo>
                  <a:pt x="2127018" y="0"/>
                  <a:pt x="2186794" y="9946"/>
                  <a:pt x="2196756" y="14918"/>
                </a:cubicBezTo>
                <a:cubicBezTo>
                  <a:pt x="2311326" y="59673"/>
                  <a:pt x="2356158" y="183992"/>
                  <a:pt x="2356158" y="223774"/>
                </a:cubicBezTo>
                <a:cubicBezTo>
                  <a:pt x="2351177" y="258584"/>
                  <a:pt x="2226644" y="4162203"/>
                  <a:pt x="2201738" y="4296468"/>
                </a:cubicBezTo>
                <a:cubicBezTo>
                  <a:pt x="2186794" y="4371059"/>
                  <a:pt x="2072224" y="4450623"/>
                  <a:pt x="2032373" y="4460569"/>
                </a:cubicBezTo>
                <a:cubicBezTo>
                  <a:pt x="1984429" y="4464920"/>
                  <a:pt x="1562729" y="4473079"/>
                  <a:pt x="1121008" y="4475050"/>
                </a:cubicBezTo>
                <a:lnTo>
                  <a:pt x="931940" y="4475486"/>
                </a:lnTo>
                <a:lnTo>
                  <a:pt x="930619" y="4475486"/>
                </a:lnTo>
                <a:lnTo>
                  <a:pt x="831525" y="4475374"/>
                </a:lnTo>
                <a:cubicBezTo>
                  <a:pt x="358927" y="4474263"/>
                  <a:pt x="288294" y="4465231"/>
                  <a:pt x="278953" y="4460569"/>
                </a:cubicBezTo>
                <a:cubicBezTo>
                  <a:pt x="189290" y="4435705"/>
                  <a:pt x="144459" y="4346195"/>
                  <a:pt x="134496" y="4301441"/>
                </a:cubicBezTo>
                <a:cubicBezTo>
                  <a:pt x="119553" y="4167176"/>
                  <a:pt x="0" y="402794"/>
                  <a:pt x="0" y="293393"/>
                </a:cubicBezTo>
                <a:cubicBezTo>
                  <a:pt x="0" y="144210"/>
                  <a:pt x="74720" y="39782"/>
                  <a:pt x="119553" y="24864"/>
                </a:cubicBezTo>
                <a:cubicBezTo>
                  <a:pt x="199253" y="0"/>
                  <a:pt x="1200495" y="0"/>
                  <a:pt x="1843084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5260534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PTMON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그래픽 13">
            <a:extLst>
              <a:ext uri="{FF2B5EF4-FFF2-40B4-BE49-F238E27FC236}">
                <a16:creationId xmlns:a16="http://schemas.microsoft.com/office/drawing/2014/main" id="{2E1DBB59-256D-44DB-AD86-DD1B8E2122B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9" name="그래픽 8">
            <a:extLst>
              <a:ext uri="{FF2B5EF4-FFF2-40B4-BE49-F238E27FC236}">
                <a16:creationId xmlns:a16="http://schemas.microsoft.com/office/drawing/2014/main" id="{C7F9DCC2-7475-4A85-9D01-3E29441C9212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2" name="Graphic 3">
            <a:hlinkClick r:id="rId6"/>
            <a:extLst>
              <a:ext uri="{FF2B5EF4-FFF2-40B4-BE49-F238E27FC236}">
                <a16:creationId xmlns:a16="http://schemas.microsoft.com/office/drawing/2014/main" id="{92E538CB-9DDE-464E-A053-D7791EC7E5B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33" name="TextBox 32">
            <a:hlinkClick r:id="rId9"/>
            <a:extLst>
              <a:ext uri="{FF2B5EF4-FFF2-40B4-BE49-F238E27FC236}">
                <a16:creationId xmlns:a16="http://schemas.microsoft.com/office/drawing/2014/main" id="{564804F5-CB10-411A-A0A6-F782899C3706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10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5" name="그림 14">
            <a:extLst>
              <a:ext uri="{FF2B5EF4-FFF2-40B4-BE49-F238E27FC236}">
                <a16:creationId xmlns:a16="http://schemas.microsoft.com/office/drawing/2014/main" id="{802AE2D0-EA26-4EE3-8B8E-FD18C317EB1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9527" r="73402"/>
          <a:stretch/>
        </p:blipFill>
        <p:spPr>
          <a:xfrm>
            <a:off x="9659064" y="0"/>
            <a:ext cx="2532936" cy="1792235"/>
          </a:xfrm>
          <a:prstGeom prst="rect">
            <a:avLst/>
          </a:prstGeom>
        </p:spPr>
      </p:pic>
      <p:pic>
        <p:nvPicPr>
          <p:cNvPr id="17" name="그림 16">
            <a:extLst>
              <a:ext uri="{FF2B5EF4-FFF2-40B4-BE49-F238E27FC236}">
                <a16:creationId xmlns:a16="http://schemas.microsoft.com/office/drawing/2014/main" id="{6F11DA6A-4B3F-4F57-8DCB-996EC6CFBC8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6006"/>
          <a:stretch/>
        </p:blipFill>
        <p:spPr>
          <a:xfrm>
            <a:off x="8661494" y="1773979"/>
            <a:ext cx="2532936" cy="2160949"/>
          </a:xfrm>
          <a:prstGeom prst="rect">
            <a:avLst/>
          </a:prstGeom>
        </p:spPr>
      </p:pic>
      <p:pic>
        <p:nvPicPr>
          <p:cNvPr id="20" name="그림 19">
            <a:extLst>
              <a:ext uri="{FF2B5EF4-FFF2-40B4-BE49-F238E27FC236}">
                <a16:creationId xmlns:a16="http://schemas.microsoft.com/office/drawing/2014/main" id="{C9737E5E-A784-4FD5-84E9-81ACB504611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7038" b="78878"/>
          <a:stretch/>
        </p:blipFill>
        <p:spPr>
          <a:xfrm>
            <a:off x="4169357" y="5863682"/>
            <a:ext cx="3853287" cy="994317"/>
          </a:xfrm>
          <a:prstGeom prst="rect">
            <a:avLst/>
          </a:prstGeom>
        </p:spPr>
      </p:pic>
      <p:pic>
        <p:nvPicPr>
          <p:cNvPr id="43" name="그림 42">
            <a:extLst>
              <a:ext uri="{FF2B5EF4-FFF2-40B4-BE49-F238E27FC236}">
                <a16:creationId xmlns:a16="http://schemas.microsoft.com/office/drawing/2014/main" id="{3E394A9C-F7DE-4897-BAD6-186BB870767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r="21124" b="71754"/>
          <a:stretch/>
        </p:blipFill>
        <p:spPr>
          <a:xfrm>
            <a:off x="8737600" y="5422424"/>
            <a:ext cx="3454400" cy="1435576"/>
          </a:xfrm>
          <a:prstGeom prst="rect">
            <a:avLst/>
          </a:prstGeom>
        </p:spPr>
      </p:pic>
      <p:pic>
        <p:nvPicPr>
          <p:cNvPr id="44" name="그림 43">
            <a:extLst>
              <a:ext uri="{FF2B5EF4-FFF2-40B4-BE49-F238E27FC236}">
                <a16:creationId xmlns:a16="http://schemas.microsoft.com/office/drawing/2014/main" id="{8BC8D78D-3652-4790-9CD1-DF9755846F6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r="16253" b="71754"/>
          <a:stretch/>
        </p:blipFill>
        <p:spPr>
          <a:xfrm flipH="1">
            <a:off x="-1" y="5470494"/>
            <a:ext cx="3853287" cy="1387505"/>
          </a:xfrm>
          <a:prstGeom prst="rect">
            <a:avLst/>
          </a:prstGeom>
        </p:spPr>
      </p:pic>
      <p:pic>
        <p:nvPicPr>
          <p:cNvPr id="45" name="그림 44">
            <a:extLst>
              <a:ext uri="{FF2B5EF4-FFF2-40B4-BE49-F238E27FC236}">
                <a16:creationId xmlns:a16="http://schemas.microsoft.com/office/drawing/2014/main" id="{BA8CE0AC-5E4D-4601-BEBF-8F8DFFE4A96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906" r="52729" b="28981"/>
          <a:stretch/>
        </p:blipFill>
        <p:spPr>
          <a:xfrm rot="5400000">
            <a:off x="888437" y="-888436"/>
            <a:ext cx="1368002" cy="3144875"/>
          </a:xfrm>
          <a:prstGeom prst="rect">
            <a:avLst/>
          </a:prstGeom>
        </p:spPr>
      </p:pic>
      <p:pic>
        <p:nvPicPr>
          <p:cNvPr id="36" name="그림 35">
            <a:extLst>
              <a:ext uri="{FF2B5EF4-FFF2-40B4-BE49-F238E27FC236}">
                <a16:creationId xmlns:a16="http://schemas.microsoft.com/office/drawing/2014/main" id="{77BAD0D1-AA41-42F7-B369-0471B3E6334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030"/>
          <a:stretch/>
        </p:blipFill>
        <p:spPr>
          <a:xfrm rot="576189">
            <a:off x="2782665" y="635017"/>
            <a:ext cx="7263320" cy="6416930"/>
          </a:xfrm>
          <a:prstGeom prst="rect">
            <a:avLst/>
          </a:prstGeom>
        </p:spPr>
      </p:pic>
      <p:pic>
        <p:nvPicPr>
          <p:cNvPr id="37" name="그림 36">
            <a:extLst>
              <a:ext uri="{FF2B5EF4-FFF2-40B4-BE49-F238E27FC236}">
                <a16:creationId xmlns:a16="http://schemas.microsoft.com/office/drawing/2014/main" id="{1F63EC39-CA86-4DDF-9E2C-949033486B2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t="18870" r="2312"/>
          <a:stretch/>
        </p:blipFill>
        <p:spPr>
          <a:xfrm>
            <a:off x="8859247" y="-1"/>
            <a:ext cx="1587005" cy="1709671"/>
          </a:xfrm>
          <a:prstGeom prst="rect">
            <a:avLst/>
          </a:prstGeom>
        </p:spPr>
      </p:pic>
      <p:pic>
        <p:nvPicPr>
          <p:cNvPr id="38" name="그림 37">
            <a:extLst>
              <a:ext uri="{FF2B5EF4-FFF2-40B4-BE49-F238E27FC236}">
                <a16:creationId xmlns:a16="http://schemas.microsoft.com/office/drawing/2014/main" id="{E4A379DA-F970-40AB-8BEE-2135A12DBBE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 rot="2255731">
            <a:off x="10378879" y="3450013"/>
            <a:ext cx="747405" cy="724304"/>
          </a:xfrm>
          <a:prstGeom prst="rect">
            <a:avLst/>
          </a:prstGeom>
        </p:spPr>
      </p:pic>
      <p:pic>
        <p:nvPicPr>
          <p:cNvPr id="39" name="그림 38">
            <a:extLst>
              <a:ext uri="{FF2B5EF4-FFF2-40B4-BE49-F238E27FC236}">
                <a16:creationId xmlns:a16="http://schemas.microsoft.com/office/drawing/2014/main" id="{A802EA60-4FB2-4436-AB00-034E872B56C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2512710" y="1944898"/>
            <a:ext cx="632163" cy="632615"/>
          </a:xfrm>
          <a:prstGeom prst="rect">
            <a:avLst/>
          </a:prstGeom>
        </p:spPr>
      </p:pic>
      <p:pic>
        <p:nvPicPr>
          <p:cNvPr id="40" name="그림 39">
            <a:extLst>
              <a:ext uri="{FF2B5EF4-FFF2-40B4-BE49-F238E27FC236}">
                <a16:creationId xmlns:a16="http://schemas.microsoft.com/office/drawing/2014/main" id="{7153EA36-0C29-4652-9A7D-0760C4BF31E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7268289" y="978312"/>
            <a:ext cx="854723" cy="820960"/>
          </a:xfrm>
          <a:prstGeom prst="rect">
            <a:avLst/>
          </a:prstGeom>
        </p:spPr>
      </p:pic>
      <p:pic>
        <p:nvPicPr>
          <p:cNvPr id="41" name="그림 40">
            <a:extLst>
              <a:ext uri="{FF2B5EF4-FFF2-40B4-BE49-F238E27FC236}">
                <a16:creationId xmlns:a16="http://schemas.microsoft.com/office/drawing/2014/main" id="{62DCD564-ACF1-4E56-BC3B-7D67A9C63C3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265" r="34916" b="55660"/>
          <a:stretch/>
        </p:blipFill>
        <p:spPr>
          <a:xfrm>
            <a:off x="0" y="4791878"/>
            <a:ext cx="2076068" cy="818825"/>
          </a:xfrm>
          <a:prstGeom prst="rect">
            <a:avLst/>
          </a:prstGeom>
        </p:spPr>
      </p:pic>
      <p:pic>
        <p:nvPicPr>
          <p:cNvPr id="42" name="그림 41">
            <a:extLst>
              <a:ext uri="{FF2B5EF4-FFF2-40B4-BE49-F238E27FC236}">
                <a16:creationId xmlns:a16="http://schemas.microsoft.com/office/drawing/2014/main" id="{64EA3BE3-D873-4EC2-9378-C4C63EC9B3A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332750" y="313181"/>
            <a:ext cx="1301470" cy="1666775"/>
          </a:xfrm>
          <a:prstGeom prst="rect">
            <a:avLst/>
          </a:prstGeom>
        </p:spPr>
      </p:pic>
      <p:pic>
        <p:nvPicPr>
          <p:cNvPr id="46" name="그림 45">
            <a:extLst>
              <a:ext uri="{FF2B5EF4-FFF2-40B4-BE49-F238E27FC236}">
                <a16:creationId xmlns:a16="http://schemas.microsoft.com/office/drawing/2014/main" id="{F7B17201-24D7-4F95-99D1-F2C1C9695BD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9144312" y="4441378"/>
            <a:ext cx="2131290" cy="701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4283624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PTMON slide">
    <p:bg>
      <p:bgPr>
        <a:solidFill>
          <a:srgbClr val="FEB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1" name="그래픽 10">
            <a:extLst>
              <a:ext uri="{FF2B5EF4-FFF2-40B4-BE49-F238E27FC236}">
                <a16:creationId xmlns:a16="http://schemas.microsoft.com/office/drawing/2014/main" id="{9283CB7C-F525-4D90-9D29-43703B611159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9" name="그림 18">
            <a:extLst>
              <a:ext uri="{FF2B5EF4-FFF2-40B4-BE49-F238E27FC236}">
                <a16:creationId xmlns:a16="http://schemas.microsoft.com/office/drawing/2014/main" id="{3A1C463A-CB20-464D-A08C-60C85771DAB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0219" b="25327"/>
          <a:stretch/>
        </p:blipFill>
        <p:spPr>
          <a:xfrm>
            <a:off x="9862028" y="3078021"/>
            <a:ext cx="2329972" cy="3779979"/>
          </a:xfrm>
          <a:prstGeom prst="rect">
            <a:avLst/>
          </a:prstGeom>
        </p:spPr>
      </p:pic>
      <p:pic>
        <p:nvPicPr>
          <p:cNvPr id="20" name="그림 19">
            <a:extLst>
              <a:ext uri="{FF2B5EF4-FFF2-40B4-BE49-F238E27FC236}">
                <a16:creationId xmlns:a16="http://schemas.microsoft.com/office/drawing/2014/main" id="{A94795E9-A6DA-431B-AAA2-A5E08DA2C34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962" t="37675" r="20668"/>
          <a:stretch/>
        </p:blipFill>
        <p:spPr>
          <a:xfrm flipH="1">
            <a:off x="-1" y="-1"/>
            <a:ext cx="2063033" cy="3154883"/>
          </a:xfrm>
          <a:prstGeom prst="rect">
            <a:avLst/>
          </a:prstGeom>
        </p:spPr>
      </p:pic>
      <p:pic>
        <p:nvPicPr>
          <p:cNvPr id="32" name="그림 31">
            <a:extLst>
              <a:ext uri="{FF2B5EF4-FFF2-40B4-BE49-F238E27FC236}">
                <a16:creationId xmlns:a16="http://schemas.microsoft.com/office/drawing/2014/main" id="{7EF8D430-3502-401F-B164-FEC78D2DFDF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r="2312"/>
          <a:stretch/>
        </p:blipFill>
        <p:spPr>
          <a:xfrm>
            <a:off x="485683" y="850106"/>
            <a:ext cx="985808" cy="1309014"/>
          </a:xfrm>
          <a:prstGeom prst="rect">
            <a:avLst/>
          </a:prstGeom>
        </p:spPr>
      </p:pic>
      <p:pic>
        <p:nvPicPr>
          <p:cNvPr id="33" name="그림 32">
            <a:extLst>
              <a:ext uri="{FF2B5EF4-FFF2-40B4-BE49-F238E27FC236}">
                <a16:creationId xmlns:a16="http://schemas.microsoft.com/office/drawing/2014/main" id="{B3E36A6A-1FD9-49E0-802D-0DB78B71730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289115" y="1128751"/>
            <a:ext cx="449065" cy="435185"/>
          </a:xfrm>
          <a:prstGeom prst="rect">
            <a:avLst/>
          </a:prstGeom>
        </p:spPr>
      </p:pic>
      <p:pic>
        <p:nvPicPr>
          <p:cNvPr id="34" name="그림 33">
            <a:extLst>
              <a:ext uri="{FF2B5EF4-FFF2-40B4-BE49-F238E27FC236}">
                <a16:creationId xmlns:a16="http://schemas.microsoft.com/office/drawing/2014/main" id="{8E42B719-11E7-4C58-A45B-0FCAB83F485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663333" y="6167602"/>
            <a:ext cx="315254" cy="315479"/>
          </a:xfrm>
          <a:prstGeom prst="rect">
            <a:avLst/>
          </a:prstGeom>
        </p:spPr>
      </p:pic>
      <p:pic>
        <p:nvPicPr>
          <p:cNvPr id="35" name="그림 34">
            <a:extLst>
              <a:ext uri="{FF2B5EF4-FFF2-40B4-BE49-F238E27FC236}">
                <a16:creationId xmlns:a16="http://schemas.microsoft.com/office/drawing/2014/main" id="{F9C6277D-C1C4-4892-B384-4F936DEE16B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2038084" y="152101"/>
            <a:ext cx="513545" cy="493259"/>
          </a:xfrm>
          <a:prstGeom prst="rect">
            <a:avLst/>
          </a:prstGeom>
        </p:spPr>
      </p:pic>
      <p:pic>
        <p:nvPicPr>
          <p:cNvPr id="36" name="그림 35">
            <a:extLst>
              <a:ext uri="{FF2B5EF4-FFF2-40B4-BE49-F238E27FC236}">
                <a16:creationId xmlns:a16="http://schemas.microsoft.com/office/drawing/2014/main" id="{1A56F183-A742-4B56-B723-61B304EDC6F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9606381" y="6035137"/>
            <a:ext cx="1764659" cy="580411"/>
          </a:xfrm>
          <a:prstGeom prst="rect">
            <a:avLst/>
          </a:prstGeom>
        </p:spPr>
      </p:pic>
      <p:pic>
        <p:nvPicPr>
          <p:cNvPr id="37" name="그림 36">
            <a:extLst>
              <a:ext uri="{FF2B5EF4-FFF2-40B4-BE49-F238E27FC236}">
                <a16:creationId xmlns:a16="http://schemas.microsoft.com/office/drawing/2014/main" id="{81948074-71CA-43E2-B912-544CDBEFB81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10824557" y="2230898"/>
            <a:ext cx="1022119" cy="13090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3234898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PTMON slide">
    <p:bg>
      <p:bgPr>
        <a:solidFill>
          <a:srgbClr val="E8163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765228D4-81FF-4116-935E-DA6640664414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F4C5029F-8AA6-47E6-8074-EB8007985CE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8998" t="-1" b="62516"/>
          <a:stretch/>
        </p:blipFill>
        <p:spPr>
          <a:xfrm>
            <a:off x="-1" y="5351691"/>
            <a:ext cx="3543301" cy="1506309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AD17CFC5-3A76-4835-A498-C5F04448A6A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t="11826" r="35011"/>
          <a:stretch/>
        </p:blipFill>
        <p:spPr>
          <a:xfrm rot="5400000">
            <a:off x="9654749" y="4320749"/>
            <a:ext cx="1531200" cy="3543301"/>
          </a:xfrm>
          <a:prstGeom prst="rect">
            <a:avLst/>
          </a:prstGeom>
        </p:spPr>
      </p:pic>
      <p:pic>
        <p:nvPicPr>
          <p:cNvPr id="39" name="그림 38">
            <a:extLst>
              <a:ext uri="{FF2B5EF4-FFF2-40B4-BE49-F238E27FC236}">
                <a16:creationId xmlns:a16="http://schemas.microsoft.com/office/drawing/2014/main" id="{B19D3E9E-338C-439A-A53F-DA43C1A6273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7082" r="2312" b="25519"/>
          <a:stretch/>
        </p:blipFill>
        <p:spPr>
          <a:xfrm>
            <a:off x="0" y="5883032"/>
            <a:ext cx="655324" cy="974968"/>
          </a:xfrm>
          <a:prstGeom prst="rect">
            <a:avLst/>
          </a:prstGeom>
        </p:spPr>
      </p:pic>
      <p:pic>
        <p:nvPicPr>
          <p:cNvPr id="40" name="그림 39">
            <a:extLst>
              <a:ext uri="{FF2B5EF4-FFF2-40B4-BE49-F238E27FC236}">
                <a16:creationId xmlns:a16="http://schemas.microsoft.com/office/drawing/2014/main" id="{EC2BC7A3-B2D4-4410-A97E-75247BBBB79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314515" y="4208225"/>
            <a:ext cx="449065" cy="435185"/>
          </a:xfrm>
          <a:prstGeom prst="rect">
            <a:avLst/>
          </a:prstGeom>
        </p:spPr>
      </p:pic>
      <p:pic>
        <p:nvPicPr>
          <p:cNvPr id="41" name="그림 40">
            <a:extLst>
              <a:ext uri="{FF2B5EF4-FFF2-40B4-BE49-F238E27FC236}">
                <a16:creationId xmlns:a16="http://schemas.microsoft.com/office/drawing/2014/main" id="{0D1BFD0A-8C1D-43A8-B085-AEC4018F22E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3543300" y="6044674"/>
            <a:ext cx="315254" cy="315479"/>
          </a:xfrm>
          <a:prstGeom prst="rect">
            <a:avLst/>
          </a:prstGeom>
        </p:spPr>
      </p:pic>
      <p:pic>
        <p:nvPicPr>
          <p:cNvPr id="42" name="그림 41">
            <a:extLst>
              <a:ext uri="{FF2B5EF4-FFF2-40B4-BE49-F238E27FC236}">
                <a16:creationId xmlns:a16="http://schemas.microsoft.com/office/drawing/2014/main" id="{3E2F4582-80D4-468A-8814-9C3EF42E016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10909117" y="380700"/>
            <a:ext cx="513545" cy="493259"/>
          </a:xfrm>
          <a:prstGeom prst="rect">
            <a:avLst/>
          </a:prstGeom>
        </p:spPr>
      </p:pic>
      <p:pic>
        <p:nvPicPr>
          <p:cNvPr id="43" name="그림 42">
            <a:extLst>
              <a:ext uri="{FF2B5EF4-FFF2-40B4-BE49-F238E27FC236}">
                <a16:creationId xmlns:a16="http://schemas.microsoft.com/office/drawing/2014/main" id="{AF95D584-BF00-4270-BD00-B9C487FC914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134648" y="190054"/>
            <a:ext cx="1764659" cy="580411"/>
          </a:xfrm>
          <a:prstGeom prst="rect">
            <a:avLst/>
          </a:prstGeom>
        </p:spPr>
      </p:pic>
      <p:pic>
        <p:nvPicPr>
          <p:cNvPr id="44" name="그림 43">
            <a:extLst>
              <a:ext uri="{FF2B5EF4-FFF2-40B4-BE49-F238E27FC236}">
                <a16:creationId xmlns:a16="http://schemas.microsoft.com/office/drawing/2014/main" id="{4B7274FD-16A0-4649-9567-E27437A8A55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11165889" y="4425817"/>
            <a:ext cx="1022119" cy="13090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343965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PTMON slide">
    <p:bg>
      <p:bgPr>
        <a:solidFill>
          <a:srgbClr val="8C2BC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86C1FF8B-520D-42BC-8E08-2EE6ABF45890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5" name="그림 34">
            <a:extLst>
              <a:ext uri="{FF2B5EF4-FFF2-40B4-BE49-F238E27FC236}">
                <a16:creationId xmlns:a16="http://schemas.microsoft.com/office/drawing/2014/main" id="{70E28C8D-9E95-498B-A518-7D6D49A66F8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694" r="34753" b="69482"/>
          <a:stretch/>
        </p:blipFill>
        <p:spPr>
          <a:xfrm>
            <a:off x="0" y="5018173"/>
            <a:ext cx="2140085" cy="1839827"/>
          </a:xfrm>
          <a:prstGeom prst="rect">
            <a:avLst/>
          </a:prstGeom>
        </p:spPr>
      </p:pic>
      <p:pic>
        <p:nvPicPr>
          <p:cNvPr id="8" name="Graphic 3">
            <a:hlinkClick r:id="rId7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10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11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30" name="그림 29">
            <a:extLst>
              <a:ext uri="{FF2B5EF4-FFF2-40B4-BE49-F238E27FC236}">
                <a16:creationId xmlns:a16="http://schemas.microsoft.com/office/drawing/2014/main" id="{CEB6AE05-ACE5-4618-8958-719C47DCB14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r="21124" b="71754"/>
          <a:stretch/>
        </p:blipFill>
        <p:spPr>
          <a:xfrm rot="16200000">
            <a:off x="9464683" y="1125972"/>
            <a:ext cx="3853288" cy="1601346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id="{5FBDC096-0960-4BDB-84A3-425EB0EFE0D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r="16253" b="84966"/>
          <a:stretch/>
        </p:blipFill>
        <p:spPr>
          <a:xfrm flipH="1">
            <a:off x="-1" y="6005684"/>
            <a:ext cx="4447153" cy="852316"/>
          </a:xfrm>
          <a:prstGeom prst="rect">
            <a:avLst/>
          </a:prstGeom>
        </p:spPr>
      </p:pic>
      <p:pic>
        <p:nvPicPr>
          <p:cNvPr id="32" name="그림 31">
            <a:extLst>
              <a:ext uri="{FF2B5EF4-FFF2-40B4-BE49-F238E27FC236}">
                <a16:creationId xmlns:a16="http://schemas.microsoft.com/office/drawing/2014/main" id="{466B4CFE-BA08-42EE-8AFC-6B0E4E87A8C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906" r="52729" b="28981"/>
          <a:stretch/>
        </p:blipFill>
        <p:spPr>
          <a:xfrm rot="10800000" flipH="1">
            <a:off x="1" y="0"/>
            <a:ext cx="1751403" cy="4026270"/>
          </a:xfrm>
          <a:prstGeom prst="rect">
            <a:avLst/>
          </a:prstGeom>
        </p:spPr>
      </p:pic>
      <p:pic>
        <p:nvPicPr>
          <p:cNvPr id="36" name="그림 35">
            <a:extLst>
              <a:ext uri="{FF2B5EF4-FFF2-40B4-BE49-F238E27FC236}">
                <a16:creationId xmlns:a16="http://schemas.microsoft.com/office/drawing/2014/main" id="{1D76C8B8-E3F6-403D-AB25-5D14C294224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r="2312"/>
          <a:stretch/>
        </p:blipFill>
        <p:spPr>
          <a:xfrm>
            <a:off x="8216900" y="5490012"/>
            <a:ext cx="985808" cy="1309014"/>
          </a:xfrm>
          <a:prstGeom prst="rect">
            <a:avLst/>
          </a:prstGeom>
        </p:spPr>
      </p:pic>
      <p:pic>
        <p:nvPicPr>
          <p:cNvPr id="37" name="그림 36">
            <a:extLst>
              <a:ext uri="{FF2B5EF4-FFF2-40B4-BE49-F238E27FC236}">
                <a16:creationId xmlns:a16="http://schemas.microsoft.com/office/drawing/2014/main" id="{1EA1AA8B-A3CA-4363-A897-CA228D86DC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276415" y="2036525"/>
            <a:ext cx="449065" cy="435185"/>
          </a:xfrm>
          <a:prstGeom prst="rect">
            <a:avLst/>
          </a:prstGeom>
        </p:spPr>
      </p:pic>
      <p:pic>
        <p:nvPicPr>
          <p:cNvPr id="38" name="그림 37">
            <a:extLst>
              <a:ext uri="{FF2B5EF4-FFF2-40B4-BE49-F238E27FC236}">
                <a16:creationId xmlns:a16="http://schemas.microsoft.com/office/drawing/2014/main" id="{567F9EBD-9072-4129-BBFB-722404E89D1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1034599" y="3616515"/>
            <a:ext cx="315254" cy="315479"/>
          </a:xfrm>
          <a:prstGeom prst="rect">
            <a:avLst/>
          </a:prstGeom>
        </p:spPr>
      </p:pic>
      <p:pic>
        <p:nvPicPr>
          <p:cNvPr id="39" name="그림 38">
            <a:extLst>
              <a:ext uri="{FF2B5EF4-FFF2-40B4-BE49-F238E27FC236}">
                <a16:creationId xmlns:a16="http://schemas.microsoft.com/office/drawing/2014/main" id="{A4B451AA-6B36-48B0-889C-0DCBD07586F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11502773" y="3390811"/>
            <a:ext cx="513545" cy="493259"/>
          </a:xfrm>
          <a:prstGeom prst="rect">
            <a:avLst/>
          </a:prstGeom>
        </p:spPr>
      </p:pic>
      <p:pic>
        <p:nvPicPr>
          <p:cNvPr id="40" name="그림 39">
            <a:extLst>
              <a:ext uri="{FF2B5EF4-FFF2-40B4-BE49-F238E27FC236}">
                <a16:creationId xmlns:a16="http://schemas.microsoft.com/office/drawing/2014/main" id="{6B01CB3C-1A5E-46B9-9672-CEDCAEACD8A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188368" y="293549"/>
            <a:ext cx="1764659" cy="580411"/>
          </a:xfrm>
          <a:prstGeom prst="rect">
            <a:avLst/>
          </a:prstGeom>
        </p:spPr>
      </p:pic>
      <p:pic>
        <p:nvPicPr>
          <p:cNvPr id="41" name="그림 40">
            <a:extLst>
              <a:ext uri="{FF2B5EF4-FFF2-40B4-BE49-F238E27FC236}">
                <a16:creationId xmlns:a16="http://schemas.microsoft.com/office/drawing/2014/main" id="{3C763CE3-2554-48BC-8B59-C4BADC321B3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11131121" y="101975"/>
            <a:ext cx="1022119" cy="1309014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7EE8C151-13FD-4DBC-8902-5A3514C7E1D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4479" b="87572"/>
          <a:stretch/>
        </p:blipFill>
        <p:spPr>
          <a:xfrm>
            <a:off x="7367009" y="6005684"/>
            <a:ext cx="4824992" cy="852316"/>
          </a:xfrm>
          <a:prstGeom prst="rect">
            <a:avLst/>
          </a:prstGeom>
        </p:spPr>
      </p:pic>
      <p:pic>
        <p:nvPicPr>
          <p:cNvPr id="34" name="그림 33">
            <a:extLst>
              <a:ext uri="{FF2B5EF4-FFF2-40B4-BE49-F238E27FC236}">
                <a16:creationId xmlns:a16="http://schemas.microsoft.com/office/drawing/2014/main" id="{5F468331-39FD-43B8-BFD5-D5B308B9E97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614" b="7907"/>
          <a:stretch/>
        </p:blipFill>
        <p:spPr>
          <a:xfrm>
            <a:off x="9346611" y="4413831"/>
            <a:ext cx="2845389" cy="24441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1008013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PPTMON slide">
    <p:bg>
      <p:bgPr>
        <a:solidFill>
          <a:srgbClr val="FF8AD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76507339-EF55-498C-BF97-218B80F3D137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8" name="그림 17">
            <a:extLst>
              <a:ext uri="{FF2B5EF4-FFF2-40B4-BE49-F238E27FC236}">
                <a16:creationId xmlns:a16="http://schemas.microsoft.com/office/drawing/2014/main" id="{10F2E62F-A262-4525-966A-03279192024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030" r="16668" b="57500"/>
          <a:stretch/>
        </p:blipFill>
        <p:spPr>
          <a:xfrm>
            <a:off x="8346332" y="4801630"/>
            <a:ext cx="3845668" cy="2056370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id="{36AE86D0-B40C-4D02-A708-463E65EEB2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624" b="50000"/>
          <a:stretch/>
        </p:blipFill>
        <p:spPr>
          <a:xfrm>
            <a:off x="0" y="4438749"/>
            <a:ext cx="3559404" cy="2419251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CBFB02C5-33A9-4071-A3AB-CF70A1C3622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r="2312"/>
          <a:stretch/>
        </p:blipFill>
        <p:spPr>
          <a:xfrm>
            <a:off x="10833100" y="219453"/>
            <a:ext cx="985808" cy="1309014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71126C63-79EB-40C4-A1DD-980D944AD0C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511059" y="219453"/>
            <a:ext cx="449065" cy="435185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id="{3068030B-31B4-4CB2-973B-C618E391971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11500881" y="4945223"/>
            <a:ext cx="315254" cy="315479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D77BFB82-4375-4731-8E19-D6CE4FE5394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373092" y="1124591"/>
            <a:ext cx="513545" cy="493259"/>
          </a:xfrm>
          <a:prstGeom prst="rect">
            <a:avLst/>
          </a:prstGeom>
        </p:spPr>
      </p:pic>
      <p:pic>
        <p:nvPicPr>
          <p:cNvPr id="30" name="그림 29">
            <a:extLst>
              <a:ext uri="{FF2B5EF4-FFF2-40B4-BE49-F238E27FC236}">
                <a16:creationId xmlns:a16="http://schemas.microsoft.com/office/drawing/2014/main" id="{48C82038-C4B7-47DE-8E9B-5EA7A789DDD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63526"/>
          <a:stretch/>
        </p:blipFill>
        <p:spPr>
          <a:xfrm>
            <a:off x="6993372" y="6380551"/>
            <a:ext cx="1764659" cy="477449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id="{1EFB68BB-8A32-4EE0-9494-938BC8FA6CE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0" y="4324290"/>
            <a:ext cx="1022119" cy="13090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580871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DA7CF322-FF1E-4CE9-965B-87B6983CCB1D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7" name="그림 16">
            <a:extLst>
              <a:ext uri="{FF2B5EF4-FFF2-40B4-BE49-F238E27FC236}">
                <a16:creationId xmlns:a16="http://schemas.microsoft.com/office/drawing/2014/main" id="{ECEA24F2-5FF4-4379-B76A-13964576734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091" t="35891" r="-1"/>
          <a:stretch/>
        </p:blipFill>
        <p:spPr>
          <a:xfrm>
            <a:off x="1" y="0"/>
            <a:ext cx="3424136" cy="2658536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id="{5730B7E6-96D6-4577-A8ED-40D97DD6A25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842" r="12739" b="56900"/>
          <a:stretch/>
        </p:blipFill>
        <p:spPr>
          <a:xfrm>
            <a:off x="8722974" y="5070710"/>
            <a:ext cx="3469026" cy="1787290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CEC63083-ECB4-483F-A441-CD8EE9F2777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r="2312"/>
          <a:stretch/>
        </p:blipFill>
        <p:spPr>
          <a:xfrm>
            <a:off x="10873984" y="244581"/>
            <a:ext cx="985808" cy="1309014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0F875FC7-B471-4115-976F-45F9A3C8D44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1760735" y="6353369"/>
            <a:ext cx="449065" cy="435185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id="{65E7F9E7-902D-40DF-B2FF-52B2C1CBB54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343320" y="5697108"/>
            <a:ext cx="315254" cy="315479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C8CF1841-DE55-46E6-ADB3-AB0B7F7B50F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1696255" y="380701"/>
            <a:ext cx="513545" cy="493259"/>
          </a:xfrm>
          <a:prstGeom prst="rect">
            <a:avLst/>
          </a:prstGeom>
        </p:spPr>
      </p:pic>
      <p:pic>
        <p:nvPicPr>
          <p:cNvPr id="30" name="그림 29">
            <a:extLst>
              <a:ext uri="{FF2B5EF4-FFF2-40B4-BE49-F238E27FC236}">
                <a16:creationId xmlns:a16="http://schemas.microsoft.com/office/drawing/2014/main" id="{0BFCD35F-EF5E-4BEF-9E87-740236C9835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9968651" y="5725217"/>
            <a:ext cx="1764659" cy="580411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id="{64E0232B-F564-448A-82E1-DD39EDE0AF3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11010431" y="4416203"/>
            <a:ext cx="1022119" cy="13090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5916902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7845003E-5C68-4364-A5E7-D9973FB4DF88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4" name="그림 13">
            <a:extLst>
              <a:ext uri="{FF2B5EF4-FFF2-40B4-BE49-F238E27FC236}">
                <a16:creationId xmlns:a16="http://schemas.microsoft.com/office/drawing/2014/main" id="{3DA70269-404B-4751-A23D-A8515EF1581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29" r="42667" b="71039"/>
          <a:stretch/>
        </p:blipFill>
        <p:spPr>
          <a:xfrm>
            <a:off x="0" y="5847439"/>
            <a:ext cx="3793787" cy="1010561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id="{0B30764E-3CBE-4FF9-ADD8-AA28949997A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334" r="65001"/>
          <a:stretch/>
        </p:blipFill>
        <p:spPr>
          <a:xfrm>
            <a:off x="9215158" y="0"/>
            <a:ext cx="2976842" cy="1663265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id="{61CE4DB4-74DB-4543-9D5D-08E9BFF94DF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r="2312"/>
          <a:stretch/>
        </p:blipFill>
        <p:spPr>
          <a:xfrm>
            <a:off x="9341914" y="177125"/>
            <a:ext cx="985808" cy="1309014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1E81157A-F693-4F0D-A625-44FEC338A3E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4210443" y="6346236"/>
            <a:ext cx="449065" cy="435185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74BD49A1-57A6-4AA2-991C-399BC1E318B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1706651" y="266014"/>
            <a:ext cx="315254" cy="315479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id="{4C4FB06B-6474-4EE3-B106-56411BA44AB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276415" y="912486"/>
            <a:ext cx="513545" cy="493259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28A4209F-4A77-49D7-82C2-F2FA9F6E30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192814" y="5143538"/>
            <a:ext cx="1764659" cy="580411"/>
          </a:xfrm>
          <a:prstGeom prst="rect">
            <a:avLst/>
          </a:prstGeom>
        </p:spPr>
      </p:pic>
      <p:pic>
        <p:nvPicPr>
          <p:cNvPr id="30" name="그림 29">
            <a:extLst>
              <a:ext uri="{FF2B5EF4-FFF2-40B4-BE49-F238E27FC236}">
                <a16:creationId xmlns:a16="http://schemas.microsoft.com/office/drawing/2014/main" id="{03A72AFA-C257-4F06-8A2B-33AF439162B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10893466" y="1297125"/>
            <a:ext cx="1022119" cy="13090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4628663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PPTMON slide">
    <p:bg>
      <p:bgPr>
        <a:solidFill>
          <a:srgbClr val="FEB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1" name="그래픽 10">
            <a:extLst>
              <a:ext uri="{FF2B5EF4-FFF2-40B4-BE49-F238E27FC236}">
                <a16:creationId xmlns:a16="http://schemas.microsoft.com/office/drawing/2014/main" id="{9283CB7C-F525-4D90-9D29-43703B611159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4" name="그림 개체 틀 4">
            <a:extLst>
              <a:ext uri="{FF2B5EF4-FFF2-40B4-BE49-F238E27FC236}">
                <a16:creationId xmlns:a16="http://schemas.microsoft.com/office/drawing/2014/main" id="{0224FDA3-7A8D-4C3A-ADC0-F4ED9DE9E08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292356" y="1449000"/>
            <a:ext cx="3960000" cy="3960000"/>
          </a:xfrm>
          <a:prstGeom prst="ellipse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 algn="ctr">
              <a:buNone/>
              <a:defRPr sz="1400" b="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17" name="그림 16">
            <a:extLst>
              <a:ext uri="{FF2B5EF4-FFF2-40B4-BE49-F238E27FC236}">
                <a16:creationId xmlns:a16="http://schemas.microsoft.com/office/drawing/2014/main" id="{D639D5A3-4D83-434F-8295-643B0799A2F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334" r="52729" b="74441"/>
          <a:stretch/>
        </p:blipFill>
        <p:spPr>
          <a:xfrm>
            <a:off x="0" y="5409000"/>
            <a:ext cx="2674598" cy="1449000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CD2172E0-D483-494E-A3E6-009591DACE7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958" r="34916" b="55660"/>
          <a:stretch/>
        </p:blipFill>
        <p:spPr>
          <a:xfrm>
            <a:off x="-1" y="5527787"/>
            <a:ext cx="2941471" cy="1145371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A6BEE419-3628-4BCF-B19B-3FDB1DE1874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6439" r="72412"/>
          <a:stretch/>
        </p:blipFill>
        <p:spPr>
          <a:xfrm>
            <a:off x="8828411" y="-1"/>
            <a:ext cx="3363590" cy="1335729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5592D093-5914-4AAA-A5BA-11A2BBC306C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t="34802" r="18267"/>
          <a:stretch/>
        </p:blipFill>
        <p:spPr>
          <a:xfrm flipH="1">
            <a:off x="9891130" y="0"/>
            <a:ext cx="2017028" cy="1684186"/>
          </a:xfrm>
          <a:prstGeom prst="rect">
            <a:avLst/>
          </a:prstGeom>
        </p:spPr>
      </p:pic>
      <p:pic>
        <p:nvPicPr>
          <p:cNvPr id="40" name="그림 39">
            <a:extLst>
              <a:ext uri="{FF2B5EF4-FFF2-40B4-BE49-F238E27FC236}">
                <a16:creationId xmlns:a16="http://schemas.microsoft.com/office/drawing/2014/main" id="{94E4BA4B-C48B-45C6-B22F-DD05EBCF66E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478" t="58435"/>
          <a:stretch/>
        </p:blipFill>
        <p:spPr>
          <a:xfrm>
            <a:off x="0" y="0"/>
            <a:ext cx="3477479" cy="2505838"/>
          </a:xfrm>
          <a:prstGeom prst="rect">
            <a:avLst/>
          </a:prstGeom>
        </p:spPr>
      </p:pic>
      <p:pic>
        <p:nvPicPr>
          <p:cNvPr id="48" name="그림 47">
            <a:extLst>
              <a:ext uri="{FF2B5EF4-FFF2-40B4-BE49-F238E27FC236}">
                <a16:creationId xmlns:a16="http://schemas.microsoft.com/office/drawing/2014/main" id="{60E29160-B29D-4130-9C52-A7B30D33BD6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8297" b="35627"/>
          <a:stretch/>
        </p:blipFill>
        <p:spPr>
          <a:xfrm flipH="1">
            <a:off x="10765127" y="2977116"/>
            <a:ext cx="1426873" cy="38808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238988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PPTMON slide">
    <p:bg>
      <p:bgPr>
        <a:solidFill>
          <a:srgbClr val="4386F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765228D4-81FF-4116-935E-DA6640664414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id="{89311E19-8DDA-46B7-9CB1-F69D010712B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t="30881" r="2312"/>
          <a:stretch/>
        </p:blipFill>
        <p:spPr>
          <a:xfrm flipH="1">
            <a:off x="1571993" y="-1"/>
            <a:ext cx="1945372" cy="1785473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id="{45ADCA58-BB49-407B-86CB-A6C5B80B477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10722015" y="132921"/>
            <a:ext cx="1024840" cy="993164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23ADDA15-7A6F-4B06-9AC6-2DA6CE6E8D8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314991" y="338690"/>
            <a:ext cx="1171994" cy="1125698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6A2559FC-70B2-4890-8B0E-F7DA4758F1C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9716" r="18267" b="15346"/>
          <a:stretch/>
        </p:blipFill>
        <p:spPr>
          <a:xfrm>
            <a:off x="-1" y="4671244"/>
            <a:ext cx="1465164" cy="2186756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id="{D180562F-3B51-4ACD-A628-5A00F32E289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25" r="47038" b="77971"/>
          <a:stretch/>
        </p:blipFill>
        <p:spPr>
          <a:xfrm>
            <a:off x="1" y="5926726"/>
            <a:ext cx="3073400" cy="931273"/>
          </a:xfrm>
          <a:prstGeom prst="rect">
            <a:avLst/>
          </a:prstGeom>
        </p:spPr>
      </p:pic>
      <p:pic>
        <p:nvPicPr>
          <p:cNvPr id="32" name="그림 31">
            <a:extLst>
              <a:ext uri="{FF2B5EF4-FFF2-40B4-BE49-F238E27FC236}">
                <a16:creationId xmlns:a16="http://schemas.microsoft.com/office/drawing/2014/main" id="{93910FAB-3021-4436-AE97-1F4348A1C3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5240" b="68484"/>
          <a:stretch/>
        </p:blipFill>
        <p:spPr>
          <a:xfrm>
            <a:off x="9267445" y="5525648"/>
            <a:ext cx="2924555" cy="1332352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id="{F005842F-BB67-40DD-8990-6C55DA647FA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44590" b="55660"/>
          <a:stretch/>
        </p:blipFill>
        <p:spPr>
          <a:xfrm>
            <a:off x="9889039" y="5454726"/>
            <a:ext cx="2302961" cy="11453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0047447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chemeClr val="accent2"/>
        </a:solidFill>
        <a:effectLst/>
      </p:bgPr>
    </p:bg>
    <p:spTree>
      <p:nvGrpSpPr>
        <p:cNvPr id="1" name="Shape 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" name="Google Shape;103;p8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104" name="Google Shape;104;p8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8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8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8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8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8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8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8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8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8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8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8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8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8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8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8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8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8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8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8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8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8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8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8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8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8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0" name="Google Shape;130;p8"/>
          <p:cNvSpPr txBox="1">
            <a:spLocks noGrp="1"/>
          </p:cNvSpPr>
          <p:nvPr>
            <p:ph type="title"/>
          </p:nvPr>
        </p:nvSpPr>
        <p:spPr>
          <a:xfrm>
            <a:off x="3366133" y="1742800"/>
            <a:ext cx="5949600" cy="33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96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49083836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PPTMON slide">
    <p:bg>
      <p:bgPr>
        <a:solidFill>
          <a:srgbClr val="8C2BC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86C1FF8B-520D-42BC-8E08-2EE6ABF45890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3" name="그림 22">
            <a:extLst>
              <a:ext uri="{FF2B5EF4-FFF2-40B4-BE49-F238E27FC236}">
                <a16:creationId xmlns:a16="http://schemas.microsoft.com/office/drawing/2014/main" id="{A72D64E7-478C-4416-83E6-EBD3F1A8DE3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962" t="7318" r="20678"/>
          <a:stretch/>
        </p:blipFill>
        <p:spPr>
          <a:xfrm>
            <a:off x="9392229" y="-1"/>
            <a:ext cx="2794001" cy="6356101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FAA41B80-DEAD-4220-955B-DE48B4875AE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694" r="34753" b="69482"/>
          <a:stretch/>
        </p:blipFill>
        <p:spPr>
          <a:xfrm>
            <a:off x="0" y="5018173"/>
            <a:ext cx="2140085" cy="1839827"/>
          </a:xfrm>
          <a:prstGeom prst="rect">
            <a:avLst/>
          </a:prstGeom>
        </p:spPr>
      </p:pic>
      <p:pic>
        <p:nvPicPr>
          <p:cNvPr id="30" name="Graphic 3">
            <a:hlinkClick r:id="rId2"/>
            <a:extLst>
              <a:ext uri="{FF2B5EF4-FFF2-40B4-BE49-F238E27FC236}">
                <a16:creationId xmlns:a16="http://schemas.microsoft.com/office/drawing/2014/main" id="{193DDF55-EC5C-4D5D-BEE7-D99E0A78369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id="{160F1593-AC82-4CF8-9F12-575D165368F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4479" b="87572"/>
          <a:stretch/>
        </p:blipFill>
        <p:spPr>
          <a:xfrm>
            <a:off x="7367009" y="6005684"/>
            <a:ext cx="4824992" cy="852316"/>
          </a:xfrm>
          <a:prstGeom prst="rect">
            <a:avLst/>
          </a:prstGeom>
        </p:spPr>
      </p:pic>
      <p:pic>
        <p:nvPicPr>
          <p:cNvPr id="32" name="그림 31">
            <a:extLst>
              <a:ext uri="{FF2B5EF4-FFF2-40B4-BE49-F238E27FC236}">
                <a16:creationId xmlns:a16="http://schemas.microsoft.com/office/drawing/2014/main" id="{AE4A5486-0C58-4771-98A9-5005D20F933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r="16253" b="84966"/>
          <a:stretch/>
        </p:blipFill>
        <p:spPr>
          <a:xfrm flipH="1">
            <a:off x="-1" y="6005684"/>
            <a:ext cx="4447153" cy="852316"/>
          </a:xfrm>
          <a:prstGeom prst="rect">
            <a:avLst/>
          </a:prstGeom>
        </p:spPr>
      </p:pic>
      <p:pic>
        <p:nvPicPr>
          <p:cNvPr id="33" name="그림 32">
            <a:extLst>
              <a:ext uri="{FF2B5EF4-FFF2-40B4-BE49-F238E27FC236}">
                <a16:creationId xmlns:a16="http://schemas.microsoft.com/office/drawing/2014/main" id="{41DCD2D6-7288-42A6-A238-3020C3D31C2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4051" b="25686"/>
          <a:stretch/>
        </p:blipFill>
        <p:spPr>
          <a:xfrm>
            <a:off x="9544629" y="4885675"/>
            <a:ext cx="2647372" cy="1972325"/>
          </a:xfrm>
          <a:prstGeom prst="rect">
            <a:avLst/>
          </a:prstGeom>
        </p:spPr>
      </p:pic>
      <p:sp>
        <p:nvSpPr>
          <p:cNvPr id="13" name="그림 개체 틀 4">
            <a:extLst>
              <a:ext uri="{FF2B5EF4-FFF2-40B4-BE49-F238E27FC236}">
                <a16:creationId xmlns:a16="http://schemas.microsoft.com/office/drawing/2014/main" id="{367DD803-06F8-4B74-9A66-AF69318FDFE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8712200" y="1066800"/>
            <a:ext cx="2794000" cy="4724400"/>
          </a:xfrm>
          <a:prstGeom prst="roundRect">
            <a:avLst>
              <a:gd name="adj" fmla="val 50000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>
              <a:buNone/>
              <a:defRPr sz="1400" b="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  <p:sp>
        <p:nvSpPr>
          <p:cNvPr id="14" name="그림 개체 틀 4">
            <a:extLst>
              <a:ext uri="{FF2B5EF4-FFF2-40B4-BE49-F238E27FC236}">
                <a16:creationId xmlns:a16="http://schemas.microsoft.com/office/drawing/2014/main" id="{388CBCA2-3599-4DC9-B999-A3585241253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647236" y="1066800"/>
            <a:ext cx="2794000" cy="4724400"/>
          </a:xfrm>
          <a:prstGeom prst="roundRect">
            <a:avLst>
              <a:gd name="adj" fmla="val 50000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>
              <a:buNone/>
              <a:defRPr sz="1400" b="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40" name="그림 39">
            <a:extLst>
              <a:ext uri="{FF2B5EF4-FFF2-40B4-BE49-F238E27FC236}">
                <a16:creationId xmlns:a16="http://schemas.microsoft.com/office/drawing/2014/main" id="{A7A7F115-3E78-43A6-AF67-ADC6749AC7F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217" t="26710" r="46006"/>
          <a:stretch/>
        </p:blipFill>
        <p:spPr>
          <a:xfrm>
            <a:off x="1" y="1"/>
            <a:ext cx="2490194" cy="2286000"/>
          </a:xfrm>
          <a:prstGeom prst="rect">
            <a:avLst/>
          </a:prstGeom>
        </p:spPr>
      </p:pic>
      <p:pic>
        <p:nvPicPr>
          <p:cNvPr id="42" name="그림 41">
            <a:extLst>
              <a:ext uri="{FF2B5EF4-FFF2-40B4-BE49-F238E27FC236}">
                <a16:creationId xmlns:a16="http://schemas.microsoft.com/office/drawing/2014/main" id="{74C68B99-5245-4CC7-92E6-2AF9290EFBD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276415" y="2036525"/>
            <a:ext cx="449065" cy="435185"/>
          </a:xfrm>
          <a:prstGeom prst="rect">
            <a:avLst/>
          </a:prstGeom>
        </p:spPr>
      </p:pic>
      <p:pic>
        <p:nvPicPr>
          <p:cNvPr id="43" name="그림 42">
            <a:extLst>
              <a:ext uri="{FF2B5EF4-FFF2-40B4-BE49-F238E27FC236}">
                <a16:creationId xmlns:a16="http://schemas.microsoft.com/office/drawing/2014/main" id="{D34D618E-1329-4293-AD14-835729D76EB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1836725" y="1869535"/>
            <a:ext cx="315254" cy="315479"/>
          </a:xfrm>
          <a:prstGeom prst="rect">
            <a:avLst/>
          </a:prstGeom>
        </p:spPr>
      </p:pic>
      <p:pic>
        <p:nvPicPr>
          <p:cNvPr id="44" name="그림 43">
            <a:extLst>
              <a:ext uri="{FF2B5EF4-FFF2-40B4-BE49-F238E27FC236}">
                <a16:creationId xmlns:a16="http://schemas.microsoft.com/office/drawing/2014/main" id="{8E7E38FC-76E7-4593-9C3D-5E0551BC355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1696255" y="380701"/>
            <a:ext cx="513545" cy="493259"/>
          </a:xfrm>
          <a:prstGeom prst="rect">
            <a:avLst/>
          </a:prstGeom>
        </p:spPr>
      </p:pic>
      <p:pic>
        <p:nvPicPr>
          <p:cNvPr id="45" name="그림 44">
            <a:extLst>
              <a:ext uri="{FF2B5EF4-FFF2-40B4-BE49-F238E27FC236}">
                <a16:creationId xmlns:a16="http://schemas.microsoft.com/office/drawing/2014/main" id="{90C71F76-9470-4D2B-8F74-E9151E4BDD5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5780291" y="216590"/>
            <a:ext cx="1764659" cy="580411"/>
          </a:xfrm>
          <a:prstGeom prst="rect">
            <a:avLst/>
          </a:prstGeom>
        </p:spPr>
      </p:pic>
      <p:pic>
        <p:nvPicPr>
          <p:cNvPr id="47" name="그림 46">
            <a:extLst>
              <a:ext uri="{FF2B5EF4-FFF2-40B4-BE49-F238E27FC236}">
                <a16:creationId xmlns:a16="http://schemas.microsoft.com/office/drawing/2014/main" id="{2F91A95D-F32E-4096-92C7-D3487AB17B5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62" r="42668" b="7824"/>
          <a:stretch/>
        </p:blipFill>
        <p:spPr>
          <a:xfrm>
            <a:off x="-1" y="1945970"/>
            <a:ext cx="7023371" cy="49120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3472551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PPTMON slide">
    <p:bg>
      <p:bgPr>
        <a:solidFill>
          <a:srgbClr val="FF8AD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76507339-EF55-498C-BF97-218B80F3D137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3" name="그림 개체 틀 4">
            <a:extLst>
              <a:ext uri="{FF2B5EF4-FFF2-40B4-BE49-F238E27FC236}">
                <a16:creationId xmlns:a16="http://schemas.microsoft.com/office/drawing/2014/main" id="{C3FBF0CB-67A5-404A-92B7-F524580DE3C4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787342" y="770466"/>
            <a:ext cx="2964566" cy="2087722"/>
          </a:xfrm>
          <a:prstGeom prst="roundRect">
            <a:avLst>
              <a:gd name="adj" fmla="val 8096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64000" bIns="46800" anchor="ctr" anchorCtr="1"/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  <p:sp>
        <p:nvSpPr>
          <p:cNvPr id="14" name="그림 개체 틀 4">
            <a:extLst>
              <a:ext uri="{FF2B5EF4-FFF2-40B4-BE49-F238E27FC236}">
                <a16:creationId xmlns:a16="http://schemas.microsoft.com/office/drawing/2014/main" id="{5FB2651A-7592-4404-ADD7-3E0B6F86F4C5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4613717" y="770466"/>
            <a:ext cx="2964566" cy="2087722"/>
          </a:xfrm>
          <a:prstGeom prst="roundRect">
            <a:avLst>
              <a:gd name="adj" fmla="val 8096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64000" bIns="46800" anchor="ctr" anchorCtr="1"/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  <p:sp>
        <p:nvSpPr>
          <p:cNvPr id="15" name="그림 개체 틀 4">
            <a:extLst>
              <a:ext uri="{FF2B5EF4-FFF2-40B4-BE49-F238E27FC236}">
                <a16:creationId xmlns:a16="http://schemas.microsoft.com/office/drawing/2014/main" id="{711B3D16-08E3-4A5D-B20F-F1F07DAC21DA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8440091" y="770466"/>
            <a:ext cx="2964566" cy="2087722"/>
          </a:xfrm>
          <a:prstGeom prst="roundRect">
            <a:avLst>
              <a:gd name="adj" fmla="val 8096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64000" bIns="46800" anchor="ctr" anchorCtr="1"/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16" name="그림 15">
            <a:extLst>
              <a:ext uri="{FF2B5EF4-FFF2-40B4-BE49-F238E27FC236}">
                <a16:creationId xmlns:a16="http://schemas.microsoft.com/office/drawing/2014/main" id="{A4CF4C9E-2294-4CF7-9FBA-B224C993D6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r="58683" b="57288"/>
          <a:stretch/>
        </p:blipFill>
        <p:spPr>
          <a:xfrm>
            <a:off x="8830436" y="5257191"/>
            <a:ext cx="3361564" cy="1600809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id="{E1A66A9F-6301-4958-9E0B-E92BFC44AAE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t="17022" r="5274"/>
          <a:stretch/>
        </p:blipFill>
        <p:spPr>
          <a:xfrm>
            <a:off x="11073472" y="0"/>
            <a:ext cx="1118528" cy="1513338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9A698D78-8E76-4AF4-9B36-36FB1392122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t="5671" r="34916" b="55660"/>
          <a:stretch/>
        </p:blipFill>
        <p:spPr>
          <a:xfrm>
            <a:off x="5438649" y="0"/>
            <a:ext cx="2458605" cy="705239"/>
          </a:xfrm>
          <a:prstGeom prst="rect">
            <a:avLst/>
          </a:prstGeom>
        </p:spPr>
      </p:pic>
      <p:pic>
        <p:nvPicPr>
          <p:cNvPr id="30" name="그림 29">
            <a:extLst>
              <a:ext uri="{FF2B5EF4-FFF2-40B4-BE49-F238E27FC236}">
                <a16:creationId xmlns:a16="http://schemas.microsoft.com/office/drawing/2014/main" id="{92BAEE22-EAA5-4C83-AFC6-10EC0EEA32B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6241" t="41140" r="18267"/>
          <a:stretch/>
        </p:blipFill>
        <p:spPr>
          <a:xfrm>
            <a:off x="0" y="0"/>
            <a:ext cx="1333500" cy="1073472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id="{E739E492-C718-47BE-B5BE-7EC988C077E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2859" b="44296"/>
          <a:stretch/>
        </p:blipFill>
        <p:spPr>
          <a:xfrm flipH="1">
            <a:off x="-1" y="4770276"/>
            <a:ext cx="3021814" cy="20877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3447137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PPTMON slide">
    <p:bg>
      <p:bgPr>
        <a:solidFill>
          <a:srgbClr val="E8163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DA7CF322-FF1E-4CE9-965B-87B6983CCB1D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1" name="그림 10">
            <a:extLst>
              <a:ext uri="{FF2B5EF4-FFF2-40B4-BE49-F238E27FC236}">
                <a16:creationId xmlns:a16="http://schemas.microsoft.com/office/drawing/2014/main" id="{EFC61BDD-D247-4400-A68A-EC2870218E4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r="58683" b="57288"/>
          <a:stretch/>
        </p:blipFill>
        <p:spPr>
          <a:xfrm>
            <a:off x="8830436" y="5257191"/>
            <a:ext cx="3361564" cy="1600809"/>
          </a:xfrm>
          <a:prstGeom prst="rect">
            <a:avLst/>
          </a:prstGeom>
        </p:spPr>
      </p:pic>
      <p:pic>
        <p:nvPicPr>
          <p:cNvPr id="12" name="그림 11">
            <a:extLst>
              <a:ext uri="{FF2B5EF4-FFF2-40B4-BE49-F238E27FC236}">
                <a16:creationId xmlns:a16="http://schemas.microsoft.com/office/drawing/2014/main" id="{6F77AB21-83B2-4C9E-B729-6285BDED4C9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478" t="58435"/>
          <a:stretch/>
        </p:blipFill>
        <p:spPr>
          <a:xfrm>
            <a:off x="0" y="0"/>
            <a:ext cx="3477479" cy="2505838"/>
          </a:xfrm>
          <a:prstGeom prst="rect">
            <a:avLst/>
          </a:prstGeom>
        </p:spPr>
      </p:pic>
      <p:pic>
        <p:nvPicPr>
          <p:cNvPr id="13" name="그림 12">
            <a:extLst>
              <a:ext uri="{FF2B5EF4-FFF2-40B4-BE49-F238E27FC236}">
                <a16:creationId xmlns:a16="http://schemas.microsoft.com/office/drawing/2014/main" id="{CECCCED5-17A5-4CA7-91D0-8B527B023A2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030" r="16668" b="57500"/>
          <a:stretch/>
        </p:blipFill>
        <p:spPr>
          <a:xfrm>
            <a:off x="8346332" y="4801630"/>
            <a:ext cx="3845668" cy="2056370"/>
          </a:xfrm>
          <a:prstGeom prst="rect">
            <a:avLst/>
          </a:prstGeom>
        </p:spPr>
      </p:pic>
      <p:pic>
        <p:nvPicPr>
          <p:cNvPr id="14" name="그림 13">
            <a:extLst>
              <a:ext uri="{FF2B5EF4-FFF2-40B4-BE49-F238E27FC236}">
                <a16:creationId xmlns:a16="http://schemas.microsoft.com/office/drawing/2014/main" id="{28160931-D18E-437A-8EC0-2082367C7B8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624" b="50000"/>
          <a:stretch/>
        </p:blipFill>
        <p:spPr>
          <a:xfrm>
            <a:off x="0" y="4438749"/>
            <a:ext cx="3559404" cy="2419251"/>
          </a:xfrm>
          <a:prstGeom prst="rect">
            <a:avLst/>
          </a:prstGeom>
        </p:spPr>
      </p:pic>
      <p:pic>
        <p:nvPicPr>
          <p:cNvPr id="15" name="그림 14">
            <a:extLst>
              <a:ext uri="{FF2B5EF4-FFF2-40B4-BE49-F238E27FC236}">
                <a16:creationId xmlns:a16="http://schemas.microsoft.com/office/drawing/2014/main" id="{C8B67FE1-5F91-45C7-A778-0075EF609A6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11500881" y="4945223"/>
            <a:ext cx="315254" cy="315479"/>
          </a:xfrm>
          <a:prstGeom prst="rect">
            <a:avLst/>
          </a:prstGeom>
        </p:spPr>
      </p:pic>
      <p:pic>
        <p:nvPicPr>
          <p:cNvPr id="16" name="그림 15">
            <a:extLst>
              <a:ext uri="{FF2B5EF4-FFF2-40B4-BE49-F238E27FC236}">
                <a16:creationId xmlns:a16="http://schemas.microsoft.com/office/drawing/2014/main" id="{BE9A1162-5D5F-4B6B-A6F7-ACD7AAD9AE4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63526"/>
          <a:stretch/>
        </p:blipFill>
        <p:spPr>
          <a:xfrm>
            <a:off x="6993372" y="6380551"/>
            <a:ext cx="1764659" cy="477449"/>
          </a:xfrm>
          <a:prstGeom prst="rect">
            <a:avLst/>
          </a:prstGeom>
        </p:spPr>
      </p:pic>
      <p:pic>
        <p:nvPicPr>
          <p:cNvPr id="18" name="그림 17">
            <a:extLst>
              <a:ext uri="{FF2B5EF4-FFF2-40B4-BE49-F238E27FC236}">
                <a16:creationId xmlns:a16="http://schemas.microsoft.com/office/drawing/2014/main" id="{72BE68C4-CB06-489D-B760-4CD403A5650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0" y="4324290"/>
            <a:ext cx="1022119" cy="1309014"/>
          </a:xfrm>
          <a:prstGeom prst="rect">
            <a:avLst/>
          </a:prstGeom>
        </p:spPr>
      </p:pic>
      <p:sp>
        <p:nvSpPr>
          <p:cNvPr id="17" name="그림 개체 틀 4">
            <a:extLst>
              <a:ext uri="{FF2B5EF4-FFF2-40B4-BE49-F238E27FC236}">
                <a16:creationId xmlns:a16="http://schemas.microsoft.com/office/drawing/2014/main" id="{D94CC83D-517A-4EE1-BF6C-7C33EE384D1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33814" y="496099"/>
            <a:ext cx="3960000" cy="3960000"/>
          </a:xfrm>
          <a:prstGeom prst="ellipse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 algn="ctr">
              <a:buNone/>
              <a:defRPr sz="1400" b="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  <p:sp>
        <p:nvSpPr>
          <p:cNvPr id="19" name="그림 개체 틀 4">
            <a:extLst>
              <a:ext uri="{FF2B5EF4-FFF2-40B4-BE49-F238E27FC236}">
                <a16:creationId xmlns:a16="http://schemas.microsoft.com/office/drawing/2014/main" id="{902FD78A-C604-4E8B-B731-4D8E30E3BA74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7298186" y="2365069"/>
            <a:ext cx="3960000" cy="3960000"/>
          </a:xfrm>
          <a:prstGeom prst="ellipse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 algn="ctr">
              <a:buNone/>
              <a:defRPr sz="1400" b="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20" name="그림 19">
            <a:extLst>
              <a:ext uri="{FF2B5EF4-FFF2-40B4-BE49-F238E27FC236}">
                <a16:creationId xmlns:a16="http://schemas.microsoft.com/office/drawing/2014/main" id="{6B1303DD-899F-45AB-94F9-30E3BEB0487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5093587" y="4889621"/>
            <a:ext cx="1560309" cy="1512083"/>
          </a:xfrm>
          <a:prstGeom prst="rect">
            <a:avLst/>
          </a:prstGeom>
        </p:spPr>
      </p:pic>
      <p:pic>
        <p:nvPicPr>
          <p:cNvPr id="21" name="그림 20">
            <a:extLst>
              <a:ext uri="{FF2B5EF4-FFF2-40B4-BE49-F238E27FC236}">
                <a16:creationId xmlns:a16="http://schemas.microsoft.com/office/drawing/2014/main" id="{0656A3CD-1322-4206-9F06-A8267104EC8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5873742" y="2317205"/>
            <a:ext cx="1095375" cy="1096158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id="{0685D4F0-EB36-460E-BD51-7C4A63D4DF4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6591070" y="372892"/>
            <a:ext cx="1784350" cy="17138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6873878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PPTMON slide">
    <p:bg>
      <p:bgPr>
        <a:solidFill>
          <a:srgbClr val="4386F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1" name="그래픽 10">
            <a:extLst>
              <a:ext uri="{FF2B5EF4-FFF2-40B4-BE49-F238E27FC236}">
                <a16:creationId xmlns:a16="http://schemas.microsoft.com/office/drawing/2014/main" id="{9283CB7C-F525-4D90-9D29-43703B611159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4" name="그림 개체 틀 11">
            <a:extLst>
              <a:ext uri="{FF2B5EF4-FFF2-40B4-BE49-F238E27FC236}">
                <a16:creationId xmlns:a16="http://schemas.microsoft.com/office/drawing/2014/main" id="{FE5B4B76-671C-4B8A-8256-955673D6DE3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716277" y="863142"/>
            <a:ext cx="2422446" cy="5256000"/>
          </a:xfrm>
          <a:prstGeom prst="roundRect">
            <a:avLst>
              <a:gd name="adj" fmla="val 14137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/>
            </a:bgClr>
          </a:pattFill>
        </p:spPr>
        <p:txBody>
          <a:bodyPr tIns="1152000" anchor="ctr" anchorCtr="1"/>
          <a:lstStyle>
            <a:lvl1pPr marL="228600" marR="0" indent="-22860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sz="16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25" name="그림 24">
            <a:extLst>
              <a:ext uri="{FF2B5EF4-FFF2-40B4-BE49-F238E27FC236}">
                <a16:creationId xmlns:a16="http://schemas.microsoft.com/office/drawing/2014/main" id="{F8B68D2A-92EE-48BF-BBD7-C29050A8C1E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5240" b="68484"/>
          <a:stretch/>
        </p:blipFill>
        <p:spPr>
          <a:xfrm>
            <a:off x="9267445" y="5525648"/>
            <a:ext cx="2924555" cy="1332352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CF2B61A8-1A40-4277-AB56-1291F47AEA9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44590" b="55660"/>
          <a:stretch/>
        </p:blipFill>
        <p:spPr>
          <a:xfrm>
            <a:off x="9889039" y="5454726"/>
            <a:ext cx="2302961" cy="1145371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6241C9D9-1396-40E7-AC4B-327D5A92F2A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217" t="26710" r="46006"/>
          <a:stretch/>
        </p:blipFill>
        <p:spPr>
          <a:xfrm>
            <a:off x="1" y="1"/>
            <a:ext cx="2490194" cy="2286000"/>
          </a:xfrm>
          <a:prstGeom prst="rect">
            <a:avLst/>
          </a:prstGeom>
        </p:spPr>
      </p:pic>
      <p:pic>
        <p:nvPicPr>
          <p:cNvPr id="23" name="그림 22">
            <a:extLst>
              <a:ext uri="{FF2B5EF4-FFF2-40B4-BE49-F238E27FC236}">
                <a16:creationId xmlns:a16="http://schemas.microsoft.com/office/drawing/2014/main" id="{F0163235-DC19-47E9-9392-D9713313871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t="30881" r="2312"/>
          <a:stretch/>
        </p:blipFill>
        <p:spPr>
          <a:xfrm flipH="1">
            <a:off x="1571993" y="-1"/>
            <a:ext cx="1945372" cy="1785473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id="{CCA6A917-4750-4078-AD90-67F9CAFD9CF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314991" y="338690"/>
            <a:ext cx="1171994" cy="11256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517464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PPTMON slide">
    <p:bg>
      <p:bgPr>
        <a:solidFill>
          <a:srgbClr val="E8163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765228D4-81FF-4116-935E-DA6640664414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8" name="그림 17">
            <a:extLst>
              <a:ext uri="{FF2B5EF4-FFF2-40B4-BE49-F238E27FC236}">
                <a16:creationId xmlns:a16="http://schemas.microsoft.com/office/drawing/2014/main" id="{F95439D7-C397-493D-903B-5FDC8D33370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11003370" y="3661662"/>
            <a:ext cx="974621" cy="936122"/>
          </a:xfrm>
          <a:prstGeom prst="rect">
            <a:avLst/>
          </a:prstGeom>
        </p:spPr>
      </p:pic>
      <p:pic>
        <p:nvPicPr>
          <p:cNvPr id="20" name="그림 19">
            <a:extLst>
              <a:ext uri="{FF2B5EF4-FFF2-40B4-BE49-F238E27FC236}">
                <a16:creationId xmlns:a16="http://schemas.microsoft.com/office/drawing/2014/main" id="{FB96D2C3-256F-4896-A792-0A39931CF35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t="28781" r="18267"/>
          <a:stretch/>
        </p:blipFill>
        <p:spPr>
          <a:xfrm>
            <a:off x="5739996" y="-1"/>
            <a:ext cx="2017028" cy="1839719"/>
          </a:xfrm>
          <a:prstGeom prst="rect">
            <a:avLst/>
          </a:prstGeom>
        </p:spPr>
      </p:pic>
      <p:pic>
        <p:nvPicPr>
          <p:cNvPr id="21" name="그림 20">
            <a:extLst>
              <a:ext uri="{FF2B5EF4-FFF2-40B4-BE49-F238E27FC236}">
                <a16:creationId xmlns:a16="http://schemas.microsoft.com/office/drawing/2014/main" id="{E7732BD9-0788-4AA1-A0B8-DBE90C36675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962" t="7318" r="20678"/>
          <a:stretch/>
        </p:blipFill>
        <p:spPr>
          <a:xfrm>
            <a:off x="9392229" y="-1"/>
            <a:ext cx="2794001" cy="6356101"/>
          </a:xfrm>
          <a:prstGeom prst="rect">
            <a:avLst/>
          </a:prstGeom>
        </p:spPr>
      </p:pic>
      <p:pic>
        <p:nvPicPr>
          <p:cNvPr id="22" name="그림 21">
            <a:extLst>
              <a:ext uri="{FF2B5EF4-FFF2-40B4-BE49-F238E27FC236}">
                <a16:creationId xmlns:a16="http://schemas.microsoft.com/office/drawing/2014/main" id="{798F41DF-AAF1-467B-A300-8520A004012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4051" b="25686"/>
          <a:stretch/>
        </p:blipFill>
        <p:spPr>
          <a:xfrm>
            <a:off x="9544629" y="4885675"/>
            <a:ext cx="2647372" cy="1972325"/>
          </a:xfrm>
          <a:prstGeom prst="rect">
            <a:avLst/>
          </a:prstGeom>
        </p:spPr>
      </p:pic>
      <p:pic>
        <p:nvPicPr>
          <p:cNvPr id="23" name="그림 22">
            <a:extLst>
              <a:ext uri="{FF2B5EF4-FFF2-40B4-BE49-F238E27FC236}">
                <a16:creationId xmlns:a16="http://schemas.microsoft.com/office/drawing/2014/main" id="{053110D8-EF89-4090-94FC-679B5A34F4D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217" t="26710" r="46006"/>
          <a:stretch/>
        </p:blipFill>
        <p:spPr>
          <a:xfrm>
            <a:off x="1" y="1"/>
            <a:ext cx="2490194" cy="2286000"/>
          </a:xfrm>
          <a:prstGeom prst="rect">
            <a:avLst/>
          </a:prstGeom>
        </p:spPr>
      </p:pic>
      <p:sp>
        <p:nvSpPr>
          <p:cNvPr id="11" name="그림 개체 틀 5">
            <a:extLst>
              <a:ext uri="{FF2B5EF4-FFF2-40B4-BE49-F238E27FC236}">
                <a16:creationId xmlns:a16="http://schemas.microsoft.com/office/drawing/2014/main" id="{8EFBAAD3-3801-41CB-A0B6-5E5B92A2367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763497" y="754053"/>
            <a:ext cx="3997870" cy="5332422"/>
          </a:xfrm>
          <a:prstGeom prst="roundRect">
            <a:avLst>
              <a:gd name="adj" fmla="val 1370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/>
            </a:bgClr>
          </a:pattFill>
        </p:spPr>
        <p:txBody>
          <a:bodyPr tIns="1152000" anchor="ctr" anchorCtr="1"/>
          <a:lstStyle>
            <a:lvl1pPr>
              <a:defRPr lang="ko-KR" altLang="en-US" sz="1600" dirty="0"/>
            </a:lvl1pPr>
          </a:lstStyle>
          <a:p>
            <a:pPr marR="0" lvl="0" fontAlgn="auto">
              <a:spcAft>
                <a:spcPts val="0"/>
              </a:spcAft>
              <a:buClrTx/>
              <a:buSzTx/>
              <a:tabLst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16" name="그림 15">
            <a:extLst>
              <a:ext uri="{FF2B5EF4-FFF2-40B4-BE49-F238E27FC236}">
                <a16:creationId xmlns:a16="http://schemas.microsoft.com/office/drawing/2014/main" id="{2D222A5F-19E7-4AA4-9731-F7DC51A34F4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 rot="2865368">
            <a:off x="778483" y="481680"/>
            <a:ext cx="991951" cy="9612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818490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PPTMON slide">
    <p:bg>
      <p:bgPr>
        <a:solidFill>
          <a:srgbClr val="8C2BC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86C1FF8B-520D-42BC-8E08-2EE6ABF45890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9" name="그림 18">
            <a:extLst>
              <a:ext uri="{FF2B5EF4-FFF2-40B4-BE49-F238E27FC236}">
                <a16:creationId xmlns:a16="http://schemas.microsoft.com/office/drawing/2014/main" id="{15525B72-8FE4-453C-80EE-8BBF05B423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241924" y="4106918"/>
            <a:ext cx="1095375" cy="1096158"/>
          </a:xfrm>
          <a:prstGeom prst="rect">
            <a:avLst/>
          </a:prstGeom>
        </p:spPr>
      </p:pic>
      <p:pic>
        <p:nvPicPr>
          <p:cNvPr id="23" name="그림 22">
            <a:extLst>
              <a:ext uri="{FF2B5EF4-FFF2-40B4-BE49-F238E27FC236}">
                <a16:creationId xmlns:a16="http://schemas.microsoft.com/office/drawing/2014/main" id="{9E77D262-EDDA-4BBE-8622-E685B1C80DF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334" r="52729" b="74441"/>
          <a:stretch/>
        </p:blipFill>
        <p:spPr>
          <a:xfrm>
            <a:off x="0" y="5409000"/>
            <a:ext cx="2674598" cy="1449000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id="{5BB6E88F-2763-4A11-B5FB-300E079A4CA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958" r="34916" b="55660"/>
          <a:stretch/>
        </p:blipFill>
        <p:spPr>
          <a:xfrm>
            <a:off x="-1" y="5527787"/>
            <a:ext cx="2941471" cy="1145371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id="{65AA16FD-79F7-4E36-BBB8-11BC697C77A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6439" r="72412"/>
          <a:stretch/>
        </p:blipFill>
        <p:spPr>
          <a:xfrm>
            <a:off x="8828411" y="-1"/>
            <a:ext cx="3363590" cy="1335729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82E0DCB9-EAD2-4C91-8835-6A4FFFFA55A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t="34802" r="18267"/>
          <a:stretch/>
        </p:blipFill>
        <p:spPr>
          <a:xfrm flipH="1">
            <a:off x="9891130" y="0"/>
            <a:ext cx="2017028" cy="1684186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465D2F1C-A275-483B-97A1-643B3DEC856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8297" b="35627"/>
          <a:stretch/>
        </p:blipFill>
        <p:spPr>
          <a:xfrm flipH="1">
            <a:off x="10765127" y="2977116"/>
            <a:ext cx="1426873" cy="3880884"/>
          </a:xfrm>
          <a:prstGeom prst="rect">
            <a:avLst/>
          </a:prstGeom>
        </p:spPr>
      </p:pic>
      <p:sp>
        <p:nvSpPr>
          <p:cNvPr id="13" name="그림 개체 틀 8">
            <a:extLst>
              <a:ext uri="{FF2B5EF4-FFF2-40B4-BE49-F238E27FC236}">
                <a16:creationId xmlns:a16="http://schemas.microsoft.com/office/drawing/2014/main" id="{4CF6EF3E-4E69-423C-A32E-84FDD1C335D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240532" y="1325444"/>
            <a:ext cx="5209432" cy="3222744"/>
          </a:xfrm>
          <a:prstGeom prst="rect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/>
            </a:bgClr>
          </a:pattFill>
        </p:spPr>
        <p:txBody>
          <a:bodyPr tIns="1152000" anchor="ctr" anchorCtr="1"/>
          <a:lstStyle>
            <a:lvl1pPr>
              <a:defRPr lang="ko-KR" altLang="en-US" sz="1600" dirty="0"/>
            </a:lvl1pPr>
          </a:lstStyle>
          <a:p>
            <a:pPr marR="0" lvl="0" fontAlgn="auto">
              <a:spcAft>
                <a:spcPts val="0"/>
              </a:spcAft>
              <a:buClrTx/>
              <a:buSzTx/>
              <a:tabLst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49797645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" name="Graphic 3">
            <a:hlinkClick r:id="rId2"/>
            <a:extLst>
              <a:ext uri="{FF2B5EF4-FFF2-40B4-BE49-F238E27FC236}">
                <a16:creationId xmlns:a16="http://schemas.microsoft.com/office/drawing/2014/main" id="{181F42B3-21B4-471B-8CA7-BCCE89BA48D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53" name="TextBox 52">
            <a:hlinkClick r:id="rId5"/>
            <a:extLst>
              <a:ext uri="{FF2B5EF4-FFF2-40B4-BE49-F238E27FC236}">
                <a16:creationId xmlns:a16="http://schemas.microsoft.com/office/drawing/2014/main" id="{8B61E62C-59AE-4C1B-A69C-83EF9556403C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0687361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PPTMON 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Graphic 3">
            <a:hlinkClick r:id="rId2"/>
            <a:extLst>
              <a:ext uri="{FF2B5EF4-FFF2-40B4-BE49-F238E27FC236}">
                <a16:creationId xmlns:a16="http://schemas.microsoft.com/office/drawing/2014/main" id="{ED4A22CD-EF9B-4553-91A1-D8E9E56CA8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7" name="TextBox 6">
            <a:hlinkClick r:id="rId5"/>
            <a:extLst>
              <a:ext uri="{FF2B5EF4-FFF2-40B4-BE49-F238E27FC236}">
                <a16:creationId xmlns:a16="http://schemas.microsoft.com/office/drawing/2014/main" id="{E72CCDF8-72BE-416C-9DDA-AE2E2A37178D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4325247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PTMON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그래픽 13">
            <a:extLst>
              <a:ext uri="{FF2B5EF4-FFF2-40B4-BE49-F238E27FC236}">
                <a16:creationId xmlns:a16="http://schemas.microsoft.com/office/drawing/2014/main" id="{2E1DBB59-256D-44DB-AD86-DD1B8E2122B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9" name="그래픽 8">
            <a:extLst>
              <a:ext uri="{FF2B5EF4-FFF2-40B4-BE49-F238E27FC236}">
                <a16:creationId xmlns:a16="http://schemas.microsoft.com/office/drawing/2014/main" id="{C7F9DCC2-7475-4A85-9D01-3E29441C9212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2" name="Graphic 3">
            <a:hlinkClick r:id="rId6"/>
            <a:extLst>
              <a:ext uri="{FF2B5EF4-FFF2-40B4-BE49-F238E27FC236}">
                <a16:creationId xmlns:a16="http://schemas.microsoft.com/office/drawing/2014/main" id="{92E538CB-9DDE-464E-A053-D7791EC7E5B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33" name="TextBox 32">
            <a:hlinkClick r:id="rId9"/>
            <a:extLst>
              <a:ext uri="{FF2B5EF4-FFF2-40B4-BE49-F238E27FC236}">
                <a16:creationId xmlns:a16="http://schemas.microsoft.com/office/drawing/2014/main" id="{564804F5-CB10-411A-A0A6-F782899C3706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10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5" name="그림 14">
            <a:extLst>
              <a:ext uri="{FF2B5EF4-FFF2-40B4-BE49-F238E27FC236}">
                <a16:creationId xmlns:a16="http://schemas.microsoft.com/office/drawing/2014/main" id="{802AE2D0-EA26-4EE3-8B8E-FD18C317EB1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9527" r="73402"/>
          <a:stretch/>
        </p:blipFill>
        <p:spPr>
          <a:xfrm>
            <a:off x="9659064" y="0"/>
            <a:ext cx="2532936" cy="1792235"/>
          </a:xfrm>
          <a:prstGeom prst="rect">
            <a:avLst/>
          </a:prstGeom>
        </p:spPr>
      </p:pic>
      <p:pic>
        <p:nvPicPr>
          <p:cNvPr id="17" name="그림 16">
            <a:extLst>
              <a:ext uri="{FF2B5EF4-FFF2-40B4-BE49-F238E27FC236}">
                <a16:creationId xmlns:a16="http://schemas.microsoft.com/office/drawing/2014/main" id="{6F11DA6A-4B3F-4F57-8DCB-996EC6CFBC8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6006"/>
          <a:stretch/>
        </p:blipFill>
        <p:spPr>
          <a:xfrm>
            <a:off x="8661494" y="1773979"/>
            <a:ext cx="2532936" cy="2160949"/>
          </a:xfrm>
          <a:prstGeom prst="rect">
            <a:avLst/>
          </a:prstGeom>
        </p:spPr>
      </p:pic>
      <p:pic>
        <p:nvPicPr>
          <p:cNvPr id="20" name="그림 19">
            <a:extLst>
              <a:ext uri="{FF2B5EF4-FFF2-40B4-BE49-F238E27FC236}">
                <a16:creationId xmlns:a16="http://schemas.microsoft.com/office/drawing/2014/main" id="{C9737E5E-A784-4FD5-84E9-81ACB504611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7038" b="78878"/>
          <a:stretch/>
        </p:blipFill>
        <p:spPr>
          <a:xfrm>
            <a:off x="4169357" y="5863682"/>
            <a:ext cx="3853287" cy="994317"/>
          </a:xfrm>
          <a:prstGeom prst="rect">
            <a:avLst/>
          </a:prstGeom>
        </p:spPr>
      </p:pic>
      <p:pic>
        <p:nvPicPr>
          <p:cNvPr id="43" name="그림 42">
            <a:extLst>
              <a:ext uri="{FF2B5EF4-FFF2-40B4-BE49-F238E27FC236}">
                <a16:creationId xmlns:a16="http://schemas.microsoft.com/office/drawing/2014/main" id="{3E394A9C-F7DE-4897-BAD6-186BB870767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r="21124" b="71754"/>
          <a:stretch/>
        </p:blipFill>
        <p:spPr>
          <a:xfrm>
            <a:off x="8737600" y="5422424"/>
            <a:ext cx="3454400" cy="1435576"/>
          </a:xfrm>
          <a:prstGeom prst="rect">
            <a:avLst/>
          </a:prstGeom>
        </p:spPr>
      </p:pic>
      <p:pic>
        <p:nvPicPr>
          <p:cNvPr id="44" name="그림 43">
            <a:extLst>
              <a:ext uri="{FF2B5EF4-FFF2-40B4-BE49-F238E27FC236}">
                <a16:creationId xmlns:a16="http://schemas.microsoft.com/office/drawing/2014/main" id="{8BC8D78D-3652-4790-9CD1-DF9755846F6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r="16253" b="71754"/>
          <a:stretch/>
        </p:blipFill>
        <p:spPr>
          <a:xfrm flipH="1">
            <a:off x="-1" y="5470494"/>
            <a:ext cx="3853287" cy="1387505"/>
          </a:xfrm>
          <a:prstGeom prst="rect">
            <a:avLst/>
          </a:prstGeom>
        </p:spPr>
      </p:pic>
      <p:pic>
        <p:nvPicPr>
          <p:cNvPr id="45" name="그림 44">
            <a:extLst>
              <a:ext uri="{FF2B5EF4-FFF2-40B4-BE49-F238E27FC236}">
                <a16:creationId xmlns:a16="http://schemas.microsoft.com/office/drawing/2014/main" id="{BA8CE0AC-5E4D-4601-BEBF-8F8DFFE4A96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906" r="52729" b="28981"/>
          <a:stretch/>
        </p:blipFill>
        <p:spPr>
          <a:xfrm rot="5400000">
            <a:off x="888437" y="-888436"/>
            <a:ext cx="1368002" cy="3144875"/>
          </a:xfrm>
          <a:prstGeom prst="rect">
            <a:avLst/>
          </a:prstGeom>
        </p:spPr>
      </p:pic>
      <p:pic>
        <p:nvPicPr>
          <p:cNvPr id="36" name="그림 35">
            <a:extLst>
              <a:ext uri="{FF2B5EF4-FFF2-40B4-BE49-F238E27FC236}">
                <a16:creationId xmlns:a16="http://schemas.microsoft.com/office/drawing/2014/main" id="{77BAD0D1-AA41-42F7-B369-0471B3E6334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030"/>
          <a:stretch/>
        </p:blipFill>
        <p:spPr>
          <a:xfrm rot="576189">
            <a:off x="2782665" y="635017"/>
            <a:ext cx="7263320" cy="6416930"/>
          </a:xfrm>
          <a:prstGeom prst="rect">
            <a:avLst/>
          </a:prstGeom>
        </p:spPr>
      </p:pic>
      <p:pic>
        <p:nvPicPr>
          <p:cNvPr id="37" name="그림 36">
            <a:extLst>
              <a:ext uri="{FF2B5EF4-FFF2-40B4-BE49-F238E27FC236}">
                <a16:creationId xmlns:a16="http://schemas.microsoft.com/office/drawing/2014/main" id="{1F63EC39-CA86-4DDF-9E2C-949033486B2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t="18870" r="2312"/>
          <a:stretch/>
        </p:blipFill>
        <p:spPr>
          <a:xfrm>
            <a:off x="8859247" y="-1"/>
            <a:ext cx="1587005" cy="1709671"/>
          </a:xfrm>
          <a:prstGeom prst="rect">
            <a:avLst/>
          </a:prstGeom>
        </p:spPr>
      </p:pic>
      <p:pic>
        <p:nvPicPr>
          <p:cNvPr id="38" name="그림 37">
            <a:extLst>
              <a:ext uri="{FF2B5EF4-FFF2-40B4-BE49-F238E27FC236}">
                <a16:creationId xmlns:a16="http://schemas.microsoft.com/office/drawing/2014/main" id="{E4A379DA-F970-40AB-8BEE-2135A12DBBE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 rot="2255731">
            <a:off x="10378879" y="3450013"/>
            <a:ext cx="747405" cy="724304"/>
          </a:xfrm>
          <a:prstGeom prst="rect">
            <a:avLst/>
          </a:prstGeom>
        </p:spPr>
      </p:pic>
      <p:pic>
        <p:nvPicPr>
          <p:cNvPr id="39" name="그림 38">
            <a:extLst>
              <a:ext uri="{FF2B5EF4-FFF2-40B4-BE49-F238E27FC236}">
                <a16:creationId xmlns:a16="http://schemas.microsoft.com/office/drawing/2014/main" id="{A802EA60-4FB2-4436-AB00-034E872B56C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2512710" y="1944898"/>
            <a:ext cx="632163" cy="632615"/>
          </a:xfrm>
          <a:prstGeom prst="rect">
            <a:avLst/>
          </a:prstGeom>
        </p:spPr>
      </p:pic>
      <p:pic>
        <p:nvPicPr>
          <p:cNvPr id="40" name="그림 39">
            <a:extLst>
              <a:ext uri="{FF2B5EF4-FFF2-40B4-BE49-F238E27FC236}">
                <a16:creationId xmlns:a16="http://schemas.microsoft.com/office/drawing/2014/main" id="{7153EA36-0C29-4652-9A7D-0760C4BF31E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7268289" y="978312"/>
            <a:ext cx="854723" cy="820960"/>
          </a:xfrm>
          <a:prstGeom prst="rect">
            <a:avLst/>
          </a:prstGeom>
        </p:spPr>
      </p:pic>
      <p:pic>
        <p:nvPicPr>
          <p:cNvPr id="41" name="그림 40">
            <a:extLst>
              <a:ext uri="{FF2B5EF4-FFF2-40B4-BE49-F238E27FC236}">
                <a16:creationId xmlns:a16="http://schemas.microsoft.com/office/drawing/2014/main" id="{62DCD564-ACF1-4E56-BC3B-7D67A9C63C3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265" r="34916" b="55660"/>
          <a:stretch/>
        </p:blipFill>
        <p:spPr>
          <a:xfrm>
            <a:off x="0" y="4791878"/>
            <a:ext cx="2076068" cy="818825"/>
          </a:xfrm>
          <a:prstGeom prst="rect">
            <a:avLst/>
          </a:prstGeom>
        </p:spPr>
      </p:pic>
      <p:pic>
        <p:nvPicPr>
          <p:cNvPr id="42" name="그림 41">
            <a:extLst>
              <a:ext uri="{FF2B5EF4-FFF2-40B4-BE49-F238E27FC236}">
                <a16:creationId xmlns:a16="http://schemas.microsoft.com/office/drawing/2014/main" id="{64EA3BE3-D873-4EC2-9378-C4C63EC9B3A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332750" y="313181"/>
            <a:ext cx="1301470" cy="1666775"/>
          </a:xfrm>
          <a:prstGeom prst="rect">
            <a:avLst/>
          </a:prstGeom>
        </p:spPr>
      </p:pic>
      <p:pic>
        <p:nvPicPr>
          <p:cNvPr id="46" name="그림 45">
            <a:extLst>
              <a:ext uri="{FF2B5EF4-FFF2-40B4-BE49-F238E27FC236}">
                <a16:creationId xmlns:a16="http://schemas.microsoft.com/office/drawing/2014/main" id="{F7B17201-24D7-4F95-99D1-F2C1C9695BD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9144312" y="4441378"/>
            <a:ext cx="2131290" cy="701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0333638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PTMON slide">
    <p:bg>
      <p:bgPr>
        <a:solidFill>
          <a:srgbClr val="FEB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1" name="그래픽 10">
            <a:extLst>
              <a:ext uri="{FF2B5EF4-FFF2-40B4-BE49-F238E27FC236}">
                <a16:creationId xmlns:a16="http://schemas.microsoft.com/office/drawing/2014/main" id="{9283CB7C-F525-4D90-9D29-43703B611159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9" name="그림 18">
            <a:extLst>
              <a:ext uri="{FF2B5EF4-FFF2-40B4-BE49-F238E27FC236}">
                <a16:creationId xmlns:a16="http://schemas.microsoft.com/office/drawing/2014/main" id="{3A1C463A-CB20-464D-A08C-60C85771DAB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0219" b="25327"/>
          <a:stretch/>
        </p:blipFill>
        <p:spPr>
          <a:xfrm>
            <a:off x="9862028" y="3078021"/>
            <a:ext cx="2329972" cy="3779979"/>
          </a:xfrm>
          <a:prstGeom prst="rect">
            <a:avLst/>
          </a:prstGeom>
        </p:spPr>
      </p:pic>
      <p:pic>
        <p:nvPicPr>
          <p:cNvPr id="20" name="그림 19">
            <a:extLst>
              <a:ext uri="{FF2B5EF4-FFF2-40B4-BE49-F238E27FC236}">
                <a16:creationId xmlns:a16="http://schemas.microsoft.com/office/drawing/2014/main" id="{A94795E9-A6DA-431B-AAA2-A5E08DA2C34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962" t="37675" r="20668"/>
          <a:stretch/>
        </p:blipFill>
        <p:spPr>
          <a:xfrm flipH="1">
            <a:off x="-1" y="-1"/>
            <a:ext cx="2063033" cy="3154883"/>
          </a:xfrm>
          <a:prstGeom prst="rect">
            <a:avLst/>
          </a:prstGeom>
        </p:spPr>
      </p:pic>
      <p:pic>
        <p:nvPicPr>
          <p:cNvPr id="32" name="그림 31">
            <a:extLst>
              <a:ext uri="{FF2B5EF4-FFF2-40B4-BE49-F238E27FC236}">
                <a16:creationId xmlns:a16="http://schemas.microsoft.com/office/drawing/2014/main" id="{7EF8D430-3502-401F-B164-FEC78D2DFDF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r="2312"/>
          <a:stretch/>
        </p:blipFill>
        <p:spPr>
          <a:xfrm>
            <a:off x="485683" y="850106"/>
            <a:ext cx="985808" cy="1309014"/>
          </a:xfrm>
          <a:prstGeom prst="rect">
            <a:avLst/>
          </a:prstGeom>
        </p:spPr>
      </p:pic>
      <p:pic>
        <p:nvPicPr>
          <p:cNvPr id="33" name="그림 32">
            <a:extLst>
              <a:ext uri="{FF2B5EF4-FFF2-40B4-BE49-F238E27FC236}">
                <a16:creationId xmlns:a16="http://schemas.microsoft.com/office/drawing/2014/main" id="{B3E36A6A-1FD9-49E0-802D-0DB78B71730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289115" y="1128751"/>
            <a:ext cx="449065" cy="435185"/>
          </a:xfrm>
          <a:prstGeom prst="rect">
            <a:avLst/>
          </a:prstGeom>
        </p:spPr>
      </p:pic>
      <p:pic>
        <p:nvPicPr>
          <p:cNvPr id="34" name="그림 33">
            <a:extLst>
              <a:ext uri="{FF2B5EF4-FFF2-40B4-BE49-F238E27FC236}">
                <a16:creationId xmlns:a16="http://schemas.microsoft.com/office/drawing/2014/main" id="{8E42B719-11E7-4C58-A45B-0FCAB83F485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663333" y="6167602"/>
            <a:ext cx="315254" cy="315479"/>
          </a:xfrm>
          <a:prstGeom prst="rect">
            <a:avLst/>
          </a:prstGeom>
        </p:spPr>
      </p:pic>
      <p:pic>
        <p:nvPicPr>
          <p:cNvPr id="35" name="그림 34">
            <a:extLst>
              <a:ext uri="{FF2B5EF4-FFF2-40B4-BE49-F238E27FC236}">
                <a16:creationId xmlns:a16="http://schemas.microsoft.com/office/drawing/2014/main" id="{F9C6277D-C1C4-4892-B384-4F936DEE16B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2038084" y="152101"/>
            <a:ext cx="513545" cy="493259"/>
          </a:xfrm>
          <a:prstGeom prst="rect">
            <a:avLst/>
          </a:prstGeom>
        </p:spPr>
      </p:pic>
      <p:pic>
        <p:nvPicPr>
          <p:cNvPr id="36" name="그림 35">
            <a:extLst>
              <a:ext uri="{FF2B5EF4-FFF2-40B4-BE49-F238E27FC236}">
                <a16:creationId xmlns:a16="http://schemas.microsoft.com/office/drawing/2014/main" id="{1A56F183-A742-4B56-B723-61B304EDC6F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9606381" y="6035137"/>
            <a:ext cx="1764659" cy="580411"/>
          </a:xfrm>
          <a:prstGeom prst="rect">
            <a:avLst/>
          </a:prstGeom>
        </p:spPr>
      </p:pic>
      <p:pic>
        <p:nvPicPr>
          <p:cNvPr id="37" name="그림 36">
            <a:extLst>
              <a:ext uri="{FF2B5EF4-FFF2-40B4-BE49-F238E27FC236}">
                <a16:creationId xmlns:a16="http://schemas.microsoft.com/office/drawing/2014/main" id="{81948074-71CA-43E2-B912-544CDBEFB81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10824557" y="2230898"/>
            <a:ext cx="1022119" cy="13090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2060375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solidFill>
          <a:schemeClr val="accent2"/>
        </a:solidFill>
        <a:effectLst/>
      </p:bgPr>
    </p:bg>
    <p:spTree>
      <p:nvGrpSpPr>
        <p:cNvPr id="1" name="Shape 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" name="Google Shape;132;p9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133" name="Google Shape;133;p9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9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9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9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9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9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9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9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9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9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9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9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9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9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9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9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9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9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9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9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9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9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9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9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9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9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9" name="Google Shape;159;p9"/>
          <p:cNvSpPr txBox="1">
            <a:spLocks noGrp="1"/>
          </p:cNvSpPr>
          <p:nvPr>
            <p:ph type="title"/>
          </p:nvPr>
        </p:nvSpPr>
        <p:spPr>
          <a:xfrm>
            <a:off x="3434133" y="2082217"/>
            <a:ext cx="5813600" cy="198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60" name="Google Shape;160;p9"/>
          <p:cNvSpPr txBox="1">
            <a:spLocks noGrp="1"/>
          </p:cNvSpPr>
          <p:nvPr>
            <p:ph type="subTitle" idx="1"/>
          </p:nvPr>
        </p:nvSpPr>
        <p:spPr>
          <a:xfrm>
            <a:off x="3434133" y="4116984"/>
            <a:ext cx="5813600" cy="65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9990521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PTMON slide">
    <p:bg>
      <p:bgPr>
        <a:solidFill>
          <a:srgbClr val="E8163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765228D4-81FF-4116-935E-DA6640664414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F4C5029F-8AA6-47E6-8074-EB8007985CE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8998" t="-1" b="62516"/>
          <a:stretch/>
        </p:blipFill>
        <p:spPr>
          <a:xfrm>
            <a:off x="-1" y="5351691"/>
            <a:ext cx="3543301" cy="1506309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AD17CFC5-3A76-4835-A498-C5F04448A6A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t="11826" r="35011"/>
          <a:stretch/>
        </p:blipFill>
        <p:spPr>
          <a:xfrm rot="5400000">
            <a:off x="9654749" y="4320749"/>
            <a:ext cx="1531200" cy="3543301"/>
          </a:xfrm>
          <a:prstGeom prst="rect">
            <a:avLst/>
          </a:prstGeom>
        </p:spPr>
      </p:pic>
      <p:pic>
        <p:nvPicPr>
          <p:cNvPr id="39" name="그림 38">
            <a:extLst>
              <a:ext uri="{FF2B5EF4-FFF2-40B4-BE49-F238E27FC236}">
                <a16:creationId xmlns:a16="http://schemas.microsoft.com/office/drawing/2014/main" id="{B19D3E9E-338C-439A-A53F-DA43C1A6273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7082" r="2312" b="25519"/>
          <a:stretch/>
        </p:blipFill>
        <p:spPr>
          <a:xfrm>
            <a:off x="0" y="5883032"/>
            <a:ext cx="655324" cy="974968"/>
          </a:xfrm>
          <a:prstGeom prst="rect">
            <a:avLst/>
          </a:prstGeom>
        </p:spPr>
      </p:pic>
      <p:pic>
        <p:nvPicPr>
          <p:cNvPr id="40" name="그림 39">
            <a:extLst>
              <a:ext uri="{FF2B5EF4-FFF2-40B4-BE49-F238E27FC236}">
                <a16:creationId xmlns:a16="http://schemas.microsoft.com/office/drawing/2014/main" id="{EC2BC7A3-B2D4-4410-A97E-75247BBBB79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314515" y="4208225"/>
            <a:ext cx="449065" cy="435185"/>
          </a:xfrm>
          <a:prstGeom prst="rect">
            <a:avLst/>
          </a:prstGeom>
        </p:spPr>
      </p:pic>
      <p:pic>
        <p:nvPicPr>
          <p:cNvPr id="41" name="그림 40">
            <a:extLst>
              <a:ext uri="{FF2B5EF4-FFF2-40B4-BE49-F238E27FC236}">
                <a16:creationId xmlns:a16="http://schemas.microsoft.com/office/drawing/2014/main" id="{0D1BFD0A-8C1D-43A8-B085-AEC4018F22E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3543300" y="6044674"/>
            <a:ext cx="315254" cy="315479"/>
          </a:xfrm>
          <a:prstGeom prst="rect">
            <a:avLst/>
          </a:prstGeom>
        </p:spPr>
      </p:pic>
      <p:pic>
        <p:nvPicPr>
          <p:cNvPr id="42" name="그림 41">
            <a:extLst>
              <a:ext uri="{FF2B5EF4-FFF2-40B4-BE49-F238E27FC236}">
                <a16:creationId xmlns:a16="http://schemas.microsoft.com/office/drawing/2014/main" id="{3E2F4582-80D4-468A-8814-9C3EF42E016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10909117" y="380700"/>
            <a:ext cx="513545" cy="493259"/>
          </a:xfrm>
          <a:prstGeom prst="rect">
            <a:avLst/>
          </a:prstGeom>
        </p:spPr>
      </p:pic>
      <p:pic>
        <p:nvPicPr>
          <p:cNvPr id="43" name="그림 42">
            <a:extLst>
              <a:ext uri="{FF2B5EF4-FFF2-40B4-BE49-F238E27FC236}">
                <a16:creationId xmlns:a16="http://schemas.microsoft.com/office/drawing/2014/main" id="{AF95D584-BF00-4270-BD00-B9C487FC914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134648" y="190054"/>
            <a:ext cx="1764659" cy="580411"/>
          </a:xfrm>
          <a:prstGeom prst="rect">
            <a:avLst/>
          </a:prstGeom>
        </p:spPr>
      </p:pic>
      <p:pic>
        <p:nvPicPr>
          <p:cNvPr id="44" name="그림 43">
            <a:extLst>
              <a:ext uri="{FF2B5EF4-FFF2-40B4-BE49-F238E27FC236}">
                <a16:creationId xmlns:a16="http://schemas.microsoft.com/office/drawing/2014/main" id="{4B7274FD-16A0-4649-9567-E27437A8A55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11165889" y="4425817"/>
            <a:ext cx="1022119" cy="13090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054568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PTMON slide">
    <p:bg>
      <p:bgPr>
        <a:solidFill>
          <a:srgbClr val="8C2BC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86C1FF8B-520D-42BC-8E08-2EE6ABF45890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5" name="그림 34">
            <a:extLst>
              <a:ext uri="{FF2B5EF4-FFF2-40B4-BE49-F238E27FC236}">
                <a16:creationId xmlns:a16="http://schemas.microsoft.com/office/drawing/2014/main" id="{70E28C8D-9E95-498B-A518-7D6D49A66F8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694" r="34753" b="69482"/>
          <a:stretch/>
        </p:blipFill>
        <p:spPr>
          <a:xfrm>
            <a:off x="0" y="5018173"/>
            <a:ext cx="2140085" cy="1839827"/>
          </a:xfrm>
          <a:prstGeom prst="rect">
            <a:avLst/>
          </a:prstGeom>
        </p:spPr>
      </p:pic>
      <p:pic>
        <p:nvPicPr>
          <p:cNvPr id="8" name="Graphic 3">
            <a:hlinkClick r:id="rId7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10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11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30" name="그림 29">
            <a:extLst>
              <a:ext uri="{FF2B5EF4-FFF2-40B4-BE49-F238E27FC236}">
                <a16:creationId xmlns:a16="http://schemas.microsoft.com/office/drawing/2014/main" id="{CEB6AE05-ACE5-4618-8958-719C47DCB14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r="21124" b="71754"/>
          <a:stretch/>
        </p:blipFill>
        <p:spPr>
          <a:xfrm rot="16200000">
            <a:off x="9464683" y="1125972"/>
            <a:ext cx="3853288" cy="1601346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id="{5FBDC096-0960-4BDB-84A3-425EB0EFE0D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r="16253" b="84966"/>
          <a:stretch/>
        </p:blipFill>
        <p:spPr>
          <a:xfrm flipH="1">
            <a:off x="-1" y="6005684"/>
            <a:ext cx="4447153" cy="852316"/>
          </a:xfrm>
          <a:prstGeom prst="rect">
            <a:avLst/>
          </a:prstGeom>
        </p:spPr>
      </p:pic>
      <p:pic>
        <p:nvPicPr>
          <p:cNvPr id="32" name="그림 31">
            <a:extLst>
              <a:ext uri="{FF2B5EF4-FFF2-40B4-BE49-F238E27FC236}">
                <a16:creationId xmlns:a16="http://schemas.microsoft.com/office/drawing/2014/main" id="{466B4CFE-BA08-42EE-8AFC-6B0E4E87A8C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906" r="52729" b="28981"/>
          <a:stretch/>
        </p:blipFill>
        <p:spPr>
          <a:xfrm rot="10800000" flipH="1">
            <a:off x="1" y="0"/>
            <a:ext cx="1751403" cy="4026270"/>
          </a:xfrm>
          <a:prstGeom prst="rect">
            <a:avLst/>
          </a:prstGeom>
        </p:spPr>
      </p:pic>
      <p:pic>
        <p:nvPicPr>
          <p:cNvPr id="36" name="그림 35">
            <a:extLst>
              <a:ext uri="{FF2B5EF4-FFF2-40B4-BE49-F238E27FC236}">
                <a16:creationId xmlns:a16="http://schemas.microsoft.com/office/drawing/2014/main" id="{1D76C8B8-E3F6-403D-AB25-5D14C294224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r="2312"/>
          <a:stretch/>
        </p:blipFill>
        <p:spPr>
          <a:xfrm>
            <a:off x="8216900" y="5490012"/>
            <a:ext cx="985808" cy="1309014"/>
          </a:xfrm>
          <a:prstGeom prst="rect">
            <a:avLst/>
          </a:prstGeom>
        </p:spPr>
      </p:pic>
      <p:pic>
        <p:nvPicPr>
          <p:cNvPr id="37" name="그림 36">
            <a:extLst>
              <a:ext uri="{FF2B5EF4-FFF2-40B4-BE49-F238E27FC236}">
                <a16:creationId xmlns:a16="http://schemas.microsoft.com/office/drawing/2014/main" id="{1EA1AA8B-A3CA-4363-A897-CA228D86DC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276415" y="2036525"/>
            <a:ext cx="449065" cy="435185"/>
          </a:xfrm>
          <a:prstGeom prst="rect">
            <a:avLst/>
          </a:prstGeom>
        </p:spPr>
      </p:pic>
      <p:pic>
        <p:nvPicPr>
          <p:cNvPr id="38" name="그림 37">
            <a:extLst>
              <a:ext uri="{FF2B5EF4-FFF2-40B4-BE49-F238E27FC236}">
                <a16:creationId xmlns:a16="http://schemas.microsoft.com/office/drawing/2014/main" id="{567F9EBD-9072-4129-BBFB-722404E89D1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1034599" y="3616515"/>
            <a:ext cx="315254" cy="315479"/>
          </a:xfrm>
          <a:prstGeom prst="rect">
            <a:avLst/>
          </a:prstGeom>
        </p:spPr>
      </p:pic>
      <p:pic>
        <p:nvPicPr>
          <p:cNvPr id="39" name="그림 38">
            <a:extLst>
              <a:ext uri="{FF2B5EF4-FFF2-40B4-BE49-F238E27FC236}">
                <a16:creationId xmlns:a16="http://schemas.microsoft.com/office/drawing/2014/main" id="{A4B451AA-6B36-48B0-889C-0DCBD07586F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11502773" y="3390811"/>
            <a:ext cx="513545" cy="493259"/>
          </a:xfrm>
          <a:prstGeom prst="rect">
            <a:avLst/>
          </a:prstGeom>
        </p:spPr>
      </p:pic>
      <p:pic>
        <p:nvPicPr>
          <p:cNvPr id="40" name="그림 39">
            <a:extLst>
              <a:ext uri="{FF2B5EF4-FFF2-40B4-BE49-F238E27FC236}">
                <a16:creationId xmlns:a16="http://schemas.microsoft.com/office/drawing/2014/main" id="{6B01CB3C-1A5E-46B9-9672-CEDCAEACD8A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188368" y="293549"/>
            <a:ext cx="1764659" cy="580411"/>
          </a:xfrm>
          <a:prstGeom prst="rect">
            <a:avLst/>
          </a:prstGeom>
        </p:spPr>
      </p:pic>
      <p:pic>
        <p:nvPicPr>
          <p:cNvPr id="41" name="그림 40">
            <a:extLst>
              <a:ext uri="{FF2B5EF4-FFF2-40B4-BE49-F238E27FC236}">
                <a16:creationId xmlns:a16="http://schemas.microsoft.com/office/drawing/2014/main" id="{3C763CE3-2554-48BC-8B59-C4BADC321B3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11131121" y="101975"/>
            <a:ext cx="1022119" cy="1309014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7EE8C151-13FD-4DBC-8902-5A3514C7E1D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4479" b="87572"/>
          <a:stretch/>
        </p:blipFill>
        <p:spPr>
          <a:xfrm>
            <a:off x="7367009" y="6005684"/>
            <a:ext cx="4824992" cy="852316"/>
          </a:xfrm>
          <a:prstGeom prst="rect">
            <a:avLst/>
          </a:prstGeom>
        </p:spPr>
      </p:pic>
      <p:pic>
        <p:nvPicPr>
          <p:cNvPr id="34" name="그림 33">
            <a:extLst>
              <a:ext uri="{FF2B5EF4-FFF2-40B4-BE49-F238E27FC236}">
                <a16:creationId xmlns:a16="http://schemas.microsoft.com/office/drawing/2014/main" id="{5F468331-39FD-43B8-BFD5-D5B308B9E97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614" b="7907"/>
          <a:stretch/>
        </p:blipFill>
        <p:spPr>
          <a:xfrm>
            <a:off x="9346611" y="4413831"/>
            <a:ext cx="2845389" cy="24441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7470406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PPTMON slide">
    <p:bg>
      <p:bgPr>
        <a:solidFill>
          <a:srgbClr val="FF8AD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76507339-EF55-498C-BF97-218B80F3D137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8" name="그림 17">
            <a:extLst>
              <a:ext uri="{FF2B5EF4-FFF2-40B4-BE49-F238E27FC236}">
                <a16:creationId xmlns:a16="http://schemas.microsoft.com/office/drawing/2014/main" id="{10F2E62F-A262-4525-966A-03279192024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030" r="16668" b="57500"/>
          <a:stretch/>
        </p:blipFill>
        <p:spPr>
          <a:xfrm>
            <a:off x="8346332" y="4801630"/>
            <a:ext cx="3845668" cy="2056370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id="{36AE86D0-B40C-4D02-A708-463E65EEB2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624" b="50000"/>
          <a:stretch/>
        </p:blipFill>
        <p:spPr>
          <a:xfrm>
            <a:off x="0" y="4438749"/>
            <a:ext cx="3559404" cy="2419251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CBFB02C5-33A9-4071-A3AB-CF70A1C3622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r="2312"/>
          <a:stretch/>
        </p:blipFill>
        <p:spPr>
          <a:xfrm>
            <a:off x="10833100" y="219453"/>
            <a:ext cx="985808" cy="1309014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71126C63-79EB-40C4-A1DD-980D944AD0C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511059" y="219453"/>
            <a:ext cx="449065" cy="435185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id="{3068030B-31B4-4CB2-973B-C618E391971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11500881" y="4945223"/>
            <a:ext cx="315254" cy="315479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D77BFB82-4375-4731-8E19-D6CE4FE5394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373092" y="1124591"/>
            <a:ext cx="513545" cy="493259"/>
          </a:xfrm>
          <a:prstGeom prst="rect">
            <a:avLst/>
          </a:prstGeom>
        </p:spPr>
      </p:pic>
      <p:pic>
        <p:nvPicPr>
          <p:cNvPr id="30" name="그림 29">
            <a:extLst>
              <a:ext uri="{FF2B5EF4-FFF2-40B4-BE49-F238E27FC236}">
                <a16:creationId xmlns:a16="http://schemas.microsoft.com/office/drawing/2014/main" id="{48C82038-C4B7-47DE-8E9B-5EA7A789DDD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63526"/>
          <a:stretch/>
        </p:blipFill>
        <p:spPr>
          <a:xfrm>
            <a:off x="6993372" y="6380551"/>
            <a:ext cx="1764659" cy="477449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id="{1EFB68BB-8A32-4EE0-9494-938BC8FA6CE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0" y="4324290"/>
            <a:ext cx="1022119" cy="13090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0385414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DA7CF322-FF1E-4CE9-965B-87B6983CCB1D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7" name="그림 16">
            <a:extLst>
              <a:ext uri="{FF2B5EF4-FFF2-40B4-BE49-F238E27FC236}">
                <a16:creationId xmlns:a16="http://schemas.microsoft.com/office/drawing/2014/main" id="{ECEA24F2-5FF4-4379-B76A-13964576734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091" t="35891" r="-1"/>
          <a:stretch/>
        </p:blipFill>
        <p:spPr>
          <a:xfrm>
            <a:off x="1" y="0"/>
            <a:ext cx="3424136" cy="2658536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id="{5730B7E6-96D6-4577-A8ED-40D97DD6A25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842" r="12739" b="56900"/>
          <a:stretch/>
        </p:blipFill>
        <p:spPr>
          <a:xfrm>
            <a:off x="8722974" y="5070710"/>
            <a:ext cx="3469026" cy="1787290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CEC63083-ECB4-483F-A441-CD8EE9F2777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r="2312"/>
          <a:stretch/>
        </p:blipFill>
        <p:spPr>
          <a:xfrm>
            <a:off x="10873984" y="244581"/>
            <a:ext cx="985808" cy="1309014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0F875FC7-B471-4115-976F-45F9A3C8D44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1760735" y="6353369"/>
            <a:ext cx="449065" cy="435185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id="{65E7F9E7-902D-40DF-B2FF-52B2C1CBB54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343320" y="5697108"/>
            <a:ext cx="315254" cy="315479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C8CF1841-DE55-46E6-ADB3-AB0B7F7B50F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1696255" y="380701"/>
            <a:ext cx="513545" cy="493259"/>
          </a:xfrm>
          <a:prstGeom prst="rect">
            <a:avLst/>
          </a:prstGeom>
        </p:spPr>
      </p:pic>
      <p:pic>
        <p:nvPicPr>
          <p:cNvPr id="30" name="그림 29">
            <a:extLst>
              <a:ext uri="{FF2B5EF4-FFF2-40B4-BE49-F238E27FC236}">
                <a16:creationId xmlns:a16="http://schemas.microsoft.com/office/drawing/2014/main" id="{0BFCD35F-EF5E-4BEF-9E87-740236C9835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9968651" y="5725217"/>
            <a:ext cx="1764659" cy="580411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id="{64E0232B-F564-448A-82E1-DD39EDE0AF3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11010431" y="4416203"/>
            <a:ext cx="1022119" cy="13090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1746330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7845003E-5C68-4364-A5E7-D9973FB4DF88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4" name="그림 13">
            <a:extLst>
              <a:ext uri="{FF2B5EF4-FFF2-40B4-BE49-F238E27FC236}">
                <a16:creationId xmlns:a16="http://schemas.microsoft.com/office/drawing/2014/main" id="{3DA70269-404B-4751-A23D-A8515EF1581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29" r="42667" b="71039"/>
          <a:stretch/>
        </p:blipFill>
        <p:spPr>
          <a:xfrm>
            <a:off x="0" y="5847439"/>
            <a:ext cx="3793787" cy="1010561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id="{0B30764E-3CBE-4FF9-ADD8-AA28949997A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334" r="65001"/>
          <a:stretch/>
        </p:blipFill>
        <p:spPr>
          <a:xfrm>
            <a:off x="9215158" y="0"/>
            <a:ext cx="2976842" cy="1663265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id="{61CE4DB4-74DB-4543-9D5D-08E9BFF94DF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r="2312"/>
          <a:stretch/>
        </p:blipFill>
        <p:spPr>
          <a:xfrm>
            <a:off x="9341914" y="177125"/>
            <a:ext cx="985808" cy="1309014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1E81157A-F693-4F0D-A625-44FEC338A3E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4210443" y="6346236"/>
            <a:ext cx="449065" cy="435185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74BD49A1-57A6-4AA2-991C-399BC1E318B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1706651" y="266014"/>
            <a:ext cx="315254" cy="315479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id="{4C4FB06B-6474-4EE3-B106-56411BA44AB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276415" y="912486"/>
            <a:ext cx="513545" cy="493259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28A4209F-4A77-49D7-82C2-F2FA9F6E30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192814" y="5143538"/>
            <a:ext cx="1764659" cy="580411"/>
          </a:xfrm>
          <a:prstGeom prst="rect">
            <a:avLst/>
          </a:prstGeom>
        </p:spPr>
      </p:pic>
      <p:pic>
        <p:nvPicPr>
          <p:cNvPr id="30" name="그림 29">
            <a:extLst>
              <a:ext uri="{FF2B5EF4-FFF2-40B4-BE49-F238E27FC236}">
                <a16:creationId xmlns:a16="http://schemas.microsoft.com/office/drawing/2014/main" id="{03A72AFA-C257-4F06-8A2B-33AF439162B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10893466" y="1297125"/>
            <a:ext cx="1022119" cy="13090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8936580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PPTMON slide">
    <p:bg>
      <p:bgPr>
        <a:solidFill>
          <a:srgbClr val="FEB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1" name="그래픽 10">
            <a:extLst>
              <a:ext uri="{FF2B5EF4-FFF2-40B4-BE49-F238E27FC236}">
                <a16:creationId xmlns:a16="http://schemas.microsoft.com/office/drawing/2014/main" id="{9283CB7C-F525-4D90-9D29-43703B611159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4" name="그림 개체 틀 4">
            <a:extLst>
              <a:ext uri="{FF2B5EF4-FFF2-40B4-BE49-F238E27FC236}">
                <a16:creationId xmlns:a16="http://schemas.microsoft.com/office/drawing/2014/main" id="{0224FDA3-7A8D-4C3A-ADC0-F4ED9DE9E08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292356" y="1449000"/>
            <a:ext cx="3960000" cy="3960000"/>
          </a:xfrm>
          <a:prstGeom prst="ellipse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 algn="ctr">
              <a:buNone/>
              <a:defRPr sz="1400" b="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17" name="그림 16">
            <a:extLst>
              <a:ext uri="{FF2B5EF4-FFF2-40B4-BE49-F238E27FC236}">
                <a16:creationId xmlns:a16="http://schemas.microsoft.com/office/drawing/2014/main" id="{D639D5A3-4D83-434F-8295-643B0799A2F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334" r="52729" b="74441"/>
          <a:stretch/>
        </p:blipFill>
        <p:spPr>
          <a:xfrm>
            <a:off x="0" y="5409000"/>
            <a:ext cx="2674598" cy="1449000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CD2172E0-D483-494E-A3E6-009591DACE7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958" r="34916" b="55660"/>
          <a:stretch/>
        </p:blipFill>
        <p:spPr>
          <a:xfrm>
            <a:off x="-1" y="5527787"/>
            <a:ext cx="2941471" cy="1145371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A6BEE419-3628-4BCF-B19B-3FDB1DE1874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6439" r="72412"/>
          <a:stretch/>
        </p:blipFill>
        <p:spPr>
          <a:xfrm>
            <a:off x="8828411" y="-1"/>
            <a:ext cx="3363590" cy="1335729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5592D093-5914-4AAA-A5BA-11A2BBC306C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t="34802" r="18267"/>
          <a:stretch/>
        </p:blipFill>
        <p:spPr>
          <a:xfrm flipH="1">
            <a:off x="9891130" y="0"/>
            <a:ext cx="2017028" cy="1684186"/>
          </a:xfrm>
          <a:prstGeom prst="rect">
            <a:avLst/>
          </a:prstGeom>
        </p:spPr>
      </p:pic>
      <p:pic>
        <p:nvPicPr>
          <p:cNvPr id="40" name="그림 39">
            <a:extLst>
              <a:ext uri="{FF2B5EF4-FFF2-40B4-BE49-F238E27FC236}">
                <a16:creationId xmlns:a16="http://schemas.microsoft.com/office/drawing/2014/main" id="{94E4BA4B-C48B-45C6-B22F-DD05EBCF66E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478" t="58435"/>
          <a:stretch/>
        </p:blipFill>
        <p:spPr>
          <a:xfrm>
            <a:off x="0" y="0"/>
            <a:ext cx="3477479" cy="2505838"/>
          </a:xfrm>
          <a:prstGeom prst="rect">
            <a:avLst/>
          </a:prstGeom>
        </p:spPr>
      </p:pic>
      <p:pic>
        <p:nvPicPr>
          <p:cNvPr id="48" name="그림 47">
            <a:extLst>
              <a:ext uri="{FF2B5EF4-FFF2-40B4-BE49-F238E27FC236}">
                <a16:creationId xmlns:a16="http://schemas.microsoft.com/office/drawing/2014/main" id="{60E29160-B29D-4130-9C52-A7B30D33BD6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8297" b="35627"/>
          <a:stretch/>
        </p:blipFill>
        <p:spPr>
          <a:xfrm flipH="1">
            <a:off x="10765127" y="2977116"/>
            <a:ext cx="1426873" cy="38808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9220166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PPTMON slide">
    <p:bg>
      <p:bgPr>
        <a:solidFill>
          <a:srgbClr val="4386F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765228D4-81FF-4116-935E-DA6640664414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id="{89311E19-8DDA-46B7-9CB1-F69D010712B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t="30881" r="2312"/>
          <a:stretch/>
        </p:blipFill>
        <p:spPr>
          <a:xfrm flipH="1">
            <a:off x="1571993" y="-1"/>
            <a:ext cx="1945372" cy="1785473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id="{45ADCA58-BB49-407B-86CB-A6C5B80B477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10722015" y="132921"/>
            <a:ext cx="1024840" cy="993164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23ADDA15-7A6F-4B06-9AC6-2DA6CE6E8D8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314991" y="338690"/>
            <a:ext cx="1171994" cy="1125698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6A2559FC-70B2-4890-8B0E-F7DA4758F1C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9716" r="18267" b="15346"/>
          <a:stretch/>
        </p:blipFill>
        <p:spPr>
          <a:xfrm>
            <a:off x="-1" y="4671244"/>
            <a:ext cx="1465164" cy="2186756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id="{D180562F-3B51-4ACD-A628-5A00F32E289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25" r="47038" b="77971"/>
          <a:stretch/>
        </p:blipFill>
        <p:spPr>
          <a:xfrm>
            <a:off x="1" y="5926726"/>
            <a:ext cx="3073400" cy="931273"/>
          </a:xfrm>
          <a:prstGeom prst="rect">
            <a:avLst/>
          </a:prstGeom>
        </p:spPr>
      </p:pic>
      <p:pic>
        <p:nvPicPr>
          <p:cNvPr id="32" name="그림 31">
            <a:extLst>
              <a:ext uri="{FF2B5EF4-FFF2-40B4-BE49-F238E27FC236}">
                <a16:creationId xmlns:a16="http://schemas.microsoft.com/office/drawing/2014/main" id="{93910FAB-3021-4436-AE97-1F4348A1C3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5240" b="68484"/>
          <a:stretch/>
        </p:blipFill>
        <p:spPr>
          <a:xfrm>
            <a:off x="9267445" y="5525648"/>
            <a:ext cx="2924555" cy="1332352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id="{F005842F-BB67-40DD-8990-6C55DA647FA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44590" b="55660"/>
          <a:stretch/>
        </p:blipFill>
        <p:spPr>
          <a:xfrm>
            <a:off x="9889039" y="5454726"/>
            <a:ext cx="2302961" cy="11453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9362639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PPTMON slide">
    <p:bg>
      <p:bgPr>
        <a:solidFill>
          <a:srgbClr val="8C2BC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86C1FF8B-520D-42BC-8E08-2EE6ABF45890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3" name="그림 22">
            <a:extLst>
              <a:ext uri="{FF2B5EF4-FFF2-40B4-BE49-F238E27FC236}">
                <a16:creationId xmlns:a16="http://schemas.microsoft.com/office/drawing/2014/main" id="{A72D64E7-478C-4416-83E6-EBD3F1A8DE3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962" t="7318" r="20678"/>
          <a:stretch/>
        </p:blipFill>
        <p:spPr>
          <a:xfrm>
            <a:off x="9392229" y="-1"/>
            <a:ext cx="2794001" cy="6356101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FAA41B80-DEAD-4220-955B-DE48B4875AE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694" r="34753" b="69482"/>
          <a:stretch/>
        </p:blipFill>
        <p:spPr>
          <a:xfrm>
            <a:off x="0" y="5018173"/>
            <a:ext cx="2140085" cy="1839827"/>
          </a:xfrm>
          <a:prstGeom prst="rect">
            <a:avLst/>
          </a:prstGeom>
        </p:spPr>
      </p:pic>
      <p:pic>
        <p:nvPicPr>
          <p:cNvPr id="30" name="Graphic 3">
            <a:hlinkClick r:id="rId2"/>
            <a:extLst>
              <a:ext uri="{FF2B5EF4-FFF2-40B4-BE49-F238E27FC236}">
                <a16:creationId xmlns:a16="http://schemas.microsoft.com/office/drawing/2014/main" id="{193DDF55-EC5C-4D5D-BEE7-D99E0A78369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id="{160F1593-AC82-4CF8-9F12-575D165368F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4479" b="87572"/>
          <a:stretch/>
        </p:blipFill>
        <p:spPr>
          <a:xfrm>
            <a:off x="7367009" y="6005684"/>
            <a:ext cx="4824992" cy="852316"/>
          </a:xfrm>
          <a:prstGeom prst="rect">
            <a:avLst/>
          </a:prstGeom>
        </p:spPr>
      </p:pic>
      <p:pic>
        <p:nvPicPr>
          <p:cNvPr id="32" name="그림 31">
            <a:extLst>
              <a:ext uri="{FF2B5EF4-FFF2-40B4-BE49-F238E27FC236}">
                <a16:creationId xmlns:a16="http://schemas.microsoft.com/office/drawing/2014/main" id="{AE4A5486-0C58-4771-98A9-5005D20F933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r="16253" b="84966"/>
          <a:stretch/>
        </p:blipFill>
        <p:spPr>
          <a:xfrm flipH="1">
            <a:off x="-1" y="6005684"/>
            <a:ext cx="4447153" cy="852316"/>
          </a:xfrm>
          <a:prstGeom prst="rect">
            <a:avLst/>
          </a:prstGeom>
        </p:spPr>
      </p:pic>
      <p:pic>
        <p:nvPicPr>
          <p:cNvPr id="33" name="그림 32">
            <a:extLst>
              <a:ext uri="{FF2B5EF4-FFF2-40B4-BE49-F238E27FC236}">
                <a16:creationId xmlns:a16="http://schemas.microsoft.com/office/drawing/2014/main" id="{41DCD2D6-7288-42A6-A238-3020C3D31C2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4051" b="25686"/>
          <a:stretch/>
        </p:blipFill>
        <p:spPr>
          <a:xfrm>
            <a:off x="9544629" y="4885675"/>
            <a:ext cx="2647372" cy="1972325"/>
          </a:xfrm>
          <a:prstGeom prst="rect">
            <a:avLst/>
          </a:prstGeom>
        </p:spPr>
      </p:pic>
      <p:sp>
        <p:nvSpPr>
          <p:cNvPr id="13" name="그림 개체 틀 4">
            <a:extLst>
              <a:ext uri="{FF2B5EF4-FFF2-40B4-BE49-F238E27FC236}">
                <a16:creationId xmlns:a16="http://schemas.microsoft.com/office/drawing/2014/main" id="{367DD803-06F8-4B74-9A66-AF69318FDFE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8712200" y="1066800"/>
            <a:ext cx="2794000" cy="4724400"/>
          </a:xfrm>
          <a:prstGeom prst="roundRect">
            <a:avLst>
              <a:gd name="adj" fmla="val 50000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>
              <a:buNone/>
              <a:defRPr sz="1400" b="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  <p:sp>
        <p:nvSpPr>
          <p:cNvPr id="14" name="그림 개체 틀 4">
            <a:extLst>
              <a:ext uri="{FF2B5EF4-FFF2-40B4-BE49-F238E27FC236}">
                <a16:creationId xmlns:a16="http://schemas.microsoft.com/office/drawing/2014/main" id="{388CBCA2-3599-4DC9-B999-A3585241253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647236" y="1066800"/>
            <a:ext cx="2794000" cy="4724400"/>
          </a:xfrm>
          <a:prstGeom prst="roundRect">
            <a:avLst>
              <a:gd name="adj" fmla="val 50000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>
              <a:buNone/>
              <a:defRPr sz="1400" b="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40" name="그림 39">
            <a:extLst>
              <a:ext uri="{FF2B5EF4-FFF2-40B4-BE49-F238E27FC236}">
                <a16:creationId xmlns:a16="http://schemas.microsoft.com/office/drawing/2014/main" id="{A7A7F115-3E78-43A6-AF67-ADC6749AC7F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217" t="26710" r="46006"/>
          <a:stretch/>
        </p:blipFill>
        <p:spPr>
          <a:xfrm>
            <a:off x="1" y="1"/>
            <a:ext cx="2490194" cy="2286000"/>
          </a:xfrm>
          <a:prstGeom prst="rect">
            <a:avLst/>
          </a:prstGeom>
        </p:spPr>
      </p:pic>
      <p:pic>
        <p:nvPicPr>
          <p:cNvPr id="42" name="그림 41">
            <a:extLst>
              <a:ext uri="{FF2B5EF4-FFF2-40B4-BE49-F238E27FC236}">
                <a16:creationId xmlns:a16="http://schemas.microsoft.com/office/drawing/2014/main" id="{74C68B99-5245-4CC7-92E6-2AF9290EFBD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276415" y="2036525"/>
            <a:ext cx="449065" cy="435185"/>
          </a:xfrm>
          <a:prstGeom prst="rect">
            <a:avLst/>
          </a:prstGeom>
        </p:spPr>
      </p:pic>
      <p:pic>
        <p:nvPicPr>
          <p:cNvPr id="43" name="그림 42">
            <a:extLst>
              <a:ext uri="{FF2B5EF4-FFF2-40B4-BE49-F238E27FC236}">
                <a16:creationId xmlns:a16="http://schemas.microsoft.com/office/drawing/2014/main" id="{D34D618E-1329-4293-AD14-835729D76EB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1836725" y="1869535"/>
            <a:ext cx="315254" cy="315479"/>
          </a:xfrm>
          <a:prstGeom prst="rect">
            <a:avLst/>
          </a:prstGeom>
        </p:spPr>
      </p:pic>
      <p:pic>
        <p:nvPicPr>
          <p:cNvPr id="44" name="그림 43">
            <a:extLst>
              <a:ext uri="{FF2B5EF4-FFF2-40B4-BE49-F238E27FC236}">
                <a16:creationId xmlns:a16="http://schemas.microsoft.com/office/drawing/2014/main" id="{8E7E38FC-76E7-4593-9C3D-5E0551BC355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1696255" y="380701"/>
            <a:ext cx="513545" cy="493259"/>
          </a:xfrm>
          <a:prstGeom prst="rect">
            <a:avLst/>
          </a:prstGeom>
        </p:spPr>
      </p:pic>
      <p:pic>
        <p:nvPicPr>
          <p:cNvPr id="45" name="그림 44">
            <a:extLst>
              <a:ext uri="{FF2B5EF4-FFF2-40B4-BE49-F238E27FC236}">
                <a16:creationId xmlns:a16="http://schemas.microsoft.com/office/drawing/2014/main" id="{90C71F76-9470-4D2B-8F74-E9151E4BDD5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5780291" y="216590"/>
            <a:ext cx="1764659" cy="580411"/>
          </a:xfrm>
          <a:prstGeom prst="rect">
            <a:avLst/>
          </a:prstGeom>
        </p:spPr>
      </p:pic>
      <p:pic>
        <p:nvPicPr>
          <p:cNvPr id="47" name="그림 46">
            <a:extLst>
              <a:ext uri="{FF2B5EF4-FFF2-40B4-BE49-F238E27FC236}">
                <a16:creationId xmlns:a16="http://schemas.microsoft.com/office/drawing/2014/main" id="{2F91A95D-F32E-4096-92C7-D3487AB17B5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62" r="42668" b="7824"/>
          <a:stretch/>
        </p:blipFill>
        <p:spPr>
          <a:xfrm>
            <a:off x="-1" y="1945970"/>
            <a:ext cx="7023371" cy="49120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1116641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PPTMON slide">
    <p:bg>
      <p:bgPr>
        <a:solidFill>
          <a:srgbClr val="FF8AD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76507339-EF55-498C-BF97-218B80F3D137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3" name="그림 개체 틀 4">
            <a:extLst>
              <a:ext uri="{FF2B5EF4-FFF2-40B4-BE49-F238E27FC236}">
                <a16:creationId xmlns:a16="http://schemas.microsoft.com/office/drawing/2014/main" id="{C3FBF0CB-67A5-404A-92B7-F524580DE3C4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787342" y="770466"/>
            <a:ext cx="2964566" cy="2087722"/>
          </a:xfrm>
          <a:prstGeom prst="roundRect">
            <a:avLst>
              <a:gd name="adj" fmla="val 8096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64000" bIns="46800" anchor="ctr" anchorCtr="1"/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  <p:sp>
        <p:nvSpPr>
          <p:cNvPr id="14" name="그림 개체 틀 4">
            <a:extLst>
              <a:ext uri="{FF2B5EF4-FFF2-40B4-BE49-F238E27FC236}">
                <a16:creationId xmlns:a16="http://schemas.microsoft.com/office/drawing/2014/main" id="{5FB2651A-7592-4404-ADD7-3E0B6F86F4C5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4613717" y="770466"/>
            <a:ext cx="2964566" cy="2087722"/>
          </a:xfrm>
          <a:prstGeom prst="roundRect">
            <a:avLst>
              <a:gd name="adj" fmla="val 8096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64000" bIns="46800" anchor="ctr" anchorCtr="1"/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  <p:sp>
        <p:nvSpPr>
          <p:cNvPr id="15" name="그림 개체 틀 4">
            <a:extLst>
              <a:ext uri="{FF2B5EF4-FFF2-40B4-BE49-F238E27FC236}">
                <a16:creationId xmlns:a16="http://schemas.microsoft.com/office/drawing/2014/main" id="{711B3D16-08E3-4A5D-B20F-F1F07DAC21DA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8440091" y="770466"/>
            <a:ext cx="2964566" cy="2087722"/>
          </a:xfrm>
          <a:prstGeom prst="roundRect">
            <a:avLst>
              <a:gd name="adj" fmla="val 8096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64000" bIns="46800" anchor="ctr" anchorCtr="1"/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16" name="그림 15">
            <a:extLst>
              <a:ext uri="{FF2B5EF4-FFF2-40B4-BE49-F238E27FC236}">
                <a16:creationId xmlns:a16="http://schemas.microsoft.com/office/drawing/2014/main" id="{A4CF4C9E-2294-4CF7-9FBA-B224C993D6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r="58683" b="57288"/>
          <a:stretch/>
        </p:blipFill>
        <p:spPr>
          <a:xfrm>
            <a:off x="8830436" y="5257191"/>
            <a:ext cx="3361564" cy="1600809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id="{E1A66A9F-6301-4958-9E0B-E92BFC44AAE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t="17022" r="5274"/>
          <a:stretch/>
        </p:blipFill>
        <p:spPr>
          <a:xfrm>
            <a:off x="11073472" y="0"/>
            <a:ext cx="1118528" cy="1513338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9A698D78-8E76-4AF4-9B36-36FB1392122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t="5671" r="34916" b="55660"/>
          <a:stretch/>
        </p:blipFill>
        <p:spPr>
          <a:xfrm>
            <a:off x="5438649" y="0"/>
            <a:ext cx="2458605" cy="705239"/>
          </a:xfrm>
          <a:prstGeom prst="rect">
            <a:avLst/>
          </a:prstGeom>
        </p:spPr>
      </p:pic>
      <p:pic>
        <p:nvPicPr>
          <p:cNvPr id="30" name="그림 29">
            <a:extLst>
              <a:ext uri="{FF2B5EF4-FFF2-40B4-BE49-F238E27FC236}">
                <a16:creationId xmlns:a16="http://schemas.microsoft.com/office/drawing/2014/main" id="{92BAEE22-EAA5-4C83-AFC6-10EC0EEA32B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6241" t="41140" r="18267"/>
          <a:stretch/>
        </p:blipFill>
        <p:spPr>
          <a:xfrm>
            <a:off x="0" y="0"/>
            <a:ext cx="1333500" cy="1073472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id="{E739E492-C718-47BE-B5BE-7EC988C077E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2859" b="44296"/>
          <a:stretch/>
        </p:blipFill>
        <p:spPr>
          <a:xfrm flipH="1">
            <a:off x="-1" y="4770276"/>
            <a:ext cx="3021814" cy="20877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7739687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PPTMON slide">
    <p:bg>
      <p:bgPr>
        <a:solidFill>
          <a:srgbClr val="E8163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DA7CF322-FF1E-4CE9-965B-87B6983CCB1D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1" name="그림 10">
            <a:extLst>
              <a:ext uri="{FF2B5EF4-FFF2-40B4-BE49-F238E27FC236}">
                <a16:creationId xmlns:a16="http://schemas.microsoft.com/office/drawing/2014/main" id="{EFC61BDD-D247-4400-A68A-EC2870218E4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r="58683" b="57288"/>
          <a:stretch/>
        </p:blipFill>
        <p:spPr>
          <a:xfrm>
            <a:off x="8830436" y="5257191"/>
            <a:ext cx="3361564" cy="1600809"/>
          </a:xfrm>
          <a:prstGeom prst="rect">
            <a:avLst/>
          </a:prstGeom>
        </p:spPr>
      </p:pic>
      <p:pic>
        <p:nvPicPr>
          <p:cNvPr id="12" name="그림 11">
            <a:extLst>
              <a:ext uri="{FF2B5EF4-FFF2-40B4-BE49-F238E27FC236}">
                <a16:creationId xmlns:a16="http://schemas.microsoft.com/office/drawing/2014/main" id="{6F77AB21-83B2-4C9E-B729-6285BDED4C9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478" t="58435"/>
          <a:stretch/>
        </p:blipFill>
        <p:spPr>
          <a:xfrm>
            <a:off x="0" y="0"/>
            <a:ext cx="3477479" cy="2505838"/>
          </a:xfrm>
          <a:prstGeom prst="rect">
            <a:avLst/>
          </a:prstGeom>
        </p:spPr>
      </p:pic>
      <p:pic>
        <p:nvPicPr>
          <p:cNvPr id="13" name="그림 12">
            <a:extLst>
              <a:ext uri="{FF2B5EF4-FFF2-40B4-BE49-F238E27FC236}">
                <a16:creationId xmlns:a16="http://schemas.microsoft.com/office/drawing/2014/main" id="{CECCCED5-17A5-4CA7-91D0-8B527B023A2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030" r="16668" b="57500"/>
          <a:stretch/>
        </p:blipFill>
        <p:spPr>
          <a:xfrm>
            <a:off x="8346332" y="4801630"/>
            <a:ext cx="3845668" cy="2056370"/>
          </a:xfrm>
          <a:prstGeom prst="rect">
            <a:avLst/>
          </a:prstGeom>
        </p:spPr>
      </p:pic>
      <p:pic>
        <p:nvPicPr>
          <p:cNvPr id="14" name="그림 13">
            <a:extLst>
              <a:ext uri="{FF2B5EF4-FFF2-40B4-BE49-F238E27FC236}">
                <a16:creationId xmlns:a16="http://schemas.microsoft.com/office/drawing/2014/main" id="{28160931-D18E-437A-8EC0-2082367C7B8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624" b="50000"/>
          <a:stretch/>
        </p:blipFill>
        <p:spPr>
          <a:xfrm>
            <a:off x="0" y="4438749"/>
            <a:ext cx="3559404" cy="2419251"/>
          </a:xfrm>
          <a:prstGeom prst="rect">
            <a:avLst/>
          </a:prstGeom>
        </p:spPr>
      </p:pic>
      <p:pic>
        <p:nvPicPr>
          <p:cNvPr id="15" name="그림 14">
            <a:extLst>
              <a:ext uri="{FF2B5EF4-FFF2-40B4-BE49-F238E27FC236}">
                <a16:creationId xmlns:a16="http://schemas.microsoft.com/office/drawing/2014/main" id="{C8B67FE1-5F91-45C7-A778-0075EF609A6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11500881" y="4945223"/>
            <a:ext cx="315254" cy="315479"/>
          </a:xfrm>
          <a:prstGeom prst="rect">
            <a:avLst/>
          </a:prstGeom>
        </p:spPr>
      </p:pic>
      <p:pic>
        <p:nvPicPr>
          <p:cNvPr id="16" name="그림 15">
            <a:extLst>
              <a:ext uri="{FF2B5EF4-FFF2-40B4-BE49-F238E27FC236}">
                <a16:creationId xmlns:a16="http://schemas.microsoft.com/office/drawing/2014/main" id="{BE9A1162-5D5F-4B6B-A6F7-ACD7AAD9AE4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63526"/>
          <a:stretch/>
        </p:blipFill>
        <p:spPr>
          <a:xfrm>
            <a:off x="6993372" y="6380551"/>
            <a:ext cx="1764659" cy="477449"/>
          </a:xfrm>
          <a:prstGeom prst="rect">
            <a:avLst/>
          </a:prstGeom>
        </p:spPr>
      </p:pic>
      <p:pic>
        <p:nvPicPr>
          <p:cNvPr id="18" name="그림 17">
            <a:extLst>
              <a:ext uri="{FF2B5EF4-FFF2-40B4-BE49-F238E27FC236}">
                <a16:creationId xmlns:a16="http://schemas.microsoft.com/office/drawing/2014/main" id="{72BE68C4-CB06-489D-B760-4CD403A5650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0" y="4324290"/>
            <a:ext cx="1022119" cy="1309014"/>
          </a:xfrm>
          <a:prstGeom prst="rect">
            <a:avLst/>
          </a:prstGeom>
        </p:spPr>
      </p:pic>
      <p:sp>
        <p:nvSpPr>
          <p:cNvPr id="17" name="그림 개체 틀 4">
            <a:extLst>
              <a:ext uri="{FF2B5EF4-FFF2-40B4-BE49-F238E27FC236}">
                <a16:creationId xmlns:a16="http://schemas.microsoft.com/office/drawing/2014/main" id="{D94CC83D-517A-4EE1-BF6C-7C33EE384D1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33814" y="496099"/>
            <a:ext cx="3960000" cy="3960000"/>
          </a:xfrm>
          <a:prstGeom prst="ellipse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 algn="ctr">
              <a:buNone/>
              <a:defRPr sz="1400" b="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  <p:sp>
        <p:nvSpPr>
          <p:cNvPr id="19" name="그림 개체 틀 4">
            <a:extLst>
              <a:ext uri="{FF2B5EF4-FFF2-40B4-BE49-F238E27FC236}">
                <a16:creationId xmlns:a16="http://schemas.microsoft.com/office/drawing/2014/main" id="{902FD78A-C604-4E8B-B731-4D8E30E3BA74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7298186" y="2365069"/>
            <a:ext cx="3960000" cy="3960000"/>
          </a:xfrm>
          <a:prstGeom prst="ellipse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 algn="ctr">
              <a:buNone/>
              <a:defRPr sz="1400" b="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20" name="그림 19">
            <a:extLst>
              <a:ext uri="{FF2B5EF4-FFF2-40B4-BE49-F238E27FC236}">
                <a16:creationId xmlns:a16="http://schemas.microsoft.com/office/drawing/2014/main" id="{6B1303DD-899F-45AB-94F9-30E3BEB0487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5093587" y="4889621"/>
            <a:ext cx="1560309" cy="1512083"/>
          </a:xfrm>
          <a:prstGeom prst="rect">
            <a:avLst/>
          </a:prstGeom>
        </p:spPr>
      </p:pic>
      <p:pic>
        <p:nvPicPr>
          <p:cNvPr id="21" name="그림 20">
            <a:extLst>
              <a:ext uri="{FF2B5EF4-FFF2-40B4-BE49-F238E27FC236}">
                <a16:creationId xmlns:a16="http://schemas.microsoft.com/office/drawing/2014/main" id="{0656A3CD-1322-4206-9F06-A8267104EC8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5873742" y="2317205"/>
            <a:ext cx="1095375" cy="1096158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id="{0685D4F0-EB36-460E-BD51-7C4A63D4DF4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6591070" y="372892"/>
            <a:ext cx="1784350" cy="17138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1851655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accent2"/>
        </a:solidFill>
        <a:effectLst/>
      </p:bgPr>
    </p:bg>
    <p:spTree>
      <p:nvGrpSpPr>
        <p:cNvPr id="1" name="Shape 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" name="Google Shape;162;p10"/>
          <p:cNvGrpSpPr/>
          <p:nvPr/>
        </p:nvGrpSpPr>
        <p:grpSpPr>
          <a:xfrm>
            <a:off x="1507146" y="886554"/>
            <a:ext cx="9177705" cy="5084869"/>
            <a:chOff x="1130359" y="664915"/>
            <a:chExt cx="6883279" cy="3813652"/>
          </a:xfrm>
        </p:grpSpPr>
        <p:sp>
          <p:nvSpPr>
            <p:cNvPr id="163" name="Google Shape;163;p10"/>
            <p:cNvSpPr/>
            <p:nvPr/>
          </p:nvSpPr>
          <p:spPr>
            <a:xfrm rot="5400000">
              <a:off x="7611455" y="4179633"/>
              <a:ext cx="56604" cy="541265"/>
            </a:xfrm>
            <a:custGeom>
              <a:avLst/>
              <a:gdLst/>
              <a:ahLst/>
              <a:cxnLst/>
              <a:rect l="l" t="t" r="r" b="b"/>
              <a:pathLst>
                <a:path w="2582" h="21396" extrusionOk="0">
                  <a:moveTo>
                    <a:pt x="1340" y="0"/>
                  </a:moveTo>
                  <a:cubicBezTo>
                    <a:pt x="691" y="0"/>
                    <a:pt x="1" y="451"/>
                    <a:pt x="5" y="1289"/>
                  </a:cubicBezTo>
                  <a:cubicBezTo>
                    <a:pt x="38" y="7629"/>
                    <a:pt x="65" y="13969"/>
                    <a:pt x="129" y="20309"/>
                  </a:cubicBezTo>
                  <a:cubicBezTo>
                    <a:pt x="136" y="21048"/>
                    <a:pt x="674" y="21396"/>
                    <a:pt x="1244" y="21396"/>
                  </a:cubicBezTo>
                  <a:cubicBezTo>
                    <a:pt x="1892" y="21396"/>
                    <a:pt x="2582" y="20944"/>
                    <a:pt x="2574" y="20107"/>
                  </a:cubicBezTo>
                  <a:cubicBezTo>
                    <a:pt x="2509" y="13769"/>
                    <a:pt x="2483" y="7428"/>
                    <a:pt x="2452" y="1088"/>
                  </a:cubicBezTo>
                  <a:cubicBezTo>
                    <a:pt x="2447" y="348"/>
                    <a:pt x="1909" y="0"/>
                    <a:pt x="13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10"/>
            <p:cNvSpPr/>
            <p:nvPr/>
          </p:nvSpPr>
          <p:spPr>
            <a:xfrm rot="5400000">
              <a:off x="7949183" y="4411964"/>
              <a:ext cx="62479" cy="66431"/>
            </a:xfrm>
            <a:custGeom>
              <a:avLst/>
              <a:gdLst/>
              <a:ahLst/>
              <a:cxnLst/>
              <a:rect l="l" t="t" r="r" b="b"/>
              <a:pathLst>
                <a:path w="2850" h="2626" extrusionOk="0">
                  <a:moveTo>
                    <a:pt x="1421" y="1"/>
                  </a:moveTo>
                  <a:cubicBezTo>
                    <a:pt x="803" y="1"/>
                    <a:pt x="253" y="440"/>
                    <a:pt x="135" y="1070"/>
                  </a:cubicBezTo>
                  <a:cubicBezTo>
                    <a:pt x="0" y="1783"/>
                    <a:pt x="469" y="2468"/>
                    <a:pt x="1182" y="2603"/>
                  </a:cubicBezTo>
                  <a:cubicBezTo>
                    <a:pt x="1264" y="2618"/>
                    <a:pt x="1346" y="2626"/>
                    <a:pt x="1427" y="2626"/>
                  </a:cubicBezTo>
                  <a:cubicBezTo>
                    <a:pt x="2045" y="2626"/>
                    <a:pt x="2596" y="2186"/>
                    <a:pt x="2714" y="1556"/>
                  </a:cubicBezTo>
                  <a:cubicBezTo>
                    <a:pt x="2850" y="843"/>
                    <a:pt x="2381" y="158"/>
                    <a:pt x="1667" y="24"/>
                  </a:cubicBezTo>
                  <a:cubicBezTo>
                    <a:pt x="1585" y="8"/>
                    <a:pt x="1502" y="1"/>
                    <a:pt x="1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10"/>
            <p:cNvSpPr/>
            <p:nvPr/>
          </p:nvSpPr>
          <p:spPr>
            <a:xfrm rot="10800000">
              <a:off x="1130359" y="3834028"/>
              <a:ext cx="56604" cy="541265"/>
            </a:xfrm>
            <a:custGeom>
              <a:avLst/>
              <a:gdLst/>
              <a:ahLst/>
              <a:cxnLst/>
              <a:rect l="l" t="t" r="r" b="b"/>
              <a:pathLst>
                <a:path w="2582" h="21396" extrusionOk="0">
                  <a:moveTo>
                    <a:pt x="1340" y="0"/>
                  </a:moveTo>
                  <a:cubicBezTo>
                    <a:pt x="691" y="0"/>
                    <a:pt x="1" y="451"/>
                    <a:pt x="5" y="1289"/>
                  </a:cubicBezTo>
                  <a:cubicBezTo>
                    <a:pt x="38" y="7629"/>
                    <a:pt x="65" y="13969"/>
                    <a:pt x="129" y="20309"/>
                  </a:cubicBezTo>
                  <a:cubicBezTo>
                    <a:pt x="136" y="21048"/>
                    <a:pt x="674" y="21396"/>
                    <a:pt x="1244" y="21396"/>
                  </a:cubicBezTo>
                  <a:cubicBezTo>
                    <a:pt x="1892" y="21396"/>
                    <a:pt x="2582" y="20944"/>
                    <a:pt x="2574" y="20107"/>
                  </a:cubicBezTo>
                  <a:cubicBezTo>
                    <a:pt x="2509" y="13769"/>
                    <a:pt x="2483" y="7428"/>
                    <a:pt x="2452" y="1088"/>
                  </a:cubicBezTo>
                  <a:cubicBezTo>
                    <a:pt x="2447" y="348"/>
                    <a:pt x="1909" y="0"/>
                    <a:pt x="13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10"/>
            <p:cNvSpPr/>
            <p:nvPr/>
          </p:nvSpPr>
          <p:spPr>
            <a:xfrm rot="10800000">
              <a:off x="1132507" y="4412111"/>
              <a:ext cx="62479" cy="66431"/>
            </a:xfrm>
            <a:custGeom>
              <a:avLst/>
              <a:gdLst/>
              <a:ahLst/>
              <a:cxnLst/>
              <a:rect l="l" t="t" r="r" b="b"/>
              <a:pathLst>
                <a:path w="2850" h="2626" extrusionOk="0">
                  <a:moveTo>
                    <a:pt x="1421" y="1"/>
                  </a:moveTo>
                  <a:cubicBezTo>
                    <a:pt x="803" y="1"/>
                    <a:pt x="253" y="440"/>
                    <a:pt x="135" y="1070"/>
                  </a:cubicBezTo>
                  <a:cubicBezTo>
                    <a:pt x="0" y="1783"/>
                    <a:pt x="469" y="2468"/>
                    <a:pt x="1182" y="2603"/>
                  </a:cubicBezTo>
                  <a:cubicBezTo>
                    <a:pt x="1264" y="2618"/>
                    <a:pt x="1346" y="2626"/>
                    <a:pt x="1427" y="2626"/>
                  </a:cubicBezTo>
                  <a:cubicBezTo>
                    <a:pt x="2045" y="2626"/>
                    <a:pt x="2596" y="2186"/>
                    <a:pt x="2714" y="1556"/>
                  </a:cubicBezTo>
                  <a:cubicBezTo>
                    <a:pt x="2850" y="843"/>
                    <a:pt x="2381" y="158"/>
                    <a:pt x="1667" y="24"/>
                  </a:cubicBezTo>
                  <a:cubicBezTo>
                    <a:pt x="1585" y="8"/>
                    <a:pt x="1502" y="1"/>
                    <a:pt x="1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10"/>
            <p:cNvSpPr/>
            <p:nvPr/>
          </p:nvSpPr>
          <p:spPr>
            <a:xfrm rot="5400000">
              <a:off x="1372705" y="430608"/>
              <a:ext cx="56604" cy="541265"/>
            </a:xfrm>
            <a:custGeom>
              <a:avLst/>
              <a:gdLst/>
              <a:ahLst/>
              <a:cxnLst/>
              <a:rect l="l" t="t" r="r" b="b"/>
              <a:pathLst>
                <a:path w="2582" h="21396" extrusionOk="0">
                  <a:moveTo>
                    <a:pt x="1340" y="0"/>
                  </a:moveTo>
                  <a:cubicBezTo>
                    <a:pt x="691" y="0"/>
                    <a:pt x="1" y="451"/>
                    <a:pt x="5" y="1289"/>
                  </a:cubicBezTo>
                  <a:cubicBezTo>
                    <a:pt x="38" y="7629"/>
                    <a:pt x="65" y="13969"/>
                    <a:pt x="129" y="20309"/>
                  </a:cubicBezTo>
                  <a:cubicBezTo>
                    <a:pt x="136" y="21048"/>
                    <a:pt x="674" y="21396"/>
                    <a:pt x="1244" y="21396"/>
                  </a:cubicBezTo>
                  <a:cubicBezTo>
                    <a:pt x="1892" y="21396"/>
                    <a:pt x="2582" y="20944"/>
                    <a:pt x="2574" y="20107"/>
                  </a:cubicBezTo>
                  <a:cubicBezTo>
                    <a:pt x="2509" y="13769"/>
                    <a:pt x="2483" y="7428"/>
                    <a:pt x="2452" y="1088"/>
                  </a:cubicBezTo>
                  <a:cubicBezTo>
                    <a:pt x="2447" y="348"/>
                    <a:pt x="1909" y="0"/>
                    <a:pt x="13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10"/>
            <p:cNvSpPr/>
            <p:nvPr/>
          </p:nvSpPr>
          <p:spPr>
            <a:xfrm rot="5400000">
              <a:off x="1710433" y="662939"/>
              <a:ext cx="62479" cy="66431"/>
            </a:xfrm>
            <a:custGeom>
              <a:avLst/>
              <a:gdLst/>
              <a:ahLst/>
              <a:cxnLst/>
              <a:rect l="l" t="t" r="r" b="b"/>
              <a:pathLst>
                <a:path w="2850" h="2626" extrusionOk="0">
                  <a:moveTo>
                    <a:pt x="1421" y="1"/>
                  </a:moveTo>
                  <a:cubicBezTo>
                    <a:pt x="803" y="1"/>
                    <a:pt x="253" y="440"/>
                    <a:pt x="135" y="1070"/>
                  </a:cubicBezTo>
                  <a:cubicBezTo>
                    <a:pt x="0" y="1783"/>
                    <a:pt x="469" y="2468"/>
                    <a:pt x="1182" y="2603"/>
                  </a:cubicBezTo>
                  <a:cubicBezTo>
                    <a:pt x="1264" y="2618"/>
                    <a:pt x="1346" y="2626"/>
                    <a:pt x="1427" y="2626"/>
                  </a:cubicBezTo>
                  <a:cubicBezTo>
                    <a:pt x="2045" y="2626"/>
                    <a:pt x="2596" y="2186"/>
                    <a:pt x="2714" y="1556"/>
                  </a:cubicBezTo>
                  <a:cubicBezTo>
                    <a:pt x="2850" y="843"/>
                    <a:pt x="2381" y="158"/>
                    <a:pt x="1667" y="24"/>
                  </a:cubicBezTo>
                  <a:cubicBezTo>
                    <a:pt x="1585" y="8"/>
                    <a:pt x="1502" y="1"/>
                    <a:pt x="1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10"/>
            <p:cNvSpPr/>
            <p:nvPr/>
          </p:nvSpPr>
          <p:spPr>
            <a:xfrm rot="10800000">
              <a:off x="7948934" y="664928"/>
              <a:ext cx="56604" cy="541265"/>
            </a:xfrm>
            <a:custGeom>
              <a:avLst/>
              <a:gdLst/>
              <a:ahLst/>
              <a:cxnLst/>
              <a:rect l="l" t="t" r="r" b="b"/>
              <a:pathLst>
                <a:path w="2582" h="21396" extrusionOk="0">
                  <a:moveTo>
                    <a:pt x="1340" y="0"/>
                  </a:moveTo>
                  <a:cubicBezTo>
                    <a:pt x="691" y="0"/>
                    <a:pt x="1" y="451"/>
                    <a:pt x="5" y="1289"/>
                  </a:cubicBezTo>
                  <a:cubicBezTo>
                    <a:pt x="38" y="7629"/>
                    <a:pt x="65" y="13969"/>
                    <a:pt x="129" y="20309"/>
                  </a:cubicBezTo>
                  <a:cubicBezTo>
                    <a:pt x="136" y="21048"/>
                    <a:pt x="674" y="21396"/>
                    <a:pt x="1244" y="21396"/>
                  </a:cubicBezTo>
                  <a:cubicBezTo>
                    <a:pt x="1892" y="21396"/>
                    <a:pt x="2582" y="20944"/>
                    <a:pt x="2574" y="20107"/>
                  </a:cubicBezTo>
                  <a:cubicBezTo>
                    <a:pt x="2509" y="13769"/>
                    <a:pt x="2483" y="7428"/>
                    <a:pt x="2452" y="1088"/>
                  </a:cubicBezTo>
                  <a:cubicBezTo>
                    <a:pt x="2447" y="348"/>
                    <a:pt x="1909" y="0"/>
                    <a:pt x="13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10"/>
            <p:cNvSpPr/>
            <p:nvPr/>
          </p:nvSpPr>
          <p:spPr>
            <a:xfrm rot="10800000">
              <a:off x="7951082" y="1243011"/>
              <a:ext cx="62479" cy="66431"/>
            </a:xfrm>
            <a:custGeom>
              <a:avLst/>
              <a:gdLst/>
              <a:ahLst/>
              <a:cxnLst/>
              <a:rect l="l" t="t" r="r" b="b"/>
              <a:pathLst>
                <a:path w="2850" h="2626" extrusionOk="0">
                  <a:moveTo>
                    <a:pt x="1421" y="1"/>
                  </a:moveTo>
                  <a:cubicBezTo>
                    <a:pt x="803" y="1"/>
                    <a:pt x="253" y="440"/>
                    <a:pt x="135" y="1070"/>
                  </a:cubicBezTo>
                  <a:cubicBezTo>
                    <a:pt x="0" y="1783"/>
                    <a:pt x="469" y="2468"/>
                    <a:pt x="1182" y="2603"/>
                  </a:cubicBezTo>
                  <a:cubicBezTo>
                    <a:pt x="1264" y="2618"/>
                    <a:pt x="1346" y="2626"/>
                    <a:pt x="1427" y="2626"/>
                  </a:cubicBezTo>
                  <a:cubicBezTo>
                    <a:pt x="2045" y="2626"/>
                    <a:pt x="2596" y="2186"/>
                    <a:pt x="2714" y="1556"/>
                  </a:cubicBezTo>
                  <a:cubicBezTo>
                    <a:pt x="2850" y="843"/>
                    <a:pt x="2381" y="158"/>
                    <a:pt x="1667" y="24"/>
                  </a:cubicBezTo>
                  <a:cubicBezTo>
                    <a:pt x="1585" y="8"/>
                    <a:pt x="1502" y="1"/>
                    <a:pt x="1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1" name="Google Shape;171;p10"/>
          <p:cNvSpPr txBox="1">
            <a:spLocks noGrp="1"/>
          </p:cNvSpPr>
          <p:nvPr>
            <p:ph type="title"/>
          </p:nvPr>
        </p:nvSpPr>
        <p:spPr>
          <a:xfrm>
            <a:off x="960000" y="1925200"/>
            <a:ext cx="5680400" cy="300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08812297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PPTMON slide">
    <p:bg>
      <p:bgPr>
        <a:solidFill>
          <a:srgbClr val="4386F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1" name="그래픽 10">
            <a:extLst>
              <a:ext uri="{FF2B5EF4-FFF2-40B4-BE49-F238E27FC236}">
                <a16:creationId xmlns:a16="http://schemas.microsoft.com/office/drawing/2014/main" id="{9283CB7C-F525-4D90-9D29-43703B611159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4" name="그림 개체 틀 11">
            <a:extLst>
              <a:ext uri="{FF2B5EF4-FFF2-40B4-BE49-F238E27FC236}">
                <a16:creationId xmlns:a16="http://schemas.microsoft.com/office/drawing/2014/main" id="{FE5B4B76-671C-4B8A-8256-955673D6DE3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716277" y="863142"/>
            <a:ext cx="2422446" cy="5256000"/>
          </a:xfrm>
          <a:prstGeom prst="roundRect">
            <a:avLst>
              <a:gd name="adj" fmla="val 14137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/>
            </a:bgClr>
          </a:pattFill>
        </p:spPr>
        <p:txBody>
          <a:bodyPr tIns="1152000" anchor="ctr" anchorCtr="1"/>
          <a:lstStyle>
            <a:lvl1pPr marL="228600" marR="0" indent="-22860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sz="16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25" name="그림 24">
            <a:extLst>
              <a:ext uri="{FF2B5EF4-FFF2-40B4-BE49-F238E27FC236}">
                <a16:creationId xmlns:a16="http://schemas.microsoft.com/office/drawing/2014/main" id="{F8B68D2A-92EE-48BF-BBD7-C29050A8C1E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5240" b="68484"/>
          <a:stretch/>
        </p:blipFill>
        <p:spPr>
          <a:xfrm>
            <a:off x="9267445" y="5525648"/>
            <a:ext cx="2924555" cy="1332352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CF2B61A8-1A40-4277-AB56-1291F47AEA9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44590" b="55660"/>
          <a:stretch/>
        </p:blipFill>
        <p:spPr>
          <a:xfrm>
            <a:off x="9889039" y="5454726"/>
            <a:ext cx="2302961" cy="1145371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6241C9D9-1396-40E7-AC4B-327D5A92F2A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217" t="26710" r="46006"/>
          <a:stretch/>
        </p:blipFill>
        <p:spPr>
          <a:xfrm>
            <a:off x="1" y="1"/>
            <a:ext cx="2490194" cy="2286000"/>
          </a:xfrm>
          <a:prstGeom prst="rect">
            <a:avLst/>
          </a:prstGeom>
        </p:spPr>
      </p:pic>
      <p:pic>
        <p:nvPicPr>
          <p:cNvPr id="23" name="그림 22">
            <a:extLst>
              <a:ext uri="{FF2B5EF4-FFF2-40B4-BE49-F238E27FC236}">
                <a16:creationId xmlns:a16="http://schemas.microsoft.com/office/drawing/2014/main" id="{F0163235-DC19-47E9-9392-D9713313871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t="30881" r="2312"/>
          <a:stretch/>
        </p:blipFill>
        <p:spPr>
          <a:xfrm flipH="1">
            <a:off x="1571993" y="-1"/>
            <a:ext cx="1945372" cy="1785473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id="{CCA6A917-4750-4078-AD90-67F9CAFD9CF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314991" y="338690"/>
            <a:ext cx="1171994" cy="11256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556853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PPTMON slide">
    <p:bg>
      <p:bgPr>
        <a:solidFill>
          <a:srgbClr val="E8163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765228D4-81FF-4116-935E-DA6640664414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8" name="그림 17">
            <a:extLst>
              <a:ext uri="{FF2B5EF4-FFF2-40B4-BE49-F238E27FC236}">
                <a16:creationId xmlns:a16="http://schemas.microsoft.com/office/drawing/2014/main" id="{F95439D7-C397-493D-903B-5FDC8D33370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11003370" y="3661662"/>
            <a:ext cx="974621" cy="936122"/>
          </a:xfrm>
          <a:prstGeom prst="rect">
            <a:avLst/>
          </a:prstGeom>
        </p:spPr>
      </p:pic>
      <p:pic>
        <p:nvPicPr>
          <p:cNvPr id="20" name="그림 19">
            <a:extLst>
              <a:ext uri="{FF2B5EF4-FFF2-40B4-BE49-F238E27FC236}">
                <a16:creationId xmlns:a16="http://schemas.microsoft.com/office/drawing/2014/main" id="{FB96D2C3-256F-4896-A792-0A39931CF35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t="28781" r="18267"/>
          <a:stretch/>
        </p:blipFill>
        <p:spPr>
          <a:xfrm>
            <a:off x="5739996" y="-1"/>
            <a:ext cx="2017028" cy="1839719"/>
          </a:xfrm>
          <a:prstGeom prst="rect">
            <a:avLst/>
          </a:prstGeom>
        </p:spPr>
      </p:pic>
      <p:pic>
        <p:nvPicPr>
          <p:cNvPr id="21" name="그림 20">
            <a:extLst>
              <a:ext uri="{FF2B5EF4-FFF2-40B4-BE49-F238E27FC236}">
                <a16:creationId xmlns:a16="http://schemas.microsoft.com/office/drawing/2014/main" id="{E7732BD9-0788-4AA1-A0B8-DBE90C36675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962" t="7318" r="20678"/>
          <a:stretch/>
        </p:blipFill>
        <p:spPr>
          <a:xfrm>
            <a:off x="9392229" y="-1"/>
            <a:ext cx="2794001" cy="6356101"/>
          </a:xfrm>
          <a:prstGeom prst="rect">
            <a:avLst/>
          </a:prstGeom>
        </p:spPr>
      </p:pic>
      <p:pic>
        <p:nvPicPr>
          <p:cNvPr id="22" name="그림 21">
            <a:extLst>
              <a:ext uri="{FF2B5EF4-FFF2-40B4-BE49-F238E27FC236}">
                <a16:creationId xmlns:a16="http://schemas.microsoft.com/office/drawing/2014/main" id="{798F41DF-AAF1-467B-A300-8520A004012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4051" b="25686"/>
          <a:stretch/>
        </p:blipFill>
        <p:spPr>
          <a:xfrm>
            <a:off x="9544629" y="4885675"/>
            <a:ext cx="2647372" cy="1972325"/>
          </a:xfrm>
          <a:prstGeom prst="rect">
            <a:avLst/>
          </a:prstGeom>
        </p:spPr>
      </p:pic>
      <p:pic>
        <p:nvPicPr>
          <p:cNvPr id="23" name="그림 22">
            <a:extLst>
              <a:ext uri="{FF2B5EF4-FFF2-40B4-BE49-F238E27FC236}">
                <a16:creationId xmlns:a16="http://schemas.microsoft.com/office/drawing/2014/main" id="{053110D8-EF89-4090-94FC-679B5A34F4D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217" t="26710" r="46006"/>
          <a:stretch/>
        </p:blipFill>
        <p:spPr>
          <a:xfrm>
            <a:off x="1" y="1"/>
            <a:ext cx="2490194" cy="2286000"/>
          </a:xfrm>
          <a:prstGeom prst="rect">
            <a:avLst/>
          </a:prstGeom>
        </p:spPr>
      </p:pic>
      <p:sp>
        <p:nvSpPr>
          <p:cNvPr id="11" name="그림 개체 틀 5">
            <a:extLst>
              <a:ext uri="{FF2B5EF4-FFF2-40B4-BE49-F238E27FC236}">
                <a16:creationId xmlns:a16="http://schemas.microsoft.com/office/drawing/2014/main" id="{8EFBAAD3-3801-41CB-A0B6-5E5B92A2367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763497" y="754053"/>
            <a:ext cx="3997870" cy="5332422"/>
          </a:xfrm>
          <a:prstGeom prst="roundRect">
            <a:avLst>
              <a:gd name="adj" fmla="val 1370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/>
            </a:bgClr>
          </a:pattFill>
        </p:spPr>
        <p:txBody>
          <a:bodyPr tIns="1152000" anchor="ctr" anchorCtr="1"/>
          <a:lstStyle>
            <a:lvl1pPr>
              <a:defRPr lang="ko-KR" altLang="en-US" sz="1600" dirty="0"/>
            </a:lvl1pPr>
          </a:lstStyle>
          <a:p>
            <a:pPr marR="0" lvl="0" fontAlgn="auto">
              <a:spcAft>
                <a:spcPts val="0"/>
              </a:spcAft>
              <a:buClrTx/>
              <a:buSzTx/>
              <a:tabLst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16" name="그림 15">
            <a:extLst>
              <a:ext uri="{FF2B5EF4-FFF2-40B4-BE49-F238E27FC236}">
                <a16:creationId xmlns:a16="http://schemas.microsoft.com/office/drawing/2014/main" id="{2D222A5F-19E7-4AA4-9731-F7DC51A34F4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 rot="2865368">
            <a:off x="778483" y="481680"/>
            <a:ext cx="991951" cy="9612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644918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PPTMON slide">
    <p:bg>
      <p:bgPr>
        <a:solidFill>
          <a:srgbClr val="8C2BC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86C1FF8B-520D-42BC-8E08-2EE6ABF45890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9" name="그림 18">
            <a:extLst>
              <a:ext uri="{FF2B5EF4-FFF2-40B4-BE49-F238E27FC236}">
                <a16:creationId xmlns:a16="http://schemas.microsoft.com/office/drawing/2014/main" id="{15525B72-8FE4-453C-80EE-8BBF05B423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241924" y="4106918"/>
            <a:ext cx="1095375" cy="1096158"/>
          </a:xfrm>
          <a:prstGeom prst="rect">
            <a:avLst/>
          </a:prstGeom>
        </p:spPr>
      </p:pic>
      <p:pic>
        <p:nvPicPr>
          <p:cNvPr id="23" name="그림 22">
            <a:extLst>
              <a:ext uri="{FF2B5EF4-FFF2-40B4-BE49-F238E27FC236}">
                <a16:creationId xmlns:a16="http://schemas.microsoft.com/office/drawing/2014/main" id="{9E77D262-EDDA-4BBE-8622-E685B1C80DF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334" r="52729" b="74441"/>
          <a:stretch/>
        </p:blipFill>
        <p:spPr>
          <a:xfrm>
            <a:off x="0" y="5409000"/>
            <a:ext cx="2674598" cy="1449000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id="{5BB6E88F-2763-4A11-B5FB-300E079A4CA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958" r="34916" b="55660"/>
          <a:stretch/>
        </p:blipFill>
        <p:spPr>
          <a:xfrm>
            <a:off x="-1" y="5527787"/>
            <a:ext cx="2941471" cy="1145371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id="{65AA16FD-79F7-4E36-BBB8-11BC697C77A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6439" r="72412"/>
          <a:stretch/>
        </p:blipFill>
        <p:spPr>
          <a:xfrm>
            <a:off x="8828411" y="-1"/>
            <a:ext cx="3363590" cy="1335729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82E0DCB9-EAD2-4C91-8835-6A4FFFFA55A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t="34802" r="18267"/>
          <a:stretch/>
        </p:blipFill>
        <p:spPr>
          <a:xfrm flipH="1">
            <a:off x="9891130" y="0"/>
            <a:ext cx="2017028" cy="1684186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465D2F1C-A275-483B-97A1-643B3DEC856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8297" b="35627"/>
          <a:stretch/>
        </p:blipFill>
        <p:spPr>
          <a:xfrm flipH="1">
            <a:off x="10765127" y="2977116"/>
            <a:ext cx="1426873" cy="3880884"/>
          </a:xfrm>
          <a:prstGeom prst="rect">
            <a:avLst/>
          </a:prstGeom>
        </p:spPr>
      </p:pic>
      <p:sp>
        <p:nvSpPr>
          <p:cNvPr id="13" name="그림 개체 틀 8">
            <a:extLst>
              <a:ext uri="{FF2B5EF4-FFF2-40B4-BE49-F238E27FC236}">
                <a16:creationId xmlns:a16="http://schemas.microsoft.com/office/drawing/2014/main" id="{4CF6EF3E-4E69-423C-A32E-84FDD1C335D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240532" y="1325444"/>
            <a:ext cx="5209432" cy="3222744"/>
          </a:xfrm>
          <a:prstGeom prst="rect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/>
            </a:bgClr>
          </a:pattFill>
        </p:spPr>
        <p:txBody>
          <a:bodyPr tIns="1152000" anchor="ctr" anchorCtr="1"/>
          <a:lstStyle>
            <a:lvl1pPr>
              <a:defRPr lang="ko-KR" altLang="en-US" sz="1600" dirty="0"/>
            </a:lvl1pPr>
          </a:lstStyle>
          <a:p>
            <a:pPr marR="0" lvl="0" fontAlgn="auto">
              <a:spcAft>
                <a:spcPts val="0"/>
              </a:spcAft>
              <a:buClrTx/>
              <a:buSzTx/>
              <a:tabLst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4265570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" name="Graphic 3">
            <a:hlinkClick r:id="rId2"/>
            <a:extLst>
              <a:ext uri="{FF2B5EF4-FFF2-40B4-BE49-F238E27FC236}">
                <a16:creationId xmlns:a16="http://schemas.microsoft.com/office/drawing/2014/main" id="{181F42B3-21B4-471B-8CA7-BCCE89BA48D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53" name="TextBox 52">
            <a:hlinkClick r:id="rId5"/>
            <a:extLst>
              <a:ext uri="{FF2B5EF4-FFF2-40B4-BE49-F238E27FC236}">
                <a16:creationId xmlns:a16="http://schemas.microsoft.com/office/drawing/2014/main" id="{8B61E62C-59AE-4C1B-A69C-83EF9556403C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2341278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PPTMON 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Graphic 3">
            <a:hlinkClick r:id="rId2"/>
            <a:extLst>
              <a:ext uri="{FF2B5EF4-FFF2-40B4-BE49-F238E27FC236}">
                <a16:creationId xmlns:a16="http://schemas.microsoft.com/office/drawing/2014/main" id="{ED4A22CD-EF9B-4553-91A1-D8E9E56CA8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7" name="TextBox 6">
            <a:hlinkClick r:id="rId5"/>
            <a:extLst>
              <a:ext uri="{FF2B5EF4-FFF2-40B4-BE49-F238E27FC236}">
                <a16:creationId xmlns:a16="http://schemas.microsoft.com/office/drawing/2014/main" id="{E72CCDF8-72BE-416C-9DDA-AE2E2A37178D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7666460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4732495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PTMON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그래픽 13">
            <a:extLst>
              <a:ext uri="{FF2B5EF4-FFF2-40B4-BE49-F238E27FC236}">
                <a16:creationId xmlns:a16="http://schemas.microsoft.com/office/drawing/2014/main" id="{2E1DBB59-256D-44DB-AD86-DD1B8E2122B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9" name="그래픽 8">
            <a:extLst>
              <a:ext uri="{FF2B5EF4-FFF2-40B4-BE49-F238E27FC236}">
                <a16:creationId xmlns:a16="http://schemas.microsoft.com/office/drawing/2014/main" id="{C7F9DCC2-7475-4A85-9D01-3E29441C9212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2" name="Graphic 3">
            <a:hlinkClick r:id="rId6"/>
            <a:extLst>
              <a:ext uri="{FF2B5EF4-FFF2-40B4-BE49-F238E27FC236}">
                <a16:creationId xmlns:a16="http://schemas.microsoft.com/office/drawing/2014/main" id="{92E538CB-9DDE-464E-A053-D7791EC7E5B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33" name="TextBox 32">
            <a:hlinkClick r:id="rId9"/>
            <a:extLst>
              <a:ext uri="{FF2B5EF4-FFF2-40B4-BE49-F238E27FC236}">
                <a16:creationId xmlns:a16="http://schemas.microsoft.com/office/drawing/2014/main" id="{564804F5-CB10-411A-A0A6-F782899C3706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10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5" name="그림 14">
            <a:extLst>
              <a:ext uri="{FF2B5EF4-FFF2-40B4-BE49-F238E27FC236}">
                <a16:creationId xmlns:a16="http://schemas.microsoft.com/office/drawing/2014/main" id="{802AE2D0-EA26-4EE3-8B8E-FD18C317EB1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9527" r="73402"/>
          <a:stretch/>
        </p:blipFill>
        <p:spPr>
          <a:xfrm>
            <a:off x="9659064" y="0"/>
            <a:ext cx="2532936" cy="1792235"/>
          </a:xfrm>
          <a:prstGeom prst="rect">
            <a:avLst/>
          </a:prstGeom>
        </p:spPr>
      </p:pic>
      <p:pic>
        <p:nvPicPr>
          <p:cNvPr id="17" name="그림 16">
            <a:extLst>
              <a:ext uri="{FF2B5EF4-FFF2-40B4-BE49-F238E27FC236}">
                <a16:creationId xmlns:a16="http://schemas.microsoft.com/office/drawing/2014/main" id="{6F11DA6A-4B3F-4F57-8DCB-996EC6CFBC8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6006"/>
          <a:stretch/>
        </p:blipFill>
        <p:spPr>
          <a:xfrm>
            <a:off x="8661494" y="1773979"/>
            <a:ext cx="2532936" cy="2160949"/>
          </a:xfrm>
          <a:prstGeom prst="rect">
            <a:avLst/>
          </a:prstGeom>
        </p:spPr>
      </p:pic>
      <p:pic>
        <p:nvPicPr>
          <p:cNvPr id="20" name="그림 19">
            <a:extLst>
              <a:ext uri="{FF2B5EF4-FFF2-40B4-BE49-F238E27FC236}">
                <a16:creationId xmlns:a16="http://schemas.microsoft.com/office/drawing/2014/main" id="{C9737E5E-A784-4FD5-84E9-81ACB504611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7038" b="78878"/>
          <a:stretch/>
        </p:blipFill>
        <p:spPr>
          <a:xfrm>
            <a:off x="4169357" y="5863682"/>
            <a:ext cx="3853287" cy="994317"/>
          </a:xfrm>
          <a:prstGeom prst="rect">
            <a:avLst/>
          </a:prstGeom>
        </p:spPr>
      </p:pic>
      <p:pic>
        <p:nvPicPr>
          <p:cNvPr id="43" name="그림 42">
            <a:extLst>
              <a:ext uri="{FF2B5EF4-FFF2-40B4-BE49-F238E27FC236}">
                <a16:creationId xmlns:a16="http://schemas.microsoft.com/office/drawing/2014/main" id="{3E394A9C-F7DE-4897-BAD6-186BB870767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r="21124" b="71754"/>
          <a:stretch/>
        </p:blipFill>
        <p:spPr>
          <a:xfrm>
            <a:off x="8737600" y="5422424"/>
            <a:ext cx="3454400" cy="1435576"/>
          </a:xfrm>
          <a:prstGeom prst="rect">
            <a:avLst/>
          </a:prstGeom>
        </p:spPr>
      </p:pic>
      <p:pic>
        <p:nvPicPr>
          <p:cNvPr id="44" name="그림 43">
            <a:extLst>
              <a:ext uri="{FF2B5EF4-FFF2-40B4-BE49-F238E27FC236}">
                <a16:creationId xmlns:a16="http://schemas.microsoft.com/office/drawing/2014/main" id="{8BC8D78D-3652-4790-9CD1-DF9755846F6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r="16253" b="71754"/>
          <a:stretch/>
        </p:blipFill>
        <p:spPr>
          <a:xfrm flipH="1">
            <a:off x="-1" y="5470494"/>
            <a:ext cx="3853287" cy="1387505"/>
          </a:xfrm>
          <a:prstGeom prst="rect">
            <a:avLst/>
          </a:prstGeom>
        </p:spPr>
      </p:pic>
      <p:pic>
        <p:nvPicPr>
          <p:cNvPr id="45" name="그림 44">
            <a:extLst>
              <a:ext uri="{FF2B5EF4-FFF2-40B4-BE49-F238E27FC236}">
                <a16:creationId xmlns:a16="http://schemas.microsoft.com/office/drawing/2014/main" id="{BA8CE0AC-5E4D-4601-BEBF-8F8DFFE4A96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906" r="52729" b="28981"/>
          <a:stretch/>
        </p:blipFill>
        <p:spPr>
          <a:xfrm rot="5400000">
            <a:off x="888437" y="-888436"/>
            <a:ext cx="1368002" cy="3144875"/>
          </a:xfrm>
          <a:prstGeom prst="rect">
            <a:avLst/>
          </a:prstGeom>
        </p:spPr>
      </p:pic>
      <p:pic>
        <p:nvPicPr>
          <p:cNvPr id="36" name="그림 35">
            <a:extLst>
              <a:ext uri="{FF2B5EF4-FFF2-40B4-BE49-F238E27FC236}">
                <a16:creationId xmlns:a16="http://schemas.microsoft.com/office/drawing/2014/main" id="{77BAD0D1-AA41-42F7-B369-0471B3E6334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030"/>
          <a:stretch/>
        </p:blipFill>
        <p:spPr>
          <a:xfrm rot="576189">
            <a:off x="2782665" y="635017"/>
            <a:ext cx="7263320" cy="6416930"/>
          </a:xfrm>
          <a:prstGeom prst="rect">
            <a:avLst/>
          </a:prstGeom>
        </p:spPr>
      </p:pic>
      <p:pic>
        <p:nvPicPr>
          <p:cNvPr id="37" name="그림 36">
            <a:extLst>
              <a:ext uri="{FF2B5EF4-FFF2-40B4-BE49-F238E27FC236}">
                <a16:creationId xmlns:a16="http://schemas.microsoft.com/office/drawing/2014/main" id="{1F63EC39-CA86-4DDF-9E2C-949033486B2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t="18870" r="2312"/>
          <a:stretch/>
        </p:blipFill>
        <p:spPr>
          <a:xfrm>
            <a:off x="8859247" y="-1"/>
            <a:ext cx="1587005" cy="1709671"/>
          </a:xfrm>
          <a:prstGeom prst="rect">
            <a:avLst/>
          </a:prstGeom>
        </p:spPr>
      </p:pic>
      <p:pic>
        <p:nvPicPr>
          <p:cNvPr id="38" name="그림 37">
            <a:extLst>
              <a:ext uri="{FF2B5EF4-FFF2-40B4-BE49-F238E27FC236}">
                <a16:creationId xmlns:a16="http://schemas.microsoft.com/office/drawing/2014/main" id="{E4A379DA-F970-40AB-8BEE-2135A12DBBE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 rot="2255731">
            <a:off x="10378879" y="3450013"/>
            <a:ext cx="747405" cy="724304"/>
          </a:xfrm>
          <a:prstGeom prst="rect">
            <a:avLst/>
          </a:prstGeom>
        </p:spPr>
      </p:pic>
      <p:pic>
        <p:nvPicPr>
          <p:cNvPr id="39" name="그림 38">
            <a:extLst>
              <a:ext uri="{FF2B5EF4-FFF2-40B4-BE49-F238E27FC236}">
                <a16:creationId xmlns:a16="http://schemas.microsoft.com/office/drawing/2014/main" id="{A802EA60-4FB2-4436-AB00-034E872B56C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2512710" y="1944898"/>
            <a:ext cx="632163" cy="632615"/>
          </a:xfrm>
          <a:prstGeom prst="rect">
            <a:avLst/>
          </a:prstGeom>
        </p:spPr>
      </p:pic>
      <p:pic>
        <p:nvPicPr>
          <p:cNvPr id="40" name="그림 39">
            <a:extLst>
              <a:ext uri="{FF2B5EF4-FFF2-40B4-BE49-F238E27FC236}">
                <a16:creationId xmlns:a16="http://schemas.microsoft.com/office/drawing/2014/main" id="{7153EA36-0C29-4652-9A7D-0760C4BF31E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7268289" y="978312"/>
            <a:ext cx="854723" cy="820960"/>
          </a:xfrm>
          <a:prstGeom prst="rect">
            <a:avLst/>
          </a:prstGeom>
        </p:spPr>
      </p:pic>
      <p:pic>
        <p:nvPicPr>
          <p:cNvPr id="41" name="그림 40">
            <a:extLst>
              <a:ext uri="{FF2B5EF4-FFF2-40B4-BE49-F238E27FC236}">
                <a16:creationId xmlns:a16="http://schemas.microsoft.com/office/drawing/2014/main" id="{62DCD564-ACF1-4E56-BC3B-7D67A9C63C3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265" r="34916" b="55660"/>
          <a:stretch/>
        </p:blipFill>
        <p:spPr>
          <a:xfrm>
            <a:off x="0" y="4791878"/>
            <a:ext cx="2076068" cy="818825"/>
          </a:xfrm>
          <a:prstGeom prst="rect">
            <a:avLst/>
          </a:prstGeom>
        </p:spPr>
      </p:pic>
      <p:pic>
        <p:nvPicPr>
          <p:cNvPr id="42" name="그림 41">
            <a:extLst>
              <a:ext uri="{FF2B5EF4-FFF2-40B4-BE49-F238E27FC236}">
                <a16:creationId xmlns:a16="http://schemas.microsoft.com/office/drawing/2014/main" id="{64EA3BE3-D873-4EC2-9378-C4C63EC9B3A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332750" y="313181"/>
            <a:ext cx="1301470" cy="1666775"/>
          </a:xfrm>
          <a:prstGeom prst="rect">
            <a:avLst/>
          </a:prstGeom>
        </p:spPr>
      </p:pic>
      <p:pic>
        <p:nvPicPr>
          <p:cNvPr id="46" name="그림 45">
            <a:extLst>
              <a:ext uri="{FF2B5EF4-FFF2-40B4-BE49-F238E27FC236}">
                <a16:creationId xmlns:a16="http://schemas.microsoft.com/office/drawing/2014/main" id="{F7B17201-24D7-4F95-99D1-F2C1C9695BD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9144312" y="4441378"/>
            <a:ext cx="2131290" cy="701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1703482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PTMON slide">
    <p:bg>
      <p:bgPr>
        <a:solidFill>
          <a:srgbClr val="FEB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1" name="그래픽 10">
            <a:extLst>
              <a:ext uri="{FF2B5EF4-FFF2-40B4-BE49-F238E27FC236}">
                <a16:creationId xmlns:a16="http://schemas.microsoft.com/office/drawing/2014/main" id="{9283CB7C-F525-4D90-9D29-43703B611159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9" name="그림 18">
            <a:extLst>
              <a:ext uri="{FF2B5EF4-FFF2-40B4-BE49-F238E27FC236}">
                <a16:creationId xmlns:a16="http://schemas.microsoft.com/office/drawing/2014/main" id="{3A1C463A-CB20-464D-A08C-60C85771DAB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0219" b="25327"/>
          <a:stretch/>
        </p:blipFill>
        <p:spPr>
          <a:xfrm>
            <a:off x="9862028" y="3078021"/>
            <a:ext cx="2329972" cy="3779979"/>
          </a:xfrm>
          <a:prstGeom prst="rect">
            <a:avLst/>
          </a:prstGeom>
        </p:spPr>
      </p:pic>
      <p:pic>
        <p:nvPicPr>
          <p:cNvPr id="20" name="그림 19">
            <a:extLst>
              <a:ext uri="{FF2B5EF4-FFF2-40B4-BE49-F238E27FC236}">
                <a16:creationId xmlns:a16="http://schemas.microsoft.com/office/drawing/2014/main" id="{A94795E9-A6DA-431B-AAA2-A5E08DA2C34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962" t="37675" r="20668"/>
          <a:stretch/>
        </p:blipFill>
        <p:spPr>
          <a:xfrm flipH="1">
            <a:off x="-1" y="-1"/>
            <a:ext cx="2063033" cy="3154883"/>
          </a:xfrm>
          <a:prstGeom prst="rect">
            <a:avLst/>
          </a:prstGeom>
        </p:spPr>
      </p:pic>
      <p:pic>
        <p:nvPicPr>
          <p:cNvPr id="32" name="그림 31">
            <a:extLst>
              <a:ext uri="{FF2B5EF4-FFF2-40B4-BE49-F238E27FC236}">
                <a16:creationId xmlns:a16="http://schemas.microsoft.com/office/drawing/2014/main" id="{7EF8D430-3502-401F-B164-FEC78D2DFDF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r="2312"/>
          <a:stretch/>
        </p:blipFill>
        <p:spPr>
          <a:xfrm>
            <a:off x="485683" y="850106"/>
            <a:ext cx="985808" cy="1309014"/>
          </a:xfrm>
          <a:prstGeom prst="rect">
            <a:avLst/>
          </a:prstGeom>
        </p:spPr>
      </p:pic>
      <p:pic>
        <p:nvPicPr>
          <p:cNvPr id="33" name="그림 32">
            <a:extLst>
              <a:ext uri="{FF2B5EF4-FFF2-40B4-BE49-F238E27FC236}">
                <a16:creationId xmlns:a16="http://schemas.microsoft.com/office/drawing/2014/main" id="{B3E36A6A-1FD9-49E0-802D-0DB78B71730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289115" y="1128751"/>
            <a:ext cx="449065" cy="435185"/>
          </a:xfrm>
          <a:prstGeom prst="rect">
            <a:avLst/>
          </a:prstGeom>
        </p:spPr>
      </p:pic>
      <p:pic>
        <p:nvPicPr>
          <p:cNvPr id="34" name="그림 33">
            <a:extLst>
              <a:ext uri="{FF2B5EF4-FFF2-40B4-BE49-F238E27FC236}">
                <a16:creationId xmlns:a16="http://schemas.microsoft.com/office/drawing/2014/main" id="{8E42B719-11E7-4C58-A45B-0FCAB83F485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663333" y="6167602"/>
            <a:ext cx="315254" cy="315479"/>
          </a:xfrm>
          <a:prstGeom prst="rect">
            <a:avLst/>
          </a:prstGeom>
        </p:spPr>
      </p:pic>
      <p:pic>
        <p:nvPicPr>
          <p:cNvPr id="35" name="그림 34">
            <a:extLst>
              <a:ext uri="{FF2B5EF4-FFF2-40B4-BE49-F238E27FC236}">
                <a16:creationId xmlns:a16="http://schemas.microsoft.com/office/drawing/2014/main" id="{F9C6277D-C1C4-4892-B384-4F936DEE16B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2038084" y="152101"/>
            <a:ext cx="513545" cy="493259"/>
          </a:xfrm>
          <a:prstGeom prst="rect">
            <a:avLst/>
          </a:prstGeom>
        </p:spPr>
      </p:pic>
      <p:pic>
        <p:nvPicPr>
          <p:cNvPr id="36" name="그림 35">
            <a:extLst>
              <a:ext uri="{FF2B5EF4-FFF2-40B4-BE49-F238E27FC236}">
                <a16:creationId xmlns:a16="http://schemas.microsoft.com/office/drawing/2014/main" id="{1A56F183-A742-4B56-B723-61B304EDC6F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9606381" y="6035137"/>
            <a:ext cx="1764659" cy="580411"/>
          </a:xfrm>
          <a:prstGeom prst="rect">
            <a:avLst/>
          </a:prstGeom>
        </p:spPr>
      </p:pic>
      <p:pic>
        <p:nvPicPr>
          <p:cNvPr id="37" name="그림 36">
            <a:extLst>
              <a:ext uri="{FF2B5EF4-FFF2-40B4-BE49-F238E27FC236}">
                <a16:creationId xmlns:a16="http://schemas.microsoft.com/office/drawing/2014/main" id="{81948074-71CA-43E2-B912-544CDBEFB81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10824557" y="2230898"/>
            <a:ext cx="1022119" cy="13090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7869175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PTMON slide">
    <p:bg>
      <p:bgPr>
        <a:solidFill>
          <a:srgbClr val="E8163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765228D4-81FF-4116-935E-DA6640664414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F4C5029F-8AA6-47E6-8074-EB8007985CE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8998" t="-1" b="62516"/>
          <a:stretch/>
        </p:blipFill>
        <p:spPr>
          <a:xfrm>
            <a:off x="-1" y="5351691"/>
            <a:ext cx="3543301" cy="1506309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AD17CFC5-3A76-4835-A498-C5F04448A6A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t="11826" r="35011"/>
          <a:stretch/>
        </p:blipFill>
        <p:spPr>
          <a:xfrm rot="5400000">
            <a:off x="9654749" y="4320749"/>
            <a:ext cx="1531200" cy="3543301"/>
          </a:xfrm>
          <a:prstGeom prst="rect">
            <a:avLst/>
          </a:prstGeom>
        </p:spPr>
      </p:pic>
      <p:pic>
        <p:nvPicPr>
          <p:cNvPr id="39" name="그림 38">
            <a:extLst>
              <a:ext uri="{FF2B5EF4-FFF2-40B4-BE49-F238E27FC236}">
                <a16:creationId xmlns:a16="http://schemas.microsoft.com/office/drawing/2014/main" id="{B19D3E9E-338C-439A-A53F-DA43C1A6273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7082" r="2312" b="25519"/>
          <a:stretch/>
        </p:blipFill>
        <p:spPr>
          <a:xfrm>
            <a:off x="0" y="5883032"/>
            <a:ext cx="655324" cy="974968"/>
          </a:xfrm>
          <a:prstGeom prst="rect">
            <a:avLst/>
          </a:prstGeom>
        </p:spPr>
      </p:pic>
      <p:pic>
        <p:nvPicPr>
          <p:cNvPr id="40" name="그림 39">
            <a:extLst>
              <a:ext uri="{FF2B5EF4-FFF2-40B4-BE49-F238E27FC236}">
                <a16:creationId xmlns:a16="http://schemas.microsoft.com/office/drawing/2014/main" id="{EC2BC7A3-B2D4-4410-A97E-75247BBBB79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314515" y="4208225"/>
            <a:ext cx="449065" cy="435185"/>
          </a:xfrm>
          <a:prstGeom prst="rect">
            <a:avLst/>
          </a:prstGeom>
        </p:spPr>
      </p:pic>
      <p:pic>
        <p:nvPicPr>
          <p:cNvPr id="41" name="그림 40">
            <a:extLst>
              <a:ext uri="{FF2B5EF4-FFF2-40B4-BE49-F238E27FC236}">
                <a16:creationId xmlns:a16="http://schemas.microsoft.com/office/drawing/2014/main" id="{0D1BFD0A-8C1D-43A8-B085-AEC4018F22E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3543300" y="6044674"/>
            <a:ext cx="315254" cy="315479"/>
          </a:xfrm>
          <a:prstGeom prst="rect">
            <a:avLst/>
          </a:prstGeom>
        </p:spPr>
      </p:pic>
      <p:pic>
        <p:nvPicPr>
          <p:cNvPr id="42" name="그림 41">
            <a:extLst>
              <a:ext uri="{FF2B5EF4-FFF2-40B4-BE49-F238E27FC236}">
                <a16:creationId xmlns:a16="http://schemas.microsoft.com/office/drawing/2014/main" id="{3E2F4582-80D4-468A-8814-9C3EF42E016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10909117" y="380700"/>
            <a:ext cx="513545" cy="493259"/>
          </a:xfrm>
          <a:prstGeom prst="rect">
            <a:avLst/>
          </a:prstGeom>
        </p:spPr>
      </p:pic>
      <p:pic>
        <p:nvPicPr>
          <p:cNvPr id="43" name="그림 42">
            <a:extLst>
              <a:ext uri="{FF2B5EF4-FFF2-40B4-BE49-F238E27FC236}">
                <a16:creationId xmlns:a16="http://schemas.microsoft.com/office/drawing/2014/main" id="{AF95D584-BF00-4270-BD00-B9C487FC914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134648" y="190054"/>
            <a:ext cx="1764659" cy="580411"/>
          </a:xfrm>
          <a:prstGeom prst="rect">
            <a:avLst/>
          </a:prstGeom>
        </p:spPr>
      </p:pic>
      <p:pic>
        <p:nvPicPr>
          <p:cNvPr id="44" name="그림 43">
            <a:extLst>
              <a:ext uri="{FF2B5EF4-FFF2-40B4-BE49-F238E27FC236}">
                <a16:creationId xmlns:a16="http://schemas.microsoft.com/office/drawing/2014/main" id="{4B7274FD-16A0-4649-9567-E27437A8A55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11165889" y="4425817"/>
            <a:ext cx="1022119" cy="13090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906753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PTMON slide">
    <p:bg>
      <p:bgPr>
        <a:solidFill>
          <a:srgbClr val="8C2BC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86C1FF8B-520D-42BC-8E08-2EE6ABF45890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5" name="그림 34">
            <a:extLst>
              <a:ext uri="{FF2B5EF4-FFF2-40B4-BE49-F238E27FC236}">
                <a16:creationId xmlns:a16="http://schemas.microsoft.com/office/drawing/2014/main" id="{70E28C8D-9E95-498B-A518-7D6D49A66F8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694" r="34753" b="69482"/>
          <a:stretch/>
        </p:blipFill>
        <p:spPr>
          <a:xfrm>
            <a:off x="0" y="5018173"/>
            <a:ext cx="2140085" cy="1839827"/>
          </a:xfrm>
          <a:prstGeom prst="rect">
            <a:avLst/>
          </a:prstGeom>
        </p:spPr>
      </p:pic>
      <p:pic>
        <p:nvPicPr>
          <p:cNvPr id="8" name="Graphic 3">
            <a:hlinkClick r:id="rId7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10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11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30" name="그림 29">
            <a:extLst>
              <a:ext uri="{FF2B5EF4-FFF2-40B4-BE49-F238E27FC236}">
                <a16:creationId xmlns:a16="http://schemas.microsoft.com/office/drawing/2014/main" id="{CEB6AE05-ACE5-4618-8958-719C47DCB14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r="21124" b="71754"/>
          <a:stretch/>
        </p:blipFill>
        <p:spPr>
          <a:xfrm rot="16200000">
            <a:off x="9464683" y="1125972"/>
            <a:ext cx="3853288" cy="1601346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id="{5FBDC096-0960-4BDB-84A3-425EB0EFE0D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r="16253" b="84966"/>
          <a:stretch/>
        </p:blipFill>
        <p:spPr>
          <a:xfrm flipH="1">
            <a:off x="-1" y="6005684"/>
            <a:ext cx="4447153" cy="852316"/>
          </a:xfrm>
          <a:prstGeom prst="rect">
            <a:avLst/>
          </a:prstGeom>
        </p:spPr>
      </p:pic>
      <p:pic>
        <p:nvPicPr>
          <p:cNvPr id="32" name="그림 31">
            <a:extLst>
              <a:ext uri="{FF2B5EF4-FFF2-40B4-BE49-F238E27FC236}">
                <a16:creationId xmlns:a16="http://schemas.microsoft.com/office/drawing/2014/main" id="{466B4CFE-BA08-42EE-8AFC-6B0E4E87A8C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906" r="52729" b="28981"/>
          <a:stretch/>
        </p:blipFill>
        <p:spPr>
          <a:xfrm rot="10800000" flipH="1">
            <a:off x="1" y="0"/>
            <a:ext cx="1751403" cy="4026270"/>
          </a:xfrm>
          <a:prstGeom prst="rect">
            <a:avLst/>
          </a:prstGeom>
        </p:spPr>
      </p:pic>
      <p:pic>
        <p:nvPicPr>
          <p:cNvPr id="36" name="그림 35">
            <a:extLst>
              <a:ext uri="{FF2B5EF4-FFF2-40B4-BE49-F238E27FC236}">
                <a16:creationId xmlns:a16="http://schemas.microsoft.com/office/drawing/2014/main" id="{1D76C8B8-E3F6-403D-AB25-5D14C294224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r="2312"/>
          <a:stretch/>
        </p:blipFill>
        <p:spPr>
          <a:xfrm>
            <a:off x="8216900" y="5490012"/>
            <a:ext cx="985808" cy="1309014"/>
          </a:xfrm>
          <a:prstGeom prst="rect">
            <a:avLst/>
          </a:prstGeom>
        </p:spPr>
      </p:pic>
      <p:pic>
        <p:nvPicPr>
          <p:cNvPr id="37" name="그림 36">
            <a:extLst>
              <a:ext uri="{FF2B5EF4-FFF2-40B4-BE49-F238E27FC236}">
                <a16:creationId xmlns:a16="http://schemas.microsoft.com/office/drawing/2014/main" id="{1EA1AA8B-A3CA-4363-A897-CA228D86DC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276415" y="2036525"/>
            <a:ext cx="449065" cy="435185"/>
          </a:xfrm>
          <a:prstGeom prst="rect">
            <a:avLst/>
          </a:prstGeom>
        </p:spPr>
      </p:pic>
      <p:pic>
        <p:nvPicPr>
          <p:cNvPr id="38" name="그림 37">
            <a:extLst>
              <a:ext uri="{FF2B5EF4-FFF2-40B4-BE49-F238E27FC236}">
                <a16:creationId xmlns:a16="http://schemas.microsoft.com/office/drawing/2014/main" id="{567F9EBD-9072-4129-BBFB-722404E89D1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1034599" y="3616515"/>
            <a:ext cx="315254" cy="315479"/>
          </a:xfrm>
          <a:prstGeom prst="rect">
            <a:avLst/>
          </a:prstGeom>
        </p:spPr>
      </p:pic>
      <p:pic>
        <p:nvPicPr>
          <p:cNvPr id="39" name="그림 38">
            <a:extLst>
              <a:ext uri="{FF2B5EF4-FFF2-40B4-BE49-F238E27FC236}">
                <a16:creationId xmlns:a16="http://schemas.microsoft.com/office/drawing/2014/main" id="{A4B451AA-6B36-48B0-889C-0DCBD07586F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11502773" y="3390811"/>
            <a:ext cx="513545" cy="493259"/>
          </a:xfrm>
          <a:prstGeom prst="rect">
            <a:avLst/>
          </a:prstGeom>
        </p:spPr>
      </p:pic>
      <p:pic>
        <p:nvPicPr>
          <p:cNvPr id="40" name="그림 39">
            <a:extLst>
              <a:ext uri="{FF2B5EF4-FFF2-40B4-BE49-F238E27FC236}">
                <a16:creationId xmlns:a16="http://schemas.microsoft.com/office/drawing/2014/main" id="{6B01CB3C-1A5E-46B9-9672-CEDCAEACD8A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188368" y="293549"/>
            <a:ext cx="1764659" cy="580411"/>
          </a:xfrm>
          <a:prstGeom prst="rect">
            <a:avLst/>
          </a:prstGeom>
        </p:spPr>
      </p:pic>
      <p:pic>
        <p:nvPicPr>
          <p:cNvPr id="41" name="그림 40">
            <a:extLst>
              <a:ext uri="{FF2B5EF4-FFF2-40B4-BE49-F238E27FC236}">
                <a16:creationId xmlns:a16="http://schemas.microsoft.com/office/drawing/2014/main" id="{3C763CE3-2554-48BC-8B59-C4BADC321B3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11131121" y="101975"/>
            <a:ext cx="1022119" cy="1309014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7EE8C151-13FD-4DBC-8902-5A3514C7E1D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4479" b="87572"/>
          <a:stretch/>
        </p:blipFill>
        <p:spPr>
          <a:xfrm>
            <a:off x="7367009" y="6005684"/>
            <a:ext cx="4824992" cy="852316"/>
          </a:xfrm>
          <a:prstGeom prst="rect">
            <a:avLst/>
          </a:prstGeom>
        </p:spPr>
      </p:pic>
      <p:pic>
        <p:nvPicPr>
          <p:cNvPr id="34" name="그림 33">
            <a:extLst>
              <a:ext uri="{FF2B5EF4-FFF2-40B4-BE49-F238E27FC236}">
                <a16:creationId xmlns:a16="http://schemas.microsoft.com/office/drawing/2014/main" id="{5F468331-39FD-43B8-BFD5-D5B308B9E97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614" b="7907"/>
          <a:stretch/>
        </p:blipFill>
        <p:spPr>
          <a:xfrm>
            <a:off x="9346611" y="4413831"/>
            <a:ext cx="2845389" cy="24441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0369473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slideLayout" Target="../slideLayouts/slideLayout35.xml"/><Relationship Id="rId18" Type="http://schemas.openxmlformats.org/officeDocument/2006/relationships/theme" Target="../theme/theme2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slideLayout" Target="../slideLayouts/slideLayout34.xml"/><Relationship Id="rId17" Type="http://schemas.openxmlformats.org/officeDocument/2006/relationships/slideLayout" Target="../slideLayouts/slideLayout39.xml"/><Relationship Id="rId2" Type="http://schemas.openxmlformats.org/officeDocument/2006/relationships/slideLayout" Target="../slideLayouts/slideLayout24.xml"/><Relationship Id="rId16" Type="http://schemas.openxmlformats.org/officeDocument/2006/relationships/slideLayout" Target="../slideLayouts/slideLayout38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5" Type="http://schemas.openxmlformats.org/officeDocument/2006/relationships/slideLayout" Target="../slideLayouts/slideLayout3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Relationship Id="rId14" Type="http://schemas.openxmlformats.org/officeDocument/2006/relationships/slideLayout" Target="../slideLayouts/slideLayout36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7.xml"/><Relationship Id="rId3" Type="http://schemas.openxmlformats.org/officeDocument/2006/relationships/slideLayout" Target="../slideLayouts/slideLayout42.xml"/><Relationship Id="rId7" Type="http://schemas.openxmlformats.org/officeDocument/2006/relationships/slideLayout" Target="../slideLayouts/slideLayout46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41.xml"/><Relationship Id="rId1" Type="http://schemas.openxmlformats.org/officeDocument/2006/relationships/slideLayout" Target="../slideLayouts/slideLayout40.xml"/><Relationship Id="rId6" Type="http://schemas.openxmlformats.org/officeDocument/2006/relationships/slideLayout" Target="../slideLayouts/slideLayout45.xml"/><Relationship Id="rId11" Type="http://schemas.openxmlformats.org/officeDocument/2006/relationships/slideLayout" Target="../slideLayouts/slideLayout50.xml"/><Relationship Id="rId5" Type="http://schemas.openxmlformats.org/officeDocument/2006/relationships/slideLayout" Target="../slideLayouts/slideLayout44.xml"/><Relationship Id="rId10" Type="http://schemas.openxmlformats.org/officeDocument/2006/relationships/slideLayout" Target="../slideLayouts/slideLayout49.xml"/><Relationship Id="rId4" Type="http://schemas.openxmlformats.org/officeDocument/2006/relationships/slideLayout" Target="../slideLayouts/slideLayout43.xml"/><Relationship Id="rId9" Type="http://schemas.openxmlformats.org/officeDocument/2006/relationships/slideLayout" Target="../slideLayouts/slideLayout48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8.xml"/><Relationship Id="rId3" Type="http://schemas.openxmlformats.org/officeDocument/2006/relationships/slideLayout" Target="../slideLayouts/slideLayout53.xml"/><Relationship Id="rId7" Type="http://schemas.openxmlformats.org/officeDocument/2006/relationships/slideLayout" Target="../slideLayouts/slideLayout57.xml"/><Relationship Id="rId2" Type="http://schemas.openxmlformats.org/officeDocument/2006/relationships/slideLayout" Target="../slideLayouts/slideLayout52.xml"/><Relationship Id="rId1" Type="http://schemas.openxmlformats.org/officeDocument/2006/relationships/slideLayout" Target="../slideLayouts/slideLayout51.xml"/><Relationship Id="rId6" Type="http://schemas.openxmlformats.org/officeDocument/2006/relationships/slideLayout" Target="../slideLayouts/slideLayout56.xml"/><Relationship Id="rId11" Type="http://schemas.openxmlformats.org/officeDocument/2006/relationships/theme" Target="../theme/theme4.xml"/><Relationship Id="rId5" Type="http://schemas.openxmlformats.org/officeDocument/2006/relationships/slideLayout" Target="../slideLayouts/slideLayout55.xml"/><Relationship Id="rId10" Type="http://schemas.openxmlformats.org/officeDocument/2006/relationships/slideLayout" Target="../slideLayouts/slideLayout60.xml"/><Relationship Id="rId4" Type="http://schemas.openxmlformats.org/officeDocument/2006/relationships/slideLayout" Target="../slideLayouts/slideLayout54.xml"/><Relationship Id="rId9" Type="http://schemas.openxmlformats.org/officeDocument/2006/relationships/slideLayout" Target="../slideLayouts/slideLayout59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8.xml"/><Relationship Id="rId13" Type="http://schemas.openxmlformats.org/officeDocument/2006/relationships/slideLayout" Target="../slideLayouts/slideLayout73.xml"/><Relationship Id="rId18" Type="http://schemas.openxmlformats.org/officeDocument/2006/relationships/theme" Target="../theme/theme5.xml"/><Relationship Id="rId3" Type="http://schemas.openxmlformats.org/officeDocument/2006/relationships/slideLayout" Target="../slideLayouts/slideLayout63.xml"/><Relationship Id="rId7" Type="http://schemas.openxmlformats.org/officeDocument/2006/relationships/slideLayout" Target="../slideLayouts/slideLayout67.xml"/><Relationship Id="rId12" Type="http://schemas.openxmlformats.org/officeDocument/2006/relationships/slideLayout" Target="../slideLayouts/slideLayout72.xml"/><Relationship Id="rId17" Type="http://schemas.openxmlformats.org/officeDocument/2006/relationships/slideLayout" Target="../slideLayouts/slideLayout77.xml"/><Relationship Id="rId2" Type="http://schemas.openxmlformats.org/officeDocument/2006/relationships/slideLayout" Target="../slideLayouts/slideLayout62.xml"/><Relationship Id="rId16" Type="http://schemas.openxmlformats.org/officeDocument/2006/relationships/slideLayout" Target="../slideLayouts/slideLayout76.xml"/><Relationship Id="rId1" Type="http://schemas.openxmlformats.org/officeDocument/2006/relationships/slideLayout" Target="../slideLayouts/slideLayout61.xml"/><Relationship Id="rId6" Type="http://schemas.openxmlformats.org/officeDocument/2006/relationships/slideLayout" Target="../slideLayouts/slideLayout66.xml"/><Relationship Id="rId11" Type="http://schemas.openxmlformats.org/officeDocument/2006/relationships/slideLayout" Target="../slideLayouts/slideLayout71.xml"/><Relationship Id="rId5" Type="http://schemas.openxmlformats.org/officeDocument/2006/relationships/slideLayout" Target="../slideLayouts/slideLayout65.xml"/><Relationship Id="rId15" Type="http://schemas.openxmlformats.org/officeDocument/2006/relationships/slideLayout" Target="../slideLayouts/slideLayout75.xml"/><Relationship Id="rId10" Type="http://schemas.openxmlformats.org/officeDocument/2006/relationships/slideLayout" Target="../slideLayouts/slideLayout70.xml"/><Relationship Id="rId4" Type="http://schemas.openxmlformats.org/officeDocument/2006/relationships/slideLayout" Target="../slideLayouts/slideLayout64.xml"/><Relationship Id="rId9" Type="http://schemas.openxmlformats.org/officeDocument/2006/relationships/slideLayout" Target="../slideLayouts/slideLayout69.xml"/><Relationship Id="rId14" Type="http://schemas.openxmlformats.org/officeDocument/2006/relationships/slideLayout" Target="../slideLayouts/slideLayout74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5.xml"/><Relationship Id="rId13" Type="http://schemas.openxmlformats.org/officeDocument/2006/relationships/slideLayout" Target="../slideLayouts/slideLayout90.xml"/><Relationship Id="rId18" Type="http://schemas.openxmlformats.org/officeDocument/2006/relationships/slideLayout" Target="../slideLayouts/slideLayout95.xml"/><Relationship Id="rId3" Type="http://schemas.openxmlformats.org/officeDocument/2006/relationships/slideLayout" Target="../slideLayouts/slideLayout80.xml"/><Relationship Id="rId7" Type="http://schemas.openxmlformats.org/officeDocument/2006/relationships/slideLayout" Target="../slideLayouts/slideLayout84.xml"/><Relationship Id="rId12" Type="http://schemas.openxmlformats.org/officeDocument/2006/relationships/slideLayout" Target="../slideLayouts/slideLayout89.xml"/><Relationship Id="rId17" Type="http://schemas.openxmlformats.org/officeDocument/2006/relationships/slideLayout" Target="../slideLayouts/slideLayout94.xml"/><Relationship Id="rId2" Type="http://schemas.openxmlformats.org/officeDocument/2006/relationships/slideLayout" Target="../slideLayouts/slideLayout79.xml"/><Relationship Id="rId16" Type="http://schemas.openxmlformats.org/officeDocument/2006/relationships/slideLayout" Target="../slideLayouts/slideLayout93.xml"/><Relationship Id="rId1" Type="http://schemas.openxmlformats.org/officeDocument/2006/relationships/slideLayout" Target="../slideLayouts/slideLayout78.xml"/><Relationship Id="rId6" Type="http://schemas.openxmlformats.org/officeDocument/2006/relationships/slideLayout" Target="../slideLayouts/slideLayout83.xml"/><Relationship Id="rId11" Type="http://schemas.openxmlformats.org/officeDocument/2006/relationships/slideLayout" Target="../slideLayouts/slideLayout88.xml"/><Relationship Id="rId5" Type="http://schemas.openxmlformats.org/officeDocument/2006/relationships/slideLayout" Target="../slideLayouts/slideLayout82.xml"/><Relationship Id="rId15" Type="http://schemas.openxmlformats.org/officeDocument/2006/relationships/slideLayout" Target="../slideLayouts/slideLayout92.xml"/><Relationship Id="rId10" Type="http://schemas.openxmlformats.org/officeDocument/2006/relationships/slideLayout" Target="../slideLayouts/slideLayout87.xml"/><Relationship Id="rId19" Type="http://schemas.openxmlformats.org/officeDocument/2006/relationships/theme" Target="../theme/theme6.xml"/><Relationship Id="rId4" Type="http://schemas.openxmlformats.org/officeDocument/2006/relationships/slideLayout" Target="../slideLayouts/slideLayout81.xml"/><Relationship Id="rId9" Type="http://schemas.openxmlformats.org/officeDocument/2006/relationships/slideLayout" Target="../slideLayouts/slideLayout86.xml"/><Relationship Id="rId14" Type="http://schemas.openxmlformats.org/officeDocument/2006/relationships/slideLayout" Target="../slideLayouts/slideLayout91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3.xml"/><Relationship Id="rId13" Type="http://schemas.openxmlformats.org/officeDocument/2006/relationships/slideLayout" Target="../slideLayouts/slideLayout108.xml"/><Relationship Id="rId18" Type="http://schemas.openxmlformats.org/officeDocument/2006/relationships/slideLayout" Target="../slideLayouts/slideLayout113.xml"/><Relationship Id="rId3" Type="http://schemas.openxmlformats.org/officeDocument/2006/relationships/slideLayout" Target="../slideLayouts/slideLayout98.xml"/><Relationship Id="rId7" Type="http://schemas.openxmlformats.org/officeDocument/2006/relationships/slideLayout" Target="../slideLayouts/slideLayout102.xml"/><Relationship Id="rId12" Type="http://schemas.openxmlformats.org/officeDocument/2006/relationships/slideLayout" Target="../slideLayouts/slideLayout107.xml"/><Relationship Id="rId17" Type="http://schemas.openxmlformats.org/officeDocument/2006/relationships/slideLayout" Target="../slideLayouts/slideLayout112.xml"/><Relationship Id="rId2" Type="http://schemas.openxmlformats.org/officeDocument/2006/relationships/slideLayout" Target="../slideLayouts/slideLayout97.xml"/><Relationship Id="rId16" Type="http://schemas.openxmlformats.org/officeDocument/2006/relationships/slideLayout" Target="../slideLayouts/slideLayout111.xml"/><Relationship Id="rId1" Type="http://schemas.openxmlformats.org/officeDocument/2006/relationships/slideLayout" Target="../slideLayouts/slideLayout96.xml"/><Relationship Id="rId6" Type="http://schemas.openxmlformats.org/officeDocument/2006/relationships/slideLayout" Target="../slideLayouts/slideLayout101.xml"/><Relationship Id="rId11" Type="http://schemas.openxmlformats.org/officeDocument/2006/relationships/slideLayout" Target="../slideLayouts/slideLayout106.xml"/><Relationship Id="rId5" Type="http://schemas.openxmlformats.org/officeDocument/2006/relationships/slideLayout" Target="../slideLayouts/slideLayout100.xml"/><Relationship Id="rId15" Type="http://schemas.openxmlformats.org/officeDocument/2006/relationships/slideLayout" Target="../slideLayouts/slideLayout110.xml"/><Relationship Id="rId10" Type="http://schemas.openxmlformats.org/officeDocument/2006/relationships/slideLayout" Target="../slideLayouts/slideLayout105.xml"/><Relationship Id="rId19" Type="http://schemas.openxmlformats.org/officeDocument/2006/relationships/theme" Target="../theme/theme7.xml"/><Relationship Id="rId4" Type="http://schemas.openxmlformats.org/officeDocument/2006/relationships/slideLayout" Target="../slideLayouts/slideLayout99.xml"/><Relationship Id="rId9" Type="http://schemas.openxmlformats.org/officeDocument/2006/relationships/slideLayout" Target="../slideLayouts/slideLayout104.xml"/><Relationship Id="rId14" Type="http://schemas.openxmlformats.org/officeDocument/2006/relationships/slideLayout" Target="../slideLayouts/slideLayout109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1.xml"/><Relationship Id="rId3" Type="http://schemas.openxmlformats.org/officeDocument/2006/relationships/slideLayout" Target="../slideLayouts/slideLayout116.xml"/><Relationship Id="rId7" Type="http://schemas.openxmlformats.org/officeDocument/2006/relationships/slideLayout" Target="../slideLayouts/slideLayout120.xml"/><Relationship Id="rId2" Type="http://schemas.openxmlformats.org/officeDocument/2006/relationships/slideLayout" Target="../slideLayouts/slideLayout115.xml"/><Relationship Id="rId1" Type="http://schemas.openxmlformats.org/officeDocument/2006/relationships/slideLayout" Target="../slideLayouts/slideLayout114.xml"/><Relationship Id="rId6" Type="http://schemas.openxmlformats.org/officeDocument/2006/relationships/slideLayout" Target="../slideLayouts/slideLayout119.xml"/><Relationship Id="rId11" Type="http://schemas.openxmlformats.org/officeDocument/2006/relationships/theme" Target="../theme/theme8.xml"/><Relationship Id="rId5" Type="http://schemas.openxmlformats.org/officeDocument/2006/relationships/slideLayout" Target="../slideLayouts/slideLayout118.xml"/><Relationship Id="rId10" Type="http://schemas.openxmlformats.org/officeDocument/2006/relationships/slideLayout" Target="../slideLayouts/slideLayout123.xml"/><Relationship Id="rId4" Type="http://schemas.openxmlformats.org/officeDocument/2006/relationships/slideLayout" Target="../slideLayouts/slideLayout117.xml"/><Relationship Id="rId9" Type="http://schemas.openxmlformats.org/officeDocument/2006/relationships/slideLayout" Target="../slideLayouts/slideLayout1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9Slide.vn - 2019">
            <a:extLst>
              <a:ext uri="{FF2B5EF4-FFF2-40B4-BE49-F238E27FC236}">
                <a16:creationId xmlns:a16="http://schemas.microsoft.com/office/drawing/2014/main" id="{C2FD379E-F069-4861-902E-B9653D14CAB3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/>
              <a:buNone/>
              <a:defRPr sz="2800">
                <a:solidFill>
                  <a:schemeClr val="dk2"/>
                </a:solidFill>
                <a:latin typeface="Love Ya Like A Sister"/>
                <a:ea typeface="Love Ya Like A Sister"/>
                <a:cs typeface="Love Ya Like A Sister"/>
                <a:sym typeface="Love Ya Like A Sist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/>
              <a:buNone/>
              <a:defRPr sz="2800">
                <a:solidFill>
                  <a:schemeClr val="dk2"/>
                </a:solidFill>
                <a:latin typeface="Love Ya Like A Sister"/>
                <a:ea typeface="Love Ya Like A Sister"/>
                <a:cs typeface="Love Ya Like A Sister"/>
                <a:sym typeface="Love Ya Like A Siste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/>
              <a:buNone/>
              <a:defRPr sz="2800">
                <a:solidFill>
                  <a:schemeClr val="dk2"/>
                </a:solidFill>
                <a:latin typeface="Love Ya Like A Sister"/>
                <a:ea typeface="Love Ya Like A Sister"/>
                <a:cs typeface="Love Ya Like A Sister"/>
                <a:sym typeface="Love Ya Like A Siste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/>
              <a:buNone/>
              <a:defRPr sz="2800">
                <a:solidFill>
                  <a:schemeClr val="dk2"/>
                </a:solidFill>
                <a:latin typeface="Love Ya Like A Sister"/>
                <a:ea typeface="Love Ya Like A Sister"/>
                <a:cs typeface="Love Ya Like A Sister"/>
                <a:sym typeface="Love Ya Like A Siste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/>
              <a:buNone/>
              <a:defRPr sz="2800">
                <a:solidFill>
                  <a:schemeClr val="dk2"/>
                </a:solidFill>
                <a:latin typeface="Love Ya Like A Sister"/>
                <a:ea typeface="Love Ya Like A Sister"/>
                <a:cs typeface="Love Ya Like A Sister"/>
                <a:sym typeface="Love Ya Like A Siste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/>
              <a:buNone/>
              <a:defRPr sz="2800">
                <a:solidFill>
                  <a:schemeClr val="dk2"/>
                </a:solidFill>
                <a:latin typeface="Love Ya Like A Sister"/>
                <a:ea typeface="Love Ya Like A Sister"/>
                <a:cs typeface="Love Ya Like A Sister"/>
                <a:sym typeface="Love Ya Like A Siste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/>
              <a:buNone/>
              <a:defRPr sz="2800">
                <a:solidFill>
                  <a:schemeClr val="dk2"/>
                </a:solidFill>
                <a:latin typeface="Love Ya Like A Sister"/>
                <a:ea typeface="Love Ya Like A Sister"/>
                <a:cs typeface="Love Ya Like A Sister"/>
                <a:sym typeface="Love Ya Like A Siste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/>
              <a:buNone/>
              <a:defRPr sz="2800">
                <a:solidFill>
                  <a:schemeClr val="dk2"/>
                </a:solidFill>
                <a:latin typeface="Love Ya Like A Sister"/>
                <a:ea typeface="Love Ya Like A Sister"/>
                <a:cs typeface="Love Ya Like A Sister"/>
                <a:sym typeface="Love Ya Like A Siste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/>
              <a:buNone/>
              <a:defRPr sz="2800">
                <a:solidFill>
                  <a:schemeClr val="dk2"/>
                </a:solidFill>
                <a:latin typeface="Love Ya Like A Sister"/>
                <a:ea typeface="Love Ya Like A Sister"/>
                <a:cs typeface="Love Ya Like A Sister"/>
                <a:sym typeface="Love Ya Like A Siste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649440"/>
            <a:ext cx="10272000" cy="44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/>
              <a:buChar char="●"/>
              <a:defRPr>
                <a:solidFill>
                  <a:schemeClr val="dk2"/>
                </a:solidFill>
                <a:latin typeface="Karla"/>
                <a:ea typeface="Karla"/>
                <a:cs typeface="Karla"/>
                <a:sym typeface="Karla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/>
              <a:buChar char="○"/>
              <a:defRPr>
                <a:solidFill>
                  <a:schemeClr val="dk2"/>
                </a:solidFill>
                <a:latin typeface="Karla"/>
                <a:ea typeface="Karla"/>
                <a:cs typeface="Karla"/>
                <a:sym typeface="Karla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/>
              <a:buChar char="■"/>
              <a:defRPr>
                <a:solidFill>
                  <a:schemeClr val="dk2"/>
                </a:solidFill>
                <a:latin typeface="Karla"/>
                <a:ea typeface="Karla"/>
                <a:cs typeface="Karla"/>
                <a:sym typeface="Karla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/>
              <a:buChar char="●"/>
              <a:defRPr>
                <a:solidFill>
                  <a:schemeClr val="dk2"/>
                </a:solidFill>
                <a:latin typeface="Karla"/>
                <a:ea typeface="Karla"/>
                <a:cs typeface="Karla"/>
                <a:sym typeface="Karla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/>
              <a:buChar char="○"/>
              <a:defRPr>
                <a:solidFill>
                  <a:schemeClr val="dk2"/>
                </a:solidFill>
                <a:latin typeface="Karla"/>
                <a:ea typeface="Karla"/>
                <a:cs typeface="Karla"/>
                <a:sym typeface="Karla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/>
              <a:buChar char="■"/>
              <a:defRPr>
                <a:solidFill>
                  <a:schemeClr val="dk2"/>
                </a:solidFill>
                <a:latin typeface="Karla"/>
                <a:ea typeface="Karla"/>
                <a:cs typeface="Karla"/>
                <a:sym typeface="Karla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/>
              <a:buChar char="●"/>
              <a:defRPr>
                <a:solidFill>
                  <a:schemeClr val="dk2"/>
                </a:solidFill>
                <a:latin typeface="Karla"/>
                <a:ea typeface="Karla"/>
                <a:cs typeface="Karla"/>
                <a:sym typeface="Karla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/>
              <a:buChar char="○"/>
              <a:defRPr>
                <a:solidFill>
                  <a:schemeClr val="dk2"/>
                </a:solidFill>
                <a:latin typeface="Karla"/>
                <a:ea typeface="Karla"/>
                <a:cs typeface="Karla"/>
                <a:sym typeface="Karla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Karla"/>
              <a:buChar char="■"/>
              <a:defRPr>
                <a:solidFill>
                  <a:schemeClr val="dk2"/>
                </a:solidFill>
                <a:latin typeface="Karla"/>
                <a:ea typeface="Karla"/>
                <a:cs typeface="Karla"/>
                <a:sym typeface="Karl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2610905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59" r:id="rId1"/>
    <p:sldLayoutId id="2147483660" r:id="rId2"/>
    <p:sldLayoutId id="2147483661" r:id="rId3"/>
    <p:sldLayoutId id="2147483662" r:id="rId4"/>
    <p:sldLayoutId id="2147483663" r:id="rId5"/>
    <p:sldLayoutId id="2147483664" r:id="rId6"/>
    <p:sldLayoutId id="2147483665" r:id="rId7"/>
    <p:sldLayoutId id="2147483666" r:id="rId8"/>
    <p:sldLayoutId id="2147483667" r:id="rId9"/>
    <p:sldLayoutId id="2147483668" r:id="rId10"/>
    <p:sldLayoutId id="2147483670" r:id="rId11"/>
    <p:sldLayoutId id="2147483671" r:id="rId12"/>
    <p:sldLayoutId id="2147483672" r:id="rId13"/>
    <p:sldLayoutId id="2147483673" r:id="rId14"/>
    <p:sldLayoutId id="2147483674" r:id="rId15"/>
    <p:sldLayoutId id="2147483675" r:id="rId16"/>
    <p:sldLayoutId id="2147483676" r:id="rId17"/>
    <p:sldLayoutId id="2147483677" r:id="rId18"/>
    <p:sldLayoutId id="2147483678" r:id="rId19"/>
    <p:sldLayoutId id="2147483679" r:id="rId20"/>
    <p:sldLayoutId id="2147483680" r:id="rId21"/>
    <p:sldLayoutId id="2147483681" r:id="rId22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4386F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9Slide.vn - 2019">
            <a:extLst>
              <a:ext uri="{FF2B5EF4-FFF2-40B4-BE49-F238E27FC236}">
                <a16:creationId xmlns:a16="http://schemas.microsoft.com/office/drawing/2014/main" id="{90C4A6C1-1CDA-4E02-9C4F-3CAD68931F9C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grpSp>
        <p:nvGrpSpPr>
          <p:cNvPr id="4" name="그래픽 2">
            <a:extLst>
              <a:ext uri="{FF2B5EF4-FFF2-40B4-BE49-F238E27FC236}">
                <a16:creationId xmlns:a16="http://schemas.microsoft.com/office/drawing/2014/main" id="{3C7052F5-1088-4571-8687-94BF0B990FF4}"/>
              </a:ext>
            </a:extLst>
          </p:cNvPr>
          <p:cNvGrpSpPr/>
          <p:nvPr/>
        </p:nvGrpSpPr>
        <p:grpSpPr>
          <a:xfrm>
            <a:off x="0" y="0"/>
            <a:ext cx="12192000" cy="6858000"/>
            <a:chOff x="0" y="0"/>
            <a:chExt cx="12192000" cy="6858000"/>
          </a:xfrm>
          <a:gradFill flip="none" rotWithShape="1">
            <a:gsLst>
              <a:gs pos="0">
                <a:schemeClr val="bg1">
                  <a:alpha val="0"/>
                </a:schemeClr>
              </a:gs>
              <a:gs pos="100000">
                <a:schemeClr val="bg1">
                  <a:alpha val="11000"/>
                </a:schemeClr>
              </a:gs>
            </a:gsLst>
            <a:path path="circle">
              <a:fillToRect l="50000" t="50000" r="50000" b="50000"/>
            </a:path>
            <a:tileRect/>
          </a:gradFill>
        </p:grpSpPr>
        <p:sp>
          <p:nvSpPr>
            <p:cNvPr id="5" name="자유형: 도형 4">
              <a:extLst>
                <a:ext uri="{FF2B5EF4-FFF2-40B4-BE49-F238E27FC236}">
                  <a16:creationId xmlns:a16="http://schemas.microsoft.com/office/drawing/2014/main" id="{8DEBB66E-2827-415F-88DE-54D8FD394FCE}"/>
                </a:ext>
              </a:extLst>
            </p:cNvPr>
            <p:cNvSpPr/>
            <p:nvPr/>
          </p:nvSpPr>
          <p:spPr>
            <a:xfrm>
              <a:off x="6337478" y="3600755"/>
              <a:ext cx="5859780" cy="2042160"/>
            </a:xfrm>
            <a:custGeom>
              <a:avLst/>
              <a:gdLst>
                <a:gd name="connsiteX0" fmla="*/ 5715 w 5859780"/>
                <a:gd name="connsiteY0" fmla="*/ 10516 h 2042160"/>
                <a:gd name="connsiteX1" fmla="*/ 5854522 w 5859780"/>
                <a:gd name="connsiteY1" fmla="*/ 2041322 h 2042160"/>
                <a:gd name="connsiteX2" fmla="*/ 5854522 w 5859780"/>
                <a:gd name="connsiteY2" fmla="*/ 1790243 h 2042160"/>
                <a:gd name="connsiteX3" fmla="*/ 9296 w 5859780"/>
                <a:gd name="connsiteY3" fmla="*/ 5715 h 2042160"/>
                <a:gd name="connsiteX4" fmla="*/ 5715 w 5859780"/>
                <a:gd name="connsiteY4" fmla="*/ 10516 h 204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59780" h="2042160">
                  <a:moveTo>
                    <a:pt x="5715" y="10516"/>
                  </a:moveTo>
                  <a:lnTo>
                    <a:pt x="5854522" y="2041322"/>
                  </a:lnTo>
                  <a:lnTo>
                    <a:pt x="5854522" y="1790243"/>
                  </a:lnTo>
                  <a:lnTo>
                    <a:pt x="9296" y="5715"/>
                  </a:lnTo>
                  <a:cubicBezTo>
                    <a:pt x="8153" y="7239"/>
                    <a:pt x="6934" y="8839"/>
                    <a:pt x="5715" y="105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" name="자유형: 도형 5">
              <a:extLst>
                <a:ext uri="{FF2B5EF4-FFF2-40B4-BE49-F238E27FC236}">
                  <a16:creationId xmlns:a16="http://schemas.microsoft.com/office/drawing/2014/main" id="{B725E888-6E59-469B-96DE-7EFF08466293}"/>
                </a:ext>
              </a:extLst>
            </p:cNvPr>
            <p:cNvSpPr/>
            <p:nvPr/>
          </p:nvSpPr>
          <p:spPr>
            <a:xfrm>
              <a:off x="6344336" y="3585362"/>
              <a:ext cx="5852160" cy="1508760"/>
            </a:xfrm>
            <a:custGeom>
              <a:avLst/>
              <a:gdLst>
                <a:gd name="connsiteX0" fmla="*/ 5715 w 5852160"/>
                <a:gd name="connsiteY0" fmla="*/ 15773 h 1508760"/>
                <a:gd name="connsiteX1" fmla="*/ 5847664 w 5852160"/>
                <a:gd name="connsiteY1" fmla="*/ 1507160 h 1508760"/>
                <a:gd name="connsiteX2" fmla="*/ 5847664 w 5852160"/>
                <a:gd name="connsiteY2" fmla="*/ 950214 h 1508760"/>
                <a:gd name="connsiteX3" fmla="*/ 10515 w 5852160"/>
                <a:gd name="connsiteY3" fmla="*/ 5715 h 1508760"/>
                <a:gd name="connsiteX4" fmla="*/ 5715 w 5852160"/>
                <a:gd name="connsiteY4" fmla="*/ 15773 h 1508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52160" h="1508760">
                  <a:moveTo>
                    <a:pt x="5715" y="15773"/>
                  </a:moveTo>
                  <a:lnTo>
                    <a:pt x="5847664" y="1507160"/>
                  </a:lnTo>
                  <a:lnTo>
                    <a:pt x="5847664" y="950214"/>
                  </a:lnTo>
                  <a:lnTo>
                    <a:pt x="10515" y="5715"/>
                  </a:lnTo>
                  <a:cubicBezTo>
                    <a:pt x="9296" y="9144"/>
                    <a:pt x="7696" y="12421"/>
                    <a:pt x="5715" y="157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" name="자유형: 도형 6">
              <a:extLst>
                <a:ext uri="{FF2B5EF4-FFF2-40B4-BE49-F238E27FC236}">
                  <a16:creationId xmlns:a16="http://schemas.microsoft.com/office/drawing/2014/main" id="{7BBB10C9-CFC0-449A-989E-C9DD645C78DC}"/>
                </a:ext>
              </a:extLst>
            </p:cNvPr>
            <p:cNvSpPr/>
            <p:nvPr/>
          </p:nvSpPr>
          <p:spPr>
            <a:xfrm>
              <a:off x="6298387" y="3626968"/>
              <a:ext cx="5532120" cy="3230880"/>
            </a:xfrm>
            <a:custGeom>
              <a:avLst/>
              <a:gdLst>
                <a:gd name="connsiteX0" fmla="*/ 5715 w 5532120"/>
                <a:gd name="connsiteY0" fmla="*/ 16535 h 3230880"/>
                <a:gd name="connsiteX1" fmla="*/ 4263771 w 5532120"/>
                <a:gd name="connsiteY1" fmla="*/ 3231032 h 3230880"/>
                <a:gd name="connsiteX2" fmla="*/ 5527244 w 5532120"/>
                <a:gd name="connsiteY2" fmla="*/ 3231032 h 3230880"/>
                <a:gd name="connsiteX3" fmla="*/ 22098 w 5532120"/>
                <a:gd name="connsiteY3" fmla="*/ 5715 h 3230880"/>
                <a:gd name="connsiteX4" fmla="*/ 5715 w 5532120"/>
                <a:gd name="connsiteY4" fmla="*/ 16535 h 3230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0" h="3230880">
                  <a:moveTo>
                    <a:pt x="5715" y="16535"/>
                  </a:moveTo>
                  <a:lnTo>
                    <a:pt x="4263771" y="3231032"/>
                  </a:lnTo>
                  <a:lnTo>
                    <a:pt x="5527244" y="3231032"/>
                  </a:lnTo>
                  <a:lnTo>
                    <a:pt x="22098" y="5715"/>
                  </a:lnTo>
                  <a:cubicBezTo>
                    <a:pt x="16917" y="9601"/>
                    <a:pt x="11430" y="13259"/>
                    <a:pt x="5715" y="165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8" name="자유형: 도형 7">
              <a:extLst>
                <a:ext uri="{FF2B5EF4-FFF2-40B4-BE49-F238E27FC236}">
                  <a16:creationId xmlns:a16="http://schemas.microsoft.com/office/drawing/2014/main" id="{F2C5F0D0-EB25-4F73-9742-10012B68894A}"/>
                </a:ext>
              </a:extLst>
            </p:cNvPr>
            <p:cNvSpPr/>
            <p:nvPr/>
          </p:nvSpPr>
          <p:spPr>
            <a:xfrm>
              <a:off x="6320790" y="3616604"/>
              <a:ext cx="5875020" cy="3116580"/>
            </a:xfrm>
            <a:custGeom>
              <a:avLst/>
              <a:gdLst>
                <a:gd name="connsiteX0" fmla="*/ 5715 w 5875020"/>
                <a:gd name="connsiteY0" fmla="*/ 11354 h 3116580"/>
                <a:gd name="connsiteX1" fmla="*/ 5871210 w 5875020"/>
                <a:gd name="connsiteY1" fmla="*/ 3112313 h 3116580"/>
                <a:gd name="connsiteX2" fmla="*/ 5871210 w 5875020"/>
                <a:gd name="connsiteY2" fmla="*/ 2719045 h 3116580"/>
                <a:gd name="connsiteX3" fmla="*/ 12116 w 5875020"/>
                <a:gd name="connsiteY3" fmla="*/ 5715 h 3116580"/>
                <a:gd name="connsiteX4" fmla="*/ 5715 w 5875020"/>
                <a:gd name="connsiteY4" fmla="*/ 11354 h 311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75020" h="3116580">
                  <a:moveTo>
                    <a:pt x="5715" y="11354"/>
                  </a:moveTo>
                  <a:lnTo>
                    <a:pt x="5871210" y="3112313"/>
                  </a:lnTo>
                  <a:lnTo>
                    <a:pt x="5871210" y="2719045"/>
                  </a:lnTo>
                  <a:lnTo>
                    <a:pt x="12116" y="5715"/>
                  </a:lnTo>
                  <a:cubicBezTo>
                    <a:pt x="10058" y="7620"/>
                    <a:pt x="8001" y="9525"/>
                    <a:pt x="5715" y="113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9" name="자유형: 도형 8">
              <a:extLst>
                <a:ext uri="{FF2B5EF4-FFF2-40B4-BE49-F238E27FC236}">
                  <a16:creationId xmlns:a16="http://schemas.microsoft.com/office/drawing/2014/main" id="{F6479296-7A5F-42A7-A4E1-890AD9FE5431}"/>
                </a:ext>
              </a:extLst>
            </p:cNvPr>
            <p:cNvSpPr/>
            <p:nvPr/>
          </p:nvSpPr>
          <p:spPr>
            <a:xfrm>
              <a:off x="6281395" y="3642512"/>
              <a:ext cx="3749040" cy="3215640"/>
            </a:xfrm>
            <a:custGeom>
              <a:avLst/>
              <a:gdLst>
                <a:gd name="connsiteX0" fmla="*/ 5715 w 3749040"/>
                <a:gd name="connsiteY0" fmla="*/ 9754 h 3215640"/>
                <a:gd name="connsiteX1" fmla="*/ 3364078 w 3749040"/>
                <a:gd name="connsiteY1" fmla="*/ 3215488 h 3215640"/>
                <a:gd name="connsiteX2" fmla="*/ 3750793 w 3749040"/>
                <a:gd name="connsiteY2" fmla="*/ 3215488 h 3215640"/>
                <a:gd name="connsiteX3" fmla="*/ 14173 w 3749040"/>
                <a:gd name="connsiteY3" fmla="*/ 5715 h 3215640"/>
                <a:gd name="connsiteX4" fmla="*/ 5715 w 3749040"/>
                <a:gd name="connsiteY4" fmla="*/ 9754 h 3215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9040" h="3215640">
                  <a:moveTo>
                    <a:pt x="5715" y="9754"/>
                  </a:moveTo>
                  <a:lnTo>
                    <a:pt x="3364078" y="3215488"/>
                  </a:lnTo>
                  <a:lnTo>
                    <a:pt x="3750793" y="3215488"/>
                  </a:lnTo>
                  <a:lnTo>
                    <a:pt x="14173" y="5715"/>
                  </a:lnTo>
                  <a:cubicBezTo>
                    <a:pt x="11506" y="7011"/>
                    <a:pt x="8686" y="8382"/>
                    <a:pt x="5715" y="97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0" name="자유형: 도형 9">
              <a:extLst>
                <a:ext uri="{FF2B5EF4-FFF2-40B4-BE49-F238E27FC236}">
                  <a16:creationId xmlns:a16="http://schemas.microsoft.com/office/drawing/2014/main" id="{6C649312-3F1F-481E-83E8-426D213E6422}"/>
                </a:ext>
              </a:extLst>
            </p:cNvPr>
            <p:cNvSpPr/>
            <p:nvPr/>
          </p:nvSpPr>
          <p:spPr>
            <a:xfrm>
              <a:off x="6349136" y="2577236"/>
              <a:ext cx="5844540" cy="975360"/>
            </a:xfrm>
            <a:custGeom>
              <a:avLst/>
              <a:gdLst>
                <a:gd name="connsiteX0" fmla="*/ 8992 w 5844540"/>
                <a:gd name="connsiteY0" fmla="*/ 971017 h 975360"/>
                <a:gd name="connsiteX1" fmla="*/ 5842864 w 5844540"/>
                <a:gd name="connsiteY1" fmla="*/ 527914 h 975360"/>
                <a:gd name="connsiteX2" fmla="*/ 5842864 w 5844540"/>
                <a:gd name="connsiteY2" fmla="*/ 5715 h 975360"/>
                <a:gd name="connsiteX3" fmla="*/ 5715 w 5844540"/>
                <a:gd name="connsiteY3" fmla="*/ 958977 h 975360"/>
                <a:gd name="connsiteX4" fmla="*/ 8992 w 5844540"/>
                <a:gd name="connsiteY4" fmla="*/ 971017 h 975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4540" h="975360">
                  <a:moveTo>
                    <a:pt x="8992" y="971017"/>
                  </a:moveTo>
                  <a:lnTo>
                    <a:pt x="5842864" y="527914"/>
                  </a:lnTo>
                  <a:lnTo>
                    <a:pt x="5842864" y="5715"/>
                  </a:lnTo>
                  <a:lnTo>
                    <a:pt x="5715" y="958977"/>
                  </a:lnTo>
                  <a:cubicBezTo>
                    <a:pt x="7163" y="962863"/>
                    <a:pt x="8230" y="966826"/>
                    <a:pt x="8992" y="9710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1" name="자유형: 도형 10">
              <a:extLst>
                <a:ext uri="{FF2B5EF4-FFF2-40B4-BE49-F238E27FC236}">
                  <a16:creationId xmlns:a16="http://schemas.microsoft.com/office/drawing/2014/main" id="{A600E94C-72EC-46EA-87D9-E64B575E478A}"/>
                </a:ext>
              </a:extLst>
            </p:cNvPr>
            <p:cNvSpPr/>
            <p:nvPr/>
          </p:nvSpPr>
          <p:spPr>
            <a:xfrm>
              <a:off x="6345022" y="2077822"/>
              <a:ext cx="5852160" cy="1455420"/>
            </a:xfrm>
            <a:custGeom>
              <a:avLst/>
              <a:gdLst>
                <a:gd name="connsiteX0" fmla="*/ 8001 w 5852160"/>
                <a:gd name="connsiteY0" fmla="*/ 1454049 h 1455420"/>
                <a:gd name="connsiteX1" fmla="*/ 5846979 w 5852160"/>
                <a:gd name="connsiteY1" fmla="*/ 287808 h 1455420"/>
                <a:gd name="connsiteX2" fmla="*/ 5846979 w 5852160"/>
                <a:gd name="connsiteY2" fmla="*/ 5715 h 1455420"/>
                <a:gd name="connsiteX3" fmla="*/ 5715 w 5852160"/>
                <a:gd name="connsiteY3" fmla="*/ 1449553 h 1455420"/>
                <a:gd name="connsiteX4" fmla="*/ 8001 w 5852160"/>
                <a:gd name="connsiteY4" fmla="*/ 1454049 h 145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52160" h="1455420">
                  <a:moveTo>
                    <a:pt x="8001" y="1454049"/>
                  </a:moveTo>
                  <a:lnTo>
                    <a:pt x="5846979" y="287808"/>
                  </a:lnTo>
                  <a:lnTo>
                    <a:pt x="5846979" y="5715"/>
                  </a:lnTo>
                  <a:lnTo>
                    <a:pt x="5715" y="1449553"/>
                  </a:lnTo>
                  <a:cubicBezTo>
                    <a:pt x="6477" y="1450924"/>
                    <a:pt x="7239" y="1452448"/>
                    <a:pt x="8001" y="1454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2" name="자유형: 도형 11">
              <a:extLst>
                <a:ext uri="{FF2B5EF4-FFF2-40B4-BE49-F238E27FC236}">
                  <a16:creationId xmlns:a16="http://schemas.microsoft.com/office/drawing/2014/main" id="{DE33201C-D069-4A15-9FEE-A80B34A3D691}"/>
                </a:ext>
              </a:extLst>
            </p:cNvPr>
            <p:cNvSpPr/>
            <p:nvPr/>
          </p:nvSpPr>
          <p:spPr>
            <a:xfrm>
              <a:off x="6350737" y="3574389"/>
              <a:ext cx="5844540" cy="754380"/>
            </a:xfrm>
            <a:custGeom>
              <a:avLst/>
              <a:gdLst>
                <a:gd name="connsiteX0" fmla="*/ 5715 w 5844540"/>
                <a:gd name="connsiteY0" fmla="*/ 11735 h 754380"/>
                <a:gd name="connsiteX1" fmla="*/ 5841264 w 5844540"/>
                <a:gd name="connsiteY1" fmla="*/ 749656 h 754380"/>
                <a:gd name="connsiteX2" fmla="*/ 5841264 w 5844540"/>
                <a:gd name="connsiteY2" fmla="*/ 490728 h 754380"/>
                <a:gd name="connsiteX3" fmla="*/ 7163 w 5844540"/>
                <a:gd name="connsiteY3" fmla="*/ 5715 h 754380"/>
                <a:gd name="connsiteX4" fmla="*/ 5715 w 5844540"/>
                <a:gd name="connsiteY4" fmla="*/ 11735 h 7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4540" h="754380">
                  <a:moveTo>
                    <a:pt x="5715" y="11735"/>
                  </a:moveTo>
                  <a:lnTo>
                    <a:pt x="5841264" y="749656"/>
                  </a:lnTo>
                  <a:lnTo>
                    <a:pt x="5841264" y="490728"/>
                  </a:lnTo>
                  <a:lnTo>
                    <a:pt x="7163" y="5715"/>
                  </a:lnTo>
                  <a:cubicBezTo>
                    <a:pt x="6706" y="7925"/>
                    <a:pt x="6248" y="9906"/>
                    <a:pt x="5715" y="117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3" name="자유형: 도형 12">
              <a:extLst>
                <a:ext uri="{FF2B5EF4-FFF2-40B4-BE49-F238E27FC236}">
                  <a16:creationId xmlns:a16="http://schemas.microsoft.com/office/drawing/2014/main" id="{17E94394-4BB8-472D-8D0D-FFBD048FC456}"/>
                </a:ext>
              </a:extLst>
            </p:cNvPr>
            <p:cNvSpPr/>
            <p:nvPr/>
          </p:nvSpPr>
          <p:spPr>
            <a:xfrm>
              <a:off x="6353404" y="3352724"/>
              <a:ext cx="5836920" cy="213360"/>
            </a:xfrm>
            <a:custGeom>
              <a:avLst/>
              <a:gdLst>
                <a:gd name="connsiteX0" fmla="*/ 5943 w 5836920"/>
                <a:gd name="connsiteY0" fmla="*/ 210083 h 213360"/>
                <a:gd name="connsiteX1" fmla="*/ 5838596 w 5836920"/>
                <a:gd name="connsiteY1" fmla="*/ 207264 h 213360"/>
                <a:gd name="connsiteX2" fmla="*/ 5838596 w 5836920"/>
                <a:gd name="connsiteY2" fmla="*/ 5715 h 213360"/>
                <a:gd name="connsiteX3" fmla="*/ 5715 w 5836920"/>
                <a:gd name="connsiteY3" fmla="*/ 203759 h 213360"/>
                <a:gd name="connsiteX4" fmla="*/ 5943 w 5836920"/>
                <a:gd name="connsiteY4" fmla="*/ 210083 h 21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36920" h="213360">
                  <a:moveTo>
                    <a:pt x="5943" y="210083"/>
                  </a:moveTo>
                  <a:lnTo>
                    <a:pt x="5838596" y="207264"/>
                  </a:lnTo>
                  <a:lnTo>
                    <a:pt x="5838596" y="5715"/>
                  </a:lnTo>
                  <a:lnTo>
                    <a:pt x="5715" y="203759"/>
                  </a:lnTo>
                  <a:cubicBezTo>
                    <a:pt x="5867" y="205816"/>
                    <a:pt x="5943" y="207950"/>
                    <a:pt x="5943" y="2100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4" name="자유형: 도형 13">
              <a:extLst>
                <a:ext uri="{FF2B5EF4-FFF2-40B4-BE49-F238E27FC236}">
                  <a16:creationId xmlns:a16="http://schemas.microsoft.com/office/drawing/2014/main" id="{14AEC6F9-04EF-4EC6-8979-BAE3CB97E0FA}"/>
                </a:ext>
              </a:extLst>
            </p:cNvPr>
            <p:cNvSpPr/>
            <p:nvPr/>
          </p:nvSpPr>
          <p:spPr>
            <a:xfrm>
              <a:off x="4317035" y="3657295"/>
              <a:ext cx="1836420" cy="3200400"/>
            </a:xfrm>
            <a:custGeom>
              <a:avLst/>
              <a:gdLst>
                <a:gd name="connsiteX0" fmla="*/ 1826971 w 1836420"/>
                <a:gd name="connsiteY0" fmla="*/ 5715 h 3200400"/>
                <a:gd name="connsiteX1" fmla="*/ 5715 w 1836420"/>
                <a:gd name="connsiteY1" fmla="*/ 3200705 h 3200400"/>
                <a:gd name="connsiteX2" fmla="*/ 290779 w 1836420"/>
                <a:gd name="connsiteY2" fmla="*/ 3200705 h 3200400"/>
                <a:gd name="connsiteX3" fmla="*/ 1832915 w 1836420"/>
                <a:gd name="connsiteY3" fmla="*/ 7011 h 3200400"/>
                <a:gd name="connsiteX4" fmla="*/ 1826971 w 1836420"/>
                <a:gd name="connsiteY4" fmla="*/ 5715 h 32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420" h="3200400">
                  <a:moveTo>
                    <a:pt x="1826971" y="5715"/>
                  </a:moveTo>
                  <a:lnTo>
                    <a:pt x="5715" y="3200705"/>
                  </a:lnTo>
                  <a:lnTo>
                    <a:pt x="290779" y="3200705"/>
                  </a:lnTo>
                  <a:lnTo>
                    <a:pt x="1832915" y="7011"/>
                  </a:lnTo>
                  <a:cubicBezTo>
                    <a:pt x="1831086" y="6629"/>
                    <a:pt x="1829105" y="6172"/>
                    <a:pt x="1826971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5" name="자유형: 도형 14">
              <a:extLst>
                <a:ext uri="{FF2B5EF4-FFF2-40B4-BE49-F238E27FC236}">
                  <a16:creationId xmlns:a16="http://schemas.microsoft.com/office/drawing/2014/main" id="{A2FA9F45-EAEC-465E-B20B-A27DFD784969}"/>
                </a:ext>
              </a:extLst>
            </p:cNvPr>
            <p:cNvSpPr/>
            <p:nvPr/>
          </p:nvSpPr>
          <p:spPr>
            <a:xfrm>
              <a:off x="3130982" y="3649294"/>
              <a:ext cx="3002280" cy="3208020"/>
            </a:xfrm>
            <a:custGeom>
              <a:avLst/>
              <a:gdLst>
                <a:gd name="connsiteX0" fmla="*/ 2988869 w 3002280"/>
                <a:gd name="connsiteY0" fmla="*/ 5715 h 3208020"/>
                <a:gd name="connsiteX1" fmla="*/ 5715 w 3002280"/>
                <a:gd name="connsiteY1" fmla="*/ 3208706 h 3208020"/>
                <a:gd name="connsiteX2" fmla="*/ 426796 w 3002280"/>
                <a:gd name="connsiteY2" fmla="*/ 3208706 h 3208020"/>
                <a:gd name="connsiteX3" fmla="*/ 2997174 w 3002280"/>
                <a:gd name="connsiteY3" fmla="*/ 8839 h 3208020"/>
                <a:gd name="connsiteX4" fmla="*/ 2988869 w 3002280"/>
                <a:gd name="connsiteY4" fmla="*/ 5715 h 320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280" h="3208020">
                  <a:moveTo>
                    <a:pt x="2988869" y="5715"/>
                  </a:moveTo>
                  <a:lnTo>
                    <a:pt x="5715" y="3208706"/>
                  </a:lnTo>
                  <a:lnTo>
                    <a:pt x="426796" y="3208706"/>
                  </a:lnTo>
                  <a:lnTo>
                    <a:pt x="2997174" y="8839"/>
                  </a:lnTo>
                  <a:cubicBezTo>
                    <a:pt x="2994508" y="7925"/>
                    <a:pt x="2991688" y="6858"/>
                    <a:pt x="2988869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6" name="자유형: 도형 15">
              <a:extLst>
                <a:ext uri="{FF2B5EF4-FFF2-40B4-BE49-F238E27FC236}">
                  <a16:creationId xmlns:a16="http://schemas.microsoft.com/office/drawing/2014/main" id="{5097CC17-52A9-48A8-BCFD-A8B7E4C70B18}"/>
                </a:ext>
              </a:extLst>
            </p:cNvPr>
            <p:cNvSpPr/>
            <p:nvPr/>
          </p:nvSpPr>
          <p:spPr>
            <a:xfrm>
              <a:off x="6333896" y="1205103"/>
              <a:ext cx="5859780" cy="2308860"/>
            </a:xfrm>
            <a:custGeom>
              <a:avLst/>
              <a:gdLst>
                <a:gd name="connsiteX0" fmla="*/ 8763 w 5859780"/>
                <a:gd name="connsiteY0" fmla="*/ 2310460 h 2308860"/>
                <a:gd name="connsiteX1" fmla="*/ 5858104 w 5859780"/>
                <a:gd name="connsiteY1" fmla="*/ 271348 h 2308860"/>
                <a:gd name="connsiteX2" fmla="*/ 5858104 w 5859780"/>
                <a:gd name="connsiteY2" fmla="*/ 5715 h 2308860"/>
                <a:gd name="connsiteX3" fmla="*/ 5715 w 5859780"/>
                <a:gd name="connsiteY3" fmla="*/ 2306955 h 2308860"/>
                <a:gd name="connsiteX4" fmla="*/ 8763 w 5859780"/>
                <a:gd name="connsiteY4" fmla="*/ 2310460 h 23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59780" h="2308860">
                  <a:moveTo>
                    <a:pt x="8763" y="2310460"/>
                  </a:moveTo>
                  <a:lnTo>
                    <a:pt x="5858104" y="271348"/>
                  </a:lnTo>
                  <a:lnTo>
                    <a:pt x="5858104" y="5715"/>
                  </a:lnTo>
                  <a:lnTo>
                    <a:pt x="5715" y="2306955"/>
                  </a:lnTo>
                  <a:cubicBezTo>
                    <a:pt x="7239" y="2308555"/>
                    <a:pt x="8153" y="2309698"/>
                    <a:pt x="8763" y="23104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7" name="자유형: 도형 16">
              <a:extLst>
                <a:ext uri="{FF2B5EF4-FFF2-40B4-BE49-F238E27FC236}">
                  <a16:creationId xmlns:a16="http://schemas.microsoft.com/office/drawing/2014/main" id="{E9B288BD-017D-4926-A495-484F79248B89}"/>
                </a:ext>
              </a:extLst>
            </p:cNvPr>
            <p:cNvSpPr/>
            <p:nvPr/>
          </p:nvSpPr>
          <p:spPr>
            <a:xfrm>
              <a:off x="1743227" y="3637026"/>
              <a:ext cx="4373880" cy="3223260"/>
            </a:xfrm>
            <a:custGeom>
              <a:avLst/>
              <a:gdLst>
                <a:gd name="connsiteX0" fmla="*/ 4352087 w 4373880"/>
                <a:gd name="connsiteY0" fmla="*/ 5715 h 3223260"/>
                <a:gd name="connsiteX1" fmla="*/ 5715 w 4373880"/>
                <a:gd name="connsiteY1" fmla="*/ 3220974 h 3223260"/>
                <a:gd name="connsiteX2" fmla="*/ 1032434 w 4373880"/>
                <a:gd name="connsiteY2" fmla="*/ 3220974 h 3223260"/>
                <a:gd name="connsiteX3" fmla="*/ 4369765 w 4373880"/>
                <a:gd name="connsiteY3" fmla="*/ 14935 h 3223260"/>
                <a:gd name="connsiteX4" fmla="*/ 4352087 w 4373880"/>
                <a:gd name="connsiteY4" fmla="*/ 5715 h 322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3880" h="3223260">
                  <a:moveTo>
                    <a:pt x="4352087" y="5715"/>
                  </a:moveTo>
                  <a:lnTo>
                    <a:pt x="5715" y="3220974"/>
                  </a:lnTo>
                  <a:lnTo>
                    <a:pt x="1032434" y="3220974"/>
                  </a:lnTo>
                  <a:lnTo>
                    <a:pt x="4369765" y="14935"/>
                  </a:lnTo>
                  <a:cubicBezTo>
                    <a:pt x="4363593" y="12192"/>
                    <a:pt x="4357650" y="9068"/>
                    <a:pt x="4352087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8" name="자유형: 도형 17">
              <a:extLst>
                <a:ext uri="{FF2B5EF4-FFF2-40B4-BE49-F238E27FC236}">
                  <a16:creationId xmlns:a16="http://schemas.microsoft.com/office/drawing/2014/main" id="{3804D722-A77B-4794-8DC3-95C75187DA4D}"/>
                </a:ext>
              </a:extLst>
            </p:cNvPr>
            <p:cNvSpPr/>
            <p:nvPr/>
          </p:nvSpPr>
          <p:spPr>
            <a:xfrm>
              <a:off x="599542" y="3626891"/>
              <a:ext cx="5486400" cy="3230880"/>
            </a:xfrm>
            <a:custGeom>
              <a:avLst/>
              <a:gdLst>
                <a:gd name="connsiteX0" fmla="*/ 5480533 w 5486400"/>
                <a:gd name="connsiteY0" fmla="*/ 5715 h 3230880"/>
                <a:gd name="connsiteX1" fmla="*/ 5715 w 5486400"/>
                <a:gd name="connsiteY1" fmla="*/ 3231109 h 3230880"/>
                <a:gd name="connsiteX2" fmla="*/ 546202 w 5486400"/>
                <a:gd name="connsiteY2" fmla="*/ 3231109 h 3230880"/>
                <a:gd name="connsiteX3" fmla="*/ 5487238 w 5486400"/>
                <a:gd name="connsiteY3" fmla="*/ 10439 h 3230880"/>
                <a:gd name="connsiteX4" fmla="*/ 5480533 w 5486400"/>
                <a:gd name="connsiteY4" fmla="*/ 5715 h 3230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86400" h="3230880">
                  <a:moveTo>
                    <a:pt x="5480533" y="5715"/>
                  </a:moveTo>
                  <a:lnTo>
                    <a:pt x="5715" y="3231109"/>
                  </a:lnTo>
                  <a:lnTo>
                    <a:pt x="546202" y="3231109"/>
                  </a:lnTo>
                  <a:lnTo>
                    <a:pt x="5487238" y="10439"/>
                  </a:lnTo>
                  <a:cubicBezTo>
                    <a:pt x="5485029" y="8992"/>
                    <a:pt x="5482819" y="7391"/>
                    <a:pt x="5480533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9" name="자유형: 도형 18">
              <a:extLst>
                <a:ext uri="{FF2B5EF4-FFF2-40B4-BE49-F238E27FC236}">
                  <a16:creationId xmlns:a16="http://schemas.microsoft.com/office/drawing/2014/main" id="{C6E9C2D0-BB10-4BD0-BA97-2D344FC00C2E}"/>
                </a:ext>
              </a:extLst>
            </p:cNvPr>
            <p:cNvSpPr/>
            <p:nvPr/>
          </p:nvSpPr>
          <p:spPr>
            <a:xfrm>
              <a:off x="4944542" y="3660191"/>
              <a:ext cx="1234440" cy="3200400"/>
            </a:xfrm>
            <a:custGeom>
              <a:avLst/>
              <a:gdLst>
                <a:gd name="connsiteX0" fmla="*/ 1213790 w 1234440"/>
                <a:gd name="connsiteY0" fmla="*/ 5715 h 3200400"/>
                <a:gd name="connsiteX1" fmla="*/ 5715 w 1234440"/>
                <a:gd name="connsiteY1" fmla="*/ 3197809 h 3200400"/>
                <a:gd name="connsiteX2" fmla="*/ 661111 w 1234440"/>
                <a:gd name="connsiteY2" fmla="*/ 3197809 h 3200400"/>
                <a:gd name="connsiteX3" fmla="*/ 1231925 w 1234440"/>
                <a:gd name="connsiteY3" fmla="*/ 7925 h 3200400"/>
                <a:gd name="connsiteX4" fmla="*/ 1213790 w 1234440"/>
                <a:gd name="connsiteY4" fmla="*/ 5715 h 32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4440" h="3200400">
                  <a:moveTo>
                    <a:pt x="1213790" y="5715"/>
                  </a:moveTo>
                  <a:lnTo>
                    <a:pt x="5715" y="3197809"/>
                  </a:lnTo>
                  <a:lnTo>
                    <a:pt x="661111" y="3197809"/>
                  </a:lnTo>
                  <a:lnTo>
                    <a:pt x="1231925" y="7925"/>
                  </a:lnTo>
                  <a:cubicBezTo>
                    <a:pt x="1225449" y="7391"/>
                    <a:pt x="1219505" y="6706"/>
                    <a:pt x="1213790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0" name="자유형: 도형 19">
              <a:extLst>
                <a:ext uri="{FF2B5EF4-FFF2-40B4-BE49-F238E27FC236}">
                  <a16:creationId xmlns:a16="http://schemas.microsoft.com/office/drawing/2014/main" id="{4E7C5905-28A5-4ABD-A9F3-FFF15354E1CF}"/>
                </a:ext>
              </a:extLst>
            </p:cNvPr>
            <p:cNvSpPr/>
            <p:nvPr/>
          </p:nvSpPr>
          <p:spPr>
            <a:xfrm>
              <a:off x="6220054" y="3661639"/>
              <a:ext cx="853440" cy="3200400"/>
            </a:xfrm>
            <a:custGeom>
              <a:avLst/>
              <a:gdLst>
                <a:gd name="connsiteX0" fmla="*/ 5715 w 853440"/>
                <a:gd name="connsiteY0" fmla="*/ 6324 h 3200400"/>
                <a:gd name="connsiteX1" fmla="*/ 591007 w 853440"/>
                <a:gd name="connsiteY1" fmla="*/ 3196362 h 3200400"/>
                <a:gd name="connsiteX2" fmla="*/ 850011 w 853440"/>
                <a:gd name="connsiteY2" fmla="*/ 3196362 h 3200400"/>
                <a:gd name="connsiteX3" fmla="*/ 12116 w 853440"/>
                <a:gd name="connsiteY3" fmla="*/ 5715 h 3200400"/>
                <a:gd name="connsiteX4" fmla="*/ 5715 w 853440"/>
                <a:gd name="connsiteY4" fmla="*/ 6324 h 32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3440" h="3200400">
                  <a:moveTo>
                    <a:pt x="5715" y="6324"/>
                  </a:moveTo>
                  <a:lnTo>
                    <a:pt x="591007" y="3196362"/>
                  </a:lnTo>
                  <a:lnTo>
                    <a:pt x="850011" y="3196362"/>
                  </a:lnTo>
                  <a:lnTo>
                    <a:pt x="12116" y="5715"/>
                  </a:lnTo>
                  <a:cubicBezTo>
                    <a:pt x="9906" y="5944"/>
                    <a:pt x="7848" y="6172"/>
                    <a:pt x="5715" y="63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1" name="자유형: 도형 20">
              <a:extLst>
                <a:ext uri="{FF2B5EF4-FFF2-40B4-BE49-F238E27FC236}">
                  <a16:creationId xmlns:a16="http://schemas.microsoft.com/office/drawing/2014/main" id="{C8E5950E-A5CF-409D-B091-1B258373F9D0}"/>
                </a:ext>
              </a:extLst>
            </p:cNvPr>
            <p:cNvSpPr/>
            <p:nvPr/>
          </p:nvSpPr>
          <p:spPr>
            <a:xfrm>
              <a:off x="6256782" y="3652952"/>
              <a:ext cx="2522220" cy="3208020"/>
            </a:xfrm>
            <a:custGeom>
              <a:avLst/>
              <a:gdLst>
                <a:gd name="connsiteX0" fmla="*/ 5715 w 2522220"/>
                <a:gd name="connsiteY0" fmla="*/ 8382 h 3208020"/>
                <a:gd name="connsiteX1" fmla="*/ 2134743 w 2522220"/>
                <a:gd name="connsiteY1" fmla="*/ 3205048 h 3208020"/>
                <a:gd name="connsiteX2" fmla="*/ 2523668 w 2522220"/>
                <a:gd name="connsiteY2" fmla="*/ 3205048 h 3208020"/>
                <a:gd name="connsiteX3" fmla="*/ 14097 w 2522220"/>
                <a:gd name="connsiteY3" fmla="*/ 5715 h 3208020"/>
                <a:gd name="connsiteX4" fmla="*/ 5715 w 2522220"/>
                <a:gd name="connsiteY4" fmla="*/ 8382 h 320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2220" h="3208020">
                  <a:moveTo>
                    <a:pt x="5715" y="8382"/>
                  </a:moveTo>
                  <a:lnTo>
                    <a:pt x="2134743" y="3205048"/>
                  </a:lnTo>
                  <a:lnTo>
                    <a:pt x="2523668" y="3205048"/>
                  </a:lnTo>
                  <a:lnTo>
                    <a:pt x="14097" y="5715"/>
                  </a:lnTo>
                  <a:cubicBezTo>
                    <a:pt x="11430" y="6705"/>
                    <a:pt x="8611" y="7544"/>
                    <a:pt x="5715" y="8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2" name="자유형: 도형 21">
              <a:extLst>
                <a:ext uri="{FF2B5EF4-FFF2-40B4-BE49-F238E27FC236}">
                  <a16:creationId xmlns:a16="http://schemas.microsoft.com/office/drawing/2014/main" id="{4A080798-DC05-4988-A70E-B9EA153B3A0B}"/>
                </a:ext>
              </a:extLst>
            </p:cNvPr>
            <p:cNvSpPr/>
            <p:nvPr/>
          </p:nvSpPr>
          <p:spPr>
            <a:xfrm>
              <a:off x="6235446" y="3657219"/>
              <a:ext cx="1859280" cy="3200400"/>
            </a:xfrm>
            <a:custGeom>
              <a:avLst/>
              <a:gdLst>
                <a:gd name="connsiteX0" fmla="*/ 5715 w 1859280"/>
                <a:gd name="connsiteY0" fmla="*/ 8915 h 3200400"/>
                <a:gd name="connsiteX1" fmla="*/ 1164793 w 1859280"/>
                <a:gd name="connsiteY1" fmla="*/ 3200781 h 3200400"/>
                <a:gd name="connsiteX2" fmla="*/ 1860347 w 1859280"/>
                <a:gd name="connsiteY2" fmla="*/ 3200781 h 3200400"/>
                <a:gd name="connsiteX3" fmla="*/ 21108 w 1859280"/>
                <a:gd name="connsiteY3" fmla="*/ 5715 h 3200400"/>
                <a:gd name="connsiteX4" fmla="*/ 5715 w 1859280"/>
                <a:gd name="connsiteY4" fmla="*/ 8915 h 32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9280" h="3200400">
                  <a:moveTo>
                    <a:pt x="5715" y="8915"/>
                  </a:moveTo>
                  <a:lnTo>
                    <a:pt x="1164793" y="3200781"/>
                  </a:lnTo>
                  <a:lnTo>
                    <a:pt x="1860347" y="3200781"/>
                  </a:lnTo>
                  <a:lnTo>
                    <a:pt x="21108" y="5715"/>
                  </a:lnTo>
                  <a:cubicBezTo>
                    <a:pt x="16002" y="7010"/>
                    <a:pt x="10973" y="8077"/>
                    <a:pt x="5715" y="89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3" name="자유형: 도형 22">
              <a:extLst>
                <a:ext uri="{FF2B5EF4-FFF2-40B4-BE49-F238E27FC236}">
                  <a16:creationId xmlns:a16="http://schemas.microsoft.com/office/drawing/2014/main" id="{B890BA8E-38A0-4773-B19A-875948FA5F9E}"/>
                </a:ext>
              </a:extLst>
            </p:cNvPr>
            <p:cNvSpPr/>
            <p:nvPr/>
          </p:nvSpPr>
          <p:spPr>
            <a:xfrm>
              <a:off x="5855056" y="3662858"/>
              <a:ext cx="342900" cy="3200400"/>
            </a:xfrm>
            <a:custGeom>
              <a:avLst/>
              <a:gdLst>
                <a:gd name="connsiteX0" fmla="*/ 5715 w 342900"/>
                <a:gd name="connsiteY0" fmla="*/ 3195142 h 3200400"/>
                <a:gd name="connsiteX1" fmla="*/ 321640 w 342900"/>
                <a:gd name="connsiteY1" fmla="*/ 3195142 h 3200400"/>
                <a:gd name="connsiteX2" fmla="*/ 344272 w 342900"/>
                <a:gd name="connsiteY2" fmla="*/ 6096 h 3200400"/>
                <a:gd name="connsiteX3" fmla="*/ 330175 w 342900"/>
                <a:gd name="connsiteY3" fmla="*/ 5715 h 3200400"/>
                <a:gd name="connsiteX4" fmla="*/ 5715 w 342900"/>
                <a:gd name="connsiteY4" fmla="*/ 3195142 h 32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00" h="3200400">
                  <a:moveTo>
                    <a:pt x="5715" y="3195142"/>
                  </a:moveTo>
                  <a:lnTo>
                    <a:pt x="321640" y="3195142"/>
                  </a:lnTo>
                  <a:lnTo>
                    <a:pt x="344272" y="6096"/>
                  </a:lnTo>
                  <a:cubicBezTo>
                    <a:pt x="339547" y="6096"/>
                    <a:pt x="334823" y="5944"/>
                    <a:pt x="330175" y="5715"/>
                  </a:cubicBezTo>
                  <a:lnTo>
                    <a:pt x="5715" y="31951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4" name="자유형: 도형 23">
              <a:extLst>
                <a:ext uri="{FF2B5EF4-FFF2-40B4-BE49-F238E27FC236}">
                  <a16:creationId xmlns:a16="http://schemas.microsoft.com/office/drawing/2014/main" id="{A63EC548-B1E3-4951-886C-718A9F69517D}"/>
                </a:ext>
              </a:extLst>
            </p:cNvPr>
            <p:cNvSpPr/>
            <p:nvPr/>
          </p:nvSpPr>
          <p:spPr>
            <a:xfrm>
              <a:off x="-5715" y="3585819"/>
              <a:ext cx="6057900" cy="1226820"/>
            </a:xfrm>
            <a:custGeom>
              <a:avLst/>
              <a:gdLst>
                <a:gd name="connsiteX0" fmla="*/ 6051652 w 6057900"/>
                <a:gd name="connsiteY0" fmla="*/ 5715 h 1226820"/>
                <a:gd name="connsiteX1" fmla="*/ 5715 w 6057900"/>
                <a:gd name="connsiteY1" fmla="*/ 996925 h 1226820"/>
                <a:gd name="connsiteX2" fmla="*/ 5715 w 6057900"/>
                <a:gd name="connsiteY2" fmla="*/ 1222553 h 1226820"/>
                <a:gd name="connsiteX3" fmla="*/ 6053176 w 6057900"/>
                <a:gd name="connsiteY3" fmla="*/ 9296 h 1226820"/>
                <a:gd name="connsiteX4" fmla="*/ 6051652 w 6057900"/>
                <a:gd name="connsiteY4" fmla="*/ 5715 h 1226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1226820">
                  <a:moveTo>
                    <a:pt x="6051652" y="5715"/>
                  </a:moveTo>
                  <a:lnTo>
                    <a:pt x="5715" y="996925"/>
                  </a:lnTo>
                  <a:lnTo>
                    <a:pt x="5715" y="1222553"/>
                  </a:lnTo>
                  <a:lnTo>
                    <a:pt x="6053176" y="9296"/>
                  </a:lnTo>
                  <a:cubicBezTo>
                    <a:pt x="6052642" y="8077"/>
                    <a:pt x="6052109" y="6934"/>
                    <a:pt x="6051652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5" name="자유형: 도형 24">
              <a:extLst>
                <a:ext uri="{FF2B5EF4-FFF2-40B4-BE49-F238E27FC236}">
                  <a16:creationId xmlns:a16="http://schemas.microsoft.com/office/drawing/2014/main" id="{25F63CCF-461E-42F0-B20C-290203F07B8F}"/>
                </a:ext>
              </a:extLst>
            </p:cNvPr>
            <p:cNvSpPr/>
            <p:nvPr/>
          </p:nvSpPr>
          <p:spPr>
            <a:xfrm>
              <a:off x="-5715" y="-3200"/>
              <a:ext cx="6088380" cy="3505200"/>
            </a:xfrm>
            <a:custGeom>
              <a:avLst/>
              <a:gdLst>
                <a:gd name="connsiteX0" fmla="*/ 6085561 w 6088380"/>
                <a:gd name="connsiteY0" fmla="*/ 3498113 h 3505200"/>
                <a:gd name="connsiteX1" fmla="*/ 138608 w 6088380"/>
                <a:gd name="connsiteY1" fmla="*/ 5715 h 3505200"/>
                <a:gd name="connsiteX2" fmla="*/ 5715 w 6088380"/>
                <a:gd name="connsiteY2" fmla="*/ 107518 h 3505200"/>
                <a:gd name="connsiteX3" fmla="*/ 5715 w 6088380"/>
                <a:gd name="connsiteY3" fmla="*/ 285293 h 3505200"/>
                <a:gd name="connsiteX4" fmla="*/ 6080684 w 6088380"/>
                <a:gd name="connsiteY4" fmla="*/ 3501923 h 3505200"/>
                <a:gd name="connsiteX5" fmla="*/ 6085561 w 6088380"/>
                <a:gd name="connsiteY5" fmla="*/ 349811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88380" h="3505200">
                  <a:moveTo>
                    <a:pt x="6085561" y="3498113"/>
                  </a:moveTo>
                  <a:lnTo>
                    <a:pt x="138608" y="5715"/>
                  </a:lnTo>
                  <a:cubicBezTo>
                    <a:pt x="93878" y="39091"/>
                    <a:pt x="49530" y="73152"/>
                    <a:pt x="5715" y="107518"/>
                  </a:cubicBezTo>
                  <a:lnTo>
                    <a:pt x="5715" y="285293"/>
                  </a:lnTo>
                  <a:lnTo>
                    <a:pt x="6080684" y="3501923"/>
                  </a:lnTo>
                  <a:cubicBezTo>
                    <a:pt x="6082284" y="3500628"/>
                    <a:pt x="6083961" y="3499333"/>
                    <a:pt x="6085561" y="34981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6" name="자유형: 도형 25">
              <a:extLst>
                <a:ext uri="{FF2B5EF4-FFF2-40B4-BE49-F238E27FC236}">
                  <a16:creationId xmlns:a16="http://schemas.microsoft.com/office/drawing/2014/main" id="{25AED5A6-3529-4EEA-B5DA-B38D7B88C4B8}"/>
                </a:ext>
              </a:extLst>
            </p:cNvPr>
            <p:cNvSpPr/>
            <p:nvPr/>
          </p:nvSpPr>
          <p:spPr>
            <a:xfrm>
              <a:off x="-5715" y="683209"/>
              <a:ext cx="6073140" cy="2834640"/>
            </a:xfrm>
            <a:custGeom>
              <a:avLst/>
              <a:gdLst>
                <a:gd name="connsiteX0" fmla="*/ 6073597 w 6073140"/>
                <a:gd name="connsiteY0" fmla="*/ 2821839 h 2834640"/>
                <a:gd name="connsiteX1" fmla="*/ 5715 w 6073140"/>
                <a:gd name="connsiteY1" fmla="*/ 5715 h 2834640"/>
                <a:gd name="connsiteX2" fmla="*/ 5715 w 6073140"/>
                <a:gd name="connsiteY2" fmla="*/ 724129 h 2834640"/>
                <a:gd name="connsiteX3" fmla="*/ 6063082 w 6073140"/>
                <a:gd name="connsiteY3" fmla="*/ 2833116 h 2834640"/>
                <a:gd name="connsiteX4" fmla="*/ 6073597 w 6073140"/>
                <a:gd name="connsiteY4" fmla="*/ 2821839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73140" h="2834640">
                  <a:moveTo>
                    <a:pt x="6073597" y="2821839"/>
                  </a:moveTo>
                  <a:lnTo>
                    <a:pt x="5715" y="5715"/>
                  </a:lnTo>
                  <a:lnTo>
                    <a:pt x="5715" y="724129"/>
                  </a:lnTo>
                  <a:lnTo>
                    <a:pt x="6063082" y="2833116"/>
                  </a:lnTo>
                  <a:cubicBezTo>
                    <a:pt x="6066054" y="2829382"/>
                    <a:pt x="6069635" y="2825572"/>
                    <a:pt x="6073597" y="28218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7" name="자유형: 도형 26">
              <a:extLst>
                <a:ext uri="{FF2B5EF4-FFF2-40B4-BE49-F238E27FC236}">
                  <a16:creationId xmlns:a16="http://schemas.microsoft.com/office/drawing/2014/main" id="{799EE136-B18B-486C-A6B3-1280835FBE37}"/>
                </a:ext>
              </a:extLst>
            </p:cNvPr>
            <p:cNvSpPr/>
            <p:nvPr/>
          </p:nvSpPr>
          <p:spPr>
            <a:xfrm>
              <a:off x="-5715" y="1661084"/>
              <a:ext cx="6057900" cy="1866900"/>
            </a:xfrm>
            <a:custGeom>
              <a:avLst/>
              <a:gdLst>
                <a:gd name="connsiteX0" fmla="*/ 6059043 w 6057900"/>
                <a:gd name="connsiteY0" fmla="*/ 1860804 h 1866900"/>
                <a:gd name="connsiteX1" fmla="*/ 5715 w 6057900"/>
                <a:gd name="connsiteY1" fmla="*/ 5715 h 1866900"/>
                <a:gd name="connsiteX2" fmla="*/ 5715 w 6057900"/>
                <a:gd name="connsiteY2" fmla="*/ 315849 h 1866900"/>
                <a:gd name="connsiteX3" fmla="*/ 6056529 w 6057900"/>
                <a:gd name="connsiteY3" fmla="*/ 1864766 h 1866900"/>
                <a:gd name="connsiteX4" fmla="*/ 6059043 w 6057900"/>
                <a:gd name="connsiteY4" fmla="*/ 1860804 h 1866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1866900">
                  <a:moveTo>
                    <a:pt x="6059043" y="1860804"/>
                  </a:moveTo>
                  <a:lnTo>
                    <a:pt x="5715" y="5715"/>
                  </a:lnTo>
                  <a:lnTo>
                    <a:pt x="5715" y="315849"/>
                  </a:lnTo>
                  <a:lnTo>
                    <a:pt x="6056529" y="1864766"/>
                  </a:lnTo>
                  <a:cubicBezTo>
                    <a:pt x="6057596" y="1862938"/>
                    <a:pt x="6058510" y="1861566"/>
                    <a:pt x="6059043" y="186080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8" name="자유형: 도형 27">
              <a:extLst>
                <a:ext uri="{FF2B5EF4-FFF2-40B4-BE49-F238E27FC236}">
                  <a16:creationId xmlns:a16="http://schemas.microsoft.com/office/drawing/2014/main" id="{D06CDCEF-CB82-446B-B09C-7F592BCE73E4}"/>
                </a:ext>
              </a:extLst>
            </p:cNvPr>
            <p:cNvSpPr/>
            <p:nvPr/>
          </p:nvSpPr>
          <p:spPr>
            <a:xfrm>
              <a:off x="1485976" y="-5715"/>
              <a:ext cx="4617720" cy="3489960"/>
            </a:xfrm>
            <a:custGeom>
              <a:avLst/>
              <a:gdLst>
                <a:gd name="connsiteX0" fmla="*/ 4618939 w 4617720"/>
                <a:gd name="connsiteY0" fmla="*/ 3485007 h 3489960"/>
                <a:gd name="connsiteX1" fmla="*/ 577901 w 4617720"/>
                <a:gd name="connsiteY1" fmla="*/ 5715 h 3489960"/>
                <a:gd name="connsiteX2" fmla="*/ 5715 w 4617720"/>
                <a:gd name="connsiteY2" fmla="*/ 5715 h 3489960"/>
                <a:gd name="connsiteX3" fmla="*/ 4610405 w 4617720"/>
                <a:gd name="connsiteY3" fmla="*/ 3489655 h 3489960"/>
                <a:gd name="connsiteX4" fmla="*/ 4618939 w 4617720"/>
                <a:gd name="connsiteY4" fmla="*/ 3485007 h 348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7720" h="3489960">
                  <a:moveTo>
                    <a:pt x="4618939" y="3485007"/>
                  </a:moveTo>
                  <a:lnTo>
                    <a:pt x="577901" y="5715"/>
                  </a:lnTo>
                  <a:lnTo>
                    <a:pt x="5715" y="5715"/>
                  </a:lnTo>
                  <a:lnTo>
                    <a:pt x="4610405" y="3489655"/>
                  </a:lnTo>
                  <a:cubicBezTo>
                    <a:pt x="4613377" y="3487979"/>
                    <a:pt x="4616273" y="3486455"/>
                    <a:pt x="4618939" y="34850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9" name="자유형: 도형 28">
              <a:extLst>
                <a:ext uri="{FF2B5EF4-FFF2-40B4-BE49-F238E27FC236}">
                  <a16:creationId xmlns:a16="http://schemas.microsoft.com/office/drawing/2014/main" id="{68872F9B-4330-4D81-94C0-8AC41F204830}"/>
                </a:ext>
              </a:extLst>
            </p:cNvPr>
            <p:cNvSpPr/>
            <p:nvPr/>
          </p:nvSpPr>
          <p:spPr>
            <a:xfrm>
              <a:off x="-5715" y="3595040"/>
              <a:ext cx="6065520" cy="2133600"/>
            </a:xfrm>
            <a:custGeom>
              <a:avLst/>
              <a:gdLst>
                <a:gd name="connsiteX0" fmla="*/ 6056072 w 6065520"/>
                <a:gd name="connsiteY0" fmla="*/ 5715 h 2133600"/>
                <a:gd name="connsiteX1" fmla="*/ 5715 w 6065520"/>
                <a:gd name="connsiteY1" fmla="*/ 1504798 h 2133600"/>
                <a:gd name="connsiteX2" fmla="*/ 5715 w 6065520"/>
                <a:gd name="connsiteY2" fmla="*/ 2134667 h 2133600"/>
                <a:gd name="connsiteX3" fmla="*/ 6063234 w 6065520"/>
                <a:gd name="connsiteY3" fmla="*/ 16231 h 2133600"/>
                <a:gd name="connsiteX4" fmla="*/ 6056072 w 6065520"/>
                <a:gd name="connsiteY4" fmla="*/ 5715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5520" h="2133600">
                  <a:moveTo>
                    <a:pt x="6056072" y="5715"/>
                  </a:moveTo>
                  <a:lnTo>
                    <a:pt x="5715" y="1504798"/>
                  </a:lnTo>
                  <a:lnTo>
                    <a:pt x="5715" y="2134667"/>
                  </a:lnTo>
                  <a:lnTo>
                    <a:pt x="6063234" y="16231"/>
                  </a:lnTo>
                  <a:cubicBezTo>
                    <a:pt x="6060415" y="12649"/>
                    <a:pt x="6057977" y="9144"/>
                    <a:pt x="6056072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0" name="자유형: 도형 29">
              <a:extLst>
                <a:ext uri="{FF2B5EF4-FFF2-40B4-BE49-F238E27FC236}">
                  <a16:creationId xmlns:a16="http://schemas.microsoft.com/office/drawing/2014/main" id="{63D5C804-643C-4DA3-9C73-0ECAA186AD89}"/>
                </a:ext>
              </a:extLst>
            </p:cNvPr>
            <p:cNvSpPr/>
            <p:nvPr/>
          </p:nvSpPr>
          <p:spPr>
            <a:xfrm>
              <a:off x="2476424" y="-5715"/>
              <a:ext cx="3657600" cy="3482340"/>
            </a:xfrm>
            <a:custGeom>
              <a:avLst/>
              <a:gdLst>
                <a:gd name="connsiteX0" fmla="*/ 3653790 w 3657600"/>
                <a:gd name="connsiteY0" fmla="*/ 3474263 h 3482340"/>
                <a:gd name="connsiteX1" fmla="*/ 939318 w 3657600"/>
                <a:gd name="connsiteY1" fmla="*/ 5715 h 3482340"/>
                <a:gd name="connsiteX2" fmla="*/ 5715 w 3657600"/>
                <a:gd name="connsiteY2" fmla="*/ 5715 h 3482340"/>
                <a:gd name="connsiteX3" fmla="*/ 3636112 w 3657600"/>
                <a:gd name="connsiteY3" fmla="*/ 3481349 h 3482340"/>
                <a:gd name="connsiteX4" fmla="*/ 3653790 w 3657600"/>
                <a:gd name="connsiteY4" fmla="*/ 3474263 h 3482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600" h="3482340">
                  <a:moveTo>
                    <a:pt x="3653790" y="3474263"/>
                  </a:moveTo>
                  <a:lnTo>
                    <a:pt x="939318" y="5715"/>
                  </a:lnTo>
                  <a:lnTo>
                    <a:pt x="5715" y="5715"/>
                  </a:lnTo>
                  <a:lnTo>
                    <a:pt x="3636112" y="3481349"/>
                  </a:lnTo>
                  <a:cubicBezTo>
                    <a:pt x="3641903" y="3478682"/>
                    <a:pt x="3647847" y="3476320"/>
                    <a:pt x="3653790" y="34742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1" name="자유형: 도형 30">
              <a:extLst>
                <a:ext uri="{FF2B5EF4-FFF2-40B4-BE49-F238E27FC236}">
                  <a16:creationId xmlns:a16="http://schemas.microsoft.com/office/drawing/2014/main" id="{74BFE5C9-F2BD-4E60-BCCE-61B3382C552A}"/>
                </a:ext>
              </a:extLst>
            </p:cNvPr>
            <p:cNvSpPr/>
            <p:nvPr/>
          </p:nvSpPr>
          <p:spPr>
            <a:xfrm>
              <a:off x="6314542" y="37795"/>
              <a:ext cx="5882640" cy="3467100"/>
            </a:xfrm>
            <a:custGeom>
              <a:avLst/>
              <a:gdLst>
                <a:gd name="connsiteX0" fmla="*/ 5715 w 5882640"/>
                <a:gd name="connsiteY0" fmla="*/ 3456813 h 3467100"/>
                <a:gd name="connsiteX1" fmla="*/ 19431 w 5882640"/>
                <a:gd name="connsiteY1" fmla="*/ 3468396 h 3467100"/>
                <a:gd name="connsiteX2" fmla="*/ 5877459 w 5882640"/>
                <a:gd name="connsiteY2" fmla="*/ 818617 h 3467100"/>
                <a:gd name="connsiteX3" fmla="*/ 5877459 w 5882640"/>
                <a:gd name="connsiteY3" fmla="*/ 5715 h 3467100"/>
                <a:gd name="connsiteX4" fmla="*/ 5715 w 5882640"/>
                <a:gd name="connsiteY4" fmla="*/ 3456813 h 346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82640" h="3467100">
                  <a:moveTo>
                    <a:pt x="5715" y="3456813"/>
                  </a:moveTo>
                  <a:cubicBezTo>
                    <a:pt x="10744" y="3460547"/>
                    <a:pt x="15316" y="3464433"/>
                    <a:pt x="19431" y="3468396"/>
                  </a:cubicBezTo>
                  <a:lnTo>
                    <a:pt x="5877459" y="818617"/>
                  </a:lnTo>
                  <a:lnTo>
                    <a:pt x="5877459" y="5715"/>
                  </a:lnTo>
                  <a:lnTo>
                    <a:pt x="5715" y="345681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2" name="자유형: 도형 31">
              <a:extLst>
                <a:ext uri="{FF2B5EF4-FFF2-40B4-BE49-F238E27FC236}">
                  <a16:creationId xmlns:a16="http://schemas.microsoft.com/office/drawing/2014/main" id="{9FE2FC53-B833-4E98-AD44-C550733E5C41}"/>
                </a:ext>
              </a:extLst>
            </p:cNvPr>
            <p:cNvSpPr/>
            <p:nvPr/>
          </p:nvSpPr>
          <p:spPr>
            <a:xfrm>
              <a:off x="-5715" y="3609670"/>
              <a:ext cx="6073140" cy="2766060"/>
            </a:xfrm>
            <a:custGeom>
              <a:avLst/>
              <a:gdLst>
                <a:gd name="connsiteX0" fmla="*/ 6066739 w 6073140"/>
                <a:gd name="connsiteY0" fmla="*/ 5715 h 2766060"/>
                <a:gd name="connsiteX1" fmla="*/ 5715 w 6073140"/>
                <a:gd name="connsiteY1" fmla="*/ 2394814 h 2766060"/>
                <a:gd name="connsiteX2" fmla="*/ 5715 w 6073140"/>
                <a:gd name="connsiteY2" fmla="*/ 2762022 h 2766060"/>
                <a:gd name="connsiteX3" fmla="*/ 6072454 w 6073140"/>
                <a:gd name="connsiteY3" fmla="*/ 11659 h 2766060"/>
                <a:gd name="connsiteX4" fmla="*/ 6066739 w 6073140"/>
                <a:gd name="connsiteY4" fmla="*/ 5715 h 276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73140" h="2766060">
                  <a:moveTo>
                    <a:pt x="6066739" y="5715"/>
                  </a:moveTo>
                  <a:lnTo>
                    <a:pt x="5715" y="2394814"/>
                  </a:lnTo>
                  <a:lnTo>
                    <a:pt x="5715" y="2762022"/>
                  </a:lnTo>
                  <a:lnTo>
                    <a:pt x="6072454" y="11659"/>
                  </a:lnTo>
                  <a:cubicBezTo>
                    <a:pt x="6070473" y="9678"/>
                    <a:pt x="6068568" y="7696"/>
                    <a:pt x="6066739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3" name="자유형: 도형 32">
              <a:extLst>
                <a:ext uri="{FF2B5EF4-FFF2-40B4-BE49-F238E27FC236}">
                  <a16:creationId xmlns:a16="http://schemas.microsoft.com/office/drawing/2014/main" id="{52533EF4-96CF-4241-B64E-80E94FB690DA}"/>
                </a:ext>
              </a:extLst>
            </p:cNvPr>
            <p:cNvSpPr/>
            <p:nvPr/>
          </p:nvSpPr>
          <p:spPr>
            <a:xfrm>
              <a:off x="-5715" y="3565246"/>
              <a:ext cx="6050280" cy="480060"/>
            </a:xfrm>
            <a:custGeom>
              <a:avLst/>
              <a:gdLst>
                <a:gd name="connsiteX0" fmla="*/ 6047308 w 6050280"/>
                <a:gd name="connsiteY0" fmla="*/ 5715 h 480060"/>
                <a:gd name="connsiteX1" fmla="*/ 5715 w 6050280"/>
                <a:gd name="connsiteY1" fmla="*/ 215112 h 480060"/>
                <a:gd name="connsiteX2" fmla="*/ 5715 w 6050280"/>
                <a:gd name="connsiteY2" fmla="*/ 477241 h 480060"/>
                <a:gd name="connsiteX3" fmla="*/ 6048299 w 6050280"/>
                <a:gd name="connsiteY3" fmla="*/ 13944 h 480060"/>
                <a:gd name="connsiteX4" fmla="*/ 6047308 w 6050280"/>
                <a:gd name="connsiteY4" fmla="*/ 5715 h 480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0280" h="480060">
                  <a:moveTo>
                    <a:pt x="6047308" y="5715"/>
                  </a:moveTo>
                  <a:lnTo>
                    <a:pt x="5715" y="215112"/>
                  </a:lnTo>
                  <a:lnTo>
                    <a:pt x="5715" y="477241"/>
                  </a:lnTo>
                  <a:lnTo>
                    <a:pt x="6048299" y="13944"/>
                  </a:lnTo>
                  <a:cubicBezTo>
                    <a:pt x="6047842" y="11277"/>
                    <a:pt x="6047537" y="8611"/>
                    <a:pt x="6047308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4" name="자유형: 도형 33">
              <a:extLst>
                <a:ext uri="{FF2B5EF4-FFF2-40B4-BE49-F238E27FC236}">
                  <a16:creationId xmlns:a16="http://schemas.microsoft.com/office/drawing/2014/main" id="{293FEDCE-2802-4CD4-ACA7-371F6EB90011}"/>
                </a:ext>
              </a:extLst>
            </p:cNvPr>
            <p:cNvSpPr/>
            <p:nvPr/>
          </p:nvSpPr>
          <p:spPr>
            <a:xfrm>
              <a:off x="-5715" y="2547976"/>
              <a:ext cx="6050280" cy="1021080"/>
            </a:xfrm>
            <a:custGeom>
              <a:avLst/>
              <a:gdLst>
                <a:gd name="connsiteX0" fmla="*/ 6047080 w 6050280"/>
                <a:gd name="connsiteY0" fmla="*/ 1021385 h 1021080"/>
                <a:gd name="connsiteX1" fmla="*/ 6047080 w 6050280"/>
                <a:gd name="connsiteY1" fmla="*/ 1014222 h 1021080"/>
                <a:gd name="connsiteX2" fmla="*/ 6048604 w 6050280"/>
                <a:gd name="connsiteY2" fmla="*/ 998906 h 1021080"/>
                <a:gd name="connsiteX3" fmla="*/ 6047004 w 6050280"/>
                <a:gd name="connsiteY3" fmla="*/ 998753 h 1021080"/>
                <a:gd name="connsiteX4" fmla="*/ 6046927 w 6050280"/>
                <a:gd name="connsiteY4" fmla="*/ 992124 h 1021080"/>
                <a:gd name="connsiteX5" fmla="*/ 6050128 w 6050280"/>
                <a:gd name="connsiteY5" fmla="*/ 992505 h 1021080"/>
                <a:gd name="connsiteX6" fmla="*/ 6051576 w 6050280"/>
                <a:gd name="connsiteY6" fmla="*/ 988162 h 1021080"/>
                <a:gd name="connsiteX7" fmla="*/ 5715 w 6050280"/>
                <a:gd name="connsiteY7" fmla="*/ 5715 h 1021080"/>
                <a:gd name="connsiteX8" fmla="*/ 5715 w 6050280"/>
                <a:gd name="connsiteY8" fmla="*/ 225019 h 1021080"/>
                <a:gd name="connsiteX9" fmla="*/ 6045022 w 6050280"/>
                <a:gd name="connsiteY9" fmla="*/ 991819 h 1021080"/>
                <a:gd name="connsiteX10" fmla="*/ 5969966 w 6050280"/>
                <a:gd name="connsiteY10" fmla="*/ 992276 h 1021080"/>
                <a:gd name="connsiteX11" fmla="*/ 5715 w 6050280"/>
                <a:gd name="connsiteY11" fmla="*/ 492862 h 1021080"/>
                <a:gd name="connsiteX12" fmla="*/ 5715 w 6050280"/>
                <a:gd name="connsiteY12" fmla="*/ 1021232 h 1021080"/>
                <a:gd name="connsiteX13" fmla="*/ 2072488 w 6050280"/>
                <a:gd name="connsiteY13" fmla="*/ 1021385 h 1021080"/>
                <a:gd name="connsiteX14" fmla="*/ 6047080 w 6050280"/>
                <a:gd name="connsiteY14" fmla="*/ 1021385 h 10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050280" h="1021080">
                  <a:moveTo>
                    <a:pt x="6047080" y="1021385"/>
                  </a:moveTo>
                  <a:cubicBezTo>
                    <a:pt x="6047080" y="1019022"/>
                    <a:pt x="6047080" y="1016584"/>
                    <a:pt x="6047080" y="1014222"/>
                  </a:cubicBezTo>
                  <a:cubicBezTo>
                    <a:pt x="6047156" y="1008812"/>
                    <a:pt x="6047689" y="1003706"/>
                    <a:pt x="6048604" y="998906"/>
                  </a:cubicBezTo>
                  <a:lnTo>
                    <a:pt x="6047004" y="998753"/>
                  </a:lnTo>
                  <a:cubicBezTo>
                    <a:pt x="6047004" y="996544"/>
                    <a:pt x="6046927" y="994334"/>
                    <a:pt x="6046927" y="992124"/>
                  </a:cubicBezTo>
                  <a:lnTo>
                    <a:pt x="6050128" y="992505"/>
                  </a:lnTo>
                  <a:cubicBezTo>
                    <a:pt x="6050509" y="991133"/>
                    <a:pt x="6050966" y="989686"/>
                    <a:pt x="6051576" y="988162"/>
                  </a:cubicBezTo>
                  <a:lnTo>
                    <a:pt x="5715" y="5715"/>
                  </a:lnTo>
                  <a:lnTo>
                    <a:pt x="5715" y="225019"/>
                  </a:lnTo>
                  <a:lnTo>
                    <a:pt x="6045022" y="991819"/>
                  </a:lnTo>
                  <a:lnTo>
                    <a:pt x="5969966" y="992276"/>
                  </a:lnTo>
                  <a:lnTo>
                    <a:pt x="5715" y="492862"/>
                  </a:lnTo>
                  <a:lnTo>
                    <a:pt x="5715" y="1021232"/>
                  </a:lnTo>
                  <a:lnTo>
                    <a:pt x="2072488" y="1021385"/>
                  </a:lnTo>
                  <a:lnTo>
                    <a:pt x="6047080" y="102138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5" name="자유형: 도형 34">
              <a:extLst>
                <a:ext uri="{FF2B5EF4-FFF2-40B4-BE49-F238E27FC236}">
                  <a16:creationId xmlns:a16="http://schemas.microsoft.com/office/drawing/2014/main" id="{B0CD4D97-BBA6-48F5-B0E0-1553D5E6AC68}"/>
                </a:ext>
              </a:extLst>
            </p:cNvPr>
            <p:cNvSpPr/>
            <p:nvPr/>
          </p:nvSpPr>
          <p:spPr>
            <a:xfrm>
              <a:off x="6274689" y="-5715"/>
              <a:ext cx="3642360" cy="3482340"/>
            </a:xfrm>
            <a:custGeom>
              <a:avLst/>
              <a:gdLst>
                <a:gd name="connsiteX0" fmla="*/ 13792 w 3642360"/>
                <a:gd name="connsiteY0" fmla="*/ 3481502 h 3482340"/>
                <a:gd name="connsiteX1" fmla="*/ 3638322 w 3642360"/>
                <a:gd name="connsiteY1" fmla="*/ 5715 h 3482340"/>
                <a:gd name="connsiteX2" fmla="*/ 3248253 w 3642360"/>
                <a:gd name="connsiteY2" fmla="*/ 5715 h 3482340"/>
                <a:gd name="connsiteX3" fmla="*/ 5715 w 3642360"/>
                <a:gd name="connsiteY3" fmla="*/ 3477997 h 3482340"/>
                <a:gd name="connsiteX4" fmla="*/ 13792 w 3642360"/>
                <a:gd name="connsiteY4" fmla="*/ 3481502 h 3482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42360" h="3482340">
                  <a:moveTo>
                    <a:pt x="13792" y="3481502"/>
                  </a:moveTo>
                  <a:lnTo>
                    <a:pt x="3638322" y="5715"/>
                  </a:lnTo>
                  <a:lnTo>
                    <a:pt x="3248253" y="5715"/>
                  </a:lnTo>
                  <a:lnTo>
                    <a:pt x="5715" y="3477997"/>
                  </a:lnTo>
                  <a:cubicBezTo>
                    <a:pt x="8306" y="3479064"/>
                    <a:pt x="11049" y="3480283"/>
                    <a:pt x="13792" y="34815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6" name="자유형: 도형 35">
              <a:extLst>
                <a:ext uri="{FF2B5EF4-FFF2-40B4-BE49-F238E27FC236}">
                  <a16:creationId xmlns:a16="http://schemas.microsoft.com/office/drawing/2014/main" id="{39027CDC-4B7C-4797-BFCA-670EA486DB4B}"/>
                </a:ext>
              </a:extLst>
            </p:cNvPr>
            <p:cNvSpPr/>
            <p:nvPr/>
          </p:nvSpPr>
          <p:spPr>
            <a:xfrm>
              <a:off x="6236284" y="-5715"/>
              <a:ext cx="1691640" cy="3467100"/>
            </a:xfrm>
            <a:custGeom>
              <a:avLst/>
              <a:gdLst>
                <a:gd name="connsiteX0" fmla="*/ 14859 w 1691640"/>
                <a:gd name="connsiteY0" fmla="*/ 3468853 h 3467100"/>
                <a:gd name="connsiteX1" fmla="*/ 1692631 w 1691640"/>
                <a:gd name="connsiteY1" fmla="*/ 5715 h 3467100"/>
                <a:gd name="connsiteX2" fmla="*/ 1322146 w 1691640"/>
                <a:gd name="connsiteY2" fmla="*/ 5715 h 3467100"/>
                <a:gd name="connsiteX3" fmla="*/ 5715 w 1691640"/>
                <a:gd name="connsiteY3" fmla="*/ 3467176 h 3467100"/>
                <a:gd name="connsiteX4" fmla="*/ 14859 w 1691640"/>
                <a:gd name="connsiteY4" fmla="*/ 3468853 h 346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1640" h="3467100">
                  <a:moveTo>
                    <a:pt x="14859" y="3468853"/>
                  </a:moveTo>
                  <a:lnTo>
                    <a:pt x="1692631" y="5715"/>
                  </a:lnTo>
                  <a:lnTo>
                    <a:pt x="1322146" y="5715"/>
                  </a:lnTo>
                  <a:lnTo>
                    <a:pt x="5715" y="3467176"/>
                  </a:lnTo>
                  <a:cubicBezTo>
                    <a:pt x="8687" y="3467634"/>
                    <a:pt x="11735" y="3468243"/>
                    <a:pt x="14859" y="34688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7" name="자유형: 도형 36">
              <a:extLst>
                <a:ext uri="{FF2B5EF4-FFF2-40B4-BE49-F238E27FC236}">
                  <a16:creationId xmlns:a16="http://schemas.microsoft.com/office/drawing/2014/main" id="{CECA7AB9-47BE-4F8A-BC0F-DBEBC4D09FB1}"/>
                </a:ext>
              </a:extLst>
            </p:cNvPr>
            <p:cNvSpPr/>
            <p:nvPr/>
          </p:nvSpPr>
          <p:spPr>
            <a:xfrm>
              <a:off x="6250686" y="-5715"/>
              <a:ext cx="2819400" cy="3474720"/>
            </a:xfrm>
            <a:custGeom>
              <a:avLst/>
              <a:gdLst>
                <a:gd name="connsiteX0" fmla="*/ 22098 w 2819400"/>
                <a:gd name="connsiteY0" fmla="*/ 3475101 h 3474720"/>
                <a:gd name="connsiteX1" fmla="*/ 2815591 w 2819400"/>
                <a:gd name="connsiteY1" fmla="*/ 5715 h 3474720"/>
                <a:gd name="connsiteX2" fmla="*/ 1987296 w 2819400"/>
                <a:gd name="connsiteY2" fmla="*/ 5715 h 3474720"/>
                <a:gd name="connsiteX3" fmla="*/ 5715 w 2819400"/>
                <a:gd name="connsiteY3" fmla="*/ 3470148 h 3474720"/>
                <a:gd name="connsiteX4" fmla="*/ 22098 w 2819400"/>
                <a:gd name="connsiteY4" fmla="*/ 3475101 h 3474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9400" h="3474720">
                  <a:moveTo>
                    <a:pt x="22098" y="3475101"/>
                  </a:moveTo>
                  <a:lnTo>
                    <a:pt x="2815591" y="5715"/>
                  </a:lnTo>
                  <a:lnTo>
                    <a:pt x="1987296" y="5715"/>
                  </a:lnTo>
                  <a:lnTo>
                    <a:pt x="5715" y="3470148"/>
                  </a:lnTo>
                  <a:cubicBezTo>
                    <a:pt x="11125" y="3471444"/>
                    <a:pt x="16612" y="3473120"/>
                    <a:pt x="22098" y="34751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8" name="자유형: 도형 37">
              <a:extLst>
                <a:ext uri="{FF2B5EF4-FFF2-40B4-BE49-F238E27FC236}">
                  <a16:creationId xmlns:a16="http://schemas.microsoft.com/office/drawing/2014/main" id="{7E33D99D-0142-4DA2-9758-25558438F9F9}"/>
                </a:ext>
              </a:extLst>
            </p:cNvPr>
            <p:cNvSpPr/>
            <p:nvPr/>
          </p:nvSpPr>
          <p:spPr>
            <a:xfrm>
              <a:off x="6299835" y="-5715"/>
              <a:ext cx="5379720" cy="3497580"/>
            </a:xfrm>
            <a:custGeom>
              <a:avLst/>
              <a:gdLst>
                <a:gd name="connsiteX0" fmla="*/ 13868 w 5379720"/>
                <a:gd name="connsiteY0" fmla="*/ 3495599 h 3497580"/>
                <a:gd name="connsiteX1" fmla="*/ 5380253 w 5379720"/>
                <a:gd name="connsiteY1" fmla="*/ 5715 h 3497580"/>
                <a:gd name="connsiteX2" fmla="*/ 4726000 w 5379720"/>
                <a:gd name="connsiteY2" fmla="*/ 5715 h 3497580"/>
                <a:gd name="connsiteX3" fmla="*/ 5715 w 5379720"/>
                <a:gd name="connsiteY3" fmla="*/ 3490417 h 3497580"/>
                <a:gd name="connsiteX4" fmla="*/ 13868 w 5379720"/>
                <a:gd name="connsiteY4" fmla="*/ 3495599 h 3497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79720" h="3497580">
                  <a:moveTo>
                    <a:pt x="13868" y="3495599"/>
                  </a:moveTo>
                  <a:lnTo>
                    <a:pt x="5380253" y="5715"/>
                  </a:lnTo>
                  <a:lnTo>
                    <a:pt x="4726000" y="5715"/>
                  </a:lnTo>
                  <a:lnTo>
                    <a:pt x="5715" y="3490417"/>
                  </a:lnTo>
                  <a:cubicBezTo>
                    <a:pt x="8534" y="3492170"/>
                    <a:pt x="11277" y="3493846"/>
                    <a:pt x="13868" y="34955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9" name="자유형: 도형 38">
              <a:extLst>
                <a:ext uri="{FF2B5EF4-FFF2-40B4-BE49-F238E27FC236}">
                  <a16:creationId xmlns:a16="http://schemas.microsoft.com/office/drawing/2014/main" id="{B74B39B5-A7E1-4FB5-BAB5-03E950FD1346}"/>
                </a:ext>
              </a:extLst>
            </p:cNvPr>
            <p:cNvSpPr/>
            <p:nvPr/>
          </p:nvSpPr>
          <p:spPr>
            <a:xfrm>
              <a:off x="6209462" y="-5715"/>
              <a:ext cx="640080" cy="3467100"/>
            </a:xfrm>
            <a:custGeom>
              <a:avLst/>
              <a:gdLst>
                <a:gd name="connsiteX0" fmla="*/ 363550 w 640080"/>
                <a:gd name="connsiteY0" fmla="*/ 5715 h 3467100"/>
                <a:gd name="connsiteX1" fmla="*/ 5715 w 640080"/>
                <a:gd name="connsiteY1" fmla="*/ 3464509 h 3467100"/>
                <a:gd name="connsiteX2" fmla="*/ 16002 w 640080"/>
                <a:gd name="connsiteY2" fmla="*/ 3465119 h 3467100"/>
                <a:gd name="connsiteX3" fmla="*/ 639013 w 640080"/>
                <a:gd name="connsiteY3" fmla="*/ 5715 h 3467100"/>
                <a:gd name="connsiteX4" fmla="*/ 363550 w 640080"/>
                <a:gd name="connsiteY4" fmla="*/ 5715 h 346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0080" h="3467100">
                  <a:moveTo>
                    <a:pt x="363550" y="5715"/>
                  </a:moveTo>
                  <a:lnTo>
                    <a:pt x="5715" y="3464509"/>
                  </a:lnTo>
                  <a:cubicBezTo>
                    <a:pt x="8992" y="3464662"/>
                    <a:pt x="12497" y="3464890"/>
                    <a:pt x="16002" y="3465119"/>
                  </a:cubicBezTo>
                  <a:lnTo>
                    <a:pt x="639013" y="5715"/>
                  </a:lnTo>
                  <a:lnTo>
                    <a:pt x="363550" y="571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0" name="자유형: 도형 39">
              <a:extLst>
                <a:ext uri="{FF2B5EF4-FFF2-40B4-BE49-F238E27FC236}">
                  <a16:creationId xmlns:a16="http://schemas.microsoft.com/office/drawing/2014/main" id="{A343E83B-C484-4028-A58C-6E23C32D8E73}"/>
                </a:ext>
              </a:extLst>
            </p:cNvPr>
            <p:cNvSpPr/>
            <p:nvPr/>
          </p:nvSpPr>
          <p:spPr>
            <a:xfrm>
              <a:off x="4902860" y="-5715"/>
              <a:ext cx="1264920" cy="3467100"/>
            </a:xfrm>
            <a:custGeom>
              <a:avLst/>
              <a:gdLst>
                <a:gd name="connsiteX0" fmla="*/ 1266444 w 1264920"/>
                <a:gd name="connsiteY0" fmla="*/ 3465652 h 3467100"/>
                <a:gd name="connsiteX1" fmla="*/ 362483 w 1264920"/>
                <a:gd name="connsiteY1" fmla="*/ 5715 h 3467100"/>
                <a:gd name="connsiteX2" fmla="*/ 5715 w 1264920"/>
                <a:gd name="connsiteY2" fmla="*/ 5715 h 3467100"/>
                <a:gd name="connsiteX3" fmla="*/ 1256386 w 1264920"/>
                <a:gd name="connsiteY3" fmla="*/ 3467024 h 3467100"/>
                <a:gd name="connsiteX4" fmla="*/ 1266444 w 1264920"/>
                <a:gd name="connsiteY4" fmla="*/ 3465652 h 346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920" h="3467100">
                  <a:moveTo>
                    <a:pt x="1266444" y="3465652"/>
                  </a:moveTo>
                  <a:lnTo>
                    <a:pt x="362483" y="5715"/>
                  </a:lnTo>
                  <a:lnTo>
                    <a:pt x="5715" y="5715"/>
                  </a:lnTo>
                  <a:lnTo>
                    <a:pt x="1256386" y="3467024"/>
                  </a:lnTo>
                  <a:cubicBezTo>
                    <a:pt x="1259510" y="3466567"/>
                    <a:pt x="1262863" y="3466109"/>
                    <a:pt x="1266444" y="34656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1" name="자유형: 도형 40">
              <a:extLst>
                <a:ext uri="{FF2B5EF4-FFF2-40B4-BE49-F238E27FC236}">
                  <a16:creationId xmlns:a16="http://schemas.microsoft.com/office/drawing/2014/main" id="{4CB30A1E-3752-4608-98DE-C06AFD5EFB39}"/>
                </a:ext>
              </a:extLst>
            </p:cNvPr>
            <p:cNvSpPr/>
            <p:nvPr/>
          </p:nvSpPr>
          <p:spPr>
            <a:xfrm>
              <a:off x="3831107" y="-5715"/>
              <a:ext cx="2316480" cy="3474720"/>
            </a:xfrm>
            <a:custGeom>
              <a:avLst/>
              <a:gdLst>
                <a:gd name="connsiteX0" fmla="*/ 2313051 w 2316480"/>
                <a:gd name="connsiteY0" fmla="*/ 3470148 h 3474720"/>
                <a:gd name="connsiteX1" fmla="*/ 325069 w 2316480"/>
                <a:gd name="connsiteY1" fmla="*/ 5715 h 3474720"/>
                <a:gd name="connsiteX2" fmla="*/ 5715 w 2316480"/>
                <a:gd name="connsiteY2" fmla="*/ 5715 h 3474720"/>
                <a:gd name="connsiteX3" fmla="*/ 2306346 w 2316480"/>
                <a:gd name="connsiteY3" fmla="*/ 3471977 h 3474720"/>
                <a:gd name="connsiteX4" fmla="*/ 2313051 w 2316480"/>
                <a:gd name="connsiteY4" fmla="*/ 3470148 h 3474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6480" h="3474720">
                  <a:moveTo>
                    <a:pt x="2313051" y="3470148"/>
                  </a:moveTo>
                  <a:lnTo>
                    <a:pt x="325069" y="5715"/>
                  </a:lnTo>
                  <a:lnTo>
                    <a:pt x="5715" y="5715"/>
                  </a:lnTo>
                  <a:lnTo>
                    <a:pt x="2306346" y="3471977"/>
                  </a:lnTo>
                  <a:cubicBezTo>
                    <a:pt x="2308784" y="3471291"/>
                    <a:pt x="2310994" y="3470682"/>
                    <a:pt x="2313051" y="34701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2" name="자유형: 도형 41">
              <a:extLst>
                <a:ext uri="{FF2B5EF4-FFF2-40B4-BE49-F238E27FC236}">
                  <a16:creationId xmlns:a16="http://schemas.microsoft.com/office/drawing/2014/main" id="{D23A1B6E-77C9-4D67-962D-2016597B94CF}"/>
                </a:ext>
              </a:extLst>
            </p:cNvPr>
            <p:cNvSpPr/>
            <p:nvPr/>
          </p:nvSpPr>
          <p:spPr>
            <a:xfrm>
              <a:off x="5539816" y="-5715"/>
              <a:ext cx="693420" cy="3467100"/>
            </a:xfrm>
            <a:custGeom>
              <a:avLst/>
              <a:gdLst>
                <a:gd name="connsiteX0" fmla="*/ 658444 w 693420"/>
                <a:gd name="connsiteY0" fmla="*/ 3464128 h 3467100"/>
                <a:gd name="connsiteX1" fmla="*/ 692506 w 693420"/>
                <a:gd name="connsiteY1" fmla="*/ 5715 h 3467100"/>
                <a:gd name="connsiteX2" fmla="*/ 5715 w 693420"/>
                <a:gd name="connsiteY2" fmla="*/ 5715 h 3467100"/>
                <a:gd name="connsiteX3" fmla="*/ 636041 w 693420"/>
                <a:gd name="connsiteY3" fmla="*/ 3465043 h 3467100"/>
                <a:gd name="connsiteX4" fmla="*/ 658444 w 693420"/>
                <a:gd name="connsiteY4" fmla="*/ 3464128 h 346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3420" h="3467100">
                  <a:moveTo>
                    <a:pt x="658444" y="3464128"/>
                  </a:moveTo>
                  <a:lnTo>
                    <a:pt x="692506" y="5715"/>
                  </a:lnTo>
                  <a:lnTo>
                    <a:pt x="5715" y="5715"/>
                  </a:lnTo>
                  <a:lnTo>
                    <a:pt x="636041" y="3465043"/>
                  </a:lnTo>
                  <a:cubicBezTo>
                    <a:pt x="643585" y="3464509"/>
                    <a:pt x="651815" y="3464128"/>
                    <a:pt x="658444" y="34641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549504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3" r:id="rId1"/>
    <p:sldLayoutId id="2147483684" r:id="rId2"/>
    <p:sldLayoutId id="2147483685" r:id="rId3"/>
    <p:sldLayoutId id="2147483686" r:id="rId4"/>
    <p:sldLayoutId id="2147483687" r:id="rId5"/>
    <p:sldLayoutId id="2147483688" r:id="rId6"/>
    <p:sldLayoutId id="2147483689" r:id="rId7"/>
    <p:sldLayoutId id="2147483690" r:id="rId8"/>
    <p:sldLayoutId id="2147483691" r:id="rId9"/>
    <p:sldLayoutId id="2147483692" r:id="rId10"/>
    <p:sldLayoutId id="2147483693" r:id="rId11"/>
    <p:sldLayoutId id="2147483694" r:id="rId12"/>
    <p:sldLayoutId id="2147483695" r:id="rId13"/>
    <p:sldLayoutId id="2147483696" r:id="rId14"/>
    <p:sldLayoutId id="2147483697" r:id="rId15"/>
    <p:sldLayoutId id="2147483698" r:id="rId16"/>
    <p:sldLayoutId id="2147483699" r:id="rId17"/>
  </p:sldLayoutIdLst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9Slide.vn - 2019">
            <a:extLst>
              <a:ext uri="{FF2B5EF4-FFF2-40B4-BE49-F238E27FC236}">
                <a16:creationId xmlns:a16="http://schemas.microsoft.com/office/drawing/2014/main" id="{FE2A77F2-5CD9-4474-8FAF-CCD99710F6BD}"/>
              </a:ext>
            </a:extLst>
          </p:cNvPr>
          <p:cNvSpPr txBox="1"/>
          <p:nvPr userDrawn="1"/>
        </p:nvSpPr>
        <p:spPr>
          <a:xfrm>
            <a:off x="0" y="-1656987"/>
            <a:ext cx="12192000" cy="513987"/>
          </a:xfrm>
          <a:prstGeom prst="rect">
            <a:avLst/>
          </a:prstGeom>
          <a:noFill/>
        </p:spPr>
        <p:txBody>
          <a:bodyPr vert="horz" wrap="none" lIns="91440" tIns="45720" rIns="91440" bIns="4572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grpSp>
        <p:nvGrpSpPr>
          <p:cNvPr id="2" name="Group 1"/>
          <p:cNvGrpSpPr/>
          <p:nvPr userDrawn="1"/>
        </p:nvGrpSpPr>
        <p:grpSpPr>
          <a:xfrm>
            <a:off x="-1519238" y="-4194176"/>
            <a:ext cx="15240003" cy="15236826"/>
            <a:chOff x="-1519238" y="-4194176"/>
            <a:chExt cx="15240003" cy="15236826"/>
          </a:xfrm>
          <a:gradFill flip="none" rotWithShape="1">
            <a:gsLst>
              <a:gs pos="50000">
                <a:schemeClr val="tx2">
                  <a:lumMod val="75000"/>
                  <a:alpha val="50000"/>
                </a:schemeClr>
              </a:gs>
              <a:gs pos="0">
                <a:schemeClr val="tx2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</p:grpSpPr>
        <p:sp>
          <p:nvSpPr>
            <p:cNvPr id="3" name="Freeform 6"/>
            <p:cNvSpPr>
              <a:spLocks/>
            </p:cNvSpPr>
            <p:nvPr userDrawn="1"/>
          </p:nvSpPr>
          <p:spPr bwMode="auto">
            <a:xfrm>
              <a:off x="-1519238" y="3414712"/>
              <a:ext cx="7600951" cy="1055688"/>
            </a:xfrm>
            <a:custGeom>
              <a:avLst/>
              <a:gdLst>
                <a:gd name="T0" fmla="*/ 4788 w 4788"/>
                <a:gd name="T1" fmla="*/ 0 h 665"/>
                <a:gd name="T2" fmla="*/ 3448 w 4788"/>
                <a:gd name="T3" fmla="*/ 338 h 665"/>
                <a:gd name="T4" fmla="*/ 3477 w 4788"/>
                <a:gd name="T5" fmla="*/ 195 h 665"/>
                <a:gd name="T6" fmla="*/ 993 w 4788"/>
                <a:gd name="T7" fmla="*/ 665 h 665"/>
                <a:gd name="T8" fmla="*/ 1146 w 4788"/>
                <a:gd name="T9" fmla="*/ 333 h 665"/>
                <a:gd name="T10" fmla="*/ 0 w 4788"/>
                <a:gd name="T11" fmla="*/ 478 h 665"/>
                <a:gd name="T12" fmla="*/ 0 w 4788"/>
                <a:gd name="T13" fmla="*/ 164 h 665"/>
                <a:gd name="T14" fmla="*/ 2262 w 4788"/>
                <a:gd name="T15" fmla="*/ 0 h 665"/>
                <a:gd name="T16" fmla="*/ 2034 w 4788"/>
                <a:gd name="T17" fmla="*/ 245 h 665"/>
                <a:gd name="T18" fmla="*/ 4788 w 4788"/>
                <a:gd name="T19" fmla="*/ 0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88" h="665">
                  <a:moveTo>
                    <a:pt x="4788" y="0"/>
                  </a:moveTo>
                  <a:lnTo>
                    <a:pt x="3448" y="338"/>
                  </a:lnTo>
                  <a:lnTo>
                    <a:pt x="3477" y="195"/>
                  </a:lnTo>
                  <a:lnTo>
                    <a:pt x="993" y="665"/>
                  </a:lnTo>
                  <a:lnTo>
                    <a:pt x="1146" y="333"/>
                  </a:lnTo>
                  <a:lnTo>
                    <a:pt x="0" y="478"/>
                  </a:lnTo>
                  <a:lnTo>
                    <a:pt x="0" y="164"/>
                  </a:lnTo>
                  <a:lnTo>
                    <a:pt x="2262" y="0"/>
                  </a:lnTo>
                  <a:lnTo>
                    <a:pt x="2034" y="245"/>
                  </a:lnTo>
                  <a:lnTo>
                    <a:pt x="478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7"/>
            <p:cNvSpPr>
              <a:spLocks/>
            </p:cNvSpPr>
            <p:nvPr userDrawn="1"/>
          </p:nvSpPr>
          <p:spPr bwMode="auto">
            <a:xfrm>
              <a:off x="-1212850" y="3414712"/>
              <a:ext cx="7294564" cy="2625725"/>
            </a:xfrm>
            <a:custGeom>
              <a:avLst/>
              <a:gdLst>
                <a:gd name="T0" fmla="*/ 4595 w 4595"/>
                <a:gd name="T1" fmla="*/ 0 h 1654"/>
                <a:gd name="T2" fmla="*/ 3379 w 4595"/>
                <a:gd name="T3" fmla="*/ 660 h 1654"/>
                <a:gd name="T4" fmla="*/ 3374 w 4595"/>
                <a:gd name="T5" fmla="*/ 515 h 1654"/>
                <a:gd name="T6" fmla="*/ 1086 w 4595"/>
                <a:gd name="T7" fmla="*/ 1588 h 1654"/>
                <a:gd name="T8" fmla="*/ 1149 w 4595"/>
                <a:gd name="T9" fmla="*/ 1228 h 1654"/>
                <a:gd name="T10" fmla="*/ 79 w 4595"/>
                <a:gd name="T11" fmla="*/ 1654 h 1654"/>
                <a:gd name="T12" fmla="*/ 0 w 4595"/>
                <a:gd name="T13" fmla="*/ 1347 h 1654"/>
                <a:gd name="T14" fmla="*/ 2148 w 4595"/>
                <a:gd name="T15" fmla="*/ 629 h 1654"/>
                <a:gd name="T16" fmla="*/ 1987 w 4595"/>
                <a:gd name="T17" fmla="*/ 922 h 1654"/>
                <a:gd name="T18" fmla="*/ 4595 w 4595"/>
                <a:gd name="T19" fmla="*/ 0 h 1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95" h="1654">
                  <a:moveTo>
                    <a:pt x="4595" y="0"/>
                  </a:moveTo>
                  <a:lnTo>
                    <a:pt x="3379" y="660"/>
                  </a:lnTo>
                  <a:lnTo>
                    <a:pt x="3374" y="515"/>
                  </a:lnTo>
                  <a:lnTo>
                    <a:pt x="1086" y="1588"/>
                  </a:lnTo>
                  <a:lnTo>
                    <a:pt x="1149" y="1228"/>
                  </a:lnTo>
                  <a:lnTo>
                    <a:pt x="79" y="1654"/>
                  </a:lnTo>
                  <a:lnTo>
                    <a:pt x="0" y="1347"/>
                  </a:lnTo>
                  <a:lnTo>
                    <a:pt x="2148" y="629"/>
                  </a:lnTo>
                  <a:lnTo>
                    <a:pt x="1987" y="922"/>
                  </a:lnTo>
                  <a:lnTo>
                    <a:pt x="459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8"/>
            <p:cNvSpPr>
              <a:spLocks/>
            </p:cNvSpPr>
            <p:nvPr userDrawn="1"/>
          </p:nvSpPr>
          <p:spPr bwMode="auto">
            <a:xfrm>
              <a:off x="-454025" y="3414712"/>
              <a:ext cx="6535739" cy="4327525"/>
            </a:xfrm>
            <a:custGeom>
              <a:avLst/>
              <a:gdLst>
                <a:gd name="T0" fmla="*/ 4117 w 4117"/>
                <a:gd name="T1" fmla="*/ 0 h 2726"/>
                <a:gd name="T2" fmla="*/ 3105 w 4117"/>
                <a:gd name="T3" fmla="*/ 943 h 2726"/>
                <a:gd name="T4" fmla="*/ 3062 w 4117"/>
                <a:gd name="T5" fmla="*/ 803 h 2726"/>
                <a:gd name="T6" fmla="*/ 1112 w 4117"/>
                <a:gd name="T7" fmla="*/ 2409 h 2726"/>
                <a:gd name="T8" fmla="*/ 1086 w 4117"/>
                <a:gd name="T9" fmla="*/ 2045 h 2726"/>
                <a:gd name="T10" fmla="*/ 153 w 4117"/>
                <a:gd name="T11" fmla="*/ 2726 h 2726"/>
                <a:gd name="T12" fmla="*/ 0 w 4117"/>
                <a:gd name="T13" fmla="*/ 2449 h 2726"/>
                <a:gd name="T14" fmla="*/ 1902 w 4117"/>
                <a:gd name="T15" fmla="*/ 1218 h 2726"/>
                <a:gd name="T16" fmla="*/ 1820 w 4117"/>
                <a:gd name="T17" fmla="*/ 1543 h 2726"/>
                <a:gd name="T18" fmla="*/ 4117 w 4117"/>
                <a:gd name="T19" fmla="*/ 0 h 2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17" h="2726">
                  <a:moveTo>
                    <a:pt x="4117" y="0"/>
                  </a:moveTo>
                  <a:lnTo>
                    <a:pt x="3105" y="943"/>
                  </a:lnTo>
                  <a:lnTo>
                    <a:pt x="3062" y="803"/>
                  </a:lnTo>
                  <a:lnTo>
                    <a:pt x="1112" y="2409"/>
                  </a:lnTo>
                  <a:lnTo>
                    <a:pt x="1086" y="2045"/>
                  </a:lnTo>
                  <a:lnTo>
                    <a:pt x="153" y="2726"/>
                  </a:lnTo>
                  <a:lnTo>
                    <a:pt x="0" y="2449"/>
                  </a:lnTo>
                  <a:lnTo>
                    <a:pt x="1902" y="1218"/>
                  </a:lnTo>
                  <a:lnTo>
                    <a:pt x="1820" y="1543"/>
                  </a:lnTo>
                  <a:lnTo>
                    <a:pt x="411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9"/>
            <p:cNvSpPr>
              <a:spLocks/>
            </p:cNvSpPr>
            <p:nvPr userDrawn="1"/>
          </p:nvSpPr>
          <p:spPr bwMode="auto">
            <a:xfrm>
              <a:off x="720725" y="3414712"/>
              <a:ext cx="5360989" cy="5753100"/>
            </a:xfrm>
            <a:custGeom>
              <a:avLst/>
              <a:gdLst>
                <a:gd name="T0" fmla="*/ 3377 w 3377"/>
                <a:gd name="T1" fmla="*/ 0 h 3624"/>
                <a:gd name="T2" fmla="*/ 2632 w 3377"/>
                <a:gd name="T3" fmla="*/ 1165 h 3624"/>
                <a:gd name="T4" fmla="*/ 2555 w 3377"/>
                <a:gd name="T5" fmla="*/ 1041 h 3624"/>
                <a:gd name="T6" fmla="*/ 1067 w 3377"/>
                <a:gd name="T7" fmla="*/ 3083 h 3624"/>
                <a:gd name="T8" fmla="*/ 951 w 3377"/>
                <a:gd name="T9" fmla="*/ 2734 h 3624"/>
                <a:gd name="T10" fmla="*/ 216 w 3377"/>
                <a:gd name="T11" fmla="*/ 3624 h 3624"/>
                <a:gd name="T12" fmla="*/ 0 w 3377"/>
                <a:gd name="T13" fmla="*/ 3395 h 3624"/>
                <a:gd name="T14" fmla="*/ 1535 w 3377"/>
                <a:gd name="T15" fmla="*/ 1728 h 3624"/>
                <a:gd name="T16" fmla="*/ 1538 w 3377"/>
                <a:gd name="T17" fmla="*/ 2063 h 3624"/>
                <a:gd name="T18" fmla="*/ 3377 w 3377"/>
                <a:gd name="T19" fmla="*/ 0 h 3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77" h="3624">
                  <a:moveTo>
                    <a:pt x="3377" y="0"/>
                  </a:moveTo>
                  <a:lnTo>
                    <a:pt x="2632" y="1165"/>
                  </a:lnTo>
                  <a:lnTo>
                    <a:pt x="2555" y="1041"/>
                  </a:lnTo>
                  <a:lnTo>
                    <a:pt x="1067" y="3083"/>
                  </a:lnTo>
                  <a:lnTo>
                    <a:pt x="951" y="2734"/>
                  </a:lnTo>
                  <a:lnTo>
                    <a:pt x="216" y="3624"/>
                  </a:lnTo>
                  <a:lnTo>
                    <a:pt x="0" y="3395"/>
                  </a:lnTo>
                  <a:lnTo>
                    <a:pt x="1535" y="1728"/>
                  </a:lnTo>
                  <a:lnTo>
                    <a:pt x="1538" y="2063"/>
                  </a:lnTo>
                  <a:lnTo>
                    <a:pt x="337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10"/>
            <p:cNvSpPr>
              <a:spLocks/>
            </p:cNvSpPr>
            <p:nvPr userDrawn="1"/>
          </p:nvSpPr>
          <p:spPr bwMode="auto">
            <a:xfrm>
              <a:off x="2230438" y="3414712"/>
              <a:ext cx="3851276" cy="6823075"/>
            </a:xfrm>
            <a:custGeom>
              <a:avLst/>
              <a:gdLst>
                <a:gd name="T0" fmla="*/ 2426 w 2426"/>
                <a:gd name="T1" fmla="*/ 0 h 4298"/>
                <a:gd name="T2" fmla="*/ 1992 w 2426"/>
                <a:gd name="T3" fmla="*/ 1313 h 4298"/>
                <a:gd name="T4" fmla="*/ 1889 w 2426"/>
                <a:gd name="T5" fmla="*/ 1212 h 4298"/>
                <a:gd name="T6" fmla="*/ 954 w 2426"/>
                <a:gd name="T7" fmla="*/ 3558 h 4298"/>
                <a:gd name="T8" fmla="*/ 756 w 2426"/>
                <a:gd name="T9" fmla="*/ 3252 h 4298"/>
                <a:gd name="T10" fmla="*/ 267 w 2426"/>
                <a:gd name="T11" fmla="*/ 4298 h 4298"/>
                <a:gd name="T12" fmla="*/ 0 w 2426"/>
                <a:gd name="T13" fmla="*/ 4129 h 4298"/>
                <a:gd name="T14" fmla="*/ 1073 w 2426"/>
                <a:gd name="T15" fmla="*/ 2132 h 4298"/>
                <a:gd name="T16" fmla="*/ 1157 w 2426"/>
                <a:gd name="T17" fmla="*/ 2457 h 4298"/>
                <a:gd name="T18" fmla="*/ 2426 w 2426"/>
                <a:gd name="T19" fmla="*/ 0 h 4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26" h="4298">
                  <a:moveTo>
                    <a:pt x="2426" y="0"/>
                  </a:moveTo>
                  <a:lnTo>
                    <a:pt x="1992" y="1313"/>
                  </a:lnTo>
                  <a:lnTo>
                    <a:pt x="1889" y="1212"/>
                  </a:lnTo>
                  <a:lnTo>
                    <a:pt x="954" y="3558"/>
                  </a:lnTo>
                  <a:lnTo>
                    <a:pt x="756" y="3252"/>
                  </a:lnTo>
                  <a:lnTo>
                    <a:pt x="267" y="4298"/>
                  </a:lnTo>
                  <a:lnTo>
                    <a:pt x="0" y="4129"/>
                  </a:lnTo>
                  <a:lnTo>
                    <a:pt x="1073" y="2132"/>
                  </a:lnTo>
                  <a:lnTo>
                    <a:pt x="1157" y="2457"/>
                  </a:lnTo>
                  <a:lnTo>
                    <a:pt x="24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1"/>
            <p:cNvSpPr>
              <a:spLocks/>
            </p:cNvSpPr>
            <p:nvPr userDrawn="1"/>
          </p:nvSpPr>
          <p:spPr bwMode="auto">
            <a:xfrm>
              <a:off x="3979863" y="3414712"/>
              <a:ext cx="2101850" cy="7461250"/>
            </a:xfrm>
            <a:custGeom>
              <a:avLst/>
              <a:gdLst>
                <a:gd name="T0" fmla="*/ 1324 w 1324"/>
                <a:gd name="T1" fmla="*/ 0 h 4700"/>
                <a:gd name="T2" fmla="*/ 1231 w 1324"/>
                <a:gd name="T3" fmla="*/ 1379 h 4700"/>
                <a:gd name="T4" fmla="*/ 1107 w 1324"/>
                <a:gd name="T5" fmla="*/ 1307 h 4700"/>
                <a:gd name="T6" fmla="*/ 785 w 1324"/>
                <a:gd name="T7" fmla="*/ 3815 h 4700"/>
                <a:gd name="T8" fmla="*/ 515 w 1324"/>
                <a:gd name="T9" fmla="*/ 3566 h 4700"/>
                <a:gd name="T10" fmla="*/ 301 w 1324"/>
                <a:gd name="T11" fmla="*/ 4700 h 4700"/>
                <a:gd name="T12" fmla="*/ 0 w 1324"/>
                <a:gd name="T13" fmla="*/ 4602 h 4700"/>
                <a:gd name="T14" fmla="*/ 544 w 1324"/>
                <a:gd name="T15" fmla="*/ 2401 h 4700"/>
                <a:gd name="T16" fmla="*/ 708 w 1324"/>
                <a:gd name="T17" fmla="*/ 2694 h 4700"/>
                <a:gd name="T18" fmla="*/ 1324 w 1324"/>
                <a:gd name="T19" fmla="*/ 0 h 47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24" h="4700">
                  <a:moveTo>
                    <a:pt x="1324" y="0"/>
                  </a:moveTo>
                  <a:lnTo>
                    <a:pt x="1231" y="1379"/>
                  </a:lnTo>
                  <a:lnTo>
                    <a:pt x="1107" y="1307"/>
                  </a:lnTo>
                  <a:lnTo>
                    <a:pt x="785" y="3815"/>
                  </a:lnTo>
                  <a:lnTo>
                    <a:pt x="515" y="3566"/>
                  </a:lnTo>
                  <a:lnTo>
                    <a:pt x="301" y="4700"/>
                  </a:lnTo>
                  <a:lnTo>
                    <a:pt x="0" y="4602"/>
                  </a:lnTo>
                  <a:lnTo>
                    <a:pt x="544" y="2401"/>
                  </a:lnTo>
                  <a:lnTo>
                    <a:pt x="708" y="2694"/>
                  </a:lnTo>
                  <a:lnTo>
                    <a:pt x="13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2"/>
            <p:cNvSpPr>
              <a:spLocks/>
            </p:cNvSpPr>
            <p:nvPr userDrawn="1"/>
          </p:nvSpPr>
          <p:spPr bwMode="auto">
            <a:xfrm>
              <a:off x="5829301" y="3414712"/>
              <a:ext cx="927100" cy="7627938"/>
            </a:xfrm>
            <a:custGeom>
              <a:avLst/>
              <a:gdLst>
                <a:gd name="T0" fmla="*/ 159 w 584"/>
                <a:gd name="T1" fmla="*/ 0 h 4805"/>
                <a:gd name="T2" fmla="*/ 412 w 584"/>
                <a:gd name="T3" fmla="*/ 1360 h 4805"/>
                <a:gd name="T4" fmla="*/ 272 w 584"/>
                <a:gd name="T5" fmla="*/ 1321 h 4805"/>
                <a:gd name="T6" fmla="*/ 584 w 584"/>
                <a:gd name="T7" fmla="*/ 3828 h 4805"/>
                <a:gd name="T8" fmla="*/ 262 w 584"/>
                <a:gd name="T9" fmla="*/ 3653 h 4805"/>
                <a:gd name="T10" fmla="*/ 338 w 584"/>
                <a:gd name="T11" fmla="*/ 4805 h 4805"/>
                <a:gd name="T12" fmla="*/ 21 w 584"/>
                <a:gd name="T13" fmla="*/ 4787 h 4805"/>
                <a:gd name="T14" fmla="*/ 0 w 584"/>
                <a:gd name="T15" fmla="*/ 2520 h 4805"/>
                <a:gd name="T16" fmla="*/ 233 w 584"/>
                <a:gd name="T17" fmla="*/ 2763 h 4805"/>
                <a:gd name="T18" fmla="*/ 159 w 584"/>
                <a:gd name="T19" fmla="*/ 0 h 4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4" h="4805">
                  <a:moveTo>
                    <a:pt x="159" y="0"/>
                  </a:moveTo>
                  <a:lnTo>
                    <a:pt x="412" y="1360"/>
                  </a:lnTo>
                  <a:lnTo>
                    <a:pt x="272" y="1321"/>
                  </a:lnTo>
                  <a:lnTo>
                    <a:pt x="584" y="3828"/>
                  </a:lnTo>
                  <a:lnTo>
                    <a:pt x="262" y="3653"/>
                  </a:lnTo>
                  <a:lnTo>
                    <a:pt x="338" y="4805"/>
                  </a:lnTo>
                  <a:lnTo>
                    <a:pt x="21" y="4787"/>
                  </a:lnTo>
                  <a:lnTo>
                    <a:pt x="0" y="2520"/>
                  </a:lnTo>
                  <a:lnTo>
                    <a:pt x="233" y="2763"/>
                  </a:lnTo>
                  <a:lnTo>
                    <a:pt x="15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3"/>
            <p:cNvSpPr>
              <a:spLocks/>
            </p:cNvSpPr>
            <p:nvPr userDrawn="1"/>
          </p:nvSpPr>
          <p:spPr bwMode="auto">
            <a:xfrm>
              <a:off x="6081713" y="3414712"/>
              <a:ext cx="2171700" cy="7415213"/>
            </a:xfrm>
            <a:custGeom>
              <a:avLst/>
              <a:gdLst>
                <a:gd name="T0" fmla="*/ 0 w 1368"/>
                <a:gd name="T1" fmla="*/ 0 h 4671"/>
                <a:gd name="T2" fmla="*/ 584 w 1368"/>
                <a:gd name="T3" fmla="*/ 1255 h 4671"/>
                <a:gd name="T4" fmla="*/ 441 w 1368"/>
                <a:gd name="T5" fmla="*/ 1252 h 4671"/>
                <a:gd name="T6" fmla="*/ 1366 w 1368"/>
                <a:gd name="T7" fmla="*/ 3601 h 4671"/>
                <a:gd name="T8" fmla="*/ 1009 w 1368"/>
                <a:gd name="T9" fmla="*/ 3513 h 4671"/>
                <a:gd name="T10" fmla="*/ 1368 w 1368"/>
                <a:gd name="T11" fmla="*/ 4612 h 4671"/>
                <a:gd name="T12" fmla="*/ 1059 w 1368"/>
                <a:gd name="T13" fmla="*/ 4671 h 4671"/>
                <a:gd name="T14" fmla="*/ 475 w 1368"/>
                <a:gd name="T15" fmla="*/ 2480 h 4671"/>
                <a:gd name="T16" fmla="*/ 758 w 1368"/>
                <a:gd name="T17" fmla="*/ 2660 h 4671"/>
                <a:gd name="T18" fmla="*/ 0 w 1368"/>
                <a:gd name="T19" fmla="*/ 0 h 4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68" h="4671">
                  <a:moveTo>
                    <a:pt x="0" y="0"/>
                  </a:moveTo>
                  <a:lnTo>
                    <a:pt x="584" y="1255"/>
                  </a:lnTo>
                  <a:lnTo>
                    <a:pt x="441" y="1252"/>
                  </a:lnTo>
                  <a:lnTo>
                    <a:pt x="1366" y="3601"/>
                  </a:lnTo>
                  <a:lnTo>
                    <a:pt x="1009" y="3513"/>
                  </a:lnTo>
                  <a:lnTo>
                    <a:pt x="1368" y="4612"/>
                  </a:lnTo>
                  <a:lnTo>
                    <a:pt x="1059" y="4671"/>
                  </a:lnTo>
                  <a:lnTo>
                    <a:pt x="475" y="2480"/>
                  </a:lnTo>
                  <a:lnTo>
                    <a:pt x="758" y="266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4"/>
            <p:cNvSpPr>
              <a:spLocks/>
            </p:cNvSpPr>
            <p:nvPr userDrawn="1"/>
          </p:nvSpPr>
          <p:spPr bwMode="auto">
            <a:xfrm>
              <a:off x="6081713" y="3414712"/>
              <a:ext cx="3925888" cy="6764338"/>
            </a:xfrm>
            <a:custGeom>
              <a:avLst/>
              <a:gdLst>
                <a:gd name="T0" fmla="*/ 0 w 2473"/>
                <a:gd name="T1" fmla="*/ 0 h 4261"/>
                <a:gd name="T2" fmla="*/ 877 w 2473"/>
                <a:gd name="T3" fmla="*/ 1070 h 4261"/>
                <a:gd name="T4" fmla="*/ 737 w 2473"/>
                <a:gd name="T5" fmla="*/ 1104 h 4261"/>
                <a:gd name="T6" fmla="*/ 2219 w 2473"/>
                <a:gd name="T7" fmla="*/ 3149 h 4261"/>
                <a:gd name="T8" fmla="*/ 1852 w 2473"/>
                <a:gd name="T9" fmla="*/ 3154 h 4261"/>
                <a:gd name="T10" fmla="*/ 2473 w 2473"/>
                <a:gd name="T11" fmla="*/ 4126 h 4261"/>
                <a:gd name="T12" fmla="*/ 2188 w 2473"/>
                <a:gd name="T13" fmla="*/ 4261 h 4261"/>
                <a:gd name="T14" fmla="*/ 1078 w 2473"/>
                <a:gd name="T15" fmla="*/ 2285 h 4261"/>
                <a:gd name="T16" fmla="*/ 1395 w 2473"/>
                <a:gd name="T17" fmla="*/ 2388 h 4261"/>
                <a:gd name="T18" fmla="*/ 0 w 2473"/>
                <a:gd name="T19" fmla="*/ 0 h 4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73" h="4261">
                  <a:moveTo>
                    <a:pt x="0" y="0"/>
                  </a:moveTo>
                  <a:lnTo>
                    <a:pt x="877" y="1070"/>
                  </a:lnTo>
                  <a:lnTo>
                    <a:pt x="737" y="1104"/>
                  </a:lnTo>
                  <a:lnTo>
                    <a:pt x="2219" y="3149"/>
                  </a:lnTo>
                  <a:lnTo>
                    <a:pt x="1852" y="3154"/>
                  </a:lnTo>
                  <a:lnTo>
                    <a:pt x="2473" y="4126"/>
                  </a:lnTo>
                  <a:lnTo>
                    <a:pt x="2188" y="4261"/>
                  </a:lnTo>
                  <a:lnTo>
                    <a:pt x="1078" y="2285"/>
                  </a:lnTo>
                  <a:lnTo>
                    <a:pt x="1395" y="238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5"/>
            <p:cNvSpPr>
              <a:spLocks/>
            </p:cNvSpPr>
            <p:nvPr userDrawn="1"/>
          </p:nvSpPr>
          <p:spPr bwMode="auto">
            <a:xfrm>
              <a:off x="6081713" y="3414712"/>
              <a:ext cx="5432426" cy="5686425"/>
            </a:xfrm>
            <a:custGeom>
              <a:avLst/>
              <a:gdLst>
                <a:gd name="T0" fmla="*/ 0 w 3422"/>
                <a:gd name="T1" fmla="*/ 0 h 3582"/>
                <a:gd name="T2" fmla="*/ 1115 w 3422"/>
                <a:gd name="T3" fmla="*/ 816 h 3582"/>
                <a:gd name="T4" fmla="*/ 988 w 3422"/>
                <a:gd name="T5" fmla="*/ 885 h 3582"/>
                <a:gd name="T6" fmla="*/ 2933 w 3422"/>
                <a:gd name="T7" fmla="*/ 2499 h 3582"/>
                <a:gd name="T8" fmla="*/ 2579 w 3422"/>
                <a:gd name="T9" fmla="*/ 2594 h 3582"/>
                <a:gd name="T10" fmla="*/ 3422 w 3422"/>
                <a:gd name="T11" fmla="*/ 3381 h 3582"/>
                <a:gd name="T12" fmla="*/ 3179 w 3422"/>
                <a:gd name="T13" fmla="*/ 3582 h 3582"/>
                <a:gd name="T14" fmla="*/ 1612 w 3422"/>
                <a:gd name="T15" fmla="*/ 1947 h 3582"/>
                <a:gd name="T16" fmla="*/ 1947 w 3422"/>
                <a:gd name="T17" fmla="*/ 1965 h 3582"/>
                <a:gd name="T18" fmla="*/ 0 w 3422"/>
                <a:gd name="T19" fmla="*/ 0 h 3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22" h="3582">
                  <a:moveTo>
                    <a:pt x="0" y="0"/>
                  </a:moveTo>
                  <a:lnTo>
                    <a:pt x="1115" y="816"/>
                  </a:lnTo>
                  <a:lnTo>
                    <a:pt x="988" y="885"/>
                  </a:lnTo>
                  <a:lnTo>
                    <a:pt x="2933" y="2499"/>
                  </a:lnTo>
                  <a:lnTo>
                    <a:pt x="2579" y="2594"/>
                  </a:lnTo>
                  <a:lnTo>
                    <a:pt x="3422" y="3381"/>
                  </a:lnTo>
                  <a:lnTo>
                    <a:pt x="3179" y="3582"/>
                  </a:lnTo>
                  <a:lnTo>
                    <a:pt x="1612" y="1947"/>
                  </a:lnTo>
                  <a:lnTo>
                    <a:pt x="1947" y="196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6"/>
            <p:cNvSpPr>
              <a:spLocks/>
            </p:cNvSpPr>
            <p:nvPr userDrawn="1"/>
          </p:nvSpPr>
          <p:spPr bwMode="auto">
            <a:xfrm>
              <a:off x="6081713" y="3414712"/>
              <a:ext cx="6597651" cy="4256088"/>
            </a:xfrm>
            <a:custGeom>
              <a:avLst/>
              <a:gdLst>
                <a:gd name="T0" fmla="*/ 0 w 4156"/>
                <a:gd name="T1" fmla="*/ 0 h 2681"/>
                <a:gd name="T2" fmla="*/ 1284 w 4156"/>
                <a:gd name="T3" fmla="*/ 515 h 2681"/>
                <a:gd name="T4" fmla="*/ 1178 w 4156"/>
                <a:gd name="T5" fmla="*/ 613 h 2681"/>
                <a:gd name="T6" fmla="*/ 3461 w 4156"/>
                <a:gd name="T7" fmla="*/ 1691 h 2681"/>
                <a:gd name="T8" fmla="*/ 3144 w 4156"/>
                <a:gd name="T9" fmla="*/ 1870 h 2681"/>
                <a:gd name="T10" fmla="*/ 4156 w 4156"/>
                <a:gd name="T11" fmla="*/ 2425 h 2681"/>
                <a:gd name="T12" fmla="*/ 3971 w 4156"/>
                <a:gd name="T13" fmla="*/ 2681 h 2681"/>
                <a:gd name="T14" fmla="*/ 2045 w 4156"/>
                <a:gd name="T15" fmla="*/ 1484 h 2681"/>
                <a:gd name="T16" fmla="*/ 2375 w 4156"/>
                <a:gd name="T17" fmla="*/ 1421 h 2681"/>
                <a:gd name="T18" fmla="*/ 0 w 4156"/>
                <a:gd name="T19" fmla="*/ 0 h 2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56" h="2681">
                  <a:moveTo>
                    <a:pt x="0" y="0"/>
                  </a:moveTo>
                  <a:lnTo>
                    <a:pt x="1284" y="515"/>
                  </a:lnTo>
                  <a:lnTo>
                    <a:pt x="1178" y="613"/>
                  </a:lnTo>
                  <a:lnTo>
                    <a:pt x="3461" y="1691"/>
                  </a:lnTo>
                  <a:lnTo>
                    <a:pt x="3144" y="1870"/>
                  </a:lnTo>
                  <a:lnTo>
                    <a:pt x="4156" y="2425"/>
                  </a:lnTo>
                  <a:lnTo>
                    <a:pt x="3971" y="2681"/>
                  </a:lnTo>
                  <a:lnTo>
                    <a:pt x="2045" y="1484"/>
                  </a:lnTo>
                  <a:lnTo>
                    <a:pt x="2375" y="142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7"/>
            <p:cNvSpPr>
              <a:spLocks/>
            </p:cNvSpPr>
            <p:nvPr userDrawn="1"/>
          </p:nvSpPr>
          <p:spPr bwMode="auto">
            <a:xfrm>
              <a:off x="6081713" y="3414712"/>
              <a:ext cx="7348539" cy="2554288"/>
            </a:xfrm>
            <a:custGeom>
              <a:avLst/>
              <a:gdLst>
                <a:gd name="T0" fmla="*/ 0 w 4629"/>
                <a:gd name="T1" fmla="*/ 0 h 1609"/>
                <a:gd name="T2" fmla="*/ 1371 w 4629"/>
                <a:gd name="T3" fmla="*/ 179 h 1609"/>
                <a:gd name="T4" fmla="*/ 1294 w 4629"/>
                <a:gd name="T5" fmla="*/ 298 h 1609"/>
                <a:gd name="T6" fmla="*/ 3773 w 4629"/>
                <a:gd name="T7" fmla="*/ 776 h 1609"/>
                <a:gd name="T8" fmla="*/ 3509 w 4629"/>
                <a:gd name="T9" fmla="*/ 1030 h 1609"/>
                <a:gd name="T10" fmla="*/ 4629 w 4629"/>
                <a:gd name="T11" fmla="*/ 1315 h 1609"/>
                <a:gd name="T12" fmla="*/ 4513 w 4629"/>
                <a:gd name="T13" fmla="*/ 1609 h 1609"/>
                <a:gd name="T14" fmla="*/ 2349 w 4629"/>
                <a:gd name="T15" fmla="*/ 930 h 1609"/>
                <a:gd name="T16" fmla="*/ 2653 w 4629"/>
                <a:gd name="T17" fmla="*/ 784 h 1609"/>
                <a:gd name="T18" fmla="*/ 0 w 4629"/>
                <a:gd name="T19" fmla="*/ 0 h 1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29" h="1609">
                  <a:moveTo>
                    <a:pt x="0" y="0"/>
                  </a:moveTo>
                  <a:lnTo>
                    <a:pt x="1371" y="179"/>
                  </a:lnTo>
                  <a:lnTo>
                    <a:pt x="1294" y="298"/>
                  </a:lnTo>
                  <a:lnTo>
                    <a:pt x="3773" y="776"/>
                  </a:lnTo>
                  <a:lnTo>
                    <a:pt x="3509" y="1030"/>
                  </a:lnTo>
                  <a:lnTo>
                    <a:pt x="4629" y="1315"/>
                  </a:lnTo>
                  <a:lnTo>
                    <a:pt x="4513" y="1609"/>
                  </a:lnTo>
                  <a:lnTo>
                    <a:pt x="2349" y="930"/>
                  </a:lnTo>
                  <a:lnTo>
                    <a:pt x="2653" y="78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8"/>
            <p:cNvSpPr>
              <a:spLocks/>
            </p:cNvSpPr>
            <p:nvPr userDrawn="1"/>
          </p:nvSpPr>
          <p:spPr bwMode="auto">
            <a:xfrm>
              <a:off x="6081713" y="3121024"/>
              <a:ext cx="7639052" cy="985838"/>
            </a:xfrm>
            <a:custGeom>
              <a:avLst/>
              <a:gdLst>
                <a:gd name="T0" fmla="*/ 0 w 4812"/>
                <a:gd name="T1" fmla="*/ 185 h 621"/>
                <a:gd name="T2" fmla="*/ 1374 w 4812"/>
                <a:gd name="T3" fmla="*/ 18 h 621"/>
                <a:gd name="T4" fmla="*/ 1326 w 4812"/>
                <a:gd name="T5" fmla="*/ 153 h 621"/>
                <a:gd name="T6" fmla="*/ 3850 w 4812"/>
                <a:gd name="T7" fmla="*/ 0 h 621"/>
                <a:gd name="T8" fmla="*/ 3657 w 4812"/>
                <a:gd name="T9" fmla="*/ 312 h 621"/>
                <a:gd name="T10" fmla="*/ 4812 w 4812"/>
                <a:gd name="T11" fmla="*/ 309 h 621"/>
                <a:gd name="T12" fmla="*/ 4772 w 4812"/>
                <a:gd name="T13" fmla="*/ 621 h 621"/>
                <a:gd name="T14" fmla="*/ 2507 w 4812"/>
                <a:gd name="T15" fmla="*/ 502 h 621"/>
                <a:gd name="T16" fmla="*/ 2764 w 4812"/>
                <a:gd name="T17" fmla="*/ 285 h 621"/>
                <a:gd name="T18" fmla="*/ 0 w 4812"/>
                <a:gd name="T19" fmla="*/ 185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12" h="621">
                  <a:moveTo>
                    <a:pt x="0" y="185"/>
                  </a:moveTo>
                  <a:lnTo>
                    <a:pt x="1374" y="18"/>
                  </a:lnTo>
                  <a:lnTo>
                    <a:pt x="1326" y="153"/>
                  </a:lnTo>
                  <a:lnTo>
                    <a:pt x="3850" y="0"/>
                  </a:lnTo>
                  <a:lnTo>
                    <a:pt x="3657" y="312"/>
                  </a:lnTo>
                  <a:lnTo>
                    <a:pt x="4812" y="309"/>
                  </a:lnTo>
                  <a:lnTo>
                    <a:pt x="4772" y="621"/>
                  </a:lnTo>
                  <a:lnTo>
                    <a:pt x="2507" y="502"/>
                  </a:lnTo>
                  <a:lnTo>
                    <a:pt x="2764" y="285"/>
                  </a:lnTo>
                  <a:lnTo>
                    <a:pt x="0" y="1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9"/>
            <p:cNvSpPr>
              <a:spLocks/>
            </p:cNvSpPr>
            <p:nvPr userDrawn="1"/>
          </p:nvSpPr>
          <p:spPr bwMode="auto">
            <a:xfrm>
              <a:off x="6081713" y="1611312"/>
              <a:ext cx="7508876" cy="1803400"/>
            </a:xfrm>
            <a:custGeom>
              <a:avLst/>
              <a:gdLst>
                <a:gd name="T0" fmla="*/ 0 w 4730"/>
                <a:gd name="T1" fmla="*/ 1136 h 1136"/>
                <a:gd name="T2" fmla="*/ 1289 w 4730"/>
                <a:gd name="T3" fmla="*/ 631 h 1136"/>
                <a:gd name="T4" fmla="*/ 1279 w 4730"/>
                <a:gd name="T5" fmla="*/ 776 h 1136"/>
                <a:gd name="T6" fmla="*/ 3683 w 4730"/>
                <a:gd name="T7" fmla="*/ 0 h 1136"/>
                <a:gd name="T8" fmla="*/ 3572 w 4730"/>
                <a:gd name="T9" fmla="*/ 348 h 1136"/>
                <a:gd name="T10" fmla="*/ 4690 w 4730"/>
                <a:gd name="T11" fmla="*/ 61 h 1136"/>
                <a:gd name="T12" fmla="*/ 4730 w 4730"/>
                <a:gd name="T13" fmla="*/ 372 h 1136"/>
                <a:gd name="T14" fmla="*/ 2507 w 4730"/>
                <a:gd name="T15" fmla="*/ 819 h 1136"/>
                <a:gd name="T16" fmla="*/ 2703 w 4730"/>
                <a:gd name="T17" fmla="*/ 547 h 1136"/>
                <a:gd name="T18" fmla="*/ 0 w 4730"/>
                <a:gd name="T19" fmla="*/ 1136 h 1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30" h="1136">
                  <a:moveTo>
                    <a:pt x="0" y="1136"/>
                  </a:moveTo>
                  <a:lnTo>
                    <a:pt x="1289" y="631"/>
                  </a:lnTo>
                  <a:lnTo>
                    <a:pt x="1279" y="776"/>
                  </a:lnTo>
                  <a:lnTo>
                    <a:pt x="3683" y="0"/>
                  </a:lnTo>
                  <a:lnTo>
                    <a:pt x="3572" y="348"/>
                  </a:lnTo>
                  <a:lnTo>
                    <a:pt x="4690" y="61"/>
                  </a:lnTo>
                  <a:lnTo>
                    <a:pt x="4730" y="372"/>
                  </a:lnTo>
                  <a:lnTo>
                    <a:pt x="2507" y="819"/>
                  </a:lnTo>
                  <a:lnTo>
                    <a:pt x="2703" y="547"/>
                  </a:lnTo>
                  <a:lnTo>
                    <a:pt x="0" y="11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20"/>
            <p:cNvSpPr>
              <a:spLocks/>
            </p:cNvSpPr>
            <p:nvPr userDrawn="1"/>
          </p:nvSpPr>
          <p:spPr bwMode="auto">
            <a:xfrm>
              <a:off x="6081713" y="-92076"/>
              <a:ext cx="6970714" cy="3506788"/>
            </a:xfrm>
            <a:custGeom>
              <a:avLst/>
              <a:gdLst>
                <a:gd name="T0" fmla="*/ 0 w 4391"/>
                <a:gd name="T1" fmla="*/ 2209 h 2209"/>
                <a:gd name="T2" fmla="*/ 1123 w 4391"/>
                <a:gd name="T3" fmla="*/ 1400 h 2209"/>
                <a:gd name="T4" fmla="*/ 1149 w 4391"/>
                <a:gd name="T5" fmla="*/ 1543 h 2209"/>
                <a:gd name="T6" fmla="*/ 3284 w 4391"/>
                <a:gd name="T7" fmla="*/ 193 h 2209"/>
                <a:gd name="T8" fmla="*/ 3266 w 4391"/>
                <a:gd name="T9" fmla="*/ 558 h 2209"/>
                <a:gd name="T10" fmla="*/ 4275 w 4391"/>
                <a:gd name="T11" fmla="*/ 0 h 2209"/>
                <a:gd name="T12" fmla="*/ 4391 w 4391"/>
                <a:gd name="T13" fmla="*/ 293 h 2209"/>
                <a:gd name="T14" fmla="*/ 2351 w 4391"/>
                <a:gd name="T15" fmla="*/ 1279 h 2209"/>
                <a:gd name="T16" fmla="*/ 2473 w 4391"/>
                <a:gd name="T17" fmla="*/ 967 h 2209"/>
                <a:gd name="T18" fmla="*/ 0 w 4391"/>
                <a:gd name="T19" fmla="*/ 2209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91" h="2209">
                  <a:moveTo>
                    <a:pt x="0" y="2209"/>
                  </a:moveTo>
                  <a:lnTo>
                    <a:pt x="1123" y="1400"/>
                  </a:lnTo>
                  <a:lnTo>
                    <a:pt x="1149" y="1543"/>
                  </a:lnTo>
                  <a:lnTo>
                    <a:pt x="3284" y="193"/>
                  </a:lnTo>
                  <a:lnTo>
                    <a:pt x="3266" y="558"/>
                  </a:lnTo>
                  <a:lnTo>
                    <a:pt x="4275" y="0"/>
                  </a:lnTo>
                  <a:lnTo>
                    <a:pt x="4391" y="293"/>
                  </a:lnTo>
                  <a:lnTo>
                    <a:pt x="2351" y="1279"/>
                  </a:lnTo>
                  <a:lnTo>
                    <a:pt x="2473" y="967"/>
                  </a:lnTo>
                  <a:lnTo>
                    <a:pt x="0" y="22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21"/>
            <p:cNvSpPr>
              <a:spLocks/>
            </p:cNvSpPr>
            <p:nvPr userDrawn="1"/>
          </p:nvSpPr>
          <p:spPr bwMode="auto">
            <a:xfrm>
              <a:off x="6081713" y="-1668463"/>
              <a:ext cx="5997576" cy="5083175"/>
            </a:xfrm>
            <a:custGeom>
              <a:avLst/>
              <a:gdLst>
                <a:gd name="T0" fmla="*/ 0 w 3778"/>
                <a:gd name="T1" fmla="*/ 3202 h 3202"/>
                <a:gd name="T2" fmla="*/ 888 w 3778"/>
                <a:gd name="T3" fmla="*/ 2140 h 3202"/>
                <a:gd name="T4" fmla="*/ 946 w 3778"/>
                <a:gd name="T5" fmla="*/ 2272 h 3202"/>
                <a:gd name="T6" fmla="*/ 2679 w 3778"/>
                <a:gd name="T7" fmla="*/ 433 h 3202"/>
                <a:gd name="T8" fmla="*/ 2753 w 3778"/>
                <a:gd name="T9" fmla="*/ 792 h 3202"/>
                <a:gd name="T10" fmla="*/ 3591 w 3778"/>
                <a:gd name="T11" fmla="*/ 0 h 3202"/>
                <a:gd name="T12" fmla="*/ 3778 w 3778"/>
                <a:gd name="T13" fmla="*/ 256 h 3202"/>
                <a:gd name="T14" fmla="*/ 2045 w 3778"/>
                <a:gd name="T15" fmla="*/ 1717 h 3202"/>
                <a:gd name="T16" fmla="*/ 2085 w 3778"/>
                <a:gd name="T17" fmla="*/ 1384 h 3202"/>
                <a:gd name="T18" fmla="*/ 0 w 3778"/>
                <a:gd name="T19" fmla="*/ 3202 h 3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78" h="3202">
                  <a:moveTo>
                    <a:pt x="0" y="3202"/>
                  </a:moveTo>
                  <a:lnTo>
                    <a:pt x="888" y="2140"/>
                  </a:lnTo>
                  <a:lnTo>
                    <a:pt x="946" y="2272"/>
                  </a:lnTo>
                  <a:lnTo>
                    <a:pt x="2679" y="433"/>
                  </a:lnTo>
                  <a:lnTo>
                    <a:pt x="2753" y="792"/>
                  </a:lnTo>
                  <a:lnTo>
                    <a:pt x="3591" y="0"/>
                  </a:lnTo>
                  <a:lnTo>
                    <a:pt x="3778" y="256"/>
                  </a:lnTo>
                  <a:lnTo>
                    <a:pt x="2045" y="1717"/>
                  </a:lnTo>
                  <a:lnTo>
                    <a:pt x="2085" y="1384"/>
                  </a:lnTo>
                  <a:lnTo>
                    <a:pt x="0" y="32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2"/>
            <p:cNvSpPr>
              <a:spLocks/>
            </p:cNvSpPr>
            <p:nvPr userDrawn="1"/>
          </p:nvSpPr>
          <p:spPr bwMode="auto">
            <a:xfrm>
              <a:off x="6081713" y="-2927351"/>
              <a:ext cx="4646613" cy="6342063"/>
            </a:xfrm>
            <a:custGeom>
              <a:avLst/>
              <a:gdLst>
                <a:gd name="T0" fmla="*/ 0 w 2927"/>
                <a:gd name="T1" fmla="*/ 3995 h 3995"/>
                <a:gd name="T2" fmla="*/ 594 w 2927"/>
                <a:gd name="T3" fmla="*/ 2745 h 3995"/>
                <a:gd name="T4" fmla="*/ 687 w 2927"/>
                <a:gd name="T5" fmla="*/ 2859 h 3995"/>
                <a:gd name="T6" fmla="*/ 1908 w 2927"/>
                <a:gd name="T7" fmla="*/ 647 h 3995"/>
                <a:gd name="T8" fmla="*/ 2066 w 2927"/>
                <a:gd name="T9" fmla="*/ 975 h 3995"/>
                <a:gd name="T10" fmla="*/ 2682 w 2927"/>
                <a:gd name="T11" fmla="*/ 0 h 3995"/>
                <a:gd name="T12" fmla="*/ 2927 w 2927"/>
                <a:gd name="T13" fmla="*/ 201 h 3995"/>
                <a:gd name="T14" fmla="*/ 1612 w 2927"/>
                <a:gd name="T15" fmla="*/ 2048 h 3995"/>
                <a:gd name="T16" fmla="*/ 1567 w 2927"/>
                <a:gd name="T17" fmla="*/ 1715 h 3995"/>
                <a:gd name="T18" fmla="*/ 0 w 2927"/>
                <a:gd name="T19" fmla="*/ 3995 h 3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27" h="3995">
                  <a:moveTo>
                    <a:pt x="0" y="3995"/>
                  </a:moveTo>
                  <a:lnTo>
                    <a:pt x="594" y="2745"/>
                  </a:lnTo>
                  <a:lnTo>
                    <a:pt x="687" y="2859"/>
                  </a:lnTo>
                  <a:lnTo>
                    <a:pt x="1908" y="647"/>
                  </a:lnTo>
                  <a:lnTo>
                    <a:pt x="2066" y="975"/>
                  </a:lnTo>
                  <a:lnTo>
                    <a:pt x="2682" y="0"/>
                  </a:lnTo>
                  <a:lnTo>
                    <a:pt x="2927" y="201"/>
                  </a:lnTo>
                  <a:lnTo>
                    <a:pt x="1612" y="2048"/>
                  </a:lnTo>
                  <a:lnTo>
                    <a:pt x="1567" y="1715"/>
                  </a:lnTo>
                  <a:lnTo>
                    <a:pt x="0" y="39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3"/>
            <p:cNvSpPr>
              <a:spLocks/>
            </p:cNvSpPr>
            <p:nvPr userDrawn="1"/>
          </p:nvSpPr>
          <p:spPr bwMode="auto">
            <a:xfrm>
              <a:off x="6081713" y="-3786188"/>
              <a:ext cx="3003551" cy="7200900"/>
            </a:xfrm>
            <a:custGeom>
              <a:avLst/>
              <a:gdLst>
                <a:gd name="T0" fmla="*/ 0 w 1892"/>
                <a:gd name="T1" fmla="*/ 4536 h 4536"/>
                <a:gd name="T2" fmla="*/ 267 w 1892"/>
                <a:gd name="T3" fmla="*/ 3178 h 4536"/>
                <a:gd name="T4" fmla="*/ 380 w 1892"/>
                <a:gd name="T5" fmla="*/ 3265 h 4536"/>
                <a:gd name="T6" fmla="*/ 1014 w 1892"/>
                <a:gd name="T7" fmla="*/ 819 h 4536"/>
                <a:gd name="T8" fmla="*/ 1250 w 1892"/>
                <a:gd name="T9" fmla="*/ 1099 h 4536"/>
                <a:gd name="T10" fmla="*/ 1604 w 1892"/>
                <a:gd name="T11" fmla="*/ 0 h 4536"/>
                <a:gd name="T12" fmla="*/ 1892 w 1892"/>
                <a:gd name="T13" fmla="*/ 134 h 4536"/>
                <a:gd name="T14" fmla="*/ 1078 w 1892"/>
                <a:gd name="T15" fmla="*/ 2251 h 4536"/>
                <a:gd name="T16" fmla="*/ 951 w 1892"/>
                <a:gd name="T17" fmla="*/ 1939 h 4536"/>
                <a:gd name="T18" fmla="*/ 0 w 1892"/>
                <a:gd name="T19" fmla="*/ 4536 h 4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92" h="4536">
                  <a:moveTo>
                    <a:pt x="0" y="4536"/>
                  </a:moveTo>
                  <a:lnTo>
                    <a:pt x="267" y="3178"/>
                  </a:lnTo>
                  <a:lnTo>
                    <a:pt x="380" y="3265"/>
                  </a:lnTo>
                  <a:lnTo>
                    <a:pt x="1014" y="819"/>
                  </a:lnTo>
                  <a:lnTo>
                    <a:pt x="1250" y="1099"/>
                  </a:lnTo>
                  <a:lnTo>
                    <a:pt x="1604" y="0"/>
                  </a:lnTo>
                  <a:lnTo>
                    <a:pt x="1892" y="134"/>
                  </a:lnTo>
                  <a:lnTo>
                    <a:pt x="1078" y="2251"/>
                  </a:lnTo>
                  <a:lnTo>
                    <a:pt x="951" y="1939"/>
                  </a:lnTo>
                  <a:lnTo>
                    <a:pt x="0" y="45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4"/>
            <p:cNvSpPr>
              <a:spLocks/>
            </p:cNvSpPr>
            <p:nvPr userDrawn="1"/>
          </p:nvSpPr>
          <p:spPr bwMode="auto">
            <a:xfrm>
              <a:off x="5954713" y="-4194176"/>
              <a:ext cx="1296988" cy="7608888"/>
            </a:xfrm>
            <a:custGeom>
              <a:avLst/>
              <a:gdLst>
                <a:gd name="T0" fmla="*/ 80 w 817"/>
                <a:gd name="T1" fmla="*/ 4793 h 4793"/>
                <a:gd name="T2" fmla="*/ 0 w 817"/>
                <a:gd name="T3" fmla="*/ 3411 h 4793"/>
                <a:gd name="T4" fmla="*/ 133 w 817"/>
                <a:gd name="T5" fmla="*/ 3467 h 4793"/>
                <a:gd name="T6" fmla="*/ 138 w 817"/>
                <a:gd name="T7" fmla="*/ 941 h 4793"/>
                <a:gd name="T8" fmla="*/ 436 w 817"/>
                <a:gd name="T9" fmla="*/ 1152 h 4793"/>
                <a:gd name="T10" fmla="*/ 505 w 817"/>
                <a:gd name="T11" fmla="*/ 0 h 4793"/>
                <a:gd name="T12" fmla="*/ 817 w 817"/>
                <a:gd name="T13" fmla="*/ 61 h 4793"/>
                <a:gd name="T14" fmla="*/ 555 w 817"/>
                <a:gd name="T15" fmla="*/ 2309 h 4793"/>
                <a:gd name="T16" fmla="*/ 354 w 817"/>
                <a:gd name="T17" fmla="*/ 2040 h 4793"/>
                <a:gd name="T18" fmla="*/ 80 w 817"/>
                <a:gd name="T19" fmla="*/ 4793 h 4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17" h="4793">
                  <a:moveTo>
                    <a:pt x="80" y="4793"/>
                  </a:moveTo>
                  <a:lnTo>
                    <a:pt x="0" y="3411"/>
                  </a:lnTo>
                  <a:lnTo>
                    <a:pt x="133" y="3467"/>
                  </a:lnTo>
                  <a:lnTo>
                    <a:pt x="138" y="941"/>
                  </a:lnTo>
                  <a:lnTo>
                    <a:pt x="436" y="1152"/>
                  </a:lnTo>
                  <a:lnTo>
                    <a:pt x="505" y="0"/>
                  </a:lnTo>
                  <a:lnTo>
                    <a:pt x="817" y="61"/>
                  </a:lnTo>
                  <a:lnTo>
                    <a:pt x="555" y="2309"/>
                  </a:lnTo>
                  <a:lnTo>
                    <a:pt x="354" y="2040"/>
                  </a:lnTo>
                  <a:lnTo>
                    <a:pt x="80" y="47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5"/>
            <p:cNvSpPr>
              <a:spLocks/>
            </p:cNvSpPr>
            <p:nvPr userDrawn="1"/>
          </p:nvSpPr>
          <p:spPr bwMode="auto">
            <a:xfrm>
              <a:off x="4651376" y="-4156076"/>
              <a:ext cx="1430338" cy="7570788"/>
            </a:xfrm>
            <a:custGeom>
              <a:avLst/>
              <a:gdLst>
                <a:gd name="T0" fmla="*/ 901 w 901"/>
                <a:gd name="T1" fmla="*/ 4769 h 4769"/>
                <a:gd name="T2" fmla="*/ 481 w 901"/>
                <a:gd name="T3" fmla="*/ 3450 h 4769"/>
                <a:gd name="T4" fmla="*/ 623 w 901"/>
                <a:gd name="T5" fmla="*/ 3472 h 4769"/>
                <a:gd name="T6" fmla="*/ 0 w 901"/>
                <a:gd name="T7" fmla="*/ 1023 h 4769"/>
                <a:gd name="T8" fmla="*/ 340 w 901"/>
                <a:gd name="T9" fmla="*/ 1155 h 4769"/>
                <a:gd name="T10" fmla="*/ 121 w 901"/>
                <a:gd name="T11" fmla="*/ 21 h 4769"/>
                <a:gd name="T12" fmla="*/ 438 w 901"/>
                <a:gd name="T13" fmla="*/ 0 h 4769"/>
                <a:gd name="T14" fmla="*/ 742 w 901"/>
                <a:gd name="T15" fmla="*/ 2246 h 4769"/>
                <a:gd name="T16" fmla="*/ 483 w 901"/>
                <a:gd name="T17" fmla="*/ 2034 h 4769"/>
                <a:gd name="T18" fmla="*/ 901 w 901"/>
                <a:gd name="T19" fmla="*/ 4769 h 4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1" h="4769">
                  <a:moveTo>
                    <a:pt x="901" y="4769"/>
                  </a:moveTo>
                  <a:lnTo>
                    <a:pt x="481" y="3450"/>
                  </a:lnTo>
                  <a:lnTo>
                    <a:pt x="623" y="3472"/>
                  </a:lnTo>
                  <a:lnTo>
                    <a:pt x="0" y="1023"/>
                  </a:lnTo>
                  <a:lnTo>
                    <a:pt x="340" y="1155"/>
                  </a:lnTo>
                  <a:lnTo>
                    <a:pt x="121" y="21"/>
                  </a:lnTo>
                  <a:lnTo>
                    <a:pt x="438" y="0"/>
                  </a:lnTo>
                  <a:lnTo>
                    <a:pt x="742" y="2246"/>
                  </a:lnTo>
                  <a:lnTo>
                    <a:pt x="483" y="2034"/>
                  </a:lnTo>
                  <a:lnTo>
                    <a:pt x="901" y="47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6"/>
            <p:cNvSpPr>
              <a:spLocks/>
            </p:cNvSpPr>
            <p:nvPr userDrawn="1"/>
          </p:nvSpPr>
          <p:spPr bwMode="auto">
            <a:xfrm>
              <a:off x="3009900" y="-3732213"/>
              <a:ext cx="3071813" cy="7146925"/>
            </a:xfrm>
            <a:custGeom>
              <a:avLst/>
              <a:gdLst>
                <a:gd name="T0" fmla="*/ 1935 w 1935"/>
                <a:gd name="T1" fmla="*/ 4502 h 4502"/>
                <a:gd name="T2" fmla="*/ 1200 w 1935"/>
                <a:gd name="T3" fmla="*/ 3331 h 4502"/>
                <a:gd name="T4" fmla="*/ 1343 w 1935"/>
                <a:gd name="T5" fmla="*/ 3313 h 4502"/>
                <a:gd name="T6" fmla="*/ 130 w 1935"/>
                <a:gd name="T7" fmla="*/ 1099 h 4502"/>
                <a:gd name="T8" fmla="*/ 495 w 1935"/>
                <a:gd name="T9" fmla="*/ 1141 h 4502"/>
                <a:gd name="T10" fmla="*/ 0 w 1935"/>
                <a:gd name="T11" fmla="*/ 98 h 4502"/>
                <a:gd name="T12" fmla="*/ 302 w 1935"/>
                <a:gd name="T13" fmla="*/ 0 h 4502"/>
                <a:gd name="T14" fmla="*/ 1155 w 1935"/>
                <a:gd name="T15" fmla="*/ 2098 h 4502"/>
                <a:gd name="T16" fmla="*/ 851 w 1935"/>
                <a:gd name="T17" fmla="*/ 1958 h 4502"/>
                <a:gd name="T18" fmla="*/ 1935 w 1935"/>
                <a:gd name="T19" fmla="*/ 4502 h 4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35" h="4502">
                  <a:moveTo>
                    <a:pt x="1935" y="4502"/>
                  </a:moveTo>
                  <a:lnTo>
                    <a:pt x="1200" y="3331"/>
                  </a:lnTo>
                  <a:lnTo>
                    <a:pt x="1343" y="3313"/>
                  </a:lnTo>
                  <a:lnTo>
                    <a:pt x="130" y="1099"/>
                  </a:lnTo>
                  <a:lnTo>
                    <a:pt x="495" y="1141"/>
                  </a:lnTo>
                  <a:lnTo>
                    <a:pt x="0" y="98"/>
                  </a:lnTo>
                  <a:lnTo>
                    <a:pt x="302" y="0"/>
                  </a:lnTo>
                  <a:lnTo>
                    <a:pt x="1155" y="2098"/>
                  </a:lnTo>
                  <a:lnTo>
                    <a:pt x="851" y="1958"/>
                  </a:lnTo>
                  <a:lnTo>
                    <a:pt x="1935" y="45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7"/>
            <p:cNvSpPr>
              <a:spLocks/>
            </p:cNvSpPr>
            <p:nvPr userDrawn="1"/>
          </p:nvSpPr>
          <p:spPr bwMode="auto">
            <a:xfrm>
              <a:off x="1366838" y="-2863851"/>
              <a:ext cx="4714876" cy="6278563"/>
            </a:xfrm>
            <a:custGeom>
              <a:avLst/>
              <a:gdLst>
                <a:gd name="T0" fmla="*/ 2970 w 2970"/>
                <a:gd name="T1" fmla="*/ 3955 h 3955"/>
                <a:gd name="T2" fmla="*/ 1966 w 2970"/>
                <a:gd name="T3" fmla="*/ 3004 h 3955"/>
                <a:gd name="T4" fmla="*/ 2100 w 2970"/>
                <a:gd name="T5" fmla="*/ 2951 h 3955"/>
                <a:gd name="T6" fmla="*/ 375 w 2970"/>
                <a:gd name="T7" fmla="*/ 1107 h 3955"/>
                <a:gd name="T8" fmla="*/ 737 w 2970"/>
                <a:gd name="T9" fmla="*/ 1057 h 3955"/>
                <a:gd name="T10" fmla="*/ 0 w 2970"/>
                <a:gd name="T11" fmla="*/ 169 h 3955"/>
                <a:gd name="T12" fmla="*/ 266 w 2970"/>
                <a:gd name="T13" fmla="*/ 0 h 3955"/>
                <a:gd name="T14" fmla="*/ 1617 w 2970"/>
                <a:gd name="T15" fmla="*/ 1820 h 3955"/>
                <a:gd name="T16" fmla="*/ 1286 w 2970"/>
                <a:gd name="T17" fmla="*/ 1759 h 3955"/>
                <a:gd name="T18" fmla="*/ 2970 w 2970"/>
                <a:gd name="T19" fmla="*/ 3955 h 3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70" h="3955">
                  <a:moveTo>
                    <a:pt x="2970" y="3955"/>
                  </a:moveTo>
                  <a:lnTo>
                    <a:pt x="1966" y="3004"/>
                  </a:lnTo>
                  <a:lnTo>
                    <a:pt x="2100" y="2951"/>
                  </a:lnTo>
                  <a:lnTo>
                    <a:pt x="375" y="1107"/>
                  </a:lnTo>
                  <a:lnTo>
                    <a:pt x="737" y="1057"/>
                  </a:lnTo>
                  <a:lnTo>
                    <a:pt x="0" y="169"/>
                  </a:lnTo>
                  <a:lnTo>
                    <a:pt x="266" y="0"/>
                  </a:lnTo>
                  <a:lnTo>
                    <a:pt x="1617" y="1820"/>
                  </a:lnTo>
                  <a:lnTo>
                    <a:pt x="1286" y="1759"/>
                  </a:lnTo>
                  <a:lnTo>
                    <a:pt x="2970" y="39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8"/>
            <p:cNvSpPr>
              <a:spLocks/>
            </p:cNvSpPr>
            <p:nvPr userDrawn="1"/>
          </p:nvSpPr>
          <p:spPr bwMode="auto">
            <a:xfrm>
              <a:off x="19050" y="-1597026"/>
              <a:ext cx="6062664" cy="5011738"/>
            </a:xfrm>
            <a:custGeom>
              <a:avLst/>
              <a:gdLst>
                <a:gd name="T0" fmla="*/ 3819 w 3819"/>
                <a:gd name="T1" fmla="*/ 3157 h 3157"/>
                <a:gd name="T2" fmla="*/ 2611 w 3819"/>
                <a:gd name="T3" fmla="*/ 2486 h 3157"/>
                <a:gd name="T4" fmla="*/ 2727 w 3819"/>
                <a:gd name="T5" fmla="*/ 2401 h 3157"/>
                <a:gd name="T6" fmla="*/ 598 w 3819"/>
                <a:gd name="T7" fmla="*/ 1043 h 3157"/>
                <a:gd name="T8" fmla="*/ 936 w 3819"/>
                <a:gd name="T9" fmla="*/ 906 h 3157"/>
                <a:gd name="T10" fmla="*/ 0 w 3819"/>
                <a:gd name="T11" fmla="*/ 230 h 3157"/>
                <a:gd name="T12" fmla="*/ 217 w 3819"/>
                <a:gd name="T13" fmla="*/ 0 h 3157"/>
                <a:gd name="T14" fmla="*/ 1977 w 3819"/>
                <a:gd name="T15" fmla="*/ 1426 h 3157"/>
                <a:gd name="T16" fmla="*/ 1644 w 3819"/>
                <a:gd name="T17" fmla="*/ 1450 h 3157"/>
                <a:gd name="T18" fmla="*/ 3819 w 3819"/>
                <a:gd name="T19" fmla="*/ 3157 h 3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19" h="3157">
                  <a:moveTo>
                    <a:pt x="3819" y="3157"/>
                  </a:moveTo>
                  <a:lnTo>
                    <a:pt x="2611" y="2486"/>
                  </a:lnTo>
                  <a:lnTo>
                    <a:pt x="2727" y="2401"/>
                  </a:lnTo>
                  <a:lnTo>
                    <a:pt x="598" y="1043"/>
                  </a:lnTo>
                  <a:lnTo>
                    <a:pt x="936" y="906"/>
                  </a:lnTo>
                  <a:lnTo>
                    <a:pt x="0" y="230"/>
                  </a:lnTo>
                  <a:lnTo>
                    <a:pt x="217" y="0"/>
                  </a:lnTo>
                  <a:lnTo>
                    <a:pt x="1977" y="1426"/>
                  </a:lnTo>
                  <a:lnTo>
                    <a:pt x="1644" y="1450"/>
                  </a:lnTo>
                  <a:lnTo>
                    <a:pt x="3819" y="31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9"/>
            <p:cNvSpPr>
              <a:spLocks/>
            </p:cNvSpPr>
            <p:nvPr userDrawn="1"/>
          </p:nvSpPr>
          <p:spPr bwMode="auto">
            <a:xfrm>
              <a:off x="-944563" y="-20638"/>
              <a:ext cx="7026276" cy="3435350"/>
            </a:xfrm>
            <a:custGeom>
              <a:avLst/>
              <a:gdLst>
                <a:gd name="T0" fmla="*/ 4426 w 4426"/>
                <a:gd name="T1" fmla="*/ 2164 h 2164"/>
                <a:gd name="T2" fmla="*/ 3089 w 4426"/>
                <a:gd name="T3" fmla="*/ 1812 h 2164"/>
                <a:gd name="T4" fmla="*/ 3181 w 4426"/>
                <a:gd name="T5" fmla="*/ 1704 h 2164"/>
                <a:gd name="T6" fmla="*/ 779 w 4426"/>
                <a:gd name="T7" fmla="*/ 919 h 2164"/>
                <a:gd name="T8" fmla="*/ 1075 w 4426"/>
                <a:gd name="T9" fmla="*/ 700 h 2164"/>
                <a:gd name="T10" fmla="*/ 0 w 4426"/>
                <a:gd name="T11" fmla="*/ 277 h 2164"/>
                <a:gd name="T12" fmla="*/ 153 w 4426"/>
                <a:gd name="T13" fmla="*/ 0 h 2164"/>
                <a:gd name="T14" fmla="*/ 2211 w 4426"/>
                <a:gd name="T15" fmla="*/ 946 h 2164"/>
                <a:gd name="T16" fmla="*/ 1894 w 4426"/>
                <a:gd name="T17" fmla="*/ 1052 h 2164"/>
                <a:gd name="T18" fmla="*/ 4426 w 4426"/>
                <a:gd name="T19" fmla="*/ 2164 h 2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26" h="2164">
                  <a:moveTo>
                    <a:pt x="4426" y="2164"/>
                  </a:moveTo>
                  <a:lnTo>
                    <a:pt x="3089" y="1812"/>
                  </a:lnTo>
                  <a:lnTo>
                    <a:pt x="3181" y="1704"/>
                  </a:lnTo>
                  <a:lnTo>
                    <a:pt x="779" y="919"/>
                  </a:lnTo>
                  <a:lnTo>
                    <a:pt x="1075" y="700"/>
                  </a:lnTo>
                  <a:lnTo>
                    <a:pt x="0" y="277"/>
                  </a:lnTo>
                  <a:lnTo>
                    <a:pt x="153" y="0"/>
                  </a:lnTo>
                  <a:lnTo>
                    <a:pt x="2211" y="946"/>
                  </a:lnTo>
                  <a:lnTo>
                    <a:pt x="1894" y="1052"/>
                  </a:lnTo>
                  <a:lnTo>
                    <a:pt x="4426" y="21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30"/>
            <p:cNvSpPr>
              <a:spLocks/>
            </p:cNvSpPr>
            <p:nvPr userDrawn="1"/>
          </p:nvSpPr>
          <p:spPr bwMode="auto">
            <a:xfrm>
              <a:off x="-1470025" y="1774824"/>
              <a:ext cx="7551739" cy="1639888"/>
            </a:xfrm>
            <a:custGeom>
              <a:avLst/>
              <a:gdLst>
                <a:gd name="T0" fmla="*/ 4757 w 4757"/>
                <a:gd name="T1" fmla="*/ 1033 h 1033"/>
                <a:gd name="T2" fmla="*/ 3375 w 4757"/>
                <a:gd name="T3" fmla="*/ 1027 h 1033"/>
                <a:gd name="T4" fmla="*/ 3438 w 4757"/>
                <a:gd name="T5" fmla="*/ 895 h 1033"/>
                <a:gd name="T6" fmla="*/ 917 w 4757"/>
                <a:gd name="T7" fmla="*/ 734 h 1033"/>
                <a:gd name="T8" fmla="*/ 1147 w 4757"/>
                <a:gd name="T9" fmla="*/ 449 h 1033"/>
                <a:gd name="T10" fmla="*/ 0 w 4757"/>
                <a:gd name="T11" fmla="*/ 306 h 1033"/>
                <a:gd name="T12" fmla="*/ 80 w 4757"/>
                <a:gd name="T13" fmla="*/ 0 h 1033"/>
                <a:gd name="T14" fmla="*/ 2310 w 4757"/>
                <a:gd name="T15" fmla="*/ 404 h 1033"/>
                <a:gd name="T16" fmla="*/ 2027 w 4757"/>
                <a:gd name="T17" fmla="*/ 586 h 1033"/>
                <a:gd name="T18" fmla="*/ 4757 w 4757"/>
                <a:gd name="T19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57" h="1033">
                  <a:moveTo>
                    <a:pt x="4757" y="1033"/>
                  </a:moveTo>
                  <a:lnTo>
                    <a:pt x="3375" y="1027"/>
                  </a:lnTo>
                  <a:lnTo>
                    <a:pt x="3438" y="895"/>
                  </a:lnTo>
                  <a:lnTo>
                    <a:pt x="917" y="734"/>
                  </a:lnTo>
                  <a:lnTo>
                    <a:pt x="1147" y="449"/>
                  </a:lnTo>
                  <a:lnTo>
                    <a:pt x="0" y="306"/>
                  </a:lnTo>
                  <a:lnTo>
                    <a:pt x="80" y="0"/>
                  </a:lnTo>
                  <a:lnTo>
                    <a:pt x="2310" y="404"/>
                  </a:lnTo>
                  <a:lnTo>
                    <a:pt x="2027" y="586"/>
                  </a:lnTo>
                  <a:lnTo>
                    <a:pt x="4757" y="10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" name="Group 27"/>
          <p:cNvGrpSpPr/>
          <p:nvPr userDrawn="1"/>
        </p:nvGrpSpPr>
        <p:grpSpPr>
          <a:xfrm>
            <a:off x="-1365250" y="-4033838"/>
            <a:ext cx="14897102" cy="14892338"/>
            <a:chOff x="-1365250" y="-4033838"/>
            <a:chExt cx="14897102" cy="14892338"/>
          </a:xfrm>
          <a:solidFill>
            <a:schemeClr val="tx2">
              <a:lumMod val="50000"/>
              <a:alpha val="30000"/>
            </a:schemeClr>
          </a:solidFill>
        </p:grpSpPr>
        <p:sp>
          <p:nvSpPr>
            <p:cNvPr id="29" name="Freeform 31"/>
            <p:cNvSpPr>
              <a:spLocks/>
            </p:cNvSpPr>
            <p:nvPr userDrawn="1"/>
          </p:nvSpPr>
          <p:spPr bwMode="auto">
            <a:xfrm>
              <a:off x="-1365250" y="3335337"/>
              <a:ext cx="4832351" cy="184150"/>
            </a:xfrm>
            <a:custGeom>
              <a:avLst/>
              <a:gdLst>
                <a:gd name="T0" fmla="*/ 0 w 3044"/>
                <a:gd name="T1" fmla="*/ 116 h 116"/>
                <a:gd name="T2" fmla="*/ 3044 w 3044"/>
                <a:gd name="T3" fmla="*/ 58 h 116"/>
                <a:gd name="T4" fmla="*/ 0 w 3044"/>
                <a:gd name="T5" fmla="*/ 0 h 116"/>
                <a:gd name="T6" fmla="*/ 0 w 3044"/>
                <a:gd name="T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44" h="116">
                  <a:moveTo>
                    <a:pt x="0" y="116"/>
                  </a:moveTo>
                  <a:lnTo>
                    <a:pt x="3044" y="58"/>
                  </a:lnTo>
                  <a:lnTo>
                    <a:pt x="0" y="0"/>
                  </a:lnTo>
                  <a:lnTo>
                    <a:pt x="0" y="1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32"/>
            <p:cNvSpPr>
              <a:spLocks/>
            </p:cNvSpPr>
            <p:nvPr userDrawn="1"/>
          </p:nvSpPr>
          <p:spPr bwMode="auto">
            <a:xfrm>
              <a:off x="-1025525" y="4232275"/>
              <a:ext cx="4627563" cy="1585913"/>
            </a:xfrm>
            <a:custGeom>
              <a:avLst/>
              <a:gdLst>
                <a:gd name="T0" fmla="*/ 37 w 2915"/>
                <a:gd name="T1" fmla="*/ 999 h 999"/>
                <a:gd name="T2" fmla="*/ 2915 w 2915"/>
                <a:gd name="T3" fmla="*/ 0 h 999"/>
                <a:gd name="T4" fmla="*/ 0 w 2915"/>
                <a:gd name="T5" fmla="*/ 885 h 999"/>
                <a:gd name="T6" fmla="*/ 37 w 2915"/>
                <a:gd name="T7" fmla="*/ 999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9">
                  <a:moveTo>
                    <a:pt x="37" y="999"/>
                  </a:moveTo>
                  <a:lnTo>
                    <a:pt x="2915" y="0"/>
                  </a:lnTo>
                  <a:lnTo>
                    <a:pt x="0" y="885"/>
                  </a:lnTo>
                  <a:lnTo>
                    <a:pt x="37" y="9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3"/>
            <p:cNvSpPr>
              <a:spLocks/>
            </p:cNvSpPr>
            <p:nvPr userDrawn="1"/>
          </p:nvSpPr>
          <p:spPr bwMode="auto">
            <a:xfrm>
              <a:off x="11112" y="4962525"/>
              <a:ext cx="3963988" cy="2914650"/>
            </a:xfrm>
            <a:custGeom>
              <a:avLst/>
              <a:gdLst>
                <a:gd name="T0" fmla="*/ 69 w 2497"/>
                <a:gd name="T1" fmla="*/ 1836 h 1836"/>
                <a:gd name="T2" fmla="*/ 2497 w 2497"/>
                <a:gd name="T3" fmla="*/ 0 h 1836"/>
                <a:gd name="T4" fmla="*/ 0 w 2497"/>
                <a:gd name="T5" fmla="*/ 1741 h 1836"/>
                <a:gd name="T6" fmla="*/ 69 w 2497"/>
                <a:gd name="T7" fmla="*/ 1836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97" h="1836">
                  <a:moveTo>
                    <a:pt x="69" y="1836"/>
                  </a:moveTo>
                  <a:lnTo>
                    <a:pt x="2497" y="0"/>
                  </a:lnTo>
                  <a:lnTo>
                    <a:pt x="0" y="1741"/>
                  </a:lnTo>
                  <a:lnTo>
                    <a:pt x="69" y="18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4"/>
            <p:cNvSpPr>
              <a:spLocks/>
            </p:cNvSpPr>
            <p:nvPr userDrawn="1"/>
          </p:nvSpPr>
          <p:spPr bwMode="auto">
            <a:xfrm>
              <a:off x="1638300" y="5537200"/>
              <a:ext cx="2919413" cy="3962400"/>
            </a:xfrm>
            <a:custGeom>
              <a:avLst/>
              <a:gdLst>
                <a:gd name="T0" fmla="*/ 95 w 1839"/>
                <a:gd name="T1" fmla="*/ 2496 h 2496"/>
                <a:gd name="T2" fmla="*/ 1839 w 1839"/>
                <a:gd name="T3" fmla="*/ 0 h 2496"/>
                <a:gd name="T4" fmla="*/ 0 w 1839"/>
                <a:gd name="T5" fmla="*/ 2427 h 2496"/>
                <a:gd name="T6" fmla="*/ 95 w 1839"/>
                <a:gd name="T7" fmla="*/ 2496 h 2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9" h="2496">
                  <a:moveTo>
                    <a:pt x="95" y="2496"/>
                  </a:moveTo>
                  <a:lnTo>
                    <a:pt x="1839" y="0"/>
                  </a:lnTo>
                  <a:lnTo>
                    <a:pt x="0" y="2427"/>
                  </a:lnTo>
                  <a:lnTo>
                    <a:pt x="95" y="24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5"/>
            <p:cNvSpPr>
              <a:spLocks/>
            </p:cNvSpPr>
            <p:nvPr userDrawn="1"/>
          </p:nvSpPr>
          <p:spPr bwMode="auto">
            <a:xfrm>
              <a:off x="3706813" y="5900737"/>
              <a:ext cx="1581150" cy="4625975"/>
            </a:xfrm>
            <a:custGeom>
              <a:avLst/>
              <a:gdLst>
                <a:gd name="T0" fmla="*/ 111 w 996"/>
                <a:gd name="T1" fmla="*/ 2914 h 2914"/>
                <a:gd name="T2" fmla="*/ 996 w 996"/>
                <a:gd name="T3" fmla="*/ 0 h 2914"/>
                <a:gd name="T4" fmla="*/ 0 w 996"/>
                <a:gd name="T5" fmla="*/ 2877 h 2914"/>
                <a:gd name="T6" fmla="*/ 111 w 996"/>
                <a:gd name="T7" fmla="*/ 2914 h 2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4">
                  <a:moveTo>
                    <a:pt x="111" y="2914"/>
                  </a:moveTo>
                  <a:lnTo>
                    <a:pt x="996" y="0"/>
                  </a:lnTo>
                  <a:lnTo>
                    <a:pt x="0" y="2877"/>
                  </a:lnTo>
                  <a:lnTo>
                    <a:pt x="111" y="29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6"/>
            <p:cNvSpPr>
              <a:spLocks/>
            </p:cNvSpPr>
            <p:nvPr userDrawn="1"/>
          </p:nvSpPr>
          <p:spPr bwMode="auto">
            <a:xfrm>
              <a:off x="6000751" y="6027737"/>
              <a:ext cx="188913" cy="4830763"/>
            </a:xfrm>
            <a:custGeom>
              <a:avLst/>
              <a:gdLst>
                <a:gd name="T0" fmla="*/ 119 w 119"/>
                <a:gd name="T1" fmla="*/ 3043 h 3043"/>
                <a:gd name="T2" fmla="*/ 61 w 119"/>
                <a:gd name="T3" fmla="*/ 0 h 3043"/>
                <a:gd name="T4" fmla="*/ 0 w 119"/>
                <a:gd name="T5" fmla="*/ 3043 h 3043"/>
                <a:gd name="T6" fmla="*/ 119 w 119"/>
                <a:gd name="T7" fmla="*/ 3043 h 3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3043">
                  <a:moveTo>
                    <a:pt x="119" y="3043"/>
                  </a:moveTo>
                  <a:lnTo>
                    <a:pt x="61" y="0"/>
                  </a:lnTo>
                  <a:lnTo>
                    <a:pt x="0" y="3043"/>
                  </a:lnTo>
                  <a:lnTo>
                    <a:pt x="119" y="30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7"/>
            <p:cNvSpPr>
              <a:spLocks/>
            </p:cNvSpPr>
            <p:nvPr userDrawn="1"/>
          </p:nvSpPr>
          <p:spPr bwMode="auto">
            <a:xfrm>
              <a:off x="6904039" y="5892800"/>
              <a:ext cx="1581150" cy="4625975"/>
            </a:xfrm>
            <a:custGeom>
              <a:avLst/>
              <a:gdLst>
                <a:gd name="T0" fmla="*/ 996 w 996"/>
                <a:gd name="T1" fmla="*/ 2877 h 2914"/>
                <a:gd name="T2" fmla="*/ 0 w 996"/>
                <a:gd name="T3" fmla="*/ 0 h 2914"/>
                <a:gd name="T4" fmla="*/ 885 w 996"/>
                <a:gd name="T5" fmla="*/ 2914 h 2914"/>
                <a:gd name="T6" fmla="*/ 996 w 996"/>
                <a:gd name="T7" fmla="*/ 2877 h 2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4">
                  <a:moveTo>
                    <a:pt x="996" y="2877"/>
                  </a:moveTo>
                  <a:lnTo>
                    <a:pt x="0" y="0"/>
                  </a:lnTo>
                  <a:lnTo>
                    <a:pt x="885" y="2914"/>
                  </a:lnTo>
                  <a:lnTo>
                    <a:pt x="996" y="28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8"/>
            <p:cNvSpPr>
              <a:spLocks/>
            </p:cNvSpPr>
            <p:nvPr userDrawn="1"/>
          </p:nvSpPr>
          <p:spPr bwMode="auto">
            <a:xfrm>
              <a:off x="7629526" y="5519737"/>
              <a:ext cx="2914651" cy="3963988"/>
            </a:xfrm>
            <a:custGeom>
              <a:avLst/>
              <a:gdLst>
                <a:gd name="T0" fmla="*/ 1836 w 1836"/>
                <a:gd name="T1" fmla="*/ 2428 h 2497"/>
                <a:gd name="T2" fmla="*/ 0 w 1836"/>
                <a:gd name="T3" fmla="*/ 0 h 2497"/>
                <a:gd name="T4" fmla="*/ 1744 w 1836"/>
                <a:gd name="T5" fmla="*/ 2497 h 2497"/>
                <a:gd name="T6" fmla="*/ 1836 w 1836"/>
                <a:gd name="T7" fmla="*/ 2428 h 2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6" h="2497">
                  <a:moveTo>
                    <a:pt x="1836" y="2428"/>
                  </a:moveTo>
                  <a:lnTo>
                    <a:pt x="0" y="0"/>
                  </a:lnTo>
                  <a:lnTo>
                    <a:pt x="1744" y="2497"/>
                  </a:lnTo>
                  <a:lnTo>
                    <a:pt x="1836" y="2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9"/>
            <p:cNvSpPr>
              <a:spLocks/>
            </p:cNvSpPr>
            <p:nvPr userDrawn="1"/>
          </p:nvSpPr>
          <p:spPr bwMode="auto">
            <a:xfrm>
              <a:off x="8204201" y="4937125"/>
              <a:ext cx="3967163" cy="2917825"/>
            </a:xfrm>
            <a:custGeom>
              <a:avLst/>
              <a:gdLst>
                <a:gd name="T0" fmla="*/ 2499 w 2499"/>
                <a:gd name="T1" fmla="*/ 1743 h 1838"/>
                <a:gd name="T2" fmla="*/ 0 w 2499"/>
                <a:gd name="T3" fmla="*/ 0 h 1838"/>
                <a:gd name="T4" fmla="*/ 2428 w 2499"/>
                <a:gd name="T5" fmla="*/ 1838 h 1838"/>
                <a:gd name="T6" fmla="*/ 2499 w 2499"/>
                <a:gd name="T7" fmla="*/ 1743 h 18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99" h="1838">
                  <a:moveTo>
                    <a:pt x="2499" y="1743"/>
                  </a:moveTo>
                  <a:lnTo>
                    <a:pt x="0" y="0"/>
                  </a:lnTo>
                  <a:lnTo>
                    <a:pt x="2428" y="1838"/>
                  </a:lnTo>
                  <a:lnTo>
                    <a:pt x="2499" y="17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40"/>
            <p:cNvSpPr>
              <a:spLocks/>
            </p:cNvSpPr>
            <p:nvPr userDrawn="1"/>
          </p:nvSpPr>
          <p:spPr bwMode="auto">
            <a:xfrm>
              <a:off x="8572501" y="4206875"/>
              <a:ext cx="4627563" cy="1585913"/>
            </a:xfrm>
            <a:custGeom>
              <a:avLst/>
              <a:gdLst>
                <a:gd name="T0" fmla="*/ 2915 w 2915"/>
                <a:gd name="T1" fmla="*/ 885 h 999"/>
                <a:gd name="T2" fmla="*/ 0 w 2915"/>
                <a:gd name="T3" fmla="*/ 0 h 999"/>
                <a:gd name="T4" fmla="*/ 2878 w 2915"/>
                <a:gd name="T5" fmla="*/ 999 h 999"/>
                <a:gd name="T6" fmla="*/ 2915 w 2915"/>
                <a:gd name="T7" fmla="*/ 885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9">
                  <a:moveTo>
                    <a:pt x="2915" y="885"/>
                  </a:moveTo>
                  <a:lnTo>
                    <a:pt x="0" y="0"/>
                  </a:lnTo>
                  <a:lnTo>
                    <a:pt x="2878" y="999"/>
                  </a:lnTo>
                  <a:lnTo>
                    <a:pt x="2915" y="8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41"/>
            <p:cNvSpPr>
              <a:spLocks/>
            </p:cNvSpPr>
            <p:nvPr userDrawn="1"/>
          </p:nvSpPr>
          <p:spPr bwMode="auto">
            <a:xfrm>
              <a:off x="8694739" y="3305174"/>
              <a:ext cx="4837113" cy="188913"/>
            </a:xfrm>
            <a:custGeom>
              <a:avLst/>
              <a:gdLst>
                <a:gd name="T0" fmla="*/ 3047 w 3047"/>
                <a:gd name="T1" fmla="*/ 0 h 119"/>
                <a:gd name="T2" fmla="*/ 0 w 3047"/>
                <a:gd name="T3" fmla="*/ 61 h 119"/>
                <a:gd name="T4" fmla="*/ 3047 w 3047"/>
                <a:gd name="T5" fmla="*/ 119 h 119"/>
                <a:gd name="T6" fmla="*/ 3047 w 3047"/>
                <a:gd name="T7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47" h="119">
                  <a:moveTo>
                    <a:pt x="3047" y="0"/>
                  </a:moveTo>
                  <a:lnTo>
                    <a:pt x="0" y="61"/>
                  </a:lnTo>
                  <a:lnTo>
                    <a:pt x="3047" y="119"/>
                  </a:lnTo>
                  <a:lnTo>
                    <a:pt x="30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42"/>
            <p:cNvSpPr>
              <a:spLocks/>
            </p:cNvSpPr>
            <p:nvPr userDrawn="1"/>
          </p:nvSpPr>
          <p:spPr bwMode="auto">
            <a:xfrm>
              <a:off x="8564564" y="1011237"/>
              <a:ext cx="4627563" cy="1581150"/>
            </a:xfrm>
            <a:custGeom>
              <a:avLst/>
              <a:gdLst>
                <a:gd name="T0" fmla="*/ 2878 w 2915"/>
                <a:gd name="T1" fmla="*/ 0 h 996"/>
                <a:gd name="T2" fmla="*/ 0 w 2915"/>
                <a:gd name="T3" fmla="*/ 996 h 996"/>
                <a:gd name="T4" fmla="*/ 2915 w 2915"/>
                <a:gd name="T5" fmla="*/ 111 h 996"/>
                <a:gd name="T6" fmla="*/ 2878 w 2915"/>
                <a:gd name="T7" fmla="*/ 0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6">
                  <a:moveTo>
                    <a:pt x="2878" y="0"/>
                  </a:moveTo>
                  <a:lnTo>
                    <a:pt x="0" y="996"/>
                  </a:lnTo>
                  <a:lnTo>
                    <a:pt x="2915" y="111"/>
                  </a:lnTo>
                  <a:lnTo>
                    <a:pt x="287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43"/>
            <p:cNvSpPr>
              <a:spLocks/>
            </p:cNvSpPr>
            <p:nvPr userDrawn="1"/>
          </p:nvSpPr>
          <p:spPr bwMode="auto">
            <a:xfrm>
              <a:off x="8186739" y="-1047751"/>
              <a:ext cx="3968751" cy="2914650"/>
            </a:xfrm>
            <a:custGeom>
              <a:avLst/>
              <a:gdLst>
                <a:gd name="T0" fmla="*/ 2431 w 2500"/>
                <a:gd name="T1" fmla="*/ 0 h 1836"/>
                <a:gd name="T2" fmla="*/ 0 w 2500"/>
                <a:gd name="T3" fmla="*/ 1836 h 1836"/>
                <a:gd name="T4" fmla="*/ 2500 w 2500"/>
                <a:gd name="T5" fmla="*/ 95 h 1836"/>
                <a:gd name="T6" fmla="*/ 2431 w 2500"/>
                <a:gd name="T7" fmla="*/ 0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00" h="1836">
                  <a:moveTo>
                    <a:pt x="2431" y="0"/>
                  </a:moveTo>
                  <a:lnTo>
                    <a:pt x="0" y="1836"/>
                  </a:lnTo>
                  <a:lnTo>
                    <a:pt x="2500" y="95"/>
                  </a:lnTo>
                  <a:lnTo>
                    <a:pt x="24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44"/>
            <p:cNvSpPr>
              <a:spLocks/>
            </p:cNvSpPr>
            <p:nvPr userDrawn="1"/>
          </p:nvSpPr>
          <p:spPr bwMode="auto">
            <a:xfrm>
              <a:off x="7608889" y="-2671763"/>
              <a:ext cx="2914651" cy="3963988"/>
            </a:xfrm>
            <a:custGeom>
              <a:avLst/>
              <a:gdLst>
                <a:gd name="T0" fmla="*/ 1741 w 1836"/>
                <a:gd name="T1" fmla="*/ 0 h 2497"/>
                <a:gd name="T2" fmla="*/ 0 w 1836"/>
                <a:gd name="T3" fmla="*/ 2497 h 2497"/>
                <a:gd name="T4" fmla="*/ 1836 w 1836"/>
                <a:gd name="T5" fmla="*/ 69 h 2497"/>
                <a:gd name="T6" fmla="*/ 1741 w 1836"/>
                <a:gd name="T7" fmla="*/ 0 h 2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6" h="2497">
                  <a:moveTo>
                    <a:pt x="1741" y="0"/>
                  </a:moveTo>
                  <a:lnTo>
                    <a:pt x="0" y="2497"/>
                  </a:lnTo>
                  <a:lnTo>
                    <a:pt x="1836" y="69"/>
                  </a:lnTo>
                  <a:lnTo>
                    <a:pt x="17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45"/>
            <p:cNvSpPr>
              <a:spLocks/>
            </p:cNvSpPr>
            <p:nvPr userDrawn="1"/>
          </p:nvSpPr>
          <p:spPr bwMode="auto">
            <a:xfrm>
              <a:off x="6878639" y="-3702051"/>
              <a:ext cx="1581150" cy="4624388"/>
            </a:xfrm>
            <a:custGeom>
              <a:avLst/>
              <a:gdLst>
                <a:gd name="T0" fmla="*/ 885 w 996"/>
                <a:gd name="T1" fmla="*/ 0 h 2913"/>
                <a:gd name="T2" fmla="*/ 0 w 996"/>
                <a:gd name="T3" fmla="*/ 2913 h 2913"/>
                <a:gd name="T4" fmla="*/ 996 w 996"/>
                <a:gd name="T5" fmla="*/ 37 h 2913"/>
                <a:gd name="T6" fmla="*/ 885 w 996"/>
                <a:gd name="T7" fmla="*/ 0 h 29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3">
                  <a:moveTo>
                    <a:pt x="885" y="0"/>
                  </a:moveTo>
                  <a:lnTo>
                    <a:pt x="0" y="2913"/>
                  </a:lnTo>
                  <a:lnTo>
                    <a:pt x="996" y="37"/>
                  </a:lnTo>
                  <a:lnTo>
                    <a:pt x="88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46"/>
            <p:cNvSpPr>
              <a:spLocks/>
            </p:cNvSpPr>
            <p:nvPr userDrawn="1"/>
          </p:nvSpPr>
          <p:spPr bwMode="auto">
            <a:xfrm>
              <a:off x="5976938" y="-4033838"/>
              <a:ext cx="184150" cy="4835525"/>
            </a:xfrm>
            <a:custGeom>
              <a:avLst/>
              <a:gdLst>
                <a:gd name="T0" fmla="*/ 0 w 116"/>
                <a:gd name="T1" fmla="*/ 0 h 3046"/>
                <a:gd name="T2" fmla="*/ 58 w 116"/>
                <a:gd name="T3" fmla="*/ 3046 h 3046"/>
                <a:gd name="T4" fmla="*/ 116 w 116"/>
                <a:gd name="T5" fmla="*/ 0 h 3046"/>
                <a:gd name="T6" fmla="*/ 0 w 116"/>
                <a:gd name="T7" fmla="*/ 0 h 3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6" h="3046">
                  <a:moveTo>
                    <a:pt x="0" y="0"/>
                  </a:moveTo>
                  <a:lnTo>
                    <a:pt x="58" y="3046"/>
                  </a:lnTo>
                  <a:lnTo>
                    <a:pt x="11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7"/>
            <p:cNvSpPr>
              <a:spLocks/>
            </p:cNvSpPr>
            <p:nvPr userDrawn="1"/>
          </p:nvSpPr>
          <p:spPr bwMode="auto">
            <a:xfrm>
              <a:off x="3681413" y="-3694113"/>
              <a:ext cx="1581150" cy="4625975"/>
            </a:xfrm>
            <a:custGeom>
              <a:avLst/>
              <a:gdLst>
                <a:gd name="T0" fmla="*/ 0 w 996"/>
                <a:gd name="T1" fmla="*/ 37 h 2914"/>
                <a:gd name="T2" fmla="*/ 996 w 996"/>
                <a:gd name="T3" fmla="*/ 2914 h 2914"/>
                <a:gd name="T4" fmla="*/ 111 w 996"/>
                <a:gd name="T5" fmla="*/ 0 h 2914"/>
                <a:gd name="T6" fmla="*/ 0 w 996"/>
                <a:gd name="T7" fmla="*/ 37 h 2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4">
                  <a:moveTo>
                    <a:pt x="0" y="37"/>
                  </a:moveTo>
                  <a:lnTo>
                    <a:pt x="996" y="2914"/>
                  </a:lnTo>
                  <a:lnTo>
                    <a:pt x="111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48"/>
            <p:cNvSpPr>
              <a:spLocks/>
            </p:cNvSpPr>
            <p:nvPr userDrawn="1"/>
          </p:nvSpPr>
          <p:spPr bwMode="auto">
            <a:xfrm>
              <a:off x="1617663" y="-2659063"/>
              <a:ext cx="2919413" cy="3968750"/>
            </a:xfrm>
            <a:custGeom>
              <a:avLst/>
              <a:gdLst>
                <a:gd name="T0" fmla="*/ 0 w 1839"/>
                <a:gd name="T1" fmla="*/ 69 h 2500"/>
                <a:gd name="T2" fmla="*/ 1839 w 1839"/>
                <a:gd name="T3" fmla="*/ 2500 h 2500"/>
                <a:gd name="T4" fmla="*/ 95 w 1839"/>
                <a:gd name="T5" fmla="*/ 0 h 2500"/>
                <a:gd name="T6" fmla="*/ 0 w 1839"/>
                <a:gd name="T7" fmla="*/ 69 h 2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9" h="2500">
                  <a:moveTo>
                    <a:pt x="0" y="69"/>
                  </a:moveTo>
                  <a:lnTo>
                    <a:pt x="1839" y="2500"/>
                  </a:lnTo>
                  <a:lnTo>
                    <a:pt x="95" y="0"/>
                  </a:lnTo>
                  <a:lnTo>
                    <a:pt x="0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9"/>
            <p:cNvSpPr>
              <a:spLocks/>
            </p:cNvSpPr>
            <p:nvPr userDrawn="1"/>
          </p:nvSpPr>
          <p:spPr bwMode="auto">
            <a:xfrm>
              <a:off x="-4763" y="-1027113"/>
              <a:ext cx="3963988" cy="2914650"/>
            </a:xfrm>
            <a:custGeom>
              <a:avLst/>
              <a:gdLst>
                <a:gd name="T0" fmla="*/ 0 w 2497"/>
                <a:gd name="T1" fmla="*/ 95 h 1836"/>
                <a:gd name="T2" fmla="*/ 2497 w 2497"/>
                <a:gd name="T3" fmla="*/ 1836 h 1836"/>
                <a:gd name="T4" fmla="*/ 68 w 2497"/>
                <a:gd name="T5" fmla="*/ 0 h 1836"/>
                <a:gd name="T6" fmla="*/ 0 w 2497"/>
                <a:gd name="T7" fmla="*/ 95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97" h="1836">
                  <a:moveTo>
                    <a:pt x="0" y="95"/>
                  </a:moveTo>
                  <a:lnTo>
                    <a:pt x="2497" y="1836"/>
                  </a:lnTo>
                  <a:lnTo>
                    <a:pt x="68" y="0"/>
                  </a:ln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50"/>
            <p:cNvSpPr>
              <a:spLocks/>
            </p:cNvSpPr>
            <p:nvPr userDrawn="1"/>
          </p:nvSpPr>
          <p:spPr bwMode="auto">
            <a:xfrm>
              <a:off x="-1033463" y="1036637"/>
              <a:ext cx="4627563" cy="1581150"/>
            </a:xfrm>
            <a:custGeom>
              <a:avLst/>
              <a:gdLst>
                <a:gd name="T0" fmla="*/ 0 w 2915"/>
                <a:gd name="T1" fmla="*/ 111 h 996"/>
                <a:gd name="T2" fmla="*/ 2915 w 2915"/>
                <a:gd name="T3" fmla="*/ 996 h 996"/>
                <a:gd name="T4" fmla="*/ 37 w 2915"/>
                <a:gd name="T5" fmla="*/ 0 h 996"/>
                <a:gd name="T6" fmla="*/ 0 w 2915"/>
                <a:gd name="T7" fmla="*/ 111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6">
                  <a:moveTo>
                    <a:pt x="0" y="111"/>
                  </a:moveTo>
                  <a:lnTo>
                    <a:pt x="2915" y="996"/>
                  </a:lnTo>
                  <a:lnTo>
                    <a:pt x="37" y="0"/>
                  </a:lnTo>
                  <a:lnTo>
                    <a:pt x="0" y="1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9" name="Freeform 51"/>
          <p:cNvSpPr>
            <a:spLocks noEditPoints="1"/>
          </p:cNvSpPr>
          <p:nvPr userDrawn="1"/>
        </p:nvSpPr>
        <p:spPr bwMode="auto">
          <a:xfrm>
            <a:off x="2217738" y="-414338"/>
            <a:ext cx="7713664" cy="7686676"/>
          </a:xfrm>
          <a:custGeom>
            <a:avLst/>
            <a:gdLst>
              <a:gd name="T0" fmla="*/ 43 w 1839"/>
              <a:gd name="T1" fmla="*/ 647 h 1833"/>
              <a:gd name="T2" fmla="*/ 1812 w 1839"/>
              <a:gd name="T3" fmla="*/ 973 h 1833"/>
              <a:gd name="T4" fmla="*/ 1732 w 1839"/>
              <a:gd name="T5" fmla="*/ 817 h 1833"/>
              <a:gd name="T6" fmla="*/ 1664 w 1839"/>
              <a:gd name="T7" fmla="*/ 454 h 1833"/>
              <a:gd name="T8" fmla="*/ 1456 w 1839"/>
              <a:gd name="T9" fmla="*/ 173 h 1833"/>
              <a:gd name="T10" fmla="*/ 1220 w 1839"/>
              <a:gd name="T11" fmla="*/ 72 h 1833"/>
              <a:gd name="T12" fmla="*/ 929 w 1839"/>
              <a:gd name="T13" fmla="*/ 100 h 1833"/>
              <a:gd name="T14" fmla="*/ 665 w 1839"/>
              <a:gd name="T15" fmla="*/ 186 h 1833"/>
              <a:gd name="T16" fmla="*/ 370 w 1839"/>
              <a:gd name="T17" fmla="*/ 231 h 1833"/>
              <a:gd name="T18" fmla="*/ 193 w 1839"/>
              <a:gd name="T19" fmla="*/ 380 h 1833"/>
              <a:gd name="T20" fmla="*/ 147 w 1839"/>
              <a:gd name="T21" fmla="*/ 1210 h 1833"/>
              <a:gd name="T22" fmla="*/ 37 w 1839"/>
              <a:gd name="T23" fmla="*/ 914 h 1833"/>
              <a:gd name="T24" fmla="*/ 226 w 1839"/>
              <a:gd name="T25" fmla="*/ 1424 h 1833"/>
              <a:gd name="T26" fmla="*/ 425 w 1839"/>
              <a:gd name="T27" fmla="*/ 1645 h 1833"/>
              <a:gd name="T28" fmla="*/ 666 w 1839"/>
              <a:gd name="T29" fmla="*/ 1710 h 1833"/>
              <a:gd name="T30" fmla="*/ 974 w 1839"/>
              <a:gd name="T31" fmla="*/ 1776 h 1833"/>
              <a:gd name="T32" fmla="*/ 1251 w 1839"/>
              <a:gd name="T33" fmla="*/ 1759 h 1833"/>
              <a:gd name="T34" fmla="*/ 1579 w 1839"/>
              <a:gd name="T35" fmla="*/ 1331 h 1833"/>
              <a:gd name="T36" fmla="*/ 1539 w 1839"/>
              <a:gd name="T37" fmla="*/ 514 h 1833"/>
              <a:gd name="T38" fmla="*/ 777 w 1839"/>
              <a:gd name="T39" fmla="*/ 191 h 1833"/>
              <a:gd name="T40" fmla="*/ 215 w 1839"/>
              <a:gd name="T41" fmla="*/ 690 h 1833"/>
              <a:gd name="T42" fmla="*/ 446 w 1839"/>
              <a:gd name="T43" fmla="*/ 1449 h 1833"/>
              <a:gd name="T44" fmla="*/ 1378 w 1839"/>
              <a:gd name="T45" fmla="*/ 1503 h 1833"/>
              <a:gd name="T46" fmla="*/ 1601 w 1839"/>
              <a:gd name="T47" fmla="*/ 1364 h 1833"/>
              <a:gd name="T48" fmla="*/ 1668 w 1839"/>
              <a:gd name="T49" fmla="*/ 983 h 1833"/>
              <a:gd name="T50" fmla="*/ 922 w 1839"/>
              <a:gd name="T51" fmla="*/ 1651 h 1833"/>
              <a:gd name="T52" fmla="*/ 1605 w 1839"/>
              <a:gd name="T53" fmla="*/ 1085 h 1833"/>
              <a:gd name="T54" fmla="*/ 475 w 1839"/>
              <a:gd name="T55" fmla="*/ 387 h 1833"/>
              <a:gd name="T56" fmla="*/ 1267 w 1839"/>
              <a:gd name="T57" fmla="*/ 1533 h 1833"/>
              <a:gd name="T58" fmla="*/ 1309 w 1839"/>
              <a:gd name="T59" fmla="*/ 1466 h 1833"/>
              <a:gd name="T60" fmla="*/ 283 w 1839"/>
              <a:gd name="T61" fmla="*/ 699 h 1833"/>
              <a:gd name="T62" fmla="*/ 1167 w 1839"/>
              <a:gd name="T63" fmla="*/ 310 h 1833"/>
              <a:gd name="T64" fmla="*/ 274 w 1839"/>
              <a:gd name="T65" fmla="*/ 807 h 1833"/>
              <a:gd name="T66" fmla="*/ 307 w 1839"/>
              <a:gd name="T67" fmla="*/ 1151 h 1833"/>
              <a:gd name="T68" fmla="*/ 453 w 1839"/>
              <a:gd name="T69" fmla="*/ 503 h 1833"/>
              <a:gd name="T70" fmla="*/ 651 w 1839"/>
              <a:gd name="T71" fmla="*/ 1464 h 1833"/>
              <a:gd name="T72" fmla="*/ 1490 w 1839"/>
              <a:gd name="T73" fmla="*/ 661 h 1833"/>
              <a:gd name="T74" fmla="*/ 333 w 1839"/>
              <a:gd name="T75" fmla="*/ 1059 h 1833"/>
              <a:gd name="T76" fmla="*/ 378 w 1839"/>
              <a:gd name="T77" fmla="*/ 1140 h 1833"/>
              <a:gd name="T78" fmla="*/ 1484 w 1839"/>
              <a:gd name="T79" fmla="*/ 1017 h 1833"/>
              <a:gd name="T80" fmla="*/ 1280 w 1839"/>
              <a:gd name="T81" fmla="*/ 1370 h 1833"/>
              <a:gd name="T82" fmla="*/ 366 w 1839"/>
              <a:gd name="T83" fmla="*/ 799 h 1833"/>
              <a:gd name="T84" fmla="*/ 764 w 1839"/>
              <a:gd name="T85" fmla="*/ 1452 h 1833"/>
              <a:gd name="T86" fmla="*/ 1253 w 1839"/>
              <a:gd name="T87" fmla="*/ 1316 h 1833"/>
              <a:gd name="T88" fmla="*/ 855 w 1839"/>
              <a:gd name="T89" fmla="*/ 418 h 1833"/>
              <a:gd name="T90" fmla="*/ 503 w 1839"/>
              <a:gd name="T91" fmla="*/ 1165 h 1833"/>
              <a:gd name="T92" fmla="*/ 520 w 1839"/>
              <a:gd name="T93" fmla="*/ 621 h 1833"/>
              <a:gd name="T94" fmla="*/ 447 w 1839"/>
              <a:gd name="T95" fmla="*/ 834 h 1833"/>
              <a:gd name="T96" fmla="*/ 1380 w 1839"/>
              <a:gd name="T97" fmla="*/ 831 h 1833"/>
              <a:gd name="T98" fmla="*/ 496 w 1839"/>
              <a:gd name="T99" fmla="*/ 918 h 1833"/>
              <a:gd name="T100" fmla="*/ 1254 w 1839"/>
              <a:gd name="T101" fmla="*/ 1163 h 1833"/>
              <a:gd name="T102" fmla="*/ 725 w 1839"/>
              <a:gd name="T103" fmla="*/ 1282 h 1833"/>
              <a:gd name="T104" fmla="*/ 1297 w 1839"/>
              <a:gd name="T105" fmla="*/ 1003 h 1833"/>
              <a:gd name="T106" fmla="*/ 1150 w 1839"/>
              <a:gd name="T107" fmla="*/ 619 h 1833"/>
              <a:gd name="T108" fmla="*/ 973 w 1839"/>
              <a:gd name="T109" fmla="*/ 1250 h 1833"/>
              <a:gd name="T110" fmla="*/ 1096 w 1839"/>
              <a:gd name="T111" fmla="*/ 643 h 1833"/>
              <a:gd name="T112" fmla="*/ 626 w 1839"/>
              <a:gd name="T113" fmla="*/ 957 h 1833"/>
              <a:gd name="T114" fmla="*/ 778 w 1839"/>
              <a:gd name="T115" fmla="*/ 658 h 1833"/>
              <a:gd name="T116" fmla="*/ 898 w 1839"/>
              <a:gd name="T117" fmla="*/ 1185 h 1833"/>
              <a:gd name="T118" fmla="*/ 698 w 1839"/>
              <a:gd name="T119" fmla="*/ 828 h 1833"/>
              <a:gd name="T120" fmla="*/ 832 w 1839"/>
              <a:gd name="T121" fmla="*/ 1085 h 1833"/>
              <a:gd name="T122" fmla="*/ 960 w 1839"/>
              <a:gd name="T123" fmla="*/ 1078 h 1833"/>
              <a:gd name="T124" fmla="*/ 894 w 1839"/>
              <a:gd name="T125" fmla="*/ 818 h 18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39" h="1833">
                <a:moveTo>
                  <a:pt x="207" y="1073"/>
                </a:moveTo>
                <a:cubicBezTo>
                  <a:pt x="207" y="1073"/>
                  <a:pt x="207" y="1073"/>
                  <a:pt x="207" y="1073"/>
                </a:cubicBezTo>
                <a:cubicBezTo>
                  <a:pt x="207" y="1073"/>
                  <a:pt x="206" y="1073"/>
                  <a:pt x="206" y="1073"/>
                </a:cubicBezTo>
                <a:cubicBezTo>
                  <a:pt x="206" y="1073"/>
                  <a:pt x="207" y="1073"/>
                  <a:pt x="207" y="1073"/>
                </a:cubicBezTo>
                <a:cubicBezTo>
                  <a:pt x="207" y="1073"/>
                  <a:pt x="207" y="1073"/>
                  <a:pt x="207" y="1073"/>
                </a:cubicBezTo>
                <a:close/>
                <a:moveTo>
                  <a:pt x="297" y="1300"/>
                </a:moveTo>
                <a:cubicBezTo>
                  <a:pt x="297" y="1300"/>
                  <a:pt x="297" y="1300"/>
                  <a:pt x="297" y="1300"/>
                </a:cubicBezTo>
                <a:cubicBezTo>
                  <a:pt x="297" y="1300"/>
                  <a:pt x="297" y="1300"/>
                  <a:pt x="297" y="1300"/>
                </a:cubicBezTo>
                <a:cubicBezTo>
                  <a:pt x="297" y="1300"/>
                  <a:pt x="297" y="1300"/>
                  <a:pt x="297" y="1300"/>
                </a:cubicBezTo>
                <a:cubicBezTo>
                  <a:pt x="297" y="1300"/>
                  <a:pt x="297" y="1300"/>
                  <a:pt x="297" y="1300"/>
                </a:cubicBezTo>
                <a:close/>
                <a:moveTo>
                  <a:pt x="186" y="1017"/>
                </a:moveTo>
                <a:cubicBezTo>
                  <a:pt x="186" y="1017"/>
                  <a:pt x="186" y="1017"/>
                  <a:pt x="186" y="1016"/>
                </a:cubicBezTo>
                <a:cubicBezTo>
                  <a:pt x="186" y="1016"/>
                  <a:pt x="186" y="1016"/>
                  <a:pt x="186" y="1016"/>
                </a:cubicBezTo>
                <a:cubicBezTo>
                  <a:pt x="186" y="1017"/>
                  <a:pt x="186" y="1017"/>
                  <a:pt x="186" y="1017"/>
                </a:cubicBezTo>
                <a:cubicBezTo>
                  <a:pt x="186" y="1017"/>
                  <a:pt x="186" y="1017"/>
                  <a:pt x="186" y="1017"/>
                </a:cubicBezTo>
                <a:cubicBezTo>
                  <a:pt x="186" y="1017"/>
                  <a:pt x="186" y="1017"/>
                  <a:pt x="186" y="1017"/>
                </a:cubicBezTo>
                <a:close/>
                <a:moveTo>
                  <a:pt x="1798" y="1137"/>
                </a:moveTo>
                <a:cubicBezTo>
                  <a:pt x="1798" y="1141"/>
                  <a:pt x="1797" y="1145"/>
                  <a:pt x="1797" y="1149"/>
                </a:cubicBezTo>
                <a:cubicBezTo>
                  <a:pt x="1800" y="1150"/>
                  <a:pt x="1802" y="1150"/>
                  <a:pt x="1804" y="1150"/>
                </a:cubicBezTo>
                <a:cubicBezTo>
                  <a:pt x="1804" y="1164"/>
                  <a:pt x="1777" y="1246"/>
                  <a:pt x="1765" y="1270"/>
                </a:cubicBezTo>
                <a:cubicBezTo>
                  <a:pt x="1763" y="1270"/>
                  <a:pt x="1761" y="1270"/>
                  <a:pt x="1759" y="1270"/>
                </a:cubicBezTo>
                <a:cubicBezTo>
                  <a:pt x="1759" y="1274"/>
                  <a:pt x="1758" y="1278"/>
                  <a:pt x="1757" y="1283"/>
                </a:cubicBezTo>
                <a:cubicBezTo>
                  <a:pt x="1757" y="1286"/>
                  <a:pt x="1757" y="1289"/>
                  <a:pt x="1756" y="1291"/>
                </a:cubicBezTo>
                <a:cubicBezTo>
                  <a:pt x="1747" y="1309"/>
                  <a:pt x="1739" y="1327"/>
                  <a:pt x="1730" y="1344"/>
                </a:cubicBezTo>
                <a:cubicBezTo>
                  <a:pt x="1727" y="1349"/>
                  <a:pt x="1724" y="1355"/>
                  <a:pt x="1721" y="1360"/>
                </a:cubicBezTo>
                <a:cubicBezTo>
                  <a:pt x="1719" y="1366"/>
                  <a:pt x="1715" y="1371"/>
                  <a:pt x="1712" y="1376"/>
                </a:cubicBezTo>
                <a:cubicBezTo>
                  <a:pt x="1711" y="1378"/>
                  <a:pt x="1710" y="1380"/>
                  <a:pt x="1708" y="1383"/>
                </a:cubicBezTo>
                <a:cubicBezTo>
                  <a:pt x="1708" y="1380"/>
                  <a:pt x="1708" y="1378"/>
                  <a:pt x="1708" y="1375"/>
                </a:cubicBezTo>
                <a:cubicBezTo>
                  <a:pt x="1704" y="1375"/>
                  <a:pt x="1699" y="1374"/>
                  <a:pt x="1695" y="1374"/>
                </a:cubicBezTo>
                <a:cubicBezTo>
                  <a:pt x="1694" y="1378"/>
                  <a:pt x="1694" y="1382"/>
                  <a:pt x="1694" y="1387"/>
                </a:cubicBezTo>
                <a:cubicBezTo>
                  <a:pt x="1697" y="1387"/>
                  <a:pt x="1700" y="1388"/>
                  <a:pt x="1705" y="1388"/>
                </a:cubicBezTo>
                <a:cubicBezTo>
                  <a:pt x="1703" y="1391"/>
                  <a:pt x="1702" y="1393"/>
                  <a:pt x="1701" y="1395"/>
                </a:cubicBezTo>
                <a:cubicBezTo>
                  <a:pt x="1687" y="1415"/>
                  <a:pt x="1674" y="1435"/>
                  <a:pt x="1660" y="1454"/>
                </a:cubicBezTo>
                <a:cubicBezTo>
                  <a:pt x="1656" y="1461"/>
                  <a:pt x="1651" y="1467"/>
                  <a:pt x="1647" y="1473"/>
                </a:cubicBezTo>
                <a:cubicBezTo>
                  <a:pt x="1644" y="1479"/>
                  <a:pt x="1640" y="1480"/>
                  <a:pt x="1634" y="1478"/>
                </a:cubicBezTo>
                <a:cubicBezTo>
                  <a:pt x="1633" y="1478"/>
                  <a:pt x="1632" y="1478"/>
                  <a:pt x="1631" y="1478"/>
                </a:cubicBezTo>
                <a:cubicBezTo>
                  <a:pt x="1631" y="1484"/>
                  <a:pt x="1632" y="1490"/>
                  <a:pt x="1629" y="1495"/>
                </a:cubicBezTo>
                <a:cubicBezTo>
                  <a:pt x="1626" y="1502"/>
                  <a:pt x="1620" y="1507"/>
                  <a:pt x="1614" y="1512"/>
                </a:cubicBezTo>
                <a:cubicBezTo>
                  <a:pt x="1614" y="1510"/>
                  <a:pt x="1614" y="1507"/>
                  <a:pt x="1614" y="1504"/>
                </a:cubicBezTo>
                <a:cubicBezTo>
                  <a:pt x="1610" y="1503"/>
                  <a:pt x="1606" y="1503"/>
                  <a:pt x="1601" y="1502"/>
                </a:cubicBezTo>
                <a:cubicBezTo>
                  <a:pt x="1600" y="1507"/>
                  <a:pt x="1600" y="1511"/>
                  <a:pt x="1600" y="1516"/>
                </a:cubicBezTo>
                <a:cubicBezTo>
                  <a:pt x="1603" y="1516"/>
                  <a:pt x="1606" y="1517"/>
                  <a:pt x="1611" y="1517"/>
                </a:cubicBezTo>
                <a:cubicBezTo>
                  <a:pt x="1552" y="1586"/>
                  <a:pt x="1484" y="1643"/>
                  <a:pt x="1408" y="1691"/>
                </a:cubicBezTo>
                <a:cubicBezTo>
                  <a:pt x="1406" y="1686"/>
                  <a:pt x="1406" y="1686"/>
                  <a:pt x="1407" y="1678"/>
                </a:cubicBezTo>
                <a:cubicBezTo>
                  <a:pt x="1403" y="1677"/>
                  <a:pt x="1399" y="1677"/>
                  <a:pt x="1395" y="1677"/>
                </a:cubicBezTo>
                <a:cubicBezTo>
                  <a:pt x="1394" y="1681"/>
                  <a:pt x="1394" y="1685"/>
                  <a:pt x="1393" y="1690"/>
                </a:cubicBezTo>
                <a:cubicBezTo>
                  <a:pt x="1397" y="1690"/>
                  <a:pt x="1401" y="1691"/>
                  <a:pt x="1405" y="1691"/>
                </a:cubicBezTo>
                <a:cubicBezTo>
                  <a:pt x="1405" y="1692"/>
                  <a:pt x="1405" y="1692"/>
                  <a:pt x="1405" y="1693"/>
                </a:cubicBezTo>
                <a:cubicBezTo>
                  <a:pt x="1401" y="1696"/>
                  <a:pt x="1397" y="1699"/>
                  <a:pt x="1392" y="1701"/>
                </a:cubicBezTo>
                <a:cubicBezTo>
                  <a:pt x="1388" y="1704"/>
                  <a:pt x="1384" y="1706"/>
                  <a:pt x="1378" y="1709"/>
                </a:cubicBezTo>
                <a:cubicBezTo>
                  <a:pt x="1378" y="1707"/>
                  <a:pt x="1378" y="1705"/>
                  <a:pt x="1378" y="1703"/>
                </a:cubicBezTo>
                <a:cubicBezTo>
                  <a:pt x="1374" y="1702"/>
                  <a:pt x="1369" y="1702"/>
                  <a:pt x="1365" y="1701"/>
                </a:cubicBezTo>
                <a:cubicBezTo>
                  <a:pt x="1365" y="1707"/>
                  <a:pt x="1364" y="1712"/>
                  <a:pt x="1364" y="1718"/>
                </a:cubicBezTo>
                <a:cubicBezTo>
                  <a:pt x="1355" y="1722"/>
                  <a:pt x="1347" y="1730"/>
                  <a:pt x="1335" y="1726"/>
                </a:cubicBezTo>
                <a:cubicBezTo>
                  <a:pt x="1335" y="1730"/>
                  <a:pt x="1335" y="1733"/>
                  <a:pt x="1330" y="1735"/>
                </a:cubicBezTo>
                <a:cubicBezTo>
                  <a:pt x="1312" y="1745"/>
                  <a:pt x="1257" y="1769"/>
                  <a:pt x="1238" y="1775"/>
                </a:cubicBezTo>
                <a:cubicBezTo>
                  <a:pt x="1235" y="1774"/>
                  <a:pt x="1232" y="1773"/>
                  <a:pt x="1230" y="1772"/>
                </a:cubicBezTo>
                <a:cubicBezTo>
                  <a:pt x="1228" y="1772"/>
                  <a:pt x="1225" y="1772"/>
                  <a:pt x="1223" y="1771"/>
                </a:cubicBezTo>
                <a:cubicBezTo>
                  <a:pt x="1222" y="1772"/>
                  <a:pt x="1222" y="1772"/>
                  <a:pt x="1222" y="1772"/>
                </a:cubicBezTo>
                <a:cubicBezTo>
                  <a:pt x="1221" y="1782"/>
                  <a:pt x="1221" y="1782"/>
                  <a:pt x="1212" y="1785"/>
                </a:cubicBezTo>
                <a:cubicBezTo>
                  <a:pt x="1195" y="1790"/>
                  <a:pt x="1177" y="1795"/>
                  <a:pt x="1159" y="1801"/>
                </a:cubicBezTo>
                <a:cubicBezTo>
                  <a:pt x="1157" y="1801"/>
                  <a:pt x="1154" y="1802"/>
                  <a:pt x="1151" y="1802"/>
                </a:cubicBezTo>
                <a:cubicBezTo>
                  <a:pt x="1151" y="1799"/>
                  <a:pt x="1151" y="1796"/>
                  <a:pt x="1151" y="1792"/>
                </a:cubicBezTo>
                <a:cubicBezTo>
                  <a:pt x="1147" y="1792"/>
                  <a:pt x="1143" y="1791"/>
                  <a:pt x="1138" y="1791"/>
                </a:cubicBezTo>
                <a:cubicBezTo>
                  <a:pt x="1138" y="1796"/>
                  <a:pt x="1137" y="1801"/>
                  <a:pt x="1137" y="1807"/>
                </a:cubicBezTo>
                <a:cubicBezTo>
                  <a:pt x="1114" y="1812"/>
                  <a:pt x="1091" y="1816"/>
                  <a:pt x="1067" y="1821"/>
                </a:cubicBezTo>
                <a:cubicBezTo>
                  <a:pt x="1067" y="1817"/>
                  <a:pt x="1067" y="1815"/>
                  <a:pt x="1067" y="1812"/>
                </a:cubicBezTo>
                <a:cubicBezTo>
                  <a:pt x="1062" y="1812"/>
                  <a:pt x="1058" y="1812"/>
                  <a:pt x="1054" y="1811"/>
                </a:cubicBezTo>
                <a:cubicBezTo>
                  <a:pt x="1053" y="1815"/>
                  <a:pt x="1053" y="1819"/>
                  <a:pt x="1053" y="1822"/>
                </a:cubicBezTo>
                <a:cubicBezTo>
                  <a:pt x="1037" y="1826"/>
                  <a:pt x="955" y="1833"/>
                  <a:pt x="929" y="1832"/>
                </a:cubicBezTo>
                <a:cubicBezTo>
                  <a:pt x="929" y="1830"/>
                  <a:pt x="929" y="1829"/>
                  <a:pt x="929" y="1827"/>
                </a:cubicBezTo>
                <a:cubicBezTo>
                  <a:pt x="925" y="1827"/>
                  <a:pt x="921" y="1826"/>
                  <a:pt x="916" y="1826"/>
                </a:cubicBezTo>
                <a:cubicBezTo>
                  <a:pt x="916" y="1828"/>
                  <a:pt x="915" y="1830"/>
                  <a:pt x="915" y="1831"/>
                </a:cubicBezTo>
                <a:cubicBezTo>
                  <a:pt x="901" y="1831"/>
                  <a:pt x="888" y="1831"/>
                  <a:pt x="874" y="1831"/>
                </a:cubicBezTo>
                <a:cubicBezTo>
                  <a:pt x="874" y="1828"/>
                  <a:pt x="874" y="1825"/>
                  <a:pt x="874" y="1823"/>
                </a:cubicBezTo>
                <a:cubicBezTo>
                  <a:pt x="870" y="1822"/>
                  <a:pt x="866" y="1822"/>
                  <a:pt x="861" y="1822"/>
                </a:cubicBezTo>
                <a:cubicBezTo>
                  <a:pt x="861" y="1824"/>
                  <a:pt x="861" y="1827"/>
                  <a:pt x="860" y="1830"/>
                </a:cubicBezTo>
                <a:cubicBezTo>
                  <a:pt x="847" y="1829"/>
                  <a:pt x="833" y="1828"/>
                  <a:pt x="819" y="1827"/>
                </a:cubicBezTo>
                <a:cubicBezTo>
                  <a:pt x="819" y="1823"/>
                  <a:pt x="820" y="1821"/>
                  <a:pt x="820" y="1818"/>
                </a:cubicBezTo>
                <a:cubicBezTo>
                  <a:pt x="816" y="1817"/>
                  <a:pt x="812" y="1817"/>
                  <a:pt x="808" y="1817"/>
                </a:cubicBezTo>
                <a:cubicBezTo>
                  <a:pt x="807" y="1819"/>
                  <a:pt x="807" y="1822"/>
                  <a:pt x="806" y="1825"/>
                </a:cubicBezTo>
                <a:cubicBezTo>
                  <a:pt x="793" y="1824"/>
                  <a:pt x="780" y="1821"/>
                  <a:pt x="766" y="1820"/>
                </a:cubicBezTo>
                <a:cubicBezTo>
                  <a:pt x="766" y="1817"/>
                  <a:pt x="766" y="1815"/>
                  <a:pt x="765" y="1814"/>
                </a:cubicBezTo>
                <a:cubicBezTo>
                  <a:pt x="761" y="1813"/>
                  <a:pt x="758" y="1813"/>
                  <a:pt x="753" y="1812"/>
                </a:cubicBezTo>
                <a:cubicBezTo>
                  <a:pt x="753" y="1813"/>
                  <a:pt x="752" y="1815"/>
                  <a:pt x="751" y="1817"/>
                </a:cubicBezTo>
                <a:cubicBezTo>
                  <a:pt x="711" y="1809"/>
                  <a:pt x="671" y="1799"/>
                  <a:pt x="631" y="1786"/>
                </a:cubicBezTo>
                <a:cubicBezTo>
                  <a:pt x="632" y="1782"/>
                  <a:pt x="632" y="1778"/>
                  <a:pt x="632" y="1774"/>
                </a:cubicBezTo>
                <a:cubicBezTo>
                  <a:pt x="628" y="1774"/>
                  <a:pt x="624" y="1773"/>
                  <a:pt x="619" y="1773"/>
                </a:cubicBezTo>
                <a:cubicBezTo>
                  <a:pt x="619" y="1775"/>
                  <a:pt x="619" y="1778"/>
                  <a:pt x="619" y="1781"/>
                </a:cubicBezTo>
                <a:cubicBezTo>
                  <a:pt x="594" y="1773"/>
                  <a:pt x="571" y="1764"/>
                  <a:pt x="547" y="1753"/>
                </a:cubicBezTo>
                <a:cubicBezTo>
                  <a:pt x="549" y="1753"/>
                  <a:pt x="550" y="1752"/>
                  <a:pt x="552" y="1752"/>
                </a:cubicBezTo>
                <a:cubicBezTo>
                  <a:pt x="552" y="1748"/>
                  <a:pt x="552" y="1745"/>
                  <a:pt x="553" y="1740"/>
                </a:cubicBezTo>
                <a:cubicBezTo>
                  <a:pt x="549" y="1740"/>
                  <a:pt x="545" y="1739"/>
                  <a:pt x="541" y="1739"/>
                </a:cubicBezTo>
                <a:cubicBezTo>
                  <a:pt x="540" y="1742"/>
                  <a:pt x="540" y="1745"/>
                  <a:pt x="539" y="1750"/>
                </a:cubicBezTo>
                <a:cubicBezTo>
                  <a:pt x="531" y="1746"/>
                  <a:pt x="524" y="1743"/>
                  <a:pt x="517" y="1739"/>
                </a:cubicBezTo>
                <a:cubicBezTo>
                  <a:pt x="505" y="1733"/>
                  <a:pt x="494" y="1727"/>
                  <a:pt x="482" y="1721"/>
                </a:cubicBezTo>
                <a:cubicBezTo>
                  <a:pt x="470" y="1715"/>
                  <a:pt x="473" y="1716"/>
                  <a:pt x="474" y="1705"/>
                </a:cubicBezTo>
                <a:cubicBezTo>
                  <a:pt x="470" y="1705"/>
                  <a:pt x="466" y="1704"/>
                  <a:pt x="462" y="1704"/>
                </a:cubicBezTo>
                <a:cubicBezTo>
                  <a:pt x="461" y="1705"/>
                  <a:pt x="460" y="1707"/>
                  <a:pt x="459" y="1709"/>
                </a:cubicBezTo>
                <a:cubicBezTo>
                  <a:pt x="450" y="1703"/>
                  <a:pt x="441" y="1698"/>
                  <a:pt x="432" y="1692"/>
                </a:cubicBezTo>
                <a:cubicBezTo>
                  <a:pt x="413" y="1679"/>
                  <a:pt x="394" y="1666"/>
                  <a:pt x="375" y="1653"/>
                </a:cubicBezTo>
                <a:cubicBezTo>
                  <a:pt x="371" y="1650"/>
                  <a:pt x="369" y="1647"/>
                  <a:pt x="371" y="1641"/>
                </a:cubicBezTo>
                <a:cubicBezTo>
                  <a:pt x="357" y="1643"/>
                  <a:pt x="350" y="1633"/>
                  <a:pt x="340" y="1626"/>
                </a:cubicBezTo>
                <a:cubicBezTo>
                  <a:pt x="347" y="1623"/>
                  <a:pt x="342" y="1617"/>
                  <a:pt x="346" y="1612"/>
                </a:cubicBezTo>
                <a:cubicBezTo>
                  <a:pt x="341" y="1612"/>
                  <a:pt x="337" y="1612"/>
                  <a:pt x="333" y="1611"/>
                </a:cubicBezTo>
                <a:cubicBezTo>
                  <a:pt x="332" y="1613"/>
                  <a:pt x="332" y="1615"/>
                  <a:pt x="332" y="1619"/>
                </a:cubicBezTo>
                <a:cubicBezTo>
                  <a:pt x="322" y="1610"/>
                  <a:pt x="312" y="1603"/>
                  <a:pt x="304" y="1594"/>
                </a:cubicBezTo>
                <a:cubicBezTo>
                  <a:pt x="304" y="1594"/>
                  <a:pt x="304" y="1594"/>
                  <a:pt x="304" y="1594"/>
                </a:cubicBezTo>
                <a:cubicBezTo>
                  <a:pt x="301" y="1591"/>
                  <a:pt x="297" y="1588"/>
                  <a:pt x="293" y="1585"/>
                </a:cubicBezTo>
                <a:cubicBezTo>
                  <a:pt x="233" y="1527"/>
                  <a:pt x="180" y="1463"/>
                  <a:pt x="137" y="1392"/>
                </a:cubicBezTo>
                <a:cubicBezTo>
                  <a:pt x="136" y="1391"/>
                  <a:pt x="136" y="1390"/>
                  <a:pt x="135" y="1388"/>
                </a:cubicBezTo>
                <a:cubicBezTo>
                  <a:pt x="137" y="1388"/>
                  <a:pt x="139" y="1388"/>
                  <a:pt x="141" y="1388"/>
                </a:cubicBezTo>
                <a:cubicBezTo>
                  <a:pt x="142" y="1388"/>
                  <a:pt x="144" y="1388"/>
                  <a:pt x="146" y="1389"/>
                </a:cubicBezTo>
                <a:cubicBezTo>
                  <a:pt x="147" y="1384"/>
                  <a:pt x="147" y="1380"/>
                  <a:pt x="147" y="1375"/>
                </a:cubicBezTo>
                <a:cubicBezTo>
                  <a:pt x="143" y="1375"/>
                  <a:pt x="139" y="1374"/>
                  <a:pt x="134" y="1374"/>
                </a:cubicBezTo>
                <a:cubicBezTo>
                  <a:pt x="134" y="1377"/>
                  <a:pt x="133" y="1379"/>
                  <a:pt x="133" y="1383"/>
                </a:cubicBezTo>
                <a:cubicBezTo>
                  <a:pt x="127" y="1378"/>
                  <a:pt x="125" y="1371"/>
                  <a:pt x="121" y="1366"/>
                </a:cubicBezTo>
                <a:cubicBezTo>
                  <a:pt x="117" y="1359"/>
                  <a:pt x="125" y="1353"/>
                  <a:pt x="121" y="1346"/>
                </a:cubicBezTo>
                <a:cubicBezTo>
                  <a:pt x="121" y="1346"/>
                  <a:pt x="120" y="1346"/>
                  <a:pt x="119" y="1346"/>
                </a:cubicBezTo>
                <a:cubicBezTo>
                  <a:pt x="112" y="1347"/>
                  <a:pt x="108" y="1344"/>
                  <a:pt x="106" y="1338"/>
                </a:cubicBezTo>
                <a:cubicBezTo>
                  <a:pt x="104" y="1331"/>
                  <a:pt x="97" y="1325"/>
                  <a:pt x="98" y="1317"/>
                </a:cubicBezTo>
                <a:cubicBezTo>
                  <a:pt x="88" y="1306"/>
                  <a:pt x="85" y="1292"/>
                  <a:pt x="79" y="1280"/>
                </a:cubicBezTo>
                <a:cubicBezTo>
                  <a:pt x="74" y="1269"/>
                  <a:pt x="69" y="1257"/>
                  <a:pt x="64" y="1244"/>
                </a:cubicBezTo>
                <a:cubicBezTo>
                  <a:pt x="69" y="1245"/>
                  <a:pt x="72" y="1245"/>
                  <a:pt x="76" y="1245"/>
                </a:cubicBezTo>
                <a:cubicBezTo>
                  <a:pt x="77" y="1241"/>
                  <a:pt x="77" y="1237"/>
                  <a:pt x="77" y="1233"/>
                </a:cubicBezTo>
                <a:cubicBezTo>
                  <a:pt x="73" y="1232"/>
                  <a:pt x="69" y="1232"/>
                  <a:pt x="64" y="1231"/>
                </a:cubicBezTo>
                <a:cubicBezTo>
                  <a:pt x="64" y="1234"/>
                  <a:pt x="63" y="1236"/>
                  <a:pt x="63" y="1238"/>
                </a:cubicBezTo>
                <a:cubicBezTo>
                  <a:pt x="62" y="1237"/>
                  <a:pt x="61" y="1236"/>
                  <a:pt x="61" y="1236"/>
                </a:cubicBezTo>
                <a:cubicBezTo>
                  <a:pt x="58" y="1228"/>
                  <a:pt x="55" y="1220"/>
                  <a:pt x="53" y="1212"/>
                </a:cubicBezTo>
                <a:cubicBezTo>
                  <a:pt x="52" y="1210"/>
                  <a:pt x="53" y="1206"/>
                  <a:pt x="52" y="1203"/>
                </a:cubicBezTo>
                <a:cubicBezTo>
                  <a:pt x="51" y="1201"/>
                  <a:pt x="49" y="1199"/>
                  <a:pt x="48" y="1197"/>
                </a:cubicBezTo>
                <a:cubicBezTo>
                  <a:pt x="42" y="1177"/>
                  <a:pt x="37" y="1158"/>
                  <a:pt x="31" y="1138"/>
                </a:cubicBezTo>
                <a:cubicBezTo>
                  <a:pt x="29" y="1133"/>
                  <a:pt x="33" y="1129"/>
                  <a:pt x="32" y="1124"/>
                </a:cubicBezTo>
                <a:cubicBezTo>
                  <a:pt x="32" y="1122"/>
                  <a:pt x="33" y="1120"/>
                  <a:pt x="33" y="1118"/>
                </a:cubicBezTo>
                <a:cubicBezTo>
                  <a:pt x="31" y="1118"/>
                  <a:pt x="29" y="1118"/>
                  <a:pt x="26" y="1118"/>
                </a:cubicBezTo>
                <a:cubicBezTo>
                  <a:pt x="17" y="1077"/>
                  <a:pt x="11" y="1036"/>
                  <a:pt x="7" y="993"/>
                </a:cubicBezTo>
                <a:cubicBezTo>
                  <a:pt x="11" y="993"/>
                  <a:pt x="14" y="993"/>
                  <a:pt x="17" y="993"/>
                </a:cubicBezTo>
                <a:cubicBezTo>
                  <a:pt x="17" y="989"/>
                  <a:pt x="17" y="985"/>
                  <a:pt x="18" y="980"/>
                </a:cubicBezTo>
                <a:cubicBezTo>
                  <a:pt x="14" y="980"/>
                  <a:pt x="10" y="980"/>
                  <a:pt x="6" y="979"/>
                </a:cubicBezTo>
                <a:cubicBezTo>
                  <a:pt x="0" y="889"/>
                  <a:pt x="7" y="801"/>
                  <a:pt x="27" y="713"/>
                </a:cubicBezTo>
                <a:cubicBezTo>
                  <a:pt x="27" y="715"/>
                  <a:pt x="27" y="718"/>
                  <a:pt x="28" y="720"/>
                </a:cubicBezTo>
                <a:cubicBezTo>
                  <a:pt x="32" y="721"/>
                  <a:pt x="36" y="721"/>
                  <a:pt x="40" y="722"/>
                </a:cubicBezTo>
                <a:cubicBezTo>
                  <a:pt x="41" y="718"/>
                  <a:pt x="41" y="714"/>
                  <a:pt x="41" y="709"/>
                </a:cubicBezTo>
                <a:cubicBezTo>
                  <a:pt x="37" y="709"/>
                  <a:pt x="33" y="708"/>
                  <a:pt x="27" y="708"/>
                </a:cubicBezTo>
                <a:cubicBezTo>
                  <a:pt x="31" y="693"/>
                  <a:pt x="34" y="680"/>
                  <a:pt x="38" y="667"/>
                </a:cubicBezTo>
                <a:cubicBezTo>
                  <a:pt x="41" y="667"/>
                  <a:pt x="42" y="668"/>
                  <a:pt x="44" y="668"/>
                </a:cubicBezTo>
                <a:cubicBezTo>
                  <a:pt x="44" y="667"/>
                  <a:pt x="45" y="666"/>
                  <a:pt x="45" y="666"/>
                </a:cubicBezTo>
                <a:cubicBezTo>
                  <a:pt x="44" y="661"/>
                  <a:pt x="47" y="656"/>
                  <a:pt x="43" y="652"/>
                </a:cubicBezTo>
                <a:cubicBezTo>
                  <a:pt x="42" y="652"/>
                  <a:pt x="43" y="649"/>
                  <a:pt x="43" y="647"/>
                </a:cubicBezTo>
                <a:cubicBezTo>
                  <a:pt x="50" y="628"/>
                  <a:pt x="57" y="608"/>
                  <a:pt x="63" y="588"/>
                </a:cubicBezTo>
                <a:cubicBezTo>
                  <a:pt x="69" y="588"/>
                  <a:pt x="73" y="588"/>
                  <a:pt x="78" y="588"/>
                </a:cubicBezTo>
                <a:cubicBezTo>
                  <a:pt x="79" y="584"/>
                  <a:pt x="79" y="580"/>
                  <a:pt x="80" y="575"/>
                </a:cubicBezTo>
                <a:cubicBezTo>
                  <a:pt x="77" y="575"/>
                  <a:pt x="74" y="575"/>
                  <a:pt x="70" y="574"/>
                </a:cubicBezTo>
                <a:cubicBezTo>
                  <a:pt x="71" y="572"/>
                  <a:pt x="71" y="570"/>
                  <a:pt x="72" y="568"/>
                </a:cubicBezTo>
                <a:cubicBezTo>
                  <a:pt x="80" y="550"/>
                  <a:pt x="88" y="532"/>
                  <a:pt x="96" y="514"/>
                </a:cubicBezTo>
                <a:cubicBezTo>
                  <a:pt x="98" y="509"/>
                  <a:pt x="101" y="508"/>
                  <a:pt x="106" y="508"/>
                </a:cubicBezTo>
                <a:cubicBezTo>
                  <a:pt x="108" y="508"/>
                  <a:pt x="111" y="509"/>
                  <a:pt x="114" y="509"/>
                </a:cubicBezTo>
                <a:cubicBezTo>
                  <a:pt x="114" y="505"/>
                  <a:pt x="114" y="501"/>
                  <a:pt x="115" y="496"/>
                </a:cubicBezTo>
                <a:cubicBezTo>
                  <a:pt x="112" y="496"/>
                  <a:pt x="110" y="496"/>
                  <a:pt x="106" y="495"/>
                </a:cubicBezTo>
                <a:cubicBezTo>
                  <a:pt x="110" y="487"/>
                  <a:pt x="113" y="480"/>
                  <a:pt x="117" y="474"/>
                </a:cubicBezTo>
                <a:cubicBezTo>
                  <a:pt x="125" y="460"/>
                  <a:pt x="132" y="447"/>
                  <a:pt x="140" y="435"/>
                </a:cubicBezTo>
                <a:cubicBezTo>
                  <a:pt x="142" y="432"/>
                  <a:pt x="144" y="430"/>
                  <a:pt x="148" y="427"/>
                </a:cubicBezTo>
                <a:cubicBezTo>
                  <a:pt x="148" y="417"/>
                  <a:pt x="157" y="409"/>
                  <a:pt x="163" y="400"/>
                </a:cubicBezTo>
                <a:cubicBezTo>
                  <a:pt x="164" y="402"/>
                  <a:pt x="164" y="403"/>
                  <a:pt x="165" y="404"/>
                </a:cubicBezTo>
                <a:cubicBezTo>
                  <a:pt x="169" y="404"/>
                  <a:pt x="173" y="405"/>
                  <a:pt x="177" y="405"/>
                </a:cubicBezTo>
                <a:cubicBezTo>
                  <a:pt x="178" y="401"/>
                  <a:pt x="178" y="397"/>
                  <a:pt x="179" y="392"/>
                </a:cubicBezTo>
                <a:cubicBezTo>
                  <a:pt x="176" y="392"/>
                  <a:pt x="173" y="392"/>
                  <a:pt x="170" y="392"/>
                </a:cubicBezTo>
                <a:cubicBezTo>
                  <a:pt x="170" y="388"/>
                  <a:pt x="172" y="386"/>
                  <a:pt x="174" y="383"/>
                </a:cubicBezTo>
                <a:cubicBezTo>
                  <a:pt x="196" y="353"/>
                  <a:pt x="220" y="323"/>
                  <a:pt x="246" y="295"/>
                </a:cubicBezTo>
                <a:cubicBezTo>
                  <a:pt x="250" y="291"/>
                  <a:pt x="255" y="286"/>
                  <a:pt x="259" y="281"/>
                </a:cubicBezTo>
                <a:cubicBezTo>
                  <a:pt x="262" y="278"/>
                  <a:pt x="265" y="275"/>
                  <a:pt x="272" y="277"/>
                </a:cubicBezTo>
                <a:cubicBezTo>
                  <a:pt x="269" y="269"/>
                  <a:pt x="273" y="266"/>
                  <a:pt x="277" y="263"/>
                </a:cubicBezTo>
                <a:cubicBezTo>
                  <a:pt x="279" y="261"/>
                  <a:pt x="282" y="259"/>
                  <a:pt x="284" y="256"/>
                </a:cubicBezTo>
                <a:cubicBezTo>
                  <a:pt x="288" y="251"/>
                  <a:pt x="293" y="249"/>
                  <a:pt x="300" y="252"/>
                </a:cubicBezTo>
                <a:cubicBezTo>
                  <a:pt x="300" y="244"/>
                  <a:pt x="302" y="238"/>
                  <a:pt x="308" y="233"/>
                </a:cubicBezTo>
                <a:cubicBezTo>
                  <a:pt x="315" y="228"/>
                  <a:pt x="320" y="225"/>
                  <a:pt x="329" y="227"/>
                </a:cubicBezTo>
                <a:cubicBezTo>
                  <a:pt x="329" y="218"/>
                  <a:pt x="332" y="212"/>
                  <a:pt x="338" y="207"/>
                </a:cubicBezTo>
                <a:cubicBezTo>
                  <a:pt x="345" y="202"/>
                  <a:pt x="351" y="200"/>
                  <a:pt x="359" y="203"/>
                </a:cubicBezTo>
                <a:cubicBezTo>
                  <a:pt x="358" y="194"/>
                  <a:pt x="361" y="188"/>
                  <a:pt x="368" y="184"/>
                </a:cubicBezTo>
                <a:cubicBezTo>
                  <a:pt x="374" y="180"/>
                  <a:pt x="379" y="174"/>
                  <a:pt x="389" y="178"/>
                </a:cubicBezTo>
                <a:cubicBezTo>
                  <a:pt x="387" y="169"/>
                  <a:pt x="393" y="165"/>
                  <a:pt x="399" y="162"/>
                </a:cubicBezTo>
                <a:cubicBezTo>
                  <a:pt x="405" y="158"/>
                  <a:pt x="410" y="153"/>
                  <a:pt x="417" y="151"/>
                </a:cubicBezTo>
                <a:cubicBezTo>
                  <a:pt x="419" y="151"/>
                  <a:pt x="420" y="147"/>
                  <a:pt x="423" y="146"/>
                </a:cubicBezTo>
                <a:cubicBezTo>
                  <a:pt x="453" y="126"/>
                  <a:pt x="484" y="108"/>
                  <a:pt x="517" y="93"/>
                </a:cubicBezTo>
                <a:cubicBezTo>
                  <a:pt x="517" y="92"/>
                  <a:pt x="518" y="93"/>
                  <a:pt x="519" y="92"/>
                </a:cubicBezTo>
                <a:cubicBezTo>
                  <a:pt x="519" y="97"/>
                  <a:pt x="519" y="101"/>
                  <a:pt x="519" y="106"/>
                </a:cubicBezTo>
                <a:cubicBezTo>
                  <a:pt x="523" y="107"/>
                  <a:pt x="527" y="107"/>
                  <a:pt x="532" y="108"/>
                </a:cubicBezTo>
                <a:cubicBezTo>
                  <a:pt x="532" y="103"/>
                  <a:pt x="533" y="99"/>
                  <a:pt x="533" y="94"/>
                </a:cubicBezTo>
                <a:cubicBezTo>
                  <a:pt x="529" y="94"/>
                  <a:pt x="525" y="93"/>
                  <a:pt x="521" y="93"/>
                </a:cubicBezTo>
                <a:cubicBezTo>
                  <a:pt x="521" y="92"/>
                  <a:pt x="521" y="91"/>
                  <a:pt x="521" y="91"/>
                </a:cubicBezTo>
                <a:cubicBezTo>
                  <a:pt x="529" y="87"/>
                  <a:pt x="538" y="83"/>
                  <a:pt x="546" y="79"/>
                </a:cubicBezTo>
                <a:cubicBezTo>
                  <a:pt x="550" y="84"/>
                  <a:pt x="556" y="80"/>
                  <a:pt x="561" y="83"/>
                </a:cubicBezTo>
                <a:cubicBezTo>
                  <a:pt x="559" y="73"/>
                  <a:pt x="566" y="70"/>
                  <a:pt x="573" y="67"/>
                </a:cubicBezTo>
                <a:cubicBezTo>
                  <a:pt x="601" y="58"/>
                  <a:pt x="628" y="48"/>
                  <a:pt x="656" y="38"/>
                </a:cubicBezTo>
                <a:cubicBezTo>
                  <a:pt x="661" y="36"/>
                  <a:pt x="667" y="37"/>
                  <a:pt x="674" y="36"/>
                </a:cubicBezTo>
                <a:cubicBezTo>
                  <a:pt x="675" y="34"/>
                  <a:pt x="676" y="32"/>
                  <a:pt x="680" y="31"/>
                </a:cubicBezTo>
                <a:cubicBezTo>
                  <a:pt x="700" y="26"/>
                  <a:pt x="719" y="21"/>
                  <a:pt x="739" y="17"/>
                </a:cubicBezTo>
                <a:cubicBezTo>
                  <a:pt x="745" y="16"/>
                  <a:pt x="751" y="17"/>
                  <a:pt x="758" y="17"/>
                </a:cubicBezTo>
                <a:cubicBezTo>
                  <a:pt x="759" y="13"/>
                  <a:pt x="763" y="12"/>
                  <a:pt x="767" y="12"/>
                </a:cubicBezTo>
                <a:cubicBezTo>
                  <a:pt x="780" y="10"/>
                  <a:pt x="793" y="8"/>
                  <a:pt x="806" y="6"/>
                </a:cubicBezTo>
                <a:cubicBezTo>
                  <a:pt x="828" y="4"/>
                  <a:pt x="850" y="3"/>
                  <a:pt x="871" y="1"/>
                </a:cubicBezTo>
                <a:cubicBezTo>
                  <a:pt x="876" y="0"/>
                  <a:pt x="881" y="0"/>
                  <a:pt x="886" y="1"/>
                </a:cubicBezTo>
                <a:cubicBezTo>
                  <a:pt x="891" y="2"/>
                  <a:pt x="896" y="4"/>
                  <a:pt x="900" y="0"/>
                </a:cubicBezTo>
                <a:cubicBezTo>
                  <a:pt x="901" y="0"/>
                  <a:pt x="902" y="0"/>
                  <a:pt x="902" y="0"/>
                </a:cubicBezTo>
                <a:cubicBezTo>
                  <a:pt x="914" y="0"/>
                  <a:pt x="926" y="0"/>
                  <a:pt x="938" y="0"/>
                </a:cubicBezTo>
                <a:cubicBezTo>
                  <a:pt x="938" y="2"/>
                  <a:pt x="939" y="4"/>
                  <a:pt x="939" y="6"/>
                </a:cubicBezTo>
                <a:cubicBezTo>
                  <a:pt x="943" y="6"/>
                  <a:pt x="947" y="6"/>
                  <a:pt x="951" y="7"/>
                </a:cubicBezTo>
                <a:cubicBezTo>
                  <a:pt x="952" y="5"/>
                  <a:pt x="952" y="3"/>
                  <a:pt x="953" y="0"/>
                </a:cubicBezTo>
                <a:cubicBezTo>
                  <a:pt x="966" y="1"/>
                  <a:pt x="979" y="1"/>
                  <a:pt x="993" y="2"/>
                </a:cubicBezTo>
                <a:cubicBezTo>
                  <a:pt x="993" y="6"/>
                  <a:pt x="993" y="8"/>
                  <a:pt x="993" y="11"/>
                </a:cubicBezTo>
                <a:cubicBezTo>
                  <a:pt x="997" y="11"/>
                  <a:pt x="1001" y="11"/>
                  <a:pt x="1005" y="12"/>
                </a:cubicBezTo>
                <a:cubicBezTo>
                  <a:pt x="1005" y="9"/>
                  <a:pt x="1006" y="7"/>
                  <a:pt x="1006" y="3"/>
                </a:cubicBezTo>
                <a:cubicBezTo>
                  <a:pt x="1020" y="5"/>
                  <a:pt x="1033" y="7"/>
                  <a:pt x="1047" y="8"/>
                </a:cubicBezTo>
                <a:cubicBezTo>
                  <a:pt x="1047" y="11"/>
                  <a:pt x="1047" y="14"/>
                  <a:pt x="1047" y="16"/>
                </a:cubicBezTo>
                <a:cubicBezTo>
                  <a:pt x="1051" y="16"/>
                  <a:pt x="1055" y="16"/>
                  <a:pt x="1060" y="16"/>
                </a:cubicBezTo>
                <a:cubicBezTo>
                  <a:pt x="1060" y="15"/>
                  <a:pt x="1060" y="13"/>
                  <a:pt x="1061" y="10"/>
                </a:cubicBezTo>
                <a:cubicBezTo>
                  <a:pt x="1073" y="12"/>
                  <a:pt x="1085" y="14"/>
                  <a:pt x="1096" y="17"/>
                </a:cubicBezTo>
                <a:cubicBezTo>
                  <a:pt x="1101" y="18"/>
                  <a:pt x="1107" y="21"/>
                  <a:pt x="1112" y="21"/>
                </a:cubicBezTo>
                <a:cubicBezTo>
                  <a:pt x="1139" y="24"/>
                  <a:pt x="1165" y="33"/>
                  <a:pt x="1191" y="40"/>
                </a:cubicBezTo>
                <a:cubicBezTo>
                  <a:pt x="1191" y="41"/>
                  <a:pt x="1192" y="41"/>
                  <a:pt x="1194" y="42"/>
                </a:cubicBezTo>
                <a:cubicBezTo>
                  <a:pt x="1189" y="42"/>
                  <a:pt x="1185" y="42"/>
                  <a:pt x="1182" y="42"/>
                </a:cubicBezTo>
                <a:cubicBezTo>
                  <a:pt x="1181" y="46"/>
                  <a:pt x="1181" y="49"/>
                  <a:pt x="1181" y="54"/>
                </a:cubicBezTo>
                <a:cubicBezTo>
                  <a:pt x="1185" y="54"/>
                  <a:pt x="1189" y="55"/>
                  <a:pt x="1193" y="56"/>
                </a:cubicBezTo>
                <a:cubicBezTo>
                  <a:pt x="1194" y="51"/>
                  <a:pt x="1194" y="47"/>
                  <a:pt x="1195" y="42"/>
                </a:cubicBezTo>
                <a:cubicBezTo>
                  <a:pt x="1209" y="45"/>
                  <a:pt x="1221" y="50"/>
                  <a:pt x="1233" y="55"/>
                </a:cubicBezTo>
                <a:cubicBezTo>
                  <a:pt x="1235" y="55"/>
                  <a:pt x="1235" y="57"/>
                  <a:pt x="1236" y="59"/>
                </a:cubicBezTo>
                <a:cubicBezTo>
                  <a:pt x="1246" y="59"/>
                  <a:pt x="1255" y="62"/>
                  <a:pt x="1264" y="66"/>
                </a:cubicBezTo>
                <a:cubicBezTo>
                  <a:pt x="1279" y="73"/>
                  <a:pt x="1294" y="79"/>
                  <a:pt x="1309" y="86"/>
                </a:cubicBezTo>
                <a:cubicBezTo>
                  <a:pt x="1312" y="87"/>
                  <a:pt x="1316" y="88"/>
                  <a:pt x="1315" y="92"/>
                </a:cubicBezTo>
                <a:cubicBezTo>
                  <a:pt x="1322" y="94"/>
                  <a:pt x="1329" y="95"/>
                  <a:pt x="1335" y="98"/>
                </a:cubicBezTo>
                <a:cubicBezTo>
                  <a:pt x="1360" y="113"/>
                  <a:pt x="1386" y="128"/>
                  <a:pt x="1411" y="142"/>
                </a:cubicBezTo>
                <a:cubicBezTo>
                  <a:pt x="1418" y="146"/>
                  <a:pt x="1421" y="150"/>
                  <a:pt x="1418" y="158"/>
                </a:cubicBezTo>
                <a:cubicBezTo>
                  <a:pt x="1423" y="158"/>
                  <a:pt x="1427" y="157"/>
                  <a:pt x="1432" y="157"/>
                </a:cubicBezTo>
                <a:cubicBezTo>
                  <a:pt x="1434" y="157"/>
                  <a:pt x="1435" y="158"/>
                  <a:pt x="1437" y="159"/>
                </a:cubicBezTo>
                <a:cubicBezTo>
                  <a:pt x="1443" y="164"/>
                  <a:pt x="1449" y="168"/>
                  <a:pt x="1456" y="172"/>
                </a:cubicBezTo>
                <a:cubicBezTo>
                  <a:pt x="1456" y="172"/>
                  <a:pt x="1456" y="172"/>
                  <a:pt x="1456" y="172"/>
                </a:cubicBezTo>
                <a:cubicBezTo>
                  <a:pt x="1477" y="189"/>
                  <a:pt x="1498" y="206"/>
                  <a:pt x="1520" y="223"/>
                </a:cubicBezTo>
                <a:cubicBezTo>
                  <a:pt x="1526" y="229"/>
                  <a:pt x="1533" y="235"/>
                  <a:pt x="1539" y="241"/>
                </a:cubicBezTo>
                <a:cubicBezTo>
                  <a:pt x="1544" y="245"/>
                  <a:pt x="1548" y="251"/>
                  <a:pt x="1554" y="254"/>
                </a:cubicBezTo>
                <a:cubicBezTo>
                  <a:pt x="1559" y="258"/>
                  <a:pt x="1563" y="264"/>
                  <a:pt x="1568" y="268"/>
                </a:cubicBezTo>
                <a:cubicBezTo>
                  <a:pt x="1572" y="272"/>
                  <a:pt x="1574" y="275"/>
                  <a:pt x="1571" y="280"/>
                </a:cubicBezTo>
                <a:cubicBezTo>
                  <a:pt x="1579" y="279"/>
                  <a:pt x="1584" y="283"/>
                  <a:pt x="1588" y="289"/>
                </a:cubicBezTo>
                <a:cubicBezTo>
                  <a:pt x="1589" y="290"/>
                  <a:pt x="1589" y="291"/>
                  <a:pt x="1590" y="291"/>
                </a:cubicBezTo>
                <a:cubicBezTo>
                  <a:pt x="1596" y="296"/>
                  <a:pt x="1599" y="302"/>
                  <a:pt x="1596" y="310"/>
                </a:cubicBezTo>
                <a:cubicBezTo>
                  <a:pt x="1605" y="309"/>
                  <a:pt x="1611" y="313"/>
                  <a:pt x="1616" y="319"/>
                </a:cubicBezTo>
                <a:cubicBezTo>
                  <a:pt x="1621" y="325"/>
                  <a:pt x="1624" y="331"/>
                  <a:pt x="1620" y="340"/>
                </a:cubicBezTo>
                <a:cubicBezTo>
                  <a:pt x="1629" y="340"/>
                  <a:pt x="1635" y="341"/>
                  <a:pt x="1640" y="348"/>
                </a:cubicBezTo>
                <a:cubicBezTo>
                  <a:pt x="1644" y="355"/>
                  <a:pt x="1649" y="360"/>
                  <a:pt x="1645" y="369"/>
                </a:cubicBezTo>
                <a:cubicBezTo>
                  <a:pt x="1654" y="368"/>
                  <a:pt x="1658" y="372"/>
                  <a:pt x="1662" y="378"/>
                </a:cubicBezTo>
                <a:cubicBezTo>
                  <a:pt x="1664" y="381"/>
                  <a:pt x="1666" y="384"/>
                  <a:pt x="1668" y="387"/>
                </a:cubicBezTo>
                <a:cubicBezTo>
                  <a:pt x="1671" y="390"/>
                  <a:pt x="1672" y="394"/>
                  <a:pt x="1671" y="397"/>
                </a:cubicBezTo>
                <a:cubicBezTo>
                  <a:pt x="1674" y="399"/>
                  <a:pt x="1677" y="401"/>
                  <a:pt x="1679" y="403"/>
                </a:cubicBezTo>
                <a:cubicBezTo>
                  <a:pt x="1706" y="442"/>
                  <a:pt x="1729" y="483"/>
                  <a:pt x="1749" y="526"/>
                </a:cubicBezTo>
                <a:cubicBezTo>
                  <a:pt x="1749" y="527"/>
                  <a:pt x="1750" y="528"/>
                  <a:pt x="1750" y="529"/>
                </a:cubicBezTo>
                <a:cubicBezTo>
                  <a:pt x="1747" y="529"/>
                  <a:pt x="1745" y="529"/>
                  <a:pt x="1742" y="529"/>
                </a:cubicBezTo>
                <a:cubicBezTo>
                  <a:pt x="1741" y="533"/>
                  <a:pt x="1741" y="537"/>
                  <a:pt x="1740" y="542"/>
                </a:cubicBezTo>
                <a:cubicBezTo>
                  <a:pt x="1744" y="542"/>
                  <a:pt x="1748" y="543"/>
                  <a:pt x="1753" y="543"/>
                </a:cubicBezTo>
                <a:cubicBezTo>
                  <a:pt x="1753" y="542"/>
                  <a:pt x="1754" y="540"/>
                  <a:pt x="1755" y="538"/>
                </a:cubicBezTo>
                <a:cubicBezTo>
                  <a:pt x="1759" y="549"/>
                  <a:pt x="1767" y="559"/>
                  <a:pt x="1766" y="570"/>
                </a:cubicBezTo>
                <a:cubicBezTo>
                  <a:pt x="1768" y="573"/>
                  <a:pt x="1770" y="574"/>
                  <a:pt x="1771" y="577"/>
                </a:cubicBezTo>
                <a:cubicBezTo>
                  <a:pt x="1779" y="598"/>
                  <a:pt x="1787" y="620"/>
                  <a:pt x="1795" y="642"/>
                </a:cubicBezTo>
                <a:cubicBezTo>
                  <a:pt x="1791" y="642"/>
                  <a:pt x="1789" y="642"/>
                  <a:pt x="1786" y="642"/>
                </a:cubicBezTo>
                <a:cubicBezTo>
                  <a:pt x="1786" y="646"/>
                  <a:pt x="1785" y="651"/>
                  <a:pt x="1785" y="656"/>
                </a:cubicBezTo>
                <a:cubicBezTo>
                  <a:pt x="1786" y="656"/>
                  <a:pt x="1787" y="656"/>
                  <a:pt x="1788" y="656"/>
                </a:cubicBezTo>
                <a:cubicBezTo>
                  <a:pt x="1798" y="656"/>
                  <a:pt x="1799" y="656"/>
                  <a:pt x="1801" y="666"/>
                </a:cubicBezTo>
                <a:cubicBezTo>
                  <a:pt x="1807" y="686"/>
                  <a:pt x="1812" y="706"/>
                  <a:pt x="1817" y="727"/>
                </a:cubicBezTo>
                <a:cubicBezTo>
                  <a:pt x="1813" y="727"/>
                  <a:pt x="1810" y="727"/>
                  <a:pt x="1807" y="727"/>
                </a:cubicBezTo>
                <a:cubicBezTo>
                  <a:pt x="1806" y="731"/>
                  <a:pt x="1806" y="735"/>
                  <a:pt x="1805" y="739"/>
                </a:cubicBezTo>
                <a:cubicBezTo>
                  <a:pt x="1806" y="739"/>
                  <a:pt x="1806" y="739"/>
                  <a:pt x="1807" y="739"/>
                </a:cubicBezTo>
                <a:cubicBezTo>
                  <a:pt x="1819" y="740"/>
                  <a:pt x="1819" y="739"/>
                  <a:pt x="1821" y="752"/>
                </a:cubicBezTo>
                <a:cubicBezTo>
                  <a:pt x="1824" y="771"/>
                  <a:pt x="1827" y="790"/>
                  <a:pt x="1830" y="809"/>
                </a:cubicBezTo>
                <a:cubicBezTo>
                  <a:pt x="1828" y="810"/>
                  <a:pt x="1827" y="810"/>
                  <a:pt x="1826" y="811"/>
                </a:cubicBezTo>
                <a:cubicBezTo>
                  <a:pt x="1826" y="815"/>
                  <a:pt x="1825" y="819"/>
                  <a:pt x="1825" y="823"/>
                </a:cubicBezTo>
                <a:cubicBezTo>
                  <a:pt x="1827" y="824"/>
                  <a:pt x="1829" y="824"/>
                  <a:pt x="1832" y="825"/>
                </a:cubicBezTo>
                <a:cubicBezTo>
                  <a:pt x="1833" y="838"/>
                  <a:pt x="1833" y="851"/>
                  <a:pt x="1834" y="865"/>
                </a:cubicBezTo>
                <a:cubicBezTo>
                  <a:pt x="1830" y="865"/>
                  <a:pt x="1826" y="865"/>
                  <a:pt x="1822" y="865"/>
                </a:cubicBezTo>
                <a:cubicBezTo>
                  <a:pt x="1821" y="869"/>
                  <a:pt x="1821" y="874"/>
                  <a:pt x="1820" y="878"/>
                </a:cubicBezTo>
                <a:cubicBezTo>
                  <a:pt x="1825" y="878"/>
                  <a:pt x="1829" y="879"/>
                  <a:pt x="1833" y="879"/>
                </a:cubicBezTo>
                <a:cubicBezTo>
                  <a:pt x="1834" y="877"/>
                  <a:pt x="1834" y="875"/>
                  <a:pt x="1834" y="873"/>
                </a:cubicBezTo>
                <a:cubicBezTo>
                  <a:pt x="1839" y="962"/>
                  <a:pt x="1830" y="1050"/>
                  <a:pt x="1809" y="1137"/>
                </a:cubicBezTo>
                <a:cubicBezTo>
                  <a:pt x="1805" y="1137"/>
                  <a:pt x="1802" y="1137"/>
                  <a:pt x="1798" y="1137"/>
                </a:cubicBezTo>
                <a:close/>
                <a:moveTo>
                  <a:pt x="1816" y="1084"/>
                </a:moveTo>
                <a:cubicBezTo>
                  <a:pt x="1811" y="1083"/>
                  <a:pt x="1806" y="1083"/>
                  <a:pt x="1802" y="1082"/>
                </a:cubicBezTo>
                <a:cubicBezTo>
                  <a:pt x="1802" y="1087"/>
                  <a:pt x="1801" y="1091"/>
                  <a:pt x="1801" y="1096"/>
                </a:cubicBezTo>
                <a:cubicBezTo>
                  <a:pt x="1805" y="1096"/>
                  <a:pt x="1810" y="1096"/>
                  <a:pt x="1814" y="1097"/>
                </a:cubicBezTo>
                <a:cubicBezTo>
                  <a:pt x="1815" y="1092"/>
                  <a:pt x="1815" y="1088"/>
                  <a:pt x="1816" y="1084"/>
                </a:cubicBezTo>
                <a:close/>
                <a:moveTo>
                  <a:pt x="1804" y="904"/>
                </a:moveTo>
                <a:cubicBezTo>
                  <a:pt x="1805" y="899"/>
                  <a:pt x="1805" y="895"/>
                  <a:pt x="1806" y="890"/>
                </a:cubicBezTo>
                <a:cubicBezTo>
                  <a:pt x="1801" y="890"/>
                  <a:pt x="1796" y="889"/>
                  <a:pt x="1791" y="889"/>
                </a:cubicBezTo>
                <a:cubicBezTo>
                  <a:pt x="1791" y="894"/>
                  <a:pt x="1790" y="898"/>
                  <a:pt x="1790" y="904"/>
                </a:cubicBezTo>
                <a:cubicBezTo>
                  <a:pt x="1795" y="904"/>
                  <a:pt x="1799" y="904"/>
                  <a:pt x="1804" y="904"/>
                </a:cubicBezTo>
                <a:close/>
                <a:moveTo>
                  <a:pt x="1821" y="1029"/>
                </a:moveTo>
                <a:cubicBezTo>
                  <a:pt x="1816" y="1029"/>
                  <a:pt x="1812" y="1028"/>
                  <a:pt x="1807" y="1027"/>
                </a:cubicBezTo>
                <a:cubicBezTo>
                  <a:pt x="1807" y="1032"/>
                  <a:pt x="1806" y="1037"/>
                  <a:pt x="1806" y="1041"/>
                </a:cubicBezTo>
                <a:cubicBezTo>
                  <a:pt x="1811" y="1042"/>
                  <a:pt x="1815" y="1042"/>
                  <a:pt x="1820" y="1042"/>
                </a:cubicBezTo>
                <a:cubicBezTo>
                  <a:pt x="1820" y="1038"/>
                  <a:pt x="1820" y="1034"/>
                  <a:pt x="1821" y="1029"/>
                </a:cubicBezTo>
                <a:close/>
                <a:moveTo>
                  <a:pt x="1825" y="974"/>
                </a:moveTo>
                <a:cubicBezTo>
                  <a:pt x="1820" y="974"/>
                  <a:pt x="1816" y="974"/>
                  <a:pt x="1812" y="973"/>
                </a:cubicBezTo>
                <a:cubicBezTo>
                  <a:pt x="1812" y="978"/>
                  <a:pt x="1811" y="982"/>
                  <a:pt x="1811" y="987"/>
                </a:cubicBezTo>
                <a:cubicBezTo>
                  <a:pt x="1815" y="987"/>
                  <a:pt x="1819" y="987"/>
                  <a:pt x="1824" y="987"/>
                </a:cubicBezTo>
                <a:cubicBezTo>
                  <a:pt x="1824" y="982"/>
                  <a:pt x="1825" y="978"/>
                  <a:pt x="1825" y="974"/>
                </a:cubicBezTo>
                <a:close/>
                <a:moveTo>
                  <a:pt x="1815" y="932"/>
                </a:moveTo>
                <a:cubicBezTo>
                  <a:pt x="1820" y="932"/>
                  <a:pt x="1825" y="933"/>
                  <a:pt x="1829" y="933"/>
                </a:cubicBezTo>
                <a:cubicBezTo>
                  <a:pt x="1829" y="928"/>
                  <a:pt x="1829" y="924"/>
                  <a:pt x="1830" y="920"/>
                </a:cubicBezTo>
                <a:cubicBezTo>
                  <a:pt x="1825" y="920"/>
                  <a:pt x="1821" y="920"/>
                  <a:pt x="1817" y="919"/>
                </a:cubicBezTo>
                <a:cubicBezTo>
                  <a:pt x="1816" y="924"/>
                  <a:pt x="1816" y="927"/>
                  <a:pt x="1815" y="932"/>
                </a:cubicBezTo>
                <a:close/>
                <a:moveTo>
                  <a:pt x="1800" y="794"/>
                </a:moveTo>
                <a:cubicBezTo>
                  <a:pt x="1805" y="794"/>
                  <a:pt x="1809" y="795"/>
                  <a:pt x="1813" y="795"/>
                </a:cubicBezTo>
                <a:cubicBezTo>
                  <a:pt x="1814" y="790"/>
                  <a:pt x="1814" y="786"/>
                  <a:pt x="1815" y="782"/>
                </a:cubicBezTo>
                <a:cubicBezTo>
                  <a:pt x="1810" y="781"/>
                  <a:pt x="1805" y="780"/>
                  <a:pt x="1801" y="780"/>
                </a:cubicBezTo>
                <a:cubicBezTo>
                  <a:pt x="1800" y="785"/>
                  <a:pt x="1800" y="789"/>
                  <a:pt x="1800" y="794"/>
                </a:cubicBezTo>
                <a:close/>
                <a:moveTo>
                  <a:pt x="1795" y="849"/>
                </a:moveTo>
                <a:cubicBezTo>
                  <a:pt x="1800" y="849"/>
                  <a:pt x="1804" y="849"/>
                  <a:pt x="1809" y="849"/>
                </a:cubicBezTo>
                <a:cubicBezTo>
                  <a:pt x="1809" y="845"/>
                  <a:pt x="1809" y="840"/>
                  <a:pt x="1810" y="836"/>
                </a:cubicBezTo>
                <a:cubicBezTo>
                  <a:pt x="1805" y="836"/>
                  <a:pt x="1801" y="835"/>
                  <a:pt x="1797" y="835"/>
                </a:cubicBezTo>
                <a:cubicBezTo>
                  <a:pt x="1796" y="839"/>
                  <a:pt x="1796" y="844"/>
                  <a:pt x="1795" y="849"/>
                </a:cubicBezTo>
                <a:close/>
                <a:moveTo>
                  <a:pt x="1780" y="711"/>
                </a:moveTo>
                <a:cubicBezTo>
                  <a:pt x="1784" y="711"/>
                  <a:pt x="1789" y="711"/>
                  <a:pt x="1793" y="711"/>
                </a:cubicBezTo>
                <a:cubicBezTo>
                  <a:pt x="1794" y="706"/>
                  <a:pt x="1794" y="702"/>
                  <a:pt x="1794" y="698"/>
                </a:cubicBezTo>
                <a:cubicBezTo>
                  <a:pt x="1790" y="698"/>
                  <a:pt x="1786" y="697"/>
                  <a:pt x="1781" y="697"/>
                </a:cubicBezTo>
                <a:cubicBezTo>
                  <a:pt x="1781" y="702"/>
                  <a:pt x="1780" y="706"/>
                  <a:pt x="1780" y="711"/>
                </a:cubicBezTo>
                <a:close/>
                <a:moveTo>
                  <a:pt x="1774" y="765"/>
                </a:moveTo>
                <a:cubicBezTo>
                  <a:pt x="1780" y="766"/>
                  <a:pt x="1784" y="766"/>
                  <a:pt x="1790" y="767"/>
                </a:cubicBezTo>
                <a:cubicBezTo>
                  <a:pt x="1790" y="761"/>
                  <a:pt x="1790" y="757"/>
                  <a:pt x="1790" y="752"/>
                </a:cubicBezTo>
                <a:cubicBezTo>
                  <a:pt x="1785" y="752"/>
                  <a:pt x="1781" y="751"/>
                  <a:pt x="1776" y="751"/>
                </a:cubicBezTo>
                <a:cubicBezTo>
                  <a:pt x="1776" y="756"/>
                  <a:pt x="1775" y="761"/>
                  <a:pt x="1774" y="765"/>
                </a:cubicBezTo>
                <a:close/>
                <a:moveTo>
                  <a:pt x="1682" y="1095"/>
                </a:moveTo>
                <a:cubicBezTo>
                  <a:pt x="1672" y="1099"/>
                  <a:pt x="1665" y="1096"/>
                  <a:pt x="1658" y="1090"/>
                </a:cubicBezTo>
                <a:cubicBezTo>
                  <a:pt x="1663" y="1100"/>
                  <a:pt x="1663" y="1109"/>
                  <a:pt x="1655" y="1117"/>
                </a:cubicBezTo>
                <a:cubicBezTo>
                  <a:pt x="1659" y="1116"/>
                  <a:pt x="1663" y="1114"/>
                  <a:pt x="1667" y="1114"/>
                </a:cubicBezTo>
                <a:cubicBezTo>
                  <a:pt x="1672" y="1114"/>
                  <a:pt x="1676" y="1115"/>
                  <a:pt x="1681" y="1117"/>
                </a:cubicBezTo>
                <a:cubicBezTo>
                  <a:pt x="1677" y="1109"/>
                  <a:pt x="1678" y="1103"/>
                  <a:pt x="1682" y="1095"/>
                </a:cubicBezTo>
                <a:close/>
                <a:moveTo>
                  <a:pt x="1628" y="1141"/>
                </a:moveTo>
                <a:cubicBezTo>
                  <a:pt x="1635" y="1138"/>
                  <a:pt x="1642" y="1137"/>
                  <a:pt x="1651" y="1142"/>
                </a:cubicBezTo>
                <a:cubicBezTo>
                  <a:pt x="1647" y="1133"/>
                  <a:pt x="1650" y="1125"/>
                  <a:pt x="1653" y="1118"/>
                </a:cubicBezTo>
                <a:cubicBezTo>
                  <a:pt x="1645" y="1123"/>
                  <a:pt x="1638" y="1120"/>
                  <a:pt x="1630" y="1117"/>
                </a:cubicBezTo>
                <a:cubicBezTo>
                  <a:pt x="1634" y="1126"/>
                  <a:pt x="1632" y="1133"/>
                  <a:pt x="1628" y="1141"/>
                </a:cubicBezTo>
                <a:close/>
                <a:moveTo>
                  <a:pt x="1651" y="1222"/>
                </a:moveTo>
                <a:cubicBezTo>
                  <a:pt x="1656" y="1222"/>
                  <a:pt x="1663" y="1222"/>
                  <a:pt x="1669" y="1223"/>
                </a:cubicBezTo>
                <a:cubicBezTo>
                  <a:pt x="1669" y="1217"/>
                  <a:pt x="1670" y="1211"/>
                  <a:pt x="1670" y="1205"/>
                </a:cubicBezTo>
                <a:cubicBezTo>
                  <a:pt x="1664" y="1204"/>
                  <a:pt x="1658" y="1203"/>
                  <a:pt x="1652" y="1203"/>
                </a:cubicBezTo>
                <a:cubicBezTo>
                  <a:pt x="1652" y="1209"/>
                  <a:pt x="1651" y="1215"/>
                  <a:pt x="1651" y="1222"/>
                </a:cubicBezTo>
                <a:close/>
                <a:moveTo>
                  <a:pt x="1673" y="1168"/>
                </a:moveTo>
                <a:cubicBezTo>
                  <a:pt x="1674" y="1162"/>
                  <a:pt x="1674" y="1156"/>
                  <a:pt x="1675" y="1151"/>
                </a:cubicBezTo>
                <a:cubicBezTo>
                  <a:pt x="1669" y="1151"/>
                  <a:pt x="1663" y="1150"/>
                  <a:pt x="1658" y="1149"/>
                </a:cubicBezTo>
                <a:cubicBezTo>
                  <a:pt x="1657" y="1155"/>
                  <a:pt x="1657" y="1161"/>
                  <a:pt x="1656" y="1167"/>
                </a:cubicBezTo>
                <a:cubicBezTo>
                  <a:pt x="1662" y="1167"/>
                  <a:pt x="1668" y="1168"/>
                  <a:pt x="1673" y="1168"/>
                </a:cubicBezTo>
                <a:close/>
                <a:moveTo>
                  <a:pt x="1686" y="1063"/>
                </a:moveTo>
                <a:cubicBezTo>
                  <a:pt x="1682" y="1054"/>
                  <a:pt x="1684" y="1047"/>
                  <a:pt x="1688" y="1039"/>
                </a:cubicBezTo>
                <a:cubicBezTo>
                  <a:pt x="1680" y="1044"/>
                  <a:pt x="1673" y="1042"/>
                  <a:pt x="1664" y="1038"/>
                </a:cubicBezTo>
                <a:cubicBezTo>
                  <a:pt x="1668" y="1047"/>
                  <a:pt x="1667" y="1054"/>
                  <a:pt x="1662" y="1061"/>
                </a:cubicBezTo>
                <a:cubicBezTo>
                  <a:pt x="1670" y="1057"/>
                  <a:pt x="1677" y="1058"/>
                  <a:pt x="1686" y="1063"/>
                </a:cubicBezTo>
                <a:close/>
                <a:moveTo>
                  <a:pt x="1686" y="1142"/>
                </a:moveTo>
                <a:cubicBezTo>
                  <a:pt x="1691" y="1142"/>
                  <a:pt x="1697" y="1143"/>
                  <a:pt x="1703" y="1143"/>
                </a:cubicBezTo>
                <a:cubicBezTo>
                  <a:pt x="1703" y="1137"/>
                  <a:pt x="1704" y="1131"/>
                  <a:pt x="1705" y="1126"/>
                </a:cubicBezTo>
                <a:cubicBezTo>
                  <a:pt x="1699" y="1125"/>
                  <a:pt x="1692" y="1124"/>
                  <a:pt x="1686" y="1124"/>
                </a:cubicBezTo>
                <a:cubicBezTo>
                  <a:pt x="1686" y="1130"/>
                  <a:pt x="1686" y="1136"/>
                  <a:pt x="1686" y="1142"/>
                </a:cubicBezTo>
                <a:close/>
                <a:moveTo>
                  <a:pt x="1708" y="1089"/>
                </a:moveTo>
                <a:cubicBezTo>
                  <a:pt x="1709" y="1083"/>
                  <a:pt x="1709" y="1078"/>
                  <a:pt x="1709" y="1072"/>
                </a:cubicBezTo>
                <a:cubicBezTo>
                  <a:pt x="1703" y="1071"/>
                  <a:pt x="1697" y="1070"/>
                  <a:pt x="1691" y="1070"/>
                </a:cubicBezTo>
                <a:cubicBezTo>
                  <a:pt x="1691" y="1075"/>
                  <a:pt x="1691" y="1082"/>
                  <a:pt x="1691" y="1088"/>
                </a:cubicBezTo>
                <a:cubicBezTo>
                  <a:pt x="1696" y="1088"/>
                  <a:pt x="1702" y="1088"/>
                  <a:pt x="1708" y="1089"/>
                </a:cubicBezTo>
                <a:close/>
                <a:moveTo>
                  <a:pt x="1712" y="1034"/>
                </a:moveTo>
                <a:cubicBezTo>
                  <a:pt x="1713" y="1029"/>
                  <a:pt x="1714" y="1023"/>
                  <a:pt x="1714" y="1018"/>
                </a:cubicBezTo>
                <a:cubicBezTo>
                  <a:pt x="1708" y="1017"/>
                  <a:pt x="1701" y="1016"/>
                  <a:pt x="1695" y="1015"/>
                </a:cubicBezTo>
                <a:cubicBezTo>
                  <a:pt x="1697" y="1022"/>
                  <a:pt x="1697" y="1029"/>
                  <a:pt x="1692" y="1035"/>
                </a:cubicBezTo>
                <a:cubicBezTo>
                  <a:pt x="1699" y="1035"/>
                  <a:pt x="1706" y="1034"/>
                  <a:pt x="1712" y="1034"/>
                </a:cubicBezTo>
                <a:close/>
                <a:moveTo>
                  <a:pt x="1671" y="952"/>
                </a:moveTo>
                <a:cubicBezTo>
                  <a:pt x="1679" y="949"/>
                  <a:pt x="1687" y="948"/>
                  <a:pt x="1693" y="953"/>
                </a:cubicBezTo>
                <a:cubicBezTo>
                  <a:pt x="1694" y="946"/>
                  <a:pt x="1694" y="939"/>
                  <a:pt x="1695" y="932"/>
                </a:cubicBezTo>
                <a:cubicBezTo>
                  <a:pt x="1687" y="935"/>
                  <a:pt x="1680" y="933"/>
                  <a:pt x="1673" y="928"/>
                </a:cubicBezTo>
                <a:cubicBezTo>
                  <a:pt x="1676" y="936"/>
                  <a:pt x="1678" y="944"/>
                  <a:pt x="1671" y="952"/>
                </a:cubicBezTo>
                <a:close/>
                <a:moveTo>
                  <a:pt x="1672" y="900"/>
                </a:moveTo>
                <a:cubicBezTo>
                  <a:pt x="1674" y="899"/>
                  <a:pt x="1677" y="899"/>
                  <a:pt x="1679" y="898"/>
                </a:cubicBezTo>
                <a:cubicBezTo>
                  <a:pt x="1684" y="895"/>
                  <a:pt x="1689" y="895"/>
                  <a:pt x="1695" y="897"/>
                </a:cubicBezTo>
                <a:cubicBezTo>
                  <a:pt x="1696" y="898"/>
                  <a:pt x="1697" y="898"/>
                  <a:pt x="1699" y="898"/>
                </a:cubicBezTo>
                <a:cubicBezTo>
                  <a:pt x="1698" y="894"/>
                  <a:pt x="1697" y="891"/>
                  <a:pt x="1698" y="888"/>
                </a:cubicBezTo>
                <a:cubicBezTo>
                  <a:pt x="1698" y="884"/>
                  <a:pt x="1699" y="881"/>
                  <a:pt x="1700" y="878"/>
                </a:cubicBezTo>
                <a:cubicBezTo>
                  <a:pt x="1696" y="878"/>
                  <a:pt x="1693" y="879"/>
                  <a:pt x="1690" y="879"/>
                </a:cubicBezTo>
                <a:cubicBezTo>
                  <a:pt x="1686" y="878"/>
                  <a:pt x="1683" y="877"/>
                  <a:pt x="1680" y="876"/>
                </a:cubicBezTo>
                <a:cubicBezTo>
                  <a:pt x="1682" y="890"/>
                  <a:pt x="1680" y="895"/>
                  <a:pt x="1672" y="900"/>
                </a:cubicBezTo>
                <a:close/>
                <a:moveTo>
                  <a:pt x="1680" y="844"/>
                </a:moveTo>
                <a:cubicBezTo>
                  <a:pt x="1688" y="840"/>
                  <a:pt x="1695" y="840"/>
                  <a:pt x="1702" y="844"/>
                </a:cubicBezTo>
                <a:cubicBezTo>
                  <a:pt x="1703" y="837"/>
                  <a:pt x="1704" y="830"/>
                  <a:pt x="1704" y="823"/>
                </a:cubicBezTo>
                <a:cubicBezTo>
                  <a:pt x="1697" y="826"/>
                  <a:pt x="1690" y="823"/>
                  <a:pt x="1683" y="820"/>
                </a:cubicBezTo>
                <a:cubicBezTo>
                  <a:pt x="1688" y="829"/>
                  <a:pt x="1686" y="837"/>
                  <a:pt x="1680" y="844"/>
                </a:cubicBezTo>
                <a:close/>
                <a:moveTo>
                  <a:pt x="1597" y="561"/>
                </a:moveTo>
                <a:cubicBezTo>
                  <a:pt x="1605" y="561"/>
                  <a:pt x="1611" y="561"/>
                  <a:pt x="1617" y="561"/>
                </a:cubicBezTo>
                <a:cubicBezTo>
                  <a:pt x="1618" y="555"/>
                  <a:pt x="1618" y="549"/>
                  <a:pt x="1619" y="542"/>
                </a:cubicBezTo>
                <a:cubicBezTo>
                  <a:pt x="1616" y="542"/>
                  <a:pt x="1613" y="543"/>
                  <a:pt x="1610" y="543"/>
                </a:cubicBezTo>
                <a:cubicBezTo>
                  <a:pt x="1607" y="543"/>
                  <a:pt x="1604" y="542"/>
                  <a:pt x="1600" y="541"/>
                </a:cubicBezTo>
                <a:cubicBezTo>
                  <a:pt x="1603" y="549"/>
                  <a:pt x="1601" y="555"/>
                  <a:pt x="1597" y="561"/>
                </a:cubicBezTo>
                <a:close/>
                <a:moveTo>
                  <a:pt x="1622" y="506"/>
                </a:moveTo>
                <a:cubicBezTo>
                  <a:pt x="1622" y="501"/>
                  <a:pt x="1623" y="494"/>
                  <a:pt x="1623" y="489"/>
                </a:cubicBezTo>
                <a:cubicBezTo>
                  <a:pt x="1617" y="488"/>
                  <a:pt x="1611" y="488"/>
                  <a:pt x="1606" y="487"/>
                </a:cubicBezTo>
                <a:cubicBezTo>
                  <a:pt x="1605" y="493"/>
                  <a:pt x="1605" y="499"/>
                  <a:pt x="1604" y="505"/>
                </a:cubicBezTo>
                <a:cubicBezTo>
                  <a:pt x="1610" y="505"/>
                  <a:pt x="1616" y="506"/>
                  <a:pt x="1622" y="506"/>
                </a:cubicBezTo>
                <a:close/>
                <a:moveTo>
                  <a:pt x="1616" y="646"/>
                </a:moveTo>
                <a:cubicBezTo>
                  <a:pt x="1625" y="643"/>
                  <a:pt x="1633" y="642"/>
                  <a:pt x="1641" y="650"/>
                </a:cubicBezTo>
                <a:cubicBezTo>
                  <a:pt x="1637" y="642"/>
                  <a:pt x="1636" y="633"/>
                  <a:pt x="1643" y="624"/>
                </a:cubicBezTo>
                <a:cubicBezTo>
                  <a:pt x="1632" y="628"/>
                  <a:pt x="1625" y="626"/>
                  <a:pt x="1617" y="621"/>
                </a:cubicBezTo>
                <a:cubicBezTo>
                  <a:pt x="1618" y="622"/>
                  <a:pt x="1618" y="624"/>
                  <a:pt x="1619" y="625"/>
                </a:cubicBezTo>
                <a:cubicBezTo>
                  <a:pt x="1622" y="633"/>
                  <a:pt x="1620" y="640"/>
                  <a:pt x="1616" y="646"/>
                </a:cubicBezTo>
                <a:close/>
                <a:moveTo>
                  <a:pt x="1642" y="590"/>
                </a:moveTo>
                <a:cubicBezTo>
                  <a:pt x="1642" y="584"/>
                  <a:pt x="1643" y="579"/>
                  <a:pt x="1643" y="573"/>
                </a:cubicBezTo>
                <a:cubicBezTo>
                  <a:pt x="1638" y="573"/>
                  <a:pt x="1632" y="572"/>
                  <a:pt x="1626" y="571"/>
                </a:cubicBezTo>
                <a:cubicBezTo>
                  <a:pt x="1626" y="577"/>
                  <a:pt x="1625" y="583"/>
                  <a:pt x="1625" y="589"/>
                </a:cubicBezTo>
                <a:cubicBezTo>
                  <a:pt x="1630" y="589"/>
                  <a:pt x="1636" y="589"/>
                  <a:pt x="1642" y="590"/>
                </a:cubicBezTo>
                <a:close/>
                <a:moveTo>
                  <a:pt x="1641" y="676"/>
                </a:moveTo>
                <a:cubicBezTo>
                  <a:pt x="1648" y="672"/>
                  <a:pt x="1656" y="672"/>
                  <a:pt x="1662" y="676"/>
                </a:cubicBezTo>
                <a:cubicBezTo>
                  <a:pt x="1663" y="669"/>
                  <a:pt x="1664" y="662"/>
                  <a:pt x="1664" y="655"/>
                </a:cubicBezTo>
                <a:cubicBezTo>
                  <a:pt x="1657" y="659"/>
                  <a:pt x="1650" y="655"/>
                  <a:pt x="1643" y="653"/>
                </a:cubicBezTo>
                <a:cubicBezTo>
                  <a:pt x="1648" y="661"/>
                  <a:pt x="1645" y="669"/>
                  <a:pt x="1641" y="676"/>
                </a:cubicBezTo>
                <a:close/>
                <a:moveTo>
                  <a:pt x="1648" y="619"/>
                </a:moveTo>
                <a:cubicBezTo>
                  <a:pt x="1654" y="619"/>
                  <a:pt x="1660" y="619"/>
                  <a:pt x="1666" y="619"/>
                </a:cubicBezTo>
                <a:cubicBezTo>
                  <a:pt x="1667" y="613"/>
                  <a:pt x="1667" y="607"/>
                  <a:pt x="1668" y="602"/>
                </a:cubicBezTo>
                <a:cubicBezTo>
                  <a:pt x="1662" y="602"/>
                  <a:pt x="1656" y="601"/>
                  <a:pt x="1649" y="601"/>
                </a:cubicBezTo>
                <a:cubicBezTo>
                  <a:pt x="1653" y="607"/>
                  <a:pt x="1650" y="613"/>
                  <a:pt x="1648" y="619"/>
                </a:cubicBezTo>
                <a:close/>
                <a:moveTo>
                  <a:pt x="1664" y="757"/>
                </a:moveTo>
                <a:cubicBezTo>
                  <a:pt x="1670" y="758"/>
                  <a:pt x="1676" y="758"/>
                  <a:pt x="1682" y="758"/>
                </a:cubicBezTo>
                <a:cubicBezTo>
                  <a:pt x="1683" y="752"/>
                  <a:pt x="1683" y="746"/>
                  <a:pt x="1683" y="741"/>
                </a:cubicBezTo>
                <a:cubicBezTo>
                  <a:pt x="1680" y="741"/>
                  <a:pt x="1677" y="741"/>
                  <a:pt x="1674" y="740"/>
                </a:cubicBezTo>
                <a:cubicBezTo>
                  <a:pt x="1671" y="740"/>
                  <a:pt x="1668" y="739"/>
                  <a:pt x="1666" y="738"/>
                </a:cubicBezTo>
                <a:cubicBezTo>
                  <a:pt x="1665" y="745"/>
                  <a:pt x="1665" y="752"/>
                  <a:pt x="1664" y="757"/>
                </a:cubicBezTo>
                <a:close/>
                <a:moveTo>
                  <a:pt x="1741" y="828"/>
                </a:moveTo>
                <a:cubicBezTo>
                  <a:pt x="1740" y="834"/>
                  <a:pt x="1740" y="839"/>
                  <a:pt x="1740" y="845"/>
                </a:cubicBezTo>
                <a:cubicBezTo>
                  <a:pt x="1745" y="845"/>
                  <a:pt x="1751" y="846"/>
                  <a:pt x="1756" y="846"/>
                </a:cubicBezTo>
                <a:cubicBezTo>
                  <a:pt x="1756" y="840"/>
                  <a:pt x="1757" y="835"/>
                  <a:pt x="1757" y="831"/>
                </a:cubicBezTo>
                <a:cubicBezTo>
                  <a:pt x="1751" y="830"/>
                  <a:pt x="1746" y="829"/>
                  <a:pt x="1741" y="828"/>
                </a:cubicBezTo>
                <a:close/>
                <a:moveTo>
                  <a:pt x="1760" y="791"/>
                </a:moveTo>
                <a:cubicBezTo>
                  <a:pt x="1760" y="787"/>
                  <a:pt x="1761" y="782"/>
                  <a:pt x="1761" y="776"/>
                </a:cubicBezTo>
                <a:cubicBezTo>
                  <a:pt x="1756" y="776"/>
                  <a:pt x="1750" y="775"/>
                  <a:pt x="1745" y="774"/>
                </a:cubicBezTo>
                <a:cubicBezTo>
                  <a:pt x="1745" y="780"/>
                  <a:pt x="1744" y="785"/>
                  <a:pt x="1744" y="791"/>
                </a:cubicBezTo>
                <a:cubicBezTo>
                  <a:pt x="1749" y="791"/>
                  <a:pt x="1754" y="791"/>
                  <a:pt x="1760" y="791"/>
                </a:cubicBezTo>
                <a:close/>
                <a:moveTo>
                  <a:pt x="1742" y="692"/>
                </a:moveTo>
                <a:cubicBezTo>
                  <a:pt x="1736" y="691"/>
                  <a:pt x="1731" y="690"/>
                  <a:pt x="1726" y="690"/>
                </a:cubicBezTo>
                <a:cubicBezTo>
                  <a:pt x="1725" y="696"/>
                  <a:pt x="1725" y="701"/>
                  <a:pt x="1724" y="707"/>
                </a:cubicBezTo>
                <a:cubicBezTo>
                  <a:pt x="1730" y="707"/>
                  <a:pt x="1735" y="707"/>
                  <a:pt x="1740" y="708"/>
                </a:cubicBezTo>
                <a:cubicBezTo>
                  <a:pt x="1741" y="702"/>
                  <a:pt x="1741" y="697"/>
                  <a:pt x="1742" y="692"/>
                </a:cubicBezTo>
                <a:close/>
                <a:moveTo>
                  <a:pt x="1720" y="744"/>
                </a:moveTo>
                <a:cubicBezTo>
                  <a:pt x="1720" y="750"/>
                  <a:pt x="1719" y="756"/>
                  <a:pt x="1719" y="761"/>
                </a:cubicBezTo>
                <a:cubicBezTo>
                  <a:pt x="1725" y="762"/>
                  <a:pt x="1730" y="762"/>
                  <a:pt x="1736" y="763"/>
                </a:cubicBezTo>
                <a:cubicBezTo>
                  <a:pt x="1736" y="757"/>
                  <a:pt x="1737" y="752"/>
                  <a:pt x="1737" y="746"/>
                </a:cubicBezTo>
                <a:cubicBezTo>
                  <a:pt x="1731" y="745"/>
                  <a:pt x="1726" y="745"/>
                  <a:pt x="1720" y="744"/>
                </a:cubicBezTo>
                <a:close/>
                <a:moveTo>
                  <a:pt x="1716" y="799"/>
                </a:moveTo>
                <a:cubicBezTo>
                  <a:pt x="1715" y="805"/>
                  <a:pt x="1715" y="811"/>
                  <a:pt x="1714" y="816"/>
                </a:cubicBezTo>
                <a:cubicBezTo>
                  <a:pt x="1720" y="817"/>
                  <a:pt x="1726" y="817"/>
                  <a:pt x="1732" y="817"/>
                </a:cubicBezTo>
                <a:cubicBezTo>
                  <a:pt x="1732" y="812"/>
                  <a:pt x="1733" y="805"/>
                  <a:pt x="1733" y="800"/>
                </a:cubicBezTo>
                <a:cubicBezTo>
                  <a:pt x="1728" y="800"/>
                  <a:pt x="1722" y="799"/>
                  <a:pt x="1716" y="799"/>
                </a:cubicBezTo>
                <a:close/>
                <a:moveTo>
                  <a:pt x="1727" y="864"/>
                </a:moveTo>
                <a:cubicBezTo>
                  <a:pt x="1727" y="861"/>
                  <a:pt x="1728" y="858"/>
                  <a:pt x="1728" y="855"/>
                </a:cubicBezTo>
                <a:cubicBezTo>
                  <a:pt x="1722" y="854"/>
                  <a:pt x="1716" y="853"/>
                  <a:pt x="1710" y="852"/>
                </a:cubicBezTo>
                <a:cubicBezTo>
                  <a:pt x="1710" y="858"/>
                  <a:pt x="1710" y="864"/>
                  <a:pt x="1709" y="870"/>
                </a:cubicBezTo>
                <a:cubicBezTo>
                  <a:pt x="1715" y="870"/>
                  <a:pt x="1721" y="871"/>
                  <a:pt x="1728" y="872"/>
                </a:cubicBezTo>
                <a:cubicBezTo>
                  <a:pt x="1727" y="869"/>
                  <a:pt x="1727" y="866"/>
                  <a:pt x="1727" y="864"/>
                </a:cubicBezTo>
                <a:close/>
                <a:moveTo>
                  <a:pt x="1706" y="906"/>
                </a:moveTo>
                <a:cubicBezTo>
                  <a:pt x="1706" y="913"/>
                  <a:pt x="1705" y="919"/>
                  <a:pt x="1705" y="925"/>
                </a:cubicBezTo>
                <a:cubicBezTo>
                  <a:pt x="1711" y="925"/>
                  <a:pt x="1717" y="925"/>
                  <a:pt x="1722" y="926"/>
                </a:cubicBezTo>
                <a:cubicBezTo>
                  <a:pt x="1722" y="920"/>
                  <a:pt x="1723" y="914"/>
                  <a:pt x="1723" y="908"/>
                </a:cubicBezTo>
                <a:cubicBezTo>
                  <a:pt x="1717" y="908"/>
                  <a:pt x="1711" y="907"/>
                  <a:pt x="1706" y="906"/>
                </a:cubicBezTo>
                <a:close/>
                <a:moveTo>
                  <a:pt x="1717" y="662"/>
                </a:moveTo>
                <a:cubicBezTo>
                  <a:pt x="1712" y="662"/>
                  <a:pt x="1706" y="661"/>
                  <a:pt x="1701" y="660"/>
                </a:cubicBezTo>
                <a:cubicBezTo>
                  <a:pt x="1700" y="666"/>
                  <a:pt x="1700" y="672"/>
                  <a:pt x="1700" y="677"/>
                </a:cubicBezTo>
                <a:cubicBezTo>
                  <a:pt x="1705" y="677"/>
                  <a:pt x="1711" y="678"/>
                  <a:pt x="1716" y="678"/>
                </a:cubicBezTo>
                <a:cubicBezTo>
                  <a:pt x="1716" y="673"/>
                  <a:pt x="1717" y="668"/>
                  <a:pt x="1717" y="662"/>
                </a:cubicBezTo>
                <a:close/>
                <a:moveTo>
                  <a:pt x="1694" y="713"/>
                </a:moveTo>
                <a:cubicBezTo>
                  <a:pt x="1694" y="719"/>
                  <a:pt x="1694" y="726"/>
                  <a:pt x="1694" y="732"/>
                </a:cubicBezTo>
                <a:cubicBezTo>
                  <a:pt x="1700" y="732"/>
                  <a:pt x="1706" y="733"/>
                  <a:pt x="1711" y="733"/>
                </a:cubicBezTo>
                <a:cubicBezTo>
                  <a:pt x="1712" y="727"/>
                  <a:pt x="1712" y="721"/>
                  <a:pt x="1713" y="716"/>
                </a:cubicBezTo>
                <a:cubicBezTo>
                  <a:pt x="1707" y="715"/>
                  <a:pt x="1700" y="714"/>
                  <a:pt x="1694" y="713"/>
                </a:cubicBezTo>
                <a:close/>
                <a:moveTo>
                  <a:pt x="1691" y="768"/>
                </a:moveTo>
                <a:cubicBezTo>
                  <a:pt x="1690" y="775"/>
                  <a:pt x="1689" y="781"/>
                  <a:pt x="1689" y="787"/>
                </a:cubicBezTo>
                <a:cubicBezTo>
                  <a:pt x="1695" y="787"/>
                  <a:pt x="1701" y="787"/>
                  <a:pt x="1706" y="787"/>
                </a:cubicBezTo>
                <a:cubicBezTo>
                  <a:pt x="1707" y="782"/>
                  <a:pt x="1708" y="776"/>
                  <a:pt x="1708" y="770"/>
                </a:cubicBezTo>
                <a:cubicBezTo>
                  <a:pt x="1702" y="769"/>
                  <a:pt x="1696" y="769"/>
                  <a:pt x="1691" y="768"/>
                </a:cubicBezTo>
                <a:close/>
                <a:moveTo>
                  <a:pt x="1693" y="632"/>
                </a:moveTo>
                <a:cubicBezTo>
                  <a:pt x="1688" y="632"/>
                  <a:pt x="1682" y="631"/>
                  <a:pt x="1676" y="631"/>
                </a:cubicBezTo>
                <a:cubicBezTo>
                  <a:pt x="1675" y="637"/>
                  <a:pt x="1675" y="643"/>
                  <a:pt x="1674" y="648"/>
                </a:cubicBezTo>
                <a:cubicBezTo>
                  <a:pt x="1680" y="649"/>
                  <a:pt x="1686" y="649"/>
                  <a:pt x="1692" y="649"/>
                </a:cubicBezTo>
                <a:cubicBezTo>
                  <a:pt x="1692" y="644"/>
                  <a:pt x="1693" y="637"/>
                  <a:pt x="1693" y="632"/>
                </a:cubicBezTo>
                <a:close/>
                <a:moveTo>
                  <a:pt x="1670" y="684"/>
                </a:moveTo>
                <a:cubicBezTo>
                  <a:pt x="1670" y="690"/>
                  <a:pt x="1669" y="697"/>
                  <a:pt x="1669" y="703"/>
                </a:cubicBezTo>
                <a:cubicBezTo>
                  <a:pt x="1675" y="704"/>
                  <a:pt x="1682" y="704"/>
                  <a:pt x="1688" y="705"/>
                </a:cubicBezTo>
                <a:cubicBezTo>
                  <a:pt x="1688" y="699"/>
                  <a:pt x="1688" y="692"/>
                  <a:pt x="1688" y="687"/>
                </a:cubicBezTo>
                <a:cubicBezTo>
                  <a:pt x="1682" y="686"/>
                  <a:pt x="1675" y="685"/>
                  <a:pt x="1670" y="684"/>
                </a:cubicBezTo>
                <a:close/>
                <a:moveTo>
                  <a:pt x="1717" y="981"/>
                </a:moveTo>
                <a:cubicBezTo>
                  <a:pt x="1718" y="975"/>
                  <a:pt x="1719" y="968"/>
                  <a:pt x="1719" y="963"/>
                </a:cubicBezTo>
                <a:cubicBezTo>
                  <a:pt x="1713" y="962"/>
                  <a:pt x="1707" y="961"/>
                  <a:pt x="1701" y="960"/>
                </a:cubicBezTo>
                <a:cubicBezTo>
                  <a:pt x="1700" y="967"/>
                  <a:pt x="1700" y="974"/>
                  <a:pt x="1699" y="979"/>
                </a:cubicBezTo>
                <a:cubicBezTo>
                  <a:pt x="1705" y="980"/>
                  <a:pt x="1712" y="980"/>
                  <a:pt x="1717" y="981"/>
                </a:cubicBezTo>
                <a:close/>
                <a:moveTo>
                  <a:pt x="1715" y="1117"/>
                </a:moveTo>
                <a:cubicBezTo>
                  <a:pt x="1721" y="1117"/>
                  <a:pt x="1727" y="1118"/>
                  <a:pt x="1732" y="1118"/>
                </a:cubicBezTo>
                <a:cubicBezTo>
                  <a:pt x="1733" y="1113"/>
                  <a:pt x="1733" y="1107"/>
                  <a:pt x="1734" y="1102"/>
                </a:cubicBezTo>
                <a:cubicBezTo>
                  <a:pt x="1728" y="1101"/>
                  <a:pt x="1722" y="1100"/>
                  <a:pt x="1717" y="1100"/>
                </a:cubicBezTo>
                <a:cubicBezTo>
                  <a:pt x="1716" y="1105"/>
                  <a:pt x="1716" y="1111"/>
                  <a:pt x="1715" y="1117"/>
                </a:cubicBezTo>
                <a:close/>
                <a:moveTo>
                  <a:pt x="1736" y="1063"/>
                </a:moveTo>
                <a:cubicBezTo>
                  <a:pt x="1737" y="1058"/>
                  <a:pt x="1737" y="1053"/>
                  <a:pt x="1738" y="1048"/>
                </a:cubicBezTo>
                <a:cubicBezTo>
                  <a:pt x="1732" y="1047"/>
                  <a:pt x="1727" y="1047"/>
                  <a:pt x="1722" y="1046"/>
                </a:cubicBezTo>
                <a:cubicBezTo>
                  <a:pt x="1722" y="1052"/>
                  <a:pt x="1721" y="1057"/>
                  <a:pt x="1721" y="1062"/>
                </a:cubicBezTo>
                <a:cubicBezTo>
                  <a:pt x="1726" y="1063"/>
                  <a:pt x="1731" y="1063"/>
                  <a:pt x="1736" y="1063"/>
                </a:cubicBezTo>
                <a:close/>
                <a:moveTo>
                  <a:pt x="1742" y="1010"/>
                </a:moveTo>
                <a:cubicBezTo>
                  <a:pt x="1742" y="1004"/>
                  <a:pt x="1743" y="999"/>
                  <a:pt x="1743" y="993"/>
                </a:cubicBezTo>
                <a:cubicBezTo>
                  <a:pt x="1737" y="992"/>
                  <a:pt x="1731" y="992"/>
                  <a:pt x="1726" y="991"/>
                </a:cubicBezTo>
                <a:cubicBezTo>
                  <a:pt x="1726" y="997"/>
                  <a:pt x="1725" y="1003"/>
                  <a:pt x="1725" y="1009"/>
                </a:cubicBezTo>
                <a:cubicBezTo>
                  <a:pt x="1730" y="1009"/>
                  <a:pt x="1736" y="1010"/>
                  <a:pt x="1742" y="1010"/>
                </a:cubicBezTo>
                <a:close/>
                <a:moveTo>
                  <a:pt x="1746" y="955"/>
                </a:moveTo>
                <a:cubicBezTo>
                  <a:pt x="1747" y="950"/>
                  <a:pt x="1747" y="944"/>
                  <a:pt x="1748" y="939"/>
                </a:cubicBezTo>
                <a:cubicBezTo>
                  <a:pt x="1742" y="938"/>
                  <a:pt x="1737" y="937"/>
                  <a:pt x="1732" y="937"/>
                </a:cubicBezTo>
                <a:cubicBezTo>
                  <a:pt x="1731" y="943"/>
                  <a:pt x="1730" y="949"/>
                  <a:pt x="1730" y="955"/>
                </a:cubicBezTo>
                <a:cubicBezTo>
                  <a:pt x="1735" y="955"/>
                  <a:pt x="1741" y="955"/>
                  <a:pt x="1746" y="955"/>
                </a:cubicBezTo>
                <a:close/>
                <a:moveTo>
                  <a:pt x="1751" y="901"/>
                </a:moveTo>
                <a:cubicBezTo>
                  <a:pt x="1752" y="896"/>
                  <a:pt x="1752" y="890"/>
                  <a:pt x="1752" y="884"/>
                </a:cubicBezTo>
                <a:cubicBezTo>
                  <a:pt x="1747" y="883"/>
                  <a:pt x="1741" y="883"/>
                  <a:pt x="1736" y="882"/>
                </a:cubicBezTo>
                <a:cubicBezTo>
                  <a:pt x="1735" y="888"/>
                  <a:pt x="1735" y="894"/>
                  <a:pt x="1734" y="899"/>
                </a:cubicBezTo>
                <a:cubicBezTo>
                  <a:pt x="1740" y="900"/>
                  <a:pt x="1746" y="900"/>
                  <a:pt x="1751" y="901"/>
                </a:cubicBezTo>
                <a:close/>
                <a:moveTo>
                  <a:pt x="1750" y="1037"/>
                </a:moveTo>
                <a:cubicBezTo>
                  <a:pt x="1756" y="1038"/>
                  <a:pt x="1761" y="1038"/>
                  <a:pt x="1766" y="1038"/>
                </a:cubicBezTo>
                <a:cubicBezTo>
                  <a:pt x="1766" y="1033"/>
                  <a:pt x="1767" y="1029"/>
                  <a:pt x="1767" y="1024"/>
                </a:cubicBezTo>
                <a:cubicBezTo>
                  <a:pt x="1761" y="1023"/>
                  <a:pt x="1756" y="1022"/>
                  <a:pt x="1751" y="1021"/>
                </a:cubicBezTo>
                <a:cubicBezTo>
                  <a:pt x="1751" y="1027"/>
                  <a:pt x="1751" y="1032"/>
                  <a:pt x="1750" y="1037"/>
                </a:cubicBezTo>
                <a:close/>
                <a:moveTo>
                  <a:pt x="1772" y="985"/>
                </a:moveTo>
                <a:cubicBezTo>
                  <a:pt x="1772" y="979"/>
                  <a:pt x="1772" y="974"/>
                  <a:pt x="1772" y="969"/>
                </a:cubicBezTo>
                <a:cubicBezTo>
                  <a:pt x="1767" y="968"/>
                  <a:pt x="1761" y="968"/>
                  <a:pt x="1757" y="967"/>
                </a:cubicBezTo>
                <a:cubicBezTo>
                  <a:pt x="1756" y="973"/>
                  <a:pt x="1755" y="978"/>
                  <a:pt x="1755" y="984"/>
                </a:cubicBezTo>
                <a:cubicBezTo>
                  <a:pt x="1760" y="984"/>
                  <a:pt x="1766" y="984"/>
                  <a:pt x="1772" y="985"/>
                </a:cubicBezTo>
                <a:close/>
                <a:moveTo>
                  <a:pt x="1775" y="930"/>
                </a:moveTo>
                <a:cubicBezTo>
                  <a:pt x="1776" y="925"/>
                  <a:pt x="1776" y="919"/>
                  <a:pt x="1776" y="915"/>
                </a:cubicBezTo>
                <a:cubicBezTo>
                  <a:pt x="1771" y="914"/>
                  <a:pt x="1766" y="913"/>
                  <a:pt x="1761" y="912"/>
                </a:cubicBezTo>
                <a:cubicBezTo>
                  <a:pt x="1760" y="918"/>
                  <a:pt x="1760" y="923"/>
                  <a:pt x="1759" y="929"/>
                </a:cubicBezTo>
                <a:cubicBezTo>
                  <a:pt x="1764" y="929"/>
                  <a:pt x="1770" y="930"/>
                  <a:pt x="1775" y="930"/>
                </a:cubicBezTo>
                <a:close/>
                <a:moveTo>
                  <a:pt x="1780" y="875"/>
                </a:moveTo>
                <a:cubicBezTo>
                  <a:pt x="1781" y="870"/>
                  <a:pt x="1781" y="865"/>
                  <a:pt x="1782" y="860"/>
                </a:cubicBezTo>
                <a:cubicBezTo>
                  <a:pt x="1776" y="859"/>
                  <a:pt x="1771" y="859"/>
                  <a:pt x="1766" y="858"/>
                </a:cubicBezTo>
                <a:cubicBezTo>
                  <a:pt x="1766" y="863"/>
                  <a:pt x="1765" y="869"/>
                  <a:pt x="1765" y="874"/>
                </a:cubicBezTo>
                <a:cubicBezTo>
                  <a:pt x="1770" y="875"/>
                  <a:pt x="1775" y="875"/>
                  <a:pt x="1780" y="875"/>
                </a:cubicBezTo>
                <a:close/>
                <a:moveTo>
                  <a:pt x="1784" y="820"/>
                </a:moveTo>
                <a:cubicBezTo>
                  <a:pt x="1785" y="815"/>
                  <a:pt x="1785" y="811"/>
                  <a:pt x="1785" y="806"/>
                </a:cubicBezTo>
                <a:cubicBezTo>
                  <a:pt x="1781" y="806"/>
                  <a:pt x="1776" y="805"/>
                  <a:pt x="1771" y="805"/>
                </a:cubicBezTo>
                <a:cubicBezTo>
                  <a:pt x="1771" y="810"/>
                  <a:pt x="1770" y="815"/>
                  <a:pt x="1770" y="820"/>
                </a:cubicBezTo>
                <a:cubicBezTo>
                  <a:pt x="1775" y="820"/>
                  <a:pt x="1779" y="820"/>
                  <a:pt x="1784" y="820"/>
                </a:cubicBezTo>
                <a:close/>
                <a:moveTo>
                  <a:pt x="1760" y="626"/>
                </a:moveTo>
                <a:cubicBezTo>
                  <a:pt x="1765" y="626"/>
                  <a:pt x="1769" y="627"/>
                  <a:pt x="1774" y="627"/>
                </a:cubicBezTo>
                <a:cubicBezTo>
                  <a:pt x="1774" y="622"/>
                  <a:pt x="1774" y="618"/>
                  <a:pt x="1774" y="614"/>
                </a:cubicBezTo>
                <a:cubicBezTo>
                  <a:pt x="1769" y="614"/>
                  <a:pt x="1765" y="613"/>
                  <a:pt x="1761" y="613"/>
                </a:cubicBezTo>
                <a:cubicBezTo>
                  <a:pt x="1761" y="617"/>
                  <a:pt x="1760" y="621"/>
                  <a:pt x="1760" y="626"/>
                </a:cubicBezTo>
                <a:close/>
                <a:moveTo>
                  <a:pt x="1755" y="681"/>
                </a:moveTo>
                <a:cubicBezTo>
                  <a:pt x="1759" y="681"/>
                  <a:pt x="1764" y="681"/>
                  <a:pt x="1769" y="681"/>
                </a:cubicBezTo>
                <a:cubicBezTo>
                  <a:pt x="1769" y="677"/>
                  <a:pt x="1769" y="672"/>
                  <a:pt x="1770" y="668"/>
                </a:cubicBezTo>
                <a:cubicBezTo>
                  <a:pt x="1765" y="667"/>
                  <a:pt x="1761" y="667"/>
                  <a:pt x="1756" y="666"/>
                </a:cubicBezTo>
                <a:cubicBezTo>
                  <a:pt x="1756" y="671"/>
                  <a:pt x="1755" y="676"/>
                  <a:pt x="1755" y="681"/>
                </a:cubicBezTo>
                <a:close/>
                <a:moveTo>
                  <a:pt x="1751" y="720"/>
                </a:moveTo>
                <a:cubicBezTo>
                  <a:pt x="1750" y="726"/>
                  <a:pt x="1750" y="731"/>
                  <a:pt x="1749" y="736"/>
                </a:cubicBezTo>
                <a:cubicBezTo>
                  <a:pt x="1754" y="736"/>
                  <a:pt x="1759" y="737"/>
                  <a:pt x="1765" y="737"/>
                </a:cubicBezTo>
                <a:cubicBezTo>
                  <a:pt x="1765" y="732"/>
                  <a:pt x="1766" y="727"/>
                  <a:pt x="1766" y="722"/>
                </a:cubicBezTo>
                <a:cubicBezTo>
                  <a:pt x="1761" y="721"/>
                  <a:pt x="1756" y="721"/>
                  <a:pt x="1751" y="720"/>
                </a:cubicBezTo>
                <a:close/>
                <a:moveTo>
                  <a:pt x="1735" y="597"/>
                </a:moveTo>
                <a:cubicBezTo>
                  <a:pt x="1739" y="598"/>
                  <a:pt x="1744" y="598"/>
                  <a:pt x="1749" y="598"/>
                </a:cubicBezTo>
                <a:cubicBezTo>
                  <a:pt x="1749" y="593"/>
                  <a:pt x="1750" y="589"/>
                  <a:pt x="1750" y="584"/>
                </a:cubicBezTo>
                <a:cubicBezTo>
                  <a:pt x="1745" y="584"/>
                  <a:pt x="1740" y="583"/>
                  <a:pt x="1736" y="583"/>
                </a:cubicBezTo>
                <a:cubicBezTo>
                  <a:pt x="1735" y="588"/>
                  <a:pt x="1735" y="593"/>
                  <a:pt x="1735" y="597"/>
                </a:cubicBezTo>
                <a:close/>
                <a:moveTo>
                  <a:pt x="1730" y="651"/>
                </a:moveTo>
                <a:cubicBezTo>
                  <a:pt x="1735" y="652"/>
                  <a:pt x="1740" y="652"/>
                  <a:pt x="1745" y="652"/>
                </a:cubicBezTo>
                <a:cubicBezTo>
                  <a:pt x="1745" y="648"/>
                  <a:pt x="1745" y="643"/>
                  <a:pt x="1745" y="638"/>
                </a:cubicBezTo>
                <a:cubicBezTo>
                  <a:pt x="1740" y="638"/>
                  <a:pt x="1736" y="637"/>
                  <a:pt x="1731" y="637"/>
                </a:cubicBezTo>
                <a:cubicBezTo>
                  <a:pt x="1731" y="642"/>
                  <a:pt x="1731" y="647"/>
                  <a:pt x="1730" y="651"/>
                </a:cubicBezTo>
                <a:close/>
                <a:moveTo>
                  <a:pt x="1716" y="513"/>
                </a:moveTo>
                <a:cubicBezTo>
                  <a:pt x="1720" y="513"/>
                  <a:pt x="1724" y="513"/>
                  <a:pt x="1728" y="513"/>
                </a:cubicBezTo>
                <a:cubicBezTo>
                  <a:pt x="1729" y="509"/>
                  <a:pt x="1729" y="505"/>
                  <a:pt x="1730" y="500"/>
                </a:cubicBezTo>
                <a:cubicBezTo>
                  <a:pt x="1725" y="500"/>
                  <a:pt x="1721" y="499"/>
                  <a:pt x="1717" y="499"/>
                </a:cubicBezTo>
                <a:cubicBezTo>
                  <a:pt x="1716" y="503"/>
                  <a:pt x="1716" y="508"/>
                  <a:pt x="1716" y="513"/>
                </a:cubicBezTo>
                <a:close/>
                <a:moveTo>
                  <a:pt x="1710" y="568"/>
                </a:moveTo>
                <a:cubicBezTo>
                  <a:pt x="1715" y="568"/>
                  <a:pt x="1720" y="568"/>
                  <a:pt x="1724" y="569"/>
                </a:cubicBezTo>
                <a:cubicBezTo>
                  <a:pt x="1725" y="564"/>
                  <a:pt x="1725" y="559"/>
                  <a:pt x="1726" y="555"/>
                </a:cubicBezTo>
                <a:cubicBezTo>
                  <a:pt x="1721" y="554"/>
                  <a:pt x="1716" y="553"/>
                  <a:pt x="1711" y="553"/>
                </a:cubicBezTo>
                <a:cubicBezTo>
                  <a:pt x="1711" y="558"/>
                  <a:pt x="1710" y="562"/>
                  <a:pt x="1710" y="568"/>
                </a:cubicBezTo>
                <a:close/>
                <a:moveTo>
                  <a:pt x="1706" y="606"/>
                </a:moveTo>
                <a:cubicBezTo>
                  <a:pt x="1705" y="612"/>
                  <a:pt x="1704" y="618"/>
                  <a:pt x="1704" y="623"/>
                </a:cubicBezTo>
                <a:cubicBezTo>
                  <a:pt x="1709" y="623"/>
                  <a:pt x="1714" y="623"/>
                  <a:pt x="1720" y="623"/>
                </a:cubicBezTo>
                <a:cubicBezTo>
                  <a:pt x="1720" y="618"/>
                  <a:pt x="1721" y="613"/>
                  <a:pt x="1721" y="608"/>
                </a:cubicBezTo>
                <a:cubicBezTo>
                  <a:pt x="1716" y="608"/>
                  <a:pt x="1710" y="607"/>
                  <a:pt x="1706" y="606"/>
                </a:cubicBezTo>
                <a:close/>
                <a:moveTo>
                  <a:pt x="1690" y="484"/>
                </a:moveTo>
                <a:cubicBezTo>
                  <a:pt x="1695" y="484"/>
                  <a:pt x="1699" y="484"/>
                  <a:pt x="1704" y="484"/>
                </a:cubicBezTo>
                <a:cubicBezTo>
                  <a:pt x="1704" y="480"/>
                  <a:pt x="1704" y="476"/>
                  <a:pt x="1704" y="471"/>
                </a:cubicBezTo>
                <a:cubicBezTo>
                  <a:pt x="1700" y="471"/>
                  <a:pt x="1696" y="470"/>
                  <a:pt x="1692" y="470"/>
                </a:cubicBezTo>
                <a:cubicBezTo>
                  <a:pt x="1691" y="475"/>
                  <a:pt x="1691" y="479"/>
                  <a:pt x="1690" y="484"/>
                </a:cubicBezTo>
                <a:close/>
                <a:moveTo>
                  <a:pt x="1685" y="538"/>
                </a:moveTo>
                <a:cubicBezTo>
                  <a:pt x="1690" y="538"/>
                  <a:pt x="1695" y="539"/>
                  <a:pt x="1700" y="539"/>
                </a:cubicBezTo>
                <a:cubicBezTo>
                  <a:pt x="1700" y="534"/>
                  <a:pt x="1700" y="530"/>
                  <a:pt x="1700" y="525"/>
                </a:cubicBezTo>
                <a:cubicBezTo>
                  <a:pt x="1695" y="525"/>
                  <a:pt x="1691" y="524"/>
                  <a:pt x="1686" y="523"/>
                </a:cubicBezTo>
                <a:cubicBezTo>
                  <a:pt x="1686" y="528"/>
                  <a:pt x="1685" y="533"/>
                  <a:pt x="1685" y="538"/>
                </a:cubicBezTo>
                <a:close/>
                <a:moveTo>
                  <a:pt x="1681" y="576"/>
                </a:moveTo>
                <a:cubicBezTo>
                  <a:pt x="1680" y="582"/>
                  <a:pt x="1680" y="587"/>
                  <a:pt x="1679" y="593"/>
                </a:cubicBezTo>
                <a:cubicBezTo>
                  <a:pt x="1685" y="593"/>
                  <a:pt x="1690" y="594"/>
                  <a:pt x="1695" y="594"/>
                </a:cubicBezTo>
                <a:cubicBezTo>
                  <a:pt x="1696" y="589"/>
                  <a:pt x="1696" y="583"/>
                  <a:pt x="1697" y="578"/>
                </a:cubicBezTo>
                <a:cubicBezTo>
                  <a:pt x="1691" y="578"/>
                  <a:pt x="1686" y="577"/>
                  <a:pt x="1681" y="576"/>
                </a:cubicBezTo>
                <a:close/>
                <a:moveTo>
                  <a:pt x="1664" y="454"/>
                </a:moveTo>
                <a:cubicBezTo>
                  <a:pt x="1669" y="454"/>
                  <a:pt x="1674" y="454"/>
                  <a:pt x="1679" y="454"/>
                </a:cubicBezTo>
                <a:cubicBezTo>
                  <a:pt x="1679" y="450"/>
                  <a:pt x="1680" y="446"/>
                  <a:pt x="1680" y="441"/>
                </a:cubicBezTo>
                <a:cubicBezTo>
                  <a:pt x="1675" y="440"/>
                  <a:pt x="1671" y="440"/>
                  <a:pt x="1666" y="440"/>
                </a:cubicBezTo>
                <a:cubicBezTo>
                  <a:pt x="1666" y="445"/>
                  <a:pt x="1665" y="450"/>
                  <a:pt x="1664" y="454"/>
                </a:cubicBezTo>
                <a:close/>
                <a:moveTo>
                  <a:pt x="1660" y="509"/>
                </a:moveTo>
                <a:cubicBezTo>
                  <a:pt x="1665" y="510"/>
                  <a:pt x="1670" y="510"/>
                  <a:pt x="1676" y="510"/>
                </a:cubicBezTo>
                <a:cubicBezTo>
                  <a:pt x="1676" y="505"/>
                  <a:pt x="1676" y="500"/>
                  <a:pt x="1677" y="495"/>
                </a:cubicBezTo>
                <a:cubicBezTo>
                  <a:pt x="1671" y="494"/>
                  <a:pt x="1666" y="494"/>
                  <a:pt x="1661" y="493"/>
                </a:cubicBezTo>
                <a:cubicBezTo>
                  <a:pt x="1661" y="499"/>
                  <a:pt x="1660" y="504"/>
                  <a:pt x="1660" y="509"/>
                </a:cubicBezTo>
                <a:close/>
                <a:moveTo>
                  <a:pt x="1656" y="547"/>
                </a:moveTo>
                <a:cubicBezTo>
                  <a:pt x="1655" y="553"/>
                  <a:pt x="1655" y="558"/>
                  <a:pt x="1654" y="563"/>
                </a:cubicBezTo>
                <a:cubicBezTo>
                  <a:pt x="1660" y="564"/>
                  <a:pt x="1666" y="564"/>
                  <a:pt x="1671" y="565"/>
                </a:cubicBezTo>
                <a:cubicBezTo>
                  <a:pt x="1671" y="560"/>
                  <a:pt x="1672" y="554"/>
                  <a:pt x="1672" y="549"/>
                </a:cubicBezTo>
                <a:cubicBezTo>
                  <a:pt x="1667" y="549"/>
                  <a:pt x="1661" y="548"/>
                  <a:pt x="1656" y="547"/>
                </a:cubicBezTo>
                <a:close/>
                <a:moveTo>
                  <a:pt x="1640" y="424"/>
                </a:moveTo>
                <a:cubicBezTo>
                  <a:pt x="1645" y="425"/>
                  <a:pt x="1650" y="425"/>
                  <a:pt x="1654" y="425"/>
                </a:cubicBezTo>
                <a:cubicBezTo>
                  <a:pt x="1655" y="420"/>
                  <a:pt x="1655" y="416"/>
                  <a:pt x="1655" y="411"/>
                </a:cubicBezTo>
                <a:cubicBezTo>
                  <a:pt x="1651" y="411"/>
                  <a:pt x="1646" y="410"/>
                  <a:pt x="1641" y="409"/>
                </a:cubicBezTo>
                <a:cubicBezTo>
                  <a:pt x="1641" y="415"/>
                  <a:pt x="1641" y="419"/>
                  <a:pt x="1640" y="424"/>
                </a:cubicBezTo>
                <a:close/>
                <a:moveTo>
                  <a:pt x="1635" y="480"/>
                </a:moveTo>
                <a:cubicBezTo>
                  <a:pt x="1640" y="480"/>
                  <a:pt x="1646" y="480"/>
                  <a:pt x="1651" y="480"/>
                </a:cubicBezTo>
                <a:cubicBezTo>
                  <a:pt x="1651" y="475"/>
                  <a:pt x="1652" y="470"/>
                  <a:pt x="1652" y="465"/>
                </a:cubicBezTo>
                <a:cubicBezTo>
                  <a:pt x="1647" y="464"/>
                  <a:pt x="1642" y="464"/>
                  <a:pt x="1637" y="464"/>
                </a:cubicBezTo>
                <a:cubicBezTo>
                  <a:pt x="1636" y="469"/>
                  <a:pt x="1635" y="475"/>
                  <a:pt x="1635" y="480"/>
                </a:cubicBezTo>
                <a:close/>
                <a:moveTo>
                  <a:pt x="1631" y="517"/>
                </a:moveTo>
                <a:cubicBezTo>
                  <a:pt x="1630" y="523"/>
                  <a:pt x="1629" y="530"/>
                  <a:pt x="1629" y="535"/>
                </a:cubicBezTo>
                <a:cubicBezTo>
                  <a:pt x="1634" y="535"/>
                  <a:pt x="1640" y="535"/>
                  <a:pt x="1646" y="536"/>
                </a:cubicBezTo>
                <a:cubicBezTo>
                  <a:pt x="1647" y="530"/>
                  <a:pt x="1647" y="524"/>
                  <a:pt x="1648" y="519"/>
                </a:cubicBezTo>
                <a:cubicBezTo>
                  <a:pt x="1642" y="518"/>
                  <a:pt x="1636" y="518"/>
                  <a:pt x="1631" y="517"/>
                </a:cubicBezTo>
                <a:close/>
                <a:moveTo>
                  <a:pt x="1615" y="395"/>
                </a:moveTo>
                <a:cubicBezTo>
                  <a:pt x="1620" y="396"/>
                  <a:pt x="1625" y="396"/>
                  <a:pt x="1630" y="397"/>
                </a:cubicBezTo>
                <a:cubicBezTo>
                  <a:pt x="1630" y="391"/>
                  <a:pt x="1630" y="387"/>
                  <a:pt x="1630" y="382"/>
                </a:cubicBezTo>
                <a:cubicBezTo>
                  <a:pt x="1625" y="382"/>
                  <a:pt x="1621" y="381"/>
                  <a:pt x="1617" y="381"/>
                </a:cubicBezTo>
                <a:cubicBezTo>
                  <a:pt x="1616" y="386"/>
                  <a:pt x="1616" y="390"/>
                  <a:pt x="1615" y="395"/>
                </a:cubicBezTo>
                <a:close/>
                <a:moveTo>
                  <a:pt x="1610" y="450"/>
                </a:moveTo>
                <a:cubicBezTo>
                  <a:pt x="1615" y="450"/>
                  <a:pt x="1620" y="450"/>
                  <a:pt x="1625" y="451"/>
                </a:cubicBezTo>
                <a:cubicBezTo>
                  <a:pt x="1626" y="446"/>
                  <a:pt x="1626" y="441"/>
                  <a:pt x="1626" y="436"/>
                </a:cubicBezTo>
                <a:cubicBezTo>
                  <a:pt x="1621" y="435"/>
                  <a:pt x="1616" y="435"/>
                  <a:pt x="1612" y="435"/>
                </a:cubicBezTo>
                <a:cubicBezTo>
                  <a:pt x="1611" y="440"/>
                  <a:pt x="1611" y="445"/>
                  <a:pt x="1610" y="450"/>
                </a:cubicBezTo>
                <a:close/>
                <a:moveTo>
                  <a:pt x="1590" y="366"/>
                </a:moveTo>
                <a:cubicBezTo>
                  <a:pt x="1596" y="366"/>
                  <a:pt x="1600" y="366"/>
                  <a:pt x="1605" y="366"/>
                </a:cubicBezTo>
                <a:cubicBezTo>
                  <a:pt x="1605" y="361"/>
                  <a:pt x="1606" y="357"/>
                  <a:pt x="1606" y="352"/>
                </a:cubicBezTo>
                <a:cubicBezTo>
                  <a:pt x="1601" y="352"/>
                  <a:pt x="1596" y="351"/>
                  <a:pt x="1592" y="351"/>
                </a:cubicBezTo>
                <a:cubicBezTo>
                  <a:pt x="1591" y="356"/>
                  <a:pt x="1591" y="361"/>
                  <a:pt x="1590" y="366"/>
                </a:cubicBezTo>
                <a:close/>
                <a:moveTo>
                  <a:pt x="1585" y="421"/>
                </a:moveTo>
                <a:cubicBezTo>
                  <a:pt x="1591" y="421"/>
                  <a:pt x="1596" y="421"/>
                  <a:pt x="1601" y="422"/>
                </a:cubicBezTo>
                <a:cubicBezTo>
                  <a:pt x="1601" y="416"/>
                  <a:pt x="1602" y="411"/>
                  <a:pt x="1602" y="406"/>
                </a:cubicBezTo>
                <a:cubicBezTo>
                  <a:pt x="1597" y="406"/>
                  <a:pt x="1592" y="405"/>
                  <a:pt x="1587" y="405"/>
                </a:cubicBezTo>
                <a:cubicBezTo>
                  <a:pt x="1586" y="410"/>
                  <a:pt x="1586" y="415"/>
                  <a:pt x="1585" y="421"/>
                </a:cubicBezTo>
                <a:close/>
                <a:moveTo>
                  <a:pt x="1581" y="458"/>
                </a:moveTo>
                <a:cubicBezTo>
                  <a:pt x="1581" y="464"/>
                  <a:pt x="1580" y="470"/>
                  <a:pt x="1580" y="475"/>
                </a:cubicBezTo>
                <a:cubicBezTo>
                  <a:pt x="1585" y="476"/>
                  <a:pt x="1592" y="476"/>
                  <a:pt x="1597" y="477"/>
                </a:cubicBezTo>
                <a:cubicBezTo>
                  <a:pt x="1598" y="471"/>
                  <a:pt x="1598" y="465"/>
                  <a:pt x="1598" y="460"/>
                </a:cubicBezTo>
                <a:cubicBezTo>
                  <a:pt x="1593" y="459"/>
                  <a:pt x="1587" y="459"/>
                  <a:pt x="1581" y="458"/>
                </a:cubicBezTo>
                <a:close/>
                <a:moveTo>
                  <a:pt x="1566" y="335"/>
                </a:moveTo>
                <a:cubicBezTo>
                  <a:pt x="1571" y="336"/>
                  <a:pt x="1576" y="336"/>
                  <a:pt x="1581" y="337"/>
                </a:cubicBezTo>
                <a:cubicBezTo>
                  <a:pt x="1581" y="332"/>
                  <a:pt x="1581" y="327"/>
                  <a:pt x="1581" y="322"/>
                </a:cubicBezTo>
                <a:cubicBezTo>
                  <a:pt x="1576" y="322"/>
                  <a:pt x="1571" y="321"/>
                  <a:pt x="1566" y="321"/>
                </a:cubicBezTo>
                <a:cubicBezTo>
                  <a:pt x="1566" y="326"/>
                  <a:pt x="1566" y="331"/>
                  <a:pt x="1566" y="335"/>
                </a:cubicBezTo>
                <a:close/>
                <a:moveTo>
                  <a:pt x="1560" y="391"/>
                </a:moveTo>
                <a:cubicBezTo>
                  <a:pt x="1566" y="391"/>
                  <a:pt x="1571" y="391"/>
                  <a:pt x="1576" y="391"/>
                </a:cubicBezTo>
                <a:cubicBezTo>
                  <a:pt x="1576" y="386"/>
                  <a:pt x="1577" y="381"/>
                  <a:pt x="1577" y="376"/>
                </a:cubicBezTo>
                <a:cubicBezTo>
                  <a:pt x="1572" y="376"/>
                  <a:pt x="1567" y="375"/>
                  <a:pt x="1562" y="375"/>
                </a:cubicBezTo>
                <a:cubicBezTo>
                  <a:pt x="1562" y="381"/>
                  <a:pt x="1561" y="386"/>
                  <a:pt x="1560" y="391"/>
                </a:cubicBezTo>
                <a:close/>
                <a:moveTo>
                  <a:pt x="1574" y="430"/>
                </a:moveTo>
                <a:cubicBezTo>
                  <a:pt x="1568" y="429"/>
                  <a:pt x="1562" y="429"/>
                  <a:pt x="1556" y="428"/>
                </a:cubicBezTo>
                <a:cubicBezTo>
                  <a:pt x="1556" y="431"/>
                  <a:pt x="1556" y="435"/>
                  <a:pt x="1556" y="438"/>
                </a:cubicBezTo>
                <a:cubicBezTo>
                  <a:pt x="1556" y="441"/>
                  <a:pt x="1554" y="444"/>
                  <a:pt x="1554" y="446"/>
                </a:cubicBezTo>
                <a:cubicBezTo>
                  <a:pt x="1561" y="447"/>
                  <a:pt x="1567" y="447"/>
                  <a:pt x="1573" y="448"/>
                </a:cubicBezTo>
                <a:cubicBezTo>
                  <a:pt x="1573" y="442"/>
                  <a:pt x="1573" y="436"/>
                  <a:pt x="1574" y="430"/>
                </a:cubicBezTo>
                <a:close/>
                <a:moveTo>
                  <a:pt x="1541" y="306"/>
                </a:moveTo>
                <a:cubicBezTo>
                  <a:pt x="1546" y="307"/>
                  <a:pt x="1551" y="307"/>
                  <a:pt x="1556" y="308"/>
                </a:cubicBezTo>
                <a:cubicBezTo>
                  <a:pt x="1556" y="303"/>
                  <a:pt x="1556" y="298"/>
                  <a:pt x="1556" y="294"/>
                </a:cubicBezTo>
                <a:cubicBezTo>
                  <a:pt x="1552" y="293"/>
                  <a:pt x="1547" y="293"/>
                  <a:pt x="1543" y="292"/>
                </a:cubicBezTo>
                <a:cubicBezTo>
                  <a:pt x="1542" y="297"/>
                  <a:pt x="1542" y="302"/>
                  <a:pt x="1541" y="306"/>
                </a:cubicBezTo>
                <a:close/>
                <a:moveTo>
                  <a:pt x="1535" y="362"/>
                </a:moveTo>
                <a:cubicBezTo>
                  <a:pt x="1540" y="362"/>
                  <a:pt x="1546" y="362"/>
                  <a:pt x="1551" y="362"/>
                </a:cubicBezTo>
                <a:cubicBezTo>
                  <a:pt x="1552" y="357"/>
                  <a:pt x="1552" y="352"/>
                  <a:pt x="1552" y="347"/>
                </a:cubicBezTo>
                <a:cubicBezTo>
                  <a:pt x="1546" y="347"/>
                  <a:pt x="1541" y="346"/>
                  <a:pt x="1537" y="345"/>
                </a:cubicBezTo>
                <a:cubicBezTo>
                  <a:pt x="1536" y="351"/>
                  <a:pt x="1535" y="356"/>
                  <a:pt x="1535" y="362"/>
                </a:cubicBezTo>
                <a:close/>
                <a:moveTo>
                  <a:pt x="1532" y="398"/>
                </a:moveTo>
                <a:cubicBezTo>
                  <a:pt x="1531" y="404"/>
                  <a:pt x="1530" y="411"/>
                  <a:pt x="1530" y="416"/>
                </a:cubicBezTo>
                <a:cubicBezTo>
                  <a:pt x="1536" y="417"/>
                  <a:pt x="1542" y="417"/>
                  <a:pt x="1548" y="418"/>
                </a:cubicBezTo>
                <a:cubicBezTo>
                  <a:pt x="1548" y="412"/>
                  <a:pt x="1549" y="406"/>
                  <a:pt x="1549" y="400"/>
                </a:cubicBezTo>
                <a:cubicBezTo>
                  <a:pt x="1543" y="399"/>
                  <a:pt x="1537" y="399"/>
                  <a:pt x="1532" y="398"/>
                </a:cubicBezTo>
                <a:close/>
                <a:moveTo>
                  <a:pt x="1516" y="277"/>
                </a:moveTo>
                <a:cubicBezTo>
                  <a:pt x="1521" y="277"/>
                  <a:pt x="1526" y="277"/>
                  <a:pt x="1531" y="278"/>
                </a:cubicBezTo>
                <a:cubicBezTo>
                  <a:pt x="1531" y="273"/>
                  <a:pt x="1531" y="268"/>
                  <a:pt x="1531" y="264"/>
                </a:cubicBezTo>
                <a:cubicBezTo>
                  <a:pt x="1527" y="263"/>
                  <a:pt x="1523" y="263"/>
                  <a:pt x="1518" y="262"/>
                </a:cubicBezTo>
                <a:cubicBezTo>
                  <a:pt x="1517" y="267"/>
                  <a:pt x="1517" y="272"/>
                  <a:pt x="1516" y="277"/>
                </a:cubicBezTo>
                <a:close/>
                <a:moveTo>
                  <a:pt x="1510" y="332"/>
                </a:moveTo>
                <a:cubicBezTo>
                  <a:pt x="1516" y="332"/>
                  <a:pt x="1521" y="333"/>
                  <a:pt x="1527" y="333"/>
                </a:cubicBezTo>
                <a:cubicBezTo>
                  <a:pt x="1527" y="328"/>
                  <a:pt x="1527" y="323"/>
                  <a:pt x="1528" y="317"/>
                </a:cubicBezTo>
                <a:cubicBezTo>
                  <a:pt x="1522" y="317"/>
                  <a:pt x="1517" y="316"/>
                  <a:pt x="1512" y="316"/>
                </a:cubicBezTo>
                <a:cubicBezTo>
                  <a:pt x="1511" y="321"/>
                  <a:pt x="1511" y="326"/>
                  <a:pt x="1510" y="332"/>
                </a:cubicBezTo>
                <a:close/>
                <a:moveTo>
                  <a:pt x="1507" y="370"/>
                </a:moveTo>
                <a:cubicBezTo>
                  <a:pt x="1506" y="375"/>
                  <a:pt x="1506" y="381"/>
                  <a:pt x="1506" y="386"/>
                </a:cubicBezTo>
                <a:cubicBezTo>
                  <a:pt x="1512" y="387"/>
                  <a:pt x="1518" y="388"/>
                  <a:pt x="1524" y="388"/>
                </a:cubicBezTo>
                <a:cubicBezTo>
                  <a:pt x="1524" y="382"/>
                  <a:pt x="1524" y="377"/>
                  <a:pt x="1524" y="371"/>
                </a:cubicBezTo>
                <a:cubicBezTo>
                  <a:pt x="1518" y="371"/>
                  <a:pt x="1512" y="370"/>
                  <a:pt x="1507" y="370"/>
                </a:cubicBezTo>
                <a:close/>
                <a:moveTo>
                  <a:pt x="1492" y="247"/>
                </a:moveTo>
                <a:cubicBezTo>
                  <a:pt x="1497" y="247"/>
                  <a:pt x="1501" y="247"/>
                  <a:pt x="1506" y="248"/>
                </a:cubicBezTo>
                <a:cubicBezTo>
                  <a:pt x="1506" y="243"/>
                  <a:pt x="1507" y="239"/>
                  <a:pt x="1507" y="234"/>
                </a:cubicBezTo>
                <a:cubicBezTo>
                  <a:pt x="1502" y="233"/>
                  <a:pt x="1498" y="233"/>
                  <a:pt x="1493" y="232"/>
                </a:cubicBezTo>
                <a:cubicBezTo>
                  <a:pt x="1493" y="237"/>
                  <a:pt x="1492" y="242"/>
                  <a:pt x="1492" y="247"/>
                </a:cubicBezTo>
                <a:close/>
                <a:moveTo>
                  <a:pt x="1485" y="302"/>
                </a:moveTo>
                <a:cubicBezTo>
                  <a:pt x="1491" y="303"/>
                  <a:pt x="1497" y="303"/>
                  <a:pt x="1502" y="303"/>
                </a:cubicBezTo>
                <a:cubicBezTo>
                  <a:pt x="1502" y="298"/>
                  <a:pt x="1503" y="293"/>
                  <a:pt x="1503" y="288"/>
                </a:cubicBezTo>
                <a:cubicBezTo>
                  <a:pt x="1498" y="287"/>
                  <a:pt x="1492" y="286"/>
                  <a:pt x="1487" y="286"/>
                </a:cubicBezTo>
                <a:cubicBezTo>
                  <a:pt x="1487" y="292"/>
                  <a:pt x="1486" y="297"/>
                  <a:pt x="1485" y="302"/>
                </a:cubicBezTo>
                <a:close/>
                <a:moveTo>
                  <a:pt x="1483" y="340"/>
                </a:moveTo>
                <a:cubicBezTo>
                  <a:pt x="1482" y="346"/>
                  <a:pt x="1481" y="352"/>
                  <a:pt x="1480" y="358"/>
                </a:cubicBezTo>
                <a:cubicBezTo>
                  <a:pt x="1486" y="358"/>
                  <a:pt x="1492" y="358"/>
                  <a:pt x="1497" y="358"/>
                </a:cubicBezTo>
                <a:cubicBezTo>
                  <a:pt x="1498" y="353"/>
                  <a:pt x="1498" y="347"/>
                  <a:pt x="1499" y="341"/>
                </a:cubicBezTo>
                <a:cubicBezTo>
                  <a:pt x="1493" y="341"/>
                  <a:pt x="1488" y="340"/>
                  <a:pt x="1483" y="340"/>
                </a:cubicBezTo>
                <a:close/>
                <a:moveTo>
                  <a:pt x="1497" y="393"/>
                </a:moveTo>
                <a:cubicBezTo>
                  <a:pt x="1488" y="398"/>
                  <a:pt x="1481" y="393"/>
                  <a:pt x="1475" y="392"/>
                </a:cubicBezTo>
                <a:cubicBezTo>
                  <a:pt x="1478" y="399"/>
                  <a:pt x="1476" y="406"/>
                  <a:pt x="1474" y="414"/>
                </a:cubicBezTo>
                <a:cubicBezTo>
                  <a:pt x="1482" y="410"/>
                  <a:pt x="1489" y="412"/>
                  <a:pt x="1496" y="416"/>
                </a:cubicBezTo>
                <a:cubicBezTo>
                  <a:pt x="1493" y="409"/>
                  <a:pt x="1493" y="402"/>
                  <a:pt x="1497" y="393"/>
                </a:cubicBezTo>
                <a:close/>
                <a:moveTo>
                  <a:pt x="1474" y="363"/>
                </a:moveTo>
                <a:cubicBezTo>
                  <a:pt x="1464" y="367"/>
                  <a:pt x="1457" y="365"/>
                  <a:pt x="1449" y="361"/>
                </a:cubicBezTo>
                <a:cubicBezTo>
                  <a:pt x="1454" y="370"/>
                  <a:pt x="1452" y="378"/>
                  <a:pt x="1446" y="385"/>
                </a:cubicBezTo>
                <a:cubicBezTo>
                  <a:pt x="1447" y="385"/>
                  <a:pt x="1448" y="385"/>
                  <a:pt x="1449" y="385"/>
                </a:cubicBezTo>
                <a:cubicBezTo>
                  <a:pt x="1458" y="381"/>
                  <a:pt x="1466" y="382"/>
                  <a:pt x="1472" y="389"/>
                </a:cubicBezTo>
                <a:cubicBezTo>
                  <a:pt x="1469" y="381"/>
                  <a:pt x="1467" y="373"/>
                  <a:pt x="1474" y="363"/>
                </a:cubicBezTo>
                <a:close/>
                <a:moveTo>
                  <a:pt x="1421" y="356"/>
                </a:moveTo>
                <a:cubicBezTo>
                  <a:pt x="1430" y="352"/>
                  <a:pt x="1439" y="350"/>
                  <a:pt x="1447" y="358"/>
                </a:cubicBezTo>
                <a:cubicBezTo>
                  <a:pt x="1444" y="351"/>
                  <a:pt x="1443" y="343"/>
                  <a:pt x="1447" y="336"/>
                </a:cubicBezTo>
                <a:cubicBezTo>
                  <a:pt x="1440" y="335"/>
                  <a:pt x="1433" y="334"/>
                  <a:pt x="1426" y="334"/>
                </a:cubicBezTo>
                <a:cubicBezTo>
                  <a:pt x="1429" y="342"/>
                  <a:pt x="1427" y="350"/>
                  <a:pt x="1421" y="356"/>
                </a:cubicBezTo>
                <a:close/>
                <a:moveTo>
                  <a:pt x="1467" y="218"/>
                </a:moveTo>
                <a:cubicBezTo>
                  <a:pt x="1472" y="218"/>
                  <a:pt x="1477" y="218"/>
                  <a:pt x="1482" y="219"/>
                </a:cubicBezTo>
                <a:cubicBezTo>
                  <a:pt x="1482" y="214"/>
                  <a:pt x="1482" y="210"/>
                  <a:pt x="1482" y="205"/>
                </a:cubicBezTo>
                <a:cubicBezTo>
                  <a:pt x="1478" y="205"/>
                  <a:pt x="1474" y="204"/>
                  <a:pt x="1469" y="204"/>
                </a:cubicBezTo>
                <a:cubicBezTo>
                  <a:pt x="1468" y="209"/>
                  <a:pt x="1468" y="213"/>
                  <a:pt x="1467" y="218"/>
                </a:cubicBezTo>
                <a:close/>
                <a:moveTo>
                  <a:pt x="1461" y="272"/>
                </a:moveTo>
                <a:cubicBezTo>
                  <a:pt x="1466" y="273"/>
                  <a:pt x="1472" y="273"/>
                  <a:pt x="1477" y="273"/>
                </a:cubicBezTo>
                <a:cubicBezTo>
                  <a:pt x="1477" y="269"/>
                  <a:pt x="1478" y="264"/>
                  <a:pt x="1478" y="259"/>
                </a:cubicBezTo>
                <a:cubicBezTo>
                  <a:pt x="1473" y="258"/>
                  <a:pt x="1468" y="258"/>
                  <a:pt x="1462" y="257"/>
                </a:cubicBezTo>
                <a:cubicBezTo>
                  <a:pt x="1462" y="262"/>
                  <a:pt x="1462" y="267"/>
                  <a:pt x="1461" y="272"/>
                </a:cubicBezTo>
                <a:close/>
                <a:moveTo>
                  <a:pt x="1455" y="328"/>
                </a:moveTo>
                <a:cubicBezTo>
                  <a:pt x="1461" y="328"/>
                  <a:pt x="1467" y="328"/>
                  <a:pt x="1473" y="329"/>
                </a:cubicBezTo>
                <a:cubicBezTo>
                  <a:pt x="1473" y="323"/>
                  <a:pt x="1474" y="317"/>
                  <a:pt x="1474" y="312"/>
                </a:cubicBezTo>
                <a:cubicBezTo>
                  <a:pt x="1469" y="311"/>
                  <a:pt x="1463" y="311"/>
                  <a:pt x="1458" y="310"/>
                </a:cubicBezTo>
                <a:cubicBezTo>
                  <a:pt x="1457" y="316"/>
                  <a:pt x="1456" y="322"/>
                  <a:pt x="1455" y="328"/>
                </a:cubicBezTo>
                <a:close/>
                <a:moveTo>
                  <a:pt x="1443" y="187"/>
                </a:moveTo>
                <a:cubicBezTo>
                  <a:pt x="1447" y="188"/>
                  <a:pt x="1451" y="188"/>
                  <a:pt x="1456" y="188"/>
                </a:cubicBezTo>
                <a:cubicBezTo>
                  <a:pt x="1456" y="183"/>
                  <a:pt x="1456" y="178"/>
                  <a:pt x="1456" y="173"/>
                </a:cubicBezTo>
                <a:cubicBezTo>
                  <a:pt x="1454" y="173"/>
                  <a:pt x="1453" y="175"/>
                  <a:pt x="1451" y="175"/>
                </a:cubicBezTo>
                <a:cubicBezTo>
                  <a:pt x="1449" y="175"/>
                  <a:pt x="1447" y="174"/>
                  <a:pt x="1444" y="174"/>
                </a:cubicBezTo>
                <a:cubicBezTo>
                  <a:pt x="1444" y="179"/>
                  <a:pt x="1443" y="183"/>
                  <a:pt x="1443" y="187"/>
                </a:cubicBezTo>
                <a:close/>
                <a:moveTo>
                  <a:pt x="1436" y="243"/>
                </a:moveTo>
                <a:cubicBezTo>
                  <a:pt x="1442" y="244"/>
                  <a:pt x="1447" y="244"/>
                  <a:pt x="1452" y="244"/>
                </a:cubicBezTo>
                <a:cubicBezTo>
                  <a:pt x="1453" y="239"/>
                  <a:pt x="1453" y="234"/>
                  <a:pt x="1453" y="229"/>
                </a:cubicBezTo>
                <a:cubicBezTo>
                  <a:pt x="1448" y="228"/>
                  <a:pt x="1443" y="228"/>
                  <a:pt x="1438" y="228"/>
                </a:cubicBezTo>
                <a:cubicBezTo>
                  <a:pt x="1438" y="233"/>
                  <a:pt x="1437" y="238"/>
                  <a:pt x="1436" y="243"/>
                </a:cubicBezTo>
                <a:close/>
                <a:moveTo>
                  <a:pt x="1431" y="298"/>
                </a:moveTo>
                <a:cubicBezTo>
                  <a:pt x="1437" y="298"/>
                  <a:pt x="1442" y="298"/>
                  <a:pt x="1448" y="299"/>
                </a:cubicBezTo>
                <a:cubicBezTo>
                  <a:pt x="1448" y="294"/>
                  <a:pt x="1449" y="288"/>
                  <a:pt x="1449" y="283"/>
                </a:cubicBezTo>
                <a:cubicBezTo>
                  <a:pt x="1443" y="282"/>
                  <a:pt x="1438" y="282"/>
                  <a:pt x="1433" y="282"/>
                </a:cubicBezTo>
                <a:cubicBezTo>
                  <a:pt x="1433" y="287"/>
                  <a:pt x="1432" y="293"/>
                  <a:pt x="1431" y="298"/>
                </a:cubicBezTo>
                <a:close/>
                <a:moveTo>
                  <a:pt x="1412" y="213"/>
                </a:moveTo>
                <a:cubicBezTo>
                  <a:pt x="1417" y="213"/>
                  <a:pt x="1422" y="214"/>
                  <a:pt x="1427" y="214"/>
                </a:cubicBezTo>
                <a:cubicBezTo>
                  <a:pt x="1428" y="209"/>
                  <a:pt x="1428" y="205"/>
                  <a:pt x="1428" y="200"/>
                </a:cubicBezTo>
                <a:cubicBezTo>
                  <a:pt x="1423" y="199"/>
                  <a:pt x="1419" y="198"/>
                  <a:pt x="1414" y="198"/>
                </a:cubicBezTo>
                <a:cubicBezTo>
                  <a:pt x="1413" y="203"/>
                  <a:pt x="1412" y="208"/>
                  <a:pt x="1412" y="213"/>
                </a:cubicBezTo>
                <a:close/>
                <a:moveTo>
                  <a:pt x="1405" y="269"/>
                </a:moveTo>
                <a:cubicBezTo>
                  <a:pt x="1411" y="269"/>
                  <a:pt x="1417" y="269"/>
                  <a:pt x="1423" y="269"/>
                </a:cubicBezTo>
                <a:cubicBezTo>
                  <a:pt x="1423" y="264"/>
                  <a:pt x="1424" y="258"/>
                  <a:pt x="1424" y="253"/>
                </a:cubicBezTo>
                <a:cubicBezTo>
                  <a:pt x="1419" y="252"/>
                  <a:pt x="1413" y="252"/>
                  <a:pt x="1408" y="251"/>
                </a:cubicBezTo>
                <a:cubicBezTo>
                  <a:pt x="1407" y="258"/>
                  <a:pt x="1406" y="264"/>
                  <a:pt x="1405" y="269"/>
                </a:cubicBezTo>
                <a:close/>
                <a:moveTo>
                  <a:pt x="1399" y="325"/>
                </a:moveTo>
                <a:cubicBezTo>
                  <a:pt x="1408" y="321"/>
                  <a:pt x="1414" y="323"/>
                  <a:pt x="1420" y="326"/>
                </a:cubicBezTo>
                <a:cubicBezTo>
                  <a:pt x="1420" y="319"/>
                  <a:pt x="1420" y="313"/>
                  <a:pt x="1420" y="307"/>
                </a:cubicBezTo>
                <a:cubicBezTo>
                  <a:pt x="1414" y="306"/>
                  <a:pt x="1408" y="305"/>
                  <a:pt x="1401" y="304"/>
                </a:cubicBezTo>
                <a:cubicBezTo>
                  <a:pt x="1404" y="311"/>
                  <a:pt x="1402" y="317"/>
                  <a:pt x="1399" y="325"/>
                </a:cubicBezTo>
                <a:close/>
                <a:moveTo>
                  <a:pt x="1388" y="183"/>
                </a:moveTo>
                <a:cubicBezTo>
                  <a:pt x="1393" y="183"/>
                  <a:pt x="1397" y="184"/>
                  <a:pt x="1402" y="184"/>
                </a:cubicBezTo>
                <a:cubicBezTo>
                  <a:pt x="1402" y="179"/>
                  <a:pt x="1403" y="175"/>
                  <a:pt x="1403" y="171"/>
                </a:cubicBezTo>
                <a:cubicBezTo>
                  <a:pt x="1399" y="170"/>
                  <a:pt x="1394" y="170"/>
                  <a:pt x="1389" y="169"/>
                </a:cubicBezTo>
                <a:cubicBezTo>
                  <a:pt x="1389" y="174"/>
                  <a:pt x="1388" y="179"/>
                  <a:pt x="1388" y="183"/>
                </a:cubicBezTo>
                <a:close/>
                <a:moveTo>
                  <a:pt x="1381" y="239"/>
                </a:moveTo>
                <a:cubicBezTo>
                  <a:pt x="1387" y="239"/>
                  <a:pt x="1392" y="239"/>
                  <a:pt x="1398" y="240"/>
                </a:cubicBezTo>
                <a:cubicBezTo>
                  <a:pt x="1399" y="234"/>
                  <a:pt x="1399" y="229"/>
                  <a:pt x="1399" y="224"/>
                </a:cubicBezTo>
                <a:cubicBezTo>
                  <a:pt x="1394" y="223"/>
                  <a:pt x="1388" y="222"/>
                  <a:pt x="1383" y="222"/>
                </a:cubicBezTo>
                <a:cubicBezTo>
                  <a:pt x="1382" y="228"/>
                  <a:pt x="1382" y="233"/>
                  <a:pt x="1381" y="239"/>
                </a:cubicBezTo>
                <a:close/>
                <a:moveTo>
                  <a:pt x="1378" y="276"/>
                </a:moveTo>
                <a:cubicBezTo>
                  <a:pt x="1377" y="282"/>
                  <a:pt x="1377" y="288"/>
                  <a:pt x="1376" y="294"/>
                </a:cubicBezTo>
                <a:cubicBezTo>
                  <a:pt x="1383" y="294"/>
                  <a:pt x="1389" y="295"/>
                  <a:pt x="1395" y="296"/>
                </a:cubicBezTo>
                <a:cubicBezTo>
                  <a:pt x="1395" y="290"/>
                  <a:pt x="1396" y="283"/>
                  <a:pt x="1396" y="277"/>
                </a:cubicBezTo>
                <a:cubicBezTo>
                  <a:pt x="1390" y="276"/>
                  <a:pt x="1384" y="276"/>
                  <a:pt x="1378" y="276"/>
                </a:cubicBezTo>
                <a:close/>
                <a:moveTo>
                  <a:pt x="1363" y="154"/>
                </a:moveTo>
                <a:cubicBezTo>
                  <a:pt x="1368" y="154"/>
                  <a:pt x="1373" y="155"/>
                  <a:pt x="1378" y="155"/>
                </a:cubicBezTo>
                <a:cubicBezTo>
                  <a:pt x="1378" y="150"/>
                  <a:pt x="1378" y="146"/>
                  <a:pt x="1378" y="141"/>
                </a:cubicBezTo>
                <a:cubicBezTo>
                  <a:pt x="1374" y="141"/>
                  <a:pt x="1369" y="140"/>
                  <a:pt x="1365" y="140"/>
                </a:cubicBezTo>
                <a:cubicBezTo>
                  <a:pt x="1364" y="145"/>
                  <a:pt x="1364" y="150"/>
                  <a:pt x="1363" y="154"/>
                </a:cubicBezTo>
                <a:close/>
                <a:moveTo>
                  <a:pt x="1357" y="208"/>
                </a:moveTo>
                <a:cubicBezTo>
                  <a:pt x="1362" y="209"/>
                  <a:pt x="1368" y="209"/>
                  <a:pt x="1374" y="210"/>
                </a:cubicBezTo>
                <a:cubicBezTo>
                  <a:pt x="1374" y="205"/>
                  <a:pt x="1374" y="200"/>
                  <a:pt x="1374" y="195"/>
                </a:cubicBezTo>
                <a:cubicBezTo>
                  <a:pt x="1369" y="194"/>
                  <a:pt x="1363" y="193"/>
                  <a:pt x="1358" y="193"/>
                </a:cubicBezTo>
                <a:cubicBezTo>
                  <a:pt x="1358" y="198"/>
                  <a:pt x="1357" y="204"/>
                  <a:pt x="1357" y="208"/>
                </a:cubicBezTo>
                <a:close/>
                <a:moveTo>
                  <a:pt x="1354" y="246"/>
                </a:moveTo>
                <a:cubicBezTo>
                  <a:pt x="1353" y="252"/>
                  <a:pt x="1352" y="258"/>
                  <a:pt x="1351" y="265"/>
                </a:cubicBezTo>
                <a:cubicBezTo>
                  <a:pt x="1356" y="265"/>
                  <a:pt x="1363" y="265"/>
                  <a:pt x="1369" y="265"/>
                </a:cubicBezTo>
                <a:cubicBezTo>
                  <a:pt x="1369" y="259"/>
                  <a:pt x="1370" y="253"/>
                  <a:pt x="1371" y="247"/>
                </a:cubicBezTo>
                <a:cubicBezTo>
                  <a:pt x="1365" y="247"/>
                  <a:pt x="1359" y="246"/>
                  <a:pt x="1354" y="246"/>
                </a:cubicBezTo>
                <a:close/>
                <a:moveTo>
                  <a:pt x="1339" y="124"/>
                </a:moveTo>
                <a:cubicBezTo>
                  <a:pt x="1344" y="124"/>
                  <a:pt x="1348" y="124"/>
                  <a:pt x="1352" y="125"/>
                </a:cubicBezTo>
                <a:cubicBezTo>
                  <a:pt x="1353" y="119"/>
                  <a:pt x="1353" y="115"/>
                  <a:pt x="1353" y="111"/>
                </a:cubicBezTo>
                <a:cubicBezTo>
                  <a:pt x="1349" y="111"/>
                  <a:pt x="1344" y="111"/>
                  <a:pt x="1340" y="111"/>
                </a:cubicBezTo>
                <a:cubicBezTo>
                  <a:pt x="1340" y="115"/>
                  <a:pt x="1339" y="119"/>
                  <a:pt x="1339" y="124"/>
                </a:cubicBezTo>
                <a:close/>
                <a:moveTo>
                  <a:pt x="1332" y="179"/>
                </a:moveTo>
                <a:cubicBezTo>
                  <a:pt x="1338" y="180"/>
                  <a:pt x="1343" y="180"/>
                  <a:pt x="1348" y="181"/>
                </a:cubicBezTo>
                <a:cubicBezTo>
                  <a:pt x="1349" y="175"/>
                  <a:pt x="1349" y="170"/>
                  <a:pt x="1349" y="165"/>
                </a:cubicBezTo>
                <a:cubicBezTo>
                  <a:pt x="1344" y="165"/>
                  <a:pt x="1340" y="164"/>
                  <a:pt x="1334" y="164"/>
                </a:cubicBezTo>
                <a:cubicBezTo>
                  <a:pt x="1334" y="169"/>
                  <a:pt x="1333" y="174"/>
                  <a:pt x="1332" y="179"/>
                </a:cubicBezTo>
                <a:close/>
                <a:moveTo>
                  <a:pt x="1327" y="234"/>
                </a:moveTo>
                <a:cubicBezTo>
                  <a:pt x="1332" y="234"/>
                  <a:pt x="1338" y="234"/>
                  <a:pt x="1344" y="235"/>
                </a:cubicBezTo>
                <a:cubicBezTo>
                  <a:pt x="1344" y="229"/>
                  <a:pt x="1345" y="224"/>
                  <a:pt x="1345" y="219"/>
                </a:cubicBezTo>
                <a:cubicBezTo>
                  <a:pt x="1339" y="218"/>
                  <a:pt x="1334" y="218"/>
                  <a:pt x="1329" y="217"/>
                </a:cubicBezTo>
                <a:cubicBezTo>
                  <a:pt x="1328" y="223"/>
                  <a:pt x="1328" y="228"/>
                  <a:pt x="1327" y="234"/>
                </a:cubicBezTo>
                <a:close/>
                <a:moveTo>
                  <a:pt x="1344" y="270"/>
                </a:moveTo>
                <a:cubicBezTo>
                  <a:pt x="1335" y="272"/>
                  <a:pt x="1327" y="272"/>
                  <a:pt x="1321" y="266"/>
                </a:cubicBezTo>
                <a:cubicBezTo>
                  <a:pt x="1314" y="259"/>
                  <a:pt x="1315" y="250"/>
                  <a:pt x="1317" y="243"/>
                </a:cubicBezTo>
                <a:cubicBezTo>
                  <a:pt x="1310" y="242"/>
                  <a:pt x="1304" y="241"/>
                  <a:pt x="1297" y="240"/>
                </a:cubicBezTo>
                <a:cubicBezTo>
                  <a:pt x="1300" y="248"/>
                  <a:pt x="1298" y="256"/>
                  <a:pt x="1293" y="262"/>
                </a:cubicBezTo>
                <a:cubicBezTo>
                  <a:pt x="1295" y="262"/>
                  <a:pt x="1297" y="261"/>
                  <a:pt x="1299" y="261"/>
                </a:cubicBezTo>
                <a:cubicBezTo>
                  <a:pt x="1307" y="258"/>
                  <a:pt x="1313" y="260"/>
                  <a:pt x="1318" y="266"/>
                </a:cubicBezTo>
                <a:cubicBezTo>
                  <a:pt x="1324" y="272"/>
                  <a:pt x="1324" y="279"/>
                  <a:pt x="1321" y="286"/>
                </a:cubicBezTo>
                <a:cubicBezTo>
                  <a:pt x="1321" y="288"/>
                  <a:pt x="1320" y="290"/>
                  <a:pt x="1319" y="292"/>
                </a:cubicBezTo>
                <a:cubicBezTo>
                  <a:pt x="1326" y="288"/>
                  <a:pt x="1334" y="288"/>
                  <a:pt x="1341" y="293"/>
                </a:cubicBezTo>
                <a:cubicBezTo>
                  <a:pt x="1342" y="293"/>
                  <a:pt x="1343" y="293"/>
                  <a:pt x="1343" y="293"/>
                </a:cubicBezTo>
                <a:cubicBezTo>
                  <a:pt x="1339" y="286"/>
                  <a:pt x="1340" y="278"/>
                  <a:pt x="1344" y="270"/>
                </a:cubicBezTo>
                <a:close/>
                <a:moveTo>
                  <a:pt x="1308" y="149"/>
                </a:moveTo>
                <a:cubicBezTo>
                  <a:pt x="1313" y="150"/>
                  <a:pt x="1318" y="150"/>
                  <a:pt x="1323" y="150"/>
                </a:cubicBezTo>
                <a:cubicBezTo>
                  <a:pt x="1324" y="145"/>
                  <a:pt x="1324" y="140"/>
                  <a:pt x="1324" y="135"/>
                </a:cubicBezTo>
                <a:cubicBezTo>
                  <a:pt x="1319" y="135"/>
                  <a:pt x="1314" y="134"/>
                  <a:pt x="1310" y="134"/>
                </a:cubicBezTo>
                <a:cubicBezTo>
                  <a:pt x="1309" y="139"/>
                  <a:pt x="1308" y="144"/>
                  <a:pt x="1308" y="149"/>
                </a:cubicBezTo>
                <a:close/>
                <a:moveTo>
                  <a:pt x="1302" y="205"/>
                </a:moveTo>
                <a:cubicBezTo>
                  <a:pt x="1308" y="205"/>
                  <a:pt x="1314" y="205"/>
                  <a:pt x="1319" y="206"/>
                </a:cubicBezTo>
                <a:cubicBezTo>
                  <a:pt x="1320" y="200"/>
                  <a:pt x="1320" y="194"/>
                  <a:pt x="1320" y="189"/>
                </a:cubicBezTo>
                <a:cubicBezTo>
                  <a:pt x="1315" y="188"/>
                  <a:pt x="1310" y="188"/>
                  <a:pt x="1305" y="188"/>
                </a:cubicBezTo>
                <a:cubicBezTo>
                  <a:pt x="1304" y="193"/>
                  <a:pt x="1303" y="199"/>
                  <a:pt x="1302" y="205"/>
                </a:cubicBezTo>
                <a:close/>
                <a:moveTo>
                  <a:pt x="1284" y="119"/>
                </a:moveTo>
                <a:cubicBezTo>
                  <a:pt x="1289" y="119"/>
                  <a:pt x="1293" y="120"/>
                  <a:pt x="1298" y="120"/>
                </a:cubicBezTo>
                <a:cubicBezTo>
                  <a:pt x="1298" y="115"/>
                  <a:pt x="1299" y="111"/>
                  <a:pt x="1299" y="107"/>
                </a:cubicBezTo>
                <a:cubicBezTo>
                  <a:pt x="1294" y="106"/>
                  <a:pt x="1290" y="106"/>
                  <a:pt x="1285" y="105"/>
                </a:cubicBezTo>
                <a:cubicBezTo>
                  <a:pt x="1285" y="110"/>
                  <a:pt x="1284" y="114"/>
                  <a:pt x="1284" y="119"/>
                </a:cubicBezTo>
                <a:close/>
                <a:moveTo>
                  <a:pt x="1277" y="175"/>
                </a:moveTo>
                <a:cubicBezTo>
                  <a:pt x="1283" y="175"/>
                  <a:pt x="1289" y="175"/>
                  <a:pt x="1294" y="175"/>
                </a:cubicBezTo>
                <a:cubicBezTo>
                  <a:pt x="1295" y="170"/>
                  <a:pt x="1295" y="164"/>
                  <a:pt x="1295" y="159"/>
                </a:cubicBezTo>
                <a:cubicBezTo>
                  <a:pt x="1290" y="159"/>
                  <a:pt x="1284" y="158"/>
                  <a:pt x="1279" y="158"/>
                </a:cubicBezTo>
                <a:cubicBezTo>
                  <a:pt x="1279" y="163"/>
                  <a:pt x="1278" y="169"/>
                  <a:pt x="1277" y="175"/>
                </a:cubicBezTo>
                <a:close/>
                <a:moveTo>
                  <a:pt x="1269" y="232"/>
                </a:moveTo>
                <a:cubicBezTo>
                  <a:pt x="1278" y="229"/>
                  <a:pt x="1285" y="229"/>
                  <a:pt x="1291" y="233"/>
                </a:cubicBezTo>
                <a:cubicBezTo>
                  <a:pt x="1291" y="226"/>
                  <a:pt x="1292" y="219"/>
                  <a:pt x="1292" y="213"/>
                </a:cubicBezTo>
                <a:cubicBezTo>
                  <a:pt x="1286" y="212"/>
                  <a:pt x="1280" y="212"/>
                  <a:pt x="1273" y="211"/>
                </a:cubicBezTo>
                <a:cubicBezTo>
                  <a:pt x="1276" y="218"/>
                  <a:pt x="1274" y="224"/>
                  <a:pt x="1269" y="232"/>
                </a:cubicBezTo>
                <a:close/>
                <a:moveTo>
                  <a:pt x="1259" y="90"/>
                </a:moveTo>
                <a:cubicBezTo>
                  <a:pt x="1264" y="90"/>
                  <a:pt x="1269" y="90"/>
                  <a:pt x="1273" y="90"/>
                </a:cubicBezTo>
                <a:cubicBezTo>
                  <a:pt x="1274" y="86"/>
                  <a:pt x="1274" y="81"/>
                  <a:pt x="1274" y="77"/>
                </a:cubicBezTo>
                <a:cubicBezTo>
                  <a:pt x="1270" y="77"/>
                  <a:pt x="1265" y="76"/>
                  <a:pt x="1261" y="76"/>
                </a:cubicBezTo>
                <a:cubicBezTo>
                  <a:pt x="1260" y="81"/>
                  <a:pt x="1260" y="85"/>
                  <a:pt x="1259" y="90"/>
                </a:cubicBezTo>
                <a:close/>
                <a:moveTo>
                  <a:pt x="1253" y="144"/>
                </a:moveTo>
                <a:cubicBezTo>
                  <a:pt x="1259" y="145"/>
                  <a:pt x="1264" y="145"/>
                  <a:pt x="1269" y="146"/>
                </a:cubicBezTo>
                <a:cubicBezTo>
                  <a:pt x="1269" y="141"/>
                  <a:pt x="1270" y="136"/>
                  <a:pt x="1270" y="131"/>
                </a:cubicBezTo>
                <a:cubicBezTo>
                  <a:pt x="1265" y="130"/>
                  <a:pt x="1260" y="130"/>
                  <a:pt x="1254" y="129"/>
                </a:cubicBezTo>
                <a:cubicBezTo>
                  <a:pt x="1254" y="134"/>
                  <a:pt x="1254" y="139"/>
                  <a:pt x="1253" y="144"/>
                </a:cubicBezTo>
                <a:close/>
                <a:moveTo>
                  <a:pt x="1248" y="199"/>
                </a:moveTo>
                <a:cubicBezTo>
                  <a:pt x="1254" y="200"/>
                  <a:pt x="1260" y="201"/>
                  <a:pt x="1266" y="201"/>
                </a:cubicBezTo>
                <a:cubicBezTo>
                  <a:pt x="1266" y="196"/>
                  <a:pt x="1267" y="189"/>
                  <a:pt x="1267" y="183"/>
                </a:cubicBezTo>
                <a:cubicBezTo>
                  <a:pt x="1262" y="183"/>
                  <a:pt x="1255" y="182"/>
                  <a:pt x="1249" y="182"/>
                </a:cubicBezTo>
                <a:cubicBezTo>
                  <a:pt x="1249" y="188"/>
                  <a:pt x="1248" y="194"/>
                  <a:pt x="1248" y="199"/>
                </a:cubicBezTo>
                <a:close/>
                <a:moveTo>
                  <a:pt x="1267" y="234"/>
                </a:moveTo>
                <a:cubicBezTo>
                  <a:pt x="1257" y="238"/>
                  <a:pt x="1250" y="238"/>
                  <a:pt x="1241" y="232"/>
                </a:cubicBezTo>
                <a:cubicBezTo>
                  <a:pt x="1246" y="244"/>
                  <a:pt x="1243" y="252"/>
                  <a:pt x="1237" y="259"/>
                </a:cubicBezTo>
                <a:cubicBezTo>
                  <a:pt x="1237" y="259"/>
                  <a:pt x="1237" y="259"/>
                  <a:pt x="1238" y="259"/>
                </a:cubicBezTo>
                <a:cubicBezTo>
                  <a:pt x="1248" y="253"/>
                  <a:pt x="1257" y="254"/>
                  <a:pt x="1265" y="262"/>
                </a:cubicBezTo>
                <a:cubicBezTo>
                  <a:pt x="1261" y="253"/>
                  <a:pt x="1259" y="245"/>
                  <a:pt x="1267" y="234"/>
                </a:cubicBezTo>
                <a:close/>
                <a:moveTo>
                  <a:pt x="1216" y="226"/>
                </a:moveTo>
                <a:cubicBezTo>
                  <a:pt x="1224" y="223"/>
                  <a:pt x="1232" y="225"/>
                  <a:pt x="1238" y="229"/>
                </a:cubicBezTo>
                <a:cubicBezTo>
                  <a:pt x="1238" y="222"/>
                  <a:pt x="1238" y="215"/>
                  <a:pt x="1238" y="209"/>
                </a:cubicBezTo>
                <a:cubicBezTo>
                  <a:pt x="1231" y="208"/>
                  <a:pt x="1224" y="207"/>
                  <a:pt x="1217" y="206"/>
                </a:cubicBezTo>
                <a:cubicBezTo>
                  <a:pt x="1220" y="212"/>
                  <a:pt x="1220" y="219"/>
                  <a:pt x="1216" y="226"/>
                </a:cubicBezTo>
                <a:close/>
                <a:moveTo>
                  <a:pt x="1229" y="115"/>
                </a:moveTo>
                <a:cubicBezTo>
                  <a:pt x="1234" y="115"/>
                  <a:pt x="1239" y="116"/>
                  <a:pt x="1244" y="116"/>
                </a:cubicBezTo>
                <a:cubicBezTo>
                  <a:pt x="1244" y="111"/>
                  <a:pt x="1245" y="106"/>
                  <a:pt x="1245" y="101"/>
                </a:cubicBezTo>
                <a:cubicBezTo>
                  <a:pt x="1240" y="101"/>
                  <a:pt x="1235" y="100"/>
                  <a:pt x="1230" y="100"/>
                </a:cubicBezTo>
                <a:cubicBezTo>
                  <a:pt x="1230" y="105"/>
                  <a:pt x="1229" y="110"/>
                  <a:pt x="1229" y="115"/>
                </a:cubicBezTo>
                <a:close/>
                <a:moveTo>
                  <a:pt x="1223" y="170"/>
                </a:moveTo>
                <a:cubicBezTo>
                  <a:pt x="1229" y="171"/>
                  <a:pt x="1235" y="171"/>
                  <a:pt x="1241" y="172"/>
                </a:cubicBezTo>
                <a:cubicBezTo>
                  <a:pt x="1241" y="166"/>
                  <a:pt x="1241" y="160"/>
                  <a:pt x="1241" y="155"/>
                </a:cubicBezTo>
                <a:cubicBezTo>
                  <a:pt x="1235" y="154"/>
                  <a:pt x="1230" y="154"/>
                  <a:pt x="1226" y="154"/>
                </a:cubicBezTo>
                <a:cubicBezTo>
                  <a:pt x="1225" y="160"/>
                  <a:pt x="1224" y="165"/>
                  <a:pt x="1223" y="170"/>
                </a:cubicBezTo>
                <a:close/>
                <a:moveTo>
                  <a:pt x="1204" y="85"/>
                </a:moveTo>
                <a:cubicBezTo>
                  <a:pt x="1209" y="85"/>
                  <a:pt x="1214" y="85"/>
                  <a:pt x="1219" y="86"/>
                </a:cubicBezTo>
                <a:cubicBezTo>
                  <a:pt x="1219" y="81"/>
                  <a:pt x="1220" y="77"/>
                  <a:pt x="1220" y="72"/>
                </a:cubicBezTo>
                <a:cubicBezTo>
                  <a:pt x="1215" y="71"/>
                  <a:pt x="1210" y="71"/>
                  <a:pt x="1206" y="71"/>
                </a:cubicBezTo>
                <a:cubicBezTo>
                  <a:pt x="1206" y="75"/>
                  <a:pt x="1205" y="80"/>
                  <a:pt x="1204" y="85"/>
                </a:cubicBezTo>
                <a:close/>
                <a:moveTo>
                  <a:pt x="1199" y="141"/>
                </a:moveTo>
                <a:cubicBezTo>
                  <a:pt x="1204" y="141"/>
                  <a:pt x="1210" y="141"/>
                  <a:pt x="1215" y="141"/>
                </a:cubicBezTo>
                <a:cubicBezTo>
                  <a:pt x="1215" y="136"/>
                  <a:pt x="1216" y="131"/>
                  <a:pt x="1216" y="125"/>
                </a:cubicBezTo>
                <a:cubicBezTo>
                  <a:pt x="1211" y="125"/>
                  <a:pt x="1206" y="124"/>
                  <a:pt x="1201" y="124"/>
                </a:cubicBezTo>
                <a:cubicBezTo>
                  <a:pt x="1200" y="130"/>
                  <a:pt x="1199" y="135"/>
                  <a:pt x="1199" y="141"/>
                </a:cubicBezTo>
                <a:close/>
                <a:moveTo>
                  <a:pt x="1193" y="196"/>
                </a:moveTo>
                <a:cubicBezTo>
                  <a:pt x="1198" y="196"/>
                  <a:pt x="1205" y="197"/>
                  <a:pt x="1212" y="197"/>
                </a:cubicBezTo>
                <a:cubicBezTo>
                  <a:pt x="1212" y="192"/>
                  <a:pt x="1212" y="185"/>
                  <a:pt x="1213" y="179"/>
                </a:cubicBezTo>
                <a:cubicBezTo>
                  <a:pt x="1207" y="178"/>
                  <a:pt x="1200" y="177"/>
                  <a:pt x="1195" y="177"/>
                </a:cubicBezTo>
                <a:cubicBezTo>
                  <a:pt x="1194" y="183"/>
                  <a:pt x="1193" y="190"/>
                  <a:pt x="1193" y="196"/>
                </a:cubicBezTo>
                <a:close/>
                <a:moveTo>
                  <a:pt x="1174" y="110"/>
                </a:moveTo>
                <a:cubicBezTo>
                  <a:pt x="1180" y="110"/>
                  <a:pt x="1185" y="111"/>
                  <a:pt x="1190" y="111"/>
                </a:cubicBezTo>
                <a:cubicBezTo>
                  <a:pt x="1190" y="106"/>
                  <a:pt x="1190" y="101"/>
                  <a:pt x="1191" y="96"/>
                </a:cubicBezTo>
                <a:cubicBezTo>
                  <a:pt x="1186" y="95"/>
                  <a:pt x="1181" y="95"/>
                  <a:pt x="1176" y="95"/>
                </a:cubicBezTo>
                <a:cubicBezTo>
                  <a:pt x="1176" y="100"/>
                  <a:pt x="1175" y="105"/>
                  <a:pt x="1174" y="110"/>
                </a:cubicBezTo>
                <a:close/>
                <a:moveTo>
                  <a:pt x="1168" y="166"/>
                </a:moveTo>
                <a:cubicBezTo>
                  <a:pt x="1174" y="166"/>
                  <a:pt x="1180" y="167"/>
                  <a:pt x="1187" y="167"/>
                </a:cubicBezTo>
                <a:cubicBezTo>
                  <a:pt x="1187" y="161"/>
                  <a:pt x="1187" y="155"/>
                  <a:pt x="1188" y="149"/>
                </a:cubicBezTo>
                <a:cubicBezTo>
                  <a:pt x="1182" y="149"/>
                  <a:pt x="1176" y="148"/>
                  <a:pt x="1171" y="148"/>
                </a:cubicBezTo>
                <a:cubicBezTo>
                  <a:pt x="1170" y="154"/>
                  <a:pt x="1169" y="160"/>
                  <a:pt x="1168" y="166"/>
                </a:cubicBezTo>
                <a:close/>
                <a:moveTo>
                  <a:pt x="1150" y="80"/>
                </a:moveTo>
                <a:cubicBezTo>
                  <a:pt x="1155" y="80"/>
                  <a:pt x="1160" y="81"/>
                  <a:pt x="1165" y="81"/>
                </a:cubicBezTo>
                <a:cubicBezTo>
                  <a:pt x="1165" y="76"/>
                  <a:pt x="1165" y="72"/>
                  <a:pt x="1165" y="67"/>
                </a:cubicBezTo>
                <a:cubicBezTo>
                  <a:pt x="1160" y="67"/>
                  <a:pt x="1155" y="66"/>
                  <a:pt x="1151" y="66"/>
                </a:cubicBezTo>
                <a:cubicBezTo>
                  <a:pt x="1151" y="71"/>
                  <a:pt x="1150" y="76"/>
                  <a:pt x="1150" y="80"/>
                </a:cubicBezTo>
                <a:close/>
                <a:moveTo>
                  <a:pt x="1144" y="135"/>
                </a:moveTo>
                <a:cubicBezTo>
                  <a:pt x="1150" y="136"/>
                  <a:pt x="1156" y="136"/>
                  <a:pt x="1162" y="137"/>
                </a:cubicBezTo>
                <a:cubicBezTo>
                  <a:pt x="1162" y="131"/>
                  <a:pt x="1162" y="125"/>
                  <a:pt x="1163" y="120"/>
                </a:cubicBezTo>
                <a:cubicBezTo>
                  <a:pt x="1157" y="119"/>
                  <a:pt x="1151" y="119"/>
                  <a:pt x="1146" y="118"/>
                </a:cubicBezTo>
                <a:cubicBezTo>
                  <a:pt x="1145" y="124"/>
                  <a:pt x="1145" y="130"/>
                  <a:pt x="1144" y="135"/>
                </a:cubicBezTo>
                <a:close/>
                <a:moveTo>
                  <a:pt x="1159" y="174"/>
                </a:moveTo>
                <a:cubicBezTo>
                  <a:pt x="1152" y="173"/>
                  <a:pt x="1145" y="172"/>
                  <a:pt x="1139" y="171"/>
                </a:cubicBezTo>
                <a:cubicBezTo>
                  <a:pt x="1141" y="178"/>
                  <a:pt x="1140" y="185"/>
                  <a:pt x="1136" y="191"/>
                </a:cubicBezTo>
                <a:cubicBezTo>
                  <a:pt x="1136" y="192"/>
                  <a:pt x="1136" y="193"/>
                  <a:pt x="1136" y="193"/>
                </a:cubicBezTo>
                <a:cubicBezTo>
                  <a:pt x="1142" y="190"/>
                  <a:pt x="1148" y="190"/>
                  <a:pt x="1155" y="193"/>
                </a:cubicBezTo>
                <a:cubicBezTo>
                  <a:pt x="1156" y="193"/>
                  <a:pt x="1158" y="194"/>
                  <a:pt x="1159" y="194"/>
                </a:cubicBezTo>
                <a:cubicBezTo>
                  <a:pt x="1156" y="187"/>
                  <a:pt x="1157" y="180"/>
                  <a:pt x="1159" y="174"/>
                </a:cubicBezTo>
                <a:close/>
                <a:moveTo>
                  <a:pt x="1125" y="50"/>
                </a:moveTo>
                <a:cubicBezTo>
                  <a:pt x="1130" y="51"/>
                  <a:pt x="1135" y="51"/>
                  <a:pt x="1139" y="52"/>
                </a:cubicBezTo>
                <a:cubicBezTo>
                  <a:pt x="1140" y="47"/>
                  <a:pt x="1140" y="43"/>
                  <a:pt x="1140" y="38"/>
                </a:cubicBezTo>
                <a:cubicBezTo>
                  <a:pt x="1136" y="37"/>
                  <a:pt x="1132" y="37"/>
                  <a:pt x="1127" y="37"/>
                </a:cubicBezTo>
                <a:cubicBezTo>
                  <a:pt x="1126" y="41"/>
                  <a:pt x="1126" y="46"/>
                  <a:pt x="1125" y="50"/>
                </a:cubicBezTo>
                <a:close/>
                <a:moveTo>
                  <a:pt x="1120" y="106"/>
                </a:moveTo>
                <a:cubicBezTo>
                  <a:pt x="1126" y="107"/>
                  <a:pt x="1131" y="107"/>
                  <a:pt x="1137" y="108"/>
                </a:cubicBezTo>
                <a:cubicBezTo>
                  <a:pt x="1137" y="102"/>
                  <a:pt x="1137" y="96"/>
                  <a:pt x="1137" y="91"/>
                </a:cubicBezTo>
                <a:cubicBezTo>
                  <a:pt x="1132" y="91"/>
                  <a:pt x="1127" y="91"/>
                  <a:pt x="1122" y="90"/>
                </a:cubicBezTo>
                <a:cubicBezTo>
                  <a:pt x="1121" y="96"/>
                  <a:pt x="1120" y="101"/>
                  <a:pt x="1120" y="106"/>
                </a:cubicBezTo>
                <a:close/>
                <a:moveTo>
                  <a:pt x="1114" y="160"/>
                </a:moveTo>
                <a:cubicBezTo>
                  <a:pt x="1120" y="161"/>
                  <a:pt x="1127" y="162"/>
                  <a:pt x="1133" y="163"/>
                </a:cubicBezTo>
                <a:cubicBezTo>
                  <a:pt x="1133" y="157"/>
                  <a:pt x="1133" y="151"/>
                  <a:pt x="1133" y="145"/>
                </a:cubicBezTo>
                <a:cubicBezTo>
                  <a:pt x="1127" y="144"/>
                  <a:pt x="1121" y="144"/>
                  <a:pt x="1116" y="143"/>
                </a:cubicBezTo>
                <a:cubicBezTo>
                  <a:pt x="1115" y="149"/>
                  <a:pt x="1114" y="155"/>
                  <a:pt x="1114" y="160"/>
                </a:cubicBezTo>
                <a:close/>
                <a:moveTo>
                  <a:pt x="1096" y="76"/>
                </a:moveTo>
                <a:cubicBezTo>
                  <a:pt x="1100" y="76"/>
                  <a:pt x="1105" y="76"/>
                  <a:pt x="1110" y="77"/>
                </a:cubicBezTo>
                <a:cubicBezTo>
                  <a:pt x="1111" y="71"/>
                  <a:pt x="1111" y="67"/>
                  <a:pt x="1111" y="62"/>
                </a:cubicBezTo>
                <a:cubicBezTo>
                  <a:pt x="1107" y="62"/>
                  <a:pt x="1102" y="61"/>
                  <a:pt x="1098" y="61"/>
                </a:cubicBezTo>
                <a:cubicBezTo>
                  <a:pt x="1097" y="66"/>
                  <a:pt x="1096" y="71"/>
                  <a:pt x="1096" y="76"/>
                </a:cubicBezTo>
                <a:close/>
                <a:moveTo>
                  <a:pt x="1089" y="131"/>
                </a:moveTo>
                <a:cubicBezTo>
                  <a:pt x="1095" y="132"/>
                  <a:pt x="1101" y="132"/>
                  <a:pt x="1107" y="133"/>
                </a:cubicBezTo>
                <a:cubicBezTo>
                  <a:pt x="1108" y="127"/>
                  <a:pt x="1108" y="121"/>
                  <a:pt x="1108" y="116"/>
                </a:cubicBezTo>
                <a:cubicBezTo>
                  <a:pt x="1103" y="115"/>
                  <a:pt x="1097" y="114"/>
                  <a:pt x="1091" y="114"/>
                </a:cubicBezTo>
                <a:cubicBezTo>
                  <a:pt x="1091" y="120"/>
                  <a:pt x="1090" y="126"/>
                  <a:pt x="1089" y="131"/>
                </a:cubicBezTo>
                <a:close/>
                <a:moveTo>
                  <a:pt x="1079" y="189"/>
                </a:moveTo>
                <a:cubicBezTo>
                  <a:pt x="1088" y="185"/>
                  <a:pt x="1097" y="184"/>
                  <a:pt x="1105" y="191"/>
                </a:cubicBezTo>
                <a:cubicBezTo>
                  <a:pt x="1102" y="183"/>
                  <a:pt x="1101" y="176"/>
                  <a:pt x="1105" y="169"/>
                </a:cubicBezTo>
                <a:cubicBezTo>
                  <a:pt x="1098" y="169"/>
                  <a:pt x="1091" y="168"/>
                  <a:pt x="1084" y="167"/>
                </a:cubicBezTo>
                <a:cubicBezTo>
                  <a:pt x="1087" y="175"/>
                  <a:pt x="1085" y="182"/>
                  <a:pt x="1079" y="189"/>
                </a:cubicBezTo>
                <a:close/>
                <a:moveTo>
                  <a:pt x="1072" y="45"/>
                </a:moveTo>
                <a:cubicBezTo>
                  <a:pt x="1077" y="46"/>
                  <a:pt x="1081" y="46"/>
                  <a:pt x="1085" y="46"/>
                </a:cubicBezTo>
                <a:cubicBezTo>
                  <a:pt x="1085" y="42"/>
                  <a:pt x="1086" y="37"/>
                  <a:pt x="1086" y="32"/>
                </a:cubicBezTo>
                <a:cubicBezTo>
                  <a:pt x="1082" y="32"/>
                  <a:pt x="1077" y="32"/>
                  <a:pt x="1073" y="32"/>
                </a:cubicBezTo>
                <a:cubicBezTo>
                  <a:pt x="1073" y="37"/>
                  <a:pt x="1072" y="41"/>
                  <a:pt x="1072" y="45"/>
                </a:cubicBezTo>
                <a:close/>
                <a:moveTo>
                  <a:pt x="1065" y="101"/>
                </a:moveTo>
                <a:cubicBezTo>
                  <a:pt x="1071" y="102"/>
                  <a:pt x="1077" y="102"/>
                  <a:pt x="1082" y="102"/>
                </a:cubicBezTo>
                <a:cubicBezTo>
                  <a:pt x="1082" y="97"/>
                  <a:pt x="1083" y="92"/>
                  <a:pt x="1083" y="86"/>
                </a:cubicBezTo>
                <a:cubicBezTo>
                  <a:pt x="1077" y="86"/>
                  <a:pt x="1072" y="85"/>
                  <a:pt x="1067" y="85"/>
                </a:cubicBezTo>
                <a:cubicBezTo>
                  <a:pt x="1066" y="90"/>
                  <a:pt x="1066" y="96"/>
                  <a:pt x="1065" y="101"/>
                </a:cubicBezTo>
                <a:close/>
                <a:moveTo>
                  <a:pt x="1058" y="158"/>
                </a:moveTo>
                <a:cubicBezTo>
                  <a:pt x="1065" y="155"/>
                  <a:pt x="1072" y="156"/>
                  <a:pt x="1078" y="160"/>
                </a:cubicBezTo>
                <a:cubicBezTo>
                  <a:pt x="1078" y="153"/>
                  <a:pt x="1079" y="146"/>
                  <a:pt x="1079" y="140"/>
                </a:cubicBezTo>
                <a:cubicBezTo>
                  <a:pt x="1073" y="139"/>
                  <a:pt x="1066" y="138"/>
                  <a:pt x="1061" y="138"/>
                </a:cubicBezTo>
                <a:cubicBezTo>
                  <a:pt x="1060" y="144"/>
                  <a:pt x="1059" y="151"/>
                  <a:pt x="1058" y="158"/>
                </a:cubicBezTo>
                <a:close/>
                <a:moveTo>
                  <a:pt x="1041" y="71"/>
                </a:moveTo>
                <a:cubicBezTo>
                  <a:pt x="1047" y="71"/>
                  <a:pt x="1052" y="72"/>
                  <a:pt x="1057" y="72"/>
                </a:cubicBezTo>
                <a:cubicBezTo>
                  <a:pt x="1057" y="67"/>
                  <a:pt x="1057" y="63"/>
                  <a:pt x="1057" y="58"/>
                </a:cubicBezTo>
                <a:cubicBezTo>
                  <a:pt x="1053" y="57"/>
                  <a:pt x="1048" y="57"/>
                  <a:pt x="1043" y="56"/>
                </a:cubicBezTo>
                <a:cubicBezTo>
                  <a:pt x="1042" y="61"/>
                  <a:pt x="1042" y="66"/>
                  <a:pt x="1041" y="71"/>
                </a:cubicBezTo>
                <a:close/>
                <a:moveTo>
                  <a:pt x="1034" y="126"/>
                </a:moveTo>
                <a:cubicBezTo>
                  <a:pt x="1040" y="127"/>
                  <a:pt x="1047" y="127"/>
                  <a:pt x="1053" y="128"/>
                </a:cubicBezTo>
                <a:cubicBezTo>
                  <a:pt x="1053" y="122"/>
                  <a:pt x="1053" y="116"/>
                  <a:pt x="1054" y="110"/>
                </a:cubicBezTo>
                <a:cubicBezTo>
                  <a:pt x="1048" y="110"/>
                  <a:pt x="1042" y="109"/>
                  <a:pt x="1037" y="109"/>
                </a:cubicBezTo>
                <a:cubicBezTo>
                  <a:pt x="1036" y="115"/>
                  <a:pt x="1035" y="121"/>
                  <a:pt x="1034" y="126"/>
                </a:cubicBezTo>
                <a:close/>
                <a:moveTo>
                  <a:pt x="1017" y="41"/>
                </a:moveTo>
                <a:cubicBezTo>
                  <a:pt x="1022" y="42"/>
                  <a:pt x="1027" y="42"/>
                  <a:pt x="1032" y="43"/>
                </a:cubicBezTo>
                <a:cubicBezTo>
                  <a:pt x="1032" y="37"/>
                  <a:pt x="1032" y="32"/>
                  <a:pt x="1032" y="28"/>
                </a:cubicBezTo>
                <a:cubicBezTo>
                  <a:pt x="1028" y="28"/>
                  <a:pt x="1023" y="28"/>
                  <a:pt x="1019" y="28"/>
                </a:cubicBezTo>
                <a:cubicBezTo>
                  <a:pt x="1018" y="32"/>
                  <a:pt x="1018" y="37"/>
                  <a:pt x="1017" y="41"/>
                </a:cubicBezTo>
                <a:close/>
                <a:moveTo>
                  <a:pt x="1011" y="96"/>
                </a:moveTo>
                <a:cubicBezTo>
                  <a:pt x="1017" y="96"/>
                  <a:pt x="1022" y="97"/>
                  <a:pt x="1028" y="98"/>
                </a:cubicBezTo>
                <a:cubicBezTo>
                  <a:pt x="1028" y="93"/>
                  <a:pt x="1028" y="87"/>
                  <a:pt x="1028" y="82"/>
                </a:cubicBezTo>
                <a:cubicBezTo>
                  <a:pt x="1023" y="81"/>
                  <a:pt x="1017" y="81"/>
                  <a:pt x="1012" y="80"/>
                </a:cubicBezTo>
                <a:cubicBezTo>
                  <a:pt x="1012" y="86"/>
                  <a:pt x="1011" y="91"/>
                  <a:pt x="1011" y="96"/>
                </a:cubicBezTo>
                <a:close/>
                <a:moveTo>
                  <a:pt x="1005" y="152"/>
                </a:moveTo>
                <a:cubicBezTo>
                  <a:pt x="1010" y="152"/>
                  <a:pt x="1017" y="152"/>
                  <a:pt x="1023" y="152"/>
                </a:cubicBezTo>
                <a:cubicBezTo>
                  <a:pt x="1024" y="146"/>
                  <a:pt x="1024" y="140"/>
                  <a:pt x="1025" y="134"/>
                </a:cubicBezTo>
                <a:cubicBezTo>
                  <a:pt x="1019" y="134"/>
                  <a:pt x="1013" y="134"/>
                  <a:pt x="1007" y="133"/>
                </a:cubicBezTo>
                <a:cubicBezTo>
                  <a:pt x="1006" y="140"/>
                  <a:pt x="1006" y="146"/>
                  <a:pt x="1005" y="152"/>
                </a:cubicBezTo>
                <a:close/>
                <a:moveTo>
                  <a:pt x="986" y="66"/>
                </a:moveTo>
                <a:cubicBezTo>
                  <a:pt x="992" y="67"/>
                  <a:pt x="997" y="67"/>
                  <a:pt x="1003" y="68"/>
                </a:cubicBezTo>
                <a:cubicBezTo>
                  <a:pt x="1003" y="63"/>
                  <a:pt x="1003" y="58"/>
                  <a:pt x="1003" y="53"/>
                </a:cubicBezTo>
                <a:cubicBezTo>
                  <a:pt x="998" y="52"/>
                  <a:pt x="993" y="52"/>
                  <a:pt x="988" y="51"/>
                </a:cubicBezTo>
                <a:cubicBezTo>
                  <a:pt x="988" y="56"/>
                  <a:pt x="987" y="62"/>
                  <a:pt x="986" y="66"/>
                </a:cubicBezTo>
                <a:close/>
                <a:moveTo>
                  <a:pt x="981" y="121"/>
                </a:moveTo>
                <a:cubicBezTo>
                  <a:pt x="986" y="121"/>
                  <a:pt x="992" y="122"/>
                  <a:pt x="999" y="122"/>
                </a:cubicBezTo>
                <a:cubicBezTo>
                  <a:pt x="999" y="117"/>
                  <a:pt x="999" y="111"/>
                  <a:pt x="999" y="106"/>
                </a:cubicBezTo>
                <a:cubicBezTo>
                  <a:pt x="993" y="105"/>
                  <a:pt x="988" y="105"/>
                  <a:pt x="983" y="105"/>
                </a:cubicBezTo>
                <a:cubicBezTo>
                  <a:pt x="982" y="111"/>
                  <a:pt x="982" y="116"/>
                  <a:pt x="981" y="121"/>
                </a:cubicBezTo>
                <a:close/>
                <a:moveTo>
                  <a:pt x="962" y="36"/>
                </a:moveTo>
                <a:cubicBezTo>
                  <a:pt x="967" y="37"/>
                  <a:pt x="972" y="37"/>
                  <a:pt x="977" y="37"/>
                </a:cubicBezTo>
                <a:cubicBezTo>
                  <a:pt x="977" y="33"/>
                  <a:pt x="977" y="28"/>
                  <a:pt x="978" y="23"/>
                </a:cubicBezTo>
                <a:cubicBezTo>
                  <a:pt x="973" y="23"/>
                  <a:pt x="969" y="22"/>
                  <a:pt x="964" y="22"/>
                </a:cubicBezTo>
                <a:cubicBezTo>
                  <a:pt x="964" y="27"/>
                  <a:pt x="963" y="31"/>
                  <a:pt x="962" y="36"/>
                </a:cubicBezTo>
                <a:close/>
                <a:moveTo>
                  <a:pt x="956" y="92"/>
                </a:moveTo>
                <a:cubicBezTo>
                  <a:pt x="961" y="92"/>
                  <a:pt x="967" y="92"/>
                  <a:pt x="973" y="92"/>
                </a:cubicBezTo>
                <a:cubicBezTo>
                  <a:pt x="973" y="87"/>
                  <a:pt x="973" y="82"/>
                  <a:pt x="974" y="77"/>
                </a:cubicBezTo>
                <a:cubicBezTo>
                  <a:pt x="968" y="76"/>
                  <a:pt x="963" y="76"/>
                  <a:pt x="958" y="75"/>
                </a:cubicBezTo>
                <a:cubicBezTo>
                  <a:pt x="957" y="81"/>
                  <a:pt x="956" y="87"/>
                  <a:pt x="956" y="92"/>
                </a:cubicBezTo>
                <a:close/>
                <a:moveTo>
                  <a:pt x="947" y="150"/>
                </a:moveTo>
                <a:cubicBezTo>
                  <a:pt x="948" y="149"/>
                  <a:pt x="950" y="149"/>
                  <a:pt x="952" y="148"/>
                </a:cubicBezTo>
                <a:cubicBezTo>
                  <a:pt x="960" y="145"/>
                  <a:pt x="967" y="147"/>
                  <a:pt x="972" y="153"/>
                </a:cubicBezTo>
                <a:cubicBezTo>
                  <a:pt x="978" y="160"/>
                  <a:pt x="978" y="167"/>
                  <a:pt x="975" y="175"/>
                </a:cubicBezTo>
                <a:cubicBezTo>
                  <a:pt x="974" y="176"/>
                  <a:pt x="973" y="178"/>
                  <a:pt x="972" y="179"/>
                </a:cubicBezTo>
                <a:cubicBezTo>
                  <a:pt x="980" y="176"/>
                  <a:pt x="988" y="175"/>
                  <a:pt x="995" y="180"/>
                </a:cubicBezTo>
                <a:cubicBezTo>
                  <a:pt x="995" y="181"/>
                  <a:pt x="996" y="180"/>
                  <a:pt x="997" y="181"/>
                </a:cubicBezTo>
                <a:cubicBezTo>
                  <a:pt x="993" y="172"/>
                  <a:pt x="993" y="165"/>
                  <a:pt x="999" y="156"/>
                </a:cubicBezTo>
                <a:cubicBezTo>
                  <a:pt x="982" y="163"/>
                  <a:pt x="964" y="153"/>
                  <a:pt x="971" y="130"/>
                </a:cubicBezTo>
                <a:cubicBezTo>
                  <a:pt x="965" y="130"/>
                  <a:pt x="958" y="129"/>
                  <a:pt x="952" y="128"/>
                </a:cubicBezTo>
                <a:cubicBezTo>
                  <a:pt x="953" y="136"/>
                  <a:pt x="952" y="144"/>
                  <a:pt x="947" y="150"/>
                </a:cubicBezTo>
                <a:close/>
                <a:moveTo>
                  <a:pt x="932" y="61"/>
                </a:moveTo>
                <a:cubicBezTo>
                  <a:pt x="937" y="62"/>
                  <a:pt x="943" y="62"/>
                  <a:pt x="948" y="63"/>
                </a:cubicBezTo>
                <a:cubicBezTo>
                  <a:pt x="948" y="58"/>
                  <a:pt x="948" y="53"/>
                  <a:pt x="948" y="48"/>
                </a:cubicBezTo>
                <a:cubicBezTo>
                  <a:pt x="943" y="47"/>
                  <a:pt x="939" y="47"/>
                  <a:pt x="934" y="46"/>
                </a:cubicBezTo>
                <a:cubicBezTo>
                  <a:pt x="933" y="52"/>
                  <a:pt x="932" y="56"/>
                  <a:pt x="932" y="61"/>
                </a:cubicBezTo>
                <a:close/>
                <a:moveTo>
                  <a:pt x="926" y="117"/>
                </a:moveTo>
                <a:cubicBezTo>
                  <a:pt x="932" y="117"/>
                  <a:pt x="938" y="118"/>
                  <a:pt x="944" y="119"/>
                </a:cubicBezTo>
                <a:cubicBezTo>
                  <a:pt x="945" y="113"/>
                  <a:pt x="945" y="106"/>
                  <a:pt x="946" y="100"/>
                </a:cubicBezTo>
                <a:cubicBezTo>
                  <a:pt x="940" y="100"/>
                  <a:pt x="934" y="100"/>
                  <a:pt x="929" y="100"/>
                </a:cubicBezTo>
                <a:cubicBezTo>
                  <a:pt x="928" y="105"/>
                  <a:pt x="927" y="111"/>
                  <a:pt x="926" y="117"/>
                </a:cubicBezTo>
                <a:close/>
                <a:moveTo>
                  <a:pt x="908" y="31"/>
                </a:moveTo>
                <a:cubicBezTo>
                  <a:pt x="913" y="31"/>
                  <a:pt x="918" y="32"/>
                  <a:pt x="922" y="32"/>
                </a:cubicBezTo>
                <a:cubicBezTo>
                  <a:pt x="922" y="28"/>
                  <a:pt x="922" y="23"/>
                  <a:pt x="922" y="19"/>
                </a:cubicBezTo>
                <a:cubicBezTo>
                  <a:pt x="918" y="18"/>
                  <a:pt x="914" y="18"/>
                  <a:pt x="910" y="18"/>
                </a:cubicBezTo>
                <a:cubicBezTo>
                  <a:pt x="909" y="22"/>
                  <a:pt x="909" y="27"/>
                  <a:pt x="908" y="31"/>
                </a:cubicBezTo>
                <a:close/>
                <a:moveTo>
                  <a:pt x="903" y="86"/>
                </a:moveTo>
                <a:cubicBezTo>
                  <a:pt x="908" y="87"/>
                  <a:pt x="913" y="87"/>
                  <a:pt x="918" y="88"/>
                </a:cubicBezTo>
                <a:cubicBezTo>
                  <a:pt x="918" y="82"/>
                  <a:pt x="919" y="77"/>
                  <a:pt x="919" y="72"/>
                </a:cubicBezTo>
                <a:cubicBezTo>
                  <a:pt x="914" y="71"/>
                  <a:pt x="909" y="71"/>
                  <a:pt x="904" y="70"/>
                </a:cubicBezTo>
                <a:cubicBezTo>
                  <a:pt x="904" y="76"/>
                  <a:pt x="903" y="81"/>
                  <a:pt x="903" y="86"/>
                </a:cubicBezTo>
                <a:close/>
                <a:moveTo>
                  <a:pt x="895" y="144"/>
                </a:moveTo>
                <a:cubicBezTo>
                  <a:pt x="902" y="141"/>
                  <a:pt x="909" y="141"/>
                  <a:pt x="915" y="145"/>
                </a:cubicBezTo>
                <a:cubicBezTo>
                  <a:pt x="915" y="138"/>
                  <a:pt x="916" y="131"/>
                  <a:pt x="916" y="124"/>
                </a:cubicBezTo>
                <a:cubicBezTo>
                  <a:pt x="914" y="125"/>
                  <a:pt x="910" y="125"/>
                  <a:pt x="907" y="125"/>
                </a:cubicBezTo>
                <a:cubicBezTo>
                  <a:pt x="904" y="125"/>
                  <a:pt x="901" y="124"/>
                  <a:pt x="899" y="123"/>
                </a:cubicBezTo>
                <a:cubicBezTo>
                  <a:pt x="897" y="130"/>
                  <a:pt x="896" y="137"/>
                  <a:pt x="895" y="144"/>
                </a:cubicBezTo>
                <a:close/>
                <a:moveTo>
                  <a:pt x="878" y="57"/>
                </a:moveTo>
                <a:cubicBezTo>
                  <a:pt x="884" y="57"/>
                  <a:pt x="889" y="58"/>
                  <a:pt x="893" y="58"/>
                </a:cubicBezTo>
                <a:cubicBezTo>
                  <a:pt x="893" y="53"/>
                  <a:pt x="893" y="48"/>
                  <a:pt x="893" y="43"/>
                </a:cubicBezTo>
                <a:cubicBezTo>
                  <a:pt x="889" y="43"/>
                  <a:pt x="885" y="43"/>
                  <a:pt x="880" y="42"/>
                </a:cubicBezTo>
                <a:cubicBezTo>
                  <a:pt x="880" y="48"/>
                  <a:pt x="879" y="52"/>
                  <a:pt x="878" y="57"/>
                </a:cubicBezTo>
                <a:close/>
                <a:moveTo>
                  <a:pt x="872" y="111"/>
                </a:moveTo>
                <a:cubicBezTo>
                  <a:pt x="878" y="112"/>
                  <a:pt x="884" y="113"/>
                  <a:pt x="890" y="113"/>
                </a:cubicBezTo>
                <a:cubicBezTo>
                  <a:pt x="890" y="108"/>
                  <a:pt x="890" y="102"/>
                  <a:pt x="891" y="97"/>
                </a:cubicBezTo>
                <a:cubicBezTo>
                  <a:pt x="885" y="96"/>
                  <a:pt x="879" y="96"/>
                  <a:pt x="874" y="95"/>
                </a:cubicBezTo>
                <a:cubicBezTo>
                  <a:pt x="873" y="100"/>
                  <a:pt x="873" y="106"/>
                  <a:pt x="872" y="111"/>
                </a:cubicBezTo>
                <a:close/>
                <a:moveTo>
                  <a:pt x="854" y="27"/>
                </a:moveTo>
                <a:cubicBezTo>
                  <a:pt x="859" y="27"/>
                  <a:pt x="863" y="27"/>
                  <a:pt x="868" y="27"/>
                </a:cubicBezTo>
                <a:cubicBezTo>
                  <a:pt x="868" y="22"/>
                  <a:pt x="868" y="18"/>
                  <a:pt x="868" y="14"/>
                </a:cubicBezTo>
                <a:cubicBezTo>
                  <a:pt x="864" y="13"/>
                  <a:pt x="860" y="13"/>
                  <a:pt x="856" y="13"/>
                </a:cubicBezTo>
                <a:cubicBezTo>
                  <a:pt x="855" y="18"/>
                  <a:pt x="855" y="22"/>
                  <a:pt x="854" y="27"/>
                </a:cubicBezTo>
                <a:close/>
                <a:moveTo>
                  <a:pt x="848" y="82"/>
                </a:moveTo>
                <a:cubicBezTo>
                  <a:pt x="853" y="83"/>
                  <a:pt x="859" y="83"/>
                  <a:pt x="865" y="84"/>
                </a:cubicBezTo>
                <a:cubicBezTo>
                  <a:pt x="865" y="78"/>
                  <a:pt x="865" y="73"/>
                  <a:pt x="865" y="68"/>
                </a:cubicBezTo>
                <a:cubicBezTo>
                  <a:pt x="860" y="67"/>
                  <a:pt x="855" y="67"/>
                  <a:pt x="850" y="66"/>
                </a:cubicBezTo>
                <a:cubicBezTo>
                  <a:pt x="849" y="72"/>
                  <a:pt x="848" y="77"/>
                  <a:pt x="848" y="82"/>
                </a:cubicBezTo>
                <a:close/>
                <a:moveTo>
                  <a:pt x="842" y="136"/>
                </a:moveTo>
                <a:cubicBezTo>
                  <a:pt x="848" y="137"/>
                  <a:pt x="855" y="138"/>
                  <a:pt x="861" y="139"/>
                </a:cubicBezTo>
                <a:cubicBezTo>
                  <a:pt x="861" y="133"/>
                  <a:pt x="861" y="127"/>
                  <a:pt x="861" y="121"/>
                </a:cubicBezTo>
                <a:cubicBezTo>
                  <a:pt x="858" y="121"/>
                  <a:pt x="855" y="121"/>
                  <a:pt x="852" y="121"/>
                </a:cubicBezTo>
                <a:cubicBezTo>
                  <a:pt x="849" y="120"/>
                  <a:pt x="846" y="119"/>
                  <a:pt x="844" y="119"/>
                </a:cubicBezTo>
                <a:cubicBezTo>
                  <a:pt x="843" y="125"/>
                  <a:pt x="842" y="131"/>
                  <a:pt x="842" y="136"/>
                </a:cubicBezTo>
                <a:close/>
                <a:moveTo>
                  <a:pt x="824" y="52"/>
                </a:moveTo>
                <a:cubicBezTo>
                  <a:pt x="829" y="52"/>
                  <a:pt x="834" y="53"/>
                  <a:pt x="839" y="53"/>
                </a:cubicBezTo>
                <a:cubicBezTo>
                  <a:pt x="839" y="48"/>
                  <a:pt x="840" y="44"/>
                  <a:pt x="840" y="38"/>
                </a:cubicBezTo>
                <a:cubicBezTo>
                  <a:pt x="835" y="38"/>
                  <a:pt x="831" y="38"/>
                  <a:pt x="826" y="37"/>
                </a:cubicBezTo>
                <a:cubicBezTo>
                  <a:pt x="825" y="42"/>
                  <a:pt x="825" y="47"/>
                  <a:pt x="824" y="52"/>
                </a:cubicBezTo>
                <a:close/>
                <a:moveTo>
                  <a:pt x="817" y="107"/>
                </a:moveTo>
                <a:cubicBezTo>
                  <a:pt x="824" y="108"/>
                  <a:pt x="830" y="108"/>
                  <a:pt x="835" y="109"/>
                </a:cubicBezTo>
                <a:cubicBezTo>
                  <a:pt x="835" y="103"/>
                  <a:pt x="836" y="97"/>
                  <a:pt x="836" y="92"/>
                </a:cubicBezTo>
                <a:cubicBezTo>
                  <a:pt x="830" y="91"/>
                  <a:pt x="825" y="91"/>
                  <a:pt x="820" y="90"/>
                </a:cubicBezTo>
                <a:cubicBezTo>
                  <a:pt x="819" y="96"/>
                  <a:pt x="818" y="102"/>
                  <a:pt x="817" y="107"/>
                </a:cubicBezTo>
                <a:close/>
                <a:moveTo>
                  <a:pt x="814" y="153"/>
                </a:moveTo>
                <a:cubicBezTo>
                  <a:pt x="814" y="156"/>
                  <a:pt x="812" y="160"/>
                  <a:pt x="812" y="162"/>
                </a:cubicBezTo>
                <a:cubicBezTo>
                  <a:pt x="819" y="162"/>
                  <a:pt x="825" y="163"/>
                  <a:pt x="831" y="163"/>
                </a:cubicBezTo>
                <a:cubicBezTo>
                  <a:pt x="831" y="158"/>
                  <a:pt x="831" y="152"/>
                  <a:pt x="831" y="145"/>
                </a:cubicBezTo>
                <a:cubicBezTo>
                  <a:pt x="826" y="145"/>
                  <a:pt x="820" y="144"/>
                  <a:pt x="814" y="144"/>
                </a:cubicBezTo>
                <a:cubicBezTo>
                  <a:pt x="814" y="147"/>
                  <a:pt x="814" y="150"/>
                  <a:pt x="814" y="153"/>
                </a:cubicBezTo>
                <a:close/>
                <a:moveTo>
                  <a:pt x="800" y="21"/>
                </a:moveTo>
                <a:cubicBezTo>
                  <a:pt x="805" y="22"/>
                  <a:pt x="809" y="22"/>
                  <a:pt x="814" y="22"/>
                </a:cubicBezTo>
                <a:cubicBezTo>
                  <a:pt x="814" y="18"/>
                  <a:pt x="814" y="14"/>
                  <a:pt x="814" y="10"/>
                </a:cubicBezTo>
                <a:cubicBezTo>
                  <a:pt x="810" y="9"/>
                  <a:pt x="806" y="9"/>
                  <a:pt x="802" y="9"/>
                </a:cubicBezTo>
                <a:cubicBezTo>
                  <a:pt x="801" y="13"/>
                  <a:pt x="801" y="17"/>
                  <a:pt x="800" y="21"/>
                </a:cubicBezTo>
                <a:close/>
                <a:moveTo>
                  <a:pt x="794" y="77"/>
                </a:moveTo>
                <a:cubicBezTo>
                  <a:pt x="799" y="77"/>
                  <a:pt x="804" y="78"/>
                  <a:pt x="810" y="78"/>
                </a:cubicBezTo>
                <a:cubicBezTo>
                  <a:pt x="810" y="73"/>
                  <a:pt x="810" y="68"/>
                  <a:pt x="811" y="63"/>
                </a:cubicBezTo>
                <a:cubicBezTo>
                  <a:pt x="805" y="62"/>
                  <a:pt x="800" y="62"/>
                  <a:pt x="796" y="61"/>
                </a:cubicBezTo>
                <a:cubicBezTo>
                  <a:pt x="795" y="67"/>
                  <a:pt x="794" y="72"/>
                  <a:pt x="794" y="77"/>
                </a:cubicBezTo>
                <a:close/>
                <a:moveTo>
                  <a:pt x="788" y="133"/>
                </a:moveTo>
                <a:cubicBezTo>
                  <a:pt x="793" y="133"/>
                  <a:pt x="800" y="133"/>
                  <a:pt x="805" y="133"/>
                </a:cubicBezTo>
                <a:cubicBezTo>
                  <a:pt x="806" y="128"/>
                  <a:pt x="806" y="122"/>
                  <a:pt x="807" y="116"/>
                </a:cubicBezTo>
                <a:cubicBezTo>
                  <a:pt x="802" y="116"/>
                  <a:pt x="796" y="115"/>
                  <a:pt x="791" y="115"/>
                </a:cubicBezTo>
                <a:cubicBezTo>
                  <a:pt x="790" y="121"/>
                  <a:pt x="789" y="127"/>
                  <a:pt x="788" y="133"/>
                </a:cubicBezTo>
                <a:close/>
                <a:moveTo>
                  <a:pt x="770" y="46"/>
                </a:moveTo>
                <a:cubicBezTo>
                  <a:pt x="775" y="47"/>
                  <a:pt x="780" y="47"/>
                  <a:pt x="784" y="48"/>
                </a:cubicBezTo>
                <a:cubicBezTo>
                  <a:pt x="784" y="43"/>
                  <a:pt x="784" y="39"/>
                  <a:pt x="784" y="34"/>
                </a:cubicBezTo>
                <a:cubicBezTo>
                  <a:pt x="780" y="34"/>
                  <a:pt x="776" y="33"/>
                  <a:pt x="772" y="33"/>
                </a:cubicBezTo>
                <a:cubicBezTo>
                  <a:pt x="771" y="37"/>
                  <a:pt x="771" y="42"/>
                  <a:pt x="770" y="46"/>
                </a:cubicBezTo>
                <a:close/>
                <a:moveTo>
                  <a:pt x="764" y="102"/>
                </a:moveTo>
                <a:cubicBezTo>
                  <a:pt x="769" y="102"/>
                  <a:pt x="775" y="103"/>
                  <a:pt x="780" y="103"/>
                </a:cubicBezTo>
                <a:cubicBezTo>
                  <a:pt x="780" y="98"/>
                  <a:pt x="781" y="92"/>
                  <a:pt x="781" y="87"/>
                </a:cubicBezTo>
                <a:cubicBezTo>
                  <a:pt x="776" y="86"/>
                  <a:pt x="771" y="86"/>
                  <a:pt x="766" y="86"/>
                </a:cubicBezTo>
                <a:cubicBezTo>
                  <a:pt x="766" y="91"/>
                  <a:pt x="765" y="97"/>
                  <a:pt x="764" y="102"/>
                </a:cubicBezTo>
                <a:close/>
                <a:moveTo>
                  <a:pt x="757" y="159"/>
                </a:moveTo>
                <a:cubicBezTo>
                  <a:pt x="764" y="156"/>
                  <a:pt x="771" y="157"/>
                  <a:pt x="777" y="160"/>
                </a:cubicBezTo>
                <a:cubicBezTo>
                  <a:pt x="777" y="154"/>
                  <a:pt x="778" y="147"/>
                  <a:pt x="778" y="140"/>
                </a:cubicBezTo>
                <a:cubicBezTo>
                  <a:pt x="772" y="140"/>
                  <a:pt x="766" y="139"/>
                  <a:pt x="760" y="139"/>
                </a:cubicBezTo>
                <a:cubicBezTo>
                  <a:pt x="759" y="145"/>
                  <a:pt x="758" y="152"/>
                  <a:pt x="757" y="159"/>
                </a:cubicBezTo>
                <a:close/>
                <a:moveTo>
                  <a:pt x="740" y="71"/>
                </a:moveTo>
                <a:cubicBezTo>
                  <a:pt x="745" y="72"/>
                  <a:pt x="750" y="72"/>
                  <a:pt x="755" y="73"/>
                </a:cubicBezTo>
                <a:cubicBezTo>
                  <a:pt x="755" y="68"/>
                  <a:pt x="755" y="63"/>
                  <a:pt x="755" y="59"/>
                </a:cubicBezTo>
                <a:cubicBezTo>
                  <a:pt x="751" y="58"/>
                  <a:pt x="746" y="58"/>
                  <a:pt x="741" y="57"/>
                </a:cubicBezTo>
                <a:cubicBezTo>
                  <a:pt x="741" y="62"/>
                  <a:pt x="740" y="67"/>
                  <a:pt x="740" y="71"/>
                </a:cubicBezTo>
                <a:close/>
                <a:moveTo>
                  <a:pt x="735" y="127"/>
                </a:moveTo>
                <a:cubicBezTo>
                  <a:pt x="740" y="127"/>
                  <a:pt x="746" y="128"/>
                  <a:pt x="752" y="129"/>
                </a:cubicBezTo>
                <a:cubicBezTo>
                  <a:pt x="752" y="123"/>
                  <a:pt x="752" y="117"/>
                  <a:pt x="753" y="111"/>
                </a:cubicBezTo>
                <a:cubicBezTo>
                  <a:pt x="747" y="111"/>
                  <a:pt x="741" y="110"/>
                  <a:pt x="735" y="109"/>
                </a:cubicBezTo>
                <a:cubicBezTo>
                  <a:pt x="735" y="115"/>
                  <a:pt x="735" y="121"/>
                  <a:pt x="735" y="127"/>
                </a:cubicBezTo>
                <a:close/>
                <a:moveTo>
                  <a:pt x="716" y="42"/>
                </a:moveTo>
                <a:cubicBezTo>
                  <a:pt x="720" y="42"/>
                  <a:pt x="725" y="43"/>
                  <a:pt x="730" y="43"/>
                </a:cubicBezTo>
                <a:cubicBezTo>
                  <a:pt x="730" y="38"/>
                  <a:pt x="730" y="34"/>
                  <a:pt x="730" y="29"/>
                </a:cubicBezTo>
                <a:cubicBezTo>
                  <a:pt x="726" y="29"/>
                  <a:pt x="722" y="28"/>
                  <a:pt x="717" y="28"/>
                </a:cubicBezTo>
                <a:cubicBezTo>
                  <a:pt x="717" y="33"/>
                  <a:pt x="716" y="37"/>
                  <a:pt x="716" y="42"/>
                </a:cubicBezTo>
                <a:close/>
                <a:moveTo>
                  <a:pt x="710" y="97"/>
                </a:moveTo>
                <a:cubicBezTo>
                  <a:pt x="716" y="98"/>
                  <a:pt x="721" y="98"/>
                  <a:pt x="727" y="99"/>
                </a:cubicBezTo>
                <a:cubicBezTo>
                  <a:pt x="727" y="94"/>
                  <a:pt x="727" y="88"/>
                  <a:pt x="727" y="82"/>
                </a:cubicBezTo>
                <a:cubicBezTo>
                  <a:pt x="722" y="82"/>
                  <a:pt x="717" y="82"/>
                  <a:pt x="712" y="82"/>
                </a:cubicBezTo>
                <a:cubicBezTo>
                  <a:pt x="711" y="87"/>
                  <a:pt x="711" y="93"/>
                  <a:pt x="710" y="97"/>
                </a:cubicBezTo>
                <a:close/>
                <a:moveTo>
                  <a:pt x="704" y="151"/>
                </a:moveTo>
                <a:cubicBezTo>
                  <a:pt x="710" y="152"/>
                  <a:pt x="716" y="153"/>
                  <a:pt x="723" y="154"/>
                </a:cubicBezTo>
                <a:cubicBezTo>
                  <a:pt x="723" y="148"/>
                  <a:pt x="723" y="143"/>
                  <a:pt x="723" y="137"/>
                </a:cubicBezTo>
                <a:cubicBezTo>
                  <a:pt x="717" y="136"/>
                  <a:pt x="711" y="135"/>
                  <a:pt x="706" y="135"/>
                </a:cubicBezTo>
                <a:cubicBezTo>
                  <a:pt x="705" y="141"/>
                  <a:pt x="705" y="146"/>
                  <a:pt x="704" y="151"/>
                </a:cubicBezTo>
                <a:close/>
                <a:moveTo>
                  <a:pt x="722" y="187"/>
                </a:moveTo>
                <a:cubicBezTo>
                  <a:pt x="715" y="190"/>
                  <a:pt x="707" y="190"/>
                  <a:pt x="698" y="186"/>
                </a:cubicBezTo>
                <a:cubicBezTo>
                  <a:pt x="702" y="194"/>
                  <a:pt x="701" y="201"/>
                  <a:pt x="697" y="207"/>
                </a:cubicBezTo>
                <a:cubicBezTo>
                  <a:pt x="696" y="208"/>
                  <a:pt x="696" y="209"/>
                  <a:pt x="696" y="209"/>
                </a:cubicBezTo>
                <a:cubicBezTo>
                  <a:pt x="705" y="206"/>
                  <a:pt x="713" y="207"/>
                  <a:pt x="720" y="212"/>
                </a:cubicBezTo>
                <a:cubicBezTo>
                  <a:pt x="716" y="203"/>
                  <a:pt x="717" y="195"/>
                  <a:pt x="722" y="187"/>
                </a:cubicBezTo>
                <a:close/>
                <a:moveTo>
                  <a:pt x="686" y="67"/>
                </a:moveTo>
                <a:cubicBezTo>
                  <a:pt x="691" y="67"/>
                  <a:pt x="695" y="67"/>
                  <a:pt x="700" y="68"/>
                </a:cubicBezTo>
                <a:cubicBezTo>
                  <a:pt x="700" y="63"/>
                  <a:pt x="700" y="58"/>
                  <a:pt x="701" y="54"/>
                </a:cubicBezTo>
                <a:cubicBezTo>
                  <a:pt x="696" y="53"/>
                  <a:pt x="692" y="53"/>
                  <a:pt x="688" y="53"/>
                </a:cubicBezTo>
                <a:cubicBezTo>
                  <a:pt x="687" y="58"/>
                  <a:pt x="687" y="62"/>
                  <a:pt x="686" y="67"/>
                </a:cubicBezTo>
                <a:close/>
                <a:moveTo>
                  <a:pt x="680" y="122"/>
                </a:moveTo>
                <a:cubicBezTo>
                  <a:pt x="686" y="123"/>
                  <a:pt x="691" y="123"/>
                  <a:pt x="697" y="124"/>
                </a:cubicBezTo>
                <a:cubicBezTo>
                  <a:pt x="697" y="118"/>
                  <a:pt x="697" y="113"/>
                  <a:pt x="698" y="107"/>
                </a:cubicBezTo>
                <a:cubicBezTo>
                  <a:pt x="692" y="107"/>
                  <a:pt x="687" y="106"/>
                  <a:pt x="682" y="106"/>
                </a:cubicBezTo>
                <a:cubicBezTo>
                  <a:pt x="681" y="112"/>
                  <a:pt x="680" y="117"/>
                  <a:pt x="680" y="122"/>
                </a:cubicBezTo>
                <a:close/>
                <a:moveTo>
                  <a:pt x="675" y="177"/>
                </a:moveTo>
                <a:cubicBezTo>
                  <a:pt x="680" y="177"/>
                  <a:pt x="687" y="178"/>
                  <a:pt x="693" y="178"/>
                </a:cubicBezTo>
                <a:cubicBezTo>
                  <a:pt x="693" y="173"/>
                  <a:pt x="693" y="167"/>
                  <a:pt x="693" y="161"/>
                </a:cubicBezTo>
                <a:cubicBezTo>
                  <a:pt x="688" y="161"/>
                  <a:pt x="682" y="160"/>
                  <a:pt x="676" y="160"/>
                </a:cubicBezTo>
                <a:cubicBezTo>
                  <a:pt x="676" y="165"/>
                  <a:pt x="675" y="171"/>
                  <a:pt x="675" y="177"/>
                </a:cubicBezTo>
                <a:close/>
                <a:moveTo>
                  <a:pt x="656" y="92"/>
                </a:moveTo>
                <a:cubicBezTo>
                  <a:pt x="662" y="92"/>
                  <a:pt x="666" y="93"/>
                  <a:pt x="671" y="93"/>
                </a:cubicBezTo>
                <a:cubicBezTo>
                  <a:pt x="672" y="88"/>
                  <a:pt x="672" y="84"/>
                  <a:pt x="672" y="78"/>
                </a:cubicBezTo>
                <a:cubicBezTo>
                  <a:pt x="667" y="78"/>
                  <a:pt x="663" y="77"/>
                  <a:pt x="658" y="77"/>
                </a:cubicBezTo>
                <a:cubicBezTo>
                  <a:pt x="657" y="82"/>
                  <a:pt x="657" y="87"/>
                  <a:pt x="656" y="92"/>
                </a:cubicBezTo>
                <a:close/>
                <a:moveTo>
                  <a:pt x="649" y="148"/>
                </a:moveTo>
                <a:cubicBezTo>
                  <a:pt x="655" y="148"/>
                  <a:pt x="661" y="148"/>
                  <a:pt x="667" y="148"/>
                </a:cubicBezTo>
                <a:cubicBezTo>
                  <a:pt x="667" y="143"/>
                  <a:pt x="668" y="137"/>
                  <a:pt x="668" y="132"/>
                </a:cubicBezTo>
                <a:cubicBezTo>
                  <a:pt x="662" y="131"/>
                  <a:pt x="657" y="131"/>
                  <a:pt x="652" y="130"/>
                </a:cubicBezTo>
                <a:cubicBezTo>
                  <a:pt x="651" y="137"/>
                  <a:pt x="650" y="142"/>
                  <a:pt x="649" y="148"/>
                </a:cubicBezTo>
                <a:close/>
                <a:moveTo>
                  <a:pt x="646" y="193"/>
                </a:moveTo>
                <a:cubicBezTo>
                  <a:pt x="646" y="196"/>
                  <a:pt x="645" y="199"/>
                  <a:pt x="644" y="201"/>
                </a:cubicBezTo>
                <a:cubicBezTo>
                  <a:pt x="651" y="202"/>
                  <a:pt x="658" y="203"/>
                  <a:pt x="665" y="204"/>
                </a:cubicBezTo>
                <a:cubicBezTo>
                  <a:pt x="665" y="198"/>
                  <a:pt x="665" y="192"/>
                  <a:pt x="665" y="186"/>
                </a:cubicBezTo>
                <a:cubicBezTo>
                  <a:pt x="659" y="185"/>
                  <a:pt x="652" y="184"/>
                  <a:pt x="646" y="184"/>
                </a:cubicBezTo>
                <a:cubicBezTo>
                  <a:pt x="646" y="186"/>
                  <a:pt x="647" y="189"/>
                  <a:pt x="646" y="193"/>
                </a:cubicBezTo>
                <a:close/>
                <a:moveTo>
                  <a:pt x="632" y="61"/>
                </a:moveTo>
                <a:cubicBezTo>
                  <a:pt x="637" y="61"/>
                  <a:pt x="641" y="62"/>
                  <a:pt x="646" y="63"/>
                </a:cubicBezTo>
                <a:cubicBezTo>
                  <a:pt x="646" y="58"/>
                  <a:pt x="646" y="54"/>
                  <a:pt x="646" y="50"/>
                </a:cubicBezTo>
                <a:cubicBezTo>
                  <a:pt x="642" y="49"/>
                  <a:pt x="638" y="49"/>
                  <a:pt x="633" y="49"/>
                </a:cubicBezTo>
                <a:cubicBezTo>
                  <a:pt x="633" y="53"/>
                  <a:pt x="633" y="57"/>
                  <a:pt x="632" y="61"/>
                </a:cubicBezTo>
                <a:close/>
                <a:moveTo>
                  <a:pt x="626" y="117"/>
                </a:moveTo>
                <a:cubicBezTo>
                  <a:pt x="631" y="117"/>
                  <a:pt x="636" y="118"/>
                  <a:pt x="642" y="118"/>
                </a:cubicBezTo>
                <a:cubicBezTo>
                  <a:pt x="642" y="113"/>
                  <a:pt x="642" y="108"/>
                  <a:pt x="643" y="103"/>
                </a:cubicBezTo>
                <a:cubicBezTo>
                  <a:pt x="637" y="102"/>
                  <a:pt x="632" y="102"/>
                  <a:pt x="628" y="101"/>
                </a:cubicBezTo>
                <a:cubicBezTo>
                  <a:pt x="627" y="107"/>
                  <a:pt x="626" y="112"/>
                  <a:pt x="626" y="117"/>
                </a:cubicBezTo>
                <a:close/>
                <a:moveTo>
                  <a:pt x="620" y="172"/>
                </a:moveTo>
                <a:cubicBezTo>
                  <a:pt x="626" y="173"/>
                  <a:pt x="633" y="173"/>
                  <a:pt x="638" y="174"/>
                </a:cubicBezTo>
                <a:cubicBezTo>
                  <a:pt x="639" y="168"/>
                  <a:pt x="639" y="162"/>
                  <a:pt x="640" y="155"/>
                </a:cubicBezTo>
                <a:cubicBezTo>
                  <a:pt x="634" y="155"/>
                  <a:pt x="628" y="155"/>
                  <a:pt x="622" y="155"/>
                </a:cubicBezTo>
                <a:cubicBezTo>
                  <a:pt x="622" y="161"/>
                  <a:pt x="621" y="167"/>
                  <a:pt x="620" y="172"/>
                </a:cubicBezTo>
                <a:close/>
                <a:moveTo>
                  <a:pt x="602" y="86"/>
                </a:moveTo>
                <a:cubicBezTo>
                  <a:pt x="607" y="87"/>
                  <a:pt x="612" y="87"/>
                  <a:pt x="616" y="88"/>
                </a:cubicBezTo>
                <a:cubicBezTo>
                  <a:pt x="616" y="83"/>
                  <a:pt x="617" y="79"/>
                  <a:pt x="617" y="74"/>
                </a:cubicBezTo>
                <a:cubicBezTo>
                  <a:pt x="612" y="74"/>
                  <a:pt x="608" y="74"/>
                  <a:pt x="603" y="73"/>
                </a:cubicBezTo>
                <a:cubicBezTo>
                  <a:pt x="603" y="78"/>
                  <a:pt x="603" y="82"/>
                  <a:pt x="602" y="86"/>
                </a:cubicBezTo>
                <a:close/>
                <a:moveTo>
                  <a:pt x="596" y="142"/>
                </a:moveTo>
                <a:cubicBezTo>
                  <a:pt x="602" y="142"/>
                  <a:pt x="607" y="143"/>
                  <a:pt x="612" y="143"/>
                </a:cubicBezTo>
                <a:cubicBezTo>
                  <a:pt x="612" y="138"/>
                  <a:pt x="613" y="133"/>
                  <a:pt x="613" y="126"/>
                </a:cubicBezTo>
                <a:cubicBezTo>
                  <a:pt x="608" y="126"/>
                  <a:pt x="603" y="126"/>
                  <a:pt x="598" y="126"/>
                </a:cubicBezTo>
                <a:cubicBezTo>
                  <a:pt x="598" y="132"/>
                  <a:pt x="597" y="137"/>
                  <a:pt x="596" y="142"/>
                </a:cubicBezTo>
                <a:close/>
                <a:moveTo>
                  <a:pt x="590" y="197"/>
                </a:moveTo>
                <a:cubicBezTo>
                  <a:pt x="596" y="198"/>
                  <a:pt x="603" y="198"/>
                  <a:pt x="609" y="199"/>
                </a:cubicBezTo>
                <a:cubicBezTo>
                  <a:pt x="609" y="193"/>
                  <a:pt x="610" y="186"/>
                  <a:pt x="610" y="181"/>
                </a:cubicBezTo>
                <a:cubicBezTo>
                  <a:pt x="604" y="180"/>
                  <a:pt x="598" y="180"/>
                  <a:pt x="592" y="179"/>
                </a:cubicBezTo>
                <a:cubicBezTo>
                  <a:pt x="592" y="185"/>
                  <a:pt x="591" y="192"/>
                  <a:pt x="590" y="197"/>
                </a:cubicBezTo>
                <a:close/>
                <a:moveTo>
                  <a:pt x="573" y="111"/>
                </a:moveTo>
                <a:cubicBezTo>
                  <a:pt x="578" y="112"/>
                  <a:pt x="582" y="112"/>
                  <a:pt x="587" y="112"/>
                </a:cubicBezTo>
                <a:cubicBezTo>
                  <a:pt x="587" y="107"/>
                  <a:pt x="587" y="103"/>
                  <a:pt x="587" y="99"/>
                </a:cubicBezTo>
                <a:cubicBezTo>
                  <a:pt x="583" y="99"/>
                  <a:pt x="579" y="98"/>
                  <a:pt x="574" y="98"/>
                </a:cubicBezTo>
                <a:cubicBezTo>
                  <a:pt x="574" y="102"/>
                  <a:pt x="573" y="106"/>
                  <a:pt x="573" y="111"/>
                </a:cubicBezTo>
                <a:close/>
                <a:moveTo>
                  <a:pt x="567" y="166"/>
                </a:moveTo>
                <a:cubicBezTo>
                  <a:pt x="572" y="167"/>
                  <a:pt x="578" y="168"/>
                  <a:pt x="583" y="168"/>
                </a:cubicBezTo>
                <a:cubicBezTo>
                  <a:pt x="584" y="162"/>
                  <a:pt x="584" y="156"/>
                  <a:pt x="585" y="152"/>
                </a:cubicBezTo>
                <a:cubicBezTo>
                  <a:pt x="579" y="151"/>
                  <a:pt x="573" y="151"/>
                  <a:pt x="568" y="150"/>
                </a:cubicBezTo>
                <a:cubicBezTo>
                  <a:pt x="568" y="156"/>
                  <a:pt x="567" y="161"/>
                  <a:pt x="567" y="166"/>
                </a:cubicBezTo>
                <a:close/>
                <a:moveTo>
                  <a:pt x="543" y="137"/>
                </a:moveTo>
                <a:cubicBezTo>
                  <a:pt x="548" y="138"/>
                  <a:pt x="553" y="138"/>
                  <a:pt x="558" y="139"/>
                </a:cubicBezTo>
                <a:cubicBezTo>
                  <a:pt x="558" y="133"/>
                  <a:pt x="558" y="128"/>
                  <a:pt x="558" y="123"/>
                </a:cubicBezTo>
                <a:cubicBezTo>
                  <a:pt x="554" y="123"/>
                  <a:pt x="549" y="123"/>
                  <a:pt x="544" y="122"/>
                </a:cubicBezTo>
                <a:cubicBezTo>
                  <a:pt x="544" y="127"/>
                  <a:pt x="543" y="132"/>
                  <a:pt x="543" y="137"/>
                </a:cubicBezTo>
                <a:close/>
                <a:moveTo>
                  <a:pt x="537" y="191"/>
                </a:moveTo>
                <a:cubicBezTo>
                  <a:pt x="543" y="192"/>
                  <a:pt x="548" y="193"/>
                  <a:pt x="554" y="193"/>
                </a:cubicBezTo>
                <a:cubicBezTo>
                  <a:pt x="554" y="188"/>
                  <a:pt x="554" y="183"/>
                  <a:pt x="555" y="177"/>
                </a:cubicBezTo>
                <a:cubicBezTo>
                  <a:pt x="549" y="177"/>
                  <a:pt x="544" y="176"/>
                  <a:pt x="538" y="176"/>
                </a:cubicBezTo>
                <a:cubicBezTo>
                  <a:pt x="538" y="181"/>
                  <a:pt x="537" y="187"/>
                  <a:pt x="537" y="191"/>
                </a:cubicBezTo>
                <a:close/>
                <a:moveTo>
                  <a:pt x="531" y="248"/>
                </a:moveTo>
                <a:cubicBezTo>
                  <a:pt x="538" y="246"/>
                  <a:pt x="545" y="247"/>
                  <a:pt x="552" y="251"/>
                </a:cubicBezTo>
                <a:cubicBezTo>
                  <a:pt x="549" y="243"/>
                  <a:pt x="549" y="236"/>
                  <a:pt x="554" y="229"/>
                </a:cubicBezTo>
                <a:cubicBezTo>
                  <a:pt x="554" y="228"/>
                  <a:pt x="553" y="227"/>
                  <a:pt x="553" y="226"/>
                </a:cubicBezTo>
                <a:cubicBezTo>
                  <a:pt x="555" y="225"/>
                  <a:pt x="557" y="225"/>
                  <a:pt x="559" y="224"/>
                </a:cubicBezTo>
                <a:cubicBezTo>
                  <a:pt x="565" y="221"/>
                  <a:pt x="571" y="221"/>
                  <a:pt x="577" y="224"/>
                </a:cubicBezTo>
                <a:cubicBezTo>
                  <a:pt x="578" y="224"/>
                  <a:pt x="579" y="224"/>
                  <a:pt x="579" y="224"/>
                </a:cubicBezTo>
                <a:cubicBezTo>
                  <a:pt x="579" y="217"/>
                  <a:pt x="580" y="211"/>
                  <a:pt x="580" y="205"/>
                </a:cubicBezTo>
                <a:cubicBezTo>
                  <a:pt x="575" y="205"/>
                  <a:pt x="568" y="204"/>
                  <a:pt x="561" y="204"/>
                </a:cubicBezTo>
                <a:cubicBezTo>
                  <a:pt x="562" y="206"/>
                  <a:pt x="562" y="208"/>
                  <a:pt x="562" y="211"/>
                </a:cubicBezTo>
                <a:cubicBezTo>
                  <a:pt x="562" y="217"/>
                  <a:pt x="561" y="223"/>
                  <a:pt x="553" y="226"/>
                </a:cubicBezTo>
                <a:cubicBezTo>
                  <a:pt x="553" y="226"/>
                  <a:pt x="553" y="226"/>
                  <a:pt x="553" y="226"/>
                </a:cubicBezTo>
                <a:cubicBezTo>
                  <a:pt x="547" y="233"/>
                  <a:pt x="540" y="229"/>
                  <a:pt x="533" y="228"/>
                </a:cubicBezTo>
                <a:cubicBezTo>
                  <a:pt x="532" y="235"/>
                  <a:pt x="532" y="242"/>
                  <a:pt x="531" y="248"/>
                </a:cubicBezTo>
                <a:close/>
                <a:moveTo>
                  <a:pt x="513" y="162"/>
                </a:moveTo>
                <a:cubicBezTo>
                  <a:pt x="518" y="162"/>
                  <a:pt x="523" y="163"/>
                  <a:pt x="528" y="164"/>
                </a:cubicBezTo>
                <a:cubicBezTo>
                  <a:pt x="529" y="158"/>
                  <a:pt x="529" y="153"/>
                  <a:pt x="529" y="148"/>
                </a:cubicBezTo>
                <a:cubicBezTo>
                  <a:pt x="524" y="147"/>
                  <a:pt x="519" y="147"/>
                  <a:pt x="514" y="147"/>
                </a:cubicBezTo>
                <a:cubicBezTo>
                  <a:pt x="514" y="152"/>
                  <a:pt x="513" y="157"/>
                  <a:pt x="513" y="162"/>
                </a:cubicBezTo>
                <a:close/>
                <a:moveTo>
                  <a:pt x="507" y="216"/>
                </a:moveTo>
                <a:cubicBezTo>
                  <a:pt x="513" y="217"/>
                  <a:pt x="519" y="217"/>
                  <a:pt x="525" y="218"/>
                </a:cubicBezTo>
                <a:cubicBezTo>
                  <a:pt x="525" y="213"/>
                  <a:pt x="525" y="207"/>
                  <a:pt x="525" y="201"/>
                </a:cubicBezTo>
                <a:cubicBezTo>
                  <a:pt x="519" y="201"/>
                  <a:pt x="514" y="201"/>
                  <a:pt x="509" y="200"/>
                </a:cubicBezTo>
                <a:cubicBezTo>
                  <a:pt x="509" y="206"/>
                  <a:pt x="508" y="211"/>
                  <a:pt x="507" y="216"/>
                </a:cubicBezTo>
                <a:close/>
                <a:moveTo>
                  <a:pt x="523" y="254"/>
                </a:moveTo>
                <a:cubicBezTo>
                  <a:pt x="516" y="254"/>
                  <a:pt x="509" y="253"/>
                  <a:pt x="502" y="253"/>
                </a:cubicBezTo>
                <a:cubicBezTo>
                  <a:pt x="505" y="260"/>
                  <a:pt x="502" y="267"/>
                  <a:pt x="500" y="274"/>
                </a:cubicBezTo>
                <a:cubicBezTo>
                  <a:pt x="507" y="271"/>
                  <a:pt x="514" y="271"/>
                  <a:pt x="520" y="275"/>
                </a:cubicBezTo>
                <a:cubicBezTo>
                  <a:pt x="521" y="276"/>
                  <a:pt x="522" y="276"/>
                  <a:pt x="523" y="276"/>
                </a:cubicBezTo>
                <a:cubicBezTo>
                  <a:pt x="519" y="268"/>
                  <a:pt x="520" y="261"/>
                  <a:pt x="523" y="254"/>
                </a:cubicBezTo>
                <a:close/>
                <a:moveTo>
                  <a:pt x="489" y="131"/>
                </a:moveTo>
                <a:cubicBezTo>
                  <a:pt x="493" y="132"/>
                  <a:pt x="498" y="132"/>
                  <a:pt x="503" y="133"/>
                </a:cubicBezTo>
                <a:cubicBezTo>
                  <a:pt x="503" y="128"/>
                  <a:pt x="503" y="123"/>
                  <a:pt x="504" y="119"/>
                </a:cubicBezTo>
                <a:cubicBezTo>
                  <a:pt x="499" y="118"/>
                  <a:pt x="495" y="118"/>
                  <a:pt x="490" y="118"/>
                </a:cubicBezTo>
                <a:cubicBezTo>
                  <a:pt x="490" y="122"/>
                  <a:pt x="489" y="126"/>
                  <a:pt x="489" y="131"/>
                </a:cubicBezTo>
                <a:close/>
                <a:moveTo>
                  <a:pt x="483" y="187"/>
                </a:moveTo>
                <a:cubicBezTo>
                  <a:pt x="489" y="187"/>
                  <a:pt x="494" y="188"/>
                  <a:pt x="499" y="188"/>
                </a:cubicBezTo>
                <a:cubicBezTo>
                  <a:pt x="499" y="183"/>
                  <a:pt x="499" y="178"/>
                  <a:pt x="500" y="172"/>
                </a:cubicBezTo>
                <a:cubicBezTo>
                  <a:pt x="495" y="172"/>
                  <a:pt x="490" y="172"/>
                  <a:pt x="485" y="172"/>
                </a:cubicBezTo>
                <a:cubicBezTo>
                  <a:pt x="485" y="177"/>
                  <a:pt x="484" y="182"/>
                  <a:pt x="483" y="187"/>
                </a:cubicBezTo>
                <a:close/>
                <a:moveTo>
                  <a:pt x="497" y="276"/>
                </a:moveTo>
                <a:cubicBezTo>
                  <a:pt x="488" y="280"/>
                  <a:pt x="479" y="281"/>
                  <a:pt x="470" y="274"/>
                </a:cubicBezTo>
                <a:cubicBezTo>
                  <a:pt x="474" y="284"/>
                  <a:pt x="474" y="292"/>
                  <a:pt x="468" y="300"/>
                </a:cubicBezTo>
                <a:cubicBezTo>
                  <a:pt x="477" y="296"/>
                  <a:pt x="485" y="294"/>
                  <a:pt x="493" y="302"/>
                </a:cubicBezTo>
                <a:cubicBezTo>
                  <a:pt x="489" y="293"/>
                  <a:pt x="489" y="284"/>
                  <a:pt x="497" y="276"/>
                </a:cubicBezTo>
                <a:close/>
                <a:moveTo>
                  <a:pt x="479" y="233"/>
                </a:moveTo>
                <a:cubicBezTo>
                  <a:pt x="479" y="236"/>
                  <a:pt x="478" y="239"/>
                  <a:pt x="477" y="241"/>
                </a:cubicBezTo>
                <a:cubicBezTo>
                  <a:pt x="484" y="242"/>
                  <a:pt x="490" y="243"/>
                  <a:pt x="495" y="243"/>
                </a:cubicBezTo>
                <a:cubicBezTo>
                  <a:pt x="495" y="237"/>
                  <a:pt x="496" y="231"/>
                  <a:pt x="496" y="226"/>
                </a:cubicBezTo>
                <a:cubicBezTo>
                  <a:pt x="490" y="226"/>
                  <a:pt x="485" y="225"/>
                  <a:pt x="478" y="225"/>
                </a:cubicBezTo>
                <a:cubicBezTo>
                  <a:pt x="479" y="227"/>
                  <a:pt x="479" y="230"/>
                  <a:pt x="479" y="233"/>
                </a:cubicBezTo>
                <a:close/>
                <a:moveTo>
                  <a:pt x="460" y="156"/>
                </a:moveTo>
                <a:cubicBezTo>
                  <a:pt x="465" y="157"/>
                  <a:pt x="469" y="157"/>
                  <a:pt x="473" y="157"/>
                </a:cubicBezTo>
                <a:cubicBezTo>
                  <a:pt x="473" y="153"/>
                  <a:pt x="474" y="148"/>
                  <a:pt x="474" y="143"/>
                </a:cubicBezTo>
                <a:cubicBezTo>
                  <a:pt x="470" y="143"/>
                  <a:pt x="466" y="143"/>
                  <a:pt x="461" y="143"/>
                </a:cubicBezTo>
                <a:cubicBezTo>
                  <a:pt x="461" y="148"/>
                  <a:pt x="460" y="152"/>
                  <a:pt x="460" y="156"/>
                </a:cubicBezTo>
                <a:close/>
                <a:moveTo>
                  <a:pt x="453" y="212"/>
                </a:moveTo>
                <a:cubicBezTo>
                  <a:pt x="459" y="212"/>
                  <a:pt x="465" y="213"/>
                  <a:pt x="470" y="213"/>
                </a:cubicBezTo>
                <a:cubicBezTo>
                  <a:pt x="470" y="208"/>
                  <a:pt x="471" y="202"/>
                  <a:pt x="471" y="197"/>
                </a:cubicBezTo>
                <a:cubicBezTo>
                  <a:pt x="465" y="197"/>
                  <a:pt x="460" y="196"/>
                  <a:pt x="455" y="196"/>
                </a:cubicBezTo>
                <a:cubicBezTo>
                  <a:pt x="455" y="201"/>
                  <a:pt x="454" y="206"/>
                  <a:pt x="453" y="212"/>
                </a:cubicBezTo>
                <a:close/>
                <a:moveTo>
                  <a:pt x="447" y="267"/>
                </a:moveTo>
                <a:cubicBezTo>
                  <a:pt x="454" y="268"/>
                  <a:pt x="460" y="268"/>
                  <a:pt x="466" y="269"/>
                </a:cubicBezTo>
                <a:cubicBezTo>
                  <a:pt x="466" y="264"/>
                  <a:pt x="466" y="257"/>
                  <a:pt x="466" y="251"/>
                </a:cubicBezTo>
                <a:cubicBezTo>
                  <a:pt x="460" y="250"/>
                  <a:pt x="455" y="250"/>
                  <a:pt x="449" y="249"/>
                </a:cubicBezTo>
                <a:cubicBezTo>
                  <a:pt x="449" y="255"/>
                  <a:pt x="448" y="261"/>
                  <a:pt x="447" y="267"/>
                </a:cubicBezTo>
                <a:close/>
                <a:moveTo>
                  <a:pt x="430" y="181"/>
                </a:moveTo>
                <a:cubicBezTo>
                  <a:pt x="435" y="181"/>
                  <a:pt x="440" y="182"/>
                  <a:pt x="444" y="182"/>
                </a:cubicBezTo>
                <a:cubicBezTo>
                  <a:pt x="445" y="177"/>
                  <a:pt x="445" y="172"/>
                  <a:pt x="445" y="168"/>
                </a:cubicBezTo>
                <a:cubicBezTo>
                  <a:pt x="440" y="168"/>
                  <a:pt x="436" y="167"/>
                  <a:pt x="431" y="167"/>
                </a:cubicBezTo>
                <a:cubicBezTo>
                  <a:pt x="431" y="172"/>
                  <a:pt x="430" y="176"/>
                  <a:pt x="430" y="181"/>
                </a:cubicBezTo>
                <a:close/>
                <a:moveTo>
                  <a:pt x="424" y="236"/>
                </a:moveTo>
                <a:cubicBezTo>
                  <a:pt x="429" y="237"/>
                  <a:pt x="435" y="237"/>
                  <a:pt x="440" y="238"/>
                </a:cubicBezTo>
                <a:cubicBezTo>
                  <a:pt x="440" y="232"/>
                  <a:pt x="441" y="227"/>
                  <a:pt x="441" y="222"/>
                </a:cubicBezTo>
                <a:cubicBezTo>
                  <a:pt x="436" y="221"/>
                  <a:pt x="430" y="221"/>
                  <a:pt x="425" y="221"/>
                </a:cubicBezTo>
                <a:cubicBezTo>
                  <a:pt x="425" y="226"/>
                  <a:pt x="424" y="231"/>
                  <a:pt x="424" y="236"/>
                </a:cubicBezTo>
                <a:close/>
                <a:moveTo>
                  <a:pt x="418" y="292"/>
                </a:moveTo>
                <a:cubicBezTo>
                  <a:pt x="424" y="292"/>
                  <a:pt x="430" y="293"/>
                  <a:pt x="435" y="293"/>
                </a:cubicBezTo>
                <a:cubicBezTo>
                  <a:pt x="436" y="287"/>
                  <a:pt x="436" y="281"/>
                  <a:pt x="437" y="275"/>
                </a:cubicBezTo>
                <a:cubicBezTo>
                  <a:pt x="432" y="275"/>
                  <a:pt x="426" y="275"/>
                  <a:pt x="420" y="274"/>
                </a:cubicBezTo>
                <a:cubicBezTo>
                  <a:pt x="420" y="280"/>
                  <a:pt x="419" y="286"/>
                  <a:pt x="418" y="292"/>
                </a:cubicBezTo>
                <a:close/>
                <a:moveTo>
                  <a:pt x="400" y="206"/>
                </a:moveTo>
                <a:cubicBezTo>
                  <a:pt x="405" y="206"/>
                  <a:pt x="409" y="207"/>
                  <a:pt x="414" y="207"/>
                </a:cubicBezTo>
                <a:cubicBezTo>
                  <a:pt x="415" y="202"/>
                  <a:pt x="415" y="198"/>
                  <a:pt x="415" y="193"/>
                </a:cubicBezTo>
                <a:cubicBezTo>
                  <a:pt x="411" y="192"/>
                  <a:pt x="406" y="192"/>
                  <a:pt x="401" y="192"/>
                </a:cubicBezTo>
                <a:cubicBezTo>
                  <a:pt x="401" y="196"/>
                  <a:pt x="400" y="201"/>
                  <a:pt x="400" y="206"/>
                </a:cubicBezTo>
                <a:close/>
                <a:moveTo>
                  <a:pt x="394" y="261"/>
                </a:moveTo>
                <a:cubicBezTo>
                  <a:pt x="399" y="262"/>
                  <a:pt x="405" y="262"/>
                  <a:pt x="410" y="263"/>
                </a:cubicBezTo>
                <a:cubicBezTo>
                  <a:pt x="411" y="257"/>
                  <a:pt x="411" y="251"/>
                  <a:pt x="411" y="246"/>
                </a:cubicBezTo>
                <a:cubicBezTo>
                  <a:pt x="406" y="246"/>
                  <a:pt x="401" y="246"/>
                  <a:pt x="397" y="246"/>
                </a:cubicBezTo>
                <a:cubicBezTo>
                  <a:pt x="396" y="251"/>
                  <a:pt x="395" y="256"/>
                  <a:pt x="394" y="261"/>
                </a:cubicBezTo>
                <a:close/>
                <a:moveTo>
                  <a:pt x="389" y="316"/>
                </a:moveTo>
                <a:cubicBezTo>
                  <a:pt x="394" y="317"/>
                  <a:pt x="401" y="318"/>
                  <a:pt x="407" y="318"/>
                </a:cubicBezTo>
                <a:cubicBezTo>
                  <a:pt x="407" y="312"/>
                  <a:pt x="407" y="306"/>
                  <a:pt x="408" y="300"/>
                </a:cubicBezTo>
                <a:cubicBezTo>
                  <a:pt x="402" y="300"/>
                  <a:pt x="396" y="299"/>
                  <a:pt x="390" y="299"/>
                </a:cubicBezTo>
                <a:cubicBezTo>
                  <a:pt x="390" y="304"/>
                  <a:pt x="389" y="311"/>
                  <a:pt x="389" y="316"/>
                </a:cubicBezTo>
                <a:close/>
                <a:moveTo>
                  <a:pt x="370" y="231"/>
                </a:moveTo>
                <a:cubicBezTo>
                  <a:pt x="375" y="231"/>
                  <a:pt x="380" y="231"/>
                  <a:pt x="385" y="232"/>
                </a:cubicBezTo>
                <a:cubicBezTo>
                  <a:pt x="385" y="227"/>
                  <a:pt x="385" y="223"/>
                  <a:pt x="385" y="218"/>
                </a:cubicBezTo>
                <a:cubicBezTo>
                  <a:pt x="380" y="218"/>
                  <a:pt x="376" y="217"/>
                  <a:pt x="371" y="217"/>
                </a:cubicBezTo>
                <a:cubicBezTo>
                  <a:pt x="371" y="222"/>
                  <a:pt x="371" y="226"/>
                  <a:pt x="370" y="231"/>
                </a:cubicBezTo>
                <a:close/>
                <a:moveTo>
                  <a:pt x="365" y="286"/>
                </a:moveTo>
                <a:cubicBezTo>
                  <a:pt x="370" y="286"/>
                  <a:pt x="376" y="287"/>
                  <a:pt x="381" y="288"/>
                </a:cubicBezTo>
                <a:cubicBezTo>
                  <a:pt x="382" y="282"/>
                  <a:pt x="382" y="277"/>
                  <a:pt x="382" y="271"/>
                </a:cubicBezTo>
                <a:cubicBezTo>
                  <a:pt x="377" y="271"/>
                  <a:pt x="371" y="270"/>
                  <a:pt x="366" y="270"/>
                </a:cubicBezTo>
                <a:cubicBezTo>
                  <a:pt x="366" y="275"/>
                  <a:pt x="365" y="281"/>
                  <a:pt x="365" y="286"/>
                </a:cubicBezTo>
                <a:close/>
                <a:moveTo>
                  <a:pt x="359" y="341"/>
                </a:moveTo>
                <a:cubicBezTo>
                  <a:pt x="365" y="342"/>
                  <a:pt x="371" y="342"/>
                  <a:pt x="377" y="343"/>
                </a:cubicBezTo>
                <a:cubicBezTo>
                  <a:pt x="377" y="337"/>
                  <a:pt x="378" y="331"/>
                  <a:pt x="378" y="325"/>
                </a:cubicBezTo>
                <a:cubicBezTo>
                  <a:pt x="372" y="324"/>
                  <a:pt x="366" y="324"/>
                  <a:pt x="361" y="324"/>
                </a:cubicBezTo>
                <a:cubicBezTo>
                  <a:pt x="360" y="329"/>
                  <a:pt x="359" y="336"/>
                  <a:pt x="359" y="341"/>
                </a:cubicBezTo>
                <a:close/>
                <a:moveTo>
                  <a:pt x="341" y="255"/>
                </a:moveTo>
                <a:cubicBezTo>
                  <a:pt x="346" y="256"/>
                  <a:pt x="351" y="256"/>
                  <a:pt x="356" y="257"/>
                </a:cubicBezTo>
                <a:cubicBezTo>
                  <a:pt x="356" y="252"/>
                  <a:pt x="356" y="248"/>
                  <a:pt x="357" y="242"/>
                </a:cubicBezTo>
                <a:cubicBezTo>
                  <a:pt x="352" y="242"/>
                  <a:pt x="347" y="242"/>
                  <a:pt x="342" y="242"/>
                </a:cubicBezTo>
                <a:cubicBezTo>
                  <a:pt x="342" y="247"/>
                  <a:pt x="342" y="251"/>
                  <a:pt x="341" y="255"/>
                </a:cubicBezTo>
                <a:close/>
                <a:moveTo>
                  <a:pt x="335" y="310"/>
                </a:moveTo>
                <a:cubicBezTo>
                  <a:pt x="341" y="311"/>
                  <a:pt x="346" y="312"/>
                  <a:pt x="351" y="312"/>
                </a:cubicBezTo>
                <a:cubicBezTo>
                  <a:pt x="352" y="307"/>
                  <a:pt x="352" y="301"/>
                  <a:pt x="353" y="296"/>
                </a:cubicBezTo>
                <a:cubicBezTo>
                  <a:pt x="347" y="295"/>
                  <a:pt x="342" y="295"/>
                  <a:pt x="337" y="295"/>
                </a:cubicBezTo>
                <a:cubicBezTo>
                  <a:pt x="336" y="300"/>
                  <a:pt x="335" y="306"/>
                  <a:pt x="335" y="310"/>
                </a:cubicBezTo>
                <a:close/>
                <a:moveTo>
                  <a:pt x="330" y="366"/>
                </a:moveTo>
                <a:cubicBezTo>
                  <a:pt x="336" y="366"/>
                  <a:pt x="341" y="367"/>
                  <a:pt x="347" y="367"/>
                </a:cubicBezTo>
                <a:cubicBezTo>
                  <a:pt x="347" y="361"/>
                  <a:pt x="348" y="355"/>
                  <a:pt x="348" y="349"/>
                </a:cubicBezTo>
                <a:cubicBezTo>
                  <a:pt x="343" y="349"/>
                  <a:pt x="337" y="349"/>
                  <a:pt x="332" y="349"/>
                </a:cubicBezTo>
                <a:cubicBezTo>
                  <a:pt x="331" y="355"/>
                  <a:pt x="330" y="361"/>
                  <a:pt x="330" y="366"/>
                </a:cubicBezTo>
                <a:close/>
                <a:moveTo>
                  <a:pt x="311" y="280"/>
                </a:moveTo>
                <a:cubicBezTo>
                  <a:pt x="316" y="281"/>
                  <a:pt x="321" y="281"/>
                  <a:pt x="326" y="282"/>
                </a:cubicBezTo>
                <a:cubicBezTo>
                  <a:pt x="326" y="277"/>
                  <a:pt x="326" y="272"/>
                  <a:pt x="327" y="268"/>
                </a:cubicBezTo>
                <a:cubicBezTo>
                  <a:pt x="322" y="267"/>
                  <a:pt x="317" y="267"/>
                  <a:pt x="313" y="267"/>
                </a:cubicBezTo>
                <a:cubicBezTo>
                  <a:pt x="312" y="271"/>
                  <a:pt x="312" y="276"/>
                  <a:pt x="311" y="280"/>
                </a:cubicBezTo>
                <a:close/>
                <a:moveTo>
                  <a:pt x="306" y="335"/>
                </a:moveTo>
                <a:cubicBezTo>
                  <a:pt x="311" y="336"/>
                  <a:pt x="316" y="336"/>
                  <a:pt x="321" y="337"/>
                </a:cubicBezTo>
                <a:cubicBezTo>
                  <a:pt x="322" y="331"/>
                  <a:pt x="322" y="326"/>
                  <a:pt x="323" y="320"/>
                </a:cubicBezTo>
                <a:cubicBezTo>
                  <a:pt x="318" y="320"/>
                  <a:pt x="313" y="320"/>
                  <a:pt x="308" y="320"/>
                </a:cubicBezTo>
                <a:cubicBezTo>
                  <a:pt x="307" y="325"/>
                  <a:pt x="307" y="330"/>
                  <a:pt x="306" y="335"/>
                </a:cubicBezTo>
                <a:close/>
                <a:moveTo>
                  <a:pt x="343" y="455"/>
                </a:moveTo>
                <a:cubicBezTo>
                  <a:pt x="335" y="459"/>
                  <a:pt x="327" y="459"/>
                  <a:pt x="318" y="453"/>
                </a:cubicBezTo>
                <a:cubicBezTo>
                  <a:pt x="322" y="464"/>
                  <a:pt x="321" y="472"/>
                  <a:pt x="313" y="479"/>
                </a:cubicBezTo>
                <a:cubicBezTo>
                  <a:pt x="315" y="479"/>
                  <a:pt x="316" y="478"/>
                  <a:pt x="317" y="478"/>
                </a:cubicBezTo>
                <a:cubicBezTo>
                  <a:pt x="326" y="473"/>
                  <a:pt x="334" y="474"/>
                  <a:pt x="341" y="482"/>
                </a:cubicBezTo>
                <a:cubicBezTo>
                  <a:pt x="338" y="473"/>
                  <a:pt x="336" y="464"/>
                  <a:pt x="343" y="455"/>
                </a:cubicBezTo>
                <a:close/>
                <a:moveTo>
                  <a:pt x="316" y="428"/>
                </a:moveTo>
                <a:cubicBezTo>
                  <a:pt x="309" y="428"/>
                  <a:pt x="302" y="428"/>
                  <a:pt x="296" y="427"/>
                </a:cubicBezTo>
                <a:cubicBezTo>
                  <a:pt x="296" y="434"/>
                  <a:pt x="295" y="440"/>
                  <a:pt x="294" y="447"/>
                </a:cubicBezTo>
                <a:cubicBezTo>
                  <a:pt x="301" y="444"/>
                  <a:pt x="307" y="445"/>
                  <a:pt x="314" y="449"/>
                </a:cubicBezTo>
                <a:cubicBezTo>
                  <a:pt x="311" y="442"/>
                  <a:pt x="313" y="434"/>
                  <a:pt x="316" y="428"/>
                </a:cubicBezTo>
                <a:close/>
                <a:moveTo>
                  <a:pt x="300" y="390"/>
                </a:moveTo>
                <a:cubicBezTo>
                  <a:pt x="306" y="391"/>
                  <a:pt x="313" y="392"/>
                  <a:pt x="318" y="392"/>
                </a:cubicBezTo>
                <a:cubicBezTo>
                  <a:pt x="318" y="386"/>
                  <a:pt x="319" y="380"/>
                  <a:pt x="319" y="375"/>
                </a:cubicBezTo>
                <a:cubicBezTo>
                  <a:pt x="313" y="374"/>
                  <a:pt x="307" y="374"/>
                  <a:pt x="302" y="373"/>
                </a:cubicBezTo>
                <a:cubicBezTo>
                  <a:pt x="301" y="379"/>
                  <a:pt x="301" y="385"/>
                  <a:pt x="300" y="390"/>
                </a:cubicBezTo>
                <a:close/>
                <a:moveTo>
                  <a:pt x="281" y="306"/>
                </a:moveTo>
                <a:cubicBezTo>
                  <a:pt x="287" y="306"/>
                  <a:pt x="292" y="306"/>
                  <a:pt x="297" y="307"/>
                </a:cubicBezTo>
                <a:cubicBezTo>
                  <a:pt x="297" y="302"/>
                  <a:pt x="297" y="297"/>
                  <a:pt x="297" y="292"/>
                </a:cubicBezTo>
                <a:cubicBezTo>
                  <a:pt x="292" y="292"/>
                  <a:pt x="287" y="292"/>
                  <a:pt x="283" y="291"/>
                </a:cubicBezTo>
                <a:cubicBezTo>
                  <a:pt x="282" y="296"/>
                  <a:pt x="282" y="301"/>
                  <a:pt x="281" y="306"/>
                </a:cubicBezTo>
                <a:close/>
                <a:moveTo>
                  <a:pt x="277" y="360"/>
                </a:moveTo>
                <a:cubicBezTo>
                  <a:pt x="282" y="360"/>
                  <a:pt x="288" y="361"/>
                  <a:pt x="293" y="362"/>
                </a:cubicBezTo>
                <a:cubicBezTo>
                  <a:pt x="293" y="357"/>
                  <a:pt x="293" y="352"/>
                  <a:pt x="293" y="346"/>
                </a:cubicBezTo>
                <a:cubicBezTo>
                  <a:pt x="288" y="346"/>
                  <a:pt x="283" y="345"/>
                  <a:pt x="278" y="345"/>
                </a:cubicBezTo>
                <a:cubicBezTo>
                  <a:pt x="277" y="350"/>
                  <a:pt x="277" y="355"/>
                  <a:pt x="277" y="360"/>
                </a:cubicBezTo>
                <a:close/>
                <a:moveTo>
                  <a:pt x="270" y="415"/>
                </a:moveTo>
                <a:cubicBezTo>
                  <a:pt x="273" y="415"/>
                  <a:pt x="276" y="415"/>
                  <a:pt x="279" y="415"/>
                </a:cubicBezTo>
                <a:cubicBezTo>
                  <a:pt x="282" y="416"/>
                  <a:pt x="285" y="417"/>
                  <a:pt x="288" y="417"/>
                </a:cubicBezTo>
                <a:cubicBezTo>
                  <a:pt x="288" y="411"/>
                  <a:pt x="289" y="405"/>
                  <a:pt x="289" y="399"/>
                </a:cubicBezTo>
                <a:cubicBezTo>
                  <a:pt x="284" y="399"/>
                  <a:pt x="278" y="398"/>
                  <a:pt x="272" y="398"/>
                </a:cubicBezTo>
                <a:cubicBezTo>
                  <a:pt x="272" y="404"/>
                  <a:pt x="271" y="410"/>
                  <a:pt x="270" y="415"/>
                </a:cubicBezTo>
                <a:close/>
                <a:moveTo>
                  <a:pt x="267" y="453"/>
                </a:moveTo>
                <a:cubicBezTo>
                  <a:pt x="267" y="458"/>
                  <a:pt x="266" y="465"/>
                  <a:pt x="265" y="471"/>
                </a:cubicBezTo>
                <a:cubicBezTo>
                  <a:pt x="268" y="471"/>
                  <a:pt x="271" y="470"/>
                  <a:pt x="274" y="470"/>
                </a:cubicBezTo>
                <a:cubicBezTo>
                  <a:pt x="277" y="471"/>
                  <a:pt x="280" y="472"/>
                  <a:pt x="283" y="472"/>
                </a:cubicBezTo>
                <a:cubicBezTo>
                  <a:pt x="284" y="466"/>
                  <a:pt x="284" y="459"/>
                  <a:pt x="285" y="453"/>
                </a:cubicBezTo>
                <a:cubicBezTo>
                  <a:pt x="279" y="453"/>
                  <a:pt x="273" y="453"/>
                  <a:pt x="267" y="453"/>
                </a:cubicBezTo>
                <a:close/>
                <a:moveTo>
                  <a:pt x="253" y="330"/>
                </a:moveTo>
                <a:cubicBezTo>
                  <a:pt x="257" y="331"/>
                  <a:pt x="262" y="331"/>
                  <a:pt x="267" y="332"/>
                </a:cubicBezTo>
                <a:cubicBezTo>
                  <a:pt x="267" y="327"/>
                  <a:pt x="268" y="322"/>
                  <a:pt x="268" y="317"/>
                </a:cubicBezTo>
                <a:cubicBezTo>
                  <a:pt x="263" y="317"/>
                  <a:pt x="259" y="317"/>
                  <a:pt x="254" y="317"/>
                </a:cubicBezTo>
                <a:cubicBezTo>
                  <a:pt x="253" y="321"/>
                  <a:pt x="253" y="326"/>
                  <a:pt x="253" y="330"/>
                </a:cubicBezTo>
                <a:close/>
                <a:moveTo>
                  <a:pt x="247" y="384"/>
                </a:moveTo>
                <a:cubicBezTo>
                  <a:pt x="252" y="385"/>
                  <a:pt x="257" y="386"/>
                  <a:pt x="262" y="386"/>
                </a:cubicBezTo>
                <a:cubicBezTo>
                  <a:pt x="263" y="381"/>
                  <a:pt x="263" y="376"/>
                  <a:pt x="263" y="371"/>
                </a:cubicBezTo>
                <a:cubicBezTo>
                  <a:pt x="258" y="371"/>
                  <a:pt x="253" y="370"/>
                  <a:pt x="248" y="370"/>
                </a:cubicBezTo>
                <a:cubicBezTo>
                  <a:pt x="248" y="375"/>
                  <a:pt x="247" y="380"/>
                  <a:pt x="247" y="384"/>
                </a:cubicBezTo>
                <a:close/>
                <a:moveTo>
                  <a:pt x="241" y="440"/>
                </a:moveTo>
                <a:cubicBezTo>
                  <a:pt x="247" y="440"/>
                  <a:pt x="253" y="441"/>
                  <a:pt x="258" y="441"/>
                </a:cubicBezTo>
                <a:cubicBezTo>
                  <a:pt x="258" y="435"/>
                  <a:pt x="259" y="430"/>
                  <a:pt x="259" y="424"/>
                </a:cubicBezTo>
                <a:cubicBezTo>
                  <a:pt x="254" y="424"/>
                  <a:pt x="249" y="424"/>
                  <a:pt x="243" y="424"/>
                </a:cubicBezTo>
                <a:cubicBezTo>
                  <a:pt x="243" y="429"/>
                  <a:pt x="242" y="434"/>
                  <a:pt x="241" y="440"/>
                </a:cubicBezTo>
                <a:close/>
                <a:moveTo>
                  <a:pt x="278" y="562"/>
                </a:moveTo>
                <a:cubicBezTo>
                  <a:pt x="278" y="561"/>
                  <a:pt x="278" y="560"/>
                  <a:pt x="278" y="559"/>
                </a:cubicBezTo>
                <a:cubicBezTo>
                  <a:pt x="271" y="564"/>
                  <a:pt x="264" y="563"/>
                  <a:pt x="256" y="559"/>
                </a:cubicBezTo>
                <a:cubicBezTo>
                  <a:pt x="259" y="568"/>
                  <a:pt x="257" y="575"/>
                  <a:pt x="253" y="581"/>
                </a:cubicBezTo>
                <a:cubicBezTo>
                  <a:pt x="260" y="578"/>
                  <a:pt x="268" y="578"/>
                  <a:pt x="275" y="583"/>
                </a:cubicBezTo>
                <a:cubicBezTo>
                  <a:pt x="276" y="583"/>
                  <a:pt x="277" y="583"/>
                  <a:pt x="277" y="583"/>
                </a:cubicBezTo>
                <a:cubicBezTo>
                  <a:pt x="273" y="576"/>
                  <a:pt x="273" y="569"/>
                  <a:pt x="278" y="562"/>
                </a:cubicBezTo>
                <a:close/>
                <a:moveTo>
                  <a:pt x="254" y="530"/>
                </a:moveTo>
                <a:cubicBezTo>
                  <a:pt x="245" y="533"/>
                  <a:pt x="238" y="533"/>
                  <a:pt x="230" y="529"/>
                </a:cubicBezTo>
                <a:cubicBezTo>
                  <a:pt x="234" y="538"/>
                  <a:pt x="232" y="545"/>
                  <a:pt x="227" y="553"/>
                </a:cubicBezTo>
                <a:cubicBezTo>
                  <a:pt x="236" y="548"/>
                  <a:pt x="243" y="549"/>
                  <a:pt x="251" y="553"/>
                </a:cubicBezTo>
                <a:cubicBezTo>
                  <a:pt x="248" y="545"/>
                  <a:pt x="249" y="538"/>
                  <a:pt x="254" y="530"/>
                </a:cubicBezTo>
                <a:close/>
                <a:moveTo>
                  <a:pt x="227" y="584"/>
                </a:moveTo>
                <a:cubicBezTo>
                  <a:pt x="227" y="591"/>
                  <a:pt x="226" y="598"/>
                  <a:pt x="226" y="605"/>
                </a:cubicBezTo>
                <a:cubicBezTo>
                  <a:pt x="234" y="601"/>
                  <a:pt x="241" y="605"/>
                  <a:pt x="248" y="609"/>
                </a:cubicBezTo>
                <a:cubicBezTo>
                  <a:pt x="244" y="601"/>
                  <a:pt x="244" y="593"/>
                  <a:pt x="249" y="585"/>
                </a:cubicBezTo>
                <a:cubicBezTo>
                  <a:pt x="242" y="587"/>
                  <a:pt x="234" y="588"/>
                  <a:pt x="227" y="584"/>
                </a:cubicBezTo>
                <a:close/>
                <a:moveTo>
                  <a:pt x="254" y="497"/>
                </a:moveTo>
                <a:cubicBezTo>
                  <a:pt x="255" y="491"/>
                  <a:pt x="255" y="484"/>
                  <a:pt x="255" y="478"/>
                </a:cubicBezTo>
                <a:cubicBezTo>
                  <a:pt x="250" y="478"/>
                  <a:pt x="244" y="477"/>
                  <a:pt x="238" y="477"/>
                </a:cubicBezTo>
                <a:cubicBezTo>
                  <a:pt x="237" y="483"/>
                  <a:pt x="236" y="489"/>
                  <a:pt x="236" y="494"/>
                </a:cubicBezTo>
                <a:cubicBezTo>
                  <a:pt x="242" y="495"/>
                  <a:pt x="248" y="496"/>
                  <a:pt x="254" y="497"/>
                </a:cubicBezTo>
                <a:close/>
                <a:moveTo>
                  <a:pt x="223" y="355"/>
                </a:moveTo>
                <a:cubicBezTo>
                  <a:pt x="228" y="355"/>
                  <a:pt x="232" y="356"/>
                  <a:pt x="237" y="356"/>
                </a:cubicBezTo>
                <a:cubicBezTo>
                  <a:pt x="237" y="351"/>
                  <a:pt x="238" y="346"/>
                  <a:pt x="238" y="342"/>
                </a:cubicBezTo>
                <a:cubicBezTo>
                  <a:pt x="233" y="342"/>
                  <a:pt x="229" y="341"/>
                  <a:pt x="224" y="341"/>
                </a:cubicBezTo>
                <a:cubicBezTo>
                  <a:pt x="224" y="346"/>
                  <a:pt x="223" y="350"/>
                  <a:pt x="223" y="355"/>
                </a:cubicBezTo>
                <a:close/>
                <a:moveTo>
                  <a:pt x="218" y="409"/>
                </a:moveTo>
                <a:cubicBezTo>
                  <a:pt x="223" y="409"/>
                  <a:pt x="228" y="410"/>
                  <a:pt x="232" y="410"/>
                </a:cubicBezTo>
                <a:cubicBezTo>
                  <a:pt x="233" y="406"/>
                  <a:pt x="233" y="401"/>
                  <a:pt x="233" y="396"/>
                </a:cubicBezTo>
                <a:cubicBezTo>
                  <a:pt x="229" y="396"/>
                  <a:pt x="224" y="395"/>
                  <a:pt x="219" y="395"/>
                </a:cubicBezTo>
                <a:cubicBezTo>
                  <a:pt x="219" y="400"/>
                  <a:pt x="219" y="404"/>
                  <a:pt x="218" y="409"/>
                </a:cubicBezTo>
                <a:close/>
                <a:moveTo>
                  <a:pt x="213" y="464"/>
                </a:moveTo>
                <a:cubicBezTo>
                  <a:pt x="218" y="465"/>
                  <a:pt x="224" y="465"/>
                  <a:pt x="229" y="466"/>
                </a:cubicBezTo>
                <a:cubicBezTo>
                  <a:pt x="229" y="460"/>
                  <a:pt x="229" y="455"/>
                  <a:pt x="230" y="449"/>
                </a:cubicBezTo>
                <a:cubicBezTo>
                  <a:pt x="224" y="449"/>
                  <a:pt x="219" y="448"/>
                  <a:pt x="213" y="448"/>
                </a:cubicBezTo>
                <a:cubicBezTo>
                  <a:pt x="213" y="453"/>
                  <a:pt x="213" y="459"/>
                  <a:pt x="213" y="464"/>
                </a:cubicBezTo>
                <a:close/>
                <a:moveTo>
                  <a:pt x="208" y="502"/>
                </a:moveTo>
                <a:cubicBezTo>
                  <a:pt x="208" y="508"/>
                  <a:pt x="207" y="514"/>
                  <a:pt x="206" y="519"/>
                </a:cubicBezTo>
                <a:cubicBezTo>
                  <a:pt x="212" y="520"/>
                  <a:pt x="218" y="520"/>
                  <a:pt x="224" y="521"/>
                </a:cubicBezTo>
                <a:cubicBezTo>
                  <a:pt x="224" y="515"/>
                  <a:pt x="225" y="509"/>
                  <a:pt x="225" y="503"/>
                </a:cubicBezTo>
                <a:cubicBezTo>
                  <a:pt x="220" y="503"/>
                  <a:pt x="214" y="502"/>
                  <a:pt x="208" y="502"/>
                </a:cubicBezTo>
                <a:close/>
                <a:moveTo>
                  <a:pt x="224" y="556"/>
                </a:moveTo>
                <a:cubicBezTo>
                  <a:pt x="217" y="556"/>
                  <a:pt x="210" y="556"/>
                  <a:pt x="204" y="556"/>
                </a:cubicBezTo>
                <a:cubicBezTo>
                  <a:pt x="203" y="562"/>
                  <a:pt x="202" y="569"/>
                  <a:pt x="201" y="574"/>
                </a:cubicBezTo>
                <a:cubicBezTo>
                  <a:pt x="208" y="575"/>
                  <a:pt x="215" y="576"/>
                  <a:pt x="221" y="577"/>
                </a:cubicBezTo>
                <a:cubicBezTo>
                  <a:pt x="219" y="570"/>
                  <a:pt x="220" y="562"/>
                  <a:pt x="224" y="556"/>
                </a:cubicBezTo>
                <a:close/>
                <a:moveTo>
                  <a:pt x="217" y="612"/>
                </a:moveTo>
                <a:cubicBezTo>
                  <a:pt x="211" y="611"/>
                  <a:pt x="204" y="611"/>
                  <a:pt x="198" y="610"/>
                </a:cubicBezTo>
                <a:cubicBezTo>
                  <a:pt x="197" y="617"/>
                  <a:pt x="197" y="623"/>
                  <a:pt x="196" y="630"/>
                </a:cubicBezTo>
                <a:cubicBezTo>
                  <a:pt x="204" y="627"/>
                  <a:pt x="211" y="630"/>
                  <a:pt x="218" y="634"/>
                </a:cubicBezTo>
                <a:cubicBezTo>
                  <a:pt x="215" y="627"/>
                  <a:pt x="213" y="619"/>
                  <a:pt x="217" y="612"/>
                </a:cubicBezTo>
                <a:close/>
                <a:moveTo>
                  <a:pt x="193" y="380"/>
                </a:moveTo>
                <a:cubicBezTo>
                  <a:pt x="198" y="380"/>
                  <a:pt x="202" y="380"/>
                  <a:pt x="207" y="380"/>
                </a:cubicBezTo>
                <a:cubicBezTo>
                  <a:pt x="207" y="376"/>
                  <a:pt x="208" y="371"/>
                  <a:pt x="208" y="367"/>
                </a:cubicBezTo>
                <a:cubicBezTo>
                  <a:pt x="204" y="367"/>
                  <a:pt x="200" y="366"/>
                  <a:pt x="195" y="366"/>
                </a:cubicBezTo>
                <a:cubicBezTo>
                  <a:pt x="194" y="371"/>
                  <a:pt x="194" y="375"/>
                  <a:pt x="193" y="380"/>
                </a:cubicBezTo>
                <a:close/>
                <a:moveTo>
                  <a:pt x="188" y="434"/>
                </a:moveTo>
                <a:cubicBezTo>
                  <a:pt x="194" y="435"/>
                  <a:pt x="199" y="436"/>
                  <a:pt x="204" y="436"/>
                </a:cubicBezTo>
                <a:cubicBezTo>
                  <a:pt x="204" y="431"/>
                  <a:pt x="204" y="426"/>
                  <a:pt x="204" y="421"/>
                </a:cubicBezTo>
                <a:cubicBezTo>
                  <a:pt x="199" y="421"/>
                  <a:pt x="195" y="420"/>
                  <a:pt x="190" y="420"/>
                </a:cubicBezTo>
                <a:cubicBezTo>
                  <a:pt x="189" y="425"/>
                  <a:pt x="189" y="429"/>
                  <a:pt x="188" y="434"/>
                </a:cubicBezTo>
                <a:close/>
                <a:moveTo>
                  <a:pt x="183" y="489"/>
                </a:moveTo>
                <a:cubicBezTo>
                  <a:pt x="188" y="489"/>
                  <a:pt x="194" y="490"/>
                  <a:pt x="199" y="491"/>
                </a:cubicBezTo>
                <a:cubicBezTo>
                  <a:pt x="199" y="485"/>
                  <a:pt x="199" y="480"/>
                  <a:pt x="199" y="475"/>
                </a:cubicBezTo>
                <a:cubicBezTo>
                  <a:pt x="194" y="475"/>
                  <a:pt x="189" y="474"/>
                  <a:pt x="184" y="474"/>
                </a:cubicBezTo>
                <a:cubicBezTo>
                  <a:pt x="184" y="479"/>
                  <a:pt x="183" y="484"/>
                  <a:pt x="183" y="489"/>
                </a:cubicBezTo>
                <a:close/>
                <a:moveTo>
                  <a:pt x="178" y="544"/>
                </a:moveTo>
                <a:cubicBezTo>
                  <a:pt x="183" y="544"/>
                  <a:pt x="189" y="545"/>
                  <a:pt x="194" y="545"/>
                </a:cubicBezTo>
                <a:cubicBezTo>
                  <a:pt x="194" y="539"/>
                  <a:pt x="195" y="533"/>
                  <a:pt x="195" y="528"/>
                </a:cubicBezTo>
                <a:cubicBezTo>
                  <a:pt x="190" y="528"/>
                  <a:pt x="185" y="528"/>
                  <a:pt x="180" y="528"/>
                </a:cubicBezTo>
                <a:cubicBezTo>
                  <a:pt x="179" y="533"/>
                  <a:pt x="178" y="538"/>
                  <a:pt x="178" y="544"/>
                </a:cubicBezTo>
                <a:close/>
                <a:moveTo>
                  <a:pt x="174" y="581"/>
                </a:moveTo>
                <a:cubicBezTo>
                  <a:pt x="173" y="587"/>
                  <a:pt x="173" y="593"/>
                  <a:pt x="172" y="598"/>
                </a:cubicBezTo>
                <a:cubicBezTo>
                  <a:pt x="178" y="599"/>
                  <a:pt x="184" y="600"/>
                  <a:pt x="190" y="601"/>
                </a:cubicBezTo>
                <a:cubicBezTo>
                  <a:pt x="190" y="595"/>
                  <a:pt x="191" y="588"/>
                  <a:pt x="191" y="582"/>
                </a:cubicBezTo>
                <a:cubicBezTo>
                  <a:pt x="186" y="582"/>
                  <a:pt x="180" y="582"/>
                  <a:pt x="174" y="581"/>
                </a:cubicBezTo>
                <a:close/>
                <a:moveTo>
                  <a:pt x="180" y="743"/>
                </a:moveTo>
                <a:cubicBezTo>
                  <a:pt x="172" y="745"/>
                  <a:pt x="165" y="746"/>
                  <a:pt x="157" y="742"/>
                </a:cubicBezTo>
                <a:cubicBezTo>
                  <a:pt x="160" y="750"/>
                  <a:pt x="158" y="756"/>
                  <a:pt x="155" y="764"/>
                </a:cubicBezTo>
                <a:cubicBezTo>
                  <a:pt x="162" y="761"/>
                  <a:pt x="169" y="761"/>
                  <a:pt x="175" y="765"/>
                </a:cubicBezTo>
                <a:cubicBezTo>
                  <a:pt x="176" y="766"/>
                  <a:pt x="177" y="766"/>
                  <a:pt x="179" y="766"/>
                </a:cubicBezTo>
                <a:cubicBezTo>
                  <a:pt x="174" y="758"/>
                  <a:pt x="176" y="751"/>
                  <a:pt x="180" y="743"/>
                </a:cubicBezTo>
                <a:close/>
                <a:moveTo>
                  <a:pt x="164" y="958"/>
                </a:moveTo>
                <a:cubicBezTo>
                  <a:pt x="156" y="963"/>
                  <a:pt x="148" y="964"/>
                  <a:pt x="140" y="960"/>
                </a:cubicBezTo>
                <a:cubicBezTo>
                  <a:pt x="139" y="967"/>
                  <a:pt x="139" y="974"/>
                  <a:pt x="138" y="981"/>
                </a:cubicBezTo>
                <a:cubicBezTo>
                  <a:pt x="146" y="978"/>
                  <a:pt x="153" y="979"/>
                  <a:pt x="159" y="985"/>
                </a:cubicBezTo>
                <a:cubicBezTo>
                  <a:pt x="159" y="984"/>
                  <a:pt x="159" y="982"/>
                  <a:pt x="158" y="981"/>
                </a:cubicBezTo>
                <a:cubicBezTo>
                  <a:pt x="155" y="972"/>
                  <a:pt x="157" y="965"/>
                  <a:pt x="164" y="958"/>
                </a:cubicBezTo>
                <a:close/>
                <a:moveTo>
                  <a:pt x="179" y="1047"/>
                </a:moveTo>
                <a:cubicBezTo>
                  <a:pt x="172" y="1046"/>
                  <a:pt x="166" y="1046"/>
                  <a:pt x="160" y="1045"/>
                </a:cubicBezTo>
                <a:cubicBezTo>
                  <a:pt x="160" y="1051"/>
                  <a:pt x="159" y="1058"/>
                  <a:pt x="158" y="1065"/>
                </a:cubicBezTo>
                <a:cubicBezTo>
                  <a:pt x="165" y="1063"/>
                  <a:pt x="172" y="1064"/>
                  <a:pt x="179" y="1067"/>
                </a:cubicBezTo>
                <a:cubicBezTo>
                  <a:pt x="175" y="1060"/>
                  <a:pt x="177" y="1053"/>
                  <a:pt x="179" y="1047"/>
                </a:cubicBezTo>
                <a:close/>
                <a:moveTo>
                  <a:pt x="167" y="1164"/>
                </a:moveTo>
                <a:cubicBezTo>
                  <a:pt x="168" y="1161"/>
                  <a:pt x="169" y="1158"/>
                  <a:pt x="170" y="1155"/>
                </a:cubicBezTo>
                <a:cubicBezTo>
                  <a:pt x="163" y="1155"/>
                  <a:pt x="156" y="1154"/>
                  <a:pt x="151" y="1154"/>
                </a:cubicBezTo>
                <a:cubicBezTo>
                  <a:pt x="150" y="1160"/>
                  <a:pt x="150" y="1166"/>
                  <a:pt x="149" y="1171"/>
                </a:cubicBezTo>
                <a:cubicBezTo>
                  <a:pt x="155" y="1172"/>
                  <a:pt x="161" y="1173"/>
                  <a:pt x="168" y="1174"/>
                </a:cubicBezTo>
                <a:cubicBezTo>
                  <a:pt x="167" y="1171"/>
                  <a:pt x="167" y="1167"/>
                  <a:pt x="167" y="1164"/>
                </a:cubicBezTo>
                <a:close/>
                <a:moveTo>
                  <a:pt x="76" y="946"/>
                </a:moveTo>
                <a:cubicBezTo>
                  <a:pt x="77" y="940"/>
                  <a:pt x="78" y="935"/>
                  <a:pt x="78" y="929"/>
                </a:cubicBezTo>
                <a:cubicBezTo>
                  <a:pt x="76" y="929"/>
                  <a:pt x="73" y="930"/>
                  <a:pt x="71" y="929"/>
                </a:cubicBezTo>
                <a:cubicBezTo>
                  <a:pt x="68" y="929"/>
                  <a:pt x="65" y="928"/>
                  <a:pt x="62" y="928"/>
                </a:cubicBezTo>
                <a:cubicBezTo>
                  <a:pt x="62" y="933"/>
                  <a:pt x="61" y="939"/>
                  <a:pt x="61" y="944"/>
                </a:cubicBezTo>
                <a:cubicBezTo>
                  <a:pt x="66" y="944"/>
                  <a:pt x="71" y="945"/>
                  <a:pt x="76" y="946"/>
                </a:cubicBezTo>
                <a:close/>
                <a:moveTo>
                  <a:pt x="58" y="983"/>
                </a:moveTo>
                <a:cubicBezTo>
                  <a:pt x="58" y="989"/>
                  <a:pt x="57" y="994"/>
                  <a:pt x="57" y="998"/>
                </a:cubicBezTo>
                <a:cubicBezTo>
                  <a:pt x="62" y="999"/>
                  <a:pt x="67" y="999"/>
                  <a:pt x="71" y="1000"/>
                </a:cubicBezTo>
                <a:cubicBezTo>
                  <a:pt x="72" y="994"/>
                  <a:pt x="72" y="989"/>
                  <a:pt x="73" y="984"/>
                </a:cubicBezTo>
                <a:cubicBezTo>
                  <a:pt x="68" y="984"/>
                  <a:pt x="63" y="984"/>
                  <a:pt x="58" y="983"/>
                </a:cubicBezTo>
                <a:close/>
                <a:moveTo>
                  <a:pt x="67" y="874"/>
                </a:moveTo>
                <a:cubicBezTo>
                  <a:pt x="67" y="879"/>
                  <a:pt x="66" y="885"/>
                  <a:pt x="66" y="889"/>
                </a:cubicBezTo>
                <a:cubicBezTo>
                  <a:pt x="71" y="890"/>
                  <a:pt x="77" y="891"/>
                  <a:pt x="82" y="891"/>
                </a:cubicBezTo>
                <a:cubicBezTo>
                  <a:pt x="82" y="885"/>
                  <a:pt x="83" y="880"/>
                  <a:pt x="83" y="874"/>
                </a:cubicBezTo>
                <a:cubicBezTo>
                  <a:pt x="78" y="874"/>
                  <a:pt x="73" y="874"/>
                  <a:pt x="67" y="874"/>
                </a:cubicBezTo>
                <a:close/>
                <a:moveTo>
                  <a:pt x="86" y="837"/>
                </a:moveTo>
                <a:cubicBezTo>
                  <a:pt x="86" y="831"/>
                  <a:pt x="87" y="826"/>
                  <a:pt x="87" y="821"/>
                </a:cubicBezTo>
                <a:cubicBezTo>
                  <a:pt x="82" y="821"/>
                  <a:pt x="76" y="820"/>
                  <a:pt x="71" y="820"/>
                </a:cubicBezTo>
                <a:cubicBezTo>
                  <a:pt x="71" y="825"/>
                  <a:pt x="71" y="830"/>
                  <a:pt x="70" y="835"/>
                </a:cubicBezTo>
                <a:cubicBezTo>
                  <a:pt x="76" y="835"/>
                  <a:pt x="81" y="836"/>
                  <a:pt x="86" y="837"/>
                </a:cubicBezTo>
                <a:close/>
                <a:moveTo>
                  <a:pt x="76" y="1082"/>
                </a:moveTo>
                <a:cubicBezTo>
                  <a:pt x="81" y="1083"/>
                  <a:pt x="87" y="1083"/>
                  <a:pt x="92" y="1084"/>
                </a:cubicBezTo>
                <a:cubicBezTo>
                  <a:pt x="92" y="1078"/>
                  <a:pt x="93" y="1073"/>
                  <a:pt x="93" y="1068"/>
                </a:cubicBezTo>
                <a:cubicBezTo>
                  <a:pt x="88" y="1067"/>
                  <a:pt x="83" y="1067"/>
                  <a:pt x="78" y="1067"/>
                </a:cubicBezTo>
                <a:cubicBezTo>
                  <a:pt x="77" y="1072"/>
                  <a:pt x="77" y="1077"/>
                  <a:pt x="76" y="1082"/>
                </a:cubicBezTo>
                <a:close/>
                <a:moveTo>
                  <a:pt x="96" y="1029"/>
                </a:moveTo>
                <a:cubicBezTo>
                  <a:pt x="97" y="1024"/>
                  <a:pt x="97" y="1019"/>
                  <a:pt x="97" y="1013"/>
                </a:cubicBezTo>
                <a:cubicBezTo>
                  <a:pt x="92" y="1013"/>
                  <a:pt x="87" y="1013"/>
                  <a:pt x="82" y="1013"/>
                </a:cubicBezTo>
                <a:cubicBezTo>
                  <a:pt x="82" y="1018"/>
                  <a:pt x="82" y="1023"/>
                  <a:pt x="81" y="1028"/>
                </a:cubicBezTo>
                <a:cubicBezTo>
                  <a:pt x="86" y="1028"/>
                  <a:pt x="92" y="1029"/>
                  <a:pt x="96" y="1029"/>
                </a:cubicBezTo>
                <a:close/>
                <a:moveTo>
                  <a:pt x="103" y="977"/>
                </a:moveTo>
                <a:cubicBezTo>
                  <a:pt x="103" y="971"/>
                  <a:pt x="103" y="965"/>
                  <a:pt x="103" y="959"/>
                </a:cubicBezTo>
                <a:cubicBezTo>
                  <a:pt x="97" y="958"/>
                  <a:pt x="92" y="958"/>
                  <a:pt x="86" y="958"/>
                </a:cubicBezTo>
                <a:cubicBezTo>
                  <a:pt x="86" y="963"/>
                  <a:pt x="85" y="969"/>
                  <a:pt x="85" y="974"/>
                </a:cubicBezTo>
                <a:cubicBezTo>
                  <a:pt x="91" y="975"/>
                  <a:pt x="97" y="976"/>
                  <a:pt x="103" y="977"/>
                </a:cubicBezTo>
                <a:close/>
                <a:moveTo>
                  <a:pt x="144" y="824"/>
                </a:moveTo>
                <a:cubicBezTo>
                  <a:pt x="137" y="824"/>
                  <a:pt x="131" y="823"/>
                  <a:pt x="125" y="823"/>
                </a:cubicBezTo>
                <a:cubicBezTo>
                  <a:pt x="124" y="829"/>
                  <a:pt x="124" y="835"/>
                  <a:pt x="123" y="841"/>
                </a:cubicBezTo>
                <a:cubicBezTo>
                  <a:pt x="129" y="842"/>
                  <a:pt x="136" y="842"/>
                  <a:pt x="143" y="843"/>
                </a:cubicBezTo>
                <a:cubicBezTo>
                  <a:pt x="140" y="837"/>
                  <a:pt x="142" y="830"/>
                  <a:pt x="144" y="824"/>
                </a:cubicBezTo>
                <a:close/>
                <a:moveTo>
                  <a:pt x="121" y="878"/>
                </a:moveTo>
                <a:cubicBezTo>
                  <a:pt x="120" y="884"/>
                  <a:pt x="120" y="890"/>
                  <a:pt x="119" y="896"/>
                </a:cubicBezTo>
                <a:cubicBezTo>
                  <a:pt x="124" y="896"/>
                  <a:pt x="131" y="897"/>
                  <a:pt x="136" y="897"/>
                </a:cubicBezTo>
                <a:cubicBezTo>
                  <a:pt x="137" y="891"/>
                  <a:pt x="138" y="885"/>
                  <a:pt x="138" y="878"/>
                </a:cubicBezTo>
                <a:cubicBezTo>
                  <a:pt x="133" y="878"/>
                  <a:pt x="126" y="878"/>
                  <a:pt x="121" y="878"/>
                </a:cubicBezTo>
                <a:close/>
                <a:moveTo>
                  <a:pt x="135" y="1014"/>
                </a:moveTo>
                <a:cubicBezTo>
                  <a:pt x="134" y="1021"/>
                  <a:pt x="134" y="1028"/>
                  <a:pt x="133" y="1034"/>
                </a:cubicBezTo>
                <a:cubicBezTo>
                  <a:pt x="139" y="1034"/>
                  <a:pt x="146" y="1035"/>
                  <a:pt x="151" y="1035"/>
                </a:cubicBezTo>
                <a:cubicBezTo>
                  <a:pt x="152" y="1029"/>
                  <a:pt x="153" y="1022"/>
                  <a:pt x="154" y="1015"/>
                </a:cubicBezTo>
                <a:cubicBezTo>
                  <a:pt x="148" y="1018"/>
                  <a:pt x="141" y="1018"/>
                  <a:pt x="135" y="1014"/>
                </a:cubicBezTo>
                <a:close/>
                <a:moveTo>
                  <a:pt x="116" y="932"/>
                </a:moveTo>
                <a:cubicBezTo>
                  <a:pt x="115" y="938"/>
                  <a:pt x="115" y="944"/>
                  <a:pt x="114" y="949"/>
                </a:cubicBezTo>
                <a:cubicBezTo>
                  <a:pt x="121" y="950"/>
                  <a:pt x="127" y="951"/>
                  <a:pt x="132" y="952"/>
                </a:cubicBezTo>
                <a:cubicBezTo>
                  <a:pt x="133" y="946"/>
                  <a:pt x="133" y="939"/>
                  <a:pt x="133" y="934"/>
                </a:cubicBezTo>
                <a:cubicBezTo>
                  <a:pt x="128" y="933"/>
                  <a:pt x="122" y="933"/>
                  <a:pt x="116" y="932"/>
                </a:cubicBezTo>
                <a:close/>
                <a:moveTo>
                  <a:pt x="122" y="741"/>
                </a:moveTo>
                <a:cubicBezTo>
                  <a:pt x="116" y="741"/>
                  <a:pt x="111" y="741"/>
                  <a:pt x="106" y="741"/>
                </a:cubicBezTo>
                <a:cubicBezTo>
                  <a:pt x="106" y="746"/>
                  <a:pt x="105" y="751"/>
                  <a:pt x="104" y="757"/>
                </a:cubicBezTo>
                <a:cubicBezTo>
                  <a:pt x="110" y="757"/>
                  <a:pt x="115" y="758"/>
                  <a:pt x="121" y="758"/>
                </a:cubicBezTo>
                <a:cubicBezTo>
                  <a:pt x="121" y="753"/>
                  <a:pt x="121" y="747"/>
                  <a:pt x="122" y="741"/>
                </a:cubicBezTo>
                <a:close/>
                <a:moveTo>
                  <a:pt x="101" y="794"/>
                </a:moveTo>
                <a:cubicBezTo>
                  <a:pt x="100" y="800"/>
                  <a:pt x="100" y="806"/>
                  <a:pt x="100" y="810"/>
                </a:cubicBezTo>
                <a:cubicBezTo>
                  <a:pt x="106" y="811"/>
                  <a:pt x="111" y="812"/>
                  <a:pt x="116" y="813"/>
                </a:cubicBezTo>
                <a:cubicBezTo>
                  <a:pt x="117" y="807"/>
                  <a:pt x="117" y="801"/>
                  <a:pt x="117" y="796"/>
                </a:cubicBezTo>
                <a:cubicBezTo>
                  <a:pt x="112" y="795"/>
                  <a:pt x="106" y="795"/>
                  <a:pt x="101" y="794"/>
                </a:cubicBezTo>
                <a:close/>
                <a:moveTo>
                  <a:pt x="96" y="848"/>
                </a:moveTo>
                <a:cubicBezTo>
                  <a:pt x="95" y="854"/>
                  <a:pt x="94" y="860"/>
                  <a:pt x="94" y="865"/>
                </a:cubicBezTo>
                <a:cubicBezTo>
                  <a:pt x="100" y="866"/>
                  <a:pt x="105" y="866"/>
                  <a:pt x="111" y="867"/>
                </a:cubicBezTo>
                <a:cubicBezTo>
                  <a:pt x="112" y="861"/>
                  <a:pt x="112" y="855"/>
                  <a:pt x="113" y="849"/>
                </a:cubicBezTo>
                <a:cubicBezTo>
                  <a:pt x="107" y="849"/>
                  <a:pt x="101" y="849"/>
                  <a:pt x="96" y="848"/>
                </a:cubicBezTo>
                <a:close/>
                <a:moveTo>
                  <a:pt x="91" y="903"/>
                </a:moveTo>
                <a:cubicBezTo>
                  <a:pt x="91" y="909"/>
                  <a:pt x="90" y="915"/>
                  <a:pt x="90" y="920"/>
                </a:cubicBezTo>
                <a:cubicBezTo>
                  <a:pt x="96" y="920"/>
                  <a:pt x="101" y="921"/>
                  <a:pt x="107" y="922"/>
                </a:cubicBezTo>
                <a:cubicBezTo>
                  <a:pt x="107" y="916"/>
                  <a:pt x="108" y="910"/>
                  <a:pt x="109" y="904"/>
                </a:cubicBezTo>
                <a:cubicBezTo>
                  <a:pt x="103" y="904"/>
                  <a:pt x="97" y="903"/>
                  <a:pt x="91" y="903"/>
                </a:cubicBezTo>
                <a:close/>
                <a:moveTo>
                  <a:pt x="100" y="1112"/>
                </a:moveTo>
                <a:cubicBezTo>
                  <a:pt x="106" y="1113"/>
                  <a:pt x="112" y="1114"/>
                  <a:pt x="117" y="1114"/>
                </a:cubicBezTo>
                <a:cubicBezTo>
                  <a:pt x="117" y="1108"/>
                  <a:pt x="118" y="1102"/>
                  <a:pt x="119" y="1097"/>
                </a:cubicBezTo>
                <a:cubicBezTo>
                  <a:pt x="113" y="1097"/>
                  <a:pt x="108" y="1096"/>
                  <a:pt x="102" y="1096"/>
                </a:cubicBezTo>
                <a:cubicBezTo>
                  <a:pt x="101" y="1102"/>
                  <a:pt x="101" y="1107"/>
                  <a:pt x="100" y="1112"/>
                </a:cubicBezTo>
                <a:close/>
                <a:moveTo>
                  <a:pt x="122" y="1060"/>
                </a:moveTo>
                <a:cubicBezTo>
                  <a:pt x="123" y="1054"/>
                  <a:pt x="124" y="1047"/>
                  <a:pt x="124" y="1042"/>
                </a:cubicBezTo>
                <a:cubicBezTo>
                  <a:pt x="119" y="1042"/>
                  <a:pt x="113" y="1042"/>
                  <a:pt x="107" y="1042"/>
                </a:cubicBezTo>
                <a:cubicBezTo>
                  <a:pt x="106" y="1047"/>
                  <a:pt x="106" y="1053"/>
                  <a:pt x="105" y="1058"/>
                </a:cubicBezTo>
                <a:cubicBezTo>
                  <a:pt x="108" y="1058"/>
                  <a:pt x="111" y="1058"/>
                  <a:pt x="114" y="1058"/>
                </a:cubicBezTo>
                <a:cubicBezTo>
                  <a:pt x="117" y="1059"/>
                  <a:pt x="120" y="1060"/>
                  <a:pt x="122" y="1060"/>
                </a:cubicBezTo>
                <a:close/>
                <a:moveTo>
                  <a:pt x="127" y="1006"/>
                </a:moveTo>
                <a:cubicBezTo>
                  <a:pt x="127" y="999"/>
                  <a:pt x="128" y="993"/>
                  <a:pt x="129" y="988"/>
                </a:cubicBezTo>
                <a:cubicBezTo>
                  <a:pt x="122" y="987"/>
                  <a:pt x="116" y="986"/>
                  <a:pt x="110" y="986"/>
                </a:cubicBezTo>
                <a:cubicBezTo>
                  <a:pt x="110" y="992"/>
                  <a:pt x="110" y="998"/>
                  <a:pt x="110" y="1003"/>
                </a:cubicBezTo>
                <a:cubicBezTo>
                  <a:pt x="115" y="1004"/>
                  <a:pt x="121" y="1005"/>
                  <a:pt x="127" y="1006"/>
                </a:cubicBezTo>
                <a:close/>
                <a:moveTo>
                  <a:pt x="125" y="1141"/>
                </a:moveTo>
                <a:cubicBezTo>
                  <a:pt x="131" y="1142"/>
                  <a:pt x="137" y="1143"/>
                  <a:pt x="142" y="1144"/>
                </a:cubicBezTo>
                <a:cubicBezTo>
                  <a:pt x="142" y="1138"/>
                  <a:pt x="143" y="1132"/>
                  <a:pt x="143" y="1127"/>
                </a:cubicBezTo>
                <a:cubicBezTo>
                  <a:pt x="138" y="1126"/>
                  <a:pt x="132" y="1126"/>
                  <a:pt x="126" y="1125"/>
                </a:cubicBezTo>
                <a:cubicBezTo>
                  <a:pt x="126" y="1131"/>
                  <a:pt x="125" y="1137"/>
                  <a:pt x="125" y="1141"/>
                </a:cubicBezTo>
                <a:close/>
                <a:moveTo>
                  <a:pt x="147" y="1090"/>
                </a:moveTo>
                <a:cubicBezTo>
                  <a:pt x="148" y="1084"/>
                  <a:pt x="149" y="1077"/>
                  <a:pt x="149" y="1071"/>
                </a:cubicBezTo>
                <a:cubicBezTo>
                  <a:pt x="144" y="1071"/>
                  <a:pt x="137" y="1071"/>
                  <a:pt x="131" y="1071"/>
                </a:cubicBezTo>
                <a:cubicBezTo>
                  <a:pt x="131" y="1076"/>
                  <a:pt x="130" y="1083"/>
                  <a:pt x="129" y="1088"/>
                </a:cubicBezTo>
                <a:cubicBezTo>
                  <a:pt x="136" y="1089"/>
                  <a:pt x="142" y="1090"/>
                  <a:pt x="147" y="1090"/>
                </a:cubicBezTo>
                <a:close/>
                <a:moveTo>
                  <a:pt x="145" y="1226"/>
                </a:moveTo>
                <a:cubicBezTo>
                  <a:pt x="151" y="1226"/>
                  <a:pt x="157" y="1227"/>
                  <a:pt x="162" y="1228"/>
                </a:cubicBezTo>
                <a:cubicBezTo>
                  <a:pt x="163" y="1221"/>
                  <a:pt x="164" y="1215"/>
                  <a:pt x="164" y="1210"/>
                </a:cubicBezTo>
                <a:cubicBezTo>
                  <a:pt x="159" y="1210"/>
                  <a:pt x="153" y="1210"/>
                  <a:pt x="147" y="1210"/>
                </a:cubicBezTo>
                <a:cubicBezTo>
                  <a:pt x="146" y="1215"/>
                  <a:pt x="146" y="1220"/>
                  <a:pt x="145" y="1226"/>
                </a:cubicBezTo>
                <a:close/>
                <a:moveTo>
                  <a:pt x="173" y="1120"/>
                </a:moveTo>
                <a:cubicBezTo>
                  <a:pt x="173" y="1114"/>
                  <a:pt x="173" y="1108"/>
                  <a:pt x="174" y="1102"/>
                </a:cubicBezTo>
                <a:cubicBezTo>
                  <a:pt x="168" y="1101"/>
                  <a:pt x="161" y="1100"/>
                  <a:pt x="155" y="1100"/>
                </a:cubicBezTo>
                <a:cubicBezTo>
                  <a:pt x="155" y="1106"/>
                  <a:pt x="155" y="1112"/>
                  <a:pt x="154" y="1117"/>
                </a:cubicBezTo>
                <a:cubicBezTo>
                  <a:pt x="161" y="1118"/>
                  <a:pt x="167" y="1119"/>
                  <a:pt x="173" y="1120"/>
                </a:cubicBezTo>
                <a:close/>
                <a:moveTo>
                  <a:pt x="170" y="1255"/>
                </a:moveTo>
                <a:cubicBezTo>
                  <a:pt x="176" y="1256"/>
                  <a:pt x="182" y="1256"/>
                  <a:pt x="187" y="1257"/>
                </a:cubicBezTo>
                <a:cubicBezTo>
                  <a:pt x="188" y="1251"/>
                  <a:pt x="188" y="1245"/>
                  <a:pt x="188" y="1240"/>
                </a:cubicBezTo>
                <a:cubicBezTo>
                  <a:pt x="185" y="1240"/>
                  <a:pt x="182" y="1240"/>
                  <a:pt x="179" y="1240"/>
                </a:cubicBezTo>
                <a:cubicBezTo>
                  <a:pt x="176" y="1240"/>
                  <a:pt x="174" y="1239"/>
                  <a:pt x="171" y="1238"/>
                </a:cubicBezTo>
                <a:cubicBezTo>
                  <a:pt x="171" y="1244"/>
                  <a:pt x="171" y="1250"/>
                  <a:pt x="170" y="1255"/>
                </a:cubicBezTo>
                <a:close/>
                <a:moveTo>
                  <a:pt x="191" y="1203"/>
                </a:moveTo>
                <a:cubicBezTo>
                  <a:pt x="192" y="1197"/>
                  <a:pt x="193" y="1190"/>
                  <a:pt x="194" y="1185"/>
                </a:cubicBezTo>
                <a:cubicBezTo>
                  <a:pt x="188" y="1184"/>
                  <a:pt x="181" y="1184"/>
                  <a:pt x="175" y="1184"/>
                </a:cubicBezTo>
                <a:cubicBezTo>
                  <a:pt x="175" y="1190"/>
                  <a:pt x="174" y="1197"/>
                  <a:pt x="173" y="1203"/>
                </a:cubicBezTo>
                <a:cubicBezTo>
                  <a:pt x="179" y="1203"/>
                  <a:pt x="186" y="1203"/>
                  <a:pt x="191" y="1203"/>
                </a:cubicBezTo>
                <a:close/>
                <a:moveTo>
                  <a:pt x="163" y="908"/>
                </a:moveTo>
                <a:cubicBezTo>
                  <a:pt x="157" y="908"/>
                  <a:pt x="151" y="908"/>
                  <a:pt x="144" y="907"/>
                </a:cubicBezTo>
                <a:cubicBezTo>
                  <a:pt x="145" y="910"/>
                  <a:pt x="145" y="913"/>
                  <a:pt x="145" y="916"/>
                </a:cubicBezTo>
                <a:cubicBezTo>
                  <a:pt x="145" y="920"/>
                  <a:pt x="144" y="923"/>
                  <a:pt x="143" y="924"/>
                </a:cubicBezTo>
                <a:cubicBezTo>
                  <a:pt x="150" y="925"/>
                  <a:pt x="156" y="926"/>
                  <a:pt x="162" y="927"/>
                </a:cubicBezTo>
                <a:cubicBezTo>
                  <a:pt x="162" y="921"/>
                  <a:pt x="162" y="914"/>
                  <a:pt x="163" y="908"/>
                </a:cubicBezTo>
                <a:close/>
                <a:moveTo>
                  <a:pt x="145" y="788"/>
                </a:moveTo>
                <a:cubicBezTo>
                  <a:pt x="146" y="782"/>
                  <a:pt x="147" y="775"/>
                  <a:pt x="148" y="769"/>
                </a:cubicBezTo>
                <a:cubicBezTo>
                  <a:pt x="142" y="769"/>
                  <a:pt x="136" y="769"/>
                  <a:pt x="130" y="769"/>
                </a:cubicBezTo>
                <a:cubicBezTo>
                  <a:pt x="130" y="775"/>
                  <a:pt x="129" y="780"/>
                  <a:pt x="129" y="786"/>
                </a:cubicBezTo>
                <a:cubicBezTo>
                  <a:pt x="135" y="787"/>
                  <a:pt x="140" y="787"/>
                  <a:pt x="145" y="788"/>
                </a:cubicBezTo>
                <a:close/>
                <a:moveTo>
                  <a:pt x="151" y="734"/>
                </a:moveTo>
                <a:cubicBezTo>
                  <a:pt x="151" y="728"/>
                  <a:pt x="152" y="722"/>
                  <a:pt x="152" y="716"/>
                </a:cubicBezTo>
                <a:cubicBezTo>
                  <a:pt x="146" y="716"/>
                  <a:pt x="140" y="715"/>
                  <a:pt x="134" y="715"/>
                </a:cubicBezTo>
                <a:cubicBezTo>
                  <a:pt x="134" y="720"/>
                  <a:pt x="134" y="726"/>
                  <a:pt x="133" y="731"/>
                </a:cubicBezTo>
                <a:cubicBezTo>
                  <a:pt x="139" y="732"/>
                  <a:pt x="145" y="733"/>
                  <a:pt x="151" y="734"/>
                </a:cubicBezTo>
                <a:close/>
                <a:moveTo>
                  <a:pt x="156" y="680"/>
                </a:moveTo>
                <a:cubicBezTo>
                  <a:pt x="156" y="674"/>
                  <a:pt x="157" y="668"/>
                  <a:pt x="157" y="662"/>
                </a:cubicBezTo>
                <a:cubicBezTo>
                  <a:pt x="152" y="661"/>
                  <a:pt x="146" y="661"/>
                  <a:pt x="140" y="661"/>
                </a:cubicBezTo>
                <a:cubicBezTo>
                  <a:pt x="139" y="666"/>
                  <a:pt x="139" y="672"/>
                  <a:pt x="138" y="678"/>
                </a:cubicBezTo>
                <a:cubicBezTo>
                  <a:pt x="144" y="678"/>
                  <a:pt x="150" y="679"/>
                  <a:pt x="156" y="680"/>
                </a:cubicBezTo>
                <a:close/>
                <a:moveTo>
                  <a:pt x="182" y="710"/>
                </a:moveTo>
                <a:cubicBezTo>
                  <a:pt x="182" y="704"/>
                  <a:pt x="182" y="698"/>
                  <a:pt x="182" y="691"/>
                </a:cubicBezTo>
                <a:cubicBezTo>
                  <a:pt x="179" y="691"/>
                  <a:pt x="176" y="691"/>
                  <a:pt x="173" y="691"/>
                </a:cubicBezTo>
                <a:cubicBezTo>
                  <a:pt x="169" y="691"/>
                  <a:pt x="166" y="689"/>
                  <a:pt x="164" y="689"/>
                </a:cubicBezTo>
                <a:cubicBezTo>
                  <a:pt x="163" y="695"/>
                  <a:pt x="163" y="702"/>
                  <a:pt x="163" y="707"/>
                </a:cubicBezTo>
                <a:cubicBezTo>
                  <a:pt x="169" y="708"/>
                  <a:pt x="176" y="709"/>
                  <a:pt x="182" y="710"/>
                </a:cubicBezTo>
                <a:close/>
                <a:moveTo>
                  <a:pt x="185" y="655"/>
                </a:moveTo>
                <a:cubicBezTo>
                  <a:pt x="185" y="649"/>
                  <a:pt x="186" y="642"/>
                  <a:pt x="187" y="636"/>
                </a:cubicBezTo>
                <a:cubicBezTo>
                  <a:pt x="181" y="636"/>
                  <a:pt x="175" y="636"/>
                  <a:pt x="170" y="636"/>
                </a:cubicBezTo>
                <a:cubicBezTo>
                  <a:pt x="169" y="642"/>
                  <a:pt x="168" y="648"/>
                  <a:pt x="167" y="653"/>
                </a:cubicBezTo>
                <a:cubicBezTo>
                  <a:pt x="173" y="654"/>
                  <a:pt x="179" y="654"/>
                  <a:pt x="185" y="655"/>
                </a:cubicBezTo>
                <a:close/>
                <a:moveTo>
                  <a:pt x="159" y="459"/>
                </a:moveTo>
                <a:cubicBezTo>
                  <a:pt x="164" y="459"/>
                  <a:pt x="168" y="460"/>
                  <a:pt x="173" y="461"/>
                </a:cubicBezTo>
                <a:cubicBezTo>
                  <a:pt x="174" y="455"/>
                  <a:pt x="174" y="451"/>
                  <a:pt x="174" y="446"/>
                </a:cubicBezTo>
                <a:cubicBezTo>
                  <a:pt x="170" y="446"/>
                  <a:pt x="165" y="445"/>
                  <a:pt x="160" y="445"/>
                </a:cubicBezTo>
                <a:cubicBezTo>
                  <a:pt x="160" y="450"/>
                  <a:pt x="159" y="454"/>
                  <a:pt x="159" y="459"/>
                </a:cubicBezTo>
                <a:close/>
                <a:moveTo>
                  <a:pt x="154" y="513"/>
                </a:moveTo>
                <a:cubicBezTo>
                  <a:pt x="159" y="513"/>
                  <a:pt x="164" y="514"/>
                  <a:pt x="169" y="515"/>
                </a:cubicBezTo>
                <a:cubicBezTo>
                  <a:pt x="169" y="510"/>
                  <a:pt x="169" y="505"/>
                  <a:pt x="169" y="500"/>
                </a:cubicBezTo>
                <a:cubicBezTo>
                  <a:pt x="164" y="500"/>
                  <a:pt x="160" y="499"/>
                  <a:pt x="156" y="499"/>
                </a:cubicBezTo>
                <a:cubicBezTo>
                  <a:pt x="155" y="504"/>
                  <a:pt x="155" y="508"/>
                  <a:pt x="154" y="513"/>
                </a:cubicBezTo>
                <a:close/>
                <a:moveTo>
                  <a:pt x="148" y="568"/>
                </a:moveTo>
                <a:cubicBezTo>
                  <a:pt x="154" y="569"/>
                  <a:pt x="159" y="569"/>
                  <a:pt x="165" y="570"/>
                </a:cubicBezTo>
                <a:cubicBezTo>
                  <a:pt x="165" y="564"/>
                  <a:pt x="166" y="559"/>
                  <a:pt x="166" y="553"/>
                </a:cubicBezTo>
                <a:cubicBezTo>
                  <a:pt x="161" y="553"/>
                  <a:pt x="155" y="553"/>
                  <a:pt x="150" y="552"/>
                </a:cubicBezTo>
                <a:cubicBezTo>
                  <a:pt x="149" y="558"/>
                  <a:pt x="149" y="563"/>
                  <a:pt x="148" y="568"/>
                </a:cubicBezTo>
                <a:close/>
                <a:moveTo>
                  <a:pt x="144" y="606"/>
                </a:moveTo>
                <a:cubicBezTo>
                  <a:pt x="144" y="612"/>
                  <a:pt x="143" y="618"/>
                  <a:pt x="143" y="623"/>
                </a:cubicBezTo>
                <a:cubicBezTo>
                  <a:pt x="149" y="624"/>
                  <a:pt x="154" y="624"/>
                  <a:pt x="160" y="624"/>
                </a:cubicBezTo>
                <a:cubicBezTo>
                  <a:pt x="160" y="619"/>
                  <a:pt x="161" y="613"/>
                  <a:pt x="161" y="607"/>
                </a:cubicBezTo>
                <a:cubicBezTo>
                  <a:pt x="156" y="607"/>
                  <a:pt x="150" y="607"/>
                  <a:pt x="144" y="606"/>
                </a:cubicBezTo>
                <a:close/>
                <a:moveTo>
                  <a:pt x="130" y="484"/>
                </a:moveTo>
                <a:cubicBezTo>
                  <a:pt x="134" y="484"/>
                  <a:pt x="139" y="484"/>
                  <a:pt x="143" y="485"/>
                </a:cubicBezTo>
                <a:cubicBezTo>
                  <a:pt x="143" y="480"/>
                  <a:pt x="144" y="476"/>
                  <a:pt x="144" y="471"/>
                </a:cubicBezTo>
                <a:cubicBezTo>
                  <a:pt x="140" y="471"/>
                  <a:pt x="136" y="471"/>
                  <a:pt x="132" y="471"/>
                </a:cubicBezTo>
                <a:cubicBezTo>
                  <a:pt x="131" y="475"/>
                  <a:pt x="130" y="479"/>
                  <a:pt x="130" y="484"/>
                </a:cubicBezTo>
                <a:close/>
                <a:moveTo>
                  <a:pt x="125" y="537"/>
                </a:moveTo>
                <a:cubicBezTo>
                  <a:pt x="130" y="538"/>
                  <a:pt x="135" y="539"/>
                  <a:pt x="140" y="539"/>
                </a:cubicBezTo>
                <a:cubicBezTo>
                  <a:pt x="140" y="535"/>
                  <a:pt x="140" y="530"/>
                  <a:pt x="140" y="525"/>
                </a:cubicBezTo>
                <a:cubicBezTo>
                  <a:pt x="135" y="525"/>
                  <a:pt x="130" y="524"/>
                  <a:pt x="126" y="524"/>
                </a:cubicBezTo>
                <a:cubicBezTo>
                  <a:pt x="125" y="528"/>
                  <a:pt x="125" y="533"/>
                  <a:pt x="125" y="537"/>
                </a:cubicBezTo>
                <a:close/>
                <a:moveTo>
                  <a:pt x="119" y="592"/>
                </a:moveTo>
                <a:cubicBezTo>
                  <a:pt x="124" y="593"/>
                  <a:pt x="129" y="594"/>
                  <a:pt x="134" y="594"/>
                </a:cubicBezTo>
                <a:cubicBezTo>
                  <a:pt x="135" y="589"/>
                  <a:pt x="135" y="584"/>
                  <a:pt x="136" y="578"/>
                </a:cubicBezTo>
                <a:cubicBezTo>
                  <a:pt x="130" y="578"/>
                  <a:pt x="125" y="578"/>
                  <a:pt x="120" y="577"/>
                </a:cubicBezTo>
                <a:cubicBezTo>
                  <a:pt x="120" y="583"/>
                  <a:pt x="120" y="587"/>
                  <a:pt x="119" y="592"/>
                </a:cubicBezTo>
                <a:close/>
                <a:moveTo>
                  <a:pt x="114" y="647"/>
                </a:moveTo>
                <a:cubicBezTo>
                  <a:pt x="120" y="648"/>
                  <a:pt x="126" y="649"/>
                  <a:pt x="130" y="649"/>
                </a:cubicBezTo>
                <a:cubicBezTo>
                  <a:pt x="131" y="643"/>
                  <a:pt x="131" y="638"/>
                  <a:pt x="132" y="632"/>
                </a:cubicBezTo>
                <a:cubicBezTo>
                  <a:pt x="127" y="632"/>
                  <a:pt x="121" y="632"/>
                  <a:pt x="116" y="632"/>
                </a:cubicBezTo>
                <a:cubicBezTo>
                  <a:pt x="115" y="637"/>
                  <a:pt x="115" y="642"/>
                  <a:pt x="114" y="647"/>
                </a:cubicBezTo>
                <a:close/>
                <a:moveTo>
                  <a:pt x="110" y="686"/>
                </a:moveTo>
                <a:cubicBezTo>
                  <a:pt x="110" y="691"/>
                  <a:pt x="109" y="697"/>
                  <a:pt x="109" y="702"/>
                </a:cubicBezTo>
                <a:cubicBezTo>
                  <a:pt x="115" y="703"/>
                  <a:pt x="120" y="703"/>
                  <a:pt x="126" y="704"/>
                </a:cubicBezTo>
                <a:cubicBezTo>
                  <a:pt x="126" y="698"/>
                  <a:pt x="127" y="693"/>
                  <a:pt x="127" y="687"/>
                </a:cubicBezTo>
                <a:cubicBezTo>
                  <a:pt x="121" y="686"/>
                  <a:pt x="116" y="686"/>
                  <a:pt x="110" y="686"/>
                </a:cubicBezTo>
                <a:close/>
                <a:moveTo>
                  <a:pt x="95" y="562"/>
                </a:moveTo>
                <a:cubicBezTo>
                  <a:pt x="99" y="563"/>
                  <a:pt x="104" y="564"/>
                  <a:pt x="109" y="564"/>
                </a:cubicBezTo>
                <a:cubicBezTo>
                  <a:pt x="109" y="559"/>
                  <a:pt x="109" y="555"/>
                  <a:pt x="109" y="550"/>
                </a:cubicBezTo>
                <a:cubicBezTo>
                  <a:pt x="105" y="550"/>
                  <a:pt x="101" y="549"/>
                  <a:pt x="96" y="549"/>
                </a:cubicBezTo>
                <a:cubicBezTo>
                  <a:pt x="96" y="554"/>
                  <a:pt x="95" y="558"/>
                  <a:pt x="95" y="562"/>
                </a:cubicBezTo>
                <a:close/>
                <a:moveTo>
                  <a:pt x="91" y="617"/>
                </a:moveTo>
                <a:cubicBezTo>
                  <a:pt x="95" y="617"/>
                  <a:pt x="100" y="618"/>
                  <a:pt x="104" y="618"/>
                </a:cubicBezTo>
                <a:cubicBezTo>
                  <a:pt x="104" y="613"/>
                  <a:pt x="105" y="609"/>
                  <a:pt x="105" y="604"/>
                </a:cubicBezTo>
                <a:cubicBezTo>
                  <a:pt x="100" y="604"/>
                  <a:pt x="96" y="604"/>
                  <a:pt x="92" y="604"/>
                </a:cubicBezTo>
                <a:cubicBezTo>
                  <a:pt x="91" y="608"/>
                  <a:pt x="91" y="612"/>
                  <a:pt x="91" y="617"/>
                </a:cubicBezTo>
                <a:close/>
                <a:moveTo>
                  <a:pt x="85" y="671"/>
                </a:moveTo>
                <a:cubicBezTo>
                  <a:pt x="90" y="672"/>
                  <a:pt x="95" y="673"/>
                  <a:pt x="100" y="673"/>
                </a:cubicBezTo>
                <a:cubicBezTo>
                  <a:pt x="101" y="668"/>
                  <a:pt x="101" y="663"/>
                  <a:pt x="102" y="658"/>
                </a:cubicBezTo>
                <a:cubicBezTo>
                  <a:pt x="96" y="657"/>
                  <a:pt x="91" y="657"/>
                  <a:pt x="86" y="657"/>
                </a:cubicBezTo>
                <a:cubicBezTo>
                  <a:pt x="86" y="662"/>
                  <a:pt x="85" y="666"/>
                  <a:pt x="85" y="671"/>
                </a:cubicBezTo>
                <a:close/>
                <a:moveTo>
                  <a:pt x="81" y="726"/>
                </a:moveTo>
                <a:cubicBezTo>
                  <a:pt x="86" y="727"/>
                  <a:pt x="90" y="727"/>
                  <a:pt x="95" y="728"/>
                </a:cubicBezTo>
                <a:cubicBezTo>
                  <a:pt x="96" y="722"/>
                  <a:pt x="96" y="717"/>
                  <a:pt x="97" y="712"/>
                </a:cubicBezTo>
                <a:cubicBezTo>
                  <a:pt x="92" y="712"/>
                  <a:pt x="87" y="712"/>
                  <a:pt x="82" y="712"/>
                </a:cubicBezTo>
                <a:cubicBezTo>
                  <a:pt x="82" y="716"/>
                  <a:pt x="81" y="721"/>
                  <a:pt x="81" y="726"/>
                </a:cubicBezTo>
                <a:close/>
                <a:moveTo>
                  <a:pt x="77" y="766"/>
                </a:moveTo>
                <a:cubicBezTo>
                  <a:pt x="76" y="771"/>
                  <a:pt x="76" y="776"/>
                  <a:pt x="75" y="781"/>
                </a:cubicBezTo>
                <a:cubicBezTo>
                  <a:pt x="81" y="781"/>
                  <a:pt x="86" y="782"/>
                  <a:pt x="91" y="783"/>
                </a:cubicBezTo>
                <a:cubicBezTo>
                  <a:pt x="92" y="777"/>
                  <a:pt x="92" y="772"/>
                  <a:pt x="93" y="766"/>
                </a:cubicBezTo>
                <a:cubicBezTo>
                  <a:pt x="88" y="766"/>
                  <a:pt x="82" y="766"/>
                  <a:pt x="77" y="766"/>
                </a:cubicBezTo>
                <a:close/>
                <a:moveTo>
                  <a:pt x="61" y="641"/>
                </a:moveTo>
                <a:cubicBezTo>
                  <a:pt x="66" y="641"/>
                  <a:pt x="70" y="642"/>
                  <a:pt x="75" y="643"/>
                </a:cubicBezTo>
                <a:cubicBezTo>
                  <a:pt x="75" y="638"/>
                  <a:pt x="75" y="634"/>
                  <a:pt x="76" y="630"/>
                </a:cubicBezTo>
                <a:cubicBezTo>
                  <a:pt x="71" y="629"/>
                  <a:pt x="67" y="629"/>
                  <a:pt x="62" y="628"/>
                </a:cubicBezTo>
                <a:cubicBezTo>
                  <a:pt x="62" y="633"/>
                  <a:pt x="62" y="637"/>
                  <a:pt x="61" y="641"/>
                </a:cubicBezTo>
                <a:close/>
                <a:moveTo>
                  <a:pt x="56" y="696"/>
                </a:moveTo>
                <a:cubicBezTo>
                  <a:pt x="61" y="696"/>
                  <a:pt x="65" y="697"/>
                  <a:pt x="70" y="697"/>
                </a:cubicBezTo>
                <a:cubicBezTo>
                  <a:pt x="70" y="692"/>
                  <a:pt x="71" y="687"/>
                  <a:pt x="71" y="683"/>
                </a:cubicBezTo>
                <a:cubicBezTo>
                  <a:pt x="66" y="683"/>
                  <a:pt x="62" y="682"/>
                  <a:pt x="57" y="682"/>
                </a:cubicBezTo>
                <a:cubicBezTo>
                  <a:pt x="57" y="687"/>
                  <a:pt x="56" y="691"/>
                  <a:pt x="56" y="696"/>
                </a:cubicBezTo>
                <a:close/>
                <a:moveTo>
                  <a:pt x="51" y="750"/>
                </a:moveTo>
                <a:cubicBezTo>
                  <a:pt x="57" y="751"/>
                  <a:pt x="61" y="752"/>
                  <a:pt x="66" y="752"/>
                </a:cubicBezTo>
                <a:cubicBezTo>
                  <a:pt x="66" y="747"/>
                  <a:pt x="67" y="743"/>
                  <a:pt x="67" y="737"/>
                </a:cubicBezTo>
                <a:cubicBezTo>
                  <a:pt x="62" y="737"/>
                  <a:pt x="57" y="737"/>
                  <a:pt x="52" y="736"/>
                </a:cubicBezTo>
                <a:cubicBezTo>
                  <a:pt x="52" y="741"/>
                  <a:pt x="52" y="746"/>
                  <a:pt x="51" y="750"/>
                </a:cubicBezTo>
                <a:close/>
                <a:moveTo>
                  <a:pt x="46" y="805"/>
                </a:moveTo>
                <a:cubicBezTo>
                  <a:pt x="51" y="806"/>
                  <a:pt x="56" y="806"/>
                  <a:pt x="61" y="807"/>
                </a:cubicBezTo>
                <a:cubicBezTo>
                  <a:pt x="61" y="802"/>
                  <a:pt x="62" y="797"/>
                  <a:pt x="62" y="792"/>
                </a:cubicBezTo>
                <a:cubicBezTo>
                  <a:pt x="57" y="791"/>
                  <a:pt x="52" y="791"/>
                  <a:pt x="47" y="791"/>
                </a:cubicBezTo>
                <a:cubicBezTo>
                  <a:pt x="47" y="796"/>
                  <a:pt x="46" y="800"/>
                  <a:pt x="46" y="805"/>
                </a:cubicBezTo>
                <a:close/>
                <a:moveTo>
                  <a:pt x="42" y="859"/>
                </a:moveTo>
                <a:cubicBezTo>
                  <a:pt x="47" y="859"/>
                  <a:pt x="51" y="860"/>
                  <a:pt x="56" y="860"/>
                </a:cubicBezTo>
                <a:cubicBezTo>
                  <a:pt x="56" y="856"/>
                  <a:pt x="56" y="851"/>
                  <a:pt x="57" y="846"/>
                </a:cubicBezTo>
                <a:cubicBezTo>
                  <a:pt x="52" y="846"/>
                  <a:pt x="48" y="846"/>
                  <a:pt x="43" y="846"/>
                </a:cubicBezTo>
                <a:cubicBezTo>
                  <a:pt x="43" y="850"/>
                  <a:pt x="42" y="854"/>
                  <a:pt x="42" y="859"/>
                </a:cubicBezTo>
                <a:close/>
                <a:moveTo>
                  <a:pt x="37" y="914"/>
                </a:moveTo>
                <a:cubicBezTo>
                  <a:pt x="42" y="914"/>
                  <a:pt x="47" y="915"/>
                  <a:pt x="51" y="915"/>
                </a:cubicBezTo>
                <a:cubicBezTo>
                  <a:pt x="52" y="910"/>
                  <a:pt x="52" y="905"/>
                  <a:pt x="53" y="900"/>
                </a:cubicBezTo>
                <a:cubicBezTo>
                  <a:pt x="48" y="900"/>
                  <a:pt x="43" y="900"/>
                  <a:pt x="38" y="899"/>
                </a:cubicBezTo>
                <a:cubicBezTo>
                  <a:pt x="38" y="904"/>
                  <a:pt x="37" y="909"/>
                  <a:pt x="37" y="914"/>
                </a:cubicBezTo>
                <a:close/>
                <a:moveTo>
                  <a:pt x="34" y="954"/>
                </a:moveTo>
                <a:cubicBezTo>
                  <a:pt x="33" y="959"/>
                  <a:pt x="33" y="963"/>
                  <a:pt x="33" y="968"/>
                </a:cubicBezTo>
                <a:cubicBezTo>
                  <a:pt x="37" y="969"/>
                  <a:pt x="42" y="969"/>
                  <a:pt x="46" y="969"/>
                </a:cubicBezTo>
                <a:cubicBezTo>
                  <a:pt x="46" y="964"/>
                  <a:pt x="47" y="959"/>
                  <a:pt x="48" y="954"/>
                </a:cubicBezTo>
                <a:cubicBezTo>
                  <a:pt x="43" y="954"/>
                  <a:pt x="38" y="954"/>
                  <a:pt x="34" y="954"/>
                </a:cubicBezTo>
                <a:close/>
                <a:moveTo>
                  <a:pt x="22" y="775"/>
                </a:moveTo>
                <a:cubicBezTo>
                  <a:pt x="27" y="775"/>
                  <a:pt x="31" y="776"/>
                  <a:pt x="36" y="776"/>
                </a:cubicBezTo>
                <a:cubicBezTo>
                  <a:pt x="36" y="772"/>
                  <a:pt x="36" y="767"/>
                  <a:pt x="37" y="763"/>
                </a:cubicBezTo>
                <a:cubicBezTo>
                  <a:pt x="32" y="762"/>
                  <a:pt x="28" y="762"/>
                  <a:pt x="23" y="762"/>
                </a:cubicBezTo>
                <a:cubicBezTo>
                  <a:pt x="23" y="766"/>
                  <a:pt x="22" y="770"/>
                  <a:pt x="22" y="775"/>
                </a:cubicBezTo>
                <a:close/>
                <a:moveTo>
                  <a:pt x="17" y="830"/>
                </a:moveTo>
                <a:cubicBezTo>
                  <a:pt x="22" y="830"/>
                  <a:pt x="26" y="830"/>
                  <a:pt x="30" y="831"/>
                </a:cubicBezTo>
                <a:cubicBezTo>
                  <a:pt x="31" y="826"/>
                  <a:pt x="31" y="822"/>
                  <a:pt x="32" y="817"/>
                </a:cubicBezTo>
                <a:cubicBezTo>
                  <a:pt x="28" y="817"/>
                  <a:pt x="24" y="817"/>
                  <a:pt x="19" y="817"/>
                </a:cubicBezTo>
                <a:cubicBezTo>
                  <a:pt x="18" y="821"/>
                  <a:pt x="18" y="825"/>
                  <a:pt x="17" y="830"/>
                </a:cubicBezTo>
                <a:close/>
                <a:moveTo>
                  <a:pt x="13" y="884"/>
                </a:moveTo>
                <a:cubicBezTo>
                  <a:pt x="17" y="885"/>
                  <a:pt x="22" y="885"/>
                  <a:pt x="27" y="886"/>
                </a:cubicBezTo>
                <a:cubicBezTo>
                  <a:pt x="27" y="881"/>
                  <a:pt x="27" y="876"/>
                  <a:pt x="27" y="872"/>
                </a:cubicBezTo>
                <a:cubicBezTo>
                  <a:pt x="22" y="871"/>
                  <a:pt x="18" y="871"/>
                  <a:pt x="14" y="871"/>
                </a:cubicBezTo>
                <a:cubicBezTo>
                  <a:pt x="13" y="876"/>
                  <a:pt x="13" y="880"/>
                  <a:pt x="13" y="884"/>
                </a:cubicBezTo>
                <a:close/>
                <a:moveTo>
                  <a:pt x="22" y="927"/>
                </a:moveTo>
                <a:cubicBezTo>
                  <a:pt x="17" y="926"/>
                  <a:pt x="13" y="926"/>
                  <a:pt x="8" y="925"/>
                </a:cubicBezTo>
                <a:cubicBezTo>
                  <a:pt x="8" y="930"/>
                  <a:pt x="8" y="934"/>
                  <a:pt x="8" y="938"/>
                </a:cubicBezTo>
                <a:cubicBezTo>
                  <a:pt x="13" y="938"/>
                  <a:pt x="17" y="938"/>
                  <a:pt x="21" y="939"/>
                </a:cubicBezTo>
                <a:cubicBezTo>
                  <a:pt x="21" y="934"/>
                  <a:pt x="22" y="930"/>
                  <a:pt x="22" y="927"/>
                </a:cubicBezTo>
                <a:close/>
                <a:moveTo>
                  <a:pt x="37" y="1065"/>
                </a:moveTo>
                <a:cubicBezTo>
                  <a:pt x="32" y="1064"/>
                  <a:pt x="28" y="1064"/>
                  <a:pt x="24" y="1064"/>
                </a:cubicBezTo>
                <a:cubicBezTo>
                  <a:pt x="24" y="1068"/>
                  <a:pt x="23" y="1072"/>
                  <a:pt x="23" y="1076"/>
                </a:cubicBezTo>
                <a:cubicBezTo>
                  <a:pt x="27" y="1076"/>
                  <a:pt x="32" y="1077"/>
                  <a:pt x="36" y="1077"/>
                </a:cubicBezTo>
                <a:cubicBezTo>
                  <a:pt x="37" y="1073"/>
                  <a:pt x="37" y="1069"/>
                  <a:pt x="37" y="1065"/>
                </a:cubicBezTo>
                <a:close/>
                <a:moveTo>
                  <a:pt x="43" y="1010"/>
                </a:moveTo>
                <a:cubicBezTo>
                  <a:pt x="38" y="1009"/>
                  <a:pt x="33" y="1009"/>
                  <a:pt x="29" y="1009"/>
                </a:cubicBezTo>
                <a:cubicBezTo>
                  <a:pt x="28" y="1014"/>
                  <a:pt x="28" y="1018"/>
                  <a:pt x="28" y="1022"/>
                </a:cubicBezTo>
                <a:cubicBezTo>
                  <a:pt x="33" y="1023"/>
                  <a:pt x="37" y="1023"/>
                  <a:pt x="42" y="1024"/>
                </a:cubicBezTo>
                <a:cubicBezTo>
                  <a:pt x="42" y="1019"/>
                  <a:pt x="42" y="1015"/>
                  <a:pt x="43" y="1010"/>
                </a:cubicBezTo>
                <a:close/>
                <a:moveTo>
                  <a:pt x="58" y="1148"/>
                </a:moveTo>
                <a:cubicBezTo>
                  <a:pt x="53" y="1148"/>
                  <a:pt x="49" y="1147"/>
                  <a:pt x="44" y="1147"/>
                </a:cubicBezTo>
                <a:cubicBezTo>
                  <a:pt x="44" y="1152"/>
                  <a:pt x="44" y="1156"/>
                  <a:pt x="43" y="1160"/>
                </a:cubicBezTo>
                <a:cubicBezTo>
                  <a:pt x="48" y="1161"/>
                  <a:pt x="52" y="1161"/>
                  <a:pt x="56" y="1162"/>
                </a:cubicBezTo>
                <a:cubicBezTo>
                  <a:pt x="57" y="1157"/>
                  <a:pt x="57" y="1153"/>
                  <a:pt x="58" y="1148"/>
                </a:cubicBezTo>
                <a:close/>
                <a:moveTo>
                  <a:pt x="63" y="1093"/>
                </a:moveTo>
                <a:cubicBezTo>
                  <a:pt x="58" y="1093"/>
                  <a:pt x="53" y="1092"/>
                  <a:pt x="48" y="1092"/>
                </a:cubicBezTo>
                <a:cubicBezTo>
                  <a:pt x="48" y="1097"/>
                  <a:pt x="48" y="1102"/>
                  <a:pt x="47" y="1106"/>
                </a:cubicBezTo>
                <a:cubicBezTo>
                  <a:pt x="52" y="1107"/>
                  <a:pt x="57" y="1107"/>
                  <a:pt x="61" y="1107"/>
                </a:cubicBezTo>
                <a:cubicBezTo>
                  <a:pt x="62" y="1102"/>
                  <a:pt x="62" y="1097"/>
                  <a:pt x="63" y="1093"/>
                </a:cubicBezTo>
                <a:close/>
                <a:moveTo>
                  <a:pt x="67" y="1053"/>
                </a:moveTo>
                <a:cubicBezTo>
                  <a:pt x="67" y="1048"/>
                  <a:pt x="67" y="1044"/>
                  <a:pt x="68" y="1039"/>
                </a:cubicBezTo>
                <a:cubicBezTo>
                  <a:pt x="63" y="1039"/>
                  <a:pt x="58" y="1038"/>
                  <a:pt x="53" y="1038"/>
                </a:cubicBezTo>
                <a:cubicBezTo>
                  <a:pt x="53" y="1043"/>
                  <a:pt x="53" y="1047"/>
                  <a:pt x="52" y="1052"/>
                </a:cubicBezTo>
                <a:cubicBezTo>
                  <a:pt x="57" y="1052"/>
                  <a:pt x="62" y="1053"/>
                  <a:pt x="67" y="1053"/>
                </a:cubicBezTo>
                <a:close/>
                <a:moveTo>
                  <a:pt x="83" y="1177"/>
                </a:moveTo>
                <a:cubicBezTo>
                  <a:pt x="78" y="1177"/>
                  <a:pt x="73" y="1177"/>
                  <a:pt x="69" y="1177"/>
                </a:cubicBezTo>
                <a:cubicBezTo>
                  <a:pt x="68" y="1182"/>
                  <a:pt x="68" y="1186"/>
                  <a:pt x="68" y="1190"/>
                </a:cubicBezTo>
                <a:cubicBezTo>
                  <a:pt x="73" y="1191"/>
                  <a:pt x="77" y="1191"/>
                  <a:pt x="82" y="1192"/>
                </a:cubicBezTo>
                <a:cubicBezTo>
                  <a:pt x="82" y="1187"/>
                  <a:pt x="82" y="1182"/>
                  <a:pt x="83" y="1177"/>
                </a:cubicBezTo>
                <a:close/>
                <a:moveTo>
                  <a:pt x="86" y="1138"/>
                </a:moveTo>
                <a:cubicBezTo>
                  <a:pt x="87" y="1133"/>
                  <a:pt x="87" y="1128"/>
                  <a:pt x="88" y="1122"/>
                </a:cubicBezTo>
                <a:cubicBezTo>
                  <a:pt x="83" y="1122"/>
                  <a:pt x="79" y="1122"/>
                  <a:pt x="74" y="1122"/>
                </a:cubicBezTo>
                <a:cubicBezTo>
                  <a:pt x="73" y="1127"/>
                  <a:pt x="73" y="1131"/>
                  <a:pt x="72" y="1136"/>
                </a:cubicBezTo>
                <a:cubicBezTo>
                  <a:pt x="77" y="1137"/>
                  <a:pt x="82" y="1137"/>
                  <a:pt x="86" y="1138"/>
                </a:cubicBezTo>
                <a:close/>
                <a:moveTo>
                  <a:pt x="103" y="1261"/>
                </a:moveTo>
                <a:cubicBezTo>
                  <a:pt x="98" y="1261"/>
                  <a:pt x="93" y="1261"/>
                  <a:pt x="89" y="1261"/>
                </a:cubicBezTo>
                <a:cubicBezTo>
                  <a:pt x="88" y="1265"/>
                  <a:pt x="88" y="1269"/>
                  <a:pt x="87" y="1274"/>
                </a:cubicBezTo>
                <a:cubicBezTo>
                  <a:pt x="92" y="1274"/>
                  <a:pt x="96" y="1275"/>
                  <a:pt x="101" y="1275"/>
                </a:cubicBezTo>
                <a:cubicBezTo>
                  <a:pt x="101" y="1271"/>
                  <a:pt x="102" y="1266"/>
                  <a:pt x="103" y="1261"/>
                </a:cubicBezTo>
                <a:close/>
                <a:moveTo>
                  <a:pt x="108" y="1206"/>
                </a:moveTo>
                <a:cubicBezTo>
                  <a:pt x="103" y="1206"/>
                  <a:pt x="98" y="1205"/>
                  <a:pt x="93" y="1205"/>
                </a:cubicBezTo>
                <a:cubicBezTo>
                  <a:pt x="93" y="1210"/>
                  <a:pt x="93" y="1215"/>
                  <a:pt x="93" y="1219"/>
                </a:cubicBezTo>
                <a:cubicBezTo>
                  <a:pt x="98" y="1220"/>
                  <a:pt x="102" y="1221"/>
                  <a:pt x="107" y="1221"/>
                </a:cubicBezTo>
                <a:cubicBezTo>
                  <a:pt x="107" y="1216"/>
                  <a:pt x="108" y="1212"/>
                  <a:pt x="108" y="1206"/>
                </a:cubicBezTo>
                <a:close/>
                <a:moveTo>
                  <a:pt x="111" y="1167"/>
                </a:moveTo>
                <a:cubicBezTo>
                  <a:pt x="112" y="1162"/>
                  <a:pt x="112" y="1157"/>
                  <a:pt x="113" y="1151"/>
                </a:cubicBezTo>
                <a:cubicBezTo>
                  <a:pt x="108" y="1151"/>
                  <a:pt x="103" y="1151"/>
                  <a:pt x="98" y="1151"/>
                </a:cubicBezTo>
                <a:cubicBezTo>
                  <a:pt x="98" y="1156"/>
                  <a:pt x="97" y="1161"/>
                  <a:pt x="97" y="1166"/>
                </a:cubicBezTo>
                <a:cubicBezTo>
                  <a:pt x="102" y="1166"/>
                  <a:pt x="106" y="1167"/>
                  <a:pt x="111" y="1167"/>
                </a:cubicBezTo>
                <a:close/>
                <a:moveTo>
                  <a:pt x="128" y="1291"/>
                </a:moveTo>
                <a:cubicBezTo>
                  <a:pt x="122" y="1291"/>
                  <a:pt x="118" y="1290"/>
                  <a:pt x="113" y="1290"/>
                </a:cubicBezTo>
                <a:cubicBezTo>
                  <a:pt x="113" y="1295"/>
                  <a:pt x="112" y="1300"/>
                  <a:pt x="112" y="1304"/>
                </a:cubicBezTo>
                <a:cubicBezTo>
                  <a:pt x="117" y="1304"/>
                  <a:pt x="121" y="1305"/>
                  <a:pt x="126" y="1305"/>
                </a:cubicBezTo>
                <a:cubicBezTo>
                  <a:pt x="126" y="1300"/>
                  <a:pt x="127" y="1295"/>
                  <a:pt x="128" y="1291"/>
                </a:cubicBezTo>
                <a:close/>
                <a:moveTo>
                  <a:pt x="133" y="1236"/>
                </a:moveTo>
                <a:cubicBezTo>
                  <a:pt x="128" y="1235"/>
                  <a:pt x="123" y="1235"/>
                  <a:pt x="118" y="1235"/>
                </a:cubicBezTo>
                <a:cubicBezTo>
                  <a:pt x="117" y="1240"/>
                  <a:pt x="117" y="1245"/>
                  <a:pt x="117" y="1250"/>
                </a:cubicBezTo>
                <a:cubicBezTo>
                  <a:pt x="122" y="1250"/>
                  <a:pt x="127" y="1251"/>
                  <a:pt x="132" y="1251"/>
                </a:cubicBezTo>
                <a:cubicBezTo>
                  <a:pt x="132" y="1246"/>
                  <a:pt x="133" y="1241"/>
                  <a:pt x="133" y="1236"/>
                </a:cubicBezTo>
                <a:close/>
                <a:moveTo>
                  <a:pt x="136" y="1197"/>
                </a:moveTo>
                <a:cubicBezTo>
                  <a:pt x="137" y="1191"/>
                  <a:pt x="137" y="1186"/>
                  <a:pt x="138" y="1181"/>
                </a:cubicBezTo>
                <a:cubicBezTo>
                  <a:pt x="132" y="1180"/>
                  <a:pt x="127" y="1180"/>
                  <a:pt x="122" y="1180"/>
                </a:cubicBezTo>
                <a:cubicBezTo>
                  <a:pt x="122" y="1185"/>
                  <a:pt x="121" y="1190"/>
                  <a:pt x="121" y="1196"/>
                </a:cubicBezTo>
                <a:cubicBezTo>
                  <a:pt x="126" y="1196"/>
                  <a:pt x="131" y="1197"/>
                  <a:pt x="136" y="1197"/>
                </a:cubicBezTo>
                <a:close/>
                <a:moveTo>
                  <a:pt x="152" y="1321"/>
                </a:moveTo>
                <a:cubicBezTo>
                  <a:pt x="147" y="1320"/>
                  <a:pt x="143" y="1320"/>
                  <a:pt x="139" y="1320"/>
                </a:cubicBezTo>
                <a:cubicBezTo>
                  <a:pt x="138" y="1324"/>
                  <a:pt x="138" y="1329"/>
                  <a:pt x="138" y="1333"/>
                </a:cubicBezTo>
                <a:cubicBezTo>
                  <a:pt x="142" y="1333"/>
                  <a:pt x="146" y="1334"/>
                  <a:pt x="151" y="1334"/>
                </a:cubicBezTo>
                <a:cubicBezTo>
                  <a:pt x="151" y="1330"/>
                  <a:pt x="152" y="1325"/>
                  <a:pt x="152" y="1321"/>
                </a:cubicBezTo>
                <a:close/>
                <a:moveTo>
                  <a:pt x="157" y="1282"/>
                </a:moveTo>
                <a:cubicBezTo>
                  <a:pt x="157" y="1276"/>
                  <a:pt x="158" y="1271"/>
                  <a:pt x="158" y="1265"/>
                </a:cubicBezTo>
                <a:cubicBezTo>
                  <a:pt x="153" y="1265"/>
                  <a:pt x="147" y="1265"/>
                  <a:pt x="142" y="1264"/>
                </a:cubicBezTo>
                <a:cubicBezTo>
                  <a:pt x="142" y="1270"/>
                  <a:pt x="141" y="1275"/>
                  <a:pt x="141" y="1280"/>
                </a:cubicBezTo>
                <a:cubicBezTo>
                  <a:pt x="146" y="1280"/>
                  <a:pt x="151" y="1281"/>
                  <a:pt x="157" y="1282"/>
                </a:cubicBezTo>
                <a:close/>
                <a:moveTo>
                  <a:pt x="172" y="1404"/>
                </a:moveTo>
                <a:cubicBezTo>
                  <a:pt x="167" y="1404"/>
                  <a:pt x="163" y="1404"/>
                  <a:pt x="159" y="1404"/>
                </a:cubicBezTo>
                <a:cubicBezTo>
                  <a:pt x="158" y="1408"/>
                  <a:pt x="158" y="1413"/>
                  <a:pt x="157" y="1417"/>
                </a:cubicBezTo>
                <a:cubicBezTo>
                  <a:pt x="162" y="1417"/>
                  <a:pt x="166" y="1418"/>
                  <a:pt x="171" y="1418"/>
                </a:cubicBezTo>
                <a:cubicBezTo>
                  <a:pt x="171" y="1414"/>
                  <a:pt x="172" y="1409"/>
                  <a:pt x="172" y="1404"/>
                </a:cubicBezTo>
                <a:close/>
                <a:moveTo>
                  <a:pt x="177" y="1350"/>
                </a:moveTo>
                <a:cubicBezTo>
                  <a:pt x="172" y="1349"/>
                  <a:pt x="168" y="1349"/>
                  <a:pt x="163" y="1348"/>
                </a:cubicBezTo>
                <a:cubicBezTo>
                  <a:pt x="163" y="1354"/>
                  <a:pt x="162" y="1358"/>
                  <a:pt x="162" y="1363"/>
                </a:cubicBezTo>
                <a:cubicBezTo>
                  <a:pt x="167" y="1363"/>
                  <a:pt x="171" y="1364"/>
                  <a:pt x="176" y="1364"/>
                </a:cubicBezTo>
                <a:cubicBezTo>
                  <a:pt x="176" y="1359"/>
                  <a:pt x="177" y="1354"/>
                  <a:pt x="177" y="1350"/>
                </a:cubicBezTo>
                <a:close/>
                <a:moveTo>
                  <a:pt x="181" y="1311"/>
                </a:moveTo>
                <a:cubicBezTo>
                  <a:pt x="182" y="1305"/>
                  <a:pt x="183" y="1299"/>
                  <a:pt x="183" y="1294"/>
                </a:cubicBezTo>
                <a:cubicBezTo>
                  <a:pt x="178" y="1294"/>
                  <a:pt x="172" y="1293"/>
                  <a:pt x="166" y="1293"/>
                </a:cubicBezTo>
                <a:cubicBezTo>
                  <a:pt x="166" y="1298"/>
                  <a:pt x="166" y="1304"/>
                  <a:pt x="166" y="1309"/>
                </a:cubicBezTo>
                <a:cubicBezTo>
                  <a:pt x="171" y="1310"/>
                  <a:pt x="177" y="1310"/>
                  <a:pt x="181" y="1311"/>
                </a:cubicBezTo>
                <a:close/>
                <a:moveTo>
                  <a:pt x="197" y="1435"/>
                </a:moveTo>
                <a:cubicBezTo>
                  <a:pt x="192" y="1434"/>
                  <a:pt x="188" y="1434"/>
                  <a:pt x="183" y="1433"/>
                </a:cubicBezTo>
                <a:cubicBezTo>
                  <a:pt x="183" y="1438"/>
                  <a:pt x="183" y="1442"/>
                  <a:pt x="182" y="1446"/>
                </a:cubicBezTo>
                <a:cubicBezTo>
                  <a:pt x="187" y="1447"/>
                  <a:pt x="191" y="1447"/>
                  <a:pt x="196" y="1447"/>
                </a:cubicBezTo>
                <a:cubicBezTo>
                  <a:pt x="196" y="1443"/>
                  <a:pt x="196" y="1439"/>
                  <a:pt x="197" y="1435"/>
                </a:cubicBezTo>
                <a:close/>
                <a:moveTo>
                  <a:pt x="203" y="1379"/>
                </a:moveTo>
                <a:cubicBezTo>
                  <a:pt x="198" y="1379"/>
                  <a:pt x="193" y="1379"/>
                  <a:pt x="188" y="1379"/>
                </a:cubicBezTo>
                <a:cubicBezTo>
                  <a:pt x="187" y="1384"/>
                  <a:pt x="187" y="1388"/>
                  <a:pt x="186" y="1393"/>
                </a:cubicBezTo>
                <a:cubicBezTo>
                  <a:pt x="191" y="1393"/>
                  <a:pt x="196" y="1394"/>
                  <a:pt x="201" y="1395"/>
                </a:cubicBezTo>
                <a:cubicBezTo>
                  <a:pt x="202" y="1389"/>
                  <a:pt x="203" y="1384"/>
                  <a:pt x="203" y="1379"/>
                </a:cubicBezTo>
                <a:close/>
                <a:moveTo>
                  <a:pt x="206" y="1341"/>
                </a:moveTo>
                <a:cubicBezTo>
                  <a:pt x="207" y="1336"/>
                  <a:pt x="207" y="1330"/>
                  <a:pt x="208" y="1324"/>
                </a:cubicBezTo>
                <a:cubicBezTo>
                  <a:pt x="202" y="1324"/>
                  <a:pt x="196" y="1323"/>
                  <a:pt x="191" y="1323"/>
                </a:cubicBezTo>
                <a:cubicBezTo>
                  <a:pt x="191" y="1328"/>
                  <a:pt x="190" y="1334"/>
                  <a:pt x="190" y="1339"/>
                </a:cubicBezTo>
                <a:cubicBezTo>
                  <a:pt x="196" y="1340"/>
                  <a:pt x="201" y="1340"/>
                  <a:pt x="206" y="1341"/>
                </a:cubicBezTo>
                <a:close/>
                <a:moveTo>
                  <a:pt x="196" y="1267"/>
                </a:moveTo>
                <a:cubicBezTo>
                  <a:pt x="195" y="1273"/>
                  <a:pt x="195" y="1279"/>
                  <a:pt x="194" y="1285"/>
                </a:cubicBezTo>
                <a:cubicBezTo>
                  <a:pt x="200" y="1286"/>
                  <a:pt x="206" y="1286"/>
                  <a:pt x="212" y="1287"/>
                </a:cubicBezTo>
                <a:cubicBezTo>
                  <a:pt x="213" y="1281"/>
                  <a:pt x="213" y="1275"/>
                  <a:pt x="214" y="1269"/>
                </a:cubicBezTo>
                <a:cubicBezTo>
                  <a:pt x="208" y="1268"/>
                  <a:pt x="202" y="1268"/>
                  <a:pt x="196" y="1267"/>
                </a:cubicBezTo>
                <a:close/>
                <a:moveTo>
                  <a:pt x="217" y="1233"/>
                </a:moveTo>
                <a:cubicBezTo>
                  <a:pt x="217" y="1226"/>
                  <a:pt x="218" y="1220"/>
                  <a:pt x="219" y="1214"/>
                </a:cubicBezTo>
                <a:cubicBezTo>
                  <a:pt x="213" y="1214"/>
                  <a:pt x="207" y="1214"/>
                  <a:pt x="200" y="1214"/>
                </a:cubicBezTo>
                <a:cubicBezTo>
                  <a:pt x="200" y="1219"/>
                  <a:pt x="200" y="1225"/>
                  <a:pt x="199" y="1231"/>
                </a:cubicBezTo>
                <a:cubicBezTo>
                  <a:pt x="205" y="1231"/>
                  <a:pt x="212" y="1232"/>
                  <a:pt x="217" y="1233"/>
                </a:cubicBezTo>
                <a:close/>
                <a:moveTo>
                  <a:pt x="222" y="1463"/>
                </a:moveTo>
                <a:cubicBezTo>
                  <a:pt x="217" y="1463"/>
                  <a:pt x="213" y="1463"/>
                  <a:pt x="208" y="1462"/>
                </a:cubicBezTo>
                <a:cubicBezTo>
                  <a:pt x="208" y="1467"/>
                  <a:pt x="207" y="1471"/>
                  <a:pt x="207" y="1476"/>
                </a:cubicBezTo>
                <a:cubicBezTo>
                  <a:pt x="212" y="1476"/>
                  <a:pt x="216" y="1477"/>
                  <a:pt x="220" y="1477"/>
                </a:cubicBezTo>
                <a:cubicBezTo>
                  <a:pt x="221" y="1472"/>
                  <a:pt x="221" y="1468"/>
                  <a:pt x="222" y="1463"/>
                </a:cubicBezTo>
                <a:close/>
                <a:moveTo>
                  <a:pt x="228" y="1409"/>
                </a:moveTo>
                <a:cubicBezTo>
                  <a:pt x="222" y="1409"/>
                  <a:pt x="217" y="1408"/>
                  <a:pt x="212" y="1408"/>
                </a:cubicBezTo>
                <a:cubicBezTo>
                  <a:pt x="212" y="1413"/>
                  <a:pt x="212" y="1417"/>
                  <a:pt x="212" y="1422"/>
                </a:cubicBezTo>
                <a:cubicBezTo>
                  <a:pt x="217" y="1423"/>
                  <a:pt x="221" y="1423"/>
                  <a:pt x="226" y="1424"/>
                </a:cubicBezTo>
                <a:cubicBezTo>
                  <a:pt x="227" y="1419"/>
                  <a:pt x="227" y="1414"/>
                  <a:pt x="228" y="1409"/>
                </a:cubicBezTo>
                <a:close/>
                <a:moveTo>
                  <a:pt x="231" y="1370"/>
                </a:moveTo>
                <a:cubicBezTo>
                  <a:pt x="232" y="1365"/>
                  <a:pt x="232" y="1359"/>
                  <a:pt x="233" y="1354"/>
                </a:cubicBezTo>
                <a:cubicBezTo>
                  <a:pt x="227" y="1353"/>
                  <a:pt x="221" y="1353"/>
                  <a:pt x="216" y="1352"/>
                </a:cubicBezTo>
                <a:cubicBezTo>
                  <a:pt x="215" y="1358"/>
                  <a:pt x="215" y="1363"/>
                  <a:pt x="215" y="1369"/>
                </a:cubicBezTo>
                <a:cubicBezTo>
                  <a:pt x="220" y="1370"/>
                  <a:pt x="226" y="1370"/>
                  <a:pt x="231" y="1370"/>
                </a:cubicBezTo>
                <a:close/>
                <a:moveTo>
                  <a:pt x="222" y="1261"/>
                </a:moveTo>
                <a:cubicBezTo>
                  <a:pt x="229" y="1261"/>
                  <a:pt x="236" y="1262"/>
                  <a:pt x="241" y="1262"/>
                </a:cubicBezTo>
                <a:cubicBezTo>
                  <a:pt x="242" y="1256"/>
                  <a:pt x="243" y="1249"/>
                  <a:pt x="244" y="1243"/>
                </a:cubicBezTo>
                <a:cubicBezTo>
                  <a:pt x="238" y="1243"/>
                  <a:pt x="231" y="1243"/>
                  <a:pt x="224" y="1243"/>
                </a:cubicBezTo>
                <a:cubicBezTo>
                  <a:pt x="227" y="1249"/>
                  <a:pt x="225" y="1255"/>
                  <a:pt x="222" y="1261"/>
                </a:cubicBezTo>
                <a:close/>
                <a:moveTo>
                  <a:pt x="271" y="1271"/>
                </a:moveTo>
                <a:cubicBezTo>
                  <a:pt x="263" y="1275"/>
                  <a:pt x="256" y="1274"/>
                  <a:pt x="250" y="1271"/>
                </a:cubicBezTo>
                <a:cubicBezTo>
                  <a:pt x="249" y="1278"/>
                  <a:pt x="248" y="1285"/>
                  <a:pt x="248" y="1291"/>
                </a:cubicBezTo>
                <a:cubicBezTo>
                  <a:pt x="254" y="1292"/>
                  <a:pt x="261" y="1292"/>
                  <a:pt x="268" y="1293"/>
                </a:cubicBezTo>
                <a:cubicBezTo>
                  <a:pt x="265" y="1285"/>
                  <a:pt x="266" y="1278"/>
                  <a:pt x="271" y="1271"/>
                </a:cubicBezTo>
                <a:close/>
                <a:moveTo>
                  <a:pt x="245" y="1327"/>
                </a:moveTo>
                <a:cubicBezTo>
                  <a:pt x="245" y="1333"/>
                  <a:pt x="244" y="1339"/>
                  <a:pt x="243" y="1346"/>
                </a:cubicBezTo>
                <a:cubicBezTo>
                  <a:pt x="246" y="1346"/>
                  <a:pt x="248" y="1345"/>
                  <a:pt x="250" y="1345"/>
                </a:cubicBezTo>
                <a:cubicBezTo>
                  <a:pt x="257" y="1345"/>
                  <a:pt x="263" y="1347"/>
                  <a:pt x="266" y="1354"/>
                </a:cubicBezTo>
                <a:cubicBezTo>
                  <a:pt x="272" y="1360"/>
                  <a:pt x="270" y="1367"/>
                  <a:pt x="268" y="1374"/>
                </a:cubicBezTo>
                <a:cubicBezTo>
                  <a:pt x="275" y="1375"/>
                  <a:pt x="281" y="1376"/>
                  <a:pt x="288" y="1377"/>
                </a:cubicBezTo>
                <a:cubicBezTo>
                  <a:pt x="285" y="1370"/>
                  <a:pt x="286" y="1363"/>
                  <a:pt x="292" y="1354"/>
                </a:cubicBezTo>
                <a:cubicBezTo>
                  <a:pt x="282" y="1359"/>
                  <a:pt x="276" y="1358"/>
                  <a:pt x="269" y="1354"/>
                </a:cubicBezTo>
                <a:cubicBezTo>
                  <a:pt x="268" y="1353"/>
                  <a:pt x="267" y="1354"/>
                  <a:pt x="266" y="1354"/>
                </a:cubicBezTo>
                <a:cubicBezTo>
                  <a:pt x="264" y="1350"/>
                  <a:pt x="262" y="1345"/>
                  <a:pt x="262" y="1341"/>
                </a:cubicBezTo>
                <a:cubicBezTo>
                  <a:pt x="262" y="1337"/>
                  <a:pt x="263" y="1332"/>
                  <a:pt x="263" y="1329"/>
                </a:cubicBezTo>
                <a:cubicBezTo>
                  <a:pt x="257" y="1328"/>
                  <a:pt x="251" y="1327"/>
                  <a:pt x="245" y="1327"/>
                </a:cubicBezTo>
                <a:close/>
                <a:moveTo>
                  <a:pt x="220" y="1297"/>
                </a:moveTo>
                <a:cubicBezTo>
                  <a:pt x="220" y="1303"/>
                  <a:pt x="219" y="1309"/>
                  <a:pt x="219" y="1315"/>
                </a:cubicBezTo>
                <a:cubicBezTo>
                  <a:pt x="225" y="1316"/>
                  <a:pt x="231" y="1316"/>
                  <a:pt x="237" y="1317"/>
                </a:cubicBezTo>
                <a:cubicBezTo>
                  <a:pt x="237" y="1311"/>
                  <a:pt x="238" y="1304"/>
                  <a:pt x="239" y="1298"/>
                </a:cubicBezTo>
                <a:cubicBezTo>
                  <a:pt x="233" y="1298"/>
                  <a:pt x="226" y="1298"/>
                  <a:pt x="220" y="1297"/>
                </a:cubicBezTo>
                <a:close/>
                <a:moveTo>
                  <a:pt x="247" y="1493"/>
                </a:moveTo>
                <a:cubicBezTo>
                  <a:pt x="242" y="1493"/>
                  <a:pt x="238" y="1493"/>
                  <a:pt x="233" y="1492"/>
                </a:cubicBezTo>
                <a:cubicBezTo>
                  <a:pt x="232" y="1497"/>
                  <a:pt x="232" y="1501"/>
                  <a:pt x="232" y="1506"/>
                </a:cubicBezTo>
                <a:cubicBezTo>
                  <a:pt x="236" y="1506"/>
                  <a:pt x="241" y="1507"/>
                  <a:pt x="245" y="1507"/>
                </a:cubicBezTo>
                <a:cubicBezTo>
                  <a:pt x="246" y="1502"/>
                  <a:pt x="246" y="1498"/>
                  <a:pt x="247" y="1493"/>
                </a:cubicBezTo>
                <a:close/>
                <a:moveTo>
                  <a:pt x="253" y="1438"/>
                </a:moveTo>
                <a:cubicBezTo>
                  <a:pt x="247" y="1437"/>
                  <a:pt x="242" y="1437"/>
                  <a:pt x="237" y="1437"/>
                </a:cubicBezTo>
                <a:cubicBezTo>
                  <a:pt x="237" y="1442"/>
                  <a:pt x="236" y="1447"/>
                  <a:pt x="236" y="1452"/>
                </a:cubicBezTo>
                <a:cubicBezTo>
                  <a:pt x="241" y="1452"/>
                  <a:pt x="246" y="1453"/>
                  <a:pt x="251" y="1453"/>
                </a:cubicBezTo>
                <a:cubicBezTo>
                  <a:pt x="251" y="1448"/>
                  <a:pt x="252" y="1443"/>
                  <a:pt x="253" y="1438"/>
                </a:cubicBezTo>
                <a:close/>
                <a:moveTo>
                  <a:pt x="256" y="1400"/>
                </a:moveTo>
                <a:cubicBezTo>
                  <a:pt x="256" y="1394"/>
                  <a:pt x="257" y="1388"/>
                  <a:pt x="257" y="1383"/>
                </a:cubicBezTo>
                <a:cubicBezTo>
                  <a:pt x="252" y="1383"/>
                  <a:pt x="247" y="1383"/>
                  <a:pt x="241" y="1382"/>
                </a:cubicBezTo>
                <a:cubicBezTo>
                  <a:pt x="241" y="1388"/>
                  <a:pt x="241" y="1393"/>
                  <a:pt x="240" y="1398"/>
                </a:cubicBezTo>
                <a:cubicBezTo>
                  <a:pt x="246" y="1399"/>
                  <a:pt x="251" y="1399"/>
                  <a:pt x="256" y="1400"/>
                </a:cubicBezTo>
                <a:close/>
                <a:moveTo>
                  <a:pt x="271" y="1523"/>
                </a:moveTo>
                <a:cubicBezTo>
                  <a:pt x="266" y="1523"/>
                  <a:pt x="262" y="1522"/>
                  <a:pt x="257" y="1522"/>
                </a:cubicBezTo>
                <a:cubicBezTo>
                  <a:pt x="257" y="1527"/>
                  <a:pt x="257" y="1531"/>
                  <a:pt x="257" y="1535"/>
                </a:cubicBezTo>
                <a:cubicBezTo>
                  <a:pt x="261" y="1535"/>
                  <a:pt x="265" y="1535"/>
                  <a:pt x="270" y="1536"/>
                </a:cubicBezTo>
                <a:cubicBezTo>
                  <a:pt x="270" y="1531"/>
                  <a:pt x="271" y="1527"/>
                  <a:pt x="271" y="1523"/>
                </a:cubicBezTo>
                <a:close/>
                <a:moveTo>
                  <a:pt x="277" y="1468"/>
                </a:moveTo>
                <a:cubicBezTo>
                  <a:pt x="272" y="1467"/>
                  <a:pt x="267" y="1467"/>
                  <a:pt x="262" y="1466"/>
                </a:cubicBezTo>
                <a:cubicBezTo>
                  <a:pt x="261" y="1471"/>
                  <a:pt x="261" y="1477"/>
                  <a:pt x="260" y="1482"/>
                </a:cubicBezTo>
                <a:cubicBezTo>
                  <a:pt x="266" y="1482"/>
                  <a:pt x="271" y="1483"/>
                  <a:pt x="276" y="1483"/>
                </a:cubicBezTo>
                <a:cubicBezTo>
                  <a:pt x="276" y="1478"/>
                  <a:pt x="277" y="1473"/>
                  <a:pt x="277" y="1468"/>
                </a:cubicBezTo>
                <a:close/>
                <a:moveTo>
                  <a:pt x="281" y="1429"/>
                </a:moveTo>
                <a:cubicBezTo>
                  <a:pt x="281" y="1424"/>
                  <a:pt x="282" y="1418"/>
                  <a:pt x="283" y="1412"/>
                </a:cubicBezTo>
                <a:cubicBezTo>
                  <a:pt x="277" y="1412"/>
                  <a:pt x="272" y="1412"/>
                  <a:pt x="266" y="1412"/>
                </a:cubicBezTo>
                <a:cubicBezTo>
                  <a:pt x="266" y="1417"/>
                  <a:pt x="265" y="1423"/>
                  <a:pt x="265" y="1428"/>
                </a:cubicBezTo>
                <a:cubicBezTo>
                  <a:pt x="270" y="1428"/>
                  <a:pt x="275" y="1429"/>
                  <a:pt x="281" y="1429"/>
                </a:cubicBezTo>
                <a:close/>
                <a:moveTo>
                  <a:pt x="296" y="1552"/>
                </a:moveTo>
                <a:cubicBezTo>
                  <a:pt x="291" y="1552"/>
                  <a:pt x="287" y="1552"/>
                  <a:pt x="283" y="1551"/>
                </a:cubicBezTo>
                <a:cubicBezTo>
                  <a:pt x="283" y="1556"/>
                  <a:pt x="282" y="1560"/>
                  <a:pt x="282" y="1564"/>
                </a:cubicBezTo>
                <a:cubicBezTo>
                  <a:pt x="287" y="1565"/>
                  <a:pt x="290" y="1565"/>
                  <a:pt x="294" y="1566"/>
                </a:cubicBezTo>
                <a:cubicBezTo>
                  <a:pt x="295" y="1561"/>
                  <a:pt x="295" y="1557"/>
                  <a:pt x="296" y="1552"/>
                </a:cubicBezTo>
                <a:close/>
                <a:moveTo>
                  <a:pt x="302" y="1498"/>
                </a:moveTo>
                <a:cubicBezTo>
                  <a:pt x="297" y="1497"/>
                  <a:pt x="291" y="1497"/>
                  <a:pt x="286" y="1496"/>
                </a:cubicBezTo>
                <a:cubicBezTo>
                  <a:pt x="286" y="1501"/>
                  <a:pt x="286" y="1506"/>
                  <a:pt x="286" y="1511"/>
                </a:cubicBezTo>
                <a:cubicBezTo>
                  <a:pt x="291" y="1511"/>
                  <a:pt x="296" y="1512"/>
                  <a:pt x="300" y="1512"/>
                </a:cubicBezTo>
                <a:cubicBezTo>
                  <a:pt x="301" y="1507"/>
                  <a:pt x="301" y="1502"/>
                  <a:pt x="302" y="1498"/>
                </a:cubicBezTo>
                <a:close/>
                <a:moveTo>
                  <a:pt x="305" y="1459"/>
                </a:moveTo>
                <a:cubicBezTo>
                  <a:pt x="306" y="1453"/>
                  <a:pt x="307" y="1447"/>
                  <a:pt x="308" y="1442"/>
                </a:cubicBezTo>
                <a:cubicBezTo>
                  <a:pt x="302" y="1442"/>
                  <a:pt x="296" y="1442"/>
                  <a:pt x="291" y="1442"/>
                </a:cubicBezTo>
                <a:cubicBezTo>
                  <a:pt x="290" y="1447"/>
                  <a:pt x="290" y="1453"/>
                  <a:pt x="289" y="1458"/>
                </a:cubicBezTo>
                <a:cubicBezTo>
                  <a:pt x="295" y="1458"/>
                  <a:pt x="300" y="1459"/>
                  <a:pt x="305" y="1459"/>
                </a:cubicBezTo>
                <a:close/>
                <a:moveTo>
                  <a:pt x="311" y="1406"/>
                </a:moveTo>
                <a:cubicBezTo>
                  <a:pt x="312" y="1399"/>
                  <a:pt x="313" y="1392"/>
                  <a:pt x="314" y="1387"/>
                </a:cubicBezTo>
                <a:cubicBezTo>
                  <a:pt x="308" y="1386"/>
                  <a:pt x="300" y="1386"/>
                  <a:pt x="294" y="1385"/>
                </a:cubicBezTo>
                <a:cubicBezTo>
                  <a:pt x="294" y="1392"/>
                  <a:pt x="293" y="1398"/>
                  <a:pt x="293" y="1404"/>
                </a:cubicBezTo>
                <a:cubicBezTo>
                  <a:pt x="299" y="1405"/>
                  <a:pt x="305" y="1405"/>
                  <a:pt x="311" y="1406"/>
                </a:cubicBezTo>
                <a:close/>
                <a:moveTo>
                  <a:pt x="321" y="1582"/>
                </a:moveTo>
                <a:cubicBezTo>
                  <a:pt x="316" y="1582"/>
                  <a:pt x="312" y="1582"/>
                  <a:pt x="308" y="1582"/>
                </a:cubicBezTo>
                <a:cubicBezTo>
                  <a:pt x="306" y="1586"/>
                  <a:pt x="309" y="1591"/>
                  <a:pt x="305" y="1594"/>
                </a:cubicBezTo>
                <a:cubicBezTo>
                  <a:pt x="309" y="1595"/>
                  <a:pt x="314" y="1595"/>
                  <a:pt x="319" y="1595"/>
                </a:cubicBezTo>
                <a:cubicBezTo>
                  <a:pt x="320" y="1590"/>
                  <a:pt x="320" y="1586"/>
                  <a:pt x="321" y="1582"/>
                </a:cubicBezTo>
                <a:close/>
                <a:moveTo>
                  <a:pt x="327" y="1527"/>
                </a:moveTo>
                <a:cubicBezTo>
                  <a:pt x="322" y="1526"/>
                  <a:pt x="316" y="1526"/>
                  <a:pt x="311" y="1526"/>
                </a:cubicBezTo>
                <a:cubicBezTo>
                  <a:pt x="311" y="1531"/>
                  <a:pt x="310" y="1536"/>
                  <a:pt x="310" y="1540"/>
                </a:cubicBezTo>
                <a:cubicBezTo>
                  <a:pt x="315" y="1541"/>
                  <a:pt x="320" y="1542"/>
                  <a:pt x="325" y="1542"/>
                </a:cubicBezTo>
                <a:cubicBezTo>
                  <a:pt x="326" y="1537"/>
                  <a:pt x="326" y="1532"/>
                  <a:pt x="327" y="1527"/>
                </a:cubicBezTo>
                <a:close/>
                <a:moveTo>
                  <a:pt x="333" y="1471"/>
                </a:moveTo>
                <a:cubicBezTo>
                  <a:pt x="327" y="1471"/>
                  <a:pt x="321" y="1471"/>
                  <a:pt x="316" y="1471"/>
                </a:cubicBezTo>
                <a:cubicBezTo>
                  <a:pt x="315" y="1477"/>
                  <a:pt x="315" y="1482"/>
                  <a:pt x="315" y="1487"/>
                </a:cubicBezTo>
                <a:cubicBezTo>
                  <a:pt x="320" y="1487"/>
                  <a:pt x="326" y="1488"/>
                  <a:pt x="331" y="1489"/>
                </a:cubicBezTo>
                <a:cubicBezTo>
                  <a:pt x="331" y="1483"/>
                  <a:pt x="332" y="1477"/>
                  <a:pt x="333" y="1471"/>
                </a:cubicBezTo>
                <a:close/>
                <a:moveTo>
                  <a:pt x="316" y="1433"/>
                </a:moveTo>
                <a:cubicBezTo>
                  <a:pt x="324" y="1434"/>
                  <a:pt x="331" y="1435"/>
                  <a:pt x="338" y="1436"/>
                </a:cubicBezTo>
                <a:cubicBezTo>
                  <a:pt x="335" y="1430"/>
                  <a:pt x="335" y="1423"/>
                  <a:pt x="340" y="1414"/>
                </a:cubicBezTo>
                <a:cubicBezTo>
                  <a:pt x="331" y="1419"/>
                  <a:pt x="325" y="1417"/>
                  <a:pt x="318" y="1414"/>
                </a:cubicBezTo>
                <a:cubicBezTo>
                  <a:pt x="321" y="1421"/>
                  <a:pt x="319" y="1428"/>
                  <a:pt x="316" y="1433"/>
                </a:cubicBezTo>
                <a:close/>
                <a:moveTo>
                  <a:pt x="351" y="1556"/>
                </a:moveTo>
                <a:cubicBezTo>
                  <a:pt x="346" y="1556"/>
                  <a:pt x="341" y="1556"/>
                  <a:pt x="336" y="1555"/>
                </a:cubicBezTo>
                <a:cubicBezTo>
                  <a:pt x="336" y="1560"/>
                  <a:pt x="335" y="1565"/>
                  <a:pt x="335" y="1570"/>
                </a:cubicBezTo>
                <a:cubicBezTo>
                  <a:pt x="340" y="1571"/>
                  <a:pt x="345" y="1571"/>
                  <a:pt x="349" y="1572"/>
                </a:cubicBezTo>
                <a:cubicBezTo>
                  <a:pt x="350" y="1567"/>
                  <a:pt x="351" y="1561"/>
                  <a:pt x="351" y="1556"/>
                </a:cubicBezTo>
                <a:close/>
                <a:moveTo>
                  <a:pt x="358" y="1501"/>
                </a:moveTo>
                <a:cubicBezTo>
                  <a:pt x="352" y="1501"/>
                  <a:pt x="346" y="1500"/>
                  <a:pt x="340" y="1500"/>
                </a:cubicBezTo>
                <a:cubicBezTo>
                  <a:pt x="340" y="1505"/>
                  <a:pt x="339" y="1511"/>
                  <a:pt x="339" y="1516"/>
                </a:cubicBezTo>
                <a:cubicBezTo>
                  <a:pt x="345" y="1517"/>
                  <a:pt x="351" y="1518"/>
                  <a:pt x="355" y="1518"/>
                </a:cubicBezTo>
                <a:cubicBezTo>
                  <a:pt x="356" y="1512"/>
                  <a:pt x="357" y="1506"/>
                  <a:pt x="358" y="1501"/>
                </a:cubicBezTo>
                <a:close/>
                <a:moveTo>
                  <a:pt x="364" y="1444"/>
                </a:moveTo>
                <a:cubicBezTo>
                  <a:pt x="356" y="1448"/>
                  <a:pt x="349" y="1446"/>
                  <a:pt x="343" y="1443"/>
                </a:cubicBezTo>
                <a:cubicBezTo>
                  <a:pt x="343" y="1450"/>
                  <a:pt x="343" y="1457"/>
                  <a:pt x="343" y="1463"/>
                </a:cubicBezTo>
                <a:cubicBezTo>
                  <a:pt x="349" y="1463"/>
                  <a:pt x="355" y="1464"/>
                  <a:pt x="362" y="1464"/>
                </a:cubicBezTo>
                <a:cubicBezTo>
                  <a:pt x="359" y="1458"/>
                  <a:pt x="361" y="1451"/>
                  <a:pt x="364" y="1444"/>
                </a:cubicBezTo>
                <a:close/>
                <a:moveTo>
                  <a:pt x="375" y="1587"/>
                </a:moveTo>
                <a:cubicBezTo>
                  <a:pt x="370" y="1586"/>
                  <a:pt x="366" y="1586"/>
                  <a:pt x="361" y="1585"/>
                </a:cubicBezTo>
                <a:cubicBezTo>
                  <a:pt x="361" y="1590"/>
                  <a:pt x="361" y="1595"/>
                  <a:pt x="361" y="1599"/>
                </a:cubicBezTo>
                <a:cubicBezTo>
                  <a:pt x="365" y="1600"/>
                  <a:pt x="370" y="1600"/>
                  <a:pt x="375" y="1601"/>
                </a:cubicBezTo>
                <a:cubicBezTo>
                  <a:pt x="375" y="1596"/>
                  <a:pt x="375" y="1591"/>
                  <a:pt x="375" y="1587"/>
                </a:cubicBezTo>
                <a:close/>
                <a:moveTo>
                  <a:pt x="382" y="1531"/>
                </a:moveTo>
                <a:cubicBezTo>
                  <a:pt x="377" y="1531"/>
                  <a:pt x="371" y="1530"/>
                  <a:pt x="365" y="1530"/>
                </a:cubicBezTo>
                <a:cubicBezTo>
                  <a:pt x="365" y="1535"/>
                  <a:pt x="364" y="1541"/>
                  <a:pt x="364" y="1546"/>
                </a:cubicBezTo>
                <a:cubicBezTo>
                  <a:pt x="369" y="1547"/>
                  <a:pt x="375" y="1547"/>
                  <a:pt x="380" y="1548"/>
                </a:cubicBezTo>
                <a:cubicBezTo>
                  <a:pt x="381" y="1542"/>
                  <a:pt x="382" y="1536"/>
                  <a:pt x="382" y="1531"/>
                </a:cubicBezTo>
                <a:close/>
                <a:moveTo>
                  <a:pt x="385" y="1494"/>
                </a:moveTo>
                <a:cubicBezTo>
                  <a:pt x="386" y="1487"/>
                  <a:pt x="387" y="1481"/>
                  <a:pt x="388" y="1475"/>
                </a:cubicBezTo>
                <a:cubicBezTo>
                  <a:pt x="382" y="1475"/>
                  <a:pt x="375" y="1475"/>
                  <a:pt x="370" y="1475"/>
                </a:cubicBezTo>
                <a:cubicBezTo>
                  <a:pt x="369" y="1481"/>
                  <a:pt x="368" y="1487"/>
                  <a:pt x="368" y="1493"/>
                </a:cubicBezTo>
                <a:cubicBezTo>
                  <a:pt x="373" y="1493"/>
                  <a:pt x="379" y="1493"/>
                  <a:pt x="385" y="1494"/>
                </a:cubicBezTo>
                <a:close/>
                <a:moveTo>
                  <a:pt x="401" y="1616"/>
                </a:moveTo>
                <a:cubicBezTo>
                  <a:pt x="396" y="1615"/>
                  <a:pt x="391" y="1615"/>
                  <a:pt x="386" y="1615"/>
                </a:cubicBezTo>
                <a:cubicBezTo>
                  <a:pt x="386" y="1619"/>
                  <a:pt x="385" y="1624"/>
                  <a:pt x="385" y="1629"/>
                </a:cubicBezTo>
                <a:cubicBezTo>
                  <a:pt x="389" y="1629"/>
                  <a:pt x="394" y="1630"/>
                  <a:pt x="399" y="1630"/>
                </a:cubicBezTo>
                <a:cubicBezTo>
                  <a:pt x="399" y="1625"/>
                  <a:pt x="400" y="1621"/>
                  <a:pt x="401" y="1616"/>
                </a:cubicBezTo>
                <a:close/>
                <a:moveTo>
                  <a:pt x="406" y="1561"/>
                </a:moveTo>
                <a:cubicBezTo>
                  <a:pt x="401" y="1561"/>
                  <a:pt x="395" y="1560"/>
                  <a:pt x="390" y="1560"/>
                </a:cubicBezTo>
                <a:cubicBezTo>
                  <a:pt x="389" y="1565"/>
                  <a:pt x="389" y="1570"/>
                  <a:pt x="389" y="1575"/>
                </a:cubicBezTo>
                <a:cubicBezTo>
                  <a:pt x="394" y="1576"/>
                  <a:pt x="400" y="1576"/>
                  <a:pt x="405" y="1577"/>
                </a:cubicBezTo>
                <a:cubicBezTo>
                  <a:pt x="405" y="1572"/>
                  <a:pt x="406" y="1566"/>
                  <a:pt x="406" y="1561"/>
                </a:cubicBezTo>
                <a:close/>
                <a:moveTo>
                  <a:pt x="410" y="1524"/>
                </a:moveTo>
                <a:cubicBezTo>
                  <a:pt x="410" y="1518"/>
                  <a:pt x="411" y="1512"/>
                  <a:pt x="411" y="1506"/>
                </a:cubicBezTo>
                <a:cubicBezTo>
                  <a:pt x="406" y="1505"/>
                  <a:pt x="400" y="1505"/>
                  <a:pt x="394" y="1505"/>
                </a:cubicBezTo>
                <a:cubicBezTo>
                  <a:pt x="394" y="1510"/>
                  <a:pt x="393" y="1517"/>
                  <a:pt x="393" y="1522"/>
                </a:cubicBezTo>
                <a:cubicBezTo>
                  <a:pt x="398" y="1523"/>
                  <a:pt x="404" y="1523"/>
                  <a:pt x="410" y="1524"/>
                </a:cubicBezTo>
                <a:close/>
                <a:moveTo>
                  <a:pt x="425" y="1645"/>
                </a:moveTo>
                <a:cubicBezTo>
                  <a:pt x="420" y="1645"/>
                  <a:pt x="416" y="1645"/>
                  <a:pt x="412" y="1645"/>
                </a:cubicBezTo>
                <a:cubicBezTo>
                  <a:pt x="411" y="1650"/>
                  <a:pt x="411" y="1654"/>
                  <a:pt x="411" y="1659"/>
                </a:cubicBezTo>
                <a:cubicBezTo>
                  <a:pt x="415" y="1659"/>
                  <a:pt x="419" y="1659"/>
                  <a:pt x="423" y="1659"/>
                </a:cubicBezTo>
                <a:cubicBezTo>
                  <a:pt x="424" y="1655"/>
                  <a:pt x="424" y="1650"/>
                  <a:pt x="425" y="1645"/>
                </a:cubicBezTo>
                <a:close/>
                <a:moveTo>
                  <a:pt x="431" y="1590"/>
                </a:moveTo>
                <a:cubicBezTo>
                  <a:pt x="425" y="1590"/>
                  <a:pt x="420" y="1589"/>
                  <a:pt x="415" y="1589"/>
                </a:cubicBezTo>
                <a:cubicBezTo>
                  <a:pt x="414" y="1594"/>
                  <a:pt x="414" y="1600"/>
                  <a:pt x="414" y="1605"/>
                </a:cubicBezTo>
                <a:cubicBezTo>
                  <a:pt x="419" y="1605"/>
                  <a:pt x="424" y="1606"/>
                  <a:pt x="429" y="1606"/>
                </a:cubicBezTo>
                <a:cubicBezTo>
                  <a:pt x="430" y="1601"/>
                  <a:pt x="431" y="1596"/>
                  <a:pt x="431" y="1590"/>
                </a:cubicBezTo>
                <a:close/>
                <a:moveTo>
                  <a:pt x="434" y="1553"/>
                </a:moveTo>
                <a:cubicBezTo>
                  <a:pt x="435" y="1547"/>
                  <a:pt x="436" y="1540"/>
                  <a:pt x="437" y="1535"/>
                </a:cubicBezTo>
                <a:cubicBezTo>
                  <a:pt x="431" y="1534"/>
                  <a:pt x="425" y="1534"/>
                  <a:pt x="418" y="1534"/>
                </a:cubicBezTo>
                <a:cubicBezTo>
                  <a:pt x="418" y="1539"/>
                  <a:pt x="418" y="1546"/>
                  <a:pt x="418" y="1551"/>
                </a:cubicBezTo>
                <a:cubicBezTo>
                  <a:pt x="423" y="1552"/>
                  <a:pt x="429" y="1552"/>
                  <a:pt x="434" y="1553"/>
                </a:cubicBezTo>
                <a:close/>
                <a:moveTo>
                  <a:pt x="444" y="1479"/>
                </a:moveTo>
                <a:cubicBezTo>
                  <a:pt x="435" y="1482"/>
                  <a:pt x="427" y="1481"/>
                  <a:pt x="420" y="1476"/>
                </a:cubicBezTo>
                <a:cubicBezTo>
                  <a:pt x="419" y="1475"/>
                  <a:pt x="419" y="1476"/>
                  <a:pt x="419" y="1476"/>
                </a:cubicBezTo>
                <a:cubicBezTo>
                  <a:pt x="424" y="1483"/>
                  <a:pt x="424" y="1490"/>
                  <a:pt x="419" y="1499"/>
                </a:cubicBezTo>
                <a:cubicBezTo>
                  <a:pt x="428" y="1496"/>
                  <a:pt x="436" y="1499"/>
                  <a:pt x="443" y="1501"/>
                </a:cubicBezTo>
                <a:cubicBezTo>
                  <a:pt x="438" y="1494"/>
                  <a:pt x="440" y="1486"/>
                  <a:pt x="444" y="1479"/>
                </a:cubicBezTo>
                <a:close/>
                <a:moveTo>
                  <a:pt x="449" y="1675"/>
                </a:moveTo>
                <a:cubicBezTo>
                  <a:pt x="444" y="1675"/>
                  <a:pt x="440" y="1675"/>
                  <a:pt x="436" y="1675"/>
                </a:cubicBezTo>
                <a:cubicBezTo>
                  <a:pt x="436" y="1679"/>
                  <a:pt x="436" y="1683"/>
                  <a:pt x="436" y="1687"/>
                </a:cubicBezTo>
                <a:cubicBezTo>
                  <a:pt x="440" y="1688"/>
                  <a:pt x="444" y="1688"/>
                  <a:pt x="448" y="1688"/>
                </a:cubicBezTo>
                <a:cubicBezTo>
                  <a:pt x="448" y="1684"/>
                  <a:pt x="449" y="1680"/>
                  <a:pt x="449" y="1675"/>
                </a:cubicBezTo>
                <a:close/>
                <a:moveTo>
                  <a:pt x="456" y="1620"/>
                </a:moveTo>
                <a:cubicBezTo>
                  <a:pt x="450" y="1620"/>
                  <a:pt x="445" y="1619"/>
                  <a:pt x="440" y="1619"/>
                </a:cubicBezTo>
                <a:cubicBezTo>
                  <a:pt x="439" y="1624"/>
                  <a:pt x="439" y="1629"/>
                  <a:pt x="439" y="1634"/>
                </a:cubicBezTo>
                <a:cubicBezTo>
                  <a:pt x="444" y="1635"/>
                  <a:pt x="449" y="1635"/>
                  <a:pt x="454" y="1636"/>
                </a:cubicBezTo>
                <a:cubicBezTo>
                  <a:pt x="454" y="1630"/>
                  <a:pt x="455" y="1625"/>
                  <a:pt x="456" y="1620"/>
                </a:cubicBezTo>
                <a:close/>
                <a:moveTo>
                  <a:pt x="462" y="1564"/>
                </a:moveTo>
                <a:cubicBezTo>
                  <a:pt x="457" y="1564"/>
                  <a:pt x="451" y="1564"/>
                  <a:pt x="444" y="1564"/>
                </a:cubicBezTo>
                <a:cubicBezTo>
                  <a:pt x="444" y="1569"/>
                  <a:pt x="443" y="1575"/>
                  <a:pt x="443" y="1581"/>
                </a:cubicBezTo>
                <a:cubicBezTo>
                  <a:pt x="449" y="1581"/>
                  <a:pt x="455" y="1582"/>
                  <a:pt x="460" y="1583"/>
                </a:cubicBezTo>
                <a:cubicBezTo>
                  <a:pt x="461" y="1576"/>
                  <a:pt x="462" y="1570"/>
                  <a:pt x="462" y="1564"/>
                </a:cubicBezTo>
                <a:close/>
                <a:moveTo>
                  <a:pt x="480" y="1650"/>
                </a:moveTo>
                <a:cubicBezTo>
                  <a:pt x="475" y="1650"/>
                  <a:pt x="470" y="1649"/>
                  <a:pt x="464" y="1649"/>
                </a:cubicBezTo>
                <a:cubicBezTo>
                  <a:pt x="464" y="1653"/>
                  <a:pt x="464" y="1658"/>
                  <a:pt x="464" y="1663"/>
                </a:cubicBezTo>
                <a:cubicBezTo>
                  <a:pt x="469" y="1664"/>
                  <a:pt x="474" y="1664"/>
                  <a:pt x="479" y="1665"/>
                </a:cubicBezTo>
                <a:cubicBezTo>
                  <a:pt x="479" y="1660"/>
                  <a:pt x="479" y="1655"/>
                  <a:pt x="480" y="1650"/>
                </a:cubicBezTo>
                <a:close/>
                <a:moveTo>
                  <a:pt x="486" y="1595"/>
                </a:moveTo>
                <a:cubicBezTo>
                  <a:pt x="480" y="1594"/>
                  <a:pt x="474" y="1594"/>
                  <a:pt x="469" y="1593"/>
                </a:cubicBezTo>
                <a:cubicBezTo>
                  <a:pt x="468" y="1599"/>
                  <a:pt x="468" y="1605"/>
                  <a:pt x="468" y="1610"/>
                </a:cubicBezTo>
                <a:cubicBezTo>
                  <a:pt x="473" y="1611"/>
                  <a:pt x="479" y="1612"/>
                  <a:pt x="485" y="1613"/>
                </a:cubicBezTo>
                <a:cubicBezTo>
                  <a:pt x="485" y="1607"/>
                  <a:pt x="486" y="1601"/>
                  <a:pt x="486" y="1595"/>
                </a:cubicBezTo>
                <a:close/>
                <a:moveTo>
                  <a:pt x="468" y="1558"/>
                </a:moveTo>
                <a:cubicBezTo>
                  <a:pt x="476" y="1558"/>
                  <a:pt x="483" y="1558"/>
                  <a:pt x="491" y="1558"/>
                </a:cubicBezTo>
                <a:cubicBezTo>
                  <a:pt x="488" y="1550"/>
                  <a:pt x="490" y="1543"/>
                  <a:pt x="495" y="1537"/>
                </a:cubicBezTo>
                <a:cubicBezTo>
                  <a:pt x="486" y="1541"/>
                  <a:pt x="477" y="1541"/>
                  <a:pt x="470" y="1534"/>
                </a:cubicBezTo>
                <a:cubicBezTo>
                  <a:pt x="473" y="1542"/>
                  <a:pt x="474" y="1550"/>
                  <a:pt x="468" y="1558"/>
                </a:cubicBezTo>
                <a:close/>
                <a:moveTo>
                  <a:pt x="505" y="1679"/>
                </a:moveTo>
                <a:cubicBezTo>
                  <a:pt x="499" y="1679"/>
                  <a:pt x="494" y="1679"/>
                  <a:pt x="490" y="1678"/>
                </a:cubicBezTo>
                <a:cubicBezTo>
                  <a:pt x="489" y="1683"/>
                  <a:pt x="489" y="1688"/>
                  <a:pt x="489" y="1693"/>
                </a:cubicBezTo>
                <a:cubicBezTo>
                  <a:pt x="493" y="1693"/>
                  <a:pt x="498" y="1694"/>
                  <a:pt x="503" y="1694"/>
                </a:cubicBezTo>
                <a:cubicBezTo>
                  <a:pt x="503" y="1689"/>
                  <a:pt x="504" y="1684"/>
                  <a:pt x="505" y="1679"/>
                </a:cubicBezTo>
                <a:close/>
                <a:moveTo>
                  <a:pt x="511" y="1624"/>
                </a:moveTo>
                <a:cubicBezTo>
                  <a:pt x="505" y="1624"/>
                  <a:pt x="499" y="1623"/>
                  <a:pt x="493" y="1622"/>
                </a:cubicBezTo>
                <a:cubicBezTo>
                  <a:pt x="493" y="1628"/>
                  <a:pt x="493" y="1634"/>
                  <a:pt x="493" y="1639"/>
                </a:cubicBezTo>
                <a:cubicBezTo>
                  <a:pt x="499" y="1640"/>
                  <a:pt x="504" y="1640"/>
                  <a:pt x="509" y="1641"/>
                </a:cubicBezTo>
                <a:cubicBezTo>
                  <a:pt x="510" y="1635"/>
                  <a:pt x="510" y="1629"/>
                  <a:pt x="511" y="1624"/>
                </a:cubicBezTo>
                <a:close/>
                <a:moveTo>
                  <a:pt x="514" y="1587"/>
                </a:moveTo>
                <a:cubicBezTo>
                  <a:pt x="515" y="1581"/>
                  <a:pt x="515" y="1575"/>
                  <a:pt x="516" y="1569"/>
                </a:cubicBezTo>
                <a:cubicBezTo>
                  <a:pt x="510" y="1569"/>
                  <a:pt x="504" y="1569"/>
                  <a:pt x="498" y="1568"/>
                </a:cubicBezTo>
                <a:cubicBezTo>
                  <a:pt x="498" y="1574"/>
                  <a:pt x="497" y="1580"/>
                  <a:pt x="497" y="1586"/>
                </a:cubicBezTo>
                <a:cubicBezTo>
                  <a:pt x="503" y="1586"/>
                  <a:pt x="509" y="1587"/>
                  <a:pt x="514" y="1587"/>
                </a:cubicBezTo>
                <a:close/>
                <a:moveTo>
                  <a:pt x="529" y="1710"/>
                </a:moveTo>
                <a:cubicBezTo>
                  <a:pt x="524" y="1709"/>
                  <a:pt x="519" y="1709"/>
                  <a:pt x="515" y="1709"/>
                </a:cubicBezTo>
                <a:cubicBezTo>
                  <a:pt x="514" y="1713"/>
                  <a:pt x="514" y="1718"/>
                  <a:pt x="514" y="1723"/>
                </a:cubicBezTo>
                <a:cubicBezTo>
                  <a:pt x="518" y="1723"/>
                  <a:pt x="522" y="1723"/>
                  <a:pt x="527" y="1723"/>
                </a:cubicBezTo>
                <a:cubicBezTo>
                  <a:pt x="528" y="1719"/>
                  <a:pt x="528" y="1714"/>
                  <a:pt x="529" y="1710"/>
                </a:cubicBezTo>
                <a:close/>
                <a:moveTo>
                  <a:pt x="535" y="1654"/>
                </a:moveTo>
                <a:cubicBezTo>
                  <a:pt x="530" y="1654"/>
                  <a:pt x="524" y="1653"/>
                  <a:pt x="519" y="1653"/>
                </a:cubicBezTo>
                <a:cubicBezTo>
                  <a:pt x="518" y="1658"/>
                  <a:pt x="518" y="1663"/>
                  <a:pt x="518" y="1669"/>
                </a:cubicBezTo>
                <a:cubicBezTo>
                  <a:pt x="523" y="1669"/>
                  <a:pt x="528" y="1670"/>
                  <a:pt x="533" y="1670"/>
                </a:cubicBezTo>
                <a:cubicBezTo>
                  <a:pt x="534" y="1665"/>
                  <a:pt x="535" y="1659"/>
                  <a:pt x="535" y="1654"/>
                </a:cubicBezTo>
                <a:close/>
                <a:moveTo>
                  <a:pt x="541" y="1598"/>
                </a:moveTo>
                <a:cubicBezTo>
                  <a:pt x="535" y="1598"/>
                  <a:pt x="529" y="1598"/>
                  <a:pt x="523" y="1598"/>
                </a:cubicBezTo>
                <a:cubicBezTo>
                  <a:pt x="522" y="1604"/>
                  <a:pt x="522" y="1610"/>
                  <a:pt x="521" y="1616"/>
                </a:cubicBezTo>
                <a:cubicBezTo>
                  <a:pt x="527" y="1616"/>
                  <a:pt x="533" y="1616"/>
                  <a:pt x="538" y="1616"/>
                </a:cubicBezTo>
                <a:cubicBezTo>
                  <a:pt x="539" y="1611"/>
                  <a:pt x="540" y="1604"/>
                  <a:pt x="541" y="1598"/>
                </a:cubicBezTo>
                <a:close/>
                <a:moveTo>
                  <a:pt x="559" y="1684"/>
                </a:moveTo>
                <a:cubicBezTo>
                  <a:pt x="554" y="1684"/>
                  <a:pt x="548" y="1683"/>
                  <a:pt x="544" y="1683"/>
                </a:cubicBezTo>
                <a:cubicBezTo>
                  <a:pt x="543" y="1688"/>
                  <a:pt x="543" y="1693"/>
                  <a:pt x="543" y="1698"/>
                </a:cubicBezTo>
                <a:cubicBezTo>
                  <a:pt x="548" y="1699"/>
                  <a:pt x="553" y="1699"/>
                  <a:pt x="558" y="1700"/>
                </a:cubicBezTo>
                <a:cubicBezTo>
                  <a:pt x="558" y="1695"/>
                  <a:pt x="559" y="1690"/>
                  <a:pt x="559" y="1684"/>
                </a:cubicBezTo>
                <a:close/>
                <a:moveTo>
                  <a:pt x="565" y="1629"/>
                </a:moveTo>
                <a:cubicBezTo>
                  <a:pt x="559" y="1628"/>
                  <a:pt x="554" y="1628"/>
                  <a:pt x="548" y="1628"/>
                </a:cubicBezTo>
                <a:cubicBezTo>
                  <a:pt x="547" y="1634"/>
                  <a:pt x="547" y="1640"/>
                  <a:pt x="546" y="1645"/>
                </a:cubicBezTo>
                <a:cubicBezTo>
                  <a:pt x="552" y="1645"/>
                  <a:pt x="557" y="1646"/>
                  <a:pt x="562" y="1646"/>
                </a:cubicBezTo>
                <a:cubicBezTo>
                  <a:pt x="563" y="1640"/>
                  <a:pt x="564" y="1634"/>
                  <a:pt x="565" y="1629"/>
                </a:cubicBezTo>
                <a:close/>
                <a:moveTo>
                  <a:pt x="584" y="1713"/>
                </a:moveTo>
                <a:cubicBezTo>
                  <a:pt x="579" y="1713"/>
                  <a:pt x="574" y="1713"/>
                  <a:pt x="569" y="1712"/>
                </a:cubicBezTo>
                <a:cubicBezTo>
                  <a:pt x="569" y="1717"/>
                  <a:pt x="569" y="1722"/>
                  <a:pt x="569" y="1727"/>
                </a:cubicBezTo>
                <a:cubicBezTo>
                  <a:pt x="573" y="1728"/>
                  <a:pt x="578" y="1728"/>
                  <a:pt x="582" y="1728"/>
                </a:cubicBezTo>
                <a:cubicBezTo>
                  <a:pt x="583" y="1723"/>
                  <a:pt x="583" y="1718"/>
                  <a:pt x="584" y="1713"/>
                </a:cubicBezTo>
                <a:close/>
                <a:moveTo>
                  <a:pt x="590" y="1659"/>
                </a:moveTo>
                <a:cubicBezTo>
                  <a:pt x="584" y="1658"/>
                  <a:pt x="578" y="1658"/>
                  <a:pt x="572" y="1658"/>
                </a:cubicBezTo>
                <a:cubicBezTo>
                  <a:pt x="572" y="1663"/>
                  <a:pt x="572" y="1668"/>
                  <a:pt x="572" y="1673"/>
                </a:cubicBezTo>
                <a:cubicBezTo>
                  <a:pt x="578" y="1674"/>
                  <a:pt x="583" y="1675"/>
                  <a:pt x="588" y="1675"/>
                </a:cubicBezTo>
                <a:cubicBezTo>
                  <a:pt x="589" y="1670"/>
                  <a:pt x="589" y="1665"/>
                  <a:pt x="590" y="1659"/>
                </a:cubicBezTo>
                <a:close/>
                <a:moveTo>
                  <a:pt x="574" y="1620"/>
                </a:moveTo>
                <a:cubicBezTo>
                  <a:pt x="581" y="1621"/>
                  <a:pt x="588" y="1622"/>
                  <a:pt x="595" y="1623"/>
                </a:cubicBezTo>
                <a:cubicBezTo>
                  <a:pt x="592" y="1616"/>
                  <a:pt x="594" y="1608"/>
                  <a:pt x="598" y="1602"/>
                </a:cubicBezTo>
                <a:cubicBezTo>
                  <a:pt x="590" y="1605"/>
                  <a:pt x="582" y="1604"/>
                  <a:pt x="574" y="1600"/>
                </a:cubicBezTo>
                <a:cubicBezTo>
                  <a:pt x="578" y="1607"/>
                  <a:pt x="577" y="1614"/>
                  <a:pt x="574" y="1620"/>
                </a:cubicBezTo>
                <a:close/>
                <a:moveTo>
                  <a:pt x="608" y="1744"/>
                </a:moveTo>
                <a:cubicBezTo>
                  <a:pt x="604" y="1744"/>
                  <a:pt x="599" y="1743"/>
                  <a:pt x="594" y="1743"/>
                </a:cubicBezTo>
                <a:cubicBezTo>
                  <a:pt x="594" y="1747"/>
                  <a:pt x="593" y="1752"/>
                  <a:pt x="593" y="1757"/>
                </a:cubicBezTo>
                <a:cubicBezTo>
                  <a:pt x="598" y="1757"/>
                  <a:pt x="602" y="1758"/>
                  <a:pt x="607" y="1758"/>
                </a:cubicBezTo>
                <a:cubicBezTo>
                  <a:pt x="607" y="1753"/>
                  <a:pt x="608" y="1749"/>
                  <a:pt x="608" y="1744"/>
                </a:cubicBezTo>
                <a:close/>
                <a:moveTo>
                  <a:pt x="615" y="1688"/>
                </a:moveTo>
                <a:cubicBezTo>
                  <a:pt x="609" y="1688"/>
                  <a:pt x="603" y="1687"/>
                  <a:pt x="598" y="1687"/>
                </a:cubicBezTo>
                <a:cubicBezTo>
                  <a:pt x="597" y="1692"/>
                  <a:pt x="597" y="1698"/>
                  <a:pt x="597" y="1703"/>
                </a:cubicBezTo>
                <a:cubicBezTo>
                  <a:pt x="602" y="1704"/>
                  <a:pt x="608" y="1704"/>
                  <a:pt x="613" y="1705"/>
                </a:cubicBezTo>
                <a:cubicBezTo>
                  <a:pt x="613" y="1699"/>
                  <a:pt x="614" y="1693"/>
                  <a:pt x="615" y="1688"/>
                </a:cubicBezTo>
                <a:close/>
                <a:moveTo>
                  <a:pt x="620" y="1634"/>
                </a:moveTo>
                <a:cubicBezTo>
                  <a:pt x="613" y="1633"/>
                  <a:pt x="607" y="1632"/>
                  <a:pt x="600" y="1632"/>
                </a:cubicBezTo>
                <a:cubicBezTo>
                  <a:pt x="600" y="1637"/>
                  <a:pt x="600" y="1644"/>
                  <a:pt x="600" y="1650"/>
                </a:cubicBezTo>
                <a:cubicBezTo>
                  <a:pt x="606" y="1650"/>
                  <a:pt x="612" y="1650"/>
                  <a:pt x="618" y="1651"/>
                </a:cubicBezTo>
                <a:cubicBezTo>
                  <a:pt x="618" y="1645"/>
                  <a:pt x="619" y="1639"/>
                  <a:pt x="620" y="1634"/>
                </a:cubicBezTo>
                <a:close/>
                <a:moveTo>
                  <a:pt x="639" y="1718"/>
                </a:moveTo>
                <a:cubicBezTo>
                  <a:pt x="633" y="1718"/>
                  <a:pt x="628" y="1718"/>
                  <a:pt x="623" y="1717"/>
                </a:cubicBezTo>
                <a:cubicBezTo>
                  <a:pt x="623" y="1722"/>
                  <a:pt x="622" y="1727"/>
                  <a:pt x="622" y="1733"/>
                </a:cubicBezTo>
                <a:cubicBezTo>
                  <a:pt x="627" y="1733"/>
                  <a:pt x="632" y="1733"/>
                  <a:pt x="637" y="1734"/>
                </a:cubicBezTo>
                <a:cubicBezTo>
                  <a:pt x="638" y="1729"/>
                  <a:pt x="638" y="1723"/>
                  <a:pt x="639" y="1718"/>
                </a:cubicBezTo>
                <a:close/>
                <a:moveTo>
                  <a:pt x="644" y="1663"/>
                </a:moveTo>
                <a:cubicBezTo>
                  <a:pt x="639" y="1663"/>
                  <a:pt x="633" y="1662"/>
                  <a:pt x="627" y="1662"/>
                </a:cubicBezTo>
                <a:cubicBezTo>
                  <a:pt x="627" y="1668"/>
                  <a:pt x="626" y="1674"/>
                  <a:pt x="626" y="1679"/>
                </a:cubicBezTo>
                <a:cubicBezTo>
                  <a:pt x="631" y="1679"/>
                  <a:pt x="637" y="1680"/>
                  <a:pt x="642" y="1680"/>
                </a:cubicBezTo>
                <a:cubicBezTo>
                  <a:pt x="643" y="1674"/>
                  <a:pt x="644" y="1668"/>
                  <a:pt x="644" y="1663"/>
                </a:cubicBezTo>
                <a:close/>
                <a:moveTo>
                  <a:pt x="627" y="1627"/>
                </a:moveTo>
                <a:cubicBezTo>
                  <a:pt x="637" y="1624"/>
                  <a:pt x="644" y="1627"/>
                  <a:pt x="651" y="1629"/>
                </a:cubicBezTo>
                <a:cubicBezTo>
                  <a:pt x="646" y="1622"/>
                  <a:pt x="648" y="1614"/>
                  <a:pt x="652" y="1607"/>
                </a:cubicBezTo>
                <a:cubicBezTo>
                  <a:pt x="644" y="1610"/>
                  <a:pt x="636" y="1609"/>
                  <a:pt x="628" y="1604"/>
                </a:cubicBezTo>
                <a:cubicBezTo>
                  <a:pt x="631" y="1611"/>
                  <a:pt x="632" y="1618"/>
                  <a:pt x="627" y="1627"/>
                </a:cubicBezTo>
                <a:close/>
                <a:moveTo>
                  <a:pt x="679" y="1634"/>
                </a:moveTo>
                <a:cubicBezTo>
                  <a:pt x="669" y="1639"/>
                  <a:pt x="660" y="1640"/>
                  <a:pt x="652" y="1631"/>
                </a:cubicBezTo>
                <a:cubicBezTo>
                  <a:pt x="656" y="1639"/>
                  <a:pt x="657" y="1647"/>
                  <a:pt x="653" y="1655"/>
                </a:cubicBezTo>
                <a:cubicBezTo>
                  <a:pt x="660" y="1655"/>
                  <a:pt x="667" y="1656"/>
                  <a:pt x="674" y="1657"/>
                </a:cubicBezTo>
                <a:cubicBezTo>
                  <a:pt x="670" y="1648"/>
                  <a:pt x="673" y="1641"/>
                  <a:pt x="679" y="1634"/>
                </a:cubicBezTo>
                <a:close/>
                <a:moveTo>
                  <a:pt x="663" y="1749"/>
                </a:moveTo>
                <a:cubicBezTo>
                  <a:pt x="658" y="1749"/>
                  <a:pt x="653" y="1748"/>
                  <a:pt x="648" y="1747"/>
                </a:cubicBezTo>
                <a:cubicBezTo>
                  <a:pt x="648" y="1752"/>
                  <a:pt x="648" y="1757"/>
                  <a:pt x="647" y="1761"/>
                </a:cubicBezTo>
                <a:cubicBezTo>
                  <a:pt x="652" y="1762"/>
                  <a:pt x="657" y="1762"/>
                  <a:pt x="661" y="1762"/>
                </a:cubicBezTo>
                <a:cubicBezTo>
                  <a:pt x="662" y="1758"/>
                  <a:pt x="662" y="1754"/>
                  <a:pt x="663" y="1749"/>
                </a:cubicBezTo>
                <a:close/>
                <a:moveTo>
                  <a:pt x="669" y="1693"/>
                </a:moveTo>
                <a:cubicBezTo>
                  <a:pt x="663" y="1693"/>
                  <a:pt x="658" y="1692"/>
                  <a:pt x="652" y="1692"/>
                </a:cubicBezTo>
                <a:cubicBezTo>
                  <a:pt x="652" y="1697"/>
                  <a:pt x="651" y="1703"/>
                  <a:pt x="651" y="1709"/>
                </a:cubicBezTo>
                <a:cubicBezTo>
                  <a:pt x="656" y="1709"/>
                  <a:pt x="661" y="1709"/>
                  <a:pt x="666" y="1710"/>
                </a:cubicBezTo>
                <a:cubicBezTo>
                  <a:pt x="667" y="1704"/>
                  <a:pt x="668" y="1698"/>
                  <a:pt x="669" y="1693"/>
                </a:cubicBezTo>
                <a:close/>
                <a:moveTo>
                  <a:pt x="687" y="1778"/>
                </a:moveTo>
                <a:cubicBezTo>
                  <a:pt x="682" y="1778"/>
                  <a:pt x="677" y="1777"/>
                  <a:pt x="673" y="1777"/>
                </a:cubicBezTo>
                <a:cubicBezTo>
                  <a:pt x="673" y="1782"/>
                  <a:pt x="673" y="1786"/>
                  <a:pt x="672" y="1791"/>
                </a:cubicBezTo>
                <a:cubicBezTo>
                  <a:pt x="677" y="1791"/>
                  <a:pt x="681" y="1791"/>
                  <a:pt x="685" y="1792"/>
                </a:cubicBezTo>
                <a:cubicBezTo>
                  <a:pt x="686" y="1787"/>
                  <a:pt x="687" y="1783"/>
                  <a:pt x="687" y="1778"/>
                </a:cubicBezTo>
                <a:close/>
                <a:moveTo>
                  <a:pt x="692" y="1723"/>
                </a:moveTo>
                <a:cubicBezTo>
                  <a:pt x="687" y="1723"/>
                  <a:pt x="682" y="1723"/>
                  <a:pt x="677" y="1722"/>
                </a:cubicBezTo>
                <a:cubicBezTo>
                  <a:pt x="677" y="1727"/>
                  <a:pt x="677" y="1732"/>
                  <a:pt x="676" y="1737"/>
                </a:cubicBezTo>
                <a:cubicBezTo>
                  <a:pt x="681" y="1737"/>
                  <a:pt x="686" y="1738"/>
                  <a:pt x="691" y="1738"/>
                </a:cubicBezTo>
                <a:cubicBezTo>
                  <a:pt x="691" y="1733"/>
                  <a:pt x="692" y="1728"/>
                  <a:pt x="692" y="1723"/>
                </a:cubicBezTo>
                <a:close/>
                <a:moveTo>
                  <a:pt x="700" y="1666"/>
                </a:moveTo>
                <a:cubicBezTo>
                  <a:pt x="693" y="1670"/>
                  <a:pt x="686" y="1668"/>
                  <a:pt x="678" y="1664"/>
                </a:cubicBezTo>
                <a:cubicBezTo>
                  <a:pt x="682" y="1672"/>
                  <a:pt x="681" y="1678"/>
                  <a:pt x="678" y="1685"/>
                </a:cubicBezTo>
                <a:cubicBezTo>
                  <a:pt x="682" y="1685"/>
                  <a:pt x="685" y="1684"/>
                  <a:pt x="688" y="1684"/>
                </a:cubicBezTo>
                <a:cubicBezTo>
                  <a:pt x="691" y="1685"/>
                  <a:pt x="694" y="1686"/>
                  <a:pt x="697" y="1687"/>
                </a:cubicBezTo>
                <a:cubicBezTo>
                  <a:pt x="698" y="1680"/>
                  <a:pt x="699" y="1673"/>
                  <a:pt x="700" y="1666"/>
                </a:cubicBezTo>
                <a:close/>
                <a:moveTo>
                  <a:pt x="718" y="1753"/>
                </a:moveTo>
                <a:cubicBezTo>
                  <a:pt x="713" y="1752"/>
                  <a:pt x="708" y="1752"/>
                  <a:pt x="702" y="1752"/>
                </a:cubicBezTo>
                <a:cubicBezTo>
                  <a:pt x="702" y="1757"/>
                  <a:pt x="702" y="1762"/>
                  <a:pt x="702" y="1766"/>
                </a:cubicBezTo>
                <a:cubicBezTo>
                  <a:pt x="707" y="1767"/>
                  <a:pt x="711" y="1767"/>
                  <a:pt x="716" y="1768"/>
                </a:cubicBezTo>
                <a:cubicBezTo>
                  <a:pt x="717" y="1762"/>
                  <a:pt x="717" y="1757"/>
                  <a:pt x="718" y="1753"/>
                </a:cubicBezTo>
                <a:close/>
                <a:moveTo>
                  <a:pt x="723" y="1698"/>
                </a:moveTo>
                <a:cubicBezTo>
                  <a:pt x="717" y="1698"/>
                  <a:pt x="711" y="1697"/>
                  <a:pt x="706" y="1696"/>
                </a:cubicBezTo>
                <a:cubicBezTo>
                  <a:pt x="705" y="1702"/>
                  <a:pt x="705" y="1708"/>
                  <a:pt x="705" y="1713"/>
                </a:cubicBezTo>
                <a:cubicBezTo>
                  <a:pt x="711" y="1713"/>
                  <a:pt x="716" y="1714"/>
                  <a:pt x="721" y="1715"/>
                </a:cubicBezTo>
                <a:cubicBezTo>
                  <a:pt x="722" y="1709"/>
                  <a:pt x="722" y="1704"/>
                  <a:pt x="723" y="1698"/>
                </a:cubicBezTo>
                <a:close/>
                <a:moveTo>
                  <a:pt x="706" y="1662"/>
                </a:moveTo>
                <a:cubicBezTo>
                  <a:pt x="715" y="1659"/>
                  <a:pt x="723" y="1660"/>
                  <a:pt x="730" y="1664"/>
                </a:cubicBezTo>
                <a:cubicBezTo>
                  <a:pt x="726" y="1656"/>
                  <a:pt x="727" y="1649"/>
                  <a:pt x="732" y="1640"/>
                </a:cubicBezTo>
                <a:cubicBezTo>
                  <a:pt x="722" y="1645"/>
                  <a:pt x="715" y="1643"/>
                  <a:pt x="707" y="1638"/>
                </a:cubicBezTo>
                <a:cubicBezTo>
                  <a:pt x="712" y="1646"/>
                  <a:pt x="711" y="1654"/>
                  <a:pt x="706" y="1662"/>
                </a:cubicBezTo>
                <a:close/>
                <a:moveTo>
                  <a:pt x="742" y="1783"/>
                </a:moveTo>
                <a:cubicBezTo>
                  <a:pt x="737" y="1783"/>
                  <a:pt x="733" y="1782"/>
                  <a:pt x="728" y="1782"/>
                </a:cubicBezTo>
                <a:cubicBezTo>
                  <a:pt x="727" y="1787"/>
                  <a:pt x="727" y="1791"/>
                  <a:pt x="727" y="1796"/>
                </a:cubicBezTo>
                <a:cubicBezTo>
                  <a:pt x="732" y="1796"/>
                  <a:pt x="736" y="1797"/>
                  <a:pt x="740" y="1797"/>
                </a:cubicBezTo>
                <a:cubicBezTo>
                  <a:pt x="741" y="1792"/>
                  <a:pt x="741" y="1788"/>
                  <a:pt x="742" y="1783"/>
                </a:cubicBezTo>
                <a:close/>
                <a:moveTo>
                  <a:pt x="748" y="1727"/>
                </a:moveTo>
                <a:cubicBezTo>
                  <a:pt x="742" y="1727"/>
                  <a:pt x="736" y="1727"/>
                  <a:pt x="731" y="1726"/>
                </a:cubicBezTo>
                <a:cubicBezTo>
                  <a:pt x="730" y="1732"/>
                  <a:pt x="730" y="1737"/>
                  <a:pt x="729" y="1743"/>
                </a:cubicBezTo>
                <a:cubicBezTo>
                  <a:pt x="735" y="1743"/>
                  <a:pt x="740" y="1743"/>
                  <a:pt x="745" y="1743"/>
                </a:cubicBezTo>
                <a:cubicBezTo>
                  <a:pt x="746" y="1738"/>
                  <a:pt x="747" y="1733"/>
                  <a:pt x="748" y="1727"/>
                </a:cubicBezTo>
                <a:close/>
                <a:moveTo>
                  <a:pt x="754" y="1671"/>
                </a:moveTo>
                <a:cubicBezTo>
                  <a:pt x="747" y="1673"/>
                  <a:pt x="740" y="1673"/>
                  <a:pt x="732" y="1668"/>
                </a:cubicBezTo>
                <a:cubicBezTo>
                  <a:pt x="736" y="1675"/>
                  <a:pt x="736" y="1682"/>
                  <a:pt x="733" y="1688"/>
                </a:cubicBezTo>
                <a:cubicBezTo>
                  <a:pt x="740" y="1689"/>
                  <a:pt x="746" y="1690"/>
                  <a:pt x="752" y="1691"/>
                </a:cubicBezTo>
                <a:cubicBezTo>
                  <a:pt x="752" y="1685"/>
                  <a:pt x="753" y="1678"/>
                  <a:pt x="754" y="1671"/>
                </a:cubicBezTo>
                <a:close/>
                <a:moveTo>
                  <a:pt x="772" y="1758"/>
                </a:moveTo>
                <a:cubicBezTo>
                  <a:pt x="767" y="1757"/>
                  <a:pt x="762" y="1757"/>
                  <a:pt x="757" y="1757"/>
                </a:cubicBezTo>
                <a:cubicBezTo>
                  <a:pt x="757" y="1762"/>
                  <a:pt x="756" y="1767"/>
                  <a:pt x="756" y="1772"/>
                </a:cubicBezTo>
                <a:cubicBezTo>
                  <a:pt x="761" y="1772"/>
                  <a:pt x="765" y="1772"/>
                  <a:pt x="770" y="1773"/>
                </a:cubicBezTo>
                <a:cubicBezTo>
                  <a:pt x="771" y="1768"/>
                  <a:pt x="771" y="1763"/>
                  <a:pt x="772" y="1758"/>
                </a:cubicBezTo>
                <a:close/>
                <a:moveTo>
                  <a:pt x="778" y="1702"/>
                </a:moveTo>
                <a:cubicBezTo>
                  <a:pt x="772" y="1702"/>
                  <a:pt x="766" y="1701"/>
                  <a:pt x="760" y="1701"/>
                </a:cubicBezTo>
                <a:cubicBezTo>
                  <a:pt x="760" y="1706"/>
                  <a:pt x="759" y="1713"/>
                  <a:pt x="759" y="1718"/>
                </a:cubicBezTo>
                <a:cubicBezTo>
                  <a:pt x="765" y="1719"/>
                  <a:pt x="770" y="1719"/>
                  <a:pt x="776" y="1720"/>
                </a:cubicBezTo>
                <a:cubicBezTo>
                  <a:pt x="777" y="1714"/>
                  <a:pt x="778" y="1707"/>
                  <a:pt x="778" y="1702"/>
                </a:cubicBezTo>
                <a:close/>
                <a:moveTo>
                  <a:pt x="795" y="1788"/>
                </a:moveTo>
                <a:cubicBezTo>
                  <a:pt x="791" y="1788"/>
                  <a:pt x="787" y="1787"/>
                  <a:pt x="782" y="1787"/>
                </a:cubicBezTo>
                <a:cubicBezTo>
                  <a:pt x="782" y="1791"/>
                  <a:pt x="782" y="1796"/>
                  <a:pt x="782" y="1800"/>
                </a:cubicBezTo>
                <a:cubicBezTo>
                  <a:pt x="786" y="1800"/>
                  <a:pt x="790" y="1801"/>
                  <a:pt x="794" y="1801"/>
                </a:cubicBezTo>
                <a:cubicBezTo>
                  <a:pt x="795" y="1797"/>
                  <a:pt x="795" y="1793"/>
                  <a:pt x="795" y="1788"/>
                </a:cubicBezTo>
                <a:close/>
                <a:moveTo>
                  <a:pt x="802" y="1733"/>
                </a:moveTo>
                <a:cubicBezTo>
                  <a:pt x="796" y="1732"/>
                  <a:pt x="791" y="1732"/>
                  <a:pt x="785" y="1731"/>
                </a:cubicBezTo>
                <a:cubicBezTo>
                  <a:pt x="785" y="1737"/>
                  <a:pt x="784" y="1742"/>
                  <a:pt x="784" y="1748"/>
                </a:cubicBezTo>
                <a:cubicBezTo>
                  <a:pt x="790" y="1748"/>
                  <a:pt x="796" y="1749"/>
                  <a:pt x="801" y="1749"/>
                </a:cubicBezTo>
                <a:cubicBezTo>
                  <a:pt x="801" y="1743"/>
                  <a:pt x="801" y="1738"/>
                  <a:pt x="802" y="1733"/>
                </a:cubicBezTo>
                <a:close/>
                <a:moveTo>
                  <a:pt x="811" y="1676"/>
                </a:moveTo>
                <a:cubicBezTo>
                  <a:pt x="803" y="1676"/>
                  <a:pt x="796" y="1676"/>
                  <a:pt x="790" y="1676"/>
                </a:cubicBezTo>
                <a:cubicBezTo>
                  <a:pt x="789" y="1682"/>
                  <a:pt x="788" y="1688"/>
                  <a:pt x="788" y="1694"/>
                </a:cubicBezTo>
                <a:cubicBezTo>
                  <a:pt x="794" y="1695"/>
                  <a:pt x="800" y="1695"/>
                  <a:pt x="808" y="1696"/>
                </a:cubicBezTo>
                <a:cubicBezTo>
                  <a:pt x="805" y="1689"/>
                  <a:pt x="806" y="1682"/>
                  <a:pt x="811" y="1676"/>
                </a:cubicBezTo>
                <a:close/>
                <a:moveTo>
                  <a:pt x="826" y="1762"/>
                </a:moveTo>
                <a:cubicBezTo>
                  <a:pt x="821" y="1762"/>
                  <a:pt x="816" y="1761"/>
                  <a:pt x="810" y="1760"/>
                </a:cubicBezTo>
                <a:cubicBezTo>
                  <a:pt x="810" y="1765"/>
                  <a:pt x="810" y="1771"/>
                  <a:pt x="810" y="1776"/>
                </a:cubicBezTo>
                <a:cubicBezTo>
                  <a:pt x="815" y="1776"/>
                  <a:pt x="820" y="1777"/>
                  <a:pt x="825" y="1777"/>
                </a:cubicBezTo>
                <a:cubicBezTo>
                  <a:pt x="825" y="1772"/>
                  <a:pt x="826" y="1767"/>
                  <a:pt x="826" y="1762"/>
                </a:cubicBezTo>
                <a:close/>
                <a:moveTo>
                  <a:pt x="832" y="1708"/>
                </a:moveTo>
                <a:cubicBezTo>
                  <a:pt x="826" y="1707"/>
                  <a:pt x="820" y="1706"/>
                  <a:pt x="814" y="1706"/>
                </a:cubicBezTo>
                <a:cubicBezTo>
                  <a:pt x="814" y="1711"/>
                  <a:pt x="814" y="1717"/>
                  <a:pt x="814" y="1722"/>
                </a:cubicBezTo>
                <a:cubicBezTo>
                  <a:pt x="819" y="1723"/>
                  <a:pt x="825" y="1724"/>
                  <a:pt x="831" y="1724"/>
                </a:cubicBezTo>
                <a:cubicBezTo>
                  <a:pt x="831" y="1719"/>
                  <a:pt x="832" y="1713"/>
                  <a:pt x="832" y="1708"/>
                </a:cubicBezTo>
                <a:close/>
                <a:moveTo>
                  <a:pt x="850" y="1792"/>
                </a:moveTo>
                <a:cubicBezTo>
                  <a:pt x="845" y="1792"/>
                  <a:pt x="841" y="1792"/>
                  <a:pt x="836" y="1791"/>
                </a:cubicBezTo>
                <a:cubicBezTo>
                  <a:pt x="836" y="1796"/>
                  <a:pt x="835" y="1801"/>
                  <a:pt x="835" y="1805"/>
                </a:cubicBezTo>
                <a:cubicBezTo>
                  <a:pt x="840" y="1806"/>
                  <a:pt x="844" y="1806"/>
                  <a:pt x="849" y="1807"/>
                </a:cubicBezTo>
                <a:cubicBezTo>
                  <a:pt x="849" y="1801"/>
                  <a:pt x="850" y="1797"/>
                  <a:pt x="850" y="1792"/>
                </a:cubicBezTo>
                <a:close/>
                <a:moveTo>
                  <a:pt x="857" y="1737"/>
                </a:moveTo>
                <a:cubicBezTo>
                  <a:pt x="851" y="1736"/>
                  <a:pt x="845" y="1736"/>
                  <a:pt x="840" y="1735"/>
                </a:cubicBezTo>
                <a:cubicBezTo>
                  <a:pt x="839" y="1741"/>
                  <a:pt x="839" y="1746"/>
                  <a:pt x="839" y="1752"/>
                </a:cubicBezTo>
                <a:cubicBezTo>
                  <a:pt x="844" y="1752"/>
                  <a:pt x="850" y="1753"/>
                  <a:pt x="855" y="1753"/>
                </a:cubicBezTo>
                <a:cubicBezTo>
                  <a:pt x="856" y="1748"/>
                  <a:pt x="856" y="1742"/>
                  <a:pt x="857" y="1737"/>
                </a:cubicBezTo>
                <a:close/>
                <a:moveTo>
                  <a:pt x="862" y="1682"/>
                </a:moveTo>
                <a:cubicBezTo>
                  <a:pt x="856" y="1682"/>
                  <a:pt x="849" y="1681"/>
                  <a:pt x="844" y="1681"/>
                </a:cubicBezTo>
                <a:cubicBezTo>
                  <a:pt x="844" y="1686"/>
                  <a:pt x="843" y="1692"/>
                  <a:pt x="843" y="1698"/>
                </a:cubicBezTo>
                <a:cubicBezTo>
                  <a:pt x="849" y="1699"/>
                  <a:pt x="855" y="1699"/>
                  <a:pt x="860" y="1700"/>
                </a:cubicBezTo>
                <a:cubicBezTo>
                  <a:pt x="861" y="1693"/>
                  <a:pt x="861" y="1687"/>
                  <a:pt x="862" y="1682"/>
                </a:cubicBezTo>
                <a:close/>
                <a:moveTo>
                  <a:pt x="881" y="1767"/>
                </a:moveTo>
                <a:cubicBezTo>
                  <a:pt x="875" y="1767"/>
                  <a:pt x="870" y="1766"/>
                  <a:pt x="865" y="1766"/>
                </a:cubicBezTo>
                <a:cubicBezTo>
                  <a:pt x="865" y="1771"/>
                  <a:pt x="864" y="1776"/>
                  <a:pt x="864" y="1781"/>
                </a:cubicBezTo>
                <a:cubicBezTo>
                  <a:pt x="869" y="1782"/>
                  <a:pt x="875" y="1782"/>
                  <a:pt x="879" y="1782"/>
                </a:cubicBezTo>
                <a:cubicBezTo>
                  <a:pt x="880" y="1777"/>
                  <a:pt x="880" y="1772"/>
                  <a:pt x="881" y="1767"/>
                </a:cubicBezTo>
                <a:close/>
                <a:moveTo>
                  <a:pt x="887" y="1711"/>
                </a:moveTo>
                <a:cubicBezTo>
                  <a:pt x="881" y="1711"/>
                  <a:pt x="875" y="1711"/>
                  <a:pt x="869" y="1710"/>
                </a:cubicBezTo>
                <a:cubicBezTo>
                  <a:pt x="869" y="1716"/>
                  <a:pt x="868" y="1722"/>
                  <a:pt x="868" y="1728"/>
                </a:cubicBezTo>
                <a:cubicBezTo>
                  <a:pt x="873" y="1728"/>
                  <a:pt x="879" y="1728"/>
                  <a:pt x="884" y="1729"/>
                </a:cubicBezTo>
                <a:cubicBezTo>
                  <a:pt x="885" y="1723"/>
                  <a:pt x="886" y="1717"/>
                  <a:pt x="887" y="1711"/>
                </a:cubicBezTo>
                <a:close/>
                <a:moveTo>
                  <a:pt x="904" y="1797"/>
                </a:moveTo>
                <a:cubicBezTo>
                  <a:pt x="900" y="1797"/>
                  <a:pt x="895" y="1797"/>
                  <a:pt x="891" y="1796"/>
                </a:cubicBezTo>
                <a:cubicBezTo>
                  <a:pt x="890" y="1801"/>
                  <a:pt x="890" y="1805"/>
                  <a:pt x="890" y="1809"/>
                </a:cubicBezTo>
                <a:cubicBezTo>
                  <a:pt x="894" y="1810"/>
                  <a:pt x="899" y="1810"/>
                  <a:pt x="903" y="1811"/>
                </a:cubicBezTo>
                <a:cubicBezTo>
                  <a:pt x="904" y="1807"/>
                  <a:pt x="904" y="1802"/>
                  <a:pt x="904" y="1797"/>
                </a:cubicBezTo>
                <a:close/>
                <a:moveTo>
                  <a:pt x="911" y="1742"/>
                </a:moveTo>
                <a:cubicBezTo>
                  <a:pt x="905" y="1741"/>
                  <a:pt x="900" y="1741"/>
                  <a:pt x="894" y="1741"/>
                </a:cubicBezTo>
                <a:cubicBezTo>
                  <a:pt x="894" y="1746"/>
                  <a:pt x="894" y="1752"/>
                  <a:pt x="893" y="1757"/>
                </a:cubicBezTo>
                <a:cubicBezTo>
                  <a:pt x="898" y="1757"/>
                  <a:pt x="904" y="1758"/>
                  <a:pt x="908" y="1758"/>
                </a:cubicBezTo>
                <a:cubicBezTo>
                  <a:pt x="909" y="1752"/>
                  <a:pt x="910" y="1747"/>
                  <a:pt x="911" y="1742"/>
                </a:cubicBezTo>
                <a:close/>
                <a:moveTo>
                  <a:pt x="918" y="1685"/>
                </a:moveTo>
                <a:cubicBezTo>
                  <a:pt x="910" y="1687"/>
                  <a:pt x="902" y="1687"/>
                  <a:pt x="895" y="1682"/>
                </a:cubicBezTo>
                <a:cubicBezTo>
                  <a:pt x="899" y="1689"/>
                  <a:pt x="899" y="1697"/>
                  <a:pt x="895" y="1703"/>
                </a:cubicBezTo>
                <a:cubicBezTo>
                  <a:pt x="903" y="1704"/>
                  <a:pt x="909" y="1705"/>
                  <a:pt x="916" y="1705"/>
                </a:cubicBezTo>
                <a:cubicBezTo>
                  <a:pt x="913" y="1698"/>
                  <a:pt x="915" y="1692"/>
                  <a:pt x="918" y="1685"/>
                </a:cubicBezTo>
                <a:close/>
                <a:moveTo>
                  <a:pt x="935" y="1772"/>
                </a:moveTo>
                <a:cubicBezTo>
                  <a:pt x="930" y="1772"/>
                  <a:pt x="925" y="1772"/>
                  <a:pt x="920" y="1772"/>
                </a:cubicBezTo>
                <a:cubicBezTo>
                  <a:pt x="919" y="1776"/>
                  <a:pt x="919" y="1781"/>
                  <a:pt x="919" y="1785"/>
                </a:cubicBezTo>
                <a:cubicBezTo>
                  <a:pt x="924" y="1786"/>
                  <a:pt x="929" y="1786"/>
                  <a:pt x="934" y="1787"/>
                </a:cubicBezTo>
                <a:cubicBezTo>
                  <a:pt x="934" y="1782"/>
                  <a:pt x="935" y="1777"/>
                  <a:pt x="935" y="1772"/>
                </a:cubicBezTo>
                <a:close/>
                <a:moveTo>
                  <a:pt x="941" y="1717"/>
                </a:moveTo>
                <a:cubicBezTo>
                  <a:pt x="935" y="1716"/>
                  <a:pt x="928" y="1715"/>
                  <a:pt x="923" y="1715"/>
                </a:cubicBezTo>
                <a:cubicBezTo>
                  <a:pt x="922" y="1721"/>
                  <a:pt x="922" y="1727"/>
                  <a:pt x="922" y="1733"/>
                </a:cubicBezTo>
                <a:cubicBezTo>
                  <a:pt x="927" y="1733"/>
                  <a:pt x="933" y="1734"/>
                  <a:pt x="939" y="1734"/>
                </a:cubicBezTo>
                <a:cubicBezTo>
                  <a:pt x="940" y="1728"/>
                  <a:pt x="940" y="1722"/>
                  <a:pt x="941" y="1717"/>
                </a:cubicBezTo>
                <a:close/>
                <a:moveTo>
                  <a:pt x="959" y="1802"/>
                </a:moveTo>
                <a:cubicBezTo>
                  <a:pt x="954" y="1802"/>
                  <a:pt x="950" y="1801"/>
                  <a:pt x="945" y="1801"/>
                </a:cubicBezTo>
                <a:cubicBezTo>
                  <a:pt x="945" y="1805"/>
                  <a:pt x="944" y="1810"/>
                  <a:pt x="944" y="1815"/>
                </a:cubicBezTo>
                <a:cubicBezTo>
                  <a:pt x="949" y="1815"/>
                  <a:pt x="953" y="1815"/>
                  <a:pt x="958" y="1816"/>
                </a:cubicBezTo>
                <a:cubicBezTo>
                  <a:pt x="958" y="1811"/>
                  <a:pt x="959" y="1806"/>
                  <a:pt x="959" y="1802"/>
                </a:cubicBezTo>
                <a:close/>
                <a:moveTo>
                  <a:pt x="965" y="1747"/>
                </a:moveTo>
                <a:cubicBezTo>
                  <a:pt x="959" y="1747"/>
                  <a:pt x="954" y="1746"/>
                  <a:pt x="948" y="1745"/>
                </a:cubicBezTo>
                <a:cubicBezTo>
                  <a:pt x="948" y="1751"/>
                  <a:pt x="948" y="1756"/>
                  <a:pt x="948" y="1761"/>
                </a:cubicBezTo>
                <a:cubicBezTo>
                  <a:pt x="953" y="1762"/>
                  <a:pt x="958" y="1762"/>
                  <a:pt x="963" y="1762"/>
                </a:cubicBezTo>
                <a:cubicBezTo>
                  <a:pt x="964" y="1757"/>
                  <a:pt x="964" y="1752"/>
                  <a:pt x="965" y="1747"/>
                </a:cubicBezTo>
                <a:close/>
                <a:moveTo>
                  <a:pt x="971" y="1692"/>
                </a:moveTo>
                <a:cubicBezTo>
                  <a:pt x="964" y="1691"/>
                  <a:pt x="958" y="1690"/>
                  <a:pt x="951" y="1689"/>
                </a:cubicBezTo>
                <a:cubicBezTo>
                  <a:pt x="953" y="1695"/>
                  <a:pt x="953" y="1702"/>
                  <a:pt x="950" y="1708"/>
                </a:cubicBezTo>
                <a:cubicBezTo>
                  <a:pt x="957" y="1709"/>
                  <a:pt x="964" y="1710"/>
                  <a:pt x="970" y="1710"/>
                </a:cubicBezTo>
                <a:cubicBezTo>
                  <a:pt x="970" y="1705"/>
                  <a:pt x="970" y="1698"/>
                  <a:pt x="971" y="1692"/>
                </a:cubicBezTo>
                <a:close/>
                <a:moveTo>
                  <a:pt x="989" y="1777"/>
                </a:moveTo>
                <a:cubicBezTo>
                  <a:pt x="984" y="1776"/>
                  <a:pt x="979" y="1776"/>
                  <a:pt x="974" y="1776"/>
                </a:cubicBezTo>
                <a:cubicBezTo>
                  <a:pt x="974" y="1781"/>
                  <a:pt x="974" y="1786"/>
                  <a:pt x="973" y="1791"/>
                </a:cubicBezTo>
                <a:cubicBezTo>
                  <a:pt x="978" y="1791"/>
                  <a:pt x="982" y="1791"/>
                  <a:pt x="987" y="1791"/>
                </a:cubicBezTo>
                <a:cubicBezTo>
                  <a:pt x="988" y="1786"/>
                  <a:pt x="988" y="1781"/>
                  <a:pt x="989" y="1777"/>
                </a:cubicBezTo>
                <a:close/>
                <a:moveTo>
                  <a:pt x="995" y="1721"/>
                </a:moveTo>
                <a:cubicBezTo>
                  <a:pt x="989" y="1721"/>
                  <a:pt x="983" y="1720"/>
                  <a:pt x="977" y="1719"/>
                </a:cubicBezTo>
                <a:cubicBezTo>
                  <a:pt x="977" y="1725"/>
                  <a:pt x="977" y="1731"/>
                  <a:pt x="977" y="1737"/>
                </a:cubicBezTo>
                <a:cubicBezTo>
                  <a:pt x="982" y="1737"/>
                  <a:pt x="988" y="1738"/>
                  <a:pt x="993" y="1739"/>
                </a:cubicBezTo>
                <a:cubicBezTo>
                  <a:pt x="994" y="1732"/>
                  <a:pt x="995" y="1726"/>
                  <a:pt x="995" y="1721"/>
                </a:cubicBezTo>
                <a:close/>
                <a:moveTo>
                  <a:pt x="1003" y="1664"/>
                </a:moveTo>
                <a:cubicBezTo>
                  <a:pt x="994" y="1668"/>
                  <a:pt x="987" y="1667"/>
                  <a:pt x="979" y="1662"/>
                </a:cubicBezTo>
                <a:cubicBezTo>
                  <a:pt x="983" y="1671"/>
                  <a:pt x="983" y="1677"/>
                  <a:pt x="979" y="1683"/>
                </a:cubicBezTo>
                <a:cubicBezTo>
                  <a:pt x="986" y="1684"/>
                  <a:pt x="992" y="1684"/>
                  <a:pt x="1000" y="1684"/>
                </a:cubicBezTo>
                <a:cubicBezTo>
                  <a:pt x="997" y="1678"/>
                  <a:pt x="999" y="1671"/>
                  <a:pt x="1003" y="1664"/>
                </a:cubicBezTo>
                <a:close/>
                <a:moveTo>
                  <a:pt x="1013" y="1807"/>
                </a:moveTo>
                <a:cubicBezTo>
                  <a:pt x="1009" y="1807"/>
                  <a:pt x="1005" y="1807"/>
                  <a:pt x="1000" y="1806"/>
                </a:cubicBezTo>
                <a:cubicBezTo>
                  <a:pt x="1000" y="1811"/>
                  <a:pt x="999" y="1815"/>
                  <a:pt x="999" y="1820"/>
                </a:cubicBezTo>
                <a:cubicBezTo>
                  <a:pt x="1003" y="1820"/>
                  <a:pt x="1007" y="1820"/>
                  <a:pt x="1011" y="1820"/>
                </a:cubicBezTo>
                <a:cubicBezTo>
                  <a:pt x="1012" y="1816"/>
                  <a:pt x="1012" y="1812"/>
                  <a:pt x="1013" y="1807"/>
                </a:cubicBezTo>
                <a:close/>
                <a:moveTo>
                  <a:pt x="1019" y="1752"/>
                </a:moveTo>
                <a:cubicBezTo>
                  <a:pt x="1014" y="1751"/>
                  <a:pt x="1008" y="1750"/>
                  <a:pt x="1003" y="1750"/>
                </a:cubicBezTo>
                <a:cubicBezTo>
                  <a:pt x="1002" y="1755"/>
                  <a:pt x="1002" y="1761"/>
                  <a:pt x="1002" y="1766"/>
                </a:cubicBezTo>
                <a:cubicBezTo>
                  <a:pt x="1007" y="1767"/>
                  <a:pt x="1013" y="1767"/>
                  <a:pt x="1018" y="1767"/>
                </a:cubicBezTo>
                <a:cubicBezTo>
                  <a:pt x="1018" y="1762"/>
                  <a:pt x="1019" y="1757"/>
                  <a:pt x="1019" y="1752"/>
                </a:cubicBezTo>
                <a:close/>
                <a:moveTo>
                  <a:pt x="1025" y="1714"/>
                </a:moveTo>
                <a:cubicBezTo>
                  <a:pt x="1022" y="1707"/>
                  <a:pt x="1024" y="1700"/>
                  <a:pt x="1028" y="1695"/>
                </a:cubicBezTo>
                <a:cubicBezTo>
                  <a:pt x="1021" y="1695"/>
                  <a:pt x="1014" y="1695"/>
                  <a:pt x="1007" y="1695"/>
                </a:cubicBezTo>
                <a:cubicBezTo>
                  <a:pt x="1007" y="1701"/>
                  <a:pt x="1006" y="1707"/>
                  <a:pt x="1006" y="1713"/>
                </a:cubicBezTo>
                <a:cubicBezTo>
                  <a:pt x="1011" y="1713"/>
                  <a:pt x="1018" y="1714"/>
                  <a:pt x="1025" y="1714"/>
                </a:cubicBezTo>
                <a:close/>
                <a:moveTo>
                  <a:pt x="1043" y="1782"/>
                </a:moveTo>
                <a:cubicBezTo>
                  <a:pt x="1038" y="1781"/>
                  <a:pt x="1033" y="1781"/>
                  <a:pt x="1028" y="1781"/>
                </a:cubicBezTo>
                <a:cubicBezTo>
                  <a:pt x="1028" y="1786"/>
                  <a:pt x="1028" y="1791"/>
                  <a:pt x="1027" y="1795"/>
                </a:cubicBezTo>
                <a:cubicBezTo>
                  <a:pt x="1032" y="1796"/>
                  <a:pt x="1037" y="1796"/>
                  <a:pt x="1042" y="1796"/>
                </a:cubicBezTo>
                <a:cubicBezTo>
                  <a:pt x="1042" y="1792"/>
                  <a:pt x="1043" y="1787"/>
                  <a:pt x="1043" y="1782"/>
                </a:cubicBezTo>
                <a:close/>
                <a:moveTo>
                  <a:pt x="1050" y="1727"/>
                </a:moveTo>
                <a:cubicBezTo>
                  <a:pt x="1044" y="1726"/>
                  <a:pt x="1038" y="1725"/>
                  <a:pt x="1032" y="1725"/>
                </a:cubicBezTo>
                <a:cubicBezTo>
                  <a:pt x="1032" y="1730"/>
                  <a:pt x="1032" y="1736"/>
                  <a:pt x="1031" y="1742"/>
                </a:cubicBezTo>
                <a:cubicBezTo>
                  <a:pt x="1037" y="1742"/>
                  <a:pt x="1042" y="1743"/>
                  <a:pt x="1048" y="1743"/>
                </a:cubicBezTo>
                <a:cubicBezTo>
                  <a:pt x="1048" y="1738"/>
                  <a:pt x="1049" y="1732"/>
                  <a:pt x="1050" y="1727"/>
                </a:cubicBezTo>
                <a:close/>
                <a:moveTo>
                  <a:pt x="1057" y="1670"/>
                </a:moveTo>
                <a:cubicBezTo>
                  <a:pt x="1048" y="1672"/>
                  <a:pt x="1040" y="1671"/>
                  <a:pt x="1033" y="1667"/>
                </a:cubicBezTo>
                <a:cubicBezTo>
                  <a:pt x="1037" y="1674"/>
                  <a:pt x="1036" y="1682"/>
                  <a:pt x="1033" y="1689"/>
                </a:cubicBezTo>
                <a:cubicBezTo>
                  <a:pt x="1040" y="1689"/>
                  <a:pt x="1047" y="1689"/>
                  <a:pt x="1054" y="1689"/>
                </a:cubicBezTo>
                <a:cubicBezTo>
                  <a:pt x="1051" y="1682"/>
                  <a:pt x="1054" y="1676"/>
                  <a:pt x="1057" y="1670"/>
                </a:cubicBezTo>
                <a:close/>
                <a:moveTo>
                  <a:pt x="1073" y="1757"/>
                </a:moveTo>
                <a:cubicBezTo>
                  <a:pt x="1068" y="1757"/>
                  <a:pt x="1063" y="1756"/>
                  <a:pt x="1058" y="1756"/>
                </a:cubicBezTo>
                <a:cubicBezTo>
                  <a:pt x="1057" y="1761"/>
                  <a:pt x="1057" y="1766"/>
                  <a:pt x="1057" y="1771"/>
                </a:cubicBezTo>
                <a:cubicBezTo>
                  <a:pt x="1062" y="1771"/>
                  <a:pt x="1067" y="1772"/>
                  <a:pt x="1072" y="1772"/>
                </a:cubicBezTo>
                <a:cubicBezTo>
                  <a:pt x="1072" y="1767"/>
                  <a:pt x="1073" y="1762"/>
                  <a:pt x="1073" y="1757"/>
                </a:cubicBezTo>
                <a:close/>
                <a:moveTo>
                  <a:pt x="1079" y="1701"/>
                </a:moveTo>
                <a:cubicBezTo>
                  <a:pt x="1073" y="1701"/>
                  <a:pt x="1068" y="1701"/>
                  <a:pt x="1062" y="1700"/>
                </a:cubicBezTo>
                <a:cubicBezTo>
                  <a:pt x="1061" y="1706"/>
                  <a:pt x="1061" y="1712"/>
                  <a:pt x="1060" y="1718"/>
                </a:cubicBezTo>
                <a:cubicBezTo>
                  <a:pt x="1066" y="1718"/>
                  <a:pt x="1072" y="1718"/>
                  <a:pt x="1077" y="1719"/>
                </a:cubicBezTo>
                <a:cubicBezTo>
                  <a:pt x="1078" y="1713"/>
                  <a:pt x="1078" y="1707"/>
                  <a:pt x="1079" y="1701"/>
                </a:cubicBezTo>
                <a:close/>
                <a:moveTo>
                  <a:pt x="1097" y="1787"/>
                </a:moveTo>
                <a:cubicBezTo>
                  <a:pt x="1093" y="1786"/>
                  <a:pt x="1088" y="1786"/>
                  <a:pt x="1083" y="1785"/>
                </a:cubicBezTo>
                <a:cubicBezTo>
                  <a:pt x="1083" y="1790"/>
                  <a:pt x="1083" y="1795"/>
                  <a:pt x="1083" y="1799"/>
                </a:cubicBezTo>
                <a:cubicBezTo>
                  <a:pt x="1087" y="1800"/>
                  <a:pt x="1092" y="1800"/>
                  <a:pt x="1096" y="1800"/>
                </a:cubicBezTo>
                <a:cubicBezTo>
                  <a:pt x="1096" y="1796"/>
                  <a:pt x="1097" y="1791"/>
                  <a:pt x="1097" y="1787"/>
                </a:cubicBezTo>
                <a:close/>
                <a:moveTo>
                  <a:pt x="1103" y="1732"/>
                </a:moveTo>
                <a:cubicBezTo>
                  <a:pt x="1097" y="1731"/>
                  <a:pt x="1092" y="1731"/>
                  <a:pt x="1087" y="1731"/>
                </a:cubicBezTo>
                <a:cubicBezTo>
                  <a:pt x="1087" y="1736"/>
                  <a:pt x="1087" y="1741"/>
                  <a:pt x="1086" y="1746"/>
                </a:cubicBezTo>
                <a:cubicBezTo>
                  <a:pt x="1091" y="1746"/>
                  <a:pt x="1096" y="1747"/>
                  <a:pt x="1101" y="1747"/>
                </a:cubicBezTo>
                <a:cubicBezTo>
                  <a:pt x="1102" y="1742"/>
                  <a:pt x="1102" y="1737"/>
                  <a:pt x="1103" y="1732"/>
                </a:cubicBezTo>
                <a:close/>
                <a:moveTo>
                  <a:pt x="1109" y="1675"/>
                </a:moveTo>
                <a:cubicBezTo>
                  <a:pt x="1103" y="1678"/>
                  <a:pt x="1096" y="1676"/>
                  <a:pt x="1090" y="1673"/>
                </a:cubicBezTo>
                <a:cubicBezTo>
                  <a:pt x="1090" y="1680"/>
                  <a:pt x="1089" y="1687"/>
                  <a:pt x="1089" y="1693"/>
                </a:cubicBezTo>
                <a:cubicBezTo>
                  <a:pt x="1095" y="1694"/>
                  <a:pt x="1101" y="1694"/>
                  <a:pt x="1107" y="1695"/>
                </a:cubicBezTo>
                <a:cubicBezTo>
                  <a:pt x="1108" y="1689"/>
                  <a:pt x="1108" y="1682"/>
                  <a:pt x="1109" y="1675"/>
                </a:cubicBezTo>
                <a:close/>
                <a:moveTo>
                  <a:pt x="1128" y="1761"/>
                </a:moveTo>
                <a:cubicBezTo>
                  <a:pt x="1123" y="1761"/>
                  <a:pt x="1118" y="1761"/>
                  <a:pt x="1113" y="1761"/>
                </a:cubicBezTo>
                <a:cubicBezTo>
                  <a:pt x="1112" y="1766"/>
                  <a:pt x="1112" y="1770"/>
                  <a:pt x="1111" y="1775"/>
                </a:cubicBezTo>
                <a:cubicBezTo>
                  <a:pt x="1116" y="1775"/>
                  <a:pt x="1121" y="1776"/>
                  <a:pt x="1125" y="1776"/>
                </a:cubicBezTo>
                <a:cubicBezTo>
                  <a:pt x="1126" y="1771"/>
                  <a:pt x="1127" y="1766"/>
                  <a:pt x="1128" y="1761"/>
                </a:cubicBezTo>
                <a:close/>
                <a:moveTo>
                  <a:pt x="1133" y="1707"/>
                </a:moveTo>
                <a:cubicBezTo>
                  <a:pt x="1127" y="1706"/>
                  <a:pt x="1121" y="1706"/>
                  <a:pt x="1115" y="1705"/>
                </a:cubicBezTo>
                <a:cubicBezTo>
                  <a:pt x="1115" y="1710"/>
                  <a:pt x="1115" y="1715"/>
                  <a:pt x="1115" y="1721"/>
                </a:cubicBezTo>
                <a:cubicBezTo>
                  <a:pt x="1120" y="1722"/>
                  <a:pt x="1126" y="1722"/>
                  <a:pt x="1131" y="1723"/>
                </a:cubicBezTo>
                <a:cubicBezTo>
                  <a:pt x="1132" y="1718"/>
                  <a:pt x="1132" y="1712"/>
                  <a:pt x="1133" y="1707"/>
                </a:cubicBezTo>
                <a:close/>
                <a:moveTo>
                  <a:pt x="1141" y="1674"/>
                </a:moveTo>
                <a:cubicBezTo>
                  <a:pt x="1136" y="1665"/>
                  <a:pt x="1137" y="1658"/>
                  <a:pt x="1141" y="1650"/>
                </a:cubicBezTo>
                <a:cubicBezTo>
                  <a:pt x="1132" y="1653"/>
                  <a:pt x="1125" y="1652"/>
                  <a:pt x="1118" y="1648"/>
                </a:cubicBezTo>
                <a:cubicBezTo>
                  <a:pt x="1122" y="1655"/>
                  <a:pt x="1121" y="1663"/>
                  <a:pt x="1116" y="1671"/>
                </a:cubicBezTo>
                <a:cubicBezTo>
                  <a:pt x="1125" y="1667"/>
                  <a:pt x="1132" y="1668"/>
                  <a:pt x="1141" y="1674"/>
                </a:cubicBezTo>
                <a:close/>
                <a:moveTo>
                  <a:pt x="1157" y="1737"/>
                </a:moveTo>
                <a:cubicBezTo>
                  <a:pt x="1152" y="1736"/>
                  <a:pt x="1146" y="1735"/>
                  <a:pt x="1141" y="1735"/>
                </a:cubicBezTo>
                <a:cubicBezTo>
                  <a:pt x="1141" y="1740"/>
                  <a:pt x="1140" y="1746"/>
                  <a:pt x="1140" y="1751"/>
                </a:cubicBezTo>
                <a:cubicBezTo>
                  <a:pt x="1145" y="1751"/>
                  <a:pt x="1150" y="1751"/>
                  <a:pt x="1155" y="1751"/>
                </a:cubicBezTo>
                <a:cubicBezTo>
                  <a:pt x="1156" y="1746"/>
                  <a:pt x="1156" y="1741"/>
                  <a:pt x="1157" y="1737"/>
                </a:cubicBezTo>
                <a:close/>
                <a:moveTo>
                  <a:pt x="1164" y="1681"/>
                </a:moveTo>
                <a:cubicBezTo>
                  <a:pt x="1157" y="1680"/>
                  <a:pt x="1151" y="1680"/>
                  <a:pt x="1145" y="1679"/>
                </a:cubicBezTo>
                <a:cubicBezTo>
                  <a:pt x="1145" y="1684"/>
                  <a:pt x="1145" y="1691"/>
                  <a:pt x="1145" y="1697"/>
                </a:cubicBezTo>
                <a:cubicBezTo>
                  <a:pt x="1150" y="1697"/>
                  <a:pt x="1156" y="1698"/>
                  <a:pt x="1161" y="1699"/>
                </a:cubicBezTo>
                <a:cubicBezTo>
                  <a:pt x="1162" y="1692"/>
                  <a:pt x="1163" y="1686"/>
                  <a:pt x="1164" y="1681"/>
                </a:cubicBezTo>
                <a:close/>
                <a:moveTo>
                  <a:pt x="1166" y="1644"/>
                </a:moveTo>
                <a:cubicBezTo>
                  <a:pt x="1167" y="1639"/>
                  <a:pt x="1168" y="1632"/>
                  <a:pt x="1169" y="1625"/>
                </a:cubicBezTo>
                <a:cubicBezTo>
                  <a:pt x="1162" y="1627"/>
                  <a:pt x="1155" y="1627"/>
                  <a:pt x="1149" y="1623"/>
                </a:cubicBezTo>
                <a:cubicBezTo>
                  <a:pt x="1149" y="1630"/>
                  <a:pt x="1149" y="1637"/>
                  <a:pt x="1149" y="1643"/>
                </a:cubicBezTo>
                <a:cubicBezTo>
                  <a:pt x="1154" y="1644"/>
                  <a:pt x="1161" y="1644"/>
                  <a:pt x="1166" y="1644"/>
                </a:cubicBezTo>
                <a:close/>
                <a:moveTo>
                  <a:pt x="1181" y="1767"/>
                </a:moveTo>
                <a:cubicBezTo>
                  <a:pt x="1176" y="1767"/>
                  <a:pt x="1172" y="1766"/>
                  <a:pt x="1167" y="1766"/>
                </a:cubicBezTo>
                <a:cubicBezTo>
                  <a:pt x="1167" y="1771"/>
                  <a:pt x="1167" y="1775"/>
                  <a:pt x="1167" y="1780"/>
                </a:cubicBezTo>
                <a:cubicBezTo>
                  <a:pt x="1171" y="1780"/>
                  <a:pt x="1176" y="1780"/>
                  <a:pt x="1179" y="1780"/>
                </a:cubicBezTo>
                <a:cubicBezTo>
                  <a:pt x="1180" y="1776"/>
                  <a:pt x="1180" y="1771"/>
                  <a:pt x="1181" y="1767"/>
                </a:cubicBezTo>
                <a:close/>
                <a:moveTo>
                  <a:pt x="1187" y="1711"/>
                </a:moveTo>
                <a:cubicBezTo>
                  <a:pt x="1182" y="1711"/>
                  <a:pt x="1176" y="1710"/>
                  <a:pt x="1171" y="1710"/>
                </a:cubicBezTo>
                <a:cubicBezTo>
                  <a:pt x="1170" y="1715"/>
                  <a:pt x="1170" y="1721"/>
                  <a:pt x="1170" y="1726"/>
                </a:cubicBezTo>
                <a:cubicBezTo>
                  <a:pt x="1175" y="1726"/>
                  <a:pt x="1180" y="1727"/>
                  <a:pt x="1185" y="1727"/>
                </a:cubicBezTo>
                <a:cubicBezTo>
                  <a:pt x="1186" y="1722"/>
                  <a:pt x="1187" y="1717"/>
                  <a:pt x="1187" y="1711"/>
                </a:cubicBezTo>
                <a:close/>
                <a:moveTo>
                  <a:pt x="1193" y="1656"/>
                </a:moveTo>
                <a:cubicBezTo>
                  <a:pt x="1187" y="1655"/>
                  <a:pt x="1181" y="1655"/>
                  <a:pt x="1175" y="1655"/>
                </a:cubicBezTo>
                <a:cubicBezTo>
                  <a:pt x="1175" y="1660"/>
                  <a:pt x="1174" y="1667"/>
                  <a:pt x="1174" y="1673"/>
                </a:cubicBezTo>
                <a:cubicBezTo>
                  <a:pt x="1179" y="1673"/>
                  <a:pt x="1185" y="1673"/>
                  <a:pt x="1190" y="1674"/>
                </a:cubicBezTo>
                <a:cubicBezTo>
                  <a:pt x="1191" y="1668"/>
                  <a:pt x="1192" y="1661"/>
                  <a:pt x="1193" y="1656"/>
                </a:cubicBezTo>
                <a:close/>
                <a:moveTo>
                  <a:pt x="1211" y="1742"/>
                </a:moveTo>
                <a:cubicBezTo>
                  <a:pt x="1206" y="1742"/>
                  <a:pt x="1202" y="1741"/>
                  <a:pt x="1196" y="1740"/>
                </a:cubicBezTo>
                <a:cubicBezTo>
                  <a:pt x="1196" y="1746"/>
                  <a:pt x="1196" y="1750"/>
                  <a:pt x="1195" y="1755"/>
                </a:cubicBezTo>
                <a:cubicBezTo>
                  <a:pt x="1200" y="1756"/>
                  <a:pt x="1205" y="1756"/>
                  <a:pt x="1209" y="1756"/>
                </a:cubicBezTo>
                <a:cubicBezTo>
                  <a:pt x="1210" y="1751"/>
                  <a:pt x="1210" y="1747"/>
                  <a:pt x="1211" y="1742"/>
                </a:cubicBezTo>
                <a:close/>
                <a:moveTo>
                  <a:pt x="1217" y="1686"/>
                </a:moveTo>
                <a:cubicBezTo>
                  <a:pt x="1211" y="1686"/>
                  <a:pt x="1206" y="1685"/>
                  <a:pt x="1200" y="1685"/>
                </a:cubicBezTo>
                <a:cubicBezTo>
                  <a:pt x="1200" y="1691"/>
                  <a:pt x="1199" y="1696"/>
                  <a:pt x="1199" y="1702"/>
                </a:cubicBezTo>
                <a:cubicBezTo>
                  <a:pt x="1204" y="1702"/>
                  <a:pt x="1210" y="1703"/>
                  <a:pt x="1216" y="1703"/>
                </a:cubicBezTo>
                <a:cubicBezTo>
                  <a:pt x="1216" y="1697"/>
                  <a:pt x="1217" y="1691"/>
                  <a:pt x="1217" y="1686"/>
                </a:cubicBezTo>
                <a:close/>
                <a:moveTo>
                  <a:pt x="1223" y="1630"/>
                </a:moveTo>
                <a:cubicBezTo>
                  <a:pt x="1216" y="1632"/>
                  <a:pt x="1209" y="1631"/>
                  <a:pt x="1202" y="1627"/>
                </a:cubicBezTo>
                <a:cubicBezTo>
                  <a:pt x="1205" y="1635"/>
                  <a:pt x="1204" y="1642"/>
                  <a:pt x="1201" y="1648"/>
                </a:cubicBezTo>
                <a:cubicBezTo>
                  <a:pt x="1208" y="1649"/>
                  <a:pt x="1215" y="1649"/>
                  <a:pt x="1221" y="1649"/>
                </a:cubicBezTo>
                <a:cubicBezTo>
                  <a:pt x="1221" y="1644"/>
                  <a:pt x="1222" y="1637"/>
                  <a:pt x="1223" y="1630"/>
                </a:cubicBezTo>
                <a:close/>
                <a:moveTo>
                  <a:pt x="1241" y="1717"/>
                </a:moveTo>
                <a:cubicBezTo>
                  <a:pt x="1236" y="1716"/>
                  <a:pt x="1231" y="1716"/>
                  <a:pt x="1226" y="1715"/>
                </a:cubicBezTo>
                <a:cubicBezTo>
                  <a:pt x="1225" y="1720"/>
                  <a:pt x="1225" y="1726"/>
                  <a:pt x="1225" y="1731"/>
                </a:cubicBezTo>
                <a:cubicBezTo>
                  <a:pt x="1230" y="1731"/>
                  <a:pt x="1235" y="1732"/>
                  <a:pt x="1240" y="1732"/>
                </a:cubicBezTo>
                <a:cubicBezTo>
                  <a:pt x="1240" y="1727"/>
                  <a:pt x="1240" y="1722"/>
                  <a:pt x="1241" y="1717"/>
                </a:cubicBezTo>
                <a:close/>
                <a:moveTo>
                  <a:pt x="1247" y="1662"/>
                </a:moveTo>
                <a:cubicBezTo>
                  <a:pt x="1241" y="1661"/>
                  <a:pt x="1235" y="1660"/>
                  <a:pt x="1229" y="1660"/>
                </a:cubicBezTo>
                <a:cubicBezTo>
                  <a:pt x="1229" y="1666"/>
                  <a:pt x="1228" y="1672"/>
                  <a:pt x="1228" y="1678"/>
                </a:cubicBezTo>
                <a:cubicBezTo>
                  <a:pt x="1230" y="1678"/>
                  <a:pt x="1233" y="1677"/>
                  <a:pt x="1236" y="1677"/>
                </a:cubicBezTo>
                <a:cubicBezTo>
                  <a:pt x="1239" y="1677"/>
                  <a:pt x="1242" y="1678"/>
                  <a:pt x="1244" y="1679"/>
                </a:cubicBezTo>
                <a:cubicBezTo>
                  <a:pt x="1245" y="1672"/>
                  <a:pt x="1246" y="1667"/>
                  <a:pt x="1247" y="1662"/>
                </a:cubicBezTo>
                <a:close/>
                <a:moveTo>
                  <a:pt x="1230" y="1625"/>
                </a:moveTo>
                <a:cubicBezTo>
                  <a:pt x="1234" y="1624"/>
                  <a:pt x="1238" y="1623"/>
                  <a:pt x="1242" y="1624"/>
                </a:cubicBezTo>
                <a:cubicBezTo>
                  <a:pt x="1245" y="1624"/>
                  <a:pt x="1248" y="1625"/>
                  <a:pt x="1252" y="1626"/>
                </a:cubicBezTo>
                <a:cubicBezTo>
                  <a:pt x="1249" y="1618"/>
                  <a:pt x="1251" y="1612"/>
                  <a:pt x="1254" y="1605"/>
                </a:cubicBezTo>
                <a:cubicBezTo>
                  <a:pt x="1248" y="1606"/>
                  <a:pt x="1241" y="1608"/>
                  <a:pt x="1235" y="1603"/>
                </a:cubicBezTo>
                <a:cubicBezTo>
                  <a:pt x="1233" y="1602"/>
                  <a:pt x="1232" y="1602"/>
                  <a:pt x="1231" y="1602"/>
                </a:cubicBezTo>
                <a:cubicBezTo>
                  <a:pt x="1235" y="1609"/>
                  <a:pt x="1234" y="1617"/>
                  <a:pt x="1230" y="1625"/>
                </a:cubicBezTo>
                <a:close/>
                <a:moveTo>
                  <a:pt x="1265" y="1747"/>
                </a:moveTo>
                <a:cubicBezTo>
                  <a:pt x="1260" y="1746"/>
                  <a:pt x="1256" y="1746"/>
                  <a:pt x="1251" y="1745"/>
                </a:cubicBezTo>
                <a:cubicBezTo>
                  <a:pt x="1251" y="1750"/>
                  <a:pt x="1251" y="1755"/>
                  <a:pt x="1251" y="1759"/>
                </a:cubicBezTo>
                <a:cubicBezTo>
                  <a:pt x="1255" y="1759"/>
                  <a:pt x="1259" y="1760"/>
                  <a:pt x="1264" y="1760"/>
                </a:cubicBezTo>
                <a:cubicBezTo>
                  <a:pt x="1264" y="1755"/>
                  <a:pt x="1264" y="1751"/>
                  <a:pt x="1265" y="1747"/>
                </a:cubicBezTo>
                <a:close/>
                <a:moveTo>
                  <a:pt x="1270" y="1692"/>
                </a:moveTo>
                <a:cubicBezTo>
                  <a:pt x="1265" y="1692"/>
                  <a:pt x="1260" y="1691"/>
                  <a:pt x="1255" y="1691"/>
                </a:cubicBezTo>
                <a:cubicBezTo>
                  <a:pt x="1255" y="1696"/>
                  <a:pt x="1255" y="1701"/>
                  <a:pt x="1254" y="1705"/>
                </a:cubicBezTo>
                <a:cubicBezTo>
                  <a:pt x="1259" y="1706"/>
                  <a:pt x="1264" y="1706"/>
                  <a:pt x="1269" y="1706"/>
                </a:cubicBezTo>
                <a:cubicBezTo>
                  <a:pt x="1269" y="1701"/>
                  <a:pt x="1270" y="1697"/>
                  <a:pt x="1270" y="1692"/>
                </a:cubicBezTo>
                <a:close/>
                <a:moveTo>
                  <a:pt x="1257" y="1602"/>
                </a:moveTo>
                <a:cubicBezTo>
                  <a:pt x="1265" y="1599"/>
                  <a:pt x="1273" y="1597"/>
                  <a:pt x="1282" y="1602"/>
                </a:cubicBezTo>
                <a:cubicBezTo>
                  <a:pt x="1278" y="1592"/>
                  <a:pt x="1281" y="1584"/>
                  <a:pt x="1286" y="1578"/>
                </a:cubicBezTo>
                <a:cubicBezTo>
                  <a:pt x="1278" y="1582"/>
                  <a:pt x="1269" y="1583"/>
                  <a:pt x="1261" y="1576"/>
                </a:cubicBezTo>
                <a:cubicBezTo>
                  <a:pt x="1264" y="1585"/>
                  <a:pt x="1265" y="1594"/>
                  <a:pt x="1257" y="1602"/>
                </a:cubicBezTo>
                <a:close/>
                <a:moveTo>
                  <a:pt x="1277" y="1637"/>
                </a:moveTo>
                <a:cubicBezTo>
                  <a:pt x="1271" y="1636"/>
                  <a:pt x="1264" y="1635"/>
                  <a:pt x="1259" y="1635"/>
                </a:cubicBezTo>
                <a:cubicBezTo>
                  <a:pt x="1258" y="1641"/>
                  <a:pt x="1258" y="1647"/>
                  <a:pt x="1257" y="1653"/>
                </a:cubicBezTo>
                <a:cubicBezTo>
                  <a:pt x="1263" y="1653"/>
                  <a:pt x="1269" y="1654"/>
                  <a:pt x="1275" y="1654"/>
                </a:cubicBezTo>
                <a:cubicBezTo>
                  <a:pt x="1275" y="1648"/>
                  <a:pt x="1276" y="1642"/>
                  <a:pt x="1277" y="1637"/>
                </a:cubicBezTo>
                <a:close/>
                <a:moveTo>
                  <a:pt x="1294" y="1722"/>
                </a:moveTo>
                <a:cubicBezTo>
                  <a:pt x="1290" y="1721"/>
                  <a:pt x="1285" y="1721"/>
                  <a:pt x="1281" y="1721"/>
                </a:cubicBezTo>
                <a:cubicBezTo>
                  <a:pt x="1281" y="1725"/>
                  <a:pt x="1280" y="1730"/>
                  <a:pt x="1280" y="1735"/>
                </a:cubicBezTo>
                <a:cubicBezTo>
                  <a:pt x="1284" y="1735"/>
                  <a:pt x="1288" y="1735"/>
                  <a:pt x="1293" y="1735"/>
                </a:cubicBezTo>
                <a:cubicBezTo>
                  <a:pt x="1293" y="1730"/>
                  <a:pt x="1294" y="1726"/>
                  <a:pt x="1294" y="1722"/>
                </a:cubicBezTo>
                <a:close/>
                <a:moveTo>
                  <a:pt x="1300" y="1667"/>
                </a:moveTo>
                <a:cubicBezTo>
                  <a:pt x="1294" y="1667"/>
                  <a:pt x="1289" y="1666"/>
                  <a:pt x="1284" y="1665"/>
                </a:cubicBezTo>
                <a:cubicBezTo>
                  <a:pt x="1284" y="1670"/>
                  <a:pt x="1284" y="1675"/>
                  <a:pt x="1284" y="1681"/>
                </a:cubicBezTo>
                <a:cubicBezTo>
                  <a:pt x="1289" y="1681"/>
                  <a:pt x="1294" y="1682"/>
                  <a:pt x="1299" y="1682"/>
                </a:cubicBezTo>
                <a:cubicBezTo>
                  <a:pt x="1299" y="1677"/>
                  <a:pt x="1300" y="1672"/>
                  <a:pt x="1300" y="1667"/>
                </a:cubicBezTo>
                <a:close/>
                <a:moveTo>
                  <a:pt x="1306" y="1612"/>
                </a:moveTo>
                <a:cubicBezTo>
                  <a:pt x="1300" y="1611"/>
                  <a:pt x="1294" y="1611"/>
                  <a:pt x="1288" y="1610"/>
                </a:cubicBezTo>
                <a:cubicBezTo>
                  <a:pt x="1288" y="1613"/>
                  <a:pt x="1289" y="1616"/>
                  <a:pt x="1288" y="1619"/>
                </a:cubicBezTo>
                <a:cubicBezTo>
                  <a:pt x="1288" y="1622"/>
                  <a:pt x="1287" y="1626"/>
                  <a:pt x="1286" y="1628"/>
                </a:cubicBezTo>
                <a:cubicBezTo>
                  <a:pt x="1293" y="1629"/>
                  <a:pt x="1299" y="1629"/>
                  <a:pt x="1305" y="1630"/>
                </a:cubicBezTo>
                <a:cubicBezTo>
                  <a:pt x="1306" y="1624"/>
                  <a:pt x="1306" y="1617"/>
                  <a:pt x="1306" y="1612"/>
                </a:cubicBezTo>
                <a:close/>
                <a:moveTo>
                  <a:pt x="1324" y="1697"/>
                </a:moveTo>
                <a:cubicBezTo>
                  <a:pt x="1319" y="1696"/>
                  <a:pt x="1314" y="1696"/>
                  <a:pt x="1309" y="1695"/>
                </a:cubicBezTo>
                <a:cubicBezTo>
                  <a:pt x="1309" y="1700"/>
                  <a:pt x="1309" y="1705"/>
                  <a:pt x="1309" y="1710"/>
                </a:cubicBezTo>
                <a:cubicBezTo>
                  <a:pt x="1314" y="1710"/>
                  <a:pt x="1318" y="1711"/>
                  <a:pt x="1323" y="1711"/>
                </a:cubicBezTo>
                <a:cubicBezTo>
                  <a:pt x="1323" y="1706"/>
                  <a:pt x="1324" y="1701"/>
                  <a:pt x="1324" y="1697"/>
                </a:cubicBezTo>
                <a:close/>
                <a:moveTo>
                  <a:pt x="1331" y="1642"/>
                </a:moveTo>
                <a:cubicBezTo>
                  <a:pt x="1325" y="1641"/>
                  <a:pt x="1319" y="1640"/>
                  <a:pt x="1313" y="1639"/>
                </a:cubicBezTo>
                <a:cubicBezTo>
                  <a:pt x="1313" y="1645"/>
                  <a:pt x="1313" y="1651"/>
                  <a:pt x="1313" y="1656"/>
                </a:cubicBezTo>
                <a:cubicBezTo>
                  <a:pt x="1319" y="1657"/>
                  <a:pt x="1324" y="1657"/>
                  <a:pt x="1329" y="1658"/>
                </a:cubicBezTo>
                <a:cubicBezTo>
                  <a:pt x="1329" y="1652"/>
                  <a:pt x="1330" y="1647"/>
                  <a:pt x="1331" y="1642"/>
                </a:cubicBezTo>
                <a:close/>
                <a:moveTo>
                  <a:pt x="1336" y="1587"/>
                </a:moveTo>
                <a:cubicBezTo>
                  <a:pt x="1329" y="1586"/>
                  <a:pt x="1323" y="1585"/>
                  <a:pt x="1316" y="1585"/>
                </a:cubicBezTo>
                <a:cubicBezTo>
                  <a:pt x="1316" y="1590"/>
                  <a:pt x="1316" y="1597"/>
                  <a:pt x="1316" y="1603"/>
                </a:cubicBezTo>
                <a:cubicBezTo>
                  <a:pt x="1322" y="1603"/>
                  <a:pt x="1328" y="1603"/>
                  <a:pt x="1334" y="1604"/>
                </a:cubicBezTo>
                <a:cubicBezTo>
                  <a:pt x="1334" y="1598"/>
                  <a:pt x="1335" y="1592"/>
                  <a:pt x="1336" y="1587"/>
                </a:cubicBezTo>
                <a:close/>
                <a:moveTo>
                  <a:pt x="1354" y="1672"/>
                </a:moveTo>
                <a:cubicBezTo>
                  <a:pt x="1349" y="1672"/>
                  <a:pt x="1344" y="1671"/>
                  <a:pt x="1339" y="1670"/>
                </a:cubicBezTo>
                <a:cubicBezTo>
                  <a:pt x="1339" y="1676"/>
                  <a:pt x="1339" y="1680"/>
                  <a:pt x="1338" y="1685"/>
                </a:cubicBezTo>
                <a:cubicBezTo>
                  <a:pt x="1343" y="1686"/>
                  <a:pt x="1348" y="1686"/>
                  <a:pt x="1353" y="1686"/>
                </a:cubicBezTo>
                <a:cubicBezTo>
                  <a:pt x="1353" y="1681"/>
                  <a:pt x="1354" y="1677"/>
                  <a:pt x="1354" y="1672"/>
                </a:cubicBezTo>
                <a:close/>
                <a:moveTo>
                  <a:pt x="1360" y="1616"/>
                </a:moveTo>
                <a:cubicBezTo>
                  <a:pt x="1354" y="1616"/>
                  <a:pt x="1349" y="1616"/>
                  <a:pt x="1344" y="1615"/>
                </a:cubicBezTo>
                <a:cubicBezTo>
                  <a:pt x="1343" y="1621"/>
                  <a:pt x="1343" y="1626"/>
                  <a:pt x="1342" y="1633"/>
                </a:cubicBezTo>
                <a:cubicBezTo>
                  <a:pt x="1347" y="1633"/>
                  <a:pt x="1353" y="1633"/>
                  <a:pt x="1358" y="1633"/>
                </a:cubicBezTo>
                <a:cubicBezTo>
                  <a:pt x="1358" y="1627"/>
                  <a:pt x="1359" y="1622"/>
                  <a:pt x="1360" y="1616"/>
                </a:cubicBezTo>
                <a:close/>
                <a:moveTo>
                  <a:pt x="1365" y="1563"/>
                </a:moveTo>
                <a:cubicBezTo>
                  <a:pt x="1359" y="1562"/>
                  <a:pt x="1352" y="1561"/>
                  <a:pt x="1346" y="1560"/>
                </a:cubicBezTo>
                <a:cubicBezTo>
                  <a:pt x="1346" y="1565"/>
                  <a:pt x="1346" y="1572"/>
                  <a:pt x="1346" y="1579"/>
                </a:cubicBezTo>
                <a:cubicBezTo>
                  <a:pt x="1349" y="1578"/>
                  <a:pt x="1352" y="1578"/>
                  <a:pt x="1355" y="1578"/>
                </a:cubicBezTo>
                <a:cubicBezTo>
                  <a:pt x="1359" y="1578"/>
                  <a:pt x="1362" y="1580"/>
                  <a:pt x="1364" y="1580"/>
                </a:cubicBezTo>
                <a:cubicBezTo>
                  <a:pt x="1364" y="1574"/>
                  <a:pt x="1365" y="1568"/>
                  <a:pt x="1365" y="1563"/>
                </a:cubicBezTo>
                <a:close/>
                <a:moveTo>
                  <a:pt x="1349" y="1524"/>
                </a:moveTo>
                <a:cubicBezTo>
                  <a:pt x="1348" y="1525"/>
                  <a:pt x="1348" y="1526"/>
                  <a:pt x="1348" y="1528"/>
                </a:cubicBezTo>
                <a:cubicBezTo>
                  <a:pt x="1355" y="1523"/>
                  <a:pt x="1362" y="1524"/>
                  <a:pt x="1371" y="1528"/>
                </a:cubicBezTo>
                <a:cubicBezTo>
                  <a:pt x="1368" y="1520"/>
                  <a:pt x="1368" y="1514"/>
                  <a:pt x="1372" y="1508"/>
                </a:cubicBezTo>
                <a:cubicBezTo>
                  <a:pt x="1372" y="1507"/>
                  <a:pt x="1373" y="1506"/>
                  <a:pt x="1373" y="1505"/>
                </a:cubicBezTo>
                <a:cubicBezTo>
                  <a:pt x="1364" y="1508"/>
                  <a:pt x="1356" y="1507"/>
                  <a:pt x="1348" y="1502"/>
                </a:cubicBezTo>
                <a:cubicBezTo>
                  <a:pt x="1353" y="1509"/>
                  <a:pt x="1353" y="1516"/>
                  <a:pt x="1349" y="1524"/>
                </a:cubicBezTo>
                <a:close/>
                <a:moveTo>
                  <a:pt x="1384" y="1647"/>
                </a:moveTo>
                <a:cubicBezTo>
                  <a:pt x="1378" y="1647"/>
                  <a:pt x="1374" y="1646"/>
                  <a:pt x="1369" y="1646"/>
                </a:cubicBezTo>
                <a:cubicBezTo>
                  <a:pt x="1369" y="1651"/>
                  <a:pt x="1368" y="1656"/>
                  <a:pt x="1368" y="1661"/>
                </a:cubicBezTo>
                <a:cubicBezTo>
                  <a:pt x="1373" y="1661"/>
                  <a:pt x="1377" y="1661"/>
                  <a:pt x="1381" y="1661"/>
                </a:cubicBezTo>
                <a:cubicBezTo>
                  <a:pt x="1382" y="1656"/>
                  <a:pt x="1383" y="1652"/>
                  <a:pt x="1384" y="1647"/>
                </a:cubicBezTo>
                <a:close/>
                <a:moveTo>
                  <a:pt x="1390" y="1592"/>
                </a:moveTo>
                <a:cubicBezTo>
                  <a:pt x="1384" y="1591"/>
                  <a:pt x="1378" y="1590"/>
                  <a:pt x="1372" y="1590"/>
                </a:cubicBezTo>
                <a:cubicBezTo>
                  <a:pt x="1372" y="1596"/>
                  <a:pt x="1371" y="1602"/>
                  <a:pt x="1371" y="1607"/>
                </a:cubicBezTo>
                <a:cubicBezTo>
                  <a:pt x="1377" y="1608"/>
                  <a:pt x="1382" y="1608"/>
                  <a:pt x="1388" y="1608"/>
                </a:cubicBezTo>
                <a:cubicBezTo>
                  <a:pt x="1388" y="1603"/>
                  <a:pt x="1389" y="1597"/>
                  <a:pt x="1390" y="1592"/>
                </a:cubicBezTo>
                <a:close/>
                <a:moveTo>
                  <a:pt x="1394" y="1545"/>
                </a:moveTo>
                <a:cubicBezTo>
                  <a:pt x="1394" y="1542"/>
                  <a:pt x="1396" y="1539"/>
                  <a:pt x="1396" y="1537"/>
                </a:cubicBezTo>
                <a:cubicBezTo>
                  <a:pt x="1389" y="1537"/>
                  <a:pt x="1383" y="1536"/>
                  <a:pt x="1376" y="1536"/>
                </a:cubicBezTo>
                <a:cubicBezTo>
                  <a:pt x="1376" y="1541"/>
                  <a:pt x="1376" y="1547"/>
                  <a:pt x="1376" y="1553"/>
                </a:cubicBezTo>
                <a:cubicBezTo>
                  <a:pt x="1382" y="1554"/>
                  <a:pt x="1388" y="1554"/>
                  <a:pt x="1395" y="1555"/>
                </a:cubicBezTo>
                <a:cubicBezTo>
                  <a:pt x="1394" y="1552"/>
                  <a:pt x="1394" y="1549"/>
                  <a:pt x="1394" y="1545"/>
                </a:cubicBezTo>
                <a:close/>
                <a:moveTo>
                  <a:pt x="1413" y="1623"/>
                </a:moveTo>
                <a:cubicBezTo>
                  <a:pt x="1408" y="1622"/>
                  <a:pt x="1403" y="1621"/>
                  <a:pt x="1398" y="1621"/>
                </a:cubicBezTo>
                <a:cubicBezTo>
                  <a:pt x="1397" y="1626"/>
                  <a:pt x="1397" y="1631"/>
                  <a:pt x="1397" y="1636"/>
                </a:cubicBezTo>
                <a:cubicBezTo>
                  <a:pt x="1402" y="1636"/>
                  <a:pt x="1407" y="1637"/>
                  <a:pt x="1412" y="1637"/>
                </a:cubicBezTo>
                <a:cubicBezTo>
                  <a:pt x="1412" y="1632"/>
                  <a:pt x="1413" y="1627"/>
                  <a:pt x="1413" y="1623"/>
                </a:cubicBezTo>
                <a:close/>
                <a:moveTo>
                  <a:pt x="1420" y="1567"/>
                </a:moveTo>
                <a:cubicBezTo>
                  <a:pt x="1414" y="1566"/>
                  <a:pt x="1408" y="1566"/>
                  <a:pt x="1402" y="1565"/>
                </a:cubicBezTo>
                <a:cubicBezTo>
                  <a:pt x="1402" y="1571"/>
                  <a:pt x="1401" y="1577"/>
                  <a:pt x="1401" y="1583"/>
                </a:cubicBezTo>
                <a:cubicBezTo>
                  <a:pt x="1406" y="1583"/>
                  <a:pt x="1412" y="1583"/>
                  <a:pt x="1417" y="1584"/>
                </a:cubicBezTo>
                <a:cubicBezTo>
                  <a:pt x="1418" y="1578"/>
                  <a:pt x="1419" y="1572"/>
                  <a:pt x="1420" y="1567"/>
                </a:cubicBezTo>
                <a:close/>
                <a:moveTo>
                  <a:pt x="1422" y="1529"/>
                </a:moveTo>
                <a:cubicBezTo>
                  <a:pt x="1423" y="1524"/>
                  <a:pt x="1424" y="1517"/>
                  <a:pt x="1425" y="1511"/>
                </a:cubicBezTo>
                <a:cubicBezTo>
                  <a:pt x="1424" y="1511"/>
                  <a:pt x="1421" y="1511"/>
                  <a:pt x="1419" y="1512"/>
                </a:cubicBezTo>
                <a:cubicBezTo>
                  <a:pt x="1406" y="1512"/>
                  <a:pt x="1396" y="1502"/>
                  <a:pt x="1399" y="1489"/>
                </a:cubicBezTo>
                <a:cubicBezTo>
                  <a:pt x="1400" y="1486"/>
                  <a:pt x="1401" y="1483"/>
                  <a:pt x="1403" y="1481"/>
                </a:cubicBezTo>
                <a:cubicBezTo>
                  <a:pt x="1400" y="1481"/>
                  <a:pt x="1398" y="1482"/>
                  <a:pt x="1395" y="1482"/>
                </a:cubicBezTo>
                <a:cubicBezTo>
                  <a:pt x="1387" y="1483"/>
                  <a:pt x="1380" y="1479"/>
                  <a:pt x="1376" y="1472"/>
                </a:cubicBezTo>
                <a:cubicBezTo>
                  <a:pt x="1373" y="1465"/>
                  <a:pt x="1374" y="1456"/>
                  <a:pt x="1380" y="1451"/>
                </a:cubicBezTo>
                <a:cubicBezTo>
                  <a:pt x="1385" y="1446"/>
                  <a:pt x="1394" y="1444"/>
                  <a:pt x="1401" y="1448"/>
                </a:cubicBezTo>
                <a:cubicBezTo>
                  <a:pt x="1403" y="1449"/>
                  <a:pt x="1405" y="1451"/>
                  <a:pt x="1407" y="1452"/>
                </a:cubicBezTo>
                <a:cubicBezTo>
                  <a:pt x="1411" y="1461"/>
                  <a:pt x="1412" y="1469"/>
                  <a:pt x="1406" y="1477"/>
                </a:cubicBezTo>
                <a:cubicBezTo>
                  <a:pt x="1410" y="1476"/>
                  <a:pt x="1414" y="1474"/>
                  <a:pt x="1418" y="1475"/>
                </a:cubicBezTo>
                <a:cubicBezTo>
                  <a:pt x="1422" y="1475"/>
                  <a:pt x="1426" y="1477"/>
                  <a:pt x="1431" y="1478"/>
                </a:cubicBezTo>
                <a:cubicBezTo>
                  <a:pt x="1426" y="1469"/>
                  <a:pt x="1429" y="1462"/>
                  <a:pt x="1433" y="1455"/>
                </a:cubicBezTo>
                <a:cubicBezTo>
                  <a:pt x="1424" y="1459"/>
                  <a:pt x="1415" y="1457"/>
                  <a:pt x="1407" y="1452"/>
                </a:cubicBezTo>
                <a:cubicBezTo>
                  <a:pt x="1407" y="1450"/>
                  <a:pt x="1406" y="1448"/>
                  <a:pt x="1405" y="1446"/>
                </a:cubicBezTo>
                <a:cubicBezTo>
                  <a:pt x="1403" y="1438"/>
                  <a:pt x="1404" y="1432"/>
                  <a:pt x="1409" y="1427"/>
                </a:cubicBezTo>
                <a:cubicBezTo>
                  <a:pt x="1415" y="1421"/>
                  <a:pt x="1421" y="1420"/>
                  <a:pt x="1429" y="1422"/>
                </a:cubicBezTo>
                <a:cubicBezTo>
                  <a:pt x="1431" y="1423"/>
                  <a:pt x="1434" y="1424"/>
                  <a:pt x="1436" y="1425"/>
                </a:cubicBezTo>
                <a:cubicBezTo>
                  <a:pt x="1435" y="1424"/>
                  <a:pt x="1435" y="1423"/>
                  <a:pt x="1435" y="1422"/>
                </a:cubicBezTo>
                <a:cubicBezTo>
                  <a:pt x="1431" y="1413"/>
                  <a:pt x="1434" y="1405"/>
                  <a:pt x="1441" y="1400"/>
                </a:cubicBezTo>
                <a:cubicBezTo>
                  <a:pt x="1447" y="1395"/>
                  <a:pt x="1456" y="1395"/>
                  <a:pt x="1462" y="1400"/>
                </a:cubicBezTo>
                <a:cubicBezTo>
                  <a:pt x="1469" y="1405"/>
                  <a:pt x="1471" y="1413"/>
                  <a:pt x="1468" y="1422"/>
                </a:cubicBezTo>
                <a:cubicBezTo>
                  <a:pt x="1467" y="1423"/>
                  <a:pt x="1467" y="1425"/>
                  <a:pt x="1466" y="1427"/>
                </a:cubicBezTo>
                <a:cubicBezTo>
                  <a:pt x="1475" y="1423"/>
                  <a:pt x="1482" y="1425"/>
                  <a:pt x="1490" y="1430"/>
                </a:cubicBezTo>
                <a:cubicBezTo>
                  <a:pt x="1485" y="1421"/>
                  <a:pt x="1487" y="1414"/>
                  <a:pt x="1490" y="1407"/>
                </a:cubicBezTo>
                <a:cubicBezTo>
                  <a:pt x="1487" y="1407"/>
                  <a:pt x="1485" y="1408"/>
                  <a:pt x="1483" y="1408"/>
                </a:cubicBezTo>
                <a:cubicBezTo>
                  <a:pt x="1475" y="1409"/>
                  <a:pt x="1467" y="1405"/>
                  <a:pt x="1464" y="1397"/>
                </a:cubicBezTo>
                <a:cubicBezTo>
                  <a:pt x="1461" y="1390"/>
                  <a:pt x="1463" y="1381"/>
                  <a:pt x="1469" y="1376"/>
                </a:cubicBezTo>
                <a:cubicBezTo>
                  <a:pt x="1475" y="1371"/>
                  <a:pt x="1484" y="1370"/>
                  <a:pt x="1491" y="1374"/>
                </a:cubicBezTo>
                <a:cubicBezTo>
                  <a:pt x="1498" y="1379"/>
                  <a:pt x="1501" y="1387"/>
                  <a:pt x="1499" y="1395"/>
                </a:cubicBezTo>
                <a:cubicBezTo>
                  <a:pt x="1498" y="1397"/>
                  <a:pt x="1497" y="1399"/>
                  <a:pt x="1497" y="1400"/>
                </a:cubicBezTo>
                <a:cubicBezTo>
                  <a:pt x="1504" y="1401"/>
                  <a:pt x="1511" y="1401"/>
                  <a:pt x="1518" y="1402"/>
                </a:cubicBezTo>
                <a:cubicBezTo>
                  <a:pt x="1515" y="1394"/>
                  <a:pt x="1518" y="1387"/>
                  <a:pt x="1522" y="1380"/>
                </a:cubicBezTo>
                <a:cubicBezTo>
                  <a:pt x="1517" y="1382"/>
                  <a:pt x="1513" y="1383"/>
                  <a:pt x="1507" y="1382"/>
                </a:cubicBezTo>
                <a:cubicBezTo>
                  <a:pt x="1497" y="1380"/>
                  <a:pt x="1491" y="1371"/>
                  <a:pt x="1493" y="1361"/>
                </a:cubicBezTo>
                <a:cubicBezTo>
                  <a:pt x="1495" y="1350"/>
                  <a:pt x="1505" y="1344"/>
                  <a:pt x="1515" y="1346"/>
                </a:cubicBezTo>
                <a:cubicBezTo>
                  <a:pt x="1518" y="1347"/>
                  <a:pt x="1520" y="1348"/>
                  <a:pt x="1524" y="1349"/>
                </a:cubicBezTo>
                <a:cubicBezTo>
                  <a:pt x="1520" y="1341"/>
                  <a:pt x="1521" y="1334"/>
                  <a:pt x="1526" y="1327"/>
                </a:cubicBezTo>
                <a:cubicBezTo>
                  <a:pt x="1518" y="1328"/>
                  <a:pt x="1511" y="1330"/>
                  <a:pt x="1504" y="1325"/>
                </a:cubicBezTo>
                <a:cubicBezTo>
                  <a:pt x="1503" y="1324"/>
                  <a:pt x="1502" y="1324"/>
                  <a:pt x="1501" y="1324"/>
                </a:cubicBezTo>
                <a:cubicBezTo>
                  <a:pt x="1501" y="1322"/>
                  <a:pt x="1500" y="1320"/>
                  <a:pt x="1499" y="1318"/>
                </a:cubicBezTo>
                <a:cubicBezTo>
                  <a:pt x="1495" y="1310"/>
                  <a:pt x="1498" y="1301"/>
                  <a:pt x="1505" y="1296"/>
                </a:cubicBezTo>
                <a:cubicBezTo>
                  <a:pt x="1511" y="1291"/>
                  <a:pt x="1520" y="1291"/>
                  <a:pt x="1527" y="1296"/>
                </a:cubicBezTo>
                <a:cubicBezTo>
                  <a:pt x="1533" y="1302"/>
                  <a:pt x="1535" y="1311"/>
                  <a:pt x="1531" y="1319"/>
                </a:cubicBezTo>
                <a:cubicBezTo>
                  <a:pt x="1530" y="1321"/>
                  <a:pt x="1529" y="1322"/>
                  <a:pt x="1528" y="1324"/>
                </a:cubicBezTo>
                <a:cubicBezTo>
                  <a:pt x="1530" y="1323"/>
                  <a:pt x="1531" y="1323"/>
                  <a:pt x="1532" y="1323"/>
                </a:cubicBezTo>
                <a:cubicBezTo>
                  <a:pt x="1542" y="1319"/>
                  <a:pt x="1549" y="1322"/>
                  <a:pt x="1556" y="1329"/>
                </a:cubicBezTo>
                <a:cubicBezTo>
                  <a:pt x="1560" y="1337"/>
                  <a:pt x="1559" y="1345"/>
                  <a:pt x="1554" y="1353"/>
                </a:cubicBezTo>
                <a:cubicBezTo>
                  <a:pt x="1561" y="1350"/>
                  <a:pt x="1568" y="1350"/>
                  <a:pt x="1576" y="1353"/>
                </a:cubicBezTo>
                <a:cubicBezTo>
                  <a:pt x="1576" y="1349"/>
                  <a:pt x="1575" y="1345"/>
                  <a:pt x="1576" y="1342"/>
                </a:cubicBezTo>
                <a:cubicBezTo>
                  <a:pt x="1576" y="1339"/>
                  <a:pt x="1578" y="1336"/>
                  <a:pt x="1579" y="1331"/>
                </a:cubicBezTo>
                <a:cubicBezTo>
                  <a:pt x="1570" y="1336"/>
                  <a:pt x="1563" y="1332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1" y="1320"/>
                  <a:pt x="1549" y="1311"/>
                  <a:pt x="1556" y="1302"/>
                </a:cubicBezTo>
                <a:cubicBezTo>
                  <a:pt x="1553" y="1302"/>
                  <a:pt x="1551" y="1303"/>
                  <a:pt x="1548" y="1304"/>
                </a:cubicBezTo>
                <a:cubicBezTo>
                  <a:pt x="1540" y="1305"/>
                  <a:pt x="1532" y="1301"/>
                  <a:pt x="1529" y="1294"/>
                </a:cubicBezTo>
                <a:cubicBezTo>
                  <a:pt x="1525" y="1287"/>
                  <a:pt x="1527" y="1278"/>
                  <a:pt x="1532" y="1273"/>
                </a:cubicBezTo>
                <a:cubicBezTo>
                  <a:pt x="1538" y="1267"/>
                  <a:pt x="1546" y="1266"/>
                  <a:pt x="1553" y="1270"/>
                </a:cubicBezTo>
                <a:cubicBezTo>
                  <a:pt x="1555" y="1270"/>
                  <a:pt x="1557" y="1272"/>
                  <a:pt x="1559" y="1273"/>
                </a:cubicBezTo>
                <a:cubicBezTo>
                  <a:pt x="1564" y="1281"/>
                  <a:pt x="1566" y="1290"/>
                  <a:pt x="1559" y="1298"/>
                </a:cubicBezTo>
                <a:cubicBezTo>
                  <a:pt x="1566" y="1296"/>
                  <a:pt x="1574" y="1295"/>
                  <a:pt x="1581" y="1299"/>
                </a:cubicBezTo>
                <a:cubicBezTo>
                  <a:pt x="1582" y="1292"/>
                  <a:pt x="1582" y="1285"/>
                  <a:pt x="1583" y="1278"/>
                </a:cubicBezTo>
                <a:cubicBezTo>
                  <a:pt x="1574" y="1282"/>
                  <a:pt x="1566" y="1278"/>
                  <a:pt x="1559" y="1273"/>
                </a:cubicBezTo>
                <a:cubicBezTo>
                  <a:pt x="1559" y="1270"/>
                  <a:pt x="1558" y="1268"/>
                  <a:pt x="1557" y="1266"/>
                </a:cubicBezTo>
                <a:cubicBezTo>
                  <a:pt x="1555" y="1259"/>
                  <a:pt x="1557" y="1253"/>
                  <a:pt x="1562" y="1248"/>
                </a:cubicBezTo>
                <a:cubicBezTo>
                  <a:pt x="1568" y="1243"/>
                  <a:pt x="1574" y="1241"/>
                  <a:pt x="1581" y="1244"/>
                </a:cubicBezTo>
                <a:cubicBezTo>
                  <a:pt x="1583" y="1244"/>
                  <a:pt x="1585" y="1246"/>
                  <a:pt x="1589" y="1247"/>
                </a:cubicBezTo>
                <a:cubicBezTo>
                  <a:pt x="1584" y="1237"/>
                  <a:pt x="1584" y="1228"/>
                  <a:pt x="1592" y="1221"/>
                </a:cubicBezTo>
                <a:cubicBezTo>
                  <a:pt x="1590" y="1222"/>
                  <a:pt x="1588" y="1223"/>
                  <a:pt x="1585" y="1224"/>
                </a:cubicBezTo>
                <a:cubicBezTo>
                  <a:pt x="1577" y="1226"/>
                  <a:pt x="1568" y="1223"/>
                  <a:pt x="1564" y="1216"/>
                </a:cubicBezTo>
                <a:cubicBezTo>
                  <a:pt x="1559" y="1208"/>
                  <a:pt x="1560" y="1199"/>
                  <a:pt x="1567" y="1193"/>
                </a:cubicBezTo>
                <a:cubicBezTo>
                  <a:pt x="1573" y="1188"/>
                  <a:pt x="1583" y="1187"/>
                  <a:pt x="1589" y="1191"/>
                </a:cubicBezTo>
                <a:cubicBezTo>
                  <a:pt x="1597" y="1196"/>
                  <a:pt x="1599" y="1205"/>
                  <a:pt x="1596" y="1214"/>
                </a:cubicBezTo>
                <a:cubicBezTo>
                  <a:pt x="1595" y="1216"/>
                  <a:pt x="1594" y="1219"/>
                  <a:pt x="1593" y="1221"/>
                </a:cubicBezTo>
                <a:cubicBezTo>
                  <a:pt x="1600" y="1215"/>
                  <a:pt x="1608" y="1216"/>
                  <a:pt x="1615" y="1220"/>
                </a:cubicBezTo>
                <a:cubicBezTo>
                  <a:pt x="1616" y="1213"/>
                  <a:pt x="1616" y="1206"/>
                  <a:pt x="1617" y="1199"/>
                </a:cubicBezTo>
                <a:cubicBezTo>
                  <a:pt x="1605" y="1201"/>
                  <a:pt x="1597" y="1199"/>
                  <a:pt x="1593" y="1190"/>
                </a:cubicBezTo>
                <a:cubicBezTo>
                  <a:pt x="1589" y="1183"/>
                  <a:pt x="1590" y="1174"/>
                  <a:pt x="1596" y="1168"/>
                </a:cubicBezTo>
                <a:cubicBezTo>
                  <a:pt x="1602" y="1163"/>
                  <a:pt x="1611" y="1161"/>
                  <a:pt x="1618" y="1166"/>
                </a:cubicBezTo>
                <a:cubicBezTo>
                  <a:pt x="1621" y="1168"/>
                  <a:pt x="1624" y="1171"/>
                  <a:pt x="1626" y="1175"/>
                </a:cubicBezTo>
                <a:cubicBezTo>
                  <a:pt x="1629" y="1181"/>
                  <a:pt x="1627" y="1187"/>
                  <a:pt x="1625" y="1192"/>
                </a:cubicBezTo>
                <a:cubicBezTo>
                  <a:pt x="1632" y="1193"/>
                  <a:pt x="1639" y="1193"/>
                  <a:pt x="1645" y="1194"/>
                </a:cubicBezTo>
                <a:cubicBezTo>
                  <a:pt x="1645" y="1188"/>
                  <a:pt x="1646" y="1181"/>
                  <a:pt x="1646" y="1175"/>
                </a:cubicBezTo>
                <a:cubicBezTo>
                  <a:pt x="1645" y="1175"/>
                  <a:pt x="1643" y="1175"/>
                  <a:pt x="1641" y="1175"/>
                </a:cubicBezTo>
                <a:cubicBezTo>
                  <a:pt x="1633" y="1176"/>
                  <a:pt x="1626" y="1173"/>
                  <a:pt x="1623" y="1166"/>
                </a:cubicBezTo>
                <a:cubicBezTo>
                  <a:pt x="1619" y="1159"/>
                  <a:pt x="1620" y="1152"/>
                  <a:pt x="1624" y="1145"/>
                </a:cubicBezTo>
                <a:cubicBezTo>
                  <a:pt x="1625" y="1144"/>
                  <a:pt x="1626" y="1143"/>
                  <a:pt x="1627" y="1141"/>
                </a:cubicBezTo>
                <a:cubicBezTo>
                  <a:pt x="1625" y="1142"/>
                  <a:pt x="1624" y="1143"/>
                  <a:pt x="1622" y="1144"/>
                </a:cubicBezTo>
                <a:cubicBezTo>
                  <a:pt x="1614" y="1147"/>
                  <a:pt x="1605" y="1145"/>
                  <a:pt x="1599" y="1138"/>
                </a:cubicBezTo>
                <a:cubicBezTo>
                  <a:pt x="1595" y="1131"/>
                  <a:pt x="1595" y="1121"/>
                  <a:pt x="1600" y="1115"/>
                </a:cubicBezTo>
                <a:cubicBezTo>
                  <a:pt x="1606" y="1108"/>
                  <a:pt x="1615" y="1107"/>
                  <a:pt x="1623" y="1111"/>
                </a:cubicBezTo>
                <a:cubicBezTo>
                  <a:pt x="1625" y="1112"/>
                  <a:pt x="1626" y="1113"/>
                  <a:pt x="1628" y="1114"/>
                </a:cubicBezTo>
                <a:cubicBezTo>
                  <a:pt x="1627" y="1112"/>
                  <a:pt x="1626" y="1110"/>
                  <a:pt x="1626" y="1108"/>
                </a:cubicBezTo>
                <a:cubicBezTo>
                  <a:pt x="1623" y="1100"/>
                  <a:pt x="1625" y="1093"/>
                  <a:pt x="1631" y="1088"/>
                </a:cubicBezTo>
                <a:cubicBezTo>
                  <a:pt x="1637" y="1083"/>
                  <a:pt x="1644" y="1083"/>
                  <a:pt x="1651" y="1086"/>
                </a:cubicBezTo>
                <a:cubicBezTo>
                  <a:pt x="1653" y="1086"/>
                  <a:pt x="1655" y="1088"/>
                  <a:pt x="1657" y="1089"/>
                </a:cubicBezTo>
                <a:cubicBezTo>
                  <a:pt x="1653" y="1081"/>
                  <a:pt x="1654" y="1073"/>
                  <a:pt x="1659" y="1064"/>
                </a:cubicBezTo>
                <a:cubicBezTo>
                  <a:pt x="1648" y="1069"/>
                  <a:pt x="1640" y="1065"/>
                  <a:pt x="1633" y="1059"/>
                </a:cubicBezTo>
                <a:cubicBezTo>
                  <a:pt x="1632" y="1058"/>
                  <a:pt x="1632" y="1056"/>
                  <a:pt x="1631" y="1055"/>
                </a:cubicBezTo>
                <a:cubicBezTo>
                  <a:pt x="1629" y="1047"/>
                  <a:pt x="1630" y="1041"/>
                  <a:pt x="1635" y="1035"/>
                </a:cubicBezTo>
                <a:cubicBezTo>
                  <a:pt x="1640" y="1029"/>
                  <a:pt x="1647" y="1028"/>
                  <a:pt x="1654" y="1030"/>
                </a:cubicBezTo>
                <a:cubicBezTo>
                  <a:pt x="1656" y="1031"/>
                  <a:pt x="1657" y="1031"/>
                  <a:pt x="1660" y="1032"/>
                </a:cubicBezTo>
                <a:cubicBezTo>
                  <a:pt x="1657" y="1023"/>
                  <a:pt x="1659" y="1015"/>
                  <a:pt x="1666" y="1008"/>
                </a:cubicBezTo>
                <a:cubicBezTo>
                  <a:pt x="1665" y="1008"/>
                  <a:pt x="1664" y="1008"/>
                  <a:pt x="1663" y="1008"/>
                </a:cubicBezTo>
                <a:cubicBezTo>
                  <a:pt x="1653" y="1014"/>
                  <a:pt x="1645" y="1012"/>
                  <a:pt x="1637" y="1004"/>
                </a:cubicBezTo>
                <a:cubicBezTo>
                  <a:pt x="1632" y="995"/>
                  <a:pt x="1634" y="987"/>
                  <a:pt x="1640" y="978"/>
                </a:cubicBezTo>
                <a:cubicBezTo>
                  <a:pt x="1634" y="981"/>
                  <a:pt x="1629" y="984"/>
                  <a:pt x="1623" y="981"/>
                </a:cubicBezTo>
                <a:cubicBezTo>
                  <a:pt x="1612" y="978"/>
                  <a:pt x="1607" y="967"/>
                  <a:pt x="1611" y="957"/>
                </a:cubicBezTo>
                <a:cubicBezTo>
                  <a:pt x="1615" y="948"/>
                  <a:pt x="1626" y="944"/>
                  <a:pt x="1635" y="948"/>
                </a:cubicBezTo>
                <a:cubicBezTo>
                  <a:pt x="1644" y="952"/>
                  <a:pt x="1648" y="963"/>
                  <a:pt x="1644" y="972"/>
                </a:cubicBezTo>
                <a:cubicBezTo>
                  <a:pt x="1643" y="974"/>
                  <a:pt x="1642" y="976"/>
                  <a:pt x="1640" y="978"/>
                </a:cubicBezTo>
                <a:cubicBezTo>
                  <a:pt x="1641" y="978"/>
                  <a:pt x="1642" y="978"/>
                  <a:pt x="1642" y="978"/>
                </a:cubicBezTo>
                <a:cubicBezTo>
                  <a:pt x="1652" y="973"/>
                  <a:pt x="1661" y="975"/>
                  <a:pt x="1668" y="983"/>
                </a:cubicBezTo>
                <a:cubicBezTo>
                  <a:pt x="1672" y="990"/>
                  <a:pt x="1672" y="998"/>
                  <a:pt x="1667" y="1005"/>
                </a:cubicBezTo>
                <a:cubicBezTo>
                  <a:pt x="1667" y="1005"/>
                  <a:pt x="1667" y="1006"/>
                  <a:pt x="1667" y="1007"/>
                </a:cubicBezTo>
                <a:cubicBezTo>
                  <a:pt x="1674" y="1003"/>
                  <a:pt x="1681" y="1004"/>
                  <a:pt x="1690" y="1008"/>
                </a:cubicBezTo>
                <a:cubicBezTo>
                  <a:pt x="1687" y="1000"/>
                  <a:pt x="1687" y="992"/>
                  <a:pt x="1692" y="985"/>
                </a:cubicBezTo>
                <a:cubicBezTo>
                  <a:pt x="1683" y="990"/>
                  <a:pt x="1676" y="986"/>
                  <a:pt x="1668" y="982"/>
                </a:cubicBezTo>
                <a:cubicBezTo>
                  <a:pt x="1663" y="973"/>
                  <a:pt x="1662" y="964"/>
                  <a:pt x="1668" y="955"/>
                </a:cubicBezTo>
                <a:cubicBezTo>
                  <a:pt x="1666" y="956"/>
                  <a:pt x="1663" y="957"/>
                  <a:pt x="1661" y="957"/>
                </a:cubicBezTo>
                <a:cubicBezTo>
                  <a:pt x="1653" y="959"/>
                  <a:pt x="1645" y="955"/>
                  <a:pt x="1642" y="948"/>
                </a:cubicBezTo>
                <a:cubicBezTo>
                  <a:pt x="1638" y="941"/>
                  <a:pt x="1639" y="932"/>
                  <a:pt x="1645" y="927"/>
                </a:cubicBezTo>
                <a:cubicBezTo>
                  <a:pt x="1650" y="921"/>
                  <a:pt x="1658" y="919"/>
                  <a:pt x="1666" y="923"/>
                </a:cubicBezTo>
                <a:cubicBezTo>
                  <a:pt x="1668" y="924"/>
                  <a:pt x="1670" y="925"/>
                  <a:pt x="1672" y="926"/>
                </a:cubicBezTo>
                <a:cubicBezTo>
                  <a:pt x="1668" y="919"/>
                  <a:pt x="1667" y="911"/>
                  <a:pt x="1672" y="903"/>
                </a:cubicBezTo>
                <a:cubicBezTo>
                  <a:pt x="1673" y="903"/>
                  <a:pt x="1672" y="901"/>
                  <a:pt x="1672" y="900"/>
                </a:cubicBezTo>
                <a:cubicBezTo>
                  <a:pt x="1665" y="905"/>
                  <a:pt x="1656" y="904"/>
                  <a:pt x="1650" y="898"/>
                </a:cubicBezTo>
                <a:cubicBezTo>
                  <a:pt x="1644" y="892"/>
                  <a:pt x="1643" y="883"/>
                  <a:pt x="1647" y="876"/>
                </a:cubicBezTo>
                <a:cubicBezTo>
                  <a:pt x="1652" y="867"/>
                  <a:pt x="1660" y="865"/>
                  <a:pt x="1675" y="869"/>
                </a:cubicBezTo>
                <a:cubicBezTo>
                  <a:pt x="1672" y="860"/>
                  <a:pt x="1673" y="853"/>
                  <a:pt x="1679" y="846"/>
                </a:cubicBezTo>
                <a:cubicBezTo>
                  <a:pt x="1677" y="846"/>
                  <a:pt x="1675" y="847"/>
                  <a:pt x="1674" y="847"/>
                </a:cubicBezTo>
                <a:cubicBezTo>
                  <a:pt x="1665" y="850"/>
                  <a:pt x="1657" y="848"/>
                  <a:pt x="1652" y="841"/>
                </a:cubicBezTo>
                <a:cubicBezTo>
                  <a:pt x="1647" y="834"/>
                  <a:pt x="1647" y="826"/>
                  <a:pt x="1653" y="818"/>
                </a:cubicBezTo>
                <a:cubicBezTo>
                  <a:pt x="1654" y="817"/>
                  <a:pt x="1655" y="816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64" y="810"/>
                  <a:pt x="1673" y="810"/>
                  <a:pt x="1680" y="818"/>
                </a:cubicBezTo>
                <a:cubicBezTo>
                  <a:pt x="1678" y="809"/>
                  <a:pt x="1676" y="801"/>
                  <a:pt x="1683" y="791"/>
                </a:cubicBezTo>
                <a:cubicBezTo>
                  <a:pt x="1673" y="796"/>
                  <a:pt x="1666" y="794"/>
                  <a:pt x="1660" y="790"/>
                </a:cubicBezTo>
                <a:cubicBezTo>
                  <a:pt x="1659" y="790"/>
                  <a:pt x="1659" y="790"/>
                  <a:pt x="1658" y="790"/>
                </a:cubicBezTo>
                <a:cubicBezTo>
                  <a:pt x="1662" y="799"/>
                  <a:pt x="1660" y="807"/>
                  <a:pt x="1656" y="815"/>
                </a:cubicBezTo>
                <a:cubicBezTo>
                  <a:pt x="1654" y="816"/>
                  <a:pt x="1652" y="816"/>
                  <a:pt x="1650" y="817"/>
                </a:cubicBezTo>
                <a:cubicBezTo>
                  <a:pt x="1642" y="820"/>
                  <a:pt x="1634" y="818"/>
                  <a:pt x="1629" y="813"/>
                </a:cubicBezTo>
                <a:cubicBezTo>
                  <a:pt x="1623" y="806"/>
                  <a:pt x="1622" y="799"/>
                  <a:pt x="1627" y="791"/>
                </a:cubicBezTo>
                <a:cubicBezTo>
                  <a:pt x="1628" y="789"/>
                  <a:pt x="1629" y="787"/>
                  <a:pt x="1629" y="786"/>
                </a:cubicBezTo>
                <a:cubicBezTo>
                  <a:pt x="1625" y="788"/>
                  <a:pt x="1620" y="790"/>
                  <a:pt x="1615" y="789"/>
                </a:cubicBezTo>
                <a:cubicBezTo>
                  <a:pt x="1608" y="788"/>
                  <a:pt x="1602" y="784"/>
                  <a:pt x="1600" y="777"/>
                </a:cubicBezTo>
                <a:cubicBezTo>
                  <a:pt x="1598" y="770"/>
                  <a:pt x="1600" y="763"/>
                  <a:pt x="1605" y="758"/>
                </a:cubicBezTo>
                <a:cubicBezTo>
                  <a:pt x="1611" y="753"/>
                  <a:pt x="1617" y="752"/>
                  <a:pt x="1624" y="755"/>
                </a:cubicBezTo>
                <a:cubicBezTo>
                  <a:pt x="1626" y="755"/>
                  <a:pt x="1628" y="757"/>
                  <a:pt x="1630" y="758"/>
                </a:cubicBezTo>
                <a:cubicBezTo>
                  <a:pt x="1637" y="767"/>
                  <a:pt x="1638" y="776"/>
                  <a:pt x="1630" y="785"/>
                </a:cubicBezTo>
                <a:cubicBezTo>
                  <a:pt x="1631" y="785"/>
                  <a:pt x="1631" y="785"/>
                  <a:pt x="1632" y="785"/>
                </a:cubicBezTo>
                <a:cubicBezTo>
                  <a:pt x="1642" y="780"/>
                  <a:pt x="1650" y="782"/>
                  <a:pt x="1658" y="789"/>
                </a:cubicBezTo>
                <a:cubicBezTo>
                  <a:pt x="1654" y="781"/>
                  <a:pt x="1651" y="773"/>
                  <a:pt x="1657" y="763"/>
                </a:cubicBezTo>
                <a:cubicBezTo>
                  <a:pt x="1646" y="767"/>
                  <a:pt x="1638" y="764"/>
                  <a:pt x="1631" y="757"/>
                </a:cubicBezTo>
                <a:cubicBezTo>
                  <a:pt x="1631" y="755"/>
                  <a:pt x="1630" y="754"/>
                  <a:pt x="1630" y="753"/>
                </a:cubicBezTo>
                <a:cubicBezTo>
                  <a:pt x="1628" y="745"/>
                  <a:pt x="1629" y="739"/>
                  <a:pt x="1635" y="733"/>
                </a:cubicBezTo>
                <a:cubicBezTo>
                  <a:pt x="1640" y="728"/>
                  <a:pt x="1647" y="727"/>
                  <a:pt x="1654" y="729"/>
                </a:cubicBezTo>
                <a:cubicBezTo>
                  <a:pt x="1656" y="730"/>
                  <a:pt x="1657" y="730"/>
                  <a:pt x="1659" y="731"/>
                </a:cubicBezTo>
                <a:cubicBezTo>
                  <a:pt x="1657" y="723"/>
                  <a:pt x="1657" y="716"/>
                  <a:pt x="1661" y="709"/>
                </a:cubicBezTo>
                <a:cubicBezTo>
                  <a:pt x="1654" y="712"/>
                  <a:pt x="1647" y="711"/>
                  <a:pt x="1639" y="707"/>
                </a:cubicBezTo>
                <a:cubicBezTo>
                  <a:pt x="1640" y="709"/>
                  <a:pt x="1640" y="711"/>
                  <a:pt x="1640" y="712"/>
                </a:cubicBezTo>
                <a:cubicBezTo>
                  <a:pt x="1642" y="721"/>
                  <a:pt x="1639" y="729"/>
                  <a:pt x="1631" y="733"/>
                </a:cubicBezTo>
                <a:cubicBezTo>
                  <a:pt x="1624" y="737"/>
                  <a:pt x="1615" y="735"/>
                  <a:pt x="1609" y="729"/>
                </a:cubicBezTo>
                <a:cubicBezTo>
                  <a:pt x="1604" y="724"/>
                  <a:pt x="1603" y="715"/>
                  <a:pt x="1607" y="708"/>
                </a:cubicBezTo>
                <a:cubicBezTo>
                  <a:pt x="1611" y="700"/>
                  <a:pt x="1619" y="697"/>
                  <a:pt x="1628" y="699"/>
                </a:cubicBezTo>
                <a:cubicBezTo>
                  <a:pt x="1630" y="700"/>
                  <a:pt x="1632" y="700"/>
                  <a:pt x="1635" y="701"/>
                </a:cubicBezTo>
                <a:cubicBezTo>
                  <a:pt x="1631" y="692"/>
                  <a:pt x="1633" y="685"/>
                  <a:pt x="1638" y="679"/>
                </a:cubicBezTo>
                <a:cubicBezTo>
                  <a:pt x="1636" y="679"/>
                  <a:pt x="1635" y="679"/>
                  <a:pt x="1633" y="680"/>
                </a:cubicBezTo>
                <a:cubicBezTo>
                  <a:pt x="1625" y="682"/>
                  <a:pt x="1618" y="680"/>
                  <a:pt x="1613" y="674"/>
                </a:cubicBezTo>
                <a:cubicBezTo>
                  <a:pt x="1608" y="668"/>
                  <a:pt x="1607" y="661"/>
                  <a:pt x="1611" y="653"/>
                </a:cubicBezTo>
                <a:cubicBezTo>
                  <a:pt x="1611" y="652"/>
                  <a:pt x="1612" y="651"/>
                  <a:pt x="1612" y="650"/>
                </a:cubicBezTo>
                <a:cubicBezTo>
                  <a:pt x="1610" y="650"/>
                  <a:pt x="1607" y="651"/>
                  <a:pt x="1605" y="651"/>
                </a:cubicBezTo>
                <a:cubicBezTo>
                  <a:pt x="1597" y="652"/>
                  <a:pt x="1589" y="648"/>
                  <a:pt x="1586" y="641"/>
                </a:cubicBezTo>
                <a:cubicBezTo>
                  <a:pt x="1582" y="634"/>
                  <a:pt x="1584" y="625"/>
                  <a:pt x="1590" y="620"/>
                </a:cubicBezTo>
                <a:cubicBezTo>
                  <a:pt x="1595" y="614"/>
                  <a:pt x="1604" y="613"/>
                  <a:pt x="1611" y="617"/>
                </a:cubicBezTo>
                <a:cubicBezTo>
                  <a:pt x="1613" y="618"/>
                  <a:pt x="1615" y="619"/>
                  <a:pt x="1617" y="620"/>
                </a:cubicBezTo>
                <a:cubicBezTo>
                  <a:pt x="1613" y="613"/>
                  <a:pt x="1612" y="605"/>
                  <a:pt x="1616" y="595"/>
                </a:cubicBezTo>
                <a:cubicBezTo>
                  <a:pt x="1606" y="599"/>
                  <a:pt x="1598" y="596"/>
                  <a:pt x="1592" y="590"/>
                </a:cubicBezTo>
                <a:cubicBezTo>
                  <a:pt x="1588" y="582"/>
                  <a:pt x="1588" y="574"/>
                  <a:pt x="1593" y="565"/>
                </a:cubicBezTo>
                <a:cubicBezTo>
                  <a:pt x="1582" y="569"/>
                  <a:pt x="1574" y="567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59"/>
                  <a:pt x="1566" y="558"/>
                  <a:pt x="1566" y="557"/>
                </a:cubicBezTo>
                <a:cubicBezTo>
                  <a:pt x="1563" y="550"/>
                  <a:pt x="1563" y="543"/>
                  <a:pt x="1569" y="536"/>
                </a:cubicBezTo>
                <a:cubicBezTo>
                  <a:pt x="1574" y="530"/>
                  <a:pt x="1580" y="529"/>
                  <a:pt x="1588" y="531"/>
                </a:cubicBezTo>
                <a:cubicBezTo>
                  <a:pt x="1589" y="531"/>
                  <a:pt x="1591" y="532"/>
                  <a:pt x="1592" y="532"/>
                </a:cubicBezTo>
                <a:cubicBezTo>
                  <a:pt x="1593" y="525"/>
                  <a:pt x="1594" y="519"/>
                  <a:pt x="1595" y="512"/>
                </a:cubicBezTo>
                <a:cubicBezTo>
                  <a:pt x="1587" y="515"/>
                  <a:pt x="1580" y="512"/>
                  <a:pt x="1574" y="509"/>
                </a:cubicBezTo>
                <a:cubicBezTo>
                  <a:pt x="1574" y="513"/>
                  <a:pt x="1576" y="517"/>
                  <a:pt x="1575" y="520"/>
                </a:cubicBezTo>
                <a:cubicBezTo>
                  <a:pt x="1575" y="531"/>
                  <a:pt x="1564" y="539"/>
                  <a:pt x="1553" y="537"/>
                </a:cubicBezTo>
                <a:cubicBezTo>
                  <a:pt x="1543" y="535"/>
                  <a:pt x="1536" y="524"/>
                  <a:pt x="1539" y="514"/>
                </a:cubicBezTo>
                <a:cubicBezTo>
                  <a:pt x="1540" y="512"/>
                  <a:pt x="1541" y="510"/>
                  <a:pt x="1542" y="507"/>
                </a:cubicBezTo>
                <a:cubicBezTo>
                  <a:pt x="1537" y="508"/>
                  <a:pt x="1533" y="509"/>
                  <a:pt x="1529" y="508"/>
                </a:cubicBezTo>
                <a:cubicBezTo>
                  <a:pt x="1525" y="507"/>
                  <a:pt x="1522" y="504"/>
                  <a:pt x="1518" y="503"/>
                </a:cubicBezTo>
                <a:cubicBezTo>
                  <a:pt x="1519" y="505"/>
                  <a:pt x="1520" y="507"/>
                  <a:pt x="1521" y="510"/>
                </a:cubicBezTo>
                <a:cubicBezTo>
                  <a:pt x="1523" y="518"/>
                  <a:pt x="1519" y="526"/>
                  <a:pt x="1512" y="530"/>
                </a:cubicBezTo>
                <a:cubicBezTo>
                  <a:pt x="1505" y="534"/>
                  <a:pt x="1496" y="533"/>
                  <a:pt x="1490" y="527"/>
                </a:cubicBezTo>
                <a:cubicBezTo>
                  <a:pt x="1485" y="521"/>
                  <a:pt x="1484" y="511"/>
                  <a:pt x="1489" y="504"/>
                </a:cubicBezTo>
                <a:cubicBezTo>
                  <a:pt x="1493" y="497"/>
                  <a:pt x="1502" y="495"/>
                  <a:pt x="1509" y="498"/>
                </a:cubicBezTo>
                <a:cubicBezTo>
                  <a:pt x="1512" y="499"/>
                  <a:pt x="1515" y="500"/>
                  <a:pt x="1517" y="502"/>
                </a:cubicBezTo>
                <a:cubicBezTo>
                  <a:pt x="1516" y="499"/>
                  <a:pt x="1515" y="497"/>
                  <a:pt x="1515" y="495"/>
                </a:cubicBezTo>
                <a:cubicBezTo>
                  <a:pt x="1512" y="488"/>
                  <a:pt x="1514" y="481"/>
                  <a:pt x="1520" y="476"/>
                </a:cubicBezTo>
                <a:cubicBezTo>
                  <a:pt x="1526" y="471"/>
                  <a:pt x="1533" y="470"/>
                  <a:pt x="1540" y="473"/>
                </a:cubicBezTo>
                <a:cubicBezTo>
                  <a:pt x="1542" y="474"/>
                  <a:pt x="1544" y="475"/>
                  <a:pt x="1546" y="476"/>
                </a:cubicBezTo>
                <a:cubicBezTo>
                  <a:pt x="1546" y="476"/>
                  <a:pt x="1547" y="477"/>
                  <a:pt x="1547" y="478"/>
                </a:cubicBezTo>
                <a:cubicBezTo>
                  <a:pt x="1551" y="485"/>
                  <a:pt x="1552" y="494"/>
                  <a:pt x="1547" y="502"/>
                </a:cubicBezTo>
                <a:cubicBezTo>
                  <a:pt x="1560" y="499"/>
                  <a:pt x="1562" y="500"/>
                  <a:pt x="1571" y="506"/>
                </a:cubicBezTo>
                <a:cubicBezTo>
                  <a:pt x="1568" y="499"/>
                  <a:pt x="1566" y="491"/>
                  <a:pt x="1571" y="482"/>
                </a:cubicBezTo>
                <a:cubicBezTo>
                  <a:pt x="1561" y="486"/>
                  <a:pt x="1554" y="483"/>
                  <a:pt x="1547" y="478"/>
                </a:cubicBezTo>
                <a:cubicBezTo>
                  <a:pt x="1547" y="477"/>
                  <a:pt x="1546" y="476"/>
                  <a:pt x="1546" y="476"/>
                </a:cubicBezTo>
                <a:cubicBezTo>
                  <a:pt x="1542" y="468"/>
                  <a:pt x="1542" y="461"/>
                  <a:pt x="1547" y="452"/>
                </a:cubicBezTo>
                <a:cubicBezTo>
                  <a:pt x="1538" y="455"/>
                  <a:pt x="1530" y="454"/>
                  <a:pt x="1523" y="448"/>
                </a:cubicBezTo>
                <a:cubicBezTo>
                  <a:pt x="1524" y="451"/>
                  <a:pt x="1525" y="453"/>
                  <a:pt x="1525" y="455"/>
                </a:cubicBezTo>
                <a:cubicBezTo>
                  <a:pt x="1527" y="463"/>
                  <a:pt x="1525" y="469"/>
                  <a:pt x="1519" y="474"/>
                </a:cubicBezTo>
                <a:cubicBezTo>
                  <a:pt x="1514" y="479"/>
                  <a:pt x="1507" y="480"/>
                  <a:pt x="1500" y="477"/>
                </a:cubicBezTo>
                <a:cubicBezTo>
                  <a:pt x="1497" y="476"/>
                  <a:pt x="1495" y="475"/>
                  <a:pt x="1493" y="474"/>
                </a:cubicBezTo>
                <a:cubicBezTo>
                  <a:pt x="1494" y="477"/>
                  <a:pt x="1496" y="481"/>
                  <a:pt x="1496" y="484"/>
                </a:cubicBezTo>
                <a:cubicBezTo>
                  <a:pt x="1497" y="493"/>
                  <a:pt x="1492" y="499"/>
                  <a:pt x="1483" y="502"/>
                </a:cubicBezTo>
                <a:cubicBezTo>
                  <a:pt x="1476" y="504"/>
                  <a:pt x="1468" y="501"/>
                  <a:pt x="1463" y="494"/>
                </a:cubicBezTo>
                <a:cubicBezTo>
                  <a:pt x="1459" y="487"/>
                  <a:pt x="1460" y="479"/>
                  <a:pt x="1465" y="472"/>
                </a:cubicBezTo>
                <a:cubicBezTo>
                  <a:pt x="1471" y="467"/>
                  <a:pt x="1479" y="465"/>
                  <a:pt x="1486" y="469"/>
                </a:cubicBezTo>
                <a:cubicBezTo>
                  <a:pt x="1489" y="470"/>
                  <a:pt x="1491" y="471"/>
                  <a:pt x="1493" y="473"/>
                </a:cubicBezTo>
                <a:cubicBezTo>
                  <a:pt x="1492" y="471"/>
                  <a:pt x="1491" y="469"/>
                  <a:pt x="1490" y="466"/>
                </a:cubicBezTo>
                <a:cubicBezTo>
                  <a:pt x="1488" y="459"/>
                  <a:pt x="1489" y="452"/>
                  <a:pt x="1495" y="446"/>
                </a:cubicBezTo>
                <a:cubicBezTo>
                  <a:pt x="1501" y="441"/>
                  <a:pt x="1507" y="440"/>
                  <a:pt x="1514" y="443"/>
                </a:cubicBezTo>
                <a:cubicBezTo>
                  <a:pt x="1517" y="444"/>
                  <a:pt x="1519" y="444"/>
                  <a:pt x="1521" y="445"/>
                </a:cubicBezTo>
                <a:cubicBezTo>
                  <a:pt x="1517" y="438"/>
                  <a:pt x="1518" y="431"/>
                  <a:pt x="1522" y="423"/>
                </a:cubicBezTo>
                <a:cubicBezTo>
                  <a:pt x="1508" y="425"/>
                  <a:pt x="1507" y="425"/>
                  <a:pt x="1498" y="418"/>
                </a:cubicBezTo>
                <a:cubicBezTo>
                  <a:pt x="1499" y="420"/>
                  <a:pt x="1500" y="422"/>
                  <a:pt x="1500" y="424"/>
                </a:cubicBezTo>
                <a:cubicBezTo>
                  <a:pt x="1503" y="432"/>
                  <a:pt x="1500" y="441"/>
                  <a:pt x="1493" y="446"/>
                </a:cubicBezTo>
                <a:cubicBezTo>
                  <a:pt x="1486" y="450"/>
                  <a:pt x="1477" y="449"/>
                  <a:pt x="1471" y="444"/>
                </a:cubicBezTo>
                <a:cubicBezTo>
                  <a:pt x="1464" y="439"/>
                  <a:pt x="1463" y="429"/>
                  <a:pt x="1466" y="422"/>
                </a:cubicBezTo>
                <a:cubicBezTo>
                  <a:pt x="1467" y="420"/>
                  <a:pt x="1469" y="418"/>
                  <a:pt x="1470" y="416"/>
                </a:cubicBezTo>
                <a:cubicBezTo>
                  <a:pt x="1468" y="417"/>
                  <a:pt x="1466" y="418"/>
                  <a:pt x="1464" y="419"/>
                </a:cubicBezTo>
                <a:cubicBezTo>
                  <a:pt x="1457" y="421"/>
                  <a:pt x="1449" y="419"/>
                  <a:pt x="1444" y="413"/>
                </a:cubicBezTo>
                <a:cubicBezTo>
                  <a:pt x="1439" y="407"/>
                  <a:pt x="1438" y="399"/>
                  <a:pt x="1442" y="392"/>
                </a:cubicBezTo>
                <a:cubicBezTo>
                  <a:pt x="1443" y="390"/>
                  <a:pt x="1444" y="388"/>
                  <a:pt x="1445" y="386"/>
                </a:cubicBezTo>
                <a:cubicBezTo>
                  <a:pt x="1441" y="387"/>
                  <a:pt x="1437" y="390"/>
                  <a:pt x="1432" y="390"/>
                </a:cubicBezTo>
                <a:cubicBezTo>
                  <a:pt x="1419" y="389"/>
                  <a:pt x="1411" y="376"/>
                  <a:pt x="1416" y="364"/>
                </a:cubicBezTo>
                <a:cubicBezTo>
                  <a:pt x="1417" y="362"/>
                  <a:pt x="1418" y="360"/>
                  <a:pt x="1420" y="357"/>
                </a:cubicBezTo>
                <a:cubicBezTo>
                  <a:pt x="1418" y="358"/>
                  <a:pt x="1417" y="358"/>
                  <a:pt x="1416" y="359"/>
                </a:cubicBezTo>
                <a:cubicBezTo>
                  <a:pt x="1408" y="361"/>
                  <a:pt x="1401" y="360"/>
                  <a:pt x="1395" y="354"/>
                </a:cubicBezTo>
                <a:cubicBezTo>
                  <a:pt x="1390" y="348"/>
                  <a:pt x="1389" y="341"/>
                  <a:pt x="1392" y="334"/>
                </a:cubicBezTo>
                <a:cubicBezTo>
                  <a:pt x="1392" y="333"/>
                  <a:pt x="1393" y="331"/>
                  <a:pt x="1394" y="329"/>
                </a:cubicBezTo>
                <a:cubicBezTo>
                  <a:pt x="1383" y="333"/>
                  <a:pt x="1375" y="330"/>
                  <a:pt x="1368" y="324"/>
                </a:cubicBezTo>
                <a:cubicBezTo>
                  <a:pt x="1365" y="316"/>
                  <a:pt x="1364" y="308"/>
                  <a:pt x="1370" y="299"/>
                </a:cubicBezTo>
                <a:cubicBezTo>
                  <a:pt x="1359" y="303"/>
                  <a:pt x="1351" y="301"/>
                  <a:pt x="1344" y="294"/>
                </a:cubicBezTo>
                <a:cubicBezTo>
                  <a:pt x="1345" y="297"/>
                  <a:pt x="1346" y="299"/>
                  <a:pt x="1346" y="301"/>
                </a:cubicBezTo>
                <a:cubicBezTo>
                  <a:pt x="1349" y="309"/>
                  <a:pt x="1347" y="318"/>
                  <a:pt x="1339" y="322"/>
                </a:cubicBezTo>
                <a:cubicBezTo>
                  <a:pt x="1333" y="327"/>
                  <a:pt x="1324" y="327"/>
                  <a:pt x="1317" y="321"/>
                </a:cubicBezTo>
                <a:cubicBezTo>
                  <a:pt x="1311" y="316"/>
                  <a:pt x="1309" y="306"/>
                  <a:pt x="1313" y="299"/>
                </a:cubicBezTo>
                <a:cubicBezTo>
                  <a:pt x="1314" y="297"/>
                  <a:pt x="1316" y="295"/>
                  <a:pt x="1317" y="293"/>
                </a:cubicBezTo>
                <a:cubicBezTo>
                  <a:pt x="1315" y="294"/>
                  <a:pt x="1313" y="295"/>
                  <a:pt x="1311" y="295"/>
                </a:cubicBezTo>
                <a:cubicBezTo>
                  <a:pt x="1303" y="298"/>
                  <a:pt x="1296" y="296"/>
                  <a:pt x="1291" y="290"/>
                </a:cubicBezTo>
                <a:cubicBezTo>
                  <a:pt x="1285" y="284"/>
                  <a:pt x="1285" y="276"/>
                  <a:pt x="1289" y="269"/>
                </a:cubicBezTo>
                <a:cubicBezTo>
                  <a:pt x="1290" y="267"/>
                  <a:pt x="1291" y="265"/>
                  <a:pt x="1292" y="264"/>
                </a:cubicBezTo>
                <a:cubicBezTo>
                  <a:pt x="1283" y="268"/>
                  <a:pt x="1275" y="268"/>
                  <a:pt x="1267" y="263"/>
                </a:cubicBezTo>
                <a:cubicBezTo>
                  <a:pt x="1267" y="262"/>
                  <a:pt x="1266" y="262"/>
                  <a:pt x="1266" y="262"/>
                </a:cubicBezTo>
                <a:cubicBezTo>
                  <a:pt x="1267" y="265"/>
                  <a:pt x="1267" y="268"/>
                  <a:pt x="1268" y="270"/>
                </a:cubicBezTo>
                <a:cubicBezTo>
                  <a:pt x="1269" y="279"/>
                  <a:pt x="1265" y="286"/>
                  <a:pt x="1258" y="289"/>
                </a:cubicBezTo>
                <a:cubicBezTo>
                  <a:pt x="1251" y="293"/>
                  <a:pt x="1243" y="292"/>
                  <a:pt x="1237" y="286"/>
                </a:cubicBezTo>
                <a:cubicBezTo>
                  <a:pt x="1231" y="280"/>
                  <a:pt x="1230" y="272"/>
                  <a:pt x="1234" y="265"/>
                </a:cubicBezTo>
                <a:cubicBezTo>
                  <a:pt x="1235" y="263"/>
                  <a:pt x="1236" y="261"/>
                  <a:pt x="1237" y="259"/>
                </a:cubicBezTo>
                <a:cubicBezTo>
                  <a:pt x="1235" y="260"/>
                  <a:pt x="1233" y="260"/>
                  <a:pt x="1231" y="261"/>
                </a:cubicBezTo>
                <a:cubicBezTo>
                  <a:pt x="1224" y="263"/>
                  <a:pt x="1218" y="262"/>
                  <a:pt x="1212" y="256"/>
                </a:cubicBezTo>
                <a:cubicBezTo>
                  <a:pt x="1207" y="251"/>
                  <a:pt x="1206" y="245"/>
                  <a:pt x="1208" y="238"/>
                </a:cubicBezTo>
                <a:cubicBezTo>
                  <a:pt x="1208" y="236"/>
                  <a:pt x="1209" y="234"/>
                  <a:pt x="1210" y="231"/>
                </a:cubicBezTo>
                <a:cubicBezTo>
                  <a:pt x="1200" y="234"/>
                  <a:pt x="1192" y="233"/>
                  <a:pt x="1185" y="225"/>
                </a:cubicBezTo>
                <a:cubicBezTo>
                  <a:pt x="1185" y="225"/>
                  <a:pt x="1185" y="225"/>
                  <a:pt x="1185" y="225"/>
                </a:cubicBezTo>
                <a:cubicBezTo>
                  <a:pt x="1185" y="225"/>
                  <a:pt x="1185" y="225"/>
                  <a:pt x="1185" y="225"/>
                </a:cubicBezTo>
                <a:cubicBezTo>
                  <a:pt x="1185" y="226"/>
                  <a:pt x="1185" y="226"/>
                  <a:pt x="1185" y="226"/>
                </a:cubicBezTo>
                <a:cubicBezTo>
                  <a:pt x="1180" y="217"/>
                  <a:pt x="1181" y="209"/>
                  <a:pt x="1186" y="201"/>
                </a:cubicBezTo>
                <a:cubicBezTo>
                  <a:pt x="1177" y="205"/>
                  <a:pt x="1169" y="204"/>
                  <a:pt x="1162" y="197"/>
                </a:cubicBezTo>
                <a:cubicBezTo>
                  <a:pt x="1162" y="200"/>
                  <a:pt x="1163" y="202"/>
                  <a:pt x="1164" y="204"/>
                </a:cubicBezTo>
                <a:cubicBezTo>
                  <a:pt x="1166" y="211"/>
                  <a:pt x="1164" y="218"/>
                  <a:pt x="1158" y="223"/>
                </a:cubicBezTo>
                <a:cubicBezTo>
                  <a:pt x="1152" y="228"/>
                  <a:pt x="1145" y="229"/>
                  <a:pt x="1138" y="226"/>
                </a:cubicBezTo>
                <a:cubicBezTo>
                  <a:pt x="1136" y="225"/>
                  <a:pt x="1134" y="224"/>
                  <a:pt x="1132" y="223"/>
                </a:cubicBezTo>
                <a:cubicBezTo>
                  <a:pt x="1133" y="227"/>
                  <a:pt x="1135" y="231"/>
                  <a:pt x="1135" y="235"/>
                </a:cubicBezTo>
                <a:cubicBezTo>
                  <a:pt x="1135" y="243"/>
                  <a:pt x="1130" y="248"/>
                  <a:pt x="1124" y="251"/>
                </a:cubicBezTo>
                <a:cubicBezTo>
                  <a:pt x="1117" y="253"/>
                  <a:pt x="1109" y="252"/>
                  <a:pt x="1104" y="246"/>
                </a:cubicBezTo>
                <a:cubicBezTo>
                  <a:pt x="1099" y="241"/>
                  <a:pt x="1097" y="235"/>
                  <a:pt x="1100" y="228"/>
                </a:cubicBezTo>
                <a:cubicBezTo>
                  <a:pt x="1101" y="225"/>
                  <a:pt x="1103" y="223"/>
                  <a:pt x="1104" y="220"/>
                </a:cubicBezTo>
                <a:cubicBezTo>
                  <a:pt x="1114" y="214"/>
                  <a:pt x="1123" y="214"/>
                  <a:pt x="1131" y="222"/>
                </a:cubicBezTo>
                <a:cubicBezTo>
                  <a:pt x="1131" y="221"/>
                  <a:pt x="1131" y="220"/>
                  <a:pt x="1130" y="219"/>
                </a:cubicBezTo>
                <a:cubicBezTo>
                  <a:pt x="1126" y="208"/>
                  <a:pt x="1127" y="202"/>
                  <a:pt x="1135" y="194"/>
                </a:cubicBezTo>
                <a:cubicBezTo>
                  <a:pt x="1126" y="198"/>
                  <a:pt x="1118" y="200"/>
                  <a:pt x="1109" y="194"/>
                </a:cubicBezTo>
                <a:cubicBezTo>
                  <a:pt x="1112" y="203"/>
                  <a:pt x="1111" y="212"/>
                  <a:pt x="1103" y="219"/>
                </a:cubicBezTo>
                <a:cubicBezTo>
                  <a:pt x="1101" y="220"/>
                  <a:pt x="1100" y="221"/>
                  <a:pt x="1098" y="221"/>
                </a:cubicBezTo>
                <a:cubicBezTo>
                  <a:pt x="1090" y="223"/>
                  <a:pt x="1084" y="222"/>
                  <a:pt x="1078" y="216"/>
                </a:cubicBezTo>
                <a:cubicBezTo>
                  <a:pt x="1073" y="210"/>
                  <a:pt x="1073" y="203"/>
                  <a:pt x="1076" y="196"/>
                </a:cubicBezTo>
                <a:cubicBezTo>
                  <a:pt x="1077" y="194"/>
                  <a:pt x="1078" y="192"/>
                  <a:pt x="1079" y="190"/>
                </a:cubicBezTo>
                <a:cubicBezTo>
                  <a:pt x="1071" y="195"/>
                  <a:pt x="1063" y="195"/>
                  <a:pt x="1054" y="189"/>
                </a:cubicBezTo>
                <a:cubicBezTo>
                  <a:pt x="1054" y="192"/>
                  <a:pt x="1055" y="193"/>
                  <a:pt x="1055" y="194"/>
                </a:cubicBezTo>
                <a:cubicBezTo>
                  <a:pt x="1057" y="204"/>
                  <a:pt x="1054" y="212"/>
                  <a:pt x="1046" y="216"/>
                </a:cubicBezTo>
                <a:cubicBezTo>
                  <a:pt x="1039" y="220"/>
                  <a:pt x="1030" y="218"/>
                  <a:pt x="1024" y="212"/>
                </a:cubicBezTo>
                <a:cubicBezTo>
                  <a:pt x="1019" y="206"/>
                  <a:pt x="1018" y="197"/>
                  <a:pt x="1022" y="190"/>
                </a:cubicBezTo>
                <a:cubicBezTo>
                  <a:pt x="1027" y="183"/>
                  <a:pt x="1036" y="180"/>
                  <a:pt x="1045" y="183"/>
                </a:cubicBezTo>
                <a:cubicBezTo>
                  <a:pt x="1046" y="183"/>
                  <a:pt x="1048" y="184"/>
                  <a:pt x="1051" y="185"/>
                </a:cubicBezTo>
                <a:cubicBezTo>
                  <a:pt x="1046" y="177"/>
                  <a:pt x="1048" y="169"/>
                  <a:pt x="1051" y="164"/>
                </a:cubicBezTo>
                <a:cubicBezTo>
                  <a:pt x="1044" y="163"/>
                  <a:pt x="1037" y="163"/>
                  <a:pt x="1030" y="162"/>
                </a:cubicBezTo>
                <a:cubicBezTo>
                  <a:pt x="1031" y="164"/>
                  <a:pt x="1031" y="165"/>
                  <a:pt x="1031" y="167"/>
                </a:cubicBezTo>
                <a:cubicBezTo>
                  <a:pt x="1032" y="175"/>
                  <a:pt x="1030" y="181"/>
                  <a:pt x="1023" y="185"/>
                </a:cubicBezTo>
                <a:cubicBezTo>
                  <a:pt x="1017" y="189"/>
                  <a:pt x="1011" y="190"/>
                  <a:pt x="1004" y="186"/>
                </a:cubicBezTo>
                <a:cubicBezTo>
                  <a:pt x="1002" y="185"/>
                  <a:pt x="999" y="182"/>
                  <a:pt x="997" y="180"/>
                </a:cubicBezTo>
                <a:cubicBezTo>
                  <a:pt x="997" y="180"/>
                  <a:pt x="997" y="180"/>
                  <a:pt x="997" y="180"/>
                </a:cubicBezTo>
                <a:cubicBezTo>
                  <a:pt x="998" y="183"/>
                  <a:pt x="999" y="185"/>
                  <a:pt x="1000" y="188"/>
                </a:cubicBezTo>
                <a:cubicBezTo>
                  <a:pt x="1003" y="196"/>
                  <a:pt x="1000" y="204"/>
                  <a:pt x="994" y="209"/>
                </a:cubicBezTo>
                <a:cubicBezTo>
                  <a:pt x="987" y="214"/>
                  <a:pt x="979" y="214"/>
                  <a:pt x="972" y="209"/>
                </a:cubicBezTo>
                <a:cubicBezTo>
                  <a:pt x="966" y="205"/>
                  <a:pt x="963" y="196"/>
                  <a:pt x="966" y="188"/>
                </a:cubicBezTo>
                <a:cubicBezTo>
                  <a:pt x="967" y="186"/>
                  <a:pt x="968" y="184"/>
                  <a:pt x="969" y="182"/>
                </a:cubicBezTo>
                <a:cubicBezTo>
                  <a:pt x="968" y="182"/>
                  <a:pt x="966" y="183"/>
                  <a:pt x="964" y="183"/>
                </a:cubicBezTo>
                <a:cubicBezTo>
                  <a:pt x="956" y="185"/>
                  <a:pt x="949" y="184"/>
                  <a:pt x="944" y="177"/>
                </a:cubicBezTo>
                <a:cubicBezTo>
                  <a:pt x="939" y="171"/>
                  <a:pt x="938" y="164"/>
                  <a:pt x="942" y="157"/>
                </a:cubicBezTo>
                <a:cubicBezTo>
                  <a:pt x="943" y="156"/>
                  <a:pt x="943" y="154"/>
                  <a:pt x="944" y="153"/>
                </a:cubicBezTo>
                <a:cubicBezTo>
                  <a:pt x="936" y="155"/>
                  <a:pt x="929" y="156"/>
                  <a:pt x="921" y="150"/>
                </a:cubicBezTo>
                <a:cubicBezTo>
                  <a:pt x="924" y="161"/>
                  <a:pt x="922" y="169"/>
                  <a:pt x="915" y="176"/>
                </a:cubicBezTo>
                <a:cubicBezTo>
                  <a:pt x="915" y="176"/>
                  <a:pt x="915" y="176"/>
                  <a:pt x="915" y="176"/>
                </a:cubicBezTo>
                <a:cubicBezTo>
                  <a:pt x="915" y="176"/>
                  <a:pt x="915" y="176"/>
                  <a:pt x="915" y="176"/>
                </a:cubicBezTo>
                <a:cubicBezTo>
                  <a:pt x="917" y="175"/>
                  <a:pt x="919" y="174"/>
                  <a:pt x="921" y="174"/>
                </a:cubicBezTo>
                <a:cubicBezTo>
                  <a:pt x="929" y="171"/>
                  <a:pt x="937" y="172"/>
                  <a:pt x="942" y="178"/>
                </a:cubicBezTo>
                <a:cubicBezTo>
                  <a:pt x="948" y="185"/>
                  <a:pt x="948" y="192"/>
                  <a:pt x="944" y="200"/>
                </a:cubicBezTo>
                <a:cubicBezTo>
                  <a:pt x="943" y="201"/>
                  <a:pt x="943" y="203"/>
                  <a:pt x="942" y="204"/>
                </a:cubicBezTo>
                <a:cubicBezTo>
                  <a:pt x="940" y="205"/>
                  <a:pt x="938" y="206"/>
                  <a:pt x="936" y="207"/>
                </a:cubicBezTo>
                <a:cubicBezTo>
                  <a:pt x="929" y="210"/>
                  <a:pt x="921" y="208"/>
                  <a:pt x="916" y="203"/>
                </a:cubicBezTo>
                <a:cubicBezTo>
                  <a:pt x="910" y="198"/>
                  <a:pt x="909" y="190"/>
                  <a:pt x="912" y="183"/>
                </a:cubicBezTo>
                <a:cubicBezTo>
                  <a:pt x="913" y="180"/>
                  <a:pt x="914" y="178"/>
                  <a:pt x="915" y="176"/>
                </a:cubicBezTo>
                <a:cubicBezTo>
                  <a:pt x="907" y="181"/>
                  <a:pt x="899" y="180"/>
                  <a:pt x="891" y="175"/>
                </a:cubicBezTo>
                <a:cubicBezTo>
                  <a:pt x="895" y="188"/>
                  <a:pt x="892" y="196"/>
                  <a:pt x="884" y="201"/>
                </a:cubicBezTo>
                <a:cubicBezTo>
                  <a:pt x="877" y="205"/>
                  <a:pt x="867" y="204"/>
                  <a:pt x="861" y="198"/>
                </a:cubicBezTo>
                <a:cubicBezTo>
                  <a:pt x="856" y="192"/>
                  <a:pt x="855" y="183"/>
                  <a:pt x="859" y="176"/>
                </a:cubicBezTo>
                <a:cubicBezTo>
                  <a:pt x="864" y="167"/>
                  <a:pt x="873" y="165"/>
                  <a:pt x="887" y="170"/>
                </a:cubicBezTo>
                <a:cubicBezTo>
                  <a:pt x="884" y="162"/>
                  <a:pt x="885" y="155"/>
                  <a:pt x="889" y="147"/>
                </a:cubicBezTo>
                <a:cubicBezTo>
                  <a:pt x="881" y="151"/>
                  <a:pt x="874" y="150"/>
                  <a:pt x="866" y="145"/>
                </a:cubicBezTo>
                <a:cubicBezTo>
                  <a:pt x="870" y="156"/>
                  <a:pt x="868" y="164"/>
                  <a:pt x="861" y="170"/>
                </a:cubicBezTo>
                <a:cubicBezTo>
                  <a:pt x="854" y="176"/>
                  <a:pt x="846" y="175"/>
                  <a:pt x="837" y="171"/>
                </a:cubicBezTo>
                <a:cubicBezTo>
                  <a:pt x="840" y="181"/>
                  <a:pt x="839" y="190"/>
                  <a:pt x="830" y="196"/>
                </a:cubicBezTo>
                <a:cubicBezTo>
                  <a:pt x="824" y="200"/>
                  <a:pt x="815" y="200"/>
                  <a:pt x="809" y="195"/>
                </a:cubicBezTo>
                <a:cubicBezTo>
                  <a:pt x="800" y="188"/>
                  <a:pt x="800" y="179"/>
                  <a:pt x="804" y="170"/>
                </a:cubicBezTo>
                <a:cubicBezTo>
                  <a:pt x="797" y="169"/>
                  <a:pt x="790" y="169"/>
                  <a:pt x="783" y="168"/>
                </a:cubicBezTo>
                <a:cubicBezTo>
                  <a:pt x="786" y="176"/>
                  <a:pt x="784" y="185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6" y="191"/>
                  <a:pt x="775" y="192"/>
                  <a:pt x="774" y="192"/>
                </a:cubicBezTo>
                <a:cubicBezTo>
                  <a:pt x="765" y="196"/>
                  <a:pt x="758" y="195"/>
                  <a:pt x="752" y="189"/>
                </a:cubicBezTo>
                <a:cubicBezTo>
                  <a:pt x="746" y="182"/>
                  <a:pt x="746" y="175"/>
                  <a:pt x="749" y="167"/>
                </a:cubicBezTo>
                <a:cubicBezTo>
                  <a:pt x="749" y="166"/>
                  <a:pt x="750" y="165"/>
                  <a:pt x="750" y="165"/>
                </a:cubicBezTo>
                <a:cubicBezTo>
                  <a:pt x="743" y="164"/>
                  <a:pt x="736" y="164"/>
                  <a:pt x="729" y="163"/>
                </a:cubicBezTo>
                <a:cubicBezTo>
                  <a:pt x="732" y="171"/>
                  <a:pt x="730" y="179"/>
                  <a:pt x="723" y="186"/>
                </a:cubicBezTo>
                <a:cubicBezTo>
                  <a:pt x="725" y="185"/>
                  <a:pt x="727" y="184"/>
                  <a:pt x="730" y="183"/>
                </a:cubicBezTo>
                <a:cubicBezTo>
                  <a:pt x="738" y="180"/>
                  <a:pt x="747" y="183"/>
                  <a:pt x="751" y="190"/>
                </a:cubicBezTo>
                <a:cubicBezTo>
                  <a:pt x="756" y="198"/>
                  <a:pt x="755" y="207"/>
                  <a:pt x="749" y="213"/>
                </a:cubicBezTo>
                <a:cubicBezTo>
                  <a:pt x="743" y="219"/>
                  <a:pt x="734" y="221"/>
                  <a:pt x="727" y="216"/>
                </a:cubicBezTo>
                <a:cubicBezTo>
                  <a:pt x="725" y="215"/>
                  <a:pt x="723" y="214"/>
                  <a:pt x="722" y="213"/>
                </a:cubicBezTo>
                <a:cubicBezTo>
                  <a:pt x="723" y="215"/>
                  <a:pt x="723" y="218"/>
                  <a:pt x="724" y="220"/>
                </a:cubicBezTo>
                <a:cubicBezTo>
                  <a:pt x="727" y="228"/>
                  <a:pt x="723" y="236"/>
                  <a:pt x="716" y="241"/>
                </a:cubicBezTo>
                <a:cubicBezTo>
                  <a:pt x="709" y="245"/>
                  <a:pt x="700" y="244"/>
                  <a:pt x="694" y="238"/>
                </a:cubicBezTo>
                <a:cubicBezTo>
                  <a:pt x="688" y="232"/>
                  <a:pt x="687" y="223"/>
                  <a:pt x="691" y="216"/>
                </a:cubicBezTo>
                <a:cubicBezTo>
                  <a:pt x="692" y="214"/>
                  <a:pt x="694" y="212"/>
                  <a:pt x="696" y="210"/>
                </a:cubicBezTo>
                <a:cubicBezTo>
                  <a:pt x="687" y="214"/>
                  <a:pt x="678" y="217"/>
                  <a:pt x="668" y="208"/>
                </a:cubicBezTo>
                <a:cubicBezTo>
                  <a:pt x="672" y="223"/>
                  <a:pt x="670" y="231"/>
                  <a:pt x="662" y="236"/>
                </a:cubicBezTo>
                <a:cubicBezTo>
                  <a:pt x="656" y="240"/>
                  <a:pt x="647" y="240"/>
                  <a:pt x="641" y="235"/>
                </a:cubicBezTo>
                <a:cubicBezTo>
                  <a:pt x="634" y="230"/>
                  <a:pt x="632" y="222"/>
                  <a:pt x="636" y="210"/>
                </a:cubicBezTo>
                <a:cubicBezTo>
                  <a:pt x="629" y="209"/>
                  <a:pt x="622" y="209"/>
                  <a:pt x="615" y="208"/>
                </a:cubicBezTo>
                <a:cubicBezTo>
                  <a:pt x="618" y="216"/>
                  <a:pt x="617" y="223"/>
                  <a:pt x="610" y="230"/>
                </a:cubicBezTo>
                <a:cubicBezTo>
                  <a:pt x="613" y="229"/>
                  <a:pt x="615" y="229"/>
                  <a:pt x="618" y="228"/>
                </a:cubicBezTo>
                <a:cubicBezTo>
                  <a:pt x="625" y="226"/>
                  <a:pt x="631" y="228"/>
                  <a:pt x="636" y="234"/>
                </a:cubicBezTo>
                <a:cubicBezTo>
                  <a:pt x="641" y="240"/>
                  <a:pt x="642" y="246"/>
                  <a:pt x="639" y="254"/>
                </a:cubicBezTo>
                <a:cubicBezTo>
                  <a:pt x="638" y="256"/>
                  <a:pt x="637" y="258"/>
                  <a:pt x="636" y="260"/>
                </a:cubicBezTo>
                <a:cubicBezTo>
                  <a:pt x="639" y="259"/>
                  <a:pt x="643" y="257"/>
                  <a:pt x="647" y="257"/>
                </a:cubicBezTo>
                <a:cubicBezTo>
                  <a:pt x="655" y="257"/>
                  <a:pt x="662" y="262"/>
                  <a:pt x="664" y="270"/>
                </a:cubicBezTo>
                <a:cubicBezTo>
                  <a:pt x="666" y="278"/>
                  <a:pt x="663" y="286"/>
                  <a:pt x="656" y="290"/>
                </a:cubicBezTo>
                <a:cubicBezTo>
                  <a:pt x="649" y="294"/>
                  <a:pt x="641" y="293"/>
                  <a:pt x="635" y="288"/>
                </a:cubicBezTo>
                <a:cubicBezTo>
                  <a:pt x="629" y="283"/>
                  <a:pt x="627" y="274"/>
                  <a:pt x="631" y="266"/>
                </a:cubicBezTo>
                <a:cubicBezTo>
                  <a:pt x="633" y="264"/>
                  <a:pt x="634" y="262"/>
                  <a:pt x="636" y="260"/>
                </a:cubicBezTo>
                <a:cubicBezTo>
                  <a:pt x="635" y="261"/>
                  <a:pt x="634" y="261"/>
                  <a:pt x="633" y="261"/>
                </a:cubicBezTo>
                <a:cubicBezTo>
                  <a:pt x="623" y="266"/>
                  <a:pt x="614" y="265"/>
                  <a:pt x="607" y="257"/>
                </a:cubicBezTo>
                <a:cubicBezTo>
                  <a:pt x="608" y="259"/>
                  <a:pt x="609" y="261"/>
                  <a:pt x="610" y="264"/>
                </a:cubicBezTo>
                <a:cubicBezTo>
                  <a:pt x="613" y="272"/>
                  <a:pt x="610" y="281"/>
                  <a:pt x="603" y="286"/>
                </a:cubicBezTo>
                <a:cubicBezTo>
                  <a:pt x="596" y="290"/>
                  <a:pt x="586" y="289"/>
                  <a:pt x="580" y="283"/>
                </a:cubicBezTo>
                <a:cubicBezTo>
                  <a:pt x="574" y="277"/>
                  <a:pt x="573" y="268"/>
                  <a:pt x="578" y="260"/>
                </a:cubicBezTo>
                <a:cubicBezTo>
                  <a:pt x="583" y="253"/>
                  <a:pt x="592" y="250"/>
                  <a:pt x="601" y="254"/>
                </a:cubicBezTo>
                <a:cubicBezTo>
                  <a:pt x="603" y="255"/>
                  <a:pt x="605" y="255"/>
                  <a:pt x="607" y="256"/>
                </a:cubicBezTo>
                <a:cubicBezTo>
                  <a:pt x="601" y="247"/>
                  <a:pt x="604" y="239"/>
                  <a:pt x="609" y="231"/>
                </a:cubicBezTo>
                <a:cubicBezTo>
                  <a:pt x="602" y="236"/>
                  <a:pt x="594" y="235"/>
                  <a:pt x="586" y="232"/>
                </a:cubicBezTo>
                <a:cubicBezTo>
                  <a:pt x="588" y="242"/>
                  <a:pt x="587" y="250"/>
                  <a:pt x="580" y="256"/>
                </a:cubicBezTo>
                <a:cubicBezTo>
                  <a:pt x="572" y="262"/>
                  <a:pt x="563" y="259"/>
                  <a:pt x="555" y="255"/>
                </a:cubicBezTo>
                <a:cubicBezTo>
                  <a:pt x="556" y="258"/>
                  <a:pt x="557" y="261"/>
                  <a:pt x="557" y="263"/>
                </a:cubicBezTo>
                <a:cubicBezTo>
                  <a:pt x="559" y="275"/>
                  <a:pt x="547" y="286"/>
                  <a:pt x="536" y="284"/>
                </a:cubicBezTo>
                <a:cubicBezTo>
                  <a:pt x="531" y="283"/>
                  <a:pt x="528" y="280"/>
                  <a:pt x="524" y="277"/>
                </a:cubicBezTo>
                <a:cubicBezTo>
                  <a:pt x="524" y="279"/>
                  <a:pt x="525" y="281"/>
                  <a:pt x="526" y="283"/>
                </a:cubicBezTo>
                <a:cubicBezTo>
                  <a:pt x="529" y="290"/>
                  <a:pt x="528" y="297"/>
                  <a:pt x="522" y="303"/>
                </a:cubicBezTo>
                <a:cubicBezTo>
                  <a:pt x="516" y="309"/>
                  <a:pt x="509" y="310"/>
                  <a:pt x="502" y="307"/>
                </a:cubicBezTo>
                <a:cubicBezTo>
                  <a:pt x="500" y="306"/>
                  <a:pt x="498" y="306"/>
                  <a:pt x="496" y="305"/>
                </a:cubicBezTo>
                <a:cubicBezTo>
                  <a:pt x="497" y="308"/>
                  <a:pt x="498" y="311"/>
                  <a:pt x="498" y="314"/>
                </a:cubicBezTo>
                <a:cubicBezTo>
                  <a:pt x="499" y="322"/>
                  <a:pt x="495" y="328"/>
                  <a:pt x="488" y="331"/>
                </a:cubicBezTo>
                <a:cubicBezTo>
                  <a:pt x="481" y="335"/>
                  <a:pt x="475" y="334"/>
                  <a:pt x="468" y="329"/>
                </a:cubicBezTo>
                <a:cubicBezTo>
                  <a:pt x="462" y="324"/>
                  <a:pt x="460" y="318"/>
                  <a:pt x="462" y="310"/>
                </a:cubicBezTo>
                <a:cubicBezTo>
                  <a:pt x="463" y="308"/>
                  <a:pt x="464" y="306"/>
                  <a:pt x="465" y="303"/>
                </a:cubicBezTo>
                <a:cubicBezTo>
                  <a:pt x="458" y="305"/>
                  <a:pt x="451" y="306"/>
                  <a:pt x="444" y="303"/>
                </a:cubicBezTo>
                <a:cubicBezTo>
                  <a:pt x="444" y="310"/>
                  <a:pt x="443" y="316"/>
                  <a:pt x="442" y="322"/>
                </a:cubicBezTo>
                <a:cubicBezTo>
                  <a:pt x="444" y="322"/>
                  <a:pt x="445" y="322"/>
                  <a:pt x="447" y="321"/>
                </a:cubicBezTo>
                <a:cubicBezTo>
                  <a:pt x="456" y="320"/>
                  <a:pt x="463" y="324"/>
                  <a:pt x="467" y="332"/>
                </a:cubicBezTo>
                <a:cubicBezTo>
                  <a:pt x="470" y="339"/>
                  <a:pt x="468" y="348"/>
                  <a:pt x="462" y="353"/>
                </a:cubicBezTo>
                <a:cubicBezTo>
                  <a:pt x="456" y="359"/>
                  <a:pt x="447" y="360"/>
                  <a:pt x="440" y="355"/>
                </a:cubicBezTo>
                <a:cubicBezTo>
                  <a:pt x="433" y="351"/>
                  <a:pt x="430" y="343"/>
                  <a:pt x="432" y="334"/>
                </a:cubicBezTo>
                <a:cubicBezTo>
                  <a:pt x="433" y="332"/>
                  <a:pt x="434" y="331"/>
                  <a:pt x="434" y="329"/>
                </a:cubicBezTo>
                <a:cubicBezTo>
                  <a:pt x="430" y="329"/>
                  <a:pt x="427" y="330"/>
                  <a:pt x="423" y="329"/>
                </a:cubicBezTo>
                <a:cubicBezTo>
                  <a:pt x="420" y="329"/>
                  <a:pt x="417" y="328"/>
                  <a:pt x="413" y="327"/>
                </a:cubicBezTo>
                <a:cubicBezTo>
                  <a:pt x="414" y="331"/>
                  <a:pt x="415" y="334"/>
                  <a:pt x="414" y="337"/>
                </a:cubicBezTo>
                <a:cubicBezTo>
                  <a:pt x="414" y="340"/>
                  <a:pt x="413" y="344"/>
                  <a:pt x="412" y="347"/>
                </a:cubicBezTo>
                <a:cubicBezTo>
                  <a:pt x="425" y="345"/>
                  <a:pt x="433" y="348"/>
                  <a:pt x="437" y="356"/>
                </a:cubicBezTo>
                <a:cubicBezTo>
                  <a:pt x="440" y="364"/>
                  <a:pt x="439" y="373"/>
                  <a:pt x="433" y="378"/>
                </a:cubicBezTo>
                <a:cubicBezTo>
                  <a:pt x="426" y="384"/>
                  <a:pt x="417" y="384"/>
                  <a:pt x="410" y="380"/>
                </a:cubicBezTo>
                <a:cubicBezTo>
                  <a:pt x="402" y="375"/>
                  <a:pt x="400" y="367"/>
                  <a:pt x="404" y="354"/>
                </a:cubicBezTo>
                <a:cubicBezTo>
                  <a:pt x="397" y="354"/>
                  <a:pt x="390" y="353"/>
                  <a:pt x="384" y="352"/>
                </a:cubicBezTo>
                <a:cubicBezTo>
                  <a:pt x="384" y="358"/>
                  <a:pt x="383" y="365"/>
                  <a:pt x="383" y="372"/>
                </a:cubicBezTo>
                <a:cubicBezTo>
                  <a:pt x="384" y="372"/>
                  <a:pt x="385" y="371"/>
                  <a:pt x="387" y="371"/>
                </a:cubicBezTo>
                <a:cubicBezTo>
                  <a:pt x="396" y="370"/>
                  <a:pt x="404" y="373"/>
                  <a:pt x="407" y="381"/>
                </a:cubicBezTo>
                <a:cubicBezTo>
                  <a:pt x="411" y="389"/>
                  <a:pt x="409" y="397"/>
                  <a:pt x="403" y="403"/>
                </a:cubicBezTo>
                <a:cubicBezTo>
                  <a:pt x="397" y="408"/>
                  <a:pt x="388" y="409"/>
                  <a:pt x="381" y="405"/>
                </a:cubicBezTo>
                <a:cubicBezTo>
                  <a:pt x="373" y="400"/>
                  <a:pt x="370" y="392"/>
                  <a:pt x="373" y="383"/>
                </a:cubicBezTo>
                <a:cubicBezTo>
                  <a:pt x="373" y="382"/>
                  <a:pt x="374" y="380"/>
                  <a:pt x="374" y="379"/>
                </a:cubicBezTo>
                <a:cubicBezTo>
                  <a:pt x="368" y="378"/>
                  <a:pt x="362" y="378"/>
                  <a:pt x="355" y="378"/>
                </a:cubicBezTo>
                <a:cubicBezTo>
                  <a:pt x="357" y="385"/>
                  <a:pt x="356" y="393"/>
                  <a:pt x="350" y="399"/>
                </a:cubicBezTo>
                <a:cubicBezTo>
                  <a:pt x="352" y="398"/>
                  <a:pt x="353" y="398"/>
                  <a:pt x="355" y="397"/>
                </a:cubicBezTo>
                <a:cubicBezTo>
                  <a:pt x="363" y="395"/>
                  <a:pt x="370" y="396"/>
                  <a:pt x="376" y="403"/>
                </a:cubicBezTo>
                <a:cubicBezTo>
                  <a:pt x="381" y="408"/>
                  <a:pt x="381" y="417"/>
                  <a:pt x="377" y="425"/>
                </a:cubicBezTo>
                <a:cubicBezTo>
                  <a:pt x="376" y="426"/>
                  <a:pt x="376" y="427"/>
                  <a:pt x="375" y="428"/>
                </a:cubicBezTo>
                <a:cubicBezTo>
                  <a:pt x="374" y="429"/>
                  <a:pt x="373" y="430"/>
                  <a:pt x="372" y="431"/>
                </a:cubicBezTo>
                <a:cubicBezTo>
                  <a:pt x="371" y="432"/>
                  <a:pt x="369" y="432"/>
                  <a:pt x="368" y="432"/>
                </a:cubicBezTo>
                <a:cubicBezTo>
                  <a:pt x="360" y="435"/>
                  <a:pt x="352" y="433"/>
                  <a:pt x="347" y="427"/>
                </a:cubicBezTo>
                <a:cubicBezTo>
                  <a:pt x="342" y="420"/>
                  <a:pt x="341" y="413"/>
                  <a:pt x="345" y="406"/>
                </a:cubicBezTo>
                <a:cubicBezTo>
                  <a:pt x="346" y="405"/>
                  <a:pt x="346" y="403"/>
                  <a:pt x="347" y="402"/>
                </a:cubicBezTo>
                <a:cubicBezTo>
                  <a:pt x="339" y="404"/>
                  <a:pt x="332" y="405"/>
                  <a:pt x="326" y="401"/>
                </a:cubicBezTo>
                <a:cubicBezTo>
                  <a:pt x="325" y="409"/>
                  <a:pt x="324" y="415"/>
                  <a:pt x="324" y="422"/>
                </a:cubicBezTo>
                <a:cubicBezTo>
                  <a:pt x="325" y="422"/>
                  <a:pt x="328" y="421"/>
                  <a:pt x="330" y="421"/>
                </a:cubicBezTo>
                <a:cubicBezTo>
                  <a:pt x="343" y="420"/>
                  <a:pt x="352" y="431"/>
                  <a:pt x="350" y="443"/>
                </a:cubicBezTo>
                <a:cubicBezTo>
                  <a:pt x="349" y="446"/>
                  <a:pt x="347" y="449"/>
                  <a:pt x="346" y="452"/>
                </a:cubicBezTo>
                <a:cubicBezTo>
                  <a:pt x="348" y="452"/>
                  <a:pt x="350" y="451"/>
                  <a:pt x="352" y="451"/>
                </a:cubicBezTo>
                <a:cubicBezTo>
                  <a:pt x="360" y="449"/>
                  <a:pt x="368" y="452"/>
                  <a:pt x="372" y="460"/>
                </a:cubicBezTo>
                <a:cubicBezTo>
                  <a:pt x="376" y="466"/>
                  <a:pt x="375" y="475"/>
                  <a:pt x="370" y="480"/>
                </a:cubicBezTo>
                <a:cubicBezTo>
                  <a:pt x="365" y="486"/>
                  <a:pt x="356" y="488"/>
                  <a:pt x="349" y="485"/>
                </a:cubicBezTo>
                <a:cubicBezTo>
                  <a:pt x="346" y="484"/>
                  <a:pt x="344" y="483"/>
                  <a:pt x="342" y="482"/>
                </a:cubicBezTo>
                <a:cubicBezTo>
                  <a:pt x="346" y="488"/>
                  <a:pt x="347" y="494"/>
                  <a:pt x="344" y="500"/>
                </a:cubicBezTo>
                <a:cubicBezTo>
                  <a:pt x="341" y="509"/>
                  <a:pt x="330" y="514"/>
                  <a:pt x="322" y="511"/>
                </a:cubicBezTo>
                <a:cubicBezTo>
                  <a:pt x="312" y="507"/>
                  <a:pt x="307" y="498"/>
                  <a:pt x="310" y="488"/>
                </a:cubicBezTo>
                <a:cubicBezTo>
                  <a:pt x="311" y="485"/>
                  <a:pt x="312" y="482"/>
                  <a:pt x="313" y="479"/>
                </a:cubicBezTo>
                <a:cubicBezTo>
                  <a:pt x="306" y="484"/>
                  <a:pt x="298" y="483"/>
                  <a:pt x="292" y="481"/>
                </a:cubicBezTo>
                <a:cubicBezTo>
                  <a:pt x="291" y="488"/>
                  <a:pt x="290" y="494"/>
                  <a:pt x="290" y="500"/>
                </a:cubicBezTo>
                <a:cubicBezTo>
                  <a:pt x="292" y="500"/>
                  <a:pt x="295" y="500"/>
                  <a:pt x="298" y="500"/>
                </a:cubicBezTo>
                <a:cubicBezTo>
                  <a:pt x="309" y="500"/>
                  <a:pt x="317" y="509"/>
                  <a:pt x="316" y="520"/>
                </a:cubicBezTo>
                <a:cubicBezTo>
                  <a:pt x="315" y="530"/>
                  <a:pt x="305" y="538"/>
                  <a:pt x="295" y="536"/>
                </a:cubicBezTo>
                <a:cubicBezTo>
                  <a:pt x="284" y="535"/>
                  <a:pt x="277" y="525"/>
                  <a:pt x="279" y="515"/>
                </a:cubicBezTo>
                <a:cubicBezTo>
                  <a:pt x="280" y="512"/>
                  <a:pt x="281" y="510"/>
                  <a:pt x="281" y="508"/>
                </a:cubicBezTo>
                <a:cubicBezTo>
                  <a:pt x="274" y="507"/>
                  <a:pt x="267" y="506"/>
                  <a:pt x="260" y="506"/>
                </a:cubicBezTo>
                <a:cubicBezTo>
                  <a:pt x="263" y="512"/>
                  <a:pt x="262" y="519"/>
                  <a:pt x="258" y="527"/>
                </a:cubicBezTo>
                <a:cubicBezTo>
                  <a:pt x="260" y="526"/>
                  <a:pt x="261" y="526"/>
                  <a:pt x="262" y="526"/>
                </a:cubicBezTo>
                <a:cubicBezTo>
                  <a:pt x="272" y="524"/>
                  <a:pt x="280" y="527"/>
                  <a:pt x="284" y="535"/>
                </a:cubicBezTo>
                <a:cubicBezTo>
                  <a:pt x="288" y="543"/>
                  <a:pt x="287" y="551"/>
                  <a:pt x="279" y="558"/>
                </a:cubicBezTo>
                <a:cubicBezTo>
                  <a:pt x="279" y="558"/>
                  <a:pt x="279" y="558"/>
                  <a:pt x="279" y="558"/>
                </a:cubicBezTo>
                <a:cubicBezTo>
                  <a:pt x="281" y="557"/>
                  <a:pt x="284" y="556"/>
                  <a:pt x="287" y="555"/>
                </a:cubicBezTo>
                <a:cubicBezTo>
                  <a:pt x="295" y="553"/>
                  <a:pt x="303" y="556"/>
                  <a:pt x="307" y="563"/>
                </a:cubicBezTo>
                <a:cubicBezTo>
                  <a:pt x="312" y="570"/>
                  <a:pt x="311" y="579"/>
                  <a:pt x="305" y="585"/>
                </a:cubicBezTo>
                <a:cubicBezTo>
                  <a:pt x="300" y="591"/>
                  <a:pt x="291" y="592"/>
                  <a:pt x="284" y="588"/>
                </a:cubicBezTo>
                <a:cubicBezTo>
                  <a:pt x="282" y="587"/>
                  <a:pt x="280" y="586"/>
                  <a:pt x="278" y="584"/>
                </a:cubicBezTo>
                <a:cubicBezTo>
                  <a:pt x="279" y="586"/>
                  <a:pt x="280" y="589"/>
                  <a:pt x="280" y="591"/>
                </a:cubicBezTo>
                <a:cubicBezTo>
                  <a:pt x="283" y="598"/>
                  <a:pt x="281" y="606"/>
                  <a:pt x="275" y="611"/>
                </a:cubicBezTo>
                <a:cubicBezTo>
                  <a:pt x="269" y="616"/>
                  <a:pt x="261" y="617"/>
                  <a:pt x="254" y="613"/>
                </a:cubicBezTo>
                <a:cubicBezTo>
                  <a:pt x="252" y="612"/>
                  <a:pt x="250" y="610"/>
                  <a:pt x="248" y="609"/>
                </a:cubicBezTo>
                <a:cubicBezTo>
                  <a:pt x="248" y="609"/>
                  <a:pt x="248" y="609"/>
                  <a:pt x="248" y="609"/>
                </a:cubicBezTo>
                <a:cubicBezTo>
                  <a:pt x="249" y="611"/>
                  <a:pt x="250" y="614"/>
                  <a:pt x="251" y="617"/>
                </a:cubicBezTo>
                <a:cubicBezTo>
                  <a:pt x="253" y="624"/>
                  <a:pt x="251" y="632"/>
                  <a:pt x="245" y="637"/>
                </a:cubicBezTo>
                <a:cubicBezTo>
                  <a:pt x="239" y="641"/>
                  <a:pt x="231" y="642"/>
                  <a:pt x="224" y="638"/>
                </a:cubicBezTo>
                <a:cubicBezTo>
                  <a:pt x="222" y="637"/>
                  <a:pt x="221" y="636"/>
                  <a:pt x="219" y="635"/>
                </a:cubicBezTo>
                <a:cubicBezTo>
                  <a:pt x="223" y="643"/>
                  <a:pt x="224" y="652"/>
                  <a:pt x="218" y="660"/>
                </a:cubicBezTo>
                <a:cubicBezTo>
                  <a:pt x="228" y="657"/>
                  <a:pt x="236" y="659"/>
                  <a:pt x="244" y="665"/>
                </a:cubicBezTo>
                <a:cubicBezTo>
                  <a:pt x="245" y="667"/>
                  <a:pt x="245" y="669"/>
                  <a:pt x="246" y="671"/>
                </a:cubicBezTo>
                <a:cubicBezTo>
                  <a:pt x="248" y="679"/>
                  <a:pt x="246" y="685"/>
                  <a:pt x="241" y="690"/>
                </a:cubicBezTo>
                <a:cubicBezTo>
                  <a:pt x="235" y="695"/>
                  <a:pt x="229" y="696"/>
                  <a:pt x="222" y="694"/>
                </a:cubicBezTo>
                <a:cubicBezTo>
                  <a:pt x="220" y="693"/>
                  <a:pt x="217" y="692"/>
                  <a:pt x="215" y="690"/>
                </a:cubicBezTo>
                <a:cubicBezTo>
                  <a:pt x="215" y="690"/>
                  <a:pt x="214" y="689"/>
                  <a:pt x="213" y="689"/>
                </a:cubicBezTo>
                <a:cubicBezTo>
                  <a:pt x="209" y="680"/>
                  <a:pt x="209" y="672"/>
                  <a:pt x="215" y="663"/>
                </a:cubicBezTo>
                <a:cubicBezTo>
                  <a:pt x="208" y="667"/>
                  <a:pt x="200" y="668"/>
                  <a:pt x="193" y="664"/>
                </a:cubicBezTo>
                <a:cubicBezTo>
                  <a:pt x="193" y="668"/>
                  <a:pt x="194" y="671"/>
                  <a:pt x="193" y="674"/>
                </a:cubicBezTo>
                <a:cubicBezTo>
                  <a:pt x="193" y="677"/>
                  <a:pt x="192" y="681"/>
                  <a:pt x="191" y="684"/>
                </a:cubicBezTo>
                <a:cubicBezTo>
                  <a:pt x="200" y="681"/>
                  <a:pt x="207" y="683"/>
                  <a:pt x="213" y="689"/>
                </a:cubicBezTo>
                <a:cubicBezTo>
                  <a:pt x="214" y="689"/>
                  <a:pt x="215" y="690"/>
                  <a:pt x="215" y="690"/>
                </a:cubicBezTo>
                <a:cubicBezTo>
                  <a:pt x="220" y="700"/>
                  <a:pt x="219" y="709"/>
                  <a:pt x="211" y="716"/>
                </a:cubicBezTo>
                <a:cubicBezTo>
                  <a:pt x="202" y="722"/>
                  <a:pt x="194" y="721"/>
                  <a:pt x="185" y="715"/>
                </a:cubicBezTo>
                <a:cubicBezTo>
                  <a:pt x="190" y="725"/>
                  <a:pt x="189" y="733"/>
                  <a:pt x="183" y="740"/>
                </a:cubicBezTo>
                <a:cubicBezTo>
                  <a:pt x="185" y="740"/>
                  <a:pt x="187" y="739"/>
                  <a:pt x="190" y="738"/>
                </a:cubicBezTo>
                <a:cubicBezTo>
                  <a:pt x="198" y="736"/>
                  <a:pt x="207" y="740"/>
                  <a:pt x="211" y="747"/>
                </a:cubicBezTo>
                <a:cubicBezTo>
                  <a:pt x="214" y="755"/>
                  <a:pt x="213" y="763"/>
                  <a:pt x="207" y="769"/>
                </a:cubicBezTo>
                <a:cubicBezTo>
                  <a:pt x="201" y="775"/>
                  <a:pt x="192" y="776"/>
                  <a:pt x="185" y="772"/>
                </a:cubicBezTo>
                <a:cubicBezTo>
                  <a:pt x="183" y="770"/>
                  <a:pt x="181" y="768"/>
                  <a:pt x="179" y="767"/>
                </a:cubicBezTo>
                <a:cubicBezTo>
                  <a:pt x="180" y="769"/>
                  <a:pt x="181" y="771"/>
                  <a:pt x="182" y="774"/>
                </a:cubicBezTo>
                <a:cubicBezTo>
                  <a:pt x="184" y="781"/>
                  <a:pt x="183" y="788"/>
                  <a:pt x="178" y="793"/>
                </a:cubicBezTo>
                <a:cubicBezTo>
                  <a:pt x="173" y="799"/>
                  <a:pt x="166" y="801"/>
                  <a:pt x="159" y="799"/>
                </a:cubicBezTo>
                <a:cubicBezTo>
                  <a:pt x="157" y="798"/>
                  <a:pt x="156" y="798"/>
                  <a:pt x="155" y="797"/>
                </a:cubicBezTo>
                <a:cubicBezTo>
                  <a:pt x="154" y="804"/>
                  <a:pt x="153" y="811"/>
                  <a:pt x="152" y="818"/>
                </a:cubicBezTo>
                <a:cubicBezTo>
                  <a:pt x="160" y="815"/>
                  <a:pt x="168" y="816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80" y="831"/>
                  <a:pt x="180" y="839"/>
                  <a:pt x="175" y="846"/>
                </a:cubicBezTo>
                <a:cubicBezTo>
                  <a:pt x="175" y="847"/>
                  <a:pt x="174" y="848"/>
                  <a:pt x="174" y="849"/>
                </a:cubicBezTo>
                <a:cubicBezTo>
                  <a:pt x="166" y="854"/>
                  <a:pt x="157" y="857"/>
                  <a:pt x="148" y="850"/>
                </a:cubicBezTo>
                <a:cubicBezTo>
                  <a:pt x="150" y="858"/>
                  <a:pt x="150" y="865"/>
                  <a:pt x="145" y="873"/>
                </a:cubicBezTo>
                <a:cubicBezTo>
                  <a:pt x="155" y="870"/>
                  <a:pt x="163" y="871"/>
                  <a:pt x="169" y="877"/>
                </a:cubicBezTo>
                <a:cubicBezTo>
                  <a:pt x="169" y="878"/>
                  <a:pt x="169" y="878"/>
                  <a:pt x="169" y="878"/>
                </a:cubicBezTo>
                <a:cubicBezTo>
                  <a:pt x="176" y="885"/>
                  <a:pt x="174" y="894"/>
                  <a:pt x="170" y="903"/>
                </a:cubicBezTo>
                <a:cubicBezTo>
                  <a:pt x="173" y="902"/>
                  <a:pt x="174" y="901"/>
                  <a:pt x="175" y="901"/>
                </a:cubicBezTo>
                <a:cubicBezTo>
                  <a:pt x="184" y="899"/>
                  <a:pt x="191" y="902"/>
                  <a:pt x="195" y="909"/>
                </a:cubicBezTo>
                <a:cubicBezTo>
                  <a:pt x="200" y="916"/>
                  <a:pt x="199" y="923"/>
                  <a:pt x="194" y="930"/>
                </a:cubicBezTo>
                <a:cubicBezTo>
                  <a:pt x="193" y="932"/>
                  <a:pt x="192" y="933"/>
                  <a:pt x="191" y="935"/>
                </a:cubicBezTo>
                <a:cubicBezTo>
                  <a:pt x="184" y="938"/>
                  <a:pt x="176" y="938"/>
                  <a:pt x="169" y="935"/>
                </a:cubicBezTo>
                <a:cubicBezTo>
                  <a:pt x="169" y="941"/>
                  <a:pt x="169" y="946"/>
                  <a:pt x="168" y="951"/>
                </a:cubicBezTo>
                <a:cubicBezTo>
                  <a:pt x="168" y="953"/>
                  <a:pt x="166" y="956"/>
                  <a:pt x="166" y="958"/>
                </a:cubicBezTo>
                <a:cubicBezTo>
                  <a:pt x="174" y="953"/>
                  <a:pt x="181" y="955"/>
                  <a:pt x="189" y="959"/>
                </a:cubicBezTo>
                <a:cubicBezTo>
                  <a:pt x="185" y="950"/>
                  <a:pt x="186" y="942"/>
                  <a:pt x="191" y="935"/>
                </a:cubicBezTo>
                <a:cubicBezTo>
                  <a:pt x="193" y="934"/>
                  <a:pt x="195" y="933"/>
                  <a:pt x="197" y="932"/>
                </a:cubicBezTo>
                <a:cubicBezTo>
                  <a:pt x="205" y="929"/>
                  <a:pt x="214" y="931"/>
                  <a:pt x="219" y="938"/>
                </a:cubicBezTo>
                <a:cubicBezTo>
                  <a:pt x="224" y="944"/>
                  <a:pt x="224" y="954"/>
                  <a:pt x="219" y="960"/>
                </a:cubicBezTo>
                <a:cubicBezTo>
                  <a:pt x="213" y="967"/>
                  <a:pt x="204" y="969"/>
                  <a:pt x="196" y="965"/>
                </a:cubicBezTo>
                <a:cubicBezTo>
                  <a:pt x="194" y="964"/>
                  <a:pt x="193" y="963"/>
                  <a:pt x="191" y="962"/>
                </a:cubicBezTo>
                <a:cubicBezTo>
                  <a:pt x="192" y="964"/>
                  <a:pt x="192" y="965"/>
                  <a:pt x="193" y="967"/>
                </a:cubicBezTo>
                <a:cubicBezTo>
                  <a:pt x="195" y="975"/>
                  <a:pt x="193" y="983"/>
                  <a:pt x="187" y="988"/>
                </a:cubicBezTo>
                <a:cubicBezTo>
                  <a:pt x="181" y="993"/>
                  <a:pt x="174" y="993"/>
                  <a:pt x="166" y="990"/>
                </a:cubicBezTo>
                <a:cubicBezTo>
                  <a:pt x="165" y="989"/>
                  <a:pt x="164" y="988"/>
                  <a:pt x="162" y="987"/>
                </a:cubicBezTo>
                <a:cubicBezTo>
                  <a:pt x="165" y="995"/>
                  <a:pt x="166" y="1003"/>
                  <a:pt x="160" y="1012"/>
                </a:cubicBezTo>
                <a:cubicBezTo>
                  <a:pt x="171" y="1007"/>
                  <a:pt x="179" y="1010"/>
                  <a:pt x="186" y="1017"/>
                </a:cubicBezTo>
                <a:cubicBezTo>
                  <a:pt x="190" y="1024"/>
                  <a:pt x="190" y="1032"/>
                  <a:pt x="185" y="1041"/>
                </a:cubicBezTo>
                <a:cubicBezTo>
                  <a:pt x="188" y="1040"/>
                  <a:pt x="189" y="1040"/>
                  <a:pt x="190" y="1039"/>
                </a:cubicBezTo>
                <a:cubicBezTo>
                  <a:pt x="198" y="1037"/>
                  <a:pt x="206" y="1040"/>
                  <a:pt x="210" y="1047"/>
                </a:cubicBezTo>
                <a:cubicBezTo>
                  <a:pt x="215" y="1054"/>
                  <a:pt x="214" y="1062"/>
                  <a:pt x="209" y="1069"/>
                </a:cubicBezTo>
                <a:cubicBezTo>
                  <a:pt x="208" y="1070"/>
                  <a:pt x="207" y="1072"/>
                  <a:pt x="207" y="1073"/>
                </a:cubicBezTo>
                <a:cubicBezTo>
                  <a:pt x="198" y="1076"/>
                  <a:pt x="190" y="1077"/>
                  <a:pt x="182" y="1071"/>
                </a:cubicBezTo>
                <a:cubicBezTo>
                  <a:pt x="186" y="1079"/>
                  <a:pt x="185" y="1087"/>
                  <a:pt x="181" y="1096"/>
                </a:cubicBezTo>
                <a:cubicBezTo>
                  <a:pt x="190" y="1091"/>
                  <a:pt x="197" y="1094"/>
                  <a:pt x="204" y="1097"/>
                </a:cubicBezTo>
                <a:cubicBezTo>
                  <a:pt x="201" y="1090"/>
                  <a:pt x="200" y="1084"/>
                  <a:pt x="205" y="1077"/>
                </a:cubicBezTo>
                <a:cubicBezTo>
                  <a:pt x="205" y="1076"/>
                  <a:pt x="206" y="1074"/>
                  <a:pt x="207" y="1073"/>
                </a:cubicBezTo>
                <a:cubicBezTo>
                  <a:pt x="208" y="1072"/>
                  <a:pt x="210" y="1071"/>
                  <a:pt x="212" y="1071"/>
                </a:cubicBezTo>
                <a:cubicBezTo>
                  <a:pt x="220" y="1067"/>
                  <a:pt x="229" y="1069"/>
                  <a:pt x="235" y="1076"/>
                </a:cubicBezTo>
                <a:cubicBezTo>
                  <a:pt x="239" y="1083"/>
                  <a:pt x="239" y="1092"/>
                  <a:pt x="234" y="1098"/>
                </a:cubicBezTo>
                <a:cubicBezTo>
                  <a:pt x="228" y="1105"/>
                  <a:pt x="219" y="1107"/>
                  <a:pt x="211" y="1103"/>
                </a:cubicBezTo>
                <a:cubicBezTo>
                  <a:pt x="209" y="1102"/>
                  <a:pt x="208" y="1101"/>
                  <a:pt x="207" y="1100"/>
                </a:cubicBezTo>
                <a:cubicBezTo>
                  <a:pt x="207" y="1102"/>
                  <a:pt x="208" y="1104"/>
                  <a:pt x="208" y="1106"/>
                </a:cubicBezTo>
                <a:cubicBezTo>
                  <a:pt x="211" y="1113"/>
                  <a:pt x="209" y="1120"/>
                  <a:pt x="204" y="1125"/>
                </a:cubicBezTo>
                <a:cubicBezTo>
                  <a:pt x="198" y="1131"/>
                  <a:pt x="191" y="1132"/>
                  <a:pt x="184" y="1129"/>
                </a:cubicBezTo>
                <a:cubicBezTo>
                  <a:pt x="182" y="1128"/>
                  <a:pt x="180" y="1128"/>
                  <a:pt x="178" y="1126"/>
                </a:cubicBezTo>
                <a:cubicBezTo>
                  <a:pt x="181" y="1134"/>
                  <a:pt x="180" y="1142"/>
                  <a:pt x="176" y="1149"/>
                </a:cubicBezTo>
                <a:cubicBezTo>
                  <a:pt x="186" y="1146"/>
                  <a:pt x="194" y="1147"/>
                  <a:pt x="200" y="1154"/>
                </a:cubicBezTo>
                <a:cubicBezTo>
                  <a:pt x="200" y="1154"/>
                  <a:pt x="200" y="1154"/>
                  <a:pt x="200" y="1154"/>
                </a:cubicBezTo>
                <a:cubicBezTo>
                  <a:pt x="200" y="1152"/>
                  <a:pt x="199" y="1149"/>
                  <a:pt x="198" y="1147"/>
                </a:cubicBezTo>
                <a:cubicBezTo>
                  <a:pt x="196" y="1139"/>
                  <a:pt x="198" y="1132"/>
                  <a:pt x="204" y="1127"/>
                </a:cubicBezTo>
                <a:cubicBezTo>
                  <a:pt x="210" y="1122"/>
                  <a:pt x="217" y="1122"/>
                  <a:pt x="224" y="1125"/>
                </a:cubicBezTo>
                <a:cubicBezTo>
                  <a:pt x="226" y="1126"/>
                  <a:pt x="228" y="1127"/>
                  <a:pt x="230" y="1128"/>
                </a:cubicBezTo>
                <a:cubicBezTo>
                  <a:pt x="229" y="1124"/>
                  <a:pt x="227" y="1120"/>
                  <a:pt x="227" y="1117"/>
                </a:cubicBezTo>
                <a:cubicBezTo>
                  <a:pt x="226" y="1109"/>
                  <a:pt x="232" y="1102"/>
                  <a:pt x="240" y="1100"/>
                </a:cubicBezTo>
                <a:cubicBezTo>
                  <a:pt x="247" y="1097"/>
                  <a:pt x="255" y="1100"/>
                  <a:pt x="260" y="1107"/>
                </a:cubicBezTo>
                <a:cubicBezTo>
                  <a:pt x="264" y="1114"/>
                  <a:pt x="263" y="1122"/>
                  <a:pt x="258" y="1128"/>
                </a:cubicBezTo>
                <a:cubicBezTo>
                  <a:pt x="253" y="1134"/>
                  <a:pt x="245" y="1137"/>
                  <a:pt x="237" y="1133"/>
                </a:cubicBezTo>
                <a:cubicBezTo>
                  <a:pt x="235" y="1132"/>
                  <a:pt x="233" y="1130"/>
                  <a:pt x="230" y="1129"/>
                </a:cubicBezTo>
                <a:cubicBezTo>
                  <a:pt x="231" y="1131"/>
                  <a:pt x="232" y="1133"/>
                  <a:pt x="233" y="1135"/>
                </a:cubicBezTo>
                <a:cubicBezTo>
                  <a:pt x="235" y="1143"/>
                  <a:pt x="234" y="1149"/>
                  <a:pt x="228" y="1155"/>
                </a:cubicBezTo>
                <a:cubicBezTo>
                  <a:pt x="222" y="1160"/>
                  <a:pt x="216" y="1161"/>
                  <a:pt x="208" y="1159"/>
                </a:cubicBezTo>
                <a:cubicBezTo>
                  <a:pt x="206" y="1158"/>
                  <a:pt x="204" y="1157"/>
                  <a:pt x="202" y="1156"/>
                </a:cubicBezTo>
                <a:cubicBezTo>
                  <a:pt x="206" y="1164"/>
                  <a:pt x="205" y="1171"/>
                  <a:pt x="201" y="1180"/>
                </a:cubicBezTo>
                <a:cubicBezTo>
                  <a:pt x="211" y="1176"/>
                  <a:pt x="219" y="1178"/>
                  <a:pt x="226" y="1185"/>
                </a:cubicBezTo>
                <a:cubicBezTo>
                  <a:pt x="226" y="1185"/>
                  <a:pt x="226" y="1185"/>
                  <a:pt x="226" y="1185"/>
                </a:cubicBezTo>
                <a:cubicBezTo>
                  <a:pt x="226" y="1185"/>
                  <a:pt x="226" y="1185"/>
                  <a:pt x="226" y="1185"/>
                </a:cubicBezTo>
                <a:cubicBezTo>
                  <a:pt x="226" y="1185"/>
                  <a:pt x="226" y="1185"/>
                  <a:pt x="226" y="1185"/>
                </a:cubicBezTo>
                <a:cubicBezTo>
                  <a:pt x="230" y="1192"/>
                  <a:pt x="230" y="1200"/>
                  <a:pt x="226" y="1208"/>
                </a:cubicBezTo>
                <a:cubicBezTo>
                  <a:pt x="236" y="1205"/>
                  <a:pt x="244" y="1206"/>
                  <a:pt x="250" y="1214"/>
                </a:cubicBezTo>
                <a:cubicBezTo>
                  <a:pt x="256" y="1223"/>
                  <a:pt x="254" y="1231"/>
                  <a:pt x="248" y="1240"/>
                </a:cubicBezTo>
                <a:cubicBezTo>
                  <a:pt x="258" y="1235"/>
                  <a:pt x="266" y="1235"/>
                  <a:pt x="273" y="1243"/>
                </a:cubicBezTo>
                <a:cubicBezTo>
                  <a:pt x="281" y="1251"/>
                  <a:pt x="279" y="1260"/>
                  <a:pt x="273" y="1269"/>
                </a:cubicBezTo>
                <a:cubicBezTo>
                  <a:pt x="276" y="1268"/>
                  <a:pt x="278" y="1268"/>
                  <a:pt x="280" y="1267"/>
                </a:cubicBezTo>
                <a:cubicBezTo>
                  <a:pt x="288" y="1265"/>
                  <a:pt x="295" y="1268"/>
                  <a:pt x="300" y="1274"/>
                </a:cubicBezTo>
                <a:cubicBezTo>
                  <a:pt x="304" y="1281"/>
                  <a:pt x="304" y="1288"/>
                  <a:pt x="300" y="1295"/>
                </a:cubicBezTo>
                <a:cubicBezTo>
                  <a:pt x="299" y="1297"/>
                  <a:pt x="298" y="1298"/>
                  <a:pt x="297" y="1300"/>
                </a:cubicBezTo>
                <a:cubicBezTo>
                  <a:pt x="289" y="1303"/>
                  <a:pt x="281" y="1305"/>
                  <a:pt x="274" y="1300"/>
                </a:cubicBezTo>
                <a:cubicBezTo>
                  <a:pt x="274" y="1307"/>
                  <a:pt x="273" y="1314"/>
                  <a:pt x="273" y="1321"/>
                </a:cubicBezTo>
                <a:cubicBezTo>
                  <a:pt x="280" y="1318"/>
                  <a:pt x="287" y="1322"/>
                  <a:pt x="295" y="1324"/>
                </a:cubicBezTo>
                <a:cubicBezTo>
                  <a:pt x="290" y="1315"/>
                  <a:pt x="292" y="1307"/>
                  <a:pt x="297" y="1300"/>
                </a:cubicBezTo>
                <a:cubicBezTo>
                  <a:pt x="299" y="1299"/>
                  <a:pt x="300" y="1298"/>
                  <a:pt x="302" y="1298"/>
                </a:cubicBezTo>
                <a:cubicBezTo>
                  <a:pt x="310" y="1294"/>
                  <a:pt x="318" y="1296"/>
                  <a:pt x="324" y="1302"/>
                </a:cubicBezTo>
                <a:cubicBezTo>
                  <a:pt x="329" y="1308"/>
                  <a:pt x="330" y="1317"/>
                  <a:pt x="326" y="1324"/>
                </a:cubicBezTo>
                <a:cubicBezTo>
                  <a:pt x="325" y="1325"/>
                  <a:pt x="324" y="1327"/>
                  <a:pt x="322" y="1329"/>
                </a:cubicBezTo>
                <a:cubicBezTo>
                  <a:pt x="312" y="1334"/>
                  <a:pt x="303" y="1334"/>
                  <a:pt x="295" y="1325"/>
                </a:cubicBezTo>
                <a:cubicBezTo>
                  <a:pt x="296" y="1329"/>
                  <a:pt x="299" y="1334"/>
                  <a:pt x="299" y="1338"/>
                </a:cubicBezTo>
                <a:cubicBezTo>
                  <a:pt x="299" y="1343"/>
                  <a:pt x="297" y="1347"/>
                  <a:pt x="296" y="1352"/>
                </a:cubicBezTo>
                <a:cubicBezTo>
                  <a:pt x="303" y="1349"/>
                  <a:pt x="310" y="1349"/>
                  <a:pt x="317" y="1354"/>
                </a:cubicBezTo>
                <a:cubicBezTo>
                  <a:pt x="317" y="1354"/>
                  <a:pt x="318" y="1354"/>
                  <a:pt x="319" y="1354"/>
                </a:cubicBezTo>
                <a:cubicBezTo>
                  <a:pt x="315" y="1345"/>
                  <a:pt x="316" y="1337"/>
                  <a:pt x="323" y="1329"/>
                </a:cubicBezTo>
                <a:cubicBezTo>
                  <a:pt x="325" y="1328"/>
                  <a:pt x="327" y="1327"/>
                  <a:pt x="329" y="1327"/>
                </a:cubicBezTo>
                <a:cubicBezTo>
                  <a:pt x="337" y="1324"/>
                  <a:pt x="346" y="1327"/>
                  <a:pt x="350" y="1334"/>
                </a:cubicBezTo>
                <a:cubicBezTo>
                  <a:pt x="355" y="1341"/>
                  <a:pt x="354" y="1350"/>
                  <a:pt x="348" y="1356"/>
                </a:cubicBezTo>
                <a:cubicBezTo>
                  <a:pt x="343" y="1362"/>
                  <a:pt x="333" y="1364"/>
                  <a:pt x="326" y="1359"/>
                </a:cubicBezTo>
                <a:cubicBezTo>
                  <a:pt x="324" y="1358"/>
                  <a:pt x="322" y="1356"/>
                  <a:pt x="320" y="1355"/>
                </a:cubicBezTo>
                <a:cubicBezTo>
                  <a:pt x="324" y="1363"/>
                  <a:pt x="326" y="1372"/>
                  <a:pt x="318" y="1383"/>
                </a:cubicBezTo>
                <a:cubicBezTo>
                  <a:pt x="328" y="1379"/>
                  <a:pt x="335" y="1379"/>
                  <a:pt x="342" y="1384"/>
                </a:cubicBezTo>
                <a:cubicBezTo>
                  <a:pt x="343" y="1384"/>
                  <a:pt x="344" y="1384"/>
                  <a:pt x="345" y="1384"/>
                </a:cubicBezTo>
                <a:cubicBezTo>
                  <a:pt x="342" y="1380"/>
                  <a:pt x="341" y="1375"/>
                  <a:pt x="342" y="1370"/>
                </a:cubicBezTo>
                <a:cubicBezTo>
                  <a:pt x="344" y="1359"/>
                  <a:pt x="355" y="1353"/>
                  <a:pt x="366" y="1356"/>
                </a:cubicBezTo>
                <a:cubicBezTo>
                  <a:pt x="375" y="1360"/>
                  <a:pt x="380" y="1371"/>
                  <a:pt x="377" y="1381"/>
                </a:cubicBezTo>
                <a:cubicBezTo>
                  <a:pt x="375" y="1383"/>
                  <a:pt x="374" y="1386"/>
                  <a:pt x="373" y="1388"/>
                </a:cubicBezTo>
                <a:cubicBezTo>
                  <a:pt x="372" y="1389"/>
                  <a:pt x="370" y="1389"/>
                  <a:pt x="368" y="1390"/>
                </a:cubicBezTo>
                <a:cubicBezTo>
                  <a:pt x="359" y="1394"/>
                  <a:pt x="351" y="1392"/>
                  <a:pt x="345" y="1384"/>
                </a:cubicBezTo>
                <a:cubicBezTo>
                  <a:pt x="348" y="1393"/>
                  <a:pt x="351" y="1401"/>
                  <a:pt x="344" y="1411"/>
                </a:cubicBezTo>
                <a:cubicBezTo>
                  <a:pt x="356" y="1407"/>
                  <a:pt x="363" y="1410"/>
                  <a:pt x="370" y="1416"/>
                </a:cubicBezTo>
                <a:cubicBezTo>
                  <a:pt x="370" y="1415"/>
                  <a:pt x="370" y="1414"/>
                  <a:pt x="369" y="1413"/>
                </a:cubicBezTo>
                <a:cubicBezTo>
                  <a:pt x="364" y="1403"/>
                  <a:pt x="365" y="1397"/>
                  <a:pt x="373" y="1388"/>
                </a:cubicBezTo>
                <a:cubicBezTo>
                  <a:pt x="373" y="1388"/>
                  <a:pt x="373" y="1388"/>
                  <a:pt x="373" y="1388"/>
                </a:cubicBezTo>
                <a:cubicBezTo>
                  <a:pt x="373" y="1388"/>
                  <a:pt x="373" y="1388"/>
                  <a:pt x="373" y="1388"/>
                </a:cubicBezTo>
                <a:cubicBezTo>
                  <a:pt x="373" y="1388"/>
                  <a:pt x="373" y="1388"/>
                  <a:pt x="373" y="1388"/>
                </a:cubicBezTo>
                <a:cubicBezTo>
                  <a:pt x="382" y="1382"/>
                  <a:pt x="391" y="1385"/>
                  <a:pt x="399" y="1390"/>
                </a:cubicBezTo>
                <a:cubicBezTo>
                  <a:pt x="400" y="1392"/>
                  <a:pt x="401" y="1394"/>
                  <a:pt x="401" y="1396"/>
                </a:cubicBezTo>
                <a:cubicBezTo>
                  <a:pt x="404" y="1404"/>
                  <a:pt x="402" y="1411"/>
                  <a:pt x="397" y="1416"/>
                </a:cubicBezTo>
                <a:cubicBezTo>
                  <a:pt x="391" y="1421"/>
                  <a:pt x="383" y="1422"/>
                  <a:pt x="376" y="1419"/>
                </a:cubicBezTo>
                <a:cubicBezTo>
                  <a:pt x="374" y="1418"/>
                  <a:pt x="372" y="1417"/>
                  <a:pt x="371" y="1416"/>
                </a:cubicBezTo>
                <a:cubicBezTo>
                  <a:pt x="372" y="1420"/>
                  <a:pt x="373" y="1424"/>
                  <a:pt x="373" y="1428"/>
                </a:cubicBezTo>
                <a:cubicBezTo>
                  <a:pt x="373" y="1432"/>
                  <a:pt x="371" y="1436"/>
                  <a:pt x="370" y="1441"/>
                </a:cubicBezTo>
                <a:cubicBezTo>
                  <a:pt x="380" y="1437"/>
                  <a:pt x="388" y="1438"/>
                  <a:pt x="395" y="1446"/>
                </a:cubicBezTo>
                <a:cubicBezTo>
                  <a:pt x="395" y="1446"/>
                  <a:pt x="395" y="1446"/>
                  <a:pt x="395" y="1446"/>
                </a:cubicBezTo>
                <a:cubicBezTo>
                  <a:pt x="395" y="1446"/>
                  <a:pt x="395" y="1446"/>
                  <a:pt x="395" y="1446"/>
                </a:cubicBezTo>
                <a:cubicBezTo>
                  <a:pt x="395" y="1446"/>
                  <a:pt x="395" y="1446"/>
                  <a:pt x="395" y="1446"/>
                </a:cubicBezTo>
                <a:cubicBezTo>
                  <a:pt x="394" y="1446"/>
                  <a:pt x="394" y="1446"/>
                  <a:pt x="394" y="1446"/>
                </a:cubicBezTo>
                <a:cubicBezTo>
                  <a:pt x="400" y="1454"/>
                  <a:pt x="398" y="1462"/>
                  <a:pt x="394" y="1471"/>
                </a:cubicBezTo>
                <a:cubicBezTo>
                  <a:pt x="404" y="1467"/>
                  <a:pt x="412" y="1468"/>
                  <a:pt x="419" y="1475"/>
                </a:cubicBezTo>
                <a:cubicBezTo>
                  <a:pt x="419" y="1475"/>
                  <a:pt x="419" y="1475"/>
                  <a:pt x="419" y="1475"/>
                </a:cubicBezTo>
                <a:cubicBezTo>
                  <a:pt x="418" y="1473"/>
                  <a:pt x="417" y="1470"/>
                  <a:pt x="416" y="1467"/>
                </a:cubicBezTo>
                <a:cubicBezTo>
                  <a:pt x="414" y="1459"/>
                  <a:pt x="417" y="1451"/>
                  <a:pt x="424" y="1447"/>
                </a:cubicBezTo>
                <a:cubicBezTo>
                  <a:pt x="431" y="1443"/>
                  <a:pt x="440" y="1443"/>
                  <a:pt x="446" y="1449"/>
                </a:cubicBezTo>
                <a:cubicBezTo>
                  <a:pt x="453" y="1455"/>
                  <a:pt x="454" y="1464"/>
                  <a:pt x="450" y="1472"/>
                </a:cubicBezTo>
                <a:cubicBezTo>
                  <a:pt x="449" y="1473"/>
                  <a:pt x="448" y="1474"/>
                  <a:pt x="447" y="1476"/>
                </a:cubicBezTo>
                <a:cubicBezTo>
                  <a:pt x="449" y="1475"/>
                  <a:pt x="451" y="1474"/>
                  <a:pt x="453" y="1474"/>
                </a:cubicBezTo>
                <a:cubicBezTo>
                  <a:pt x="461" y="1472"/>
                  <a:pt x="468" y="1474"/>
                  <a:pt x="473" y="1480"/>
                </a:cubicBezTo>
                <a:cubicBezTo>
                  <a:pt x="478" y="1486"/>
                  <a:pt x="478" y="1494"/>
                  <a:pt x="474" y="1502"/>
                </a:cubicBezTo>
                <a:cubicBezTo>
                  <a:pt x="473" y="1503"/>
                  <a:pt x="472" y="1505"/>
                  <a:pt x="471" y="1506"/>
                </a:cubicBezTo>
                <a:cubicBezTo>
                  <a:pt x="461" y="1511"/>
                  <a:pt x="452" y="1512"/>
                  <a:pt x="444" y="1503"/>
                </a:cubicBezTo>
                <a:cubicBezTo>
                  <a:pt x="448" y="1511"/>
                  <a:pt x="450" y="1519"/>
                  <a:pt x="445" y="1527"/>
                </a:cubicBezTo>
                <a:cubicBezTo>
                  <a:pt x="451" y="1528"/>
                  <a:pt x="456" y="1528"/>
                  <a:pt x="462" y="1529"/>
                </a:cubicBezTo>
                <a:cubicBezTo>
                  <a:pt x="464" y="1529"/>
                  <a:pt x="465" y="1530"/>
                  <a:pt x="467" y="1530"/>
                </a:cubicBezTo>
                <a:cubicBezTo>
                  <a:pt x="463" y="1521"/>
                  <a:pt x="465" y="1514"/>
                  <a:pt x="471" y="1506"/>
                </a:cubicBezTo>
                <a:cubicBezTo>
                  <a:pt x="473" y="1506"/>
                  <a:pt x="474" y="1505"/>
                  <a:pt x="476" y="1504"/>
                </a:cubicBezTo>
                <a:cubicBezTo>
                  <a:pt x="484" y="1501"/>
                  <a:pt x="492" y="1503"/>
                  <a:pt x="497" y="1509"/>
                </a:cubicBezTo>
                <a:cubicBezTo>
                  <a:pt x="502" y="1515"/>
                  <a:pt x="503" y="1523"/>
                  <a:pt x="499" y="1530"/>
                </a:cubicBezTo>
                <a:cubicBezTo>
                  <a:pt x="498" y="1532"/>
                  <a:pt x="497" y="1534"/>
                  <a:pt x="496" y="1535"/>
                </a:cubicBezTo>
                <a:cubicBezTo>
                  <a:pt x="498" y="1535"/>
                  <a:pt x="501" y="1534"/>
                  <a:pt x="503" y="1533"/>
                </a:cubicBezTo>
                <a:cubicBezTo>
                  <a:pt x="510" y="1531"/>
                  <a:pt x="516" y="1533"/>
                  <a:pt x="521" y="1538"/>
                </a:cubicBezTo>
                <a:cubicBezTo>
                  <a:pt x="526" y="1543"/>
                  <a:pt x="528" y="1549"/>
                  <a:pt x="526" y="1556"/>
                </a:cubicBezTo>
                <a:cubicBezTo>
                  <a:pt x="525" y="1558"/>
                  <a:pt x="525" y="1560"/>
                  <a:pt x="524" y="1563"/>
                </a:cubicBezTo>
                <a:cubicBezTo>
                  <a:pt x="531" y="1560"/>
                  <a:pt x="538" y="1561"/>
                  <a:pt x="543" y="1565"/>
                </a:cubicBezTo>
                <a:cubicBezTo>
                  <a:pt x="545" y="1566"/>
                  <a:pt x="547" y="1567"/>
                  <a:pt x="549" y="1568"/>
                </a:cubicBezTo>
                <a:cubicBezTo>
                  <a:pt x="552" y="1576"/>
                  <a:pt x="553" y="1584"/>
                  <a:pt x="548" y="1593"/>
                </a:cubicBezTo>
                <a:cubicBezTo>
                  <a:pt x="557" y="1590"/>
                  <a:pt x="565" y="1591"/>
                  <a:pt x="572" y="1597"/>
                </a:cubicBezTo>
                <a:cubicBezTo>
                  <a:pt x="571" y="1595"/>
                  <a:pt x="570" y="1593"/>
                  <a:pt x="570" y="1591"/>
                </a:cubicBezTo>
                <a:cubicBezTo>
                  <a:pt x="568" y="1583"/>
                  <a:pt x="570" y="1575"/>
                  <a:pt x="577" y="1570"/>
                </a:cubicBezTo>
                <a:cubicBezTo>
                  <a:pt x="583" y="1565"/>
                  <a:pt x="592" y="1566"/>
                  <a:pt x="599" y="1571"/>
                </a:cubicBezTo>
                <a:cubicBezTo>
                  <a:pt x="600" y="1572"/>
                  <a:pt x="602" y="1573"/>
                  <a:pt x="604" y="1575"/>
                </a:cubicBezTo>
                <a:cubicBezTo>
                  <a:pt x="604" y="1577"/>
                  <a:pt x="605" y="1579"/>
                  <a:pt x="606" y="1582"/>
                </a:cubicBezTo>
                <a:cubicBezTo>
                  <a:pt x="607" y="1589"/>
                  <a:pt x="604" y="1595"/>
                  <a:pt x="599" y="1600"/>
                </a:cubicBezTo>
                <a:cubicBezTo>
                  <a:pt x="602" y="1599"/>
                  <a:pt x="605" y="1598"/>
                  <a:pt x="608" y="1597"/>
                </a:cubicBezTo>
                <a:cubicBezTo>
                  <a:pt x="616" y="1595"/>
                  <a:pt x="622" y="1599"/>
                  <a:pt x="628" y="1603"/>
                </a:cubicBezTo>
                <a:cubicBezTo>
                  <a:pt x="627" y="1602"/>
                  <a:pt x="626" y="1600"/>
                  <a:pt x="625" y="1598"/>
                </a:cubicBezTo>
                <a:cubicBezTo>
                  <a:pt x="622" y="1590"/>
                  <a:pt x="624" y="1581"/>
                  <a:pt x="631" y="1575"/>
                </a:cubicBezTo>
                <a:cubicBezTo>
                  <a:pt x="638" y="1571"/>
                  <a:pt x="647" y="1571"/>
                  <a:pt x="654" y="1576"/>
                </a:cubicBezTo>
                <a:cubicBezTo>
                  <a:pt x="660" y="1582"/>
                  <a:pt x="662" y="1591"/>
                  <a:pt x="658" y="1599"/>
                </a:cubicBezTo>
                <a:cubicBezTo>
                  <a:pt x="657" y="1601"/>
                  <a:pt x="656" y="1602"/>
                  <a:pt x="655" y="1604"/>
                </a:cubicBezTo>
                <a:cubicBezTo>
                  <a:pt x="657" y="1603"/>
                  <a:pt x="659" y="1602"/>
                  <a:pt x="662" y="1602"/>
                </a:cubicBezTo>
                <a:cubicBezTo>
                  <a:pt x="669" y="1599"/>
                  <a:pt x="676" y="1602"/>
                  <a:pt x="681" y="1607"/>
                </a:cubicBezTo>
                <a:cubicBezTo>
                  <a:pt x="686" y="1613"/>
                  <a:pt x="687" y="1620"/>
                  <a:pt x="683" y="1627"/>
                </a:cubicBezTo>
                <a:cubicBezTo>
                  <a:pt x="683" y="1629"/>
                  <a:pt x="681" y="1631"/>
                  <a:pt x="680" y="1633"/>
                </a:cubicBezTo>
                <a:cubicBezTo>
                  <a:pt x="688" y="1629"/>
                  <a:pt x="696" y="1630"/>
                  <a:pt x="706" y="1635"/>
                </a:cubicBezTo>
                <a:cubicBezTo>
                  <a:pt x="700" y="1624"/>
                  <a:pt x="704" y="1616"/>
                  <a:pt x="710" y="1609"/>
                </a:cubicBezTo>
                <a:cubicBezTo>
                  <a:pt x="711" y="1608"/>
                  <a:pt x="713" y="1608"/>
                  <a:pt x="714" y="1607"/>
                </a:cubicBezTo>
                <a:cubicBezTo>
                  <a:pt x="722" y="1605"/>
                  <a:pt x="729" y="1606"/>
                  <a:pt x="734" y="1611"/>
                </a:cubicBezTo>
                <a:cubicBezTo>
                  <a:pt x="740" y="1617"/>
                  <a:pt x="741" y="1623"/>
                  <a:pt x="739" y="1630"/>
                </a:cubicBezTo>
                <a:cubicBezTo>
                  <a:pt x="738" y="1632"/>
                  <a:pt x="738" y="1634"/>
                  <a:pt x="737" y="1637"/>
                </a:cubicBezTo>
                <a:cubicBezTo>
                  <a:pt x="746" y="1633"/>
                  <a:pt x="753" y="1635"/>
                  <a:pt x="759" y="1639"/>
                </a:cubicBezTo>
                <a:cubicBezTo>
                  <a:pt x="755" y="1631"/>
                  <a:pt x="757" y="1622"/>
                  <a:pt x="762" y="1614"/>
                </a:cubicBezTo>
                <a:cubicBezTo>
                  <a:pt x="758" y="1615"/>
                  <a:pt x="754" y="1617"/>
                  <a:pt x="750" y="1617"/>
                </a:cubicBezTo>
                <a:cubicBezTo>
                  <a:pt x="742" y="1618"/>
                  <a:pt x="735" y="1613"/>
                  <a:pt x="733" y="1604"/>
                </a:cubicBezTo>
                <a:cubicBezTo>
                  <a:pt x="731" y="1597"/>
                  <a:pt x="734" y="1589"/>
                  <a:pt x="741" y="1584"/>
                </a:cubicBezTo>
                <a:cubicBezTo>
                  <a:pt x="748" y="1580"/>
                  <a:pt x="756" y="1581"/>
                  <a:pt x="762" y="1586"/>
                </a:cubicBezTo>
                <a:cubicBezTo>
                  <a:pt x="768" y="1592"/>
                  <a:pt x="770" y="1601"/>
                  <a:pt x="766" y="1608"/>
                </a:cubicBezTo>
                <a:cubicBezTo>
                  <a:pt x="765" y="1610"/>
                  <a:pt x="763" y="1612"/>
                  <a:pt x="762" y="1614"/>
                </a:cubicBezTo>
                <a:cubicBezTo>
                  <a:pt x="764" y="1613"/>
                  <a:pt x="765" y="1613"/>
                  <a:pt x="767" y="1612"/>
                </a:cubicBezTo>
                <a:cubicBezTo>
                  <a:pt x="776" y="1609"/>
                  <a:pt x="783" y="1611"/>
                  <a:pt x="789" y="1617"/>
                </a:cubicBezTo>
                <a:cubicBezTo>
                  <a:pt x="794" y="1623"/>
                  <a:pt x="795" y="1631"/>
                  <a:pt x="790" y="1639"/>
                </a:cubicBezTo>
                <a:cubicBezTo>
                  <a:pt x="790" y="1640"/>
                  <a:pt x="789" y="1641"/>
                  <a:pt x="788" y="1643"/>
                </a:cubicBezTo>
                <a:cubicBezTo>
                  <a:pt x="780" y="1648"/>
                  <a:pt x="771" y="1649"/>
                  <a:pt x="762" y="1643"/>
                </a:cubicBezTo>
                <a:cubicBezTo>
                  <a:pt x="765" y="1651"/>
                  <a:pt x="766" y="1659"/>
                  <a:pt x="760" y="1667"/>
                </a:cubicBezTo>
                <a:cubicBezTo>
                  <a:pt x="768" y="1664"/>
                  <a:pt x="775" y="1664"/>
                  <a:pt x="783" y="1668"/>
                </a:cubicBezTo>
                <a:cubicBezTo>
                  <a:pt x="779" y="1657"/>
                  <a:pt x="782" y="1650"/>
                  <a:pt x="788" y="1643"/>
                </a:cubicBezTo>
                <a:cubicBezTo>
                  <a:pt x="790" y="1642"/>
                  <a:pt x="792" y="1642"/>
                  <a:pt x="794" y="1641"/>
                </a:cubicBezTo>
                <a:cubicBezTo>
                  <a:pt x="801" y="1639"/>
                  <a:pt x="808" y="1640"/>
                  <a:pt x="814" y="1646"/>
                </a:cubicBezTo>
                <a:cubicBezTo>
                  <a:pt x="819" y="1652"/>
                  <a:pt x="820" y="1660"/>
                  <a:pt x="816" y="1668"/>
                </a:cubicBezTo>
                <a:cubicBezTo>
                  <a:pt x="815" y="1669"/>
                  <a:pt x="814" y="1671"/>
                  <a:pt x="812" y="1674"/>
                </a:cubicBezTo>
                <a:cubicBezTo>
                  <a:pt x="821" y="1668"/>
                  <a:pt x="829" y="1669"/>
                  <a:pt x="838" y="1673"/>
                </a:cubicBezTo>
                <a:cubicBezTo>
                  <a:pt x="834" y="1663"/>
                  <a:pt x="837" y="1655"/>
                  <a:pt x="843" y="1648"/>
                </a:cubicBezTo>
                <a:cubicBezTo>
                  <a:pt x="844" y="1648"/>
                  <a:pt x="846" y="1647"/>
                  <a:pt x="847" y="1646"/>
                </a:cubicBezTo>
                <a:cubicBezTo>
                  <a:pt x="855" y="1644"/>
                  <a:pt x="861" y="1645"/>
                  <a:pt x="867" y="1650"/>
                </a:cubicBezTo>
                <a:cubicBezTo>
                  <a:pt x="873" y="1656"/>
                  <a:pt x="874" y="1662"/>
                  <a:pt x="872" y="1670"/>
                </a:cubicBezTo>
                <a:cubicBezTo>
                  <a:pt x="871" y="1671"/>
                  <a:pt x="871" y="1673"/>
                  <a:pt x="870" y="1675"/>
                </a:cubicBezTo>
                <a:cubicBezTo>
                  <a:pt x="879" y="1673"/>
                  <a:pt x="887" y="1673"/>
                  <a:pt x="893" y="1680"/>
                </a:cubicBezTo>
                <a:cubicBezTo>
                  <a:pt x="893" y="1679"/>
                  <a:pt x="892" y="1677"/>
                  <a:pt x="892" y="1676"/>
                </a:cubicBezTo>
                <a:cubicBezTo>
                  <a:pt x="889" y="1667"/>
                  <a:pt x="890" y="1659"/>
                  <a:pt x="898" y="1653"/>
                </a:cubicBezTo>
                <a:cubicBezTo>
                  <a:pt x="895" y="1654"/>
                  <a:pt x="892" y="1655"/>
                  <a:pt x="890" y="1656"/>
                </a:cubicBezTo>
                <a:cubicBezTo>
                  <a:pt x="881" y="1659"/>
                  <a:pt x="873" y="1655"/>
                  <a:pt x="868" y="1648"/>
                </a:cubicBezTo>
                <a:cubicBezTo>
                  <a:pt x="864" y="1641"/>
                  <a:pt x="866" y="1631"/>
                  <a:pt x="872" y="1626"/>
                </a:cubicBezTo>
                <a:cubicBezTo>
                  <a:pt x="878" y="1620"/>
                  <a:pt x="888" y="1619"/>
                  <a:pt x="895" y="1624"/>
                </a:cubicBezTo>
                <a:cubicBezTo>
                  <a:pt x="902" y="1629"/>
                  <a:pt x="904" y="1638"/>
                  <a:pt x="901" y="1646"/>
                </a:cubicBezTo>
                <a:cubicBezTo>
                  <a:pt x="900" y="1648"/>
                  <a:pt x="899" y="1650"/>
                  <a:pt x="899" y="1652"/>
                </a:cubicBezTo>
                <a:cubicBezTo>
                  <a:pt x="908" y="1647"/>
                  <a:pt x="917" y="1650"/>
                  <a:pt x="925" y="1656"/>
                </a:cubicBezTo>
                <a:cubicBezTo>
                  <a:pt x="928" y="1666"/>
                  <a:pt x="929" y="1674"/>
                  <a:pt x="921" y="1682"/>
                </a:cubicBezTo>
                <a:cubicBezTo>
                  <a:pt x="930" y="1679"/>
                  <a:pt x="938" y="1677"/>
                  <a:pt x="946" y="1683"/>
                </a:cubicBezTo>
                <a:cubicBezTo>
                  <a:pt x="941" y="1662"/>
                  <a:pt x="954" y="1649"/>
                  <a:pt x="976" y="1657"/>
                </a:cubicBezTo>
                <a:cubicBezTo>
                  <a:pt x="973" y="1647"/>
                  <a:pt x="974" y="1638"/>
                  <a:pt x="983" y="1633"/>
                </a:cubicBezTo>
                <a:cubicBezTo>
                  <a:pt x="990" y="1629"/>
                  <a:pt x="997" y="1629"/>
                  <a:pt x="1003" y="1633"/>
                </a:cubicBezTo>
                <a:cubicBezTo>
                  <a:pt x="1012" y="1640"/>
                  <a:pt x="1012" y="1650"/>
                  <a:pt x="1008" y="1660"/>
                </a:cubicBezTo>
                <a:cubicBezTo>
                  <a:pt x="1018" y="1657"/>
                  <a:pt x="1025" y="1659"/>
                  <a:pt x="1032" y="1665"/>
                </a:cubicBezTo>
                <a:cubicBezTo>
                  <a:pt x="1031" y="1663"/>
                  <a:pt x="1030" y="1660"/>
                  <a:pt x="1029" y="1657"/>
                </a:cubicBezTo>
                <a:cubicBezTo>
                  <a:pt x="1027" y="1649"/>
                  <a:pt x="1030" y="1643"/>
                  <a:pt x="1036" y="1637"/>
                </a:cubicBezTo>
                <a:cubicBezTo>
                  <a:pt x="1046" y="1631"/>
                  <a:pt x="1055" y="1634"/>
                  <a:pt x="1063" y="1641"/>
                </a:cubicBezTo>
                <a:cubicBezTo>
                  <a:pt x="1066" y="1650"/>
                  <a:pt x="1067" y="1659"/>
                  <a:pt x="1059" y="1667"/>
                </a:cubicBezTo>
                <a:cubicBezTo>
                  <a:pt x="1068" y="1663"/>
                  <a:pt x="1076" y="1661"/>
                  <a:pt x="1085" y="1667"/>
                </a:cubicBezTo>
                <a:cubicBezTo>
                  <a:pt x="1081" y="1659"/>
                  <a:pt x="1083" y="1652"/>
                  <a:pt x="1087" y="1645"/>
                </a:cubicBezTo>
                <a:cubicBezTo>
                  <a:pt x="1087" y="1645"/>
                  <a:pt x="1087" y="1644"/>
                  <a:pt x="1087" y="1644"/>
                </a:cubicBezTo>
                <a:cubicBezTo>
                  <a:pt x="1078" y="1648"/>
                  <a:pt x="1070" y="1646"/>
                  <a:pt x="1063" y="1641"/>
                </a:cubicBezTo>
                <a:cubicBezTo>
                  <a:pt x="1062" y="1639"/>
                  <a:pt x="1061" y="1637"/>
                  <a:pt x="1060" y="1635"/>
                </a:cubicBezTo>
                <a:cubicBezTo>
                  <a:pt x="1057" y="1627"/>
                  <a:pt x="1060" y="1617"/>
                  <a:pt x="1067" y="1613"/>
                </a:cubicBezTo>
                <a:cubicBezTo>
                  <a:pt x="1074" y="1608"/>
                  <a:pt x="1084" y="1609"/>
                  <a:pt x="1090" y="1615"/>
                </a:cubicBezTo>
                <a:cubicBezTo>
                  <a:pt x="1096" y="1622"/>
                  <a:pt x="1097" y="1631"/>
                  <a:pt x="1091" y="1639"/>
                </a:cubicBezTo>
                <a:cubicBezTo>
                  <a:pt x="1090" y="1641"/>
                  <a:pt x="1088" y="1642"/>
                  <a:pt x="1087" y="1643"/>
                </a:cubicBezTo>
                <a:cubicBezTo>
                  <a:pt x="1091" y="1642"/>
                  <a:pt x="1096" y="1640"/>
                  <a:pt x="1101" y="1639"/>
                </a:cubicBezTo>
                <a:cubicBezTo>
                  <a:pt x="1106" y="1639"/>
                  <a:pt x="1110" y="1641"/>
                  <a:pt x="1115" y="1643"/>
                </a:cubicBezTo>
                <a:cubicBezTo>
                  <a:pt x="1111" y="1634"/>
                  <a:pt x="1112" y="1626"/>
                  <a:pt x="1119" y="1620"/>
                </a:cubicBezTo>
                <a:cubicBezTo>
                  <a:pt x="1126" y="1612"/>
                  <a:pt x="1135" y="1613"/>
                  <a:pt x="1144" y="1618"/>
                </a:cubicBezTo>
                <a:cubicBezTo>
                  <a:pt x="1141" y="1604"/>
                  <a:pt x="1143" y="1597"/>
                  <a:pt x="1151" y="1592"/>
                </a:cubicBezTo>
                <a:cubicBezTo>
                  <a:pt x="1158" y="1589"/>
                  <a:pt x="1166" y="1589"/>
                  <a:pt x="1172" y="1594"/>
                </a:cubicBezTo>
                <a:cubicBezTo>
                  <a:pt x="1180" y="1601"/>
                  <a:pt x="1180" y="1610"/>
                  <a:pt x="1175" y="1621"/>
                </a:cubicBezTo>
                <a:cubicBezTo>
                  <a:pt x="1184" y="1617"/>
                  <a:pt x="1191" y="1619"/>
                  <a:pt x="1198" y="1623"/>
                </a:cubicBezTo>
                <a:cubicBezTo>
                  <a:pt x="1198" y="1618"/>
                  <a:pt x="1196" y="1615"/>
                  <a:pt x="1197" y="1611"/>
                </a:cubicBezTo>
                <a:cubicBezTo>
                  <a:pt x="1197" y="1607"/>
                  <a:pt x="1199" y="1604"/>
                  <a:pt x="1200" y="1600"/>
                </a:cubicBezTo>
                <a:cubicBezTo>
                  <a:pt x="1198" y="1600"/>
                  <a:pt x="1197" y="1601"/>
                  <a:pt x="1195" y="1601"/>
                </a:cubicBezTo>
                <a:cubicBezTo>
                  <a:pt x="1187" y="1603"/>
                  <a:pt x="1178" y="1600"/>
                  <a:pt x="1174" y="1592"/>
                </a:cubicBezTo>
                <a:cubicBezTo>
                  <a:pt x="1170" y="1585"/>
                  <a:pt x="1172" y="1575"/>
                  <a:pt x="1178" y="1570"/>
                </a:cubicBezTo>
                <a:cubicBezTo>
                  <a:pt x="1184" y="1565"/>
                  <a:pt x="1194" y="1564"/>
                  <a:pt x="1201" y="1569"/>
                </a:cubicBezTo>
                <a:cubicBezTo>
                  <a:pt x="1208" y="1573"/>
                  <a:pt x="1210" y="1582"/>
                  <a:pt x="1207" y="1591"/>
                </a:cubicBezTo>
                <a:cubicBezTo>
                  <a:pt x="1206" y="1592"/>
                  <a:pt x="1206" y="1594"/>
                  <a:pt x="1205" y="1597"/>
                </a:cubicBezTo>
                <a:cubicBezTo>
                  <a:pt x="1215" y="1591"/>
                  <a:pt x="1223" y="1594"/>
                  <a:pt x="1230" y="1601"/>
                </a:cubicBezTo>
                <a:cubicBezTo>
                  <a:pt x="1229" y="1599"/>
                  <a:pt x="1229" y="1597"/>
                  <a:pt x="1228" y="1595"/>
                </a:cubicBezTo>
                <a:cubicBezTo>
                  <a:pt x="1225" y="1587"/>
                  <a:pt x="1226" y="1580"/>
                  <a:pt x="1232" y="1575"/>
                </a:cubicBezTo>
                <a:cubicBezTo>
                  <a:pt x="1237" y="1569"/>
                  <a:pt x="1245" y="1568"/>
                  <a:pt x="1252" y="1571"/>
                </a:cubicBezTo>
                <a:cubicBezTo>
                  <a:pt x="1254" y="1572"/>
                  <a:pt x="1256" y="1572"/>
                  <a:pt x="1258" y="1573"/>
                </a:cubicBezTo>
                <a:cubicBezTo>
                  <a:pt x="1257" y="1571"/>
                  <a:pt x="1256" y="1569"/>
                  <a:pt x="1256" y="1567"/>
                </a:cubicBezTo>
                <a:cubicBezTo>
                  <a:pt x="1254" y="1559"/>
                  <a:pt x="1258" y="1551"/>
                  <a:pt x="1265" y="1547"/>
                </a:cubicBezTo>
                <a:cubicBezTo>
                  <a:pt x="1272" y="1543"/>
                  <a:pt x="1280" y="1544"/>
                  <a:pt x="1286" y="1549"/>
                </a:cubicBezTo>
                <a:cubicBezTo>
                  <a:pt x="1292" y="1555"/>
                  <a:pt x="1294" y="1563"/>
                  <a:pt x="1290" y="1571"/>
                </a:cubicBezTo>
                <a:cubicBezTo>
                  <a:pt x="1290" y="1573"/>
                  <a:pt x="1289" y="1575"/>
                  <a:pt x="1288" y="1577"/>
                </a:cubicBezTo>
                <a:cubicBezTo>
                  <a:pt x="1295" y="1573"/>
                  <a:pt x="1303" y="1573"/>
                  <a:pt x="1311" y="1578"/>
                </a:cubicBezTo>
                <a:cubicBezTo>
                  <a:pt x="1309" y="1565"/>
                  <a:pt x="1309" y="1563"/>
                  <a:pt x="1316" y="1554"/>
                </a:cubicBezTo>
                <a:cubicBezTo>
                  <a:pt x="1313" y="1555"/>
                  <a:pt x="1310" y="1555"/>
                  <a:pt x="1308" y="1556"/>
                </a:cubicBezTo>
                <a:cubicBezTo>
                  <a:pt x="1299" y="1558"/>
                  <a:pt x="1291" y="1554"/>
                  <a:pt x="1287" y="1546"/>
                </a:cubicBezTo>
                <a:cubicBezTo>
                  <a:pt x="1284" y="1538"/>
                  <a:pt x="1286" y="1529"/>
                  <a:pt x="1292" y="1524"/>
                </a:cubicBezTo>
                <a:cubicBezTo>
                  <a:pt x="1299" y="1519"/>
                  <a:pt x="1309" y="1519"/>
                  <a:pt x="1315" y="1524"/>
                </a:cubicBezTo>
                <a:cubicBezTo>
                  <a:pt x="1322" y="1529"/>
                  <a:pt x="1324" y="1538"/>
                  <a:pt x="1320" y="1546"/>
                </a:cubicBezTo>
                <a:cubicBezTo>
                  <a:pt x="1319" y="1549"/>
                  <a:pt x="1318" y="1551"/>
                  <a:pt x="1317" y="1553"/>
                </a:cubicBezTo>
                <a:cubicBezTo>
                  <a:pt x="1325" y="1548"/>
                  <a:pt x="1333" y="1548"/>
                  <a:pt x="1342" y="1554"/>
                </a:cubicBezTo>
                <a:cubicBezTo>
                  <a:pt x="1338" y="1543"/>
                  <a:pt x="1340" y="1535"/>
                  <a:pt x="1347" y="1528"/>
                </a:cubicBezTo>
                <a:cubicBezTo>
                  <a:pt x="1345" y="1529"/>
                  <a:pt x="1342" y="1530"/>
                  <a:pt x="1340" y="1530"/>
                </a:cubicBezTo>
                <a:cubicBezTo>
                  <a:pt x="1332" y="1534"/>
                  <a:pt x="1323" y="1531"/>
                  <a:pt x="1318" y="1523"/>
                </a:cubicBezTo>
                <a:cubicBezTo>
                  <a:pt x="1314" y="1516"/>
                  <a:pt x="1315" y="1506"/>
                  <a:pt x="1321" y="1500"/>
                </a:cubicBezTo>
                <a:cubicBezTo>
                  <a:pt x="1327" y="1495"/>
                  <a:pt x="1336" y="1494"/>
                  <a:pt x="1344" y="1498"/>
                </a:cubicBezTo>
                <a:cubicBezTo>
                  <a:pt x="1345" y="1499"/>
                  <a:pt x="1347" y="1501"/>
                  <a:pt x="1348" y="1502"/>
                </a:cubicBezTo>
                <a:cubicBezTo>
                  <a:pt x="1347" y="1500"/>
                  <a:pt x="1346" y="1497"/>
                  <a:pt x="1345" y="1494"/>
                </a:cubicBezTo>
                <a:cubicBezTo>
                  <a:pt x="1343" y="1486"/>
                  <a:pt x="1346" y="1478"/>
                  <a:pt x="1353" y="1473"/>
                </a:cubicBezTo>
                <a:cubicBezTo>
                  <a:pt x="1360" y="1469"/>
                  <a:pt x="1369" y="1470"/>
                  <a:pt x="1375" y="1476"/>
                </a:cubicBezTo>
                <a:cubicBezTo>
                  <a:pt x="1381" y="1482"/>
                  <a:pt x="1382" y="1491"/>
                  <a:pt x="1378" y="1498"/>
                </a:cubicBezTo>
                <a:cubicBezTo>
                  <a:pt x="1377" y="1500"/>
                  <a:pt x="1375" y="1502"/>
                  <a:pt x="1374" y="1504"/>
                </a:cubicBezTo>
                <a:cubicBezTo>
                  <a:pt x="1375" y="1504"/>
                  <a:pt x="1376" y="1503"/>
                  <a:pt x="1378" y="1503"/>
                </a:cubicBezTo>
                <a:cubicBezTo>
                  <a:pt x="1386" y="1499"/>
                  <a:pt x="1394" y="1499"/>
                  <a:pt x="1400" y="1505"/>
                </a:cubicBezTo>
                <a:cubicBezTo>
                  <a:pt x="1406" y="1510"/>
                  <a:pt x="1407" y="1518"/>
                  <a:pt x="1404" y="1527"/>
                </a:cubicBezTo>
                <a:cubicBezTo>
                  <a:pt x="1404" y="1528"/>
                  <a:pt x="1404" y="1529"/>
                  <a:pt x="1403" y="1529"/>
                </a:cubicBezTo>
                <a:cubicBezTo>
                  <a:pt x="1410" y="1529"/>
                  <a:pt x="1417" y="1529"/>
                  <a:pt x="1422" y="1529"/>
                </a:cubicBezTo>
                <a:close/>
                <a:moveTo>
                  <a:pt x="1618" y="1249"/>
                </a:moveTo>
                <a:cubicBezTo>
                  <a:pt x="1627" y="1245"/>
                  <a:pt x="1633" y="1246"/>
                  <a:pt x="1639" y="1249"/>
                </a:cubicBezTo>
                <a:cubicBezTo>
                  <a:pt x="1640" y="1242"/>
                  <a:pt x="1641" y="1235"/>
                  <a:pt x="1641" y="1228"/>
                </a:cubicBezTo>
                <a:cubicBezTo>
                  <a:pt x="1634" y="1231"/>
                  <a:pt x="1628" y="1229"/>
                  <a:pt x="1620" y="1225"/>
                </a:cubicBezTo>
                <a:cubicBezTo>
                  <a:pt x="1624" y="1234"/>
                  <a:pt x="1623" y="1241"/>
                  <a:pt x="1618" y="1249"/>
                </a:cubicBezTo>
                <a:close/>
                <a:moveTo>
                  <a:pt x="1609" y="1272"/>
                </a:moveTo>
                <a:cubicBezTo>
                  <a:pt x="1610" y="1267"/>
                  <a:pt x="1611" y="1260"/>
                  <a:pt x="1612" y="1253"/>
                </a:cubicBezTo>
                <a:cubicBezTo>
                  <a:pt x="1605" y="1255"/>
                  <a:pt x="1598" y="1255"/>
                  <a:pt x="1591" y="1250"/>
                </a:cubicBezTo>
                <a:cubicBezTo>
                  <a:pt x="1595" y="1258"/>
                  <a:pt x="1594" y="1265"/>
                  <a:pt x="1591" y="1271"/>
                </a:cubicBezTo>
                <a:cubicBezTo>
                  <a:pt x="1597" y="1272"/>
                  <a:pt x="1604" y="1272"/>
                  <a:pt x="1609" y="1272"/>
                </a:cubicBezTo>
                <a:close/>
                <a:moveTo>
                  <a:pt x="1588" y="1307"/>
                </a:moveTo>
                <a:cubicBezTo>
                  <a:pt x="1588" y="1313"/>
                  <a:pt x="1587" y="1320"/>
                  <a:pt x="1587" y="1326"/>
                </a:cubicBezTo>
                <a:cubicBezTo>
                  <a:pt x="1592" y="1326"/>
                  <a:pt x="1599" y="1327"/>
                  <a:pt x="1605" y="1327"/>
                </a:cubicBezTo>
                <a:cubicBezTo>
                  <a:pt x="1606" y="1321"/>
                  <a:pt x="1606" y="1314"/>
                  <a:pt x="1607" y="1309"/>
                </a:cubicBezTo>
                <a:cubicBezTo>
                  <a:pt x="1600" y="1308"/>
                  <a:pt x="1594" y="1307"/>
                  <a:pt x="1588" y="1307"/>
                </a:cubicBezTo>
                <a:close/>
                <a:moveTo>
                  <a:pt x="1551" y="1356"/>
                </a:moveTo>
                <a:cubicBezTo>
                  <a:pt x="1543" y="1358"/>
                  <a:pt x="1535" y="1359"/>
                  <a:pt x="1527" y="1354"/>
                </a:cubicBezTo>
                <a:cubicBezTo>
                  <a:pt x="1531" y="1364"/>
                  <a:pt x="1530" y="1372"/>
                  <a:pt x="1523" y="1378"/>
                </a:cubicBezTo>
                <a:cubicBezTo>
                  <a:pt x="1531" y="1375"/>
                  <a:pt x="1538" y="1374"/>
                  <a:pt x="1547" y="1378"/>
                </a:cubicBezTo>
                <a:cubicBezTo>
                  <a:pt x="1545" y="1366"/>
                  <a:pt x="1545" y="1364"/>
                  <a:pt x="1551" y="1356"/>
                </a:cubicBezTo>
                <a:close/>
                <a:moveTo>
                  <a:pt x="1524" y="1411"/>
                </a:moveTo>
                <a:cubicBezTo>
                  <a:pt x="1524" y="1417"/>
                  <a:pt x="1523" y="1424"/>
                  <a:pt x="1523" y="1430"/>
                </a:cubicBezTo>
                <a:cubicBezTo>
                  <a:pt x="1529" y="1430"/>
                  <a:pt x="1535" y="1431"/>
                  <a:pt x="1541" y="1431"/>
                </a:cubicBezTo>
                <a:cubicBezTo>
                  <a:pt x="1542" y="1425"/>
                  <a:pt x="1542" y="1419"/>
                  <a:pt x="1543" y="1413"/>
                </a:cubicBezTo>
                <a:cubicBezTo>
                  <a:pt x="1537" y="1412"/>
                  <a:pt x="1530" y="1412"/>
                  <a:pt x="1524" y="1411"/>
                </a:cubicBezTo>
                <a:close/>
                <a:moveTo>
                  <a:pt x="1491" y="1455"/>
                </a:moveTo>
                <a:cubicBezTo>
                  <a:pt x="1498" y="1455"/>
                  <a:pt x="1505" y="1455"/>
                  <a:pt x="1511" y="1455"/>
                </a:cubicBezTo>
                <a:cubicBezTo>
                  <a:pt x="1512" y="1449"/>
                  <a:pt x="1513" y="1443"/>
                  <a:pt x="1513" y="1438"/>
                </a:cubicBezTo>
                <a:cubicBezTo>
                  <a:pt x="1507" y="1437"/>
                  <a:pt x="1500" y="1436"/>
                  <a:pt x="1493" y="1435"/>
                </a:cubicBezTo>
                <a:cubicBezTo>
                  <a:pt x="1496" y="1442"/>
                  <a:pt x="1495" y="1449"/>
                  <a:pt x="1491" y="1455"/>
                </a:cubicBezTo>
                <a:close/>
                <a:moveTo>
                  <a:pt x="1487" y="1460"/>
                </a:moveTo>
                <a:cubicBezTo>
                  <a:pt x="1479" y="1464"/>
                  <a:pt x="1472" y="1462"/>
                  <a:pt x="1466" y="1460"/>
                </a:cubicBezTo>
                <a:cubicBezTo>
                  <a:pt x="1465" y="1467"/>
                  <a:pt x="1464" y="1474"/>
                  <a:pt x="1464" y="1479"/>
                </a:cubicBezTo>
                <a:cubicBezTo>
                  <a:pt x="1470" y="1480"/>
                  <a:pt x="1476" y="1480"/>
                  <a:pt x="1483" y="1481"/>
                </a:cubicBezTo>
                <a:cubicBezTo>
                  <a:pt x="1481" y="1474"/>
                  <a:pt x="1482" y="1467"/>
                  <a:pt x="1487" y="1460"/>
                </a:cubicBezTo>
                <a:close/>
                <a:moveTo>
                  <a:pt x="1461" y="1431"/>
                </a:moveTo>
                <a:cubicBezTo>
                  <a:pt x="1451" y="1435"/>
                  <a:pt x="1443" y="1433"/>
                  <a:pt x="1436" y="1425"/>
                </a:cubicBezTo>
                <a:cubicBezTo>
                  <a:pt x="1441" y="1434"/>
                  <a:pt x="1443" y="1443"/>
                  <a:pt x="1436" y="1452"/>
                </a:cubicBezTo>
                <a:cubicBezTo>
                  <a:pt x="1444" y="1449"/>
                  <a:pt x="1451" y="1448"/>
                  <a:pt x="1459" y="1453"/>
                </a:cubicBezTo>
                <a:cubicBezTo>
                  <a:pt x="1456" y="1445"/>
                  <a:pt x="1457" y="1438"/>
                  <a:pt x="1461" y="1431"/>
                </a:cubicBezTo>
                <a:close/>
                <a:moveTo>
                  <a:pt x="1437" y="1653"/>
                </a:moveTo>
                <a:cubicBezTo>
                  <a:pt x="1432" y="1653"/>
                  <a:pt x="1428" y="1652"/>
                  <a:pt x="1423" y="1651"/>
                </a:cubicBezTo>
                <a:cubicBezTo>
                  <a:pt x="1423" y="1656"/>
                  <a:pt x="1423" y="1660"/>
                  <a:pt x="1423" y="1665"/>
                </a:cubicBezTo>
                <a:cubicBezTo>
                  <a:pt x="1428" y="1665"/>
                  <a:pt x="1432" y="1665"/>
                  <a:pt x="1436" y="1666"/>
                </a:cubicBezTo>
                <a:cubicBezTo>
                  <a:pt x="1436" y="1661"/>
                  <a:pt x="1436" y="1657"/>
                  <a:pt x="1437" y="1653"/>
                </a:cubicBezTo>
                <a:close/>
                <a:moveTo>
                  <a:pt x="1443" y="1597"/>
                </a:moveTo>
                <a:cubicBezTo>
                  <a:pt x="1438" y="1597"/>
                  <a:pt x="1433" y="1596"/>
                  <a:pt x="1428" y="1596"/>
                </a:cubicBezTo>
                <a:cubicBezTo>
                  <a:pt x="1427" y="1601"/>
                  <a:pt x="1427" y="1606"/>
                  <a:pt x="1427" y="1612"/>
                </a:cubicBezTo>
                <a:cubicBezTo>
                  <a:pt x="1432" y="1612"/>
                  <a:pt x="1437" y="1612"/>
                  <a:pt x="1441" y="1613"/>
                </a:cubicBezTo>
                <a:cubicBezTo>
                  <a:pt x="1442" y="1608"/>
                  <a:pt x="1443" y="1602"/>
                  <a:pt x="1443" y="1597"/>
                </a:cubicBezTo>
                <a:close/>
                <a:moveTo>
                  <a:pt x="1449" y="1542"/>
                </a:moveTo>
                <a:cubicBezTo>
                  <a:pt x="1443" y="1542"/>
                  <a:pt x="1437" y="1541"/>
                  <a:pt x="1432" y="1541"/>
                </a:cubicBezTo>
                <a:cubicBezTo>
                  <a:pt x="1432" y="1547"/>
                  <a:pt x="1431" y="1553"/>
                  <a:pt x="1431" y="1558"/>
                </a:cubicBezTo>
                <a:cubicBezTo>
                  <a:pt x="1436" y="1558"/>
                  <a:pt x="1441" y="1558"/>
                  <a:pt x="1446" y="1559"/>
                </a:cubicBezTo>
                <a:cubicBezTo>
                  <a:pt x="1447" y="1553"/>
                  <a:pt x="1448" y="1548"/>
                  <a:pt x="1449" y="1542"/>
                </a:cubicBezTo>
                <a:close/>
                <a:moveTo>
                  <a:pt x="1452" y="1505"/>
                </a:moveTo>
                <a:cubicBezTo>
                  <a:pt x="1453" y="1499"/>
                  <a:pt x="1454" y="1493"/>
                  <a:pt x="1455" y="1486"/>
                </a:cubicBezTo>
                <a:cubicBezTo>
                  <a:pt x="1448" y="1488"/>
                  <a:pt x="1441" y="1487"/>
                  <a:pt x="1434" y="1483"/>
                </a:cubicBezTo>
                <a:cubicBezTo>
                  <a:pt x="1438" y="1491"/>
                  <a:pt x="1436" y="1498"/>
                  <a:pt x="1433" y="1504"/>
                </a:cubicBezTo>
                <a:cubicBezTo>
                  <a:pt x="1440" y="1505"/>
                  <a:pt x="1446" y="1505"/>
                  <a:pt x="1452" y="1505"/>
                </a:cubicBezTo>
                <a:close/>
                <a:moveTo>
                  <a:pt x="1467" y="1628"/>
                </a:moveTo>
                <a:cubicBezTo>
                  <a:pt x="1462" y="1628"/>
                  <a:pt x="1457" y="1627"/>
                  <a:pt x="1453" y="1627"/>
                </a:cubicBezTo>
                <a:cubicBezTo>
                  <a:pt x="1453" y="1631"/>
                  <a:pt x="1453" y="1635"/>
                  <a:pt x="1452" y="1640"/>
                </a:cubicBezTo>
                <a:cubicBezTo>
                  <a:pt x="1457" y="1640"/>
                  <a:pt x="1461" y="1640"/>
                  <a:pt x="1466" y="1641"/>
                </a:cubicBezTo>
                <a:cubicBezTo>
                  <a:pt x="1466" y="1636"/>
                  <a:pt x="1466" y="1632"/>
                  <a:pt x="1467" y="1628"/>
                </a:cubicBezTo>
                <a:close/>
                <a:moveTo>
                  <a:pt x="1472" y="1573"/>
                </a:moveTo>
                <a:cubicBezTo>
                  <a:pt x="1467" y="1572"/>
                  <a:pt x="1462" y="1572"/>
                  <a:pt x="1457" y="1571"/>
                </a:cubicBezTo>
                <a:cubicBezTo>
                  <a:pt x="1457" y="1577"/>
                  <a:pt x="1457" y="1582"/>
                  <a:pt x="1456" y="1587"/>
                </a:cubicBezTo>
                <a:cubicBezTo>
                  <a:pt x="1461" y="1587"/>
                  <a:pt x="1466" y="1587"/>
                  <a:pt x="1471" y="1588"/>
                </a:cubicBezTo>
                <a:cubicBezTo>
                  <a:pt x="1471" y="1582"/>
                  <a:pt x="1471" y="1578"/>
                  <a:pt x="1472" y="1573"/>
                </a:cubicBezTo>
                <a:close/>
                <a:moveTo>
                  <a:pt x="1478" y="1518"/>
                </a:moveTo>
                <a:cubicBezTo>
                  <a:pt x="1472" y="1517"/>
                  <a:pt x="1466" y="1516"/>
                  <a:pt x="1461" y="1516"/>
                </a:cubicBezTo>
                <a:cubicBezTo>
                  <a:pt x="1461" y="1522"/>
                  <a:pt x="1460" y="1527"/>
                  <a:pt x="1460" y="1533"/>
                </a:cubicBezTo>
                <a:cubicBezTo>
                  <a:pt x="1465" y="1534"/>
                  <a:pt x="1471" y="1534"/>
                  <a:pt x="1477" y="1534"/>
                </a:cubicBezTo>
                <a:cubicBezTo>
                  <a:pt x="1477" y="1529"/>
                  <a:pt x="1478" y="1523"/>
                  <a:pt x="1478" y="1518"/>
                </a:cubicBezTo>
                <a:close/>
                <a:moveTo>
                  <a:pt x="1496" y="1602"/>
                </a:moveTo>
                <a:cubicBezTo>
                  <a:pt x="1491" y="1602"/>
                  <a:pt x="1487" y="1602"/>
                  <a:pt x="1483" y="1601"/>
                </a:cubicBezTo>
                <a:cubicBezTo>
                  <a:pt x="1483" y="1606"/>
                  <a:pt x="1483" y="1611"/>
                  <a:pt x="1483" y="1615"/>
                </a:cubicBezTo>
                <a:cubicBezTo>
                  <a:pt x="1487" y="1615"/>
                  <a:pt x="1490" y="1615"/>
                  <a:pt x="1494" y="1615"/>
                </a:cubicBezTo>
                <a:cubicBezTo>
                  <a:pt x="1495" y="1611"/>
                  <a:pt x="1495" y="1607"/>
                  <a:pt x="1496" y="1602"/>
                </a:cubicBezTo>
                <a:close/>
                <a:moveTo>
                  <a:pt x="1502" y="1548"/>
                </a:moveTo>
                <a:cubicBezTo>
                  <a:pt x="1496" y="1547"/>
                  <a:pt x="1491" y="1547"/>
                  <a:pt x="1486" y="1546"/>
                </a:cubicBezTo>
                <a:cubicBezTo>
                  <a:pt x="1486" y="1551"/>
                  <a:pt x="1486" y="1556"/>
                  <a:pt x="1486" y="1561"/>
                </a:cubicBezTo>
                <a:cubicBezTo>
                  <a:pt x="1491" y="1562"/>
                  <a:pt x="1496" y="1562"/>
                  <a:pt x="1501" y="1562"/>
                </a:cubicBezTo>
                <a:cubicBezTo>
                  <a:pt x="1501" y="1557"/>
                  <a:pt x="1501" y="1553"/>
                  <a:pt x="1502" y="1548"/>
                </a:cubicBezTo>
                <a:close/>
                <a:moveTo>
                  <a:pt x="1508" y="1493"/>
                </a:moveTo>
                <a:cubicBezTo>
                  <a:pt x="1502" y="1492"/>
                  <a:pt x="1496" y="1491"/>
                  <a:pt x="1491" y="1491"/>
                </a:cubicBezTo>
                <a:cubicBezTo>
                  <a:pt x="1490" y="1496"/>
                  <a:pt x="1490" y="1503"/>
                  <a:pt x="1490" y="1508"/>
                </a:cubicBezTo>
                <a:cubicBezTo>
                  <a:pt x="1495" y="1509"/>
                  <a:pt x="1501" y="1509"/>
                  <a:pt x="1506" y="1510"/>
                </a:cubicBezTo>
                <a:cubicBezTo>
                  <a:pt x="1507" y="1504"/>
                  <a:pt x="1507" y="1498"/>
                  <a:pt x="1508" y="1493"/>
                </a:cubicBezTo>
                <a:close/>
                <a:moveTo>
                  <a:pt x="1526" y="1578"/>
                </a:moveTo>
                <a:cubicBezTo>
                  <a:pt x="1521" y="1577"/>
                  <a:pt x="1517" y="1577"/>
                  <a:pt x="1512" y="1576"/>
                </a:cubicBezTo>
                <a:cubicBezTo>
                  <a:pt x="1512" y="1581"/>
                  <a:pt x="1511" y="1586"/>
                  <a:pt x="1511" y="1590"/>
                </a:cubicBezTo>
                <a:cubicBezTo>
                  <a:pt x="1515" y="1591"/>
                  <a:pt x="1520" y="1591"/>
                  <a:pt x="1524" y="1591"/>
                </a:cubicBezTo>
                <a:cubicBezTo>
                  <a:pt x="1525" y="1587"/>
                  <a:pt x="1525" y="1582"/>
                  <a:pt x="1526" y="1578"/>
                </a:cubicBezTo>
                <a:close/>
                <a:moveTo>
                  <a:pt x="1531" y="1524"/>
                </a:moveTo>
                <a:cubicBezTo>
                  <a:pt x="1526" y="1523"/>
                  <a:pt x="1521" y="1522"/>
                  <a:pt x="1516" y="1522"/>
                </a:cubicBezTo>
                <a:cubicBezTo>
                  <a:pt x="1516" y="1527"/>
                  <a:pt x="1516" y="1531"/>
                  <a:pt x="1515" y="1537"/>
                </a:cubicBezTo>
                <a:cubicBezTo>
                  <a:pt x="1521" y="1537"/>
                  <a:pt x="1526" y="1537"/>
                  <a:pt x="1530" y="1538"/>
                </a:cubicBezTo>
                <a:cubicBezTo>
                  <a:pt x="1531" y="1533"/>
                  <a:pt x="1531" y="1528"/>
                  <a:pt x="1531" y="1524"/>
                </a:cubicBezTo>
                <a:close/>
                <a:moveTo>
                  <a:pt x="1537" y="1468"/>
                </a:moveTo>
                <a:cubicBezTo>
                  <a:pt x="1532" y="1468"/>
                  <a:pt x="1526" y="1467"/>
                  <a:pt x="1521" y="1467"/>
                </a:cubicBezTo>
                <a:cubicBezTo>
                  <a:pt x="1520" y="1472"/>
                  <a:pt x="1520" y="1478"/>
                  <a:pt x="1519" y="1484"/>
                </a:cubicBezTo>
                <a:cubicBezTo>
                  <a:pt x="1524" y="1484"/>
                  <a:pt x="1529" y="1484"/>
                  <a:pt x="1535" y="1484"/>
                </a:cubicBezTo>
                <a:cubicBezTo>
                  <a:pt x="1536" y="1479"/>
                  <a:pt x="1536" y="1473"/>
                  <a:pt x="1537" y="1468"/>
                </a:cubicBezTo>
                <a:close/>
                <a:moveTo>
                  <a:pt x="1556" y="1553"/>
                </a:moveTo>
                <a:cubicBezTo>
                  <a:pt x="1551" y="1553"/>
                  <a:pt x="1546" y="1552"/>
                  <a:pt x="1542" y="1552"/>
                </a:cubicBezTo>
                <a:cubicBezTo>
                  <a:pt x="1541" y="1557"/>
                  <a:pt x="1541" y="1561"/>
                  <a:pt x="1541" y="1566"/>
                </a:cubicBezTo>
                <a:cubicBezTo>
                  <a:pt x="1545" y="1566"/>
                  <a:pt x="1550" y="1566"/>
                  <a:pt x="1554" y="1567"/>
                </a:cubicBezTo>
                <a:cubicBezTo>
                  <a:pt x="1555" y="1562"/>
                  <a:pt x="1555" y="1558"/>
                  <a:pt x="1556" y="1553"/>
                </a:cubicBezTo>
                <a:close/>
                <a:moveTo>
                  <a:pt x="1561" y="1499"/>
                </a:moveTo>
                <a:cubicBezTo>
                  <a:pt x="1555" y="1498"/>
                  <a:pt x="1551" y="1498"/>
                  <a:pt x="1546" y="1497"/>
                </a:cubicBezTo>
                <a:cubicBezTo>
                  <a:pt x="1546" y="1502"/>
                  <a:pt x="1546" y="1507"/>
                  <a:pt x="1545" y="1512"/>
                </a:cubicBezTo>
                <a:cubicBezTo>
                  <a:pt x="1550" y="1512"/>
                  <a:pt x="1554" y="1512"/>
                  <a:pt x="1559" y="1512"/>
                </a:cubicBezTo>
                <a:cubicBezTo>
                  <a:pt x="1559" y="1508"/>
                  <a:pt x="1560" y="1503"/>
                  <a:pt x="1561" y="1499"/>
                </a:cubicBezTo>
                <a:close/>
                <a:moveTo>
                  <a:pt x="1566" y="1444"/>
                </a:moveTo>
                <a:cubicBezTo>
                  <a:pt x="1561" y="1443"/>
                  <a:pt x="1555" y="1442"/>
                  <a:pt x="1550" y="1441"/>
                </a:cubicBezTo>
                <a:cubicBezTo>
                  <a:pt x="1549" y="1447"/>
                  <a:pt x="1549" y="1453"/>
                  <a:pt x="1548" y="1459"/>
                </a:cubicBezTo>
                <a:cubicBezTo>
                  <a:pt x="1554" y="1459"/>
                  <a:pt x="1560" y="1460"/>
                  <a:pt x="1565" y="1460"/>
                </a:cubicBezTo>
                <a:cubicBezTo>
                  <a:pt x="1566" y="1455"/>
                  <a:pt x="1566" y="1449"/>
                  <a:pt x="1566" y="1444"/>
                </a:cubicBezTo>
                <a:close/>
                <a:moveTo>
                  <a:pt x="1571" y="1406"/>
                </a:moveTo>
                <a:cubicBezTo>
                  <a:pt x="1571" y="1400"/>
                  <a:pt x="1572" y="1394"/>
                  <a:pt x="1573" y="1388"/>
                </a:cubicBezTo>
                <a:cubicBezTo>
                  <a:pt x="1567" y="1388"/>
                  <a:pt x="1560" y="1387"/>
                  <a:pt x="1555" y="1387"/>
                </a:cubicBezTo>
                <a:cubicBezTo>
                  <a:pt x="1554" y="1393"/>
                  <a:pt x="1553" y="1399"/>
                  <a:pt x="1553" y="1405"/>
                </a:cubicBezTo>
                <a:cubicBezTo>
                  <a:pt x="1558" y="1405"/>
                  <a:pt x="1565" y="1406"/>
                  <a:pt x="1571" y="1406"/>
                </a:cubicBezTo>
                <a:close/>
                <a:moveTo>
                  <a:pt x="1585" y="1529"/>
                </a:moveTo>
                <a:cubicBezTo>
                  <a:pt x="1580" y="1528"/>
                  <a:pt x="1576" y="1528"/>
                  <a:pt x="1572" y="1527"/>
                </a:cubicBezTo>
                <a:cubicBezTo>
                  <a:pt x="1571" y="1532"/>
                  <a:pt x="1571" y="1536"/>
                  <a:pt x="1571" y="1541"/>
                </a:cubicBezTo>
                <a:cubicBezTo>
                  <a:pt x="1575" y="1541"/>
                  <a:pt x="1579" y="1541"/>
                  <a:pt x="1583" y="1542"/>
                </a:cubicBezTo>
                <a:cubicBezTo>
                  <a:pt x="1583" y="1537"/>
                  <a:pt x="1584" y="1533"/>
                  <a:pt x="1585" y="1529"/>
                </a:cubicBezTo>
                <a:close/>
                <a:moveTo>
                  <a:pt x="1590" y="1473"/>
                </a:moveTo>
                <a:cubicBezTo>
                  <a:pt x="1585" y="1473"/>
                  <a:pt x="1580" y="1472"/>
                  <a:pt x="1575" y="1471"/>
                </a:cubicBezTo>
                <a:cubicBezTo>
                  <a:pt x="1575" y="1477"/>
                  <a:pt x="1575" y="1482"/>
                  <a:pt x="1575" y="1487"/>
                </a:cubicBezTo>
                <a:cubicBezTo>
                  <a:pt x="1580" y="1487"/>
                  <a:pt x="1584" y="1488"/>
                  <a:pt x="1589" y="1488"/>
                </a:cubicBezTo>
                <a:cubicBezTo>
                  <a:pt x="1589" y="1483"/>
                  <a:pt x="1590" y="1478"/>
                  <a:pt x="1590" y="1473"/>
                </a:cubicBezTo>
                <a:close/>
                <a:moveTo>
                  <a:pt x="1596" y="1419"/>
                </a:moveTo>
                <a:cubicBezTo>
                  <a:pt x="1590" y="1418"/>
                  <a:pt x="1585" y="1418"/>
                  <a:pt x="1580" y="1417"/>
                </a:cubicBezTo>
                <a:cubicBezTo>
                  <a:pt x="1579" y="1422"/>
                  <a:pt x="1579" y="1427"/>
                  <a:pt x="1579" y="1433"/>
                </a:cubicBezTo>
                <a:cubicBezTo>
                  <a:pt x="1584" y="1433"/>
                  <a:pt x="1590" y="1434"/>
                  <a:pt x="1595" y="1434"/>
                </a:cubicBezTo>
                <a:cubicBezTo>
                  <a:pt x="1595" y="1429"/>
                  <a:pt x="1595" y="1424"/>
                  <a:pt x="1596" y="1419"/>
                </a:cubicBezTo>
                <a:close/>
                <a:moveTo>
                  <a:pt x="1601" y="1364"/>
                </a:moveTo>
                <a:cubicBezTo>
                  <a:pt x="1596" y="1363"/>
                  <a:pt x="1590" y="1363"/>
                  <a:pt x="1584" y="1362"/>
                </a:cubicBezTo>
                <a:cubicBezTo>
                  <a:pt x="1583" y="1368"/>
                  <a:pt x="1582" y="1375"/>
                  <a:pt x="1582" y="1381"/>
                </a:cubicBezTo>
                <a:cubicBezTo>
                  <a:pt x="1587" y="1381"/>
                  <a:pt x="1593" y="1381"/>
                  <a:pt x="1599" y="1381"/>
                </a:cubicBezTo>
                <a:cubicBezTo>
                  <a:pt x="1600" y="1375"/>
                  <a:pt x="1601" y="1369"/>
                  <a:pt x="1601" y="1364"/>
                </a:cubicBezTo>
                <a:close/>
                <a:moveTo>
                  <a:pt x="1620" y="1449"/>
                </a:moveTo>
                <a:cubicBezTo>
                  <a:pt x="1615" y="1448"/>
                  <a:pt x="1610" y="1448"/>
                  <a:pt x="1605" y="1447"/>
                </a:cubicBezTo>
                <a:cubicBezTo>
                  <a:pt x="1605" y="1452"/>
                  <a:pt x="1605" y="1457"/>
                  <a:pt x="1604" y="1462"/>
                </a:cubicBezTo>
                <a:cubicBezTo>
                  <a:pt x="1609" y="1462"/>
                  <a:pt x="1614" y="1463"/>
                  <a:pt x="1618" y="1463"/>
                </a:cubicBezTo>
                <a:cubicBezTo>
                  <a:pt x="1619" y="1458"/>
                  <a:pt x="1620" y="1454"/>
                  <a:pt x="1620" y="1449"/>
                </a:cubicBezTo>
                <a:close/>
                <a:moveTo>
                  <a:pt x="1625" y="1394"/>
                </a:moveTo>
                <a:cubicBezTo>
                  <a:pt x="1620" y="1394"/>
                  <a:pt x="1615" y="1393"/>
                  <a:pt x="1610" y="1393"/>
                </a:cubicBezTo>
                <a:cubicBezTo>
                  <a:pt x="1609" y="1398"/>
                  <a:pt x="1609" y="1403"/>
                  <a:pt x="1609" y="1409"/>
                </a:cubicBezTo>
                <a:cubicBezTo>
                  <a:pt x="1614" y="1409"/>
                  <a:pt x="1619" y="1409"/>
                  <a:pt x="1623" y="1409"/>
                </a:cubicBezTo>
                <a:cubicBezTo>
                  <a:pt x="1624" y="1404"/>
                  <a:pt x="1624" y="1399"/>
                  <a:pt x="1625" y="1394"/>
                </a:cubicBezTo>
                <a:close/>
                <a:moveTo>
                  <a:pt x="1631" y="1340"/>
                </a:moveTo>
                <a:cubicBezTo>
                  <a:pt x="1625" y="1339"/>
                  <a:pt x="1619" y="1338"/>
                  <a:pt x="1614" y="1337"/>
                </a:cubicBezTo>
                <a:cubicBezTo>
                  <a:pt x="1613" y="1343"/>
                  <a:pt x="1613" y="1349"/>
                  <a:pt x="1612" y="1355"/>
                </a:cubicBezTo>
                <a:cubicBezTo>
                  <a:pt x="1618" y="1355"/>
                  <a:pt x="1624" y="1356"/>
                  <a:pt x="1629" y="1356"/>
                </a:cubicBezTo>
                <a:cubicBezTo>
                  <a:pt x="1630" y="1351"/>
                  <a:pt x="1630" y="1345"/>
                  <a:pt x="1631" y="1340"/>
                </a:cubicBezTo>
                <a:close/>
                <a:moveTo>
                  <a:pt x="1635" y="1302"/>
                </a:moveTo>
                <a:cubicBezTo>
                  <a:pt x="1635" y="1296"/>
                  <a:pt x="1636" y="1290"/>
                  <a:pt x="1637" y="1284"/>
                </a:cubicBezTo>
                <a:cubicBezTo>
                  <a:pt x="1631" y="1284"/>
                  <a:pt x="1624" y="1283"/>
                  <a:pt x="1619" y="1283"/>
                </a:cubicBezTo>
                <a:cubicBezTo>
                  <a:pt x="1618" y="1289"/>
                  <a:pt x="1617" y="1295"/>
                  <a:pt x="1617" y="1301"/>
                </a:cubicBezTo>
                <a:cubicBezTo>
                  <a:pt x="1623" y="1301"/>
                  <a:pt x="1629" y="1302"/>
                  <a:pt x="1635" y="1302"/>
                </a:cubicBezTo>
                <a:close/>
                <a:moveTo>
                  <a:pt x="1649" y="1424"/>
                </a:moveTo>
                <a:cubicBezTo>
                  <a:pt x="1644" y="1424"/>
                  <a:pt x="1640" y="1423"/>
                  <a:pt x="1635" y="1423"/>
                </a:cubicBezTo>
                <a:cubicBezTo>
                  <a:pt x="1635" y="1428"/>
                  <a:pt x="1635" y="1433"/>
                  <a:pt x="1634" y="1438"/>
                </a:cubicBezTo>
                <a:cubicBezTo>
                  <a:pt x="1639" y="1438"/>
                  <a:pt x="1643" y="1438"/>
                  <a:pt x="1647" y="1438"/>
                </a:cubicBezTo>
                <a:cubicBezTo>
                  <a:pt x="1648" y="1433"/>
                  <a:pt x="1648" y="1429"/>
                  <a:pt x="1649" y="1424"/>
                </a:cubicBezTo>
                <a:close/>
                <a:moveTo>
                  <a:pt x="1654" y="1370"/>
                </a:moveTo>
                <a:cubicBezTo>
                  <a:pt x="1649" y="1369"/>
                  <a:pt x="1644" y="1369"/>
                  <a:pt x="1639" y="1368"/>
                </a:cubicBezTo>
                <a:cubicBezTo>
                  <a:pt x="1639" y="1373"/>
                  <a:pt x="1638" y="1378"/>
                  <a:pt x="1638" y="1383"/>
                </a:cubicBezTo>
                <a:cubicBezTo>
                  <a:pt x="1643" y="1383"/>
                  <a:pt x="1648" y="1384"/>
                  <a:pt x="1653" y="1384"/>
                </a:cubicBezTo>
                <a:cubicBezTo>
                  <a:pt x="1653" y="1380"/>
                  <a:pt x="1654" y="1375"/>
                  <a:pt x="1654" y="1370"/>
                </a:cubicBezTo>
                <a:close/>
                <a:moveTo>
                  <a:pt x="1660" y="1315"/>
                </a:moveTo>
                <a:cubicBezTo>
                  <a:pt x="1654" y="1314"/>
                  <a:pt x="1649" y="1314"/>
                  <a:pt x="1644" y="1313"/>
                </a:cubicBezTo>
                <a:cubicBezTo>
                  <a:pt x="1643" y="1319"/>
                  <a:pt x="1643" y="1324"/>
                  <a:pt x="1642" y="1330"/>
                </a:cubicBezTo>
                <a:cubicBezTo>
                  <a:pt x="1647" y="1330"/>
                  <a:pt x="1653" y="1331"/>
                  <a:pt x="1659" y="1331"/>
                </a:cubicBezTo>
                <a:cubicBezTo>
                  <a:pt x="1659" y="1326"/>
                  <a:pt x="1660" y="1320"/>
                  <a:pt x="1660" y="1315"/>
                </a:cubicBezTo>
                <a:close/>
                <a:moveTo>
                  <a:pt x="1663" y="1276"/>
                </a:moveTo>
                <a:cubicBezTo>
                  <a:pt x="1664" y="1271"/>
                  <a:pt x="1665" y="1265"/>
                  <a:pt x="1665" y="1260"/>
                </a:cubicBezTo>
                <a:cubicBezTo>
                  <a:pt x="1659" y="1259"/>
                  <a:pt x="1653" y="1259"/>
                  <a:pt x="1648" y="1258"/>
                </a:cubicBezTo>
                <a:cubicBezTo>
                  <a:pt x="1647" y="1264"/>
                  <a:pt x="1646" y="1270"/>
                  <a:pt x="1646" y="1276"/>
                </a:cubicBezTo>
                <a:cubicBezTo>
                  <a:pt x="1651" y="1276"/>
                  <a:pt x="1657" y="1276"/>
                  <a:pt x="1663" y="1276"/>
                </a:cubicBezTo>
                <a:close/>
                <a:moveTo>
                  <a:pt x="1679" y="1400"/>
                </a:moveTo>
                <a:cubicBezTo>
                  <a:pt x="1673" y="1399"/>
                  <a:pt x="1669" y="1399"/>
                  <a:pt x="1665" y="1398"/>
                </a:cubicBezTo>
                <a:cubicBezTo>
                  <a:pt x="1664" y="1403"/>
                  <a:pt x="1664" y="1408"/>
                  <a:pt x="1664" y="1412"/>
                </a:cubicBezTo>
                <a:cubicBezTo>
                  <a:pt x="1668" y="1412"/>
                  <a:pt x="1673" y="1413"/>
                  <a:pt x="1677" y="1413"/>
                </a:cubicBezTo>
                <a:cubicBezTo>
                  <a:pt x="1678" y="1409"/>
                  <a:pt x="1678" y="1405"/>
                  <a:pt x="1679" y="1400"/>
                </a:cubicBezTo>
                <a:close/>
                <a:moveTo>
                  <a:pt x="1684" y="1345"/>
                </a:moveTo>
                <a:cubicBezTo>
                  <a:pt x="1679" y="1344"/>
                  <a:pt x="1674" y="1343"/>
                  <a:pt x="1669" y="1343"/>
                </a:cubicBezTo>
                <a:cubicBezTo>
                  <a:pt x="1669" y="1348"/>
                  <a:pt x="1669" y="1353"/>
                  <a:pt x="1669" y="1358"/>
                </a:cubicBezTo>
                <a:cubicBezTo>
                  <a:pt x="1673" y="1358"/>
                  <a:pt x="1678" y="1359"/>
                  <a:pt x="1683" y="1359"/>
                </a:cubicBezTo>
                <a:cubicBezTo>
                  <a:pt x="1683" y="1354"/>
                  <a:pt x="1684" y="1349"/>
                  <a:pt x="1684" y="1345"/>
                </a:cubicBezTo>
                <a:close/>
                <a:moveTo>
                  <a:pt x="1689" y="1290"/>
                </a:moveTo>
                <a:cubicBezTo>
                  <a:pt x="1684" y="1290"/>
                  <a:pt x="1679" y="1289"/>
                  <a:pt x="1674" y="1289"/>
                </a:cubicBezTo>
                <a:cubicBezTo>
                  <a:pt x="1673" y="1294"/>
                  <a:pt x="1673" y="1299"/>
                  <a:pt x="1673" y="1304"/>
                </a:cubicBezTo>
                <a:cubicBezTo>
                  <a:pt x="1678" y="1304"/>
                  <a:pt x="1682" y="1305"/>
                  <a:pt x="1687" y="1305"/>
                </a:cubicBezTo>
                <a:cubicBezTo>
                  <a:pt x="1688" y="1300"/>
                  <a:pt x="1688" y="1295"/>
                  <a:pt x="1689" y="1290"/>
                </a:cubicBezTo>
                <a:close/>
                <a:moveTo>
                  <a:pt x="1694" y="1236"/>
                </a:moveTo>
                <a:cubicBezTo>
                  <a:pt x="1689" y="1235"/>
                  <a:pt x="1683" y="1234"/>
                  <a:pt x="1678" y="1234"/>
                </a:cubicBezTo>
                <a:cubicBezTo>
                  <a:pt x="1677" y="1239"/>
                  <a:pt x="1677" y="1245"/>
                  <a:pt x="1676" y="1251"/>
                </a:cubicBezTo>
                <a:cubicBezTo>
                  <a:pt x="1682" y="1251"/>
                  <a:pt x="1688" y="1251"/>
                  <a:pt x="1693" y="1252"/>
                </a:cubicBezTo>
                <a:cubicBezTo>
                  <a:pt x="1693" y="1247"/>
                  <a:pt x="1694" y="1241"/>
                  <a:pt x="1694" y="1236"/>
                </a:cubicBezTo>
                <a:close/>
                <a:moveTo>
                  <a:pt x="1697" y="1197"/>
                </a:moveTo>
                <a:cubicBezTo>
                  <a:pt x="1698" y="1192"/>
                  <a:pt x="1699" y="1186"/>
                  <a:pt x="1699" y="1181"/>
                </a:cubicBezTo>
                <a:cubicBezTo>
                  <a:pt x="1694" y="1180"/>
                  <a:pt x="1688" y="1180"/>
                  <a:pt x="1683" y="1179"/>
                </a:cubicBezTo>
                <a:cubicBezTo>
                  <a:pt x="1682" y="1185"/>
                  <a:pt x="1682" y="1191"/>
                  <a:pt x="1681" y="1196"/>
                </a:cubicBezTo>
                <a:cubicBezTo>
                  <a:pt x="1687" y="1197"/>
                  <a:pt x="1692" y="1197"/>
                  <a:pt x="1697" y="1197"/>
                </a:cubicBezTo>
                <a:close/>
                <a:moveTo>
                  <a:pt x="1713" y="1320"/>
                </a:moveTo>
                <a:cubicBezTo>
                  <a:pt x="1708" y="1320"/>
                  <a:pt x="1704" y="1319"/>
                  <a:pt x="1699" y="1319"/>
                </a:cubicBezTo>
                <a:cubicBezTo>
                  <a:pt x="1699" y="1324"/>
                  <a:pt x="1698" y="1329"/>
                  <a:pt x="1698" y="1334"/>
                </a:cubicBezTo>
                <a:cubicBezTo>
                  <a:pt x="1703" y="1334"/>
                  <a:pt x="1707" y="1334"/>
                  <a:pt x="1711" y="1334"/>
                </a:cubicBezTo>
                <a:cubicBezTo>
                  <a:pt x="1712" y="1329"/>
                  <a:pt x="1712" y="1325"/>
                  <a:pt x="1713" y="1320"/>
                </a:cubicBezTo>
                <a:close/>
                <a:moveTo>
                  <a:pt x="1717" y="1266"/>
                </a:moveTo>
                <a:cubicBezTo>
                  <a:pt x="1712" y="1265"/>
                  <a:pt x="1708" y="1265"/>
                  <a:pt x="1703" y="1264"/>
                </a:cubicBezTo>
                <a:cubicBezTo>
                  <a:pt x="1703" y="1269"/>
                  <a:pt x="1703" y="1274"/>
                  <a:pt x="1703" y="1279"/>
                </a:cubicBezTo>
                <a:cubicBezTo>
                  <a:pt x="1707" y="1279"/>
                  <a:pt x="1712" y="1280"/>
                  <a:pt x="1717" y="1280"/>
                </a:cubicBezTo>
                <a:cubicBezTo>
                  <a:pt x="1717" y="1275"/>
                  <a:pt x="1717" y="1270"/>
                  <a:pt x="1717" y="1266"/>
                </a:cubicBezTo>
                <a:close/>
                <a:moveTo>
                  <a:pt x="1724" y="1211"/>
                </a:moveTo>
                <a:cubicBezTo>
                  <a:pt x="1718" y="1211"/>
                  <a:pt x="1713" y="1210"/>
                  <a:pt x="1708" y="1210"/>
                </a:cubicBezTo>
                <a:cubicBezTo>
                  <a:pt x="1708" y="1215"/>
                  <a:pt x="1707" y="1220"/>
                  <a:pt x="1707" y="1226"/>
                </a:cubicBezTo>
                <a:cubicBezTo>
                  <a:pt x="1712" y="1226"/>
                  <a:pt x="1717" y="1226"/>
                  <a:pt x="1722" y="1227"/>
                </a:cubicBezTo>
                <a:cubicBezTo>
                  <a:pt x="1723" y="1222"/>
                  <a:pt x="1723" y="1216"/>
                  <a:pt x="1724" y="1211"/>
                </a:cubicBezTo>
                <a:close/>
                <a:moveTo>
                  <a:pt x="1727" y="1172"/>
                </a:moveTo>
                <a:cubicBezTo>
                  <a:pt x="1727" y="1167"/>
                  <a:pt x="1728" y="1162"/>
                  <a:pt x="1728" y="1157"/>
                </a:cubicBezTo>
                <a:cubicBezTo>
                  <a:pt x="1723" y="1156"/>
                  <a:pt x="1717" y="1155"/>
                  <a:pt x="1712" y="1154"/>
                </a:cubicBezTo>
                <a:cubicBezTo>
                  <a:pt x="1711" y="1160"/>
                  <a:pt x="1711" y="1166"/>
                  <a:pt x="1711" y="1171"/>
                </a:cubicBezTo>
                <a:cubicBezTo>
                  <a:pt x="1716" y="1172"/>
                  <a:pt x="1722" y="1172"/>
                  <a:pt x="1727" y="1172"/>
                </a:cubicBezTo>
                <a:close/>
                <a:moveTo>
                  <a:pt x="1742" y="1296"/>
                </a:moveTo>
                <a:cubicBezTo>
                  <a:pt x="1738" y="1295"/>
                  <a:pt x="1733" y="1295"/>
                  <a:pt x="1729" y="1294"/>
                </a:cubicBezTo>
                <a:cubicBezTo>
                  <a:pt x="1728" y="1299"/>
                  <a:pt x="1728" y="1304"/>
                  <a:pt x="1728" y="1308"/>
                </a:cubicBezTo>
                <a:cubicBezTo>
                  <a:pt x="1732" y="1308"/>
                  <a:pt x="1737" y="1309"/>
                  <a:pt x="1741" y="1309"/>
                </a:cubicBezTo>
                <a:cubicBezTo>
                  <a:pt x="1741" y="1305"/>
                  <a:pt x="1742" y="1300"/>
                  <a:pt x="1742" y="1296"/>
                </a:cubicBezTo>
                <a:close/>
                <a:moveTo>
                  <a:pt x="1747" y="1242"/>
                </a:moveTo>
                <a:cubicBezTo>
                  <a:pt x="1743" y="1241"/>
                  <a:pt x="1738" y="1241"/>
                  <a:pt x="1733" y="1240"/>
                </a:cubicBezTo>
                <a:cubicBezTo>
                  <a:pt x="1733" y="1245"/>
                  <a:pt x="1733" y="1249"/>
                  <a:pt x="1732" y="1254"/>
                </a:cubicBezTo>
                <a:cubicBezTo>
                  <a:pt x="1737" y="1254"/>
                  <a:pt x="1742" y="1254"/>
                  <a:pt x="1746" y="1255"/>
                </a:cubicBezTo>
                <a:cubicBezTo>
                  <a:pt x="1747" y="1250"/>
                  <a:pt x="1747" y="1246"/>
                  <a:pt x="1747" y="1242"/>
                </a:cubicBezTo>
                <a:close/>
                <a:moveTo>
                  <a:pt x="1752" y="1187"/>
                </a:moveTo>
                <a:cubicBezTo>
                  <a:pt x="1747" y="1186"/>
                  <a:pt x="1742" y="1186"/>
                  <a:pt x="1737" y="1185"/>
                </a:cubicBezTo>
                <a:cubicBezTo>
                  <a:pt x="1737" y="1190"/>
                  <a:pt x="1736" y="1195"/>
                  <a:pt x="1736" y="1201"/>
                </a:cubicBezTo>
                <a:cubicBezTo>
                  <a:pt x="1741" y="1201"/>
                  <a:pt x="1746" y="1201"/>
                  <a:pt x="1752" y="1201"/>
                </a:cubicBezTo>
                <a:cubicBezTo>
                  <a:pt x="1752" y="1196"/>
                  <a:pt x="1752" y="1191"/>
                  <a:pt x="1752" y="1187"/>
                </a:cubicBezTo>
                <a:close/>
                <a:moveTo>
                  <a:pt x="1758" y="1132"/>
                </a:moveTo>
                <a:cubicBezTo>
                  <a:pt x="1753" y="1131"/>
                  <a:pt x="1747" y="1131"/>
                  <a:pt x="1742" y="1130"/>
                </a:cubicBezTo>
                <a:cubicBezTo>
                  <a:pt x="1742" y="1136"/>
                  <a:pt x="1741" y="1141"/>
                  <a:pt x="1741" y="1146"/>
                </a:cubicBezTo>
                <a:cubicBezTo>
                  <a:pt x="1746" y="1146"/>
                  <a:pt x="1751" y="1147"/>
                  <a:pt x="1756" y="1147"/>
                </a:cubicBezTo>
                <a:cubicBezTo>
                  <a:pt x="1757" y="1142"/>
                  <a:pt x="1757" y="1137"/>
                  <a:pt x="1758" y="1132"/>
                </a:cubicBezTo>
                <a:close/>
                <a:moveTo>
                  <a:pt x="1762" y="1077"/>
                </a:moveTo>
                <a:cubicBezTo>
                  <a:pt x="1757" y="1077"/>
                  <a:pt x="1752" y="1076"/>
                  <a:pt x="1747" y="1076"/>
                </a:cubicBezTo>
                <a:cubicBezTo>
                  <a:pt x="1747" y="1082"/>
                  <a:pt x="1746" y="1087"/>
                  <a:pt x="1746" y="1092"/>
                </a:cubicBezTo>
                <a:cubicBezTo>
                  <a:pt x="1751" y="1092"/>
                  <a:pt x="1756" y="1092"/>
                  <a:pt x="1760" y="1092"/>
                </a:cubicBezTo>
                <a:cubicBezTo>
                  <a:pt x="1761" y="1087"/>
                  <a:pt x="1762" y="1082"/>
                  <a:pt x="1762" y="1077"/>
                </a:cubicBezTo>
                <a:close/>
                <a:moveTo>
                  <a:pt x="1776" y="1217"/>
                </a:moveTo>
                <a:cubicBezTo>
                  <a:pt x="1772" y="1216"/>
                  <a:pt x="1768" y="1216"/>
                  <a:pt x="1763" y="1215"/>
                </a:cubicBezTo>
                <a:cubicBezTo>
                  <a:pt x="1763" y="1220"/>
                  <a:pt x="1763" y="1224"/>
                  <a:pt x="1763" y="1229"/>
                </a:cubicBezTo>
                <a:cubicBezTo>
                  <a:pt x="1767" y="1229"/>
                  <a:pt x="1771" y="1229"/>
                  <a:pt x="1775" y="1230"/>
                </a:cubicBezTo>
                <a:cubicBezTo>
                  <a:pt x="1776" y="1225"/>
                  <a:pt x="1776" y="1221"/>
                  <a:pt x="1776" y="1217"/>
                </a:cubicBezTo>
                <a:close/>
                <a:moveTo>
                  <a:pt x="1781" y="1162"/>
                </a:moveTo>
                <a:cubicBezTo>
                  <a:pt x="1776" y="1162"/>
                  <a:pt x="1772" y="1161"/>
                  <a:pt x="1767" y="1161"/>
                </a:cubicBezTo>
                <a:cubicBezTo>
                  <a:pt x="1767" y="1166"/>
                  <a:pt x="1767" y="1170"/>
                  <a:pt x="1767" y="1175"/>
                </a:cubicBezTo>
                <a:cubicBezTo>
                  <a:pt x="1772" y="1175"/>
                  <a:pt x="1776" y="1175"/>
                  <a:pt x="1780" y="1175"/>
                </a:cubicBezTo>
                <a:cubicBezTo>
                  <a:pt x="1781" y="1171"/>
                  <a:pt x="1781" y="1167"/>
                  <a:pt x="1781" y="1162"/>
                </a:cubicBezTo>
                <a:close/>
                <a:moveTo>
                  <a:pt x="1786" y="1108"/>
                </a:moveTo>
                <a:cubicBezTo>
                  <a:pt x="1782" y="1107"/>
                  <a:pt x="1777" y="1107"/>
                  <a:pt x="1773" y="1106"/>
                </a:cubicBezTo>
                <a:cubicBezTo>
                  <a:pt x="1772" y="1111"/>
                  <a:pt x="1772" y="1116"/>
                  <a:pt x="1771" y="1121"/>
                </a:cubicBezTo>
                <a:cubicBezTo>
                  <a:pt x="1776" y="1121"/>
                  <a:pt x="1781" y="1121"/>
                  <a:pt x="1785" y="1122"/>
                </a:cubicBezTo>
                <a:cubicBezTo>
                  <a:pt x="1785" y="1117"/>
                  <a:pt x="1786" y="1112"/>
                  <a:pt x="1786" y="1108"/>
                </a:cubicBezTo>
                <a:close/>
                <a:moveTo>
                  <a:pt x="1791" y="1053"/>
                </a:moveTo>
                <a:cubicBezTo>
                  <a:pt x="1786" y="1052"/>
                  <a:pt x="1782" y="1052"/>
                  <a:pt x="1777" y="1051"/>
                </a:cubicBezTo>
                <a:cubicBezTo>
                  <a:pt x="1776" y="1057"/>
                  <a:pt x="1776" y="1062"/>
                  <a:pt x="1775" y="1066"/>
                </a:cubicBezTo>
                <a:cubicBezTo>
                  <a:pt x="1780" y="1067"/>
                  <a:pt x="1785" y="1067"/>
                  <a:pt x="1790" y="1067"/>
                </a:cubicBezTo>
                <a:cubicBezTo>
                  <a:pt x="1790" y="1062"/>
                  <a:pt x="1791" y="1058"/>
                  <a:pt x="1791" y="1053"/>
                </a:cubicBezTo>
                <a:close/>
                <a:moveTo>
                  <a:pt x="1796" y="998"/>
                </a:moveTo>
                <a:cubicBezTo>
                  <a:pt x="1791" y="998"/>
                  <a:pt x="1787" y="997"/>
                  <a:pt x="1781" y="997"/>
                </a:cubicBezTo>
                <a:cubicBezTo>
                  <a:pt x="1781" y="1002"/>
                  <a:pt x="1781" y="1007"/>
                  <a:pt x="1781" y="1012"/>
                </a:cubicBezTo>
                <a:cubicBezTo>
                  <a:pt x="1786" y="1012"/>
                  <a:pt x="1791" y="1013"/>
                  <a:pt x="1795" y="1013"/>
                </a:cubicBezTo>
                <a:cubicBezTo>
                  <a:pt x="1796" y="1008"/>
                  <a:pt x="1796" y="1003"/>
                  <a:pt x="1796" y="998"/>
                </a:cubicBezTo>
                <a:close/>
                <a:moveTo>
                  <a:pt x="1799" y="958"/>
                </a:moveTo>
                <a:cubicBezTo>
                  <a:pt x="1800" y="953"/>
                  <a:pt x="1800" y="949"/>
                  <a:pt x="1800" y="945"/>
                </a:cubicBezTo>
                <a:cubicBezTo>
                  <a:pt x="1795" y="944"/>
                  <a:pt x="1791" y="944"/>
                  <a:pt x="1786" y="943"/>
                </a:cubicBezTo>
                <a:cubicBezTo>
                  <a:pt x="1786" y="949"/>
                  <a:pt x="1785" y="953"/>
                  <a:pt x="1785" y="958"/>
                </a:cubicBezTo>
                <a:cubicBezTo>
                  <a:pt x="1790" y="958"/>
                  <a:pt x="1795" y="958"/>
                  <a:pt x="1799" y="958"/>
                </a:cubicBezTo>
                <a:close/>
                <a:moveTo>
                  <a:pt x="843" y="1648"/>
                </a:moveTo>
                <a:cubicBezTo>
                  <a:pt x="843" y="1648"/>
                  <a:pt x="843" y="1648"/>
                  <a:pt x="843" y="1648"/>
                </a:cubicBezTo>
                <a:cubicBezTo>
                  <a:pt x="843" y="1648"/>
                  <a:pt x="843" y="1648"/>
                  <a:pt x="843" y="1648"/>
                </a:cubicBezTo>
                <a:close/>
                <a:moveTo>
                  <a:pt x="710" y="1609"/>
                </a:moveTo>
                <a:cubicBezTo>
                  <a:pt x="710" y="1609"/>
                  <a:pt x="710" y="1609"/>
                  <a:pt x="710" y="1609"/>
                </a:cubicBezTo>
                <a:cubicBezTo>
                  <a:pt x="710" y="1609"/>
                  <a:pt x="710" y="1609"/>
                  <a:pt x="710" y="1609"/>
                </a:cubicBezTo>
                <a:close/>
                <a:moveTo>
                  <a:pt x="1668" y="983"/>
                </a:moveTo>
                <a:cubicBezTo>
                  <a:pt x="1668" y="983"/>
                  <a:pt x="1668" y="983"/>
                  <a:pt x="1668" y="983"/>
                </a:cubicBezTo>
                <a:cubicBezTo>
                  <a:pt x="1668" y="983"/>
                  <a:pt x="1668" y="983"/>
                  <a:pt x="1668" y="983"/>
                </a:cubicBezTo>
                <a:cubicBezTo>
                  <a:pt x="1668" y="983"/>
                  <a:pt x="1668" y="982"/>
                  <a:pt x="1668" y="982"/>
                </a:cubicBezTo>
                <a:cubicBezTo>
                  <a:pt x="1668" y="982"/>
                  <a:pt x="1668" y="982"/>
                  <a:pt x="1668" y="982"/>
                </a:cubicBezTo>
                <a:cubicBezTo>
                  <a:pt x="1668" y="982"/>
                  <a:pt x="1668" y="983"/>
                  <a:pt x="1668" y="983"/>
                </a:cubicBezTo>
                <a:close/>
                <a:moveTo>
                  <a:pt x="1668" y="983"/>
                </a:moveTo>
                <a:cubicBezTo>
                  <a:pt x="1668" y="983"/>
                  <a:pt x="1668" y="983"/>
                  <a:pt x="1668" y="983"/>
                </a:cubicBezTo>
                <a:cubicBezTo>
                  <a:pt x="1668" y="983"/>
                  <a:pt x="1668" y="983"/>
                  <a:pt x="1668" y="983"/>
                </a:cubicBezTo>
                <a:close/>
                <a:moveTo>
                  <a:pt x="1063" y="1641"/>
                </a:moveTo>
                <a:cubicBezTo>
                  <a:pt x="1063" y="1641"/>
                  <a:pt x="1063" y="1641"/>
                  <a:pt x="1063" y="1641"/>
                </a:cubicBezTo>
                <a:cubicBezTo>
                  <a:pt x="1063" y="1641"/>
                  <a:pt x="1063" y="1641"/>
                  <a:pt x="1063" y="1641"/>
                </a:cubicBezTo>
                <a:cubicBezTo>
                  <a:pt x="1063" y="1641"/>
                  <a:pt x="1063" y="1641"/>
                  <a:pt x="1063" y="1641"/>
                </a:cubicBezTo>
                <a:cubicBezTo>
                  <a:pt x="1063" y="1641"/>
                  <a:pt x="1063" y="1641"/>
                  <a:pt x="1063" y="1641"/>
                </a:cubicBezTo>
                <a:close/>
                <a:moveTo>
                  <a:pt x="201" y="826"/>
                </a:moveTo>
                <a:cubicBezTo>
                  <a:pt x="209" y="818"/>
                  <a:pt x="211" y="809"/>
                  <a:pt x="205" y="799"/>
                </a:cubicBezTo>
                <a:cubicBezTo>
                  <a:pt x="205" y="799"/>
                  <a:pt x="205" y="798"/>
                  <a:pt x="205" y="798"/>
                </a:cubicBezTo>
                <a:cubicBezTo>
                  <a:pt x="212" y="804"/>
                  <a:pt x="220" y="806"/>
                  <a:pt x="229" y="801"/>
                </a:cubicBezTo>
                <a:cubicBezTo>
                  <a:pt x="230" y="801"/>
                  <a:pt x="231" y="800"/>
                  <a:pt x="232" y="800"/>
                </a:cubicBezTo>
                <a:cubicBezTo>
                  <a:pt x="233" y="797"/>
                  <a:pt x="235" y="795"/>
                  <a:pt x="236" y="793"/>
                </a:cubicBezTo>
                <a:cubicBezTo>
                  <a:pt x="239" y="786"/>
                  <a:pt x="237" y="779"/>
                  <a:pt x="232" y="773"/>
                </a:cubicBezTo>
                <a:cubicBezTo>
                  <a:pt x="227" y="768"/>
                  <a:pt x="219" y="766"/>
                  <a:pt x="212" y="769"/>
                </a:cubicBezTo>
                <a:cubicBezTo>
                  <a:pt x="205" y="772"/>
                  <a:pt x="201" y="779"/>
                  <a:pt x="201" y="786"/>
                </a:cubicBezTo>
                <a:cubicBezTo>
                  <a:pt x="201" y="790"/>
                  <a:pt x="203" y="793"/>
                  <a:pt x="204" y="797"/>
                </a:cubicBezTo>
                <a:cubicBezTo>
                  <a:pt x="202" y="796"/>
                  <a:pt x="200" y="795"/>
                  <a:pt x="198" y="794"/>
                </a:cubicBezTo>
                <a:cubicBezTo>
                  <a:pt x="191" y="791"/>
                  <a:pt x="184" y="792"/>
                  <a:pt x="178" y="797"/>
                </a:cubicBezTo>
                <a:cubicBezTo>
                  <a:pt x="172" y="802"/>
                  <a:pt x="170" y="808"/>
                  <a:pt x="172" y="816"/>
                </a:cubicBezTo>
                <a:cubicBezTo>
                  <a:pt x="173" y="818"/>
                  <a:pt x="174" y="821"/>
                  <a:pt x="175" y="823"/>
                </a:cubicBezTo>
                <a:cubicBezTo>
                  <a:pt x="183" y="829"/>
                  <a:pt x="192" y="832"/>
                  <a:pt x="201" y="826"/>
                </a:cubicBezTo>
                <a:close/>
                <a:moveTo>
                  <a:pt x="471" y="1506"/>
                </a:moveTo>
                <a:cubicBezTo>
                  <a:pt x="471" y="1506"/>
                  <a:pt x="471" y="1506"/>
                  <a:pt x="471" y="1506"/>
                </a:cubicBezTo>
                <a:cubicBezTo>
                  <a:pt x="471" y="1506"/>
                  <a:pt x="471" y="1506"/>
                  <a:pt x="471" y="1506"/>
                </a:cubicBezTo>
                <a:cubicBezTo>
                  <a:pt x="471" y="1506"/>
                  <a:pt x="471" y="1506"/>
                  <a:pt x="471" y="1506"/>
                </a:cubicBezTo>
                <a:cubicBezTo>
                  <a:pt x="471" y="1506"/>
                  <a:pt x="471" y="1506"/>
                  <a:pt x="471" y="1506"/>
                </a:cubicBezTo>
                <a:close/>
                <a:moveTo>
                  <a:pt x="196" y="880"/>
                </a:moveTo>
                <a:cubicBezTo>
                  <a:pt x="197" y="879"/>
                  <a:pt x="199" y="877"/>
                  <a:pt x="200" y="876"/>
                </a:cubicBezTo>
                <a:cubicBezTo>
                  <a:pt x="204" y="869"/>
                  <a:pt x="204" y="861"/>
                  <a:pt x="200" y="855"/>
                </a:cubicBezTo>
                <a:cubicBezTo>
                  <a:pt x="195" y="848"/>
                  <a:pt x="188" y="845"/>
                  <a:pt x="180" y="848"/>
                </a:cubicBezTo>
                <a:cubicBezTo>
                  <a:pt x="178" y="848"/>
                  <a:pt x="176" y="849"/>
                  <a:pt x="174" y="850"/>
                </a:cubicBezTo>
                <a:cubicBezTo>
                  <a:pt x="174" y="849"/>
                  <a:pt x="174" y="849"/>
                  <a:pt x="174" y="849"/>
                </a:cubicBezTo>
                <a:cubicBezTo>
                  <a:pt x="174" y="849"/>
                  <a:pt x="174" y="849"/>
                  <a:pt x="174" y="849"/>
                </a:cubicBezTo>
                <a:cubicBezTo>
                  <a:pt x="174" y="849"/>
                  <a:pt x="174" y="849"/>
                  <a:pt x="174" y="849"/>
                </a:cubicBezTo>
                <a:cubicBezTo>
                  <a:pt x="165" y="857"/>
                  <a:pt x="166" y="867"/>
                  <a:pt x="169" y="877"/>
                </a:cubicBezTo>
                <a:cubicBezTo>
                  <a:pt x="169" y="877"/>
                  <a:pt x="169" y="878"/>
                  <a:pt x="169" y="878"/>
                </a:cubicBezTo>
                <a:cubicBezTo>
                  <a:pt x="178" y="883"/>
                  <a:pt x="187" y="886"/>
                  <a:pt x="196" y="880"/>
                </a:cubicBezTo>
                <a:close/>
                <a:moveTo>
                  <a:pt x="244" y="665"/>
                </a:moveTo>
                <a:cubicBezTo>
                  <a:pt x="244" y="665"/>
                  <a:pt x="244" y="665"/>
                  <a:pt x="244" y="665"/>
                </a:cubicBezTo>
                <a:cubicBezTo>
                  <a:pt x="244" y="665"/>
                  <a:pt x="244" y="665"/>
                  <a:pt x="244" y="665"/>
                </a:cubicBezTo>
                <a:close/>
                <a:moveTo>
                  <a:pt x="549" y="1568"/>
                </a:move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lose/>
                <a:moveTo>
                  <a:pt x="580" y="1562"/>
                </a:moveTo>
                <a:cubicBezTo>
                  <a:pt x="584" y="1552"/>
                  <a:pt x="578" y="1541"/>
                  <a:pt x="568" y="1538"/>
                </a:cubicBezTo>
                <a:cubicBezTo>
                  <a:pt x="562" y="1536"/>
                  <a:pt x="557" y="1537"/>
                  <a:pt x="552" y="1540"/>
                </a:cubicBezTo>
                <a:cubicBezTo>
                  <a:pt x="553" y="1538"/>
                  <a:pt x="554" y="1535"/>
                  <a:pt x="555" y="1533"/>
                </a:cubicBezTo>
                <a:cubicBezTo>
                  <a:pt x="558" y="1525"/>
                  <a:pt x="555" y="1516"/>
                  <a:pt x="548" y="1511"/>
                </a:cubicBezTo>
                <a:cubicBezTo>
                  <a:pt x="541" y="1507"/>
                  <a:pt x="532" y="1507"/>
                  <a:pt x="526" y="1513"/>
                </a:cubicBezTo>
                <a:cubicBezTo>
                  <a:pt x="520" y="1518"/>
                  <a:pt x="518" y="1528"/>
                  <a:pt x="522" y="1535"/>
                </a:cubicBezTo>
                <a:cubicBezTo>
                  <a:pt x="526" y="1543"/>
                  <a:pt x="535" y="1546"/>
                  <a:pt x="543" y="1544"/>
                </a:cubicBezTo>
                <a:cubicBezTo>
                  <a:pt x="546" y="1543"/>
                  <a:pt x="549" y="1541"/>
                  <a:pt x="552" y="1540"/>
                </a:cubicBezTo>
                <a:cubicBezTo>
                  <a:pt x="543" y="1550"/>
                  <a:pt x="542" y="1556"/>
                  <a:pt x="549" y="1568"/>
                </a:cubicBezTo>
                <a:cubicBezTo>
                  <a:pt x="551" y="1570"/>
                  <a:pt x="553" y="1571"/>
                  <a:pt x="555" y="1572"/>
                </a:cubicBezTo>
                <a:cubicBezTo>
                  <a:pt x="565" y="1576"/>
                  <a:pt x="576" y="1572"/>
                  <a:pt x="580" y="1562"/>
                </a:cubicBezTo>
                <a:close/>
                <a:moveTo>
                  <a:pt x="788" y="1643"/>
                </a:moveTo>
                <a:cubicBezTo>
                  <a:pt x="788" y="1643"/>
                  <a:pt x="788" y="1643"/>
                  <a:pt x="788" y="1643"/>
                </a:cubicBezTo>
                <a:cubicBezTo>
                  <a:pt x="788" y="1643"/>
                  <a:pt x="788" y="1643"/>
                  <a:pt x="788" y="1643"/>
                </a:cubicBezTo>
                <a:cubicBezTo>
                  <a:pt x="788" y="1643"/>
                  <a:pt x="788" y="1643"/>
                  <a:pt x="788" y="1643"/>
                </a:cubicBezTo>
                <a:cubicBezTo>
                  <a:pt x="788" y="1643"/>
                  <a:pt x="788" y="1643"/>
                  <a:pt x="788" y="1643"/>
                </a:cubicBezTo>
                <a:close/>
                <a:moveTo>
                  <a:pt x="1407" y="1452"/>
                </a:moveTo>
                <a:cubicBezTo>
                  <a:pt x="1407" y="1452"/>
                  <a:pt x="1407" y="1452"/>
                  <a:pt x="1407" y="1452"/>
                </a:cubicBezTo>
                <a:cubicBezTo>
                  <a:pt x="1407" y="1452"/>
                  <a:pt x="1407" y="1452"/>
                  <a:pt x="1407" y="1452"/>
                </a:cubicBezTo>
                <a:cubicBezTo>
                  <a:pt x="1407" y="1452"/>
                  <a:pt x="1407" y="1452"/>
                  <a:pt x="1407" y="1452"/>
                </a:cubicBezTo>
                <a:cubicBezTo>
                  <a:pt x="1407" y="1452"/>
                  <a:pt x="1407" y="1452"/>
                  <a:pt x="1407" y="1452"/>
                </a:cubicBezTo>
                <a:close/>
                <a:moveTo>
                  <a:pt x="424" y="1443"/>
                </a:moveTo>
                <a:cubicBezTo>
                  <a:pt x="429" y="1436"/>
                  <a:pt x="428" y="1426"/>
                  <a:pt x="423" y="1420"/>
                </a:cubicBezTo>
                <a:cubicBezTo>
                  <a:pt x="416" y="1414"/>
                  <a:pt x="407" y="1412"/>
                  <a:pt x="399" y="1417"/>
                </a:cubicBezTo>
                <a:cubicBezTo>
                  <a:pt x="392" y="1422"/>
                  <a:pt x="389" y="1431"/>
                  <a:pt x="392" y="1439"/>
                </a:cubicBezTo>
                <a:cubicBezTo>
                  <a:pt x="393" y="1441"/>
                  <a:pt x="394" y="1444"/>
                  <a:pt x="395" y="1446"/>
                </a:cubicBezTo>
                <a:cubicBezTo>
                  <a:pt x="397" y="1447"/>
                  <a:pt x="400" y="1448"/>
                  <a:pt x="402" y="1449"/>
                </a:cubicBezTo>
                <a:cubicBezTo>
                  <a:pt x="410" y="1453"/>
                  <a:pt x="419" y="1450"/>
                  <a:pt x="424" y="1443"/>
                </a:cubicBezTo>
                <a:close/>
                <a:moveTo>
                  <a:pt x="251" y="1187"/>
                </a:moveTo>
                <a:cubicBezTo>
                  <a:pt x="251" y="1187"/>
                  <a:pt x="251" y="1187"/>
                  <a:pt x="251" y="1187"/>
                </a:cubicBezTo>
                <a:cubicBezTo>
                  <a:pt x="251" y="1187"/>
                  <a:pt x="251" y="1187"/>
                  <a:pt x="250" y="1188"/>
                </a:cubicBezTo>
                <a:lnTo>
                  <a:pt x="251" y="1187"/>
                </a:lnTo>
                <a:close/>
                <a:moveTo>
                  <a:pt x="251" y="1187"/>
                </a:moveTo>
                <a:cubicBezTo>
                  <a:pt x="252" y="1185"/>
                  <a:pt x="254" y="1183"/>
                  <a:pt x="256" y="1181"/>
                </a:cubicBezTo>
                <a:cubicBezTo>
                  <a:pt x="260" y="1174"/>
                  <a:pt x="259" y="1164"/>
                  <a:pt x="253" y="1158"/>
                </a:cubicBezTo>
                <a:cubicBezTo>
                  <a:pt x="247" y="1153"/>
                  <a:pt x="238" y="1152"/>
                  <a:pt x="231" y="1156"/>
                </a:cubicBezTo>
                <a:cubicBezTo>
                  <a:pt x="224" y="1160"/>
                  <a:pt x="220" y="1169"/>
                  <a:pt x="223" y="1177"/>
                </a:cubicBezTo>
                <a:cubicBezTo>
                  <a:pt x="224" y="1180"/>
                  <a:pt x="225" y="1182"/>
                  <a:pt x="226" y="1185"/>
                </a:cubicBezTo>
                <a:cubicBezTo>
                  <a:pt x="234" y="1189"/>
                  <a:pt x="242" y="1191"/>
                  <a:pt x="251" y="1187"/>
                </a:cubicBezTo>
                <a:close/>
                <a:moveTo>
                  <a:pt x="777" y="218"/>
                </a:moveTo>
                <a:cubicBezTo>
                  <a:pt x="783" y="224"/>
                  <a:pt x="791" y="225"/>
                  <a:pt x="799" y="222"/>
                </a:cubicBezTo>
                <a:cubicBezTo>
                  <a:pt x="801" y="221"/>
                  <a:pt x="802" y="220"/>
                  <a:pt x="804" y="219"/>
                </a:cubicBezTo>
                <a:cubicBezTo>
                  <a:pt x="804" y="218"/>
                  <a:pt x="805" y="217"/>
                  <a:pt x="806" y="215"/>
                </a:cubicBezTo>
                <a:cubicBezTo>
                  <a:pt x="810" y="207"/>
                  <a:pt x="809" y="200"/>
                  <a:pt x="804" y="193"/>
                </a:cubicBezTo>
                <a:cubicBezTo>
                  <a:pt x="799" y="188"/>
                  <a:pt x="791" y="186"/>
                  <a:pt x="783" y="189"/>
                </a:cubicBezTo>
                <a:cubicBezTo>
                  <a:pt x="781" y="190"/>
                  <a:pt x="779" y="190"/>
                  <a:pt x="777" y="191"/>
                </a:cubicBezTo>
                <a:cubicBezTo>
                  <a:pt x="776" y="193"/>
                  <a:pt x="775" y="195"/>
                  <a:pt x="774" y="197"/>
                </a:cubicBezTo>
                <a:cubicBezTo>
                  <a:pt x="771" y="205"/>
                  <a:pt x="772" y="213"/>
                  <a:pt x="777" y="218"/>
                </a:cubicBezTo>
                <a:close/>
                <a:moveTo>
                  <a:pt x="1158" y="226"/>
                </a:moveTo>
                <a:cubicBezTo>
                  <a:pt x="1152" y="232"/>
                  <a:pt x="1151" y="240"/>
                  <a:pt x="1155" y="248"/>
                </a:cubicBezTo>
                <a:cubicBezTo>
                  <a:pt x="1156" y="249"/>
                  <a:pt x="1156" y="251"/>
                  <a:pt x="1157" y="252"/>
                </a:cubicBezTo>
                <a:cubicBezTo>
                  <a:pt x="1158" y="253"/>
                  <a:pt x="1160" y="254"/>
                  <a:pt x="1161" y="254"/>
                </a:cubicBezTo>
                <a:cubicBezTo>
                  <a:pt x="1169" y="259"/>
                  <a:pt x="1177" y="258"/>
                  <a:pt x="1183" y="252"/>
                </a:cubicBezTo>
                <a:cubicBezTo>
                  <a:pt x="1189" y="247"/>
                  <a:pt x="1190" y="240"/>
                  <a:pt x="1187" y="232"/>
                </a:cubicBezTo>
                <a:cubicBezTo>
                  <a:pt x="1187" y="230"/>
                  <a:pt x="1186" y="228"/>
                  <a:pt x="1185" y="225"/>
                </a:cubicBezTo>
                <a:cubicBezTo>
                  <a:pt x="1183" y="225"/>
                  <a:pt x="1181" y="224"/>
                  <a:pt x="1179" y="223"/>
                </a:cubicBezTo>
                <a:cubicBezTo>
                  <a:pt x="1172" y="219"/>
                  <a:pt x="1163" y="221"/>
                  <a:pt x="1158" y="226"/>
                </a:cubicBezTo>
                <a:close/>
                <a:moveTo>
                  <a:pt x="211" y="717"/>
                </a:moveTo>
                <a:cubicBezTo>
                  <a:pt x="211" y="717"/>
                  <a:pt x="211" y="716"/>
                  <a:pt x="211" y="716"/>
                </a:cubicBezTo>
                <a:cubicBezTo>
                  <a:pt x="211" y="716"/>
                  <a:pt x="211" y="716"/>
                  <a:pt x="211" y="716"/>
                </a:cubicBezTo>
                <a:cubicBezTo>
                  <a:pt x="211" y="716"/>
                  <a:pt x="210" y="717"/>
                  <a:pt x="210" y="717"/>
                </a:cubicBezTo>
                <a:cubicBezTo>
                  <a:pt x="210" y="717"/>
                  <a:pt x="210" y="717"/>
                  <a:pt x="211" y="717"/>
                </a:cubicBezTo>
                <a:close/>
                <a:moveTo>
                  <a:pt x="214" y="747"/>
                </a:moveTo>
                <a:cubicBezTo>
                  <a:pt x="221" y="751"/>
                  <a:pt x="231" y="750"/>
                  <a:pt x="237" y="744"/>
                </a:cubicBezTo>
                <a:cubicBezTo>
                  <a:pt x="243" y="738"/>
                  <a:pt x="244" y="729"/>
                  <a:pt x="240" y="722"/>
                </a:cubicBezTo>
                <a:cubicBezTo>
                  <a:pt x="235" y="715"/>
                  <a:pt x="227" y="711"/>
                  <a:pt x="218" y="714"/>
                </a:cubicBezTo>
                <a:cubicBezTo>
                  <a:pt x="216" y="715"/>
                  <a:pt x="213" y="716"/>
                  <a:pt x="211" y="717"/>
                </a:cubicBezTo>
                <a:cubicBezTo>
                  <a:pt x="209" y="719"/>
                  <a:pt x="208" y="722"/>
                  <a:pt x="207" y="725"/>
                </a:cubicBezTo>
                <a:cubicBezTo>
                  <a:pt x="204" y="733"/>
                  <a:pt x="207" y="742"/>
                  <a:pt x="214" y="747"/>
                </a:cubicBezTo>
                <a:close/>
                <a:moveTo>
                  <a:pt x="1542" y="558"/>
                </a:moveTo>
                <a:cubicBezTo>
                  <a:pt x="1541" y="559"/>
                  <a:pt x="1539" y="561"/>
                  <a:pt x="1538" y="563"/>
                </a:cubicBezTo>
                <a:cubicBezTo>
                  <a:pt x="1533" y="570"/>
                  <a:pt x="1534" y="580"/>
                  <a:pt x="1540" y="586"/>
                </a:cubicBezTo>
                <a:cubicBezTo>
                  <a:pt x="1546" y="592"/>
                  <a:pt x="1555" y="593"/>
                  <a:pt x="1562" y="589"/>
                </a:cubicBezTo>
                <a:cubicBezTo>
                  <a:pt x="1569" y="585"/>
                  <a:pt x="1573" y="576"/>
                  <a:pt x="1570" y="568"/>
                </a:cubicBezTo>
                <a:cubicBezTo>
                  <a:pt x="1569" y="565"/>
                  <a:pt x="1568" y="562"/>
                  <a:pt x="1567" y="560"/>
                </a:cubicBezTo>
                <a:cubicBezTo>
                  <a:pt x="1559" y="556"/>
                  <a:pt x="1551" y="553"/>
                  <a:pt x="1542" y="558"/>
                </a:cubicBezTo>
                <a:close/>
                <a:moveTo>
                  <a:pt x="1542" y="558"/>
                </a:moveTo>
                <a:cubicBezTo>
                  <a:pt x="1542" y="558"/>
                  <a:pt x="1542" y="558"/>
                  <a:pt x="1542" y="558"/>
                </a:cubicBezTo>
                <a:cubicBezTo>
                  <a:pt x="1542" y="558"/>
                  <a:pt x="1542" y="557"/>
                  <a:pt x="1542" y="557"/>
                </a:cubicBezTo>
                <a:lnTo>
                  <a:pt x="1542" y="558"/>
                </a:lnTo>
                <a:close/>
                <a:moveTo>
                  <a:pt x="1559" y="1273"/>
                </a:moveTo>
                <a:cubicBezTo>
                  <a:pt x="1559" y="1273"/>
                  <a:pt x="1559" y="1273"/>
                  <a:pt x="1559" y="1273"/>
                </a:cubicBezTo>
                <a:cubicBezTo>
                  <a:pt x="1559" y="1273"/>
                  <a:pt x="1559" y="1273"/>
                  <a:pt x="1559" y="1273"/>
                </a:cubicBezTo>
                <a:cubicBezTo>
                  <a:pt x="1559" y="1273"/>
                  <a:pt x="1559" y="1272"/>
                  <a:pt x="1559" y="1272"/>
                </a:cubicBezTo>
                <a:cubicBezTo>
                  <a:pt x="1559" y="1272"/>
                  <a:pt x="1559" y="1273"/>
                  <a:pt x="1559" y="1273"/>
                </a:cubicBezTo>
                <a:close/>
                <a:moveTo>
                  <a:pt x="951" y="1657"/>
                </a:moveTo>
                <a:cubicBezTo>
                  <a:pt x="957" y="1652"/>
                  <a:pt x="959" y="1644"/>
                  <a:pt x="955" y="1635"/>
                </a:cubicBezTo>
                <a:cubicBezTo>
                  <a:pt x="955" y="1634"/>
                  <a:pt x="954" y="1632"/>
                  <a:pt x="953" y="1630"/>
                </a:cubicBezTo>
                <a:cubicBezTo>
                  <a:pt x="955" y="1631"/>
                  <a:pt x="957" y="1633"/>
                  <a:pt x="960" y="1634"/>
                </a:cubicBezTo>
                <a:cubicBezTo>
                  <a:pt x="967" y="1638"/>
                  <a:pt x="975" y="1637"/>
                  <a:pt x="981" y="1631"/>
                </a:cubicBezTo>
                <a:cubicBezTo>
                  <a:pt x="986" y="1625"/>
                  <a:pt x="987" y="1616"/>
                  <a:pt x="983" y="1609"/>
                </a:cubicBezTo>
                <a:cubicBezTo>
                  <a:pt x="979" y="1602"/>
                  <a:pt x="971" y="1599"/>
                  <a:pt x="963" y="1601"/>
                </a:cubicBezTo>
                <a:cubicBezTo>
                  <a:pt x="955" y="1603"/>
                  <a:pt x="950" y="1610"/>
                  <a:pt x="950" y="1619"/>
                </a:cubicBezTo>
                <a:cubicBezTo>
                  <a:pt x="950" y="1622"/>
                  <a:pt x="952" y="1626"/>
                  <a:pt x="953" y="1630"/>
                </a:cubicBezTo>
                <a:cubicBezTo>
                  <a:pt x="951" y="1629"/>
                  <a:pt x="949" y="1628"/>
                  <a:pt x="946" y="1627"/>
                </a:cubicBezTo>
                <a:cubicBezTo>
                  <a:pt x="939" y="1624"/>
                  <a:pt x="931" y="1625"/>
                  <a:pt x="926" y="1630"/>
                </a:cubicBezTo>
                <a:cubicBezTo>
                  <a:pt x="921" y="1635"/>
                  <a:pt x="919" y="1643"/>
                  <a:pt x="922" y="1651"/>
                </a:cubicBezTo>
                <a:cubicBezTo>
                  <a:pt x="923" y="1653"/>
                  <a:pt x="924" y="1654"/>
                  <a:pt x="925" y="1656"/>
                </a:cubicBezTo>
                <a:cubicBezTo>
                  <a:pt x="926" y="1657"/>
                  <a:pt x="928" y="1658"/>
                  <a:pt x="929" y="1659"/>
                </a:cubicBezTo>
                <a:cubicBezTo>
                  <a:pt x="937" y="1663"/>
                  <a:pt x="945" y="1662"/>
                  <a:pt x="951" y="1657"/>
                </a:cubicBezTo>
                <a:close/>
                <a:moveTo>
                  <a:pt x="925" y="1656"/>
                </a:moveTo>
                <a:cubicBezTo>
                  <a:pt x="925" y="1656"/>
                  <a:pt x="925" y="1656"/>
                  <a:pt x="924" y="1656"/>
                </a:cubicBezTo>
                <a:cubicBezTo>
                  <a:pt x="924" y="1656"/>
                  <a:pt x="925" y="1656"/>
                  <a:pt x="925" y="1656"/>
                </a:cubicBezTo>
                <a:cubicBezTo>
                  <a:pt x="925" y="1656"/>
                  <a:pt x="925" y="1657"/>
                  <a:pt x="925" y="1657"/>
                </a:cubicBezTo>
                <a:cubicBezTo>
                  <a:pt x="925" y="1657"/>
                  <a:pt x="925" y="1656"/>
                  <a:pt x="925" y="1656"/>
                </a:cubicBezTo>
                <a:close/>
                <a:moveTo>
                  <a:pt x="841" y="1619"/>
                </a:moveTo>
                <a:cubicBezTo>
                  <a:pt x="833" y="1614"/>
                  <a:pt x="824" y="1614"/>
                  <a:pt x="817" y="1621"/>
                </a:cubicBezTo>
                <a:cubicBezTo>
                  <a:pt x="811" y="1626"/>
                  <a:pt x="810" y="1636"/>
                  <a:pt x="814" y="1643"/>
                </a:cubicBezTo>
                <a:cubicBezTo>
                  <a:pt x="818" y="1651"/>
                  <a:pt x="828" y="1654"/>
                  <a:pt x="836" y="1651"/>
                </a:cubicBezTo>
                <a:cubicBezTo>
                  <a:pt x="838" y="1650"/>
                  <a:pt x="841" y="1649"/>
                  <a:pt x="843" y="1648"/>
                </a:cubicBezTo>
                <a:cubicBezTo>
                  <a:pt x="844" y="1646"/>
                  <a:pt x="845" y="1644"/>
                  <a:pt x="846" y="1642"/>
                </a:cubicBezTo>
                <a:cubicBezTo>
                  <a:pt x="850" y="1634"/>
                  <a:pt x="848" y="1625"/>
                  <a:pt x="841" y="1619"/>
                </a:cubicBezTo>
                <a:close/>
                <a:moveTo>
                  <a:pt x="843" y="1648"/>
                </a:moveTo>
                <a:cubicBezTo>
                  <a:pt x="843" y="1648"/>
                  <a:pt x="843" y="1648"/>
                  <a:pt x="843" y="1648"/>
                </a:cubicBezTo>
                <a:cubicBezTo>
                  <a:pt x="843" y="1648"/>
                  <a:pt x="843" y="1648"/>
                  <a:pt x="843" y="1648"/>
                </a:cubicBezTo>
                <a:cubicBezTo>
                  <a:pt x="843" y="1648"/>
                  <a:pt x="843" y="1648"/>
                  <a:pt x="843" y="1648"/>
                </a:cubicBezTo>
                <a:close/>
                <a:moveTo>
                  <a:pt x="1591" y="590"/>
                </a:moveTo>
                <a:cubicBezTo>
                  <a:pt x="1591" y="590"/>
                  <a:pt x="1592" y="590"/>
                  <a:pt x="1592" y="590"/>
                </a:cubicBezTo>
                <a:cubicBezTo>
                  <a:pt x="1592" y="590"/>
                  <a:pt x="1592" y="590"/>
                  <a:pt x="1592" y="590"/>
                </a:cubicBezTo>
                <a:cubicBezTo>
                  <a:pt x="1592" y="590"/>
                  <a:pt x="1592" y="590"/>
                  <a:pt x="1592" y="590"/>
                </a:cubicBezTo>
                <a:cubicBezTo>
                  <a:pt x="1591" y="590"/>
                  <a:pt x="1591" y="590"/>
                  <a:pt x="1591" y="590"/>
                </a:cubicBezTo>
                <a:cubicBezTo>
                  <a:pt x="1591" y="590"/>
                  <a:pt x="1591" y="590"/>
                  <a:pt x="1591" y="590"/>
                </a:cubicBezTo>
                <a:close/>
                <a:moveTo>
                  <a:pt x="1563" y="592"/>
                </a:moveTo>
                <a:cubicBezTo>
                  <a:pt x="1558" y="599"/>
                  <a:pt x="1558" y="609"/>
                  <a:pt x="1564" y="615"/>
                </a:cubicBezTo>
                <a:cubicBezTo>
                  <a:pt x="1569" y="622"/>
                  <a:pt x="1579" y="623"/>
                  <a:pt x="1587" y="619"/>
                </a:cubicBezTo>
                <a:cubicBezTo>
                  <a:pt x="1594" y="615"/>
                  <a:pt x="1598" y="605"/>
                  <a:pt x="1595" y="597"/>
                </a:cubicBezTo>
                <a:cubicBezTo>
                  <a:pt x="1594" y="594"/>
                  <a:pt x="1592" y="592"/>
                  <a:pt x="1591" y="590"/>
                </a:cubicBezTo>
                <a:cubicBezTo>
                  <a:pt x="1590" y="589"/>
                  <a:pt x="1588" y="588"/>
                  <a:pt x="1586" y="587"/>
                </a:cubicBezTo>
                <a:cubicBezTo>
                  <a:pt x="1578" y="583"/>
                  <a:pt x="1568" y="585"/>
                  <a:pt x="1563" y="592"/>
                </a:cubicBezTo>
                <a:close/>
                <a:moveTo>
                  <a:pt x="1624" y="841"/>
                </a:moveTo>
                <a:cubicBezTo>
                  <a:pt x="1624" y="841"/>
                  <a:pt x="1624" y="841"/>
                  <a:pt x="1624" y="841"/>
                </a:cubicBezTo>
                <a:cubicBezTo>
                  <a:pt x="1624" y="841"/>
                  <a:pt x="1624" y="841"/>
                  <a:pt x="1624" y="841"/>
                </a:cubicBezTo>
                <a:cubicBezTo>
                  <a:pt x="1624" y="841"/>
                  <a:pt x="1624" y="841"/>
                  <a:pt x="1624" y="841"/>
                </a:cubicBezTo>
                <a:cubicBezTo>
                  <a:pt x="1624" y="841"/>
                  <a:pt x="1624" y="841"/>
                  <a:pt x="1624" y="841"/>
                </a:cubicBezTo>
                <a:close/>
                <a:moveTo>
                  <a:pt x="1626" y="870"/>
                </a:moveTo>
                <a:cubicBezTo>
                  <a:pt x="1634" y="875"/>
                  <a:pt x="1643" y="874"/>
                  <a:pt x="1650" y="868"/>
                </a:cubicBezTo>
                <a:cubicBezTo>
                  <a:pt x="1656" y="862"/>
                  <a:pt x="1657" y="853"/>
                  <a:pt x="1653" y="845"/>
                </a:cubicBezTo>
                <a:cubicBezTo>
                  <a:pt x="1648" y="838"/>
                  <a:pt x="1639" y="835"/>
                  <a:pt x="1630" y="838"/>
                </a:cubicBezTo>
                <a:cubicBezTo>
                  <a:pt x="1628" y="839"/>
                  <a:pt x="1626" y="840"/>
                  <a:pt x="1624" y="841"/>
                </a:cubicBezTo>
                <a:cubicBezTo>
                  <a:pt x="1623" y="843"/>
                  <a:pt x="1622" y="845"/>
                  <a:pt x="1621" y="847"/>
                </a:cubicBezTo>
                <a:cubicBezTo>
                  <a:pt x="1617" y="855"/>
                  <a:pt x="1619" y="864"/>
                  <a:pt x="1626" y="870"/>
                </a:cubicBezTo>
                <a:close/>
                <a:moveTo>
                  <a:pt x="1342" y="323"/>
                </a:moveTo>
                <a:cubicBezTo>
                  <a:pt x="1336" y="328"/>
                  <a:pt x="1334" y="336"/>
                  <a:pt x="1337" y="343"/>
                </a:cubicBezTo>
                <a:cubicBezTo>
                  <a:pt x="1338" y="345"/>
                  <a:pt x="1339" y="347"/>
                  <a:pt x="1339" y="350"/>
                </a:cubicBezTo>
                <a:cubicBezTo>
                  <a:pt x="1341" y="350"/>
                  <a:pt x="1342" y="351"/>
                  <a:pt x="1344" y="352"/>
                </a:cubicBezTo>
                <a:cubicBezTo>
                  <a:pt x="1351" y="357"/>
                  <a:pt x="1360" y="356"/>
                  <a:pt x="1366" y="351"/>
                </a:cubicBezTo>
                <a:cubicBezTo>
                  <a:pt x="1372" y="345"/>
                  <a:pt x="1374" y="337"/>
                  <a:pt x="1370" y="329"/>
                </a:cubicBezTo>
                <a:cubicBezTo>
                  <a:pt x="1370" y="327"/>
                  <a:pt x="1369" y="326"/>
                  <a:pt x="1368" y="324"/>
                </a:cubicBezTo>
                <a:cubicBezTo>
                  <a:pt x="1366" y="323"/>
                  <a:pt x="1364" y="322"/>
                  <a:pt x="1362" y="321"/>
                </a:cubicBezTo>
                <a:cubicBezTo>
                  <a:pt x="1355" y="317"/>
                  <a:pt x="1348" y="318"/>
                  <a:pt x="1342" y="323"/>
                </a:cubicBezTo>
                <a:close/>
                <a:moveTo>
                  <a:pt x="1368" y="324"/>
                </a:move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lose/>
                <a:moveTo>
                  <a:pt x="215" y="1014"/>
                </a:moveTo>
                <a:cubicBezTo>
                  <a:pt x="220" y="1007"/>
                  <a:pt x="220" y="997"/>
                  <a:pt x="214" y="991"/>
                </a:cubicBezTo>
                <a:cubicBezTo>
                  <a:pt x="208" y="985"/>
                  <a:pt x="198" y="983"/>
                  <a:pt x="191" y="988"/>
                </a:cubicBezTo>
                <a:cubicBezTo>
                  <a:pt x="183" y="992"/>
                  <a:pt x="180" y="1001"/>
                  <a:pt x="183" y="1010"/>
                </a:cubicBezTo>
                <a:cubicBezTo>
                  <a:pt x="184" y="1012"/>
                  <a:pt x="185" y="1014"/>
                  <a:pt x="186" y="1017"/>
                </a:cubicBezTo>
                <a:cubicBezTo>
                  <a:pt x="188" y="1018"/>
                  <a:pt x="190" y="1019"/>
                  <a:pt x="192" y="1020"/>
                </a:cubicBezTo>
                <a:cubicBezTo>
                  <a:pt x="200" y="1024"/>
                  <a:pt x="209" y="1021"/>
                  <a:pt x="215" y="1014"/>
                </a:cubicBezTo>
                <a:close/>
                <a:moveTo>
                  <a:pt x="375" y="458"/>
                </a:moveTo>
                <a:cubicBezTo>
                  <a:pt x="382" y="463"/>
                  <a:pt x="391" y="463"/>
                  <a:pt x="397" y="458"/>
                </a:cubicBezTo>
                <a:cubicBezTo>
                  <a:pt x="404" y="453"/>
                  <a:pt x="406" y="445"/>
                  <a:pt x="403" y="437"/>
                </a:cubicBezTo>
                <a:cubicBezTo>
                  <a:pt x="400" y="429"/>
                  <a:pt x="393" y="425"/>
                  <a:pt x="384" y="426"/>
                </a:cubicBezTo>
                <a:cubicBezTo>
                  <a:pt x="381" y="426"/>
                  <a:pt x="378" y="428"/>
                  <a:pt x="375" y="428"/>
                </a:cubicBezTo>
                <a:cubicBezTo>
                  <a:pt x="374" y="429"/>
                  <a:pt x="373" y="430"/>
                  <a:pt x="372" y="431"/>
                </a:cubicBezTo>
                <a:cubicBezTo>
                  <a:pt x="371" y="433"/>
                  <a:pt x="370" y="435"/>
                  <a:pt x="369" y="437"/>
                </a:cubicBezTo>
                <a:cubicBezTo>
                  <a:pt x="366" y="445"/>
                  <a:pt x="369" y="454"/>
                  <a:pt x="375" y="458"/>
                </a:cubicBezTo>
                <a:close/>
                <a:moveTo>
                  <a:pt x="232" y="800"/>
                </a:moveTo>
                <a:cubicBezTo>
                  <a:pt x="232" y="800"/>
                  <a:pt x="232" y="800"/>
                  <a:pt x="232" y="800"/>
                </a:cubicBezTo>
                <a:cubicBezTo>
                  <a:pt x="232" y="800"/>
                  <a:pt x="232" y="800"/>
                  <a:pt x="232" y="800"/>
                </a:cubicBezTo>
                <a:close/>
                <a:moveTo>
                  <a:pt x="255" y="1216"/>
                </a:moveTo>
                <a:cubicBezTo>
                  <a:pt x="263" y="1220"/>
                  <a:pt x="272" y="1219"/>
                  <a:pt x="278" y="1213"/>
                </a:cubicBezTo>
                <a:cubicBezTo>
                  <a:pt x="284" y="1207"/>
                  <a:pt x="285" y="1197"/>
                  <a:pt x="280" y="1190"/>
                </a:cubicBezTo>
                <a:cubicBezTo>
                  <a:pt x="275" y="1183"/>
                  <a:pt x="265" y="1180"/>
                  <a:pt x="257" y="1184"/>
                </a:cubicBezTo>
                <a:cubicBezTo>
                  <a:pt x="255" y="1185"/>
                  <a:pt x="253" y="1186"/>
                  <a:pt x="251" y="1187"/>
                </a:cubicBezTo>
                <a:cubicBezTo>
                  <a:pt x="250" y="1189"/>
                  <a:pt x="249" y="1191"/>
                  <a:pt x="248" y="1193"/>
                </a:cubicBezTo>
                <a:cubicBezTo>
                  <a:pt x="245" y="1202"/>
                  <a:pt x="248" y="1211"/>
                  <a:pt x="255" y="1216"/>
                </a:cubicBezTo>
                <a:close/>
                <a:moveTo>
                  <a:pt x="251" y="1187"/>
                </a:moveTo>
                <a:cubicBezTo>
                  <a:pt x="251" y="1187"/>
                  <a:pt x="250" y="1188"/>
                  <a:pt x="250" y="1188"/>
                </a:cubicBezTo>
                <a:cubicBezTo>
                  <a:pt x="251" y="1188"/>
                  <a:pt x="251" y="1187"/>
                  <a:pt x="251" y="1187"/>
                </a:cubicBezTo>
                <a:cubicBezTo>
                  <a:pt x="251" y="1187"/>
                  <a:pt x="251" y="1187"/>
                  <a:pt x="251" y="1187"/>
                </a:cubicBezTo>
                <a:close/>
                <a:moveTo>
                  <a:pt x="708" y="1580"/>
                </a:moveTo>
                <a:cubicBezTo>
                  <a:pt x="700" y="1575"/>
                  <a:pt x="691" y="1575"/>
                  <a:pt x="684" y="1581"/>
                </a:cubicBezTo>
                <a:cubicBezTo>
                  <a:pt x="678" y="1587"/>
                  <a:pt x="677" y="1597"/>
                  <a:pt x="681" y="1605"/>
                </a:cubicBezTo>
                <a:cubicBezTo>
                  <a:pt x="686" y="1612"/>
                  <a:pt x="696" y="1615"/>
                  <a:pt x="704" y="1611"/>
                </a:cubicBezTo>
                <a:cubicBezTo>
                  <a:pt x="706" y="1610"/>
                  <a:pt x="708" y="1610"/>
                  <a:pt x="710" y="1609"/>
                </a:cubicBezTo>
                <a:cubicBezTo>
                  <a:pt x="711" y="1607"/>
                  <a:pt x="712" y="1605"/>
                  <a:pt x="713" y="1603"/>
                </a:cubicBezTo>
                <a:cubicBezTo>
                  <a:pt x="717" y="1595"/>
                  <a:pt x="715" y="1586"/>
                  <a:pt x="708" y="1580"/>
                </a:cubicBezTo>
                <a:close/>
                <a:moveTo>
                  <a:pt x="710" y="1609"/>
                </a:moveTo>
                <a:cubicBezTo>
                  <a:pt x="710" y="1609"/>
                  <a:pt x="710" y="1609"/>
                  <a:pt x="710" y="1609"/>
                </a:cubicBezTo>
                <a:cubicBezTo>
                  <a:pt x="710" y="1609"/>
                  <a:pt x="710" y="1609"/>
                  <a:pt x="710" y="1609"/>
                </a:cubicBezTo>
                <a:cubicBezTo>
                  <a:pt x="710" y="1609"/>
                  <a:pt x="710" y="1609"/>
                  <a:pt x="710" y="1609"/>
                </a:cubicBezTo>
                <a:close/>
                <a:moveTo>
                  <a:pt x="563" y="313"/>
                </a:moveTo>
                <a:cubicBezTo>
                  <a:pt x="573" y="314"/>
                  <a:pt x="582" y="305"/>
                  <a:pt x="582" y="295"/>
                </a:cubicBezTo>
                <a:cubicBezTo>
                  <a:pt x="582" y="285"/>
                  <a:pt x="573" y="277"/>
                  <a:pt x="563" y="277"/>
                </a:cubicBezTo>
                <a:cubicBezTo>
                  <a:pt x="553" y="277"/>
                  <a:pt x="546" y="285"/>
                  <a:pt x="546" y="295"/>
                </a:cubicBezTo>
                <a:cubicBezTo>
                  <a:pt x="546" y="305"/>
                  <a:pt x="553" y="313"/>
                  <a:pt x="563" y="313"/>
                </a:cubicBezTo>
                <a:close/>
                <a:moveTo>
                  <a:pt x="1365" y="380"/>
                </a:move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lose/>
                <a:moveTo>
                  <a:pt x="1393" y="378"/>
                </a:moveTo>
                <a:cubicBezTo>
                  <a:pt x="1399" y="370"/>
                  <a:pt x="1398" y="361"/>
                  <a:pt x="1392" y="355"/>
                </a:cubicBezTo>
                <a:cubicBezTo>
                  <a:pt x="1386" y="348"/>
                  <a:pt x="1376" y="347"/>
                  <a:pt x="1369" y="352"/>
                </a:cubicBezTo>
                <a:cubicBezTo>
                  <a:pt x="1362" y="356"/>
                  <a:pt x="1359" y="366"/>
                  <a:pt x="1362" y="374"/>
                </a:cubicBezTo>
                <a:cubicBezTo>
                  <a:pt x="1363" y="376"/>
                  <a:pt x="1364" y="378"/>
                  <a:pt x="1365" y="380"/>
                </a:cubicBezTo>
                <a:cubicBezTo>
                  <a:pt x="1367" y="381"/>
                  <a:pt x="1369" y="382"/>
                  <a:pt x="1371" y="383"/>
                </a:cubicBezTo>
                <a:cubicBezTo>
                  <a:pt x="1379" y="387"/>
                  <a:pt x="1388" y="385"/>
                  <a:pt x="1393" y="378"/>
                </a:cubicBezTo>
                <a:close/>
                <a:moveTo>
                  <a:pt x="1033" y="1609"/>
                </a:moveTo>
                <a:cubicBezTo>
                  <a:pt x="1027" y="1604"/>
                  <a:pt x="1017" y="1604"/>
                  <a:pt x="1011" y="1610"/>
                </a:cubicBezTo>
                <a:cubicBezTo>
                  <a:pt x="1004" y="1615"/>
                  <a:pt x="1002" y="1625"/>
                  <a:pt x="1006" y="1632"/>
                </a:cubicBezTo>
                <a:cubicBezTo>
                  <a:pt x="1011" y="1640"/>
                  <a:pt x="1020" y="1644"/>
                  <a:pt x="1028" y="1641"/>
                </a:cubicBezTo>
                <a:cubicBezTo>
                  <a:pt x="1031" y="1640"/>
                  <a:pt x="1033" y="1638"/>
                  <a:pt x="1036" y="1637"/>
                </a:cubicBezTo>
                <a:cubicBezTo>
                  <a:pt x="1037" y="1635"/>
                  <a:pt x="1038" y="1633"/>
                  <a:pt x="1039" y="1631"/>
                </a:cubicBezTo>
                <a:cubicBezTo>
                  <a:pt x="1042" y="1623"/>
                  <a:pt x="1040" y="1615"/>
                  <a:pt x="1033" y="1609"/>
                </a:cubicBezTo>
                <a:close/>
                <a:moveTo>
                  <a:pt x="1036" y="1637"/>
                </a:move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lose/>
                <a:moveTo>
                  <a:pt x="1588" y="702"/>
                </a:moveTo>
                <a:cubicBezTo>
                  <a:pt x="1595" y="707"/>
                  <a:pt x="1604" y="705"/>
                  <a:pt x="1610" y="699"/>
                </a:cubicBezTo>
                <a:cubicBezTo>
                  <a:pt x="1616" y="693"/>
                  <a:pt x="1617" y="683"/>
                  <a:pt x="1612" y="676"/>
                </a:cubicBezTo>
                <a:cubicBezTo>
                  <a:pt x="1606" y="669"/>
                  <a:pt x="1597" y="667"/>
                  <a:pt x="1589" y="670"/>
                </a:cubicBezTo>
                <a:cubicBezTo>
                  <a:pt x="1587" y="672"/>
                  <a:pt x="1585" y="673"/>
                  <a:pt x="1583" y="674"/>
                </a:cubicBezTo>
                <a:cubicBezTo>
                  <a:pt x="1582" y="676"/>
                  <a:pt x="1581" y="678"/>
                  <a:pt x="1580" y="681"/>
                </a:cubicBezTo>
                <a:cubicBezTo>
                  <a:pt x="1577" y="689"/>
                  <a:pt x="1580" y="698"/>
                  <a:pt x="1588" y="702"/>
                </a:cubicBezTo>
                <a:close/>
                <a:moveTo>
                  <a:pt x="1583" y="674"/>
                </a:move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lose/>
                <a:moveTo>
                  <a:pt x="1632" y="1059"/>
                </a:moveTo>
                <a:cubicBezTo>
                  <a:pt x="1633" y="1059"/>
                  <a:pt x="1633" y="1059"/>
                  <a:pt x="1633" y="1059"/>
                </a:cubicBezTo>
                <a:cubicBezTo>
                  <a:pt x="1633" y="1059"/>
                  <a:pt x="1633" y="1059"/>
                  <a:pt x="1633" y="1059"/>
                </a:cubicBezTo>
                <a:cubicBezTo>
                  <a:pt x="1633" y="1059"/>
                  <a:pt x="1632" y="1059"/>
                  <a:pt x="1632" y="1059"/>
                </a:cubicBezTo>
                <a:cubicBezTo>
                  <a:pt x="1632" y="1059"/>
                  <a:pt x="1632" y="1059"/>
                  <a:pt x="1632" y="1059"/>
                </a:cubicBezTo>
                <a:close/>
                <a:moveTo>
                  <a:pt x="1604" y="1061"/>
                </a:moveTo>
                <a:cubicBezTo>
                  <a:pt x="1599" y="1069"/>
                  <a:pt x="1599" y="1078"/>
                  <a:pt x="1605" y="1085"/>
                </a:cubicBezTo>
                <a:cubicBezTo>
                  <a:pt x="1611" y="1091"/>
                  <a:pt x="1621" y="1092"/>
                  <a:pt x="1628" y="1088"/>
                </a:cubicBezTo>
                <a:cubicBezTo>
                  <a:pt x="1636" y="1083"/>
                  <a:pt x="1638" y="1073"/>
                  <a:pt x="1635" y="1065"/>
                </a:cubicBezTo>
                <a:cubicBezTo>
                  <a:pt x="1634" y="1063"/>
                  <a:pt x="1633" y="1061"/>
                  <a:pt x="1632" y="1059"/>
                </a:cubicBezTo>
                <a:cubicBezTo>
                  <a:pt x="1631" y="1058"/>
                  <a:pt x="1629" y="1057"/>
                  <a:pt x="1627" y="1056"/>
                </a:cubicBezTo>
                <a:cubicBezTo>
                  <a:pt x="1619" y="1052"/>
                  <a:pt x="1609" y="1054"/>
                  <a:pt x="1604" y="1061"/>
                </a:cubicBezTo>
                <a:close/>
                <a:moveTo>
                  <a:pt x="196" y="880"/>
                </a:move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lose/>
                <a:moveTo>
                  <a:pt x="199" y="909"/>
                </a:moveTo>
                <a:cubicBezTo>
                  <a:pt x="206" y="914"/>
                  <a:pt x="215" y="913"/>
                  <a:pt x="222" y="907"/>
                </a:cubicBezTo>
                <a:cubicBezTo>
                  <a:pt x="228" y="902"/>
                  <a:pt x="229" y="892"/>
                  <a:pt x="225" y="885"/>
                </a:cubicBezTo>
                <a:cubicBezTo>
                  <a:pt x="221" y="877"/>
                  <a:pt x="211" y="874"/>
                  <a:pt x="203" y="877"/>
                </a:cubicBezTo>
                <a:cubicBezTo>
                  <a:pt x="201" y="878"/>
                  <a:pt x="198" y="879"/>
                  <a:pt x="196" y="880"/>
                </a:cubicBezTo>
                <a:cubicBezTo>
                  <a:pt x="195" y="882"/>
                  <a:pt x="194" y="884"/>
                  <a:pt x="193" y="886"/>
                </a:cubicBezTo>
                <a:cubicBezTo>
                  <a:pt x="190" y="894"/>
                  <a:pt x="192" y="904"/>
                  <a:pt x="199" y="909"/>
                </a:cubicBezTo>
                <a:close/>
                <a:moveTo>
                  <a:pt x="604" y="1575"/>
                </a:moveTo>
                <a:cubicBezTo>
                  <a:pt x="604" y="1574"/>
                  <a:pt x="604" y="1574"/>
                  <a:pt x="604" y="1574"/>
                </a:cubicBezTo>
                <a:cubicBezTo>
                  <a:pt x="604" y="1574"/>
                  <a:pt x="604" y="1575"/>
                  <a:pt x="604" y="1575"/>
                </a:cubicBezTo>
                <a:cubicBezTo>
                  <a:pt x="604" y="1575"/>
                  <a:pt x="604" y="1574"/>
                  <a:pt x="604" y="1574"/>
                </a:cubicBezTo>
                <a:cubicBezTo>
                  <a:pt x="604" y="1574"/>
                  <a:pt x="604" y="1574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lose/>
                <a:moveTo>
                  <a:pt x="604" y="1575"/>
                </a:moveTo>
                <a:cubicBezTo>
                  <a:pt x="604" y="1575"/>
                  <a:pt x="604" y="1575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lose/>
                <a:moveTo>
                  <a:pt x="630" y="1573"/>
                </a:moveTo>
                <a:cubicBezTo>
                  <a:pt x="636" y="1567"/>
                  <a:pt x="637" y="1559"/>
                  <a:pt x="633" y="1552"/>
                </a:cubicBezTo>
                <a:cubicBezTo>
                  <a:pt x="632" y="1550"/>
                  <a:pt x="632" y="1549"/>
                  <a:pt x="631" y="1547"/>
                </a:cubicBezTo>
                <a:cubicBezTo>
                  <a:pt x="630" y="1547"/>
                  <a:pt x="628" y="1546"/>
                  <a:pt x="627" y="1545"/>
                </a:cubicBezTo>
                <a:cubicBezTo>
                  <a:pt x="619" y="1541"/>
                  <a:pt x="610" y="1542"/>
                  <a:pt x="604" y="1548"/>
                </a:cubicBezTo>
                <a:cubicBezTo>
                  <a:pt x="599" y="1554"/>
                  <a:pt x="598" y="1562"/>
                  <a:pt x="602" y="1570"/>
                </a:cubicBezTo>
                <a:cubicBezTo>
                  <a:pt x="602" y="1571"/>
                  <a:pt x="603" y="1573"/>
                  <a:pt x="604" y="1575"/>
                </a:cubicBezTo>
                <a:cubicBezTo>
                  <a:pt x="605" y="1575"/>
                  <a:pt x="607" y="1576"/>
                  <a:pt x="608" y="1576"/>
                </a:cubicBezTo>
                <a:cubicBezTo>
                  <a:pt x="616" y="1580"/>
                  <a:pt x="625" y="1579"/>
                  <a:pt x="630" y="1573"/>
                </a:cubicBezTo>
                <a:close/>
                <a:moveTo>
                  <a:pt x="1615" y="909"/>
                </a:moveTo>
                <a:cubicBezTo>
                  <a:pt x="1615" y="920"/>
                  <a:pt x="1623" y="928"/>
                  <a:pt x="1633" y="928"/>
                </a:cubicBezTo>
                <a:cubicBezTo>
                  <a:pt x="1643" y="928"/>
                  <a:pt x="1651" y="919"/>
                  <a:pt x="1651" y="910"/>
                </a:cubicBezTo>
                <a:cubicBezTo>
                  <a:pt x="1651" y="900"/>
                  <a:pt x="1643" y="892"/>
                  <a:pt x="1633" y="892"/>
                </a:cubicBezTo>
                <a:cubicBezTo>
                  <a:pt x="1623" y="892"/>
                  <a:pt x="1615" y="899"/>
                  <a:pt x="1615" y="909"/>
                </a:cubicBezTo>
                <a:close/>
                <a:moveTo>
                  <a:pt x="1637" y="1004"/>
                </a:move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lose/>
                <a:moveTo>
                  <a:pt x="1609" y="1007"/>
                </a:moveTo>
                <a:cubicBezTo>
                  <a:pt x="1604" y="1015"/>
                  <a:pt x="1604" y="1024"/>
                  <a:pt x="1610" y="1030"/>
                </a:cubicBezTo>
                <a:cubicBezTo>
                  <a:pt x="1616" y="1036"/>
                  <a:pt x="1626" y="1038"/>
                  <a:pt x="1633" y="1033"/>
                </a:cubicBezTo>
                <a:cubicBezTo>
                  <a:pt x="1640" y="1029"/>
                  <a:pt x="1643" y="1020"/>
                  <a:pt x="1640" y="1011"/>
                </a:cubicBezTo>
                <a:cubicBezTo>
                  <a:pt x="1639" y="1009"/>
                  <a:pt x="1638" y="1007"/>
                  <a:pt x="1637" y="1004"/>
                </a:cubicBezTo>
                <a:cubicBezTo>
                  <a:pt x="1635" y="1003"/>
                  <a:pt x="1633" y="1003"/>
                  <a:pt x="1631" y="1002"/>
                </a:cubicBezTo>
                <a:cubicBezTo>
                  <a:pt x="1623" y="998"/>
                  <a:pt x="1614" y="1000"/>
                  <a:pt x="1609" y="1007"/>
                </a:cubicBezTo>
                <a:close/>
                <a:moveTo>
                  <a:pt x="273" y="663"/>
                </a:moveTo>
                <a:cubicBezTo>
                  <a:pt x="278" y="656"/>
                  <a:pt x="277" y="646"/>
                  <a:pt x="272" y="640"/>
                </a:cubicBezTo>
                <a:cubicBezTo>
                  <a:pt x="266" y="633"/>
                  <a:pt x="256" y="632"/>
                  <a:pt x="248" y="637"/>
                </a:cubicBezTo>
                <a:cubicBezTo>
                  <a:pt x="241" y="641"/>
                  <a:pt x="238" y="651"/>
                  <a:pt x="242" y="659"/>
                </a:cubicBezTo>
                <a:cubicBezTo>
                  <a:pt x="243" y="661"/>
                  <a:pt x="243" y="663"/>
                  <a:pt x="244" y="665"/>
                </a:cubicBezTo>
                <a:cubicBezTo>
                  <a:pt x="246" y="666"/>
                  <a:pt x="248" y="667"/>
                  <a:pt x="250" y="668"/>
                </a:cubicBezTo>
                <a:cubicBezTo>
                  <a:pt x="258" y="672"/>
                  <a:pt x="267" y="670"/>
                  <a:pt x="273" y="663"/>
                </a:cubicBezTo>
                <a:close/>
                <a:moveTo>
                  <a:pt x="244" y="665"/>
                </a:moveTo>
                <a:cubicBezTo>
                  <a:pt x="244" y="665"/>
                  <a:pt x="244" y="665"/>
                  <a:pt x="244" y="665"/>
                </a:cubicBezTo>
                <a:cubicBezTo>
                  <a:pt x="244" y="665"/>
                  <a:pt x="244" y="665"/>
                  <a:pt x="244" y="665"/>
                </a:cubicBezTo>
                <a:cubicBezTo>
                  <a:pt x="244" y="665"/>
                  <a:pt x="244" y="665"/>
                  <a:pt x="244" y="665"/>
                </a:cubicBezTo>
                <a:close/>
                <a:moveTo>
                  <a:pt x="1120" y="1590"/>
                </a:moveTo>
                <a:cubicBezTo>
                  <a:pt x="1120" y="1590"/>
                  <a:pt x="1121" y="1590"/>
                  <a:pt x="1121" y="1590"/>
                </a:cubicBezTo>
                <a:cubicBezTo>
                  <a:pt x="1121" y="1590"/>
                  <a:pt x="1121" y="1590"/>
                  <a:pt x="1121" y="1590"/>
                </a:cubicBezTo>
                <a:cubicBezTo>
                  <a:pt x="1121" y="1590"/>
                  <a:pt x="1121" y="1590"/>
                  <a:pt x="1121" y="1590"/>
                </a:cubicBezTo>
                <a:cubicBezTo>
                  <a:pt x="1121" y="1590"/>
                  <a:pt x="1121" y="1590"/>
                  <a:pt x="1120" y="1590"/>
                </a:cubicBezTo>
                <a:close/>
                <a:moveTo>
                  <a:pt x="1092" y="1593"/>
                </a:moveTo>
                <a:cubicBezTo>
                  <a:pt x="1087" y="1600"/>
                  <a:pt x="1088" y="1609"/>
                  <a:pt x="1093" y="1615"/>
                </a:cubicBezTo>
                <a:cubicBezTo>
                  <a:pt x="1099" y="1622"/>
                  <a:pt x="1109" y="1623"/>
                  <a:pt x="1117" y="1618"/>
                </a:cubicBezTo>
                <a:cubicBezTo>
                  <a:pt x="1124" y="1614"/>
                  <a:pt x="1127" y="1604"/>
                  <a:pt x="1123" y="1596"/>
                </a:cubicBezTo>
                <a:cubicBezTo>
                  <a:pt x="1122" y="1594"/>
                  <a:pt x="1121" y="1592"/>
                  <a:pt x="1121" y="1590"/>
                </a:cubicBezTo>
                <a:cubicBezTo>
                  <a:pt x="1119" y="1589"/>
                  <a:pt x="1117" y="1588"/>
                  <a:pt x="1115" y="1587"/>
                </a:cubicBezTo>
                <a:cubicBezTo>
                  <a:pt x="1107" y="1583"/>
                  <a:pt x="1097" y="1585"/>
                  <a:pt x="1092" y="1593"/>
                </a:cubicBezTo>
                <a:close/>
                <a:moveTo>
                  <a:pt x="1538" y="529"/>
                </a:moveTo>
                <a:cubicBezTo>
                  <a:pt x="1531" y="525"/>
                  <a:pt x="1521" y="526"/>
                  <a:pt x="1515" y="532"/>
                </a:cubicBezTo>
                <a:cubicBezTo>
                  <a:pt x="1509" y="538"/>
                  <a:pt x="1508" y="548"/>
                  <a:pt x="1514" y="555"/>
                </a:cubicBezTo>
                <a:cubicBezTo>
                  <a:pt x="1519" y="562"/>
                  <a:pt x="1528" y="564"/>
                  <a:pt x="1536" y="561"/>
                </a:cubicBezTo>
                <a:cubicBezTo>
                  <a:pt x="1538" y="560"/>
                  <a:pt x="1540" y="559"/>
                  <a:pt x="1542" y="557"/>
                </a:cubicBezTo>
                <a:cubicBezTo>
                  <a:pt x="1543" y="555"/>
                  <a:pt x="1544" y="553"/>
                  <a:pt x="1545" y="551"/>
                </a:cubicBezTo>
                <a:cubicBezTo>
                  <a:pt x="1548" y="543"/>
                  <a:pt x="1545" y="534"/>
                  <a:pt x="1538" y="529"/>
                </a:cubicBezTo>
                <a:close/>
                <a:moveTo>
                  <a:pt x="1542" y="558"/>
                </a:moveTo>
                <a:cubicBezTo>
                  <a:pt x="1542" y="558"/>
                  <a:pt x="1542" y="557"/>
                  <a:pt x="1542" y="557"/>
                </a:cubicBezTo>
                <a:cubicBezTo>
                  <a:pt x="1542" y="557"/>
                  <a:pt x="1542" y="557"/>
                  <a:pt x="1542" y="557"/>
                </a:cubicBezTo>
                <a:cubicBezTo>
                  <a:pt x="1542" y="558"/>
                  <a:pt x="1542" y="558"/>
                  <a:pt x="1542" y="558"/>
                </a:cubicBezTo>
                <a:close/>
                <a:moveTo>
                  <a:pt x="204" y="854"/>
                </a:moveTo>
                <a:cubicBezTo>
                  <a:pt x="211" y="859"/>
                  <a:pt x="221" y="859"/>
                  <a:pt x="227" y="853"/>
                </a:cubicBezTo>
                <a:cubicBezTo>
                  <a:pt x="233" y="847"/>
                  <a:pt x="234" y="837"/>
                  <a:pt x="230" y="830"/>
                </a:cubicBezTo>
                <a:cubicBezTo>
                  <a:pt x="226" y="823"/>
                  <a:pt x="216" y="820"/>
                  <a:pt x="208" y="823"/>
                </a:cubicBezTo>
                <a:cubicBezTo>
                  <a:pt x="206" y="824"/>
                  <a:pt x="203" y="825"/>
                  <a:pt x="201" y="826"/>
                </a:cubicBezTo>
                <a:cubicBezTo>
                  <a:pt x="200" y="828"/>
                  <a:pt x="199" y="830"/>
                  <a:pt x="198" y="832"/>
                </a:cubicBezTo>
                <a:cubicBezTo>
                  <a:pt x="195" y="840"/>
                  <a:pt x="197" y="849"/>
                  <a:pt x="204" y="854"/>
                </a:cubicBezTo>
                <a:close/>
                <a:moveTo>
                  <a:pt x="201" y="826"/>
                </a:move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lose/>
                <a:moveTo>
                  <a:pt x="533" y="338"/>
                </a:moveTo>
                <a:cubicBezTo>
                  <a:pt x="543" y="338"/>
                  <a:pt x="551" y="331"/>
                  <a:pt x="552" y="321"/>
                </a:cubicBezTo>
                <a:cubicBezTo>
                  <a:pt x="552" y="311"/>
                  <a:pt x="544" y="302"/>
                  <a:pt x="534" y="302"/>
                </a:cubicBezTo>
                <a:cubicBezTo>
                  <a:pt x="524" y="301"/>
                  <a:pt x="516" y="310"/>
                  <a:pt x="516" y="320"/>
                </a:cubicBezTo>
                <a:cubicBezTo>
                  <a:pt x="515" y="330"/>
                  <a:pt x="523" y="338"/>
                  <a:pt x="533" y="338"/>
                </a:cubicBezTo>
                <a:close/>
                <a:moveTo>
                  <a:pt x="863" y="209"/>
                </a:moveTo>
                <a:cubicBezTo>
                  <a:pt x="863" y="200"/>
                  <a:pt x="855" y="192"/>
                  <a:pt x="845" y="192"/>
                </a:cubicBezTo>
                <a:cubicBezTo>
                  <a:pt x="835" y="192"/>
                  <a:pt x="827" y="200"/>
                  <a:pt x="827" y="210"/>
                </a:cubicBezTo>
                <a:cubicBezTo>
                  <a:pt x="827" y="220"/>
                  <a:pt x="835" y="228"/>
                  <a:pt x="845" y="228"/>
                </a:cubicBezTo>
                <a:cubicBezTo>
                  <a:pt x="855" y="228"/>
                  <a:pt x="863" y="219"/>
                  <a:pt x="863" y="209"/>
                </a:cubicBezTo>
                <a:close/>
                <a:moveTo>
                  <a:pt x="1385" y="395"/>
                </a:moveTo>
                <a:cubicBezTo>
                  <a:pt x="1385" y="405"/>
                  <a:pt x="1393" y="414"/>
                  <a:pt x="1403" y="414"/>
                </a:cubicBezTo>
                <a:cubicBezTo>
                  <a:pt x="1413" y="414"/>
                  <a:pt x="1421" y="407"/>
                  <a:pt x="1421" y="397"/>
                </a:cubicBezTo>
                <a:cubicBezTo>
                  <a:pt x="1422" y="387"/>
                  <a:pt x="1415" y="379"/>
                  <a:pt x="1405" y="378"/>
                </a:cubicBezTo>
                <a:cubicBezTo>
                  <a:pt x="1394" y="378"/>
                  <a:pt x="1386" y="385"/>
                  <a:pt x="1385" y="395"/>
                </a:cubicBezTo>
                <a:close/>
                <a:moveTo>
                  <a:pt x="695" y="250"/>
                </a:moveTo>
                <a:cubicBezTo>
                  <a:pt x="695" y="240"/>
                  <a:pt x="687" y="232"/>
                  <a:pt x="677" y="232"/>
                </a:cubicBezTo>
                <a:cubicBezTo>
                  <a:pt x="667" y="232"/>
                  <a:pt x="658" y="241"/>
                  <a:pt x="659" y="251"/>
                </a:cubicBezTo>
                <a:cubicBezTo>
                  <a:pt x="659" y="260"/>
                  <a:pt x="667" y="268"/>
                  <a:pt x="677" y="268"/>
                </a:cubicBezTo>
                <a:cubicBezTo>
                  <a:pt x="687" y="268"/>
                  <a:pt x="695" y="260"/>
                  <a:pt x="695" y="250"/>
                </a:cubicBezTo>
                <a:close/>
                <a:moveTo>
                  <a:pt x="1063" y="247"/>
                </a:moveTo>
                <a:cubicBezTo>
                  <a:pt x="1072" y="247"/>
                  <a:pt x="1080" y="239"/>
                  <a:pt x="1080" y="229"/>
                </a:cubicBezTo>
                <a:cubicBezTo>
                  <a:pt x="1080" y="219"/>
                  <a:pt x="1073" y="211"/>
                  <a:pt x="1063" y="211"/>
                </a:cubicBezTo>
                <a:cubicBezTo>
                  <a:pt x="1053" y="211"/>
                  <a:pt x="1045" y="218"/>
                  <a:pt x="1044" y="228"/>
                </a:cubicBezTo>
                <a:cubicBezTo>
                  <a:pt x="1044" y="238"/>
                  <a:pt x="1053" y="247"/>
                  <a:pt x="1063" y="247"/>
                </a:cubicBezTo>
                <a:close/>
                <a:moveTo>
                  <a:pt x="271" y="707"/>
                </a:moveTo>
                <a:cubicBezTo>
                  <a:pt x="271" y="697"/>
                  <a:pt x="263" y="689"/>
                  <a:pt x="253" y="689"/>
                </a:cubicBezTo>
                <a:cubicBezTo>
                  <a:pt x="243" y="689"/>
                  <a:pt x="235" y="696"/>
                  <a:pt x="235" y="706"/>
                </a:cubicBezTo>
                <a:cubicBezTo>
                  <a:pt x="235" y="716"/>
                  <a:pt x="243" y="724"/>
                  <a:pt x="253" y="725"/>
                </a:cubicBezTo>
                <a:cubicBezTo>
                  <a:pt x="263" y="725"/>
                  <a:pt x="271" y="716"/>
                  <a:pt x="271" y="707"/>
                </a:cubicBezTo>
                <a:close/>
                <a:moveTo>
                  <a:pt x="761" y="248"/>
                </a:moveTo>
                <a:cubicBezTo>
                  <a:pt x="771" y="248"/>
                  <a:pt x="778" y="240"/>
                  <a:pt x="778" y="230"/>
                </a:cubicBezTo>
                <a:cubicBezTo>
                  <a:pt x="778" y="220"/>
                  <a:pt x="771" y="213"/>
                  <a:pt x="761" y="213"/>
                </a:cubicBezTo>
                <a:cubicBezTo>
                  <a:pt x="751" y="213"/>
                  <a:pt x="743" y="220"/>
                  <a:pt x="742" y="230"/>
                </a:cubicBezTo>
                <a:cubicBezTo>
                  <a:pt x="742" y="240"/>
                  <a:pt x="751" y="249"/>
                  <a:pt x="761" y="248"/>
                </a:cubicBezTo>
                <a:close/>
                <a:moveTo>
                  <a:pt x="1008" y="242"/>
                </a:moveTo>
                <a:cubicBezTo>
                  <a:pt x="1018" y="242"/>
                  <a:pt x="1026" y="234"/>
                  <a:pt x="1026" y="224"/>
                </a:cubicBezTo>
                <a:cubicBezTo>
                  <a:pt x="1025" y="214"/>
                  <a:pt x="1017" y="206"/>
                  <a:pt x="1007" y="206"/>
                </a:cubicBezTo>
                <a:cubicBezTo>
                  <a:pt x="998" y="207"/>
                  <a:pt x="990" y="215"/>
                  <a:pt x="990" y="225"/>
                </a:cubicBezTo>
                <a:cubicBezTo>
                  <a:pt x="990" y="235"/>
                  <a:pt x="998" y="242"/>
                  <a:pt x="1008" y="242"/>
                </a:cubicBezTo>
                <a:close/>
                <a:moveTo>
                  <a:pt x="914" y="1595"/>
                </a:moveTo>
                <a:cubicBezTo>
                  <a:pt x="905" y="1595"/>
                  <a:pt x="896" y="1603"/>
                  <a:pt x="896" y="1613"/>
                </a:cubicBezTo>
                <a:cubicBezTo>
                  <a:pt x="896" y="1623"/>
                  <a:pt x="904" y="1631"/>
                  <a:pt x="914" y="1631"/>
                </a:cubicBezTo>
                <a:cubicBezTo>
                  <a:pt x="924" y="1631"/>
                  <a:pt x="932" y="1624"/>
                  <a:pt x="932" y="1614"/>
                </a:cubicBezTo>
                <a:cubicBezTo>
                  <a:pt x="932" y="1604"/>
                  <a:pt x="924" y="1596"/>
                  <a:pt x="914" y="1595"/>
                </a:cubicBezTo>
                <a:close/>
                <a:moveTo>
                  <a:pt x="475" y="387"/>
                </a:moveTo>
                <a:cubicBezTo>
                  <a:pt x="485" y="387"/>
                  <a:pt x="493" y="379"/>
                  <a:pt x="493" y="370"/>
                </a:cubicBezTo>
                <a:cubicBezTo>
                  <a:pt x="493" y="360"/>
                  <a:pt x="484" y="351"/>
                  <a:pt x="474" y="351"/>
                </a:cubicBezTo>
                <a:cubicBezTo>
                  <a:pt x="465" y="352"/>
                  <a:pt x="457" y="360"/>
                  <a:pt x="457" y="370"/>
                </a:cubicBezTo>
                <a:cubicBezTo>
                  <a:pt x="457" y="380"/>
                  <a:pt x="465" y="387"/>
                  <a:pt x="475" y="387"/>
                </a:cubicBezTo>
                <a:close/>
                <a:moveTo>
                  <a:pt x="506" y="1467"/>
                </a:moveTo>
                <a:cubicBezTo>
                  <a:pt x="507" y="1457"/>
                  <a:pt x="498" y="1449"/>
                  <a:pt x="489" y="1449"/>
                </a:cubicBezTo>
                <a:cubicBezTo>
                  <a:pt x="479" y="1448"/>
                  <a:pt x="471" y="1456"/>
                  <a:pt x="471" y="1466"/>
                </a:cubicBezTo>
                <a:cubicBezTo>
                  <a:pt x="471" y="1476"/>
                  <a:pt x="478" y="1484"/>
                  <a:pt x="488" y="1484"/>
                </a:cubicBezTo>
                <a:cubicBezTo>
                  <a:pt x="498" y="1485"/>
                  <a:pt x="506" y="1477"/>
                  <a:pt x="506" y="1467"/>
                </a:cubicBezTo>
                <a:close/>
                <a:moveTo>
                  <a:pt x="1281" y="332"/>
                </a:moveTo>
                <a:cubicBezTo>
                  <a:pt x="1281" y="341"/>
                  <a:pt x="1289" y="350"/>
                  <a:pt x="1299" y="350"/>
                </a:cubicBezTo>
                <a:cubicBezTo>
                  <a:pt x="1309" y="350"/>
                  <a:pt x="1317" y="342"/>
                  <a:pt x="1317" y="332"/>
                </a:cubicBezTo>
                <a:cubicBezTo>
                  <a:pt x="1317" y="322"/>
                  <a:pt x="1309" y="314"/>
                  <a:pt x="1300" y="314"/>
                </a:cubicBezTo>
                <a:cubicBezTo>
                  <a:pt x="1290" y="314"/>
                  <a:pt x="1282" y="322"/>
                  <a:pt x="1281" y="332"/>
                </a:cubicBezTo>
                <a:close/>
                <a:moveTo>
                  <a:pt x="943" y="234"/>
                </a:moveTo>
                <a:cubicBezTo>
                  <a:pt x="949" y="239"/>
                  <a:pt x="959" y="238"/>
                  <a:pt x="965" y="233"/>
                </a:cubicBezTo>
                <a:cubicBezTo>
                  <a:pt x="971" y="227"/>
                  <a:pt x="973" y="218"/>
                  <a:pt x="969" y="211"/>
                </a:cubicBezTo>
                <a:cubicBezTo>
                  <a:pt x="965" y="203"/>
                  <a:pt x="956" y="200"/>
                  <a:pt x="948" y="202"/>
                </a:cubicBezTo>
                <a:cubicBezTo>
                  <a:pt x="946" y="203"/>
                  <a:pt x="944" y="204"/>
                  <a:pt x="942" y="204"/>
                </a:cubicBezTo>
                <a:cubicBezTo>
                  <a:pt x="940" y="207"/>
                  <a:pt x="938" y="209"/>
                  <a:pt x="937" y="212"/>
                </a:cubicBezTo>
                <a:cubicBezTo>
                  <a:pt x="933" y="219"/>
                  <a:pt x="936" y="229"/>
                  <a:pt x="943" y="234"/>
                </a:cubicBezTo>
                <a:close/>
                <a:moveTo>
                  <a:pt x="942" y="204"/>
                </a:move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lose/>
                <a:moveTo>
                  <a:pt x="859" y="1591"/>
                </a:moveTo>
                <a:cubicBezTo>
                  <a:pt x="849" y="1591"/>
                  <a:pt x="841" y="1600"/>
                  <a:pt x="841" y="1609"/>
                </a:cubicBezTo>
                <a:cubicBezTo>
                  <a:pt x="842" y="1619"/>
                  <a:pt x="850" y="1627"/>
                  <a:pt x="860" y="1627"/>
                </a:cubicBezTo>
                <a:cubicBezTo>
                  <a:pt x="869" y="1627"/>
                  <a:pt x="877" y="1619"/>
                  <a:pt x="877" y="1609"/>
                </a:cubicBezTo>
                <a:cubicBezTo>
                  <a:pt x="877" y="1599"/>
                  <a:pt x="869" y="1591"/>
                  <a:pt x="859" y="1591"/>
                </a:cubicBezTo>
                <a:close/>
                <a:moveTo>
                  <a:pt x="332" y="1260"/>
                </a:moveTo>
                <a:cubicBezTo>
                  <a:pt x="333" y="1251"/>
                  <a:pt x="324" y="1242"/>
                  <a:pt x="315" y="1242"/>
                </a:cubicBezTo>
                <a:cubicBezTo>
                  <a:pt x="305" y="1242"/>
                  <a:pt x="297" y="1250"/>
                  <a:pt x="297" y="1260"/>
                </a:cubicBezTo>
                <a:cubicBezTo>
                  <a:pt x="297" y="1270"/>
                  <a:pt x="304" y="1278"/>
                  <a:pt x="314" y="1278"/>
                </a:cubicBezTo>
                <a:cubicBezTo>
                  <a:pt x="324" y="1278"/>
                  <a:pt x="332" y="1270"/>
                  <a:pt x="332" y="1260"/>
                </a:cubicBezTo>
                <a:close/>
                <a:moveTo>
                  <a:pt x="805" y="1586"/>
                </a:moveTo>
                <a:cubicBezTo>
                  <a:pt x="795" y="1586"/>
                  <a:pt x="787" y="1594"/>
                  <a:pt x="787" y="1604"/>
                </a:cubicBezTo>
                <a:cubicBezTo>
                  <a:pt x="787" y="1613"/>
                  <a:pt x="795" y="1622"/>
                  <a:pt x="804" y="1622"/>
                </a:cubicBezTo>
                <a:cubicBezTo>
                  <a:pt x="814" y="1622"/>
                  <a:pt x="822" y="1614"/>
                  <a:pt x="823" y="1604"/>
                </a:cubicBezTo>
                <a:cubicBezTo>
                  <a:pt x="823" y="1594"/>
                  <a:pt x="815" y="1586"/>
                  <a:pt x="805" y="1586"/>
                </a:cubicBezTo>
                <a:close/>
                <a:moveTo>
                  <a:pt x="1532" y="1232"/>
                </a:moveTo>
                <a:cubicBezTo>
                  <a:pt x="1532" y="1241"/>
                  <a:pt x="1541" y="1249"/>
                  <a:pt x="1550" y="1249"/>
                </a:cubicBezTo>
                <a:cubicBezTo>
                  <a:pt x="1560" y="1249"/>
                  <a:pt x="1568" y="1241"/>
                  <a:pt x="1568" y="1231"/>
                </a:cubicBezTo>
                <a:cubicBezTo>
                  <a:pt x="1568" y="1221"/>
                  <a:pt x="1560" y="1213"/>
                  <a:pt x="1550" y="1213"/>
                </a:cubicBezTo>
                <a:cubicBezTo>
                  <a:pt x="1540" y="1213"/>
                  <a:pt x="1532" y="1222"/>
                  <a:pt x="1532" y="1232"/>
                </a:cubicBezTo>
                <a:close/>
                <a:moveTo>
                  <a:pt x="308" y="1231"/>
                </a:moveTo>
                <a:cubicBezTo>
                  <a:pt x="308" y="1221"/>
                  <a:pt x="300" y="1213"/>
                  <a:pt x="290" y="1213"/>
                </a:cubicBezTo>
                <a:cubicBezTo>
                  <a:pt x="280" y="1212"/>
                  <a:pt x="272" y="1220"/>
                  <a:pt x="272" y="1230"/>
                </a:cubicBezTo>
                <a:cubicBezTo>
                  <a:pt x="272" y="1240"/>
                  <a:pt x="280" y="1248"/>
                  <a:pt x="290" y="1248"/>
                </a:cubicBezTo>
                <a:cubicBezTo>
                  <a:pt x="299" y="1248"/>
                  <a:pt x="307" y="1241"/>
                  <a:pt x="308" y="1231"/>
                </a:cubicBezTo>
                <a:close/>
                <a:moveTo>
                  <a:pt x="445" y="412"/>
                </a:moveTo>
                <a:cubicBezTo>
                  <a:pt x="455" y="412"/>
                  <a:pt x="463" y="404"/>
                  <a:pt x="463" y="394"/>
                </a:cubicBezTo>
                <a:cubicBezTo>
                  <a:pt x="463" y="384"/>
                  <a:pt x="455" y="377"/>
                  <a:pt x="445" y="376"/>
                </a:cubicBezTo>
                <a:cubicBezTo>
                  <a:pt x="435" y="376"/>
                  <a:pt x="427" y="384"/>
                  <a:pt x="427" y="394"/>
                </a:cubicBezTo>
                <a:cubicBezTo>
                  <a:pt x="427" y="404"/>
                  <a:pt x="435" y="412"/>
                  <a:pt x="445" y="412"/>
                </a:cubicBezTo>
                <a:close/>
                <a:moveTo>
                  <a:pt x="900" y="233"/>
                </a:moveTo>
                <a:cubicBezTo>
                  <a:pt x="909" y="233"/>
                  <a:pt x="917" y="225"/>
                  <a:pt x="918" y="215"/>
                </a:cubicBezTo>
                <a:cubicBezTo>
                  <a:pt x="918" y="205"/>
                  <a:pt x="909" y="197"/>
                  <a:pt x="899" y="197"/>
                </a:cubicBezTo>
                <a:cubicBezTo>
                  <a:pt x="889" y="197"/>
                  <a:pt x="882" y="205"/>
                  <a:pt x="882" y="215"/>
                </a:cubicBezTo>
                <a:cubicBezTo>
                  <a:pt x="882" y="225"/>
                  <a:pt x="890" y="233"/>
                  <a:pt x="900" y="233"/>
                </a:cubicBezTo>
                <a:close/>
                <a:moveTo>
                  <a:pt x="1575" y="741"/>
                </a:moveTo>
                <a:cubicBezTo>
                  <a:pt x="1575" y="751"/>
                  <a:pt x="1583" y="759"/>
                  <a:pt x="1593" y="759"/>
                </a:cubicBezTo>
                <a:cubicBezTo>
                  <a:pt x="1603" y="759"/>
                  <a:pt x="1610" y="752"/>
                  <a:pt x="1611" y="742"/>
                </a:cubicBezTo>
                <a:cubicBezTo>
                  <a:pt x="1611" y="732"/>
                  <a:pt x="1603" y="724"/>
                  <a:pt x="1593" y="723"/>
                </a:cubicBezTo>
                <a:cubicBezTo>
                  <a:pt x="1583" y="723"/>
                  <a:pt x="1575" y="732"/>
                  <a:pt x="1575" y="741"/>
                </a:cubicBezTo>
                <a:close/>
                <a:moveTo>
                  <a:pt x="1555" y="664"/>
                </a:moveTo>
                <a:cubicBezTo>
                  <a:pt x="1558" y="672"/>
                  <a:pt x="1566" y="677"/>
                  <a:pt x="1576" y="675"/>
                </a:cubicBezTo>
                <a:cubicBezTo>
                  <a:pt x="1578" y="675"/>
                  <a:pt x="1580" y="674"/>
                  <a:pt x="1583" y="674"/>
                </a:cubicBezTo>
                <a:cubicBezTo>
                  <a:pt x="1584" y="672"/>
                  <a:pt x="1585" y="670"/>
                  <a:pt x="1587" y="669"/>
                </a:cubicBezTo>
                <a:cubicBezTo>
                  <a:pt x="1592" y="662"/>
                  <a:pt x="1591" y="652"/>
                  <a:pt x="1586" y="646"/>
                </a:cubicBezTo>
                <a:cubicBezTo>
                  <a:pt x="1580" y="639"/>
                  <a:pt x="1570" y="638"/>
                  <a:pt x="1563" y="643"/>
                </a:cubicBezTo>
                <a:cubicBezTo>
                  <a:pt x="1556" y="647"/>
                  <a:pt x="1553" y="656"/>
                  <a:pt x="1555" y="664"/>
                </a:cubicBezTo>
                <a:close/>
                <a:moveTo>
                  <a:pt x="1583" y="674"/>
                </a:move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lose/>
                <a:moveTo>
                  <a:pt x="1052" y="1581"/>
                </a:moveTo>
                <a:cubicBezTo>
                  <a:pt x="1042" y="1581"/>
                  <a:pt x="1034" y="1589"/>
                  <a:pt x="1034" y="1599"/>
                </a:cubicBezTo>
                <a:cubicBezTo>
                  <a:pt x="1034" y="1609"/>
                  <a:pt x="1043" y="1617"/>
                  <a:pt x="1052" y="1617"/>
                </a:cubicBezTo>
                <a:cubicBezTo>
                  <a:pt x="1062" y="1617"/>
                  <a:pt x="1070" y="1609"/>
                  <a:pt x="1070" y="1599"/>
                </a:cubicBezTo>
                <a:cubicBezTo>
                  <a:pt x="1070" y="1589"/>
                  <a:pt x="1062" y="1581"/>
                  <a:pt x="1052" y="1581"/>
                </a:cubicBezTo>
                <a:close/>
                <a:moveTo>
                  <a:pt x="434" y="419"/>
                </a:moveTo>
                <a:cubicBezTo>
                  <a:pt x="434" y="409"/>
                  <a:pt x="426" y="401"/>
                  <a:pt x="416" y="401"/>
                </a:cubicBezTo>
                <a:cubicBezTo>
                  <a:pt x="406" y="401"/>
                  <a:pt x="398" y="409"/>
                  <a:pt x="398" y="419"/>
                </a:cubicBezTo>
                <a:cubicBezTo>
                  <a:pt x="398" y="429"/>
                  <a:pt x="406" y="437"/>
                  <a:pt x="416" y="437"/>
                </a:cubicBezTo>
                <a:cubicBezTo>
                  <a:pt x="426" y="437"/>
                  <a:pt x="434" y="429"/>
                  <a:pt x="434" y="419"/>
                </a:cubicBezTo>
                <a:close/>
                <a:moveTo>
                  <a:pt x="1410" y="426"/>
                </a:moveTo>
                <a:cubicBezTo>
                  <a:pt x="1411" y="436"/>
                  <a:pt x="1418" y="444"/>
                  <a:pt x="1428" y="444"/>
                </a:cubicBezTo>
                <a:cubicBezTo>
                  <a:pt x="1438" y="444"/>
                  <a:pt x="1446" y="436"/>
                  <a:pt x="1446" y="426"/>
                </a:cubicBezTo>
                <a:cubicBezTo>
                  <a:pt x="1446" y="416"/>
                  <a:pt x="1438" y="407"/>
                  <a:pt x="1428" y="408"/>
                </a:cubicBezTo>
                <a:cubicBezTo>
                  <a:pt x="1418" y="408"/>
                  <a:pt x="1410" y="416"/>
                  <a:pt x="1410" y="426"/>
                </a:cubicBezTo>
                <a:close/>
                <a:moveTo>
                  <a:pt x="1127" y="1563"/>
                </a:moveTo>
                <a:cubicBezTo>
                  <a:pt x="1120" y="1567"/>
                  <a:pt x="1116" y="1575"/>
                  <a:pt x="1118" y="1583"/>
                </a:cubicBezTo>
                <a:cubicBezTo>
                  <a:pt x="1119" y="1585"/>
                  <a:pt x="1120" y="1587"/>
                  <a:pt x="1121" y="1590"/>
                </a:cubicBezTo>
                <a:cubicBezTo>
                  <a:pt x="1124" y="1592"/>
                  <a:pt x="1127" y="1594"/>
                  <a:pt x="1131" y="1595"/>
                </a:cubicBezTo>
                <a:cubicBezTo>
                  <a:pt x="1138" y="1598"/>
                  <a:pt x="1146" y="1595"/>
                  <a:pt x="1151" y="1588"/>
                </a:cubicBezTo>
                <a:cubicBezTo>
                  <a:pt x="1155" y="1581"/>
                  <a:pt x="1154" y="1572"/>
                  <a:pt x="1149" y="1566"/>
                </a:cubicBezTo>
                <a:cubicBezTo>
                  <a:pt x="1143" y="1560"/>
                  <a:pt x="1134" y="1559"/>
                  <a:pt x="1127" y="1563"/>
                </a:cubicBezTo>
                <a:close/>
                <a:moveTo>
                  <a:pt x="1436" y="455"/>
                </a:moveTo>
                <a:cubicBezTo>
                  <a:pt x="1436" y="465"/>
                  <a:pt x="1443" y="473"/>
                  <a:pt x="1453" y="474"/>
                </a:cubicBezTo>
                <a:cubicBezTo>
                  <a:pt x="1463" y="474"/>
                  <a:pt x="1472" y="466"/>
                  <a:pt x="1472" y="456"/>
                </a:cubicBezTo>
                <a:cubicBezTo>
                  <a:pt x="1472" y="446"/>
                  <a:pt x="1464" y="438"/>
                  <a:pt x="1454" y="438"/>
                </a:cubicBezTo>
                <a:cubicBezTo>
                  <a:pt x="1444" y="438"/>
                  <a:pt x="1436" y="445"/>
                  <a:pt x="1436" y="455"/>
                </a:cubicBezTo>
                <a:close/>
                <a:moveTo>
                  <a:pt x="1220" y="1541"/>
                </a:moveTo>
                <a:cubicBezTo>
                  <a:pt x="1210" y="1541"/>
                  <a:pt x="1202" y="1549"/>
                  <a:pt x="1202" y="1559"/>
                </a:cubicBezTo>
                <a:cubicBezTo>
                  <a:pt x="1202" y="1569"/>
                  <a:pt x="1210" y="1577"/>
                  <a:pt x="1220" y="1577"/>
                </a:cubicBezTo>
                <a:cubicBezTo>
                  <a:pt x="1230" y="1577"/>
                  <a:pt x="1238" y="1569"/>
                  <a:pt x="1238" y="1559"/>
                </a:cubicBezTo>
                <a:cubicBezTo>
                  <a:pt x="1238" y="1549"/>
                  <a:pt x="1230" y="1540"/>
                  <a:pt x="1220" y="1541"/>
                </a:cubicBezTo>
                <a:close/>
                <a:moveTo>
                  <a:pt x="306" y="628"/>
                </a:moveTo>
                <a:cubicBezTo>
                  <a:pt x="306" y="618"/>
                  <a:pt x="298" y="609"/>
                  <a:pt x="288" y="609"/>
                </a:cubicBezTo>
                <a:cubicBezTo>
                  <a:pt x="279" y="609"/>
                  <a:pt x="270" y="617"/>
                  <a:pt x="270" y="627"/>
                </a:cubicBezTo>
                <a:cubicBezTo>
                  <a:pt x="270" y="636"/>
                  <a:pt x="278" y="645"/>
                  <a:pt x="288" y="645"/>
                </a:cubicBezTo>
                <a:cubicBezTo>
                  <a:pt x="298" y="645"/>
                  <a:pt x="306" y="638"/>
                  <a:pt x="306" y="628"/>
                </a:cubicBezTo>
                <a:close/>
                <a:moveTo>
                  <a:pt x="1275" y="321"/>
                </a:moveTo>
                <a:cubicBezTo>
                  <a:pt x="1285" y="321"/>
                  <a:pt x="1293" y="313"/>
                  <a:pt x="1293" y="303"/>
                </a:cubicBezTo>
                <a:cubicBezTo>
                  <a:pt x="1293" y="293"/>
                  <a:pt x="1285" y="285"/>
                  <a:pt x="1275" y="285"/>
                </a:cubicBezTo>
                <a:cubicBezTo>
                  <a:pt x="1265" y="285"/>
                  <a:pt x="1257" y="293"/>
                  <a:pt x="1257" y="303"/>
                </a:cubicBezTo>
                <a:cubicBezTo>
                  <a:pt x="1257" y="314"/>
                  <a:pt x="1265" y="321"/>
                  <a:pt x="1275" y="321"/>
                </a:cubicBezTo>
                <a:close/>
                <a:moveTo>
                  <a:pt x="1566" y="1152"/>
                </a:moveTo>
                <a:cubicBezTo>
                  <a:pt x="1566" y="1162"/>
                  <a:pt x="1575" y="1170"/>
                  <a:pt x="1585" y="1170"/>
                </a:cubicBezTo>
                <a:cubicBezTo>
                  <a:pt x="1595" y="1170"/>
                  <a:pt x="1602" y="1161"/>
                  <a:pt x="1602" y="1152"/>
                </a:cubicBezTo>
                <a:cubicBezTo>
                  <a:pt x="1602" y="1141"/>
                  <a:pt x="1594" y="1134"/>
                  <a:pt x="1584" y="1134"/>
                </a:cubicBezTo>
                <a:cubicBezTo>
                  <a:pt x="1574" y="1134"/>
                  <a:pt x="1566" y="1142"/>
                  <a:pt x="1566" y="1152"/>
                </a:cubicBezTo>
                <a:close/>
                <a:moveTo>
                  <a:pt x="1438" y="1360"/>
                </a:moveTo>
                <a:cubicBezTo>
                  <a:pt x="1439" y="1370"/>
                  <a:pt x="1447" y="1378"/>
                  <a:pt x="1457" y="1378"/>
                </a:cubicBezTo>
                <a:cubicBezTo>
                  <a:pt x="1466" y="1378"/>
                  <a:pt x="1474" y="1370"/>
                  <a:pt x="1474" y="1360"/>
                </a:cubicBezTo>
                <a:cubicBezTo>
                  <a:pt x="1474" y="1350"/>
                  <a:pt x="1466" y="1342"/>
                  <a:pt x="1456" y="1342"/>
                </a:cubicBezTo>
                <a:cubicBezTo>
                  <a:pt x="1446" y="1342"/>
                  <a:pt x="1438" y="1351"/>
                  <a:pt x="1438" y="1360"/>
                </a:cubicBezTo>
                <a:close/>
                <a:moveTo>
                  <a:pt x="1196" y="286"/>
                </a:moveTo>
                <a:cubicBezTo>
                  <a:pt x="1206" y="286"/>
                  <a:pt x="1213" y="278"/>
                  <a:pt x="1213" y="268"/>
                </a:cubicBezTo>
                <a:cubicBezTo>
                  <a:pt x="1213" y="258"/>
                  <a:pt x="1205" y="250"/>
                  <a:pt x="1195" y="250"/>
                </a:cubicBezTo>
                <a:cubicBezTo>
                  <a:pt x="1185" y="250"/>
                  <a:pt x="1177" y="258"/>
                  <a:pt x="1177" y="268"/>
                </a:cubicBezTo>
                <a:cubicBezTo>
                  <a:pt x="1177" y="278"/>
                  <a:pt x="1186" y="286"/>
                  <a:pt x="1196" y="286"/>
                </a:cubicBezTo>
                <a:close/>
                <a:moveTo>
                  <a:pt x="243" y="1033"/>
                </a:moveTo>
                <a:cubicBezTo>
                  <a:pt x="243" y="1023"/>
                  <a:pt x="235" y="1015"/>
                  <a:pt x="225" y="1015"/>
                </a:cubicBezTo>
                <a:cubicBezTo>
                  <a:pt x="215" y="1014"/>
                  <a:pt x="207" y="1022"/>
                  <a:pt x="207" y="1032"/>
                </a:cubicBezTo>
                <a:cubicBezTo>
                  <a:pt x="207" y="1042"/>
                  <a:pt x="215" y="1050"/>
                  <a:pt x="225" y="1050"/>
                </a:cubicBezTo>
                <a:cubicBezTo>
                  <a:pt x="234" y="1051"/>
                  <a:pt x="243" y="1043"/>
                  <a:pt x="243" y="1033"/>
                </a:cubicBezTo>
                <a:close/>
                <a:moveTo>
                  <a:pt x="513" y="1479"/>
                </a:moveTo>
                <a:cubicBezTo>
                  <a:pt x="503" y="1479"/>
                  <a:pt x="495" y="1487"/>
                  <a:pt x="495" y="1497"/>
                </a:cubicBezTo>
                <a:cubicBezTo>
                  <a:pt x="495" y="1506"/>
                  <a:pt x="503" y="1515"/>
                  <a:pt x="513" y="1515"/>
                </a:cubicBezTo>
                <a:cubicBezTo>
                  <a:pt x="523" y="1515"/>
                  <a:pt x="531" y="1506"/>
                  <a:pt x="531" y="1496"/>
                </a:cubicBezTo>
                <a:cubicBezTo>
                  <a:pt x="531" y="1486"/>
                  <a:pt x="523" y="1478"/>
                  <a:pt x="513" y="1479"/>
                </a:cubicBezTo>
                <a:close/>
                <a:moveTo>
                  <a:pt x="1250" y="1515"/>
                </a:moveTo>
                <a:cubicBezTo>
                  <a:pt x="1240" y="1515"/>
                  <a:pt x="1232" y="1523"/>
                  <a:pt x="1231" y="1533"/>
                </a:cubicBezTo>
                <a:cubicBezTo>
                  <a:pt x="1231" y="1543"/>
                  <a:pt x="1239" y="1551"/>
                  <a:pt x="1249" y="1551"/>
                </a:cubicBezTo>
                <a:cubicBezTo>
                  <a:pt x="1259" y="1551"/>
                  <a:pt x="1267" y="1543"/>
                  <a:pt x="1267" y="1533"/>
                </a:cubicBezTo>
                <a:cubicBezTo>
                  <a:pt x="1267" y="1524"/>
                  <a:pt x="1259" y="1515"/>
                  <a:pt x="1250" y="1515"/>
                </a:cubicBezTo>
                <a:close/>
                <a:moveTo>
                  <a:pt x="340" y="547"/>
                </a:moveTo>
                <a:cubicBezTo>
                  <a:pt x="340" y="537"/>
                  <a:pt x="332" y="530"/>
                  <a:pt x="322" y="530"/>
                </a:cubicBezTo>
                <a:cubicBezTo>
                  <a:pt x="312" y="530"/>
                  <a:pt x="304" y="538"/>
                  <a:pt x="304" y="548"/>
                </a:cubicBezTo>
                <a:cubicBezTo>
                  <a:pt x="304" y="558"/>
                  <a:pt x="312" y="566"/>
                  <a:pt x="322" y="566"/>
                </a:cubicBezTo>
                <a:cubicBezTo>
                  <a:pt x="332" y="566"/>
                  <a:pt x="340" y="557"/>
                  <a:pt x="340" y="547"/>
                </a:cubicBezTo>
                <a:close/>
                <a:moveTo>
                  <a:pt x="592" y="1513"/>
                </a:moveTo>
                <a:cubicBezTo>
                  <a:pt x="582" y="1513"/>
                  <a:pt x="575" y="1521"/>
                  <a:pt x="575" y="1531"/>
                </a:cubicBezTo>
                <a:cubicBezTo>
                  <a:pt x="575" y="1541"/>
                  <a:pt x="583" y="1549"/>
                  <a:pt x="593" y="1549"/>
                </a:cubicBezTo>
                <a:cubicBezTo>
                  <a:pt x="602" y="1548"/>
                  <a:pt x="611" y="1540"/>
                  <a:pt x="610" y="1530"/>
                </a:cubicBezTo>
                <a:cubicBezTo>
                  <a:pt x="610" y="1521"/>
                  <a:pt x="602" y="1513"/>
                  <a:pt x="592" y="1513"/>
                </a:cubicBezTo>
                <a:close/>
                <a:moveTo>
                  <a:pt x="504" y="363"/>
                </a:moveTo>
                <a:cubicBezTo>
                  <a:pt x="514" y="363"/>
                  <a:pt x="522" y="355"/>
                  <a:pt x="522" y="345"/>
                </a:cubicBezTo>
                <a:cubicBezTo>
                  <a:pt x="523" y="335"/>
                  <a:pt x="515" y="327"/>
                  <a:pt x="505" y="327"/>
                </a:cubicBezTo>
                <a:cubicBezTo>
                  <a:pt x="495" y="327"/>
                  <a:pt x="487" y="335"/>
                  <a:pt x="487" y="345"/>
                </a:cubicBezTo>
                <a:cubicBezTo>
                  <a:pt x="487" y="354"/>
                  <a:pt x="495" y="363"/>
                  <a:pt x="504" y="363"/>
                </a:cubicBezTo>
                <a:close/>
                <a:moveTo>
                  <a:pt x="1597" y="834"/>
                </a:moveTo>
                <a:cubicBezTo>
                  <a:pt x="1601" y="842"/>
                  <a:pt x="1609" y="845"/>
                  <a:pt x="1618" y="843"/>
                </a:cubicBezTo>
                <a:cubicBezTo>
                  <a:pt x="1620" y="842"/>
                  <a:pt x="1622" y="842"/>
                  <a:pt x="1624" y="841"/>
                </a:cubicBezTo>
                <a:cubicBezTo>
                  <a:pt x="1625" y="839"/>
                  <a:pt x="1627" y="837"/>
                  <a:pt x="1628" y="834"/>
                </a:cubicBezTo>
                <a:cubicBezTo>
                  <a:pt x="1632" y="827"/>
                  <a:pt x="1630" y="818"/>
                  <a:pt x="1624" y="812"/>
                </a:cubicBezTo>
                <a:cubicBezTo>
                  <a:pt x="1617" y="807"/>
                  <a:pt x="1608" y="807"/>
                  <a:pt x="1601" y="812"/>
                </a:cubicBezTo>
                <a:cubicBezTo>
                  <a:pt x="1595" y="817"/>
                  <a:pt x="1593" y="827"/>
                  <a:pt x="1597" y="834"/>
                </a:cubicBezTo>
                <a:close/>
                <a:moveTo>
                  <a:pt x="1501" y="1324"/>
                </a:moveTo>
                <a:cubicBezTo>
                  <a:pt x="1501" y="1324"/>
                  <a:pt x="1501" y="1324"/>
                  <a:pt x="1501" y="1324"/>
                </a:cubicBezTo>
                <a:cubicBezTo>
                  <a:pt x="1502" y="1324"/>
                  <a:pt x="1502" y="1324"/>
                  <a:pt x="1502" y="1324"/>
                </a:cubicBezTo>
                <a:cubicBezTo>
                  <a:pt x="1501" y="1324"/>
                  <a:pt x="1501" y="1324"/>
                  <a:pt x="1501" y="1324"/>
                </a:cubicBezTo>
                <a:cubicBezTo>
                  <a:pt x="1501" y="1324"/>
                  <a:pt x="1501" y="1324"/>
                  <a:pt x="1501" y="1324"/>
                </a:cubicBezTo>
                <a:cubicBezTo>
                  <a:pt x="1501" y="1324"/>
                  <a:pt x="1501" y="1324"/>
                  <a:pt x="1501" y="1324"/>
                </a:cubicBezTo>
                <a:close/>
                <a:moveTo>
                  <a:pt x="1473" y="1323"/>
                </a:moveTo>
                <a:cubicBezTo>
                  <a:pt x="1467" y="1330"/>
                  <a:pt x="1467" y="1340"/>
                  <a:pt x="1472" y="1347"/>
                </a:cubicBezTo>
                <a:cubicBezTo>
                  <a:pt x="1478" y="1353"/>
                  <a:pt x="1487" y="1355"/>
                  <a:pt x="1495" y="1351"/>
                </a:cubicBezTo>
                <a:cubicBezTo>
                  <a:pt x="1502" y="1347"/>
                  <a:pt x="1506" y="1338"/>
                  <a:pt x="1503" y="1329"/>
                </a:cubicBezTo>
                <a:cubicBezTo>
                  <a:pt x="1503" y="1328"/>
                  <a:pt x="1502" y="1326"/>
                  <a:pt x="1501" y="1324"/>
                </a:cubicBezTo>
                <a:cubicBezTo>
                  <a:pt x="1499" y="1323"/>
                  <a:pt x="1498" y="1321"/>
                  <a:pt x="1496" y="1320"/>
                </a:cubicBezTo>
                <a:cubicBezTo>
                  <a:pt x="1488" y="1315"/>
                  <a:pt x="1479" y="1317"/>
                  <a:pt x="1473" y="1323"/>
                </a:cubicBezTo>
                <a:close/>
                <a:moveTo>
                  <a:pt x="671" y="1547"/>
                </a:moveTo>
                <a:cubicBezTo>
                  <a:pt x="661" y="1547"/>
                  <a:pt x="653" y="1555"/>
                  <a:pt x="653" y="1565"/>
                </a:cubicBezTo>
                <a:cubicBezTo>
                  <a:pt x="653" y="1575"/>
                  <a:pt x="661" y="1583"/>
                  <a:pt x="671" y="1583"/>
                </a:cubicBezTo>
                <a:cubicBezTo>
                  <a:pt x="681" y="1583"/>
                  <a:pt x="689" y="1574"/>
                  <a:pt x="689" y="1565"/>
                </a:cubicBezTo>
                <a:cubicBezTo>
                  <a:pt x="689" y="1555"/>
                  <a:pt x="681" y="1547"/>
                  <a:pt x="671" y="1547"/>
                </a:cubicBezTo>
                <a:close/>
                <a:moveTo>
                  <a:pt x="481" y="1438"/>
                </a:moveTo>
                <a:cubicBezTo>
                  <a:pt x="481" y="1428"/>
                  <a:pt x="473" y="1420"/>
                  <a:pt x="464" y="1420"/>
                </a:cubicBezTo>
                <a:cubicBezTo>
                  <a:pt x="454" y="1420"/>
                  <a:pt x="446" y="1428"/>
                  <a:pt x="446" y="1438"/>
                </a:cubicBezTo>
                <a:cubicBezTo>
                  <a:pt x="446" y="1447"/>
                  <a:pt x="454" y="1455"/>
                  <a:pt x="464" y="1455"/>
                </a:cubicBezTo>
                <a:cubicBezTo>
                  <a:pt x="474" y="1455"/>
                  <a:pt x="481" y="1448"/>
                  <a:pt x="481" y="1438"/>
                </a:cubicBezTo>
                <a:close/>
                <a:moveTo>
                  <a:pt x="248" y="978"/>
                </a:moveTo>
                <a:cubicBezTo>
                  <a:pt x="248" y="969"/>
                  <a:pt x="239" y="960"/>
                  <a:pt x="230" y="961"/>
                </a:cubicBezTo>
                <a:cubicBezTo>
                  <a:pt x="220" y="961"/>
                  <a:pt x="212" y="969"/>
                  <a:pt x="212" y="979"/>
                </a:cubicBezTo>
                <a:cubicBezTo>
                  <a:pt x="212" y="989"/>
                  <a:pt x="220" y="996"/>
                  <a:pt x="230" y="996"/>
                </a:cubicBezTo>
                <a:cubicBezTo>
                  <a:pt x="240" y="996"/>
                  <a:pt x="248" y="988"/>
                  <a:pt x="248" y="978"/>
                </a:cubicBezTo>
                <a:close/>
                <a:moveTo>
                  <a:pt x="1279" y="1491"/>
                </a:moveTo>
                <a:cubicBezTo>
                  <a:pt x="1269" y="1491"/>
                  <a:pt x="1261" y="1499"/>
                  <a:pt x="1261" y="1509"/>
                </a:cubicBezTo>
                <a:cubicBezTo>
                  <a:pt x="1261" y="1518"/>
                  <a:pt x="1270" y="1527"/>
                  <a:pt x="1279" y="1526"/>
                </a:cubicBezTo>
                <a:cubicBezTo>
                  <a:pt x="1289" y="1526"/>
                  <a:pt x="1297" y="1518"/>
                  <a:pt x="1297" y="1508"/>
                </a:cubicBezTo>
                <a:cubicBezTo>
                  <a:pt x="1297" y="1498"/>
                  <a:pt x="1289" y="1491"/>
                  <a:pt x="1279" y="1491"/>
                </a:cubicBezTo>
                <a:close/>
                <a:moveTo>
                  <a:pt x="803" y="248"/>
                </a:moveTo>
                <a:cubicBezTo>
                  <a:pt x="810" y="254"/>
                  <a:pt x="819" y="254"/>
                  <a:pt x="826" y="249"/>
                </a:cubicBezTo>
                <a:cubicBezTo>
                  <a:pt x="833" y="243"/>
                  <a:pt x="835" y="234"/>
                  <a:pt x="831" y="226"/>
                </a:cubicBezTo>
                <a:cubicBezTo>
                  <a:pt x="827" y="219"/>
                  <a:pt x="818" y="215"/>
                  <a:pt x="810" y="218"/>
                </a:cubicBezTo>
                <a:cubicBezTo>
                  <a:pt x="808" y="218"/>
                  <a:pt x="806" y="219"/>
                  <a:pt x="804" y="220"/>
                </a:cubicBezTo>
                <a:cubicBezTo>
                  <a:pt x="802" y="222"/>
                  <a:pt x="801" y="224"/>
                  <a:pt x="800" y="226"/>
                </a:cubicBezTo>
                <a:cubicBezTo>
                  <a:pt x="795" y="233"/>
                  <a:pt x="797" y="242"/>
                  <a:pt x="803" y="248"/>
                </a:cubicBezTo>
                <a:close/>
                <a:moveTo>
                  <a:pt x="804" y="220"/>
                </a:moveTo>
                <a:cubicBezTo>
                  <a:pt x="804" y="220"/>
                  <a:pt x="804" y="219"/>
                  <a:pt x="804" y="219"/>
                </a:cubicBezTo>
                <a:cubicBezTo>
                  <a:pt x="804" y="219"/>
                  <a:pt x="804" y="219"/>
                  <a:pt x="804" y="219"/>
                </a:cubicBezTo>
                <a:cubicBezTo>
                  <a:pt x="804" y="219"/>
                  <a:pt x="804" y="219"/>
                  <a:pt x="804" y="219"/>
                </a:cubicBezTo>
                <a:cubicBezTo>
                  <a:pt x="804" y="220"/>
                  <a:pt x="804" y="220"/>
                  <a:pt x="804" y="220"/>
                </a:cubicBezTo>
                <a:cubicBezTo>
                  <a:pt x="804" y="220"/>
                  <a:pt x="804" y="220"/>
                  <a:pt x="804" y="220"/>
                </a:cubicBezTo>
                <a:close/>
                <a:moveTo>
                  <a:pt x="1520" y="1238"/>
                </a:moveTo>
                <a:cubicBezTo>
                  <a:pt x="1510" y="1238"/>
                  <a:pt x="1503" y="1246"/>
                  <a:pt x="1503" y="1256"/>
                </a:cubicBezTo>
                <a:cubicBezTo>
                  <a:pt x="1503" y="1266"/>
                  <a:pt x="1511" y="1274"/>
                  <a:pt x="1520" y="1274"/>
                </a:cubicBezTo>
                <a:cubicBezTo>
                  <a:pt x="1530" y="1274"/>
                  <a:pt x="1538" y="1265"/>
                  <a:pt x="1538" y="1256"/>
                </a:cubicBezTo>
                <a:cubicBezTo>
                  <a:pt x="1538" y="1246"/>
                  <a:pt x="1530" y="1238"/>
                  <a:pt x="1520" y="1238"/>
                </a:cubicBezTo>
                <a:close/>
                <a:moveTo>
                  <a:pt x="266" y="761"/>
                </a:moveTo>
                <a:cubicBezTo>
                  <a:pt x="267" y="751"/>
                  <a:pt x="259" y="743"/>
                  <a:pt x="249" y="743"/>
                </a:cubicBezTo>
                <a:cubicBezTo>
                  <a:pt x="239" y="743"/>
                  <a:pt x="231" y="751"/>
                  <a:pt x="231" y="761"/>
                </a:cubicBezTo>
                <a:cubicBezTo>
                  <a:pt x="231" y="771"/>
                  <a:pt x="239" y="779"/>
                  <a:pt x="249" y="779"/>
                </a:cubicBezTo>
                <a:cubicBezTo>
                  <a:pt x="258" y="779"/>
                  <a:pt x="266" y="771"/>
                  <a:pt x="266" y="761"/>
                </a:cubicBezTo>
                <a:close/>
                <a:moveTo>
                  <a:pt x="1426" y="1367"/>
                </a:moveTo>
                <a:cubicBezTo>
                  <a:pt x="1417" y="1367"/>
                  <a:pt x="1409" y="1375"/>
                  <a:pt x="1409" y="1385"/>
                </a:cubicBezTo>
                <a:cubicBezTo>
                  <a:pt x="1409" y="1395"/>
                  <a:pt x="1417" y="1403"/>
                  <a:pt x="1427" y="1402"/>
                </a:cubicBezTo>
                <a:cubicBezTo>
                  <a:pt x="1437" y="1402"/>
                  <a:pt x="1445" y="1394"/>
                  <a:pt x="1444" y="1385"/>
                </a:cubicBezTo>
                <a:cubicBezTo>
                  <a:pt x="1444" y="1375"/>
                  <a:pt x="1436" y="1367"/>
                  <a:pt x="1426" y="1367"/>
                </a:cubicBezTo>
                <a:close/>
                <a:moveTo>
                  <a:pt x="357" y="1290"/>
                </a:moveTo>
                <a:cubicBezTo>
                  <a:pt x="357" y="1280"/>
                  <a:pt x="350" y="1272"/>
                  <a:pt x="340" y="1271"/>
                </a:cubicBezTo>
                <a:cubicBezTo>
                  <a:pt x="331" y="1271"/>
                  <a:pt x="322" y="1278"/>
                  <a:pt x="321" y="1288"/>
                </a:cubicBezTo>
                <a:cubicBezTo>
                  <a:pt x="321" y="1298"/>
                  <a:pt x="328" y="1306"/>
                  <a:pt x="338" y="1307"/>
                </a:cubicBezTo>
                <a:cubicBezTo>
                  <a:pt x="348" y="1307"/>
                  <a:pt x="356" y="1300"/>
                  <a:pt x="357" y="1290"/>
                </a:cubicBezTo>
                <a:close/>
                <a:moveTo>
                  <a:pt x="1571" y="1098"/>
                </a:moveTo>
                <a:cubicBezTo>
                  <a:pt x="1571" y="1107"/>
                  <a:pt x="1579" y="1115"/>
                  <a:pt x="1589" y="1115"/>
                </a:cubicBezTo>
                <a:cubicBezTo>
                  <a:pt x="1598" y="1115"/>
                  <a:pt x="1607" y="1106"/>
                  <a:pt x="1606" y="1097"/>
                </a:cubicBezTo>
                <a:cubicBezTo>
                  <a:pt x="1606" y="1087"/>
                  <a:pt x="1598" y="1079"/>
                  <a:pt x="1588" y="1080"/>
                </a:cubicBezTo>
                <a:cubicBezTo>
                  <a:pt x="1578" y="1080"/>
                  <a:pt x="1571" y="1088"/>
                  <a:pt x="1571" y="1098"/>
                </a:cubicBezTo>
                <a:close/>
                <a:moveTo>
                  <a:pt x="1530" y="628"/>
                </a:moveTo>
                <a:cubicBezTo>
                  <a:pt x="1530" y="638"/>
                  <a:pt x="1538" y="646"/>
                  <a:pt x="1547" y="646"/>
                </a:cubicBezTo>
                <a:cubicBezTo>
                  <a:pt x="1557" y="646"/>
                  <a:pt x="1565" y="638"/>
                  <a:pt x="1566" y="628"/>
                </a:cubicBezTo>
                <a:cubicBezTo>
                  <a:pt x="1566" y="619"/>
                  <a:pt x="1558" y="610"/>
                  <a:pt x="1548" y="610"/>
                </a:cubicBezTo>
                <a:cubicBezTo>
                  <a:pt x="1538" y="610"/>
                  <a:pt x="1530" y="618"/>
                  <a:pt x="1530" y="628"/>
                </a:cubicBezTo>
                <a:close/>
                <a:moveTo>
                  <a:pt x="352" y="541"/>
                </a:moveTo>
                <a:cubicBezTo>
                  <a:pt x="362" y="541"/>
                  <a:pt x="370" y="533"/>
                  <a:pt x="370" y="523"/>
                </a:cubicBezTo>
                <a:cubicBezTo>
                  <a:pt x="370" y="513"/>
                  <a:pt x="361" y="505"/>
                  <a:pt x="352" y="505"/>
                </a:cubicBezTo>
                <a:cubicBezTo>
                  <a:pt x="342" y="505"/>
                  <a:pt x="334" y="513"/>
                  <a:pt x="334" y="523"/>
                </a:cubicBezTo>
                <a:cubicBezTo>
                  <a:pt x="334" y="533"/>
                  <a:pt x="342" y="541"/>
                  <a:pt x="352" y="541"/>
                </a:cubicBezTo>
                <a:close/>
                <a:moveTo>
                  <a:pt x="1157" y="252"/>
                </a:move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lose/>
                <a:moveTo>
                  <a:pt x="1128" y="252"/>
                </a:moveTo>
                <a:cubicBezTo>
                  <a:pt x="1123" y="258"/>
                  <a:pt x="1122" y="268"/>
                  <a:pt x="1128" y="275"/>
                </a:cubicBezTo>
                <a:cubicBezTo>
                  <a:pt x="1133" y="281"/>
                  <a:pt x="1142" y="283"/>
                  <a:pt x="1150" y="279"/>
                </a:cubicBezTo>
                <a:cubicBezTo>
                  <a:pt x="1158" y="275"/>
                  <a:pt x="1161" y="267"/>
                  <a:pt x="1159" y="259"/>
                </a:cubicBezTo>
                <a:cubicBezTo>
                  <a:pt x="1158" y="256"/>
                  <a:pt x="1157" y="254"/>
                  <a:pt x="1157" y="252"/>
                </a:cubicBezTo>
                <a:cubicBezTo>
                  <a:pt x="1155" y="251"/>
                  <a:pt x="1153" y="250"/>
                  <a:pt x="1151" y="248"/>
                </a:cubicBezTo>
                <a:cubicBezTo>
                  <a:pt x="1143" y="244"/>
                  <a:pt x="1134" y="246"/>
                  <a:pt x="1128" y="252"/>
                </a:cubicBezTo>
                <a:close/>
                <a:moveTo>
                  <a:pt x="1608" y="897"/>
                </a:moveTo>
                <a:cubicBezTo>
                  <a:pt x="1618" y="897"/>
                  <a:pt x="1626" y="889"/>
                  <a:pt x="1626" y="879"/>
                </a:cubicBezTo>
                <a:cubicBezTo>
                  <a:pt x="1626" y="870"/>
                  <a:pt x="1618" y="862"/>
                  <a:pt x="1608" y="862"/>
                </a:cubicBezTo>
                <a:cubicBezTo>
                  <a:pt x="1598" y="862"/>
                  <a:pt x="1590" y="870"/>
                  <a:pt x="1590" y="880"/>
                </a:cubicBezTo>
                <a:cubicBezTo>
                  <a:pt x="1590" y="890"/>
                  <a:pt x="1598" y="897"/>
                  <a:pt x="1608" y="897"/>
                </a:cubicBezTo>
                <a:close/>
                <a:moveTo>
                  <a:pt x="288" y="1146"/>
                </a:moveTo>
                <a:cubicBezTo>
                  <a:pt x="288" y="1137"/>
                  <a:pt x="280" y="1128"/>
                  <a:pt x="270" y="1128"/>
                </a:cubicBezTo>
                <a:cubicBezTo>
                  <a:pt x="261" y="1128"/>
                  <a:pt x="253" y="1136"/>
                  <a:pt x="252" y="1146"/>
                </a:cubicBezTo>
                <a:cubicBezTo>
                  <a:pt x="252" y="1156"/>
                  <a:pt x="260" y="1163"/>
                  <a:pt x="270" y="1164"/>
                </a:cubicBezTo>
                <a:cubicBezTo>
                  <a:pt x="280" y="1164"/>
                  <a:pt x="288" y="1156"/>
                  <a:pt x="288" y="1146"/>
                </a:cubicBezTo>
                <a:close/>
                <a:moveTo>
                  <a:pt x="1203" y="298"/>
                </a:moveTo>
                <a:cubicBezTo>
                  <a:pt x="1203" y="307"/>
                  <a:pt x="1211" y="315"/>
                  <a:pt x="1220" y="315"/>
                </a:cubicBezTo>
                <a:cubicBezTo>
                  <a:pt x="1230" y="316"/>
                  <a:pt x="1238" y="308"/>
                  <a:pt x="1239" y="298"/>
                </a:cubicBezTo>
                <a:cubicBezTo>
                  <a:pt x="1239" y="288"/>
                  <a:pt x="1231" y="280"/>
                  <a:pt x="1221" y="280"/>
                </a:cubicBezTo>
                <a:cubicBezTo>
                  <a:pt x="1212" y="280"/>
                  <a:pt x="1203" y="288"/>
                  <a:pt x="1203" y="298"/>
                </a:cubicBezTo>
                <a:close/>
                <a:moveTo>
                  <a:pt x="618" y="317"/>
                </a:moveTo>
                <a:cubicBezTo>
                  <a:pt x="628" y="317"/>
                  <a:pt x="636" y="309"/>
                  <a:pt x="636" y="299"/>
                </a:cubicBezTo>
                <a:cubicBezTo>
                  <a:pt x="636" y="290"/>
                  <a:pt x="628" y="282"/>
                  <a:pt x="618" y="282"/>
                </a:cubicBezTo>
                <a:cubicBezTo>
                  <a:pt x="609" y="281"/>
                  <a:pt x="600" y="290"/>
                  <a:pt x="600" y="300"/>
                </a:cubicBezTo>
                <a:cubicBezTo>
                  <a:pt x="600" y="310"/>
                  <a:pt x="608" y="317"/>
                  <a:pt x="618" y="317"/>
                </a:cubicBezTo>
                <a:close/>
                <a:moveTo>
                  <a:pt x="257" y="870"/>
                </a:moveTo>
                <a:cubicBezTo>
                  <a:pt x="257" y="860"/>
                  <a:pt x="249" y="852"/>
                  <a:pt x="239" y="852"/>
                </a:cubicBezTo>
                <a:cubicBezTo>
                  <a:pt x="230" y="852"/>
                  <a:pt x="222" y="859"/>
                  <a:pt x="222" y="869"/>
                </a:cubicBezTo>
                <a:cubicBezTo>
                  <a:pt x="222" y="879"/>
                  <a:pt x="229" y="887"/>
                  <a:pt x="239" y="887"/>
                </a:cubicBezTo>
                <a:cubicBezTo>
                  <a:pt x="249" y="887"/>
                  <a:pt x="257" y="879"/>
                  <a:pt x="257" y="870"/>
                </a:cubicBezTo>
                <a:close/>
                <a:moveTo>
                  <a:pt x="382" y="1319"/>
                </a:moveTo>
                <a:cubicBezTo>
                  <a:pt x="382" y="1310"/>
                  <a:pt x="374" y="1301"/>
                  <a:pt x="364" y="1301"/>
                </a:cubicBezTo>
                <a:cubicBezTo>
                  <a:pt x="354" y="1301"/>
                  <a:pt x="346" y="1309"/>
                  <a:pt x="346" y="1319"/>
                </a:cubicBezTo>
                <a:cubicBezTo>
                  <a:pt x="346" y="1329"/>
                  <a:pt x="354" y="1337"/>
                  <a:pt x="364" y="1337"/>
                </a:cubicBezTo>
                <a:cubicBezTo>
                  <a:pt x="373" y="1337"/>
                  <a:pt x="382" y="1329"/>
                  <a:pt x="382" y="1319"/>
                </a:cubicBezTo>
                <a:close/>
                <a:moveTo>
                  <a:pt x="1309" y="1466"/>
                </a:moveTo>
                <a:cubicBezTo>
                  <a:pt x="1299" y="1466"/>
                  <a:pt x="1291" y="1474"/>
                  <a:pt x="1291" y="1484"/>
                </a:cubicBezTo>
                <a:cubicBezTo>
                  <a:pt x="1291" y="1494"/>
                  <a:pt x="1299" y="1502"/>
                  <a:pt x="1309" y="1501"/>
                </a:cubicBezTo>
                <a:cubicBezTo>
                  <a:pt x="1319" y="1501"/>
                  <a:pt x="1327" y="1493"/>
                  <a:pt x="1327" y="1483"/>
                </a:cubicBezTo>
                <a:cubicBezTo>
                  <a:pt x="1326" y="1474"/>
                  <a:pt x="1318" y="1466"/>
                  <a:pt x="1309" y="1466"/>
                </a:cubicBezTo>
                <a:close/>
                <a:moveTo>
                  <a:pt x="382" y="516"/>
                </a:moveTo>
                <a:cubicBezTo>
                  <a:pt x="391" y="516"/>
                  <a:pt x="399" y="508"/>
                  <a:pt x="399" y="498"/>
                </a:cubicBezTo>
                <a:cubicBezTo>
                  <a:pt x="399" y="489"/>
                  <a:pt x="391" y="481"/>
                  <a:pt x="381" y="481"/>
                </a:cubicBezTo>
                <a:cubicBezTo>
                  <a:pt x="371" y="481"/>
                  <a:pt x="363" y="489"/>
                  <a:pt x="363" y="499"/>
                </a:cubicBezTo>
                <a:cubicBezTo>
                  <a:pt x="364" y="508"/>
                  <a:pt x="372" y="516"/>
                  <a:pt x="382" y="516"/>
                </a:cubicBezTo>
                <a:close/>
                <a:moveTo>
                  <a:pt x="1166" y="1536"/>
                </a:moveTo>
                <a:cubicBezTo>
                  <a:pt x="1156" y="1536"/>
                  <a:pt x="1148" y="1544"/>
                  <a:pt x="1148" y="1554"/>
                </a:cubicBezTo>
                <a:cubicBezTo>
                  <a:pt x="1148" y="1564"/>
                  <a:pt x="1156" y="1571"/>
                  <a:pt x="1166" y="1571"/>
                </a:cubicBezTo>
                <a:cubicBezTo>
                  <a:pt x="1176" y="1571"/>
                  <a:pt x="1184" y="1563"/>
                  <a:pt x="1183" y="1553"/>
                </a:cubicBezTo>
                <a:cubicBezTo>
                  <a:pt x="1183" y="1544"/>
                  <a:pt x="1175" y="1536"/>
                  <a:pt x="1166" y="1536"/>
                </a:cubicBezTo>
                <a:close/>
                <a:moveTo>
                  <a:pt x="1385" y="1435"/>
                </a:moveTo>
                <a:cubicBezTo>
                  <a:pt x="1385" y="1425"/>
                  <a:pt x="1378" y="1416"/>
                  <a:pt x="1368" y="1416"/>
                </a:cubicBezTo>
                <a:cubicBezTo>
                  <a:pt x="1358" y="1416"/>
                  <a:pt x="1350" y="1425"/>
                  <a:pt x="1350" y="1434"/>
                </a:cubicBezTo>
                <a:cubicBezTo>
                  <a:pt x="1350" y="1444"/>
                  <a:pt x="1358" y="1452"/>
                  <a:pt x="1367" y="1452"/>
                </a:cubicBezTo>
                <a:cubicBezTo>
                  <a:pt x="1377" y="1452"/>
                  <a:pt x="1385" y="1444"/>
                  <a:pt x="1385" y="1435"/>
                </a:cubicBezTo>
                <a:close/>
                <a:moveTo>
                  <a:pt x="1581" y="989"/>
                </a:moveTo>
                <a:cubicBezTo>
                  <a:pt x="1581" y="999"/>
                  <a:pt x="1589" y="1007"/>
                  <a:pt x="1599" y="1006"/>
                </a:cubicBezTo>
                <a:cubicBezTo>
                  <a:pt x="1609" y="1006"/>
                  <a:pt x="1617" y="998"/>
                  <a:pt x="1617" y="988"/>
                </a:cubicBezTo>
                <a:cubicBezTo>
                  <a:pt x="1616" y="979"/>
                  <a:pt x="1608" y="971"/>
                  <a:pt x="1599" y="971"/>
                </a:cubicBezTo>
                <a:cubicBezTo>
                  <a:pt x="1589" y="971"/>
                  <a:pt x="1581" y="979"/>
                  <a:pt x="1581" y="989"/>
                </a:cubicBezTo>
                <a:close/>
                <a:moveTo>
                  <a:pt x="1398" y="1392"/>
                </a:moveTo>
                <a:cubicBezTo>
                  <a:pt x="1388" y="1392"/>
                  <a:pt x="1380" y="1399"/>
                  <a:pt x="1380" y="1409"/>
                </a:cubicBezTo>
                <a:cubicBezTo>
                  <a:pt x="1380" y="1419"/>
                  <a:pt x="1388" y="1427"/>
                  <a:pt x="1398" y="1427"/>
                </a:cubicBezTo>
                <a:cubicBezTo>
                  <a:pt x="1407" y="1427"/>
                  <a:pt x="1416" y="1419"/>
                  <a:pt x="1415" y="1409"/>
                </a:cubicBezTo>
                <a:cubicBezTo>
                  <a:pt x="1415" y="1400"/>
                  <a:pt x="1407" y="1392"/>
                  <a:pt x="1398" y="1392"/>
                </a:cubicBezTo>
                <a:close/>
                <a:moveTo>
                  <a:pt x="585" y="1502"/>
                </a:moveTo>
                <a:cubicBezTo>
                  <a:pt x="586" y="1492"/>
                  <a:pt x="578" y="1484"/>
                  <a:pt x="568" y="1484"/>
                </a:cubicBezTo>
                <a:cubicBezTo>
                  <a:pt x="558" y="1484"/>
                  <a:pt x="550" y="1492"/>
                  <a:pt x="550" y="1502"/>
                </a:cubicBezTo>
                <a:cubicBezTo>
                  <a:pt x="550" y="1511"/>
                  <a:pt x="558" y="1520"/>
                  <a:pt x="568" y="1519"/>
                </a:cubicBezTo>
                <a:cubicBezTo>
                  <a:pt x="577" y="1519"/>
                  <a:pt x="585" y="1512"/>
                  <a:pt x="585" y="1502"/>
                </a:cubicBezTo>
                <a:close/>
                <a:moveTo>
                  <a:pt x="233" y="829"/>
                </a:moveTo>
                <a:cubicBezTo>
                  <a:pt x="239" y="834"/>
                  <a:pt x="248" y="834"/>
                  <a:pt x="255" y="829"/>
                </a:cubicBezTo>
                <a:cubicBezTo>
                  <a:pt x="261" y="824"/>
                  <a:pt x="263" y="815"/>
                  <a:pt x="260" y="807"/>
                </a:cubicBezTo>
                <a:cubicBezTo>
                  <a:pt x="256" y="800"/>
                  <a:pt x="248" y="796"/>
                  <a:pt x="239" y="798"/>
                </a:cubicBezTo>
                <a:cubicBezTo>
                  <a:pt x="237" y="798"/>
                  <a:pt x="235" y="799"/>
                  <a:pt x="232" y="800"/>
                </a:cubicBezTo>
                <a:cubicBezTo>
                  <a:pt x="231" y="802"/>
                  <a:pt x="229" y="804"/>
                  <a:pt x="228" y="807"/>
                </a:cubicBezTo>
                <a:cubicBezTo>
                  <a:pt x="224" y="814"/>
                  <a:pt x="226" y="823"/>
                  <a:pt x="233" y="829"/>
                </a:cubicBezTo>
                <a:close/>
                <a:moveTo>
                  <a:pt x="232" y="800"/>
                </a:moveTo>
                <a:cubicBezTo>
                  <a:pt x="232" y="800"/>
                  <a:pt x="232" y="800"/>
                  <a:pt x="232" y="800"/>
                </a:cubicBezTo>
                <a:cubicBezTo>
                  <a:pt x="232" y="800"/>
                  <a:pt x="232" y="800"/>
                  <a:pt x="232" y="800"/>
                </a:cubicBezTo>
                <a:cubicBezTo>
                  <a:pt x="232" y="800"/>
                  <a:pt x="232" y="800"/>
                  <a:pt x="232" y="800"/>
                </a:cubicBezTo>
                <a:close/>
                <a:moveTo>
                  <a:pt x="399" y="1390"/>
                </a:move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lose/>
                <a:moveTo>
                  <a:pt x="427" y="1389"/>
                </a:moveTo>
                <a:cubicBezTo>
                  <a:pt x="433" y="1382"/>
                  <a:pt x="432" y="1373"/>
                  <a:pt x="427" y="1366"/>
                </a:cubicBezTo>
                <a:cubicBezTo>
                  <a:pt x="421" y="1360"/>
                  <a:pt x="412" y="1358"/>
                  <a:pt x="404" y="1363"/>
                </a:cubicBezTo>
                <a:cubicBezTo>
                  <a:pt x="397" y="1367"/>
                  <a:pt x="394" y="1376"/>
                  <a:pt x="397" y="1384"/>
                </a:cubicBezTo>
                <a:cubicBezTo>
                  <a:pt x="398" y="1386"/>
                  <a:pt x="398" y="1388"/>
                  <a:pt x="399" y="1390"/>
                </a:cubicBezTo>
                <a:cubicBezTo>
                  <a:pt x="401" y="1391"/>
                  <a:pt x="403" y="1392"/>
                  <a:pt x="405" y="1393"/>
                </a:cubicBezTo>
                <a:cubicBezTo>
                  <a:pt x="413" y="1398"/>
                  <a:pt x="422" y="1396"/>
                  <a:pt x="427" y="1389"/>
                </a:cubicBezTo>
                <a:close/>
                <a:moveTo>
                  <a:pt x="268" y="1062"/>
                </a:moveTo>
                <a:cubicBezTo>
                  <a:pt x="268" y="1053"/>
                  <a:pt x="259" y="1044"/>
                  <a:pt x="249" y="1044"/>
                </a:cubicBezTo>
                <a:cubicBezTo>
                  <a:pt x="240" y="1044"/>
                  <a:pt x="232" y="1052"/>
                  <a:pt x="232" y="1062"/>
                </a:cubicBezTo>
                <a:cubicBezTo>
                  <a:pt x="232" y="1072"/>
                  <a:pt x="239" y="1080"/>
                  <a:pt x="249" y="1080"/>
                </a:cubicBezTo>
                <a:cubicBezTo>
                  <a:pt x="259" y="1080"/>
                  <a:pt x="268" y="1072"/>
                  <a:pt x="268" y="1062"/>
                </a:cubicBezTo>
                <a:close/>
                <a:moveTo>
                  <a:pt x="725" y="1552"/>
                </a:moveTo>
                <a:cubicBezTo>
                  <a:pt x="715" y="1552"/>
                  <a:pt x="708" y="1560"/>
                  <a:pt x="708" y="1570"/>
                </a:cubicBezTo>
                <a:cubicBezTo>
                  <a:pt x="708" y="1580"/>
                  <a:pt x="716" y="1588"/>
                  <a:pt x="726" y="1588"/>
                </a:cubicBezTo>
                <a:cubicBezTo>
                  <a:pt x="735" y="1587"/>
                  <a:pt x="743" y="1579"/>
                  <a:pt x="743" y="1570"/>
                </a:cubicBezTo>
                <a:cubicBezTo>
                  <a:pt x="743" y="1560"/>
                  <a:pt x="735" y="1552"/>
                  <a:pt x="725" y="1552"/>
                </a:cubicBezTo>
                <a:close/>
                <a:moveTo>
                  <a:pt x="252" y="924"/>
                </a:moveTo>
                <a:cubicBezTo>
                  <a:pt x="252" y="914"/>
                  <a:pt x="244" y="906"/>
                  <a:pt x="234" y="906"/>
                </a:cubicBezTo>
                <a:cubicBezTo>
                  <a:pt x="225" y="906"/>
                  <a:pt x="217" y="914"/>
                  <a:pt x="217" y="924"/>
                </a:cubicBezTo>
                <a:cubicBezTo>
                  <a:pt x="216" y="934"/>
                  <a:pt x="224" y="942"/>
                  <a:pt x="234" y="942"/>
                </a:cubicBezTo>
                <a:cubicBezTo>
                  <a:pt x="244" y="942"/>
                  <a:pt x="252" y="934"/>
                  <a:pt x="252" y="924"/>
                </a:cubicBezTo>
                <a:close/>
                <a:moveTo>
                  <a:pt x="389" y="1331"/>
                </a:moveTo>
                <a:cubicBezTo>
                  <a:pt x="379" y="1331"/>
                  <a:pt x="371" y="1339"/>
                  <a:pt x="371" y="1349"/>
                </a:cubicBezTo>
                <a:cubicBezTo>
                  <a:pt x="371" y="1359"/>
                  <a:pt x="379" y="1367"/>
                  <a:pt x="389" y="1367"/>
                </a:cubicBezTo>
                <a:cubicBezTo>
                  <a:pt x="399" y="1366"/>
                  <a:pt x="407" y="1359"/>
                  <a:pt x="406" y="1349"/>
                </a:cubicBezTo>
                <a:cubicBezTo>
                  <a:pt x="406" y="1339"/>
                  <a:pt x="398" y="1331"/>
                  <a:pt x="389" y="1331"/>
                </a:cubicBezTo>
                <a:close/>
                <a:moveTo>
                  <a:pt x="457" y="1408"/>
                </a:moveTo>
                <a:cubicBezTo>
                  <a:pt x="457" y="1398"/>
                  <a:pt x="449" y="1390"/>
                  <a:pt x="439" y="1390"/>
                </a:cubicBezTo>
                <a:cubicBezTo>
                  <a:pt x="429" y="1390"/>
                  <a:pt x="421" y="1398"/>
                  <a:pt x="421" y="1408"/>
                </a:cubicBezTo>
                <a:cubicBezTo>
                  <a:pt x="421" y="1418"/>
                  <a:pt x="429" y="1425"/>
                  <a:pt x="439" y="1426"/>
                </a:cubicBezTo>
                <a:cubicBezTo>
                  <a:pt x="448" y="1426"/>
                  <a:pt x="457" y="1418"/>
                  <a:pt x="457" y="1408"/>
                </a:cubicBezTo>
                <a:close/>
                <a:moveTo>
                  <a:pt x="1603" y="916"/>
                </a:moveTo>
                <a:cubicBezTo>
                  <a:pt x="1594" y="916"/>
                  <a:pt x="1585" y="925"/>
                  <a:pt x="1585" y="934"/>
                </a:cubicBezTo>
                <a:cubicBezTo>
                  <a:pt x="1585" y="944"/>
                  <a:pt x="1593" y="952"/>
                  <a:pt x="1603" y="952"/>
                </a:cubicBezTo>
                <a:cubicBezTo>
                  <a:pt x="1613" y="952"/>
                  <a:pt x="1621" y="944"/>
                  <a:pt x="1621" y="934"/>
                </a:cubicBezTo>
                <a:cubicBezTo>
                  <a:pt x="1620" y="924"/>
                  <a:pt x="1613" y="917"/>
                  <a:pt x="1603" y="916"/>
                </a:cubicBezTo>
                <a:close/>
                <a:moveTo>
                  <a:pt x="1311" y="351"/>
                </a:moveTo>
                <a:cubicBezTo>
                  <a:pt x="1306" y="357"/>
                  <a:pt x="1306" y="367"/>
                  <a:pt x="1312" y="373"/>
                </a:cubicBezTo>
                <a:cubicBezTo>
                  <a:pt x="1317" y="380"/>
                  <a:pt x="1327" y="381"/>
                  <a:pt x="1334" y="377"/>
                </a:cubicBezTo>
                <a:cubicBezTo>
                  <a:pt x="1341" y="373"/>
                  <a:pt x="1345" y="364"/>
                  <a:pt x="1342" y="356"/>
                </a:cubicBezTo>
                <a:cubicBezTo>
                  <a:pt x="1341" y="354"/>
                  <a:pt x="1340" y="352"/>
                  <a:pt x="1339" y="350"/>
                </a:cubicBezTo>
                <a:cubicBezTo>
                  <a:pt x="1337" y="348"/>
                  <a:pt x="1335" y="347"/>
                  <a:pt x="1334" y="346"/>
                </a:cubicBezTo>
                <a:cubicBezTo>
                  <a:pt x="1326" y="342"/>
                  <a:pt x="1317" y="344"/>
                  <a:pt x="1311" y="351"/>
                </a:cubicBezTo>
                <a:close/>
                <a:moveTo>
                  <a:pt x="1339" y="350"/>
                </a:moveTo>
                <a:cubicBezTo>
                  <a:pt x="1339" y="350"/>
                  <a:pt x="1339" y="350"/>
                  <a:pt x="1339" y="350"/>
                </a:cubicBezTo>
                <a:cubicBezTo>
                  <a:pt x="1339" y="350"/>
                  <a:pt x="1339" y="350"/>
                  <a:pt x="1339" y="350"/>
                </a:cubicBezTo>
                <a:cubicBezTo>
                  <a:pt x="1339" y="350"/>
                  <a:pt x="1339" y="350"/>
                  <a:pt x="1339" y="350"/>
                </a:cubicBezTo>
                <a:cubicBezTo>
                  <a:pt x="1339" y="350"/>
                  <a:pt x="1339" y="350"/>
                  <a:pt x="1339" y="350"/>
                </a:cubicBezTo>
                <a:cubicBezTo>
                  <a:pt x="1339" y="349"/>
                  <a:pt x="1339" y="349"/>
                  <a:pt x="1339" y="349"/>
                </a:cubicBezTo>
                <a:cubicBezTo>
                  <a:pt x="1339" y="349"/>
                  <a:pt x="1339" y="349"/>
                  <a:pt x="1339" y="350"/>
                </a:cubicBezTo>
                <a:close/>
                <a:moveTo>
                  <a:pt x="1554" y="1159"/>
                </a:moveTo>
                <a:cubicBezTo>
                  <a:pt x="1545" y="1159"/>
                  <a:pt x="1537" y="1167"/>
                  <a:pt x="1537" y="1176"/>
                </a:cubicBezTo>
                <a:cubicBezTo>
                  <a:pt x="1537" y="1186"/>
                  <a:pt x="1544" y="1194"/>
                  <a:pt x="1554" y="1194"/>
                </a:cubicBezTo>
                <a:cubicBezTo>
                  <a:pt x="1564" y="1194"/>
                  <a:pt x="1572" y="1186"/>
                  <a:pt x="1572" y="1177"/>
                </a:cubicBezTo>
                <a:cubicBezTo>
                  <a:pt x="1572" y="1167"/>
                  <a:pt x="1564" y="1159"/>
                  <a:pt x="1554" y="1159"/>
                </a:cubicBezTo>
                <a:close/>
                <a:moveTo>
                  <a:pt x="997" y="1576"/>
                </a:moveTo>
                <a:cubicBezTo>
                  <a:pt x="988" y="1576"/>
                  <a:pt x="980" y="1584"/>
                  <a:pt x="980" y="1594"/>
                </a:cubicBezTo>
                <a:cubicBezTo>
                  <a:pt x="980" y="1604"/>
                  <a:pt x="988" y="1611"/>
                  <a:pt x="997" y="1612"/>
                </a:cubicBezTo>
                <a:cubicBezTo>
                  <a:pt x="1007" y="1612"/>
                  <a:pt x="1015" y="1604"/>
                  <a:pt x="1015" y="1594"/>
                </a:cubicBezTo>
                <a:cubicBezTo>
                  <a:pt x="1015" y="1584"/>
                  <a:pt x="1007" y="1576"/>
                  <a:pt x="997" y="1576"/>
                </a:cubicBezTo>
                <a:close/>
                <a:moveTo>
                  <a:pt x="732" y="273"/>
                </a:moveTo>
                <a:cubicBezTo>
                  <a:pt x="742" y="273"/>
                  <a:pt x="749" y="265"/>
                  <a:pt x="749" y="255"/>
                </a:cubicBezTo>
                <a:cubicBezTo>
                  <a:pt x="749" y="245"/>
                  <a:pt x="741" y="237"/>
                  <a:pt x="732" y="237"/>
                </a:cubicBezTo>
                <a:cubicBezTo>
                  <a:pt x="722" y="237"/>
                  <a:pt x="714" y="246"/>
                  <a:pt x="714" y="255"/>
                </a:cubicBezTo>
                <a:cubicBezTo>
                  <a:pt x="714" y="265"/>
                  <a:pt x="722" y="273"/>
                  <a:pt x="732" y="273"/>
                </a:cubicBezTo>
                <a:close/>
                <a:moveTo>
                  <a:pt x="1338" y="1441"/>
                </a:moveTo>
                <a:cubicBezTo>
                  <a:pt x="1328" y="1441"/>
                  <a:pt x="1320" y="1449"/>
                  <a:pt x="1320" y="1459"/>
                </a:cubicBezTo>
                <a:cubicBezTo>
                  <a:pt x="1320" y="1469"/>
                  <a:pt x="1328" y="1477"/>
                  <a:pt x="1338" y="1477"/>
                </a:cubicBezTo>
                <a:cubicBezTo>
                  <a:pt x="1347" y="1477"/>
                  <a:pt x="1356" y="1468"/>
                  <a:pt x="1356" y="1459"/>
                </a:cubicBezTo>
                <a:cubicBezTo>
                  <a:pt x="1356" y="1449"/>
                  <a:pt x="1348" y="1442"/>
                  <a:pt x="1338" y="1441"/>
                </a:cubicBezTo>
                <a:close/>
                <a:moveTo>
                  <a:pt x="1576" y="1043"/>
                </a:moveTo>
                <a:cubicBezTo>
                  <a:pt x="1576" y="1053"/>
                  <a:pt x="1583" y="1061"/>
                  <a:pt x="1593" y="1061"/>
                </a:cubicBezTo>
                <a:cubicBezTo>
                  <a:pt x="1603" y="1061"/>
                  <a:pt x="1611" y="1053"/>
                  <a:pt x="1612" y="1044"/>
                </a:cubicBezTo>
                <a:cubicBezTo>
                  <a:pt x="1612" y="1034"/>
                  <a:pt x="1603" y="1026"/>
                  <a:pt x="1594" y="1026"/>
                </a:cubicBezTo>
                <a:cubicBezTo>
                  <a:pt x="1584" y="1026"/>
                  <a:pt x="1576" y="1033"/>
                  <a:pt x="1576" y="1043"/>
                </a:cubicBezTo>
                <a:close/>
                <a:moveTo>
                  <a:pt x="1505" y="598"/>
                </a:moveTo>
                <a:cubicBezTo>
                  <a:pt x="1505" y="608"/>
                  <a:pt x="1513" y="616"/>
                  <a:pt x="1523" y="616"/>
                </a:cubicBezTo>
                <a:cubicBezTo>
                  <a:pt x="1533" y="616"/>
                  <a:pt x="1541" y="608"/>
                  <a:pt x="1541" y="598"/>
                </a:cubicBezTo>
                <a:cubicBezTo>
                  <a:pt x="1540" y="588"/>
                  <a:pt x="1532" y="580"/>
                  <a:pt x="1522" y="580"/>
                </a:cubicBezTo>
                <a:cubicBezTo>
                  <a:pt x="1513" y="581"/>
                  <a:pt x="1505" y="589"/>
                  <a:pt x="1505" y="598"/>
                </a:cubicBezTo>
                <a:close/>
                <a:moveTo>
                  <a:pt x="1365" y="380"/>
                </a:move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lose/>
                <a:moveTo>
                  <a:pt x="1358" y="407"/>
                </a:moveTo>
                <a:cubicBezTo>
                  <a:pt x="1365" y="404"/>
                  <a:pt x="1369" y="395"/>
                  <a:pt x="1367" y="387"/>
                </a:cubicBezTo>
                <a:cubicBezTo>
                  <a:pt x="1366" y="385"/>
                  <a:pt x="1365" y="383"/>
                  <a:pt x="1365" y="380"/>
                </a:cubicBezTo>
                <a:cubicBezTo>
                  <a:pt x="1363" y="379"/>
                  <a:pt x="1360" y="377"/>
                  <a:pt x="1358" y="376"/>
                </a:cubicBezTo>
                <a:cubicBezTo>
                  <a:pt x="1351" y="372"/>
                  <a:pt x="1342" y="374"/>
                  <a:pt x="1336" y="380"/>
                </a:cubicBezTo>
                <a:cubicBezTo>
                  <a:pt x="1331" y="387"/>
                  <a:pt x="1331" y="396"/>
                  <a:pt x="1336" y="403"/>
                </a:cubicBezTo>
                <a:cubicBezTo>
                  <a:pt x="1341" y="409"/>
                  <a:pt x="1351" y="411"/>
                  <a:pt x="1358" y="407"/>
                </a:cubicBezTo>
                <a:close/>
                <a:moveTo>
                  <a:pt x="283" y="699"/>
                </a:moveTo>
                <a:cubicBezTo>
                  <a:pt x="293" y="699"/>
                  <a:pt x="301" y="692"/>
                  <a:pt x="301" y="682"/>
                </a:cubicBezTo>
                <a:cubicBezTo>
                  <a:pt x="300" y="672"/>
                  <a:pt x="292" y="664"/>
                  <a:pt x="283" y="664"/>
                </a:cubicBezTo>
                <a:cubicBezTo>
                  <a:pt x="273" y="664"/>
                  <a:pt x="265" y="672"/>
                  <a:pt x="265" y="681"/>
                </a:cubicBezTo>
                <a:cubicBezTo>
                  <a:pt x="265" y="691"/>
                  <a:pt x="273" y="699"/>
                  <a:pt x="283" y="699"/>
                </a:cubicBezTo>
                <a:close/>
                <a:moveTo>
                  <a:pt x="1491" y="1263"/>
                </a:moveTo>
                <a:cubicBezTo>
                  <a:pt x="1481" y="1263"/>
                  <a:pt x="1473" y="1271"/>
                  <a:pt x="1473" y="1280"/>
                </a:cubicBezTo>
                <a:cubicBezTo>
                  <a:pt x="1473" y="1290"/>
                  <a:pt x="1480" y="1298"/>
                  <a:pt x="1490" y="1298"/>
                </a:cubicBezTo>
                <a:cubicBezTo>
                  <a:pt x="1500" y="1299"/>
                  <a:pt x="1508" y="1291"/>
                  <a:pt x="1508" y="1282"/>
                </a:cubicBezTo>
                <a:cubicBezTo>
                  <a:pt x="1509" y="1272"/>
                  <a:pt x="1501" y="1263"/>
                  <a:pt x="1491" y="1263"/>
                </a:cubicBezTo>
                <a:close/>
                <a:moveTo>
                  <a:pt x="852" y="239"/>
                </a:moveTo>
                <a:cubicBezTo>
                  <a:pt x="852" y="249"/>
                  <a:pt x="860" y="257"/>
                  <a:pt x="870" y="257"/>
                </a:cubicBezTo>
                <a:cubicBezTo>
                  <a:pt x="879" y="257"/>
                  <a:pt x="887" y="250"/>
                  <a:pt x="887" y="240"/>
                </a:cubicBezTo>
                <a:cubicBezTo>
                  <a:pt x="887" y="230"/>
                  <a:pt x="879" y="222"/>
                  <a:pt x="870" y="222"/>
                </a:cubicBezTo>
                <a:cubicBezTo>
                  <a:pt x="860" y="222"/>
                  <a:pt x="852" y="230"/>
                  <a:pt x="852" y="239"/>
                </a:cubicBezTo>
                <a:close/>
                <a:moveTo>
                  <a:pt x="570" y="324"/>
                </a:moveTo>
                <a:cubicBezTo>
                  <a:pt x="570" y="334"/>
                  <a:pt x="579" y="342"/>
                  <a:pt x="588" y="342"/>
                </a:cubicBezTo>
                <a:cubicBezTo>
                  <a:pt x="598" y="342"/>
                  <a:pt x="606" y="334"/>
                  <a:pt x="606" y="325"/>
                </a:cubicBezTo>
                <a:cubicBezTo>
                  <a:pt x="606" y="315"/>
                  <a:pt x="598" y="307"/>
                  <a:pt x="588" y="307"/>
                </a:cubicBezTo>
                <a:cubicBezTo>
                  <a:pt x="579" y="307"/>
                  <a:pt x="571" y="315"/>
                  <a:pt x="570" y="324"/>
                </a:cubicBezTo>
                <a:close/>
                <a:moveTo>
                  <a:pt x="1586" y="712"/>
                </a:moveTo>
                <a:cubicBezTo>
                  <a:pt x="1586" y="702"/>
                  <a:pt x="1578" y="694"/>
                  <a:pt x="1568" y="694"/>
                </a:cubicBezTo>
                <a:cubicBezTo>
                  <a:pt x="1558" y="694"/>
                  <a:pt x="1550" y="702"/>
                  <a:pt x="1551" y="712"/>
                </a:cubicBezTo>
                <a:cubicBezTo>
                  <a:pt x="1551" y="721"/>
                  <a:pt x="1558" y="729"/>
                  <a:pt x="1568" y="729"/>
                </a:cubicBezTo>
                <a:cubicBezTo>
                  <a:pt x="1577" y="730"/>
                  <a:pt x="1586" y="721"/>
                  <a:pt x="1586" y="712"/>
                </a:cubicBezTo>
                <a:close/>
                <a:moveTo>
                  <a:pt x="316" y="620"/>
                </a:moveTo>
                <a:cubicBezTo>
                  <a:pt x="326" y="621"/>
                  <a:pt x="334" y="613"/>
                  <a:pt x="335" y="603"/>
                </a:cubicBezTo>
                <a:cubicBezTo>
                  <a:pt x="335" y="593"/>
                  <a:pt x="327" y="585"/>
                  <a:pt x="318" y="585"/>
                </a:cubicBezTo>
                <a:cubicBezTo>
                  <a:pt x="308" y="585"/>
                  <a:pt x="300" y="592"/>
                  <a:pt x="299" y="602"/>
                </a:cubicBezTo>
                <a:cubicBezTo>
                  <a:pt x="299" y="611"/>
                  <a:pt x="307" y="619"/>
                  <a:pt x="316" y="620"/>
                </a:cubicBezTo>
                <a:close/>
                <a:moveTo>
                  <a:pt x="1070" y="259"/>
                </a:moveTo>
                <a:cubicBezTo>
                  <a:pt x="1070" y="269"/>
                  <a:pt x="1078" y="276"/>
                  <a:pt x="1087" y="276"/>
                </a:cubicBezTo>
                <a:cubicBezTo>
                  <a:pt x="1097" y="276"/>
                  <a:pt x="1105" y="268"/>
                  <a:pt x="1105" y="259"/>
                </a:cubicBezTo>
                <a:cubicBezTo>
                  <a:pt x="1105" y="249"/>
                  <a:pt x="1097" y="241"/>
                  <a:pt x="1087" y="241"/>
                </a:cubicBezTo>
                <a:cubicBezTo>
                  <a:pt x="1077" y="241"/>
                  <a:pt x="1069" y="249"/>
                  <a:pt x="1070" y="259"/>
                </a:cubicBezTo>
                <a:close/>
                <a:moveTo>
                  <a:pt x="1570" y="796"/>
                </a:moveTo>
                <a:cubicBezTo>
                  <a:pt x="1570" y="806"/>
                  <a:pt x="1578" y="813"/>
                  <a:pt x="1587" y="814"/>
                </a:cubicBezTo>
                <a:cubicBezTo>
                  <a:pt x="1597" y="814"/>
                  <a:pt x="1605" y="806"/>
                  <a:pt x="1605" y="797"/>
                </a:cubicBezTo>
                <a:cubicBezTo>
                  <a:pt x="1606" y="787"/>
                  <a:pt x="1598" y="779"/>
                  <a:pt x="1588" y="778"/>
                </a:cubicBezTo>
                <a:cubicBezTo>
                  <a:pt x="1578" y="778"/>
                  <a:pt x="1570" y="786"/>
                  <a:pt x="1570" y="796"/>
                </a:cubicBezTo>
                <a:close/>
                <a:moveTo>
                  <a:pt x="631" y="1547"/>
                </a:move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lose/>
                <a:moveTo>
                  <a:pt x="660" y="1547"/>
                </a:moveTo>
                <a:cubicBezTo>
                  <a:pt x="665" y="1541"/>
                  <a:pt x="665" y="1531"/>
                  <a:pt x="660" y="1524"/>
                </a:cubicBezTo>
                <a:cubicBezTo>
                  <a:pt x="655" y="1518"/>
                  <a:pt x="645" y="1516"/>
                  <a:pt x="638" y="1520"/>
                </a:cubicBezTo>
                <a:cubicBezTo>
                  <a:pt x="631" y="1524"/>
                  <a:pt x="627" y="1532"/>
                  <a:pt x="629" y="1540"/>
                </a:cubicBezTo>
                <a:cubicBezTo>
                  <a:pt x="630" y="1543"/>
                  <a:pt x="631" y="1545"/>
                  <a:pt x="631" y="1547"/>
                </a:cubicBezTo>
                <a:cubicBezTo>
                  <a:pt x="633" y="1549"/>
                  <a:pt x="636" y="1550"/>
                  <a:pt x="638" y="1551"/>
                </a:cubicBezTo>
                <a:cubicBezTo>
                  <a:pt x="645" y="1555"/>
                  <a:pt x="654" y="1553"/>
                  <a:pt x="660" y="1547"/>
                </a:cubicBezTo>
                <a:close/>
                <a:moveTo>
                  <a:pt x="312" y="1175"/>
                </a:moveTo>
                <a:cubicBezTo>
                  <a:pt x="312" y="1166"/>
                  <a:pt x="304" y="1158"/>
                  <a:pt x="295" y="1158"/>
                </a:cubicBezTo>
                <a:cubicBezTo>
                  <a:pt x="285" y="1158"/>
                  <a:pt x="277" y="1166"/>
                  <a:pt x="277" y="1175"/>
                </a:cubicBezTo>
                <a:cubicBezTo>
                  <a:pt x="277" y="1185"/>
                  <a:pt x="285" y="1193"/>
                  <a:pt x="295" y="1193"/>
                </a:cubicBezTo>
                <a:cubicBezTo>
                  <a:pt x="305" y="1193"/>
                  <a:pt x="313" y="1185"/>
                  <a:pt x="312" y="1175"/>
                </a:cubicBezTo>
                <a:close/>
                <a:moveTo>
                  <a:pt x="1481" y="570"/>
                </a:moveTo>
                <a:cubicBezTo>
                  <a:pt x="1481" y="579"/>
                  <a:pt x="1489" y="587"/>
                  <a:pt x="1499" y="587"/>
                </a:cubicBezTo>
                <a:cubicBezTo>
                  <a:pt x="1508" y="586"/>
                  <a:pt x="1516" y="578"/>
                  <a:pt x="1516" y="569"/>
                </a:cubicBezTo>
                <a:cubicBezTo>
                  <a:pt x="1516" y="559"/>
                  <a:pt x="1508" y="551"/>
                  <a:pt x="1498" y="551"/>
                </a:cubicBezTo>
                <a:cubicBezTo>
                  <a:pt x="1488" y="551"/>
                  <a:pt x="1480" y="560"/>
                  <a:pt x="1481" y="570"/>
                </a:cubicBezTo>
                <a:close/>
                <a:moveTo>
                  <a:pt x="1375" y="403"/>
                </a:moveTo>
                <a:cubicBezTo>
                  <a:pt x="1365" y="403"/>
                  <a:pt x="1357" y="411"/>
                  <a:pt x="1357" y="421"/>
                </a:cubicBezTo>
                <a:cubicBezTo>
                  <a:pt x="1357" y="431"/>
                  <a:pt x="1365" y="439"/>
                  <a:pt x="1375" y="438"/>
                </a:cubicBezTo>
                <a:cubicBezTo>
                  <a:pt x="1385" y="438"/>
                  <a:pt x="1392" y="430"/>
                  <a:pt x="1392" y="420"/>
                </a:cubicBezTo>
                <a:cubicBezTo>
                  <a:pt x="1392" y="411"/>
                  <a:pt x="1384" y="403"/>
                  <a:pt x="1375" y="403"/>
                </a:cubicBezTo>
                <a:close/>
                <a:moveTo>
                  <a:pt x="944" y="1571"/>
                </a:moveTo>
                <a:cubicBezTo>
                  <a:pt x="934" y="1571"/>
                  <a:pt x="925" y="1579"/>
                  <a:pt x="925" y="1588"/>
                </a:cubicBezTo>
                <a:cubicBezTo>
                  <a:pt x="925" y="1598"/>
                  <a:pt x="934" y="1606"/>
                  <a:pt x="943" y="1606"/>
                </a:cubicBezTo>
                <a:cubicBezTo>
                  <a:pt x="953" y="1606"/>
                  <a:pt x="960" y="1598"/>
                  <a:pt x="961" y="1589"/>
                </a:cubicBezTo>
                <a:cubicBezTo>
                  <a:pt x="961" y="1579"/>
                  <a:pt x="953" y="1571"/>
                  <a:pt x="944" y="1571"/>
                </a:cubicBezTo>
                <a:close/>
                <a:moveTo>
                  <a:pt x="1228" y="327"/>
                </a:moveTo>
                <a:cubicBezTo>
                  <a:pt x="1228" y="337"/>
                  <a:pt x="1236" y="345"/>
                  <a:pt x="1245" y="345"/>
                </a:cubicBezTo>
                <a:cubicBezTo>
                  <a:pt x="1255" y="346"/>
                  <a:pt x="1263" y="337"/>
                  <a:pt x="1263" y="328"/>
                </a:cubicBezTo>
                <a:cubicBezTo>
                  <a:pt x="1263" y="318"/>
                  <a:pt x="1256" y="310"/>
                  <a:pt x="1246" y="310"/>
                </a:cubicBezTo>
                <a:cubicBezTo>
                  <a:pt x="1237" y="310"/>
                  <a:pt x="1229" y="317"/>
                  <a:pt x="1228" y="327"/>
                </a:cubicBezTo>
                <a:close/>
                <a:moveTo>
                  <a:pt x="684" y="279"/>
                </a:moveTo>
                <a:cubicBezTo>
                  <a:pt x="684" y="289"/>
                  <a:pt x="692" y="298"/>
                  <a:pt x="702" y="298"/>
                </a:cubicBezTo>
                <a:cubicBezTo>
                  <a:pt x="711" y="298"/>
                  <a:pt x="719" y="290"/>
                  <a:pt x="719" y="280"/>
                </a:cubicBezTo>
                <a:cubicBezTo>
                  <a:pt x="720" y="271"/>
                  <a:pt x="711" y="262"/>
                  <a:pt x="702" y="262"/>
                </a:cubicBezTo>
                <a:cubicBezTo>
                  <a:pt x="692" y="262"/>
                  <a:pt x="684" y="270"/>
                  <a:pt x="684" y="279"/>
                </a:cubicBezTo>
                <a:close/>
                <a:moveTo>
                  <a:pt x="1099" y="1573"/>
                </a:moveTo>
                <a:cubicBezTo>
                  <a:pt x="1099" y="1564"/>
                  <a:pt x="1091" y="1556"/>
                  <a:pt x="1082" y="1556"/>
                </a:cubicBezTo>
                <a:cubicBezTo>
                  <a:pt x="1072" y="1555"/>
                  <a:pt x="1064" y="1563"/>
                  <a:pt x="1063" y="1573"/>
                </a:cubicBezTo>
                <a:cubicBezTo>
                  <a:pt x="1063" y="1583"/>
                  <a:pt x="1072" y="1591"/>
                  <a:pt x="1081" y="1591"/>
                </a:cubicBezTo>
                <a:cubicBezTo>
                  <a:pt x="1091" y="1591"/>
                  <a:pt x="1099" y="1583"/>
                  <a:pt x="1099" y="1573"/>
                </a:cubicBezTo>
                <a:close/>
                <a:moveTo>
                  <a:pt x="558" y="331"/>
                </a:moveTo>
                <a:cubicBezTo>
                  <a:pt x="548" y="331"/>
                  <a:pt x="541" y="340"/>
                  <a:pt x="541" y="350"/>
                </a:cubicBezTo>
                <a:cubicBezTo>
                  <a:pt x="541" y="359"/>
                  <a:pt x="549" y="367"/>
                  <a:pt x="559" y="367"/>
                </a:cubicBezTo>
                <a:cubicBezTo>
                  <a:pt x="568" y="366"/>
                  <a:pt x="576" y="358"/>
                  <a:pt x="576" y="348"/>
                </a:cubicBezTo>
                <a:cubicBezTo>
                  <a:pt x="576" y="339"/>
                  <a:pt x="568" y="331"/>
                  <a:pt x="558" y="331"/>
                </a:cubicBezTo>
                <a:close/>
                <a:moveTo>
                  <a:pt x="798" y="1575"/>
                </a:moveTo>
                <a:cubicBezTo>
                  <a:pt x="798" y="1566"/>
                  <a:pt x="790" y="1557"/>
                  <a:pt x="780" y="1557"/>
                </a:cubicBezTo>
                <a:cubicBezTo>
                  <a:pt x="771" y="1557"/>
                  <a:pt x="763" y="1565"/>
                  <a:pt x="763" y="1575"/>
                </a:cubicBezTo>
                <a:cubicBezTo>
                  <a:pt x="762" y="1584"/>
                  <a:pt x="770" y="1593"/>
                  <a:pt x="780" y="1593"/>
                </a:cubicBezTo>
                <a:cubicBezTo>
                  <a:pt x="790" y="1593"/>
                  <a:pt x="797" y="1585"/>
                  <a:pt x="798" y="1575"/>
                </a:cubicBezTo>
                <a:close/>
                <a:moveTo>
                  <a:pt x="411" y="491"/>
                </a:moveTo>
                <a:cubicBezTo>
                  <a:pt x="420" y="491"/>
                  <a:pt x="428" y="484"/>
                  <a:pt x="428" y="474"/>
                </a:cubicBezTo>
                <a:cubicBezTo>
                  <a:pt x="429" y="464"/>
                  <a:pt x="421" y="456"/>
                  <a:pt x="411" y="456"/>
                </a:cubicBezTo>
                <a:cubicBezTo>
                  <a:pt x="402" y="456"/>
                  <a:pt x="394" y="463"/>
                  <a:pt x="393" y="473"/>
                </a:cubicBezTo>
                <a:cubicBezTo>
                  <a:pt x="393" y="483"/>
                  <a:pt x="401" y="491"/>
                  <a:pt x="411" y="491"/>
                </a:cubicBezTo>
                <a:close/>
                <a:moveTo>
                  <a:pt x="1577" y="1122"/>
                </a:moveTo>
                <a:cubicBezTo>
                  <a:pt x="1577" y="1113"/>
                  <a:pt x="1570" y="1105"/>
                  <a:pt x="1560" y="1104"/>
                </a:cubicBezTo>
                <a:cubicBezTo>
                  <a:pt x="1550" y="1104"/>
                  <a:pt x="1542" y="1112"/>
                  <a:pt x="1542" y="1122"/>
                </a:cubicBezTo>
                <a:cubicBezTo>
                  <a:pt x="1542" y="1131"/>
                  <a:pt x="1550" y="1139"/>
                  <a:pt x="1559" y="1139"/>
                </a:cubicBezTo>
                <a:cubicBezTo>
                  <a:pt x="1569" y="1140"/>
                  <a:pt x="1577" y="1132"/>
                  <a:pt x="1577" y="1122"/>
                </a:cubicBezTo>
                <a:close/>
                <a:moveTo>
                  <a:pt x="292" y="1092"/>
                </a:moveTo>
                <a:cubicBezTo>
                  <a:pt x="292" y="1082"/>
                  <a:pt x="284" y="1075"/>
                  <a:pt x="274" y="1075"/>
                </a:cubicBezTo>
                <a:cubicBezTo>
                  <a:pt x="265" y="1075"/>
                  <a:pt x="257" y="1083"/>
                  <a:pt x="257" y="1092"/>
                </a:cubicBezTo>
                <a:cubicBezTo>
                  <a:pt x="257" y="1102"/>
                  <a:pt x="265" y="1110"/>
                  <a:pt x="274" y="1110"/>
                </a:cubicBezTo>
                <a:cubicBezTo>
                  <a:pt x="284" y="1110"/>
                  <a:pt x="292" y="1102"/>
                  <a:pt x="292" y="1092"/>
                </a:cubicBezTo>
                <a:close/>
                <a:moveTo>
                  <a:pt x="1431" y="510"/>
                </a:moveTo>
                <a:cubicBezTo>
                  <a:pt x="1432" y="520"/>
                  <a:pt x="1440" y="527"/>
                  <a:pt x="1449" y="527"/>
                </a:cubicBezTo>
                <a:cubicBezTo>
                  <a:pt x="1459" y="527"/>
                  <a:pt x="1466" y="519"/>
                  <a:pt x="1466" y="509"/>
                </a:cubicBezTo>
                <a:cubicBezTo>
                  <a:pt x="1466" y="500"/>
                  <a:pt x="1458" y="492"/>
                  <a:pt x="1449" y="492"/>
                </a:cubicBezTo>
                <a:cubicBezTo>
                  <a:pt x="1439" y="492"/>
                  <a:pt x="1431" y="500"/>
                  <a:pt x="1431" y="510"/>
                </a:cubicBezTo>
                <a:close/>
                <a:moveTo>
                  <a:pt x="906" y="1584"/>
                </a:moveTo>
                <a:cubicBezTo>
                  <a:pt x="906" y="1575"/>
                  <a:pt x="898" y="1567"/>
                  <a:pt x="888" y="1567"/>
                </a:cubicBezTo>
                <a:cubicBezTo>
                  <a:pt x="879" y="1567"/>
                  <a:pt x="871" y="1575"/>
                  <a:pt x="871" y="1584"/>
                </a:cubicBezTo>
                <a:cubicBezTo>
                  <a:pt x="871" y="1594"/>
                  <a:pt x="879" y="1602"/>
                  <a:pt x="889" y="1602"/>
                </a:cubicBezTo>
                <a:cubicBezTo>
                  <a:pt x="898" y="1602"/>
                  <a:pt x="906" y="1594"/>
                  <a:pt x="906" y="1584"/>
                </a:cubicBezTo>
                <a:close/>
                <a:moveTo>
                  <a:pt x="1015" y="254"/>
                </a:moveTo>
                <a:cubicBezTo>
                  <a:pt x="1015" y="264"/>
                  <a:pt x="1023" y="272"/>
                  <a:pt x="1033" y="272"/>
                </a:cubicBezTo>
                <a:cubicBezTo>
                  <a:pt x="1042" y="272"/>
                  <a:pt x="1050" y="264"/>
                  <a:pt x="1050" y="255"/>
                </a:cubicBezTo>
                <a:cubicBezTo>
                  <a:pt x="1050" y="245"/>
                  <a:pt x="1043" y="237"/>
                  <a:pt x="1033" y="237"/>
                </a:cubicBezTo>
                <a:cubicBezTo>
                  <a:pt x="1023" y="236"/>
                  <a:pt x="1015" y="244"/>
                  <a:pt x="1015" y="254"/>
                </a:cubicBezTo>
                <a:close/>
                <a:moveTo>
                  <a:pt x="907" y="245"/>
                </a:moveTo>
                <a:cubicBezTo>
                  <a:pt x="907" y="254"/>
                  <a:pt x="915" y="262"/>
                  <a:pt x="925" y="262"/>
                </a:cubicBezTo>
                <a:cubicBezTo>
                  <a:pt x="934" y="261"/>
                  <a:pt x="942" y="253"/>
                  <a:pt x="942" y="243"/>
                </a:cubicBezTo>
                <a:cubicBezTo>
                  <a:pt x="941" y="234"/>
                  <a:pt x="933" y="226"/>
                  <a:pt x="924" y="227"/>
                </a:cubicBezTo>
                <a:cubicBezTo>
                  <a:pt x="914" y="227"/>
                  <a:pt x="906" y="235"/>
                  <a:pt x="907" y="245"/>
                </a:cubicBezTo>
                <a:close/>
                <a:moveTo>
                  <a:pt x="482" y="399"/>
                </a:moveTo>
                <a:cubicBezTo>
                  <a:pt x="482" y="409"/>
                  <a:pt x="490" y="417"/>
                  <a:pt x="500" y="417"/>
                </a:cubicBezTo>
                <a:cubicBezTo>
                  <a:pt x="509" y="417"/>
                  <a:pt x="517" y="409"/>
                  <a:pt x="517" y="400"/>
                </a:cubicBezTo>
                <a:cubicBezTo>
                  <a:pt x="517" y="390"/>
                  <a:pt x="510" y="382"/>
                  <a:pt x="500" y="382"/>
                </a:cubicBezTo>
                <a:cubicBezTo>
                  <a:pt x="490" y="382"/>
                  <a:pt x="482" y="390"/>
                  <a:pt x="482" y="399"/>
                </a:cubicBezTo>
                <a:close/>
                <a:moveTo>
                  <a:pt x="237" y="1007"/>
                </a:moveTo>
                <a:cubicBezTo>
                  <a:pt x="237" y="1017"/>
                  <a:pt x="245" y="1025"/>
                  <a:pt x="255" y="1025"/>
                </a:cubicBezTo>
                <a:cubicBezTo>
                  <a:pt x="264" y="1025"/>
                  <a:pt x="273" y="1017"/>
                  <a:pt x="272" y="1007"/>
                </a:cubicBezTo>
                <a:cubicBezTo>
                  <a:pt x="272" y="998"/>
                  <a:pt x="264" y="990"/>
                  <a:pt x="255" y="990"/>
                </a:cubicBezTo>
                <a:cubicBezTo>
                  <a:pt x="245" y="990"/>
                  <a:pt x="238" y="998"/>
                  <a:pt x="237" y="1007"/>
                </a:cubicBezTo>
                <a:close/>
                <a:moveTo>
                  <a:pt x="1213" y="1529"/>
                </a:moveTo>
                <a:cubicBezTo>
                  <a:pt x="1213" y="1519"/>
                  <a:pt x="1205" y="1512"/>
                  <a:pt x="1196" y="1511"/>
                </a:cubicBezTo>
                <a:cubicBezTo>
                  <a:pt x="1186" y="1511"/>
                  <a:pt x="1178" y="1519"/>
                  <a:pt x="1178" y="1529"/>
                </a:cubicBezTo>
                <a:cubicBezTo>
                  <a:pt x="1178" y="1538"/>
                  <a:pt x="1186" y="1546"/>
                  <a:pt x="1195" y="1547"/>
                </a:cubicBezTo>
                <a:cubicBezTo>
                  <a:pt x="1205" y="1547"/>
                  <a:pt x="1213" y="1539"/>
                  <a:pt x="1213" y="1529"/>
                </a:cubicBezTo>
                <a:close/>
                <a:moveTo>
                  <a:pt x="452" y="424"/>
                </a:moveTo>
                <a:cubicBezTo>
                  <a:pt x="452" y="433"/>
                  <a:pt x="460" y="441"/>
                  <a:pt x="469" y="442"/>
                </a:cubicBezTo>
                <a:cubicBezTo>
                  <a:pt x="479" y="442"/>
                  <a:pt x="487" y="434"/>
                  <a:pt x="487" y="425"/>
                </a:cubicBezTo>
                <a:cubicBezTo>
                  <a:pt x="487" y="415"/>
                  <a:pt x="479" y="407"/>
                  <a:pt x="470" y="407"/>
                </a:cubicBezTo>
                <a:cubicBezTo>
                  <a:pt x="460" y="407"/>
                  <a:pt x="452" y="414"/>
                  <a:pt x="452" y="424"/>
                </a:cubicBezTo>
                <a:close/>
                <a:moveTo>
                  <a:pt x="1167" y="310"/>
                </a:moveTo>
                <a:cubicBezTo>
                  <a:pt x="1176" y="310"/>
                  <a:pt x="1184" y="302"/>
                  <a:pt x="1184" y="293"/>
                </a:cubicBezTo>
                <a:cubicBezTo>
                  <a:pt x="1184" y="283"/>
                  <a:pt x="1176" y="275"/>
                  <a:pt x="1166" y="275"/>
                </a:cubicBezTo>
                <a:cubicBezTo>
                  <a:pt x="1157" y="275"/>
                  <a:pt x="1149" y="283"/>
                  <a:pt x="1149" y="293"/>
                </a:cubicBezTo>
                <a:cubicBezTo>
                  <a:pt x="1149" y="302"/>
                  <a:pt x="1157" y="310"/>
                  <a:pt x="1167" y="310"/>
                </a:cubicBezTo>
                <a:close/>
                <a:moveTo>
                  <a:pt x="302" y="1206"/>
                </a:moveTo>
                <a:cubicBezTo>
                  <a:pt x="302" y="1216"/>
                  <a:pt x="310" y="1223"/>
                  <a:pt x="320" y="1223"/>
                </a:cubicBezTo>
                <a:cubicBezTo>
                  <a:pt x="330" y="1223"/>
                  <a:pt x="337" y="1215"/>
                  <a:pt x="337" y="1205"/>
                </a:cubicBezTo>
                <a:cubicBezTo>
                  <a:pt x="337" y="1196"/>
                  <a:pt x="329" y="1188"/>
                  <a:pt x="320" y="1188"/>
                </a:cubicBezTo>
                <a:cubicBezTo>
                  <a:pt x="310" y="1188"/>
                  <a:pt x="302" y="1196"/>
                  <a:pt x="302" y="1206"/>
                </a:cubicBezTo>
                <a:close/>
                <a:moveTo>
                  <a:pt x="977" y="267"/>
                </a:moveTo>
                <a:cubicBezTo>
                  <a:pt x="987" y="267"/>
                  <a:pt x="995" y="260"/>
                  <a:pt x="995" y="250"/>
                </a:cubicBezTo>
                <a:cubicBezTo>
                  <a:pt x="996" y="240"/>
                  <a:pt x="988" y="232"/>
                  <a:pt x="979" y="232"/>
                </a:cubicBezTo>
                <a:cubicBezTo>
                  <a:pt x="969" y="231"/>
                  <a:pt x="961" y="239"/>
                  <a:pt x="960" y="248"/>
                </a:cubicBezTo>
                <a:cubicBezTo>
                  <a:pt x="960" y="258"/>
                  <a:pt x="968" y="266"/>
                  <a:pt x="977" y="267"/>
                </a:cubicBezTo>
                <a:close/>
                <a:moveTo>
                  <a:pt x="1456" y="539"/>
                </a:moveTo>
                <a:cubicBezTo>
                  <a:pt x="1456" y="549"/>
                  <a:pt x="1464" y="557"/>
                  <a:pt x="1473" y="557"/>
                </a:cubicBezTo>
                <a:cubicBezTo>
                  <a:pt x="1483" y="557"/>
                  <a:pt x="1491" y="549"/>
                  <a:pt x="1491" y="539"/>
                </a:cubicBezTo>
                <a:cubicBezTo>
                  <a:pt x="1491" y="530"/>
                  <a:pt x="1483" y="522"/>
                  <a:pt x="1474" y="522"/>
                </a:cubicBezTo>
                <a:cubicBezTo>
                  <a:pt x="1464" y="522"/>
                  <a:pt x="1456" y="529"/>
                  <a:pt x="1456" y="539"/>
                </a:cubicBezTo>
                <a:close/>
                <a:moveTo>
                  <a:pt x="423" y="449"/>
                </a:moveTo>
                <a:cubicBezTo>
                  <a:pt x="423" y="459"/>
                  <a:pt x="431" y="467"/>
                  <a:pt x="441" y="466"/>
                </a:cubicBezTo>
                <a:cubicBezTo>
                  <a:pt x="450" y="466"/>
                  <a:pt x="458" y="458"/>
                  <a:pt x="458" y="449"/>
                </a:cubicBezTo>
                <a:cubicBezTo>
                  <a:pt x="458" y="439"/>
                  <a:pt x="450" y="431"/>
                  <a:pt x="440" y="431"/>
                </a:cubicBezTo>
                <a:cubicBezTo>
                  <a:pt x="431" y="431"/>
                  <a:pt x="423" y="439"/>
                  <a:pt x="423" y="449"/>
                </a:cubicBezTo>
                <a:close/>
                <a:moveTo>
                  <a:pt x="261" y="737"/>
                </a:moveTo>
                <a:cubicBezTo>
                  <a:pt x="262" y="747"/>
                  <a:pt x="270" y="754"/>
                  <a:pt x="279" y="754"/>
                </a:cubicBezTo>
                <a:cubicBezTo>
                  <a:pt x="289" y="754"/>
                  <a:pt x="296" y="746"/>
                  <a:pt x="296" y="736"/>
                </a:cubicBezTo>
                <a:cubicBezTo>
                  <a:pt x="296" y="726"/>
                  <a:pt x="288" y="719"/>
                  <a:pt x="279" y="719"/>
                </a:cubicBezTo>
                <a:cubicBezTo>
                  <a:pt x="269" y="719"/>
                  <a:pt x="261" y="727"/>
                  <a:pt x="261" y="737"/>
                </a:cubicBezTo>
                <a:close/>
                <a:moveTo>
                  <a:pt x="1461" y="1288"/>
                </a:moveTo>
                <a:cubicBezTo>
                  <a:pt x="1451" y="1288"/>
                  <a:pt x="1444" y="1296"/>
                  <a:pt x="1444" y="1306"/>
                </a:cubicBezTo>
                <a:cubicBezTo>
                  <a:pt x="1444" y="1315"/>
                  <a:pt x="1452" y="1323"/>
                  <a:pt x="1462" y="1323"/>
                </a:cubicBezTo>
                <a:cubicBezTo>
                  <a:pt x="1471" y="1323"/>
                  <a:pt x="1479" y="1315"/>
                  <a:pt x="1479" y="1305"/>
                </a:cubicBezTo>
                <a:cubicBezTo>
                  <a:pt x="1479" y="1296"/>
                  <a:pt x="1471" y="1288"/>
                  <a:pt x="1461" y="1288"/>
                </a:cubicBezTo>
                <a:close/>
                <a:moveTo>
                  <a:pt x="852" y="1579"/>
                </a:moveTo>
                <a:cubicBezTo>
                  <a:pt x="852" y="1570"/>
                  <a:pt x="845" y="1562"/>
                  <a:pt x="835" y="1562"/>
                </a:cubicBezTo>
                <a:cubicBezTo>
                  <a:pt x="825" y="1562"/>
                  <a:pt x="818" y="1569"/>
                  <a:pt x="817" y="1579"/>
                </a:cubicBezTo>
                <a:cubicBezTo>
                  <a:pt x="817" y="1589"/>
                  <a:pt x="825" y="1597"/>
                  <a:pt x="835" y="1597"/>
                </a:cubicBezTo>
                <a:cubicBezTo>
                  <a:pt x="844" y="1597"/>
                  <a:pt x="852" y="1589"/>
                  <a:pt x="852" y="1579"/>
                </a:cubicBezTo>
                <a:close/>
                <a:moveTo>
                  <a:pt x="769" y="259"/>
                </a:moveTo>
                <a:cubicBezTo>
                  <a:pt x="769" y="269"/>
                  <a:pt x="776" y="277"/>
                  <a:pt x="786" y="277"/>
                </a:cubicBezTo>
                <a:cubicBezTo>
                  <a:pt x="796" y="277"/>
                  <a:pt x="804" y="269"/>
                  <a:pt x="804" y="259"/>
                </a:cubicBezTo>
                <a:cubicBezTo>
                  <a:pt x="804" y="250"/>
                  <a:pt x="796" y="242"/>
                  <a:pt x="786" y="242"/>
                </a:cubicBezTo>
                <a:cubicBezTo>
                  <a:pt x="777" y="242"/>
                  <a:pt x="768" y="250"/>
                  <a:pt x="769" y="259"/>
                </a:cubicBezTo>
                <a:close/>
                <a:moveTo>
                  <a:pt x="1584" y="833"/>
                </a:moveTo>
                <a:cubicBezTo>
                  <a:pt x="1574" y="833"/>
                  <a:pt x="1566" y="841"/>
                  <a:pt x="1566" y="850"/>
                </a:cubicBezTo>
                <a:cubicBezTo>
                  <a:pt x="1566" y="860"/>
                  <a:pt x="1574" y="868"/>
                  <a:pt x="1584" y="868"/>
                </a:cubicBezTo>
                <a:cubicBezTo>
                  <a:pt x="1593" y="868"/>
                  <a:pt x="1601" y="860"/>
                  <a:pt x="1601" y="851"/>
                </a:cubicBezTo>
                <a:cubicBezTo>
                  <a:pt x="1601" y="841"/>
                  <a:pt x="1593" y="833"/>
                  <a:pt x="1584" y="833"/>
                </a:cubicBezTo>
                <a:close/>
                <a:moveTo>
                  <a:pt x="560" y="1473"/>
                </a:moveTo>
                <a:cubicBezTo>
                  <a:pt x="560" y="1463"/>
                  <a:pt x="552" y="1454"/>
                  <a:pt x="543" y="1454"/>
                </a:cubicBezTo>
                <a:cubicBezTo>
                  <a:pt x="533" y="1454"/>
                  <a:pt x="525" y="1462"/>
                  <a:pt x="525" y="1472"/>
                </a:cubicBezTo>
                <a:cubicBezTo>
                  <a:pt x="525" y="1481"/>
                  <a:pt x="532" y="1489"/>
                  <a:pt x="542" y="1489"/>
                </a:cubicBezTo>
                <a:cubicBezTo>
                  <a:pt x="551" y="1489"/>
                  <a:pt x="559" y="1482"/>
                  <a:pt x="560" y="1473"/>
                </a:cubicBezTo>
                <a:close/>
                <a:moveTo>
                  <a:pt x="512" y="374"/>
                </a:moveTo>
                <a:cubicBezTo>
                  <a:pt x="512" y="384"/>
                  <a:pt x="519" y="392"/>
                  <a:pt x="529" y="392"/>
                </a:cubicBezTo>
                <a:cubicBezTo>
                  <a:pt x="539" y="392"/>
                  <a:pt x="547" y="384"/>
                  <a:pt x="547" y="375"/>
                </a:cubicBezTo>
                <a:cubicBezTo>
                  <a:pt x="547" y="365"/>
                  <a:pt x="539" y="357"/>
                  <a:pt x="530" y="357"/>
                </a:cubicBezTo>
                <a:cubicBezTo>
                  <a:pt x="520" y="357"/>
                  <a:pt x="512" y="364"/>
                  <a:pt x="512" y="374"/>
                </a:cubicBezTo>
                <a:close/>
                <a:moveTo>
                  <a:pt x="1399" y="433"/>
                </a:moveTo>
                <a:cubicBezTo>
                  <a:pt x="1389" y="433"/>
                  <a:pt x="1382" y="441"/>
                  <a:pt x="1382" y="451"/>
                </a:cubicBezTo>
                <a:cubicBezTo>
                  <a:pt x="1382" y="460"/>
                  <a:pt x="1389" y="468"/>
                  <a:pt x="1399" y="468"/>
                </a:cubicBezTo>
                <a:cubicBezTo>
                  <a:pt x="1409" y="468"/>
                  <a:pt x="1417" y="460"/>
                  <a:pt x="1417" y="450"/>
                </a:cubicBezTo>
                <a:cubicBezTo>
                  <a:pt x="1416" y="440"/>
                  <a:pt x="1409" y="433"/>
                  <a:pt x="1399" y="433"/>
                </a:cubicBezTo>
                <a:close/>
                <a:moveTo>
                  <a:pt x="1542" y="1202"/>
                </a:moveTo>
                <a:cubicBezTo>
                  <a:pt x="1542" y="1192"/>
                  <a:pt x="1535" y="1184"/>
                  <a:pt x="1525" y="1184"/>
                </a:cubicBezTo>
                <a:cubicBezTo>
                  <a:pt x="1515" y="1184"/>
                  <a:pt x="1507" y="1192"/>
                  <a:pt x="1507" y="1201"/>
                </a:cubicBezTo>
                <a:cubicBezTo>
                  <a:pt x="1507" y="1211"/>
                  <a:pt x="1515" y="1219"/>
                  <a:pt x="1525" y="1219"/>
                </a:cubicBezTo>
                <a:cubicBezTo>
                  <a:pt x="1534" y="1219"/>
                  <a:pt x="1542" y="1211"/>
                  <a:pt x="1542" y="1202"/>
                </a:cubicBezTo>
                <a:close/>
                <a:moveTo>
                  <a:pt x="1441" y="481"/>
                </a:moveTo>
                <a:cubicBezTo>
                  <a:pt x="1442" y="471"/>
                  <a:pt x="1434" y="463"/>
                  <a:pt x="1424" y="463"/>
                </a:cubicBezTo>
                <a:cubicBezTo>
                  <a:pt x="1415" y="463"/>
                  <a:pt x="1406" y="471"/>
                  <a:pt x="1407" y="481"/>
                </a:cubicBezTo>
                <a:cubicBezTo>
                  <a:pt x="1407" y="490"/>
                  <a:pt x="1414" y="498"/>
                  <a:pt x="1424" y="498"/>
                </a:cubicBezTo>
                <a:cubicBezTo>
                  <a:pt x="1433" y="498"/>
                  <a:pt x="1441" y="490"/>
                  <a:pt x="1441" y="481"/>
                </a:cubicBezTo>
                <a:close/>
                <a:moveTo>
                  <a:pt x="347" y="560"/>
                </a:moveTo>
                <a:cubicBezTo>
                  <a:pt x="338" y="560"/>
                  <a:pt x="330" y="568"/>
                  <a:pt x="329" y="577"/>
                </a:cubicBezTo>
                <a:cubicBezTo>
                  <a:pt x="329" y="587"/>
                  <a:pt x="337" y="595"/>
                  <a:pt x="347" y="595"/>
                </a:cubicBezTo>
                <a:cubicBezTo>
                  <a:pt x="357" y="595"/>
                  <a:pt x="364" y="587"/>
                  <a:pt x="364" y="578"/>
                </a:cubicBezTo>
                <a:cubicBezTo>
                  <a:pt x="364" y="568"/>
                  <a:pt x="357" y="560"/>
                  <a:pt x="347" y="560"/>
                </a:cubicBezTo>
                <a:close/>
                <a:moveTo>
                  <a:pt x="1544" y="665"/>
                </a:moveTo>
                <a:cubicBezTo>
                  <a:pt x="1534" y="665"/>
                  <a:pt x="1526" y="673"/>
                  <a:pt x="1526" y="683"/>
                </a:cubicBezTo>
                <a:cubicBezTo>
                  <a:pt x="1526" y="692"/>
                  <a:pt x="1534" y="700"/>
                  <a:pt x="1543" y="700"/>
                </a:cubicBezTo>
                <a:cubicBezTo>
                  <a:pt x="1553" y="700"/>
                  <a:pt x="1561" y="693"/>
                  <a:pt x="1561" y="683"/>
                </a:cubicBezTo>
                <a:cubicBezTo>
                  <a:pt x="1561" y="673"/>
                  <a:pt x="1553" y="665"/>
                  <a:pt x="1544" y="665"/>
                </a:cubicBezTo>
                <a:close/>
                <a:moveTo>
                  <a:pt x="839" y="282"/>
                </a:moveTo>
                <a:cubicBezTo>
                  <a:pt x="849" y="282"/>
                  <a:pt x="857" y="275"/>
                  <a:pt x="857" y="265"/>
                </a:cubicBezTo>
                <a:cubicBezTo>
                  <a:pt x="857" y="255"/>
                  <a:pt x="850" y="247"/>
                  <a:pt x="840" y="247"/>
                </a:cubicBezTo>
                <a:cubicBezTo>
                  <a:pt x="831" y="247"/>
                  <a:pt x="823" y="255"/>
                  <a:pt x="822" y="264"/>
                </a:cubicBezTo>
                <a:cubicBezTo>
                  <a:pt x="822" y="274"/>
                  <a:pt x="830" y="282"/>
                  <a:pt x="839" y="282"/>
                </a:cubicBezTo>
                <a:close/>
                <a:moveTo>
                  <a:pt x="1111" y="1566"/>
                </a:moveTo>
                <a:cubicBezTo>
                  <a:pt x="1120" y="1566"/>
                  <a:pt x="1128" y="1559"/>
                  <a:pt x="1128" y="1549"/>
                </a:cubicBezTo>
                <a:cubicBezTo>
                  <a:pt x="1129" y="1539"/>
                  <a:pt x="1121" y="1532"/>
                  <a:pt x="1112" y="1531"/>
                </a:cubicBezTo>
                <a:cubicBezTo>
                  <a:pt x="1102" y="1531"/>
                  <a:pt x="1094" y="1539"/>
                  <a:pt x="1094" y="1548"/>
                </a:cubicBezTo>
                <a:cubicBezTo>
                  <a:pt x="1094" y="1558"/>
                  <a:pt x="1101" y="1566"/>
                  <a:pt x="1111" y="1566"/>
                </a:cubicBezTo>
                <a:close/>
                <a:moveTo>
                  <a:pt x="718" y="1540"/>
                </a:moveTo>
                <a:cubicBezTo>
                  <a:pt x="718" y="1531"/>
                  <a:pt x="710" y="1523"/>
                  <a:pt x="701" y="1523"/>
                </a:cubicBezTo>
                <a:cubicBezTo>
                  <a:pt x="691" y="1523"/>
                  <a:pt x="683" y="1530"/>
                  <a:pt x="683" y="1540"/>
                </a:cubicBezTo>
                <a:cubicBezTo>
                  <a:pt x="684" y="1550"/>
                  <a:pt x="691" y="1557"/>
                  <a:pt x="701" y="1557"/>
                </a:cubicBezTo>
                <a:cubicBezTo>
                  <a:pt x="710" y="1558"/>
                  <a:pt x="718" y="1550"/>
                  <a:pt x="718" y="1540"/>
                </a:cubicBezTo>
                <a:close/>
                <a:moveTo>
                  <a:pt x="1580" y="766"/>
                </a:moveTo>
                <a:cubicBezTo>
                  <a:pt x="1580" y="757"/>
                  <a:pt x="1573" y="749"/>
                  <a:pt x="1563" y="749"/>
                </a:cubicBezTo>
                <a:cubicBezTo>
                  <a:pt x="1554" y="748"/>
                  <a:pt x="1545" y="757"/>
                  <a:pt x="1546" y="766"/>
                </a:cubicBezTo>
                <a:cubicBezTo>
                  <a:pt x="1546" y="776"/>
                  <a:pt x="1553" y="783"/>
                  <a:pt x="1563" y="784"/>
                </a:cubicBezTo>
                <a:cubicBezTo>
                  <a:pt x="1573" y="784"/>
                  <a:pt x="1580" y="776"/>
                  <a:pt x="1580" y="766"/>
                </a:cubicBezTo>
                <a:close/>
                <a:moveTo>
                  <a:pt x="242" y="954"/>
                </a:moveTo>
                <a:cubicBezTo>
                  <a:pt x="242" y="964"/>
                  <a:pt x="250" y="971"/>
                  <a:pt x="259" y="971"/>
                </a:cubicBezTo>
                <a:cubicBezTo>
                  <a:pt x="269" y="971"/>
                  <a:pt x="276" y="963"/>
                  <a:pt x="276" y="954"/>
                </a:cubicBezTo>
                <a:cubicBezTo>
                  <a:pt x="276" y="944"/>
                  <a:pt x="269" y="937"/>
                  <a:pt x="259" y="936"/>
                </a:cubicBezTo>
                <a:cubicBezTo>
                  <a:pt x="249" y="936"/>
                  <a:pt x="241" y="944"/>
                  <a:pt x="242" y="954"/>
                </a:cubicBezTo>
                <a:close/>
                <a:moveTo>
                  <a:pt x="295" y="657"/>
                </a:moveTo>
                <a:cubicBezTo>
                  <a:pt x="296" y="667"/>
                  <a:pt x="303" y="674"/>
                  <a:pt x="313" y="674"/>
                </a:cubicBezTo>
                <a:cubicBezTo>
                  <a:pt x="323" y="674"/>
                  <a:pt x="330" y="667"/>
                  <a:pt x="330" y="657"/>
                </a:cubicBezTo>
                <a:cubicBezTo>
                  <a:pt x="330" y="647"/>
                  <a:pt x="323" y="640"/>
                  <a:pt x="313" y="640"/>
                </a:cubicBezTo>
                <a:cubicBezTo>
                  <a:pt x="303" y="639"/>
                  <a:pt x="295" y="648"/>
                  <a:pt x="295" y="657"/>
                </a:cubicBezTo>
                <a:close/>
                <a:moveTo>
                  <a:pt x="1432" y="1348"/>
                </a:moveTo>
                <a:cubicBezTo>
                  <a:pt x="1441" y="1347"/>
                  <a:pt x="1449" y="1340"/>
                  <a:pt x="1449" y="1330"/>
                </a:cubicBezTo>
                <a:cubicBezTo>
                  <a:pt x="1449" y="1320"/>
                  <a:pt x="1441" y="1313"/>
                  <a:pt x="1432" y="1313"/>
                </a:cubicBezTo>
                <a:cubicBezTo>
                  <a:pt x="1422" y="1313"/>
                  <a:pt x="1414" y="1321"/>
                  <a:pt x="1414" y="1330"/>
                </a:cubicBezTo>
                <a:cubicBezTo>
                  <a:pt x="1414" y="1340"/>
                  <a:pt x="1422" y="1348"/>
                  <a:pt x="1432" y="1348"/>
                </a:cubicBezTo>
                <a:close/>
                <a:moveTo>
                  <a:pt x="518" y="1459"/>
                </a:moveTo>
                <a:cubicBezTo>
                  <a:pt x="527" y="1459"/>
                  <a:pt x="535" y="1452"/>
                  <a:pt x="535" y="1442"/>
                </a:cubicBezTo>
                <a:cubicBezTo>
                  <a:pt x="535" y="1432"/>
                  <a:pt x="527" y="1425"/>
                  <a:pt x="518" y="1424"/>
                </a:cubicBezTo>
                <a:cubicBezTo>
                  <a:pt x="508" y="1424"/>
                  <a:pt x="500" y="1432"/>
                  <a:pt x="500" y="1442"/>
                </a:cubicBezTo>
                <a:cubicBezTo>
                  <a:pt x="500" y="1452"/>
                  <a:pt x="508" y="1459"/>
                  <a:pt x="518" y="1459"/>
                </a:cubicBezTo>
                <a:close/>
                <a:moveTo>
                  <a:pt x="247" y="899"/>
                </a:moveTo>
                <a:cubicBezTo>
                  <a:pt x="247" y="909"/>
                  <a:pt x="254" y="917"/>
                  <a:pt x="264" y="917"/>
                </a:cubicBezTo>
                <a:cubicBezTo>
                  <a:pt x="274" y="917"/>
                  <a:pt x="282" y="909"/>
                  <a:pt x="282" y="899"/>
                </a:cubicBezTo>
                <a:cubicBezTo>
                  <a:pt x="282" y="890"/>
                  <a:pt x="274" y="882"/>
                  <a:pt x="264" y="882"/>
                </a:cubicBezTo>
                <a:cubicBezTo>
                  <a:pt x="255" y="882"/>
                  <a:pt x="247" y="890"/>
                  <a:pt x="247" y="899"/>
                </a:cubicBezTo>
                <a:close/>
                <a:moveTo>
                  <a:pt x="672" y="322"/>
                </a:moveTo>
                <a:cubicBezTo>
                  <a:pt x="682" y="322"/>
                  <a:pt x="689" y="314"/>
                  <a:pt x="689" y="304"/>
                </a:cubicBezTo>
                <a:cubicBezTo>
                  <a:pt x="689" y="295"/>
                  <a:pt x="681" y="287"/>
                  <a:pt x="672" y="287"/>
                </a:cubicBezTo>
                <a:cubicBezTo>
                  <a:pt x="662" y="287"/>
                  <a:pt x="655" y="295"/>
                  <a:pt x="654" y="305"/>
                </a:cubicBezTo>
                <a:cubicBezTo>
                  <a:pt x="654" y="314"/>
                  <a:pt x="662" y="322"/>
                  <a:pt x="672" y="322"/>
                </a:cubicBezTo>
                <a:close/>
                <a:moveTo>
                  <a:pt x="344" y="1252"/>
                </a:moveTo>
                <a:cubicBezTo>
                  <a:pt x="354" y="1252"/>
                  <a:pt x="362" y="1244"/>
                  <a:pt x="362" y="1235"/>
                </a:cubicBezTo>
                <a:cubicBezTo>
                  <a:pt x="362" y="1225"/>
                  <a:pt x="354" y="1217"/>
                  <a:pt x="345" y="1217"/>
                </a:cubicBezTo>
                <a:cubicBezTo>
                  <a:pt x="335" y="1217"/>
                  <a:pt x="327" y="1225"/>
                  <a:pt x="327" y="1234"/>
                </a:cubicBezTo>
                <a:cubicBezTo>
                  <a:pt x="327" y="1244"/>
                  <a:pt x="334" y="1252"/>
                  <a:pt x="344" y="1252"/>
                </a:cubicBezTo>
                <a:close/>
                <a:moveTo>
                  <a:pt x="1288" y="357"/>
                </a:moveTo>
                <a:cubicBezTo>
                  <a:pt x="1288" y="348"/>
                  <a:pt x="1280" y="340"/>
                  <a:pt x="1271" y="339"/>
                </a:cubicBezTo>
                <a:cubicBezTo>
                  <a:pt x="1262" y="339"/>
                  <a:pt x="1254" y="346"/>
                  <a:pt x="1253" y="356"/>
                </a:cubicBezTo>
                <a:cubicBezTo>
                  <a:pt x="1253" y="366"/>
                  <a:pt x="1260" y="374"/>
                  <a:pt x="1270" y="374"/>
                </a:cubicBezTo>
                <a:cubicBezTo>
                  <a:pt x="1280" y="374"/>
                  <a:pt x="1288" y="367"/>
                  <a:pt x="1288" y="357"/>
                </a:cubicBezTo>
                <a:close/>
                <a:moveTo>
                  <a:pt x="274" y="807"/>
                </a:moveTo>
                <a:cubicBezTo>
                  <a:pt x="283" y="807"/>
                  <a:pt x="291" y="800"/>
                  <a:pt x="291" y="790"/>
                </a:cubicBezTo>
                <a:cubicBezTo>
                  <a:pt x="291" y="781"/>
                  <a:pt x="283" y="773"/>
                  <a:pt x="274" y="773"/>
                </a:cubicBezTo>
                <a:cubicBezTo>
                  <a:pt x="264" y="773"/>
                  <a:pt x="256" y="781"/>
                  <a:pt x="256" y="790"/>
                </a:cubicBezTo>
                <a:cubicBezTo>
                  <a:pt x="256" y="800"/>
                  <a:pt x="264" y="807"/>
                  <a:pt x="274" y="807"/>
                </a:cubicBezTo>
                <a:close/>
                <a:moveTo>
                  <a:pt x="1581" y="1068"/>
                </a:moveTo>
                <a:cubicBezTo>
                  <a:pt x="1581" y="1059"/>
                  <a:pt x="1574" y="1051"/>
                  <a:pt x="1564" y="1051"/>
                </a:cubicBezTo>
                <a:cubicBezTo>
                  <a:pt x="1554" y="1051"/>
                  <a:pt x="1546" y="1059"/>
                  <a:pt x="1546" y="1069"/>
                </a:cubicBezTo>
                <a:cubicBezTo>
                  <a:pt x="1547" y="1078"/>
                  <a:pt x="1554" y="1086"/>
                  <a:pt x="1564" y="1086"/>
                </a:cubicBezTo>
                <a:cubicBezTo>
                  <a:pt x="1574" y="1085"/>
                  <a:pt x="1581" y="1078"/>
                  <a:pt x="1581" y="1068"/>
                </a:cubicBezTo>
                <a:close/>
                <a:moveTo>
                  <a:pt x="1095" y="288"/>
                </a:moveTo>
                <a:cubicBezTo>
                  <a:pt x="1095" y="298"/>
                  <a:pt x="1102" y="306"/>
                  <a:pt x="1112" y="306"/>
                </a:cubicBezTo>
                <a:cubicBezTo>
                  <a:pt x="1121" y="306"/>
                  <a:pt x="1129" y="298"/>
                  <a:pt x="1129" y="289"/>
                </a:cubicBezTo>
                <a:cubicBezTo>
                  <a:pt x="1129" y="279"/>
                  <a:pt x="1121" y="271"/>
                  <a:pt x="1112" y="271"/>
                </a:cubicBezTo>
                <a:cubicBezTo>
                  <a:pt x="1102" y="271"/>
                  <a:pt x="1095" y="279"/>
                  <a:pt x="1095" y="288"/>
                </a:cubicBezTo>
                <a:close/>
                <a:moveTo>
                  <a:pt x="1045" y="1569"/>
                </a:moveTo>
                <a:cubicBezTo>
                  <a:pt x="1045" y="1559"/>
                  <a:pt x="1037" y="1552"/>
                  <a:pt x="1027" y="1552"/>
                </a:cubicBezTo>
                <a:cubicBezTo>
                  <a:pt x="1018" y="1552"/>
                  <a:pt x="1010" y="1559"/>
                  <a:pt x="1010" y="1569"/>
                </a:cubicBezTo>
                <a:cubicBezTo>
                  <a:pt x="1010" y="1579"/>
                  <a:pt x="1018" y="1587"/>
                  <a:pt x="1028" y="1586"/>
                </a:cubicBezTo>
                <a:cubicBezTo>
                  <a:pt x="1038" y="1586"/>
                  <a:pt x="1045" y="1578"/>
                  <a:pt x="1045" y="1569"/>
                </a:cubicBezTo>
                <a:close/>
                <a:moveTo>
                  <a:pt x="1586" y="1014"/>
                </a:moveTo>
                <a:cubicBezTo>
                  <a:pt x="1586" y="1004"/>
                  <a:pt x="1578" y="996"/>
                  <a:pt x="1569" y="996"/>
                </a:cubicBezTo>
                <a:cubicBezTo>
                  <a:pt x="1559" y="996"/>
                  <a:pt x="1552" y="1004"/>
                  <a:pt x="1552" y="1014"/>
                </a:cubicBezTo>
                <a:cubicBezTo>
                  <a:pt x="1552" y="1023"/>
                  <a:pt x="1559" y="1031"/>
                  <a:pt x="1569" y="1031"/>
                </a:cubicBezTo>
                <a:cubicBezTo>
                  <a:pt x="1579" y="1031"/>
                  <a:pt x="1586" y="1023"/>
                  <a:pt x="1586" y="1014"/>
                </a:cubicBezTo>
                <a:close/>
                <a:moveTo>
                  <a:pt x="622" y="1489"/>
                </a:moveTo>
                <a:cubicBezTo>
                  <a:pt x="612" y="1488"/>
                  <a:pt x="604" y="1496"/>
                  <a:pt x="604" y="1506"/>
                </a:cubicBezTo>
                <a:cubicBezTo>
                  <a:pt x="604" y="1516"/>
                  <a:pt x="612" y="1523"/>
                  <a:pt x="622" y="1523"/>
                </a:cubicBezTo>
                <a:cubicBezTo>
                  <a:pt x="631" y="1523"/>
                  <a:pt x="639" y="1515"/>
                  <a:pt x="639" y="1506"/>
                </a:cubicBezTo>
                <a:cubicBezTo>
                  <a:pt x="639" y="1496"/>
                  <a:pt x="631" y="1489"/>
                  <a:pt x="622" y="1489"/>
                </a:cubicBezTo>
                <a:close/>
                <a:moveTo>
                  <a:pt x="1596" y="905"/>
                </a:moveTo>
                <a:cubicBezTo>
                  <a:pt x="1596" y="895"/>
                  <a:pt x="1588" y="887"/>
                  <a:pt x="1579" y="887"/>
                </a:cubicBezTo>
                <a:cubicBezTo>
                  <a:pt x="1569" y="887"/>
                  <a:pt x="1561" y="895"/>
                  <a:pt x="1561" y="904"/>
                </a:cubicBezTo>
                <a:cubicBezTo>
                  <a:pt x="1561" y="914"/>
                  <a:pt x="1568" y="921"/>
                  <a:pt x="1578" y="922"/>
                </a:cubicBezTo>
                <a:cubicBezTo>
                  <a:pt x="1588" y="922"/>
                  <a:pt x="1595" y="914"/>
                  <a:pt x="1596" y="905"/>
                </a:cubicBezTo>
                <a:close/>
                <a:moveTo>
                  <a:pt x="1225" y="1522"/>
                </a:moveTo>
                <a:cubicBezTo>
                  <a:pt x="1234" y="1522"/>
                  <a:pt x="1242" y="1514"/>
                  <a:pt x="1242" y="1504"/>
                </a:cubicBezTo>
                <a:cubicBezTo>
                  <a:pt x="1242" y="1495"/>
                  <a:pt x="1234" y="1487"/>
                  <a:pt x="1225" y="1487"/>
                </a:cubicBezTo>
                <a:cubicBezTo>
                  <a:pt x="1215" y="1487"/>
                  <a:pt x="1207" y="1494"/>
                  <a:pt x="1207" y="1504"/>
                </a:cubicBezTo>
                <a:cubicBezTo>
                  <a:pt x="1207" y="1514"/>
                  <a:pt x="1215" y="1522"/>
                  <a:pt x="1225" y="1522"/>
                </a:cubicBezTo>
                <a:close/>
                <a:moveTo>
                  <a:pt x="1591" y="959"/>
                </a:moveTo>
                <a:cubicBezTo>
                  <a:pt x="1591" y="949"/>
                  <a:pt x="1583" y="942"/>
                  <a:pt x="1574" y="942"/>
                </a:cubicBezTo>
                <a:cubicBezTo>
                  <a:pt x="1564" y="942"/>
                  <a:pt x="1557" y="949"/>
                  <a:pt x="1557" y="959"/>
                </a:cubicBezTo>
                <a:cubicBezTo>
                  <a:pt x="1557" y="969"/>
                  <a:pt x="1564" y="976"/>
                  <a:pt x="1574" y="976"/>
                </a:cubicBezTo>
                <a:cubicBezTo>
                  <a:pt x="1584" y="976"/>
                  <a:pt x="1592" y="968"/>
                  <a:pt x="1591" y="959"/>
                </a:cubicBezTo>
                <a:close/>
                <a:moveTo>
                  <a:pt x="279" y="1055"/>
                </a:moveTo>
                <a:cubicBezTo>
                  <a:pt x="289" y="1055"/>
                  <a:pt x="297" y="1047"/>
                  <a:pt x="297" y="1038"/>
                </a:cubicBezTo>
                <a:cubicBezTo>
                  <a:pt x="297" y="1028"/>
                  <a:pt x="289" y="1020"/>
                  <a:pt x="280" y="1020"/>
                </a:cubicBezTo>
                <a:cubicBezTo>
                  <a:pt x="270" y="1020"/>
                  <a:pt x="263" y="1027"/>
                  <a:pt x="262" y="1037"/>
                </a:cubicBezTo>
                <a:cubicBezTo>
                  <a:pt x="262" y="1047"/>
                  <a:pt x="269" y="1055"/>
                  <a:pt x="279" y="1055"/>
                </a:cubicBezTo>
                <a:close/>
                <a:moveTo>
                  <a:pt x="493" y="1430"/>
                </a:moveTo>
                <a:cubicBezTo>
                  <a:pt x="502" y="1430"/>
                  <a:pt x="510" y="1422"/>
                  <a:pt x="510" y="1413"/>
                </a:cubicBezTo>
                <a:cubicBezTo>
                  <a:pt x="510" y="1403"/>
                  <a:pt x="502" y="1396"/>
                  <a:pt x="493" y="1396"/>
                </a:cubicBezTo>
                <a:cubicBezTo>
                  <a:pt x="483" y="1395"/>
                  <a:pt x="476" y="1403"/>
                  <a:pt x="476" y="1413"/>
                </a:cubicBezTo>
                <a:cubicBezTo>
                  <a:pt x="475" y="1423"/>
                  <a:pt x="483" y="1430"/>
                  <a:pt x="493" y="1430"/>
                </a:cubicBezTo>
                <a:close/>
                <a:moveTo>
                  <a:pt x="1519" y="636"/>
                </a:moveTo>
                <a:cubicBezTo>
                  <a:pt x="1509" y="636"/>
                  <a:pt x="1501" y="643"/>
                  <a:pt x="1501" y="653"/>
                </a:cubicBezTo>
                <a:cubicBezTo>
                  <a:pt x="1501" y="662"/>
                  <a:pt x="1509" y="670"/>
                  <a:pt x="1519" y="670"/>
                </a:cubicBezTo>
                <a:cubicBezTo>
                  <a:pt x="1528" y="670"/>
                  <a:pt x="1536" y="662"/>
                  <a:pt x="1536" y="653"/>
                </a:cubicBezTo>
                <a:cubicBezTo>
                  <a:pt x="1536" y="643"/>
                  <a:pt x="1528" y="636"/>
                  <a:pt x="1519" y="636"/>
                </a:cubicBezTo>
                <a:close/>
                <a:moveTo>
                  <a:pt x="1191" y="305"/>
                </a:moveTo>
                <a:cubicBezTo>
                  <a:pt x="1182" y="305"/>
                  <a:pt x="1174" y="313"/>
                  <a:pt x="1174" y="322"/>
                </a:cubicBezTo>
                <a:cubicBezTo>
                  <a:pt x="1174" y="332"/>
                  <a:pt x="1181" y="340"/>
                  <a:pt x="1191" y="340"/>
                </a:cubicBezTo>
                <a:cubicBezTo>
                  <a:pt x="1201" y="340"/>
                  <a:pt x="1208" y="332"/>
                  <a:pt x="1208" y="323"/>
                </a:cubicBezTo>
                <a:cubicBezTo>
                  <a:pt x="1208" y="313"/>
                  <a:pt x="1201" y="305"/>
                  <a:pt x="1191" y="305"/>
                </a:cubicBezTo>
                <a:close/>
                <a:moveTo>
                  <a:pt x="756" y="267"/>
                </a:moveTo>
                <a:cubicBezTo>
                  <a:pt x="747" y="267"/>
                  <a:pt x="739" y="274"/>
                  <a:pt x="739" y="284"/>
                </a:cubicBezTo>
                <a:cubicBezTo>
                  <a:pt x="739" y="293"/>
                  <a:pt x="747" y="301"/>
                  <a:pt x="756" y="302"/>
                </a:cubicBezTo>
                <a:cubicBezTo>
                  <a:pt x="766" y="302"/>
                  <a:pt x="773" y="294"/>
                  <a:pt x="773" y="284"/>
                </a:cubicBezTo>
                <a:cubicBezTo>
                  <a:pt x="774" y="275"/>
                  <a:pt x="766" y="267"/>
                  <a:pt x="756" y="267"/>
                </a:cubicBezTo>
                <a:close/>
                <a:moveTo>
                  <a:pt x="282" y="1121"/>
                </a:moveTo>
                <a:cubicBezTo>
                  <a:pt x="282" y="1131"/>
                  <a:pt x="289" y="1138"/>
                  <a:pt x="299" y="1138"/>
                </a:cubicBezTo>
                <a:cubicBezTo>
                  <a:pt x="309" y="1138"/>
                  <a:pt x="316" y="1131"/>
                  <a:pt x="316" y="1121"/>
                </a:cubicBezTo>
                <a:cubicBezTo>
                  <a:pt x="316" y="1112"/>
                  <a:pt x="309" y="1104"/>
                  <a:pt x="299" y="1104"/>
                </a:cubicBezTo>
                <a:cubicBezTo>
                  <a:pt x="290" y="1104"/>
                  <a:pt x="282" y="1112"/>
                  <a:pt x="282" y="1121"/>
                </a:cubicBezTo>
                <a:close/>
                <a:moveTo>
                  <a:pt x="269" y="862"/>
                </a:moveTo>
                <a:cubicBezTo>
                  <a:pt x="278" y="862"/>
                  <a:pt x="286" y="854"/>
                  <a:pt x="286" y="845"/>
                </a:cubicBezTo>
                <a:cubicBezTo>
                  <a:pt x="286" y="835"/>
                  <a:pt x="278" y="827"/>
                  <a:pt x="268" y="827"/>
                </a:cubicBezTo>
                <a:cubicBezTo>
                  <a:pt x="259" y="827"/>
                  <a:pt x="251" y="835"/>
                  <a:pt x="251" y="845"/>
                </a:cubicBezTo>
                <a:cubicBezTo>
                  <a:pt x="251" y="854"/>
                  <a:pt x="259" y="862"/>
                  <a:pt x="269" y="862"/>
                </a:cubicBezTo>
                <a:close/>
                <a:moveTo>
                  <a:pt x="360" y="553"/>
                </a:moveTo>
                <a:cubicBezTo>
                  <a:pt x="360" y="563"/>
                  <a:pt x="367" y="570"/>
                  <a:pt x="377" y="570"/>
                </a:cubicBezTo>
                <a:cubicBezTo>
                  <a:pt x="387" y="570"/>
                  <a:pt x="394" y="562"/>
                  <a:pt x="394" y="553"/>
                </a:cubicBezTo>
                <a:cubicBezTo>
                  <a:pt x="394" y="543"/>
                  <a:pt x="386" y="535"/>
                  <a:pt x="377" y="536"/>
                </a:cubicBezTo>
                <a:cubicBezTo>
                  <a:pt x="367" y="536"/>
                  <a:pt x="359" y="543"/>
                  <a:pt x="360" y="553"/>
                </a:cubicBezTo>
                <a:close/>
                <a:moveTo>
                  <a:pt x="1496" y="1243"/>
                </a:moveTo>
                <a:cubicBezTo>
                  <a:pt x="1505" y="1243"/>
                  <a:pt x="1513" y="1236"/>
                  <a:pt x="1513" y="1226"/>
                </a:cubicBezTo>
                <a:cubicBezTo>
                  <a:pt x="1513" y="1217"/>
                  <a:pt x="1505" y="1209"/>
                  <a:pt x="1496" y="1209"/>
                </a:cubicBezTo>
                <a:cubicBezTo>
                  <a:pt x="1486" y="1209"/>
                  <a:pt x="1478" y="1216"/>
                  <a:pt x="1478" y="1226"/>
                </a:cubicBezTo>
                <a:cubicBezTo>
                  <a:pt x="1478" y="1236"/>
                  <a:pt x="1486" y="1243"/>
                  <a:pt x="1496" y="1243"/>
                </a:cubicBezTo>
                <a:close/>
                <a:moveTo>
                  <a:pt x="1271" y="1480"/>
                </a:moveTo>
                <a:cubicBezTo>
                  <a:pt x="1272" y="1471"/>
                  <a:pt x="1265" y="1463"/>
                  <a:pt x="1255" y="1462"/>
                </a:cubicBezTo>
                <a:cubicBezTo>
                  <a:pt x="1246" y="1462"/>
                  <a:pt x="1237" y="1469"/>
                  <a:pt x="1237" y="1478"/>
                </a:cubicBezTo>
                <a:cubicBezTo>
                  <a:pt x="1236" y="1488"/>
                  <a:pt x="1244" y="1496"/>
                  <a:pt x="1253" y="1497"/>
                </a:cubicBezTo>
                <a:cubicBezTo>
                  <a:pt x="1263" y="1497"/>
                  <a:pt x="1271" y="1490"/>
                  <a:pt x="1271" y="1480"/>
                </a:cubicBezTo>
                <a:close/>
                <a:moveTo>
                  <a:pt x="369" y="1282"/>
                </a:moveTo>
                <a:cubicBezTo>
                  <a:pt x="379" y="1281"/>
                  <a:pt x="386" y="1274"/>
                  <a:pt x="386" y="1264"/>
                </a:cubicBezTo>
                <a:cubicBezTo>
                  <a:pt x="386" y="1255"/>
                  <a:pt x="378" y="1247"/>
                  <a:pt x="369" y="1247"/>
                </a:cubicBezTo>
                <a:cubicBezTo>
                  <a:pt x="359" y="1247"/>
                  <a:pt x="352" y="1255"/>
                  <a:pt x="352" y="1265"/>
                </a:cubicBezTo>
                <a:cubicBezTo>
                  <a:pt x="352" y="1274"/>
                  <a:pt x="360" y="1282"/>
                  <a:pt x="369" y="1282"/>
                </a:cubicBezTo>
                <a:close/>
                <a:moveTo>
                  <a:pt x="451" y="1383"/>
                </a:moveTo>
                <a:cubicBezTo>
                  <a:pt x="451" y="1392"/>
                  <a:pt x="458" y="1400"/>
                  <a:pt x="468" y="1400"/>
                </a:cubicBezTo>
                <a:cubicBezTo>
                  <a:pt x="477" y="1400"/>
                  <a:pt x="485" y="1393"/>
                  <a:pt x="485" y="1383"/>
                </a:cubicBezTo>
                <a:cubicBezTo>
                  <a:pt x="485" y="1373"/>
                  <a:pt x="478" y="1366"/>
                  <a:pt x="468" y="1366"/>
                </a:cubicBezTo>
                <a:cubicBezTo>
                  <a:pt x="458" y="1366"/>
                  <a:pt x="451" y="1373"/>
                  <a:pt x="451" y="1383"/>
                </a:cubicBezTo>
                <a:close/>
                <a:moveTo>
                  <a:pt x="394" y="1312"/>
                </a:moveTo>
                <a:cubicBezTo>
                  <a:pt x="403" y="1312"/>
                  <a:pt x="411" y="1304"/>
                  <a:pt x="411" y="1294"/>
                </a:cubicBezTo>
                <a:cubicBezTo>
                  <a:pt x="411" y="1285"/>
                  <a:pt x="403" y="1277"/>
                  <a:pt x="394" y="1277"/>
                </a:cubicBezTo>
                <a:cubicBezTo>
                  <a:pt x="384" y="1277"/>
                  <a:pt x="377" y="1285"/>
                  <a:pt x="377" y="1294"/>
                </a:cubicBezTo>
                <a:cubicBezTo>
                  <a:pt x="377" y="1304"/>
                  <a:pt x="384" y="1312"/>
                  <a:pt x="394" y="1312"/>
                </a:cubicBezTo>
                <a:close/>
                <a:moveTo>
                  <a:pt x="1285" y="1472"/>
                </a:moveTo>
                <a:cubicBezTo>
                  <a:pt x="1294" y="1472"/>
                  <a:pt x="1302" y="1464"/>
                  <a:pt x="1301" y="1454"/>
                </a:cubicBezTo>
                <a:cubicBezTo>
                  <a:pt x="1301" y="1445"/>
                  <a:pt x="1293" y="1437"/>
                  <a:pt x="1284" y="1438"/>
                </a:cubicBezTo>
                <a:cubicBezTo>
                  <a:pt x="1274" y="1438"/>
                  <a:pt x="1267" y="1445"/>
                  <a:pt x="1267" y="1455"/>
                </a:cubicBezTo>
                <a:cubicBezTo>
                  <a:pt x="1267" y="1465"/>
                  <a:pt x="1275" y="1472"/>
                  <a:pt x="1285" y="1472"/>
                </a:cubicBezTo>
                <a:close/>
                <a:moveTo>
                  <a:pt x="1402" y="1372"/>
                </a:moveTo>
                <a:cubicBezTo>
                  <a:pt x="1411" y="1372"/>
                  <a:pt x="1419" y="1364"/>
                  <a:pt x="1419" y="1355"/>
                </a:cubicBezTo>
                <a:cubicBezTo>
                  <a:pt x="1419" y="1345"/>
                  <a:pt x="1411" y="1338"/>
                  <a:pt x="1402" y="1338"/>
                </a:cubicBezTo>
                <a:cubicBezTo>
                  <a:pt x="1392" y="1337"/>
                  <a:pt x="1385" y="1345"/>
                  <a:pt x="1385" y="1355"/>
                </a:cubicBezTo>
                <a:cubicBezTo>
                  <a:pt x="1385" y="1365"/>
                  <a:pt x="1392" y="1372"/>
                  <a:pt x="1402" y="1372"/>
                </a:cubicBezTo>
                <a:close/>
                <a:moveTo>
                  <a:pt x="1278" y="386"/>
                </a:moveTo>
                <a:cubicBezTo>
                  <a:pt x="1278" y="396"/>
                  <a:pt x="1286" y="404"/>
                  <a:pt x="1295" y="404"/>
                </a:cubicBezTo>
                <a:cubicBezTo>
                  <a:pt x="1304" y="404"/>
                  <a:pt x="1312" y="396"/>
                  <a:pt x="1312" y="387"/>
                </a:cubicBezTo>
                <a:cubicBezTo>
                  <a:pt x="1312" y="377"/>
                  <a:pt x="1305" y="370"/>
                  <a:pt x="1295" y="369"/>
                </a:cubicBezTo>
                <a:cubicBezTo>
                  <a:pt x="1286" y="369"/>
                  <a:pt x="1278" y="377"/>
                  <a:pt x="1278" y="386"/>
                </a:cubicBezTo>
                <a:close/>
                <a:moveTo>
                  <a:pt x="990" y="1564"/>
                </a:moveTo>
                <a:cubicBezTo>
                  <a:pt x="990" y="1555"/>
                  <a:pt x="983" y="1547"/>
                  <a:pt x="973" y="1547"/>
                </a:cubicBezTo>
                <a:cubicBezTo>
                  <a:pt x="964" y="1547"/>
                  <a:pt x="956" y="1554"/>
                  <a:pt x="956" y="1564"/>
                </a:cubicBezTo>
                <a:cubicBezTo>
                  <a:pt x="955" y="1573"/>
                  <a:pt x="963" y="1581"/>
                  <a:pt x="972" y="1581"/>
                </a:cubicBezTo>
                <a:cubicBezTo>
                  <a:pt x="982" y="1581"/>
                  <a:pt x="990" y="1574"/>
                  <a:pt x="990" y="1564"/>
                </a:cubicBezTo>
                <a:close/>
                <a:moveTo>
                  <a:pt x="626" y="330"/>
                </a:moveTo>
                <a:cubicBezTo>
                  <a:pt x="626" y="339"/>
                  <a:pt x="633" y="347"/>
                  <a:pt x="643" y="346"/>
                </a:cubicBezTo>
                <a:cubicBezTo>
                  <a:pt x="653" y="346"/>
                  <a:pt x="660" y="339"/>
                  <a:pt x="660" y="329"/>
                </a:cubicBezTo>
                <a:cubicBezTo>
                  <a:pt x="660" y="320"/>
                  <a:pt x="652" y="312"/>
                  <a:pt x="643" y="312"/>
                </a:cubicBezTo>
                <a:cubicBezTo>
                  <a:pt x="633" y="312"/>
                  <a:pt x="626" y="320"/>
                  <a:pt x="626" y="330"/>
                </a:cubicBezTo>
                <a:close/>
                <a:moveTo>
                  <a:pt x="773" y="1545"/>
                </a:moveTo>
                <a:cubicBezTo>
                  <a:pt x="773" y="1536"/>
                  <a:pt x="765" y="1528"/>
                  <a:pt x="756" y="1528"/>
                </a:cubicBezTo>
                <a:cubicBezTo>
                  <a:pt x="746" y="1528"/>
                  <a:pt x="738" y="1535"/>
                  <a:pt x="738" y="1545"/>
                </a:cubicBezTo>
                <a:cubicBezTo>
                  <a:pt x="738" y="1555"/>
                  <a:pt x="746" y="1562"/>
                  <a:pt x="755" y="1562"/>
                </a:cubicBezTo>
                <a:cubicBezTo>
                  <a:pt x="765" y="1563"/>
                  <a:pt x="773" y="1555"/>
                  <a:pt x="773" y="1545"/>
                </a:cubicBezTo>
                <a:close/>
                <a:moveTo>
                  <a:pt x="1547" y="1147"/>
                </a:moveTo>
                <a:cubicBezTo>
                  <a:pt x="1547" y="1137"/>
                  <a:pt x="1539" y="1129"/>
                  <a:pt x="1530" y="1129"/>
                </a:cubicBezTo>
                <a:cubicBezTo>
                  <a:pt x="1520" y="1129"/>
                  <a:pt x="1513" y="1137"/>
                  <a:pt x="1513" y="1146"/>
                </a:cubicBezTo>
                <a:cubicBezTo>
                  <a:pt x="1512" y="1156"/>
                  <a:pt x="1520" y="1164"/>
                  <a:pt x="1530" y="1164"/>
                </a:cubicBezTo>
                <a:cubicBezTo>
                  <a:pt x="1539" y="1164"/>
                  <a:pt x="1547" y="1156"/>
                  <a:pt x="1547" y="1147"/>
                </a:cubicBezTo>
                <a:close/>
                <a:moveTo>
                  <a:pt x="1056" y="1561"/>
                </a:moveTo>
                <a:cubicBezTo>
                  <a:pt x="1066" y="1561"/>
                  <a:pt x="1074" y="1554"/>
                  <a:pt x="1073" y="1544"/>
                </a:cubicBezTo>
                <a:cubicBezTo>
                  <a:pt x="1073" y="1534"/>
                  <a:pt x="1065" y="1527"/>
                  <a:pt x="1056" y="1527"/>
                </a:cubicBezTo>
                <a:cubicBezTo>
                  <a:pt x="1047" y="1527"/>
                  <a:pt x="1039" y="1535"/>
                  <a:pt x="1039" y="1544"/>
                </a:cubicBezTo>
                <a:cubicBezTo>
                  <a:pt x="1039" y="1554"/>
                  <a:pt x="1047" y="1561"/>
                  <a:pt x="1056" y="1561"/>
                </a:cubicBezTo>
                <a:close/>
                <a:moveTo>
                  <a:pt x="324" y="1168"/>
                </a:moveTo>
                <a:cubicBezTo>
                  <a:pt x="333" y="1168"/>
                  <a:pt x="341" y="1160"/>
                  <a:pt x="341" y="1151"/>
                </a:cubicBezTo>
                <a:cubicBezTo>
                  <a:pt x="341" y="1141"/>
                  <a:pt x="333" y="1134"/>
                  <a:pt x="324" y="1134"/>
                </a:cubicBezTo>
                <a:cubicBezTo>
                  <a:pt x="314" y="1134"/>
                  <a:pt x="307" y="1141"/>
                  <a:pt x="307" y="1151"/>
                </a:cubicBezTo>
                <a:cubicBezTo>
                  <a:pt x="307" y="1161"/>
                  <a:pt x="315" y="1168"/>
                  <a:pt x="324" y="1168"/>
                </a:cubicBezTo>
                <a:close/>
                <a:moveTo>
                  <a:pt x="1303" y="416"/>
                </a:moveTo>
                <a:cubicBezTo>
                  <a:pt x="1303" y="426"/>
                  <a:pt x="1310" y="433"/>
                  <a:pt x="1320" y="433"/>
                </a:cubicBezTo>
                <a:cubicBezTo>
                  <a:pt x="1329" y="434"/>
                  <a:pt x="1337" y="426"/>
                  <a:pt x="1337" y="416"/>
                </a:cubicBezTo>
                <a:cubicBezTo>
                  <a:pt x="1337" y="407"/>
                  <a:pt x="1329" y="399"/>
                  <a:pt x="1320" y="399"/>
                </a:cubicBezTo>
                <a:cubicBezTo>
                  <a:pt x="1311" y="399"/>
                  <a:pt x="1303" y="407"/>
                  <a:pt x="1303" y="416"/>
                </a:cubicBezTo>
                <a:close/>
                <a:moveTo>
                  <a:pt x="1330" y="1430"/>
                </a:moveTo>
                <a:cubicBezTo>
                  <a:pt x="1330" y="1420"/>
                  <a:pt x="1322" y="1412"/>
                  <a:pt x="1313" y="1413"/>
                </a:cubicBezTo>
                <a:cubicBezTo>
                  <a:pt x="1304" y="1413"/>
                  <a:pt x="1296" y="1420"/>
                  <a:pt x="1296" y="1430"/>
                </a:cubicBezTo>
                <a:cubicBezTo>
                  <a:pt x="1296" y="1439"/>
                  <a:pt x="1303" y="1447"/>
                  <a:pt x="1313" y="1447"/>
                </a:cubicBezTo>
                <a:cubicBezTo>
                  <a:pt x="1323" y="1447"/>
                  <a:pt x="1330" y="1439"/>
                  <a:pt x="1330" y="1430"/>
                </a:cubicBezTo>
                <a:close/>
                <a:moveTo>
                  <a:pt x="1057" y="266"/>
                </a:moveTo>
                <a:cubicBezTo>
                  <a:pt x="1048" y="266"/>
                  <a:pt x="1040" y="274"/>
                  <a:pt x="1040" y="283"/>
                </a:cubicBezTo>
                <a:cubicBezTo>
                  <a:pt x="1040" y="293"/>
                  <a:pt x="1047" y="300"/>
                  <a:pt x="1057" y="300"/>
                </a:cubicBezTo>
                <a:cubicBezTo>
                  <a:pt x="1067" y="300"/>
                  <a:pt x="1075" y="293"/>
                  <a:pt x="1075" y="283"/>
                </a:cubicBezTo>
                <a:cubicBezTo>
                  <a:pt x="1075" y="274"/>
                  <a:pt x="1066" y="266"/>
                  <a:pt x="1057" y="266"/>
                </a:cubicBezTo>
                <a:close/>
                <a:moveTo>
                  <a:pt x="918" y="1577"/>
                </a:moveTo>
                <a:cubicBezTo>
                  <a:pt x="928" y="1577"/>
                  <a:pt x="935" y="1569"/>
                  <a:pt x="935" y="1559"/>
                </a:cubicBezTo>
                <a:cubicBezTo>
                  <a:pt x="935" y="1550"/>
                  <a:pt x="927" y="1542"/>
                  <a:pt x="918" y="1542"/>
                </a:cubicBezTo>
                <a:cubicBezTo>
                  <a:pt x="909" y="1543"/>
                  <a:pt x="901" y="1550"/>
                  <a:pt x="901" y="1559"/>
                </a:cubicBezTo>
                <a:cubicBezTo>
                  <a:pt x="901" y="1569"/>
                  <a:pt x="909" y="1577"/>
                  <a:pt x="918" y="1577"/>
                </a:cubicBezTo>
                <a:close/>
                <a:moveTo>
                  <a:pt x="267" y="983"/>
                </a:moveTo>
                <a:cubicBezTo>
                  <a:pt x="266" y="992"/>
                  <a:pt x="274" y="1000"/>
                  <a:pt x="284" y="1000"/>
                </a:cubicBezTo>
                <a:cubicBezTo>
                  <a:pt x="293" y="1000"/>
                  <a:pt x="301" y="993"/>
                  <a:pt x="301" y="983"/>
                </a:cubicBezTo>
                <a:cubicBezTo>
                  <a:pt x="301" y="973"/>
                  <a:pt x="293" y="966"/>
                  <a:pt x="284" y="966"/>
                </a:cubicBezTo>
                <a:cubicBezTo>
                  <a:pt x="275" y="965"/>
                  <a:pt x="267" y="973"/>
                  <a:pt x="267" y="983"/>
                </a:cubicBezTo>
                <a:close/>
                <a:moveTo>
                  <a:pt x="932" y="274"/>
                </a:moveTo>
                <a:cubicBezTo>
                  <a:pt x="932" y="283"/>
                  <a:pt x="940" y="291"/>
                  <a:pt x="949" y="291"/>
                </a:cubicBezTo>
                <a:cubicBezTo>
                  <a:pt x="959" y="291"/>
                  <a:pt x="966" y="283"/>
                  <a:pt x="966" y="274"/>
                </a:cubicBezTo>
                <a:cubicBezTo>
                  <a:pt x="966" y="264"/>
                  <a:pt x="958" y="257"/>
                  <a:pt x="948" y="257"/>
                </a:cubicBezTo>
                <a:cubicBezTo>
                  <a:pt x="939" y="257"/>
                  <a:pt x="932" y="265"/>
                  <a:pt x="932" y="274"/>
                </a:cubicBezTo>
                <a:close/>
                <a:moveTo>
                  <a:pt x="894" y="252"/>
                </a:moveTo>
                <a:cubicBezTo>
                  <a:pt x="885" y="252"/>
                  <a:pt x="877" y="259"/>
                  <a:pt x="877" y="269"/>
                </a:cubicBezTo>
                <a:cubicBezTo>
                  <a:pt x="877" y="278"/>
                  <a:pt x="885" y="286"/>
                  <a:pt x="895" y="286"/>
                </a:cubicBezTo>
                <a:cubicBezTo>
                  <a:pt x="904" y="286"/>
                  <a:pt x="911" y="278"/>
                  <a:pt x="911" y="269"/>
                </a:cubicBezTo>
                <a:cubicBezTo>
                  <a:pt x="912" y="259"/>
                  <a:pt x="904" y="252"/>
                  <a:pt x="894" y="252"/>
                </a:cubicBezTo>
                <a:close/>
                <a:moveTo>
                  <a:pt x="613" y="337"/>
                </a:moveTo>
                <a:cubicBezTo>
                  <a:pt x="603" y="337"/>
                  <a:pt x="596" y="345"/>
                  <a:pt x="596" y="354"/>
                </a:cubicBezTo>
                <a:cubicBezTo>
                  <a:pt x="596" y="364"/>
                  <a:pt x="604" y="372"/>
                  <a:pt x="613" y="371"/>
                </a:cubicBezTo>
                <a:cubicBezTo>
                  <a:pt x="623" y="371"/>
                  <a:pt x="630" y="364"/>
                  <a:pt x="630" y="354"/>
                </a:cubicBezTo>
                <a:cubicBezTo>
                  <a:pt x="630" y="345"/>
                  <a:pt x="623" y="337"/>
                  <a:pt x="613" y="337"/>
                </a:cubicBezTo>
                <a:close/>
                <a:moveTo>
                  <a:pt x="597" y="1493"/>
                </a:moveTo>
                <a:cubicBezTo>
                  <a:pt x="607" y="1493"/>
                  <a:pt x="614" y="1485"/>
                  <a:pt x="614" y="1476"/>
                </a:cubicBezTo>
                <a:cubicBezTo>
                  <a:pt x="614" y="1466"/>
                  <a:pt x="606" y="1459"/>
                  <a:pt x="597" y="1459"/>
                </a:cubicBezTo>
                <a:cubicBezTo>
                  <a:pt x="587" y="1459"/>
                  <a:pt x="580" y="1466"/>
                  <a:pt x="580" y="1476"/>
                </a:cubicBezTo>
                <a:cubicBezTo>
                  <a:pt x="580" y="1486"/>
                  <a:pt x="587" y="1493"/>
                  <a:pt x="597" y="1493"/>
                </a:cubicBezTo>
                <a:close/>
                <a:moveTo>
                  <a:pt x="810" y="1568"/>
                </a:moveTo>
                <a:cubicBezTo>
                  <a:pt x="819" y="1567"/>
                  <a:pt x="827" y="1560"/>
                  <a:pt x="827" y="1551"/>
                </a:cubicBezTo>
                <a:cubicBezTo>
                  <a:pt x="828" y="1541"/>
                  <a:pt x="820" y="1533"/>
                  <a:pt x="810" y="1533"/>
                </a:cubicBezTo>
                <a:cubicBezTo>
                  <a:pt x="800" y="1533"/>
                  <a:pt x="793" y="1540"/>
                  <a:pt x="793" y="1550"/>
                </a:cubicBezTo>
                <a:cubicBezTo>
                  <a:pt x="793" y="1560"/>
                  <a:pt x="801" y="1568"/>
                  <a:pt x="810" y="1568"/>
                </a:cubicBezTo>
                <a:close/>
                <a:moveTo>
                  <a:pt x="1535" y="1110"/>
                </a:moveTo>
                <a:cubicBezTo>
                  <a:pt x="1544" y="1110"/>
                  <a:pt x="1552" y="1102"/>
                  <a:pt x="1552" y="1092"/>
                </a:cubicBezTo>
                <a:cubicBezTo>
                  <a:pt x="1552" y="1083"/>
                  <a:pt x="1544" y="1076"/>
                  <a:pt x="1535" y="1076"/>
                </a:cubicBezTo>
                <a:cubicBezTo>
                  <a:pt x="1525" y="1076"/>
                  <a:pt x="1518" y="1083"/>
                  <a:pt x="1518" y="1093"/>
                </a:cubicBezTo>
                <a:cubicBezTo>
                  <a:pt x="1518" y="1103"/>
                  <a:pt x="1526" y="1110"/>
                  <a:pt x="1535" y="1110"/>
                </a:cubicBezTo>
                <a:close/>
                <a:moveTo>
                  <a:pt x="444" y="1370"/>
                </a:moveTo>
                <a:cubicBezTo>
                  <a:pt x="453" y="1370"/>
                  <a:pt x="461" y="1362"/>
                  <a:pt x="461" y="1353"/>
                </a:cubicBezTo>
                <a:cubicBezTo>
                  <a:pt x="460" y="1344"/>
                  <a:pt x="453" y="1336"/>
                  <a:pt x="443" y="1336"/>
                </a:cubicBezTo>
                <a:cubicBezTo>
                  <a:pt x="434" y="1336"/>
                  <a:pt x="426" y="1343"/>
                  <a:pt x="426" y="1353"/>
                </a:cubicBezTo>
                <a:cubicBezTo>
                  <a:pt x="426" y="1363"/>
                  <a:pt x="434" y="1370"/>
                  <a:pt x="444" y="1370"/>
                </a:cubicBezTo>
                <a:close/>
                <a:moveTo>
                  <a:pt x="693" y="1511"/>
                </a:moveTo>
                <a:cubicBezTo>
                  <a:pt x="693" y="1501"/>
                  <a:pt x="686" y="1494"/>
                  <a:pt x="676" y="1494"/>
                </a:cubicBezTo>
                <a:cubicBezTo>
                  <a:pt x="666" y="1494"/>
                  <a:pt x="659" y="1501"/>
                  <a:pt x="659" y="1511"/>
                </a:cubicBezTo>
                <a:cubicBezTo>
                  <a:pt x="659" y="1520"/>
                  <a:pt x="667" y="1528"/>
                  <a:pt x="676" y="1528"/>
                </a:cubicBezTo>
                <a:cubicBezTo>
                  <a:pt x="685" y="1528"/>
                  <a:pt x="693" y="1521"/>
                  <a:pt x="693" y="1511"/>
                </a:cubicBezTo>
                <a:close/>
                <a:moveTo>
                  <a:pt x="1140" y="1541"/>
                </a:moveTo>
                <a:cubicBezTo>
                  <a:pt x="1150" y="1541"/>
                  <a:pt x="1158" y="1534"/>
                  <a:pt x="1158" y="1524"/>
                </a:cubicBezTo>
                <a:cubicBezTo>
                  <a:pt x="1158" y="1515"/>
                  <a:pt x="1150" y="1507"/>
                  <a:pt x="1141" y="1507"/>
                </a:cubicBezTo>
                <a:cubicBezTo>
                  <a:pt x="1132" y="1507"/>
                  <a:pt x="1124" y="1514"/>
                  <a:pt x="1124" y="1523"/>
                </a:cubicBezTo>
                <a:cubicBezTo>
                  <a:pt x="1124" y="1533"/>
                  <a:pt x="1131" y="1541"/>
                  <a:pt x="1140" y="1541"/>
                </a:cubicBezTo>
                <a:close/>
                <a:moveTo>
                  <a:pt x="1343" y="1421"/>
                </a:moveTo>
                <a:cubicBezTo>
                  <a:pt x="1353" y="1421"/>
                  <a:pt x="1360" y="1414"/>
                  <a:pt x="1360" y="1404"/>
                </a:cubicBezTo>
                <a:cubicBezTo>
                  <a:pt x="1360" y="1394"/>
                  <a:pt x="1352" y="1387"/>
                  <a:pt x="1343" y="1387"/>
                </a:cubicBezTo>
                <a:cubicBezTo>
                  <a:pt x="1333" y="1387"/>
                  <a:pt x="1326" y="1395"/>
                  <a:pt x="1326" y="1404"/>
                </a:cubicBezTo>
                <a:cubicBezTo>
                  <a:pt x="1326" y="1414"/>
                  <a:pt x="1333" y="1421"/>
                  <a:pt x="1343" y="1421"/>
                </a:cubicBezTo>
                <a:close/>
                <a:moveTo>
                  <a:pt x="1003" y="262"/>
                </a:moveTo>
                <a:cubicBezTo>
                  <a:pt x="994" y="262"/>
                  <a:pt x="986" y="270"/>
                  <a:pt x="986" y="279"/>
                </a:cubicBezTo>
                <a:cubicBezTo>
                  <a:pt x="986" y="288"/>
                  <a:pt x="994" y="296"/>
                  <a:pt x="1003" y="296"/>
                </a:cubicBezTo>
                <a:cubicBezTo>
                  <a:pt x="1013" y="297"/>
                  <a:pt x="1021" y="289"/>
                  <a:pt x="1021" y="279"/>
                </a:cubicBezTo>
                <a:cubicBezTo>
                  <a:pt x="1021" y="269"/>
                  <a:pt x="1013" y="262"/>
                  <a:pt x="1003" y="262"/>
                </a:cubicBezTo>
                <a:close/>
                <a:moveTo>
                  <a:pt x="1494" y="606"/>
                </a:moveTo>
                <a:cubicBezTo>
                  <a:pt x="1485" y="605"/>
                  <a:pt x="1477" y="613"/>
                  <a:pt x="1477" y="623"/>
                </a:cubicBezTo>
                <a:cubicBezTo>
                  <a:pt x="1477" y="633"/>
                  <a:pt x="1484" y="640"/>
                  <a:pt x="1494" y="640"/>
                </a:cubicBezTo>
                <a:cubicBezTo>
                  <a:pt x="1504" y="640"/>
                  <a:pt x="1511" y="632"/>
                  <a:pt x="1511" y="623"/>
                </a:cubicBezTo>
                <a:cubicBezTo>
                  <a:pt x="1511" y="613"/>
                  <a:pt x="1503" y="606"/>
                  <a:pt x="1494" y="606"/>
                </a:cubicBezTo>
                <a:close/>
                <a:moveTo>
                  <a:pt x="1373" y="1397"/>
                </a:moveTo>
                <a:cubicBezTo>
                  <a:pt x="1382" y="1397"/>
                  <a:pt x="1390" y="1389"/>
                  <a:pt x="1390" y="1380"/>
                </a:cubicBezTo>
                <a:cubicBezTo>
                  <a:pt x="1390" y="1370"/>
                  <a:pt x="1383" y="1363"/>
                  <a:pt x="1373" y="1363"/>
                </a:cubicBezTo>
                <a:cubicBezTo>
                  <a:pt x="1364" y="1362"/>
                  <a:pt x="1356" y="1369"/>
                  <a:pt x="1356" y="1379"/>
                </a:cubicBezTo>
                <a:cubicBezTo>
                  <a:pt x="1356" y="1389"/>
                  <a:pt x="1363" y="1397"/>
                  <a:pt x="1373" y="1397"/>
                </a:cubicBezTo>
                <a:close/>
                <a:moveTo>
                  <a:pt x="1556" y="736"/>
                </a:moveTo>
                <a:cubicBezTo>
                  <a:pt x="1555" y="727"/>
                  <a:pt x="1548" y="719"/>
                  <a:pt x="1539" y="719"/>
                </a:cubicBezTo>
                <a:cubicBezTo>
                  <a:pt x="1529" y="719"/>
                  <a:pt x="1521" y="726"/>
                  <a:pt x="1521" y="736"/>
                </a:cubicBezTo>
                <a:cubicBezTo>
                  <a:pt x="1521" y="746"/>
                  <a:pt x="1529" y="754"/>
                  <a:pt x="1538" y="754"/>
                </a:cubicBezTo>
                <a:cubicBezTo>
                  <a:pt x="1548" y="754"/>
                  <a:pt x="1556" y="745"/>
                  <a:pt x="1556" y="736"/>
                </a:cubicBezTo>
                <a:close/>
                <a:moveTo>
                  <a:pt x="1466" y="1268"/>
                </a:moveTo>
                <a:cubicBezTo>
                  <a:pt x="1476" y="1268"/>
                  <a:pt x="1483" y="1260"/>
                  <a:pt x="1483" y="1250"/>
                </a:cubicBezTo>
                <a:cubicBezTo>
                  <a:pt x="1482" y="1241"/>
                  <a:pt x="1475" y="1234"/>
                  <a:pt x="1466" y="1234"/>
                </a:cubicBezTo>
                <a:cubicBezTo>
                  <a:pt x="1456" y="1234"/>
                  <a:pt x="1448" y="1242"/>
                  <a:pt x="1449" y="1251"/>
                </a:cubicBezTo>
                <a:cubicBezTo>
                  <a:pt x="1449" y="1260"/>
                  <a:pt x="1457" y="1268"/>
                  <a:pt x="1466" y="1268"/>
                </a:cubicBezTo>
                <a:close/>
                <a:moveTo>
                  <a:pt x="324" y="632"/>
                </a:moveTo>
                <a:cubicBezTo>
                  <a:pt x="324" y="641"/>
                  <a:pt x="332" y="649"/>
                  <a:pt x="341" y="650"/>
                </a:cubicBezTo>
                <a:cubicBezTo>
                  <a:pt x="351" y="650"/>
                  <a:pt x="359" y="642"/>
                  <a:pt x="359" y="632"/>
                </a:cubicBezTo>
                <a:cubicBezTo>
                  <a:pt x="359" y="622"/>
                  <a:pt x="351" y="615"/>
                  <a:pt x="342" y="615"/>
                </a:cubicBezTo>
                <a:cubicBezTo>
                  <a:pt x="332" y="615"/>
                  <a:pt x="325" y="623"/>
                  <a:pt x="324" y="632"/>
                </a:cubicBezTo>
                <a:close/>
                <a:moveTo>
                  <a:pt x="1559" y="804"/>
                </a:moveTo>
                <a:cubicBezTo>
                  <a:pt x="1550" y="803"/>
                  <a:pt x="1542" y="811"/>
                  <a:pt x="1542" y="820"/>
                </a:cubicBezTo>
                <a:cubicBezTo>
                  <a:pt x="1541" y="830"/>
                  <a:pt x="1549" y="838"/>
                  <a:pt x="1558" y="838"/>
                </a:cubicBezTo>
                <a:cubicBezTo>
                  <a:pt x="1568" y="838"/>
                  <a:pt x="1576" y="831"/>
                  <a:pt x="1576" y="821"/>
                </a:cubicBezTo>
                <a:cubicBezTo>
                  <a:pt x="1576" y="812"/>
                  <a:pt x="1568" y="804"/>
                  <a:pt x="1559" y="804"/>
                </a:cubicBezTo>
                <a:close/>
                <a:moveTo>
                  <a:pt x="406" y="511"/>
                </a:moveTo>
                <a:cubicBezTo>
                  <a:pt x="396" y="511"/>
                  <a:pt x="389" y="518"/>
                  <a:pt x="389" y="528"/>
                </a:cubicBezTo>
                <a:cubicBezTo>
                  <a:pt x="389" y="538"/>
                  <a:pt x="396" y="546"/>
                  <a:pt x="406" y="545"/>
                </a:cubicBezTo>
                <a:cubicBezTo>
                  <a:pt x="415" y="545"/>
                  <a:pt x="423" y="537"/>
                  <a:pt x="423" y="528"/>
                </a:cubicBezTo>
                <a:cubicBezTo>
                  <a:pt x="423" y="518"/>
                  <a:pt x="415" y="511"/>
                  <a:pt x="406" y="511"/>
                </a:cubicBezTo>
                <a:close/>
                <a:moveTo>
                  <a:pt x="436" y="1324"/>
                </a:moveTo>
                <a:cubicBezTo>
                  <a:pt x="436" y="1315"/>
                  <a:pt x="428" y="1307"/>
                  <a:pt x="418" y="1307"/>
                </a:cubicBezTo>
                <a:cubicBezTo>
                  <a:pt x="409" y="1307"/>
                  <a:pt x="401" y="1315"/>
                  <a:pt x="401" y="1324"/>
                </a:cubicBezTo>
                <a:cubicBezTo>
                  <a:pt x="401" y="1334"/>
                  <a:pt x="409" y="1341"/>
                  <a:pt x="418" y="1341"/>
                </a:cubicBezTo>
                <a:cubicBezTo>
                  <a:pt x="428" y="1341"/>
                  <a:pt x="436" y="1334"/>
                  <a:pt x="436" y="1324"/>
                </a:cubicBezTo>
                <a:close/>
                <a:moveTo>
                  <a:pt x="863" y="1572"/>
                </a:moveTo>
                <a:cubicBezTo>
                  <a:pt x="873" y="1572"/>
                  <a:pt x="881" y="1564"/>
                  <a:pt x="881" y="1554"/>
                </a:cubicBezTo>
                <a:cubicBezTo>
                  <a:pt x="881" y="1545"/>
                  <a:pt x="873" y="1537"/>
                  <a:pt x="863" y="1537"/>
                </a:cubicBezTo>
                <a:cubicBezTo>
                  <a:pt x="854" y="1537"/>
                  <a:pt x="847" y="1545"/>
                  <a:pt x="846" y="1554"/>
                </a:cubicBezTo>
                <a:cubicBezTo>
                  <a:pt x="846" y="1564"/>
                  <a:pt x="854" y="1571"/>
                  <a:pt x="863" y="1572"/>
                </a:cubicBezTo>
                <a:close/>
                <a:moveTo>
                  <a:pt x="290" y="711"/>
                </a:moveTo>
                <a:cubicBezTo>
                  <a:pt x="290" y="720"/>
                  <a:pt x="298" y="728"/>
                  <a:pt x="307" y="728"/>
                </a:cubicBezTo>
                <a:cubicBezTo>
                  <a:pt x="317" y="728"/>
                  <a:pt x="325" y="721"/>
                  <a:pt x="325" y="711"/>
                </a:cubicBezTo>
                <a:cubicBezTo>
                  <a:pt x="325" y="701"/>
                  <a:pt x="318" y="694"/>
                  <a:pt x="308" y="694"/>
                </a:cubicBezTo>
                <a:cubicBezTo>
                  <a:pt x="298" y="694"/>
                  <a:pt x="290" y="701"/>
                  <a:pt x="290" y="711"/>
                </a:cubicBezTo>
                <a:close/>
                <a:moveTo>
                  <a:pt x="726" y="292"/>
                </a:moveTo>
                <a:cubicBezTo>
                  <a:pt x="717" y="292"/>
                  <a:pt x="709" y="300"/>
                  <a:pt x="709" y="309"/>
                </a:cubicBezTo>
                <a:cubicBezTo>
                  <a:pt x="710" y="319"/>
                  <a:pt x="717" y="326"/>
                  <a:pt x="726" y="326"/>
                </a:cubicBezTo>
                <a:cubicBezTo>
                  <a:pt x="736" y="326"/>
                  <a:pt x="743" y="318"/>
                  <a:pt x="744" y="309"/>
                </a:cubicBezTo>
                <a:cubicBezTo>
                  <a:pt x="744" y="300"/>
                  <a:pt x="736" y="292"/>
                  <a:pt x="726" y="292"/>
                </a:cubicBezTo>
                <a:close/>
                <a:moveTo>
                  <a:pt x="583" y="362"/>
                </a:moveTo>
                <a:cubicBezTo>
                  <a:pt x="574" y="362"/>
                  <a:pt x="566" y="370"/>
                  <a:pt x="566" y="379"/>
                </a:cubicBezTo>
                <a:cubicBezTo>
                  <a:pt x="566" y="389"/>
                  <a:pt x="574" y="396"/>
                  <a:pt x="584" y="396"/>
                </a:cubicBezTo>
                <a:cubicBezTo>
                  <a:pt x="593" y="396"/>
                  <a:pt x="600" y="388"/>
                  <a:pt x="600" y="379"/>
                </a:cubicBezTo>
                <a:cubicBezTo>
                  <a:pt x="600" y="370"/>
                  <a:pt x="592" y="361"/>
                  <a:pt x="583" y="362"/>
                </a:cubicBezTo>
                <a:close/>
                <a:moveTo>
                  <a:pt x="1517" y="1174"/>
                </a:moveTo>
                <a:cubicBezTo>
                  <a:pt x="1517" y="1164"/>
                  <a:pt x="1510" y="1156"/>
                  <a:pt x="1501" y="1155"/>
                </a:cubicBezTo>
                <a:cubicBezTo>
                  <a:pt x="1492" y="1155"/>
                  <a:pt x="1483" y="1162"/>
                  <a:pt x="1483" y="1172"/>
                </a:cubicBezTo>
                <a:cubicBezTo>
                  <a:pt x="1482" y="1181"/>
                  <a:pt x="1490" y="1189"/>
                  <a:pt x="1499" y="1189"/>
                </a:cubicBezTo>
                <a:cubicBezTo>
                  <a:pt x="1508" y="1190"/>
                  <a:pt x="1516" y="1183"/>
                  <a:pt x="1517" y="1174"/>
                </a:cubicBezTo>
                <a:close/>
                <a:moveTo>
                  <a:pt x="418" y="504"/>
                </a:moveTo>
                <a:cubicBezTo>
                  <a:pt x="418" y="513"/>
                  <a:pt x="426" y="521"/>
                  <a:pt x="436" y="520"/>
                </a:cubicBezTo>
                <a:cubicBezTo>
                  <a:pt x="446" y="520"/>
                  <a:pt x="453" y="513"/>
                  <a:pt x="453" y="503"/>
                </a:cubicBezTo>
                <a:cubicBezTo>
                  <a:pt x="452" y="494"/>
                  <a:pt x="445" y="486"/>
                  <a:pt x="436" y="486"/>
                </a:cubicBezTo>
                <a:cubicBezTo>
                  <a:pt x="427" y="486"/>
                  <a:pt x="418" y="494"/>
                  <a:pt x="418" y="504"/>
                </a:cubicBezTo>
                <a:close/>
                <a:moveTo>
                  <a:pt x="794" y="289"/>
                </a:moveTo>
                <a:cubicBezTo>
                  <a:pt x="794" y="299"/>
                  <a:pt x="802" y="307"/>
                  <a:pt x="811" y="306"/>
                </a:cubicBezTo>
                <a:cubicBezTo>
                  <a:pt x="821" y="306"/>
                  <a:pt x="828" y="298"/>
                  <a:pt x="828" y="289"/>
                </a:cubicBezTo>
                <a:cubicBezTo>
                  <a:pt x="827" y="279"/>
                  <a:pt x="820" y="272"/>
                  <a:pt x="810" y="272"/>
                </a:cubicBezTo>
                <a:cubicBezTo>
                  <a:pt x="801" y="272"/>
                  <a:pt x="794" y="280"/>
                  <a:pt x="794" y="289"/>
                </a:cubicBezTo>
                <a:close/>
                <a:moveTo>
                  <a:pt x="304" y="783"/>
                </a:moveTo>
                <a:cubicBezTo>
                  <a:pt x="313" y="782"/>
                  <a:pt x="320" y="774"/>
                  <a:pt x="321" y="765"/>
                </a:cubicBezTo>
                <a:cubicBezTo>
                  <a:pt x="321" y="756"/>
                  <a:pt x="313" y="748"/>
                  <a:pt x="303" y="748"/>
                </a:cubicBezTo>
                <a:cubicBezTo>
                  <a:pt x="294" y="749"/>
                  <a:pt x="287" y="756"/>
                  <a:pt x="286" y="765"/>
                </a:cubicBezTo>
                <a:cubicBezTo>
                  <a:pt x="286" y="775"/>
                  <a:pt x="294" y="783"/>
                  <a:pt x="304" y="783"/>
                </a:cubicBezTo>
                <a:close/>
                <a:moveTo>
                  <a:pt x="1468" y="577"/>
                </a:moveTo>
                <a:cubicBezTo>
                  <a:pt x="1458" y="577"/>
                  <a:pt x="1451" y="585"/>
                  <a:pt x="1451" y="595"/>
                </a:cubicBezTo>
                <a:cubicBezTo>
                  <a:pt x="1452" y="604"/>
                  <a:pt x="1459" y="611"/>
                  <a:pt x="1469" y="611"/>
                </a:cubicBezTo>
                <a:cubicBezTo>
                  <a:pt x="1478" y="611"/>
                  <a:pt x="1485" y="603"/>
                  <a:pt x="1486" y="594"/>
                </a:cubicBezTo>
                <a:cubicBezTo>
                  <a:pt x="1486" y="585"/>
                  <a:pt x="1477" y="576"/>
                  <a:pt x="1468" y="577"/>
                </a:cubicBezTo>
                <a:close/>
                <a:moveTo>
                  <a:pt x="1345" y="428"/>
                </a:moveTo>
                <a:cubicBezTo>
                  <a:pt x="1336" y="428"/>
                  <a:pt x="1327" y="436"/>
                  <a:pt x="1328" y="446"/>
                </a:cubicBezTo>
                <a:cubicBezTo>
                  <a:pt x="1328" y="455"/>
                  <a:pt x="1335" y="462"/>
                  <a:pt x="1345" y="462"/>
                </a:cubicBezTo>
                <a:cubicBezTo>
                  <a:pt x="1354" y="462"/>
                  <a:pt x="1362" y="455"/>
                  <a:pt x="1362" y="445"/>
                </a:cubicBezTo>
                <a:cubicBezTo>
                  <a:pt x="1361" y="436"/>
                  <a:pt x="1354" y="428"/>
                  <a:pt x="1345" y="428"/>
                </a:cubicBezTo>
                <a:close/>
                <a:moveTo>
                  <a:pt x="1216" y="335"/>
                </a:moveTo>
                <a:cubicBezTo>
                  <a:pt x="1207" y="335"/>
                  <a:pt x="1199" y="342"/>
                  <a:pt x="1199" y="352"/>
                </a:cubicBezTo>
                <a:cubicBezTo>
                  <a:pt x="1199" y="362"/>
                  <a:pt x="1206" y="370"/>
                  <a:pt x="1216" y="370"/>
                </a:cubicBezTo>
                <a:cubicBezTo>
                  <a:pt x="1225" y="370"/>
                  <a:pt x="1233" y="362"/>
                  <a:pt x="1233" y="352"/>
                </a:cubicBezTo>
                <a:cubicBezTo>
                  <a:pt x="1233" y="343"/>
                  <a:pt x="1225" y="336"/>
                  <a:pt x="1216" y="335"/>
                </a:cubicBezTo>
                <a:close/>
                <a:moveTo>
                  <a:pt x="572" y="1464"/>
                </a:moveTo>
                <a:cubicBezTo>
                  <a:pt x="582" y="1464"/>
                  <a:pt x="589" y="1456"/>
                  <a:pt x="589" y="1447"/>
                </a:cubicBezTo>
                <a:cubicBezTo>
                  <a:pt x="589" y="1438"/>
                  <a:pt x="582" y="1430"/>
                  <a:pt x="572" y="1430"/>
                </a:cubicBezTo>
                <a:cubicBezTo>
                  <a:pt x="563" y="1430"/>
                  <a:pt x="555" y="1438"/>
                  <a:pt x="555" y="1447"/>
                </a:cubicBezTo>
                <a:cubicBezTo>
                  <a:pt x="555" y="1457"/>
                  <a:pt x="563" y="1464"/>
                  <a:pt x="572" y="1464"/>
                </a:cubicBezTo>
                <a:close/>
                <a:moveTo>
                  <a:pt x="304" y="1085"/>
                </a:moveTo>
                <a:cubicBezTo>
                  <a:pt x="313" y="1085"/>
                  <a:pt x="321" y="1077"/>
                  <a:pt x="321" y="1068"/>
                </a:cubicBezTo>
                <a:cubicBezTo>
                  <a:pt x="321" y="1058"/>
                  <a:pt x="315" y="1051"/>
                  <a:pt x="305" y="1050"/>
                </a:cubicBezTo>
                <a:cubicBezTo>
                  <a:pt x="295" y="1050"/>
                  <a:pt x="287" y="1057"/>
                  <a:pt x="287" y="1067"/>
                </a:cubicBezTo>
                <a:cubicBezTo>
                  <a:pt x="287" y="1076"/>
                  <a:pt x="295" y="1084"/>
                  <a:pt x="304" y="1085"/>
                </a:cubicBezTo>
                <a:close/>
                <a:moveTo>
                  <a:pt x="1187" y="1499"/>
                </a:moveTo>
                <a:cubicBezTo>
                  <a:pt x="1187" y="1490"/>
                  <a:pt x="1180" y="1482"/>
                  <a:pt x="1170" y="1482"/>
                </a:cubicBezTo>
                <a:cubicBezTo>
                  <a:pt x="1160" y="1482"/>
                  <a:pt x="1153" y="1489"/>
                  <a:pt x="1153" y="1499"/>
                </a:cubicBezTo>
                <a:cubicBezTo>
                  <a:pt x="1153" y="1508"/>
                  <a:pt x="1160" y="1516"/>
                  <a:pt x="1169" y="1516"/>
                </a:cubicBezTo>
                <a:cubicBezTo>
                  <a:pt x="1179" y="1516"/>
                  <a:pt x="1187" y="1508"/>
                  <a:pt x="1187" y="1499"/>
                </a:cubicBezTo>
                <a:close/>
                <a:moveTo>
                  <a:pt x="1119" y="318"/>
                </a:moveTo>
                <a:cubicBezTo>
                  <a:pt x="1119" y="327"/>
                  <a:pt x="1127" y="335"/>
                  <a:pt x="1137" y="335"/>
                </a:cubicBezTo>
                <a:cubicBezTo>
                  <a:pt x="1146" y="335"/>
                  <a:pt x="1153" y="328"/>
                  <a:pt x="1153" y="319"/>
                </a:cubicBezTo>
                <a:cubicBezTo>
                  <a:pt x="1154" y="309"/>
                  <a:pt x="1147" y="302"/>
                  <a:pt x="1137" y="301"/>
                </a:cubicBezTo>
                <a:cubicBezTo>
                  <a:pt x="1128" y="301"/>
                  <a:pt x="1120" y="308"/>
                  <a:pt x="1119" y="318"/>
                </a:cubicBezTo>
                <a:close/>
                <a:moveTo>
                  <a:pt x="1571" y="876"/>
                </a:moveTo>
                <a:cubicBezTo>
                  <a:pt x="1571" y="866"/>
                  <a:pt x="1563" y="858"/>
                  <a:pt x="1554" y="858"/>
                </a:cubicBezTo>
                <a:cubicBezTo>
                  <a:pt x="1544" y="858"/>
                  <a:pt x="1536" y="866"/>
                  <a:pt x="1537" y="876"/>
                </a:cubicBezTo>
                <a:cubicBezTo>
                  <a:pt x="1537" y="885"/>
                  <a:pt x="1544" y="892"/>
                  <a:pt x="1554" y="892"/>
                </a:cubicBezTo>
                <a:cubicBezTo>
                  <a:pt x="1563" y="892"/>
                  <a:pt x="1571" y="885"/>
                  <a:pt x="1571" y="876"/>
                </a:cubicBezTo>
                <a:close/>
                <a:moveTo>
                  <a:pt x="1556" y="1039"/>
                </a:moveTo>
                <a:cubicBezTo>
                  <a:pt x="1556" y="1029"/>
                  <a:pt x="1549" y="1021"/>
                  <a:pt x="1539" y="1021"/>
                </a:cubicBezTo>
                <a:cubicBezTo>
                  <a:pt x="1530" y="1022"/>
                  <a:pt x="1522" y="1029"/>
                  <a:pt x="1522" y="1038"/>
                </a:cubicBezTo>
                <a:cubicBezTo>
                  <a:pt x="1522" y="1047"/>
                  <a:pt x="1530" y="1056"/>
                  <a:pt x="1539" y="1055"/>
                </a:cubicBezTo>
                <a:cubicBezTo>
                  <a:pt x="1548" y="1055"/>
                  <a:pt x="1556" y="1048"/>
                  <a:pt x="1556" y="1039"/>
                </a:cubicBezTo>
                <a:close/>
                <a:moveTo>
                  <a:pt x="1419" y="517"/>
                </a:moveTo>
                <a:cubicBezTo>
                  <a:pt x="1410" y="517"/>
                  <a:pt x="1402" y="524"/>
                  <a:pt x="1402" y="533"/>
                </a:cubicBezTo>
                <a:cubicBezTo>
                  <a:pt x="1401" y="543"/>
                  <a:pt x="1409" y="551"/>
                  <a:pt x="1418" y="551"/>
                </a:cubicBezTo>
                <a:cubicBezTo>
                  <a:pt x="1428" y="551"/>
                  <a:pt x="1436" y="544"/>
                  <a:pt x="1436" y="534"/>
                </a:cubicBezTo>
                <a:cubicBezTo>
                  <a:pt x="1436" y="525"/>
                  <a:pt x="1428" y="517"/>
                  <a:pt x="1419" y="517"/>
                </a:cubicBezTo>
                <a:close/>
                <a:moveTo>
                  <a:pt x="555" y="387"/>
                </a:moveTo>
                <a:cubicBezTo>
                  <a:pt x="545" y="386"/>
                  <a:pt x="537" y="394"/>
                  <a:pt x="537" y="403"/>
                </a:cubicBezTo>
                <a:cubicBezTo>
                  <a:pt x="537" y="413"/>
                  <a:pt x="545" y="421"/>
                  <a:pt x="554" y="421"/>
                </a:cubicBezTo>
                <a:cubicBezTo>
                  <a:pt x="563" y="421"/>
                  <a:pt x="571" y="413"/>
                  <a:pt x="571" y="404"/>
                </a:cubicBezTo>
                <a:cubicBezTo>
                  <a:pt x="571" y="395"/>
                  <a:pt x="564" y="387"/>
                  <a:pt x="555" y="387"/>
                </a:cubicBezTo>
                <a:close/>
                <a:moveTo>
                  <a:pt x="276" y="875"/>
                </a:moveTo>
                <a:cubicBezTo>
                  <a:pt x="277" y="884"/>
                  <a:pt x="284" y="892"/>
                  <a:pt x="293" y="892"/>
                </a:cubicBezTo>
                <a:cubicBezTo>
                  <a:pt x="302" y="891"/>
                  <a:pt x="310" y="884"/>
                  <a:pt x="310" y="875"/>
                </a:cubicBezTo>
                <a:cubicBezTo>
                  <a:pt x="310" y="865"/>
                  <a:pt x="302" y="858"/>
                  <a:pt x="293" y="858"/>
                </a:cubicBezTo>
                <a:cubicBezTo>
                  <a:pt x="283" y="858"/>
                  <a:pt x="276" y="865"/>
                  <a:pt x="276" y="875"/>
                </a:cubicBezTo>
                <a:close/>
                <a:moveTo>
                  <a:pt x="1444" y="547"/>
                </a:moveTo>
                <a:cubicBezTo>
                  <a:pt x="1435" y="547"/>
                  <a:pt x="1427" y="554"/>
                  <a:pt x="1426" y="564"/>
                </a:cubicBezTo>
                <a:cubicBezTo>
                  <a:pt x="1426" y="572"/>
                  <a:pt x="1434" y="581"/>
                  <a:pt x="1443" y="581"/>
                </a:cubicBezTo>
                <a:cubicBezTo>
                  <a:pt x="1452" y="582"/>
                  <a:pt x="1460" y="574"/>
                  <a:pt x="1460" y="565"/>
                </a:cubicBezTo>
                <a:cubicBezTo>
                  <a:pt x="1461" y="555"/>
                  <a:pt x="1454" y="548"/>
                  <a:pt x="1444" y="547"/>
                </a:cubicBezTo>
                <a:close/>
                <a:moveTo>
                  <a:pt x="289" y="911"/>
                </a:moveTo>
                <a:cubicBezTo>
                  <a:pt x="280" y="911"/>
                  <a:pt x="272" y="919"/>
                  <a:pt x="272" y="928"/>
                </a:cubicBezTo>
                <a:cubicBezTo>
                  <a:pt x="272" y="937"/>
                  <a:pt x="279" y="945"/>
                  <a:pt x="289" y="945"/>
                </a:cubicBezTo>
                <a:cubicBezTo>
                  <a:pt x="299" y="945"/>
                  <a:pt x="306" y="938"/>
                  <a:pt x="306" y="928"/>
                </a:cubicBezTo>
                <a:cubicBezTo>
                  <a:pt x="306" y="919"/>
                  <a:pt x="298" y="911"/>
                  <a:pt x="289" y="911"/>
                </a:cubicBezTo>
                <a:close/>
                <a:moveTo>
                  <a:pt x="372" y="590"/>
                </a:moveTo>
                <a:cubicBezTo>
                  <a:pt x="362" y="590"/>
                  <a:pt x="355" y="598"/>
                  <a:pt x="355" y="607"/>
                </a:cubicBezTo>
                <a:cubicBezTo>
                  <a:pt x="355" y="617"/>
                  <a:pt x="362" y="624"/>
                  <a:pt x="372" y="624"/>
                </a:cubicBezTo>
                <a:cubicBezTo>
                  <a:pt x="381" y="624"/>
                  <a:pt x="389" y="617"/>
                  <a:pt x="389" y="608"/>
                </a:cubicBezTo>
                <a:cubicBezTo>
                  <a:pt x="389" y="599"/>
                  <a:pt x="381" y="590"/>
                  <a:pt x="372" y="590"/>
                </a:cubicBezTo>
                <a:close/>
                <a:moveTo>
                  <a:pt x="1566" y="929"/>
                </a:moveTo>
                <a:cubicBezTo>
                  <a:pt x="1566" y="920"/>
                  <a:pt x="1558" y="913"/>
                  <a:pt x="1549" y="912"/>
                </a:cubicBezTo>
                <a:cubicBezTo>
                  <a:pt x="1539" y="912"/>
                  <a:pt x="1532" y="919"/>
                  <a:pt x="1532" y="929"/>
                </a:cubicBezTo>
                <a:cubicBezTo>
                  <a:pt x="1531" y="938"/>
                  <a:pt x="1539" y="946"/>
                  <a:pt x="1549" y="946"/>
                </a:cubicBezTo>
                <a:cubicBezTo>
                  <a:pt x="1558" y="946"/>
                  <a:pt x="1565" y="938"/>
                  <a:pt x="1566" y="929"/>
                </a:cubicBezTo>
                <a:close/>
                <a:moveTo>
                  <a:pt x="1561" y="984"/>
                </a:moveTo>
                <a:cubicBezTo>
                  <a:pt x="1561" y="974"/>
                  <a:pt x="1554" y="967"/>
                  <a:pt x="1544" y="967"/>
                </a:cubicBezTo>
                <a:cubicBezTo>
                  <a:pt x="1535" y="967"/>
                  <a:pt x="1527" y="974"/>
                  <a:pt x="1527" y="983"/>
                </a:cubicBezTo>
                <a:cubicBezTo>
                  <a:pt x="1527" y="993"/>
                  <a:pt x="1535" y="1001"/>
                  <a:pt x="1544" y="1001"/>
                </a:cubicBezTo>
                <a:cubicBezTo>
                  <a:pt x="1553" y="1001"/>
                  <a:pt x="1561" y="993"/>
                  <a:pt x="1561" y="984"/>
                </a:cubicBezTo>
                <a:close/>
                <a:moveTo>
                  <a:pt x="281" y="820"/>
                </a:moveTo>
                <a:cubicBezTo>
                  <a:pt x="281" y="829"/>
                  <a:pt x="289" y="837"/>
                  <a:pt x="298" y="837"/>
                </a:cubicBezTo>
                <a:cubicBezTo>
                  <a:pt x="307" y="837"/>
                  <a:pt x="315" y="829"/>
                  <a:pt x="315" y="820"/>
                </a:cubicBezTo>
                <a:cubicBezTo>
                  <a:pt x="315" y="811"/>
                  <a:pt x="308" y="803"/>
                  <a:pt x="299" y="803"/>
                </a:cubicBezTo>
                <a:cubicBezTo>
                  <a:pt x="289" y="803"/>
                  <a:pt x="281" y="810"/>
                  <a:pt x="281" y="820"/>
                </a:cubicBezTo>
                <a:close/>
                <a:moveTo>
                  <a:pt x="1514" y="690"/>
                </a:moveTo>
                <a:cubicBezTo>
                  <a:pt x="1504" y="690"/>
                  <a:pt x="1496" y="698"/>
                  <a:pt x="1496" y="708"/>
                </a:cubicBezTo>
                <a:cubicBezTo>
                  <a:pt x="1497" y="717"/>
                  <a:pt x="1504" y="724"/>
                  <a:pt x="1513" y="724"/>
                </a:cubicBezTo>
                <a:cubicBezTo>
                  <a:pt x="1522" y="725"/>
                  <a:pt x="1530" y="717"/>
                  <a:pt x="1530" y="708"/>
                </a:cubicBezTo>
                <a:cubicBezTo>
                  <a:pt x="1531" y="698"/>
                  <a:pt x="1523" y="691"/>
                  <a:pt x="1514" y="690"/>
                </a:cubicBezTo>
                <a:close/>
                <a:moveTo>
                  <a:pt x="494" y="436"/>
                </a:moveTo>
                <a:cubicBezTo>
                  <a:pt x="485" y="436"/>
                  <a:pt x="477" y="444"/>
                  <a:pt x="478" y="454"/>
                </a:cubicBezTo>
                <a:cubicBezTo>
                  <a:pt x="478" y="463"/>
                  <a:pt x="485" y="470"/>
                  <a:pt x="494" y="470"/>
                </a:cubicBezTo>
                <a:cubicBezTo>
                  <a:pt x="504" y="470"/>
                  <a:pt x="512" y="462"/>
                  <a:pt x="512" y="453"/>
                </a:cubicBezTo>
                <a:cubicBezTo>
                  <a:pt x="511" y="444"/>
                  <a:pt x="504" y="436"/>
                  <a:pt x="494" y="436"/>
                </a:cubicBezTo>
                <a:close/>
                <a:moveTo>
                  <a:pt x="1370" y="458"/>
                </a:moveTo>
                <a:cubicBezTo>
                  <a:pt x="1360" y="458"/>
                  <a:pt x="1352" y="466"/>
                  <a:pt x="1353" y="476"/>
                </a:cubicBezTo>
                <a:cubicBezTo>
                  <a:pt x="1353" y="485"/>
                  <a:pt x="1360" y="492"/>
                  <a:pt x="1369" y="492"/>
                </a:cubicBezTo>
                <a:cubicBezTo>
                  <a:pt x="1378" y="492"/>
                  <a:pt x="1387" y="484"/>
                  <a:pt x="1387" y="475"/>
                </a:cubicBezTo>
                <a:cubicBezTo>
                  <a:pt x="1386" y="466"/>
                  <a:pt x="1379" y="458"/>
                  <a:pt x="1370" y="458"/>
                </a:cubicBezTo>
                <a:close/>
                <a:moveTo>
                  <a:pt x="1453" y="1276"/>
                </a:moveTo>
                <a:cubicBezTo>
                  <a:pt x="1453" y="1267"/>
                  <a:pt x="1446" y="1259"/>
                  <a:pt x="1437" y="1259"/>
                </a:cubicBezTo>
                <a:cubicBezTo>
                  <a:pt x="1427" y="1258"/>
                  <a:pt x="1419" y="1265"/>
                  <a:pt x="1419" y="1275"/>
                </a:cubicBezTo>
                <a:cubicBezTo>
                  <a:pt x="1419" y="1285"/>
                  <a:pt x="1426" y="1293"/>
                  <a:pt x="1436" y="1293"/>
                </a:cubicBezTo>
                <a:cubicBezTo>
                  <a:pt x="1445" y="1293"/>
                  <a:pt x="1453" y="1285"/>
                  <a:pt x="1453" y="1276"/>
                </a:cubicBezTo>
                <a:close/>
                <a:moveTo>
                  <a:pt x="466" y="461"/>
                </a:moveTo>
                <a:cubicBezTo>
                  <a:pt x="457" y="461"/>
                  <a:pt x="449" y="468"/>
                  <a:pt x="449" y="477"/>
                </a:cubicBezTo>
                <a:cubicBezTo>
                  <a:pt x="448" y="487"/>
                  <a:pt x="456" y="495"/>
                  <a:pt x="465" y="495"/>
                </a:cubicBezTo>
                <a:cubicBezTo>
                  <a:pt x="475" y="495"/>
                  <a:pt x="483" y="487"/>
                  <a:pt x="483" y="478"/>
                </a:cubicBezTo>
                <a:cubicBezTo>
                  <a:pt x="482" y="469"/>
                  <a:pt x="475" y="461"/>
                  <a:pt x="466" y="461"/>
                </a:cubicBezTo>
                <a:close/>
                <a:moveTo>
                  <a:pt x="730" y="1532"/>
                </a:moveTo>
                <a:cubicBezTo>
                  <a:pt x="740" y="1532"/>
                  <a:pt x="748" y="1525"/>
                  <a:pt x="748" y="1515"/>
                </a:cubicBezTo>
                <a:cubicBezTo>
                  <a:pt x="748" y="1506"/>
                  <a:pt x="740" y="1498"/>
                  <a:pt x="731" y="1498"/>
                </a:cubicBezTo>
                <a:cubicBezTo>
                  <a:pt x="722" y="1498"/>
                  <a:pt x="714" y="1506"/>
                  <a:pt x="714" y="1515"/>
                </a:cubicBezTo>
                <a:cubicBezTo>
                  <a:pt x="714" y="1524"/>
                  <a:pt x="721" y="1532"/>
                  <a:pt x="730" y="1532"/>
                </a:cubicBezTo>
                <a:close/>
                <a:moveTo>
                  <a:pt x="331" y="1181"/>
                </a:moveTo>
                <a:cubicBezTo>
                  <a:pt x="332" y="1190"/>
                  <a:pt x="339" y="1198"/>
                  <a:pt x="348" y="1198"/>
                </a:cubicBezTo>
                <a:cubicBezTo>
                  <a:pt x="358" y="1198"/>
                  <a:pt x="366" y="1190"/>
                  <a:pt x="365" y="1181"/>
                </a:cubicBezTo>
                <a:cubicBezTo>
                  <a:pt x="365" y="1171"/>
                  <a:pt x="358" y="1164"/>
                  <a:pt x="349" y="1164"/>
                </a:cubicBezTo>
                <a:cubicBezTo>
                  <a:pt x="340" y="1164"/>
                  <a:pt x="331" y="1172"/>
                  <a:pt x="331" y="1181"/>
                </a:cubicBezTo>
                <a:close/>
                <a:moveTo>
                  <a:pt x="524" y="411"/>
                </a:moveTo>
                <a:cubicBezTo>
                  <a:pt x="515" y="411"/>
                  <a:pt x="507" y="420"/>
                  <a:pt x="507" y="429"/>
                </a:cubicBezTo>
                <a:cubicBezTo>
                  <a:pt x="507" y="438"/>
                  <a:pt x="515" y="445"/>
                  <a:pt x="524" y="445"/>
                </a:cubicBezTo>
                <a:cubicBezTo>
                  <a:pt x="534" y="445"/>
                  <a:pt x="541" y="438"/>
                  <a:pt x="541" y="428"/>
                </a:cubicBezTo>
                <a:cubicBezTo>
                  <a:pt x="541" y="419"/>
                  <a:pt x="533" y="411"/>
                  <a:pt x="524" y="411"/>
                </a:cubicBezTo>
                <a:close/>
                <a:moveTo>
                  <a:pt x="1003" y="1556"/>
                </a:moveTo>
                <a:cubicBezTo>
                  <a:pt x="1012" y="1556"/>
                  <a:pt x="1020" y="1548"/>
                  <a:pt x="1020" y="1539"/>
                </a:cubicBezTo>
                <a:cubicBezTo>
                  <a:pt x="1020" y="1530"/>
                  <a:pt x="1012" y="1522"/>
                  <a:pt x="1003" y="1522"/>
                </a:cubicBezTo>
                <a:cubicBezTo>
                  <a:pt x="994" y="1522"/>
                  <a:pt x="986" y="1529"/>
                  <a:pt x="986" y="1539"/>
                </a:cubicBezTo>
                <a:cubicBezTo>
                  <a:pt x="986" y="1548"/>
                  <a:pt x="993" y="1556"/>
                  <a:pt x="1003" y="1556"/>
                </a:cubicBezTo>
                <a:close/>
                <a:moveTo>
                  <a:pt x="668" y="1482"/>
                </a:moveTo>
                <a:cubicBezTo>
                  <a:pt x="669" y="1472"/>
                  <a:pt x="661" y="1464"/>
                  <a:pt x="651" y="1464"/>
                </a:cubicBezTo>
                <a:cubicBezTo>
                  <a:pt x="642" y="1464"/>
                  <a:pt x="635" y="1472"/>
                  <a:pt x="635" y="1481"/>
                </a:cubicBezTo>
                <a:cubicBezTo>
                  <a:pt x="634" y="1490"/>
                  <a:pt x="642" y="1498"/>
                  <a:pt x="651" y="1498"/>
                </a:cubicBezTo>
                <a:cubicBezTo>
                  <a:pt x="660" y="1498"/>
                  <a:pt x="668" y="1491"/>
                  <a:pt x="668" y="1482"/>
                </a:cubicBezTo>
                <a:close/>
                <a:moveTo>
                  <a:pt x="1199" y="1491"/>
                </a:moveTo>
                <a:cubicBezTo>
                  <a:pt x="1209" y="1491"/>
                  <a:pt x="1216" y="1484"/>
                  <a:pt x="1217" y="1475"/>
                </a:cubicBezTo>
                <a:cubicBezTo>
                  <a:pt x="1217" y="1465"/>
                  <a:pt x="1209" y="1457"/>
                  <a:pt x="1200" y="1457"/>
                </a:cubicBezTo>
                <a:cubicBezTo>
                  <a:pt x="1191" y="1457"/>
                  <a:pt x="1183" y="1465"/>
                  <a:pt x="1183" y="1474"/>
                </a:cubicBezTo>
                <a:cubicBezTo>
                  <a:pt x="1183" y="1483"/>
                  <a:pt x="1190" y="1491"/>
                  <a:pt x="1199" y="1491"/>
                </a:cubicBezTo>
                <a:close/>
                <a:moveTo>
                  <a:pt x="547" y="1434"/>
                </a:moveTo>
                <a:cubicBezTo>
                  <a:pt x="556" y="1434"/>
                  <a:pt x="564" y="1427"/>
                  <a:pt x="564" y="1418"/>
                </a:cubicBezTo>
                <a:cubicBezTo>
                  <a:pt x="565" y="1408"/>
                  <a:pt x="557" y="1401"/>
                  <a:pt x="548" y="1400"/>
                </a:cubicBezTo>
                <a:cubicBezTo>
                  <a:pt x="538" y="1400"/>
                  <a:pt x="531" y="1407"/>
                  <a:pt x="530" y="1416"/>
                </a:cubicBezTo>
                <a:cubicBezTo>
                  <a:pt x="530" y="1426"/>
                  <a:pt x="538" y="1434"/>
                  <a:pt x="547" y="1434"/>
                </a:cubicBezTo>
                <a:close/>
                <a:moveTo>
                  <a:pt x="865" y="278"/>
                </a:moveTo>
                <a:cubicBezTo>
                  <a:pt x="855" y="278"/>
                  <a:pt x="847" y="285"/>
                  <a:pt x="848" y="295"/>
                </a:cubicBezTo>
                <a:cubicBezTo>
                  <a:pt x="848" y="304"/>
                  <a:pt x="856" y="312"/>
                  <a:pt x="865" y="311"/>
                </a:cubicBezTo>
                <a:cubicBezTo>
                  <a:pt x="874" y="311"/>
                  <a:pt x="882" y="303"/>
                  <a:pt x="882" y="294"/>
                </a:cubicBezTo>
                <a:cubicBezTo>
                  <a:pt x="881" y="285"/>
                  <a:pt x="874" y="278"/>
                  <a:pt x="865" y="278"/>
                </a:cubicBezTo>
                <a:close/>
                <a:moveTo>
                  <a:pt x="1551" y="791"/>
                </a:moveTo>
                <a:cubicBezTo>
                  <a:pt x="1551" y="781"/>
                  <a:pt x="1543" y="774"/>
                  <a:pt x="1534" y="774"/>
                </a:cubicBezTo>
                <a:cubicBezTo>
                  <a:pt x="1525" y="774"/>
                  <a:pt x="1517" y="782"/>
                  <a:pt x="1517" y="791"/>
                </a:cubicBezTo>
                <a:cubicBezTo>
                  <a:pt x="1517" y="800"/>
                  <a:pt x="1525" y="808"/>
                  <a:pt x="1534" y="808"/>
                </a:cubicBezTo>
                <a:cubicBezTo>
                  <a:pt x="1544" y="808"/>
                  <a:pt x="1551" y="800"/>
                  <a:pt x="1551" y="791"/>
                </a:cubicBezTo>
                <a:close/>
                <a:moveTo>
                  <a:pt x="338" y="669"/>
                </a:moveTo>
                <a:cubicBezTo>
                  <a:pt x="329" y="669"/>
                  <a:pt x="321" y="676"/>
                  <a:pt x="321" y="685"/>
                </a:cubicBezTo>
                <a:cubicBezTo>
                  <a:pt x="320" y="695"/>
                  <a:pt x="327" y="702"/>
                  <a:pt x="337" y="703"/>
                </a:cubicBezTo>
                <a:cubicBezTo>
                  <a:pt x="346" y="703"/>
                  <a:pt x="354" y="696"/>
                  <a:pt x="355" y="686"/>
                </a:cubicBezTo>
                <a:cubicBezTo>
                  <a:pt x="355" y="677"/>
                  <a:pt x="347" y="669"/>
                  <a:pt x="338" y="669"/>
                </a:cubicBezTo>
                <a:close/>
                <a:moveTo>
                  <a:pt x="1086" y="1537"/>
                </a:moveTo>
                <a:cubicBezTo>
                  <a:pt x="1095" y="1537"/>
                  <a:pt x="1103" y="1529"/>
                  <a:pt x="1103" y="1520"/>
                </a:cubicBezTo>
                <a:cubicBezTo>
                  <a:pt x="1104" y="1511"/>
                  <a:pt x="1096" y="1503"/>
                  <a:pt x="1087" y="1503"/>
                </a:cubicBezTo>
                <a:cubicBezTo>
                  <a:pt x="1077" y="1502"/>
                  <a:pt x="1070" y="1509"/>
                  <a:pt x="1069" y="1519"/>
                </a:cubicBezTo>
                <a:cubicBezTo>
                  <a:pt x="1069" y="1528"/>
                  <a:pt x="1077" y="1536"/>
                  <a:pt x="1086" y="1537"/>
                </a:cubicBezTo>
                <a:close/>
                <a:moveTo>
                  <a:pt x="1411" y="505"/>
                </a:moveTo>
                <a:cubicBezTo>
                  <a:pt x="1411" y="496"/>
                  <a:pt x="1404" y="488"/>
                  <a:pt x="1395" y="488"/>
                </a:cubicBezTo>
                <a:cubicBezTo>
                  <a:pt x="1385" y="488"/>
                  <a:pt x="1377" y="496"/>
                  <a:pt x="1377" y="505"/>
                </a:cubicBezTo>
                <a:cubicBezTo>
                  <a:pt x="1377" y="514"/>
                  <a:pt x="1385" y="522"/>
                  <a:pt x="1394" y="522"/>
                </a:cubicBezTo>
                <a:cubicBezTo>
                  <a:pt x="1404" y="522"/>
                  <a:pt x="1411" y="515"/>
                  <a:pt x="1411" y="505"/>
                </a:cubicBezTo>
                <a:close/>
                <a:moveTo>
                  <a:pt x="1082" y="296"/>
                </a:moveTo>
                <a:cubicBezTo>
                  <a:pt x="1073" y="296"/>
                  <a:pt x="1065" y="304"/>
                  <a:pt x="1065" y="313"/>
                </a:cubicBezTo>
                <a:cubicBezTo>
                  <a:pt x="1065" y="322"/>
                  <a:pt x="1073" y="330"/>
                  <a:pt x="1082" y="330"/>
                </a:cubicBezTo>
                <a:cubicBezTo>
                  <a:pt x="1091" y="330"/>
                  <a:pt x="1099" y="322"/>
                  <a:pt x="1099" y="313"/>
                </a:cubicBezTo>
                <a:cubicBezTo>
                  <a:pt x="1099" y="304"/>
                  <a:pt x="1092" y="296"/>
                  <a:pt x="1082" y="296"/>
                </a:cubicBezTo>
                <a:close/>
                <a:moveTo>
                  <a:pt x="681" y="334"/>
                </a:moveTo>
                <a:cubicBezTo>
                  <a:pt x="680" y="344"/>
                  <a:pt x="688" y="351"/>
                  <a:pt x="697" y="351"/>
                </a:cubicBezTo>
                <a:cubicBezTo>
                  <a:pt x="707" y="351"/>
                  <a:pt x="714" y="344"/>
                  <a:pt x="714" y="335"/>
                </a:cubicBezTo>
                <a:cubicBezTo>
                  <a:pt x="715" y="326"/>
                  <a:pt x="707" y="318"/>
                  <a:pt x="698" y="317"/>
                </a:cubicBezTo>
                <a:cubicBezTo>
                  <a:pt x="689" y="317"/>
                  <a:pt x="681" y="325"/>
                  <a:pt x="681" y="334"/>
                </a:cubicBezTo>
                <a:close/>
                <a:moveTo>
                  <a:pt x="374" y="1227"/>
                </a:moveTo>
                <a:cubicBezTo>
                  <a:pt x="383" y="1226"/>
                  <a:pt x="390" y="1219"/>
                  <a:pt x="390" y="1210"/>
                </a:cubicBezTo>
                <a:cubicBezTo>
                  <a:pt x="390" y="1201"/>
                  <a:pt x="382" y="1193"/>
                  <a:pt x="373" y="1193"/>
                </a:cubicBezTo>
                <a:cubicBezTo>
                  <a:pt x="364" y="1193"/>
                  <a:pt x="356" y="1201"/>
                  <a:pt x="357" y="1210"/>
                </a:cubicBezTo>
                <a:cubicBezTo>
                  <a:pt x="357" y="1220"/>
                  <a:pt x="364" y="1227"/>
                  <a:pt x="374" y="1227"/>
                </a:cubicBezTo>
                <a:close/>
                <a:moveTo>
                  <a:pt x="1241" y="365"/>
                </a:moveTo>
                <a:cubicBezTo>
                  <a:pt x="1232" y="364"/>
                  <a:pt x="1224" y="372"/>
                  <a:pt x="1224" y="382"/>
                </a:cubicBezTo>
                <a:cubicBezTo>
                  <a:pt x="1224" y="391"/>
                  <a:pt x="1232" y="398"/>
                  <a:pt x="1241" y="398"/>
                </a:cubicBezTo>
                <a:cubicBezTo>
                  <a:pt x="1250" y="399"/>
                  <a:pt x="1257" y="391"/>
                  <a:pt x="1257" y="382"/>
                </a:cubicBezTo>
                <a:cubicBezTo>
                  <a:pt x="1258" y="372"/>
                  <a:pt x="1250" y="365"/>
                  <a:pt x="1241" y="365"/>
                </a:cubicBezTo>
                <a:close/>
                <a:moveTo>
                  <a:pt x="1407" y="1318"/>
                </a:moveTo>
                <a:cubicBezTo>
                  <a:pt x="1416" y="1318"/>
                  <a:pt x="1424" y="1310"/>
                  <a:pt x="1424" y="1301"/>
                </a:cubicBezTo>
                <a:cubicBezTo>
                  <a:pt x="1424" y="1291"/>
                  <a:pt x="1416" y="1284"/>
                  <a:pt x="1407" y="1284"/>
                </a:cubicBezTo>
                <a:cubicBezTo>
                  <a:pt x="1397" y="1285"/>
                  <a:pt x="1390" y="1292"/>
                  <a:pt x="1390" y="1301"/>
                </a:cubicBezTo>
                <a:cubicBezTo>
                  <a:pt x="1390" y="1310"/>
                  <a:pt x="1398" y="1318"/>
                  <a:pt x="1407" y="1318"/>
                </a:cubicBezTo>
                <a:close/>
                <a:moveTo>
                  <a:pt x="781" y="297"/>
                </a:moveTo>
                <a:cubicBezTo>
                  <a:pt x="772" y="297"/>
                  <a:pt x="764" y="305"/>
                  <a:pt x="764" y="314"/>
                </a:cubicBezTo>
                <a:cubicBezTo>
                  <a:pt x="764" y="323"/>
                  <a:pt x="772" y="331"/>
                  <a:pt x="781" y="331"/>
                </a:cubicBezTo>
                <a:cubicBezTo>
                  <a:pt x="790" y="331"/>
                  <a:pt x="798" y="323"/>
                  <a:pt x="798" y="314"/>
                </a:cubicBezTo>
                <a:cubicBezTo>
                  <a:pt x="798" y="305"/>
                  <a:pt x="790" y="297"/>
                  <a:pt x="781" y="297"/>
                </a:cubicBezTo>
                <a:close/>
                <a:moveTo>
                  <a:pt x="309" y="1030"/>
                </a:moveTo>
                <a:cubicBezTo>
                  <a:pt x="318" y="1029"/>
                  <a:pt x="326" y="1022"/>
                  <a:pt x="325" y="1013"/>
                </a:cubicBezTo>
                <a:cubicBezTo>
                  <a:pt x="325" y="1004"/>
                  <a:pt x="318" y="996"/>
                  <a:pt x="309" y="996"/>
                </a:cubicBezTo>
                <a:cubicBezTo>
                  <a:pt x="299" y="996"/>
                  <a:pt x="292" y="1003"/>
                  <a:pt x="292" y="1012"/>
                </a:cubicBezTo>
                <a:cubicBezTo>
                  <a:pt x="292" y="1022"/>
                  <a:pt x="299" y="1030"/>
                  <a:pt x="309" y="1030"/>
                </a:cubicBezTo>
                <a:close/>
                <a:moveTo>
                  <a:pt x="894" y="1547"/>
                </a:moveTo>
                <a:cubicBezTo>
                  <a:pt x="903" y="1547"/>
                  <a:pt x="910" y="1539"/>
                  <a:pt x="910" y="1530"/>
                </a:cubicBezTo>
                <a:cubicBezTo>
                  <a:pt x="910" y="1521"/>
                  <a:pt x="903" y="1513"/>
                  <a:pt x="893" y="1513"/>
                </a:cubicBezTo>
                <a:cubicBezTo>
                  <a:pt x="884" y="1513"/>
                  <a:pt x="877" y="1521"/>
                  <a:pt x="877" y="1530"/>
                </a:cubicBezTo>
                <a:cubicBezTo>
                  <a:pt x="877" y="1539"/>
                  <a:pt x="885" y="1547"/>
                  <a:pt x="894" y="1547"/>
                </a:cubicBezTo>
                <a:close/>
                <a:moveTo>
                  <a:pt x="973" y="287"/>
                </a:moveTo>
                <a:cubicBezTo>
                  <a:pt x="964" y="287"/>
                  <a:pt x="957" y="295"/>
                  <a:pt x="957" y="304"/>
                </a:cubicBezTo>
                <a:cubicBezTo>
                  <a:pt x="957" y="313"/>
                  <a:pt x="965" y="321"/>
                  <a:pt x="974" y="321"/>
                </a:cubicBezTo>
                <a:cubicBezTo>
                  <a:pt x="983" y="320"/>
                  <a:pt x="991" y="313"/>
                  <a:pt x="991" y="304"/>
                </a:cubicBezTo>
                <a:cubicBezTo>
                  <a:pt x="990" y="294"/>
                  <a:pt x="983" y="287"/>
                  <a:pt x="973" y="287"/>
                </a:cubicBezTo>
                <a:close/>
                <a:moveTo>
                  <a:pt x="1525" y="762"/>
                </a:moveTo>
                <a:cubicBezTo>
                  <a:pt x="1525" y="753"/>
                  <a:pt x="1518" y="745"/>
                  <a:pt x="1508" y="745"/>
                </a:cubicBezTo>
                <a:cubicBezTo>
                  <a:pt x="1499" y="745"/>
                  <a:pt x="1492" y="753"/>
                  <a:pt x="1492" y="762"/>
                </a:cubicBezTo>
                <a:cubicBezTo>
                  <a:pt x="1492" y="771"/>
                  <a:pt x="1499" y="779"/>
                  <a:pt x="1508" y="779"/>
                </a:cubicBezTo>
                <a:cubicBezTo>
                  <a:pt x="1518" y="779"/>
                  <a:pt x="1525" y="771"/>
                  <a:pt x="1525" y="762"/>
                </a:cubicBezTo>
                <a:close/>
                <a:moveTo>
                  <a:pt x="1529" y="829"/>
                </a:moveTo>
                <a:cubicBezTo>
                  <a:pt x="1519" y="829"/>
                  <a:pt x="1512" y="837"/>
                  <a:pt x="1512" y="846"/>
                </a:cubicBezTo>
                <a:cubicBezTo>
                  <a:pt x="1512" y="855"/>
                  <a:pt x="1520" y="863"/>
                  <a:pt x="1529" y="862"/>
                </a:cubicBezTo>
                <a:cubicBezTo>
                  <a:pt x="1538" y="862"/>
                  <a:pt x="1546" y="854"/>
                  <a:pt x="1546" y="845"/>
                </a:cubicBezTo>
                <a:cubicBezTo>
                  <a:pt x="1545" y="836"/>
                  <a:pt x="1538" y="829"/>
                  <a:pt x="1529" y="829"/>
                </a:cubicBezTo>
                <a:close/>
                <a:moveTo>
                  <a:pt x="1522" y="1118"/>
                </a:moveTo>
                <a:cubicBezTo>
                  <a:pt x="1522" y="1108"/>
                  <a:pt x="1514" y="1101"/>
                  <a:pt x="1505" y="1101"/>
                </a:cubicBezTo>
                <a:cubicBezTo>
                  <a:pt x="1496" y="1101"/>
                  <a:pt x="1488" y="1108"/>
                  <a:pt x="1488" y="1117"/>
                </a:cubicBezTo>
                <a:cubicBezTo>
                  <a:pt x="1488" y="1127"/>
                  <a:pt x="1496" y="1135"/>
                  <a:pt x="1505" y="1134"/>
                </a:cubicBezTo>
                <a:cubicBezTo>
                  <a:pt x="1515" y="1134"/>
                  <a:pt x="1522" y="1127"/>
                  <a:pt x="1522" y="1118"/>
                </a:cubicBezTo>
                <a:close/>
                <a:moveTo>
                  <a:pt x="1510" y="1080"/>
                </a:moveTo>
                <a:cubicBezTo>
                  <a:pt x="1519" y="1080"/>
                  <a:pt x="1527" y="1073"/>
                  <a:pt x="1527" y="1063"/>
                </a:cubicBezTo>
                <a:cubicBezTo>
                  <a:pt x="1527" y="1054"/>
                  <a:pt x="1520" y="1047"/>
                  <a:pt x="1510" y="1046"/>
                </a:cubicBezTo>
                <a:cubicBezTo>
                  <a:pt x="1501" y="1046"/>
                  <a:pt x="1494" y="1054"/>
                  <a:pt x="1493" y="1063"/>
                </a:cubicBezTo>
                <a:cubicBezTo>
                  <a:pt x="1493" y="1072"/>
                  <a:pt x="1501" y="1080"/>
                  <a:pt x="1510" y="1080"/>
                </a:cubicBezTo>
                <a:close/>
                <a:moveTo>
                  <a:pt x="1048" y="1515"/>
                </a:moveTo>
                <a:cubicBezTo>
                  <a:pt x="1049" y="1505"/>
                  <a:pt x="1041" y="1498"/>
                  <a:pt x="1032" y="1498"/>
                </a:cubicBezTo>
                <a:cubicBezTo>
                  <a:pt x="1023" y="1498"/>
                  <a:pt x="1015" y="1505"/>
                  <a:pt x="1015" y="1514"/>
                </a:cubicBezTo>
                <a:cubicBezTo>
                  <a:pt x="1015" y="1523"/>
                  <a:pt x="1022" y="1531"/>
                  <a:pt x="1032" y="1531"/>
                </a:cubicBezTo>
                <a:cubicBezTo>
                  <a:pt x="1041" y="1531"/>
                  <a:pt x="1048" y="1524"/>
                  <a:pt x="1048" y="1515"/>
                </a:cubicBezTo>
                <a:close/>
                <a:moveTo>
                  <a:pt x="1229" y="1467"/>
                </a:moveTo>
                <a:cubicBezTo>
                  <a:pt x="1238" y="1467"/>
                  <a:pt x="1246" y="1459"/>
                  <a:pt x="1246" y="1450"/>
                </a:cubicBezTo>
                <a:cubicBezTo>
                  <a:pt x="1247" y="1441"/>
                  <a:pt x="1239" y="1433"/>
                  <a:pt x="1230" y="1433"/>
                </a:cubicBezTo>
                <a:cubicBezTo>
                  <a:pt x="1220" y="1433"/>
                  <a:pt x="1213" y="1440"/>
                  <a:pt x="1213" y="1449"/>
                </a:cubicBezTo>
                <a:cubicBezTo>
                  <a:pt x="1213" y="1459"/>
                  <a:pt x="1220" y="1466"/>
                  <a:pt x="1229" y="1467"/>
                </a:cubicBezTo>
                <a:close/>
                <a:moveTo>
                  <a:pt x="523" y="1404"/>
                </a:moveTo>
                <a:cubicBezTo>
                  <a:pt x="532" y="1404"/>
                  <a:pt x="539" y="1397"/>
                  <a:pt x="539" y="1387"/>
                </a:cubicBezTo>
                <a:cubicBezTo>
                  <a:pt x="539" y="1378"/>
                  <a:pt x="532" y="1370"/>
                  <a:pt x="523" y="1370"/>
                </a:cubicBezTo>
                <a:cubicBezTo>
                  <a:pt x="513" y="1370"/>
                  <a:pt x="506" y="1378"/>
                  <a:pt x="506" y="1387"/>
                </a:cubicBezTo>
                <a:cubicBezTo>
                  <a:pt x="506" y="1396"/>
                  <a:pt x="513" y="1404"/>
                  <a:pt x="523" y="1404"/>
                </a:cubicBezTo>
                <a:close/>
                <a:moveTo>
                  <a:pt x="402" y="565"/>
                </a:moveTo>
                <a:cubicBezTo>
                  <a:pt x="393" y="565"/>
                  <a:pt x="385" y="572"/>
                  <a:pt x="385" y="582"/>
                </a:cubicBezTo>
                <a:cubicBezTo>
                  <a:pt x="384" y="591"/>
                  <a:pt x="392" y="599"/>
                  <a:pt x="401" y="599"/>
                </a:cubicBezTo>
                <a:cubicBezTo>
                  <a:pt x="411" y="599"/>
                  <a:pt x="418" y="592"/>
                  <a:pt x="418" y="582"/>
                </a:cubicBezTo>
                <a:cubicBezTo>
                  <a:pt x="418" y="573"/>
                  <a:pt x="411" y="565"/>
                  <a:pt x="402" y="565"/>
                </a:cubicBezTo>
                <a:close/>
                <a:moveTo>
                  <a:pt x="351" y="661"/>
                </a:moveTo>
                <a:cubicBezTo>
                  <a:pt x="351" y="670"/>
                  <a:pt x="358" y="678"/>
                  <a:pt x="367" y="678"/>
                </a:cubicBezTo>
                <a:cubicBezTo>
                  <a:pt x="376" y="678"/>
                  <a:pt x="384" y="670"/>
                  <a:pt x="384" y="661"/>
                </a:cubicBezTo>
                <a:cubicBezTo>
                  <a:pt x="384" y="652"/>
                  <a:pt x="377" y="645"/>
                  <a:pt x="367" y="645"/>
                </a:cubicBezTo>
                <a:cubicBezTo>
                  <a:pt x="358" y="645"/>
                  <a:pt x="351" y="652"/>
                  <a:pt x="351" y="661"/>
                </a:cubicBezTo>
                <a:close/>
                <a:moveTo>
                  <a:pt x="1162" y="331"/>
                </a:moveTo>
                <a:cubicBezTo>
                  <a:pt x="1152" y="330"/>
                  <a:pt x="1145" y="338"/>
                  <a:pt x="1145" y="347"/>
                </a:cubicBezTo>
                <a:cubicBezTo>
                  <a:pt x="1144" y="356"/>
                  <a:pt x="1152" y="364"/>
                  <a:pt x="1161" y="364"/>
                </a:cubicBezTo>
                <a:cubicBezTo>
                  <a:pt x="1170" y="364"/>
                  <a:pt x="1178" y="357"/>
                  <a:pt x="1178" y="348"/>
                </a:cubicBezTo>
                <a:cubicBezTo>
                  <a:pt x="1178" y="339"/>
                  <a:pt x="1171" y="331"/>
                  <a:pt x="1162" y="331"/>
                </a:cubicBezTo>
                <a:close/>
                <a:moveTo>
                  <a:pt x="627" y="1468"/>
                </a:moveTo>
                <a:cubicBezTo>
                  <a:pt x="636" y="1468"/>
                  <a:pt x="643" y="1460"/>
                  <a:pt x="643" y="1451"/>
                </a:cubicBezTo>
                <a:cubicBezTo>
                  <a:pt x="643" y="1442"/>
                  <a:pt x="636" y="1434"/>
                  <a:pt x="626" y="1435"/>
                </a:cubicBezTo>
                <a:cubicBezTo>
                  <a:pt x="617" y="1435"/>
                  <a:pt x="610" y="1443"/>
                  <a:pt x="610" y="1452"/>
                </a:cubicBezTo>
                <a:cubicBezTo>
                  <a:pt x="610" y="1461"/>
                  <a:pt x="618" y="1468"/>
                  <a:pt x="627" y="1468"/>
                </a:cubicBezTo>
                <a:close/>
                <a:moveTo>
                  <a:pt x="1266" y="395"/>
                </a:moveTo>
                <a:cubicBezTo>
                  <a:pt x="1257" y="394"/>
                  <a:pt x="1249" y="402"/>
                  <a:pt x="1249" y="411"/>
                </a:cubicBezTo>
                <a:cubicBezTo>
                  <a:pt x="1248" y="420"/>
                  <a:pt x="1256" y="428"/>
                  <a:pt x="1265" y="428"/>
                </a:cubicBezTo>
                <a:cubicBezTo>
                  <a:pt x="1274" y="428"/>
                  <a:pt x="1282" y="421"/>
                  <a:pt x="1282" y="412"/>
                </a:cubicBezTo>
                <a:cubicBezTo>
                  <a:pt x="1282" y="403"/>
                  <a:pt x="1275" y="395"/>
                  <a:pt x="1266" y="395"/>
                </a:cubicBezTo>
                <a:close/>
                <a:moveTo>
                  <a:pt x="423" y="1286"/>
                </a:moveTo>
                <a:cubicBezTo>
                  <a:pt x="432" y="1287"/>
                  <a:pt x="440" y="1280"/>
                  <a:pt x="440" y="1271"/>
                </a:cubicBezTo>
                <a:cubicBezTo>
                  <a:pt x="441" y="1261"/>
                  <a:pt x="434" y="1253"/>
                  <a:pt x="425" y="1253"/>
                </a:cubicBezTo>
                <a:cubicBezTo>
                  <a:pt x="416" y="1252"/>
                  <a:pt x="408" y="1259"/>
                  <a:pt x="407" y="1269"/>
                </a:cubicBezTo>
                <a:cubicBezTo>
                  <a:pt x="406" y="1278"/>
                  <a:pt x="414" y="1286"/>
                  <a:pt x="423" y="1286"/>
                </a:cubicBezTo>
                <a:close/>
                <a:moveTo>
                  <a:pt x="1490" y="661"/>
                </a:moveTo>
                <a:cubicBezTo>
                  <a:pt x="1481" y="660"/>
                  <a:pt x="1472" y="667"/>
                  <a:pt x="1472" y="677"/>
                </a:cubicBezTo>
                <a:cubicBezTo>
                  <a:pt x="1472" y="686"/>
                  <a:pt x="1479" y="694"/>
                  <a:pt x="1488" y="694"/>
                </a:cubicBezTo>
                <a:cubicBezTo>
                  <a:pt x="1497" y="695"/>
                  <a:pt x="1505" y="688"/>
                  <a:pt x="1506" y="678"/>
                </a:cubicBezTo>
                <a:cubicBezTo>
                  <a:pt x="1506" y="669"/>
                  <a:pt x="1499" y="661"/>
                  <a:pt x="1490" y="661"/>
                </a:cubicBezTo>
                <a:close/>
                <a:moveTo>
                  <a:pt x="314" y="941"/>
                </a:moveTo>
                <a:cubicBezTo>
                  <a:pt x="305" y="941"/>
                  <a:pt x="297" y="949"/>
                  <a:pt x="297" y="958"/>
                </a:cubicBezTo>
                <a:cubicBezTo>
                  <a:pt x="297" y="967"/>
                  <a:pt x="304" y="975"/>
                  <a:pt x="313" y="975"/>
                </a:cubicBezTo>
                <a:cubicBezTo>
                  <a:pt x="323" y="975"/>
                  <a:pt x="330" y="968"/>
                  <a:pt x="330" y="958"/>
                </a:cubicBezTo>
                <a:cubicBezTo>
                  <a:pt x="331" y="949"/>
                  <a:pt x="323" y="942"/>
                  <a:pt x="314" y="941"/>
                </a:cubicBezTo>
                <a:close/>
                <a:moveTo>
                  <a:pt x="1471" y="1214"/>
                </a:moveTo>
                <a:cubicBezTo>
                  <a:pt x="1480" y="1214"/>
                  <a:pt x="1487" y="1207"/>
                  <a:pt x="1488" y="1197"/>
                </a:cubicBezTo>
                <a:cubicBezTo>
                  <a:pt x="1488" y="1188"/>
                  <a:pt x="1481" y="1180"/>
                  <a:pt x="1471" y="1180"/>
                </a:cubicBezTo>
                <a:cubicBezTo>
                  <a:pt x="1462" y="1180"/>
                  <a:pt x="1454" y="1188"/>
                  <a:pt x="1454" y="1197"/>
                </a:cubicBezTo>
                <a:cubicBezTo>
                  <a:pt x="1454" y="1206"/>
                  <a:pt x="1461" y="1214"/>
                  <a:pt x="1471" y="1214"/>
                </a:cubicBezTo>
                <a:close/>
                <a:moveTo>
                  <a:pt x="919" y="282"/>
                </a:moveTo>
                <a:cubicBezTo>
                  <a:pt x="910" y="282"/>
                  <a:pt x="902" y="290"/>
                  <a:pt x="902" y="299"/>
                </a:cubicBezTo>
                <a:cubicBezTo>
                  <a:pt x="903" y="308"/>
                  <a:pt x="910" y="316"/>
                  <a:pt x="919" y="315"/>
                </a:cubicBezTo>
                <a:cubicBezTo>
                  <a:pt x="929" y="315"/>
                  <a:pt x="936" y="307"/>
                  <a:pt x="936" y="298"/>
                </a:cubicBezTo>
                <a:cubicBezTo>
                  <a:pt x="936" y="289"/>
                  <a:pt x="928" y="281"/>
                  <a:pt x="919" y="282"/>
                </a:cubicBezTo>
                <a:close/>
                <a:moveTo>
                  <a:pt x="312" y="1096"/>
                </a:moveTo>
                <a:cubicBezTo>
                  <a:pt x="312" y="1105"/>
                  <a:pt x="320" y="1113"/>
                  <a:pt x="329" y="1113"/>
                </a:cubicBezTo>
                <a:cubicBezTo>
                  <a:pt x="338" y="1113"/>
                  <a:pt x="346" y="1106"/>
                  <a:pt x="346" y="1097"/>
                </a:cubicBezTo>
                <a:cubicBezTo>
                  <a:pt x="346" y="1087"/>
                  <a:pt x="338" y="1080"/>
                  <a:pt x="329" y="1080"/>
                </a:cubicBezTo>
                <a:cubicBezTo>
                  <a:pt x="320" y="1080"/>
                  <a:pt x="312" y="1087"/>
                  <a:pt x="312" y="1096"/>
                </a:cubicBezTo>
                <a:close/>
                <a:moveTo>
                  <a:pt x="785" y="1537"/>
                </a:moveTo>
                <a:cubicBezTo>
                  <a:pt x="794" y="1537"/>
                  <a:pt x="802" y="1530"/>
                  <a:pt x="802" y="1521"/>
                </a:cubicBezTo>
                <a:cubicBezTo>
                  <a:pt x="802" y="1512"/>
                  <a:pt x="795" y="1504"/>
                  <a:pt x="786" y="1503"/>
                </a:cubicBezTo>
                <a:cubicBezTo>
                  <a:pt x="777" y="1503"/>
                  <a:pt x="768" y="1511"/>
                  <a:pt x="768" y="1520"/>
                </a:cubicBezTo>
                <a:cubicBezTo>
                  <a:pt x="768" y="1530"/>
                  <a:pt x="776" y="1537"/>
                  <a:pt x="785" y="1537"/>
                </a:cubicBezTo>
                <a:close/>
                <a:moveTo>
                  <a:pt x="481" y="1358"/>
                </a:moveTo>
                <a:cubicBezTo>
                  <a:pt x="481" y="1368"/>
                  <a:pt x="488" y="1375"/>
                  <a:pt x="498" y="1375"/>
                </a:cubicBezTo>
                <a:cubicBezTo>
                  <a:pt x="507" y="1375"/>
                  <a:pt x="515" y="1367"/>
                  <a:pt x="515" y="1358"/>
                </a:cubicBezTo>
                <a:cubicBezTo>
                  <a:pt x="515" y="1349"/>
                  <a:pt x="507" y="1342"/>
                  <a:pt x="498" y="1341"/>
                </a:cubicBezTo>
                <a:cubicBezTo>
                  <a:pt x="489" y="1341"/>
                  <a:pt x="481" y="1349"/>
                  <a:pt x="481" y="1358"/>
                </a:cubicBezTo>
                <a:close/>
                <a:moveTo>
                  <a:pt x="1117" y="1511"/>
                </a:moveTo>
                <a:cubicBezTo>
                  <a:pt x="1126" y="1511"/>
                  <a:pt x="1133" y="1504"/>
                  <a:pt x="1133" y="1494"/>
                </a:cubicBezTo>
                <a:cubicBezTo>
                  <a:pt x="1133" y="1485"/>
                  <a:pt x="1125" y="1478"/>
                  <a:pt x="1116" y="1478"/>
                </a:cubicBezTo>
                <a:cubicBezTo>
                  <a:pt x="1107" y="1478"/>
                  <a:pt x="1099" y="1486"/>
                  <a:pt x="1099" y="1495"/>
                </a:cubicBezTo>
                <a:cubicBezTo>
                  <a:pt x="1100" y="1504"/>
                  <a:pt x="1107" y="1512"/>
                  <a:pt x="1117" y="1511"/>
                </a:cubicBezTo>
                <a:close/>
                <a:moveTo>
                  <a:pt x="473" y="1345"/>
                </a:moveTo>
                <a:cubicBezTo>
                  <a:pt x="482" y="1345"/>
                  <a:pt x="490" y="1337"/>
                  <a:pt x="490" y="1328"/>
                </a:cubicBezTo>
                <a:cubicBezTo>
                  <a:pt x="490" y="1319"/>
                  <a:pt x="482" y="1312"/>
                  <a:pt x="473" y="1312"/>
                </a:cubicBezTo>
                <a:cubicBezTo>
                  <a:pt x="464" y="1312"/>
                  <a:pt x="456" y="1319"/>
                  <a:pt x="456" y="1329"/>
                </a:cubicBezTo>
                <a:cubicBezTo>
                  <a:pt x="456" y="1338"/>
                  <a:pt x="464" y="1345"/>
                  <a:pt x="473" y="1345"/>
                </a:cubicBezTo>
                <a:close/>
                <a:moveTo>
                  <a:pt x="398" y="1257"/>
                </a:moveTo>
                <a:cubicBezTo>
                  <a:pt x="408" y="1257"/>
                  <a:pt x="415" y="1249"/>
                  <a:pt x="416" y="1240"/>
                </a:cubicBezTo>
                <a:cubicBezTo>
                  <a:pt x="416" y="1231"/>
                  <a:pt x="409" y="1223"/>
                  <a:pt x="399" y="1223"/>
                </a:cubicBezTo>
                <a:cubicBezTo>
                  <a:pt x="390" y="1223"/>
                  <a:pt x="382" y="1230"/>
                  <a:pt x="382" y="1239"/>
                </a:cubicBezTo>
                <a:cubicBezTo>
                  <a:pt x="382" y="1249"/>
                  <a:pt x="389" y="1256"/>
                  <a:pt x="398" y="1257"/>
                </a:cubicBezTo>
                <a:close/>
                <a:moveTo>
                  <a:pt x="1377" y="1343"/>
                </a:moveTo>
                <a:cubicBezTo>
                  <a:pt x="1387" y="1342"/>
                  <a:pt x="1394" y="1335"/>
                  <a:pt x="1394" y="1326"/>
                </a:cubicBezTo>
                <a:cubicBezTo>
                  <a:pt x="1394" y="1316"/>
                  <a:pt x="1386" y="1309"/>
                  <a:pt x="1377" y="1309"/>
                </a:cubicBezTo>
                <a:cubicBezTo>
                  <a:pt x="1368" y="1309"/>
                  <a:pt x="1360" y="1317"/>
                  <a:pt x="1360" y="1326"/>
                </a:cubicBezTo>
                <a:cubicBezTo>
                  <a:pt x="1360" y="1335"/>
                  <a:pt x="1368" y="1343"/>
                  <a:pt x="1377" y="1343"/>
                </a:cubicBezTo>
                <a:close/>
                <a:moveTo>
                  <a:pt x="1289" y="1417"/>
                </a:moveTo>
                <a:cubicBezTo>
                  <a:pt x="1298" y="1417"/>
                  <a:pt x="1305" y="1409"/>
                  <a:pt x="1305" y="1400"/>
                </a:cubicBezTo>
                <a:cubicBezTo>
                  <a:pt x="1305" y="1390"/>
                  <a:pt x="1297" y="1383"/>
                  <a:pt x="1288" y="1383"/>
                </a:cubicBezTo>
                <a:cubicBezTo>
                  <a:pt x="1279" y="1384"/>
                  <a:pt x="1271" y="1391"/>
                  <a:pt x="1272" y="1400"/>
                </a:cubicBezTo>
                <a:cubicBezTo>
                  <a:pt x="1272" y="1410"/>
                  <a:pt x="1280" y="1417"/>
                  <a:pt x="1289" y="1417"/>
                </a:cubicBezTo>
                <a:close/>
                <a:moveTo>
                  <a:pt x="668" y="343"/>
                </a:moveTo>
                <a:cubicBezTo>
                  <a:pt x="658" y="343"/>
                  <a:pt x="651" y="350"/>
                  <a:pt x="651" y="359"/>
                </a:cubicBezTo>
                <a:cubicBezTo>
                  <a:pt x="651" y="368"/>
                  <a:pt x="658" y="376"/>
                  <a:pt x="668" y="376"/>
                </a:cubicBezTo>
                <a:cubicBezTo>
                  <a:pt x="677" y="376"/>
                  <a:pt x="684" y="368"/>
                  <a:pt x="684" y="359"/>
                </a:cubicBezTo>
                <a:cubicBezTo>
                  <a:pt x="684" y="350"/>
                  <a:pt x="677" y="343"/>
                  <a:pt x="668" y="343"/>
                </a:cubicBezTo>
                <a:close/>
                <a:moveTo>
                  <a:pt x="316" y="740"/>
                </a:moveTo>
                <a:cubicBezTo>
                  <a:pt x="315" y="750"/>
                  <a:pt x="323" y="757"/>
                  <a:pt x="332" y="757"/>
                </a:cubicBezTo>
                <a:cubicBezTo>
                  <a:pt x="341" y="758"/>
                  <a:pt x="349" y="750"/>
                  <a:pt x="349" y="741"/>
                </a:cubicBezTo>
                <a:cubicBezTo>
                  <a:pt x="349" y="732"/>
                  <a:pt x="342" y="724"/>
                  <a:pt x="333" y="724"/>
                </a:cubicBezTo>
                <a:cubicBezTo>
                  <a:pt x="324" y="724"/>
                  <a:pt x="316" y="731"/>
                  <a:pt x="316" y="740"/>
                </a:cubicBezTo>
                <a:close/>
                <a:moveTo>
                  <a:pt x="1258" y="1442"/>
                </a:moveTo>
                <a:cubicBezTo>
                  <a:pt x="1268" y="1442"/>
                  <a:pt x="1275" y="1434"/>
                  <a:pt x="1275" y="1425"/>
                </a:cubicBezTo>
                <a:cubicBezTo>
                  <a:pt x="1275" y="1416"/>
                  <a:pt x="1268" y="1408"/>
                  <a:pt x="1259" y="1408"/>
                </a:cubicBezTo>
                <a:cubicBezTo>
                  <a:pt x="1250" y="1408"/>
                  <a:pt x="1242" y="1416"/>
                  <a:pt x="1242" y="1425"/>
                </a:cubicBezTo>
                <a:cubicBezTo>
                  <a:pt x="1242" y="1434"/>
                  <a:pt x="1249" y="1441"/>
                  <a:pt x="1258" y="1442"/>
                </a:cubicBezTo>
                <a:close/>
                <a:moveTo>
                  <a:pt x="1012" y="308"/>
                </a:moveTo>
                <a:cubicBezTo>
                  <a:pt x="1011" y="317"/>
                  <a:pt x="1019" y="325"/>
                  <a:pt x="1028" y="325"/>
                </a:cubicBezTo>
                <a:cubicBezTo>
                  <a:pt x="1037" y="325"/>
                  <a:pt x="1045" y="317"/>
                  <a:pt x="1045" y="308"/>
                </a:cubicBezTo>
                <a:cubicBezTo>
                  <a:pt x="1045" y="299"/>
                  <a:pt x="1038" y="291"/>
                  <a:pt x="1028" y="291"/>
                </a:cubicBezTo>
                <a:cubicBezTo>
                  <a:pt x="1019" y="291"/>
                  <a:pt x="1012" y="298"/>
                  <a:pt x="1012" y="308"/>
                </a:cubicBezTo>
                <a:close/>
                <a:moveTo>
                  <a:pt x="839" y="1541"/>
                </a:moveTo>
                <a:cubicBezTo>
                  <a:pt x="848" y="1541"/>
                  <a:pt x="856" y="1533"/>
                  <a:pt x="856" y="1524"/>
                </a:cubicBezTo>
                <a:cubicBezTo>
                  <a:pt x="856" y="1515"/>
                  <a:pt x="848" y="1508"/>
                  <a:pt x="839" y="1508"/>
                </a:cubicBezTo>
                <a:cubicBezTo>
                  <a:pt x="829" y="1508"/>
                  <a:pt x="822" y="1516"/>
                  <a:pt x="822" y="1525"/>
                </a:cubicBezTo>
                <a:cubicBezTo>
                  <a:pt x="822" y="1534"/>
                  <a:pt x="830" y="1542"/>
                  <a:pt x="839" y="1541"/>
                </a:cubicBezTo>
                <a:close/>
                <a:moveTo>
                  <a:pt x="706" y="1503"/>
                </a:moveTo>
                <a:cubicBezTo>
                  <a:pt x="715" y="1503"/>
                  <a:pt x="723" y="1495"/>
                  <a:pt x="723" y="1486"/>
                </a:cubicBezTo>
                <a:cubicBezTo>
                  <a:pt x="723" y="1477"/>
                  <a:pt x="715" y="1469"/>
                  <a:pt x="706" y="1469"/>
                </a:cubicBezTo>
                <a:cubicBezTo>
                  <a:pt x="697" y="1470"/>
                  <a:pt x="689" y="1477"/>
                  <a:pt x="689" y="1486"/>
                </a:cubicBezTo>
                <a:cubicBezTo>
                  <a:pt x="689" y="1496"/>
                  <a:pt x="697" y="1503"/>
                  <a:pt x="706" y="1503"/>
                </a:cubicBezTo>
                <a:close/>
                <a:moveTo>
                  <a:pt x="948" y="1552"/>
                </a:moveTo>
                <a:cubicBezTo>
                  <a:pt x="957" y="1552"/>
                  <a:pt x="965" y="1545"/>
                  <a:pt x="965" y="1536"/>
                </a:cubicBezTo>
                <a:cubicBezTo>
                  <a:pt x="965" y="1527"/>
                  <a:pt x="958" y="1519"/>
                  <a:pt x="949" y="1518"/>
                </a:cubicBezTo>
                <a:cubicBezTo>
                  <a:pt x="939" y="1518"/>
                  <a:pt x="931" y="1525"/>
                  <a:pt x="931" y="1535"/>
                </a:cubicBezTo>
                <a:cubicBezTo>
                  <a:pt x="931" y="1544"/>
                  <a:pt x="939" y="1552"/>
                  <a:pt x="948" y="1552"/>
                </a:cubicBezTo>
                <a:close/>
                <a:moveTo>
                  <a:pt x="1347" y="1367"/>
                </a:moveTo>
                <a:cubicBezTo>
                  <a:pt x="1357" y="1367"/>
                  <a:pt x="1364" y="1360"/>
                  <a:pt x="1364" y="1350"/>
                </a:cubicBezTo>
                <a:cubicBezTo>
                  <a:pt x="1364" y="1341"/>
                  <a:pt x="1356" y="1334"/>
                  <a:pt x="1347" y="1334"/>
                </a:cubicBezTo>
                <a:cubicBezTo>
                  <a:pt x="1338" y="1334"/>
                  <a:pt x="1330" y="1341"/>
                  <a:pt x="1331" y="1351"/>
                </a:cubicBezTo>
                <a:cubicBezTo>
                  <a:pt x="1331" y="1360"/>
                  <a:pt x="1338" y="1367"/>
                  <a:pt x="1347" y="1367"/>
                </a:cubicBezTo>
                <a:close/>
                <a:moveTo>
                  <a:pt x="1318" y="1392"/>
                </a:moveTo>
                <a:cubicBezTo>
                  <a:pt x="1327" y="1392"/>
                  <a:pt x="1335" y="1385"/>
                  <a:pt x="1335" y="1375"/>
                </a:cubicBezTo>
                <a:cubicBezTo>
                  <a:pt x="1335" y="1366"/>
                  <a:pt x="1327" y="1358"/>
                  <a:pt x="1318" y="1359"/>
                </a:cubicBezTo>
                <a:cubicBezTo>
                  <a:pt x="1309" y="1359"/>
                  <a:pt x="1302" y="1366"/>
                  <a:pt x="1302" y="1375"/>
                </a:cubicBezTo>
                <a:cubicBezTo>
                  <a:pt x="1301" y="1384"/>
                  <a:pt x="1309" y="1392"/>
                  <a:pt x="1318" y="1392"/>
                </a:cubicBezTo>
                <a:close/>
                <a:moveTo>
                  <a:pt x="430" y="541"/>
                </a:moveTo>
                <a:cubicBezTo>
                  <a:pt x="421" y="541"/>
                  <a:pt x="414" y="548"/>
                  <a:pt x="414" y="557"/>
                </a:cubicBezTo>
                <a:cubicBezTo>
                  <a:pt x="414" y="566"/>
                  <a:pt x="421" y="574"/>
                  <a:pt x="430" y="574"/>
                </a:cubicBezTo>
                <a:cubicBezTo>
                  <a:pt x="439" y="574"/>
                  <a:pt x="447" y="567"/>
                  <a:pt x="447" y="557"/>
                </a:cubicBezTo>
                <a:cubicBezTo>
                  <a:pt x="447" y="548"/>
                  <a:pt x="440" y="541"/>
                  <a:pt x="430" y="541"/>
                </a:cubicBezTo>
                <a:close/>
                <a:moveTo>
                  <a:pt x="1464" y="631"/>
                </a:moveTo>
                <a:cubicBezTo>
                  <a:pt x="1455" y="631"/>
                  <a:pt x="1447" y="639"/>
                  <a:pt x="1447" y="648"/>
                </a:cubicBezTo>
                <a:cubicBezTo>
                  <a:pt x="1447" y="657"/>
                  <a:pt x="1455" y="664"/>
                  <a:pt x="1464" y="664"/>
                </a:cubicBezTo>
                <a:cubicBezTo>
                  <a:pt x="1473" y="665"/>
                  <a:pt x="1481" y="657"/>
                  <a:pt x="1481" y="648"/>
                </a:cubicBezTo>
                <a:cubicBezTo>
                  <a:pt x="1481" y="639"/>
                  <a:pt x="1473" y="631"/>
                  <a:pt x="1464" y="631"/>
                </a:cubicBezTo>
                <a:close/>
                <a:moveTo>
                  <a:pt x="448" y="1315"/>
                </a:moveTo>
                <a:cubicBezTo>
                  <a:pt x="457" y="1315"/>
                  <a:pt x="465" y="1308"/>
                  <a:pt x="465" y="1299"/>
                </a:cubicBezTo>
                <a:cubicBezTo>
                  <a:pt x="465" y="1290"/>
                  <a:pt x="458" y="1282"/>
                  <a:pt x="448" y="1282"/>
                </a:cubicBezTo>
                <a:cubicBezTo>
                  <a:pt x="440" y="1282"/>
                  <a:pt x="432" y="1289"/>
                  <a:pt x="432" y="1298"/>
                </a:cubicBezTo>
                <a:cubicBezTo>
                  <a:pt x="431" y="1307"/>
                  <a:pt x="439" y="1315"/>
                  <a:pt x="448" y="1315"/>
                </a:cubicBezTo>
                <a:close/>
                <a:moveTo>
                  <a:pt x="1441" y="1238"/>
                </a:moveTo>
                <a:cubicBezTo>
                  <a:pt x="1450" y="1238"/>
                  <a:pt x="1458" y="1231"/>
                  <a:pt x="1458" y="1222"/>
                </a:cubicBezTo>
                <a:cubicBezTo>
                  <a:pt x="1458" y="1212"/>
                  <a:pt x="1450" y="1205"/>
                  <a:pt x="1441" y="1205"/>
                </a:cubicBezTo>
                <a:cubicBezTo>
                  <a:pt x="1432" y="1205"/>
                  <a:pt x="1425" y="1213"/>
                  <a:pt x="1424" y="1222"/>
                </a:cubicBezTo>
                <a:cubicBezTo>
                  <a:pt x="1424" y="1231"/>
                  <a:pt x="1432" y="1238"/>
                  <a:pt x="1441" y="1238"/>
                </a:cubicBezTo>
                <a:close/>
                <a:moveTo>
                  <a:pt x="1540" y="900"/>
                </a:moveTo>
                <a:cubicBezTo>
                  <a:pt x="1540" y="891"/>
                  <a:pt x="1533" y="884"/>
                  <a:pt x="1524" y="883"/>
                </a:cubicBezTo>
                <a:cubicBezTo>
                  <a:pt x="1515" y="883"/>
                  <a:pt x="1507" y="891"/>
                  <a:pt x="1507" y="900"/>
                </a:cubicBezTo>
                <a:cubicBezTo>
                  <a:pt x="1507" y="909"/>
                  <a:pt x="1514" y="917"/>
                  <a:pt x="1523" y="917"/>
                </a:cubicBezTo>
                <a:cubicBezTo>
                  <a:pt x="1533" y="917"/>
                  <a:pt x="1540" y="910"/>
                  <a:pt x="1540" y="900"/>
                </a:cubicBezTo>
                <a:close/>
                <a:moveTo>
                  <a:pt x="311" y="795"/>
                </a:moveTo>
                <a:cubicBezTo>
                  <a:pt x="311" y="804"/>
                  <a:pt x="319" y="812"/>
                  <a:pt x="328" y="812"/>
                </a:cubicBezTo>
                <a:cubicBezTo>
                  <a:pt x="337" y="812"/>
                  <a:pt x="345" y="804"/>
                  <a:pt x="345" y="795"/>
                </a:cubicBezTo>
                <a:cubicBezTo>
                  <a:pt x="345" y="786"/>
                  <a:pt x="337" y="778"/>
                  <a:pt x="328" y="779"/>
                </a:cubicBezTo>
                <a:cubicBezTo>
                  <a:pt x="319" y="779"/>
                  <a:pt x="312" y="786"/>
                  <a:pt x="311" y="795"/>
                </a:cubicBezTo>
                <a:close/>
                <a:moveTo>
                  <a:pt x="354" y="1143"/>
                </a:moveTo>
                <a:cubicBezTo>
                  <a:pt x="363" y="1143"/>
                  <a:pt x="371" y="1135"/>
                  <a:pt x="370" y="1126"/>
                </a:cubicBezTo>
                <a:cubicBezTo>
                  <a:pt x="370" y="1117"/>
                  <a:pt x="363" y="1110"/>
                  <a:pt x="354" y="1110"/>
                </a:cubicBezTo>
                <a:cubicBezTo>
                  <a:pt x="345" y="1110"/>
                  <a:pt x="337" y="1117"/>
                  <a:pt x="337" y="1126"/>
                </a:cubicBezTo>
                <a:cubicBezTo>
                  <a:pt x="337" y="1136"/>
                  <a:pt x="345" y="1143"/>
                  <a:pt x="354" y="1143"/>
                </a:cubicBezTo>
                <a:close/>
                <a:moveTo>
                  <a:pt x="751" y="322"/>
                </a:moveTo>
                <a:cubicBezTo>
                  <a:pt x="742" y="322"/>
                  <a:pt x="735" y="330"/>
                  <a:pt x="735" y="338"/>
                </a:cubicBezTo>
                <a:cubicBezTo>
                  <a:pt x="734" y="348"/>
                  <a:pt x="742" y="355"/>
                  <a:pt x="751" y="355"/>
                </a:cubicBezTo>
                <a:cubicBezTo>
                  <a:pt x="760" y="355"/>
                  <a:pt x="768" y="348"/>
                  <a:pt x="768" y="339"/>
                </a:cubicBezTo>
                <a:cubicBezTo>
                  <a:pt x="768" y="329"/>
                  <a:pt x="760" y="322"/>
                  <a:pt x="751" y="322"/>
                </a:cubicBezTo>
                <a:close/>
                <a:moveTo>
                  <a:pt x="333" y="1059"/>
                </a:moveTo>
                <a:cubicBezTo>
                  <a:pt x="342" y="1059"/>
                  <a:pt x="350" y="1052"/>
                  <a:pt x="350" y="1043"/>
                </a:cubicBezTo>
                <a:cubicBezTo>
                  <a:pt x="350" y="1034"/>
                  <a:pt x="342" y="1026"/>
                  <a:pt x="333" y="1026"/>
                </a:cubicBezTo>
                <a:cubicBezTo>
                  <a:pt x="324" y="1026"/>
                  <a:pt x="317" y="1033"/>
                  <a:pt x="317" y="1042"/>
                </a:cubicBezTo>
                <a:cubicBezTo>
                  <a:pt x="316" y="1051"/>
                  <a:pt x="324" y="1059"/>
                  <a:pt x="333" y="1059"/>
                </a:cubicBezTo>
                <a:close/>
                <a:moveTo>
                  <a:pt x="1536" y="955"/>
                </a:moveTo>
                <a:cubicBezTo>
                  <a:pt x="1536" y="946"/>
                  <a:pt x="1529" y="938"/>
                  <a:pt x="1520" y="938"/>
                </a:cubicBezTo>
                <a:cubicBezTo>
                  <a:pt x="1511" y="938"/>
                  <a:pt x="1503" y="945"/>
                  <a:pt x="1503" y="954"/>
                </a:cubicBezTo>
                <a:cubicBezTo>
                  <a:pt x="1503" y="964"/>
                  <a:pt x="1510" y="971"/>
                  <a:pt x="1519" y="971"/>
                </a:cubicBezTo>
                <a:cubicBezTo>
                  <a:pt x="1528" y="971"/>
                  <a:pt x="1536" y="964"/>
                  <a:pt x="1536" y="955"/>
                </a:cubicBezTo>
                <a:close/>
                <a:moveTo>
                  <a:pt x="1531" y="1009"/>
                </a:moveTo>
                <a:cubicBezTo>
                  <a:pt x="1531" y="1000"/>
                  <a:pt x="1524" y="992"/>
                  <a:pt x="1515" y="992"/>
                </a:cubicBezTo>
                <a:cubicBezTo>
                  <a:pt x="1506" y="992"/>
                  <a:pt x="1498" y="999"/>
                  <a:pt x="1498" y="1008"/>
                </a:cubicBezTo>
                <a:cubicBezTo>
                  <a:pt x="1497" y="1017"/>
                  <a:pt x="1505" y="1025"/>
                  <a:pt x="1514" y="1025"/>
                </a:cubicBezTo>
                <a:cubicBezTo>
                  <a:pt x="1523" y="1025"/>
                  <a:pt x="1531" y="1018"/>
                  <a:pt x="1531" y="1009"/>
                </a:cubicBezTo>
                <a:close/>
                <a:moveTo>
                  <a:pt x="306" y="849"/>
                </a:moveTo>
                <a:cubicBezTo>
                  <a:pt x="306" y="858"/>
                  <a:pt x="313" y="866"/>
                  <a:pt x="323" y="866"/>
                </a:cubicBezTo>
                <a:cubicBezTo>
                  <a:pt x="332" y="867"/>
                  <a:pt x="339" y="859"/>
                  <a:pt x="340" y="850"/>
                </a:cubicBezTo>
                <a:cubicBezTo>
                  <a:pt x="340" y="841"/>
                  <a:pt x="332" y="833"/>
                  <a:pt x="323" y="833"/>
                </a:cubicBezTo>
                <a:cubicBezTo>
                  <a:pt x="314" y="833"/>
                  <a:pt x="307" y="840"/>
                  <a:pt x="306" y="849"/>
                </a:cubicBezTo>
                <a:close/>
                <a:moveTo>
                  <a:pt x="1186" y="361"/>
                </a:moveTo>
                <a:cubicBezTo>
                  <a:pt x="1177" y="361"/>
                  <a:pt x="1169" y="368"/>
                  <a:pt x="1169" y="378"/>
                </a:cubicBezTo>
                <a:cubicBezTo>
                  <a:pt x="1170" y="386"/>
                  <a:pt x="1177" y="394"/>
                  <a:pt x="1186" y="394"/>
                </a:cubicBezTo>
                <a:cubicBezTo>
                  <a:pt x="1195" y="394"/>
                  <a:pt x="1203" y="386"/>
                  <a:pt x="1203" y="377"/>
                </a:cubicBezTo>
                <a:cubicBezTo>
                  <a:pt x="1203" y="368"/>
                  <a:pt x="1195" y="361"/>
                  <a:pt x="1186" y="361"/>
                </a:cubicBezTo>
                <a:close/>
                <a:moveTo>
                  <a:pt x="638" y="367"/>
                </a:moveTo>
                <a:cubicBezTo>
                  <a:pt x="629" y="367"/>
                  <a:pt x="621" y="374"/>
                  <a:pt x="621" y="383"/>
                </a:cubicBezTo>
                <a:cubicBezTo>
                  <a:pt x="621" y="393"/>
                  <a:pt x="628" y="400"/>
                  <a:pt x="637" y="401"/>
                </a:cubicBezTo>
                <a:cubicBezTo>
                  <a:pt x="646" y="401"/>
                  <a:pt x="654" y="394"/>
                  <a:pt x="654" y="384"/>
                </a:cubicBezTo>
                <a:cubicBezTo>
                  <a:pt x="654" y="375"/>
                  <a:pt x="647" y="367"/>
                  <a:pt x="638" y="367"/>
                </a:cubicBezTo>
                <a:close/>
                <a:moveTo>
                  <a:pt x="1290" y="425"/>
                </a:moveTo>
                <a:cubicBezTo>
                  <a:pt x="1281" y="424"/>
                  <a:pt x="1273" y="432"/>
                  <a:pt x="1274" y="441"/>
                </a:cubicBezTo>
                <a:cubicBezTo>
                  <a:pt x="1274" y="450"/>
                  <a:pt x="1281" y="457"/>
                  <a:pt x="1290" y="458"/>
                </a:cubicBezTo>
                <a:cubicBezTo>
                  <a:pt x="1299" y="458"/>
                  <a:pt x="1307" y="451"/>
                  <a:pt x="1307" y="441"/>
                </a:cubicBezTo>
                <a:cubicBezTo>
                  <a:pt x="1307" y="432"/>
                  <a:pt x="1299" y="425"/>
                  <a:pt x="1290" y="425"/>
                </a:cubicBezTo>
                <a:close/>
                <a:moveTo>
                  <a:pt x="302" y="903"/>
                </a:moveTo>
                <a:cubicBezTo>
                  <a:pt x="302" y="912"/>
                  <a:pt x="309" y="920"/>
                  <a:pt x="318" y="920"/>
                </a:cubicBezTo>
                <a:cubicBezTo>
                  <a:pt x="328" y="920"/>
                  <a:pt x="335" y="913"/>
                  <a:pt x="335" y="904"/>
                </a:cubicBezTo>
                <a:cubicBezTo>
                  <a:pt x="335" y="895"/>
                  <a:pt x="328" y="887"/>
                  <a:pt x="319" y="887"/>
                </a:cubicBezTo>
                <a:cubicBezTo>
                  <a:pt x="310" y="887"/>
                  <a:pt x="302" y="894"/>
                  <a:pt x="302" y="903"/>
                </a:cubicBezTo>
                <a:close/>
                <a:moveTo>
                  <a:pt x="836" y="303"/>
                </a:moveTo>
                <a:cubicBezTo>
                  <a:pt x="827" y="303"/>
                  <a:pt x="819" y="310"/>
                  <a:pt x="819" y="318"/>
                </a:cubicBezTo>
                <a:cubicBezTo>
                  <a:pt x="819" y="328"/>
                  <a:pt x="826" y="335"/>
                  <a:pt x="835" y="336"/>
                </a:cubicBezTo>
                <a:cubicBezTo>
                  <a:pt x="844" y="336"/>
                  <a:pt x="852" y="329"/>
                  <a:pt x="852" y="319"/>
                </a:cubicBezTo>
                <a:cubicBezTo>
                  <a:pt x="852" y="310"/>
                  <a:pt x="845" y="303"/>
                  <a:pt x="836" y="303"/>
                </a:cubicBezTo>
                <a:close/>
                <a:moveTo>
                  <a:pt x="1106" y="326"/>
                </a:moveTo>
                <a:cubicBezTo>
                  <a:pt x="1098" y="327"/>
                  <a:pt x="1090" y="334"/>
                  <a:pt x="1090" y="343"/>
                </a:cubicBezTo>
                <a:cubicBezTo>
                  <a:pt x="1090" y="352"/>
                  <a:pt x="1097" y="360"/>
                  <a:pt x="1107" y="360"/>
                </a:cubicBezTo>
                <a:cubicBezTo>
                  <a:pt x="1116" y="360"/>
                  <a:pt x="1123" y="352"/>
                  <a:pt x="1123" y="343"/>
                </a:cubicBezTo>
                <a:cubicBezTo>
                  <a:pt x="1123" y="334"/>
                  <a:pt x="1116" y="326"/>
                  <a:pt x="1106" y="326"/>
                </a:cubicBezTo>
                <a:close/>
                <a:moveTo>
                  <a:pt x="602" y="1439"/>
                </a:moveTo>
                <a:cubicBezTo>
                  <a:pt x="611" y="1439"/>
                  <a:pt x="618" y="1432"/>
                  <a:pt x="618" y="1423"/>
                </a:cubicBezTo>
                <a:cubicBezTo>
                  <a:pt x="619" y="1413"/>
                  <a:pt x="611" y="1406"/>
                  <a:pt x="602" y="1406"/>
                </a:cubicBezTo>
                <a:cubicBezTo>
                  <a:pt x="593" y="1406"/>
                  <a:pt x="585" y="1413"/>
                  <a:pt x="585" y="1423"/>
                </a:cubicBezTo>
                <a:cubicBezTo>
                  <a:pt x="585" y="1432"/>
                  <a:pt x="593" y="1439"/>
                  <a:pt x="602" y="1439"/>
                </a:cubicBezTo>
                <a:close/>
                <a:moveTo>
                  <a:pt x="444" y="532"/>
                </a:moveTo>
                <a:cubicBezTo>
                  <a:pt x="444" y="541"/>
                  <a:pt x="451" y="549"/>
                  <a:pt x="460" y="549"/>
                </a:cubicBezTo>
                <a:cubicBezTo>
                  <a:pt x="469" y="549"/>
                  <a:pt x="477" y="542"/>
                  <a:pt x="477" y="533"/>
                </a:cubicBezTo>
                <a:cubicBezTo>
                  <a:pt x="477" y="524"/>
                  <a:pt x="470" y="516"/>
                  <a:pt x="461" y="516"/>
                </a:cubicBezTo>
                <a:cubicBezTo>
                  <a:pt x="452" y="516"/>
                  <a:pt x="444" y="523"/>
                  <a:pt x="444" y="532"/>
                </a:cubicBezTo>
                <a:close/>
                <a:moveTo>
                  <a:pt x="1146" y="1487"/>
                </a:moveTo>
                <a:cubicBezTo>
                  <a:pt x="1155" y="1486"/>
                  <a:pt x="1162" y="1479"/>
                  <a:pt x="1162" y="1470"/>
                </a:cubicBezTo>
                <a:cubicBezTo>
                  <a:pt x="1162" y="1461"/>
                  <a:pt x="1154" y="1453"/>
                  <a:pt x="1145" y="1453"/>
                </a:cubicBezTo>
                <a:cubicBezTo>
                  <a:pt x="1136" y="1454"/>
                  <a:pt x="1129" y="1461"/>
                  <a:pt x="1129" y="1470"/>
                </a:cubicBezTo>
                <a:cubicBezTo>
                  <a:pt x="1129" y="1480"/>
                  <a:pt x="1136" y="1487"/>
                  <a:pt x="1146" y="1487"/>
                </a:cubicBezTo>
                <a:close/>
                <a:moveTo>
                  <a:pt x="608" y="392"/>
                </a:moveTo>
                <a:cubicBezTo>
                  <a:pt x="599" y="392"/>
                  <a:pt x="592" y="400"/>
                  <a:pt x="592" y="409"/>
                </a:cubicBezTo>
                <a:cubicBezTo>
                  <a:pt x="593" y="418"/>
                  <a:pt x="600" y="425"/>
                  <a:pt x="609" y="425"/>
                </a:cubicBezTo>
                <a:cubicBezTo>
                  <a:pt x="618" y="425"/>
                  <a:pt x="626" y="417"/>
                  <a:pt x="625" y="408"/>
                </a:cubicBezTo>
                <a:cubicBezTo>
                  <a:pt x="625" y="399"/>
                  <a:pt x="617" y="392"/>
                  <a:pt x="608" y="392"/>
                </a:cubicBezTo>
                <a:close/>
                <a:moveTo>
                  <a:pt x="1316" y="454"/>
                </a:moveTo>
                <a:cubicBezTo>
                  <a:pt x="1307" y="453"/>
                  <a:pt x="1299" y="460"/>
                  <a:pt x="1298" y="470"/>
                </a:cubicBezTo>
                <a:cubicBezTo>
                  <a:pt x="1298" y="479"/>
                  <a:pt x="1305" y="487"/>
                  <a:pt x="1315" y="487"/>
                </a:cubicBezTo>
                <a:cubicBezTo>
                  <a:pt x="1324" y="487"/>
                  <a:pt x="1331" y="480"/>
                  <a:pt x="1331" y="471"/>
                </a:cubicBezTo>
                <a:cubicBezTo>
                  <a:pt x="1332" y="462"/>
                  <a:pt x="1325" y="454"/>
                  <a:pt x="1316" y="454"/>
                </a:cubicBezTo>
                <a:close/>
                <a:moveTo>
                  <a:pt x="978" y="1527"/>
                </a:moveTo>
                <a:cubicBezTo>
                  <a:pt x="988" y="1526"/>
                  <a:pt x="995" y="1519"/>
                  <a:pt x="995" y="1509"/>
                </a:cubicBezTo>
                <a:cubicBezTo>
                  <a:pt x="994" y="1500"/>
                  <a:pt x="987" y="1494"/>
                  <a:pt x="978" y="1494"/>
                </a:cubicBezTo>
                <a:cubicBezTo>
                  <a:pt x="968" y="1494"/>
                  <a:pt x="961" y="1502"/>
                  <a:pt x="962" y="1511"/>
                </a:cubicBezTo>
                <a:cubicBezTo>
                  <a:pt x="962" y="1520"/>
                  <a:pt x="969" y="1527"/>
                  <a:pt x="978" y="1527"/>
                </a:cubicBezTo>
                <a:close/>
                <a:moveTo>
                  <a:pt x="1475" y="1159"/>
                </a:moveTo>
                <a:cubicBezTo>
                  <a:pt x="1484" y="1159"/>
                  <a:pt x="1491" y="1152"/>
                  <a:pt x="1492" y="1143"/>
                </a:cubicBezTo>
                <a:cubicBezTo>
                  <a:pt x="1492" y="1134"/>
                  <a:pt x="1485" y="1126"/>
                  <a:pt x="1476" y="1126"/>
                </a:cubicBezTo>
                <a:cubicBezTo>
                  <a:pt x="1467" y="1125"/>
                  <a:pt x="1459" y="1133"/>
                  <a:pt x="1459" y="1142"/>
                </a:cubicBezTo>
                <a:cubicBezTo>
                  <a:pt x="1458" y="1151"/>
                  <a:pt x="1466" y="1159"/>
                  <a:pt x="1475" y="1159"/>
                </a:cubicBezTo>
                <a:close/>
                <a:moveTo>
                  <a:pt x="1440" y="602"/>
                </a:moveTo>
                <a:cubicBezTo>
                  <a:pt x="1430" y="602"/>
                  <a:pt x="1423" y="609"/>
                  <a:pt x="1423" y="619"/>
                </a:cubicBezTo>
                <a:cubicBezTo>
                  <a:pt x="1423" y="628"/>
                  <a:pt x="1430" y="635"/>
                  <a:pt x="1440" y="635"/>
                </a:cubicBezTo>
                <a:cubicBezTo>
                  <a:pt x="1449" y="635"/>
                  <a:pt x="1456" y="628"/>
                  <a:pt x="1456" y="619"/>
                </a:cubicBezTo>
                <a:cubicBezTo>
                  <a:pt x="1456" y="610"/>
                  <a:pt x="1449" y="602"/>
                  <a:pt x="1440" y="602"/>
                </a:cubicBezTo>
                <a:close/>
                <a:moveTo>
                  <a:pt x="776" y="1491"/>
                </a:moveTo>
                <a:cubicBezTo>
                  <a:pt x="776" y="1482"/>
                  <a:pt x="769" y="1474"/>
                  <a:pt x="760" y="1474"/>
                </a:cubicBezTo>
                <a:cubicBezTo>
                  <a:pt x="751" y="1474"/>
                  <a:pt x="744" y="1481"/>
                  <a:pt x="743" y="1490"/>
                </a:cubicBezTo>
                <a:cubicBezTo>
                  <a:pt x="743" y="1499"/>
                  <a:pt x="750" y="1506"/>
                  <a:pt x="759" y="1507"/>
                </a:cubicBezTo>
                <a:cubicBezTo>
                  <a:pt x="768" y="1507"/>
                  <a:pt x="776" y="1500"/>
                  <a:pt x="776" y="1491"/>
                </a:cubicBezTo>
                <a:close/>
                <a:moveTo>
                  <a:pt x="1521" y="816"/>
                </a:moveTo>
                <a:cubicBezTo>
                  <a:pt x="1521" y="807"/>
                  <a:pt x="1514" y="799"/>
                  <a:pt x="1505" y="799"/>
                </a:cubicBezTo>
                <a:cubicBezTo>
                  <a:pt x="1495" y="799"/>
                  <a:pt x="1488" y="806"/>
                  <a:pt x="1488" y="816"/>
                </a:cubicBezTo>
                <a:cubicBezTo>
                  <a:pt x="1488" y="825"/>
                  <a:pt x="1495" y="832"/>
                  <a:pt x="1504" y="832"/>
                </a:cubicBezTo>
                <a:cubicBezTo>
                  <a:pt x="1513" y="832"/>
                  <a:pt x="1521" y="825"/>
                  <a:pt x="1521" y="816"/>
                </a:cubicBezTo>
                <a:close/>
                <a:moveTo>
                  <a:pt x="814" y="1512"/>
                </a:moveTo>
                <a:cubicBezTo>
                  <a:pt x="823" y="1512"/>
                  <a:pt x="831" y="1505"/>
                  <a:pt x="831" y="1496"/>
                </a:cubicBezTo>
                <a:cubicBezTo>
                  <a:pt x="831" y="1487"/>
                  <a:pt x="823" y="1479"/>
                  <a:pt x="814" y="1479"/>
                </a:cubicBezTo>
                <a:cubicBezTo>
                  <a:pt x="805" y="1479"/>
                  <a:pt x="798" y="1487"/>
                  <a:pt x="798" y="1496"/>
                </a:cubicBezTo>
                <a:cubicBezTo>
                  <a:pt x="798" y="1505"/>
                  <a:pt x="805" y="1512"/>
                  <a:pt x="814" y="1512"/>
                </a:cubicBezTo>
                <a:close/>
                <a:moveTo>
                  <a:pt x="549" y="442"/>
                </a:moveTo>
                <a:cubicBezTo>
                  <a:pt x="540" y="442"/>
                  <a:pt x="533" y="449"/>
                  <a:pt x="533" y="458"/>
                </a:cubicBezTo>
                <a:cubicBezTo>
                  <a:pt x="532" y="467"/>
                  <a:pt x="539" y="474"/>
                  <a:pt x="548" y="474"/>
                </a:cubicBezTo>
                <a:cubicBezTo>
                  <a:pt x="558" y="475"/>
                  <a:pt x="565" y="468"/>
                  <a:pt x="565" y="458"/>
                </a:cubicBezTo>
                <a:cubicBezTo>
                  <a:pt x="565" y="449"/>
                  <a:pt x="558" y="442"/>
                  <a:pt x="549" y="442"/>
                </a:cubicBezTo>
                <a:close/>
                <a:moveTo>
                  <a:pt x="1390" y="542"/>
                </a:moveTo>
                <a:cubicBezTo>
                  <a:pt x="1381" y="542"/>
                  <a:pt x="1373" y="550"/>
                  <a:pt x="1373" y="559"/>
                </a:cubicBezTo>
                <a:cubicBezTo>
                  <a:pt x="1373" y="568"/>
                  <a:pt x="1381" y="575"/>
                  <a:pt x="1389" y="575"/>
                </a:cubicBezTo>
                <a:cubicBezTo>
                  <a:pt x="1399" y="575"/>
                  <a:pt x="1406" y="569"/>
                  <a:pt x="1406" y="560"/>
                </a:cubicBezTo>
                <a:cubicBezTo>
                  <a:pt x="1407" y="550"/>
                  <a:pt x="1399" y="543"/>
                  <a:pt x="1390" y="542"/>
                </a:cubicBezTo>
                <a:close/>
                <a:moveTo>
                  <a:pt x="923" y="1522"/>
                </a:moveTo>
                <a:cubicBezTo>
                  <a:pt x="932" y="1522"/>
                  <a:pt x="940" y="1514"/>
                  <a:pt x="940" y="1505"/>
                </a:cubicBezTo>
                <a:cubicBezTo>
                  <a:pt x="940" y="1496"/>
                  <a:pt x="933" y="1489"/>
                  <a:pt x="924" y="1489"/>
                </a:cubicBezTo>
                <a:cubicBezTo>
                  <a:pt x="915" y="1488"/>
                  <a:pt x="907" y="1495"/>
                  <a:pt x="907" y="1504"/>
                </a:cubicBezTo>
                <a:cubicBezTo>
                  <a:pt x="907" y="1514"/>
                  <a:pt x="914" y="1521"/>
                  <a:pt x="923" y="1522"/>
                </a:cubicBezTo>
                <a:close/>
                <a:moveTo>
                  <a:pt x="363" y="699"/>
                </a:moveTo>
                <a:cubicBezTo>
                  <a:pt x="354" y="699"/>
                  <a:pt x="346" y="706"/>
                  <a:pt x="346" y="715"/>
                </a:cubicBezTo>
                <a:cubicBezTo>
                  <a:pt x="346" y="724"/>
                  <a:pt x="352" y="732"/>
                  <a:pt x="361" y="732"/>
                </a:cubicBezTo>
                <a:cubicBezTo>
                  <a:pt x="370" y="733"/>
                  <a:pt x="378" y="726"/>
                  <a:pt x="379" y="717"/>
                </a:cubicBezTo>
                <a:cubicBezTo>
                  <a:pt x="379" y="708"/>
                  <a:pt x="372" y="700"/>
                  <a:pt x="363" y="699"/>
                </a:cubicBezTo>
                <a:close/>
                <a:moveTo>
                  <a:pt x="1061" y="1506"/>
                </a:moveTo>
                <a:cubicBezTo>
                  <a:pt x="1070" y="1507"/>
                  <a:pt x="1078" y="1499"/>
                  <a:pt x="1078" y="1490"/>
                </a:cubicBezTo>
                <a:cubicBezTo>
                  <a:pt x="1078" y="1481"/>
                  <a:pt x="1071" y="1474"/>
                  <a:pt x="1062" y="1473"/>
                </a:cubicBezTo>
                <a:cubicBezTo>
                  <a:pt x="1053" y="1473"/>
                  <a:pt x="1045" y="1480"/>
                  <a:pt x="1045" y="1489"/>
                </a:cubicBezTo>
                <a:cubicBezTo>
                  <a:pt x="1045" y="1498"/>
                  <a:pt x="1052" y="1506"/>
                  <a:pt x="1061" y="1506"/>
                </a:cubicBezTo>
                <a:close/>
                <a:moveTo>
                  <a:pt x="1382" y="530"/>
                </a:moveTo>
                <a:cubicBezTo>
                  <a:pt x="1382" y="521"/>
                  <a:pt x="1374" y="513"/>
                  <a:pt x="1364" y="513"/>
                </a:cubicBezTo>
                <a:cubicBezTo>
                  <a:pt x="1356" y="514"/>
                  <a:pt x="1349" y="521"/>
                  <a:pt x="1349" y="530"/>
                </a:cubicBezTo>
                <a:cubicBezTo>
                  <a:pt x="1349" y="539"/>
                  <a:pt x="1356" y="546"/>
                  <a:pt x="1365" y="546"/>
                </a:cubicBezTo>
                <a:cubicBezTo>
                  <a:pt x="1374" y="546"/>
                  <a:pt x="1382" y="539"/>
                  <a:pt x="1382" y="530"/>
                </a:cubicBezTo>
                <a:close/>
                <a:moveTo>
                  <a:pt x="889" y="307"/>
                </a:moveTo>
                <a:cubicBezTo>
                  <a:pt x="880" y="307"/>
                  <a:pt x="873" y="315"/>
                  <a:pt x="873" y="324"/>
                </a:cubicBezTo>
                <a:cubicBezTo>
                  <a:pt x="873" y="333"/>
                  <a:pt x="880" y="340"/>
                  <a:pt x="889" y="340"/>
                </a:cubicBezTo>
                <a:cubicBezTo>
                  <a:pt x="898" y="340"/>
                  <a:pt x="906" y="333"/>
                  <a:pt x="906" y="324"/>
                </a:cubicBezTo>
                <a:cubicBezTo>
                  <a:pt x="906" y="314"/>
                  <a:pt x="898" y="307"/>
                  <a:pt x="889" y="307"/>
                </a:cubicBezTo>
                <a:close/>
                <a:moveTo>
                  <a:pt x="396" y="620"/>
                </a:moveTo>
                <a:cubicBezTo>
                  <a:pt x="387" y="620"/>
                  <a:pt x="380" y="628"/>
                  <a:pt x="380" y="637"/>
                </a:cubicBezTo>
                <a:cubicBezTo>
                  <a:pt x="380" y="646"/>
                  <a:pt x="388" y="653"/>
                  <a:pt x="397" y="653"/>
                </a:cubicBezTo>
                <a:cubicBezTo>
                  <a:pt x="406" y="653"/>
                  <a:pt x="413" y="645"/>
                  <a:pt x="413" y="636"/>
                </a:cubicBezTo>
                <a:cubicBezTo>
                  <a:pt x="413" y="627"/>
                  <a:pt x="405" y="620"/>
                  <a:pt x="396" y="620"/>
                </a:cubicBezTo>
                <a:close/>
                <a:moveTo>
                  <a:pt x="682" y="1473"/>
                </a:moveTo>
                <a:cubicBezTo>
                  <a:pt x="691" y="1472"/>
                  <a:pt x="698" y="1465"/>
                  <a:pt x="698" y="1456"/>
                </a:cubicBezTo>
                <a:cubicBezTo>
                  <a:pt x="698" y="1447"/>
                  <a:pt x="690" y="1440"/>
                  <a:pt x="681" y="1440"/>
                </a:cubicBezTo>
                <a:cubicBezTo>
                  <a:pt x="672" y="1440"/>
                  <a:pt x="665" y="1448"/>
                  <a:pt x="665" y="1457"/>
                </a:cubicBezTo>
                <a:cubicBezTo>
                  <a:pt x="665" y="1466"/>
                  <a:pt x="672" y="1473"/>
                  <a:pt x="682" y="1473"/>
                </a:cubicBezTo>
                <a:close/>
                <a:moveTo>
                  <a:pt x="362" y="1156"/>
                </a:moveTo>
                <a:cubicBezTo>
                  <a:pt x="362" y="1165"/>
                  <a:pt x="369" y="1172"/>
                  <a:pt x="378" y="1172"/>
                </a:cubicBezTo>
                <a:cubicBezTo>
                  <a:pt x="388" y="1172"/>
                  <a:pt x="395" y="1166"/>
                  <a:pt x="395" y="1156"/>
                </a:cubicBezTo>
                <a:cubicBezTo>
                  <a:pt x="395" y="1147"/>
                  <a:pt x="388" y="1139"/>
                  <a:pt x="378" y="1140"/>
                </a:cubicBezTo>
                <a:cubicBezTo>
                  <a:pt x="370" y="1140"/>
                  <a:pt x="362" y="1147"/>
                  <a:pt x="362" y="1156"/>
                </a:cubicBezTo>
                <a:close/>
                <a:moveTo>
                  <a:pt x="519" y="467"/>
                </a:moveTo>
                <a:cubicBezTo>
                  <a:pt x="510" y="467"/>
                  <a:pt x="502" y="474"/>
                  <a:pt x="503" y="484"/>
                </a:cubicBezTo>
                <a:cubicBezTo>
                  <a:pt x="503" y="493"/>
                  <a:pt x="511" y="500"/>
                  <a:pt x="519" y="499"/>
                </a:cubicBezTo>
                <a:cubicBezTo>
                  <a:pt x="529" y="499"/>
                  <a:pt x="536" y="491"/>
                  <a:pt x="536" y="482"/>
                </a:cubicBezTo>
                <a:cubicBezTo>
                  <a:pt x="535" y="473"/>
                  <a:pt x="528" y="467"/>
                  <a:pt x="519" y="467"/>
                </a:cubicBezTo>
                <a:close/>
                <a:moveTo>
                  <a:pt x="944" y="312"/>
                </a:moveTo>
                <a:cubicBezTo>
                  <a:pt x="935" y="312"/>
                  <a:pt x="928" y="319"/>
                  <a:pt x="928" y="328"/>
                </a:cubicBezTo>
                <a:cubicBezTo>
                  <a:pt x="927" y="337"/>
                  <a:pt x="934" y="345"/>
                  <a:pt x="943" y="345"/>
                </a:cubicBezTo>
                <a:cubicBezTo>
                  <a:pt x="953" y="345"/>
                  <a:pt x="960" y="338"/>
                  <a:pt x="960" y="328"/>
                </a:cubicBezTo>
                <a:cubicBezTo>
                  <a:pt x="960" y="320"/>
                  <a:pt x="953" y="312"/>
                  <a:pt x="944" y="312"/>
                </a:cubicBezTo>
                <a:close/>
                <a:moveTo>
                  <a:pt x="1483" y="716"/>
                </a:moveTo>
                <a:cubicBezTo>
                  <a:pt x="1475" y="716"/>
                  <a:pt x="1467" y="723"/>
                  <a:pt x="1467" y="732"/>
                </a:cubicBezTo>
                <a:cubicBezTo>
                  <a:pt x="1467" y="741"/>
                  <a:pt x="1475" y="749"/>
                  <a:pt x="1484" y="749"/>
                </a:cubicBezTo>
                <a:cubicBezTo>
                  <a:pt x="1493" y="749"/>
                  <a:pt x="1500" y="741"/>
                  <a:pt x="1500" y="731"/>
                </a:cubicBezTo>
                <a:cubicBezTo>
                  <a:pt x="1500" y="722"/>
                  <a:pt x="1493" y="716"/>
                  <a:pt x="1483" y="716"/>
                </a:cubicBezTo>
                <a:close/>
                <a:moveTo>
                  <a:pt x="1415" y="572"/>
                </a:moveTo>
                <a:cubicBezTo>
                  <a:pt x="1406" y="572"/>
                  <a:pt x="1398" y="579"/>
                  <a:pt x="1398" y="589"/>
                </a:cubicBezTo>
                <a:cubicBezTo>
                  <a:pt x="1398" y="598"/>
                  <a:pt x="1405" y="605"/>
                  <a:pt x="1414" y="605"/>
                </a:cubicBezTo>
                <a:cubicBezTo>
                  <a:pt x="1423" y="606"/>
                  <a:pt x="1431" y="598"/>
                  <a:pt x="1431" y="589"/>
                </a:cubicBezTo>
                <a:cubicBezTo>
                  <a:pt x="1431" y="580"/>
                  <a:pt x="1424" y="573"/>
                  <a:pt x="1415" y="572"/>
                </a:cubicBezTo>
                <a:close/>
                <a:moveTo>
                  <a:pt x="1053" y="322"/>
                </a:moveTo>
                <a:cubicBezTo>
                  <a:pt x="1044" y="321"/>
                  <a:pt x="1037" y="329"/>
                  <a:pt x="1037" y="338"/>
                </a:cubicBezTo>
                <a:cubicBezTo>
                  <a:pt x="1037" y="347"/>
                  <a:pt x="1044" y="354"/>
                  <a:pt x="1053" y="354"/>
                </a:cubicBezTo>
                <a:cubicBezTo>
                  <a:pt x="1062" y="355"/>
                  <a:pt x="1070" y="347"/>
                  <a:pt x="1070" y="338"/>
                </a:cubicBezTo>
                <a:cubicBezTo>
                  <a:pt x="1070" y="329"/>
                  <a:pt x="1062" y="322"/>
                  <a:pt x="1053" y="322"/>
                </a:cubicBezTo>
                <a:close/>
                <a:moveTo>
                  <a:pt x="490" y="491"/>
                </a:moveTo>
                <a:cubicBezTo>
                  <a:pt x="481" y="491"/>
                  <a:pt x="474" y="498"/>
                  <a:pt x="474" y="507"/>
                </a:cubicBezTo>
                <a:cubicBezTo>
                  <a:pt x="474" y="517"/>
                  <a:pt x="481" y="524"/>
                  <a:pt x="490" y="524"/>
                </a:cubicBezTo>
                <a:cubicBezTo>
                  <a:pt x="499" y="524"/>
                  <a:pt x="506" y="517"/>
                  <a:pt x="507" y="508"/>
                </a:cubicBezTo>
                <a:cubicBezTo>
                  <a:pt x="507" y="499"/>
                  <a:pt x="499" y="491"/>
                  <a:pt x="490" y="491"/>
                </a:cubicBezTo>
                <a:close/>
                <a:moveTo>
                  <a:pt x="1340" y="484"/>
                </a:moveTo>
                <a:cubicBezTo>
                  <a:pt x="1331" y="483"/>
                  <a:pt x="1323" y="490"/>
                  <a:pt x="1323" y="500"/>
                </a:cubicBezTo>
                <a:cubicBezTo>
                  <a:pt x="1323" y="509"/>
                  <a:pt x="1330" y="516"/>
                  <a:pt x="1339" y="517"/>
                </a:cubicBezTo>
                <a:cubicBezTo>
                  <a:pt x="1348" y="517"/>
                  <a:pt x="1356" y="510"/>
                  <a:pt x="1356" y="500"/>
                </a:cubicBezTo>
                <a:cubicBezTo>
                  <a:pt x="1356" y="492"/>
                  <a:pt x="1349" y="484"/>
                  <a:pt x="1340" y="484"/>
                </a:cubicBezTo>
                <a:close/>
                <a:moveTo>
                  <a:pt x="579" y="417"/>
                </a:moveTo>
                <a:cubicBezTo>
                  <a:pt x="570" y="417"/>
                  <a:pt x="563" y="424"/>
                  <a:pt x="563" y="433"/>
                </a:cubicBezTo>
                <a:cubicBezTo>
                  <a:pt x="562" y="443"/>
                  <a:pt x="570" y="450"/>
                  <a:pt x="579" y="450"/>
                </a:cubicBezTo>
                <a:cubicBezTo>
                  <a:pt x="588" y="450"/>
                  <a:pt x="595" y="443"/>
                  <a:pt x="595" y="434"/>
                </a:cubicBezTo>
                <a:cubicBezTo>
                  <a:pt x="596" y="425"/>
                  <a:pt x="588" y="417"/>
                  <a:pt x="579" y="417"/>
                </a:cubicBezTo>
                <a:close/>
                <a:moveTo>
                  <a:pt x="1428" y="1246"/>
                </a:moveTo>
                <a:cubicBezTo>
                  <a:pt x="1428" y="1237"/>
                  <a:pt x="1420" y="1230"/>
                  <a:pt x="1410" y="1230"/>
                </a:cubicBezTo>
                <a:cubicBezTo>
                  <a:pt x="1402" y="1230"/>
                  <a:pt x="1395" y="1238"/>
                  <a:pt x="1395" y="1247"/>
                </a:cubicBezTo>
                <a:cubicBezTo>
                  <a:pt x="1395" y="1256"/>
                  <a:pt x="1402" y="1263"/>
                  <a:pt x="1412" y="1263"/>
                </a:cubicBezTo>
                <a:cubicBezTo>
                  <a:pt x="1421" y="1262"/>
                  <a:pt x="1428" y="1255"/>
                  <a:pt x="1428" y="1246"/>
                </a:cubicBezTo>
                <a:close/>
                <a:moveTo>
                  <a:pt x="998" y="317"/>
                </a:moveTo>
                <a:cubicBezTo>
                  <a:pt x="989" y="317"/>
                  <a:pt x="982" y="324"/>
                  <a:pt x="982" y="333"/>
                </a:cubicBezTo>
                <a:cubicBezTo>
                  <a:pt x="982" y="342"/>
                  <a:pt x="990" y="349"/>
                  <a:pt x="999" y="349"/>
                </a:cubicBezTo>
                <a:cubicBezTo>
                  <a:pt x="1008" y="349"/>
                  <a:pt x="1015" y="342"/>
                  <a:pt x="1015" y="333"/>
                </a:cubicBezTo>
                <a:cubicBezTo>
                  <a:pt x="1015" y="323"/>
                  <a:pt x="1007" y="316"/>
                  <a:pt x="998" y="317"/>
                </a:cubicBezTo>
                <a:close/>
                <a:moveTo>
                  <a:pt x="1211" y="391"/>
                </a:moveTo>
                <a:cubicBezTo>
                  <a:pt x="1202" y="390"/>
                  <a:pt x="1194" y="398"/>
                  <a:pt x="1194" y="407"/>
                </a:cubicBezTo>
                <a:cubicBezTo>
                  <a:pt x="1194" y="416"/>
                  <a:pt x="1202" y="423"/>
                  <a:pt x="1211" y="423"/>
                </a:cubicBezTo>
                <a:cubicBezTo>
                  <a:pt x="1220" y="423"/>
                  <a:pt x="1227" y="417"/>
                  <a:pt x="1227" y="407"/>
                </a:cubicBezTo>
                <a:cubicBezTo>
                  <a:pt x="1227" y="398"/>
                  <a:pt x="1220" y="391"/>
                  <a:pt x="1211" y="391"/>
                </a:cubicBezTo>
                <a:close/>
                <a:moveTo>
                  <a:pt x="426" y="595"/>
                </a:moveTo>
                <a:cubicBezTo>
                  <a:pt x="417" y="595"/>
                  <a:pt x="410" y="603"/>
                  <a:pt x="410" y="612"/>
                </a:cubicBezTo>
                <a:cubicBezTo>
                  <a:pt x="410" y="621"/>
                  <a:pt x="417" y="628"/>
                  <a:pt x="426" y="628"/>
                </a:cubicBezTo>
                <a:cubicBezTo>
                  <a:pt x="435" y="628"/>
                  <a:pt x="442" y="621"/>
                  <a:pt x="442" y="612"/>
                </a:cubicBezTo>
                <a:cubicBezTo>
                  <a:pt x="443" y="603"/>
                  <a:pt x="435" y="595"/>
                  <a:pt x="426" y="595"/>
                </a:cubicBezTo>
                <a:close/>
                <a:moveTo>
                  <a:pt x="1383" y="1288"/>
                </a:moveTo>
                <a:cubicBezTo>
                  <a:pt x="1391" y="1287"/>
                  <a:pt x="1399" y="1280"/>
                  <a:pt x="1399" y="1271"/>
                </a:cubicBezTo>
                <a:cubicBezTo>
                  <a:pt x="1398" y="1262"/>
                  <a:pt x="1391" y="1255"/>
                  <a:pt x="1382" y="1255"/>
                </a:cubicBezTo>
                <a:cubicBezTo>
                  <a:pt x="1373" y="1255"/>
                  <a:pt x="1366" y="1262"/>
                  <a:pt x="1366" y="1271"/>
                </a:cubicBezTo>
                <a:cubicBezTo>
                  <a:pt x="1366" y="1280"/>
                  <a:pt x="1373" y="1288"/>
                  <a:pt x="1383" y="1288"/>
                </a:cubicBezTo>
                <a:close/>
                <a:moveTo>
                  <a:pt x="553" y="1379"/>
                </a:moveTo>
                <a:cubicBezTo>
                  <a:pt x="562" y="1379"/>
                  <a:pt x="569" y="1371"/>
                  <a:pt x="569" y="1362"/>
                </a:cubicBezTo>
                <a:cubicBezTo>
                  <a:pt x="568" y="1353"/>
                  <a:pt x="561" y="1346"/>
                  <a:pt x="552" y="1346"/>
                </a:cubicBezTo>
                <a:cubicBezTo>
                  <a:pt x="543" y="1346"/>
                  <a:pt x="536" y="1354"/>
                  <a:pt x="536" y="1363"/>
                </a:cubicBezTo>
                <a:cubicBezTo>
                  <a:pt x="536" y="1372"/>
                  <a:pt x="544" y="1379"/>
                  <a:pt x="553" y="1379"/>
                </a:cubicBezTo>
                <a:close/>
                <a:moveTo>
                  <a:pt x="1204" y="1436"/>
                </a:moveTo>
                <a:cubicBezTo>
                  <a:pt x="1213" y="1436"/>
                  <a:pt x="1221" y="1429"/>
                  <a:pt x="1221" y="1420"/>
                </a:cubicBezTo>
                <a:cubicBezTo>
                  <a:pt x="1221" y="1411"/>
                  <a:pt x="1214" y="1404"/>
                  <a:pt x="1205" y="1404"/>
                </a:cubicBezTo>
                <a:cubicBezTo>
                  <a:pt x="1196" y="1403"/>
                  <a:pt x="1189" y="1410"/>
                  <a:pt x="1189" y="1419"/>
                </a:cubicBezTo>
                <a:cubicBezTo>
                  <a:pt x="1189" y="1428"/>
                  <a:pt x="1196" y="1436"/>
                  <a:pt x="1204" y="1436"/>
                </a:cubicBezTo>
                <a:close/>
                <a:moveTo>
                  <a:pt x="721" y="347"/>
                </a:moveTo>
                <a:cubicBezTo>
                  <a:pt x="712" y="348"/>
                  <a:pt x="706" y="355"/>
                  <a:pt x="706" y="364"/>
                </a:cubicBezTo>
                <a:cubicBezTo>
                  <a:pt x="706" y="373"/>
                  <a:pt x="713" y="380"/>
                  <a:pt x="722" y="380"/>
                </a:cubicBezTo>
                <a:cubicBezTo>
                  <a:pt x="731" y="380"/>
                  <a:pt x="739" y="372"/>
                  <a:pt x="739" y="363"/>
                </a:cubicBezTo>
                <a:cubicBezTo>
                  <a:pt x="739" y="354"/>
                  <a:pt x="731" y="347"/>
                  <a:pt x="721" y="347"/>
                </a:cubicBezTo>
                <a:close/>
                <a:moveTo>
                  <a:pt x="577" y="1409"/>
                </a:moveTo>
                <a:cubicBezTo>
                  <a:pt x="586" y="1409"/>
                  <a:pt x="594" y="1401"/>
                  <a:pt x="594" y="1392"/>
                </a:cubicBezTo>
                <a:cubicBezTo>
                  <a:pt x="593" y="1383"/>
                  <a:pt x="586" y="1376"/>
                  <a:pt x="577" y="1376"/>
                </a:cubicBezTo>
                <a:cubicBezTo>
                  <a:pt x="568" y="1376"/>
                  <a:pt x="561" y="1383"/>
                  <a:pt x="561" y="1392"/>
                </a:cubicBezTo>
                <a:cubicBezTo>
                  <a:pt x="561" y="1401"/>
                  <a:pt x="568" y="1409"/>
                  <a:pt x="577" y="1409"/>
                </a:cubicBezTo>
                <a:close/>
                <a:moveTo>
                  <a:pt x="1132" y="356"/>
                </a:moveTo>
                <a:cubicBezTo>
                  <a:pt x="1123" y="356"/>
                  <a:pt x="1116" y="363"/>
                  <a:pt x="1116" y="372"/>
                </a:cubicBezTo>
                <a:cubicBezTo>
                  <a:pt x="1116" y="381"/>
                  <a:pt x="1124" y="389"/>
                  <a:pt x="1133" y="388"/>
                </a:cubicBezTo>
                <a:cubicBezTo>
                  <a:pt x="1142" y="388"/>
                  <a:pt x="1149" y="381"/>
                  <a:pt x="1149" y="372"/>
                </a:cubicBezTo>
                <a:cubicBezTo>
                  <a:pt x="1148" y="363"/>
                  <a:pt x="1142" y="356"/>
                  <a:pt x="1132" y="356"/>
                </a:cubicBezTo>
                <a:close/>
                <a:moveTo>
                  <a:pt x="1498" y="854"/>
                </a:moveTo>
                <a:cubicBezTo>
                  <a:pt x="1489" y="854"/>
                  <a:pt x="1482" y="862"/>
                  <a:pt x="1483" y="871"/>
                </a:cubicBezTo>
                <a:cubicBezTo>
                  <a:pt x="1483" y="880"/>
                  <a:pt x="1491" y="887"/>
                  <a:pt x="1499" y="887"/>
                </a:cubicBezTo>
                <a:cubicBezTo>
                  <a:pt x="1508" y="887"/>
                  <a:pt x="1515" y="879"/>
                  <a:pt x="1515" y="870"/>
                </a:cubicBezTo>
                <a:cubicBezTo>
                  <a:pt x="1515" y="861"/>
                  <a:pt x="1508" y="854"/>
                  <a:pt x="1498" y="854"/>
                </a:cubicBezTo>
                <a:close/>
                <a:moveTo>
                  <a:pt x="1496" y="1089"/>
                </a:moveTo>
                <a:cubicBezTo>
                  <a:pt x="1497" y="1080"/>
                  <a:pt x="1490" y="1072"/>
                  <a:pt x="1481" y="1071"/>
                </a:cubicBezTo>
                <a:cubicBezTo>
                  <a:pt x="1473" y="1071"/>
                  <a:pt x="1465" y="1078"/>
                  <a:pt x="1464" y="1087"/>
                </a:cubicBezTo>
                <a:cubicBezTo>
                  <a:pt x="1463" y="1095"/>
                  <a:pt x="1470" y="1103"/>
                  <a:pt x="1479" y="1104"/>
                </a:cubicBezTo>
                <a:cubicBezTo>
                  <a:pt x="1488" y="1105"/>
                  <a:pt x="1496" y="1098"/>
                  <a:pt x="1496" y="1089"/>
                </a:cubicBezTo>
                <a:close/>
                <a:moveTo>
                  <a:pt x="343" y="1071"/>
                </a:moveTo>
                <a:cubicBezTo>
                  <a:pt x="342" y="1080"/>
                  <a:pt x="349" y="1088"/>
                  <a:pt x="359" y="1088"/>
                </a:cubicBezTo>
                <a:cubicBezTo>
                  <a:pt x="367" y="1088"/>
                  <a:pt x="375" y="1081"/>
                  <a:pt x="375" y="1072"/>
                </a:cubicBezTo>
                <a:cubicBezTo>
                  <a:pt x="375" y="1063"/>
                  <a:pt x="368" y="1056"/>
                  <a:pt x="359" y="1055"/>
                </a:cubicBezTo>
                <a:cubicBezTo>
                  <a:pt x="350" y="1055"/>
                  <a:pt x="343" y="1062"/>
                  <a:pt x="343" y="1071"/>
                </a:cubicBezTo>
                <a:close/>
                <a:moveTo>
                  <a:pt x="806" y="327"/>
                </a:moveTo>
                <a:cubicBezTo>
                  <a:pt x="797" y="327"/>
                  <a:pt x="790" y="335"/>
                  <a:pt x="789" y="344"/>
                </a:cubicBezTo>
                <a:cubicBezTo>
                  <a:pt x="789" y="353"/>
                  <a:pt x="796" y="360"/>
                  <a:pt x="805" y="360"/>
                </a:cubicBezTo>
                <a:cubicBezTo>
                  <a:pt x="814" y="360"/>
                  <a:pt x="822" y="353"/>
                  <a:pt x="822" y="344"/>
                </a:cubicBezTo>
                <a:cubicBezTo>
                  <a:pt x="822" y="335"/>
                  <a:pt x="815" y="327"/>
                  <a:pt x="806" y="327"/>
                </a:cubicBezTo>
                <a:close/>
                <a:moveTo>
                  <a:pt x="1446" y="1184"/>
                </a:moveTo>
                <a:cubicBezTo>
                  <a:pt x="1455" y="1184"/>
                  <a:pt x="1462" y="1176"/>
                  <a:pt x="1462" y="1167"/>
                </a:cubicBezTo>
                <a:cubicBezTo>
                  <a:pt x="1462" y="1158"/>
                  <a:pt x="1456" y="1151"/>
                  <a:pt x="1447" y="1151"/>
                </a:cubicBezTo>
                <a:cubicBezTo>
                  <a:pt x="1437" y="1151"/>
                  <a:pt x="1430" y="1158"/>
                  <a:pt x="1430" y="1167"/>
                </a:cubicBezTo>
                <a:cubicBezTo>
                  <a:pt x="1430" y="1176"/>
                  <a:pt x="1437" y="1184"/>
                  <a:pt x="1446" y="1184"/>
                </a:cubicBezTo>
                <a:close/>
                <a:moveTo>
                  <a:pt x="338" y="1004"/>
                </a:moveTo>
                <a:cubicBezTo>
                  <a:pt x="347" y="1004"/>
                  <a:pt x="355" y="997"/>
                  <a:pt x="355" y="987"/>
                </a:cubicBezTo>
                <a:cubicBezTo>
                  <a:pt x="354" y="979"/>
                  <a:pt x="347" y="972"/>
                  <a:pt x="338" y="972"/>
                </a:cubicBezTo>
                <a:cubicBezTo>
                  <a:pt x="329" y="972"/>
                  <a:pt x="322" y="979"/>
                  <a:pt x="322" y="988"/>
                </a:cubicBezTo>
                <a:cubicBezTo>
                  <a:pt x="322" y="997"/>
                  <a:pt x="329" y="1004"/>
                  <a:pt x="338" y="1004"/>
                </a:cubicBezTo>
                <a:close/>
                <a:moveTo>
                  <a:pt x="869" y="1516"/>
                </a:moveTo>
                <a:cubicBezTo>
                  <a:pt x="878" y="1516"/>
                  <a:pt x="885" y="1508"/>
                  <a:pt x="885" y="1500"/>
                </a:cubicBezTo>
                <a:cubicBezTo>
                  <a:pt x="885" y="1491"/>
                  <a:pt x="878" y="1484"/>
                  <a:pt x="869" y="1484"/>
                </a:cubicBezTo>
                <a:cubicBezTo>
                  <a:pt x="859" y="1484"/>
                  <a:pt x="852" y="1491"/>
                  <a:pt x="853" y="1501"/>
                </a:cubicBezTo>
                <a:cubicBezTo>
                  <a:pt x="853" y="1510"/>
                  <a:pt x="860" y="1517"/>
                  <a:pt x="869" y="1516"/>
                </a:cubicBezTo>
                <a:close/>
                <a:moveTo>
                  <a:pt x="1459" y="686"/>
                </a:moveTo>
                <a:cubicBezTo>
                  <a:pt x="1451" y="685"/>
                  <a:pt x="1443" y="693"/>
                  <a:pt x="1443" y="701"/>
                </a:cubicBezTo>
                <a:cubicBezTo>
                  <a:pt x="1442" y="711"/>
                  <a:pt x="1449" y="718"/>
                  <a:pt x="1459" y="718"/>
                </a:cubicBezTo>
                <a:cubicBezTo>
                  <a:pt x="1468" y="718"/>
                  <a:pt x="1475" y="711"/>
                  <a:pt x="1475" y="702"/>
                </a:cubicBezTo>
                <a:cubicBezTo>
                  <a:pt x="1475" y="694"/>
                  <a:pt x="1468" y="686"/>
                  <a:pt x="1459" y="686"/>
                </a:cubicBezTo>
                <a:close/>
                <a:moveTo>
                  <a:pt x="1175" y="1461"/>
                </a:moveTo>
                <a:cubicBezTo>
                  <a:pt x="1184" y="1461"/>
                  <a:pt x="1191" y="1453"/>
                  <a:pt x="1191" y="1444"/>
                </a:cubicBezTo>
                <a:cubicBezTo>
                  <a:pt x="1191" y="1435"/>
                  <a:pt x="1184" y="1428"/>
                  <a:pt x="1175" y="1428"/>
                </a:cubicBezTo>
                <a:cubicBezTo>
                  <a:pt x="1166" y="1428"/>
                  <a:pt x="1158" y="1436"/>
                  <a:pt x="1159" y="1445"/>
                </a:cubicBezTo>
                <a:cubicBezTo>
                  <a:pt x="1159" y="1454"/>
                  <a:pt x="1166" y="1461"/>
                  <a:pt x="1175" y="1461"/>
                </a:cubicBezTo>
                <a:close/>
                <a:moveTo>
                  <a:pt x="341" y="771"/>
                </a:moveTo>
                <a:cubicBezTo>
                  <a:pt x="341" y="780"/>
                  <a:pt x="349" y="787"/>
                  <a:pt x="358" y="787"/>
                </a:cubicBezTo>
                <a:cubicBezTo>
                  <a:pt x="367" y="786"/>
                  <a:pt x="374" y="779"/>
                  <a:pt x="374" y="770"/>
                </a:cubicBezTo>
                <a:cubicBezTo>
                  <a:pt x="373" y="761"/>
                  <a:pt x="366" y="754"/>
                  <a:pt x="357" y="754"/>
                </a:cubicBezTo>
                <a:cubicBezTo>
                  <a:pt x="348" y="754"/>
                  <a:pt x="341" y="762"/>
                  <a:pt x="341" y="771"/>
                </a:cubicBezTo>
                <a:close/>
                <a:moveTo>
                  <a:pt x="404" y="1201"/>
                </a:moveTo>
                <a:cubicBezTo>
                  <a:pt x="413" y="1201"/>
                  <a:pt x="420" y="1194"/>
                  <a:pt x="420" y="1185"/>
                </a:cubicBezTo>
                <a:cubicBezTo>
                  <a:pt x="419" y="1176"/>
                  <a:pt x="412" y="1169"/>
                  <a:pt x="403" y="1169"/>
                </a:cubicBezTo>
                <a:cubicBezTo>
                  <a:pt x="394" y="1169"/>
                  <a:pt x="387" y="1176"/>
                  <a:pt x="387" y="1186"/>
                </a:cubicBezTo>
                <a:cubicBezTo>
                  <a:pt x="387" y="1195"/>
                  <a:pt x="394" y="1202"/>
                  <a:pt x="404" y="1201"/>
                </a:cubicBezTo>
                <a:close/>
                <a:moveTo>
                  <a:pt x="1485" y="1049"/>
                </a:moveTo>
                <a:cubicBezTo>
                  <a:pt x="1494" y="1049"/>
                  <a:pt x="1501" y="1042"/>
                  <a:pt x="1501" y="1033"/>
                </a:cubicBezTo>
                <a:cubicBezTo>
                  <a:pt x="1501" y="1024"/>
                  <a:pt x="1493" y="1017"/>
                  <a:pt x="1484" y="1017"/>
                </a:cubicBezTo>
                <a:cubicBezTo>
                  <a:pt x="1475" y="1017"/>
                  <a:pt x="1468" y="1024"/>
                  <a:pt x="1468" y="1033"/>
                </a:cubicBezTo>
                <a:cubicBezTo>
                  <a:pt x="1469" y="1043"/>
                  <a:pt x="1476" y="1049"/>
                  <a:pt x="1485" y="1049"/>
                </a:cubicBezTo>
                <a:close/>
                <a:moveTo>
                  <a:pt x="327" y="933"/>
                </a:moveTo>
                <a:cubicBezTo>
                  <a:pt x="327" y="942"/>
                  <a:pt x="335" y="950"/>
                  <a:pt x="343" y="950"/>
                </a:cubicBezTo>
                <a:cubicBezTo>
                  <a:pt x="352" y="950"/>
                  <a:pt x="360" y="942"/>
                  <a:pt x="360" y="933"/>
                </a:cubicBezTo>
                <a:cubicBezTo>
                  <a:pt x="360" y="925"/>
                  <a:pt x="353" y="917"/>
                  <a:pt x="344" y="917"/>
                </a:cubicBezTo>
                <a:cubicBezTo>
                  <a:pt x="334" y="917"/>
                  <a:pt x="327" y="924"/>
                  <a:pt x="327" y="933"/>
                </a:cubicBezTo>
                <a:close/>
                <a:moveTo>
                  <a:pt x="428" y="1231"/>
                </a:moveTo>
                <a:cubicBezTo>
                  <a:pt x="437" y="1231"/>
                  <a:pt x="444" y="1224"/>
                  <a:pt x="444" y="1215"/>
                </a:cubicBezTo>
                <a:cubicBezTo>
                  <a:pt x="444" y="1205"/>
                  <a:pt x="437" y="1199"/>
                  <a:pt x="428" y="1199"/>
                </a:cubicBezTo>
                <a:cubicBezTo>
                  <a:pt x="419" y="1199"/>
                  <a:pt x="411" y="1206"/>
                  <a:pt x="412" y="1215"/>
                </a:cubicBezTo>
                <a:cubicBezTo>
                  <a:pt x="412" y="1224"/>
                  <a:pt x="420" y="1232"/>
                  <a:pt x="428" y="1231"/>
                </a:cubicBezTo>
                <a:close/>
                <a:moveTo>
                  <a:pt x="735" y="1478"/>
                </a:moveTo>
                <a:cubicBezTo>
                  <a:pt x="744" y="1478"/>
                  <a:pt x="751" y="1471"/>
                  <a:pt x="751" y="1462"/>
                </a:cubicBezTo>
                <a:cubicBezTo>
                  <a:pt x="751" y="1453"/>
                  <a:pt x="744" y="1445"/>
                  <a:pt x="735" y="1445"/>
                </a:cubicBezTo>
                <a:cubicBezTo>
                  <a:pt x="726" y="1445"/>
                  <a:pt x="719" y="1452"/>
                  <a:pt x="719" y="1461"/>
                </a:cubicBezTo>
                <a:cubicBezTo>
                  <a:pt x="718" y="1470"/>
                  <a:pt x="726" y="1477"/>
                  <a:pt x="735" y="1478"/>
                </a:cubicBezTo>
                <a:close/>
                <a:moveTo>
                  <a:pt x="692" y="372"/>
                </a:moveTo>
                <a:cubicBezTo>
                  <a:pt x="684" y="372"/>
                  <a:pt x="676" y="380"/>
                  <a:pt x="676" y="388"/>
                </a:cubicBezTo>
                <a:cubicBezTo>
                  <a:pt x="676" y="397"/>
                  <a:pt x="683" y="404"/>
                  <a:pt x="692" y="404"/>
                </a:cubicBezTo>
                <a:cubicBezTo>
                  <a:pt x="701" y="404"/>
                  <a:pt x="708" y="397"/>
                  <a:pt x="708" y="388"/>
                </a:cubicBezTo>
                <a:cubicBezTo>
                  <a:pt x="708" y="379"/>
                  <a:pt x="701" y="372"/>
                  <a:pt x="692" y="372"/>
                </a:cubicBezTo>
                <a:close/>
                <a:moveTo>
                  <a:pt x="1496" y="787"/>
                </a:moveTo>
                <a:cubicBezTo>
                  <a:pt x="1496" y="778"/>
                  <a:pt x="1489" y="771"/>
                  <a:pt x="1480" y="771"/>
                </a:cubicBezTo>
                <a:cubicBezTo>
                  <a:pt x="1471" y="770"/>
                  <a:pt x="1463" y="777"/>
                  <a:pt x="1463" y="786"/>
                </a:cubicBezTo>
                <a:cubicBezTo>
                  <a:pt x="1463" y="795"/>
                  <a:pt x="1470" y="803"/>
                  <a:pt x="1479" y="803"/>
                </a:cubicBezTo>
                <a:cubicBezTo>
                  <a:pt x="1488" y="803"/>
                  <a:pt x="1496" y="796"/>
                  <a:pt x="1496" y="787"/>
                </a:cubicBezTo>
                <a:close/>
                <a:moveTo>
                  <a:pt x="1351" y="1312"/>
                </a:moveTo>
                <a:cubicBezTo>
                  <a:pt x="1360" y="1313"/>
                  <a:pt x="1368" y="1306"/>
                  <a:pt x="1368" y="1297"/>
                </a:cubicBezTo>
                <a:cubicBezTo>
                  <a:pt x="1369" y="1288"/>
                  <a:pt x="1362" y="1280"/>
                  <a:pt x="1353" y="1280"/>
                </a:cubicBezTo>
                <a:cubicBezTo>
                  <a:pt x="1345" y="1279"/>
                  <a:pt x="1337" y="1286"/>
                  <a:pt x="1336" y="1295"/>
                </a:cubicBezTo>
                <a:cubicBezTo>
                  <a:pt x="1335" y="1304"/>
                  <a:pt x="1342" y="1312"/>
                  <a:pt x="1351" y="1312"/>
                </a:cubicBezTo>
                <a:close/>
                <a:moveTo>
                  <a:pt x="1091" y="1481"/>
                </a:moveTo>
                <a:cubicBezTo>
                  <a:pt x="1100" y="1481"/>
                  <a:pt x="1107" y="1474"/>
                  <a:pt x="1107" y="1465"/>
                </a:cubicBezTo>
                <a:cubicBezTo>
                  <a:pt x="1108" y="1456"/>
                  <a:pt x="1101" y="1449"/>
                  <a:pt x="1092" y="1449"/>
                </a:cubicBezTo>
                <a:cubicBezTo>
                  <a:pt x="1083" y="1448"/>
                  <a:pt x="1075" y="1456"/>
                  <a:pt x="1075" y="1465"/>
                </a:cubicBezTo>
                <a:cubicBezTo>
                  <a:pt x="1075" y="1473"/>
                  <a:pt x="1082" y="1481"/>
                  <a:pt x="1091" y="1481"/>
                </a:cubicBezTo>
                <a:close/>
                <a:moveTo>
                  <a:pt x="1236" y="420"/>
                </a:moveTo>
                <a:cubicBezTo>
                  <a:pt x="1227" y="419"/>
                  <a:pt x="1220" y="427"/>
                  <a:pt x="1219" y="436"/>
                </a:cubicBezTo>
                <a:cubicBezTo>
                  <a:pt x="1219" y="445"/>
                  <a:pt x="1226" y="452"/>
                  <a:pt x="1235" y="452"/>
                </a:cubicBezTo>
                <a:cubicBezTo>
                  <a:pt x="1244" y="452"/>
                  <a:pt x="1252" y="445"/>
                  <a:pt x="1252" y="436"/>
                </a:cubicBezTo>
                <a:cubicBezTo>
                  <a:pt x="1252" y="428"/>
                  <a:pt x="1245" y="420"/>
                  <a:pt x="1236" y="420"/>
                </a:cubicBezTo>
                <a:close/>
                <a:moveTo>
                  <a:pt x="1234" y="1411"/>
                </a:moveTo>
                <a:cubicBezTo>
                  <a:pt x="1243" y="1411"/>
                  <a:pt x="1250" y="1403"/>
                  <a:pt x="1250" y="1395"/>
                </a:cubicBezTo>
                <a:cubicBezTo>
                  <a:pt x="1250" y="1386"/>
                  <a:pt x="1242" y="1378"/>
                  <a:pt x="1233" y="1379"/>
                </a:cubicBezTo>
                <a:cubicBezTo>
                  <a:pt x="1225" y="1379"/>
                  <a:pt x="1218" y="1386"/>
                  <a:pt x="1218" y="1395"/>
                </a:cubicBezTo>
                <a:cubicBezTo>
                  <a:pt x="1218" y="1404"/>
                  <a:pt x="1225" y="1411"/>
                  <a:pt x="1234" y="1411"/>
                </a:cubicBezTo>
                <a:close/>
                <a:moveTo>
                  <a:pt x="1506" y="980"/>
                </a:moveTo>
                <a:cubicBezTo>
                  <a:pt x="1506" y="971"/>
                  <a:pt x="1499" y="963"/>
                  <a:pt x="1490" y="963"/>
                </a:cubicBezTo>
                <a:cubicBezTo>
                  <a:pt x="1481" y="963"/>
                  <a:pt x="1474" y="970"/>
                  <a:pt x="1474" y="980"/>
                </a:cubicBezTo>
                <a:cubicBezTo>
                  <a:pt x="1474" y="989"/>
                  <a:pt x="1481" y="996"/>
                  <a:pt x="1490" y="996"/>
                </a:cubicBezTo>
                <a:cubicBezTo>
                  <a:pt x="1498" y="996"/>
                  <a:pt x="1506" y="988"/>
                  <a:pt x="1506" y="980"/>
                </a:cubicBezTo>
                <a:close/>
                <a:moveTo>
                  <a:pt x="453" y="1261"/>
                </a:moveTo>
                <a:cubicBezTo>
                  <a:pt x="462" y="1261"/>
                  <a:pt x="469" y="1253"/>
                  <a:pt x="469" y="1244"/>
                </a:cubicBezTo>
                <a:cubicBezTo>
                  <a:pt x="469" y="1236"/>
                  <a:pt x="461" y="1228"/>
                  <a:pt x="452" y="1228"/>
                </a:cubicBezTo>
                <a:cubicBezTo>
                  <a:pt x="443" y="1229"/>
                  <a:pt x="436" y="1236"/>
                  <a:pt x="437" y="1245"/>
                </a:cubicBezTo>
                <a:cubicBezTo>
                  <a:pt x="437" y="1254"/>
                  <a:pt x="444" y="1261"/>
                  <a:pt x="453" y="1261"/>
                </a:cubicBezTo>
                <a:close/>
                <a:moveTo>
                  <a:pt x="1511" y="925"/>
                </a:moveTo>
                <a:cubicBezTo>
                  <a:pt x="1511" y="916"/>
                  <a:pt x="1504" y="909"/>
                  <a:pt x="1494" y="909"/>
                </a:cubicBezTo>
                <a:cubicBezTo>
                  <a:pt x="1485" y="909"/>
                  <a:pt x="1479" y="916"/>
                  <a:pt x="1479" y="925"/>
                </a:cubicBezTo>
                <a:cubicBezTo>
                  <a:pt x="1479" y="934"/>
                  <a:pt x="1486" y="941"/>
                  <a:pt x="1495" y="941"/>
                </a:cubicBezTo>
                <a:cubicBezTo>
                  <a:pt x="1504" y="941"/>
                  <a:pt x="1511" y="933"/>
                  <a:pt x="1511" y="925"/>
                </a:cubicBezTo>
                <a:close/>
                <a:moveTo>
                  <a:pt x="656" y="1443"/>
                </a:moveTo>
                <a:cubicBezTo>
                  <a:pt x="665" y="1443"/>
                  <a:pt x="672" y="1436"/>
                  <a:pt x="673" y="1427"/>
                </a:cubicBezTo>
                <a:cubicBezTo>
                  <a:pt x="673" y="1418"/>
                  <a:pt x="666" y="1411"/>
                  <a:pt x="657" y="1410"/>
                </a:cubicBezTo>
                <a:cubicBezTo>
                  <a:pt x="648" y="1410"/>
                  <a:pt x="640" y="1417"/>
                  <a:pt x="640" y="1426"/>
                </a:cubicBezTo>
                <a:cubicBezTo>
                  <a:pt x="640" y="1435"/>
                  <a:pt x="647" y="1443"/>
                  <a:pt x="656" y="1443"/>
                </a:cubicBezTo>
                <a:close/>
                <a:moveTo>
                  <a:pt x="376" y="691"/>
                </a:moveTo>
                <a:cubicBezTo>
                  <a:pt x="376" y="700"/>
                  <a:pt x="384" y="708"/>
                  <a:pt x="392" y="707"/>
                </a:cubicBezTo>
                <a:cubicBezTo>
                  <a:pt x="401" y="707"/>
                  <a:pt x="408" y="700"/>
                  <a:pt x="408" y="691"/>
                </a:cubicBezTo>
                <a:cubicBezTo>
                  <a:pt x="408" y="682"/>
                  <a:pt x="401" y="675"/>
                  <a:pt x="392" y="675"/>
                </a:cubicBezTo>
                <a:cubicBezTo>
                  <a:pt x="383" y="675"/>
                  <a:pt x="376" y="683"/>
                  <a:pt x="376" y="691"/>
                </a:cubicBezTo>
                <a:close/>
                <a:moveTo>
                  <a:pt x="337" y="824"/>
                </a:moveTo>
                <a:cubicBezTo>
                  <a:pt x="336" y="833"/>
                  <a:pt x="343" y="841"/>
                  <a:pt x="352" y="841"/>
                </a:cubicBezTo>
                <a:cubicBezTo>
                  <a:pt x="361" y="842"/>
                  <a:pt x="368" y="835"/>
                  <a:pt x="369" y="826"/>
                </a:cubicBezTo>
                <a:cubicBezTo>
                  <a:pt x="369" y="817"/>
                  <a:pt x="363" y="809"/>
                  <a:pt x="354" y="809"/>
                </a:cubicBezTo>
                <a:cubicBezTo>
                  <a:pt x="345" y="808"/>
                  <a:pt x="337" y="815"/>
                  <a:pt x="337" y="824"/>
                </a:cubicBezTo>
                <a:close/>
                <a:moveTo>
                  <a:pt x="512" y="1334"/>
                </a:moveTo>
                <a:cubicBezTo>
                  <a:pt x="512" y="1343"/>
                  <a:pt x="519" y="1350"/>
                  <a:pt x="528" y="1350"/>
                </a:cubicBezTo>
                <a:cubicBezTo>
                  <a:pt x="537" y="1350"/>
                  <a:pt x="544" y="1342"/>
                  <a:pt x="544" y="1333"/>
                </a:cubicBezTo>
                <a:cubicBezTo>
                  <a:pt x="544" y="1325"/>
                  <a:pt x="536" y="1317"/>
                  <a:pt x="528" y="1317"/>
                </a:cubicBezTo>
                <a:cubicBezTo>
                  <a:pt x="519" y="1317"/>
                  <a:pt x="512" y="1325"/>
                  <a:pt x="512" y="1334"/>
                </a:cubicBezTo>
                <a:close/>
                <a:moveTo>
                  <a:pt x="331" y="879"/>
                </a:moveTo>
                <a:cubicBezTo>
                  <a:pt x="331" y="887"/>
                  <a:pt x="339" y="895"/>
                  <a:pt x="347" y="895"/>
                </a:cubicBezTo>
                <a:cubicBezTo>
                  <a:pt x="356" y="895"/>
                  <a:pt x="364" y="888"/>
                  <a:pt x="364" y="879"/>
                </a:cubicBezTo>
                <a:cubicBezTo>
                  <a:pt x="364" y="870"/>
                  <a:pt x="357" y="863"/>
                  <a:pt x="348" y="863"/>
                </a:cubicBezTo>
                <a:cubicBezTo>
                  <a:pt x="339" y="863"/>
                  <a:pt x="332" y="870"/>
                  <a:pt x="331" y="879"/>
                </a:cubicBezTo>
                <a:close/>
                <a:moveTo>
                  <a:pt x="1007" y="1501"/>
                </a:moveTo>
                <a:cubicBezTo>
                  <a:pt x="1016" y="1501"/>
                  <a:pt x="1023" y="1493"/>
                  <a:pt x="1023" y="1484"/>
                </a:cubicBezTo>
                <a:cubicBezTo>
                  <a:pt x="1023" y="1475"/>
                  <a:pt x="1016" y="1468"/>
                  <a:pt x="1007" y="1468"/>
                </a:cubicBezTo>
                <a:cubicBezTo>
                  <a:pt x="998" y="1469"/>
                  <a:pt x="991" y="1476"/>
                  <a:pt x="991" y="1485"/>
                </a:cubicBezTo>
                <a:cubicBezTo>
                  <a:pt x="991" y="1494"/>
                  <a:pt x="998" y="1501"/>
                  <a:pt x="1007" y="1501"/>
                </a:cubicBezTo>
                <a:close/>
                <a:moveTo>
                  <a:pt x="383" y="1118"/>
                </a:moveTo>
                <a:cubicBezTo>
                  <a:pt x="392" y="1118"/>
                  <a:pt x="399" y="1111"/>
                  <a:pt x="400" y="1102"/>
                </a:cubicBezTo>
                <a:cubicBezTo>
                  <a:pt x="400" y="1093"/>
                  <a:pt x="392" y="1085"/>
                  <a:pt x="384" y="1085"/>
                </a:cubicBezTo>
                <a:cubicBezTo>
                  <a:pt x="375" y="1085"/>
                  <a:pt x="367" y="1093"/>
                  <a:pt x="367" y="1102"/>
                </a:cubicBezTo>
                <a:cubicBezTo>
                  <a:pt x="367" y="1110"/>
                  <a:pt x="374" y="1117"/>
                  <a:pt x="383" y="1118"/>
                </a:cubicBezTo>
                <a:close/>
                <a:moveTo>
                  <a:pt x="1409" y="627"/>
                </a:moveTo>
                <a:cubicBezTo>
                  <a:pt x="1401" y="627"/>
                  <a:pt x="1394" y="634"/>
                  <a:pt x="1394" y="643"/>
                </a:cubicBezTo>
                <a:cubicBezTo>
                  <a:pt x="1393" y="652"/>
                  <a:pt x="1400" y="659"/>
                  <a:pt x="1409" y="659"/>
                </a:cubicBezTo>
                <a:cubicBezTo>
                  <a:pt x="1418" y="660"/>
                  <a:pt x="1426" y="652"/>
                  <a:pt x="1426" y="644"/>
                </a:cubicBezTo>
                <a:cubicBezTo>
                  <a:pt x="1426" y="635"/>
                  <a:pt x="1418" y="627"/>
                  <a:pt x="1409" y="627"/>
                </a:cubicBezTo>
                <a:close/>
                <a:moveTo>
                  <a:pt x="1157" y="386"/>
                </a:moveTo>
                <a:cubicBezTo>
                  <a:pt x="1148" y="386"/>
                  <a:pt x="1141" y="393"/>
                  <a:pt x="1141" y="402"/>
                </a:cubicBezTo>
                <a:cubicBezTo>
                  <a:pt x="1141" y="411"/>
                  <a:pt x="1148" y="418"/>
                  <a:pt x="1157" y="418"/>
                </a:cubicBezTo>
                <a:cubicBezTo>
                  <a:pt x="1166" y="418"/>
                  <a:pt x="1173" y="411"/>
                  <a:pt x="1173" y="402"/>
                </a:cubicBezTo>
                <a:cubicBezTo>
                  <a:pt x="1173" y="393"/>
                  <a:pt x="1165" y="385"/>
                  <a:pt x="1157" y="386"/>
                </a:cubicBezTo>
                <a:close/>
                <a:moveTo>
                  <a:pt x="1262" y="450"/>
                </a:moveTo>
                <a:cubicBezTo>
                  <a:pt x="1253" y="450"/>
                  <a:pt x="1245" y="456"/>
                  <a:pt x="1245" y="465"/>
                </a:cubicBezTo>
                <a:cubicBezTo>
                  <a:pt x="1245" y="474"/>
                  <a:pt x="1252" y="482"/>
                  <a:pt x="1261" y="482"/>
                </a:cubicBezTo>
                <a:cubicBezTo>
                  <a:pt x="1270" y="482"/>
                  <a:pt x="1277" y="475"/>
                  <a:pt x="1277" y="466"/>
                </a:cubicBezTo>
                <a:cubicBezTo>
                  <a:pt x="1277" y="457"/>
                  <a:pt x="1270" y="450"/>
                  <a:pt x="1262" y="450"/>
                </a:cubicBezTo>
                <a:close/>
                <a:moveTo>
                  <a:pt x="387" y="730"/>
                </a:moveTo>
                <a:cubicBezTo>
                  <a:pt x="378" y="730"/>
                  <a:pt x="371" y="737"/>
                  <a:pt x="371" y="745"/>
                </a:cubicBezTo>
                <a:cubicBezTo>
                  <a:pt x="371" y="754"/>
                  <a:pt x="378" y="762"/>
                  <a:pt x="387" y="762"/>
                </a:cubicBezTo>
                <a:cubicBezTo>
                  <a:pt x="396" y="762"/>
                  <a:pt x="403" y="755"/>
                  <a:pt x="403" y="746"/>
                </a:cubicBezTo>
                <a:cubicBezTo>
                  <a:pt x="403" y="737"/>
                  <a:pt x="396" y="730"/>
                  <a:pt x="387" y="730"/>
                </a:cubicBezTo>
                <a:close/>
                <a:moveTo>
                  <a:pt x="1434" y="657"/>
                </a:moveTo>
                <a:cubicBezTo>
                  <a:pt x="1426" y="657"/>
                  <a:pt x="1418" y="664"/>
                  <a:pt x="1418" y="673"/>
                </a:cubicBezTo>
                <a:cubicBezTo>
                  <a:pt x="1418" y="682"/>
                  <a:pt x="1425" y="689"/>
                  <a:pt x="1434" y="689"/>
                </a:cubicBezTo>
                <a:cubicBezTo>
                  <a:pt x="1443" y="689"/>
                  <a:pt x="1450" y="682"/>
                  <a:pt x="1450" y="673"/>
                </a:cubicBezTo>
                <a:cubicBezTo>
                  <a:pt x="1450" y="664"/>
                  <a:pt x="1443" y="657"/>
                  <a:pt x="1434" y="657"/>
                </a:cubicBezTo>
                <a:close/>
                <a:moveTo>
                  <a:pt x="898" y="1491"/>
                </a:moveTo>
                <a:cubicBezTo>
                  <a:pt x="908" y="1491"/>
                  <a:pt x="915" y="1484"/>
                  <a:pt x="915" y="1475"/>
                </a:cubicBezTo>
                <a:cubicBezTo>
                  <a:pt x="915" y="1466"/>
                  <a:pt x="907" y="1459"/>
                  <a:pt x="898" y="1459"/>
                </a:cubicBezTo>
                <a:cubicBezTo>
                  <a:pt x="890" y="1459"/>
                  <a:pt x="882" y="1467"/>
                  <a:pt x="883" y="1476"/>
                </a:cubicBezTo>
                <a:cubicBezTo>
                  <a:pt x="883" y="1484"/>
                  <a:pt x="890" y="1491"/>
                  <a:pt x="898" y="1491"/>
                </a:cubicBezTo>
                <a:close/>
                <a:moveTo>
                  <a:pt x="1120" y="1456"/>
                </a:moveTo>
                <a:cubicBezTo>
                  <a:pt x="1129" y="1457"/>
                  <a:pt x="1136" y="1449"/>
                  <a:pt x="1136" y="1440"/>
                </a:cubicBezTo>
                <a:cubicBezTo>
                  <a:pt x="1136" y="1432"/>
                  <a:pt x="1130" y="1425"/>
                  <a:pt x="1121" y="1424"/>
                </a:cubicBezTo>
                <a:cubicBezTo>
                  <a:pt x="1112" y="1424"/>
                  <a:pt x="1105" y="1431"/>
                  <a:pt x="1104" y="1440"/>
                </a:cubicBezTo>
                <a:cubicBezTo>
                  <a:pt x="1104" y="1448"/>
                  <a:pt x="1111" y="1456"/>
                  <a:pt x="1120" y="1456"/>
                </a:cubicBezTo>
                <a:close/>
                <a:moveTo>
                  <a:pt x="1023" y="346"/>
                </a:moveTo>
                <a:cubicBezTo>
                  <a:pt x="1014" y="346"/>
                  <a:pt x="1007" y="354"/>
                  <a:pt x="1007" y="363"/>
                </a:cubicBezTo>
                <a:cubicBezTo>
                  <a:pt x="1007" y="371"/>
                  <a:pt x="1014" y="378"/>
                  <a:pt x="1023" y="379"/>
                </a:cubicBezTo>
                <a:cubicBezTo>
                  <a:pt x="1032" y="379"/>
                  <a:pt x="1039" y="372"/>
                  <a:pt x="1039" y="363"/>
                </a:cubicBezTo>
                <a:cubicBezTo>
                  <a:pt x="1039" y="354"/>
                  <a:pt x="1032" y="346"/>
                  <a:pt x="1023" y="346"/>
                </a:cubicBezTo>
                <a:close/>
                <a:moveTo>
                  <a:pt x="477" y="1290"/>
                </a:moveTo>
                <a:cubicBezTo>
                  <a:pt x="487" y="1290"/>
                  <a:pt x="494" y="1283"/>
                  <a:pt x="493" y="1274"/>
                </a:cubicBezTo>
                <a:cubicBezTo>
                  <a:pt x="493" y="1265"/>
                  <a:pt x="486" y="1257"/>
                  <a:pt x="477" y="1258"/>
                </a:cubicBezTo>
                <a:cubicBezTo>
                  <a:pt x="469" y="1258"/>
                  <a:pt x="461" y="1265"/>
                  <a:pt x="461" y="1274"/>
                </a:cubicBezTo>
                <a:cubicBezTo>
                  <a:pt x="461" y="1282"/>
                  <a:pt x="468" y="1290"/>
                  <a:pt x="477" y="1290"/>
                </a:cubicBezTo>
                <a:close/>
                <a:moveTo>
                  <a:pt x="1490" y="840"/>
                </a:moveTo>
                <a:cubicBezTo>
                  <a:pt x="1490" y="832"/>
                  <a:pt x="1483" y="825"/>
                  <a:pt x="1475" y="824"/>
                </a:cubicBezTo>
                <a:cubicBezTo>
                  <a:pt x="1466" y="824"/>
                  <a:pt x="1459" y="831"/>
                  <a:pt x="1458" y="840"/>
                </a:cubicBezTo>
                <a:cubicBezTo>
                  <a:pt x="1458" y="849"/>
                  <a:pt x="1465" y="856"/>
                  <a:pt x="1474" y="856"/>
                </a:cubicBezTo>
                <a:cubicBezTo>
                  <a:pt x="1483" y="856"/>
                  <a:pt x="1490" y="849"/>
                  <a:pt x="1490" y="840"/>
                </a:cubicBezTo>
                <a:close/>
                <a:moveTo>
                  <a:pt x="1263" y="1387"/>
                </a:moveTo>
                <a:cubicBezTo>
                  <a:pt x="1272" y="1387"/>
                  <a:pt x="1280" y="1379"/>
                  <a:pt x="1280" y="1370"/>
                </a:cubicBezTo>
                <a:cubicBezTo>
                  <a:pt x="1280" y="1361"/>
                  <a:pt x="1273" y="1354"/>
                  <a:pt x="1263" y="1354"/>
                </a:cubicBezTo>
                <a:cubicBezTo>
                  <a:pt x="1254" y="1354"/>
                  <a:pt x="1247" y="1362"/>
                  <a:pt x="1247" y="1371"/>
                </a:cubicBezTo>
                <a:cubicBezTo>
                  <a:pt x="1248" y="1379"/>
                  <a:pt x="1255" y="1386"/>
                  <a:pt x="1263" y="1387"/>
                </a:cubicBezTo>
                <a:close/>
                <a:moveTo>
                  <a:pt x="789" y="1482"/>
                </a:moveTo>
                <a:cubicBezTo>
                  <a:pt x="798" y="1482"/>
                  <a:pt x="805" y="1475"/>
                  <a:pt x="805" y="1466"/>
                </a:cubicBezTo>
                <a:cubicBezTo>
                  <a:pt x="806" y="1457"/>
                  <a:pt x="798" y="1450"/>
                  <a:pt x="789" y="1450"/>
                </a:cubicBezTo>
                <a:cubicBezTo>
                  <a:pt x="780" y="1450"/>
                  <a:pt x="773" y="1457"/>
                  <a:pt x="773" y="1466"/>
                </a:cubicBezTo>
                <a:cubicBezTo>
                  <a:pt x="774" y="1475"/>
                  <a:pt x="781" y="1482"/>
                  <a:pt x="789" y="1482"/>
                </a:cubicBezTo>
                <a:close/>
                <a:moveTo>
                  <a:pt x="662" y="397"/>
                </a:moveTo>
                <a:cubicBezTo>
                  <a:pt x="654" y="397"/>
                  <a:pt x="647" y="404"/>
                  <a:pt x="646" y="412"/>
                </a:cubicBezTo>
                <a:cubicBezTo>
                  <a:pt x="646" y="421"/>
                  <a:pt x="653" y="429"/>
                  <a:pt x="662" y="429"/>
                </a:cubicBezTo>
                <a:cubicBezTo>
                  <a:pt x="671" y="429"/>
                  <a:pt x="679" y="422"/>
                  <a:pt x="679" y="413"/>
                </a:cubicBezTo>
                <a:cubicBezTo>
                  <a:pt x="679" y="404"/>
                  <a:pt x="671" y="397"/>
                  <a:pt x="662" y="397"/>
                </a:cubicBezTo>
                <a:close/>
                <a:moveTo>
                  <a:pt x="469" y="562"/>
                </a:moveTo>
                <a:cubicBezTo>
                  <a:pt x="469" y="571"/>
                  <a:pt x="476" y="578"/>
                  <a:pt x="485" y="578"/>
                </a:cubicBezTo>
                <a:cubicBezTo>
                  <a:pt x="494" y="578"/>
                  <a:pt x="501" y="571"/>
                  <a:pt x="501" y="562"/>
                </a:cubicBezTo>
                <a:cubicBezTo>
                  <a:pt x="501" y="554"/>
                  <a:pt x="494" y="546"/>
                  <a:pt x="485" y="546"/>
                </a:cubicBezTo>
                <a:cubicBezTo>
                  <a:pt x="477" y="546"/>
                  <a:pt x="469" y="553"/>
                  <a:pt x="469" y="562"/>
                </a:cubicBezTo>
                <a:close/>
                <a:moveTo>
                  <a:pt x="1323" y="1337"/>
                </a:moveTo>
                <a:cubicBezTo>
                  <a:pt x="1331" y="1337"/>
                  <a:pt x="1339" y="1329"/>
                  <a:pt x="1339" y="1321"/>
                </a:cubicBezTo>
                <a:cubicBezTo>
                  <a:pt x="1339" y="1312"/>
                  <a:pt x="1331" y="1305"/>
                  <a:pt x="1322" y="1305"/>
                </a:cubicBezTo>
                <a:cubicBezTo>
                  <a:pt x="1313" y="1305"/>
                  <a:pt x="1306" y="1312"/>
                  <a:pt x="1306" y="1321"/>
                </a:cubicBezTo>
                <a:cubicBezTo>
                  <a:pt x="1306" y="1330"/>
                  <a:pt x="1314" y="1337"/>
                  <a:pt x="1323" y="1337"/>
                </a:cubicBezTo>
                <a:close/>
                <a:moveTo>
                  <a:pt x="844" y="1487"/>
                </a:moveTo>
                <a:cubicBezTo>
                  <a:pt x="853" y="1487"/>
                  <a:pt x="860" y="1480"/>
                  <a:pt x="860" y="1471"/>
                </a:cubicBezTo>
                <a:cubicBezTo>
                  <a:pt x="860" y="1462"/>
                  <a:pt x="853" y="1455"/>
                  <a:pt x="844" y="1455"/>
                </a:cubicBezTo>
                <a:cubicBezTo>
                  <a:pt x="835" y="1455"/>
                  <a:pt x="828" y="1462"/>
                  <a:pt x="828" y="1470"/>
                </a:cubicBezTo>
                <a:cubicBezTo>
                  <a:pt x="828" y="1479"/>
                  <a:pt x="835" y="1487"/>
                  <a:pt x="844" y="1487"/>
                </a:cubicBezTo>
                <a:close/>
                <a:moveTo>
                  <a:pt x="1417" y="1208"/>
                </a:moveTo>
                <a:cubicBezTo>
                  <a:pt x="1426" y="1208"/>
                  <a:pt x="1433" y="1200"/>
                  <a:pt x="1433" y="1191"/>
                </a:cubicBezTo>
                <a:cubicBezTo>
                  <a:pt x="1432" y="1183"/>
                  <a:pt x="1425" y="1176"/>
                  <a:pt x="1416" y="1176"/>
                </a:cubicBezTo>
                <a:cubicBezTo>
                  <a:pt x="1408" y="1176"/>
                  <a:pt x="1400" y="1183"/>
                  <a:pt x="1400" y="1192"/>
                </a:cubicBezTo>
                <a:cubicBezTo>
                  <a:pt x="1400" y="1201"/>
                  <a:pt x="1407" y="1208"/>
                  <a:pt x="1417" y="1208"/>
                </a:cubicBezTo>
                <a:close/>
                <a:moveTo>
                  <a:pt x="952" y="1496"/>
                </a:moveTo>
                <a:cubicBezTo>
                  <a:pt x="961" y="1496"/>
                  <a:pt x="969" y="1489"/>
                  <a:pt x="969" y="1480"/>
                </a:cubicBezTo>
                <a:cubicBezTo>
                  <a:pt x="969" y="1471"/>
                  <a:pt x="961" y="1464"/>
                  <a:pt x="952" y="1464"/>
                </a:cubicBezTo>
                <a:cubicBezTo>
                  <a:pt x="944" y="1464"/>
                  <a:pt x="937" y="1471"/>
                  <a:pt x="936" y="1480"/>
                </a:cubicBezTo>
                <a:cubicBezTo>
                  <a:pt x="936" y="1489"/>
                  <a:pt x="943" y="1496"/>
                  <a:pt x="952" y="1496"/>
                </a:cubicBezTo>
                <a:close/>
                <a:moveTo>
                  <a:pt x="457" y="571"/>
                </a:moveTo>
                <a:cubicBezTo>
                  <a:pt x="448" y="571"/>
                  <a:pt x="440" y="577"/>
                  <a:pt x="440" y="586"/>
                </a:cubicBezTo>
                <a:cubicBezTo>
                  <a:pt x="440" y="596"/>
                  <a:pt x="447" y="603"/>
                  <a:pt x="456" y="603"/>
                </a:cubicBezTo>
                <a:cubicBezTo>
                  <a:pt x="464" y="604"/>
                  <a:pt x="472" y="596"/>
                  <a:pt x="472" y="587"/>
                </a:cubicBezTo>
                <a:cubicBezTo>
                  <a:pt x="472" y="579"/>
                  <a:pt x="465" y="571"/>
                  <a:pt x="457" y="571"/>
                </a:cubicBezTo>
                <a:close/>
                <a:moveTo>
                  <a:pt x="363" y="1033"/>
                </a:moveTo>
                <a:cubicBezTo>
                  <a:pt x="372" y="1033"/>
                  <a:pt x="379" y="1026"/>
                  <a:pt x="379" y="1018"/>
                </a:cubicBezTo>
                <a:cubicBezTo>
                  <a:pt x="379" y="1008"/>
                  <a:pt x="372" y="1001"/>
                  <a:pt x="363" y="1001"/>
                </a:cubicBezTo>
                <a:cubicBezTo>
                  <a:pt x="354" y="1001"/>
                  <a:pt x="347" y="1008"/>
                  <a:pt x="347" y="1017"/>
                </a:cubicBezTo>
                <a:cubicBezTo>
                  <a:pt x="347" y="1026"/>
                  <a:pt x="354" y="1033"/>
                  <a:pt x="363" y="1033"/>
                </a:cubicBezTo>
                <a:close/>
                <a:moveTo>
                  <a:pt x="1451" y="1129"/>
                </a:moveTo>
                <a:cubicBezTo>
                  <a:pt x="1459" y="1129"/>
                  <a:pt x="1466" y="1122"/>
                  <a:pt x="1467" y="1113"/>
                </a:cubicBezTo>
                <a:cubicBezTo>
                  <a:pt x="1467" y="1104"/>
                  <a:pt x="1460" y="1097"/>
                  <a:pt x="1451" y="1097"/>
                </a:cubicBezTo>
                <a:cubicBezTo>
                  <a:pt x="1442" y="1096"/>
                  <a:pt x="1434" y="1103"/>
                  <a:pt x="1434" y="1112"/>
                </a:cubicBezTo>
                <a:cubicBezTo>
                  <a:pt x="1434" y="1121"/>
                  <a:pt x="1442" y="1129"/>
                  <a:pt x="1451" y="1129"/>
                </a:cubicBezTo>
                <a:close/>
                <a:moveTo>
                  <a:pt x="502" y="1320"/>
                </a:moveTo>
                <a:cubicBezTo>
                  <a:pt x="511" y="1320"/>
                  <a:pt x="518" y="1312"/>
                  <a:pt x="518" y="1303"/>
                </a:cubicBezTo>
                <a:cubicBezTo>
                  <a:pt x="518" y="1295"/>
                  <a:pt x="511" y="1287"/>
                  <a:pt x="502" y="1288"/>
                </a:cubicBezTo>
                <a:cubicBezTo>
                  <a:pt x="493" y="1288"/>
                  <a:pt x="486" y="1295"/>
                  <a:pt x="486" y="1303"/>
                </a:cubicBezTo>
                <a:cubicBezTo>
                  <a:pt x="486" y="1313"/>
                  <a:pt x="493" y="1320"/>
                  <a:pt x="502" y="1320"/>
                </a:cubicBezTo>
                <a:close/>
                <a:moveTo>
                  <a:pt x="1078" y="351"/>
                </a:moveTo>
                <a:cubicBezTo>
                  <a:pt x="1069" y="351"/>
                  <a:pt x="1062" y="359"/>
                  <a:pt x="1061" y="368"/>
                </a:cubicBezTo>
                <a:cubicBezTo>
                  <a:pt x="1061" y="376"/>
                  <a:pt x="1069" y="384"/>
                  <a:pt x="1077" y="384"/>
                </a:cubicBezTo>
                <a:cubicBezTo>
                  <a:pt x="1087" y="384"/>
                  <a:pt x="1094" y="377"/>
                  <a:pt x="1094" y="368"/>
                </a:cubicBezTo>
                <a:cubicBezTo>
                  <a:pt x="1094" y="359"/>
                  <a:pt x="1087" y="352"/>
                  <a:pt x="1078" y="351"/>
                </a:cubicBezTo>
                <a:close/>
                <a:moveTo>
                  <a:pt x="631" y="1414"/>
                </a:moveTo>
                <a:cubicBezTo>
                  <a:pt x="640" y="1414"/>
                  <a:pt x="647" y="1406"/>
                  <a:pt x="647" y="1397"/>
                </a:cubicBezTo>
                <a:cubicBezTo>
                  <a:pt x="647" y="1388"/>
                  <a:pt x="640" y="1381"/>
                  <a:pt x="630" y="1382"/>
                </a:cubicBezTo>
                <a:cubicBezTo>
                  <a:pt x="622" y="1382"/>
                  <a:pt x="615" y="1389"/>
                  <a:pt x="615" y="1397"/>
                </a:cubicBezTo>
                <a:cubicBezTo>
                  <a:pt x="615" y="1406"/>
                  <a:pt x="622" y="1414"/>
                  <a:pt x="631" y="1414"/>
                </a:cubicBezTo>
                <a:close/>
                <a:moveTo>
                  <a:pt x="968" y="342"/>
                </a:moveTo>
                <a:cubicBezTo>
                  <a:pt x="959" y="343"/>
                  <a:pt x="952" y="350"/>
                  <a:pt x="952" y="359"/>
                </a:cubicBezTo>
                <a:cubicBezTo>
                  <a:pt x="953" y="367"/>
                  <a:pt x="960" y="374"/>
                  <a:pt x="968" y="375"/>
                </a:cubicBezTo>
                <a:cubicBezTo>
                  <a:pt x="977" y="375"/>
                  <a:pt x="984" y="367"/>
                  <a:pt x="985" y="358"/>
                </a:cubicBezTo>
                <a:cubicBezTo>
                  <a:pt x="985" y="349"/>
                  <a:pt x="977" y="342"/>
                  <a:pt x="968" y="342"/>
                </a:cubicBezTo>
                <a:close/>
                <a:moveTo>
                  <a:pt x="776" y="353"/>
                </a:moveTo>
                <a:cubicBezTo>
                  <a:pt x="767" y="353"/>
                  <a:pt x="759" y="360"/>
                  <a:pt x="760" y="369"/>
                </a:cubicBezTo>
                <a:cubicBezTo>
                  <a:pt x="760" y="377"/>
                  <a:pt x="767" y="385"/>
                  <a:pt x="776" y="385"/>
                </a:cubicBezTo>
                <a:cubicBezTo>
                  <a:pt x="784" y="385"/>
                  <a:pt x="792" y="378"/>
                  <a:pt x="792" y="369"/>
                </a:cubicBezTo>
                <a:cubicBezTo>
                  <a:pt x="792" y="360"/>
                  <a:pt x="785" y="353"/>
                  <a:pt x="776" y="353"/>
                </a:cubicBezTo>
                <a:close/>
                <a:moveTo>
                  <a:pt x="1294" y="1362"/>
                </a:moveTo>
                <a:cubicBezTo>
                  <a:pt x="1303" y="1361"/>
                  <a:pt x="1310" y="1354"/>
                  <a:pt x="1310" y="1345"/>
                </a:cubicBezTo>
                <a:cubicBezTo>
                  <a:pt x="1310" y="1336"/>
                  <a:pt x="1302" y="1329"/>
                  <a:pt x="1293" y="1329"/>
                </a:cubicBezTo>
                <a:cubicBezTo>
                  <a:pt x="1284" y="1330"/>
                  <a:pt x="1277" y="1337"/>
                  <a:pt x="1277" y="1346"/>
                </a:cubicBezTo>
                <a:cubicBezTo>
                  <a:pt x="1278" y="1355"/>
                  <a:pt x="1285" y="1362"/>
                  <a:pt x="1294" y="1362"/>
                </a:cubicBezTo>
                <a:close/>
                <a:moveTo>
                  <a:pt x="914" y="337"/>
                </a:moveTo>
                <a:cubicBezTo>
                  <a:pt x="905" y="338"/>
                  <a:pt x="899" y="345"/>
                  <a:pt x="899" y="354"/>
                </a:cubicBezTo>
                <a:cubicBezTo>
                  <a:pt x="899" y="363"/>
                  <a:pt x="906" y="369"/>
                  <a:pt x="915" y="369"/>
                </a:cubicBezTo>
                <a:cubicBezTo>
                  <a:pt x="924" y="369"/>
                  <a:pt x="931" y="362"/>
                  <a:pt x="931" y="353"/>
                </a:cubicBezTo>
                <a:cubicBezTo>
                  <a:pt x="931" y="344"/>
                  <a:pt x="923" y="337"/>
                  <a:pt x="914" y="337"/>
                </a:cubicBezTo>
                <a:close/>
                <a:moveTo>
                  <a:pt x="861" y="332"/>
                </a:moveTo>
                <a:cubicBezTo>
                  <a:pt x="852" y="332"/>
                  <a:pt x="844" y="339"/>
                  <a:pt x="844" y="348"/>
                </a:cubicBezTo>
                <a:cubicBezTo>
                  <a:pt x="844" y="357"/>
                  <a:pt x="851" y="364"/>
                  <a:pt x="860" y="364"/>
                </a:cubicBezTo>
                <a:cubicBezTo>
                  <a:pt x="869" y="365"/>
                  <a:pt x="876" y="357"/>
                  <a:pt x="877" y="349"/>
                </a:cubicBezTo>
                <a:cubicBezTo>
                  <a:pt x="877" y="340"/>
                  <a:pt x="870" y="332"/>
                  <a:pt x="861" y="332"/>
                </a:cubicBezTo>
                <a:close/>
                <a:moveTo>
                  <a:pt x="1286" y="480"/>
                </a:moveTo>
                <a:cubicBezTo>
                  <a:pt x="1277" y="480"/>
                  <a:pt x="1270" y="487"/>
                  <a:pt x="1270" y="496"/>
                </a:cubicBezTo>
                <a:cubicBezTo>
                  <a:pt x="1270" y="504"/>
                  <a:pt x="1277" y="512"/>
                  <a:pt x="1286" y="512"/>
                </a:cubicBezTo>
                <a:cubicBezTo>
                  <a:pt x="1295" y="512"/>
                  <a:pt x="1302" y="505"/>
                  <a:pt x="1302" y="496"/>
                </a:cubicBezTo>
                <a:cubicBezTo>
                  <a:pt x="1302" y="487"/>
                  <a:pt x="1294" y="480"/>
                  <a:pt x="1286" y="480"/>
                </a:cubicBezTo>
                <a:close/>
                <a:moveTo>
                  <a:pt x="1038" y="1476"/>
                </a:moveTo>
                <a:cubicBezTo>
                  <a:pt x="1046" y="1475"/>
                  <a:pt x="1053" y="1468"/>
                  <a:pt x="1053" y="1459"/>
                </a:cubicBezTo>
                <a:cubicBezTo>
                  <a:pt x="1053" y="1451"/>
                  <a:pt x="1045" y="1444"/>
                  <a:pt x="1037" y="1444"/>
                </a:cubicBezTo>
                <a:cubicBezTo>
                  <a:pt x="1028" y="1444"/>
                  <a:pt x="1021" y="1451"/>
                  <a:pt x="1021" y="1460"/>
                </a:cubicBezTo>
                <a:cubicBezTo>
                  <a:pt x="1021" y="1469"/>
                  <a:pt x="1029" y="1476"/>
                  <a:pt x="1038" y="1476"/>
                </a:cubicBezTo>
                <a:close/>
                <a:moveTo>
                  <a:pt x="1386" y="597"/>
                </a:moveTo>
                <a:cubicBezTo>
                  <a:pt x="1377" y="597"/>
                  <a:pt x="1369" y="604"/>
                  <a:pt x="1369" y="613"/>
                </a:cubicBezTo>
                <a:cubicBezTo>
                  <a:pt x="1368" y="622"/>
                  <a:pt x="1375" y="629"/>
                  <a:pt x="1384" y="629"/>
                </a:cubicBezTo>
                <a:cubicBezTo>
                  <a:pt x="1393" y="630"/>
                  <a:pt x="1400" y="623"/>
                  <a:pt x="1401" y="614"/>
                </a:cubicBezTo>
                <a:cubicBezTo>
                  <a:pt x="1401" y="605"/>
                  <a:pt x="1394" y="598"/>
                  <a:pt x="1386" y="597"/>
                </a:cubicBezTo>
                <a:close/>
                <a:moveTo>
                  <a:pt x="515" y="522"/>
                </a:moveTo>
                <a:cubicBezTo>
                  <a:pt x="506" y="522"/>
                  <a:pt x="499" y="529"/>
                  <a:pt x="499" y="538"/>
                </a:cubicBezTo>
                <a:cubicBezTo>
                  <a:pt x="499" y="546"/>
                  <a:pt x="506" y="554"/>
                  <a:pt x="515" y="554"/>
                </a:cubicBezTo>
                <a:cubicBezTo>
                  <a:pt x="524" y="554"/>
                  <a:pt x="531" y="546"/>
                  <a:pt x="531" y="537"/>
                </a:cubicBezTo>
                <a:cubicBezTo>
                  <a:pt x="531" y="529"/>
                  <a:pt x="524" y="522"/>
                  <a:pt x="515" y="522"/>
                </a:cubicBezTo>
                <a:close/>
                <a:moveTo>
                  <a:pt x="710" y="1448"/>
                </a:moveTo>
                <a:cubicBezTo>
                  <a:pt x="719" y="1448"/>
                  <a:pt x="726" y="1440"/>
                  <a:pt x="726" y="1432"/>
                </a:cubicBezTo>
                <a:cubicBezTo>
                  <a:pt x="726" y="1423"/>
                  <a:pt x="719" y="1416"/>
                  <a:pt x="711" y="1416"/>
                </a:cubicBezTo>
                <a:cubicBezTo>
                  <a:pt x="702" y="1416"/>
                  <a:pt x="695" y="1422"/>
                  <a:pt x="694" y="1431"/>
                </a:cubicBezTo>
                <a:cubicBezTo>
                  <a:pt x="694" y="1440"/>
                  <a:pt x="701" y="1447"/>
                  <a:pt x="710" y="1448"/>
                </a:cubicBezTo>
                <a:close/>
                <a:moveTo>
                  <a:pt x="1386" y="1233"/>
                </a:moveTo>
                <a:cubicBezTo>
                  <a:pt x="1395" y="1233"/>
                  <a:pt x="1403" y="1225"/>
                  <a:pt x="1402" y="1216"/>
                </a:cubicBezTo>
                <a:cubicBezTo>
                  <a:pt x="1402" y="1208"/>
                  <a:pt x="1395" y="1201"/>
                  <a:pt x="1386" y="1201"/>
                </a:cubicBezTo>
                <a:cubicBezTo>
                  <a:pt x="1377" y="1201"/>
                  <a:pt x="1370" y="1208"/>
                  <a:pt x="1370" y="1217"/>
                </a:cubicBezTo>
                <a:cubicBezTo>
                  <a:pt x="1371" y="1226"/>
                  <a:pt x="1378" y="1233"/>
                  <a:pt x="1386" y="1233"/>
                </a:cubicBezTo>
                <a:close/>
                <a:moveTo>
                  <a:pt x="1472" y="1058"/>
                </a:moveTo>
                <a:cubicBezTo>
                  <a:pt x="1472" y="1050"/>
                  <a:pt x="1464" y="1042"/>
                  <a:pt x="1456" y="1042"/>
                </a:cubicBezTo>
                <a:cubicBezTo>
                  <a:pt x="1447" y="1042"/>
                  <a:pt x="1440" y="1049"/>
                  <a:pt x="1440" y="1058"/>
                </a:cubicBezTo>
                <a:cubicBezTo>
                  <a:pt x="1439" y="1067"/>
                  <a:pt x="1447" y="1074"/>
                  <a:pt x="1456" y="1074"/>
                </a:cubicBezTo>
                <a:cubicBezTo>
                  <a:pt x="1464" y="1074"/>
                  <a:pt x="1471" y="1067"/>
                  <a:pt x="1472" y="1058"/>
                </a:cubicBezTo>
                <a:close/>
                <a:moveTo>
                  <a:pt x="633" y="423"/>
                </a:moveTo>
                <a:cubicBezTo>
                  <a:pt x="624" y="423"/>
                  <a:pt x="617" y="430"/>
                  <a:pt x="618" y="439"/>
                </a:cubicBezTo>
                <a:cubicBezTo>
                  <a:pt x="618" y="448"/>
                  <a:pt x="625" y="455"/>
                  <a:pt x="633" y="455"/>
                </a:cubicBezTo>
                <a:cubicBezTo>
                  <a:pt x="642" y="455"/>
                  <a:pt x="650" y="447"/>
                  <a:pt x="649" y="438"/>
                </a:cubicBezTo>
                <a:cubicBezTo>
                  <a:pt x="649" y="429"/>
                  <a:pt x="642" y="422"/>
                  <a:pt x="633" y="423"/>
                </a:cubicBezTo>
                <a:close/>
                <a:moveTo>
                  <a:pt x="603" y="447"/>
                </a:moveTo>
                <a:cubicBezTo>
                  <a:pt x="595" y="448"/>
                  <a:pt x="588" y="455"/>
                  <a:pt x="588" y="463"/>
                </a:cubicBezTo>
                <a:cubicBezTo>
                  <a:pt x="588" y="472"/>
                  <a:pt x="595" y="479"/>
                  <a:pt x="604" y="479"/>
                </a:cubicBezTo>
                <a:cubicBezTo>
                  <a:pt x="613" y="479"/>
                  <a:pt x="619" y="472"/>
                  <a:pt x="619" y="463"/>
                </a:cubicBezTo>
                <a:cubicBezTo>
                  <a:pt x="619" y="454"/>
                  <a:pt x="612" y="447"/>
                  <a:pt x="603" y="447"/>
                </a:cubicBezTo>
                <a:close/>
                <a:moveTo>
                  <a:pt x="392" y="1131"/>
                </a:moveTo>
                <a:cubicBezTo>
                  <a:pt x="392" y="1140"/>
                  <a:pt x="399" y="1147"/>
                  <a:pt x="408" y="1147"/>
                </a:cubicBezTo>
                <a:cubicBezTo>
                  <a:pt x="416" y="1148"/>
                  <a:pt x="424" y="1140"/>
                  <a:pt x="424" y="1132"/>
                </a:cubicBezTo>
                <a:cubicBezTo>
                  <a:pt x="425" y="1123"/>
                  <a:pt x="418" y="1116"/>
                  <a:pt x="409" y="1115"/>
                </a:cubicBezTo>
                <a:cubicBezTo>
                  <a:pt x="400" y="1115"/>
                  <a:pt x="393" y="1122"/>
                  <a:pt x="392" y="1131"/>
                </a:cubicBezTo>
                <a:close/>
                <a:moveTo>
                  <a:pt x="421" y="650"/>
                </a:moveTo>
                <a:cubicBezTo>
                  <a:pt x="412" y="650"/>
                  <a:pt x="405" y="658"/>
                  <a:pt x="405" y="666"/>
                </a:cubicBezTo>
                <a:cubicBezTo>
                  <a:pt x="405" y="675"/>
                  <a:pt x="412" y="682"/>
                  <a:pt x="421" y="682"/>
                </a:cubicBezTo>
                <a:cubicBezTo>
                  <a:pt x="430" y="682"/>
                  <a:pt x="437" y="675"/>
                  <a:pt x="437" y="666"/>
                </a:cubicBezTo>
                <a:cubicBezTo>
                  <a:pt x="437" y="657"/>
                  <a:pt x="430" y="650"/>
                  <a:pt x="421" y="650"/>
                </a:cubicBezTo>
                <a:close/>
                <a:moveTo>
                  <a:pt x="366" y="799"/>
                </a:moveTo>
                <a:cubicBezTo>
                  <a:pt x="366" y="808"/>
                  <a:pt x="373" y="815"/>
                  <a:pt x="382" y="815"/>
                </a:cubicBezTo>
                <a:cubicBezTo>
                  <a:pt x="390" y="815"/>
                  <a:pt x="397" y="809"/>
                  <a:pt x="398" y="800"/>
                </a:cubicBezTo>
                <a:cubicBezTo>
                  <a:pt x="398" y="791"/>
                  <a:pt x="391" y="784"/>
                  <a:pt x="382" y="783"/>
                </a:cubicBezTo>
                <a:cubicBezTo>
                  <a:pt x="373" y="783"/>
                  <a:pt x="366" y="791"/>
                  <a:pt x="366" y="799"/>
                </a:cubicBezTo>
                <a:close/>
                <a:moveTo>
                  <a:pt x="544" y="497"/>
                </a:moveTo>
                <a:cubicBezTo>
                  <a:pt x="536" y="497"/>
                  <a:pt x="529" y="505"/>
                  <a:pt x="529" y="513"/>
                </a:cubicBezTo>
                <a:cubicBezTo>
                  <a:pt x="529" y="522"/>
                  <a:pt x="536" y="529"/>
                  <a:pt x="545" y="529"/>
                </a:cubicBezTo>
                <a:cubicBezTo>
                  <a:pt x="554" y="529"/>
                  <a:pt x="561" y="522"/>
                  <a:pt x="561" y="513"/>
                </a:cubicBezTo>
                <a:cubicBezTo>
                  <a:pt x="561" y="504"/>
                  <a:pt x="553" y="497"/>
                  <a:pt x="544" y="497"/>
                </a:cubicBezTo>
                <a:close/>
                <a:moveTo>
                  <a:pt x="352" y="963"/>
                </a:moveTo>
                <a:cubicBezTo>
                  <a:pt x="352" y="972"/>
                  <a:pt x="360" y="979"/>
                  <a:pt x="369" y="979"/>
                </a:cubicBezTo>
                <a:cubicBezTo>
                  <a:pt x="378" y="979"/>
                  <a:pt x="384" y="972"/>
                  <a:pt x="384" y="963"/>
                </a:cubicBezTo>
                <a:cubicBezTo>
                  <a:pt x="384" y="954"/>
                  <a:pt x="376" y="947"/>
                  <a:pt x="368" y="947"/>
                </a:cubicBezTo>
                <a:cubicBezTo>
                  <a:pt x="359" y="947"/>
                  <a:pt x="352" y="955"/>
                  <a:pt x="352" y="963"/>
                </a:cubicBezTo>
                <a:close/>
                <a:moveTo>
                  <a:pt x="1311" y="509"/>
                </a:moveTo>
                <a:cubicBezTo>
                  <a:pt x="1302" y="508"/>
                  <a:pt x="1295" y="516"/>
                  <a:pt x="1295" y="525"/>
                </a:cubicBezTo>
                <a:cubicBezTo>
                  <a:pt x="1295" y="533"/>
                  <a:pt x="1301" y="540"/>
                  <a:pt x="1310" y="541"/>
                </a:cubicBezTo>
                <a:cubicBezTo>
                  <a:pt x="1319" y="541"/>
                  <a:pt x="1327" y="534"/>
                  <a:pt x="1327" y="525"/>
                </a:cubicBezTo>
                <a:cubicBezTo>
                  <a:pt x="1327" y="516"/>
                  <a:pt x="1319" y="509"/>
                  <a:pt x="1311" y="509"/>
                </a:cubicBezTo>
                <a:close/>
                <a:moveTo>
                  <a:pt x="1455" y="741"/>
                </a:moveTo>
                <a:cubicBezTo>
                  <a:pt x="1446" y="741"/>
                  <a:pt x="1438" y="749"/>
                  <a:pt x="1439" y="757"/>
                </a:cubicBezTo>
                <a:cubicBezTo>
                  <a:pt x="1439" y="766"/>
                  <a:pt x="1446" y="773"/>
                  <a:pt x="1455" y="773"/>
                </a:cubicBezTo>
                <a:cubicBezTo>
                  <a:pt x="1464" y="773"/>
                  <a:pt x="1471" y="765"/>
                  <a:pt x="1471" y="756"/>
                </a:cubicBezTo>
                <a:cubicBezTo>
                  <a:pt x="1470" y="748"/>
                  <a:pt x="1463" y="741"/>
                  <a:pt x="1455" y="741"/>
                </a:cubicBezTo>
                <a:close/>
                <a:moveTo>
                  <a:pt x="747" y="377"/>
                </a:moveTo>
                <a:cubicBezTo>
                  <a:pt x="738" y="378"/>
                  <a:pt x="731" y="385"/>
                  <a:pt x="731" y="393"/>
                </a:cubicBezTo>
                <a:cubicBezTo>
                  <a:pt x="731" y="402"/>
                  <a:pt x="738" y="410"/>
                  <a:pt x="747" y="409"/>
                </a:cubicBezTo>
                <a:cubicBezTo>
                  <a:pt x="756" y="409"/>
                  <a:pt x="763" y="402"/>
                  <a:pt x="763" y="393"/>
                </a:cubicBezTo>
                <a:cubicBezTo>
                  <a:pt x="762" y="384"/>
                  <a:pt x="755" y="377"/>
                  <a:pt x="747" y="377"/>
                </a:cubicBezTo>
                <a:close/>
                <a:moveTo>
                  <a:pt x="1182" y="416"/>
                </a:moveTo>
                <a:cubicBezTo>
                  <a:pt x="1173" y="416"/>
                  <a:pt x="1166" y="423"/>
                  <a:pt x="1166" y="432"/>
                </a:cubicBezTo>
                <a:cubicBezTo>
                  <a:pt x="1166" y="440"/>
                  <a:pt x="1173" y="447"/>
                  <a:pt x="1181" y="448"/>
                </a:cubicBezTo>
                <a:cubicBezTo>
                  <a:pt x="1190" y="448"/>
                  <a:pt x="1198" y="440"/>
                  <a:pt x="1198" y="431"/>
                </a:cubicBezTo>
                <a:cubicBezTo>
                  <a:pt x="1197" y="423"/>
                  <a:pt x="1190" y="416"/>
                  <a:pt x="1182" y="416"/>
                </a:cubicBezTo>
                <a:close/>
                <a:moveTo>
                  <a:pt x="1360" y="569"/>
                </a:moveTo>
                <a:cubicBezTo>
                  <a:pt x="1352" y="568"/>
                  <a:pt x="1344" y="576"/>
                  <a:pt x="1344" y="585"/>
                </a:cubicBezTo>
                <a:cubicBezTo>
                  <a:pt x="1344" y="593"/>
                  <a:pt x="1351" y="600"/>
                  <a:pt x="1360" y="600"/>
                </a:cubicBezTo>
                <a:cubicBezTo>
                  <a:pt x="1369" y="600"/>
                  <a:pt x="1376" y="593"/>
                  <a:pt x="1376" y="585"/>
                </a:cubicBezTo>
                <a:cubicBezTo>
                  <a:pt x="1376" y="576"/>
                  <a:pt x="1369" y="569"/>
                  <a:pt x="1360" y="569"/>
                </a:cubicBezTo>
                <a:close/>
                <a:moveTo>
                  <a:pt x="573" y="472"/>
                </a:moveTo>
                <a:cubicBezTo>
                  <a:pt x="565" y="472"/>
                  <a:pt x="558" y="479"/>
                  <a:pt x="558" y="488"/>
                </a:cubicBezTo>
                <a:cubicBezTo>
                  <a:pt x="558" y="497"/>
                  <a:pt x="565" y="504"/>
                  <a:pt x="574" y="504"/>
                </a:cubicBezTo>
                <a:cubicBezTo>
                  <a:pt x="582" y="504"/>
                  <a:pt x="590" y="496"/>
                  <a:pt x="590" y="488"/>
                </a:cubicBezTo>
                <a:cubicBezTo>
                  <a:pt x="589" y="479"/>
                  <a:pt x="582" y="472"/>
                  <a:pt x="573" y="472"/>
                </a:cubicBezTo>
                <a:close/>
                <a:moveTo>
                  <a:pt x="1103" y="381"/>
                </a:moveTo>
                <a:cubicBezTo>
                  <a:pt x="1094" y="381"/>
                  <a:pt x="1087" y="388"/>
                  <a:pt x="1087" y="396"/>
                </a:cubicBezTo>
                <a:cubicBezTo>
                  <a:pt x="1086" y="405"/>
                  <a:pt x="1093" y="413"/>
                  <a:pt x="1103" y="413"/>
                </a:cubicBezTo>
                <a:cubicBezTo>
                  <a:pt x="1111" y="413"/>
                  <a:pt x="1118" y="406"/>
                  <a:pt x="1118" y="397"/>
                </a:cubicBezTo>
                <a:cubicBezTo>
                  <a:pt x="1118" y="388"/>
                  <a:pt x="1111" y="381"/>
                  <a:pt x="1103" y="381"/>
                </a:cubicBezTo>
                <a:close/>
                <a:moveTo>
                  <a:pt x="1335" y="539"/>
                </a:moveTo>
                <a:cubicBezTo>
                  <a:pt x="1326" y="539"/>
                  <a:pt x="1319" y="546"/>
                  <a:pt x="1319" y="555"/>
                </a:cubicBezTo>
                <a:cubicBezTo>
                  <a:pt x="1319" y="563"/>
                  <a:pt x="1327" y="571"/>
                  <a:pt x="1336" y="571"/>
                </a:cubicBezTo>
                <a:cubicBezTo>
                  <a:pt x="1345" y="570"/>
                  <a:pt x="1351" y="563"/>
                  <a:pt x="1351" y="554"/>
                </a:cubicBezTo>
                <a:cubicBezTo>
                  <a:pt x="1351" y="546"/>
                  <a:pt x="1344" y="539"/>
                  <a:pt x="1335" y="539"/>
                </a:cubicBezTo>
                <a:close/>
                <a:moveTo>
                  <a:pt x="831" y="357"/>
                </a:moveTo>
                <a:cubicBezTo>
                  <a:pt x="822" y="357"/>
                  <a:pt x="815" y="364"/>
                  <a:pt x="814" y="373"/>
                </a:cubicBezTo>
                <a:cubicBezTo>
                  <a:pt x="814" y="381"/>
                  <a:pt x="821" y="388"/>
                  <a:pt x="830" y="389"/>
                </a:cubicBezTo>
                <a:cubicBezTo>
                  <a:pt x="839" y="389"/>
                  <a:pt x="846" y="382"/>
                  <a:pt x="846" y="373"/>
                </a:cubicBezTo>
                <a:cubicBezTo>
                  <a:pt x="846" y="364"/>
                  <a:pt x="839" y="357"/>
                  <a:pt x="831" y="357"/>
                </a:cubicBezTo>
                <a:close/>
                <a:moveTo>
                  <a:pt x="1151" y="1431"/>
                </a:moveTo>
                <a:cubicBezTo>
                  <a:pt x="1159" y="1431"/>
                  <a:pt x="1166" y="1424"/>
                  <a:pt x="1166" y="1415"/>
                </a:cubicBezTo>
                <a:cubicBezTo>
                  <a:pt x="1166" y="1407"/>
                  <a:pt x="1159" y="1399"/>
                  <a:pt x="1150" y="1400"/>
                </a:cubicBezTo>
                <a:cubicBezTo>
                  <a:pt x="1141" y="1400"/>
                  <a:pt x="1134" y="1407"/>
                  <a:pt x="1134" y="1416"/>
                </a:cubicBezTo>
                <a:cubicBezTo>
                  <a:pt x="1135" y="1425"/>
                  <a:pt x="1142" y="1432"/>
                  <a:pt x="1151" y="1431"/>
                </a:cubicBezTo>
                <a:close/>
                <a:moveTo>
                  <a:pt x="362" y="854"/>
                </a:moveTo>
                <a:cubicBezTo>
                  <a:pt x="362" y="863"/>
                  <a:pt x="369" y="870"/>
                  <a:pt x="378" y="870"/>
                </a:cubicBezTo>
                <a:cubicBezTo>
                  <a:pt x="386" y="870"/>
                  <a:pt x="393" y="863"/>
                  <a:pt x="393" y="854"/>
                </a:cubicBezTo>
                <a:cubicBezTo>
                  <a:pt x="393" y="846"/>
                  <a:pt x="386" y="838"/>
                  <a:pt x="378" y="838"/>
                </a:cubicBezTo>
                <a:cubicBezTo>
                  <a:pt x="369" y="838"/>
                  <a:pt x="362" y="845"/>
                  <a:pt x="362" y="854"/>
                </a:cubicBezTo>
                <a:close/>
                <a:moveTo>
                  <a:pt x="1422" y="1153"/>
                </a:moveTo>
                <a:cubicBezTo>
                  <a:pt x="1430" y="1153"/>
                  <a:pt x="1437" y="1146"/>
                  <a:pt x="1437" y="1137"/>
                </a:cubicBezTo>
                <a:cubicBezTo>
                  <a:pt x="1437" y="1129"/>
                  <a:pt x="1430" y="1122"/>
                  <a:pt x="1422" y="1121"/>
                </a:cubicBezTo>
                <a:cubicBezTo>
                  <a:pt x="1413" y="1121"/>
                  <a:pt x="1406" y="1128"/>
                  <a:pt x="1406" y="1137"/>
                </a:cubicBezTo>
                <a:cubicBezTo>
                  <a:pt x="1405" y="1146"/>
                  <a:pt x="1413" y="1153"/>
                  <a:pt x="1422" y="1153"/>
                </a:cubicBezTo>
                <a:close/>
                <a:moveTo>
                  <a:pt x="1357" y="1257"/>
                </a:moveTo>
                <a:cubicBezTo>
                  <a:pt x="1366" y="1257"/>
                  <a:pt x="1373" y="1250"/>
                  <a:pt x="1373" y="1241"/>
                </a:cubicBezTo>
                <a:cubicBezTo>
                  <a:pt x="1373" y="1233"/>
                  <a:pt x="1366" y="1226"/>
                  <a:pt x="1358" y="1226"/>
                </a:cubicBezTo>
                <a:cubicBezTo>
                  <a:pt x="1349" y="1226"/>
                  <a:pt x="1342" y="1233"/>
                  <a:pt x="1342" y="1241"/>
                </a:cubicBezTo>
                <a:cubicBezTo>
                  <a:pt x="1341" y="1250"/>
                  <a:pt x="1348" y="1257"/>
                  <a:pt x="1357" y="1257"/>
                </a:cubicBezTo>
                <a:close/>
                <a:moveTo>
                  <a:pt x="1460" y="1020"/>
                </a:moveTo>
                <a:cubicBezTo>
                  <a:pt x="1469" y="1020"/>
                  <a:pt x="1476" y="1013"/>
                  <a:pt x="1476" y="1004"/>
                </a:cubicBezTo>
                <a:cubicBezTo>
                  <a:pt x="1476" y="996"/>
                  <a:pt x="1469" y="989"/>
                  <a:pt x="1460" y="988"/>
                </a:cubicBezTo>
                <a:cubicBezTo>
                  <a:pt x="1451" y="988"/>
                  <a:pt x="1444" y="995"/>
                  <a:pt x="1444" y="1004"/>
                </a:cubicBezTo>
                <a:cubicBezTo>
                  <a:pt x="1444" y="1013"/>
                  <a:pt x="1451" y="1020"/>
                  <a:pt x="1460" y="1020"/>
                </a:cubicBezTo>
                <a:close/>
                <a:moveTo>
                  <a:pt x="1430" y="711"/>
                </a:moveTo>
                <a:cubicBezTo>
                  <a:pt x="1421" y="711"/>
                  <a:pt x="1414" y="719"/>
                  <a:pt x="1414" y="728"/>
                </a:cubicBezTo>
                <a:cubicBezTo>
                  <a:pt x="1415" y="736"/>
                  <a:pt x="1422" y="743"/>
                  <a:pt x="1430" y="743"/>
                </a:cubicBezTo>
                <a:cubicBezTo>
                  <a:pt x="1439" y="742"/>
                  <a:pt x="1446" y="735"/>
                  <a:pt x="1446" y="727"/>
                </a:cubicBezTo>
                <a:cubicBezTo>
                  <a:pt x="1446" y="718"/>
                  <a:pt x="1439" y="711"/>
                  <a:pt x="1430" y="711"/>
                </a:cubicBezTo>
                <a:close/>
                <a:moveTo>
                  <a:pt x="357" y="909"/>
                </a:moveTo>
                <a:cubicBezTo>
                  <a:pt x="357" y="918"/>
                  <a:pt x="364" y="925"/>
                  <a:pt x="373" y="924"/>
                </a:cubicBezTo>
                <a:cubicBezTo>
                  <a:pt x="382" y="924"/>
                  <a:pt x="389" y="917"/>
                  <a:pt x="388" y="908"/>
                </a:cubicBezTo>
                <a:cubicBezTo>
                  <a:pt x="388" y="900"/>
                  <a:pt x="381" y="893"/>
                  <a:pt x="372" y="893"/>
                </a:cubicBezTo>
                <a:cubicBezTo>
                  <a:pt x="364" y="893"/>
                  <a:pt x="357" y="900"/>
                  <a:pt x="357" y="909"/>
                </a:cubicBezTo>
                <a:close/>
                <a:moveTo>
                  <a:pt x="607" y="1383"/>
                </a:moveTo>
                <a:cubicBezTo>
                  <a:pt x="615" y="1383"/>
                  <a:pt x="622" y="1376"/>
                  <a:pt x="622" y="1367"/>
                </a:cubicBezTo>
                <a:cubicBezTo>
                  <a:pt x="622" y="1359"/>
                  <a:pt x="615" y="1352"/>
                  <a:pt x="606" y="1352"/>
                </a:cubicBezTo>
                <a:cubicBezTo>
                  <a:pt x="597" y="1352"/>
                  <a:pt x="590" y="1359"/>
                  <a:pt x="590" y="1368"/>
                </a:cubicBezTo>
                <a:cubicBezTo>
                  <a:pt x="591" y="1377"/>
                  <a:pt x="598" y="1384"/>
                  <a:pt x="607" y="1383"/>
                </a:cubicBezTo>
                <a:close/>
                <a:moveTo>
                  <a:pt x="1481" y="950"/>
                </a:moveTo>
                <a:cubicBezTo>
                  <a:pt x="1481" y="941"/>
                  <a:pt x="1474" y="934"/>
                  <a:pt x="1466" y="934"/>
                </a:cubicBezTo>
                <a:cubicBezTo>
                  <a:pt x="1457" y="933"/>
                  <a:pt x="1449" y="941"/>
                  <a:pt x="1449" y="950"/>
                </a:cubicBezTo>
                <a:cubicBezTo>
                  <a:pt x="1449" y="958"/>
                  <a:pt x="1456" y="965"/>
                  <a:pt x="1465" y="965"/>
                </a:cubicBezTo>
                <a:cubicBezTo>
                  <a:pt x="1473" y="965"/>
                  <a:pt x="1480" y="959"/>
                  <a:pt x="1481" y="950"/>
                </a:cubicBezTo>
                <a:close/>
                <a:moveTo>
                  <a:pt x="433" y="1176"/>
                </a:moveTo>
                <a:cubicBezTo>
                  <a:pt x="442" y="1176"/>
                  <a:pt x="449" y="1169"/>
                  <a:pt x="449" y="1160"/>
                </a:cubicBezTo>
                <a:cubicBezTo>
                  <a:pt x="449" y="1151"/>
                  <a:pt x="441" y="1144"/>
                  <a:pt x="432" y="1145"/>
                </a:cubicBezTo>
                <a:cubicBezTo>
                  <a:pt x="424" y="1145"/>
                  <a:pt x="417" y="1152"/>
                  <a:pt x="417" y="1161"/>
                </a:cubicBezTo>
                <a:cubicBezTo>
                  <a:pt x="417" y="1169"/>
                  <a:pt x="425" y="1176"/>
                  <a:pt x="433" y="1176"/>
                </a:cubicBezTo>
                <a:close/>
                <a:moveTo>
                  <a:pt x="451" y="626"/>
                </a:moveTo>
                <a:cubicBezTo>
                  <a:pt x="442" y="626"/>
                  <a:pt x="435" y="633"/>
                  <a:pt x="435" y="642"/>
                </a:cubicBezTo>
                <a:cubicBezTo>
                  <a:pt x="436" y="651"/>
                  <a:pt x="443" y="658"/>
                  <a:pt x="452" y="657"/>
                </a:cubicBezTo>
                <a:cubicBezTo>
                  <a:pt x="460" y="657"/>
                  <a:pt x="467" y="650"/>
                  <a:pt x="467" y="641"/>
                </a:cubicBezTo>
                <a:cubicBezTo>
                  <a:pt x="466" y="633"/>
                  <a:pt x="459" y="626"/>
                  <a:pt x="451" y="626"/>
                </a:cubicBezTo>
                <a:close/>
                <a:moveTo>
                  <a:pt x="1470" y="879"/>
                </a:moveTo>
                <a:cubicBezTo>
                  <a:pt x="1462" y="879"/>
                  <a:pt x="1454" y="886"/>
                  <a:pt x="1454" y="895"/>
                </a:cubicBezTo>
                <a:cubicBezTo>
                  <a:pt x="1454" y="904"/>
                  <a:pt x="1461" y="911"/>
                  <a:pt x="1470" y="911"/>
                </a:cubicBezTo>
                <a:cubicBezTo>
                  <a:pt x="1479" y="911"/>
                  <a:pt x="1486" y="904"/>
                  <a:pt x="1486" y="895"/>
                </a:cubicBezTo>
                <a:cubicBezTo>
                  <a:pt x="1486" y="886"/>
                  <a:pt x="1479" y="879"/>
                  <a:pt x="1470" y="879"/>
                </a:cubicBezTo>
                <a:close/>
                <a:moveTo>
                  <a:pt x="372" y="1047"/>
                </a:moveTo>
                <a:cubicBezTo>
                  <a:pt x="372" y="1056"/>
                  <a:pt x="379" y="1063"/>
                  <a:pt x="388" y="1063"/>
                </a:cubicBezTo>
                <a:cubicBezTo>
                  <a:pt x="397" y="1063"/>
                  <a:pt x="404" y="1056"/>
                  <a:pt x="404" y="1047"/>
                </a:cubicBezTo>
                <a:cubicBezTo>
                  <a:pt x="404" y="1038"/>
                  <a:pt x="397" y="1031"/>
                  <a:pt x="388" y="1031"/>
                </a:cubicBezTo>
                <a:cubicBezTo>
                  <a:pt x="379" y="1031"/>
                  <a:pt x="372" y="1038"/>
                  <a:pt x="372" y="1047"/>
                </a:cubicBezTo>
                <a:close/>
                <a:moveTo>
                  <a:pt x="401" y="720"/>
                </a:moveTo>
                <a:cubicBezTo>
                  <a:pt x="401" y="729"/>
                  <a:pt x="407" y="736"/>
                  <a:pt x="416" y="737"/>
                </a:cubicBezTo>
                <a:cubicBezTo>
                  <a:pt x="424" y="737"/>
                  <a:pt x="432" y="731"/>
                  <a:pt x="432" y="722"/>
                </a:cubicBezTo>
                <a:cubicBezTo>
                  <a:pt x="433" y="713"/>
                  <a:pt x="427" y="706"/>
                  <a:pt x="418" y="705"/>
                </a:cubicBezTo>
                <a:cubicBezTo>
                  <a:pt x="409" y="705"/>
                  <a:pt x="402" y="711"/>
                  <a:pt x="401" y="720"/>
                </a:cubicBezTo>
                <a:close/>
                <a:moveTo>
                  <a:pt x="1048" y="377"/>
                </a:moveTo>
                <a:cubicBezTo>
                  <a:pt x="1040" y="377"/>
                  <a:pt x="1032" y="384"/>
                  <a:pt x="1032" y="392"/>
                </a:cubicBezTo>
                <a:cubicBezTo>
                  <a:pt x="1032" y="401"/>
                  <a:pt x="1039" y="408"/>
                  <a:pt x="1048" y="408"/>
                </a:cubicBezTo>
                <a:cubicBezTo>
                  <a:pt x="1056" y="408"/>
                  <a:pt x="1063" y="402"/>
                  <a:pt x="1064" y="393"/>
                </a:cubicBezTo>
                <a:cubicBezTo>
                  <a:pt x="1064" y="384"/>
                  <a:pt x="1057" y="377"/>
                  <a:pt x="1048" y="377"/>
                </a:cubicBezTo>
                <a:close/>
                <a:moveTo>
                  <a:pt x="983" y="1471"/>
                </a:moveTo>
                <a:cubicBezTo>
                  <a:pt x="991" y="1471"/>
                  <a:pt x="998" y="1464"/>
                  <a:pt x="998" y="1455"/>
                </a:cubicBezTo>
                <a:cubicBezTo>
                  <a:pt x="998" y="1447"/>
                  <a:pt x="991" y="1440"/>
                  <a:pt x="982" y="1440"/>
                </a:cubicBezTo>
                <a:cubicBezTo>
                  <a:pt x="974" y="1440"/>
                  <a:pt x="967" y="1447"/>
                  <a:pt x="967" y="1455"/>
                </a:cubicBezTo>
                <a:cubicBezTo>
                  <a:pt x="966" y="1464"/>
                  <a:pt x="974" y="1472"/>
                  <a:pt x="983" y="1471"/>
                </a:cubicBezTo>
                <a:close/>
                <a:moveTo>
                  <a:pt x="581" y="1354"/>
                </a:moveTo>
                <a:cubicBezTo>
                  <a:pt x="590" y="1354"/>
                  <a:pt x="597" y="1347"/>
                  <a:pt x="597" y="1338"/>
                </a:cubicBezTo>
                <a:cubicBezTo>
                  <a:pt x="597" y="1329"/>
                  <a:pt x="590" y="1322"/>
                  <a:pt x="582" y="1322"/>
                </a:cubicBezTo>
                <a:cubicBezTo>
                  <a:pt x="573" y="1322"/>
                  <a:pt x="566" y="1329"/>
                  <a:pt x="566" y="1337"/>
                </a:cubicBezTo>
                <a:cubicBezTo>
                  <a:pt x="566" y="1346"/>
                  <a:pt x="572" y="1353"/>
                  <a:pt x="581" y="1354"/>
                </a:cubicBezTo>
                <a:close/>
                <a:moveTo>
                  <a:pt x="764" y="1452"/>
                </a:moveTo>
                <a:cubicBezTo>
                  <a:pt x="772" y="1452"/>
                  <a:pt x="780" y="1446"/>
                  <a:pt x="780" y="1437"/>
                </a:cubicBezTo>
                <a:cubicBezTo>
                  <a:pt x="781" y="1428"/>
                  <a:pt x="774" y="1421"/>
                  <a:pt x="765" y="1420"/>
                </a:cubicBezTo>
                <a:cubicBezTo>
                  <a:pt x="757" y="1420"/>
                  <a:pt x="749" y="1427"/>
                  <a:pt x="749" y="1435"/>
                </a:cubicBezTo>
                <a:cubicBezTo>
                  <a:pt x="749" y="1444"/>
                  <a:pt x="755" y="1451"/>
                  <a:pt x="764" y="1452"/>
                </a:cubicBezTo>
                <a:close/>
                <a:moveTo>
                  <a:pt x="685" y="1418"/>
                </a:moveTo>
                <a:cubicBezTo>
                  <a:pt x="694" y="1418"/>
                  <a:pt x="701" y="1411"/>
                  <a:pt x="701" y="1402"/>
                </a:cubicBezTo>
                <a:cubicBezTo>
                  <a:pt x="701" y="1393"/>
                  <a:pt x="694" y="1386"/>
                  <a:pt x="686" y="1386"/>
                </a:cubicBezTo>
                <a:cubicBezTo>
                  <a:pt x="677" y="1386"/>
                  <a:pt x="670" y="1393"/>
                  <a:pt x="670" y="1402"/>
                </a:cubicBezTo>
                <a:cubicBezTo>
                  <a:pt x="670" y="1410"/>
                  <a:pt x="677" y="1417"/>
                  <a:pt x="685" y="1418"/>
                </a:cubicBezTo>
                <a:close/>
                <a:moveTo>
                  <a:pt x="1180" y="1406"/>
                </a:moveTo>
                <a:cubicBezTo>
                  <a:pt x="1189" y="1406"/>
                  <a:pt x="1196" y="1399"/>
                  <a:pt x="1196" y="1391"/>
                </a:cubicBezTo>
                <a:cubicBezTo>
                  <a:pt x="1196" y="1382"/>
                  <a:pt x="1189" y="1375"/>
                  <a:pt x="1180" y="1375"/>
                </a:cubicBezTo>
                <a:cubicBezTo>
                  <a:pt x="1171" y="1375"/>
                  <a:pt x="1164" y="1382"/>
                  <a:pt x="1164" y="1391"/>
                </a:cubicBezTo>
                <a:cubicBezTo>
                  <a:pt x="1164" y="1400"/>
                  <a:pt x="1171" y="1406"/>
                  <a:pt x="1180" y="1406"/>
                </a:cubicBezTo>
                <a:close/>
                <a:moveTo>
                  <a:pt x="885" y="362"/>
                </a:moveTo>
                <a:cubicBezTo>
                  <a:pt x="877" y="362"/>
                  <a:pt x="869" y="369"/>
                  <a:pt x="869" y="378"/>
                </a:cubicBezTo>
                <a:cubicBezTo>
                  <a:pt x="869" y="386"/>
                  <a:pt x="876" y="394"/>
                  <a:pt x="885" y="394"/>
                </a:cubicBezTo>
                <a:cubicBezTo>
                  <a:pt x="893" y="394"/>
                  <a:pt x="901" y="387"/>
                  <a:pt x="901" y="378"/>
                </a:cubicBezTo>
                <a:cubicBezTo>
                  <a:pt x="901" y="370"/>
                  <a:pt x="894" y="363"/>
                  <a:pt x="885" y="362"/>
                </a:cubicBezTo>
                <a:close/>
                <a:moveTo>
                  <a:pt x="1066" y="1451"/>
                </a:moveTo>
                <a:cubicBezTo>
                  <a:pt x="1075" y="1451"/>
                  <a:pt x="1082" y="1444"/>
                  <a:pt x="1082" y="1435"/>
                </a:cubicBezTo>
                <a:cubicBezTo>
                  <a:pt x="1082" y="1427"/>
                  <a:pt x="1076" y="1419"/>
                  <a:pt x="1067" y="1419"/>
                </a:cubicBezTo>
                <a:cubicBezTo>
                  <a:pt x="1058" y="1419"/>
                  <a:pt x="1051" y="1426"/>
                  <a:pt x="1051" y="1435"/>
                </a:cubicBezTo>
                <a:cubicBezTo>
                  <a:pt x="1051" y="1443"/>
                  <a:pt x="1058" y="1451"/>
                  <a:pt x="1066" y="1451"/>
                </a:cubicBezTo>
                <a:close/>
                <a:moveTo>
                  <a:pt x="1465" y="812"/>
                </a:moveTo>
                <a:cubicBezTo>
                  <a:pt x="1466" y="803"/>
                  <a:pt x="1459" y="796"/>
                  <a:pt x="1450" y="796"/>
                </a:cubicBezTo>
                <a:cubicBezTo>
                  <a:pt x="1441" y="796"/>
                  <a:pt x="1434" y="802"/>
                  <a:pt x="1434" y="811"/>
                </a:cubicBezTo>
                <a:cubicBezTo>
                  <a:pt x="1434" y="820"/>
                  <a:pt x="1441" y="827"/>
                  <a:pt x="1449" y="827"/>
                </a:cubicBezTo>
                <a:cubicBezTo>
                  <a:pt x="1458" y="827"/>
                  <a:pt x="1465" y="820"/>
                  <a:pt x="1465" y="812"/>
                </a:cubicBezTo>
                <a:close/>
                <a:moveTo>
                  <a:pt x="1206" y="445"/>
                </a:moveTo>
                <a:cubicBezTo>
                  <a:pt x="1198" y="445"/>
                  <a:pt x="1191" y="452"/>
                  <a:pt x="1191" y="461"/>
                </a:cubicBezTo>
                <a:cubicBezTo>
                  <a:pt x="1191" y="469"/>
                  <a:pt x="1198" y="476"/>
                  <a:pt x="1207" y="476"/>
                </a:cubicBezTo>
                <a:cubicBezTo>
                  <a:pt x="1215" y="476"/>
                  <a:pt x="1222" y="469"/>
                  <a:pt x="1222" y="461"/>
                </a:cubicBezTo>
                <a:cubicBezTo>
                  <a:pt x="1222" y="452"/>
                  <a:pt x="1215" y="445"/>
                  <a:pt x="1206" y="445"/>
                </a:cubicBezTo>
                <a:close/>
                <a:moveTo>
                  <a:pt x="557" y="1324"/>
                </a:moveTo>
                <a:cubicBezTo>
                  <a:pt x="565" y="1324"/>
                  <a:pt x="572" y="1318"/>
                  <a:pt x="572" y="1309"/>
                </a:cubicBezTo>
                <a:cubicBezTo>
                  <a:pt x="572" y="1300"/>
                  <a:pt x="565" y="1293"/>
                  <a:pt x="557" y="1293"/>
                </a:cubicBezTo>
                <a:cubicBezTo>
                  <a:pt x="548" y="1293"/>
                  <a:pt x="541" y="1300"/>
                  <a:pt x="541" y="1309"/>
                </a:cubicBezTo>
                <a:cubicBezTo>
                  <a:pt x="541" y="1317"/>
                  <a:pt x="548" y="1324"/>
                  <a:pt x="557" y="1324"/>
                </a:cubicBezTo>
                <a:close/>
                <a:moveTo>
                  <a:pt x="1327" y="1282"/>
                </a:moveTo>
                <a:cubicBezTo>
                  <a:pt x="1336" y="1282"/>
                  <a:pt x="1343" y="1275"/>
                  <a:pt x="1343" y="1266"/>
                </a:cubicBezTo>
                <a:cubicBezTo>
                  <a:pt x="1343" y="1258"/>
                  <a:pt x="1336" y="1251"/>
                  <a:pt x="1328" y="1250"/>
                </a:cubicBezTo>
                <a:cubicBezTo>
                  <a:pt x="1319" y="1250"/>
                  <a:pt x="1312" y="1257"/>
                  <a:pt x="1312" y="1266"/>
                </a:cubicBezTo>
                <a:cubicBezTo>
                  <a:pt x="1312" y="1275"/>
                  <a:pt x="1319" y="1282"/>
                  <a:pt x="1327" y="1282"/>
                </a:cubicBezTo>
                <a:close/>
                <a:moveTo>
                  <a:pt x="458" y="1206"/>
                </a:moveTo>
                <a:cubicBezTo>
                  <a:pt x="467" y="1206"/>
                  <a:pt x="474" y="1199"/>
                  <a:pt x="473" y="1190"/>
                </a:cubicBezTo>
                <a:cubicBezTo>
                  <a:pt x="473" y="1181"/>
                  <a:pt x="466" y="1174"/>
                  <a:pt x="457" y="1175"/>
                </a:cubicBezTo>
                <a:cubicBezTo>
                  <a:pt x="449" y="1175"/>
                  <a:pt x="442" y="1182"/>
                  <a:pt x="442" y="1191"/>
                </a:cubicBezTo>
                <a:cubicBezTo>
                  <a:pt x="442" y="1199"/>
                  <a:pt x="450" y="1206"/>
                  <a:pt x="458" y="1206"/>
                </a:cubicBezTo>
                <a:close/>
                <a:moveTo>
                  <a:pt x="717" y="402"/>
                </a:moveTo>
                <a:cubicBezTo>
                  <a:pt x="708" y="402"/>
                  <a:pt x="701" y="409"/>
                  <a:pt x="701" y="418"/>
                </a:cubicBezTo>
                <a:cubicBezTo>
                  <a:pt x="701" y="427"/>
                  <a:pt x="708" y="434"/>
                  <a:pt x="717" y="434"/>
                </a:cubicBezTo>
                <a:cubicBezTo>
                  <a:pt x="726" y="434"/>
                  <a:pt x="733" y="427"/>
                  <a:pt x="733" y="418"/>
                </a:cubicBezTo>
                <a:cubicBezTo>
                  <a:pt x="733" y="409"/>
                  <a:pt x="726" y="402"/>
                  <a:pt x="717" y="402"/>
                </a:cubicBezTo>
                <a:close/>
                <a:moveTo>
                  <a:pt x="1209" y="1382"/>
                </a:moveTo>
                <a:cubicBezTo>
                  <a:pt x="1218" y="1381"/>
                  <a:pt x="1225" y="1374"/>
                  <a:pt x="1225" y="1366"/>
                </a:cubicBezTo>
                <a:cubicBezTo>
                  <a:pt x="1225" y="1357"/>
                  <a:pt x="1218" y="1350"/>
                  <a:pt x="1209" y="1350"/>
                </a:cubicBezTo>
                <a:cubicBezTo>
                  <a:pt x="1200" y="1351"/>
                  <a:pt x="1193" y="1357"/>
                  <a:pt x="1194" y="1366"/>
                </a:cubicBezTo>
                <a:cubicBezTo>
                  <a:pt x="1194" y="1375"/>
                  <a:pt x="1201" y="1382"/>
                  <a:pt x="1209" y="1382"/>
                </a:cubicBezTo>
                <a:close/>
                <a:moveTo>
                  <a:pt x="820" y="1457"/>
                </a:moveTo>
                <a:cubicBezTo>
                  <a:pt x="828" y="1456"/>
                  <a:pt x="835" y="1449"/>
                  <a:pt x="835" y="1441"/>
                </a:cubicBezTo>
                <a:cubicBezTo>
                  <a:pt x="835" y="1432"/>
                  <a:pt x="828" y="1425"/>
                  <a:pt x="819" y="1426"/>
                </a:cubicBezTo>
                <a:cubicBezTo>
                  <a:pt x="810" y="1426"/>
                  <a:pt x="803" y="1433"/>
                  <a:pt x="804" y="1441"/>
                </a:cubicBezTo>
                <a:cubicBezTo>
                  <a:pt x="804" y="1450"/>
                  <a:pt x="811" y="1457"/>
                  <a:pt x="820" y="1457"/>
                </a:cubicBezTo>
                <a:close/>
                <a:moveTo>
                  <a:pt x="928" y="1466"/>
                </a:moveTo>
                <a:cubicBezTo>
                  <a:pt x="937" y="1466"/>
                  <a:pt x="943" y="1459"/>
                  <a:pt x="943" y="1450"/>
                </a:cubicBezTo>
                <a:cubicBezTo>
                  <a:pt x="943" y="1442"/>
                  <a:pt x="936" y="1435"/>
                  <a:pt x="927" y="1435"/>
                </a:cubicBezTo>
                <a:cubicBezTo>
                  <a:pt x="919" y="1435"/>
                  <a:pt x="912" y="1442"/>
                  <a:pt x="912" y="1451"/>
                </a:cubicBezTo>
                <a:cubicBezTo>
                  <a:pt x="912" y="1459"/>
                  <a:pt x="919" y="1466"/>
                  <a:pt x="928" y="1466"/>
                </a:cubicBezTo>
                <a:close/>
                <a:moveTo>
                  <a:pt x="993" y="372"/>
                </a:moveTo>
                <a:cubicBezTo>
                  <a:pt x="984" y="372"/>
                  <a:pt x="977" y="379"/>
                  <a:pt x="978" y="388"/>
                </a:cubicBezTo>
                <a:cubicBezTo>
                  <a:pt x="978" y="396"/>
                  <a:pt x="985" y="403"/>
                  <a:pt x="994" y="403"/>
                </a:cubicBezTo>
                <a:cubicBezTo>
                  <a:pt x="1002" y="403"/>
                  <a:pt x="1009" y="396"/>
                  <a:pt x="1009" y="387"/>
                </a:cubicBezTo>
                <a:cubicBezTo>
                  <a:pt x="1009" y="378"/>
                  <a:pt x="1002" y="372"/>
                  <a:pt x="993" y="372"/>
                </a:cubicBezTo>
                <a:close/>
                <a:moveTo>
                  <a:pt x="393" y="1008"/>
                </a:moveTo>
                <a:cubicBezTo>
                  <a:pt x="402" y="1008"/>
                  <a:pt x="409" y="1001"/>
                  <a:pt x="408" y="992"/>
                </a:cubicBezTo>
                <a:cubicBezTo>
                  <a:pt x="408" y="983"/>
                  <a:pt x="401" y="976"/>
                  <a:pt x="392" y="977"/>
                </a:cubicBezTo>
                <a:cubicBezTo>
                  <a:pt x="384" y="977"/>
                  <a:pt x="377" y="984"/>
                  <a:pt x="377" y="992"/>
                </a:cubicBezTo>
                <a:cubicBezTo>
                  <a:pt x="377" y="1001"/>
                  <a:pt x="385" y="1008"/>
                  <a:pt x="393" y="1008"/>
                </a:cubicBezTo>
                <a:close/>
                <a:moveTo>
                  <a:pt x="532" y="1295"/>
                </a:moveTo>
                <a:cubicBezTo>
                  <a:pt x="541" y="1295"/>
                  <a:pt x="548" y="1287"/>
                  <a:pt x="548" y="1279"/>
                </a:cubicBezTo>
                <a:cubicBezTo>
                  <a:pt x="547" y="1270"/>
                  <a:pt x="540" y="1263"/>
                  <a:pt x="531" y="1263"/>
                </a:cubicBezTo>
                <a:cubicBezTo>
                  <a:pt x="523" y="1264"/>
                  <a:pt x="516" y="1270"/>
                  <a:pt x="516" y="1279"/>
                </a:cubicBezTo>
                <a:cubicBezTo>
                  <a:pt x="516" y="1288"/>
                  <a:pt x="523" y="1295"/>
                  <a:pt x="532" y="1295"/>
                </a:cubicBezTo>
                <a:close/>
                <a:moveTo>
                  <a:pt x="482" y="1236"/>
                </a:moveTo>
                <a:cubicBezTo>
                  <a:pt x="491" y="1236"/>
                  <a:pt x="498" y="1229"/>
                  <a:pt x="498" y="1220"/>
                </a:cubicBezTo>
                <a:cubicBezTo>
                  <a:pt x="498" y="1212"/>
                  <a:pt x="491" y="1204"/>
                  <a:pt x="483" y="1204"/>
                </a:cubicBezTo>
                <a:cubicBezTo>
                  <a:pt x="474" y="1204"/>
                  <a:pt x="467" y="1211"/>
                  <a:pt x="467" y="1220"/>
                </a:cubicBezTo>
                <a:cubicBezTo>
                  <a:pt x="467" y="1229"/>
                  <a:pt x="473" y="1235"/>
                  <a:pt x="482" y="1236"/>
                </a:cubicBezTo>
                <a:close/>
                <a:moveTo>
                  <a:pt x="412" y="1092"/>
                </a:moveTo>
                <a:cubicBezTo>
                  <a:pt x="421" y="1093"/>
                  <a:pt x="428" y="1086"/>
                  <a:pt x="428" y="1077"/>
                </a:cubicBezTo>
                <a:cubicBezTo>
                  <a:pt x="429" y="1069"/>
                  <a:pt x="422" y="1062"/>
                  <a:pt x="414" y="1061"/>
                </a:cubicBezTo>
                <a:cubicBezTo>
                  <a:pt x="405" y="1060"/>
                  <a:pt x="398" y="1067"/>
                  <a:pt x="397" y="1076"/>
                </a:cubicBezTo>
                <a:cubicBezTo>
                  <a:pt x="397" y="1085"/>
                  <a:pt x="403" y="1092"/>
                  <a:pt x="412" y="1092"/>
                </a:cubicBezTo>
                <a:close/>
                <a:moveTo>
                  <a:pt x="1127" y="411"/>
                </a:moveTo>
                <a:cubicBezTo>
                  <a:pt x="1119" y="411"/>
                  <a:pt x="1112" y="418"/>
                  <a:pt x="1112" y="427"/>
                </a:cubicBezTo>
                <a:cubicBezTo>
                  <a:pt x="1112" y="435"/>
                  <a:pt x="1118" y="442"/>
                  <a:pt x="1127" y="442"/>
                </a:cubicBezTo>
                <a:cubicBezTo>
                  <a:pt x="1135" y="442"/>
                  <a:pt x="1143" y="436"/>
                  <a:pt x="1143" y="427"/>
                </a:cubicBezTo>
                <a:cubicBezTo>
                  <a:pt x="1143" y="419"/>
                  <a:pt x="1136" y="411"/>
                  <a:pt x="1127" y="411"/>
                </a:cubicBezTo>
                <a:close/>
                <a:moveTo>
                  <a:pt x="481" y="601"/>
                </a:moveTo>
                <a:cubicBezTo>
                  <a:pt x="472" y="601"/>
                  <a:pt x="465" y="608"/>
                  <a:pt x="465" y="617"/>
                </a:cubicBezTo>
                <a:cubicBezTo>
                  <a:pt x="465" y="626"/>
                  <a:pt x="472" y="633"/>
                  <a:pt x="481" y="633"/>
                </a:cubicBezTo>
                <a:cubicBezTo>
                  <a:pt x="489" y="632"/>
                  <a:pt x="496" y="626"/>
                  <a:pt x="496" y="617"/>
                </a:cubicBezTo>
                <a:cubicBezTo>
                  <a:pt x="497" y="609"/>
                  <a:pt x="490" y="602"/>
                  <a:pt x="481" y="601"/>
                </a:cubicBezTo>
                <a:close/>
                <a:moveTo>
                  <a:pt x="1425" y="1099"/>
                </a:moveTo>
                <a:cubicBezTo>
                  <a:pt x="1434" y="1099"/>
                  <a:pt x="1441" y="1092"/>
                  <a:pt x="1441" y="1084"/>
                </a:cubicBezTo>
                <a:cubicBezTo>
                  <a:pt x="1441" y="1075"/>
                  <a:pt x="1434" y="1068"/>
                  <a:pt x="1426" y="1068"/>
                </a:cubicBezTo>
                <a:cubicBezTo>
                  <a:pt x="1417" y="1068"/>
                  <a:pt x="1410" y="1075"/>
                  <a:pt x="1410" y="1083"/>
                </a:cubicBezTo>
                <a:cubicBezTo>
                  <a:pt x="1410" y="1092"/>
                  <a:pt x="1417" y="1099"/>
                  <a:pt x="1425" y="1099"/>
                </a:cubicBezTo>
                <a:close/>
                <a:moveTo>
                  <a:pt x="1297" y="1307"/>
                </a:moveTo>
                <a:cubicBezTo>
                  <a:pt x="1306" y="1307"/>
                  <a:pt x="1313" y="1300"/>
                  <a:pt x="1313" y="1291"/>
                </a:cubicBezTo>
                <a:cubicBezTo>
                  <a:pt x="1314" y="1282"/>
                  <a:pt x="1307" y="1275"/>
                  <a:pt x="1298" y="1275"/>
                </a:cubicBezTo>
                <a:cubicBezTo>
                  <a:pt x="1289" y="1275"/>
                  <a:pt x="1283" y="1282"/>
                  <a:pt x="1282" y="1290"/>
                </a:cubicBezTo>
                <a:cubicBezTo>
                  <a:pt x="1282" y="1299"/>
                  <a:pt x="1289" y="1306"/>
                  <a:pt x="1297" y="1307"/>
                </a:cubicBezTo>
                <a:close/>
                <a:moveTo>
                  <a:pt x="1405" y="682"/>
                </a:moveTo>
                <a:cubicBezTo>
                  <a:pt x="1396" y="683"/>
                  <a:pt x="1389" y="690"/>
                  <a:pt x="1390" y="699"/>
                </a:cubicBezTo>
                <a:cubicBezTo>
                  <a:pt x="1390" y="707"/>
                  <a:pt x="1397" y="714"/>
                  <a:pt x="1406" y="713"/>
                </a:cubicBezTo>
                <a:cubicBezTo>
                  <a:pt x="1414" y="713"/>
                  <a:pt x="1421" y="706"/>
                  <a:pt x="1421" y="698"/>
                </a:cubicBezTo>
                <a:cubicBezTo>
                  <a:pt x="1421" y="689"/>
                  <a:pt x="1413" y="682"/>
                  <a:pt x="1405" y="682"/>
                </a:cubicBezTo>
                <a:close/>
                <a:moveTo>
                  <a:pt x="1238" y="1357"/>
                </a:moveTo>
                <a:cubicBezTo>
                  <a:pt x="1247" y="1357"/>
                  <a:pt x="1254" y="1350"/>
                  <a:pt x="1254" y="1342"/>
                </a:cubicBezTo>
                <a:cubicBezTo>
                  <a:pt x="1255" y="1333"/>
                  <a:pt x="1248" y="1326"/>
                  <a:pt x="1239" y="1326"/>
                </a:cubicBezTo>
                <a:cubicBezTo>
                  <a:pt x="1230" y="1326"/>
                  <a:pt x="1223" y="1333"/>
                  <a:pt x="1223" y="1341"/>
                </a:cubicBezTo>
                <a:cubicBezTo>
                  <a:pt x="1223" y="1350"/>
                  <a:pt x="1230" y="1356"/>
                  <a:pt x="1238" y="1357"/>
                </a:cubicBezTo>
                <a:close/>
                <a:moveTo>
                  <a:pt x="801" y="383"/>
                </a:moveTo>
                <a:cubicBezTo>
                  <a:pt x="792" y="383"/>
                  <a:pt x="785" y="390"/>
                  <a:pt x="785" y="398"/>
                </a:cubicBezTo>
                <a:cubicBezTo>
                  <a:pt x="785" y="407"/>
                  <a:pt x="792" y="414"/>
                  <a:pt x="801" y="414"/>
                </a:cubicBezTo>
                <a:cubicBezTo>
                  <a:pt x="809" y="414"/>
                  <a:pt x="816" y="407"/>
                  <a:pt x="816" y="398"/>
                </a:cubicBezTo>
                <a:cubicBezTo>
                  <a:pt x="816" y="390"/>
                  <a:pt x="809" y="383"/>
                  <a:pt x="801" y="383"/>
                </a:cubicBezTo>
                <a:close/>
                <a:moveTo>
                  <a:pt x="1392" y="1178"/>
                </a:moveTo>
                <a:cubicBezTo>
                  <a:pt x="1401" y="1177"/>
                  <a:pt x="1407" y="1170"/>
                  <a:pt x="1407" y="1162"/>
                </a:cubicBezTo>
                <a:cubicBezTo>
                  <a:pt x="1407" y="1153"/>
                  <a:pt x="1400" y="1146"/>
                  <a:pt x="1391" y="1146"/>
                </a:cubicBezTo>
                <a:cubicBezTo>
                  <a:pt x="1383" y="1147"/>
                  <a:pt x="1376" y="1154"/>
                  <a:pt x="1376" y="1163"/>
                </a:cubicBezTo>
                <a:cubicBezTo>
                  <a:pt x="1376" y="1172"/>
                  <a:pt x="1383" y="1178"/>
                  <a:pt x="1392" y="1178"/>
                </a:cubicBezTo>
                <a:close/>
                <a:moveTo>
                  <a:pt x="939" y="368"/>
                </a:moveTo>
                <a:cubicBezTo>
                  <a:pt x="931" y="368"/>
                  <a:pt x="924" y="374"/>
                  <a:pt x="924" y="383"/>
                </a:cubicBezTo>
                <a:cubicBezTo>
                  <a:pt x="924" y="391"/>
                  <a:pt x="931" y="399"/>
                  <a:pt x="939" y="399"/>
                </a:cubicBezTo>
                <a:cubicBezTo>
                  <a:pt x="948" y="399"/>
                  <a:pt x="955" y="392"/>
                  <a:pt x="955" y="383"/>
                </a:cubicBezTo>
                <a:cubicBezTo>
                  <a:pt x="955" y="375"/>
                  <a:pt x="948" y="368"/>
                  <a:pt x="939" y="368"/>
                </a:cubicBezTo>
                <a:close/>
                <a:moveTo>
                  <a:pt x="874" y="1462"/>
                </a:moveTo>
                <a:cubicBezTo>
                  <a:pt x="882" y="1462"/>
                  <a:pt x="889" y="1455"/>
                  <a:pt x="889" y="1446"/>
                </a:cubicBezTo>
                <a:cubicBezTo>
                  <a:pt x="889" y="1438"/>
                  <a:pt x="883" y="1431"/>
                  <a:pt x="874" y="1431"/>
                </a:cubicBezTo>
                <a:cubicBezTo>
                  <a:pt x="866" y="1430"/>
                  <a:pt x="858" y="1437"/>
                  <a:pt x="858" y="1446"/>
                </a:cubicBezTo>
                <a:cubicBezTo>
                  <a:pt x="858" y="1454"/>
                  <a:pt x="865" y="1462"/>
                  <a:pt x="874" y="1462"/>
                </a:cubicBezTo>
                <a:close/>
                <a:moveTo>
                  <a:pt x="1095" y="1426"/>
                </a:moveTo>
                <a:cubicBezTo>
                  <a:pt x="1104" y="1426"/>
                  <a:pt x="1111" y="1419"/>
                  <a:pt x="1111" y="1411"/>
                </a:cubicBezTo>
                <a:cubicBezTo>
                  <a:pt x="1111" y="1402"/>
                  <a:pt x="1105" y="1395"/>
                  <a:pt x="1096" y="1395"/>
                </a:cubicBezTo>
                <a:cubicBezTo>
                  <a:pt x="1087" y="1395"/>
                  <a:pt x="1080" y="1402"/>
                  <a:pt x="1080" y="1410"/>
                </a:cubicBezTo>
                <a:cubicBezTo>
                  <a:pt x="1080" y="1419"/>
                  <a:pt x="1087" y="1426"/>
                  <a:pt x="1095" y="1426"/>
                </a:cubicBezTo>
                <a:close/>
                <a:moveTo>
                  <a:pt x="1268" y="1331"/>
                </a:moveTo>
                <a:cubicBezTo>
                  <a:pt x="1277" y="1331"/>
                  <a:pt x="1284" y="1324"/>
                  <a:pt x="1284" y="1316"/>
                </a:cubicBezTo>
                <a:cubicBezTo>
                  <a:pt x="1284" y="1307"/>
                  <a:pt x="1277" y="1300"/>
                  <a:pt x="1269" y="1300"/>
                </a:cubicBezTo>
                <a:cubicBezTo>
                  <a:pt x="1260" y="1300"/>
                  <a:pt x="1253" y="1307"/>
                  <a:pt x="1253" y="1316"/>
                </a:cubicBezTo>
                <a:cubicBezTo>
                  <a:pt x="1253" y="1324"/>
                  <a:pt x="1260" y="1331"/>
                  <a:pt x="1268" y="1331"/>
                </a:cubicBezTo>
                <a:close/>
                <a:moveTo>
                  <a:pt x="412" y="759"/>
                </a:moveTo>
                <a:cubicBezTo>
                  <a:pt x="403" y="759"/>
                  <a:pt x="396" y="766"/>
                  <a:pt x="396" y="775"/>
                </a:cubicBezTo>
                <a:cubicBezTo>
                  <a:pt x="396" y="783"/>
                  <a:pt x="403" y="790"/>
                  <a:pt x="412" y="790"/>
                </a:cubicBezTo>
                <a:cubicBezTo>
                  <a:pt x="421" y="790"/>
                  <a:pt x="427" y="783"/>
                  <a:pt x="427" y="774"/>
                </a:cubicBezTo>
                <a:cubicBezTo>
                  <a:pt x="427" y="766"/>
                  <a:pt x="420" y="759"/>
                  <a:pt x="412" y="759"/>
                </a:cubicBezTo>
                <a:close/>
                <a:moveTo>
                  <a:pt x="507" y="1265"/>
                </a:moveTo>
                <a:cubicBezTo>
                  <a:pt x="516" y="1265"/>
                  <a:pt x="523" y="1258"/>
                  <a:pt x="523" y="1249"/>
                </a:cubicBezTo>
                <a:cubicBezTo>
                  <a:pt x="523" y="1240"/>
                  <a:pt x="516" y="1233"/>
                  <a:pt x="507" y="1233"/>
                </a:cubicBezTo>
                <a:cubicBezTo>
                  <a:pt x="499" y="1234"/>
                  <a:pt x="492" y="1240"/>
                  <a:pt x="492" y="1249"/>
                </a:cubicBezTo>
                <a:cubicBezTo>
                  <a:pt x="491" y="1257"/>
                  <a:pt x="498" y="1264"/>
                  <a:pt x="507" y="1265"/>
                </a:cubicBezTo>
                <a:close/>
                <a:moveTo>
                  <a:pt x="446" y="681"/>
                </a:moveTo>
                <a:cubicBezTo>
                  <a:pt x="437" y="681"/>
                  <a:pt x="430" y="688"/>
                  <a:pt x="430" y="697"/>
                </a:cubicBezTo>
                <a:cubicBezTo>
                  <a:pt x="431" y="705"/>
                  <a:pt x="438" y="712"/>
                  <a:pt x="446" y="712"/>
                </a:cubicBezTo>
                <a:cubicBezTo>
                  <a:pt x="455" y="711"/>
                  <a:pt x="461" y="705"/>
                  <a:pt x="461" y="696"/>
                </a:cubicBezTo>
                <a:cubicBezTo>
                  <a:pt x="461" y="687"/>
                  <a:pt x="454" y="680"/>
                  <a:pt x="446" y="681"/>
                </a:cubicBezTo>
                <a:close/>
                <a:moveTo>
                  <a:pt x="1446" y="1029"/>
                </a:moveTo>
                <a:cubicBezTo>
                  <a:pt x="1446" y="1020"/>
                  <a:pt x="1439" y="1013"/>
                  <a:pt x="1430" y="1013"/>
                </a:cubicBezTo>
                <a:cubicBezTo>
                  <a:pt x="1422" y="1014"/>
                  <a:pt x="1415" y="1021"/>
                  <a:pt x="1415" y="1030"/>
                </a:cubicBezTo>
                <a:cubicBezTo>
                  <a:pt x="1416" y="1038"/>
                  <a:pt x="1423" y="1045"/>
                  <a:pt x="1432" y="1044"/>
                </a:cubicBezTo>
                <a:cubicBezTo>
                  <a:pt x="1440" y="1044"/>
                  <a:pt x="1446" y="1037"/>
                  <a:pt x="1446" y="1029"/>
                </a:cubicBezTo>
                <a:close/>
                <a:moveTo>
                  <a:pt x="1460" y="866"/>
                </a:moveTo>
                <a:cubicBezTo>
                  <a:pt x="1460" y="858"/>
                  <a:pt x="1453" y="851"/>
                  <a:pt x="1444" y="851"/>
                </a:cubicBezTo>
                <a:cubicBezTo>
                  <a:pt x="1436" y="851"/>
                  <a:pt x="1429" y="857"/>
                  <a:pt x="1429" y="865"/>
                </a:cubicBezTo>
                <a:cubicBezTo>
                  <a:pt x="1429" y="874"/>
                  <a:pt x="1435" y="881"/>
                  <a:pt x="1444" y="882"/>
                </a:cubicBezTo>
                <a:cubicBezTo>
                  <a:pt x="1453" y="882"/>
                  <a:pt x="1460" y="875"/>
                  <a:pt x="1460" y="866"/>
                </a:cubicBezTo>
                <a:close/>
                <a:moveTo>
                  <a:pt x="740" y="1422"/>
                </a:moveTo>
                <a:cubicBezTo>
                  <a:pt x="748" y="1423"/>
                  <a:pt x="756" y="1416"/>
                  <a:pt x="756" y="1407"/>
                </a:cubicBezTo>
                <a:cubicBezTo>
                  <a:pt x="756" y="1399"/>
                  <a:pt x="749" y="1392"/>
                  <a:pt x="740" y="1392"/>
                </a:cubicBezTo>
                <a:cubicBezTo>
                  <a:pt x="731" y="1392"/>
                  <a:pt x="725" y="1398"/>
                  <a:pt x="725" y="1407"/>
                </a:cubicBezTo>
                <a:cubicBezTo>
                  <a:pt x="725" y="1416"/>
                  <a:pt x="731" y="1422"/>
                  <a:pt x="740" y="1422"/>
                </a:cubicBezTo>
                <a:close/>
                <a:moveTo>
                  <a:pt x="661" y="1388"/>
                </a:moveTo>
                <a:cubicBezTo>
                  <a:pt x="669" y="1388"/>
                  <a:pt x="676" y="1381"/>
                  <a:pt x="676" y="1373"/>
                </a:cubicBezTo>
                <a:cubicBezTo>
                  <a:pt x="676" y="1364"/>
                  <a:pt x="669" y="1357"/>
                  <a:pt x="660" y="1357"/>
                </a:cubicBezTo>
                <a:cubicBezTo>
                  <a:pt x="652" y="1358"/>
                  <a:pt x="645" y="1364"/>
                  <a:pt x="645" y="1372"/>
                </a:cubicBezTo>
                <a:cubicBezTo>
                  <a:pt x="645" y="1381"/>
                  <a:pt x="652" y="1388"/>
                  <a:pt x="661" y="1388"/>
                </a:cubicBezTo>
                <a:close/>
                <a:moveTo>
                  <a:pt x="1381" y="653"/>
                </a:moveTo>
                <a:cubicBezTo>
                  <a:pt x="1372" y="652"/>
                  <a:pt x="1365" y="659"/>
                  <a:pt x="1364" y="668"/>
                </a:cubicBezTo>
                <a:cubicBezTo>
                  <a:pt x="1364" y="676"/>
                  <a:pt x="1370" y="683"/>
                  <a:pt x="1379" y="684"/>
                </a:cubicBezTo>
                <a:cubicBezTo>
                  <a:pt x="1387" y="684"/>
                  <a:pt x="1395" y="677"/>
                  <a:pt x="1395" y="669"/>
                </a:cubicBezTo>
                <a:cubicBezTo>
                  <a:pt x="1395" y="660"/>
                  <a:pt x="1389" y="653"/>
                  <a:pt x="1381" y="653"/>
                </a:cubicBezTo>
                <a:close/>
                <a:moveTo>
                  <a:pt x="1012" y="1446"/>
                </a:moveTo>
                <a:cubicBezTo>
                  <a:pt x="1021" y="1446"/>
                  <a:pt x="1028" y="1439"/>
                  <a:pt x="1027" y="1431"/>
                </a:cubicBezTo>
                <a:cubicBezTo>
                  <a:pt x="1027" y="1422"/>
                  <a:pt x="1020" y="1415"/>
                  <a:pt x="1012" y="1415"/>
                </a:cubicBezTo>
                <a:cubicBezTo>
                  <a:pt x="1003" y="1416"/>
                  <a:pt x="997" y="1422"/>
                  <a:pt x="996" y="1431"/>
                </a:cubicBezTo>
                <a:cubicBezTo>
                  <a:pt x="996" y="1439"/>
                  <a:pt x="1004" y="1446"/>
                  <a:pt x="1012" y="1446"/>
                </a:cubicBezTo>
                <a:close/>
                <a:moveTo>
                  <a:pt x="1424" y="766"/>
                </a:moveTo>
                <a:cubicBezTo>
                  <a:pt x="1416" y="766"/>
                  <a:pt x="1409" y="773"/>
                  <a:pt x="1409" y="781"/>
                </a:cubicBezTo>
                <a:cubicBezTo>
                  <a:pt x="1409" y="790"/>
                  <a:pt x="1416" y="797"/>
                  <a:pt x="1425" y="797"/>
                </a:cubicBezTo>
                <a:cubicBezTo>
                  <a:pt x="1434" y="797"/>
                  <a:pt x="1440" y="790"/>
                  <a:pt x="1440" y="781"/>
                </a:cubicBezTo>
                <a:cubicBezTo>
                  <a:pt x="1440" y="773"/>
                  <a:pt x="1433" y="766"/>
                  <a:pt x="1424" y="766"/>
                </a:cubicBezTo>
                <a:close/>
                <a:moveTo>
                  <a:pt x="382" y="938"/>
                </a:moveTo>
                <a:cubicBezTo>
                  <a:pt x="382" y="947"/>
                  <a:pt x="388" y="954"/>
                  <a:pt x="397" y="954"/>
                </a:cubicBezTo>
                <a:cubicBezTo>
                  <a:pt x="406" y="954"/>
                  <a:pt x="413" y="947"/>
                  <a:pt x="413" y="939"/>
                </a:cubicBezTo>
                <a:cubicBezTo>
                  <a:pt x="413" y="930"/>
                  <a:pt x="406" y="923"/>
                  <a:pt x="397" y="923"/>
                </a:cubicBezTo>
                <a:cubicBezTo>
                  <a:pt x="389" y="923"/>
                  <a:pt x="382" y="930"/>
                  <a:pt x="382" y="938"/>
                </a:cubicBezTo>
                <a:close/>
                <a:moveTo>
                  <a:pt x="687" y="427"/>
                </a:moveTo>
                <a:cubicBezTo>
                  <a:pt x="678" y="428"/>
                  <a:pt x="672" y="434"/>
                  <a:pt x="672" y="443"/>
                </a:cubicBezTo>
                <a:cubicBezTo>
                  <a:pt x="672" y="451"/>
                  <a:pt x="679" y="458"/>
                  <a:pt x="687" y="458"/>
                </a:cubicBezTo>
                <a:cubicBezTo>
                  <a:pt x="696" y="458"/>
                  <a:pt x="703" y="451"/>
                  <a:pt x="703" y="443"/>
                </a:cubicBezTo>
                <a:cubicBezTo>
                  <a:pt x="703" y="434"/>
                  <a:pt x="696" y="427"/>
                  <a:pt x="687" y="427"/>
                </a:cubicBezTo>
                <a:close/>
                <a:moveTo>
                  <a:pt x="1231" y="475"/>
                </a:moveTo>
                <a:cubicBezTo>
                  <a:pt x="1222" y="475"/>
                  <a:pt x="1216" y="482"/>
                  <a:pt x="1216" y="491"/>
                </a:cubicBezTo>
                <a:cubicBezTo>
                  <a:pt x="1216" y="499"/>
                  <a:pt x="1223" y="506"/>
                  <a:pt x="1231" y="506"/>
                </a:cubicBezTo>
                <a:cubicBezTo>
                  <a:pt x="1240" y="506"/>
                  <a:pt x="1247" y="499"/>
                  <a:pt x="1247" y="490"/>
                </a:cubicBezTo>
                <a:cubicBezTo>
                  <a:pt x="1247" y="482"/>
                  <a:pt x="1239" y="475"/>
                  <a:pt x="1231" y="475"/>
                </a:cubicBezTo>
                <a:close/>
                <a:moveTo>
                  <a:pt x="494" y="592"/>
                </a:moveTo>
                <a:cubicBezTo>
                  <a:pt x="494" y="601"/>
                  <a:pt x="501" y="608"/>
                  <a:pt x="510" y="608"/>
                </a:cubicBezTo>
                <a:cubicBezTo>
                  <a:pt x="519" y="607"/>
                  <a:pt x="526" y="600"/>
                  <a:pt x="525" y="592"/>
                </a:cubicBezTo>
                <a:cubicBezTo>
                  <a:pt x="525" y="584"/>
                  <a:pt x="518" y="577"/>
                  <a:pt x="510" y="577"/>
                </a:cubicBezTo>
                <a:cubicBezTo>
                  <a:pt x="501" y="576"/>
                  <a:pt x="494" y="583"/>
                  <a:pt x="494" y="592"/>
                </a:cubicBezTo>
                <a:close/>
                <a:moveTo>
                  <a:pt x="437" y="1121"/>
                </a:moveTo>
                <a:cubicBezTo>
                  <a:pt x="446" y="1121"/>
                  <a:pt x="452" y="1115"/>
                  <a:pt x="453" y="1106"/>
                </a:cubicBezTo>
                <a:cubicBezTo>
                  <a:pt x="453" y="1097"/>
                  <a:pt x="446" y="1090"/>
                  <a:pt x="437" y="1090"/>
                </a:cubicBezTo>
                <a:cubicBezTo>
                  <a:pt x="429" y="1090"/>
                  <a:pt x="422" y="1097"/>
                  <a:pt x="422" y="1105"/>
                </a:cubicBezTo>
                <a:cubicBezTo>
                  <a:pt x="422" y="1114"/>
                  <a:pt x="429" y="1121"/>
                  <a:pt x="437" y="1121"/>
                </a:cubicBezTo>
                <a:close/>
                <a:moveTo>
                  <a:pt x="392" y="830"/>
                </a:moveTo>
                <a:cubicBezTo>
                  <a:pt x="392" y="838"/>
                  <a:pt x="399" y="845"/>
                  <a:pt x="408" y="845"/>
                </a:cubicBezTo>
                <a:cubicBezTo>
                  <a:pt x="416" y="844"/>
                  <a:pt x="423" y="837"/>
                  <a:pt x="423" y="829"/>
                </a:cubicBezTo>
                <a:cubicBezTo>
                  <a:pt x="423" y="821"/>
                  <a:pt x="415" y="813"/>
                  <a:pt x="407" y="814"/>
                </a:cubicBezTo>
                <a:cubicBezTo>
                  <a:pt x="398" y="814"/>
                  <a:pt x="392" y="821"/>
                  <a:pt x="392" y="830"/>
                </a:cubicBezTo>
                <a:close/>
                <a:moveTo>
                  <a:pt x="658" y="452"/>
                </a:moveTo>
                <a:cubicBezTo>
                  <a:pt x="649" y="452"/>
                  <a:pt x="643" y="459"/>
                  <a:pt x="643" y="468"/>
                </a:cubicBezTo>
                <a:cubicBezTo>
                  <a:pt x="643" y="477"/>
                  <a:pt x="650" y="483"/>
                  <a:pt x="659" y="483"/>
                </a:cubicBezTo>
                <a:cubicBezTo>
                  <a:pt x="667" y="483"/>
                  <a:pt x="674" y="476"/>
                  <a:pt x="674" y="467"/>
                </a:cubicBezTo>
                <a:cubicBezTo>
                  <a:pt x="674" y="459"/>
                  <a:pt x="666" y="452"/>
                  <a:pt x="658" y="452"/>
                </a:cubicBezTo>
                <a:close/>
                <a:moveTo>
                  <a:pt x="1440" y="904"/>
                </a:moveTo>
                <a:cubicBezTo>
                  <a:pt x="1432" y="904"/>
                  <a:pt x="1425" y="911"/>
                  <a:pt x="1425" y="919"/>
                </a:cubicBezTo>
                <a:cubicBezTo>
                  <a:pt x="1424" y="928"/>
                  <a:pt x="1432" y="935"/>
                  <a:pt x="1440" y="935"/>
                </a:cubicBezTo>
                <a:cubicBezTo>
                  <a:pt x="1449" y="935"/>
                  <a:pt x="1455" y="929"/>
                  <a:pt x="1455" y="920"/>
                </a:cubicBezTo>
                <a:cubicBezTo>
                  <a:pt x="1456" y="911"/>
                  <a:pt x="1449" y="904"/>
                  <a:pt x="1440" y="904"/>
                </a:cubicBezTo>
                <a:close/>
                <a:moveTo>
                  <a:pt x="1256" y="505"/>
                </a:moveTo>
                <a:cubicBezTo>
                  <a:pt x="1248" y="505"/>
                  <a:pt x="1241" y="512"/>
                  <a:pt x="1240" y="520"/>
                </a:cubicBezTo>
                <a:cubicBezTo>
                  <a:pt x="1240" y="529"/>
                  <a:pt x="1247" y="536"/>
                  <a:pt x="1256" y="536"/>
                </a:cubicBezTo>
                <a:cubicBezTo>
                  <a:pt x="1265" y="536"/>
                  <a:pt x="1271" y="529"/>
                  <a:pt x="1271" y="521"/>
                </a:cubicBezTo>
                <a:cubicBezTo>
                  <a:pt x="1271" y="512"/>
                  <a:pt x="1264" y="505"/>
                  <a:pt x="1256" y="505"/>
                </a:cubicBezTo>
                <a:close/>
                <a:moveTo>
                  <a:pt x="387" y="883"/>
                </a:moveTo>
                <a:cubicBezTo>
                  <a:pt x="387" y="892"/>
                  <a:pt x="393" y="899"/>
                  <a:pt x="402" y="899"/>
                </a:cubicBezTo>
                <a:cubicBezTo>
                  <a:pt x="410" y="899"/>
                  <a:pt x="417" y="893"/>
                  <a:pt x="418" y="885"/>
                </a:cubicBezTo>
                <a:cubicBezTo>
                  <a:pt x="418" y="876"/>
                  <a:pt x="411" y="869"/>
                  <a:pt x="403" y="868"/>
                </a:cubicBezTo>
                <a:cubicBezTo>
                  <a:pt x="394" y="868"/>
                  <a:pt x="387" y="875"/>
                  <a:pt x="387" y="883"/>
                </a:cubicBezTo>
                <a:close/>
                <a:moveTo>
                  <a:pt x="1435" y="990"/>
                </a:moveTo>
                <a:cubicBezTo>
                  <a:pt x="1443" y="990"/>
                  <a:pt x="1450" y="983"/>
                  <a:pt x="1450" y="975"/>
                </a:cubicBezTo>
                <a:cubicBezTo>
                  <a:pt x="1451" y="966"/>
                  <a:pt x="1444" y="959"/>
                  <a:pt x="1435" y="959"/>
                </a:cubicBezTo>
                <a:cubicBezTo>
                  <a:pt x="1427" y="959"/>
                  <a:pt x="1419" y="966"/>
                  <a:pt x="1420" y="975"/>
                </a:cubicBezTo>
                <a:cubicBezTo>
                  <a:pt x="1420" y="983"/>
                  <a:pt x="1426" y="989"/>
                  <a:pt x="1435" y="990"/>
                </a:cubicBezTo>
                <a:close/>
                <a:moveTo>
                  <a:pt x="1152" y="441"/>
                </a:moveTo>
                <a:cubicBezTo>
                  <a:pt x="1143" y="441"/>
                  <a:pt x="1136" y="448"/>
                  <a:pt x="1136" y="457"/>
                </a:cubicBezTo>
                <a:cubicBezTo>
                  <a:pt x="1136" y="465"/>
                  <a:pt x="1144" y="472"/>
                  <a:pt x="1152" y="472"/>
                </a:cubicBezTo>
                <a:cubicBezTo>
                  <a:pt x="1161" y="472"/>
                  <a:pt x="1168" y="464"/>
                  <a:pt x="1167" y="456"/>
                </a:cubicBezTo>
                <a:cubicBezTo>
                  <a:pt x="1167" y="447"/>
                  <a:pt x="1160" y="441"/>
                  <a:pt x="1152" y="441"/>
                </a:cubicBezTo>
                <a:close/>
                <a:moveTo>
                  <a:pt x="629" y="477"/>
                </a:moveTo>
                <a:cubicBezTo>
                  <a:pt x="620" y="477"/>
                  <a:pt x="613" y="484"/>
                  <a:pt x="613" y="492"/>
                </a:cubicBezTo>
                <a:cubicBezTo>
                  <a:pt x="613" y="501"/>
                  <a:pt x="620" y="508"/>
                  <a:pt x="628" y="508"/>
                </a:cubicBezTo>
                <a:cubicBezTo>
                  <a:pt x="636" y="508"/>
                  <a:pt x="644" y="501"/>
                  <a:pt x="644" y="492"/>
                </a:cubicBezTo>
                <a:cubicBezTo>
                  <a:pt x="644" y="484"/>
                  <a:pt x="637" y="477"/>
                  <a:pt x="629" y="477"/>
                </a:cubicBezTo>
                <a:close/>
                <a:moveTo>
                  <a:pt x="540" y="552"/>
                </a:moveTo>
                <a:cubicBezTo>
                  <a:pt x="531" y="552"/>
                  <a:pt x="524" y="559"/>
                  <a:pt x="524" y="567"/>
                </a:cubicBezTo>
                <a:cubicBezTo>
                  <a:pt x="524" y="576"/>
                  <a:pt x="531" y="583"/>
                  <a:pt x="540" y="583"/>
                </a:cubicBezTo>
                <a:cubicBezTo>
                  <a:pt x="548" y="583"/>
                  <a:pt x="555" y="576"/>
                  <a:pt x="555" y="568"/>
                </a:cubicBezTo>
                <a:cubicBezTo>
                  <a:pt x="555" y="559"/>
                  <a:pt x="549" y="552"/>
                  <a:pt x="540" y="552"/>
                </a:cubicBezTo>
                <a:close/>
                <a:moveTo>
                  <a:pt x="1355" y="623"/>
                </a:moveTo>
                <a:cubicBezTo>
                  <a:pt x="1347" y="623"/>
                  <a:pt x="1339" y="630"/>
                  <a:pt x="1339" y="638"/>
                </a:cubicBezTo>
                <a:cubicBezTo>
                  <a:pt x="1340" y="647"/>
                  <a:pt x="1347" y="654"/>
                  <a:pt x="1356" y="653"/>
                </a:cubicBezTo>
                <a:cubicBezTo>
                  <a:pt x="1364" y="653"/>
                  <a:pt x="1370" y="646"/>
                  <a:pt x="1370" y="638"/>
                </a:cubicBezTo>
                <a:cubicBezTo>
                  <a:pt x="1370" y="630"/>
                  <a:pt x="1363" y="623"/>
                  <a:pt x="1355" y="623"/>
                </a:cubicBezTo>
                <a:close/>
                <a:moveTo>
                  <a:pt x="772" y="408"/>
                </a:moveTo>
                <a:cubicBezTo>
                  <a:pt x="763" y="408"/>
                  <a:pt x="756" y="415"/>
                  <a:pt x="756" y="423"/>
                </a:cubicBezTo>
                <a:cubicBezTo>
                  <a:pt x="756" y="432"/>
                  <a:pt x="763" y="438"/>
                  <a:pt x="771" y="438"/>
                </a:cubicBezTo>
                <a:cubicBezTo>
                  <a:pt x="780" y="439"/>
                  <a:pt x="786" y="432"/>
                  <a:pt x="787" y="424"/>
                </a:cubicBezTo>
                <a:cubicBezTo>
                  <a:pt x="787" y="415"/>
                  <a:pt x="780" y="408"/>
                  <a:pt x="772" y="408"/>
                </a:cubicBezTo>
                <a:close/>
                <a:moveTo>
                  <a:pt x="1072" y="406"/>
                </a:moveTo>
                <a:cubicBezTo>
                  <a:pt x="1064" y="407"/>
                  <a:pt x="1057" y="414"/>
                  <a:pt x="1057" y="422"/>
                </a:cubicBezTo>
                <a:cubicBezTo>
                  <a:pt x="1058" y="431"/>
                  <a:pt x="1065" y="437"/>
                  <a:pt x="1073" y="437"/>
                </a:cubicBezTo>
                <a:cubicBezTo>
                  <a:pt x="1082" y="436"/>
                  <a:pt x="1088" y="429"/>
                  <a:pt x="1088" y="421"/>
                </a:cubicBezTo>
                <a:cubicBezTo>
                  <a:pt x="1088" y="413"/>
                  <a:pt x="1080" y="406"/>
                  <a:pt x="1072" y="406"/>
                </a:cubicBezTo>
                <a:close/>
                <a:moveTo>
                  <a:pt x="1362" y="1202"/>
                </a:moveTo>
                <a:cubicBezTo>
                  <a:pt x="1370" y="1202"/>
                  <a:pt x="1377" y="1195"/>
                  <a:pt x="1377" y="1187"/>
                </a:cubicBezTo>
                <a:cubicBezTo>
                  <a:pt x="1377" y="1178"/>
                  <a:pt x="1371" y="1172"/>
                  <a:pt x="1362" y="1172"/>
                </a:cubicBezTo>
                <a:cubicBezTo>
                  <a:pt x="1353" y="1171"/>
                  <a:pt x="1346" y="1178"/>
                  <a:pt x="1346" y="1187"/>
                </a:cubicBezTo>
                <a:cubicBezTo>
                  <a:pt x="1346" y="1195"/>
                  <a:pt x="1354" y="1203"/>
                  <a:pt x="1362" y="1202"/>
                </a:cubicBezTo>
                <a:close/>
                <a:moveTo>
                  <a:pt x="1280" y="534"/>
                </a:moveTo>
                <a:cubicBezTo>
                  <a:pt x="1272" y="534"/>
                  <a:pt x="1265" y="541"/>
                  <a:pt x="1265" y="550"/>
                </a:cubicBezTo>
                <a:cubicBezTo>
                  <a:pt x="1265" y="558"/>
                  <a:pt x="1272" y="565"/>
                  <a:pt x="1280" y="565"/>
                </a:cubicBezTo>
                <a:cubicBezTo>
                  <a:pt x="1289" y="565"/>
                  <a:pt x="1296" y="558"/>
                  <a:pt x="1296" y="549"/>
                </a:cubicBezTo>
                <a:cubicBezTo>
                  <a:pt x="1296" y="541"/>
                  <a:pt x="1289" y="534"/>
                  <a:pt x="1280" y="534"/>
                </a:cubicBezTo>
                <a:close/>
                <a:moveTo>
                  <a:pt x="855" y="387"/>
                </a:moveTo>
                <a:cubicBezTo>
                  <a:pt x="847" y="387"/>
                  <a:pt x="840" y="394"/>
                  <a:pt x="840" y="402"/>
                </a:cubicBezTo>
                <a:cubicBezTo>
                  <a:pt x="839" y="411"/>
                  <a:pt x="847" y="418"/>
                  <a:pt x="855" y="418"/>
                </a:cubicBezTo>
                <a:cubicBezTo>
                  <a:pt x="864" y="418"/>
                  <a:pt x="870" y="412"/>
                  <a:pt x="870" y="403"/>
                </a:cubicBezTo>
                <a:cubicBezTo>
                  <a:pt x="871" y="394"/>
                  <a:pt x="864" y="387"/>
                  <a:pt x="855" y="387"/>
                </a:cubicBezTo>
                <a:close/>
                <a:moveTo>
                  <a:pt x="1330" y="594"/>
                </a:moveTo>
                <a:cubicBezTo>
                  <a:pt x="1322" y="594"/>
                  <a:pt x="1315" y="601"/>
                  <a:pt x="1315" y="609"/>
                </a:cubicBezTo>
                <a:cubicBezTo>
                  <a:pt x="1315" y="618"/>
                  <a:pt x="1321" y="624"/>
                  <a:pt x="1330" y="624"/>
                </a:cubicBezTo>
                <a:cubicBezTo>
                  <a:pt x="1338" y="624"/>
                  <a:pt x="1345" y="618"/>
                  <a:pt x="1346" y="610"/>
                </a:cubicBezTo>
                <a:cubicBezTo>
                  <a:pt x="1346" y="601"/>
                  <a:pt x="1338" y="594"/>
                  <a:pt x="1330" y="594"/>
                </a:cubicBezTo>
                <a:close/>
                <a:moveTo>
                  <a:pt x="1435" y="836"/>
                </a:moveTo>
                <a:cubicBezTo>
                  <a:pt x="1435" y="828"/>
                  <a:pt x="1428" y="821"/>
                  <a:pt x="1419" y="821"/>
                </a:cubicBezTo>
                <a:cubicBezTo>
                  <a:pt x="1411" y="821"/>
                  <a:pt x="1404" y="828"/>
                  <a:pt x="1404" y="836"/>
                </a:cubicBezTo>
                <a:cubicBezTo>
                  <a:pt x="1404" y="845"/>
                  <a:pt x="1411" y="851"/>
                  <a:pt x="1420" y="851"/>
                </a:cubicBezTo>
                <a:cubicBezTo>
                  <a:pt x="1428" y="851"/>
                  <a:pt x="1435" y="845"/>
                  <a:pt x="1435" y="836"/>
                </a:cubicBezTo>
                <a:close/>
                <a:moveTo>
                  <a:pt x="1333" y="1228"/>
                </a:moveTo>
                <a:cubicBezTo>
                  <a:pt x="1341" y="1228"/>
                  <a:pt x="1348" y="1221"/>
                  <a:pt x="1348" y="1212"/>
                </a:cubicBezTo>
                <a:cubicBezTo>
                  <a:pt x="1348" y="1204"/>
                  <a:pt x="1341" y="1197"/>
                  <a:pt x="1333" y="1197"/>
                </a:cubicBezTo>
                <a:cubicBezTo>
                  <a:pt x="1325" y="1197"/>
                  <a:pt x="1318" y="1204"/>
                  <a:pt x="1317" y="1212"/>
                </a:cubicBezTo>
                <a:cubicBezTo>
                  <a:pt x="1317" y="1220"/>
                  <a:pt x="1325" y="1228"/>
                  <a:pt x="1333" y="1228"/>
                </a:cubicBezTo>
                <a:close/>
                <a:moveTo>
                  <a:pt x="910" y="392"/>
                </a:moveTo>
                <a:cubicBezTo>
                  <a:pt x="902" y="392"/>
                  <a:pt x="895" y="400"/>
                  <a:pt x="894" y="408"/>
                </a:cubicBezTo>
                <a:cubicBezTo>
                  <a:pt x="894" y="416"/>
                  <a:pt x="901" y="423"/>
                  <a:pt x="910" y="423"/>
                </a:cubicBezTo>
                <a:cubicBezTo>
                  <a:pt x="919" y="423"/>
                  <a:pt x="925" y="416"/>
                  <a:pt x="925" y="408"/>
                </a:cubicBezTo>
                <a:cubicBezTo>
                  <a:pt x="925" y="399"/>
                  <a:pt x="918" y="392"/>
                  <a:pt x="910" y="392"/>
                </a:cubicBezTo>
                <a:close/>
                <a:moveTo>
                  <a:pt x="570" y="527"/>
                </a:moveTo>
                <a:cubicBezTo>
                  <a:pt x="561" y="526"/>
                  <a:pt x="555" y="533"/>
                  <a:pt x="554" y="541"/>
                </a:cubicBezTo>
                <a:cubicBezTo>
                  <a:pt x="554" y="550"/>
                  <a:pt x="561" y="557"/>
                  <a:pt x="570" y="557"/>
                </a:cubicBezTo>
                <a:cubicBezTo>
                  <a:pt x="578" y="557"/>
                  <a:pt x="585" y="550"/>
                  <a:pt x="585" y="542"/>
                </a:cubicBezTo>
                <a:cubicBezTo>
                  <a:pt x="585" y="534"/>
                  <a:pt x="578" y="527"/>
                  <a:pt x="570" y="527"/>
                </a:cubicBezTo>
                <a:close/>
                <a:moveTo>
                  <a:pt x="476" y="655"/>
                </a:moveTo>
                <a:cubicBezTo>
                  <a:pt x="467" y="655"/>
                  <a:pt x="460" y="663"/>
                  <a:pt x="461" y="671"/>
                </a:cubicBezTo>
                <a:cubicBezTo>
                  <a:pt x="461" y="680"/>
                  <a:pt x="468" y="686"/>
                  <a:pt x="476" y="686"/>
                </a:cubicBezTo>
                <a:cubicBezTo>
                  <a:pt x="484" y="686"/>
                  <a:pt x="491" y="679"/>
                  <a:pt x="491" y="670"/>
                </a:cubicBezTo>
                <a:cubicBezTo>
                  <a:pt x="491" y="662"/>
                  <a:pt x="484" y="655"/>
                  <a:pt x="476" y="655"/>
                </a:cubicBezTo>
                <a:close/>
                <a:moveTo>
                  <a:pt x="795" y="1426"/>
                </a:moveTo>
                <a:cubicBezTo>
                  <a:pt x="803" y="1426"/>
                  <a:pt x="810" y="1420"/>
                  <a:pt x="810" y="1411"/>
                </a:cubicBezTo>
                <a:cubicBezTo>
                  <a:pt x="810" y="1403"/>
                  <a:pt x="803" y="1395"/>
                  <a:pt x="794" y="1396"/>
                </a:cubicBezTo>
                <a:cubicBezTo>
                  <a:pt x="786" y="1396"/>
                  <a:pt x="779" y="1403"/>
                  <a:pt x="779" y="1411"/>
                </a:cubicBezTo>
                <a:cubicBezTo>
                  <a:pt x="780" y="1420"/>
                  <a:pt x="786" y="1426"/>
                  <a:pt x="795" y="1426"/>
                </a:cubicBezTo>
                <a:close/>
                <a:moveTo>
                  <a:pt x="1125" y="1401"/>
                </a:moveTo>
                <a:cubicBezTo>
                  <a:pt x="1134" y="1401"/>
                  <a:pt x="1141" y="1394"/>
                  <a:pt x="1141" y="1386"/>
                </a:cubicBezTo>
                <a:cubicBezTo>
                  <a:pt x="1141" y="1378"/>
                  <a:pt x="1134" y="1370"/>
                  <a:pt x="1126" y="1370"/>
                </a:cubicBezTo>
                <a:cubicBezTo>
                  <a:pt x="1118" y="1370"/>
                  <a:pt x="1111" y="1377"/>
                  <a:pt x="1110" y="1385"/>
                </a:cubicBezTo>
                <a:cubicBezTo>
                  <a:pt x="1110" y="1394"/>
                  <a:pt x="1117" y="1401"/>
                  <a:pt x="1125" y="1401"/>
                </a:cubicBezTo>
                <a:close/>
                <a:moveTo>
                  <a:pt x="1306" y="564"/>
                </a:moveTo>
                <a:cubicBezTo>
                  <a:pt x="1297" y="564"/>
                  <a:pt x="1290" y="571"/>
                  <a:pt x="1290" y="579"/>
                </a:cubicBezTo>
                <a:cubicBezTo>
                  <a:pt x="1290" y="588"/>
                  <a:pt x="1297" y="595"/>
                  <a:pt x="1305" y="595"/>
                </a:cubicBezTo>
                <a:cubicBezTo>
                  <a:pt x="1313" y="595"/>
                  <a:pt x="1320" y="588"/>
                  <a:pt x="1321" y="580"/>
                </a:cubicBezTo>
                <a:cubicBezTo>
                  <a:pt x="1321" y="571"/>
                  <a:pt x="1315" y="564"/>
                  <a:pt x="1306" y="564"/>
                </a:cubicBezTo>
                <a:close/>
                <a:moveTo>
                  <a:pt x="958" y="1441"/>
                </a:moveTo>
                <a:cubicBezTo>
                  <a:pt x="966" y="1441"/>
                  <a:pt x="973" y="1434"/>
                  <a:pt x="973" y="1426"/>
                </a:cubicBezTo>
                <a:cubicBezTo>
                  <a:pt x="973" y="1417"/>
                  <a:pt x="966" y="1410"/>
                  <a:pt x="957" y="1411"/>
                </a:cubicBezTo>
                <a:cubicBezTo>
                  <a:pt x="948" y="1411"/>
                  <a:pt x="942" y="1418"/>
                  <a:pt x="942" y="1426"/>
                </a:cubicBezTo>
                <a:cubicBezTo>
                  <a:pt x="942" y="1434"/>
                  <a:pt x="950" y="1441"/>
                  <a:pt x="958" y="1441"/>
                </a:cubicBezTo>
                <a:close/>
                <a:moveTo>
                  <a:pt x="964" y="397"/>
                </a:moveTo>
                <a:cubicBezTo>
                  <a:pt x="956" y="397"/>
                  <a:pt x="949" y="404"/>
                  <a:pt x="949" y="412"/>
                </a:cubicBezTo>
                <a:cubicBezTo>
                  <a:pt x="949" y="420"/>
                  <a:pt x="956" y="427"/>
                  <a:pt x="964" y="427"/>
                </a:cubicBezTo>
                <a:cubicBezTo>
                  <a:pt x="973" y="428"/>
                  <a:pt x="980" y="420"/>
                  <a:pt x="979" y="412"/>
                </a:cubicBezTo>
                <a:cubicBezTo>
                  <a:pt x="979" y="403"/>
                  <a:pt x="973" y="397"/>
                  <a:pt x="964" y="397"/>
                </a:cubicBezTo>
                <a:close/>
                <a:moveTo>
                  <a:pt x="1395" y="1124"/>
                </a:moveTo>
                <a:cubicBezTo>
                  <a:pt x="1403" y="1124"/>
                  <a:pt x="1411" y="1118"/>
                  <a:pt x="1411" y="1109"/>
                </a:cubicBezTo>
                <a:cubicBezTo>
                  <a:pt x="1411" y="1101"/>
                  <a:pt x="1405" y="1094"/>
                  <a:pt x="1397" y="1093"/>
                </a:cubicBezTo>
                <a:cubicBezTo>
                  <a:pt x="1388" y="1093"/>
                  <a:pt x="1381" y="1099"/>
                  <a:pt x="1380" y="1108"/>
                </a:cubicBezTo>
                <a:cubicBezTo>
                  <a:pt x="1380" y="1116"/>
                  <a:pt x="1387" y="1123"/>
                  <a:pt x="1395" y="1124"/>
                </a:cubicBezTo>
                <a:close/>
                <a:moveTo>
                  <a:pt x="1018" y="402"/>
                </a:moveTo>
                <a:cubicBezTo>
                  <a:pt x="1010" y="402"/>
                  <a:pt x="1003" y="408"/>
                  <a:pt x="1003" y="417"/>
                </a:cubicBezTo>
                <a:cubicBezTo>
                  <a:pt x="1003" y="425"/>
                  <a:pt x="1010" y="433"/>
                  <a:pt x="1018" y="433"/>
                </a:cubicBezTo>
                <a:cubicBezTo>
                  <a:pt x="1026" y="433"/>
                  <a:pt x="1033" y="425"/>
                  <a:pt x="1033" y="417"/>
                </a:cubicBezTo>
                <a:cubicBezTo>
                  <a:pt x="1034" y="409"/>
                  <a:pt x="1027" y="402"/>
                  <a:pt x="1018" y="402"/>
                </a:cubicBezTo>
                <a:close/>
                <a:moveTo>
                  <a:pt x="462" y="1151"/>
                </a:moveTo>
                <a:cubicBezTo>
                  <a:pt x="470" y="1151"/>
                  <a:pt x="477" y="1144"/>
                  <a:pt x="477" y="1136"/>
                </a:cubicBezTo>
                <a:cubicBezTo>
                  <a:pt x="477" y="1128"/>
                  <a:pt x="471" y="1121"/>
                  <a:pt x="462" y="1120"/>
                </a:cubicBezTo>
                <a:cubicBezTo>
                  <a:pt x="454" y="1120"/>
                  <a:pt x="447" y="1127"/>
                  <a:pt x="447" y="1135"/>
                </a:cubicBezTo>
                <a:cubicBezTo>
                  <a:pt x="447" y="1144"/>
                  <a:pt x="454" y="1151"/>
                  <a:pt x="462" y="1151"/>
                </a:cubicBezTo>
                <a:close/>
                <a:moveTo>
                  <a:pt x="402" y="1023"/>
                </a:moveTo>
                <a:cubicBezTo>
                  <a:pt x="403" y="1031"/>
                  <a:pt x="409" y="1037"/>
                  <a:pt x="418" y="1037"/>
                </a:cubicBezTo>
                <a:cubicBezTo>
                  <a:pt x="426" y="1037"/>
                  <a:pt x="433" y="1030"/>
                  <a:pt x="433" y="1022"/>
                </a:cubicBezTo>
                <a:cubicBezTo>
                  <a:pt x="433" y="1014"/>
                  <a:pt x="426" y="1007"/>
                  <a:pt x="418" y="1007"/>
                </a:cubicBezTo>
                <a:cubicBezTo>
                  <a:pt x="409" y="1007"/>
                  <a:pt x="402" y="1014"/>
                  <a:pt x="402" y="1023"/>
                </a:cubicBezTo>
                <a:close/>
                <a:moveTo>
                  <a:pt x="1400" y="737"/>
                </a:moveTo>
                <a:cubicBezTo>
                  <a:pt x="1391" y="737"/>
                  <a:pt x="1385" y="743"/>
                  <a:pt x="1385" y="752"/>
                </a:cubicBezTo>
                <a:cubicBezTo>
                  <a:pt x="1385" y="760"/>
                  <a:pt x="1392" y="767"/>
                  <a:pt x="1400" y="767"/>
                </a:cubicBezTo>
                <a:cubicBezTo>
                  <a:pt x="1408" y="767"/>
                  <a:pt x="1416" y="760"/>
                  <a:pt x="1415" y="751"/>
                </a:cubicBezTo>
                <a:cubicBezTo>
                  <a:pt x="1415" y="743"/>
                  <a:pt x="1408" y="736"/>
                  <a:pt x="1400" y="737"/>
                </a:cubicBezTo>
                <a:close/>
                <a:moveTo>
                  <a:pt x="426" y="750"/>
                </a:moveTo>
                <a:cubicBezTo>
                  <a:pt x="426" y="758"/>
                  <a:pt x="433" y="766"/>
                  <a:pt x="442" y="765"/>
                </a:cubicBezTo>
                <a:cubicBezTo>
                  <a:pt x="450" y="765"/>
                  <a:pt x="457" y="758"/>
                  <a:pt x="457" y="750"/>
                </a:cubicBezTo>
                <a:cubicBezTo>
                  <a:pt x="457" y="742"/>
                  <a:pt x="450" y="735"/>
                  <a:pt x="442" y="735"/>
                </a:cubicBezTo>
                <a:cubicBezTo>
                  <a:pt x="433" y="735"/>
                  <a:pt x="427" y="741"/>
                  <a:pt x="426" y="750"/>
                </a:cubicBezTo>
                <a:close/>
                <a:moveTo>
                  <a:pt x="598" y="502"/>
                </a:moveTo>
                <a:cubicBezTo>
                  <a:pt x="590" y="502"/>
                  <a:pt x="583" y="508"/>
                  <a:pt x="583" y="517"/>
                </a:cubicBezTo>
                <a:cubicBezTo>
                  <a:pt x="583" y="525"/>
                  <a:pt x="590" y="532"/>
                  <a:pt x="598" y="532"/>
                </a:cubicBezTo>
                <a:cubicBezTo>
                  <a:pt x="607" y="532"/>
                  <a:pt x="614" y="525"/>
                  <a:pt x="614" y="517"/>
                </a:cubicBezTo>
                <a:cubicBezTo>
                  <a:pt x="614" y="509"/>
                  <a:pt x="607" y="502"/>
                  <a:pt x="598" y="502"/>
                </a:cubicBezTo>
                <a:close/>
                <a:moveTo>
                  <a:pt x="637" y="1358"/>
                </a:moveTo>
                <a:cubicBezTo>
                  <a:pt x="645" y="1358"/>
                  <a:pt x="652" y="1351"/>
                  <a:pt x="651" y="1342"/>
                </a:cubicBezTo>
                <a:cubicBezTo>
                  <a:pt x="651" y="1334"/>
                  <a:pt x="644" y="1327"/>
                  <a:pt x="636" y="1327"/>
                </a:cubicBezTo>
                <a:cubicBezTo>
                  <a:pt x="627" y="1328"/>
                  <a:pt x="621" y="1335"/>
                  <a:pt x="621" y="1343"/>
                </a:cubicBezTo>
                <a:cubicBezTo>
                  <a:pt x="621" y="1352"/>
                  <a:pt x="628" y="1358"/>
                  <a:pt x="637" y="1358"/>
                </a:cubicBezTo>
                <a:close/>
                <a:moveTo>
                  <a:pt x="611" y="1328"/>
                </a:moveTo>
                <a:cubicBezTo>
                  <a:pt x="619" y="1329"/>
                  <a:pt x="626" y="1322"/>
                  <a:pt x="626" y="1313"/>
                </a:cubicBezTo>
                <a:cubicBezTo>
                  <a:pt x="627" y="1305"/>
                  <a:pt x="620" y="1298"/>
                  <a:pt x="612" y="1298"/>
                </a:cubicBezTo>
                <a:cubicBezTo>
                  <a:pt x="603" y="1298"/>
                  <a:pt x="596" y="1304"/>
                  <a:pt x="596" y="1313"/>
                </a:cubicBezTo>
                <a:cubicBezTo>
                  <a:pt x="596" y="1321"/>
                  <a:pt x="603" y="1328"/>
                  <a:pt x="611" y="1328"/>
                </a:cubicBezTo>
                <a:close/>
                <a:moveTo>
                  <a:pt x="903" y="1437"/>
                </a:moveTo>
                <a:cubicBezTo>
                  <a:pt x="912" y="1436"/>
                  <a:pt x="918" y="1430"/>
                  <a:pt x="918" y="1421"/>
                </a:cubicBezTo>
                <a:cubicBezTo>
                  <a:pt x="918" y="1413"/>
                  <a:pt x="911" y="1406"/>
                  <a:pt x="903" y="1406"/>
                </a:cubicBezTo>
                <a:cubicBezTo>
                  <a:pt x="895" y="1406"/>
                  <a:pt x="887" y="1413"/>
                  <a:pt x="888" y="1422"/>
                </a:cubicBezTo>
                <a:cubicBezTo>
                  <a:pt x="888" y="1430"/>
                  <a:pt x="895" y="1437"/>
                  <a:pt x="903" y="1437"/>
                </a:cubicBezTo>
                <a:close/>
                <a:moveTo>
                  <a:pt x="1155" y="1376"/>
                </a:moveTo>
                <a:cubicBezTo>
                  <a:pt x="1163" y="1376"/>
                  <a:pt x="1170" y="1370"/>
                  <a:pt x="1170" y="1361"/>
                </a:cubicBezTo>
                <a:cubicBezTo>
                  <a:pt x="1171" y="1353"/>
                  <a:pt x="1164" y="1346"/>
                  <a:pt x="1156" y="1346"/>
                </a:cubicBezTo>
                <a:cubicBezTo>
                  <a:pt x="1147" y="1346"/>
                  <a:pt x="1140" y="1352"/>
                  <a:pt x="1140" y="1360"/>
                </a:cubicBezTo>
                <a:cubicBezTo>
                  <a:pt x="1140" y="1369"/>
                  <a:pt x="1147" y="1376"/>
                  <a:pt x="1155" y="1376"/>
                </a:cubicBezTo>
                <a:close/>
                <a:moveTo>
                  <a:pt x="715" y="1392"/>
                </a:moveTo>
                <a:cubicBezTo>
                  <a:pt x="724" y="1392"/>
                  <a:pt x="730" y="1385"/>
                  <a:pt x="730" y="1377"/>
                </a:cubicBezTo>
                <a:cubicBezTo>
                  <a:pt x="730" y="1368"/>
                  <a:pt x="723" y="1362"/>
                  <a:pt x="715" y="1362"/>
                </a:cubicBezTo>
                <a:cubicBezTo>
                  <a:pt x="707" y="1362"/>
                  <a:pt x="700" y="1369"/>
                  <a:pt x="700" y="1377"/>
                </a:cubicBezTo>
                <a:cubicBezTo>
                  <a:pt x="700" y="1386"/>
                  <a:pt x="707" y="1392"/>
                  <a:pt x="715" y="1392"/>
                </a:cubicBezTo>
                <a:close/>
                <a:moveTo>
                  <a:pt x="1041" y="1421"/>
                </a:moveTo>
                <a:cubicBezTo>
                  <a:pt x="1049" y="1421"/>
                  <a:pt x="1056" y="1415"/>
                  <a:pt x="1056" y="1406"/>
                </a:cubicBezTo>
                <a:cubicBezTo>
                  <a:pt x="1056" y="1398"/>
                  <a:pt x="1050" y="1391"/>
                  <a:pt x="1041" y="1391"/>
                </a:cubicBezTo>
                <a:cubicBezTo>
                  <a:pt x="1033" y="1391"/>
                  <a:pt x="1026" y="1398"/>
                  <a:pt x="1026" y="1406"/>
                </a:cubicBezTo>
                <a:cubicBezTo>
                  <a:pt x="1026" y="1414"/>
                  <a:pt x="1032" y="1421"/>
                  <a:pt x="1041" y="1421"/>
                </a:cubicBezTo>
                <a:close/>
                <a:moveTo>
                  <a:pt x="848" y="1431"/>
                </a:moveTo>
                <a:cubicBezTo>
                  <a:pt x="856" y="1432"/>
                  <a:pt x="863" y="1425"/>
                  <a:pt x="863" y="1417"/>
                </a:cubicBezTo>
                <a:cubicBezTo>
                  <a:pt x="864" y="1408"/>
                  <a:pt x="857" y="1401"/>
                  <a:pt x="849" y="1401"/>
                </a:cubicBezTo>
                <a:cubicBezTo>
                  <a:pt x="841" y="1401"/>
                  <a:pt x="833" y="1408"/>
                  <a:pt x="833" y="1416"/>
                </a:cubicBezTo>
                <a:cubicBezTo>
                  <a:pt x="833" y="1424"/>
                  <a:pt x="840" y="1431"/>
                  <a:pt x="848" y="1431"/>
                </a:cubicBezTo>
                <a:close/>
                <a:moveTo>
                  <a:pt x="437" y="790"/>
                </a:moveTo>
                <a:cubicBezTo>
                  <a:pt x="428" y="789"/>
                  <a:pt x="422" y="796"/>
                  <a:pt x="421" y="804"/>
                </a:cubicBezTo>
                <a:cubicBezTo>
                  <a:pt x="421" y="813"/>
                  <a:pt x="428" y="820"/>
                  <a:pt x="436" y="820"/>
                </a:cubicBezTo>
                <a:cubicBezTo>
                  <a:pt x="444" y="820"/>
                  <a:pt x="451" y="813"/>
                  <a:pt x="452" y="805"/>
                </a:cubicBezTo>
                <a:cubicBezTo>
                  <a:pt x="452" y="797"/>
                  <a:pt x="445" y="790"/>
                  <a:pt x="437" y="790"/>
                </a:cubicBezTo>
                <a:close/>
                <a:moveTo>
                  <a:pt x="587" y="1299"/>
                </a:moveTo>
                <a:cubicBezTo>
                  <a:pt x="595" y="1299"/>
                  <a:pt x="602" y="1292"/>
                  <a:pt x="602" y="1284"/>
                </a:cubicBezTo>
                <a:cubicBezTo>
                  <a:pt x="602" y="1276"/>
                  <a:pt x="595" y="1269"/>
                  <a:pt x="586" y="1269"/>
                </a:cubicBezTo>
                <a:cubicBezTo>
                  <a:pt x="578" y="1269"/>
                  <a:pt x="571" y="1276"/>
                  <a:pt x="572" y="1284"/>
                </a:cubicBezTo>
                <a:cubicBezTo>
                  <a:pt x="572" y="1293"/>
                  <a:pt x="578" y="1299"/>
                  <a:pt x="587" y="1299"/>
                </a:cubicBezTo>
                <a:close/>
                <a:moveTo>
                  <a:pt x="506" y="631"/>
                </a:moveTo>
                <a:cubicBezTo>
                  <a:pt x="497" y="631"/>
                  <a:pt x="490" y="638"/>
                  <a:pt x="490" y="646"/>
                </a:cubicBezTo>
                <a:cubicBezTo>
                  <a:pt x="490" y="654"/>
                  <a:pt x="497" y="661"/>
                  <a:pt x="505" y="661"/>
                </a:cubicBezTo>
                <a:cubicBezTo>
                  <a:pt x="514" y="661"/>
                  <a:pt x="521" y="654"/>
                  <a:pt x="521" y="646"/>
                </a:cubicBezTo>
                <a:cubicBezTo>
                  <a:pt x="521" y="638"/>
                  <a:pt x="514" y="631"/>
                  <a:pt x="506" y="631"/>
                </a:cubicBezTo>
                <a:close/>
                <a:moveTo>
                  <a:pt x="1401" y="1069"/>
                </a:moveTo>
                <a:cubicBezTo>
                  <a:pt x="1409" y="1069"/>
                  <a:pt x="1416" y="1062"/>
                  <a:pt x="1416" y="1053"/>
                </a:cubicBezTo>
                <a:cubicBezTo>
                  <a:pt x="1416" y="1045"/>
                  <a:pt x="1409" y="1039"/>
                  <a:pt x="1401" y="1039"/>
                </a:cubicBezTo>
                <a:cubicBezTo>
                  <a:pt x="1392" y="1039"/>
                  <a:pt x="1386" y="1046"/>
                  <a:pt x="1386" y="1054"/>
                </a:cubicBezTo>
                <a:cubicBezTo>
                  <a:pt x="1386" y="1062"/>
                  <a:pt x="1393" y="1069"/>
                  <a:pt x="1401" y="1069"/>
                </a:cubicBezTo>
                <a:close/>
                <a:moveTo>
                  <a:pt x="488" y="1181"/>
                </a:moveTo>
                <a:cubicBezTo>
                  <a:pt x="496" y="1180"/>
                  <a:pt x="503" y="1174"/>
                  <a:pt x="503" y="1165"/>
                </a:cubicBezTo>
                <a:cubicBezTo>
                  <a:pt x="503" y="1157"/>
                  <a:pt x="496" y="1150"/>
                  <a:pt x="487" y="1150"/>
                </a:cubicBezTo>
                <a:cubicBezTo>
                  <a:pt x="479" y="1150"/>
                  <a:pt x="472" y="1157"/>
                  <a:pt x="473" y="1166"/>
                </a:cubicBezTo>
                <a:cubicBezTo>
                  <a:pt x="473" y="1174"/>
                  <a:pt x="479" y="1181"/>
                  <a:pt x="488" y="1181"/>
                </a:cubicBezTo>
                <a:close/>
                <a:moveTo>
                  <a:pt x="1302" y="1252"/>
                </a:moveTo>
                <a:cubicBezTo>
                  <a:pt x="1310" y="1253"/>
                  <a:pt x="1317" y="1246"/>
                  <a:pt x="1318" y="1238"/>
                </a:cubicBezTo>
                <a:cubicBezTo>
                  <a:pt x="1319" y="1230"/>
                  <a:pt x="1312" y="1223"/>
                  <a:pt x="1304" y="1222"/>
                </a:cubicBezTo>
                <a:cubicBezTo>
                  <a:pt x="1296" y="1221"/>
                  <a:pt x="1288" y="1228"/>
                  <a:pt x="1288" y="1236"/>
                </a:cubicBezTo>
                <a:cubicBezTo>
                  <a:pt x="1287" y="1245"/>
                  <a:pt x="1294" y="1252"/>
                  <a:pt x="1302" y="1252"/>
                </a:cubicBezTo>
                <a:close/>
                <a:moveTo>
                  <a:pt x="1184" y="1351"/>
                </a:moveTo>
                <a:cubicBezTo>
                  <a:pt x="1193" y="1351"/>
                  <a:pt x="1199" y="1344"/>
                  <a:pt x="1199" y="1336"/>
                </a:cubicBezTo>
                <a:cubicBezTo>
                  <a:pt x="1199" y="1328"/>
                  <a:pt x="1193" y="1321"/>
                  <a:pt x="1184" y="1321"/>
                </a:cubicBezTo>
                <a:cubicBezTo>
                  <a:pt x="1176" y="1321"/>
                  <a:pt x="1169" y="1328"/>
                  <a:pt x="1169" y="1336"/>
                </a:cubicBezTo>
                <a:cubicBezTo>
                  <a:pt x="1169" y="1344"/>
                  <a:pt x="1176" y="1351"/>
                  <a:pt x="1184" y="1351"/>
                </a:cubicBezTo>
                <a:close/>
                <a:moveTo>
                  <a:pt x="1366" y="1148"/>
                </a:moveTo>
                <a:cubicBezTo>
                  <a:pt x="1375" y="1148"/>
                  <a:pt x="1382" y="1142"/>
                  <a:pt x="1382" y="1133"/>
                </a:cubicBezTo>
                <a:cubicBezTo>
                  <a:pt x="1382" y="1125"/>
                  <a:pt x="1375" y="1118"/>
                  <a:pt x="1367" y="1118"/>
                </a:cubicBezTo>
                <a:cubicBezTo>
                  <a:pt x="1359" y="1118"/>
                  <a:pt x="1352" y="1124"/>
                  <a:pt x="1352" y="1133"/>
                </a:cubicBezTo>
                <a:cubicBezTo>
                  <a:pt x="1351" y="1141"/>
                  <a:pt x="1358" y="1148"/>
                  <a:pt x="1366" y="1148"/>
                </a:cubicBezTo>
                <a:close/>
                <a:moveTo>
                  <a:pt x="742" y="433"/>
                </a:moveTo>
                <a:cubicBezTo>
                  <a:pt x="733" y="433"/>
                  <a:pt x="727" y="440"/>
                  <a:pt x="727" y="448"/>
                </a:cubicBezTo>
                <a:cubicBezTo>
                  <a:pt x="727" y="456"/>
                  <a:pt x="734" y="463"/>
                  <a:pt x="742" y="463"/>
                </a:cubicBezTo>
                <a:cubicBezTo>
                  <a:pt x="750" y="463"/>
                  <a:pt x="757" y="456"/>
                  <a:pt x="757" y="448"/>
                </a:cubicBezTo>
                <a:cubicBezTo>
                  <a:pt x="757" y="440"/>
                  <a:pt x="750" y="433"/>
                  <a:pt x="742" y="433"/>
                </a:cubicBezTo>
                <a:close/>
                <a:moveTo>
                  <a:pt x="422" y="983"/>
                </a:moveTo>
                <a:cubicBezTo>
                  <a:pt x="430" y="983"/>
                  <a:pt x="437" y="976"/>
                  <a:pt x="437" y="968"/>
                </a:cubicBezTo>
                <a:cubicBezTo>
                  <a:pt x="437" y="960"/>
                  <a:pt x="431" y="953"/>
                  <a:pt x="422" y="952"/>
                </a:cubicBezTo>
                <a:cubicBezTo>
                  <a:pt x="414" y="952"/>
                  <a:pt x="407" y="959"/>
                  <a:pt x="407" y="967"/>
                </a:cubicBezTo>
                <a:cubicBezTo>
                  <a:pt x="406" y="975"/>
                  <a:pt x="413" y="982"/>
                  <a:pt x="422" y="983"/>
                </a:cubicBezTo>
                <a:close/>
                <a:moveTo>
                  <a:pt x="443" y="1067"/>
                </a:moveTo>
                <a:cubicBezTo>
                  <a:pt x="451" y="1067"/>
                  <a:pt x="458" y="1060"/>
                  <a:pt x="457" y="1052"/>
                </a:cubicBezTo>
                <a:cubicBezTo>
                  <a:pt x="457" y="1043"/>
                  <a:pt x="450" y="1037"/>
                  <a:pt x="442" y="1037"/>
                </a:cubicBezTo>
                <a:cubicBezTo>
                  <a:pt x="434" y="1037"/>
                  <a:pt x="427" y="1044"/>
                  <a:pt x="427" y="1052"/>
                </a:cubicBezTo>
                <a:cubicBezTo>
                  <a:pt x="427" y="1061"/>
                  <a:pt x="435" y="1067"/>
                  <a:pt x="443" y="1067"/>
                </a:cubicBezTo>
                <a:close/>
                <a:moveTo>
                  <a:pt x="1177" y="470"/>
                </a:moveTo>
                <a:cubicBezTo>
                  <a:pt x="1168" y="470"/>
                  <a:pt x="1162" y="477"/>
                  <a:pt x="1162" y="486"/>
                </a:cubicBezTo>
                <a:cubicBezTo>
                  <a:pt x="1162" y="494"/>
                  <a:pt x="1168" y="501"/>
                  <a:pt x="1177" y="501"/>
                </a:cubicBezTo>
                <a:cubicBezTo>
                  <a:pt x="1185" y="501"/>
                  <a:pt x="1192" y="494"/>
                  <a:pt x="1192" y="485"/>
                </a:cubicBezTo>
                <a:cubicBezTo>
                  <a:pt x="1192" y="477"/>
                  <a:pt x="1185" y="470"/>
                  <a:pt x="1177" y="470"/>
                </a:cubicBezTo>
                <a:close/>
                <a:moveTo>
                  <a:pt x="1098" y="436"/>
                </a:moveTo>
                <a:cubicBezTo>
                  <a:pt x="1089" y="436"/>
                  <a:pt x="1082" y="443"/>
                  <a:pt x="1082" y="451"/>
                </a:cubicBezTo>
                <a:cubicBezTo>
                  <a:pt x="1082" y="459"/>
                  <a:pt x="1089" y="466"/>
                  <a:pt x="1097" y="467"/>
                </a:cubicBezTo>
                <a:cubicBezTo>
                  <a:pt x="1105" y="467"/>
                  <a:pt x="1112" y="460"/>
                  <a:pt x="1112" y="452"/>
                </a:cubicBezTo>
                <a:cubicBezTo>
                  <a:pt x="1113" y="443"/>
                  <a:pt x="1106" y="437"/>
                  <a:pt x="1098" y="436"/>
                </a:cubicBezTo>
                <a:close/>
                <a:moveTo>
                  <a:pt x="1431" y="892"/>
                </a:moveTo>
                <a:cubicBezTo>
                  <a:pt x="1431" y="884"/>
                  <a:pt x="1425" y="876"/>
                  <a:pt x="1416" y="876"/>
                </a:cubicBezTo>
                <a:cubicBezTo>
                  <a:pt x="1408" y="875"/>
                  <a:pt x="1401" y="882"/>
                  <a:pt x="1400" y="890"/>
                </a:cubicBezTo>
                <a:cubicBezTo>
                  <a:pt x="1400" y="898"/>
                  <a:pt x="1406" y="905"/>
                  <a:pt x="1415" y="906"/>
                </a:cubicBezTo>
                <a:cubicBezTo>
                  <a:pt x="1423" y="906"/>
                  <a:pt x="1430" y="900"/>
                  <a:pt x="1431" y="892"/>
                </a:cubicBezTo>
                <a:close/>
                <a:moveTo>
                  <a:pt x="1375" y="708"/>
                </a:moveTo>
                <a:cubicBezTo>
                  <a:pt x="1367" y="708"/>
                  <a:pt x="1360" y="715"/>
                  <a:pt x="1360" y="723"/>
                </a:cubicBezTo>
                <a:cubicBezTo>
                  <a:pt x="1360" y="731"/>
                  <a:pt x="1368" y="738"/>
                  <a:pt x="1376" y="738"/>
                </a:cubicBezTo>
                <a:cubicBezTo>
                  <a:pt x="1384" y="738"/>
                  <a:pt x="1391" y="731"/>
                  <a:pt x="1390" y="722"/>
                </a:cubicBezTo>
                <a:cubicBezTo>
                  <a:pt x="1390" y="714"/>
                  <a:pt x="1383" y="707"/>
                  <a:pt x="1375" y="708"/>
                </a:cubicBezTo>
                <a:close/>
                <a:moveTo>
                  <a:pt x="826" y="412"/>
                </a:moveTo>
                <a:cubicBezTo>
                  <a:pt x="818" y="413"/>
                  <a:pt x="811" y="419"/>
                  <a:pt x="811" y="428"/>
                </a:cubicBezTo>
                <a:cubicBezTo>
                  <a:pt x="811" y="436"/>
                  <a:pt x="818" y="443"/>
                  <a:pt x="826" y="443"/>
                </a:cubicBezTo>
                <a:cubicBezTo>
                  <a:pt x="834" y="443"/>
                  <a:pt x="841" y="436"/>
                  <a:pt x="841" y="427"/>
                </a:cubicBezTo>
                <a:cubicBezTo>
                  <a:pt x="841" y="419"/>
                  <a:pt x="834" y="412"/>
                  <a:pt x="826" y="412"/>
                </a:cubicBezTo>
                <a:close/>
                <a:moveTo>
                  <a:pt x="412" y="914"/>
                </a:moveTo>
                <a:cubicBezTo>
                  <a:pt x="412" y="922"/>
                  <a:pt x="419" y="929"/>
                  <a:pt x="427" y="929"/>
                </a:cubicBezTo>
                <a:cubicBezTo>
                  <a:pt x="435" y="929"/>
                  <a:pt x="442" y="922"/>
                  <a:pt x="442" y="914"/>
                </a:cubicBezTo>
                <a:cubicBezTo>
                  <a:pt x="442" y="906"/>
                  <a:pt x="436" y="899"/>
                  <a:pt x="427" y="899"/>
                </a:cubicBezTo>
                <a:cubicBezTo>
                  <a:pt x="419" y="899"/>
                  <a:pt x="412" y="906"/>
                  <a:pt x="412" y="914"/>
                </a:cubicBezTo>
                <a:close/>
                <a:moveTo>
                  <a:pt x="1395" y="791"/>
                </a:moveTo>
                <a:cubicBezTo>
                  <a:pt x="1386" y="791"/>
                  <a:pt x="1380" y="798"/>
                  <a:pt x="1380" y="807"/>
                </a:cubicBezTo>
                <a:cubicBezTo>
                  <a:pt x="1380" y="815"/>
                  <a:pt x="1387" y="821"/>
                  <a:pt x="1395" y="821"/>
                </a:cubicBezTo>
                <a:cubicBezTo>
                  <a:pt x="1403" y="821"/>
                  <a:pt x="1410" y="815"/>
                  <a:pt x="1410" y="806"/>
                </a:cubicBezTo>
                <a:cubicBezTo>
                  <a:pt x="1410" y="798"/>
                  <a:pt x="1403" y="791"/>
                  <a:pt x="1395" y="791"/>
                </a:cubicBezTo>
                <a:close/>
                <a:moveTo>
                  <a:pt x="1410" y="930"/>
                </a:moveTo>
                <a:cubicBezTo>
                  <a:pt x="1402" y="930"/>
                  <a:pt x="1395" y="937"/>
                  <a:pt x="1395" y="945"/>
                </a:cubicBezTo>
                <a:cubicBezTo>
                  <a:pt x="1396" y="953"/>
                  <a:pt x="1402" y="960"/>
                  <a:pt x="1410" y="960"/>
                </a:cubicBezTo>
                <a:cubicBezTo>
                  <a:pt x="1419" y="960"/>
                  <a:pt x="1426" y="952"/>
                  <a:pt x="1425" y="944"/>
                </a:cubicBezTo>
                <a:cubicBezTo>
                  <a:pt x="1425" y="936"/>
                  <a:pt x="1418" y="929"/>
                  <a:pt x="1410" y="930"/>
                </a:cubicBezTo>
                <a:close/>
                <a:moveTo>
                  <a:pt x="987" y="1416"/>
                </a:moveTo>
                <a:cubicBezTo>
                  <a:pt x="995" y="1416"/>
                  <a:pt x="1002" y="1410"/>
                  <a:pt x="1002" y="1401"/>
                </a:cubicBezTo>
                <a:cubicBezTo>
                  <a:pt x="1003" y="1393"/>
                  <a:pt x="996" y="1386"/>
                  <a:pt x="987" y="1386"/>
                </a:cubicBezTo>
                <a:cubicBezTo>
                  <a:pt x="980" y="1386"/>
                  <a:pt x="973" y="1392"/>
                  <a:pt x="972" y="1400"/>
                </a:cubicBezTo>
                <a:cubicBezTo>
                  <a:pt x="972" y="1408"/>
                  <a:pt x="978" y="1416"/>
                  <a:pt x="987" y="1416"/>
                </a:cubicBezTo>
                <a:close/>
                <a:moveTo>
                  <a:pt x="1244" y="1302"/>
                </a:moveTo>
                <a:cubicBezTo>
                  <a:pt x="1252" y="1302"/>
                  <a:pt x="1259" y="1295"/>
                  <a:pt x="1259" y="1287"/>
                </a:cubicBezTo>
                <a:cubicBezTo>
                  <a:pt x="1259" y="1278"/>
                  <a:pt x="1252" y="1272"/>
                  <a:pt x="1244" y="1272"/>
                </a:cubicBezTo>
                <a:cubicBezTo>
                  <a:pt x="1236" y="1272"/>
                  <a:pt x="1229" y="1279"/>
                  <a:pt x="1229" y="1287"/>
                </a:cubicBezTo>
                <a:cubicBezTo>
                  <a:pt x="1229" y="1295"/>
                  <a:pt x="1236" y="1301"/>
                  <a:pt x="1244" y="1302"/>
                </a:cubicBezTo>
                <a:close/>
                <a:moveTo>
                  <a:pt x="1421" y="999"/>
                </a:moveTo>
                <a:cubicBezTo>
                  <a:pt x="1421" y="991"/>
                  <a:pt x="1414" y="984"/>
                  <a:pt x="1406" y="984"/>
                </a:cubicBezTo>
                <a:cubicBezTo>
                  <a:pt x="1398" y="984"/>
                  <a:pt x="1391" y="991"/>
                  <a:pt x="1391" y="999"/>
                </a:cubicBezTo>
                <a:cubicBezTo>
                  <a:pt x="1391" y="1007"/>
                  <a:pt x="1398" y="1014"/>
                  <a:pt x="1406" y="1014"/>
                </a:cubicBezTo>
                <a:cubicBezTo>
                  <a:pt x="1414" y="1014"/>
                  <a:pt x="1421" y="1007"/>
                  <a:pt x="1421" y="999"/>
                </a:cubicBezTo>
                <a:close/>
                <a:moveTo>
                  <a:pt x="711" y="458"/>
                </a:moveTo>
                <a:cubicBezTo>
                  <a:pt x="703" y="458"/>
                  <a:pt x="697" y="465"/>
                  <a:pt x="697" y="473"/>
                </a:cubicBezTo>
                <a:cubicBezTo>
                  <a:pt x="697" y="481"/>
                  <a:pt x="704" y="488"/>
                  <a:pt x="712" y="488"/>
                </a:cubicBezTo>
                <a:cubicBezTo>
                  <a:pt x="720" y="488"/>
                  <a:pt x="727" y="481"/>
                  <a:pt x="727" y="472"/>
                </a:cubicBezTo>
                <a:cubicBezTo>
                  <a:pt x="727" y="464"/>
                  <a:pt x="720" y="457"/>
                  <a:pt x="711" y="458"/>
                </a:cubicBezTo>
                <a:close/>
                <a:moveTo>
                  <a:pt x="512" y="1209"/>
                </a:moveTo>
                <a:cubicBezTo>
                  <a:pt x="521" y="1209"/>
                  <a:pt x="527" y="1203"/>
                  <a:pt x="527" y="1194"/>
                </a:cubicBezTo>
                <a:cubicBezTo>
                  <a:pt x="527" y="1186"/>
                  <a:pt x="520" y="1179"/>
                  <a:pt x="512" y="1179"/>
                </a:cubicBezTo>
                <a:cubicBezTo>
                  <a:pt x="504" y="1180"/>
                  <a:pt x="497" y="1186"/>
                  <a:pt x="497" y="1194"/>
                </a:cubicBezTo>
                <a:cubicBezTo>
                  <a:pt x="497" y="1203"/>
                  <a:pt x="504" y="1209"/>
                  <a:pt x="512" y="1209"/>
                </a:cubicBezTo>
                <a:close/>
                <a:moveTo>
                  <a:pt x="691" y="1362"/>
                </a:moveTo>
                <a:cubicBezTo>
                  <a:pt x="699" y="1362"/>
                  <a:pt x="705" y="1355"/>
                  <a:pt x="706" y="1347"/>
                </a:cubicBezTo>
                <a:cubicBezTo>
                  <a:pt x="706" y="1339"/>
                  <a:pt x="699" y="1332"/>
                  <a:pt x="690" y="1332"/>
                </a:cubicBezTo>
                <a:cubicBezTo>
                  <a:pt x="682" y="1332"/>
                  <a:pt x="675" y="1339"/>
                  <a:pt x="676" y="1348"/>
                </a:cubicBezTo>
                <a:cubicBezTo>
                  <a:pt x="676" y="1356"/>
                  <a:pt x="683" y="1362"/>
                  <a:pt x="691" y="1362"/>
                </a:cubicBezTo>
                <a:close/>
                <a:moveTo>
                  <a:pt x="1273" y="1277"/>
                </a:moveTo>
                <a:cubicBezTo>
                  <a:pt x="1281" y="1277"/>
                  <a:pt x="1288" y="1270"/>
                  <a:pt x="1288" y="1262"/>
                </a:cubicBezTo>
                <a:cubicBezTo>
                  <a:pt x="1288" y="1253"/>
                  <a:pt x="1281" y="1247"/>
                  <a:pt x="1273" y="1247"/>
                </a:cubicBezTo>
                <a:cubicBezTo>
                  <a:pt x="1264" y="1247"/>
                  <a:pt x="1258" y="1254"/>
                  <a:pt x="1258" y="1262"/>
                </a:cubicBezTo>
                <a:cubicBezTo>
                  <a:pt x="1258" y="1270"/>
                  <a:pt x="1265" y="1277"/>
                  <a:pt x="1273" y="1277"/>
                </a:cubicBezTo>
                <a:close/>
                <a:moveTo>
                  <a:pt x="1201" y="500"/>
                </a:moveTo>
                <a:cubicBezTo>
                  <a:pt x="1193" y="501"/>
                  <a:pt x="1187" y="507"/>
                  <a:pt x="1186" y="515"/>
                </a:cubicBezTo>
                <a:cubicBezTo>
                  <a:pt x="1186" y="524"/>
                  <a:pt x="1193" y="530"/>
                  <a:pt x="1201" y="530"/>
                </a:cubicBezTo>
                <a:cubicBezTo>
                  <a:pt x="1210" y="530"/>
                  <a:pt x="1216" y="523"/>
                  <a:pt x="1216" y="515"/>
                </a:cubicBezTo>
                <a:cubicBezTo>
                  <a:pt x="1216" y="507"/>
                  <a:pt x="1209" y="500"/>
                  <a:pt x="1201" y="500"/>
                </a:cubicBezTo>
                <a:close/>
                <a:moveTo>
                  <a:pt x="1214" y="1326"/>
                </a:moveTo>
                <a:cubicBezTo>
                  <a:pt x="1222" y="1327"/>
                  <a:pt x="1229" y="1320"/>
                  <a:pt x="1229" y="1312"/>
                </a:cubicBezTo>
                <a:cubicBezTo>
                  <a:pt x="1229" y="1303"/>
                  <a:pt x="1222" y="1296"/>
                  <a:pt x="1214" y="1296"/>
                </a:cubicBezTo>
                <a:cubicBezTo>
                  <a:pt x="1206" y="1296"/>
                  <a:pt x="1200" y="1303"/>
                  <a:pt x="1199" y="1311"/>
                </a:cubicBezTo>
                <a:cubicBezTo>
                  <a:pt x="1199" y="1319"/>
                  <a:pt x="1205" y="1326"/>
                  <a:pt x="1214" y="1326"/>
                </a:cubicBezTo>
                <a:close/>
                <a:moveTo>
                  <a:pt x="562" y="1269"/>
                </a:moveTo>
                <a:cubicBezTo>
                  <a:pt x="570" y="1269"/>
                  <a:pt x="577" y="1262"/>
                  <a:pt x="577" y="1254"/>
                </a:cubicBezTo>
                <a:cubicBezTo>
                  <a:pt x="577" y="1246"/>
                  <a:pt x="570" y="1239"/>
                  <a:pt x="561" y="1239"/>
                </a:cubicBezTo>
                <a:cubicBezTo>
                  <a:pt x="553" y="1239"/>
                  <a:pt x="547" y="1246"/>
                  <a:pt x="547" y="1254"/>
                </a:cubicBezTo>
                <a:cubicBezTo>
                  <a:pt x="547" y="1262"/>
                  <a:pt x="554" y="1269"/>
                  <a:pt x="562" y="1269"/>
                </a:cubicBezTo>
                <a:close/>
                <a:moveTo>
                  <a:pt x="471" y="710"/>
                </a:moveTo>
                <a:cubicBezTo>
                  <a:pt x="462" y="710"/>
                  <a:pt x="456" y="717"/>
                  <a:pt x="456" y="725"/>
                </a:cubicBezTo>
                <a:cubicBezTo>
                  <a:pt x="456" y="734"/>
                  <a:pt x="463" y="740"/>
                  <a:pt x="471" y="740"/>
                </a:cubicBezTo>
                <a:cubicBezTo>
                  <a:pt x="479" y="740"/>
                  <a:pt x="486" y="733"/>
                  <a:pt x="485" y="725"/>
                </a:cubicBezTo>
                <a:cubicBezTo>
                  <a:pt x="485" y="717"/>
                  <a:pt x="479" y="710"/>
                  <a:pt x="471" y="710"/>
                </a:cubicBezTo>
                <a:close/>
                <a:moveTo>
                  <a:pt x="1071" y="1396"/>
                </a:moveTo>
                <a:cubicBezTo>
                  <a:pt x="1079" y="1396"/>
                  <a:pt x="1086" y="1389"/>
                  <a:pt x="1086" y="1381"/>
                </a:cubicBezTo>
                <a:cubicBezTo>
                  <a:pt x="1086" y="1373"/>
                  <a:pt x="1079" y="1366"/>
                  <a:pt x="1071" y="1366"/>
                </a:cubicBezTo>
                <a:cubicBezTo>
                  <a:pt x="1062" y="1366"/>
                  <a:pt x="1056" y="1373"/>
                  <a:pt x="1056" y="1382"/>
                </a:cubicBezTo>
                <a:cubicBezTo>
                  <a:pt x="1056" y="1390"/>
                  <a:pt x="1063" y="1397"/>
                  <a:pt x="1071" y="1396"/>
                </a:cubicBezTo>
                <a:close/>
                <a:moveTo>
                  <a:pt x="417" y="860"/>
                </a:moveTo>
                <a:cubicBezTo>
                  <a:pt x="417" y="868"/>
                  <a:pt x="424" y="874"/>
                  <a:pt x="432" y="874"/>
                </a:cubicBezTo>
                <a:cubicBezTo>
                  <a:pt x="440" y="874"/>
                  <a:pt x="447" y="867"/>
                  <a:pt x="447" y="859"/>
                </a:cubicBezTo>
                <a:cubicBezTo>
                  <a:pt x="447" y="851"/>
                  <a:pt x="440" y="844"/>
                  <a:pt x="432" y="844"/>
                </a:cubicBezTo>
                <a:cubicBezTo>
                  <a:pt x="424" y="844"/>
                  <a:pt x="417" y="851"/>
                  <a:pt x="417" y="860"/>
                </a:cubicBezTo>
                <a:close/>
                <a:moveTo>
                  <a:pt x="537" y="1239"/>
                </a:moveTo>
                <a:cubicBezTo>
                  <a:pt x="545" y="1239"/>
                  <a:pt x="552" y="1232"/>
                  <a:pt x="552" y="1224"/>
                </a:cubicBezTo>
                <a:cubicBezTo>
                  <a:pt x="552" y="1216"/>
                  <a:pt x="545" y="1209"/>
                  <a:pt x="537" y="1209"/>
                </a:cubicBezTo>
                <a:cubicBezTo>
                  <a:pt x="528" y="1210"/>
                  <a:pt x="522" y="1217"/>
                  <a:pt x="522" y="1225"/>
                </a:cubicBezTo>
                <a:cubicBezTo>
                  <a:pt x="522" y="1233"/>
                  <a:pt x="529" y="1239"/>
                  <a:pt x="537" y="1239"/>
                </a:cubicBezTo>
                <a:close/>
                <a:moveTo>
                  <a:pt x="770" y="1397"/>
                </a:moveTo>
                <a:cubicBezTo>
                  <a:pt x="778" y="1397"/>
                  <a:pt x="785" y="1391"/>
                  <a:pt x="785" y="1382"/>
                </a:cubicBezTo>
                <a:cubicBezTo>
                  <a:pt x="785" y="1374"/>
                  <a:pt x="778" y="1367"/>
                  <a:pt x="770" y="1367"/>
                </a:cubicBezTo>
                <a:cubicBezTo>
                  <a:pt x="762" y="1367"/>
                  <a:pt x="755" y="1374"/>
                  <a:pt x="755" y="1382"/>
                </a:cubicBezTo>
                <a:cubicBezTo>
                  <a:pt x="755" y="1390"/>
                  <a:pt x="761" y="1397"/>
                  <a:pt x="770" y="1397"/>
                </a:cubicBezTo>
                <a:close/>
                <a:moveTo>
                  <a:pt x="520" y="621"/>
                </a:moveTo>
                <a:cubicBezTo>
                  <a:pt x="520" y="629"/>
                  <a:pt x="526" y="636"/>
                  <a:pt x="534" y="636"/>
                </a:cubicBezTo>
                <a:cubicBezTo>
                  <a:pt x="542" y="636"/>
                  <a:pt x="549" y="629"/>
                  <a:pt x="549" y="621"/>
                </a:cubicBezTo>
                <a:cubicBezTo>
                  <a:pt x="549" y="613"/>
                  <a:pt x="543" y="607"/>
                  <a:pt x="535" y="606"/>
                </a:cubicBezTo>
                <a:cubicBezTo>
                  <a:pt x="527" y="606"/>
                  <a:pt x="520" y="613"/>
                  <a:pt x="520" y="621"/>
                </a:cubicBezTo>
                <a:close/>
                <a:moveTo>
                  <a:pt x="467" y="1096"/>
                </a:moveTo>
                <a:cubicBezTo>
                  <a:pt x="475" y="1096"/>
                  <a:pt x="482" y="1089"/>
                  <a:pt x="482" y="1081"/>
                </a:cubicBezTo>
                <a:cubicBezTo>
                  <a:pt x="482" y="1073"/>
                  <a:pt x="476" y="1066"/>
                  <a:pt x="467" y="1066"/>
                </a:cubicBezTo>
                <a:cubicBezTo>
                  <a:pt x="459" y="1066"/>
                  <a:pt x="452" y="1073"/>
                  <a:pt x="452" y="1081"/>
                </a:cubicBezTo>
                <a:cubicBezTo>
                  <a:pt x="452" y="1089"/>
                  <a:pt x="459" y="1096"/>
                  <a:pt x="467" y="1096"/>
                </a:cubicBezTo>
                <a:close/>
                <a:moveTo>
                  <a:pt x="1350" y="678"/>
                </a:moveTo>
                <a:cubicBezTo>
                  <a:pt x="1342" y="678"/>
                  <a:pt x="1336" y="685"/>
                  <a:pt x="1336" y="693"/>
                </a:cubicBezTo>
                <a:cubicBezTo>
                  <a:pt x="1336" y="701"/>
                  <a:pt x="1343" y="708"/>
                  <a:pt x="1351" y="708"/>
                </a:cubicBezTo>
                <a:cubicBezTo>
                  <a:pt x="1359" y="708"/>
                  <a:pt x="1366" y="701"/>
                  <a:pt x="1365" y="692"/>
                </a:cubicBezTo>
                <a:cubicBezTo>
                  <a:pt x="1365" y="684"/>
                  <a:pt x="1358" y="678"/>
                  <a:pt x="1350" y="678"/>
                </a:cubicBezTo>
                <a:close/>
                <a:moveTo>
                  <a:pt x="1044" y="432"/>
                </a:moveTo>
                <a:cubicBezTo>
                  <a:pt x="1035" y="432"/>
                  <a:pt x="1029" y="439"/>
                  <a:pt x="1029" y="447"/>
                </a:cubicBezTo>
                <a:cubicBezTo>
                  <a:pt x="1029" y="455"/>
                  <a:pt x="1035" y="462"/>
                  <a:pt x="1044" y="462"/>
                </a:cubicBezTo>
                <a:cubicBezTo>
                  <a:pt x="1052" y="462"/>
                  <a:pt x="1058" y="456"/>
                  <a:pt x="1058" y="447"/>
                </a:cubicBezTo>
                <a:cubicBezTo>
                  <a:pt x="1059" y="439"/>
                  <a:pt x="1052" y="432"/>
                  <a:pt x="1044" y="432"/>
                </a:cubicBezTo>
                <a:close/>
                <a:moveTo>
                  <a:pt x="879" y="418"/>
                </a:moveTo>
                <a:cubicBezTo>
                  <a:pt x="871" y="418"/>
                  <a:pt x="865" y="425"/>
                  <a:pt x="865" y="433"/>
                </a:cubicBezTo>
                <a:cubicBezTo>
                  <a:pt x="865" y="441"/>
                  <a:pt x="872" y="448"/>
                  <a:pt x="880" y="447"/>
                </a:cubicBezTo>
                <a:cubicBezTo>
                  <a:pt x="888" y="447"/>
                  <a:pt x="895" y="441"/>
                  <a:pt x="895" y="433"/>
                </a:cubicBezTo>
                <a:cubicBezTo>
                  <a:pt x="895" y="424"/>
                  <a:pt x="888" y="417"/>
                  <a:pt x="879" y="418"/>
                </a:cubicBezTo>
                <a:close/>
                <a:moveTo>
                  <a:pt x="990" y="427"/>
                </a:moveTo>
                <a:cubicBezTo>
                  <a:pt x="981" y="427"/>
                  <a:pt x="974" y="433"/>
                  <a:pt x="974" y="442"/>
                </a:cubicBezTo>
                <a:cubicBezTo>
                  <a:pt x="974" y="450"/>
                  <a:pt x="981" y="457"/>
                  <a:pt x="989" y="457"/>
                </a:cubicBezTo>
                <a:cubicBezTo>
                  <a:pt x="997" y="457"/>
                  <a:pt x="1004" y="450"/>
                  <a:pt x="1004" y="442"/>
                </a:cubicBezTo>
                <a:cubicBezTo>
                  <a:pt x="1004" y="434"/>
                  <a:pt x="998" y="428"/>
                  <a:pt x="990" y="427"/>
                </a:cubicBezTo>
                <a:close/>
                <a:moveTo>
                  <a:pt x="935" y="422"/>
                </a:moveTo>
                <a:cubicBezTo>
                  <a:pt x="926" y="422"/>
                  <a:pt x="919" y="429"/>
                  <a:pt x="920" y="437"/>
                </a:cubicBezTo>
                <a:cubicBezTo>
                  <a:pt x="920" y="445"/>
                  <a:pt x="926" y="452"/>
                  <a:pt x="934" y="452"/>
                </a:cubicBezTo>
                <a:cubicBezTo>
                  <a:pt x="943" y="452"/>
                  <a:pt x="949" y="445"/>
                  <a:pt x="949" y="437"/>
                </a:cubicBezTo>
                <a:cubicBezTo>
                  <a:pt x="949" y="428"/>
                  <a:pt x="943" y="422"/>
                  <a:pt x="935" y="422"/>
                </a:cubicBezTo>
                <a:close/>
                <a:moveTo>
                  <a:pt x="1122" y="467"/>
                </a:moveTo>
                <a:cubicBezTo>
                  <a:pt x="1114" y="467"/>
                  <a:pt x="1107" y="473"/>
                  <a:pt x="1107" y="481"/>
                </a:cubicBezTo>
                <a:cubicBezTo>
                  <a:pt x="1107" y="489"/>
                  <a:pt x="1114" y="496"/>
                  <a:pt x="1122" y="496"/>
                </a:cubicBezTo>
                <a:cubicBezTo>
                  <a:pt x="1130" y="496"/>
                  <a:pt x="1137" y="490"/>
                  <a:pt x="1137" y="481"/>
                </a:cubicBezTo>
                <a:cubicBezTo>
                  <a:pt x="1137" y="473"/>
                  <a:pt x="1130" y="466"/>
                  <a:pt x="1122" y="467"/>
                </a:cubicBezTo>
                <a:close/>
                <a:moveTo>
                  <a:pt x="433" y="998"/>
                </a:moveTo>
                <a:cubicBezTo>
                  <a:pt x="433" y="1006"/>
                  <a:pt x="440" y="1012"/>
                  <a:pt x="448" y="1012"/>
                </a:cubicBezTo>
                <a:cubicBezTo>
                  <a:pt x="456" y="1012"/>
                  <a:pt x="462" y="1006"/>
                  <a:pt x="462" y="998"/>
                </a:cubicBezTo>
                <a:cubicBezTo>
                  <a:pt x="462" y="989"/>
                  <a:pt x="456" y="982"/>
                  <a:pt x="447" y="983"/>
                </a:cubicBezTo>
                <a:cubicBezTo>
                  <a:pt x="439" y="983"/>
                  <a:pt x="432" y="990"/>
                  <a:pt x="433" y="998"/>
                </a:cubicBezTo>
                <a:close/>
                <a:moveTo>
                  <a:pt x="683" y="483"/>
                </a:moveTo>
                <a:cubicBezTo>
                  <a:pt x="674" y="483"/>
                  <a:pt x="668" y="490"/>
                  <a:pt x="668" y="498"/>
                </a:cubicBezTo>
                <a:cubicBezTo>
                  <a:pt x="669" y="506"/>
                  <a:pt x="675" y="512"/>
                  <a:pt x="683" y="512"/>
                </a:cubicBezTo>
                <a:cubicBezTo>
                  <a:pt x="691" y="512"/>
                  <a:pt x="698" y="506"/>
                  <a:pt x="698" y="498"/>
                </a:cubicBezTo>
                <a:cubicBezTo>
                  <a:pt x="698" y="489"/>
                  <a:pt x="691" y="482"/>
                  <a:pt x="683" y="483"/>
                </a:cubicBezTo>
                <a:close/>
                <a:moveTo>
                  <a:pt x="1226" y="530"/>
                </a:moveTo>
                <a:cubicBezTo>
                  <a:pt x="1218" y="531"/>
                  <a:pt x="1211" y="537"/>
                  <a:pt x="1211" y="545"/>
                </a:cubicBezTo>
                <a:cubicBezTo>
                  <a:pt x="1211" y="553"/>
                  <a:pt x="1218" y="560"/>
                  <a:pt x="1226" y="560"/>
                </a:cubicBezTo>
                <a:cubicBezTo>
                  <a:pt x="1234" y="560"/>
                  <a:pt x="1241" y="554"/>
                  <a:pt x="1241" y="545"/>
                </a:cubicBezTo>
                <a:cubicBezTo>
                  <a:pt x="1241" y="537"/>
                  <a:pt x="1234" y="530"/>
                  <a:pt x="1226" y="530"/>
                </a:cubicBezTo>
                <a:close/>
                <a:moveTo>
                  <a:pt x="1326" y="648"/>
                </a:moveTo>
                <a:cubicBezTo>
                  <a:pt x="1318" y="648"/>
                  <a:pt x="1311" y="655"/>
                  <a:pt x="1311" y="663"/>
                </a:cubicBezTo>
                <a:cubicBezTo>
                  <a:pt x="1311" y="671"/>
                  <a:pt x="1317" y="677"/>
                  <a:pt x="1325" y="678"/>
                </a:cubicBezTo>
                <a:cubicBezTo>
                  <a:pt x="1334" y="678"/>
                  <a:pt x="1341" y="672"/>
                  <a:pt x="1341" y="663"/>
                </a:cubicBezTo>
                <a:cubicBezTo>
                  <a:pt x="1341" y="655"/>
                  <a:pt x="1334" y="648"/>
                  <a:pt x="1326" y="648"/>
                </a:cubicBezTo>
                <a:close/>
                <a:moveTo>
                  <a:pt x="565" y="582"/>
                </a:moveTo>
                <a:cubicBezTo>
                  <a:pt x="557" y="581"/>
                  <a:pt x="550" y="588"/>
                  <a:pt x="550" y="596"/>
                </a:cubicBezTo>
                <a:cubicBezTo>
                  <a:pt x="549" y="605"/>
                  <a:pt x="556" y="611"/>
                  <a:pt x="565" y="611"/>
                </a:cubicBezTo>
                <a:cubicBezTo>
                  <a:pt x="573" y="611"/>
                  <a:pt x="579" y="605"/>
                  <a:pt x="579" y="596"/>
                </a:cubicBezTo>
                <a:cubicBezTo>
                  <a:pt x="579" y="588"/>
                  <a:pt x="573" y="582"/>
                  <a:pt x="565" y="582"/>
                </a:cubicBezTo>
                <a:close/>
                <a:moveTo>
                  <a:pt x="796" y="437"/>
                </a:moveTo>
                <a:cubicBezTo>
                  <a:pt x="788" y="438"/>
                  <a:pt x="782" y="444"/>
                  <a:pt x="781" y="452"/>
                </a:cubicBezTo>
                <a:cubicBezTo>
                  <a:pt x="781" y="460"/>
                  <a:pt x="788" y="467"/>
                  <a:pt x="796" y="467"/>
                </a:cubicBezTo>
                <a:cubicBezTo>
                  <a:pt x="805" y="467"/>
                  <a:pt x="811" y="461"/>
                  <a:pt x="811" y="452"/>
                </a:cubicBezTo>
                <a:cubicBezTo>
                  <a:pt x="811" y="444"/>
                  <a:pt x="805" y="437"/>
                  <a:pt x="796" y="437"/>
                </a:cubicBezTo>
                <a:close/>
                <a:moveTo>
                  <a:pt x="1371" y="1093"/>
                </a:moveTo>
                <a:cubicBezTo>
                  <a:pt x="1379" y="1094"/>
                  <a:pt x="1386" y="1087"/>
                  <a:pt x="1386" y="1078"/>
                </a:cubicBezTo>
                <a:cubicBezTo>
                  <a:pt x="1386" y="1070"/>
                  <a:pt x="1380" y="1064"/>
                  <a:pt x="1371" y="1064"/>
                </a:cubicBezTo>
                <a:cubicBezTo>
                  <a:pt x="1363" y="1064"/>
                  <a:pt x="1356" y="1070"/>
                  <a:pt x="1356" y="1079"/>
                </a:cubicBezTo>
                <a:cubicBezTo>
                  <a:pt x="1356" y="1086"/>
                  <a:pt x="1363" y="1093"/>
                  <a:pt x="1371" y="1093"/>
                </a:cubicBezTo>
                <a:close/>
                <a:moveTo>
                  <a:pt x="824" y="1401"/>
                </a:moveTo>
                <a:cubicBezTo>
                  <a:pt x="832" y="1401"/>
                  <a:pt x="838" y="1394"/>
                  <a:pt x="838" y="1386"/>
                </a:cubicBezTo>
                <a:cubicBezTo>
                  <a:pt x="838" y="1378"/>
                  <a:pt x="832" y="1372"/>
                  <a:pt x="824" y="1372"/>
                </a:cubicBezTo>
                <a:cubicBezTo>
                  <a:pt x="816" y="1371"/>
                  <a:pt x="809" y="1378"/>
                  <a:pt x="809" y="1386"/>
                </a:cubicBezTo>
                <a:cubicBezTo>
                  <a:pt x="809" y="1395"/>
                  <a:pt x="816" y="1401"/>
                  <a:pt x="824" y="1401"/>
                </a:cubicBezTo>
                <a:close/>
                <a:moveTo>
                  <a:pt x="933" y="1411"/>
                </a:moveTo>
                <a:cubicBezTo>
                  <a:pt x="941" y="1411"/>
                  <a:pt x="948" y="1404"/>
                  <a:pt x="947" y="1396"/>
                </a:cubicBezTo>
                <a:cubicBezTo>
                  <a:pt x="947" y="1387"/>
                  <a:pt x="941" y="1381"/>
                  <a:pt x="933" y="1381"/>
                </a:cubicBezTo>
                <a:cubicBezTo>
                  <a:pt x="924" y="1381"/>
                  <a:pt x="918" y="1388"/>
                  <a:pt x="918" y="1396"/>
                </a:cubicBezTo>
                <a:cubicBezTo>
                  <a:pt x="918" y="1404"/>
                  <a:pt x="925" y="1411"/>
                  <a:pt x="933" y="1411"/>
                </a:cubicBezTo>
                <a:close/>
                <a:moveTo>
                  <a:pt x="1337" y="1173"/>
                </a:moveTo>
                <a:cubicBezTo>
                  <a:pt x="1345" y="1173"/>
                  <a:pt x="1351" y="1167"/>
                  <a:pt x="1352" y="1159"/>
                </a:cubicBezTo>
                <a:cubicBezTo>
                  <a:pt x="1352" y="1150"/>
                  <a:pt x="1346" y="1143"/>
                  <a:pt x="1337" y="1143"/>
                </a:cubicBezTo>
                <a:cubicBezTo>
                  <a:pt x="1329" y="1143"/>
                  <a:pt x="1322" y="1150"/>
                  <a:pt x="1322" y="1158"/>
                </a:cubicBezTo>
                <a:cubicBezTo>
                  <a:pt x="1322" y="1166"/>
                  <a:pt x="1329" y="1172"/>
                  <a:pt x="1337" y="1173"/>
                </a:cubicBezTo>
                <a:close/>
                <a:moveTo>
                  <a:pt x="653" y="508"/>
                </a:moveTo>
                <a:cubicBezTo>
                  <a:pt x="645" y="508"/>
                  <a:pt x="638" y="514"/>
                  <a:pt x="638" y="522"/>
                </a:cubicBezTo>
                <a:cubicBezTo>
                  <a:pt x="638" y="530"/>
                  <a:pt x="645" y="537"/>
                  <a:pt x="653" y="537"/>
                </a:cubicBezTo>
                <a:cubicBezTo>
                  <a:pt x="661" y="537"/>
                  <a:pt x="668" y="530"/>
                  <a:pt x="668" y="522"/>
                </a:cubicBezTo>
                <a:cubicBezTo>
                  <a:pt x="668" y="514"/>
                  <a:pt x="661" y="508"/>
                  <a:pt x="653" y="508"/>
                </a:cubicBezTo>
                <a:close/>
                <a:moveTo>
                  <a:pt x="878" y="1406"/>
                </a:moveTo>
                <a:cubicBezTo>
                  <a:pt x="887" y="1406"/>
                  <a:pt x="893" y="1400"/>
                  <a:pt x="893" y="1392"/>
                </a:cubicBezTo>
                <a:cubicBezTo>
                  <a:pt x="893" y="1383"/>
                  <a:pt x="886" y="1377"/>
                  <a:pt x="878" y="1377"/>
                </a:cubicBezTo>
                <a:cubicBezTo>
                  <a:pt x="870" y="1377"/>
                  <a:pt x="863" y="1384"/>
                  <a:pt x="863" y="1392"/>
                </a:cubicBezTo>
                <a:cubicBezTo>
                  <a:pt x="864" y="1400"/>
                  <a:pt x="870" y="1406"/>
                  <a:pt x="878" y="1406"/>
                </a:cubicBezTo>
                <a:close/>
                <a:moveTo>
                  <a:pt x="1406" y="861"/>
                </a:moveTo>
                <a:cubicBezTo>
                  <a:pt x="1406" y="853"/>
                  <a:pt x="1399" y="846"/>
                  <a:pt x="1391" y="846"/>
                </a:cubicBezTo>
                <a:cubicBezTo>
                  <a:pt x="1383" y="846"/>
                  <a:pt x="1376" y="853"/>
                  <a:pt x="1376" y="861"/>
                </a:cubicBezTo>
                <a:cubicBezTo>
                  <a:pt x="1376" y="869"/>
                  <a:pt x="1382" y="876"/>
                  <a:pt x="1391" y="876"/>
                </a:cubicBezTo>
                <a:cubicBezTo>
                  <a:pt x="1399" y="876"/>
                  <a:pt x="1405" y="869"/>
                  <a:pt x="1406" y="861"/>
                </a:cubicBezTo>
                <a:close/>
                <a:moveTo>
                  <a:pt x="1101" y="1370"/>
                </a:moveTo>
                <a:cubicBezTo>
                  <a:pt x="1109" y="1370"/>
                  <a:pt x="1115" y="1364"/>
                  <a:pt x="1116" y="1356"/>
                </a:cubicBezTo>
                <a:cubicBezTo>
                  <a:pt x="1116" y="1348"/>
                  <a:pt x="1109" y="1341"/>
                  <a:pt x="1100" y="1341"/>
                </a:cubicBezTo>
                <a:cubicBezTo>
                  <a:pt x="1092" y="1341"/>
                  <a:pt x="1086" y="1348"/>
                  <a:pt x="1086" y="1356"/>
                </a:cubicBezTo>
                <a:cubicBezTo>
                  <a:pt x="1086" y="1364"/>
                  <a:pt x="1093" y="1370"/>
                  <a:pt x="1101" y="1370"/>
                </a:cubicBezTo>
                <a:close/>
                <a:moveTo>
                  <a:pt x="666" y="1333"/>
                </a:moveTo>
                <a:cubicBezTo>
                  <a:pt x="674" y="1333"/>
                  <a:pt x="680" y="1327"/>
                  <a:pt x="681" y="1319"/>
                </a:cubicBezTo>
                <a:cubicBezTo>
                  <a:pt x="681" y="1311"/>
                  <a:pt x="674" y="1304"/>
                  <a:pt x="666" y="1303"/>
                </a:cubicBezTo>
                <a:cubicBezTo>
                  <a:pt x="658" y="1303"/>
                  <a:pt x="652" y="1309"/>
                  <a:pt x="651" y="1317"/>
                </a:cubicBezTo>
                <a:cubicBezTo>
                  <a:pt x="651" y="1326"/>
                  <a:pt x="657" y="1333"/>
                  <a:pt x="666" y="1333"/>
                </a:cubicBezTo>
                <a:close/>
                <a:moveTo>
                  <a:pt x="452" y="780"/>
                </a:moveTo>
                <a:cubicBezTo>
                  <a:pt x="452" y="788"/>
                  <a:pt x="458" y="794"/>
                  <a:pt x="466" y="795"/>
                </a:cubicBezTo>
                <a:cubicBezTo>
                  <a:pt x="474" y="795"/>
                  <a:pt x="481" y="788"/>
                  <a:pt x="481" y="780"/>
                </a:cubicBezTo>
                <a:cubicBezTo>
                  <a:pt x="481" y="772"/>
                  <a:pt x="475" y="765"/>
                  <a:pt x="466" y="765"/>
                </a:cubicBezTo>
                <a:cubicBezTo>
                  <a:pt x="458" y="765"/>
                  <a:pt x="452" y="772"/>
                  <a:pt x="452" y="780"/>
                </a:cubicBezTo>
                <a:close/>
                <a:moveTo>
                  <a:pt x="1302" y="619"/>
                </a:moveTo>
                <a:cubicBezTo>
                  <a:pt x="1293" y="619"/>
                  <a:pt x="1286" y="626"/>
                  <a:pt x="1286" y="634"/>
                </a:cubicBezTo>
                <a:cubicBezTo>
                  <a:pt x="1287" y="642"/>
                  <a:pt x="1293" y="649"/>
                  <a:pt x="1301" y="649"/>
                </a:cubicBezTo>
                <a:cubicBezTo>
                  <a:pt x="1309" y="649"/>
                  <a:pt x="1316" y="642"/>
                  <a:pt x="1316" y="634"/>
                </a:cubicBezTo>
                <a:cubicBezTo>
                  <a:pt x="1316" y="626"/>
                  <a:pt x="1310" y="619"/>
                  <a:pt x="1302" y="619"/>
                </a:cubicBezTo>
                <a:close/>
                <a:moveTo>
                  <a:pt x="623" y="532"/>
                </a:moveTo>
                <a:cubicBezTo>
                  <a:pt x="615" y="532"/>
                  <a:pt x="609" y="539"/>
                  <a:pt x="609" y="547"/>
                </a:cubicBezTo>
                <a:cubicBezTo>
                  <a:pt x="608" y="555"/>
                  <a:pt x="615" y="561"/>
                  <a:pt x="623" y="562"/>
                </a:cubicBezTo>
                <a:cubicBezTo>
                  <a:pt x="631" y="562"/>
                  <a:pt x="638" y="556"/>
                  <a:pt x="638" y="548"/>
                </a:cubicBezTo>
                <a:cubicBezTo>
                  <a:pt x="638" y="539"/>
                  <a:pt x="632" y="532"/>
                  <a:pt x="623" y="532"/>
                </a:cubicBezTo>
                <a:close/>
                <a:moveTo>
                  <a:pt x="594" y="557"/>
                </a:moveTo>
                <a:cubicBezTo>
                  <a:pt x="586" y="557"/>
                  <a:pt x="580" y="563"/>
                  <a:pt x="580" y="571"/>
                </a:cubicBezTo>
                <a:cubicBezTo>
                  <a:pt x="579" y="580"/>
                  <a:pt x="586" y="587"/>
                  <a:pt x="595" y="586"/>
                </a:cubicBezTo>
                <a:cubicBezTo>
                  <a:pt x="602" y="586"/>
                  <a:pt x="609" y="580"/>
                  <a:pt x="609" y="572"/>
                </a:cubicBezTo>
                <a:cubicBezTo>
                  <a:pt x="609" y="564"/>
                  <a:pt x="602" y="557"/>
                  <a:pt x="594" y="557"/>
                </a:cubicBezTo>
                <a:close/>
                <a:moveTo>
                  <a:pt x="1251" y="559"/>
                </a:moveTo>
                <a:cubicBezTo>
                  <a:pt x="1243" y="559"/>
                  <a:pt x="1236" y="566"/>
                  <a:pt x="1236" y="575"/>
                </a:cubicBezTo>
                <a:cubicBezTo>
                  <a:pt x="1236" y="583"/>
                  <a:pt x="1243" y="589"/>
                  <a:pt x="1251" y="589"/>
                </a:cubicBezTo>
                <a:cubicBezTo>
                  <a:pt x="1259" y="589"/>
                  <a:pt x="1266" y="582"/>
                  <a:pt x="1266" y="574"/>
                </a:cubicBezTo>
                <a:cubicBezTo>
                  <a:pt x="1266" y="566"/>
                  <a:pt x="1259" y="560"/>
                  <a:pt x="1251" y="559"/>
                </a:cubicBezTo>
                <a:close/>
                <a:moveTo>
                  <a:pt x="1276" y="590"/>
                </a:moveTo>
                <a:cubicBezTo>
                  <a:pt x="1267" y="589"/>
                  <a:pt x="1261" y="596"/>
                  <a:pt x="1261" y="605"/>
                </a:cubicBezTo>
                <a:cubicBezTo>
                  <a:pt x="1261" y="612"/>
                  <a:pt x="1268" y="619"/>
                  <a:pt x="1276" y="619"/>
                </a:cubicBezTo>
                <a:cubicBezTo>
                  <a:pt x="1284" y="619"/>
                  <a:pt x="1290" y="612"/>
                  <a:pt x="1290" y="604"/>
                </a:cubicBezTo>
                <a:cubicBezTo>
                  <a:pt x="1290" y="596"/>
                  <a:pt x="1284" y="590"/>
                  <a:pt x="1276" y="590"/>
                </a:cubicBezTo>
                <a:close/>
                <a:moveTo>
                  <a:pt x="447" y="834"/>
                </a:moveTo>
                <a:cubicBezTo>
                  <a:pt x="447" y="842"/>
                  <a:pt x="453" y="849"/>
                  <a:pt x="461" y="849"/>
                </a:cubicBezTo>
                <a:cubicBezTo>
                  <a:pt x="469" y="849"/>
                  <a:pt x="476" y="843"/>
                  <a:pt x="476" y="835"/>
                </a:cubicBezTo>
                <a:cubicBezTo>
                  <a:pt x="476" y="827"/>
                  <a:pt x="470" y="820"/>
                  <a:pt x="462" y="820"/>
                </a:cubicBezTo>
                <a:cubicBezTo>
                  <a:pt x="453" y="820"/>
                  <a:pt x="447" y="826"/>
                  <a:pt x="447" y="834"/>
                </a:cubicBezTo>
                <a:close/>
                <a:moveTo>
                  <a:pt x="451" y="957"/>
                </a:moveTo>
                <a:cubicBezTo>
                  <a:pt x="460" y="957"/>
                  <a:pt x="466" y="951"/>
                  <a:pt x="466" y="943"/>
                </a:cubicBezTo>
                <a:cubicBezTo>
                  <a:pt x="466" y="935"/>
                  <a:pt x="460" y="928"/>
                  <a:pt x="452" y="928"/>
                </a:cubicBezTo>
                <a:cubicBezTo>
                  <a:pt x="444" y="928"/>
                  <a:pt x="437" y="934"/>
                  <a:pt x="437" y="942"/>
                </a:cubicBezTo>
                <a:cubicBezTo>
                  <a:pt x="437" y="950"/>
                  <a:pt x="443" y="957"/>
                  <a:pt x="451" y="957"/>
                </a:cubicBezTo>
                <a:close/>
                <a:moveTo>
                  <a:pt x="500" y="686"/>
                </a:moveTo>
                <a:cubicBezTo>
                  <a:pt x="492" y="686"/>
                  <a:pt x="486" y="692"/>
                  <a:pt x="486" y="700"/>
                </a:cubicBezTo>
                <a:cubicBezTo>
                  <a:pt x="486" y="709"/>
                  <a:pt x="492" y="715"/>
                  <a:pt x="500" y="715"/>
                </a:cubicBezTo>
                <a:cubicBezTo>
                  <a:pt x="509" y="715"/>
                  <a:pt x="515" y="708"/>
                  <a:pt x="515" y="700"/>
                </a:cubicBezTo>
                <a:cubicBezTo>
                  <a:pt x="515" y="692"/>
                  <a:pt x="508" y="686"/>
                  <a:pt x="500" y="686"/>
                </a:cubicBezTo>
                <a:close/>
                <a:moveTo>
                  <a:pt x="1376" y="1039"/>
                </a:moveTo>
                <a:cubicBezTo>
                  <a:pt x="1384" y="1039"/>
                  <a:pt x="1391" y="1032"/>
                  <a:pt x="1391" y="1024"/>
                </a:cubicBezTo>
                <a:cubicBezTo>
                  <a:pt x="1391" y="1016"/>
                  <a:pt x="1385" y="1010"/>
                  <a:pt x="1377" y="1009"/>
                </a:cubicBezTo>
                <a:cubicBezTo>
                  <a:pt x="1368" y="1009"/>
                  <a:pt x="1362" y="1016"/>
                  <a:pt x="1362" y="1024"/>
                </a:cubicBezTo>
                <a:cubicBezTo>
                  <a:pt x="1361" y="1031"/>
                  <a:pt x="1368" y="1038"/>
                  <a:pt x="1376" y="1039"/>
                </a:cubicBezTo>
                <a:close/>
                <a:moveTo>
                  <a:pt x="1371" y="762"/>
                </a:moveTo>
                <a:cubicBezTo>
                  <a:pt x="1363" y="762"/>
                  <a:pt x="1356" y="768"/>
                  <a:pt x="1356" y="776"/>
                </a:cubicBezTo>
                <a:cubicBezTo>
                  <a:pt x="1355" y="784"/>
                  <a:pt x="1362" y="791"/>
                  <a:pt x="1370" y="791"/>
                </a:cubicBezTo>
                <a:cubicBezTo>
                  <a:pt x="1378" y="791"/>
                  <a:pt x="1385" y="785"/>
                  <a:pt x="1385" y="777"/>
                </a:cubicBezTo>
                <a:cubicBezTo>
                  <a:pt x="1385" y="769"/>
                  <a:pt x="1379" y="762"/>
                  <a:pt x="1371" y="762"/>
                </a:cubicBezTo>
                <a:close/>
                <a:moveTo>
                  <a:pt x="1017" y="1391"/>
                </a:moveTo>
                <a:cubicBezTo>
                  <a:pt x="1025" y="1391"/>
                  <a:pt x="1031" y="1384"/>
                  <a:pt x="1031" y="1376"/>
                </a:cubicBezTo>
                <a:cubicBezTo>
                  <a:pt x="1031" y="1368"/>
                  <a:pt x="1024" y="1361"/>
                  <a:pt x="1016" y="1361"/>
                </a:cubicBezTo>
                <a:cubicBezTo>
                  <a:pt x="1008" y="1361"/>
                  <a:pt x="1002" y="1368"/>
                  <a:pt x="1002" y="1376"/>
                </a:cubicBezTo>
                <a:cubicBezTo>
                  <a:pt x="1001" y="1384"/>
                  <a:pt x="1008" y="1391"/>
                  <a:pt x="1017" y="1391"/>
                </a:cubicBezTo>
                <a:close/>
                <a:moveTo>
                  <a:pt x="745" y="1367"/>
                </a:moveTo>
                <a:cubicBezTo>
                  <a:pt x="753" y="1367"/>
                  <a:pt x="760" y="1361"/>
                  <a:pt x="760" y="1353"/>
                </a:cubicBezTo>
                <a:cubicBezTo>
                  <a:pt x="760" y="1344"/>
                  <a:pt x="754" y="1338"/>
                  <a:pt x="746" y="1338"/>
                </a:cubicBezTo>
                <a:cubicBezTo>
                  <a:pt x="737" y="1337"/>
                  <a:pt x="730" y="1344"/>
                  <a:pt x="730" y="1352"/>
                </a:cubicBezTo>
                <a:cubicBezTo>
                  <a:pt x="730" y="1360"/>
                  <a:pt x="737" y="1367"/>
                  <a:pt x="745" y="1367"/>
                </a:cubicBezTo>
                <a:close/>
                <a:moveTo>
                  <a:pt x="492" y="1126"/>
                </a:moveTo>
                <a:cubicBezTo>
                  <a:pt x="500" y="1126"/>
                  <a:pt x="506" y="1119"/>
                  <a:pt x="507" y="1111"/>
                </a:cubicBezTo>
                <a:cubicBezTo>
                  <a:pt x="507" y="1103"/>
                  <a:pt x="500" y="1097"/>
                  <a:pt x="492" y="1096"/>
                </a:cubicBezTo>
                <a:cubicBezTo>
                  <a:pt x="484" y="1096"/>
                  <a:pt x="478" y="1102"/>
                  <a:pt x="477" y="1110"/>
                </a:cubicBezTo>
                <a:cubicBezTo>
                  <a:pt x="477" y="1119"/>
                  <a:pt x="483" y="1126"/>
                  <a:pt x="492" y="1126"/>
                </a:cubicBezTo>
                <a:close/>
                <a:moveTo>
                  <a:pt x="1307" y="1197"/>
                </a:moveTo>
                <a:cubicBezTo>
                  <a:pt x="1315" y="1197"/>
                  <a:pt x="1322" y="1190"/>
                  <a:pt x="1322" y="1182"/>
                </a:cubicBezTo>
                <a:cubicBezTo>
                  <a:pt x="1322" y="1174"/>
                  <a:pt x="1315" y="1168"/>
                  <a:pt x="1307" y="1168"/>
                </a:cubicBezTo>
                <a:cubicBezTo>
                  <a:pt x="1299" y="1168"/>
                  <a:pt x="1293" y="1174"/>
                  <a:pt x="1293" y="1183"/>
                </a:cubicBezTo>
                <a:cubicBezTo>
                  <a:pt x="1293" y="1191"/>
                  <a:pt x="1299" y="1197"/>
                  <a:pt x="1307" y="1197"/>
                </a:cubicBezTo>
                <a:close/>
                <a:moveTo>
                  <a:pt x="457" y="874"/>
                </a:moveTo>
                <a:cubicBezTo>
                  <a:pt x="449" y="874"/>
                  <a:pt x="442" y="880"/>
                  <a:pt x="442" y="888"/>
                </a:cubicBezTo>
                <a:cubicBezTo>
                  <a:pt x="442" y="896"/>
                  <a:pt x="449" y="903"/>
                  <a:pt x="457" y="903"/>
                </a:cubicBezTo>
                <a:cubicBezTo>
                  <a:pt x="465" y="903"/>
                  <a:pt x="471" y="896"/>
                  <a:pt x="471" y="888"/>
                </a:cubicBezTo>
                <a:cubicBezTo>
                  <a:pt x="471" y="880"/>
                  <a:pt x="465" y="873"/>
                  <a:pt x="457" y="874"/>
                </a:cubicBezTo>
                <a:close/>
                <a:moveTo>
                  <a:pt x="1069" y="462"/>
                </a:moveTo>
                <a:cubicBezTo>
                  <a:pt x="1060" y="462"/>
                  <a:pt x="1054" y="468"/>
                  <a:pt x="1054" y="476"/>
                </a:cubicBezTo>
                <a:cubicBezTo>
                  <a:pt x="1054" y="484"/>
                  <a:pt x="1060" y="491"/>
                  <a:pt x="1068" y="491"/>
                </a:cubicBezTo>
                <a:cubicBezTo>
                  <a:pt x="1076" y="491"/>
                  <a:pt x="1083" y="484"/>
                  <a:pt x="1083" y="476"/>
                </a:cubicBezTo>
                <a:cubicBezTo>
                  <a:pt x="1083" y="469"/>
                  <a:pt x="1077" y="462"/>
                  <a:pt x="1069" y="462"/>
                </a:cubicBezTo>
                <a:close/>
                <a:moveTo>
                  <a:pt x="1130" y="1346"/>
                </a:moveTo>
                <a:cubicBezTo>
                  <a:pt x="1138" y="1345"/>
                  <a:pt x="1145" y="1338"/>
                  <a:pt x="1144" y="1331"/>
                </a:cubicBezTo>
                <a:cubicBezTo>
                  <a:pt x="1144" y="1323"/>
                  <a:pt x="1138" y="1316"/>
                  <a:pt x="1129" y="1317"/>
                </a:cubicBezTo>
                <a:cubicBezTo>
                  <a:pt x="1121" y="1317"/>
                  <a:pt x="1115" y="1323"/>
                  <a:pt x="1115" y="1331"/>
                </a:cubicBezTo>
                <a:cubicBezTo>
                  <a:pt x="1116" y="1339"/>
                  <a:pt x="1122" y="1346"/>
                  <a:pt x="1130" y="1346"/>
                </a:cubicBezTo>
                <a:close/>
                <a:moveTo>
                  <a:pt x="1396" y="969"/>
                </a:moveTo>
                <a:cubicBezTo>
                  <a:pt x="1396" y="961"/>
                  <a:pt x="1390" y="955"/>
                  <a:pt x="1381" y="955"/>
                </a:cubicBezTo>
                <a:cubicBezTo>
                  <a:pt x="1373" y="955"/>
                  <a:pt x="1367" y="961"/>
                  <a:pt x="1367" y="969"/>
                </a:cubicBezTo>
                <a:cubicBezTo>
                  <a:pt x="1367" y="977"/>
                  <a:pt x="1373" y="984"/>
                  <a:pt x="1381" y="984"/>
                </a:cubicBezTo>
                <a:cubicBezTo>
                  <a:pt x="1389" y="984"/>
                  <a:pt x="1396" y="977"/>
                  <a:pt x="1396" y="969"/>
                </a:cubicBezTo>
                <a:close/>
                <a:moveTo>
                  <a:pt x="766" y="462"/>
                </a:moveTo>
                <a:cubicBezTo>
                  <a:pt x="758" y="462"/>
                  <a:pt x="752" y="469"/>
                  <a:pt x="752" y="477"/>
                </a:cubicBezTo>
                <a:cubicBezTo>
                  <a:pt x="752" y="485"/>
                  <a:pt x="758" y="491"/>
                  <a:pt x="767" y="491"/>
                </a:cubicBezTo>
                <a:cubicBezTo>
                  <a:pt x="775" y="491"/>
                  <a:pt x="781" y="485"/>
                  <a:pt x="781" y="477"/>
                </a:cubicBezTo>
                <a:cubicBezTo>
                  <a:pt x="781" y="469"/>
                  <a:pt x="774" y="462"/>
                  <a:pt x="766" y="462"/>
                </a:cubicBezTo>
                <a:close/>
                <a:moveTo>
                  <a:pt x="641" y="1303"/>
                </a:moveTo>
                <a:cubicBezTo>
                  <a:pt x="649" y="1303"/>
                  <a:pt x="656" y="1296"/>
                  <a:pt x="656" y="1288"/>
                </a:cubicBezTo>
                <a:cubicBezTo>
                  <a:pt x="655" y="1280"/>
                  <a:pt x="649" y="1274"/>
                  <a:pt x="641" y="1274"/>
                </a:cubicBezTo>
                <a:cubicBezTo>
                  <a:pt x="633" y="1274"/>
                  <a:pt x="626" y="1281"/>
                  <a:pt x="626" y="1289"/>
                </a:cubicBezTo>
                <a:cubicBezTo>
                  <a:pt x="627" y="1297"/>
                  <a:pt x="634" y="1303"/>
                  <a:pt x="641" y="1303"/>
                </a:cubicBezTo>
                <a:close/>
                <a:moveTo>
                  <a:pt x="517" y="1155"/>
                </a:moveTo>
                <a:cubicBezTo>
                  <a:pt x="525" y="1155"/>
                  <a:pt x="531" y="1149"/>
                  <a:pt x="531" y="1141"/>
                </a:cubicBezTo>
                <a:cubicBezTo>
                  <a:pt x="531" y="1132"/>
                  <a:pt x="524" y="1126"/>
                  <a:pt x="516" y="1126"/>
                </a:cubicBezTo>
                <a:cubicBezTo>
                  <a:pt x="509" y="1126"/>
                  <a:pt x="502" y="1133"/>
                  <a:pt x="502" y="1141"/>
                </a:cubicBezTo>
                <a:cubicBezTo>
                  <a:pt x="502" y="1149"/>
                  <a:pt x="509" y="1155"/>
                  <a:pt x="517" y="1155"/>
                </a:cubicBezTo>
                <a:close/>
                <a:moveTo>
                  <a:pt x="851" y="443"/>
                </a:moveTo>
                <a:cubicBezTo>
                  <a:pt x="843" y="443"/>
                  <a:pt x="836" y="449"/>
                  <a:pt x="836" y="457"/>
                </a:cubicBezTo>
                <a:cubicBezTo>
                  <a:pt x="836" y="465"/>
                  <a:pt x="843" y="472"/>
                  <a:pt x="851" y="472"/>
                </a:cubicBezTo>
                <a:cubicBezTo>
                  <a:pt x="859" y="472"/>
                  <a:pt x="865" y="466"/>
                  <a:pt x="865" y="458"/>
                </a:cubicBezTo>
                <a:cubicBezTo>
                  <a:pt x="865" y="449"/>
                  <a:pt x="859" y="443"/>
                  <a:pt x="851" y="443"/>
                </a:cubicBezTo>
                <a:close/>
                <a:moveTo>
                  <a:pt x="472" y="1042"/>
                </a:moveTo>
                <a:cubicBezTo>
                  <a:pt x="480" y="1042"/>
                  <a:pt x="487" y="1035"/>
                  <a:pt x="487" y="1027"/>
                </a:cubicBezTo>
                <a:cubicBezTo>
                  <a:pt x="487" y="1019"/>
                  <a:pt x="481" y="1013"/>
                  <a:pt x="472" y="1013"/>
                </a:cubicBezTo>
                <a:cubicBezTo>
                  <a:pt x="464" y="1013"/>
                  <a:pt x="458" y="1019"/>
                  <a:pt x="458" y="1027"/>
                </a:cubicBezTo>
                <a:cubicBezTo>
                  <a:pt x="458" y="1035"/>
                  <a:pt x="464" y="1042"/>
                  <a:pt x="472" y="1042"/>
                </a:cubicBezTo>
                <a:close/>
                <a:moveTo>
                  <a:pt x="1400" y="916"/>
                </a:moveTo>
                <a:cubicBezTo>
                  <a:pt x="1400" y="908"/>
                  <a:pt x="1394" y="901"/>
                  <a:pt x="1386" y="901"/>
                </a:cubicBezTo>
                <a:cubicBezTo>
                  <a:pt x="1378" y="901"/>
                  <a:pt x="1371" y="907"/>
                  <a:pt x="1371" y="915"/>
                </a:cubicBezTo>
                <a:cubicBezTo>
                  <a:pt x="1371" y="924"/>
                  <a:pt x="1377" y="930"/>
                  <a:pt x="1386" y="930"/>
                </a:cubicBezTo>
                <a:cubicBezTo>
                  <a:pt x="1394" y="930"/>
                  <a:pt x="1400" y="924"/>
                  <a:pt x="1400" y="916"/>
                </a:cubicBezTo>
                <a:close/>
                <a:moveTo>
                  <a:pt x="1147" y="496"/>
                </a:moveTo>
                <a:cubicBezTo>
                  <a:pt x="1138" y="496"/>
                  <a:pt x="1132" y="502"/>
                  <a:pt x="1132" y="510"/>
                </a:cubicBezTo>
                <a:cubicBezTo>
                  <a:pt x="1132" y="519"/>
                  <a:pt x="1139" y="525"/>
                  <a:pt x="1147" y="525"/>
                </a:cubicBezTo>
                <a:cubicBezTo>
                  <a:pt x="1155" y="525"/>
                  <a:pt x="1162" y="518"/>
                  <a:pt x="1161" y="510"/>
                </a:cubicBezTo>
                <a:cubicBezTo>
                  <a:pt x="1161" y="502"/>
                  <a:pt x="1155" y="496"/>
                  <a:pt x="1147" y="496"/>
                </a:cubicBezTo>
                <a:close/>
                <a:moveTo>
                  <a:pt x="799" y="1372"/>
                </a:moveTo>
                <a:cubicBezTo>
                  <a:pt x="807" y="1372"/>
                  <a:pt x="814" y="1365"/>
                  <a:pt x="813" y="1357"/>
                </a:cubicBezTo>
                <a:cubicBezTo>
                  <a:pt x="813" y="1350"/>
                  <a:pt x="806" y="1343"/>
                  <a:pt x="799" y="1343"/>
                </a:cubicBezTo>
                <a:cubicBezTo>
                  <a:pt x="791" y="1343"/>
                  <a:pt x="784" y="1350"/>
                  <a:pt x="785" y="1358"/>
                </a:cubicBezTo>
                <a:cubicBezTo>
                  <a:pt x="785" y="1366"/>
                  <a:pt x="791" y="1372"/>
                  <a:pt x="799" y="1372"/>
                </a:cubicBezTo>
                <a:close/>
                <a:moveTo>
                  <a:pt x="1356" y="1103"/>
                </a:moveTo>
                <a:cubicBezTo>
                  <a:pt x="1356" y="1095"/>
                  <a:pt x="1349" y="1088"/>
                  <a:pt x="1342" y="1089"/>
                </a:cubicBezTo>
                <a:cubicBezTo>
                  <a:pt x="1334" y="1089"/>
                  <a:pt x="1328" y="1096"/>
                  <a:pt x="1327" y="1103"/>
                </a:cubicBezTo>
                <a:cubicBezTo>
                  <a:pt x="1327" y="1111"/>
                  <a:pt x="1334" y="1118"/>
                  <a:pt x="1342" y="1118"/>
                </a:cubicBezTo>
                <a:cubicBezTo>
                  <a:pt x="1351" y="1117"/>
                  <a:pt x="1357" y="1111"/>
                  <a:pt x="1356" y="1103"/>
                </a:cubicBezTo>
                <a:close/>
                <a:moveTo>
                  <a:pt x="1159" y="1321"/>
                </a:moveTo>
                <a:cubicBezTo>
                  <a:pt x="1167" y="1321"/>
                  <a:pt x="1174" y="1315"/>
                  <a:pt x="1174" y="1307"/>
                </a:cubicBezTo>
                <a:cubicBezTo>
                  <a:pt x="1174" y="1299"/>
                  <a:pt x="1168" y="1292"/>
                  <a:pt x="1160" y="1292"/>
                </a:cubicBezTo>
                <a:cubicBezTo>
                  <a:pt x="1152" y="1291"/>
                  <a:pt x="1145" y="1298"/>
                  <a:pt x="1145" y="1306"/>
                </a:cubicBezTo>
                <a:cubicBezTo>
                  <a:pt x="1145" y="1314"/>
                  <a:pt x="1151" y="1320"/>
                  <a:pt x="1159" y="1321"/>
                </a:cubicBezTo>
                <a:close/>
                <a:moveTo>
                  <a:pt x="530" y="661"/>
                </a:moveTo>
                <a:cubicBezTo>
                  <a:pt x="522" y="661"/>
                  <a:pt x="516" y="667"/>
                  <a:pt x="516" y="675"/>
                </a:cubicBezTo>
                <a:cubicBezTo>
                  <a:pt x="515" y="683"/>
                  <a:pt x="522" y="690"/>
                  <a:pt x="530" y="690"/>
                </a:cubicBezTo>
                <a:cubicBezTo>
                  <a:pt x="538" y="691"/>
                  <a:pt x="545" y="684"/>
                  <a:pt x="545" y="676"/>
                </a:cubicBezTo>
                <a:cubicBezTo>
                  <a:pt x="545" y="668"/>
                  <a:pt x="538" y="661"/>
                  <a:pt x="530" y="661"/>
                </a:cubicBezTo>
                <a:close/>
                <a:moveTo>
                  <a:pt x="631" y="1258"/>
                </a:moveTo>
                <a:cubicBezTo>
                  <a:pt x="631" y="1250"/>
                  <a:pt x="624" y="1244"/>
                  <a:pt x="616" y="1244"/>
                </a:cubicBezTo>
                <a:cubicBezTo>
                  <a:pt x="608" y="1244"/>
                  <a:pt x="602" y="1251"/>
                  <a:pt x="602" y="1259"/>
                </a:cubicBezTo>
                <a:cubicBezTo>
                  <a:pt x="602" y="1267"/>
                  <a:pt x="608" y="1273"/>
                  <a:pt x="616" y="1273"/>
                </a:cubicBezTo>
                <a:cubicBezTo>
                  <a:pt x="624" y="1273"/>
                  <a:pt x="631" y="1266"/>
                  <a:pt x="631" y="1258"/>
                </a:cubicBezTo>
                <a:close/>
                <a:moveTo>
                  <a:pt x="962" y="1385"/>
                </a:moveTo>
                <a:cubicBezTo>
                  <a:pt x="970" y="1386"/>
                  <a:pt x="977" y="1380"/>
                  <a:pt x="977" y="1372"/>
                </a:cubicBezTo>
                <a:cubicBezTo>
                  <a:pt x="978" y="1364"/>
                  <a:pt x="971" y="1357"/>
                  <a:pt x="963" y="1357"/>
                </a:cubicBezTo>
                <a:cubicBezTo>
                  <a:pt x="956" y="1356"/>
                  <a:pt x="949" y="1362"/>
                  <a:pt x="948" y="1370"/>
                </a:cubicBezTo>
                <a:cubicBezTo>
                  <a:pt x="948" y="1378"/>
                  <a:pt x="953" y="1385"/>
                  <a:pt x="962" y="1385"/>
                </a:cubicBezTo>
                <a:close/>
                <a:moveTo>
                  <a:pt x="904" y="447"/>
                </a:moveTo>
                <a:cubicBezTo>
                  <a:pt x="897" y="447"/>
                  <a:pt x="890" y="454"/>
                  <a:pt x="890" y="462"/>
                </a:cubicBezTo>
                <a:cubicBezTo>
                  <a:pt x="890" y="470"/>
                  <a:pt x="896" y="476"/>
                  <a:pt x="904" y="476"/>
                </a:cubicBezTo>
                <a:cubicBezTo>
                  <a:pt x="912" y="476"/>
                  <a:pt x="919" y="470"/>
                  <a:pt x="919" y="462"/>
                </a:cubicBezTo>
                <a:cubicBezTo>
                  <a:pt x="919" y="454"/>
                  <a:pt x="912" y="447"/>
                  <a:pt x="904" y="447"/>
                </a:cubicBezTo>
                <a:close/>
                <a:moveTo>
                  <a:pt x="1014" y="457"/>
                </a:moveTo>
                <a:cubicBezTo>
                  <a:pt x="1007" y="457"/>
                  <a:pt x="1000" y="463"/>
                  <a:pt x="999" y="471"/>
                </a:cubicBezTo>
                <a:cubicBezTo>
                  <a:pt x="999" y="479"/>
                  <a:pt x="1005" y="486"/>
                  <a:pt x="1013" y="486"/>
                </a:cubicBezTo>
                <a:cubicBezTo>
                  <a:pt x="1021" y="487"/>
                  <a:pt x="1028" y="480"/>
                  <a:pt x="1028" y="472"/>
                </a:cubicBezTo>
                <a:cubicBezTo>
                  <a:pt x="1029" y="465"/>
                  <a:pt x="1022" y="458"/>
                  <a:pt x="1014" y="457"/>
                </a:cubicBezTo>
                <a:close/>
                <a:moveTo>
                  <a:pt x="1248" y="1247"/>
                </a:moveTo>
                <a:cubicBezTo>
                  <a:pt x="1256" y="1246"/>
                  <a:pt x="1262" y="1240"/>
                  <a:pt x="1263" y="1232"/>
                </a:cubicBezTo>
                <a:cubicBezTo>
                  <a:pt x="1263" y="1224"/>
                  <a:pt x="1257" y="1218"/>
                  <a:pt x="1248" y="1218"/>
                </a:cubicBezTo>
                <a:cubicBezTo>
                  <a:pt x="1240" y="1218"/>
                  <a:pt x="1234" y="1224"/>
                  <a:pt x="1234" y="1232"/>
                </a:cubicBezTo>
                <a:cubicBezTo>
                  <a:pt x="1234" y="1240"/>
                  <a:pt x="1241" y="1247"/>
                  <a:pt x="1248" y="1247"/>
                </a:cubicBezTo>
                <a:close/>
                <a:moveTo>
                  <a:pt x="591" y="1244"/>
                </a:moveTo>
                <a:cubicBezTo>
                  <a:pt x="599" y="1244"/>
                  <a:pt x="606" y="1237"/>
                  <a:pt x="605" y="1229"/>
                </a:cubicBezTo>
                <a:cubicBezTo>
                  <a:pt x="605" y="1222"/>
                  <a:pt x="599" y="1215"/>
                  <a:pt x="591" y="1215"/>
                </a:cubicBezTo>
                <a:cubicBezTo>
                  <a:pt x="583" y="1215"/>
                  <a:pt x="577" y="1221"/>
                  <a:pt x="576" y="1229"/>
                </a:cubicBezTo>
                <a:cubicBezTo>
                  <a:pt x="576" y="1238"/>
                  <a:pt x="583" y="1244"/>
                  <a:pt x="591" y="1244"/>
                </a:cubicBezTo>
                <a:close/>
                <a:moveTo>
                  <a:pt x="1366" y="817"/>
                </a:moveTo>
                <a:cubicBezTo>
                  <a:pt x="1358" y="817"/>
                  <a:pt x="1352" y="823"/>
                  <a:pt x="1351" y="831"/>
                </a:cubicBezTo>
                <a:cubicBezTo>
                  <a:pt x="1351" y="838"/>
                  <a:pt x="1358" y="845"/>
                  <a:pt x="1366" y="846"/>
                </a:cubicBezTo>
                <a:cubicBezTo>
                  <a:pt x="1374" y="846"/>
                  <a:pt x="1380" y="839"/>
                  <a:pt x="1380" y="831"/>
                </a:cubicBezTo>
                <a:cubicBezTo>
                  <a:pt x="1380" y="823"/>
                  <a:pt x="1374" y="817"/>
                  <a:pt x="1366" y="817"/>
                </a:cubicBezTo>
                <a:close/>
                <a:moveTo>
                  <a:pt x="1278" y="1222"/>
                </a:moveTo>
                <a:cubicBezTo>
                  <a:pt x="1286" y="1222"/>
                  <a:pt x="1293" y="1215"/>
                  <a:pt x="1293" y="1207"/>
                </a:cubicBezTo>
                <a:cubicBezTo>
                  <a:pt x="1293" y="1199"/>
                  <a:pt x="1286" y="1193"/>
                  <a:pt x="1278" y="1193"/>
                </a:cubicBezTo>
                <a:cubicBezTo>
                  <a:pt x="1270" y="1193"/>
                  <a:pt x="1264" y="1199"/>
                  <a:pt x="1264" y="1208"/>
                </a:cubicBezTo>
                <a:cubicBezTo>
                  <a:pt x="1264" y="1216"/>
                  <a:pt x="1270" y="1222"/>
                  <a:pt x="1278" y="1222"/>
                </a:cubicBezTo>
                <a:close/>
                <a:moveTo>
                  <a:pt x="1346" y="733"/>
                </a:moveTo>
                <a:cubicBezTo>
                  <a:pt x="1338" y="733"/>
                  <a:pt x="1331" y="739"/>
                  <a:pt x="1331" y="747"/>
                </a:cubicBezTo>
                <a:cubicBezTo>
                  <a:pt x="1331" y="755"/>
                  <a:pt x="1338" y="762"/>
                  <a:pt x="1346" y="762"/>
                </a:cubicBezTo>
                <a:cubicBezTo>
                  <a:pt x="1353" y="762"/>
                  <a:pt x="1360" y="756"/>
                  <a:pt x="1360" y="748"/>
                </a:cubicBezTo>
                <a:cubicBezTo>
                  <a:pt x="1360" y="740"/>
                  <a:pt x="1354" y="733"/>
                  <a:pt x="1346" y="733"/>
                </a:cubicBezTo>
                <a:close/>
                <a:moveTo>
                  <a:pt x="541" y="1184"/>
                </a:moveTo>
                <a:cubicBezTo>
                  <a:pt x="549" y="1184"/>
                  <a:pt x="556" y="1178"/>
                  <a:pt x="556" y="1170"/>
                </a:cubicBezTo>
                <a:cubicBezTo>
                  <a:pt x="556" y="1163"/>
                  <a:pt x="550" y="1155"/>
                  <a:pt x="542" y="1155"/>
                </a:cubicBezTo>
                <a:cubicBezTo>
                  <a:pt x="534" y="1155"/>
                  <a:pt x="527" y="1162"/>
                  <a:pt x="527" y="1170"/>
                </a:cubicBezTo>
                <a:cubicBezTo>
                  <a:pt x="527" y="1178"/>
                  <a:pt x="533" y="1184"/>
                  <a:pt x="541" y="1184"/>
                </a:cubicBezTo>
                <a:close/>
                <a:moveTo>
                  <a:pt x="482" y="756"/>
                </a:moveTo>
                <a:cubicBezTo>
                  <a:pt x="482" y="763"/>
                  <a:pt x="488" y="769"/>
                  <a:pt x="496" y="769"/>
                </a:cubicBezTo>
                <a:cubicBezTo>
                  <a:pt x="504" y="770"/>
                  <a:pt x="510" y="763"/>
                  <a:pt x="510" y="755"/>
                </a:cubicBezTo>
                <a:cubicBezTo>
                  <a:pt x="510" y="747"/>
                  <a:pt x="504" y="740"/>
                  <a:pt x="496" y="741"/>
                </a:cubicBezTo>
                <a:cubicBezTo>
                  <a:pt x="488" y="741"/>
                  <a:pt x="481" y="748"/>
                  <a:pt x="482" y="756"/>
                </a:cubicBezTo>
                <a:close/>
                <a:moveTo>
                  <a:pt x="1189" y="1296"/>
                </a:moveTo>
                <a:cubicBezTo>
                  <a:pt x="1197" y="1296"/>
                  <a:pt x="1204" y="1289"/>
                  <a:pt x="1204" y="1282"/>
                </a:cubicBezTo>
                <a:cubicBezTo>
                  <a:pt x="1204" y="1274"/>
                  <a:pt x="1197" y="1267"/>
                  <a:pt x="1189" y="1267"/>
                </a:cubicBezTo>
                <a:cubicBezTo>
                  <a:pt x="1181" y="1267"/>
                  <a:pt x="1175" y="1273"/>
                  <a:pt x="1175" y="1281"/>
                </a:cubicBezTo>
                <a:cubicBezTo>
                  <a:pt x="1175" y="1289"/>
                  <a:pt x="1181" y="1296"/>
                  <a:pt x="1189" y="1296"/>
                </a:cubicBezTo>
                <a:close/>
                <a:moveTo>
                  <a:pt x="738" y="487"/>
                </a:moveTo>
                <a:cubicBezTo>
                  <a:pt x="730" y="487"/>
                  <a:pt x="723" y="493"/>
                  <a:pt x="723" y="501"/>
                </a:cubicBezTo>
                <a:cubicBezTo>
                  <a:pt x="723" y="509"/>
                  <a:pt x="729" y="516"/>
                  <a:pt x="737" y="516"/>
                </a:cubicBezTo>
                <a:cubicBezTo>
                  <a:pt x="745" y="517"/>
                  <a:pt x="752" y="510"/>
                  <a:pt x="752" y="502"/>
                </a:cubicBezTo>
                <a:cubicBezTo>
                  <a:pt x="752" y="494"/>
                  <a:pt x="746" y="488"/>
                  <a:pt x="738" y="487"/>
                </a:cubicBezTo>
                <a:close/>
                <a:moveTo>
                  <a:pt x="960" y="452"/>
                </a:moveTo>
                <a:cubicBezTo>
                  <a:pt x="952" y="452"/>
                  <a:pt x="945" y="459"/>
                  <a:pt x="945" y="467"/>
                </a:cubicBezTo>
                <a:cubicBezTo>
                  <a:pt x="945" y="475"/>
                  <a:pt x="951" y="481"/>
                  <a:pt x="959" y="481"/>
                </a:cubicBezTo>
                <a:cubicBezTo>
                  <a:pt x="967" y="481"/>
                  <a:pt x="974" y="475"/>
                  <a:pt x="974" y="467"/>
                </a:cubicBezTo>
                <a:cubicBezTo>
                  <a:pt x="974" y="459"/>
                  <a:pt x="967" y="452"/>
                  <a:pt x="960" y="452"/>
                </a:cubicBezTo>
                <a:close/>
                <a:moveTo>
                  <a:pt x="1217" y="1271"/>
                </a:moveTo>
                <a:cubicBezTo>
                  <a:pt x="1225" y="1272"/>
                  <a:pt x="1232" y="1266"/>
                  <a:pt x="1233" y="1258"/>
                </a:cubicBezTo>
                <a:cubicBezTo>
                  <a:pt x="1234" y="1250"/>
                  <a:pt x="1227" y="1243"/>
                  <a:pt x="1219" y="1242"/>
                </a:cubicBezTo>
                <a:cubicBezTo>
                  <a:pt x="1211" y="1242"/>
                  <a:pt x="1205" y="1248"/>
                  <a:pt x="1204" y="1256"/>
                </a:cubicBezTo>
                <a:cubicBezTo>
                  <a:pt x="1204" y="1264"/>
                  <a:pt x="1209" y="1270"/>
                  <a:pt x="1217" y="1271"/>
                </a:cubicBezTo>
                <a:close/>
                <a:moveTo>
                  <a:pt x="1045" y="1366"/>
                </a:moveTo>
                <a:cubicBezTo>
                  <a:pt x="1053" y="1366"/>
                  <a:pt x="1060" y="1360"/>
                  <a:pt x="1061" y="1352"/>
                </a:cubicBezTo>
                <a:cubicBezTo>
                  <a:pt x="1061" y="1344"/>
                  <a:pt x="1055" y="1338"/>
                  <a:pt x="1047" y="1337"/>
                </a:cubicBezTo>
                <a:cubicBezTo>
                  <a:pt x="1039" y="1337"/>
                  <a:pt x="1032" y="1343"/>
                  <a:pt x="1032" y="1351"/>
                </a:cubicBezTo>
                <a:cubicBezTo>
                  <a:pt x="1032" y="1359"/>
                  <a:pt x="1038" y="1366"/>
                  <a:pt x="1045" y="1366"/>
                </a:cubicBezTo>
                <a:close/>
                <a:moveTo>
                  <a:pt x="853" y="1376"/>
                </a:moveTo>
                <a:cubicBezTo>
                  <a:pt x="861" y="1376"/>
                  <a:pt x="868" y="1369"/>
                  <a:pt x="868" y="1362"/>
                </a:cubicBezTo>
                <a:cubicBezTo>
                  <a:pt x="868" y="1354"/>
                  <a:pt x="862" y="1348"/>
                  <a:pt x="854" y="1347"/>
                </a:cubicBezTo>
                <a:cubicBezTo>
                  <a:pt x="846" y="1347"/>
                  <a:pt x="840" y="1353"/>
                  <a:pt x="839" y="1361"/>
                </a:cubicBezTo>
                <a:cubicBezTo>
                  <a:pt x="839" y="1369"/>
                  <a:pt x="845" y="1376"/>
                  <a:pt x="853" y="1376"/>
                </a:cubicBezTo>
                <a:close/>
                <a:moveTo>
                  <a:pt x="1172" y="554"/>
                </a:moveTo>
                <a:cubicBezTo>
                  <a:pt x="1180" y="555"/>
                  <a:pt x="1187" y="548"/>
                  <a:pt x="1187" y="540"/>
                </a:cubicBezTo>
                <a:cubicBezTo>
                  <a:pt x="1187" y="532"/>
                  <a:pt x="1180" y="525"/>
                  <a:pt x="1172" y="526"/>
                </a:cubicBezTo>
                <a:cubicBezTo>
                  <a:pt x="1164" y="526"/>
                  <a:pt x="1158" y="532"/>
                  <a:pt x="1158" y="540"/>
                </a:cubicBezTo>
                <a:cubicBezTo>
                  <a:pt x="1158" y="548"/>
                  <a:pt x="1164" y="554"/>
                  <a:pt x="1172" y="554"/>
                </a:cubicBezTo>
                <a:close/>
                <a:moveTo>
                  <a:pt x="566" y="1214"/>
                </a:moveTo>
                <a:cubicBezTo>
                  <a:pt x="574" y="1214"/>
                  <a:pt x="581" y="1207"/>
                  <a:pt x="580" y="1199"/>
                </a:cubicBezTo>
                <a:cubicBezTo>
                  <a:pt x="580" y="1191"/>
                  <a:pt x="574" y="1185"/>
                  <a:pt x="566" y="1185"/>
                </a:cubicBezTo>
                <a:cubicBezTo>
                  <a:pt x="558" y="1185"/>
                  <a:pt x="552" y="1192"/>
                  <a:pt x="552" y="1199"/>
                </a:cubicBezTo>
                <a:cubicBezTo>
                  <a:pt x="551" y="1207"/>
                  <a:pt x="558" y="1214"/>
                  <a:pt x="566" y="1214"/>
                </a:cubicBezTo>
                <a:close/>
                <a:moveTo>
                  <a:pt x="720" y="1337"/>
                </a:moveTo>
                <a:cubicBezTo>
                  <a:pt x="727" y="1337"/>
                  <a:pt x="734" y="1330"/>
                  <a:pt x="734" y="1322"/>
                </a:cubicBezTo>
                <a:cubicBezTo>
                  <a:pt x="734" y="1314"/>
                  <a:pt x="728" y="1308"/>
                  <a:pt x="720" y="1308"/>
                </a:cubicBezTo>
                <a:cubicBezTo>
                  <a:pt x="711" y="1308"/>
                  <a:pt x="705" y="1315"/>
                  <a:pt x="705" y="1323"/>
                </a:cubicBezTo>
                <a:cubicBezTo>
                  <a:pt x="705" y="1330"/>
                  <a:pt x="712" y="1337"/>
                  <a:pt x="720" y="1337"/>
                </a:cubicBezTo>
                <a:close/>
                <a:moveTo>
                  <a:pt x="908" y="1381"/>
                </a:moveTo>
                <a:cubicBezTo>
                  <a:pt x="915" y="1382"/>
                  <a:pt x="922" y="1375"/>
                  <a:pt x="923" y="1367"/>
                </a:cubicBezTo>
                <a:cubicBezTo>
                  <a:pt x="923" y="1359"/>
                  <a:pt x="916" y="1353"/>
                  <a:pt x="909" y="1353"/>
                </a:cubicBezTo>
                <a:cubicBezTo>
                  <a:pt x="900" y="1352"/>
                  <a:pt x="894" y="1359"/>
                  <a:pt x="894" y="1367"/>
                </a:cubicBezTo>
                <a:cubicBezTo>
                  <a:pt x="894" y="1375"/>
                  <a:pt x="900" y="1381"/>
                  <a:pt x="908" y="1381"/>
                </a:cubicBezTo>
                <a:close/>
                <a:moveTo>
                  <a:pt x="1327" y="1128"/>
                </a:moveTo>
                <a:cubicBezTo>
                  <a:pt x="1327" y="1120"/>
                  <a:pt x="1320" y="1114"/>
                  <a:pt x="1312" y="1114"/>
                </a:cubicBezTo>
                <a:cubicBezTo>
                  <a:pt x="1304" y="1114"/>
                  <a:pt x="1298" y="1120"/>
                  <a:pt x="1298" y="1128"/>
                </a:cubicBezTo>
                <a:cubicBezTo>
                  <a:pt x="1298" y="1136"/>
                  <a:pt x="1305" y="1143"/>
                  <a:pt x="1313" y="1142"/>
                </a:cubicBezTo>
                <a:cubicBezTo>
                  <a:pt x="1320" y="1142"/>
                  <a:pt x="1327" y="1135"/>
                  <a:pt x="1327" y="1128"/>
                </a:cubicBezTo>
                <a:close/>
                <a:moveTo>
                  <a:pt x="1347" y="1063"/>
                </a:moveTo>
                <a:cubicBezTo>
                  <a:pt x="1354" y="1063"/>
                  <a:pt x="1361" y="1056"/>
                  <a:pt x="1361" y="1049"/>
                </a:cubicBezTo>
                <a:cubicBezTo>
                  <a:pt x="1361" y="1041"/>
                  <a:pt x="1354" y="1034"/>
                  <a:pt x="1346" y="1034"/>
                </a:cubicBezTo>
                <a:cubicBezTo>
                  <a:pt x="1338" y="1034"/>
                  <a:pt x="1332" y="1041"/>
                  <a:pt x="1332" y="1049"/>
                </a:cubicBezTo>
                <a:cubicBezTo>
                  <a:pt x="1332" y="1057"/>
                  <a:pt x="1339" y="1063"/>
                  <a:pt x="1347" y="1063"/>
                </a:cubicBezTo>
                <a:close/>
                <a:moveTo>
                  <a:pt x="1307" y="718"/>
                </a:moveTo>
                <a:cubicBezTo>
                  <a:pt x="1307" y="726"/>
                  <a:pt x="1313" y="732"/>
                  <a:pt x="1321" y="732"/>
                </a:cubicBezTo>
                <a:cubicBezTo>
                  <a:pt x="1329" y="732"/>
                  <a:pt x="1335" y="725"/>
                  <a:pt x="1335" y="717"/>
                </a:cubicBezTo>
                <a:cubicBezTo>
                  <a:pt x="1335" y="710"/>
                  <a:pt x="1328" y="703"/>
                  <a:pt x="1320" y="703"/>
                </a:cubicBezTo>
                <a:cubicBezTo>
                  <a:pt x="1313" y="703"/>
                  <a:pt x="1307" y="710"/>
                  <a:pt x="1307" y="718"/>
                </a:cubicBezTo>
                <a:close/>
                <a:moveTo>
                  <a:pt x="477" y="987"/>
                </a:moveTo>
                <a:cubicBezTo>
                  <a:pt x="484" y="987"/>
                  <a:pt x="491" y="980"/>
                  <a:pt x="491" y="973"/>
                </a:cubicBezTo>
                <a:cubicBezTo>
                  <a:pt x="491" y="965"/>
                  <a:pt x="484" y="958"/>
                  <a:pt x="476" y="958"/>
                </a:cubicBezTo>
                <a:cubicBezTo>
                  <a:pt x="469" y="958"/>
                  <a:pt x="462" y="965"/>
                  <a:pt x="462" y="972"/>
                </a:cubicBezTo>
                <a:cubicBezTo>
                  <a:pt x="462" y="980"/>
                  <a:pt x="469" y="987"/>
                  <a:pt x="477" y="987"/>
                </a:cubicBezTo>
                <a:close/>
                <a:moveTo>
                  <a:pt x="496" y="1071"/>
                </a:moveTo>
                <a:cubicBezTo>
                  <a:pt x="504" y="1071"/>
                  <a:pt x="511" y="1064"/>
                  <a:pt x="511" y="1057"/>
                </a:cubicBezTo>
                <a:cubicBezTo>
                  <a:pt x="512" y="1049"/>
                  <a:pt x="505" y="1042"/>
                  <a:pt x="498" y="1042"/>
                </a:cubicBezTo>
                <a:cubicBezTo>
                  <a:pt x="489" y="1042"/>
                  <a:pt x="483" y="1048"/>
                  <a:pt x="483" y="1056"/>
                </a:cubicBezTo>
                <a:cubicBezTo>
                  <a:pt x="483" y="1064"/>
                  <a:pt x="489" y="1070"/>
                  <a:pt x="496" y="1071"/>
                </a:cubicBezTo>
                <a:close/>
                <a:moveTo>
                  <a:pt x="559" y="637"/>
                </a:moveTo>
                <a:cubicBezTo>
                  <a:pt x="552" y="637"/>
                  <a:pt x="545" y="643"/>
                  <a:pt x="545" y="651"/>
                </a:cubicBezTo>
                <a:cubicBezTo>
                  <a:pt x="545" y="659"/>
                  <a:pt x="551" y="665"/>
                  <a:pt x="559" y="665"/>
                </a:cubicBezTo>
                <a:cubicBezTo>
                  <a:pt x="567" y="665"/>
                  <a:pt x="573" y="659"/>
                  <a:pt x="573" y="651"/>
                </a:cubicBezTo>
                <a:cubicBezTo>
                  <a:pt x="574" y="643"/>
                  <a:pt x="567" y="636"/>
                  <a:pt x="559" y="637"/>
                </a:cubicBezTo>
                <a:close/>
                <a:moveTo>
                  <a:pt x="1090" y="1326"/>
                </a:moveTo>
                <a:cubicBezTo>
                  <a:pt x="1090" y="1318"/>
                  <a:pt x="1083" y="1312"/>
                  <a:pt x="1076" y="1312"/>
                </a:cubicBezTo>
                <a:cubicBezTo>
                  <a:pt x="1068" y="1313"/>
                  <a:pt x="1062" y="1319"/>
                  <a:pt x="1062" y="1327"/>
                </a:cubicBezTo>
                <a:cubicBezTo>
                  <a:pt x="1062" y="1335"/>
                  <a:pt x="1069" y="1341"/>
                  <a:pt x="1077" y="1341"/>
                </a:cubicBezTo>
                <a:cubicBezTo>
                  <a:pt x="1085" y="1340"/>
                  <a:pt x="1090" y="1334"/>
                  <a:pt x="1090" y="1326"/>
                </a:cubicBezTo>
                <a:close/>
                <a:moveTo>
                  <a:pt x="821" y="468"/>
                </a:moveTo>
                <a:cubicBezTo>
                  <a:pt x="814" y="468"/>
                  <a:pt x="807" y="474"/>
                  <a:pt x="807" y="482"/>
                </a:cubicBezTo>
                <a:cubicBezTo>
                  <a:pt x="807" y="489"/>
                  <a:pt x="813" y="496"/>
                  <a:pt x="820" y="496"/>
                </a:cubicBezTo>
                <a:cubicBezTo>
                  <a:pt x="828" y="497"/>
                  <a:pt x="835" y="490"/>
                  <a:pt x="835" y="482"/>
                </a:cubicBezTo>
                <a:cubicBezTo>
                  <a:pt x="835" y="475"/>
                  <a:pt x="829" y="468"/>
                  <a:pt x="821" y="468"/>
                </a:cubicBezTo>
                <a:close/>
                <a:moveTo>
                  <a:pt x="1347" y="885"/>
                </a:moveTo>
                <a:cubicBezTo>
                  <a:pt x="1346" y="893"/>
                  <a:pt x="1353" y="900"/>
                  <a:pt x="1361" y="900"/>
                </a:cubicBezTo>
                <a:cubicBezTo>
                  <a:pt x="1369" y="900"/>
                  <a:pt x="1375" y="894"/>
                  <a:pt x="1375" y="886"/>
                </a:cubicBezTo>
                <a:cubicBezTo>
                  <a:pt x="1375" y="878"/>
                  <a:pt x="1369" y="872"/>
                  <a:pt x="1361" y="871"/>
                </a:cubicBezTo>
                <a:cubicBezTo>
                  <a:pt x="1353" y="871"/>
                  <a:pt x="1347" y="877"/>
                  <a:pt x="1347" y="885"/>
                </a:cubicBezTo>
                <a:close/>
                <a:moveTo>
                  <a:pt x="1198" y="556"/>
                </a:moveTo>
                <a:cubicBezTo>
                  <a:pt x="1189" y="556"/>
                  <a:pt x="1183" y="562"/>
                  <a:pt x="1183" y="570"/>
                </a:cubicBezTo>
                <a:cubicBezTo>
                  <a:pt x="1183" y="578"/>
                  <a:pt x="1190" y="584"/>
                  <a:pt x="1197" y="584"/>
                </a:cubicBezTo>
                <a:cubicBezTo>
                  <a:pt x="1205" y="584"/>
                  <a:pt x="1211" y="578"/>
                  <a:pt x="1211" y="570"/>
                </a:cubicBezTo>
                <a:cubicBezTo>
                  <a:pt x="1211" y="562"/>
                  <a:pt x="1205" y="556"/>
                  <a:pt x="1198" y="556"/>
                </a:cubicBezTo>
                <a:close/>
                <a:moveTo>
                  <a:pt x="1093" y="492"/>
                </a:moveTo>
                <a:cubicBezTo>
                  <a:pt x="1086" y="492"/>
                  <a:pt x="1079" y="498"/>
                  <a:pt x="1079" y="506"/>
                </a:cubicBezTo>
                <a:cubicBezTo>
                  <a:pt x="1079" y="513"/>
                  <a:pt x="1085" y="520"/>
                  <a:pt x="1093" y="520"/>
                </a:cubicBezTo>
                <a:cubicBezTo>
                  <a:pt x="1101" y="520"/>
                  <a:pt x="1107" y="514"/>
                  <a:pt x="1107" y="506"/>
                </a:cubicBezTo>
                <a:cubicBezTo>
                  <a:pt x="1107" y="498"/>
                  <a:pt x="1101" y="492"/>
                  <a:pt x="1093" y="492"/>
                </a:cubicBezTo>
                <a:close/>
                <a:moveTo>
                  <a:pt x="491" y="795"/>
                </a:moveTo>
                <a:cubicBezTo>
                  <a:pt x="483" y="795"/>
                  <a:pt x="476" y="802"/>
                  <a:pt x="477" y="810"/>
                </a:cubicBezTo>
                <a:cubicBezTo>
                  <a:pt x="477" y="818"/>
                  <a:pt x="483" y="824"/>
                  <a:pt x="491" y="824"/>
                </a:cubicBezTo>
                <a:cubicBezTo>
                  <a:pt x="499" y="824"/>
                  <a:pt x="505" y="818"/>
                  <a:pt x="505" y="810"/>
                </a:cubicBezTo>
                <a:cubicBezTo>
                  <a:pt x="505" y="802"/>
                  <a:pt x="499" y="796"/>
                  <a:pt x="491" y="795"/>
                </a:cubicBezTo>
                <a:close/>
                <a:moveTo>
                  <a:pt x="695" y="1308"/>
                </a:moveTo>
                <a:cubicBezTo>
                  <a:pt x="702" y="1308"/>
                  <a:pt x="709" y="1301"/>
                  <a:pt x="709" y="1294"/>
                </a:cubicBezTo>
                <a:cubicBezTo>
                  <a:pt x="709" y="1286"/>
                  <a:pt x="703" y="1280"/>
                  <a:pt x="695" y="1279"/>
                </a:cubicBezTo>
                <a:cubicBezTo>
                  <a:pt x="688" y="1279"/>
                  <a:pt x="681" y="1285"/>
                  <a:pt x="681" y="1293"/>
                </a:cubicBezTo>
                <a:cubicBezTo>
                  <a:pt x="680" y="1301"/>
                  <a:pt x="687" y="1308"/>
                  <a:pt x="695" y="1308"/>
                </a:cubicBezTo>
                <a:close/>
                <a:moveTo>
                  <a:pt x="664" y="553"/>
                </a:moveTo>
                <a:cubicBezTo>
                  <a:pt x="664" y="561"/>
                  <a:pt x="671" y="566"/>
                  <a:pt x="678" y="566"/>
                </a:cubicBezTo>
                <a:cubicBezTo>
                  <a:pt x="686" y="566"/>
                  <a:pt x="692" y="559"/>
                  <a:pt x="692" y="552"/>
                </a:cubicBezTo>
                <a:cubicBezTo>
                  <a:pt x="692" y="544"/>
                  <a:pt x="685" y="538"/>
                  <a:pt x="678" y="538"/>
                </a:cubicBezTo>
                <a:cubicBezTo>
                  <a:pt x="670" y="538"/>
                  <a:pt x="663" y="545"/>
                  <a:pt x="664" y="553"/>
                </a:cubicBezTo>
                <a:close/>
                <a:moveTo>
                  <a:pt x="575" y="626"/>
                </a:moveTo>
                <a:cubicBezTo>
                  <a:pt x="575" y="634"/>
                  <a:pt x="581" y="641"/>
                  <a:pt x="589" y="641"/>
                </a:cubicBezTo>
                <a:cubicBezTo>
                  <a:pt x="597" y="641"/>
                  <a:pt x="603" y="634"/>
                  <a:pt x="603" y="626"/>
                </a:cubicBezTo>
                <a:cubicBezTo>
                  <a:pt x="603" y="619"/>
                  <a:pt x="597" y="612"/>
                  <a:pt x="590" y="612"/>
                </a:cubicBezTo>
                <a:cubicBezTo>
                  <a:pt x="582" y="612"/>
                  <a:pt x="575" y="618"/>
                  <a:pt x="575" y="626"/>
                </a:cubicBezTo>
                <a:close/>
                <a:moveTo>
                  <a:pt x="467" y="918"/>
                </a:moveTo>
                <a:cubicBezTo>
                  <a:pt x="467" y="926"/>
                  <a:pt x="474" y="932"/>
                  <a:pt x="481" y="932"/>
                </a:cubicBezTo>
                <a:cubicBezTo>
                  <a:pt x="489" y="932"/>
                  <a:pt x="496" y="926"/>
                  <a:pt x="496" y="918"/>
                </a:cubicBezTo>
                <a:cubicBezTo>
                  <a:pt x="496" y="910"/>
                  <a:pt x="489" y="904"/>
                  <a:pt x="481" y="904"/>
                </a:cubicBezTo>
                <a:cubicBezTo>
                  <a:pt x="474" y="904"/>
                  <a:pt x="467" y="910"/>
                  <a:pt x="467" y="918"/>
                </a:cubicBezTo>
                <a:close/>
                <a:moveTo>
                  <a:pt x="1351" y="1009"/>
                </a:moveTo>
                <a:cubicBezTo>
                  <a:pt x="1359" y="1009"/>
                  <a:pt x="1366" y="1003"/>
                  <a:pt x="1366" y="995"/>
                </a:cubicBezTo>
                <a:cubicBezTo>
                  <a:pt x="1366" y="988"/>
                  <a:pt x="1360" y="981"/>
                  <a:pt x="1352" y="981"/>
                </a:cubicBezTo>
                <a:cubicBezTo>
                  <a:pt x="1344" y="980"/>
                  <a:pt x="1338" y="986"/>
                  <a:pt x="1337" y="994"/>
                </a:cubicBezTo>
                <a:cubicBezTo>
                  <a:pt x="1337" y="1002"/>
                  <a:pt x="1343" y="1009"/>
                  <a:pt x="1351" y="1009"/>
                </a:cubicBezTo>
                <a:close/>
                <a:moveTo>
                  <a:pt x="708" y="513"/>
                </a:moveTo>
                <a:cubicBezTo>
                  <a:pt x="700" y="513"/>
                  <a:pt x="693" y="520"/>
                  <a:pt x="693" y="527"/>
                </a:cubicBezTo>
                <a:cubicBezTo>
                  <a:pt x="693" y="535"/>
                  <a:pt x="700" y="541"/>
                  <a:pt x="707" y="542"/>
                </a:cubicBezTo>
                <a:cubicBezTo>
                  <a:pt x="715" y="542"/>
                  <a:pt x="722" y="535"/>
                  <a:pt x="722" y="527"/>
                </a:cubicBezTo>
                <a:cubicBezTo>
                  <a:pt x="722" y="519"/>
                  <a:pt x="715" y="513"/>
                  <a:pt x="708" y="513"/>
                </a:cubicBezTo>
                <a:close/>
                <a:moveTo>
                  <a:pt x="472" y="863"/>
                </a:moveTo>
                <a:cubicBezTo>
                  <a:pt x="472" y="871"/>
                  <a:pt x="478" y="878"/>
                  <a:pt x="486" y="878"/>
                </a:cubicBezTo>
                <a:cubicBezTo>
                  <a:pt x="494" y="877"/>
                  <a:pt x="500" y="871"/>
                  <a:pt x="500" y="863"/>
                </a:cubicBezTo>
                <a:cubicBezTo>
                  <a:pt x="500" y="855"/>
                  <a:pt x="494" y="849"/>
                  <a:pt x="486" y="849"/>
                </a:cubicBezTo>
                <a:cubicBezTo>
                  <a:pt x="478" y="849"/>
                  <a:pt x="472" y="856"/>
                  <a:pt x="472" y="863"/>
                </a:cubicBezTo>
                <a:close/>
                <a:moveTo>
                  <a:pt x="1222" y="585"/>
                </a:moveTo>
                <a:cubicBezTo>
                  <a:pt x="1214" y="585"/>
                  <a:pt x="1207" y="591"/>
                  <a:pt x="1208" y="600"/>
                </a:cubicBezTo>
                <a:cubicBezTo>
                  <a:pt x="1208" y="607"/>
                  <a:pt x="1215" y="613"/>
                  <a:pt x="1222" y="613"/>
                </a:cubicBezTo>
                <a:cubicBezTo>
                  <a:pt x="1230" y="613"/>
                  <a:pt x="1236" y="606"/>
                  <a:pt x="1236" y="599"/>
                </a:cubicBezTo>
                <a:cubicBezTo>
                  <a:pt x="1236" y="591"/>
                  <a:pt x="1230" y="585"/>
                  <a:pt x="1222" y="585"/>
                </a:cubicBezTo>
                <a:close/>
                <a:moveTo>
                  <a:pt x="1297" y="674"/>
                </a:moveTo>
                <a:cubicBezTo>
                  <a:pt x="1288" y="673"/>
                  <a:pt x="1282" y="680"/>
                  <a:pt x="1282" y="688"/>
                </a:cubicBezTo>
                <a:cubicBezTo>
                  <a:pt x="1282" y="695"/>
                  <a:pt x="1288" y="702"/>
                  <a:pt x="1296" y="702"/>
                </a:cubicBezTo>
                <a:cubicBezTo>
                  <a:pt x="1304" y="702"/>
                  <a:pt x="1310" y="696"/>
                  <a:pt x="1310" y="688"/>
                </a:cubicBezTo>
                <a:cubicBezTo>
                  <a:pt x="1310" y="680"/>
                  <a:pt x="1304" y="674"/>
                  <a:pt x="1297" y="674"/>
                </a:cubicBezTo>
                <a:close/>
                <a:moveTo>
                  <a:pt x="619" y="587"/>
                </a:moveTo>
                <a:cubicBezTo>
                  <a:pt x="611" y="587"/>
                  <a:pt x="605" y="594"/>
                  <a:pt x="605" y="602"/>
                </a:cubicBezTo>
                <a:cubicBezTo>
                  <a:pt x="605" y="609"/>
                  <a:pt x="611" y="616"/>
                  <a:pt x="619" y="616"/>
                </a:cubicBezTo>
                <a:cubicBezTo>
                  <a:pt x="627" y="616"/>
                  <a:pt x="633" y="609"/>
                  <a:pt x="633" y="601"/>
                </a:cubicBezTo>
                <a:cubicBezTo>
                  <a:pt x="633" y="594"/>
                  <a:pt x="627" y="587"/>
                  <a:pt x="619" y="587"/>
                </a:cubicBezTo>
                <a:close/>
                <a:moveTo>
                  <a:pt x="511" y="730"/>
                </a:moveTo>
                <a:cubicBezTo>
                  <a:pt x="511" y="738"/>
                  <a:pt x="517" y="744"/>
                  <a:pt x="525" y="745"/>
                </a:cubicBezTo>
                <a:cubicBezTo>
                  <a:pt x="533" y="745"/>
                  <a:pt x="539" y="738"/>
                  <a:pt x="539" y="731"/>
                </a:cubicBezTo>
                <a:cubicBezTo>
                  <a:pt x="539" y="723"/>
                  <a:pt x="533" y="716"/>
                  <a:pt x="525" y="716"/>
                </a:cubicBezTo>
                <a:cubicBezTo>
                  <a:pt x="518" y="716"/>
                  <a:pt x="511" y="722"/>
                  <a:pt x="511" y="730"/>
                </a:cubicBezTo>
                <a:close/>
                <a:moveTo>
                  <a:pt x="1246" y="615"/>
                </a:moveTo>
                <a:cubicBezTo>
                  <a:pt x="1239" y="615"/>
                  <a:pt x="1232" y="621"/>
                  <a:pt x="1232" y="629"/>
                </a:cubicBezTo>
                <a:cubicBezTo>
                  <a:pt x="1233" y="637"/>
                  <a:pt x="1239" y="643"/>
                  <a:pt x="1247" y="643"/>
                </a:cubicBezTo>
                <a:cubicBezTo>
                  <a:pt x="1255" y="643"/>
                  <a:pt x="1261" y="636"/>
                  <a:pt x="1261" y="629"/>
                </a:cubicBezTo>
                <a:cubicBezTo>
                  <a:pt x="1261" y="621"/>
                  <a:pt x="1254" y="615"/>
                  <a:pt x="1246" y="615"/>
                </a:cubicBezTo>
                <a:close/>
                <a:moveTo>
                  <a:pt x="774" y="1342"/>
                </a:moveTo>
                <a:cubicBezTo>
                  <a:pt x="782" y="1342"/>
                  <a:pt x="788" y="1335"/>
                  <a:pt x="788" y="1327"/>
                </a:cubicBezTo>
                <a:cubicBezTo>
                  <a:pt x="788" y="1320"/>
                  <a:pt x="782" y="1313"/>
                  <a:pt x="774" y="1313"/>
                </a:cubicBezTo>
                <a:cubicBezTo>
                  <a:pt x="766" y="1314"/>
                  <a:pt x="760" y="1320"/>
                  <a:pt x="760" y="1328"/>
                </a:cubicBezTo>
                <a:cubicBezTo>
                  <a:pt x="760" y="1335"/>
                  <a:pt x="767" y="1342"/>
                  <a:pt x="774" y="1342"/>
                </a:cubicBezTo>
                <a:close/>
                <a:moveTo>
                  <a:pt x="649" y="591"/>
                </a:moveTo>
                <a:cubicBezTo>
                  <a:pt x="657" y="591"/>
                  <a:pt x="663" y="584"/>
                  <a:pt x="663" y="576"/>
                </a:cubicBezTo>
                <a:cubicBezTo>
                  <a:pt x="663" y="569"/>
                  <a:pt x="656" y="563"/>
                  <a:pt x="648" y="563"/>
                </a:cubicBezTo>
                <a:cubicBezTo>
                  <a:pt x="641" y="563"/>
                  <a:pt x="635" y="569"/>
                  <a:pt x="635" y="577"/>
                </a:cubicBezTo>
                <a:cubicBezTo>
                  <a:pt x="635" y="585"/>
                  <a:pt x="641" y="591"/>
                  <a:pt x="649" y="591"/>
                </a:cubicBezTo>
                <a:close/>
                <a:moveTo>
                  <a:pt x="1341" y="816"/>
                </a:moveTo>
                <a:cubicBezTo>
                  <a:pt x="1349" y="816"/>
                  <a:pt x="1355" y="810"/>
                  <a:pt x="1355" y="802"/>
                </a:cubicBezTo>
                <a:cubicBezTo>
                  <a:pt x="1355" y="794"/>
                  <a:pt x="1349" y="788"/>
                  <a:pt x="1341" y="788"/>
                </a:cubicBezTo>
                <a:cubicBezTo>
                  <a:pt x="1334" y="788"/>
                  <a:pt x="1327" y="794"/>
                  <a:pt x="1327" y="802"/>
                </a:cubicBezTo>
                <a:cubicBezTo>
                  <a:pt x="1327" y="810"/>
                  <a:pt x="1333" y="816"/>
                  <a:pt x="1341" y="816"/>
                </a:cubicBezTo>
                <a:close/>
                <a:moveTo>
                  <a:pt x="991" y="1360"/>
                </a:moveTo>
                <a:cubicBezTo>
                  <a:pt x="999" y="1361"/>
                  <a:pt x="1006" y="1354"/>
                  <a:pt x="1006" y="1346"/>
                </a:cubicBezTo>
                <a:cubicBezTo>
                  <a:pt x="1006" y="1339"/>
                  <a:pt x="999" y="1332"/>
                  <a:pt x="992" y="1332"/>
                </a:cubicBezTo>
                <a:cubicBezTo>
                  <a:pt x="984" y="1332"/>
                  <a:pt x="978" y="1338"/>
                  <a:pt x="978" y="1346"/>
                </a:cubicBezTo>
                <a:cubicBezTo>
                  <a:pt x="977" y="1354"/>
                  <a:pt x="984" y="1360"/>
                  <a:pt x="991" y="1360"/>
                </a:cubicBezTo>
                <a:close/>
                <a:moveTo>
                  <a:pt x="521" y="1100"/>
                </a:moveTo>
                <a:cubicBezTo>
                  <a:pt x="529" y="1100"/>
                  <a:pt x="536" y="1094"/>
                  <a:pt x="536" y="1086"/>
                </a:cubicBezTo>
                <a:cubicBezTo>
                  <a:pt x="536" y="1079"/>
                  <a:pt x="530" y="1072"/>
                  <a:pt x="522" y="1072"/>
                </a:cubicBezTo>
                <a:cubicBezTo>
                  <a:pt x="514" y="1072"/>
                  <a:pt x="508" y="1078"/>
                  <a:pt x="508" y="1086"/>
                </a:cubicBezTo>
                <a:cubicBezTo>
                  <a:pt x="507" y="1094"/>
                  <a:pt x="514" y="1100"/>
                  <a:pt x="521" y="1100"/>
                </a:cubicBezTo>
                <a:close/>
                <a:moveTo>
                  <a:pt x="1356" y="954"/>
                </a:moveTo>
                <a:cubicBezTo>
                  <a:pt x="1363" y="954"/>
                  <a:pt x="1370" y="948"/>
                  <a:pt x="1370" y="940"/>
                </a:cubicBezTo>
                <a:cubicBezTo>
                  <a:pt x="1370" y="933"/>
                  <a:pt x="1364" y="926"/>
                  <a:pt x="1356" y="926"/>
                </a:cubicBezTo>
                <a:cubicBezTo>
                  <a:pt x="1348" y="926"/>
                  <a:pt x="1342" y="932"/>
                  <a:pt x="1342" y="940"/>
                </a:cubicBezTo>
                <a:cubicBezTo>
                  <a:pt x="1342" y="948"/>
                  <a:pt x="1348" y="954"/>
                  <a:pt x="1356" y="954"/>
                </a:cubicBezTo>
                <a:close/>
                <a:moveTo>
                  <a:pt x="1271" y="645"/>
                </a:moveTo>
                <a:cubicBezTo>
                  <a:pt x="1264" y="645"/>
                  <a:pt x="1257" y="651"/>
                  <a:pt x="1257" y="659"/>
                </a:cubicBezTo>
                <a:cubicBezTo>
                  <a:pt x="1257" y="666"/>
                  <a:pt x="1264" y="673"/>
                  <a:pt x="1271" y="673"/>
                </a:cubicBezTo>
                <a:cubicBezTo>
                  <a:pt x="1279" y="673"/>
                  <a:pt x="1285" y="666"/>
                  <a:pt x="1285" y="659"/>
                </a:cubicBezTo>
                <a:cubicBezTo>
                  <a:pt x="1286" y="651"/>
                  <a:pt x="1279" y="645"/>
                  <a:pt x="1271" y="645"/>
                </a:cubicBezTo>
                <a:close/>
                <a:moveTo>
                  <a:pt x="1025" y="501"/>
                </a:moveTo>
                <a:cubicBezTo>
                  <a:pt x="1025" y="509"/>
                  <a:pt x="1031" y="515"/>
                  <a:pt x="1039" y="515"/>
                </a:cubicBezTo>
                <a:cubicBezTo>
                  <a:pt x="1047" y="515"/>
                  <a:pt x="1053" y="508"/>
                  <a:pt x="1053" y="500"/>
                </a:cubicBezTo>
                <a:cubicBezTo>
                  <a:pt x="1052" y="493"/>
                  <a:pt x="1046" y="487"/>
                  <a:pt x="1038" y="487"/>
                </a:cubicBezTo>
                <a:cubicBezTo>
                  <a:pt x="1030" y="487"/>
                  <a:pt x="1024" y="493"/>
                  <a:pt x="1025" y="501"/>
                </a:cubicBezTo>
                <a:close/>
                <a:moveTo>
                  <a:pt x="1282" y="1167"/>
                </a:moveTo>
                <a:cubicBezTo>
                  <a:pt x="1290" y="1167"/>
                  <a:pt x="1296" y="1161"/>
                  <a:pt x="1296" y="1153"/>
                </a:cubicBezTo>
                <a:cubicBezTo>
                  <a:pt x="1297" y="1145"/>
                  <a:pt x="1290" y="1139"/>
                  <a:pt x="1283" y="1139"/>
                </a:cubicBezTo>
                <a:cubicBezTo>
                  <a:pt x="1275" y="1139"/>
                  <a:pt x="1268" y="1145"/>
                  <a:pt x="1268" y="1153"/>
                </a:cubicBezTo>
                <a:cubicBezTo>
                  <a:pt x="1268" y="1160"/>
                  <a:pt x="1275" y="1167"/>
                  <a:pt x="1282" y="1167"/>
                </a:cubicBezTo>
                <a:close/>
                <a:moveTo>
                  <a:pt x="791" y="493"/>
                </a:moveTo>
                <a:cubicBezTo>
                  <a:pt x="784" y="493"/>
                  <a:pt x="777" y="499"/>
                  <a:pt x="777" y="507"/>
                </a:cubicBezTo>
                <a:cubicBezTo>
                  <a:pt x="777" y="514"/>
                  <a:pt x="783" y="521"/>
                  <a:pt x="791" y="521"/>
                </a:cubicBezTo>
                <a:cubicBezTo>
                  <a:pt x="799" y="521"/>
                  <a:pt x="805" y="515"/>
                  <a:pt x="805" y="507"/>
                </a:cubicBezTo>
                <a:cubicBezTo>
                  <a:pt x="805" y="499"/>
                  <a:pt x="799" y="493"/>
                  <a:pt x="791" y="493"/>
                </a:cubicBezTo>
                <a:close/>
                <a:moveTo>
                  <a:pt x="876" y="473"/>
                </a:moveTo>
                <a:cubicBezTo>
                  <a:pt x="868" y="473"/>
                  <a:pt x="862" y="479"/>
                  <a:pt x="862" y="487"/>
                </a:cubicBezTo>
                <a:cubicBezTo>
                  <a:pt x="862" y="495"/>
                  <a:pt x="868" y="501"/>
                  <a:pt x="876" y="501"/>
                </a:cubicBezTo>
                <a:cubicBezTo>
                  <a:pt x="883" y="501"/>
                  <a:pt x="890" y="495"/>
                  <a:pt x="890" y="487"/>
                </a:cubicBezTo>
                <a:cubicBezTo>
                  <a:pt x="890" y="479"/>
                  <a:pt x="883" y="473"/>
                  <a:pt x="876" y="473"/>
                </a:cubicBezTo>
                <a:close/>
                <a:moveTo>
                  <a:pt x="670" y="1278"/>
                </a:moveTo>
                <a:cubicBezTo>
                  <a:pt x="678" y="1278"/>
                  <a:pt x="684" y="1271"/>
                  <a:pt x="684" y="1264"/>
                </a:cubicBezTo>
                <a:cubicBezTo>
                  <a:pt x="684" y="1256"/>
                  <a:pt x="678" y="1250"/>
                  <a:pt x="670" y="1250"/>
                </a:cubicBezTo>
                <a:cubicBezTo>
                  <a:pt x="662" y="1250"/>
                  <a:pt x="656" y="1256"/>
                  <a:pt x="656" y="1263"/>
                </a:cubicBezTo>
                <a:cubicBezTo>
                  <a:pt x="656" y="1271"/>
                  <a:pt x="662" y="1277"/>
                  <a:pt x="670" y="1278"/>
                </a:cubicBezTo>
                <a:close/>
                <a:moveTo>
                  <a:pt x="1118" y="522"/>
                </a:moveTo>
                <a:cubicBezTo>
                  <a:pt x="1110" y="522"/>
                  <a:pt x="1104" y="529"/>
                  <a:pt x="1104" y="536"/>
                </a:cubicBezTo>
                <a:cubicBezTo>
                  <a:pt x="1104" y="544"/>
                  <a:pt x="1110" y="550"/>
                  <a:pt x="1118" y="550"/>
                </a:cubicBezTo>
                <a:cubicBezTo>
                  <a:pt x="1126" y="550"/>
                  <a:pt x="1132" y="544"/>
                  <a:pt x="1132" y="536"/>
                </a:cubicBezTo>
                <a:cubicBezTo>
                  <a:pt x="1132" y="528"/>
                  <a:pt x="1125" y="522"/>
                  <a:pt x="1118" y="522"/>
                </a:cubicBezTo>
                <a:close/>
                <a:moveTo>
                  <a:pt x="1105" y="1316"/>
                </a:moveTo>
                <a:cubicBezTo>
                  <a:pt x="1113" y="1316"/>
                  <a:pt x="1119" y="1309"/>
                  <a:pt x="1119" y="1302"/>
                </a:cubicBezTo>
                <a:cubicBezTo>
                  <a:pt x="1119" y="1294"/>
                  <a:pt x="1112" y="1288"/>
                  <a:pt x="1104" y="1288"/>
                </a:cubicBezTo>
                <a:cubicBezTo>
                  <a:pt x="1097" y="1288"/>
                  <a:pt x="1091" y="1295"/>
                  <a:pt x="1091" y="1303"/>
                </a:cubicBezTo>
                <a:cubicBezTo>
                  <a:pt x="1092" y="1310"/>
                  <a:pt x="1098" y="1316"/>
                  <a:pt x="1105" y="1316"/>
                </a:cubicBezTo>
                <a:close/>
                <a:moveTo>
                  <a:pt x="1317" y="1087"/>
                </a:moveTo>
                <a:cubicBezTo>
                  <a:pt x="1325" y="1087"/>
                  <a:pt x="1331" y="1081"/>
                  <a:pt x="1331" y="1073"/>
                </a:cubicBezTo>
                <a:cubicBezTo>
                  <a:pt x="1331" y="1065"/>
                  <a:pt x="1325" y="1059"/>
                  <a:pt x="1317" y="1059"/>
                </a:cubicBezTo>
                <a:cubicBezTo>
                  <a:pt x="1309" y="1060"/>
                  <a:pt x="1303" y="1066"/>
                  <a:pt x="1303" y="1074"/>
                </a:cubicBezTo>
                <a:cubicBezTo>
                  <a:pt x="1304" y="1081"/>
                  <a:pt x="1310" y="1087"/>
                  <a:pt x="1317" y="1087"/>
                </a:cubicBezTo>
                <a:close/>
                <a:moveTo>
                  <a:pt x="952" y="1342"/>
                </a:moveTo>
                <a:cubicBezTo>
                  <a:pt x="952" y="1334"/>
                  <a:pt x="945" y="1328"/>
                  <a:pt x="937" y="1328"/>
                </a:cubicBezTo>
                <a:cubicBezTo>
                  <a:pt x="930" y="1328"/>
                  <a:pt x="924" y="1334"/>
                  <a:pt x="924" y="1342"/>
                </a:cubicBezTo>
                <a:cubicBezTo>
                  <a:pt x="924" y="1350"/>
                  <a:pt x="930" y="1356"/>
                  <a:pt x="938" y="1356"/>
                </a:cubicBezTo>
                <a:cubicBezTo>
                  <a:pt x="946" y="1356"/>
                  <a:pt x="952" y="1349"/>
                  <a:pt x="952" y="1342"/>
                </a:cubicBezTo>
                <a:close/>
                <a:moveTo>
                  <a:pt x="843" y="1333"/>
                </a:moveTo>
                <a:cubicBezTo>
                  <a:pt x="843" y="1325"/>
                  <a:pt x="836" y="1318"/>
                  <a:pt x="828" y="1319"/>
                </a:cubicBezTo>
                <a:cubicBezTo>
                  <a:pt x="821" y="1319"/>
                  <a:pt x="815" y="1325"/>
                  <a:pt x="815" y="1333"/>
                </a:cubicBezTo>
                <a:cubicBezTo>
                  <a:pt x="815" y="1341"/>
                  <a:pt x="821" y="1347"/>
                  <a:pt x="829" y="1347"/>
                </a:cubicBezTo>
                <a:cubicBezTo>
                  <a:pt x="837" y="1347"/>
                  <a:pt x="843" y="1340"/>
                  <a:pt x="843" y="1333"/>
                </a:cubicBezTo>
                <a:close/>
                <a:moveTo>
                  <a:pt x="501" y="1017"/>
                </a:moveTo>
                <a:cubicBezTo>
                  <a:pt x="509" y="1017"/>
                  <a:pt x="515" y="1010"/>
                  <a:pt x="515" y="1002"/>
                </a:cubicBezTo>
                <a:cubicBezTo>
                  <a:pt x="515" y="995"/>
                  <a:pt x="509" y="988"/>
                  <a:pt x="501" y="989"/>
                </a:cubicBezTo>
                <a:cubicBezTo>
                  <a:pt x="493" y="989"/>
                  <a:pt x="488" y="995"/>
                  <a:pt x="487" y="1002"/>
                </a:cubicBezTo>
                <a:cubicBezTo>
                  <a:pt x="487" y="1010"/>
                  <a:pt x="493" y="1016"/>
                  <a:pt x="501" y="1017"/>
                </a:cubicBezTo>
                <a:close/>
                <a:moveTo>
                  <a:pt x="555" y="720"/>
                </a:moveTo>
                <a:cubicBezTo>
                  <a:pt x="563" y="720"/>
                  <a:pt x="569" y="713"/>
                  <a:pt x="569" y="705"/>
                </a:cubicBezTo>
                <a:cubicBezTo>
                  <a:pt x="569" y="697"/>
                  <a:pt x="562" y="692"/>
                  <a:pt x="554" y="692"/>
                </a:cubicBezTo>
                <a:cubicBezTo>
                  <a:pt x="547" y="692"/>
                  <a:pt x="541" y="698"/>
                  <a:pt x="541" y="706"/>
                </a:cubicBezTo>
                <a:cubicBezTo>
                  <a:pt x="541" y="713"/>
                  <a:pt x="547" y="720"/>
                  <a:pt x="555" y="720"/>
                </a:cubicBezTo>
                <a:close/>
                <a:moveTo>
                  <a:pt x="546" y="1130"/>
                </a:moveTo>
                <a:cubicBezTo>
                  <a:pt x="554" y="1130"/>
                  <a:pt x="560" y="1124"/>
                  <a:pt x="560" y="1116"/>
                </a:cubicBezTo>
                <a:cubicBezTo>
                  <a:pt x="560" y="1108"/>
                  <a:pt x="554" y="1102"/>
                  <a:pt x="546" y="1102"/>
                </a:cubicBezTo>
                <a:cubicBezTo>
                  <a:pt x="539" y="1102"/>
                  <a:pt x="532" y="1109"/>
                  <a:pt x="532" y="1116"/>
                </a:cubicBezTo>
                <a:cubicBezTo>
                  <a:pt x="533" y="1124"/>
                  <a:pt x="539" y="1130"/>
                  <a:pt x="546" y="1130"/>
                </a:cubicBezTo>
                <a:close/>
                <a:moveTo>
                  <a:pt x="897" y="1338"/>
                </a:moveTo>
                <a:cubicBezTo>
                  <a:pt x="898" y="1330"/>
                  <a:pt x="892" y="1323"/>
                  <a:pt x="884" y="1323"/>
                </a:cubicBezTo>
                <a:cubicBezTo>
                  <a:pt x="876" y="1323"/>
                  <a:pt x="870" y="1329"/>
                  <a:pt x="869" y="1337"/>
                </a:cubicBezTo>
                <a:cubicBezTo>
                  <a:pt x="869" y="1345"/>
                  <a:pt x="876" y="1351"/>
                  <a:pt x="883" y="1351"/>
                </a:cubicBezTo>
                <a:cubicBezTo>
                  <a:pt x="891" y="1351"/>
                  <a:pt x="897" y="1345"/>
                  <a:pt x="897" y="1338"/>
                </a:cubicBezTo>
                <a:close/>
                <a:moveTo>
                  <a:pt x="1267" y="1178"/>
                </a:moveTo>
                <a:cubicBezTo>
                  <a:pt x="1268" y="1170"/>
                  <a:pt x="1261" y="1164"/>
                  <a:pt x="1254" y="1163"/>
                </a:cubicBezTo>
                <a:cubicBezTo>
                  <a:pt x="1246" y="1163"/>
                  <a:pt x="1240" y="1169"/>
                  <a:pt x="1240" y="1177"/>
                </a:cubicBezTo>
                <a:cubicBezTo>
                  <a:pt x="1239" y="1184"/>
                  <a:pt x="1245" y="1191"/>
                  <a:pt x="1253" y="1191"/>
                </a:cubicBezTo>
                <a:cubicBezTo>
                  <a:pt x="1261" y="1192"/>
                  <a:pt x="1267" y="1186"/>
                  <a:pt x="1267" y="1178"/>
                </a:cubicBezTo>
                <a:close/>
                <a:moveTo>
                  <a:pt x="970" y="497"/>
                </a:moveTo>
                <a:cubicBezTo>
                  <a:pt x="970" y="505"/>
                  <a:pt x="976" y="510"/>
                  <a:pt x="984" y="510"/>
                </a:cubicBezTo>
                <a:cubicBezTo>
                  <a:pt x="992" y="510"/>
                  <a:pt x="998" y="504"/>
                  <a:pt x="998" y="496"/>
                </a:cubicBezTo>
                <a:cubicBezTo>
                  <a:pt x="998" y="489"/>
                  <a:pt x="991" y="482"/>
                  <a:pt x="984" y="483"/>
                </a:cubicBezTo>
                <a:cubicBezTo>
                  <a:pt x="976" y="483"/>
                  <a:pt x="970" y="489"/>
                  <a:pt x="970" y="497"/>
                </a:cubicBezTo>
                <a:close/>
                <a:moveTo>
                  <a:pt x="929" y="478"/>
                </a:moveTo>
                <a:cubicBezTo>
                  <a:pt x="922" y="478"/>
                  <a:pt x="916" y="484"/>
                  <a:pt x="916" y="491"/>
                </a:cubicBezTo>
                <a:cubicBezTo>
                  <a:pt x="915" y="499"/>
                  <a:pt x="921" y="505"/>
                  <a:pt x="929" y="505"/>
                </a:cubicBezTo>
                <a:cubicBezTo>
                  <a:pt x="937" y="505"/>
                  <a:pt x="943" y="499"/>
                  <a:pt x="943" y="491"/>
                </a:cubicBezTo>
                <a:cubicBezTo>
                  <a:pt x="943" y="484"/>
                  <a:pt x="937" y="477"/>
                  <a:pt x="929" y="478"/>
                </a:cubicBezTo>
                <a:close/>
                <a:moveTo>
                  <a:pt x="521" y="771"/>
                </a:moveTo>
                <a:cubicBezTo>
                  <a:pt x="513" y="771"/>
                  <a:pt x="507" y="778"/>
                  <a:pt x="507" y="785"/>
                </a:cubicBezTo>
                <a:cubicBezTo>
                  <a:pt x="507" y="793"/>
                  <a:pt x="514" y="799"/>
                  <a:pt x="522" y="799"/>
                </a:cubicBezTo>
                <a:cubicBezTo>
                  <a:pt x="529" y="798"/>
                  <a:pt x="535" y="792"/>
                  <a:pt x="535" y="785"/>
                </a:cubicBezTo>
                <a:cubicBezTo>
                  <a:pt x="534" y="777"/>
                  <a:pt x="528" y="771"/>
                  <a:pt x="521" y="771"/>
                </a:cubicBezTo>
                <a:close/>
                <a:moveTo>
                  <a:pt x="645" y="1220"/>
                </a:moveTo>
                <a:cubicBezTo>
                  <a:pt x="638" y="1220"/>
                  <a:pt x="631" y="1227"/>
                  <a:pt x="631" y="1234"/>
                </a:cubicBezTo>
                <a:cubicBezTo>
                  <a:pt x="632" y="1242"/>
                  <a:pt x="638" y="1247"/>
                  <a:pt x="645" y="1247"/>
                </a:cubicBezTo>
                <a:cubicBezTo>
                  <a:pt x="653" y="1247"/>
                  <a:pt x="659" y="1242"/>
                  <a:pt x="659" y="1234"/>
                </a:cubicBezTo>
                <a:cubicBezTo>
                  <a:pt x="659" y="1226"/>
                  <a:pt x="653" y="1220"/>
                  <a:pt x="645" y="1220"/>
                </a:cubicBezTo>
                <a:close/>
                <a:moveTo>
                  <a:pt x="1336" y="842"/>
                </a:moveTo>
                <a:cubicBezTo>
                  <a:pt x="1328" y="842"/>
                  <a:pt x="1322" y="848"/>
                  <a:pt x="1322" y="855"/>
                </a:cubicBezTo>
                <a:cubicBezTo>
                  <a:pt x="1322" y="863"/>
                  <a:pt x="1329" y="870"/>
                  <a:pt x="1336" y="870"/>
                </a:cubicBezTo>
                <a:cubicBezTo>
                  <a:pt x="1344" y="870"/>
                  <a:pt x="1350" y="863"/>
                  <a:pt x="1350" y="855"/>
                </a:cubicBezTo>
                <a:cubicBezTo>
                  <a:pt x="1350" y="848"/>
                  <a:pt x="1344" y="842"/>
                  <a:pt x="1336" y="842"/>
                </a:cubicBezTo>
                <a:close/>
                <a:moveTo>
                  <a:pt x="571" y="1159"/>
                </a:moveTo>
                <a:cubicBezTo>
                  <a:pt x="579" y="1159"/>
                  <a:pt x="585" y="1153"/>
                  <a:pt x="585" y="1145"/>
                </a:cubicBezTo>
                <a:cubicBezTo>
                  <a:pt x="585" y="1138"/>
                  <a:pt x="579" y="1131"/>
                  <a:pt x="571" y="1131"/>
                </a:cubicBezTo>
                <a:cubicBezTo>
                  <a:pt x="563" y="1131"/>
                  <a:pt x="557" y="1137"/>
                  <a:pt x="557" y="1145"/>
                </a:cubicBezTo>
                <a:cubicBezTo>
                  <a:pt x="558" y="1153"/>
                  <a:pt x="564" y="1159"/>
                  <a:pt x="571" y="1159"/>
                </a:cubicBezTo>
                <a:close/>
                <a:moveTo>
                  <a:pt x="1136" y="1264"/>
                </a:moveTo>
                <a:cubicBezTo>
                  <a:pt x="1128" y="1263"/>
                  <a:pt x="1122" y="1268"/>
                  <a:pt x="1121" y="1276"/>
                </a:cubicBezTo>
                <a:cubicBezTo>
                  <a:pt x="1120" y="1284"/>
                  <a:pt x="1127" y="1291"/>
                  <a:pt x="1134" y="1291"/>
                </a:cubicBezTo>
                <a:cubicBezTo>
                  <a:pt x="1142" y="1291"/>
                  <a:pt x="1148" y="1286"/>
                  <a:pt x="1149" y="1278"/>
                </a:cubicBezTo>
                <a:cubicBezTo>
                  <a:pt x="1149" y="1271"/>
                  <a:pt x="1144" y="1264"/>
                  <a:pt x="1136" y="1264"/>
                </a:cubicBezTo>
                <a:close/>
                <a:moveTo>
                  <a:pt x="1035" y="1322"/>
                </a:moveTo>
                <a:cubicBezTo>
                  <a:pt x="1035" y="1314"/>
                  <a:pt x="1029" y="1308"/>
                  <a:pt x="1022" y="1308"/>
                </a:cubicBezTo>
                <a:cubicBezTo>
                  <a:pt x="1014" y="1308"/>
                  <a:pt x="1008" y="1313"/>
                  <a:pt x="1008" y="1321"/>
                </a:cubicBezTo>
                <a:cubicBezTo>
                  <a:pt x="1007" y="1329"/>
                  <a:pt x="1013" y="1335"/>
                  <a:pt x="1021" y="1336"/>
                </a:cubicBezTo>
                <a:cubicBezTo>
                  <a:pt x="1029" y="1336"/>
                  <a:pt x="1035" y="1329"/>
                  <a:pt x="1035" y="1322"/>
                </a:cubicBezTo>
                <a:close/>
                <a:moveTo>
                  <a:pt x="1316" y="758"/>
                </a:moveTo>
                <a:cubicBezTo>
                  <a:pt x="1308" y="759"/>
                  <a:pt x="1302" y="764"/>
                  <a:pt x="1302" y="772"/>
                </a:cubicBezTo>
                <a:cubicBezTo>
                  <a:pt x="1302" y="780"/>
                  <a:pt x="1308" y="786"/>
                  <a:pt x="1316" y="786"/>
                </a:cubicBezTo>
                <a:cubicBezTo>
                  <a:pt x="1324" y="786"/>
                  <a:pt x="1330" y="780"/>
                  <a:pt x="1329" y="772"/>
                </a:cubicBezTo>
                <a:cubicBezTo>
                  <a:pt x="1329" y="764"/>
                  <a:pt x="1323" y="758"/>
                  <a:pt x="1316" y="758"/>
                </a:cubicBezTo>
                <a:close/>
                <a:moveTo>
                  <a:pt x="749" y="1284"/>
                </a:moveTo>
                <a:cubicBezTo>
                  <a:pt x="742" y="1284"/>
                  <a:pt x="736" y="1290"/>
                  <a:pt x="736" y="1298"/>
                </a:cubicBezTo>
                <a:cubicBezTo>
                  <a:pt x="735" y="1305"/>
                  <a:pt x="742" y="1312"/>
                  <a:pt x="750" y="1312"/>
                </a:cubicBezTo>
                <a:cubicBezTo>
                  <a:pt x="757" y="1311"/>
                  <a:pt x="763" y="1305"/>
                  <a:pt x="763" y="1297"/>
                </a:cubicBezTo>
                <a:cubicBezTo>
                  <a:pt x="763" y="1289"/>
                  <a:pt x="757" y="1284"/>
                  <a:pt x="749" y="1284"/>
                </a:cubicBezTo>
                <a:close/>
                <a:moveTo>
                  <a:pt x="502" y="838"/>
                </a:moveTo>
                <a:cubicBezTo>
                  <a:pt x="502" y="846"/>
                  <a:pt x="508" y="853"/>
                  <a:pt x="516" y="853"/>
                </a:cubicBezTo>
                <a:cubicBezTo>
                  <a:pt x="523" y="853"/>
                  <a:pt x="529" y="847"/>
                  <a:pt x="529" y="839"/>
                </a:cubicBezTo>
                <a:cubicBezTo>
                  <a:pt x="529" y="831"/>
                  <a:pt x="524" y="826"/>
                  <a:pt x="517" y="825"/>
                </a:cubicBezTo>
                <a:cubicBezTo>
                  <a:pt x="509" y="825"/>
                  <a:pt x="502" y="831"/>
                  <a:pt x="502" y="838"/>
                </a:cubicBezTo>
                <a:close/>
                <a:moveTo>
                  <a:pt x="493" y="947"/>
                </a:moveTo>
                <a:cubicBezTo>
                  <a:pt x="493" y="955"/>
                  <a:pt x="499" y="962"/>
                  <a:pt x="506" y="962"/>
                </a:cubicBezTo>
                <a:cubicBezTo>
                  <a:pt x="514" y="962"/>
                  <a:pt x="520" y="956"/>
                  <a:pt x="520" y="948"/>
                </a:cubicBezTo>
                <a:cubicBezTo>
                  <a:pt x="520" y="941"/>
                  <a:pt x="514" y="934"/>
                  <a:pt x="506" y="934"/>
                </a:cubicBezTo>
                <a:cubicBezTo>
                  <a:pt x="499" y="934"/>
                  <a:pt x="493" y="940"/>
                  <a:pt x="493" y="947"/>
                </a:cubicBezTo>
                <a:close/>
                <a:moveTo>
                  <a:pt x="1332" y="897"/>
                </a:moveTo>
                <a:cubicBezTo>
                  <a:pt x="1324" y="896"/>
                  <a:pt x="1317" y="902"/>
                  <a:pt x="1317" y="910"/>
                </a:cubicBezTo>
                <a:cubicBezTo>
                  <a:pt x="1317" y="917"/>
                  <a:pt x="1323" y="924"/>
                  <a:pt x="1331" y="924"/>
                </a:cubicBezTo>
                <a:cubicBezTo>
                  <a:pt x="1338" y="924"/>
                  <a:pt x="1344" y="918"/>
                  <a:pt x="1345" y="911"/>
                </a:cubicBezTo>
                <a:cubicBezTo>
                  <a:pt x="1345" y="903"/>
                  <a:pt x="1339" y="897"/>
                  <a:pt x="1332" y="897"/>
                </a:cubicBezTo>
                <a:close/>
                <a:moveTo>
                  <a:pt x="1322" y="1006"/>
                </a:moveTo>
                <a:cubicBezTo>
                  <a:pt x="1314" y="1006"/>
                  <a:pt x="1308" y="1011"/>
                  <a:pt x="1308" y="1019"/>
                </a:cubicBezTo>
                <a:cubicBezTo>
                  <a:pt x="1308" y="1027"/>
                  <a:pt x="1313" y="1033"/>
                  <a:pt x="1321" y="1033"/>
                </a:cubicBezTo>
                <a:cubicBezTo>
                  <a:pt x="1328" y="1034"/>
                  <a:pt x="1335" y="1028"/>
                  <a:pt x="1335" y="1020"/>
                </a:cubicBezTo>
                <a:cubicBezTo>
                  <a:pt x="1336" y="1013"/>
                  <a:pt x="1330" y="1006"/>
                  <a:pt x="1322" y="1006"/>
                </a:cubicBezTo>
                <a:close/>
                <a:moveTo>
                  <a:pt x="1301" y="1098"/>
                </a:moveTo>
                <a:cubicBezTo>
                  <a:pt x="1301" y="1091"/>
                  <a:pt x="1296" y="1085"/>
                  <a:pt x="1288" y="1085"/>
                </a:cubicBezTo>
                <a:cubicBezTo>
                  <a:pt x="1280" y="1084"/>
                  <a:pt x="1274" y="1090"/>
                  <a:pt x="1274" y="1098"/>
                </a:cubicBezTo>
                <a:cubicBezTo>
                  <a:pt x="1274" y="1105"/>
                  <a:pt x="1280" y="1112"/>
                  <a:pt x="1287" y="1112"/>
                </a:cubicBezTo>
                <a:cubicBezTo>
                  <a:pt x="1294" y="1112"/>
                  <a:pt x="1301" y="1106"/>
                  <a:pt x="1301" y="1098"/>
                </a:cubicBezTo>
                <a:close/>
                <a:moveTo>
                  <a:pt x="1291" y="728"/>
                </a:moveTo>
                <a:cubicBezTo>
                  <a:pt x="1283" y="728"/>
                  <a:pt x="1277" y="735"/>
                  <a:pt x="1277" y="743"/>
                </a:cubicBezTo>
                <a:cubicBezTo>
                  <a:pt x="1277" y="750"/>
                  <a:pt x="1284" y="756"/>
                  <a:pt x="1292" y="756"/>
                </a:cubicBezTo>
                <a:cubicBezTo>
                  <a:pt x="1299" y="756"/>
                  <a:pt x="1305" y="749"/>
                  <a:pt x="1305" y="742"/>
                </a:cubicBezTo>
                <a:cubicBezTo>
                  <a:pt x="1305" y="735"/>
                  <a:pt x="1298" y="729"/>
                  <a:pt x="1291" y="728"/>
                </a:cubicBezTo>
                <a:close/>
                <a:moveTo>
                  <a:pt x="1223" y="1216"/>
                </a:moveTo>
                <a:cubicBezTo>
                  <a:pt x="1230" y="1217"/>
                  <a:pt x="1237" y="1210"/>
                  <a:pt x="1237" y="1203"/>
                </a:cubicBezTo>
                <a:cubicBezTo>
                  <a:pt x="1237" y="1195"/>
                  <a:pt x="1232" y="1189"/>
                  <a:pt x="1224" y="1189"/>
                </a:cubicBezTo>
                <a:cubicBezTo>
                  <a:pt x="1216" y="1188"/>
                  <a:pt x="1210" y="1194"/>
                  <a:pt x="1210" y="1202"/>
                </a:cubicBezTo>
                <a:cubicBezTo>
                  <a:pt x="1209" y="1209"/>
                  <a:pt x="1215" y="1216"/>
                  <a:pt x="1223" y="1216"/>
                </a:cubicBezTo>
                <a:close/>
                <a:moveTo>
                  <a:pt x="620" y="1218"/>
                </a:moveTo>
                <a:cubicBezTo>
                  <a:pt x="628" y="1219"/>
                  <a:pt x="634" y="1212"/>
                  <a:pt x="634" y="1205"/>
                </a:cubicBezTo>
                <a:cubicBezTo>
                  <a:pt x="635" y="1197"/>
                  <a:pt x="628" y="1191"/>
                  <a:pt x="621" y="1191"/>
                </a:cubicBezTo>
                <a:cubicBezTo>
                  <a:pt x="613" y="1191"/>
                  <a:pt x="607" y="1197"/>
                  <a:pt x="607" y="1205"/>
                </a:cubicBezTo>
                <a:cubicBezTo>
                  <a:pt x="607" y="1212"/>
                  <a:pt x="613" y="1218"/>
                  <a:pt x="620" y="1218"/>
                </a:cubicBezTo>
                <a:close/>
                <a:moveTo>
                  <a:pt x="846" y="526"/>
                </a:moveTo>
                <a:cubicBezTo>
                  <a:pt x="853" y="526"/>
                  <a:pt x="859" y="520"/>
                  <a:pt x="860" y="512"/>
                </a:cubicBezTo>
                <a:cubicBezTo>
                  <a:pt x="860" y="505"/>
                  <a:pt x="853" y="498"/>
                  <a:pt x="846" y="498"/>
                </a:cubicBezTo>
                <a:cubicBezTo>
                  <a:pt x="839" y="498"/>
                  <a:pt x="832" y="504"/>
                  <a:pt x="832" y="511"/>
                </a:cubicBezTo>
                <a:cubicBezTo>
                  <a:pt x="832" y="519"/>
                  <a:pt x="838" y="525"/>
                  <a:pt x="846" y="526"/>
                </a:cubicBezTo>
                <a:close/>
                <a:moveTo>
                  <a:pt x="1142" y="578"/>
                </a:moveTo>
                <a:cubicBezTo>
                  <a:pt x="1150" y="579"/>
                  <a:pt x="1156" y="572"/>
                  <a:pt x="1156" y="565"/>
                </a:cubicBezTo>
                <a:cubicBezTo>
                  <a:pt x="1156" y="557"/>
                  <a:pt x="1150" y="551"/>
                  <a:pt x="1143" y="551"/>
                </a:cubicBezTo>
                <a:cubicBezTo>
                  <a:pt x="1135" y="551"/>
                  <a:pt x="1129" y="557"/>
                  <a:pt x="1129" y="565"/>
                </a:cubicBezTo>
                <a:cubicBezTo>
                  <a:pt x="1129" y="573"/>
                  <a:pt x="1135" y="578"/>
                  <a:pt x="1142" y="578"/>
                </a:cubicBezTo>
                <a:close/>
                <a:moveTo>
                  <a:pt x="1326" y="979"/>
                </a:moveTo>
                <a:cubicBezTo>
                  <a:pt x="1334" y="979"/>
                  <a:pt x="1340" y="973"/>
                  <a:pt x="1341" y="965"/>
                </a:cubicBezTo>
                <a:cubicBezTo>
                  <a:pt x="1341" y="958"/>
                  <a:pt x="1335" y="952"/>
                  <a:pt x="1327" y="951"/>
                </a:cubicBezTo>
                <a:cubicBezTo>
                  <a:pt x="1319" y="951"/>
                  <a:pt x="1313" y="957"/>
                  <a:pt x="1313" y="965"/>
                </a:cubicBezTo>
                <a:cubicBezTo>
                  <a:pt x="1313" y="972"/>
                  <a:pt x="1319" y="978"/>
                  <a:pt x="1326" y="979"/>
                </a:cubicBezTo>
                <a:close/>
                <a:moveTo>
                  <a:pt x="1195" y="1213"/>
                </a:moveTo>
                <a:cubicBezTo>
                  <a:pt x="1187" y="1213"/>
                  <a:pt x="1180" y="1219"/>
                  <a:pt x="1180" y="1226"/>
                </a:cubicBezTo>
                <a:cubicBezTo>
                  <a:pt x="1180" y="1234"/>
                  <a:pt x="1185" y="1240"/>
                  <a:pt x="1193" y="1241"/>
                </a:cubicBezTo>
                <a:cubicBezTo>
                  <a:pt x="1201" y="1241"/>
                  <a:pt x="1207" y="1235"/>
                  <a:pt x="1208" y="1227"/>
                </a:cubicBezTo>
                <a:cubicBezTo>
                  <a:pt x="1208" y="1220"/>
                  <a:pt x="1202" y="1214"/>
                  <a:pt x="1195" y="1213"/>
                </a:cubicBezTo>
                <a:close/>
                <a:moveTo>
                  <a:pt x="762" y="518"/>
                </a:moveTo>
                <a:cubicBezTo>
                  <a:pt x="755" y="518"/>
                  <a:pt x="749" y="524"/>
                  <a:pt x="749" y="531"/>
                </a:cubicBezTo>
                <a:cubicBezTo>
                  <a:pt x="748" y="539"/>
                  <a:pt x="754" y="545"/>
                  <a:pt x="762" y="545"/>
                </a:cubicBezTo>
                <a:cubicBezTo>
                  <a:pt x="769" y="545"/>
                  <a:pt x="776" y="539"/>
                  <a:pt x="776" y="532"/>
                </a:cubicBezTo>
                <a:cubicBezTo>
                  <a:pt x="776" y="524"/>
                  <a:pt x="770" y="518"/>
                  <a:pt x="762" y="518"/>
                </a:cubicBezTo>
                <a:close/>
                <a:moveTo>
                  <a:pt x="526" y="1045"/>
                </a:moveTo>
                <a:cubicBezTo>
                  <a:pt x="534" y="1045"/>
                  <a:pt x="540" y="1039"/>
                  <a:pt x="540" y="1031"/>
                </a:cubicBezTo>
                <a:cubicBezTo>
                  <a:pt x="539" y="1024"/>
                  <a:pt x="534" y="1018"/>
                  <a:pt x="526" y="1018"/>
                </a:cubicBezTo>
                <a:cubicBezTo>
                  <a:pt x="518" y="1018"/>
                  <a:pt x="512" y="1024"/>
                  <a:pt x="512" y="1032"/>
                </a:cubicBezTo>
                <a:cubicBezTo>
                  <a:pt x="512" y="1039"/>
                  <a:pt x="519" y="1045"/>
                  <a:pt x="526" y="1045"/>
                </a:cubicBezTo>
                <a:close/>
                <a:moveTo>
                  <a:pt x="524" y="893"/>
                </a:moveTo>
                <a:cubicBezTo>
                  <a:pt x="524" y="885"/>
                  <a:pt x="518" y="880"/>
                  <a:pt x="510" y="880"/>
                </a:cubicBezTo>
                <a:cubicBezTo>
                  <a:pt x="503" y="880"/>
                  <a:pt x="497" y="886"/>
                  <a:pt x="497" y="893"/>
                </a:cubicBezTo>
                <a:cubicBezTo>
                  <a:pt x="497" y="901"/>
                  <a:pt x="504" y="907"/>
                  <a:pt x="511" y="907"/>
                </a:cubicBezTo>
                <a:cubicBezTo>
                  <a:pt x="519" y="907"/>
                  <a:pt x="525" y="900"/>
                  <a:pt x="524" y="893"/>
                </a:cubicBezTo>
                <a:close/>
                <a:moveTo>
                  <a:pt x="585" y="667"/>
                </a:moveTo>
                <a:cubicBezTo>
                  <a:pt x="578" y="667"/>
                  <a:pt x="571" y="673"/>
                  <a:pt x="571" y="681"/>
                </a:cubicBezTo>
                <a:cubicBezTo>
                  <a:pt x="571" y="688"/>
                  <a:pt x="577" y="694"/>
                  <a:pt x="584" y="694"/>
                </a:cubicBezTo>
                <a:cubicBezTo>
                  <a:pt x="592" y="695"/>
                  <a:pt x="598" y="689"/>
                  <a:pt x="599" y="681"/>
                </a:cubicBezTo>
                <a:cubicBezTo>
                  <a:pt x="599" y="674"/>
                  <a:pt x="593" y="667"/>
                  <a:pt x="585" y="667"/>
                </a:cubicBezTo>
                <a:close/>
                <a:moveTo>
                  <a:pt x="1179" y="1252"/>
                </a:moveTo>
                <a:cubicBezTo>
                  <a:pt x="1178" y="1245"/>
                  <a:pt x="1172" y="1239"/>
                  <a:pt x="1165" y="1239"/>
                </a:cubicBezTo>
                <a:cubicBezTo>
                  <a:pt x="1157" y="1238"/>
                  <a:pt x="1151" y="1245"/>
                  <a:pt x="1151" y="1253"/>
                </a:cubicBezTo>
                <a:cubicBezTo>
                  <a:pt x="1151" y="1261"/>
                  <a:pt x="1157" y="1266"/>
                  <a:pt x="1165" y="1266"/>
                </a:cubicBezTo>
                <a:cubicBezTo>
                  <a:pt x="1173" y="1266"/>
                  <a:pt x="1179" y="1260"/>
                  <a:pt x="1179" y="1252"/>
                </a:cubicBezTo>
                <a:close/>
                <a:moveTo>
                  <a:pt x="1064" y="517"/>
                </a:moveTo>
                <a:cubicBezTo>
                  <a:pt x="1057" y="517"/>
                  <a:pt x="1050" y="523"/>
                  <a:pt x="1049" y="530"/>
                </a:cubicBezTo>
                <a:cubicBezTo>
                  <a:pt x="1049" y="537"/>
                  <a:pt x="1055" y="544"/>
                  <a:pt x="1063" y="544"/>
                </a:cubicBezTo>
                <a:cubicBezTo>
                  <a:pt x="1070" y="544"/>
                  <a:pt x="1076" y="539"/>
                  <a:pt x="1077" y="532"/>
                </a:cubicBezTo>
                <a:cubicBezTo>
                  <a:pt x="1077" y="524"/>
                  <a:pt x="1071" y="517"/>
                  <a:pt x="1064" y="517"/>
                </a:cubicBezTo>
                <a:close/>
                <a:moveTo>
                  <a:pt x="610" y="1175"/>
                </a:moveTo>
                <a:cubicBezTo>
                  <a:pt x="609" y="1167"/>
                  <a:pt x="604" y="1161"/>
                  <a:pt x="596" y="1161"/>
                </a:cubicBezTo>
                <a:cubicBezTo>
                  <a:pt x="588" y="1161"/>
                  <a:pt x="582" y="1167"/>
                  <a:pt x="582" y="1175"/>
                </a:cubicBezTo>
                <a:cubicBezTo>
                  <a:pt x="582" y="1182"/>
                  <a:pt x="588" y="1189"/>
                  <a:pt x="596" y="1189"/>
                </a:cubicBezTo>
                <a:cubicBezTo>
                  <a:pt x="603" y="1189"/>
                  <a:pt x="610" y="1183"/>
                  <a:pt x="610" y="1175"/>
                </a:cubicBezTo>
                <a:close/>
                <a:moveTo>
                  <a:pt x="725" y="1282"/>
                </a:moveTo>
                <a:cubicBezTo>
                  <a:pt x="732" y="1282"/>
                  <a:pt x="738" y="1276"/>
                  <a:pt x="738" y="1269"/>
                </a:cubicBezTo>
                <a:cubicBezTo>
                  <a:pt x="739" y="1262"/>
                  <a:pt x="733" y="1256"/>
                  <a:pt x="725" y="1255"/>
                </a:cubicBezTo>
                <a:cubicBezTo>
                  <a:pt x="717" y="1255"/>
                  <a:pt x="711" y="1261"/>
                  <a:pt x="711" y="1269"/>
                </a:cubicBezTo>
                <a:cubicBezTo>
                  <a:pt x="711" y="1276"/>
                  <a:pt x="717" y="1282"/>
                  <a:pt x="725" y="1282"/>
                </a:cubicBezTo>
                <a:close/>
                <a:moveTo>
                  <a:pt x="967" y="1304"/>
                </a:moveTo>
                <a:cubicBezTo>
                  <a:pt x="959" y="1304"/>
                  <a:pt x="953" y="1310"/>
                  <a:pt x="953" y="1318"/>
                </a:cubicBezTo>
                <a:cubicBezTo>
                  <a:pt x="954" y="1325"/>
                  <a:pt x="960" y="1331"/>
                  <a:pt x="967" y="1331"/>
                </a:cubicBezTo>
                <a:cubicBezTo>
                  <a:pt x="975" y="1331"/>
                  <a:pt x="981" y="1324"/>
                  <a:pt x="981" y="1317"/>
                </a:cubicBezTo>
                <a:cubicBezTo>
                  <a:pt x="980" y="1310"/>
                  <a:pt x="974" y="1304"/>
                  <a:pt x="967" y="1304"/>
                </a:cubicBezTo>
                <a:close/>
                <a:moveTo>
                  <a:pt x="1311" y="813"/>
                </a:moveTo>
                <a:cubicBezTo>
                  <a:pt x="1303" y="813"/>
                  <a:pt x="1298" y="820"/>
                  <a:pt x="1298" y="828"/>
                </a:cubicBezTo>
                <a:cubicBezTo>
                  <a:pt x="1298" y="835"/>
                  <a:pt x="1305" y="841"/>
                  <a:pt x="1312" y="840"/>
                </a:cubicBezTo>
                <a:cubicBezTo>
                  <a:pt x="1319" y="840"/>
                  <a:pt x="1325" y="833"/>
                  <a:pt x="1325" y="826"/>
                </a:cubicBezTo>
                <a:cubicBezTo>
                  <a:pt x="1325" y="819"/>
                  <a:pt x="1319" y="813"/>
                  <a:pt x="1311" y="813"/>
                </a:cubicBezTo>
                <a:close/>
                <a:moveTo>
                  <a:pt x="1167" y="581"/>
                </a:moveTo>
                <a:cubicBezTo>
                  <a:pt x="1160" y="581"/>
                  <a:pt x="1154" y="587"/>
                  <a:pt x="1154" y="594"/>
                </a:cubicBezTo>
                <a:cubicBezTo>
                  <a:pt x="1153" y="602"/>
                  <a:pt x="1160" y="608"/>
                  <a:pt x="1167" y="608"/>
                </a:cubicBezTo>
                <a:cubicBezTo>
                  <a:pt x="1174" y="609"/>
                  <a:pt x="1180" y="603"/>
                  <a:pt x="1181" y="595"/>
                </a:cubicBezTo>
                <a:cubicBezTo>
                  <a:pt x="1181" y="587"/>
                  <a:pt x="1175" y="581"/>
                  <a:pt x="1167" y="581"/>
                </a:cubicBezTo>
                <a:close/>
                <a:moveTo>
                  <a:pt x="1266" y="700"/>
                </a:moveTo>
                <a:cubicBezTo>
                  <a:pt x="1259" y="700"/>
                  <a:pt x="1253" y="706"/>
                  <a:pt x="1253" y="713"/>
                </a:cubicBezTo>
                <a:cubicBezTo>
                  <a:pt x="1253" y="721"/>
                  <a:pt x="1259" y="727"/>
                  <a:pt x="1266" y="727"/>
                </a:cubicBezTo>
                <a:cubicBezTo>
                  <a:pt x="1274" y="727"/>
                  <a:pt x="1280" y="721"/>
                  <a:pt x="1280" y="713"/>
                </a:cubicBezTo>
                <a:cubicBezTo>
                  <a:pt x="1280" y="706"/>
                  <a:pt x="1274" y="700"/>
                  <a:pt x="1266" y="700"/>
                </a:cubicBezTo>
                <a:close/>
                <a:moveTo>
                  <a:pt x="719" y="556"/>
                </a:moveTo>
                <a:cubicBezTo>
                  <a:pt x="719" y="564"/>
                  <a:pt x="725" y="570"/>
                  <a:pt x="732" y="570"/>
                </a:cubicBezTo>
                <a:cubicBezTo>
                  <a:pt x="740" y="570"/>
                  <a:pt x="746" y="564"/>
                  <a:pt x="746" y="557"/>
                </a:cubicBezTo>
                <a:cubicBezTo>
                  <a:pt x="746" y="549"/>
                  <a:pt x="740" y="543"/>
                  <a:pt x="733" y="543"/>
                </a:cubicBezTo>
                <a:cubicBezTo>
                  <a:pt x="725" y="542"/>
                  <a:pt x="719" y="549"/>
                  <a:pt x="719" y="556"/>
                </a:cubicBezTo>
                <a:close/>
                <a:moveTo>
                  <a:pt x="613" y="643"/>
                </a:moveTo>
                <a:cubicBezTo>
                  <a:pt x="606" y="643"/>
                  <a:pt x="600" y="649"/>
                  <a:pt x="600" y="657"/>
                </a:cubicBezTo>
                <a:cubicBezTo>
                  <a:pt x="601" y="664"/>
                  <a:pt x="607" y="670"/>
                  <a:pt x="614" y="670"/>
                </a:cubicBezTo>
                <a:cubicBezTo>
                  <a:pt x="621" y="670"/>
                  <a:pt x="628" y="663"/>
                  <a:pt x="628" y="656"/>
                </a:cubicBezTo>
                <a:cubicBezTo>
                  <a:pt x="627" y="648"/>
                  <a:pt x="621" y="642"/>
                  <a:pt x="613" y="643"/>
                </a:cubicBezTo>
                <a:close/>
                <a:moveTo>
                  <a:pt x="804" y="1317"/>
                </a:moveTo>
                <a:cubicBezTo>
                  <a:pt x="811" y="1316"/>
                  <a:pt x="817" y="1310"/>
                  <a:pt x="817" y="1303"/>
                </a:cubicBezTo>
                <a:cubicBezTo>
                  <a:pt x="817" y="1295"/>
                  <a:pt x="812" y="1290"/>
                  <a:pt x="804" y="1289"/>
                </a:cubicBezTo>
                <a:cubicBezTo>
                  <a:pt x="797" y="1289"/>
                  <a:pt x="791" y="1295"/>
                  <a:pt x="790" y="1302"/>
                </a:cubicBezTo>
                <a:cubicBezTo>
                  <a:pt x="790" y="1310"/>
                  <a:pt x="797" y="1317"/>
                  <a:pt x="804" y="1317"/>
                </a:cubicBezTo>
                <a:close/>
                <a:moveTo>
                  <a:pt x="550" y="746"/>
                </a:moveTo>
                <a:cubicBezTo>
                  <a:pt x="543" y="746"/>
                  <a:pt x="536" y="752"/>
                  <a:pt x="536" y="760"/>
                </a:cubicBezTo>
                <a:cubicBezTo>
                  <a:pt x="536" y="767"/>
                  <a:pt x="543" y="773"/>
                  <a:pt x="550" y="773"/>
                </a:cubicBezTo>
                <a:cubicBezTo>
                  <a:pt x="558" y="773"/>
                  <a:pt x="563" y="767"/>
                  <a:pt x="563" y="759"/>
                </a:cubicBezTo>
                <a:cubicBezTo>
                  <a:pt x="563" y="752"/>
                  <a:pt x="557" y="746"/>
                  <a:pt x="550" y="746"/>
                </a:cubicBezTo>
                <a:close/>
                <a:moveTo>
                  <a:pt x="1052" y="1310"/>
                </a:moveTo>
                <a:cubicBezTo>
                  <a:pt x="1059" y="1310"/>
                  <a:pt x="1065" y="1304"/>
                  <a:pt x="1065" y="1297"/>
                </a:cubicBezTo>
                <a:cubicBezTo>
                  <a:pt x="1065" y="1289"/>
                  <a:pt x="1059" y="1283"/>
                  <a:pt x="1051" y="1283"/>
                </a:cubicBezTo>
                <a:cubicBezTo>
                  <a:pt x="1044" y="1283"/>
                  <a:pt x="1038" y="1289"/>
                  <a:pt x="1038" y="1297"/>
                </a:cubicBezTo>
                <a:cubicBezTo>
                  <a:pt x="1037" y="1304"/>
                  <a:pt x="1044" y="1311"/>
                  <a:pt x="1052" y="1310"/>
                </a:cubicBezTo>
                <a:close/>
                <a:moveTo>
                  <a:pt x="1009" y="512"/>
                </a:moveTo>
                <a:cubicBezTo>
                  <a:pt x="1002" y="512"/>
                  <a:pt x="995" y="518"/>
                  <a:pt x="995" y="525"/>
                </a:cubicBezTo>
                <a:cubicBezTo>
                  <a:pt x="995" y="533"/>
                  <a:pt x="1001" y="539"/>
                  <a:pt x="1008" y="539"/>
                </a:cubicBezTo>
                <a:cubicBezTo>
                  <a:pt x="1016" y="539"/>
                  <a:pt x="1022" y="533"/>
                  <a:pt x="1022" y="526"/>
                </a:cubicBezTo>
                <a:cubicBezTo>
                  <a:pt x="1022" y="518"/>
                  <a:pt x="1016" y="512"/>
                  <a:pt x="1009" y="512"/>
                </a:cubicBezTo>
                <a:close/>
                <a:moveTo>
                  <a:pt x="901" y="503"/>
                </a:moveTo>
                <a:cubicBezTo>
                  <a:pt x="893" y="503"/>
                  <a:pt x="887" y="508"/>
                  <a:pt x="887" y="516"/>
                </a:cubicBezTo>
                <a:cubicBezTo>
                  <a:pt x="887" y="523"/>
                  <a:pt x="893" y="530"/>
                  <a:pt x="900" y="530"/>
                </a:cubicBezTo>
                <a:cubicBezTo>
                  <a:pt x="907" y="530"/>
                  <a:pt x="914" y="524"/>
                  <a:pt x="914" y="516"/>
                </a:cubicBezTo>
                <a:cubicBezTo>
                  <a:pt x="914" y="509"/>
                  <a:pt x="908" y="503"/>
                  <a:pt x="901" y="503"/>
                </a:cubicBezTo>
                <a:close/>
                <a:moveTo>
                  <a:pt x="551" y="1075"/>
                </a:moveTo>
                <a:cubicBezTo>
                  <a:pt x="558" y="1075"/>
                  <a:pt x="564" y="1069"/>
                  <a:pt x="564" y="1061"/>
                </a:cubicBezTo>
                <a:cubicBezTo>
                  <a:pt x="564" y="1054"/>
                  <a:pt x="558" y="1048"/>
                  <a:pt x="551" y="1048"/>
                </a:cubicBezTo>
                <a:cubicBezTo>
                  <a:pt x="543" y="1048"/>
                  <a:pt x="537" y="1054"/>
                  <a:pt x="537" y="1062"/>
                </a:cubicBezTo>
                <a:cubicBezTo>
                  <a:pt x="537" y="1069"/>
                  <a:pt x="543" y="1075"/>
                  <a:pt x="551" y="1075"/>
                </a:cubicBezTo>
                <a:close/>
                <a:moveTo>
                  <a:pt x="1179" y="625"/>
                </a:moveTo>
                <a:cubicBezTo>
                  <a:pt x="1179" y="632"/>
                  <a:pt x="1185" y="638"/>
                  <a:pt x="1192" y="638"/>
                </a:cubicBezTo>
                <a:cubicBezTo>
                  <a:pt x="1200" y="638"/>
                  <a:pt x="1206" y="632"/>
                  <a:pt x="1206" y="624"/>
                </a:cubicBezTo>
                <a:cubicBezTo>
                  <a:pt x="1205" y="617"/>
                  <a:pt x="1199" y="611"/>
                  <a:pt x="1192" y="611"/>
                </a:cubicBezTo>
                <a:cubicBezTo>
                  <a:pt x="1184" y="611"/>
                  <a:pt x="1178" y="617"/>
                  <a:pt x="1179" y="625"/>
                </a:cubicBezTo>
                <a:close/>
                <a:moveTo>
                  <a:pt x="689" y="581"/>
                </a:moveTo>
                <a:cubicBezTo>
                  <a:pt x="689" y="589"/>
                  <a:pt x="696" y="595"/>
                  <a:pt x="703" y="595"/>
                </a:cubicBezTo>
                <a:cubicBezTo>
                  <a:pt x="710" y="594"/>
                  <a:pt x="716" y="588"/>
                  <a:pt x="716" y="581"/>
                </a:cubicBezTo>
                <a:cubicBezTo>
                  <a:pt x="716" y="573"/>
                  <a:pt x="710" y="567"/>
                  <a:pt x="702" y="568"/>
                </a:cubicBezTo>
                <a:cubicBezTo>
                  <a:pt x="695" y="568"/>
                  <a:pt x="689" y="574"/>
                  <a:pt x="689" y="581"/>
                </a:cubicBezTo>
                <a:close/>
                <a:moveTo>
                  <a:pt x="644" y="617"/>
                </a:moveTo>
                <a:cubicBezTo>
                  <a:pt x="636" y="617"/>
                  <a:pt x="630" y="623"/>
                  <a:pt x="630" y="631"/>
                </a:cubicBezTo>
                <a:cubicBezTo>
                  <a:pt x="630" y="638"/>
                  <a:pt x="636" y="644"/>
                  <a:pt x="644" y="644"/>
                </a:cubicBezTo>
                <a:cubicBezTo>
                  <a:pt x="651" y="644"/>
                  <a:pt x="657" y="638"/>
                  <a:pt x="657" y="631"/>
                </a:cubicBezTo>
                <a:cubicBezTo>
                  <a:pt x="657" y="623"/>
                  <a:pt x="651" y="617"/>
                  <a:pt x="644" y="617"/>
                </a:cubicBezTo>
                <a:close/>
                <a:moveTo>
                  <a:pt x="531" y="990"/>
                </a:moveTo>
                <a:cubicBezTo>
                  <a:pt x="539" y="990"/>
                  <a:pt x="545" y="984"/>
                  <a:pt x="544" y="977"/>
                </a:cubicBezTo>
                <a:cubicBezTo>
                  <a:pt x="544" y="969"/>
                  <a:pt x="538" y="963"/>
                  <a:pt x="531" y="964"/>
                </a:cubicBezTo>
                <a:cubicBezTo>
                  <a:pt x="523" y="964"/>
                  <a:pt x="517" y="970"/>
                  <a:pt x="518" y="977"/>
                </a:cubicBezTo>
                <a:cubicBezTo>
                  <a:pt x="518" y="985"/>
                  <a:pt x="524" y="991"/>
                  <a:pt x="531" y="990"/>
                </a:cubicBezTo>
                <a:close/>
                <a:moveTo>
                  <a:pt x="1306" y="1044"/>
                </a:moveTo>
                <a:cubicBezTo>
                  <a:pt x="1306" y="1037"/>
                  <a:pt x="1300" y="1031"/>
                  <a:pt x="1293" y="1031"/>
                </a:cubicBezTo>
                <a:cubicBezTo>
                  <a:pt x="1285" y="1031"/>
                  <a:pt x="1279" y="1037"/>
                  <a:pt x="1279" y="1044"/>
                </a:cubicBezTo>
                <a:cubicBezTo>
                  <a:pt x="1279" y="1052"/>
                  <a:pt x="1285" y="1058"/>
                  <a:pt x="1293" y="1058"/>
                </a:cubicBezTo>
                <a:cubicBezTo>
                  <a:pt x="1300" y="1058"/>
                  <a:pt x="1306" y="1052"/>
                  <a:pt x="1306" y="1044"/>
                </a:cubicBezTo>
                <a:close/>
                <a:moveTo>
                  <a:pt x="1258" y="1137"/>
                </a:moveTo>
                <a:cubicBezTo>
                  <a:pt x="1265" y="1137"/>
                  <a:pt x="1271" y="1131"/>
                  <a:pt x="1271" y="1123"/>
                </a:cubicBezTo>
                <a:cubicBezTo>
                  <a:pt x="1271" y="1116"/>
                  <a:pt x="1265" y="1110"/>
                  <a:pt x="1257" y="1110"/>
                </a:cubicBezTo>
                <a:cubicBezTo>
                  <a:pt x="1250" y="1110"/>
                  <a:pt x="1244" y="1117"/>
                  <a:pt x="1244" y="1124"/>
                </a:cubicBezTo>
                <a:cubicBezTo>
                  <a:pt x="1244" y="1131"/>
                  <a:pt x="1251" y="1137"/>
                  <a:pt x="1258" y="1137"/>
                </a:cubicBezTo>
                <a:close/>
                <a:moveTo>
                  <a:pt x="698" y="1252"/>
                </a:moveTo>
                <a:cubicBezTo>
                  <a:pt x="706" y="1253"/>
                  <a:pt x="712" y="1248"/>
                  <a:pt x="713" y="1240"/>
                </a:cubicBezTo>
                <a:cubicBezTo>
                  <a:pt x="714" y="1233"/>
                  <a:pt x="709" y="1226"/>
                  <a:pt x="701" y="1225"/>
                </a:cubicBezTo>
                <a:cubicBezTo>
                  <a:pt x="694" y="1225"/>
                  <a:pt x="687" y="1231"/>
                  <a:pt x="687" y="1238"/>
                </a:cubicBezTo>
                <a:cubicBezTo>
                  <a:pt x="686" y="1245"/>
                  <a:pt x="691" y="1251"/>
                  <a:pt x="698" y="1252"/>
                </a:cubicBezTo>
                <a:close/>
                <a:moveTo>
                  <a:pt x="1241" y="670"/>
                </a:moveTo>
                <a:cubicBezTo>
                  <a:pt x="1234" y="670"/>
                  <a:pt x="1228" y="676"/>
                  <a:pt x="1228" y="684"/>
                </a:cubicBezTo>
                <a:cubicBezTo>
                  <a:pt x="1228" y="691"/>
                  <a:pt x="1234" y="697"/>
                  <a:pt x="1242" y="697"/>
                </a:cubicBezTo>
                <a:cubicBezTo>
                  <a:pt x="1249" y="697"/>
                  <a:pt x="1255" y="690"/>
                  <a:pt x="1255" y="683"/>
                </a:cubicBezTo>
                <a:cubicBezTo>
                  <a:pt x="1255" y="676"/>
                  <a:pt x="1249" y="670"/>
                  <a:pt x="1241" y="670"/>
                </a:cubicBezTo>
                <a:close/>
                <a:moveTo>
                  <a:pt x="1080" y="1286"/>
                </a:moveTo>
                <a:cubicBezTo>
                  <a:pt x="1088" y="1286"/>
                  <a:pt x="1094" y="1279"/>
                  <a:pt x="1094" y="1272"/>
                </a:cubicBezTo>
                <a:cubicBezTo>
                  <a:pt x="1094" y="1264"/>
                  <a:pt x="1088" y="1259"/>
                  <a:pt x="1080" y="1259"/>
                </a:cubicBezTo>
                <a:cubicBezTo>
                  <a:pt x="1073" y="1259"/>
                  <a:pt x="1067" y="1265"/>
                  <a:pt x="1067" y="1273"/>
                </a:cubicBezTo>
                <a:cubicBezTo>
                  <a:pt x="1067" y="1280"/>
                  <a:pt x="1073" y="1286"/>
                  <a:pt x="1080" y="1286"/>
                </a:cubicBezTo>
                <a:close/>
                <a:moveTo>
                  <a:pt x="1216" y="640"/>
                </a:moveTo>
                <a:cubicBezTo>
                  <a:pt x="1209" y="640"/>
                  <a:pt x="1203" y="647"/>
                  <a:pt x="1203" y="654"/>
                </a:cubicBezTo>
                <a:cubicBezTo>
                  <a:pt x="1203" y="661"/>
                  <a:pt x="1210" y="667"/>
                  <a:pt x="1217" y="667"/>
                </a:cubicBezTo>
                <a:cubicBezTo>
                  <a:pt x="1225" y="667"/>
                  <a:pt x="1230" y="661"/>
                  <a:pt x="1230" y="653"/>
                </a:cubicBezTo>
                <a:cubicBezTo>
                  <a:pt x="1230" y="646"/>
                  <a:pt x="1224" y="640"/>
                  <a:pt x="1216" y="640"/>
                </a:cubicBezTo>
                <a:close/>
                <a:moveTo>
                  <a:pt x="858" y="1320"/>
                </a:moveTo>
                <a:cubicBezTo>
                  <a:pt x="866" y="1321"/>
                  <a:pt x="872" y="1315"/>
                  <a:pt x="872" y="1307"/>
                </a:cubicBezTo>
                <a:cubicBezTo>
                  <a:pt x="872" y="1300"/>
                  <a:pt x="866" y="1294"/>
                  <a:pt x="859" y="1294"/>
                </a:cubicBezTo>
                <a:cubicBezTo>
                  <a:pt x="852" y="1293"/>
                  <a:pt x="845" y="1300"/>
                  <a:pt x="845" y="1307"/>
                </a:cubicBezTo>
                <a:cubicBezTo>
                  <a:pt x="845" y="1314"/>
                  <a:pt x="851" y="1320"/>
                  <a:pt x="858" y="1320"/>
                </a:cubicBezTo>
                <a:close/>
                <a:moveTo>
                  <a:pt x="912" y="1326"/>
                </a:moveTo>
                <a:cubicBezTo>
                  <a:pt x="920" y="1326"/>
                  <a:pt x="926" y="1320"/>
                  <a:pt x="926" y="1312"/>
                </a:cubicBezTo>
                <a:cubicBezTo>
                  <a:pt x="926" y="1305"/>
                  <a:pt x="920" y="1299"/>
                  <a:pt x="912" y="1299"/>
                </a:cubicBezTo>
                <a:cubicBezTo>
                  <a:pt x="905" y="1299"/>
                  <a:pt x="899" y="1305"/>
                  <a:pt x="899" y="1312"/>
                </a:cubicBezTo>
                <a:cubicBezTo>
                  <a:pt x="899" y="1320"/>
                  <a:pt x="905" y="1326"/>
                  <a:pt x="912" y="1326"/>
                </a:cubicBezTo>
                <a:close/>
                <a:moveTo>
                  <a:pt x="673" y="592"/>
                </a:moveTo>
                <a:cubicBezTo>
                  <a:pt x="666" y="592"/>
                  <a:pt x="660" y="599"/>
                  <a:pt x="660" y="606"/>
                </a:cubicBezTo>
                <a:cubicBezTo>
                  <a:pt x="660" y="614"/>
                  <a:pt x="666" y="619"/>
                  <a:pt x="674" y="619"/>
                </a:cubicBezTo>
                <a:cubicBezTo>
                  <a:pt x="681" y="619"/>
                  <a:pt x="687" y="613"/>
                  <a:pt x="687" y="606"/>
                </a:cubicBezTo>
                <a:cubicBezTo>
                  <a:pt x="687" y="598"/>
                  <a:pt x="681" y="592"/>
                  <a:pt x="673" y="592"/>
                </a:cubicBezTo>
                <a:close/>
                <a:moveTo>
                  <a:pt x="1087" y="547"/>
                </a:moveTo>
                <a:cubicBezTo>
                  <a:pt x="1080" y="548"/>
                  <a:pt x="1074" y="554"/>
                  <a:pt x="1075" y="561"/>
                </a:cubicBezTo>
                <a:cubicBezTo>
                  <a:pt x="1075" y="568"/>
                  <a:pt x="1081" y="574"/>
                  <a:pt x="1088" y="574"/>
                </a:cubicBezTo>
                <a:cubicBezTo>
                  <a:pt x="1095" y="574"/>
                  <a:pt x="1102" y="567"/>
                  <a:pt x="1102" y="560"/>
                </a:cubicBezTo>
                <a:cubicBezTo>
                  <a:pt x="1101" y="553"/>
                  <a:pt x="1095" y="547"/>
                  <a:pt x="1087" y="547"/>
                </a:cubicBezTo>
                <a:close/>
                <a:moveTo>
                  <a:pt x="802" y="537"/>
                </a:moveTo>
                <a:cubicBezTo>
                  <a:pt x="802" y="544"/>
                  <a:pt x="809" y="550"/>
                  <a:pt x="816" y="550"/>
                </a:cubicBezTo>
                <a:cubicBezTo>
                  <a:pt x="823" y="550"/>
                  <a:pt x="829" y="544"/>
                  <a:pt x="829" y="537"/>
                </a:cubicBezTo>
                <a:cubicBezTo>
                  <a:pt x="829" y="529"/>
                  <a:pt x="824" y="523"/>
                  <a:pt x="816" y="523"/>
                </a:cubicBezTo>
                <a:cubicBezTo>
                  <a:pt x="809" y="523"/>
                  <a:pt x="802" y="529"/>
                  <a:pt x="802" y="537"/>
                </a:cubicBezTo>
                <a:close/>
                <a:moveTo>
                  <a:pt x="954" y="535"/>
                </a:moveTo>
                <a:cubicBezTo>
                  <a:pt x="961" y="535"/>
                  <a:pt x="968" y="530"/>
                  <a:pt x="968" y="522"/>
                </a:cubicBezTo>
                <a:cubicBezTo>
                  <a:pt x="969" y="515"/>
                  <a:pt x="963" y="508"/>
                  <a:pt x="956" y="508"/>
                </a:cubicBezTo>
                <a:cubicBezTo>
                  <a:pt x="948" y="508"/>
                  <a:pt x="942" y="513"/>
                  <a:pt x="942" y="520"/>
                </a:cubicBezTo>
                <a:cubicBezTo>
                  <a:pt x="941" y="528"/>
                  <a:pt x="947" y="534"/>
                  <a:pt x="954" y="535"/>
                </a:cubicBezTo>
                <a:close/>
                <a:moveTo>
                  <a:pt x="1297" y="1003"/>
                </a:moveTo>
                <a:cubicBezTo>
                  <a:pt x="1305" y="1003"/>
                  <a:pt x="1310" y="997"/>
                  <a:pt x="1310" y="989"/>
                </a:cubicBezTo>
                <a:cubicBezTo>
                  <a:pt x="1310" y="982"/>
                  <a:pt x="1304" y="976"/>
                  <a:pt x="1297" y="976"/>
                </a:cubicBezTo>
                <a:cubicBezTo>
                  <a:pt x="1290" y="977"/>
                  <a:pt x="1284" y="982"/>
                  <a:pt x="1284" y="989"/>
                </a:cubicBezTo>
                <a:cubicBezTo>
                  <a:pt x="1284" y="997"/>
                  <a:pt x="1290" y="1003"/>
                  <a:pt x="1297" y="1003"/>
                </a:cubicBezTo>
                <a:close/>
                <a:moveTo>
                  <a:pt x="1307" y="867"/>
                </a:moveTo>
                <a:cubicBezTo>
                  <a:pt x="1300" y="867"/>
                  <a:pt x="1293" y="873"/>
                  <a:pt x="1293" y="880"/>
                </a:cubicBezTo>
                <a:cubicBezTo>
                  <a:pt x="1293" y="887"/>
                  <a:pt x="1298" y="893"/>
                  <a:pt x="1306" y="894"/>
                </a:cubicBezTo>
                <a:cubicBezTo>
                  <a:pt x="1313" y="894"/>
                  <a:pt x="1319" y="888"/>
                  <a:pt x="1320" y="881"/>
                </a:cubicBezTo>
                <a:cubicBezTo>
                  <a:pt x="1320" y="874"/>
                  <a:pt x="1314" y="868"/>
                  <a:pt x="1307" y="867"/>
                </a:cubicBezTo>
                <a:close/>
                <a:moveTo>
                  <a:pt x="554" y="868"/>
                </a:moveTo>
                <a:cubicBezTo>
                  <a:pt x="554" y="861"/>
                  <a:pt x="548" y="856"/>
                  <a:pt x="541" y="855"/>
                </a:cubicBezTo>
                <a:cubicBezTo>
                  <a:pt x="534" y="855"/>
                  <a:pt x="528" y="861"/>
                  <a:pt x="527" y="868"/>
                </a:cubicBezTo>
                <a:cubicBezTo>
                  <a:pt x="527" y="875"/>
                  <a:pt x="533" y="882"/>
                  <a:pt x="540" y="882"/>
                </a:cubicBezTo>
                <a:cubicBezTo>
                  <a:pt x="548" y="882"/>
                  <a:pt x="554" y="876"/>
                  <a:pt x="554" y="868"/>
                </a:cubicBezTo>
                <a:close/>
                <a:moveTo>
                  <a:pt x="590" y="1091"/>
                </a:moveTo>
                <a:cubicBezTo>
                  <a:pt x="589" y="1083"/>
                  <a:pt x="583" y="1078"/>
                  <a:pt x="575" y="1078"/>
                </a:cubicBezTo>
                <a:cubicBezTo>
                  <a:pt x="568" y="1078"/>
                  <a:pt x="563" y="1084"/>
                  <a:pt x="563" y="1092"/>
                </a:cubicBezTo>
                <a:cubicBezTo>
                  <a:pt x="563" y="1099"/>
                  <a:pt x="570" y="1105"/>
                  <a:pt x="577" y="1105"/>
                </a:cubicBezTo>
                <a:cubicBezTo>
                  <a:pt x="584" y="1104"/>
                  <a:pt x="590" y="1098"/>
                  <a:pt x="590" y="1091"/>
                </a:cubicBezTo>
                <a:close/>
                <a:moveTo>
                  <a:pt x="545" y="827"/>
                </a:moveTo>
                <a:cubicBezTo>
                  <a:pt x="552" y="827"/>
                  <a:pt x="559" y="822"/>
                  <a:pt x="559" y="815"/>
                </a:cubicBezTo>
                <a:cubicBezTo>
                  <a:pt x="559" y="807"/>
                  <a:pt x="553" y="801"/>
                  <a:pt x="546" y="801"/>
                </a:cubicBezTo>
                <a:cubicBezTo>
                  <a:pt x="539" y="800"/>
                  <a:pt x="533" y="806"/>
                  <a:pt x="532" y="813"/>
                </a:cubicBezTo>
                <a:cubicBezTo>
                  <a:pt x="532" y="821"/>
                  <a:pt x="538" y="827"/>
                  <a:pt x="545" y="827"/>
                </a:cubicBezTo>
                <a:close/>
                <a:moveTo>
                  <a:pt x="1287" y="784"/>
                </a:moveTo>
                <a:cubicBezTo>
                  <a:pt x="1279" y="784"/>
                  <a:pt x="1273" y="790"/>
                  <a:pt x="1273" y="797"/>
                </a:cubicBezTo>
                <a:cubicBezTo>
                  <a:pt x="1274" y="804"/>
                  <a:pt x="1280" y="810"/>
                  <a:pt x="1287" y="810"/>
                </a:cubicBezTo>
                <a:cubicBezTo>
                  <a:pt x="1294" y="810"/>
                  <a:pt x="1300" y="804"/>
                  <a:pt x="1300" y="796"/>
                </a:cubicBezTo>
                <a:cubicBezTo>
                  <a:pt x="1300" y="789"/>
                  <a:pt x="1294" y="784"/>
                  <a:pt x="1287" y="784"/>
                </a:cubicBezTo>
                <a:close/>
                <a:moveTo>
                  <a:pt x="1229" y="1162"/>
                </a:moveTo>
                <a:cubicBezTo>
                  <a:pt x="1236" y="1162"/>
                  <a:pt x="1242" y="1155"/>
                  <a:pt x="1242" y="1148"/>
                </a:cubicBezTo>
                <a:cubicBezTo>
                  <a:pt x="1242" y="1141"/>
                  <a:pt x="1236" y="1135"/>
                  <a:pt x="1228" y="1135"/>
                </a:cubicBezTo>
                <a:cubicBezTo>
                  <a:pt x="1221" y="1135"/>
                  <a:pt x="1215" y="1141"/>
                  <a:pt x="1215" y="1148"/>
                </a:cubicBezTo>
                <a:cubicBezTo>
                  <a:pt x="1215" y="1156"/>
                  <a:pt x="1221" y="1162"/>
                  <a:pt x="1229" y="1162"/>
                </a:cubicBezTo>
                <a:close/>
                <a:moveTo>
                  <a:pt x="579" y="721"/>
                </a:moveTo>
                <a:cubicBezTo>
                  <a:pt x="572" y="722"/>
                  <a:pt x="566" y="728"/>
                  <a:pt x="566" y="735"/>
                </a:cubicBezTo>
                <a:cubicBezTo>
                  <a:pt x="567" y="743"/>
                  <a:pt x="573" y="748"/>
                  <a:pt x="581" y="748"/>
                </a:cubicBezTo>
                <a:cubicBezTo>
                  <a:pt x="588" y="747"/>
                  <a:pt x="593" y="741"/>
                  <a:pt x="593" y="734"/>
                </a:cubicBezTo>
                <a:cubicBezTo>
                  <a:pt x="593" y="727"/>
                  <a:pt x="586" y="721"/>
                  <a:pt x="579" y="721"/>
                </a:cubicBezTo>
                <a:close/>
                <a:moveTo>
                  <a:pt x="675" y="1222"/>
                </a:moveTo>
                <a:cubicBezTo>
                  <a:pt x="682" y="1222"/>
                  <a:pt x="688" y="1216"/>
                  <a:pt x="688" y="1209"/>
                </a:cubicBezTo>
                <a:cubicBezTo>
                  <a:pt x="689" y="1202"/>
                  <a:pt x="682" y="1196"/>
                  <a:pt x="675" y="1196"/>
                </a:cubicBezTo>
                <a:cubicBezTo>
                  <a:pt x="668" y="1196"/>
                  <a:pt x="662" y="1202"/>
                  <a:pt x="662" y="1210"/>
                </a:cubicBezTo>
                <a:cubicBezTo>
                  <a:pt x="662" y="1217"/>
                  <a:pt x="668" y="1222"/>
                  <a:pt x="675" y="1222"/>
                </a:cubicBezTo>
                <a:close/>
                <a:moveTo>
                  <a:pt x="549" y="923"/>
                </a:moveTo>
                <a:cubicBezTo>
                  <a:pt x="549" y="916"/>
                  <a:pt x="543" y="910"/>
                  <a:pt x="536" y="910"/>
                </a:cubicBezTo>
                <a:cubicBezTo>
                  <a:pt x="529" y="910"/>
                  <a:pt x="523" y="915"/>
                  <a:pt x="523" y="923"/>
                </a:cubicBezTo>
                <a:cubicBezTo>
                  <a:pt x="523" y="930"/>
                  <a:pt x="529" y="936"/>
                  <a:pt x="536" y="936"/>
                </a:cubicBezTo>
                <a:cubicBezTo>
                  <a:pt x="544" y="936"/>
                  <a:pt x="550" y="930"/>
                  <a:pt x="549" y="923"/>
                </a:cubicBezTo>
                <a:close/>
                <a:moveTo>
                  <a:pt x="1110" y="1261"/>
                </a:moveTo>
                <a:cubicBezTo>
                  <a:pt x="1118" y="1261"/>
                  <a:pt x="1124" y="1254"/>
                  <a:pt x="1123" y="1247"/>
                </a:cubicBezTo>
                <a:cubicBezTo>
                  <a:pt x="1123" y="1240"/>
                  <a:pt x="1117" y="1234"/>
                  <a:pt x="1110" y="1234"/>
                </a:cubicBezTo>
                <a:cubicBezTo>
                  <a:pt x="1103" y="1234"/>
                  <a:pt x="1097" y="1240"/>
                  <a:pt x="1097" y="1247"/>
                </a:cubicBezTo>
                <a:cubicBezTo>
                  <a:pt x="1097" y="1255"/>
                  <a:pt x="1103" y="1261"/>
                  <a:pt x="1110" y="1261"/>
                </a:cubicBezTo>
                <a:close/>
                <a:moveTo>
                  <a:pt x="780" y="1286"/>
                </a:moveTo>
                <a:cubicBezTo>
                  <a:pt x="787" y="1286"/>
                  <a:pt x="793" y="1280"/>
                  <a:pt x="792" y="1273"/>
                </a:cubicBezTo>
                <a:cubicBezTo>
                  <a:pt x="792" y="1266"/>
                  <a:pt x="787" y="1260"/>
                  <a:pt x="779" y="1260"/>
                </a:cubicBezTo>
                <a:cubicBezTo>
                  <a:pt x="772" y="1260"/>
                  <a:pt x="766" y="1266"/>
                  <a:pt x="766" y="1273"/>
                </a:cubicBezTo>
                <a:cubicBezTo>
                  <a:pt x="766" y="1281"/>
                  <a:pt x="772" y="1287"/>
                  <a:pt x="780" y="1286"/>
                </a:cubicBezTo>
                <a:close/>
                <a:moveTo>
                  <a:pt x="997" y="1306"/>
                </a:moveTo>
                <a:cubicBezTo>
                  <a:pt x="1004" y="1306"/>
                  <a:pt x="1010" y="1300"/>
                  <a:pt x="1010" y="1293"/>
                </a:cubicBezTo>
                <a:cubicBezTo>
                  <a:pt x="1010" y="1285"/>
                  <a:pt x="1004" y="1279"/>
                  <a:pt x="997" y="1279"/>
                </a:cubicBezTo>
                <a:cubicBezTo>
                  <a:pt x="990" y="1279"/>
                  <a:pt x="984" y="1285"/>
                  <a:pt x="983" y="1292"/>
                </a:cubicBezTo>
                <a:cubicBezTo>
                  <a:pt x="983" y="1300"/>
                  <a:pt x="989" y="1306"/>
                  <a:pt x="997" y="1306"/>
                </a:cubicBezTo>
                <a:close/>
                <a:moveTo>
                  <a:pt x="1315" y="935"/>
                </a:moveTo>
                <a:cubicBezTo>
                  <a:pt x="1315" y="928"/>
                  <a:pt x="1309" y="922"/>
                  <a:pt x="1302" y="922"/>
                </a:cubicBezTo>
                <a:cubicBezTo>
                  <a:pt x="1295" y="922"/>
                  <a:pt x="1289" y="928"/>
                  <a:pt x="1289" y="935"/>
                </a:cubicBezTo>
                <a:cubicBezTo>
                  <a:pt x="1289" y="943"/>
                  <a:pt x="1295" y="948"/>
                  <a:pt x="1302" y="948"/>
                </a:cubicBezTo>
                <a:cubicBezTo>
                  <a:pt x="1309" y="948"/>
                  <a:pt x="1315" y="942"/>
                  <a:pt x="1315" y="935"/>
                </a:cubicBezTo>
                <a:close/>
                <a:moveTo>
                  <a:pt x="787" y="548"/>
                </a:moveTo>
                <a:cubicBezTo>
                  <a:pt x="780" y="548"/>
                  <a:pt x="774" y="554"/>
                  <a:pt x="774" y="561"/>
                </a:cubicBezTo>
                <a:cubicBezTo>
                  <a:pt x="774" y="569"/>
                  <a:pt x="780" y="575"/>
                  <a:pt x="787" y="575"/>
                </a:cubicBezTo>
                <a:cubicBezTo>
                  <a:pt x="794" y="574"/>
                  <a:pt x="800" y="569"/>
                  <a:pt x="800" y="561"/>
                </a:cubicBezTo>
                <a:cubicBezTo>
                  <a:pt x="800" y="554"/>
                  <a:pt x="794" y="548"/>
                  <a:pt x="787" y="548"/>
                </a:cubicBezTo>
                <a:close/>
                <a:moveTo>
                  <a:pt x="857" y="541"/>
                </a:moveTo>
                <a:cubicBezTo>
                  <a:pt x="857" y="548"/>
                  <a:pt x="863" y="554"/>
                  <a:pt x="870" y="554"/>
                </a:cubicBezTo>
                <a:cubicBezTo>
                  <a:pt x="877" y="554"/>
                  <a:pt x="883" y="549"/>
                  <a:pt x="884" y="542"/>
                </a:cubicBezTo>
                <a:cubicBezTo>
                  <a:pt x="884" y="534"/>
                  <a:pt x="878" y="528"/>
                  <a:pt x="871" y="528"/>
                </a:cubicBezTo>
                <a:cubicBezTo>
                  <a:pt x="863" y="528"/>
                  <a:pt x="858" y="533"/>
                  <a:pt x="857" y="541"/>
                </a:cubicBezTo>
                <a:close/>
                <a:moveTo>
                  <a:pt x="601" y="1133"/>
                </a:moveTo>
                <a:cubicBezTo>
                  <a:pt x="608" y="1133"/>
                  <a:pt x="614" y="1127"/>
                  <a:pt x="614" y="1120"/>
                </a:cubicBezTo>
                <a:cubicBezTo>
                  <a:pt x="614" y="1113"/>
                  <a:pt x="608" y="1107"/>
                  <a:pt x="601" y="1107"/>
                </a:cubicBezTo>
                <a:cubicBezTo>
                  <a:pt x="594" y="1107"/>
                  <a:pt x="588" y="1113"/>
                  <a:pt x="588" y="1120"/>
                </a:cubicBezTo>
                <a:cubicBezTo>
                  <a:pt x="588" y="1128"/>
                  <a:pt x="594" y="1133"/>
                  <a:pt x="601" y="1133"/>
                </a:cubicBezTo>
                <a:close/>
                <a:moveTo>
                  <a:pt x="1033" y="542"/>
                </a:moveTo>
                <a:cubicBezTo>
                  <a:pt x="1026" y="542"/>
                  <a:pt x="1020" y="548"/>
                  <a:pt x="1020" y="555"/>
                </a:cubicBezTo>
                <a:cubicBezTo>
                  <a:pt x="1020" y="563"/>
                  <a:pt x="1026" y="569"/>
                  <a:pt x="1034" y="569"/>
                </a:cubicBezTo>
                <a:cubicBezTo>
                  <a:pt x="1041" y="568"/>
                  <a:pt x="1047" y="562"/>
                  <a:pt x="1047" y="555"/>
                </a:cubicBezTo>
                <a:cubicBezTo>
                  <a:pt x="1046" y="548"/>
                  <a:pt x="1040" y="542"/>
                  <a:pt x="1033" y="542"/>
                </a:cubicBezTo>
                <a:close/>
                <a:moveTo>
                  <a:pt x="1113" y="576"/>
                </a:moveTo>
                <a:cubicBezTo>
                  <a:pt x="1106" y="576"/>
                  <a:pt x="1100" y="582"/>
                  <a:pt x="1100" y="589"/>
                </a:cubicBezTo>
                <a:cubicBezTo>
                  <a:pt x="1099" y="597"/>
                  <a:pt x="1105" y="602"/>
                  <a:pt x="1112" y="603"/>
                </a:cubicBezTo>
                <a:cubicBezTo>
                  <a:pt x="1119" y="603"/>
                  <a:pt x="1125" y="597"/>
                  <a:pt x="1126" y="590"/>
                </a:cubicBezTo>
                <a:cubicBezTo>
                  <a:pt x="1126" y="583"/>
                  <a:pt x="1120" y="576"/>
                  <a:pt x="1113" y="576"/>
                </a:cubicBezTo>
                <a:close/>
                <a:moveTo>
                  <a:pt x="1199" y="1186"/>
                </a:moveTo>
                <a:cubicBezTo>
                  <a:pt x="1206" y="1186"/>
                  <a:pt x="1212" y="1180"/>
                  <a:pt x="1212" y="1173"/>
                </a:cubicBezTo>
                <a:cubicBezTo>
                  <a:pt x="1212" y="1166"/>
                  <a:pt x="1206" y="1160"/>
                  <a:pt x="1199" y="1160"/>
                </a:cubicBezTo>
                <a:cubicBezTo>
                  <a:pt x="1191" y="1160"/>
                  <a:pt x="1185" y="1166"/>
                  <a:pt x="1186" y="1174"/>
                </a:cubicBezTo>
                <a:cubicBezTo>
                  <a:pt x="1186" y="1181"/>
                  <a:pt x="1192" y="1186"/>
                  <a:pt x="1199" y="1186"/>
                </a:cubicBezTo>
                <a:close/>
                <a:moveTo>
                  <a:pt x="651" y="1193"/>
                </a:moveTo>
                <a:cubicBezTo>
                  <a:pt x="658" y="1193"/>
                  <a:pt x="664" y="1187"/>
                  <a:pt x="664" y="1180"/>
                </a:cubicBezTo>
                <a:cubicBezTo>
                  <a:pt x="664" y="1173"/>
                  <a:pt x="658" y="1167"/>
                  <a:pt x="651" y="1167"/>
                </a:cubicBezTo>
                <a:cubicBezTo>
                  <a:pt x="643" y="1167"/>
                  <a:pt x="637" y="1173"/>
                  <a:pt x="637" y="1180"/>
                </a:cubicBezTo>
                <a:cubicBezTo>
                  <a:pt x="638" y="1188"/>
                  <a:pt x="643" y="1193"/>
                  <a:pt x="651" y="1193"/>
                </a:cubicBezTo>
                <a:close/>
                <a:moveTo>
                  <a:pt x="1140" y="1236"/>
                </a:moveTo>
                <a:cubicBezTo>
                  <a:pt x="1147" y="1236"/>
                  <a:pt x="1153" y="1230"/>
                  <a:pt x="1153" y="1223"/>
                </a:cubicBezTo>
                <a:cubicBezTo>
                  <a:pt x="1153" y="1216"/>
                  <a:pt x="1148" y="1210"/>
                  <a:pt x="1141" y="1209"/>
                </a:cubicBezTo>
                <a:cubicBezTo>
                  <a:pt x="1133" y="1209"/>
                  <a:pt x="1127" y="1215"/>
                  <a:pt x="1127" y="1223"/>
                </a:cubicBezTo>
                <a:cubicBezTo>
                  <a:pt x="1127" y="1230"/>
                  <a:pt x="1133" y="1236"/>
                  <a:pt x="1140" y="1236"/>
                </a:cubicBezTo>
                <a:close/>
                <a:moveTo>
                  <a:pt x="1262" y="1082"/>
                </a:moveTo>
                <a:cubicBezTo>
                  <a:pt x="1270" y="1082"/>
                  <a:pt x="1276" y="1077"/>
                  <a:pt x="1276" y="1069"/>
                </a:cubicBezTo>
                <a:cubicBezTo>
                  <a:pt x="1276" y="1062"/>
                  <a:pt x="1270" y="1056"/>
                  <a:pt x="1263" y="1056"/>
                </a:cubicBezTo>
                <a:cubicBezTo>
                  <a:pt x="1256" y="1056"/>
                  <a:pt x="1250" y="1061"/>
                  <a:pt x="1250" y="1068"/>
                </a:cubicBezTo>
                <a:cubicBezTo>
                  <a:pt x="1250" y="1076"/>
                  <a:pt x="1255" y="1082"/>
                  <a:pt x="1262" y="1082"/>
                </a:cubicBezTo>
                <a:close/>
                <a:moveTo>
                  <a:pt x="925" y="533"/>
                </a:moveTo>
                <a:cubicBezTo>
                  <a:pt x="918" y="533"/>
                  <a:pt x="912" y="539"/>
                  <a:pt x="912" y="546"/>
                </a:cubicBezTo>
                <a:cubicBezTo>
                  <a:pt x="912" y="553"/>
                  <a:pt x="918" y="559"/>
                  <a:pt x="925" y="559"/>
                </a:cubicBezTo>
                <a:cubicBezTo>
                  <a:pt x="932" y="559"/>
                  <a:pt x="938" y="553"/>
                  <a:pt x="938" y="546"/>
                </a:cubicBezTo>
                <a:cubicBezTo>
                  <a:pt x="938" y="539"/>
                  <a:pt x="932" y="533"/>
                  <a:pt x="925" y="533"/>
                </a:cubicBezTo>
                <a:close/>
                <a:moveTo>
                  <a:pt x="942" y="1300"/>
                </a:moveTo>
                <a:cubicBezTo>
                  <a:pt x="949" y="1300"/>
                  <a:pt x="955" y="1295"/>
                  <a:pt x="955" y="1288"/>
                </a:cubicBezTo>
                <a:cubicBezTo>
                  <a:pt x="955" y="1281"/>
                  <a:pt x="949" y="1274"/>
                  <a:pt x="942" y="1274"/>
                </a:cubicBezTo>
                <a:cubicBezTo>
                  <a:pt x="935" y="1274"/>
                  <a:pt x="929" y="1280"/>
                  <a:pt x="929" y="1287"/>
                </a:cubicBezTo>
                <a:cubicBezTo>
                  <a:pt x="929" y="1295"/>
                  <a:pt x="935" y="1300"/>
                  <a:pt x="942" y="1300"/>
                </a:cubicBezTo>
                <a:close/>
                <a:moveTo>
                  <a:pt x="562" y="789"/>
                </a:moveTo>
                <a:cubicBezTo>
                  <a:pt x="562" y="796"/>
                  <a:pt x="567" y="802"/>
                  <a:pt x="575" y="802"/>
                </a:cubicBezTo>
                <a:cubicBezTo>
                  <a:pt x="582" y="802"/>
                  <a:pt x="587" y="797"/>
                  <a:pt x="587" y="789"/>
                </a:cubicBezTo>
                <a:cubicBezTo>
                  <a:pt x="587" y="782"/>
                  <a:pt x="582" y="776"/>
                  <a:pt x="574" y="776"/>
                </a:cubicBezTo>
                <a:cubicBezTo>
                  <a:pt x="567" y="776"/>
                  <a:pt x="562" y="782"/>
                  <a:pt x="562" y="789"/>
                </a:cubicBezTo>
                <a:close/>
                <a:moveTo>
                  <a:pt x="834" y="1291"/>
                </a:moveTo>
                <a:cubicBezTo>
                  <a:pt x="841" y="1291"/>
                  <a:pt x="847" y="1285"/>
                  <a:pt x="847" y="1278"/>
                </a:cubicBezTo>
                <a:cubicBezTo>
                  <a:pt x="847" y="1270"/>
                  <a:pt x="841" y="1265"/>
                  <a:pt x="833" y="1265"/>
                </a:cubicBezTo>
                <a:cubicBezTo>
                  <a:pt x="826" y="1265"/>
                  <a:pt x="821" y="1271"/>
                  <a:pt x="821" y="1279"/>
                </a:cubicBezTo>
                <a:cubicBezTo>
                  <a:pt x="821" y="1286"/>
                  <a:pt x="827" y="1291"/>
                  <a:pt x="834" y="1291"/>
                </a:cubicBezTo>
                <a:close/>
                <a:moveTo>
                  <a:pt x="1282" y="839"/>
                </a:moveTo>
                <a:cubicBezTo>
                  <a:pt x="1275" y="838"/>
                  <a:pt x="1269" y="844"/>
                  <a:pt x="1269" y="851"/>
                </a:cubicBezTo>
                <a:cubicBezTo>
                  <a:pt x="1269" y="858"/>
                  <a:pt x="1274" y="864"/>
                  <a:pt x="1281" y="865"/>
                </a:cubicBezTo>
                <a:cubicBezTo>
                  <a:pt x="1288" y="865"/>
                  <a:pt x="1294" y="859"/>
                  <a:pt x="1295" y="852"/>
                </a:cubicBezTo>
                <a:cubicBezTo>
                  <a:pt x="1295" y="845"/>
                  <a:pt x="1289" y="839"/>
                  <a:pt x="1282" y="839"/>
                </a:cubicBezTo>
                <a:close/>
                <a:moveTo>
                  <a:pt x="887" y="1295"/>
                </a:moveTo>
                <a:cubicBezTo>
                  <a:pt x="894" y="1295"/>
                  <a:pt x="900" y="1290"/>
                  <a:pt x="901" y="1283"/>
                </a:cubicBezTo>
                <a:cubicBezTo>
                  <a:pt x="901" y="1276"/>
                  <a:pt x="895" y="1270"/>
                  <a:pt x="888" y="1269"/>
                </a:cubicBezTo>
                <a:cubicBezTo>
                  <a:pt x="881" y="1269"/>
                  <a:pt x="875" y="1275"/>
                  <a:pt x="875" y="1282"/>
                </a:cubicBezTo>
                <a:cubicBezTo>
                  <a:pt x="875" y="1289"/>
                  <a:pt x="880" y="1295"/>
                  <a:pt x="887" y="1295"/>
                </a:cubicBezTo>
                <a:close/>
                <a:moveTo>
                  <a:pt x="755" y="1257"/>
                </a:moveTo>
                <a:cubicBezTo>
                  <a:pt x="762" y="1257"/>
                  <a:pt x="768" y="1251"/>
                  <a:pt x="768" y="1244"/>
                </a:cubicBezTo>
                <a:cubicBezTo>
                  <a:pt x="767" y="1237"/>
                  <a:pt x="762" y="1231"/>
                  <a:pt x="754" y="1231"/>
                </a:cubicBezTo>
                <a:cubicBezTo>
                  <a:pt x="747" y="1231"/>
                  <a:pt x="742" y="1237"/>
                  <a:pt x="742" y="1244"/>
                </a:cubicBezTo>
                <a:cubicBezTo>
                  <a:pt x="742" y="1251"/>
                  <a:pt x="748" y="1257"/>
                  <a:pt x="755" y="1257"/>
                </a:cubicBezTo>
                <a:close/>
                <a:moveTo>
                  <a:pt x="1137" y="607"/>
                </a:moveTo>
                <a:cubicBezTo>
                  <a:pt x="1130" y="607"/>
                  <a:pt x="1124" y="613"/>
                  <a:pt x="1124" y="620"/>
                </a:cubicBezTo>
                <a:cubicBezTo>
                  <a:pt x="1125" y="627"/>
                  <a:pt x="1131" y="633"/>
                  <a:pt x="1138" y="632"/>
                </a:cubicBezTo>
                <a:cubicBezTo>
                  <a:pt x="1145" y="632"/>
                  <a:pt x="1150" y="626"/>
                  <a:pt x="1150" y="619"/>
                </a:cubicBezTo>
                <a:cubicBezTo>
                  <a:pt x="1150" y="612"/>
                  <a:pt x="1144" y="606"/>
                  <a:pt x="1137" y="607"/>
                </a:cubicBezTo>
                <a:close/>
                <a:moveTo>
                  <a:pt x="639" y="672"/>
                </a:moveTo>
                <a:cubicBezTo>
                  <a:pt x="632" y="672"/>
                  <a:pt x="626" y="678"/>
                  <a:pt x="626" y="685"/>
                </a:cubicBezTo>
                <a:cubicBezTo>
                  <a:pt x="626" y="692"/>
                  <a:pt x="631" y="698"/>
                  <a:pt x="638" y="698"/>
                </a:cubicBezTo>
                <a:cubicBezTo>
                  <a:pt x="646" y="698"/>
                  <a:pt x="651" y="692"/>
                  <a:pt x="652" y="685"/>
                </a:cubicBezTo>
                <a:cubicBezTo>
                  <a:pt x="652" y="678"/>
                  <a:pt x="646" y="672"/>
                  <a:pt x="639" y="672"/>
                </a:cubicBezTo>
                <a:close/>
                <a:moveTo>
                  <a:pt x="569" y="1007"/>
                </a:moveTo>
                <a:cubicBezTo>
                  <a:pt x="569" y="1000"/>
                  <a:pt x="563" y="994"/>
                  <a:pt x="556" y="994"/>
                </a:cubicBezTo>
                <a:cubicBezTo>
                  <a:pt x="549" y="994"/>
                  <a:pt x="543" y="999"/>
                  <a:pt x="543" y="1006"/>
                </a:cubicBezTo>
                <a:cubicBezTo>
                  <a:pt x="542" y="1014"/>
                  <a:pt x="548" y="1020"/>
                  <a:pt x="556" y="1020"/>
                </a:cubicBezTo>
                <a:cubicBezTo>
                  <a:pt x="563" y="1020"/>
                  <a:pt x="569" y="1014"/>
                  <a:pt x="569" y="1007"/>
                </a:cubicBezTo>
                <a:close/>
                <a:moveTo>
                  <a:pt x="639" y="1150"/>
                </a:moveTo>
                <a:cubicBezTo>
                  <a:pt x="639" y="1143"/>
                  <a:pt x="634" y="1137"/>
                  <a:pt x="626" y="1137"/>
                </a:cubicBezTo>
                <a:cubicBezTo>
                  <a:pt x="619" y="1137"/>
                  <a:pt x="613" y="1142"/>
                  <a:pt x="613" y="1149"/>
                </a:cubicBezTo>
                <a:cubicBezTo>
                  <a:pt x="612" y="1157"/>
                  <a:pt x="618" y="1163"/>
                  <a:pt x="626" y="1163"/>
                </a:cubicBezTo>
                <a:cubicBezTo>
                  <a:pt x="633" y="1163"/>
                  <a:pt x="639" y="1158"/>
                  <a:pt x="639" y="1150"/>
                </a:cubicBezTo>
                <a:close/>
                <a:moveTo>
                  <a:pt x="1027" y="1280"/>
                </a:moveTo>
                <a:cubicBezTo>
                  <a:pt x="1034" y="1280"/>
                  <a:pt x="1039" y="1274"/>
                  <a:pt x="1039" y="1267"/>
                </a:cubicBezTo>
                <a:cubicBezTo>
                  <a:pt x="1039" y="1260"/>
                  <a:pt x="1034" y="1254"/>
                  <a:pt x="1027" y="1254"/>
                </a:cubicBezTo>
                <a:cubicBezTo>
                  <a:pt x="1020" y="1254"/>
                  <a:pt x="1014" y="1260"/>
                  <a:pt x="1014" y="1267"/>
                </a:cubicBezTo>
                <a:cubicBezTo>
                  <a:pt x="1014" y="1274"/>
                  <a:pt x="1019" y="1280"/>
                  <a:pt x="1027" y="1280"/>
                </a:cubicBezTo>
                <a:close/>
                <a:moveTo>
                  <a:pt x="757" y="573"/>
                </a:moveTo>
                <a:cubicBezTo>
                  <a:pt x="750" y="573"/>
                  <a:pt x="744" y="579"/>
                  <a:pt x="744" y="586"/>
                </a:cubicBezTo>
                <a:cubicBezTo>
                  <a:pt x="744" y="593"/>
                  <a:pt x="750" y="599"/>
                  <a:pt x="757" y="599"/>
                </a:cubicBezTo>
                <a:cubicBezTo>
                  <a:pt x="765" y="599"/>
                  <a:pt x="770" y="593"/>
                  <a:pt x="770" y="586"/>
                </a:cubicBezTo>
                <a:cubicBezTo>
                  <a:pt x="770" y="579"/>
                  <a:pt x="764" y="573"/>
                  <a:pt x="757" y="573"/>
                </a:cubicBezTo>
                <a:close/>
                <a:moveTo>
                  <a:pt x="597" y="710"/>
                </a:moveTo>
                <a:cubicBezTo>
                  <a:pt x="597" y="717"/>
                  <a:pt x="602" y="723"/>
                  <a:pt x="609" y="723"/>
                </a:cubicBezTo>
                <a:cubicBezTo>
                  <a:pt x="617" y="723"/>
                  <a:pt x="623" y="717"/>
                  <a:pt x="623" y="710"/>
                </a:cubicBezTo>
                <a:cubicBezTo>
                  <a:pt x="622" y="702"/>
                  <a:pt x="617" y="697"/>
                  <a:pt x="609" y="697"/>
                </a:cubicBezTo>
                <a:cubicBezTo>
                  <a:pt x="602" y="697"/>
                  <a:pt x="597" y="703"/>
                  <a:pt x="597" y="710"/>
                </a:cubicBezTo>
                <a:close/>
                <a:moveTo>
                  <a:pt x="980" y="537"/>
                </a:moveTo>
                <a:cubicBezTo>
                  <a:pt x="973" y="537"/>
                  <a:pt x="967" y="543"/>
                  <a:pt x="967" y="550"/>
                </a:cubicBezTo>
                <a:cubicBezTo>
                  <a:pt x="967" y="558"/>
                  <a:pt x="972" y="563"/>
                  <a:pt x="980" y="563"/>
                </a:cubicBezTo>
                <a:cubicBezTo>
                  <a:pt x="987" y="563"/>
                  <a:pt x="993" y="558"/>
                  <a:pt x="993" y="550"/>
                </a:cubicBezTo>
                <a:cubicBezTo>
                  <a:pt x="993" y="543"/>
                  <a:pt x="987" y="537"/>
                  <a:pt x="980" y="537"/>
                </a:cubicBezTo>
                <a:close/>
                <a:moveTo>
                  <a:pt x="1262" y="754"/>
                </a:moveTo>
                <a:cubicBezTo>
                  <a:pt x="1255" y="754"/>
                  <a:pt x="1249" y="760"/>
                  <a:pt x="1249" y="767"/>
                </a:cubicBezTo>
                <a:cubicBezTo>
                  <a:pt x="1249" y="775"/>
                  <a:pt x="1255" y="780"/>
                  <a:pt x="1263" y="780"/>
                </a:cubicBezTo>
                <a:cubicBezTo>
                  <a:pt x="1270" y="780"/>
                  <a:pt x="1275" y="774"/>
                  <a:pt x="1275" y="766"/>
                </a:cubicBezTo>
                <a:cubicBezTo>
                  <a:pt x="1275" y="759"/>
                  <a:pt x="1269" y="754"/>
                  <a:pt x="1262" y="754"/>
                </a:cubicBezTo>
                <a:close/>
                <a:moveTo>
                  <a:pt x="1170" y="1211"/>
                </a:moveTo>
                <a:cubicBezTo>
                  <a:pt x="1177" y="1211"/>
                  <a:pt x="1182" y="1205"/>
                  <a:pt x="1182" y="1197"/>
                </a:cubicBezTo>
                <a:cubicBezTo>
                  <a:pt x="1182" y="1190"/>
                  <a:pt x="1176" y="1185"/>
                  <a:pt x="1169" y="1185"/>
                </a:cubicBezTo>
                <a:cubicBezTo>
                  <a:pt x="1161" y="1185"/>
                  <a:pt x="1156" y="1191"/>
                  <a:pt x="1156" y="1198"/>
                </a:cubicBezTo>
                <a:cubicBezTo>
                  <a:pt x="1156" y="1205"/>
                  <a:pt x="1162" y="1211"/>
                  <a:pt x="1170" y="1211"/>
                </a:cubicBezTo>
                <a:close/>
                <a:moveTo>
                  <a:pt x="727" y="598"/>
                </a:moveTo>
                <a:cubicBezTo>
                  <a:pt x="719" y="599"/>
                  <a:pt x="714" y="604"/>
                  <a:pt x="715" y="612"/>
                </a:cubicBezTo>
                <a:cubicBezTo>
                  <a:pt x="715" y="619"/>
                  <a:pt x="721" y="624"/>
                  <a:pt x="728" y="624"/>
                </a:cubicBezTo>
                <a:cubicBezTo>
                  <a:pt x="735" y="624"/>
                  <a:pt x="740" y="617"/>
                  <a:pt x="740" y="610"/>
                </a:cubicBezTo>
                <a:cubicBezTo>
                  <a:pt x="740" y="603"/>
                  <a:pt x="734" y="598"/>
                  <a:pt x="727" y="598"/>
                </a:cubicBezTo>
                <a:close/>
                <a:moveTo>
                  <a:pt x="561" y="965"/>
                </a:moveTo>
                <a:cubicBezTo>
                  <a:pt x="568" y="965"/>
                  <a:pt x="574" y="959"/>
                  <a:pt x="574" y="952"/>
                </a:cubicBezTo>
                <a:cubicBezTo>
                  <a:pt x="574" y="945"/>
                  <a:pt x="568" y="939"/>
                  <a:pt x="561" y="939"/>
                </a:cubicBezTo>
                <a:cubicBezTo>
                  <a:pt x="553" y="940"/>
                  <a:pt x="548" y="946"/>
                  <a:pt x="548" y="953"/>
                </a:cubicBezTo>
                <a:cubicBezTo>
                  <a:pt x="548" y="959"/>
                  <a:pt x="554" y="965"/>
                  <a:pt x="561" y="965"/>
                </a:cubicBezTo>
                <a:close/>
                <a:moveTo>
                  <a:pt x="1237" y="725"/>
                </a:moveTo>
                <a:cubicBezTo>
                  <a:pt x="1230" y="725"/>
                  <a:pt x="1224" y="731"/>
                  <a:pt x="1224" y="738"/>
                </a:cubicBezTo>
                <a:cubicBezTo>
                  <a:pt x="1225" y="745"/>
                  <a:pt x="1230" y="751"/>
                  <a:pt x="1237" y="751"/>
                </a:cubicBezTo>
                <a:cubicBezTo>
                  <a:pt x="1244" y="751"/>
                  <a:pt x="1250" y="745"/>
                  <a:pt x="1250" y="738"/>
                </a:cubicBezTo>
                <a:cubicBezTo>
                  <a:pt x="1250" y="731"/>
                  <a:pt x="1244" y="725"/>
                  <a:pt x="1237" y="725"/>
                </a:cubicBezTo>
                <a:close/>
                <a:moveTo>
                  <a:pt x="1149" y="649"/>
                </a:moveTo>
                <a:cubicBezTo>
                  <a:pt x="1149" y="656"/>
                  <a:pt x="1155" y="662"/>
                  <a:pt x="1162" y="662"/>
                </a:cubicBezTo>
                <a:cubicBezTo>
                  <a:pt x="1169" y="662"/>
                  <a:pt x="1175" y="656"/>
                  <a:pt x="1175" y="649"/>
                </a:cubicBezTo>
                <a:cubicBezTo>
                  <a:pt x="1175" y="642"/>
                  <a:pt x="1169" y="636"/>
                  <a:pt x="1162" y="636"/>
                </a:cubicBezTo>
                <a:cubicBezTo>
                  <a:pt x="1155" y="636"/>
                  <a:pt x="1150" y="642"/>
                  <a:pt x="1149" y="649"/>
                </a:cubicBezTo>
                <a:close/>
                <a:moveTo>
                  <a:pt x="1280" y="1014"/>
                </a:moveTo>
                <a:cubicBezTo>
                  <a:pt x="1280" y="1007"/>
                  <a:pt x="1273" y="1001"/>
                  <a:pt x="1266" y="1002"/>
                </a:cubicBezTo>
                <a:cubicBezTo>
                  <a:pt x="1260" y="1002"/>
                  <a:pt x="1254" y="1008"/>
                  <a:pt x="1254" y="1014"/>
                </a:cubicBezTo>
                <a:cubicBezTo>
                  <a:pt x="1254" y="1022"/>
                  <a:pt x="1260" y="1027"/>
                  <a:pt x="1267" y="1027"/>
                </a:cubicBezTo>
                <a:cubicBezTo>
                  <a:pt x="1275" y="1027"/>
                  <a:pt x="1280" y="1021"/>
                  <a:pt x="1280" y="1014"/>
                </a:cubicBezTo>
                <a:close/>
                <a:moveTo>
                  <a:pt x="581" y="1049"/>
                </a:moveTo>
                <a:cubicBezTo>
                  <a:pt x="588" y="1049"/>
                  <a:pt x="594" y="1043"/>
                  <a:pt x="594" y="1037"/>
                </a:cubicBezTo>
                <a:cubicBezTo>
                  <a:pt x="593" y="1030"/>
                  <a:pt x="587" y="1024"/>
                  <a:pt x="580" y="1024"/>
                </a:cubicBezTo>
                <a:cubicBezTo>
                  <a:pt x="573" y="1024"/>
                  <a:pt x="568" y="1030"/>
                  <a:pt x="568" y="1037"/>
                </a:cubicBezTo>
                <a:cubicBezTo>
                  <a:pt x="568" y="1044"/>
                  <a:pt x="574" y="1050"/>
                  <a:pt x="581" y="1049"/>
                </a:cubicBezTo>
                <a:close/>
                <a:moveTo>
                  <a:pt x="1045" y="586"/>
                </a:moveTo>
                <a:cubicBezTo>
                  <a:pt x="1046" y="593"/>
                  <a:pt x="1052" y="598"/>
                  <a:pt x="1058" y="598"/>
                </a:cubicBezTo>
                <a:cubicBezTo>
                  <a:pt x="1065" y="598"/>
                  <a:pt x="1071" y="592"/>
                  <a:pt x="1071" y="585"/>
                </a:cubicBezTo>
                <a:cubicBezTo>
                  <a:pt x="1071" y="578"/>
                  <a:pt x="1065" y="572"/>
                  <a:pt x="1057" y="573"/>
                </a:cubicBezTo>
                <a:cubicBezTo>
                  <a:pt x="1050" y="573"/>
                  <a:pt x="1045" y="579"/>
                  <a:pt x="1045" y="586"/>
                </a:cubicBezTo>
                <a:close/>
                <a:moveTo>
                  <a:pt x="655" y="660"/>
                </a:moveTo>
                <a:cubicBezTo>
                  <a:pt x="655" y="667"/>
                  <a:pt x="661" y="673"/>
                  <a:pt x="668" y="673"/>
                </a:cubicBezTo>
                <a:cubicBezTo>
                  <a:pt x="675" y="673"/>
                  <a:pt x="681" y="667"/>
                  <a:pt x="681" y="660"/>
                </a:cubicBezTo>
                <a:cubicBezTo>
                  <a:pt x="681" y="653"/>
                  <a:pt x="675" y="648"/>
                  <a:pt x="668" y="648"/>
                </a:cubicBezTo>
                <a:cubicBezTo>
                  <a:pt x="661" y="648"/>
                  <a:pt x="656" y="653"/>
                  <a:pt x="655" y="660"/>
                </a:cubicBezTo>
                <a:close/>
                <a:moveTo>
                  <a:pt x="1285" y="960"/>
                </a:moveTo>
                <a:cubicBezTo>
                  <a:pt x="1285" y="953"/>
                  <a:pt x="1279" y="947"/>
                  <a:pt x="1272" y="947"/>
                </a:cubicBezTo>
                <a:cubicBezTo>
                  <a:pt x="1265" y="947"/>
                  <a:pt x="1259" y="953"/>
                  <a:pt x="1259" y="960"/>
                </a:cubicBezTo>
                <a:cubicBezTo>
                  <a:pt x="1260" y="967"/>
                  <a:pt x="1265" y="972"/>
                  <a:pt x="1272" y="972"/>
                </a:cubicBezTo>
                <a:cubicBezTo>
                  <a:pt x="1279" y="973"/>
                  <a:pt x="1285" y="967"/>
                  <a:pt x="1285" y="960"/>
                </a:cubicBezTo>
                <a:close/>
                <a:moveTo>
                  <a:pt x="698" y="648"/>
                </a:moveTo>
                <a:cubicBezTo>
                  <a:pt x="705" y="649"/>
                  <a:pt x="711" y="643"/>
                  <a:pt x="711" y="636"/>
                </a:cubicBezTo>
                <a:cubicBezTo>
                  <a:pt x="711" y="629"/>
                  <a:pt x="705" y="623"/>
                  <a:pt x="698" y="623"/>
                </a:cubicBezTo>
                <a:cubicBezTo>
                  <a:pt x="691" y="623"/>
                  <a:pt x="685" y="629"/>
                  <a:pt x="686" y="636"/>
                </a:cubicBezTo>
                <a:cubicBezTo>
                  <a:pt x="686" y="643"/>
                  <a:pt x="691" y="648"/>
                  <a:pt x="698" y="648"/>
                </a:cubicBezTo>
                <a:close/>
                <a:moveTo>
                  <a:pt x="583" y="844"/>
                </a:moveTo>
                <a:cubicBezTo>
                  <a:pt x="583" y="837"/>
                  <a:pt x="578" y="831"/>
                  <a:pt x="571" y="831"/>
                </a:cubicBezTo>
                <a:cubicBezTo>
                  <a:pt x="564" y="831"/>
                  <a:pt x="558" y="837"/>
                  <a:pt x="558" y="844"/>
                </a:cubicBezTo>
                <a:cubicBezTo>
                  <a:pt x="558" y="851"/>
                  <a:pt x="563" y="856"/>
                  <a:pt x="570" y="856"/>
                </a:cubicBezTo>
                <a:cubicBezTo>
                  <a:pt x="577" y="857"/>
                  <a:pt x="583" y="851"/>
                  <a:pt x="583" y="844"/>
                </a:cubicBezTo>
                <a:close/>
                <a:moveTo>
                  <a:pt x="1234" y="1081"/>
                </a:moveTo>
                <a:cubicBezTo>
                  <a:pt x="1226" y="1081"/>
                  <a:pt x="1220" y="1086"/>
                  <a:pt x="1220" y="1093"/>
                </a:cubicBezTo>
                <a:cubicBezTo>
                  <a:pt x="1220" y="1100"/>
                  <a:pt x="1226" y="1107"/>
                  <a:pt x="1233" y="1107"/>
                </a:cubicBezTo>
                <a:cubicBezTo>
                  <a:pt x="1240" y="1107"/>
                  <a:pt x="1246" y="1101"/>
                  <a:pt x="1246" y="1094"/>
                </a:cubicBezTo>
                <a:cubicBezTo>
                  <a:pt x="1246" y="1087"/>
                  <a:pt x="1241" y="1081"/>
                  <a:pt x="1234" y="1081"/>
                </a:cubicBezTo>
                <a:close/>
                <a:moveTo>
                  <a:pt x="578" y="898"/>
                </a:moveTo>
                <a:cubicBezTo>
                  <a:pt x="578" y="891"/>
                  <a:pt x="571" y="885"/>
                  <a:pt x="564" y="886"/>
                </a:cubicBezTo>
                <a:cubicBezTo>
                  <a:pt x="558" y="886"/>
                  <a:pt x="552" y="892"/>
                  <a:pt x="553" y="899"/>
                </a:cubicBezTo>
                <a:cubicBezTo>
                  <a:pt x="553" y="906"/>
                  <a:pt x="559" y="911"/>
                  <a:pt x="566" y="911"/>
                </a:cubicBezTo>
                <a:cubicBezTo>
                  <a:pt x="573" y="911"/>
                  <a:pt x="578" y="905"/>
                  <a:pt x="578" y="898"/>
                </a:cubicBezTo>
                <a:close/>
                <a:moveTo>
                  <a:pt x="1056" y="1230"/>
                </a:moveTo>
                <a:cubicBezTo>
                  <a:pt x="1049" y="1229"/>
                  <a:pt x="1043" y="1235"/>
                  <a:pt x="1043" y="1242"/>
                </a:cubicBezTo>
                <a:cubicBezTo>
                  <a:pt x="1043" y="1249"/>
                  <a:pt x="1049" y="1255"/>
                  <a:pt x="1055" y="1255"/>
                </a:cubicBezTo>
                <a:cubicBezTo>
                  <a:pt x="1062" y="1255"/>
                  <a:pt x="1068" y="1249"/>
                  <a:pt x="1068" y="1242"/>
                </a:cubicBezTo>
                <a:cubicBezTo>
                  <a:pt x="1068" y="1235"/>
                  <a:pt x="1063" y="1230"/>
                  <a:pt x="1056" y="1230"/>
                </a:cubicBezTo>
                <a:close/>
                <a:moveTo>
                  <a:pt x="1212" y="721"/>
                </a:moveTo>
                <a:cubicBezTo>
                  <a:pt x="1219" y="721"/>
                  <a:pt x="1225" y="715"/>
                  <a:pt x="1225" y="708"/>
                </a:cubicBezTo>
                <a:cubicBezTo>
                  <a:pt x="1225" y="701"/>
                  <a:pt x="1220" y="695"/>
                  <a:pt x="1212" y="696"/>
                </a:cubicBezTo>
                <a:cubicBezTo>
                  <a:pt x="1205" y="696"/>
                  <a:pt x="1200" y="701"/>
                  <a:pt x="1200" y="708"/>
                </a:cubicBezTo>
                <a:cubicBezTo>
                  <a:pt x="1199" y="715"/>
                  <a:pt x="1205" y="721"/>
                  <a:pt x="1212" y="721"/>
                </a:cubicBezTo>
                <a:close/>
                <a:moveTo>
                  <a:pt x="742" y="1214"/>
                </a:moveTo>
                <a:cubicBezTo>
                  <a:pt x="743" y="1207"/>
                  <a:pt x="737" y="1201"/>
                  <a:pt x="730" y="1201"/>
                </a:cubicBezTo>
                <a:cubicBezTo>
                  <a:pt x="723" y="1201"/>
                  <a:pt x="717" y="1207"/>
                  <a:pt x="717" y="1214"/>
                </a:cubicBezTo>
                <a:cubicBezTo>
                  <a:pt x="717" y="1221"/>
                  <a:pt x="723" y="1227"/>
                  <a:pt x="730" y="1227"/>
                </a:cubicBezTo>
                <a:cubicBezTo>
                  <a:pt x="737" y="1227"/>
                  <a:pt x="742" y="1221"/>
                  <a:pt x="742" y="1214"/>
                </a:cubicBezTo>
                <a:close/>
                <a:moveTo>
                  <a:pt x="1264" y="905"/>
                </a:moveTo>
                <a:cubicBezTo>
                  <a:pt x="1264" y="912"/>
                  <a:pt x="1270" y="918"/>
                  <a:pt x="1278" y="918"/>
                </a:cubicBezTo>
                <a:cubicBezTo>
                  <a:pt x="1285" y="918"/>
                  <a:pt x="1290" y="912"/>
                  <a:pt x="1290" y="905"/>
                </a:cubicBezTo>
                <a:cubicBezTo>
                  <a:pt x="1290" y="898"/>
                  <a:pt x="1284" y="892"/>
                  <a:pt x="1277" y="892"/>
                </a:cubicBezTo>
                <a:cubicBezTo>
                  <a:pt x="1270" y="892"/>
                  <a:pt x="1264" y="899"/>
                  <a:pt x="1264" y="905"/>
                </a:cubicBezTo>
                <a:close/>
                <a:moveTo>
                  <a:pt x="1187" y="665"/>
                </a:moveTo>
                <a:cubicBezTo>
                  <a:pt x="1180" y="665"/>
                  <a:pt x="1174" y="671"/>
                  <a:pt x="1174" y="678"/>
                </a:cubicBezTo>
                <a:cubicBezTo>
                  <a:pt x="1174" y="685"/>
                  <a:pt x="1179" y="691"/>
                  <a:pt x="1186" y="691"/>
                </a:cubicBezTo>
                <a:cubicBezTo>
                  <a:pt x="1194" y="691"/>
                  <a:pt x="1199" y="686"/>
                  <a:pt x="1200" y="679"/>
                </a:cubicBezTo>
                <a:cubicBezTo>
                  <a:pt x="1200" y="672"/>
                  <a:pt x="1194" y="666"/>
                  <a:pt x="1187" y="665"/>
                </a:cubicBezTo>
                <a:close/>
                <a:moveTo>
                  <a:pt x="840" y="553"/>
                </a:moveTo>
                <a:cubicBezTo>
                  <a:pt x="834" y="553"/>
                  <a:pt x="828" y="559"/>
                  <a:pt x="828" y="565"/>
                </a:cubicBezTo>
                <a:cubicBezTo>
                  <a:pt x="827" y="572"/>
                  <a:pt x="833" y="578"/>
                  <a:pt x="840" y="578"/>
                </a:cubicBezTo>
                <a:cubicBezTo>
                  <a:pt x="848" y="579"/>
                  <a:pt x="853" y="573"/>
                  <a:pt x="853" y="566"/>
                </a:cubicBezTo>
                <a:cubicBezTo>
                  <a:pt x="853" y="559"/>
                  <a:pt x="848" y="553"/>
                  <a:pt x="840" y="553"/>
                </a:cubicBezTo>
                <a:close/>
                <a:moveTo>
                  <a:pt x="605" y="752"/>
                </a:moveTo>
                <a:cubicBezTo>
                  <a:pt x="598" y="752"/>
                  <a:pt x="592" y="757"/>
                  <a:pt x="592" y="764"/>
                </a:cubicBezTo>
                <a:cubicBezTo>
                  <a:pt x="592" y="771"/>
                  <a:pt x="597" y="777"/>
                  <a:pt x="604" y="777"/>
                </a:cubicBezTo>
                <a:cubicBezTo>
                  <a:pt x="611" y="777"/>
                  <a:pt x="617" y="771"/>
                  <a:pt x="617" y="764"/>
                </a:cubicBezTo>
                <a:cubicBezTo>
                  <a:pt x="617" y="758"/>
                  <a:pt x="612" y="752"/>
                  <a:pt x="605" y="752"/>
                </a:cubicBezTo>
                <a:close/>
                <a:moveTo>
                  <a:pt x="972" y="1276"/>
                </a:moveTo>
                <a:cubicBezTo>
                  <a:pt x="979" y="1275"/>
                  <a:pt x="984" y="1270"/>
                  <a:pt x="985" y="1263"/>
                </a:cubicBezTo>
                <a:cubicBezTo>
                  <a:pt x="985" y="1256"/>
                  <a:pt x="979" y="1250"/>
                  <a:pt x="973" y="1250"/>
                </a:cubicBezTo>
                <a:cubicBezTo>
                  <a:pt x="965" y="1250"/>
                  <a:pt x="959" y="1256"/>
                  <a:pt x="959" y="1263"/>
                </a:cubicBezTo>
                <a:cubicBezTo>
                  <a:pt x="959" y="1269"/>
                  <a:pt x="965" y="1276"/>
                  <a:pt x="972" y="1276"/>
                </a:cubicBezTo>
                <a:close/>
                <a:moveTo>
                  <a:pt x="1257" y="809"/>
                </a:moveTo>
                <a:cubicBezTo>
                  <a:pt x="1250" y="809"/>
                  <a:pt x="1244" y="815"/>
                  <a:pt x="1244" y="822"/>
                </a:cubicBezTo>
                <a:cubicBezTo>
                  <a:pt x="1244" y="828"/>
                  <a:pt x="1250" y="834"/>
                  <a:pt x="1256" y="834"/>
                </a:cubicBezTo>
                <a:cubicBezTo>
                  <a:pt x="1263" y="834"/>
                  <a:pt x="1269" y="829"/>
                  <a:pt x="1269" y="822"/>
                </a:cubicBezTo>
                <a:cubicBezTo>
                  <a:pt x="1270" y="815"/>
                  <a:pt x="1264" y="809"/>
                  <a:pt x="1257" y="809"/>
                </a:cubicBezTo>
                <a:close/>
                <a:moveTo>
                  <a:pt x="809" y="1235"/>
                </a:moveTo>
                <a:cubicBezTo>
                  <a:pt x="802" y="1235"/>
                  <a:pt x="796" y="1240"/>
                  <a:pt x="796" y="1247"/>
                </a:cubicBezTo>
                <a:cubicBezTo>
                  <a:pt x="795" y="1254"/>
                  <a:pt x="800" y="1260"/>
                  <a:pt x="808" y="1261"/>
                </a:cubicBezTo>
                <a:cubicBezTo>
                  <a:pt x="815" y="1261"/>
                  <a:pt x="820" y="1256"/>
                  <a:pt x="821" y="1249"/>
                </a:cubicBezTo>
                <a:cubicBezTo>
                  <a:pt x="821" y="1242"/>
                  <a:pt x="816" y="1236"/>
                  <a:pt x="809" y="1235"/>
                </a:cubicBezTo>
                <a:close/>
                <a:moveTo>
                  <a:pt x="1204" y="1131"/>
                </a:moveTo>
                <a:cubicBezTo>
                  <a:pt x="1211" y="1131"/>
                  <a:pt x="1217" y="1125"/>
                  <a:pt x="1216" y="1119"/>
                </a:cubicBezTo>
                <a:cubicBezTo>
                  <a:pt x="1216" y="1112"/>
                  <a:pt x="1211" y="1106"/>
                  <a:pt x="1204" y="1106"/>
                </a:cubicBezTo>
                <a:cubicBezTo>
                  <a:pt x="1197" y="1106"/>
                  <a:pt x="1191" y="1112"/>
                  <a:pt x="1191" y="1119"/>
                </a:cubicBezTo>
                <a:cubicBezTo>
                  <a:pt x="1191" y="1126"/>
                  <a:pt x="1197" y="1131"/>
                  <a:pt x="1204" y="1131"/>
                </a:cubicBezTo>
                <a:close/>
                <a:moveTo>
                  <a:pt x="605" y="1053"/>
                </a:moveTo>
                <a:cubicBezTo>
                  <a:pt x="599" y="1053"/>
                  <a:pt x="593" y="1059"/>
                  <a:pt x="593" y="1065"/>
                </a:cubicBezTo>
                <a:cubicBezTo>
                  <a:pt x="592" y="1072"/>
                  <a:pt x="598" y="1078"/>
                  <a:pt x="605" y="1078"/>
                </a:cubicBezTo>
                <a:cubicBezTo>
                  <a:pt x="612" y="1078"/>
                  <a:pt x="618" y="1073"/>
                  <a:pt x="618" y="1066"/>
                </a:cubicBezTo>
                <a:cubicBezTo>
                  <a:pt x="618" y="1059"/>
                  <a:pt x="612" y="1053"/>
                  <a:pt x="605" y="1053"/>
                </a:cubicBezTo>
                <a:close/>
                <a:moveTo>
                  <a:pt x="1086" y="1230"/>
                </a:moveTo>
                <a:cubicBezTo>
                  <a:pt x="1093" y="1230"/>
                  <a:pt x="1098" y="1224"/>
                  <a:pt x="1098" y="1217"/>
                </a:cubicBezTo>
                <a:cubicBezTo>
                  <a:pt x="1098" y="1211"/>
                  <a:pt x="1092" y="1205"/>
                  <a:pt x="1085" y="1205"/>
                </a:cubicBezTo>
                <a:cubicBezTo>
                  <a:pt x="1079" y="1205"/>
                  <a:pt x="1073" y="1211"/>
                  <a:pt x="1073" y="1217"/>
                </a:cubicBezTo>
                <a:cubicBezTo>
                  <a:pt x="1073" y="1225"/>
                  <a:pt x="1079" y="1230"/>
                  <a:pt x="1086" y="1230"/>
                </a:cubicBezTo>
                <a:close/>
                <a:moveTo>
                  <a:pt x="896" y="558"/>
                </a:moveTo>
                <a:cubicBezTo>
                  <a:pt x="889" y="558"/>
                  <a:pt x="883" y="564"/>
                  <a:pt x="883" y="571"/>
                </a:cubicBezTo>
                <a:cubicBezTo>
                  <a:pt x="883" y="578"/>
                  <a:pt x="888" y="583"/>
                  <a:pt x="895" y="583"/>
                </a:cubicBezTo>
                <a:cubicBezTo>
                  <a:pt x="902" y="583"/>
                  <a:pt x="908" y="578"/>
                  <a:pt x="908" y="571"/>
                </a:cubicBezTo>
                <a:cubicBezTo>
                  <a:pt x="908" y="564"/>
                  <a:pt x="903" y="559"/>
                  <a:pt x="896" y="558"/>
                </a:cubicBezTo>
                <a:close/>
                <a:moveTo>
                  <a:pt x="705" y="1197"/>
                </a:moveTo>
                <a:cubicBezTo>
                  <a:pt x="712" y="1197"/>
                  <a:pt x="718" y="1191"/>
                  <a:pt x="718" y="1184"/>
                </a:cubicBezTo>
                <a:cubicBezTo>
                  <a:pt x="718" y="1178"/>
                  <a:pt x="712" y="1172"/>
                  <a:pt x="705" y="1172"/>
                </a:cubicBezTo>
                <a:cubicBezTo>
                  <a:pt x="698" y="1172"/>
                  <a:pt x="693" y="1177"/>
                  <a:pt x="693" y="1184"/>
                </a:cubicBezTo>
                <a:cubicBezTo>
                  <a:pt x="692" y="1191"/>
                  <a:pt x="698" y="1197"/>
                  <a:pt x="705" y="1197"/>
                </a:cubicBezTo>
                <a:close/>
                <a:moveTo>
                  <a:pt x="630" y="1108"/>
                </a:moveTo>
                <a:cubicBezTo>
                  <a:pt x="637" y="1108"/>
                  <a:pt x="643" y="1102"/>
                  <a:pt x="643" y="1095"/>
                </a:cubicBezTo>
                <a:cubicBezTo>
                  <a:pt x="642" y="1089"/>
                  <a:pt x="637" y="1083"/>
                  <a:pt x="630" y="1083"/>
                </a:cubicBezTo>
                <a:cubicBezTo>
                  <a:pt x="623" y="1083"/>
                  <a:pt x="618" y="1088"/>
                  <a:pt x="618" y="1095"/>
                </a:cubicBezTo>
                <a:cubicBezTo>
                  <a:pt x="617" y="1102"/>
                  <a:pt x="623" y="1108"/>
                  <a:pt x="630" y="1108"/>
                </a:cubicBezTo>
                <a:close/>
                <a:moveTo>
                  <a:pt x="1187" y="1144"/>
                </a:moveTo>
                <a:cubicBezTo>
                  <a:pt x="1187" y="1137"/>
                  <a:pt x="1181" y="1131"/>
                  <a:pt x="1174" y="1131"/>
                </a:cubicBezTo>
                <a:cubicBezTo>
                  <a:pt x="1167" y="1131"/>
                  <a:pt x="1162" y="1136"/>
                  <a:pt x="1162" y="1143"/>
                </a:cubicBezTo>
                <a:cubicBezTo>
                  <a:pt x="1162" y="1150"/>
                  <a:pt x="1167" y="1156"/>
                  <a:pt x="1174" y="1156"/>
                </a:cubicBezTo>
                <a:cubicBezTo>
                  <a:pt x="1181" y="1156"/>
                  <a:pt x="1187" y="1150"/>
                  <a:pt x="1187" y="1144"/>
                </a:cubicBezTo>
                <a:close/>
                <a:moveTo>
                  <a:pt x="950" y="563"/>
                </a:moveTo>
                <a:cubicBezTo>
                  <a:pt x="943" y="563"/>
                  <a:pt x="937" y="569"/>
                  <a:pt x="937" y="576"/>
                </a:cubicBezTo>
                <a:cubicBezTo>
                  <a:pt x="937" y="583"/>
                  <a:pt x="943" y="588"/>
                  <a:pt x="950" y="588"/>
                </a:cubicBezTo>
                <a:cubicBezTo>
                  <a:pt x="957" y="588"/>
                  <a:pt x="962" y="583"/>
                  <a:pt x="962" y="576"/>
                </a:cubicBezTo>
                <a:cubicBezTo>
                  <a:pt x="962" y="569"/>
                  <a:pt x="957" y="564"/>
                  <a:pt x="950" y="563"/>
                </a:cubicBezTo>
                <a:close/>
                <a:moveTo>
                  <a:pt x="598" y="982"/>
                </a:moveTo>
                <a:cubicBezTo>
                  <a:pt x="598" y="976"/>
                  <a:pt x="593" y="970"/>
                  <a:pt x="586" y="969"/>
                </a:cubicBezTo>
                <a:cubicBezTo>
                  <a:pt x="579" y="969"/>
                  <a:pt x="573" y="975"/>
                  <a:pt x="573" y="982"/>
                </a:cubicBezTo>
                <a:cubicBezTo>
                  <a:pt x="573" y="989"/>
                  <a:pt x="579" y="994"/>
                  <a:pt x="585" y="994"/>
                </a:cubicBezTo>
                <a:cubicBezTo>
                  <a:pt x="592" y="995"/>
                  <a:pt x="598" y="989"/>
                  <a:pt x="598" y="982"/>
                </a:cubicBezTo>
                <a:close/>
                <a:moveTo>
                  <a:pt x="1004" y="593"/>
                </a:moveTo>
                <a:cubicBezTo>
                  <a:pt x="1011" y="593"/>
                  <a:pt x="1017" y="587"/>
                  <a:pt x="1017" y="580"/>
                </a:cubicBezTo>
                <a:cubicBezTo>
                  <a:pt x="1017" y="573"/>
                  <a:pt x="1012" y="568"/>
                  <a:pt x="1005" y="568"/>
                </a:cubicBezTo>
                <a:cubicBezTo>
                  <a:pt x="997" y="568"/>
                  <a:pt x="991" y="573"/>
                  <a:pt x="992" y="581"/>
                </a:cubicBezTo>
                <a:cubicBezTo>
                  <a:pt x="992" y="587"/>
                  <a:pt x="998" y="593"/>
                  <a:pt x="1004" y="593"/>
                </a:cubicBezTo>
                <a:close/>
                <a:moveTo>
                  <a:pt x="930" y="1257"/>
                </a:moveTo>
                <a:cubicBezTo>
                  <a:pt x="930" y="1250"/>
                  <a:pt x="924" y="1245"/>
                  <a:pt x="917" y="1245"/>
                </a:cubicBezTo>
                <a:cubicBezTo>
                  <a:pt x="910" y="1245"/>
                  <a:pt x="905" y="1251"/>
                  <a:pt x="905" y="1257"/>
                </a:cubicBezTo>
                <a:cubicBezTo>
                  <a:pt x="905" y="1264"/>
                  <a:pt x="910" y="1270"/>
                  <a:pt x="917" y="1270"/>
                </a:cubicBezTo>
                <a:cubicBezTo>
                  <a:pt x="924" y="1270"/>
                  <a:pt x="930" y="1264"/>
                  <a:pt x="930" y="1257"/>
                </a:cubicBezTo>
                <a:close/>
                <a:moveTo>
                  <a:pt x="1083" y="602"/>
                </a:moveTo>
                <a:cubicBezTo>
                  <a:pt x="1077" y="602"/>
                  <a:pt x="1071" y="608"/>
                  <a:pt x="1071" y="614"/>
                </a:cubicBezTo>
                <a:cubicBezTo>
                  <a:pt x="1071" y="621"/>
                  <a:pt x="1077" y="627"/>
                  <a:pt x="1084" y="627"/>
                </a:cubicBezTo>
                <a:cubicBezTo>
                  <a:pt x="1091" y="627"/>
                  <a:pt x="1097" y="621"/>
                  <a:pt x="1096" y="614"/>
                </a:cubicBezTo>
                <a:cubicBezTo>
                  <a:pt x="1096" y="607"/>
                  <a:pt x="1090" y="602"/>
                  <a:pt x="1083" y="602"/>
                </a:cubicBezTo>
                <a:close/>
                <a:moveTo>
                  <a:pt x="812" y="578"/>
                </a:moveTo>
                <a:cubicBezTo>
                  <a:pt x="805" y="578"/>
                  <a:pt x="799" y="584"/>
                  <a:pt x="799" y="590"/>
                </a:cubicBezTo>
                <a:cubicBezTo>
                  <a:pt x="799" y="597"/>
                  <a:pt x="805" y="603"/>
                  <a:pt x="811" y="603"/>
                </a:cubicBezTo>
                <a:cubicBezTo>
                  <a:pt x="818" y="603"/>
                  <a:pt x="824" y="597"/>
                  <a:pt x="824" y="590"/>
                </a:cubicBezTo>
                <a:cubicBezTo>
                  <a:pt x="824" y="583"/>
                  <a:pt x="818" y="578"/>
                  <a:pt x="812" y="578"/>
                </a:cubicBezTo>
                <a:close/>
                <a:moveTo>
                  <a:pt x="863" y="1241"/>
                </a:moveTo>
                <a:cubicBezTo>
                  <a:pt x="856" y="1240"/>
                  <a:pt x="850" y="1246"/>
                  <a:pt x="850" y="1253"/>
                </a:cubicBezTo>
                <a:cubicBezTo>
                  <a:pt x="850" y="1260"/>
                  <a:pt x="856" y="1266"/>
                  <a:pt x="863" y="1266"/>
                </a:cubicBezTo>
                <a:cubicBezTo>
                  <a:pt x="870" y="1266"/>
                  <a:pt x="875" y="1261"/>
                  <a:pt x="875" y="1254"/>
                </a:cubicBezTo>
                <a:cubicBezTo>
                  <a:pt x="875" y="1247"/>
                  <a:pt x="870" y="1241"/>
                  <a:pt x="863" y="1241"/>
                </a:cubicBezTo>
                <a:close/>
                <a:moveTo>
                  <a:pt x="1238" y="1052"/>
                </a:moveTo>
                <a:cubicBezTo>
                  <a:pt x="1245" y="1052"/>
                  <a:pt x="1251" y="1046"/>
                  <a:pt x="1250" y="1039"/>
                </a:cubicBezTo>
                <a:cubicBezTo>
                  <a:pt x="1250" y="1032"/>
                  <a:pt x="1245" y="1027"/>
                  <a:pt x="1238" y="1027"/>
                </a:cubicBezTo>
                <a:cubicBezTo>
                  <a:pt x="1231" y="1027"/>
                  <a:pt x="1225" y="1033"/>
                  <a:pt x="1226" y="1039"/>
                </a:cubicBezTo>
                <a:cubicBezTo>
                  <a:pt x="1226" y="1046"/>
                  <a:pt x="1232" y="1052"/>
                  <a:pt x="1238" y="1052"/>
                </a:cubicBezTo>
                <a:close/>
                <a:moveTo>
                  <a:pt x="1220" y="792"/>
                </a:moveTo>
                <a:cubicBezTo>
                  <a:pt x="1220" y="798"/>
                  <a:pt x="1225" y="804"/>
                  <a:pt x="1232" y="804"/>
                </a:cubicBezTo>
                <a:cubicBezTo>
                  <a:pt x="1239" y="804"/>
                  <a:pt x="1244" y="799"/>
                  <a:pt x="1245" y="792"/>
                </a:cubicBezTo>
                <a:cubicBezTo>
                  <a:pt x="1245" y="785"/>
                  <a:pt x="1239" y="779"/>
                  <a:pt x="1232" y="779"/>
                </a:cubicBezTo>
                <a:cubicBezTo>
                  <a:pt x="1225" y="779"/>
                  <a:pt x="1220" y="785"/>
                  <a:pt x="1220" y="792"/>
                </a:cubicBezTo>
                <a:close/>
                <a:moveTo>
                  <a:pt x="1252" y="889"/>
                </a:moveTo>
                <a:cubicBezTo>
                  <a:pt x="1258" y="889"/>
                  <a:pt x="1264" y="884"/>
                  <a:pt x="1265" y="877"/>
                </a:cubicBezTo>
                <a:cubicBezTo>
                  <a:pt x="1265" y="870"/>
                  <a:pt x="1260" y="865"/>
                  <a:pt x="1254" y="864"/>
                </a:cubicBezTo>
                <a:cubicBezTo>
                  <a:pt x="1247" y="863"/>
                  <a:pt x="1241" y="868"/>
                  <a:pt x="1240" y="875"/>
                </a:cubicBezTo>
                <a:cubicBezTo>
                  <a:pt x="1240" y="882"/>
                  <a:pt x="1245" y="888"/>
                  <a:pt x="1252" y="889"/>
                </a:cubicBezTo>
                <a:close/>
                <a:moveTo>
                  <a:pt x="655" y="1138"/>
                </a:moveTo>
                <a:cubicBezTo>
                  <a:pt x="662" y="1138"/>
                  <a:pt x="667" y="1132"/>
                  <a:pt x="667" y="1125"/>
                </a:cubicBezTo>
                <a:cubicBezTo>
                  <a:pt x="667" y="1118"/>
                  <a:pt x="661" y="1113"/>
                  <a:pt x="655" y="1113"/>
                </a:cubicBezTo>
                <a:cubicBezTo>
                  <a:pt x="648" y="1113"/>
                  <a:pt x="642" y="1119"/>
                  <a:pt x="642" y="1126"/>
                </a:cubicBezTo>
                <a:cubicBezTo>
                  <a:pt x="642" y="1132"/>
                  <a:pt x="648" y="1138"/>
                  <a:pt x="655" y="1138"/>
                </a:cubicBezTo>
                <a:close/>
                <a:moveTo>
                  <a:pt x="1128" y="1193"/>
                </a:moveTo>
                <a:cubicBezTo>
                  <a:pt x="1128" y="1186"/>
                  <a:pt x="1122" y="1181"/>
                  <a:pt x="1116" y="1180"/>
                </a:cubicBezTo>
                <a:cubicBezTo>
                  <a:pt x="1109" y="1180"/>
                  <a:pt x="1103" y="1186"/>
                  <a:pt x="1103" y="1192"/>
                </a:cubicBezTo>
                <a:cubicBezTo>
                  <a:pt x="1103" y="1199"/>
                  <a:pt x="1108" y="1205"/>
                  <a:pt x="1115" y="1205"/>
                </a:cubicBezTo>
                <a:cubicBezTo>
                  <a:pt x="1122" y="1205"/>
                  <a:pt x="1127" y="1200"/>
                  <a:pt x="1128" y="1193"/>
                </a:cubicBezTo>
                <a:close/>
                <a:moveTo>
                  <a:pt x="679" y="1167"/>
                </a:moveTo>
                <a:cubicBezTo>
                  <a:pt x="686" y="1167"/>
                  <a:pt x="692" y="1162"/>
                  <a:pt x="692" y="1155"/>
                </a:cubicBezTo>
                <a:cubicBezTo>
                  <a:pt x="692" y="1148"/>
                  <a:pt x="687" y="1142"/>
                  <a:pt x="680" y="1142"/>
                </a:cubicBezTo>
                <a:cubicBezTo>
                  <a:pt x="673" y="1142"/>
                  <a:pt x="667" y="1147"/>
                  <a:pt x="667" y="1154"/>
                </a:cubicBezTo>
                <a:cubicBezTo>
                  <a:pt x="667" y="1161"/>
                  <a:pt x="672" y="1167"/>
                  <a:pt x="679" y="1167"/>
                </a:cubicBezTo>
                <a:close/>
                <a:moveTo>
                  <a:pt x="634" y="727"/>
                </a:moveTo>
                <a:cubicBezTo>
                  <a:pt x="628" y="727"/>
                  <a:pt x="622" y="733"/>
                  <a:pt x="622" y="740"/>
                </a:cubicBezTo>
                <a:cubicBezTo>
                  <a:pt x="622" y="746"/>
                  <a:pt x="627" y="752"/>
                  <a:pt x="634" y="752"/>
                </a:cubicBezTo>
                <a:cubicBezTo>
                  <a:pt x="641" y="752"/>
                  <a:pt x="647" y="747"/>
                  <a:pt x="647" y="740"/>
                </a:cubicBezTo>
                <a:cubicBezTo>
                  <a:pt x="647" y="733"/>
                  <a:pt x="641" y="727"/>
                  <a:pt x="634" y="727"/>
                </a:cubicBezTo>
                <a:close/>
                <a:moveTo>
                  <a:pt x="612" y="819"/>
                </a:moveTo>
                <a:cubicBezTo>
                  <a:pt x="612" y="812"/>
                  <a:pt x="606" y="807"/>
                  <a:pt x="599" y="807"/>
                </a:cubicBezTo>
                <a:cubicBezTo>
                  <a:pt x="593" y="807"/>
                  <a:pt x="587" y="812"/>
                  <a:pt x="587" y="819"/>
                </a:cubicBezTo>
                <a:cubicBezTo>
                  <a:pt x="587" y="826"/>
                  <a:pt x="592" y="831"/>
                  <a:pt x="599" y="831"/>
                </a:cubicBezTo>
                <a:cubicBezTo>
                  <a:pt x="606" y="832"/>
                  <a:pt x="612" y="826"/>
                  <a:pt x="612" y="819"/>
                </a:cubicBezTo>
                <a:close/>
                <a:moveTo>
                  <a:pt x="1145" y="1156"/>
                </a:moveTo>
                <a:cubicBezTo>
                  <a:pt x="1139" y="1155"/>
                  <a:pt x="1132" y="1160"/>
                  <a:pt x="1132" y="1167"/>
                </a:cubicBezTo>
                <a:cubicBezTo>
                  <a:pt x="1131" y="1174"/>
                  <a:pt x="1136" y="1180"/>
                  <a:pt x="1143" y="1180"/>
                </a:cubicBezTo>
                <a:cubicBezTo>
                  <a:pt x="1150" y="1181"/>
                  <a:pt x="1156" y="1176"/>
                  <a:pt x="1157" y="1169"/>
                </a:cubicBezTo>
                <a:cubicBezTo>
                  <a:pt x="1157" y="1162"/>
                  <a:pt x="1152" y="1156"/>
                  <a:pt x="1145" y="1156"/>
                </a:cubicBezTo>
                <a:close/>
                <a:moveTo>
                  <a:pt x="1133" y="662"/>
                </a:moveTo>
                <a:cubicBezTo>
                  <a:pt x="1126" y="662"/>
                  <a:pt x="1121" y="668"/>
                  <a:pt x="1121" y="674"/>
                </a:cubicBezTo>
                <a:cubicBezTo>
                  <a:pt x="1121" y="681"/>
                  <a:pt x="1127" y="686"/>
                  <a:pt x="1133" y="686"/>
                </a:cubicBezTo>
                <a:cubicBezTo>
                  <a:pt x="1140" y="686"/>
                  <a:pt x="1145" y="681"/>
                  <a:pt x="1145" y="674"/>
                </a:cubicBezTo>
                <a:cubicBezTo>
                  <a:pt x="1145" y="668"/>
                  <a:pt x="1140" y="662"/>
                  <a:pt x="1133" y="662"/>
                </a:cubicBezTo>
                <a:close/>
                <a:moveTo>
                  <a:pt x="1195" y="763"/>
                </a:moveTo>
                <a:cubicBezTo>
                  <a:pt x="1195" y="770"/>
                  <a:pt x="1200" y="775"/>
                  <a:pt x="1207" y="775"/>
                </a:cubicBezTo>
                <a:cubicBezTo>
                  <a:pt x="1214" y="775"/>
                  <a:pt x="1220" y="770"/>
                  <a:pt x="1220" y="763"/>
                </a:cubicBezTo>
                <a:cubicBezTo>
                  <a:pt x="1220" y="756"/>
                  <a:pt x="1214" y="750"/>
                  <a:pt x="1207" y="751"/>
                </a:cubicBezTo>
                <a:cubicBezTo>
                  <a:pt x="1200" y="751"/>
                  <a:pt x="1195" y="756"/>
                  <a:pt x="1195" y="763"/>
                </a:cubicBezTo>
                <a:close/>
                <a:moveTo>
                  <a:pt x="1208" y="1076"/>
                </a:moveTo>
                <a:cubicBezTo>
                  <a:pt x="1214" y="1076"/>
                  <a:pt x="1220" y="1071"/>
                  <a:pt x="1220" y="1065"/>
                </a:cubicBezTo>
                <a:cubicBezTo>
                  <a:pt x="1221" y="1058"/>
                  <a:pt x="1216" y="1052"/>
                  <a:pt x="1209" y="1052"/>
                </a:cubicBezTo>
                <a:cubicBezTo>
                  <a:pt x="1202" y="1052"/>
                  <a:pt x="1196" y="1057"/>
                  <a:pt x="1196" y="1063"/>
                </a:cubicBezTo>
                <a:cubicBezTo>
                  <a:pt x="1196" y="1070"/>
                  <a:pt x="1201" y="1076"/>
                  <a:pt x="1208" y="1076"/>
                </a:cubicBezTo>
                <a:close/>
                <a:moveTo>
                  <a:pt x="1235" y="931"/>
                </a:moveTo>
                <a:cubicBezTo>
                  <a:pt x="1235" y="938"/>
                  <a:pt x="1241" y="943"/>
                  <a:pt x="1247" y="943"/>
                </a:cubicBezTo>
                <a:cubicBezTo>
                  <a:pt x="1254" y="943"/>
                  <a:pt x="1260" y="938"/>
                  <a:pt x="1260" y="931"/>
                </a:cubicBezTo>
                <a:cubicBezTo>
                  <a:pt x="1259" y="924"/>
                  <a:pt x="1254" y="919"/>
                  <a:pt x="1248" y="919"/>
                </a:cubicBezTo>
                <a:cubicBezTo>
                  <a:pt x="1241" y="919"/>
                  <a:pt x="1235" y="924"/>
                  <a:pt x="1235" y="931"/>
                </a:cubicBezTo>
                <a:close/>
                <a:moveTo>
                  <a:pt x="1109" y="632"/>
                </a:moveTo>
                <a:cubicBezTo>
                  <a:pt x="1102" y="632"/>
                  <a:pt x="1097" y="637"/>
                  <a:pt x="1096" y="643"/>
                </a:cubicBezTo>
                <a:cubicBezTo>
                  <a:pt x="1096" y="650"/>
                  <a:pt x="1101" y="656"/>
                  <a:pt x="1108" y="656"/>
                </a:cubicBezTo>
                <a:cubicBezTo>
                  <a:pt x="1115" y="657"/>
                  <a:pt x="1121" y="651"/>
                  <a:pt x="1121" y="645"/>
                </a:cubicBezTo>
                <a:cubicBezTo>
                  <a:pt x="1121" y="638"/>
                  <a:pt x="1116" y="632"/>
                  <a:pt x="1109" y="632"/>
                </a:cubicBezTo>
                <a:close/>
                <a:moveTo>
                  <a:pt x="740" y="640"/>
                </a:moveTo>
                <a:cubicBezTo>
                  <a:pt x="740" y="647"/>
                  <a:pt x="745" y="653"/>
                  <a:pt x="752" y="653"/>
                </a:cubicBezTo>
                <a:cubicBezTo>
                  <a:pt x="758" y="653"/>
                  <a:pt x="764" y="648"/>
                  <a:pt x="764" y="641"/>
                </a:cubicBezTo>
                <a:cubicBezTo>
                  <a:pt x="764" y="634"/>
                  <a:pt x="759" y="629"/>
                  <a:pt x="752" y="629"/>
                </a:cubicBezTo>
                <a:cubicBezTo>
                  <a:pt x="745" y="629"/>
                  <a:pt x="740" y="634"/>
                  <a:pt x="740" y="640"/>
                </a:cubicBezTo>
                <a:close/>
                <a:moveTo>
                  <a:pt x="781" y="604"/>
                </a:moveTo>
                <a:cubicBezTo>
                  <a:pt x="775" y="604"/>
                  <a:pt x="769" y="610"/>
                  <a:pt x="770" y="617"/>
                </a:cubicBezTo>
                <a:cubicBezTo>
                  <a:pt x="770" y="623"/>
                  <a:pt x="775" y="628"/>
                  <a:pt x="782" y="628"/>
                </a:cubicBezTo>
                <a:cubicBezTo>
                  <a:pt x="789" y="628"/>
                  <a:pt x="794" y="623"/>
                  <a:pt x="794" y="616"/>
                </a:cubicBezTo>
                <a:cubicBezTo>
                  <a:pt x="794" y="609"/>
                  <a:pt x="788" y="604"/>
                  <a:pt x="781" y="604"/>
                </a:cubicBezTo>
                <a:close/>
                <a:moveTo>
                  <a:pt x="663" y="703"/>
                </a:moveTo>
                <a:cubicBezTo>
                  <a:pt x="656" y="703"/>
                  <a:pt x="651" y="708"/>
                  <a:pt x="651" y="715"/>
                </a:cubicBezTo>
                <a:cubicBezTo>
                  <a:pt x="651" y="722"/>
                  <a:pt x="656" y="727"/>
                  <a:pt x="663" y="727"/>
                </a:cubicBezTo>
                <a:cubicBezTo>
                  <a:pt x="670" y="727"/>
                  <a:pt x="675" y="722"/>
                  <a:pt x="676" y="715"/>
                </a:cubicBezTo>
                <a:cubicBezTo>
                  <a:pt x="676" y="708"/>
                  <a:pt x="670" y="703"/>
                  <a:pt x="663" y="703"/>
                </a:cubicBezTo>
                <a:close/>
                <a:moveTo>
                  <a:pt x="595" y="886"/>
                </a:moveTo>
                <a:cubicBezTo>
                  <a:pt x="602" y="886"/>
                  <a:pt x="607" y="880"/>
                  <a:pt x="607" y="874"/>
                </a:cubicBezTo>
                <a:cubicBezTo>
                  <a:pt x="607" y="867"/>
                  <a:pt x="602" y="861"/>
                  <a:pt x="595" y="861"/>
                </a:cubicBezTo>
                <a:cubicBezTo>
                  <a:pt x="588" y="862"/>
                  <a:pt x="583" y="867"/>
                  <a:pt x="583" y="874"/>
                </a:cubicBezTo>
                <a:cubicBezTo>
                  <a:pt x="583" y="881"/>
                  <a:pt x="588" y="886"/>
                  <a:pt x="595" y="886"/>
                </a:cubicBezTo>
                <a:close/>
                <a:moveTo>
                  <a:pt x="1001" y="1226"/>
                </a:moveTo>
                <a:cubicBezTo>
                  <a:pt x="994" y="1226"/>
                  <a:pt x="989" y="1231"/>
                  <a:pt x="989" y="1238"/>
                </a:cubicBezTo>
                <a:cubicBezTo>
                  <a:pt x="989" y="1245"/>
                  <a:pt x="994" y="1250"/>
                  <a:pt x="1001" y="1250"/>
                </a:cubicBezTo>
                <a:cubicBezTo>
                  <a:pt x="1008" y="1250"/>
                  <a:pt x="1013" y="1245"/>
                  <a:pt x="1013" y="1238"/>
                </a:cubicBezTo>
                <a:cubicBezTo>
                  <a:pt x="1013" y="1231"/>
                  <a:pt x="1007" y="1226"/>
                  <a:pt x="1001" y="1226"/>
                </a:cubicBezTo>
                <a:close/>
                <a:moveTo>
                  <a:pt x="610" y="1024"/>
                </a:moveTo>
                <a:cubicBezTo>
                  <a:pt x="617" y="1024"/>
                  <a:pt x="623" y="1019"/>
                  <a:pt x="623" y="1012"/>
                </a:cubicBezTo>
                <a:cubicBezTo>
                  <a:pt x="623" y="1005"/>
                  <a:pt x="617" y="999"/>
                  <a:pt x="610" y="1000"/>
                </a:cubicBezTo>
                <a:cubicBezTo>
                  <a:pt x="603" y="1000"/>
                  <a:pt x="598" y="1005"/>
                  <a:pt x="598" y="1012"/>
                </a:cubicBezTo>
                <a:cubicBezTo>
                  <a:pt x="598" y="1019"/>
                  <a:pt x="603" y="1024"/>
                  <a:pt x="610" y="1024"/>
                </a:cubicBezTo>
                <a:close/>
                <a:moveTo>
                  <a:pt x="866" y="608"/>
                </a:moveTo>
                <a:cubicBezTo>
                  <a:pt x="873" y="608"/>
                  <a:pt x="878" y="603"/>
                  <a:pt x="878" y="596"/>
                </a:cubicBezTo>
                <a:cubicBezTo>
                  <a:pt x="879" y="590"/>
                  <a:pt x="873" y="584"/>
                  <a:pt x="867" y="583"/>
                </a:cubicBezTo>
                <a:cubicBezTo>
                  <a:pt x="860" y="583"/>
                  <a:pt x="855" y="588"/>
                  <a:pt x="854" y="595"/>
                </a:cubicBezTo>
                <a:cubicBezTo>
                  <a:pt x="854" y="602"/>
                  <a:pt x="859" y="607"/>
                  <a:pt x="866" y="608"/>
                </a:cubicBezTo>
                <a:close/>
                <a:moveTo>
                  <a:pt x="602" y="927"/>
                </a:moveTo>
                <a:cubicBezTo>
                  <a:pt x="602" y="921"/>
                  <a:pt x="597" y="915"/>
                  <a:pt x="590" y="915"/>
                </a:cubicBezTo>
                <a:cubicBezTo>
                  <a:pt x="583" y="915"/>
                  <a:pt x="578" y="921"/>
                  <a:pt x="578" y="927"/>
                </a:cubicBezTo>
                <a:cubicBezTo>
                  <a:pt x="578" y="934"/>
                  <a:pt x="583" y="940"/>
                  <a:pt x="590" y="940"/>
                </a:cubicBezTo>
                <a:cubicBezTo>
                  <a:pt x="597" y="940"/>
                  <a:pt x="602" y="934"/>
                  <a:pt x="602" y="927"/>
                </a:cubicBezTo>
                <a:close/>
                <a:moveTo>
                  <a:pt x="1230" y="984"/>
                </a:moveTo>
                <a:cubicBezTo>
                  <a:pt x="1230" y="991"/>
                  <a:pt x="1235" y="997"/>
                  <a:pt x="1242" y="997"/>
                </a:cubicBezTo>
                <a:cubicBezTo>
                  <a:pt x="1249" y="997"/>
                  <a:pt x="1254" y="992"/>
                  <a:pt x="1255" y="985"/>
                </a:cubicBezTo>
                <a:cubicBezTo>
                  <a:pt x="1255" y="978"/>
                  <a:pt x="1250" y="973"/>
                  <a:pt x="1243" y="972"/>
                </a:cubicBezTo>
                <a:cubicBezTo>
                  <a:pt x="1236" y="972"/>
                  <a:pt x="1230" y="977"/>
                  <a:pt x="1230" y="984"/>
                </a:cubicBezTo>
                <a:close/>
                <a:moveTo>
                  <a:pt x="1030" y="598"/>
                </a:moveTo>
                <a:cubicBezTo>
                  <a:pt x="1023" y="598"/>
                  <a:pt x="1018" y="602"/>
                  <a:pt x="1017" y="609"/>
                </a:cubicBezTo>
                <a:cubicBezTo>
                  <a:pt x="1016" y="615"/>
                  <a:pt x="1021" y="622"/>
                  <a:pt x="1028" y="622"/>
                </a:cubicBezTo>
                <a:cubicBezTo>
                  <a:pt x="1035" y="623"/>
                  <a:pt x="1040" y="618"/>
                  <a:pt x="1041" y="611"/>
                </a:cubicBezTo>
                <a:cubicBezTo>
                  <a:pt x="1042" y="604"/>
                  <a:pt x="1037" y="598"/>
                  <a:pt x="1030" y="598"/>
                </a:cubicBezTo>
                <a:close/>
                <a:moveTo>
                  <a:pt x="783" y="1231"/>
                </a:moveTo>
                <a:cubicBezTo>
                  <a:pt x="790" y="1231"/>
                  <a:pt x="796" y="1225"/>
                  <a:pt x="796" y="1218"/>
                </a:cubicBezTo>
                <a:cubicBezTo>
                  <a:pt x="796" y="1211"/>
                  <a:pt x="790" y="1206"/>
                  <a:pt x="783" y="1206"/>
                </a:cubicBezTo>
                <a:cubicBezTo>
                  <a:pt x="776" y="1206"/>
                  <a:pt x="771" y="1212"/>
                  <a:pt x="771" y="1219"/>
                </a:cubicBezTo>
                <a:cubicBezTo>
                  <a:pt x="772" y="1225"/>
                  <a:pt x="777" y="1231"/>
                  <a:pt x="783" y="1231"/>
                </a:cubicBezTo>
                <a:close/>
                <a:moveTo>
                  <a:pt x="694" y="678"/>
                </a:moveTo>
                <a:cubicBezTo>
                  <a:pt x="687" y="678"/>
                  <a:pt x="682" y="682"/>
                  <a:pt x="681" y="689"/>
                </a:cubicBezTo>
                <a:cubicBezTo>
                  <a:pt x="680" y="696"/>
                  <a:pt x="685" y="702"/>
                  <a:pt x="692" y="702"/>
                </a:cubicBezTo>
                <a:cubicBezTo>
                  <a:pt x="699" y="703"/>
                  <a:pt x="704" y="698"/>
                  <a:pt x="705" y="692"/>
                </a:cubicBezTo>
                <a:cubicBezTo>
                  <a:pt x="706" y="685"/>
                  <a:pt x="701" y="679"/>
                  <a:pt x="694" y="678"/>
                </a:cubicBezTo>
                <a:close/>
                <a:moveTo>
                  <a:pt x="1183" y="745"/>
                </a:moveTo>
                <a:cubicBezTo>
                  <a:pt x="1190" y="745"/>
                  <a:pt x="1195" y="739"/>
                  <a:pt x="1195" y="732"/>
                </a:cubicBezTo>
                <a:cubicBezTo>
                  <a:pt x="1194" y="726"/>
                  <a:pt x="1189" y="721"/>
                  <a:pt x="1182" y="721"/>
                </a:cubicBezTo>
                <a:cubicBezTo>
                  <a:pt x="1176" y="721"/>
                  <a:pt x="1171" y="726"/>
                  <a:pt x="1170" y="733"/>
                </a:cubicBezTo>
                <a:cubicBezTo>
                  <a:pt x="1170" y="739"/>
                  <a:pt x="1176" y="745"/>
                  <a:pt x="1183" y="745"/>
                </a:cubicBezTo>
                <a:close/>
                <a:moveTo>
                  <a:pt x="837" y="1235"/>
                </a:moveTo>
                <a:cubicBezTo>
                  <a:pt x="844" y="1236"/>
                  <a:pt x="850" y="1231"/>
                  <a:pt x="850" y="1224"/>
                </a:cubicBezTo>
                <a:cubicBezTo>
                  <a:pt x="850" y="1217"/>
                  <a:pt x="845" y="1212"/>
                  <a:pt x="838" y="1211"/>
                </a:cubicBezTo>
                <a:cubicBezTo>
                  <a:pt x="832" y="1211"/>
                  <a:pt x="826" y="1217"/>
                  <a:pt x="826" y="1223"/>
                </a:cubicBezTo>
                <a:cubicBezTo>
                  <a:pt x="826" y="1229"/>
                  <a:pt x="831" y="1235"/>
                  <a:pt x="837" y="1235"/>
                </a:cubicBezTo>
                <a:close/>
                <a:moveTo>
                  <a:pt x="962" y="605"/>
                </a:moveTo>
                <a:cubicBezTo>
                  <a:pt x="962" y="611"/>
                  <a:pt x="968" y="617"/>
                  <a:pt x="975" y="617"/>
                </a:cubicBezTo>
                <a:cubicBezTo>
                  <a:pt x="981" y="617"/>
                  <a:pt x="986" y="612"/>
                  <a:pt x="986" y="605"/>
                </a:cubicBezTo>
                <a:cubicBezTo>
                  <a:pt x="986" y="598"/>
                  <a:pt x="981" y="593"/>
                  <a:pt x="975" y="593"/>
                </a:cubicBezTo>
                <a:cubicBezTo>
                  <a:pt x="968" y="593"/>
                  <a:pt x="963" y="598"/>
                  <a:pt x="962" y="605"/>
                </a:cubicBezTo>
                <a:close/>
                <a:moveTo>
                  <a:pt x="759" y="1201"/>
                </a:moveTo>
                <a:cubicBezTo>
                  <a:pt x="766" y="1201"/>
                  <a:pt x="771" y="1196"/>
                  <a:pt x="771" y="1189"/>
                </a:cubicBezTo>
                <a:cubicBezTo>
                  <a:pt x="771" y="1183"/>
                  <a:pt x="765" y="1177"/>
                  <a:pt x="759" y="1177"/>
                </a:cubicBezTo>
                <a:cubicBezTo>
                  <a:pt x="752" y="1177"/>
                  <a:pt x="747" y="1183"/>
                  <a:pt x="747" y="1190"/>
                </a:cubicBezTo>
                <a:cubicBezTo>
                  <a:pt x="747" y="1197"/>
                  <a:pt x="752" y="1202"/>
                  <a:pt x="759" y="1201"/>
                </a:cubicBezTo>
                <a:close/>
                <a:moveTo>
                  <a:pt x="711" y="666"/>
                </a:moveTo>
                <a:cubicBezTo>
                  <a:pt x="711" y="672"/>
                  <a:pt x="716" y="677"/>
                  <a:pt x="723" y="677"/>
                </a:cubicBezTo>
                <a:cubicBezTo>
                  <a:pt x="730" y="677"/>
                  <a:pt x="735" y="672"/>
                  <a:pt x="735" y="666"/>
                </a:cubicBezTo>
                <a:cubicBezTo>
                  <a:pt x="735" y="659"/>
                  <a:pt x="729" y="653"/>
                  <a:pt x="723" y="653"/>
                </a:cubicBezTo>
                <a:cubicBezTo>
                  <a:pt x="716" y="654"/>
                  <a:pt x="711" y="659"/>
                  <a:pt x="711" y="666"/>
                </a:cubicBezTo>
                <a:close/>
                <a:moveTo>
                  <a:pt x="1158" y="691"/>
                </a:moveTo>
                <a:cubicBezTo>
                  <a:pt x="1151" y="691"/>
                  <a:pt x="1146" y="697"/>
                  <a:pt x="1146" y="704"/>
                </a:cubicBezTo>
                <a:cubicBezTo>
                  <a:pt x="1146" y="710"/>
                  <a:pt x="1152" y="715"/>
                  <a:pt x="1158" y="715"/>
                </a:cubicBezTo>
                <a:cubicBezTo>
                  <a:pt x="1165" y="715"/>
                  <a:pt x="1170" y="709"/>
                  <a:pt x="1170" y="703"/>
                </a:cubicBezTo>
                <a:cubicBezTo>
                  <a:pt x="1170" y="696"/>
                  <a:pt x="1164" y="691"/>
                  <a:pt x="1158" y="691"/>
                </a:cubicBezTo>
                <a:close/>
                <a:moveTo>
                  <a:pt x="1031" y="1225"/>
                </a:moveTo>
                <a:cubicBezTo>
                  <a:pt x="1038" y="1225"/>
                  <a:pt x="1043" y="1220"/>
                  <a:pt x="1043" y="1213"/>
                </a:cubicBezTo>
                <a:cubicBezTo>
                  <a:pt x="1043" y="1206"/>
                  <a:pt x="1037" y="1201"/>
                  <a:pt x="1031" y="1201"/>
                </a:cubicBezTo>
                <a:cubicBezTo>
                  <a:pt x="1024" y="1201"/>
                  <a:pt x="1019" y="1207"/>
                  <a:pt x="1019" y="1213"/>
                </a:cubicBezTo>
                <a:cubicBezTo>
                  <a:pt x="1019" y="1220"/>
                  <a:pt x="1024" y="1225"/>
                  <a:pt x="1031" y="1225"/>
                </a:cubicBezTo>
                <a:close/>
                <a:moveTo>
                  <a:pt x="959" y="1233"/>
                </a:moveTo>
                <a:cubicBezTo>
                  <a:pt x="959" y="1226"/>
                  <a:pt x="954" y="1221"/>
                  <a:pt x="948" y="1221"/>
                </a:cubicBezTo>
                <a:cubicBezTo>
                  <a:pt x="941" y="1221"/>
                  <a:pt x="936" y="1226"/>
                  <a:pt x="935" y="1232"/>
                </a:cubicBezTo>
                <a:cubicBezTo>
                  <a:pt x="935" y="1239"/>
                  <a:pt x="940" y="1245"/>
                  <a:pt x="947" y="1245"/>
                </a:cubicBezTo>
                <a:cubicBezTo>
                  <a:pt x="954" y="1245"/>
                  <a:pt x="959" y="1240"/>
                  <a:pt x="959" y="1233"/>
                </a:cubicBezTo>
                <a:close/>
                <a:moveTo>
                  <a:pt x="893" y="1240"/>
                </a:moveTo>
                <a:cubicBezTo>
                  <a:pt x="900" y="1240"/>
                  <a:pt x="904" y="1235"/>
                  <a:pt x="905" y="1229"/>
                </a:cubicBezTo>
                <a:cubicBezTo>
                  <a:pt x="905" y="1222"/>
                  <a:pt x="899" y="1217"/>
                  <a:pt x="893" y="1217"/>
                </a:cubicBezTo>
                <a:cubicBezTo>
                  <a:pt x="886" y="1216"/>
                  <a:pt x="880" y="1222"/>
                  <a:pt x="881" y="1229"/>
                </a:cubicBezTo>
                <a:cubicBezTo>
                  <a:pt x="881" y="1235"/>
                  <a:pt x="886" y="1240"/>
                  <a:pt x="893" y="1240"/>
                </a:cubicBezTo>
                <a:close/>
                <a:moveTo>
                  <a:pt x="617" y="793"/>
                </a:moveTo>
                <a:cubicBezTo>
                  <a:pt x="617" y="800"/>
                  <a:pt x="622" y="806"/>
                  <a:pt x="629" y="806"/>
                </a:cubicBezTo>
                <a:cubicBezTo>
                  <a:pt x="635" y="807"/>
                  <a:pt x="641" y="801"/>
                  <a:pt x="641" y="795"/>
                </a:cubicBezTo>
                <a:cubicBezTo>
                  <a:pt x="642" y="789"/>
                  <a:pt x="637" y="783"/>
                  <a:pt x="630" y="783"/>
                </a:cubicBezTo>
                <a:cubicBezTo>
                  <a:pt x="623" y="782"/>
                  <a:pt x="618" y="787"/>
                  <a:pt x="617" y="793"/>
                </a:cubicBezTo>
                <a:close/>
                <a:moveTo>
                  <a:pt x="920" y="589"/>
                </a:moveTo>
                <a:cubicBezTo>
                  <a:pt x="914" y="589"/>
                  <a:pt x="908" y="594"/>
                  <a:pt x="908" y="600"/>
                </a:cubicBezTo>
                <a:cubicBezTo>
                  <a:pt x="908" y="607"/>
                  <a:pt x="913" y="613"/>
                  <a:pt x="920" y="613"/>
                </a:cubicBezTo>
                <a:cubicBezTo>
                  <a:pt x="927" y="612"/>
                  <a:pt x="932" y="607"/>
                  <a:pt x="932" y="600"/>
                </a:cubicBezTo>
                <a:cubicBezTo>
                  <a:pt x="932" y="594"/>
                  <a:pt x="926" y="589"/>
                  <a:pt x="920" y="589"/>
                </a:cubicBezTo>
                <a:close/>
                <a:moveTo>
                  <a:pt x="1215" y="846"/>
                </a:moveTo>
                <a:cubicBezTo>
                  <a:pt x="1215" y="852"/>
                  <a:pt x="1220" y="858"/>
                  <a:pt x="1226" y="858"/>
                </a:cubicBezTo>
                <a:cubicBezTo>
                  <a:pt x="1233" y="859"/>
                  <a:pt x="1239" y="853"/>
                  <a:pt x="1239" y="846"/>
                </a:cubicBezTo>
                <a:cubicBezTo>
                  <a:pt x="1239" y="840"/>
                  <a:pt x="1234" y="834"/>
                  <a:pt x="1227" y="834"/>
                </a:cubicBezTo>
                <a:cubicBezTo>
                  <a:pt x="1221" y="834"/>
                  <a:pt x="1215" y="840"/>
                  <a:pt x="1215" y="846"/>
                </a:cubicBezTo>
                <a:close/>
                <a:moveTo>
                  <a:pt x="1178" y="1100"/>
                </a:moveTo>
                <a:cubicBezTo>
                  <a:pt x="1185" y="1100"/>
                  <a:pt x="1190" y="1095"/>
                  <a:pt x="1190" y="1089"/>
                </a:cubicBezTo>
                <a:cubicBezTo>
                  <a:pt x="1190" y="1082"/>
                  <a:pt x="1185" y="1077"/>
                  <a:pt x="1178" y="1077"/>
                </a:cubicBezTo>
                <a:cubicBezTo>
                  <a:pt x="1172" y="1077"/>
                  <a:pt x="1167" y="1082"/>
                  <a:pt x="1167" y="1089"/>
                </a:cubicBezTo>
                <a:cubicBezTo>
                  <a:pt x="1167" y="1095"/>
                  <a:pt x="1172" y="1100"/>
                  <a:pt x="1178" y="1100"/>
                </a:cubicBezTo>
                <a:close/>
                <a:moveTo>
                  <a:pt x="1060" y="1200"/>
                </a:moveTo>
                <a:cubicBezTo>
                  <a:pt x="1067" y="1201"/>
                  <a:pt x="1072" y="1195"/>
                  <a:pt x="1073" y="1189"/>
                </a:cubicBezTo>
                <a:cubicBezTo>
                  <a:pt x="1073" y="1182"/>
                  <a:pt x="1067" y="1177"/>
                  <a:pt x="1061" y="1177"/>
                </a:cubicBezTo>
                <a:cubicBezTo>
                  <a:pt x="1054" y="1177"/>
                  <a:pt x="1049" y="1182"/>
                  <a:pt x="1049" y="1188"/>
                </a:cubicBezTo>
                <a:cubicBezTo>
                  <a:pt x="1049" y="1195"/>
                  <a:pt x="1054" y="1200"/>
                  <a:pt x="1060" y="1200"/>
                </a:cubicBezTo>
                <a:close/>
                <a:moveTo>
                  <a:pt x="1225" y="1010"/>
                </a:moveTo>
                <a:cubicBezTo>
                  <a:pt x="1225" y="1003"/>
                  <a:pt x="1220" y="998"/>
                  <a:pt x="1214" y="998"/>
                </a:cubicBezTo>
                <a:cubicBezTo>
                  <a:pt x="1207" y="997"/>
                  <a:pt x="1201" y="1003"/>
                  <a:pt x="1201" y="1009"/>
                </a:cubicBezTo>
                <a:cubicBezTo>
                  <a:pt x="1201" y="1015"/>
                  <a:pt x="1207" y="1021"/>
                  <a:pt x="1213" y="1021"/>
                </a:cubicBezTo>
                <a:cubicBezTo>
                  <a:pt x="1219" y="1021"/>
                  <a:pt x="1225" y="1016"/>
                  <a:pt x="1225" y="1010"/>
                </a:cubicBezTo>
                <a:close/>
                <a:moveTo>
                  <a:pt x="734" y="1171"/>
                </a:moveTo>
                <a:cubicBezTo>
                  <a:pt x="741" y="1171"/>
                  <a:pt x="746" y="1166"/>
                  <a:pt x="746" y="1159"/>
                </a:cubicBezTo>
                <a:cubicBezTo>
                  <a:pt x="746" y="1153"/>
                  <a:pt x="741" y="1148"/>
                  <a:pt x="734" y="1148"/>
                </a:cubicBezTo>
                <a:cubicBezTo>
                  <a:pt x="727" y="1148"/>
                  <a:pt x="722" y="1153"/>
                  <a:pt x="722" y="1160"/>
                </a:cubicBezTo>
                <a:cubicBezTo>
                  <a:pt x="722" y="1166"/>
                  <a:pt x="728" y="1172"/>
                  <a:pt x="734" y="1171"/>
                </a:cubicBezTo>
                <a:close/>
                <a:moveTo>
                  <a:pt x="837" y="632"/>
                </a:moveTo>
                <a:cubicBezTo>
                  <a:pt x="843" y="632"/>
                  <a:pt x="848" y="627"/>
                  <a:pt x="848" y="620"/>
                </a:cubicBezTo>
                <a:cubicBezTo>
                  <a:pt x="848" y="613"/>
                  <a:pt x="843" y="608"/>
                  <a:pt x="836" y="609"/>
                </a:cubicBezTo>
                <a:cubicBezTo>
                  <a:pt x="830" y="609"/>
                  <a:pt x="824" y="614"/>
                  <a:pt x="824" y="621"/>
                </a:cubicBezTo>
                <a:cubicBezTo>
                  <a:pt x="825" y="627"/>
                  <a:pt x="830" y="632"/>
                  <a:pt x="837" y="632"/>
                </a:cubicBezTo>
                <a:close/>
                <a:moveTo>
                  <a:pt x="626" y="957"/>
                </a:moveTo>
                <a:cubicBezTo>
                  <a:pt x="626" y="951"/>
                  <a:pt x="621" y="945"/>
                  <a:pt x="615" y="945"/>
                </a:cubicBezTo>
                <a:cubicBezTo>
                  <a:pt x="609" y="945"/>
                  <a:pt x="603" y="951"/>
                  <a:pt x="603" y="957"/>
                </a:cubicBezTo>
                <a:cubicBezTo>
                  <a:pt x="603" y="964"/>
                  <a:pt x="608" y="969"/>
                  <a:pt x="614" y="969"/>
                </a:cubicBezTo>
                <a:cubicBezTo>
                  <a:pt x="621" y="969"/>
                  <a:pt x="626" y="964"/>
                  <a:pt x="626" y="957"/>
                </a:cubicBezTo>
                <a:close/>
                <a:moveTo>
                  <a:pt x="635" y="1053"/>
                </a:moveTo>
                <a:cubicBezTo>
                  <a:pt x="642" y="1053"/>
                  <a:pt x="647" y="1047"/>
                  <a:pt x="647" y="1041"/>
                </a:cubicBezTo>
                <a:cubicBezTo>
                  <a:pt x="647" y="1034"/>
                  <a:pt x="641" y="1029"/>
                  <a:pt x="635" y="1029"/>
                </a:cubicBezTo>
                <a:cubicBezTo>
                  <a:pt x="629" y="1029"/>
                  <a:pt x="623" y="1035"/>
                  <a:pt x="623" y="1041"/>
                </a:cubicBezTo>
                <a:cubicBezTo>
                  <a:pt x="623" y="1048"/>
                  <a:pt x="629" y="1053"/>
                  <a:pt x="635" y="1053"/>
                </a:cubicBezTo>
                <a:close/>
                <a:moveTo>
                  <a:pt x="1054" y="627"/>
                </a:moveTo>
                <a:cubicBezTo>
                  <a:pt x="1047" y="627"/>
                  <a:pt x="1042" y="632"/>
                  <a:pt x="1042" y="639"/>
                </a:cubicBezTo>
                <a:cubicBezTo>
                  <a:pt x="1042" y="645"/>
                  <a:pt x="1047" y="651"/>
                  <a:pt x="1054" y="651"/>
                </a:cubicBezTo>
                <a:cubicBezTo>
                  <a:pt x="1060" y="651"/>
                  <a:pt x="1066" y="646"/>
                  <a:pt x="1066" y="639"/>
                </a:cubicBezTo>
                <a:cubicBezTo>
                  <a:pt x="1066" y="633"/>
                  <a:pt x="1061" y="627"/>
                  <a:pt x="1054" y="627"/>
                </a:cubicBezTo>
                <a:close/>
                <a:moveTo>
                  <a:pt x="658" y="758"/>
                </a:moveTo>
                <a:cubicBezTo>
                  <a:pt x="652" y="758"/>
                  <a:pt x="647" y="763"/>
                  <a:pt x="647" y="769"/>
                </a:cubicBezTo>
                <a:cubicBezTo>
                  <a:pt x="647" y="776"/>
                  <a:pt x="653" y="781"/>
                  <a:pt x="659" y="781"/>
                </a:cubicBezTo>
                <a:cubicBezTo>
                  <a:pt x="666" y="781"/>
                  <a:pt x="671" y="776"/>
                  <a:pt x="671" y="769"/>
                </a:cubicBezTo>
                <a:cubicBezTo>
                  <a:pt x="670" y="763"/>
                  <a:pt x="665" y="757"/>
                  <a:pt x="658" y="758"/>
                </a:cubicBezTo>
                <a:close/>
                <a:moveTo>
                  <a:pt x="1119" y="1150"/>
                </a:moveTo>
                <a:cubicBezTo>
                  <a:pt x="1126" y="1150"/>
                  <a:pt x="1131" y="1145"/>
                  <a:pt x="1131" y="1138"/>
                </a:cubicBezTo>
                <a:cubicBezTo>
                  <a:pt x="1131" y="1132"/>
                  <a:pt x="1126" y="1126"/>
                  <a:pt x="1120" y="1126"/>
                </a:cubicBezTo>
                <a:cubicBezTo>
                  <a:pt x="1113" y="1126"/>
                  <a:pt x="1108" y="1132"/>
                  <a:pt x="1108" y="1139"/>
                </a:cubicBezTo>
                <a:cubicBezTo>
                  <a:pt x="1108" y="1145"/>
                  <a:pt x="1113" y="1150"/>
                  <a:pt x="1119" y="1150"/>
                </a:cubicBezTo>
                <a:close/>
                <a:moveTo>
                  <a:pt x="660" y="1083"/>
                </a:moveTo>
                <a:cubicBezTo>
                  <a:pt x="666" y="1083"/>
                  <a:pt x="672" y="1077"/>
                  <a:pt x="672" y="1070"/>
                </a:cubicBezTo>
                <a:cubicBezTo>
                  <a:pt x="672" y="1064"/>
                  <a:pt x="666" y="1059"/>
                  <a:pt x="659" y="1059"/>
                </a:cubicBezTo>
                <a:cubicBezTo>
                  <a:pt x="653" y="1059"/>
                  <a:pt x="648" y="1064"/>
                  <a:pt x="648" y="1071"/>
                </a:cubicBezTo>
                <a:cubicBezTo>
                  <a:pt x="648" y="1077"/>
                  <a:pt x="654" y="1083"/>
                  <a:pt x="660" y="1083"/>
                </a:cubicBezTo>
                <a:close/>
                <a:moveTo>
                  <a:pt x="709" y="1118"/>
                </a:moveTo>
                <a:cubicBezTo>
                  <a:pt x="703" y="1118"/>
                  <a:pt x="698" y="1123"/>
                  <a:pt x="698" y="1129"/>
                </a:cubicBezTo>
                <a:cubicBezTo>
                  <a:pt x="697" y="1136"/>
                  <a:pt x="702" y="1141"/>
                  <a:pt x="709" y="1141"/>
                </a:cubicBezTo>
                <a:cubicBezTo>
                  <a:pt x="715" y="1141"/>
                  <a:pt x="721" y="1136"/>
                  <a:pt x="721" y="1130"/>
                </a:cubicBezTo>
                <a:cubicBezTo>
                  <a:pt x="721" y="1124"/>
                  <a:pt x="716" y="1118"/>
                  <a:pt x="709" y="1118"/>
                </a:cubicBezTo>
                <a:close/>
                <a:moveTo>
                  <a:pt x="975" y="1220"/>
                </a:moveTo>
                <a:cubicBezTo>
                  <a:pt x="982" y="1220"/>
                  <a:pt x="988" y="1215"/>
                  <a:pt x="988" y="1208"/>
                </a:cubicBezTo>
                <a:cubicBezTo>
                  <a:pt x="988" y="1202"/>
                  <a:pt x="983" y="1196"/>
                  <a:pt x="976" y="1196"/>
                </a:cubicBezTo>
                <a:cubicBezTo>
                  <a:pt x="970" y="1196"/>
                  <a:pt x="965" y="1202"/>
                  <a:pt x="965" y="1208"/>
                </a:cubicBezTo>
                <a:cubicBezTo>
                  <a:pt x="964" y="1214"/>
                  <a:pt x="969" y="1219"/>
                  <a:pt x="975" y="1220"/>
                </a:cubicBezTo>
                <a:close/>
                <a:moveTo>
                  <a:pt x="1229" y="956"/>
                </a:moveTo>
                <a:cubicBezTo>
                  <a:pt x="1229" y="949"/>
                  <a:pt x="1224" y="944"/>
                  <a:pt x="1217" y="944"/>
                </a:cubicBezTo>
                <a:cubicBezTo>
                  <a:pt x="1211" y="944"/>
                  <a:pt x="1206" y="949"/>
                  <a:pt x="1206" y="955"/>
                </a:cubicBezTo>
                <a:cubicBezTo>
                  <a:pt x="1206" y="962"/>
                  <a:pt x="1211" y="967"/>
                  <a:pt x="1217" y="967"/>
                </a:cubicBezTo>
                <a:cubicBezTo>
                  <a:pt x="1224" y="967"/>
                  <a:pt x="1229" y="962"/>
                  <a:pt x="1229" y="956"/>
                </a:cubicBezTo>
                <a:close/>
                <a:moveTo>
                  <a:pt x="1201" y="805"/>
                </a:moveTo>
                <a:cubicBezTo>
                  <a:pt x="1195" y="805"/>
                  <a:pt x="1190" y="811"/>
                  <a:pt x="1191" y="817"/>
                </a:cubicBezTo>
                <a:cubicBezTo>
                  <a:pt x="1191" y="823"/>
                  <a:pt x="1196" y="828"/>
                  <a:pt x="1202" y="828"/>
                </a:cubicBezTo>
                <a:cubicBezTo>
                  <a:pt x="1209" y="828"/>
                  <a:pt x="1214" y="823"/>
                  <a:pt x="1214" y="816"/>
                </a:cubicBezTo>
                <a:cubicBezTo>
                  <a:pt x="1214" y="810"/>
                  <a:pt x="1208" y="805"/>
                  <a:pt x="1201" y="805"/>
                </a:cubicBezTo>
                <a:close/>
                <a:moveTo>
                  <a:pt x="813" y="1205"/>
                </a:moveTo>
                <a:cubicBezTo>
                  <a:pt x="819" y="1206"/>
                  <a:pt x="825" y="1200"/>
                  <a:pt x="825" y="1194"/>
                </a:cubicBezTo>
                <a:cubicBezTo>
                  <a:pt x="825" y="1187"/>
                  <a:pt x="820" y="1182"/>
                  <a:pt x="814" y="1182"/>
                </a:cubicBezTo>
                <a:cubicBezTo>
                  <a:pt x="807" y="1182"/>
                  <a:pt x="802" y="1187"/>
                  <a:pt x="802" y="1194"/>
                </a:cubicBezTo>
                <a:cubicBezTo>
                  <a:pt x="802" y="1200"/>
                  <a:pt x="807" y="1205"/>
                  <a:pt x="813" y="1205"/>
                </a:cubicBezTo>
                <a:close/>
                <a:moveTo>
                  <a:pt x="1090" y="1175"/>
                </a:moveTo>
                <a:cubicBezTo>
                  <a:pt x="1096" y="1175"/>
                  <a:pt x="1102" y="1170"/>
                  <a:pt x="1101" y="1164"/>
                </a:cubicBezTo>
                <a:cubicBezTo>
                  <a:pt x="1101" y="1157"/>
                  <a:pt x="1096" y="1152"/>
                  <a:pt x="1089" y="1152"/>
                </a:cubicBezTo>
                <a:cubicBezTo>
                  <a:pt x="1083" y="1152"/>
                  <a:pt x="1078" y="1158"/>
                  <a:pt x="1078" y="1164"/>
                </a:cubicBezTo>
                <a:cubicBezTo>
                  <a:pt x="1078" y="1171"/>
                  <a:pt x="1083" y="1175"/>
                  <a:pt x="1090" y="1175"/>
                </a:cubicBezTo>
                <a:close/>
                <a:moveTo>
                  <a:pt x="1149" y="1125"/>
                </a:moveTo>
                <a:cubicBezTo>
                  <a:pt x="1155" y="1125"/>
                  <a:pt x="1161" y="1120"/>
                  <a:pt x="1161" y="1113"/>
                </a:cubicBezTo>
                <a:cubicBezTo>
                  <a:pt x="1161" y="1107"/>
                  <a:pt x="1156" y="1102"/>
                  <a:pt x="1149" y="1102"/>
                </a:cubicBezTo>
                <a:cubicBezTo>
                  <a:pt x="1143" y="1102"/>
                  <a:pt x="1138" y="1107"/>
                  <a:pt x="1138" y="1113"/>
                </a:cubicBezTo>
                <a:cubicBezTo>
                  <a:pt x="1138" y="1120"/>
                  <a:pt x="1143" y="1125"/>
                  <a:pt x="1149" y="1125"/>
                </a:cubicBezTo>
                <a:close/>
                <a:moveTo>
                  <a:pt x="696" y="1100"/>
                </a:moveTo>
                <a:cubicBezTo>
                  <a:pt x="696" y="1094"/>
                  <a:pt x="691" y="1089"/>
                  <a:pt x="684" y="1089"/>
                </a:cubicBezTo>
                <a:cubicBezTo>
                  <a:pt x="678" y="1089"/>
                  <a:pt x="673" y="1094"/>
                  <a:pt x="673" y="1100"/>
                </a:cubicBezTo>
                <a:cubicBezTo>
                  <a:pt x="673" y="1107"/>
                  <a:pt x="678" y="1112"/>
                  <a:pt x="685" y="1112"/>
                </a:cubicBezTo>
                <a:cubicBezTo>
                  <a:pt x="691" y="1112"/>
                  <a:pt x="696" y="1107"/>
                  <a:pt x="696" y="1100"/>
                </a:cubicBezTo>
                <a:close/>
                <a:moveTo>
                  <a:pt x="613" y="848"/>
                </a:moveTo>
                <a:cubicBezTo>
                  <a:pt x="613" y="854"/>
                  <a:pt x="618" y="860"/>
                  <a:pt x="625" y="860"/>
                </a:cubicBezTo>
                <a:cubicBezTo>
                  <a:pt x="632" y="860"/>
                  <a:pt x="637" y="855"/>
                  <a:pt x="637" y="848"/>
                </a:cubicBezTo>
                <a:cubicBezTo>
                  <a:pt x="636" y="842"/>
                  <a:pt x="631" y="836"/>
                  <a:pt x="625" y="836"/>
                </a:cubicBezTo>
                <a:cubicBezTo>
                  <a:pt x="619" y="836"/>
                  <a:pt x="613" y="842"/>
                  <a:pt x="613" y="848"/>
                </a:cubicBezTo>
                <a:close/>
                <a:moveTo>
                  <a:pt x="620" y="914"/>
                </a:moveTo>
                <a:cubicBezTo>
                  <a:pt x="626" y="914"/>
                  <a:pt x="632" y="909"/>
                  <a:pt x="631" y="903"/>
                </a:cubicBezTo>
                <a:cubicBezTo>
                  <a:pt x="631" y="896"/>
                  <a:pt x="626" y="891"/>
                  <a:pt x="619" y="891"/>
                </a:cubicBezTo>
                <a:cubicBezTo>
                  <a:pt x="613" y="891"/>
                  <a:pt x="608" y="896"/>
                  <a:pt x="608" y="902"/>
                </a:cubicBezTo>
                <a:cubicBezTo>
                  <a:pt x="608" y="909"/>
                  <a:pt x="613" y="914"/>
                  <a:pt x="620" y="914"/>
                </a:cubicBezTo>
                <a:close/>
                <a:moveTo>
                  <a:pt x="1211" y="900"/>
                </a:moveTo>
                <a:cubicBezTo>
                  <a:pt x="1211" y="907"/>
                  <a:pt x="1216" y="912"/>
                  <a:pt x="1222" y="913"/>
                </a:cubicBezTo>
                <a:cubicBezTo>
                  <a:pt x="1229" y="913"/>
                  <a:pt x="1234" y="908"/>
                  <a:pt x="1235" y="901"/>
                </a:cubicBezTo>
                <a:cubicBezTo>
                  <a:pt x="1235" y="895"/>
                  <a:pt x="1229" y="889"/>
                  <a:pt x="1223" y="889"/>
                </a:cubicBezTo>
                <a:cubicBezTo>
                  <a:pt x="1217" y="889"/>
                  <a:pt x="1211" y="894"/>
                  <a:pt x="1211" y="900"/>
                </a:cubicBezTo>
                <a:close/>
                <a:moveTo>
                  <a:pt x="807" y="633"/>
                </a:moveTo>
                <a:cubicBezTo>
                  <a:pt x="800" y="633"/>
                  <a:pt x="795" y="639"/>
                  <a:pt x="795" y="645"/>
                </a:cubicBezTo>
                <a:cubicBezTo>
                  <a:pt x="795" y="652"/>
                  <a:pt x="801" y="657"/>
                  <a:pt x="807" y="657"/>
                </a:cubicBezTo>
                <a:cubicBezTo>
                  <a:pt x="813" y="656"/>
                  <a:pt x="818" y="651"/>
                  <a:pt x="818" y="645"/>
                </a:cubicBezTo>
                <a:cubicBezTo>
                  <a:pt x="818" y="639"/>
                  <a:pt x="813" y="634"/>
                  <a:pt x="807" y="633"/>
                </a:cubicBezTo>
                <a:close/>
                <a:moveTo>
                  <a:pt x="1067" y="669"/>
                </a:moveTo>
                <a:cubicBezTo>
                  <a:pt x="1067" y="675"/>
                  <a:pt x="1072" y="680"/>
                  <a:pt x="1078" y="680"/>
                </a:cubicBezTo>
                <a:cubicBezTo>
                  <a:pt x="1085" y="681"/>
                  <a:pt x="1090" y="675"/>
                  <a:pt x="1090" y="669"/>
                </a:cubicBezTo>
                <a:cubicBezTo>
                  <a:pt x="1090" y="663"/>
                  <a:pt x="1085" y="657"/>
                  <a:pt x="1079" y="657"/>
                </a:cubicBezTo>
                <a:cubicBezTo>
                  <a:pt x="1072" y="657"/>
                  <a:pt x="1067" y="663"/>
                  <a:pt x="1067" y="669"/>
                </a:cubicBezTo>
                <a:close/>
                <a:moveTo>
                  <a:pt x="999" y="623"/>
                </a:moveTo>
                <a:cubicBezTo>
                  <a:pt x="993" y="623"/>
                  <a:pt x="988" y="628"/>
                  <a:pt x="988" y="635"/>
                </a:cubicBezTo>
                <a:cubicBezTo>
                  <a:pt x="988" y="641"/>
                  <a:pt x="993" y="646"/>
                  <a:pt x="999" y="646"/>
                </a:cubicBezTo>
                <a:cubicBezTo>
                  <a:pt x="1006" y="646"/>
                  <a:pt x="1011" y="641"/>
                  <a:pt x="1011" y="635"/>
                </a:cubicBezTo>
                <a:cubicBezTo>
                  <a:pt x="1011" y="629"/>
                  <a:pt x="1006" y="623"/>
                  <a:pt x="999" y="623"/>
                </a:cubicBezTo>
                <a:close/>
                <a:moveTo>
                  <a:pt x="891" y="637"/>
                </a:moveTo>
                <a:cubicBezTo>
                  <a:pt x="897" y="637"/>
                  <a:pt x="902" y="632"/>
                  <a:pt x="902" y="626"/>
                </a:cubicBezTo>
                <a:cubicBezTo>
                  <a:pt x="903" y="619"/>
                  <a:pt x="898" y="614"/>
                  <a:pt x="891" y="614"/>
                </a:cubicBezTo>
                <a:cubicBezTo>
                  <a:pt x="885" y="614"/>
                  <a:pt x="879" y="619"/>
                  <a:pt x="879" y="626"/>
                </a:cubicBezTo>
                <a:cubicBezTo>
                  <a:pt x="880" y="632"/>
                  <a:pt x="885" y="637"/>
                  <a:pt x="891" y="637"/>
                </a:cubicBezTo>
                <a:close/>
                <a:moveTo>
                  <a:pt x="1166" y="788"/>
                </a:moveTo>
                <a:cubicBezTo>
                  <a:pt x="1166" y="794"/>
                  <a:pt x="1172" y="799"/>
                  <a:pt x="1178" y="799"/>
                </a:cubicBezTo>
                <a:cubicBezTo>
                  <a:pt x="1184" y="799"/>
                  <a:pt x="1189" y="794"/>
                  <a:pt x="1189" y="787"/>
                </a:cubicBezTo>
                <a:cubicBezTo>
                  <a:pt x="1189" y="781"/>
                  <a:pt x="1183" y="776"/>
                  <a:pt x="1177" y="776"/>
                </a:cubicBezTo>
                <a:cubicBezTo>
                  <a:pt x="1171" y="776"/>
                  <a:pt x="1166" y="782"/>
                  <a:pt x="1166" y="788"/>
                </a:cubicBezTo>
                <a:close/>
                <a:moveTo>
                  <a:pt x="923" y="1215"/>
                </a:moveTo>
                <a:cubicBezTo>
                  <a:pt x="929" y="1215"/>
                  <a:pt x="934" y="1210"/>
                  <a:pt x="934" y="1204"/>
                </a:cubicBezTo>
                <a:cubicBezTo>
                  <a:pt x="934" y="1197"/>
                  <a:pt x="929" y="1192"/>
                  <a:pt x="922" y="1192"/>
                </a:cubicBezTo>
                <a:cubicBezTo>
                  <a:pt x="916" y="1192"/>
                  <a:pt x="911" y="1198"/>
                  <a:pt x="911" y="1205"/>
                </a:cubicBezTo>
                <a:cubicBezTo>
                  <a:pt x="911" y="1211"/>
                  <a:pt x="917" y="1216"/>
                  <a:pt x="923" y="1215"/>
                </a:cubicBezTo>
                <a:close/>
                <a:moveTo>
                  <a:pt x="1195" y="1035"/>
                </a:moveTo>
                <a:cubicBezTo>
                  <a:pt x="1195" y="1029"/>
                  <a:pt x="1190" y="1024"/>
                  <a:pt x="1184" y="1023"/>
                </a:cubicBezTo>
                <a:cubicBezTo>
                  <a:pt x="1177" y="1023"/>
                  <a:pt x="1172" y="1029"/>
                  <a:pt x="1172" y="1035"/>
                </a:cubicBezTo>
                <a:cubicBezTo>
                  <a:pt x="1172" y="1042"/>
                  <a:pt x="1178" y="1047"/>
                  <a:pt x="1184" y="1046"/>
                </a:cubicBezTo>
                <a:cubicBezTo>
                  <a:pt x="1190" y="1046"/>
                  <a:pt x="1195" y="1041"/>
                  <a:pt x="1195" y="1035"/>
                </a:cubicBezTo>
                <a:close/>
                <a:moveTo>
                  <a:pt x="688" y="756"/>
                </a:moveTo>
                <a:cubicBezTo>
                  <a:pt x="695" y="757"/>
                  <a:pt x="700" y="752"/>
                  <a:pt x="700" y="746"/>
                </a:cubicBezTo>
                <a:cubicBezTo>
                  <a:pt x="701" y="739"/>
                  <a:pt x="696" y="734"/>
                  <a:pt x="690" y="733"/>
                </a:cubicBezTo>
                <a:cubicBezTo>
                  <a:pt x="684" y="733"/>
                  <a:pt x="678" y="738"/>
                  <a:pt x="677" y="744"/>
                </a:cubicBezTo>
                <a:cubicBezTo>
                  <a:pt x="677" y="750"/>
                  <a:pt x="682" y="756"/>
                  <a:pt x="688" y="756"/>
                </a:cubicBezTo>
                <a:close/>
                <a:moveTo>
                  <a:pt x="651" y="988"/>
                </a:moveTo>
                <a:cubicBezTo>
                  <a:pt x="651" y="981"/>
                  <a:pt x="646" y="976"/>
                  <a:pt x="640" y="976"/>
                </a:cubicBezTo>
                <a:cubicBezTo>
                  <a:pt x="634" y="975"/>
                  <a:pt x="628" y="981"/>
                  <a:pt x="628" y="987"/>
                </a:cubicBezTo>
                <a:cubicBezTo>
                  <a:pt x="628" y="993"/>
                  <a:pt x="633" y="999"/>
                  <a:pt x="639" y="999"/>
                </a:cubicBezTo>
                <a:cubicBezTo>
                  <a:pt x="645" y="999"/>
                  <a:pt x="651" y="994"/>
                  <a:pt x="651" y="988"/>
                </a:cubicBezTo>
                <a:close/>
                <a:moveTo>
                  <a:pt x="945" y="618"/>
                </a:moveTo>
                <a:cubicBezTo>
                  <a:pt x="939" y="618"/>
                  <a:pt x="933" y="623"/>
                  <a:pt x="933" y="630"/>
                </a:cubicBezTo>
                <a:cubicBezTo>
                  <a:pt x="933" y="636"/>
                  <a:pt x="938" y="641"/>
                  <a:pt x="945" y="641"/>
                </a:cubicBezTo>
                <a:cubicBezTo>
                  <a:pt x="951" y="641"/>
                  <a:pt x="956" y="636"/>
                  <a:pt x="956" y="630"/>
                </a:cubicBezTo>
                <a:cubicBezTo>
                  <a:pt x="956" y="624"/>
                  <a:pt x="952" y="619"/>
                  <a:pt x="945" y="618"/>
                </a:cubicBezTo>
                <a:close/>
                <a:moveTo>
                  <a:pt x="1092" y="699"/>
                </a:moveTo>
                <a:cubicBezTo>
                  <a:pt x="1092" y="705"/>
                  <a:pt x="1097" y="710"/>
                  <a:pt x="1103" y="710"/>
                </a:cubicBezTo>
                <a:cubicBezTo>
                  <a:pt x="1110" y="710"/>
                  <a:pt x="1115" y="705"/>
                  <a:pt x="1115" y="699"/>
                </a:cubicBezTo>
                <a:cubicBezTo>
                  <a:pt x="1115" y="692"/>
                  <a:pt x="1110" y="687"/>
                  <a:pt x="1103" y="687"/>
                </a:cubicBezTo>
                <a:cubicBezTo>
                  <a:pt x="1097" y="687"/>
                  <a:pt x="1092" y="693"/>
                  <a:pt x="1092" y="699"/>
                </a:cubicBezTo>
                <a:close/>
                <a:moveTo>
                  <a:pt x="868" y="1210"/>
                </a:moveTo>
                <a:cubicBezTo>
                  <a:pt x="874" y="1210"/>
                  <a:pt x="879" y="1205"/>
                  <a:pt x="879" y="1199"/>
                </a:cubicBezTo>
                <a:cubicBezTo>
                  <a:pt x="879" y="1193"/>
                  <a:pt x="875" y="1188"/>
                  <a:pt x="868" y="1187"/>
                </a:cubicBezTo>
                <a:cubicBezTo>
                  <a:pt x="862" y="1187"/>
                  <a:pt x="857" y="1192"/>
                  <a:pt x="857" y="1198"/>
                </a:cubicBezTo>
                <a:cubicBezTo>
                  <a:pt x="856" y="1205"/>
                  <a:pt x="861" y="1210"/>
                  <a:pt x="868" y="1210"/>
                </a:cubicBezTo>
                <a:close/>
                <a:moveTo>
                  <a:pt x="778" y="658"/>
                </a:moveTo>
                <a:cubicBezTo>
                  <a:pt x="772" y="658"/>
                  <a:pt x="766" y="663"/>
                  <a:pt x="766" y="669"/>
                </a:cubicBezTo>
                <a:cubicBezTo>
                  <a:pt x="766" y="676"/>
                  <a:pt x="771" y="681"/>
                  <a:pt x="778" y="681"/>
                </a:cubicBezTo>
                <a:cubicBezTo>
                  <a:pt x="784" y="681"/>
                  <a:pt x="789" y="676"/>
                  <a:pt x="789" y="670"/>
                </a:cubicBezTo>
                <a:cubicBezTo>
                  <a:pt x="789" y="663"/>
                  <a:pt x="784" y="658"/>
                  <a:pt x="778" y="658"/>
                </a:cubicBezTo>
                <a:close/>
                <a:moveTo>
                  <a:pt x="1017" y="1184"/>
                </a:moveTo>
                <a:cubicBezTo>
                  <a:pt x="1017" y="1177"/>
                  <a:pt x="1013" y="1172"/>
                  <a:pt x="1006" y="1172"/>
                </a:cubicBezTo>
                <a:cubicBezTo>
                  <a:pt x="1000" y="1172"/>
                  <a:pt x="995" y="1177"/>
                  <a:pt x="995" y="1183"/>
                </a:cubicBezTo>
                <a:cubicBezTo>
                  <a:pt x="995" y="1189"/>
                  <a:pt x="1000" y="1194"/>
                  <a:pt x="1006" y="1195"/>
                </a:cubicBezTo>
                <a:cubicBezTo>
                  <a:pt x="1012" y="1195"/>
                  <a:pt x="1017" y="1190"/>
                  <a:pt x="1017" y="1184"/>
                </a:cubicBezTo>
                <a:close/>
                <a:moveTo>
                  <a:pt x="748" y="683"/>
                </a:moveTo>
                <a:cubicBezTo>
                  <a:pt x="741" y="683"/>
                  <a:pt x="736" y="688"/>
                  <a:pt x="736" y="695"/>
                </a:cubicBezTo>
                <a:cubicBezTo>
                  <a:pt x="736" y="701"/>
                  <a:pt x="741" y="706"/>
                  <a:pt x="748" y="706"/>
                </a:cubicBezTo>
                <a:cubicBezTo>
                  <a:pt x="754" y="706"/>
                  <a:pt x="759" y="701"/>
                  <a:pt x="759" y="695"/>
                </a:cubicBezTo>
                <a:cubicBezTo>
                  <a:pt x="759" y="688"/>
                  <a:pt x="754" y="683"/>
                  <a:pt x="748" y="683"/>
                </a:cubicBezTo>
                <a:close/>
                <a:moveTo>
                  <a:pt x="1141" y="758"/>
                </a:moveTo>
                <a:cubicBezTo>
                  <a:pt x="1141" y="764"/>
                  <a:pt x="1146" y="769"/>
                  <a:pt x="1153" y="769"/>
                </a:cubicBezTo>
                <a:cubicBezTo>
                  <a:pt x="1159" y="769"/>
                  <a:pt x="1164" y="764"/>
                  <a:pt x="1164" y="758"/>
                </a:cubicBezTo>
                <a:cubicBezTo>
                  <a:pt x="1164" y="751"/>
                  <a:pt x="1159" y="747"/>
                  <a:pt x="1153" y="746"/>
                </a:cubicBezTo>
                <a:cubicBezTo>
                  <a:pt x="1147" y="746"/>
                  <a:pt x="1141" y="751"/>
                  <a:pt x="1141" y="758"/>
                </a:cubicBezTo>
                <a:close/>
                <a:moveTo>
                  <a:pt x="800" y="1164"/>
                </a:moveTo>
                <a:cubicBezTo>
                  <a:pt x="800" y="1158"/>
                  <a:pt x="795" y="1153"/>
                  <a:pt x="788" y="1153"/>
                </a:cubicBezTo>
                <a:cubicBezTo>
                  <a:pt x="782" y="1153"/>
                  <a:pt x="777" y="1158"/>
                  <a:pt x="777" y="1165"/>
                </a:cubicBezTo>
                <a:cubicBezTo>
                  <a:pt x="778" y="1171"/>
                  <a:pt x="783" y="1176"/>
                  <a:pt x="789" y="1176"/>
                </a:cubicBezTo>
                <a:cubicBezTo>
                  <a:pt x="795" y="1176"/>
                  <a:pt x="800" y="1171"/>
                  <a:pt x="800" y="1164"/>
                </a:cubicBezTo>
                <a:close/>
                <a:moveTo>
                  <a:pt x="1117" y="728"/>
                </a:moveTo>
                <a:cubicBezTo>
                  <a:pt x="1117" y="734"/>
                  <a:pt x="1122" y="739"/>
                  <a:pt x="1128" y="739"/>
                </a:cubicBezTo>
                <a:cubicBezTo>
                  <a:pt x="1134" y="739"/>
                  <a:pt x="1139" y="734"/>
                  <a:pt x="1139" y="728"/>
                </a:cubicBezTo>
                <a:cubicBezTo>
                  <a:pt x="1139" y="722"/>
                  <a:pt x="1134" y="717"/>
                  <a:pt x="1128" y="716"/>
                </a:cubicBezTo>
                <a:cubicBezTo>
                  <a:pt x="1122" y="716"/>
                  <a:pt x="1117" y="721"/>
                  <a:pt x="1117" y="728"/>
                </a:cubicBezTo>
                <a:close/>
                <a:moveTo>
                  <a:pt x="643" y="823"/>
                </a:moveTo>
                <a:cubicBezTo>
                  <a:pt x="643" y="830"/>
                  <a:pt x="648" y="835"/>
                  <a:pt x="654" y="835"/>
                </a:cubicBezTo>
                <a:cubicBezTo>
                  <a:pt x="660" y="834"/>
                  <a:pt x="665" y="829"/>
                  <a:pt x="665" y="823"/>
                </a:cubicBezTo>
                <a:cubicBezTo>
                  <a:pt x="665" y="817"/>
                  <a:pt x="660" y="812"/>
                  <a:pt x="654" y="812"/>
                </a:cubicBezTo>
                <a:cubicBezTo>
                  <a:pt x="648" y="812"/>
                  <a:pt x="643" y="817"/>
                  <a:pt x="643" y="823"/>
                </a:cubicBezTo>
                <a:close/>
                <a:moveTo>
                  <a:pt x="1187" y="871"/>
                </a:moveTo>
                <a:cubicBezTo>
                  <a:pt x="1187" y="878"/>
                  <a:pt x="1192" y="883"/>
                  <a:pt x="1198" y="882"/>
                </a:cubicBezTo>
                <a:cubicBezTo>
                  <a:pt x="1205" y="882"/>
                  <a:pt x="1210" y="877"/>
                  <a:pt x="1209" y="871"/>
                </a:cubicBezTo>
                <a:cubicBezTo>
                  <a:pt x="1209" y="865"/>
                  <a:pt x="1204" y="860"/>
                  <a:pt x="1198" y="860"/>
                </a:cubicBezTo>
                <a:cubicBezTo>
                  <a:pt x="1192" y="860"/>
                  <a:pt x="1187" y="865"/>
                  <a:pt x="1187" y="871"/>
                </a:cubicBezTo>
                <a:close/>
                <a:moveTo>
                  <a:pt x="706" y="719"/>
                </a:moveTo>
                <a:cubicBezTo>
                  <a:pt x="706" y="725"/>
                  <a:pt x="711" y="730"/>
                  <a:pt x="717" y="730"/>
                </a:cubicBezTo>
                <a:cubicBezTo>
                  <a:pt x="724" y="731"/>
                  <a:pt x="729" y="726"/>
                  <a:pt x="729" y="720"/>
                </a:cubicBezTo>
                <a:cubicBezTo>
                  <a:pt x="729" y="713"/>
                  <a:pt x="724" y="708"/>
                  <a:pt x="718" y="708"/>
                </a:cubicBezTo>
                <a:cubicBezTo>
                  <a:pt x="712" y="708"/>
                  <a:pt x="707" y="713"/>
                  <a:pt x="706" y="719"/>
                </a:cubicBezTo>
                <a:close/>
                <a:moveTo>
                  <a:pt x="1188" y="969"/>
                </a:moveTo>
                <a:cubicBezTo>
                  <a:pt x="1182" y="969"/>
                  <a:pt x="1177" y="975"/>
                  <a:pt x="1177" y="981"/>
                </a:cubicBezTo>
                <a:cubicBezTo>
                  <a:pt x="1178" y="987"/>
                  <a:pt x="1183" y="991"/>
                  <a:pt x="1189" y="991"/>
                </a:cubicBezTo>
                <a:cubicBezTo>
                  <a:pt x="1195" y="991"/>
                  <a:pt x="1200" y="986"/>
                  <a:pt x="1200" y="980"/>
                </a:cubicBezTo>
                <a:cubicBezTo>
                  <a:pt x="1200" y="974"/>
                  <a:pt x="1194" y="969"/>
                  <a:pt x="1188" y="969"/>
                </a:cubicBezTo>
                <a:close/>
                <a:moveTo>
                  <a:pt x="633" y="933"/>
                </a:moveTo>
                <a:cubicBezTo>
                  <a:pt x="633" y="939"/>
                  <a:pt x="638" y="944"/>
                  <a:pt x="644" y="944"/>
                </a:cubicBezTo>
                <a:cubicBezTo>
                  <a:pt x="651" y="944"/>
                  <a:pt x="656" y="939"/>
                  <a:pt x="656" y="933"/>
                </a:cubicBezTo>
                <a:cubicBezTo>
                  <a:pt x="656" y="926"/>
                  <a:pt x="651" y="921"/>
                  <a:pt x="644" y="921"/>
                </a:cubicBezTo>
                <a:cubicBezTo>
                  <a:pt x="638" y="921"/>
                  <a:pt x="633" y="927"/>
                  <a:pt x="633" y="933"/>
                </a:cubicBezTo>
                <a:close/>
                <a:moveTo>
                  <a:pt x="1047" y="1159"/>
                </a:moveTo>
                <a:cubicBezTo>
                  <a:pt x="1047" y="1153"/>
                  <a:pt x="1042" y="1148"/>
                  <a:pt x="1036" y="1148"/>
                </a:cubicBezTo>
                <a:cubicBezTo>
                  <a:pt x="1030" y="1148"/>
                  <a:pt x="1025" y="1152"/>
                  <a:pt x="1025" y="1158"/>
                </a:cubicBezTo>
                <a:cubicBezTo>
                  <a:pt x="1025" y="1165"/>
                  <a:pt x="1030" y="1170"/>
                  <a:pt x="1036" y="1170"/>
                </a:cubicBezTo>
                <a:cubicBezTo>
                  <a:pt x="1042" y="1170"/>
                  <a:pt x="1047" y="1165"/>
                  <a:pt x="1047" y="1159"/>
                </a:cubicBezTo>
                <a:close/>
                <a:moveTo>
                  <a:pt x="1013" y="665"/>
                </a:moveTo>
                <a:cubicBezTo>
                  <a:pt x="1013" y="671"/>
                  <a:pt x="1018" y="675"/>
                  <a:pt x="1024" y="676"/>
                </a:cubicBezTo>
                <a:cubicBezTo>
                  <a:pt x="1030" y="676"/>
                  <a:pt x="1035" y="671"/>
                  <a:pt x="1035" y="665"/>
                </a:cubicBezTo>
                <a:cubicBezTo>
                  <a:pt x="1035" y="659"/>
                  <a:pt x="1030" y="653"/>
                  <a:pt x="1024" y="653"/>
                </a:cubicBezTo>
                <a:cubicBezTo>
                  <a:pt x="1018" y="653"/>
                  <a:pt x="1013" y="659"/>
                  <a:pt x="1013" y="665"/>
                </a:cubicBezTo>
                <a:close/>
                <a:moveTo>
                  <a:pt x="775" y="1134"/>
                </a:moveTo>
                <a:cubicBezTo>
                  <a:pt x="775" y="1128"/>
                  <a:pt x="770" y="1124"/>
                  <a:pt x="764" y="1124"/>
                </a:cubicBezTo>
                <a:cubicBezTo>
                  <a:pt x="758" y="1124"/>
                  <a:pt x="753" y="1129"/>
                  <a:pt x="753" y="1134"/>
                </a:cubicBezTo>
                <a:cubicBezTo>
                  <a:pt x="753" y="1140"/>
                  <a:pt x="758" y="1146"/>
                  <a:pt x="764" y="1146"/>
                </a:cubicBezTo>
                <a:cubicBezTo>
                  <a:pt x="770" y="1146"/>
                  <a:pt x="775" y="1141"/>
                  <a:pt x="775" y="1134"/>
                </a:cubicBezTo>
                <a:close/>
                <a:moveTo>
                  <a:pt x="661" y="878"/>
                </a:moveTo>
                <a:cubicBezTo>
                  <a:pt x="661" y="872"/>
                  <a:pt x="656" y="867"/>
                  <a:pt x="650" y="867"/>
                </a:cubicBezTo>
                <a:cubicBezTo>
                  <a:pt x="644" y="867"/>
                  <a:pt x="638" y="872"/>
                  <a:pt x="638" y="878"/>
                </a:cubicBezTo>
                <a:cubicBezTo>
                  <a:pt x="639" y="884"/>
                  <a:pt x="643" y="889"/>
                  <a:pt x="649" y="889"/>
                </a:cubicBezTo>
                <a:cubicBezTo>
                  <a:pt x="656" y="889"/>
                  <a:pt x="661" y="885"/>
                  <a:pt x="661" y="878"/>
                </a:cubicBezTo>
                <a:close/>
                <a:moveTo>
                  <a:pt x="850" y="649"/>
                </a:moveTo>
                <a:cubicBezTo>
                  <a:pt x="849" y="655"/>
                  <a:pt x="854" y="661"/>
                  <a:pt x="860" y="661"/>
                </a:cubicBezTo>
                <a:cubicBezTo>
                  <a:pt x="866" y="662"/>
                  <a:pt x="871" y="657"/>
                  <a:pt x="872" y="652"/>
                </a:cubicBezTo>
                <a:cubicBezTo>
                  <a:pt x="873" y="645"/>
                  <a:pt x="868" y="640"/>
                  <a:pt x="862" y="639"/>
                </a:cubicBezTo>
                <a:cubicBezTo>
                  <a:pt x="856" y="639"/>
                  <a:pt x="850" y="643"/>
                  <a:pt x="850" y="649"/>
                </a:cubicBezTo>
                <a:close/>
                <a:moveTo>
                  <a:pt x="1165" y="1060"/>
                </a:moveTo>
                <a:cubicBezTo>
                  <a:pt x="1165" y="1054"/>
                  <a:pt x="1160" y="1049"/>
                  <a:pt x="1154" y="1049"/>
                </a:cubicBezTo>
                <a:cubicBezTo>
                  <a:pt x="1148" y="1049"/>
                  <a:pt x="1143" y="1053"/>
                  <a:pt x="1143" y="1059"/>
                </a:cubicBezTo>
                <a:cubicBezTo>
                  <a:pt x="1142" y="1065"/>
                  <a:pt x="1147" y="1071"/>
                  <a:pt x="1153" y="1071"/>
                </a:cubicBezTo>
                <a:cubicBezTo>
                  <a:pt x="1159" y="1071"/>
                  <a:pt x="1165" y="1066"/>
                  <a:pt x="1165" y="1060"/>
                </a:cubicBezTo>
                <a:close/>
                <a:moveTo>
                  <a:pt x="1136" y="1085"/>
                </a:moveTo>
                <a:cubicBezTo>
                  <a:pt x="1136" y="1079"/>
                  <a:pt x="1130" y="1073"/>
                  <a:pt x="1124" y="1073"/>
                </a:cubicBezTo>
                <a:cubicBezTo>
                  <a:pt x="1118" y="1073"/>
                  <a:pt x="1113" y="1079"/>
                  <a:pt x="1114" y="1085"/>
                </a:cubicBezTo>
                <a:cubicBezTo>
                  <a:pt x="1114" y="1091"/>
                  <a:pt x="1119" y="1095"/>
                  <a:pt x="1125" y="1095"/>
                </a:cubicBezTo>
                <a:cubicBezTo>
                  <a:pt x="1131" y="1095"/>
                  <a:pt x="1136" y="1090"/>
                  <a:pt x="1136" y="1085"/>
                </a:cubicBezTo>
                <a:close/>
                <a:moveTo>
                  <a:pt x="676" y="1016"/>
                </a:moveTo>
                <a:cubicBezTo>
                  <a:pt x="676" y="1010"/>
                  <a:pt x="671" y="1005"/>
                  <a:pt x="665" y="1005"/>
                </a:cubicBezTo>
                <a:cubicBezTo>
                  <a:pt x="659" y="1005"/>
                  <a:pt x="653" y="1011"/>
                  <a:pt x="654" y="1017"/>
                </a:cubicBezTo>
                <a:cubicBezTo>
                  <a:pt x="654" y="1023"/>
                  <a:pt x="659" y="1028"/>
                  <a:pt x="666" y="1027"/>
                </a:cubicBezTo>
                <a:cubicBezTo>
                  <a:pt x="672" y="1027"/>
                  <a:pt x="676" y="1022"/>
                  <a:pt x="676" y="1016"/>
                </a:cubicBezTo>
                <a:close/>
                <a:moveTo>
                  <a:pt x="1182" y="926"/>
                </a:moveTo>
                <a:cubicBezTo>
                  <a:pt x="1182" y="932"/>
                  <a:pt x="1187" y="937"/>
                  <a:pt x="1193" y="937"/>
                </a:cubicBezTo>
                <a:cubicBezTo>
                  <a:pt x="1199" y="937"/>
                  <a:pt x="1204" y="932"/>
                  <a:pt x="1204" y="925"/>
                </a:cubicBezTo>
                <a:cubicBezTo>
                  <a:pt x="1204" y="919"/>
                  <a:pt x="1198" y="914"/>
                  <a:pt x="1192" y="914"/>
                </a:cubicBezTo>
                <a:cubicBezTo>
                  <a:pt x="1186" y="915"/>
                  <a:pt x="1182" y="920"/>
                  <a:pt x="1182" y="926"/>
                </a:cubicBezTo>
                <a:close/>
                <a:moveTo>
                  <a:pt x="854" y="1169"/>
                </a:moveTo>
                <a:cubicBezTo>
                  <a:pt x="854" y="1163"/>
                  <a:pt x="849" y="1158"/>
                  <a:pt x="844" y="1158"/>
                </a:cubicBezTo>
                <a:cubicBezTo>
                  <a:pt x="837" y="1158"/>
                  <a:pt x="833" y="1162"/>
                  <a:pt x="832" y="1168"/>
                </a:cubicBezTo>
                <a:cubicBezTo>
                  <a:pt x="832" y="1175"/>
                  <a:pt x="837" y="1180"/>
                  <a:pt x="843" y="1180"/>
                </a:cubicBezTo>
                <a:cubicBezTo>
                  <a:pt x="849" y="1180"/>
                  <a:pt x="854" y="1175"/>
                  <a:pt x="854" y="1169"/>
                </a:cubicBezTo>
                <a:close/>
                <a:moveTo>
                  <a:pt x="673" y="798"/>
                </a:moveTo>
                <a:cubicBezTo>
                  <a:pt x="672" y="804"/>
                  <a:pt x="678" y="810"/>
                  <a:pt x="684" y="810"/>
                </a:cubicBezTo>
                <a:cubicBezTo>
                  <a:pt x="690" y="810"/>
                  <a:pt x="695" y="804"/>
                  <a:pt x="695" y="798"/>
                </a:cubicBezTo>
                <a:cubicBezTo>
                  <a:pt x="695" y="792"/>
                  <a:pt x="690" y="788"/>
                  <a:pt x="684" y="788"/>
                </a:cubicBezTo>
                <a:cubicBezTo>
                  <a:pt x="678" y="788"/>
                  <a:pt x="673" y="792"/>
                  <a:pt x="673" y="798"/>
                </a:cubicBezTo>
                <a:close/>
                <a:moveTo>
                  <a:pt x="689" y="1057"/>
                </a:moveTo>
                <a:cubicBezTo>
                  <a:pt x="695" y="1058"/>
                  <a:pt x="701" y="1052"/>
                  <a:pt x="701" y="1046"/>
                </a:cubicBezTo>
                <a:cubicBezTo>
                  <a:pt x="701" y="1040"/>
                  <a:pt x="696" y="1035"/>
                  <a:pt x="690" y="1035"/>
                </a:cubicBezTo>
                <a:cubicBezTo>
                  <a:pt x="684" y="1035"/>
                  <a:pt x="679" y="1040"/>
                  <a:pt x="679" y="1046"/>
                </a:cubicBezTo>
                <a:cubicBezTo>
                  <a:pt x="679" y="1052"/>
                  <a:pt x="683" y="1057"/>
                  <a:pt x="689" y="1057"/>
                </a:cubicBezTo>
                <a:close/>
                <a:moveTo>
                  <a:pt x="1173" y="831"/>
                </a:moveTo>
                <a:cubicBezTo>
                  <a:pt x="1167" y="831"/>
                  <a:pt x="1162" y="837"/>
                  <a:pt x="1162" y="843"/>
                </a:cubicBezTo>
                <a:cubicBezTo>
                  <a:pt x="1162" y="849"/>
                  <a:pt x="1168" y="853"/>
                  <a:pt x="1174" y="853"/>
                </a:cubicBezTo>
                <a:cubicBezTo>
                  <a:pt x="1180" y="853"/>
                  <a:pt x="1184" y="848"/>
                  <a:pt x="1184" y="842"/>
                </a:cubicBezTo>
                <a:cubicBezTo>
                  <a:pt x="1184" y="836"/>
                  <a:pt x="1179" y="831"/>
                  <a:pt x="1173" y="831"/>
                </a:cubicBezTo>
                <a:close/>
                <a:moveTo>
                  <a:pt x="952" y="1167"/>
                </a:moveTo>
                <a:cubicBezTo>
                  <a:pt x="946" y="1167"/>
                  <a:pt x="940" y="1172"/>
                  <a:pt x="940" y="1178"/>
                </a:cubicBezTo>
                <a:cubicBezTo>
                  <a:pt x="940" y="1184"/>
                  <a:pt x="945" y="1189"/>
                  <a:pt x="951" y="1189"/>
                </a:cubicBezTo>
                <a:cubicBezTo>
                  <a:pt x="958" y="1189"/>
                  <a:pt x="962" y="1185"/>
                  <a:pt x="962" y="1179"/>
                </a:cubicBezTo>
                <a:cubicBezTo>
                  <a:pt x="963" y="1173"/>
                  <a:pt x="958" y="1167"/>
                  <a:pt x="952" y="1167"/>
                </a:cubicBezTo>
                <a:close/>
                <a:moveTo>
                  <a:pt x="680" y="963"/>
                </a:moveTo>
                <a:cubicBezTo>
                  <a:pt x="680" y="957"/>
                  <a:pt x="675" y="952"/>
                  <a:pt x="669" y="952"/>
                </a:cubicBezTo>
                <a:cubicBezTo>
                  <a:pt x="663" y="952"/>
                  <a:pt x="659" y="956"/>
                  <a:pt x="658" y="962"/>
                </a:cubicBezTo>
                <a:cubicBezTo>
                  <a:pt x="658" y="968"/>
                  <a:pt x="663" y="973"/>
                  <a:pt x="669" y="973"/>
                </a:cubicBezTo>
                <a:cubicBezTo>
                  <a:pt x="675" y="973"/>
                  <a:pt x="680" y="968"/>
                  <a:pt x="680" y="963"/>
                </a:cubicBezTo>
                <a:close/>
                <a:moveTo>
                  <a:pt x="959" y="660"/>
                </a:moveTo>
                <a:cubicBezTo>
                  <a:pt x="959" y="666"/>
                  <a:pt x="963" y="670"/>
                  <a:pt x="969" y="670"/>
                </a:cubicBezTo>
                <a:cubicBezTo>
                  <a:pt x="975" y="670"/>
                  <a:pt x="980" y="666"/>
                  <a:pt x="980" y="660"/>
                </a:cubicBezTo>
                <a:cubicBezTo>
                  <a:pt x="981" y="654"/>
                  <a:pt x="975" y="648"/>
                  <a:pt x="969" y="649"/>
                </a:cubicBezTo>
                <a:cubicBezTo>
                  <a:pt x="963" y="649"/>
                  <a:pt x="959" y="654"/>
                  <a:pt x="959" y="660"/>
                </a:cubicBezTo>
                <a:close/>
                <a:moveTo>
                  <a:pt x="750" y="1105"/>
                </a:moveTo>
                <a:cubicBezTo>
                  <a:pt x="750" y="1099"/>
                  <a:pt x="745" y="1094"/>
                  <a:pt x="740" y="1094"/>
                </a:cubicBezTo>
                <a:cubicBezTo>
                  <a:pt x="733" y="1094"/>
                  <a:pt x="728" y="1099"/>
                  <a:pt x="728" y="1105"/>
                </a:cubicBezTo>
                <a:cubicBezTo>
                  <a:pt x="729" y="1111"/>
                  <a:pt x="733" y="1116"/>
                  <a:pt x="739" y="1116"/>
                </a:cubicBezTo>
                <a:cubicBezTo>
                  <a:pt x="745" y="1116"/>
                  <a:pt x="750" y="1111"/>
                  <a:pt x="750" y="1105"/>
                </a:cubicBezTo>
                <a:close/>
                <a:moveTo>
                  <a:pt x="1065" y="1123"/>
                </a:moveTo>
                <a:cubicBezTo>
                  <a:pt x="1059" y="1123"/>
                  <a:pt x="1054" y="1128"/>
                  <a:pt x="1054" y="1134"/>
                </a:cubicBezTo>
                <a:cubicBezTo>
                  <a:pt x="1054" y="1140"/>
                  <a:pt x="1059" y="1145"/>
                  <a:pt x="1065" y="1145"/>
                </a:cubicBezTo>
                <a:cubicBezTo>
                  <a:pt x="1071" y="1145"/>
                  <a:pt x="1076" y="1140"/>
                  <a:pt x="1076" y="1134"/>
                </a:cubicBezTo>
                <a:cubicBezTo>
                  <a:pt x="1076" y="1128"/>
                  <a:pt x="1071" y="1123"/>
                  <a:pt x="1065" y="1123"/>
                </a:cubicBezTo>
                <a:close/>
                <a:moveTo>
                  <a:pt x="821" y="675"/>
                </a:moveTo>
                <a:cubicBezTo>
                  <a:pt x="820" y="681"/>
                  <a:pt x="825" y="686"/>
                  <a:pt x="831" y="686"/>
                </a:cubicBezTo>
                <a:cubicBezTo>
                  <a:pt x="837" y="686"/>
                  <a:pt x="842" y="681"/>
                  <a:pt x="842" y="675"/>
                </a:cubicBezTo>
                <a:cubicBezTo>
                  <a:pt x="842" y="669"/>
                  <a:pt x="837" y="664"/>
                  <a:pt x="832" y="664"/>
                </a:cubicBezTo>
                <a:cubicBezTo>
                  <a:pt x="826" y="664"/>
                  <a:pt x="821" y="669"/>
                  <a:pt x="821" y="675"/>
                </a:cubicBezTo>
                <a:close/>
                <a:moveTo>
                  <a:pt x="909" y="1174"/>
                </a:moveTo>
                <a:cubicBezTo>
                  <a:pt x="909" y="1168"/>
                  <a:pt x="903" y="1163"/>
                  <a:pt x="898" y="1163"/>
                </a:cubicBezTo>
                <a:cubicBezTo>
                  <a:pt x="891" y="1163"/>
                  <a:pt x="887" y="1168"/>
                  <a:pt x="887" y="1174"/>
                </a:cubicBezTo>
                <a:cubicBezTo>
                  <a:pt x="887" y="1180"/>
                  <a:pt x="892" y="1185"/>
                  <a:pt x="898" y="1185"/>
                </a:cubicBezTo>
                <a:cubicBezTo>
                  <a:pt x="904" y="1185"/>
                  <a:pt x="909" y="1179"/>
                  <a:pt x="909" y="1174"/>
                </a:cubicBezTo>
                <a:close/>
                <a:moveTo>
                  <a:pt x="1106" y="1109"/>
                </a:moveTo>
                <a:cubicBezTo>
                  <a:pt x="1106" y="1103"/>
                  <a:pt x="1101" y="1099"/>
                  <a:pt x="1095" y="1098"/>
                </a:cubicBezTo>
                <a:cubicBezTo>
                  <a:pt x="1089" y="1098"/>
                  <a:pt x="1084" y="1103"/>
                  <a:pt x="1084" y="1109"/>
                </a:cubicBezTo>
                <a:cubicBezTo>
                  <a:pt x="1083" y="1115"/>
                  <a:pt x="1089" y="1120"/>
                  <a:pt x="1095" y="1120"/>
                </a:cubicBezTo>
                <a:cubicBezTo>
                  <a:pt x="1101" y="1120"/>
                  <a:pt x="1106" y="1115"/>
                  <a:pt x="1106" y="1109"/>
                </a:cubicBezTo>
                <a:close/>
                <a:moveTo>
                  <a:pt x="1038" y="694"/>
                </a:moveTo>
                <a:cubicBezTo>
                  <a:pt x="1038" y="699"/>
                  <a:pt x="1043" y="704"/>
                  <a:pt x="1049" y="704"/>
                </a:cubicBezTo>
                <a:cubicBezTo>
                  <a:pt x="1055" y="705"/>
                  <a:pt x="1059" y="700"/>
                  <a:pt x="1060" y="694"/>
                </a:cubicBezTo>
                <a:cubicBezTo>
                  <a:pt x="1060" y="688"/>
                  <a:pt x="1055" y="683"/>
                  <a:pt x="1049" y="683"/>
                </a:cubicBezTo>
                <a:cubicBezTo>
                  <a:pt x="1043" y="683"/>
                  <a:pt x="1038" y="688"/>
                  <a:pt x="1038" y="694"/>
                </a:cubicBezTo>
                <a:close/>
                <a:moveTo>
                  <a:pt x="725" y="1076"/>
                </a:moveTo>
                <a:cubicBezTo>
                  <a:pt x="725" y="1070"/>
                  <a:pt x="720" y="1065"/>
                  <a:pt x="715" y="1065"/>
                </a:cubicBezTo>
                <a:cubicBezTo>
                  <a:pt x="709" y="1065"/>
                  <a:pt x="703" y="1070"/>
                  <a:pt x="703" y="1076"/>
                </a:cubicBezTo>
                <a:cubicBezTo>
                  <a:pt x="704" y="1082"/>
                  <a:pt x="709" y="1087"/>
                  <a:pt x="715" y="1087"/>
                </a:cubicBezTo>
                <a:cubicBezTo>
                  <a:pt x="721" y="1087"/>
                  <a:pt x="725" y="1082"/>
                  <a:pt x="725" y="1076"/>
                </a:cubicBezTo>
                <a:close/>
                <a:moveTo>
                  <a:pt x="916" y="665"/>
                </a:moveTo>
                <a:cubicBezTo>
                  <a:pt x="922" y="665"/>
                  <a:pt x="927" y="660"/>
                  <a:pt x="927" y="654"/>
                </a:cubicBezTo>
                <a:cubicBezTo>
                  <a:pt x="926" y="648"/>
                  <a:pt x="921" y="643"/>
                  <a:pt x="916" y="643"/>
                </a:cubicBezTo>
                <a:cubicBezTo>
                  <a:pt x="910" y="643"/>
                  <a:pt x="905" y="649"/>
                  <a:pt x="905" y="654"/>
                </a:cubicBezTo>
                <a:cubicBezTo>
                  <a:pt x="905" y="660"/>
                  <a:pt x="910" y="665"/>
                  <a:pt x="916" y="665"/>
                </a:cubicBezTo>
                <a:close/>
                <a:moveTo>
                  <a:pt x="689" y="853"/>
                </a:moveTo>
                <a:cubicBezTo>
                  <a:pt x="689" y="847"/>
                  <a:pt x="684" y="842"/>
                  <a:pt x="678" y="843"/>
                </a:cubicBezTo>
                <a:cubicBezTo>
                  <a:pt x="673" y="843"/>
                  <a:pt x="668" y="848"/>
                  <a:pt x="668" y="853"/>
                </a:cubicBezTo>
                <a:cubicBezTo>
                  <a:pt x="668" y="859"/>
                  <a:pt x="673" y="864"/>
                  <a:pt x="679" y="864"/>
                </a:cubicBezTo>
                <a:cubicBezTo>
                  <a:pt x="685" y="864"/>
                  <a:pt x="689" y="859"/>
                  <a:pt x="689" y="853"/>
                </a:cubicBezTo>
                <a:close/>
                <a:moveTo>
                  <a:pt x="703" y="774"/>
                </a:moveTo>
                <a:cubicBezTo>
                  <a:pt x="703" y="780"/>
                  <a:pt x="708" y="785"/>
                  <a:pt x="714" y="785"/>
                </a:cubicBezTo>
                <a:cubicBezTo>
                  <a:pt x="720" y="784"/>
                  <a:pt x="724" y="780"/>
                  <a:pt x="724" y="774"/>
                </a:cubicBezTo>
                <a:cubicBezTo>
                  <a:pt x="724" y="768"/>
                  <a:pt x="720" y="763"/>
                  <a:pt x="714" y="763"/>
                </a:cubicBezTo>
                <a:cubicBezTo>
                  <a:pt x="708" y="763"/>
                  <a:pt x="703" y="768"/>
                  <a:pt x="703" y="774"/>
                </a:cubicBezTo>
                <a:close/>
                <a:moveTo>
                  <a:pt x="1170" y="1005"/>
                </a:moveTo>
                <a:cubicBezTo>
                  <a:pt x="1169" y="999"/>
                  <a:pt x="1164" y="994"/>
                  <a:pt x="1158" y="994"/>
                </a:cubicBezTo>
                <a:cubicBezTo>
                  <a:pt x="1152" y="995"/>
                  <a:pt x="1148" y="1000"/>
                  <a:pt x="1148" y="1005"/>
                </a:cubicBezTo>
                <a:cubicBezTo>
                  <a:pt x="1148" y="1011"/>
                  <a:pt x="1153" y="1016"/>
                  <a:pt x="1159" y="1016"/>
                </a:cubicBezTo>
                <a:cubicBezTo>
                  <a:pt x="1165" y="1016"/>
                  <a:pt x="1170" y="1010"/>
                  <a:pt x="1170" y="1005"/>
                </a:cubicBezTo>
                <a:close/>
                <a:moveTo>
                  <a:pt x="1148" y="802"/>
                </a:moveTo>
                <a:cubicBezTo>
                  <a:pt x="1142" y="802"/>
                  <a:pt x="1138" y="807"/>
                  <a:pt x="1138" y="812"/>
                </a:cubicBezTo>
                <a:cubicBezTo>
                  <a:pt x="1138" y="818"/>
                  <a:pt x="1143" y="823"/>
                  <a:pt x="1149" y="823"/>
                </a:cubicBezTo>
                <a:cubicBezTo>
                  <a:pt x="1155" y="823"/>
                  <a:pt x="1160" y="818"/>
                  <a:pt x="1159" y="812"/>
                </a:cubicBezTo>
                <a:cubicBezTo>
                  <a:pt x="1159" y="806"/>
                  <a:pt x="1154" y="801"/>
                  <a:pt x="1148" y="802"/>
                </a:cubicBezTo>
                <a:close/>
                <a:moveTo>
                  <a:pt x="1158" y="895"/>
                </a:moveTo>
                <a:cubicBezTo>
                  <a:pt x="1157" y="901"/>
                  <a:pt x="1162" y="906"/>
                  <a:pt x="1168" y="907"/>
                </a:cubicBezTo>
                <a:cubicBezTo>
                  <a:pt x="1174" y="907"/>
                  <a:pt x="1179" y="902"/>
                  <a:pt x="1179" y="896"/>
                </a:cubicBezTo>
                <a:cubicBezTo>
                  <a:pt x="1179" y="890"/>
                  <a:pt x="1174" y="885"/>
                  <a:pt x="1168" y="885"/>
                </a:cubicBezTo>
                <a:cubicBezTo>
                  <a:pt x="1163" y="885"/>
                  <a:pt x="1158" y="890"/>
                  <a:pt x="1158" y="895"/>
                </a:cubicBezTo>
                <a:close/>
                <a:moveTo>
                  <a:pt x="1063" y="724"/>
                </a:moveTo>
                <a:cubicBezTo>
                  <a:pt x="1063" y="730"/>
                  <a:pt x="1068" y="734"/>
                  <a:pt x="1074" y="734"/>
                </a:cubicBezTo>
                <a:cubicBezTo>
                  <a:pt x="1080" y="734"/>
                  <a:pt x="1084" y="729"/>
                  <a:pt x="1084" y="723"/>
                </a:cubicBezTo>
                <a:cubicBezTo>
                  <a:pt x="1084" y="718"/>
                  <a:pt x="1079" y="713"/>
                  <a:pt x="1074" y="713"/>
                </a:cubicBezTo>
                <a:cubicBezTo>
                  <a:pt x="1068" y="713"/>
                  <a:pt x="1063" y="718"/>
                  <a:pt x="1063" y="724"/>
                </a:cubicBezTo>
                <a:close/>
                <a:moveTo>
                  <a:pt x="829" y="1140"/>
                </a:moveTo>
                <a:cubicBezTo>
                  <a:pt x="829" y="1134"/>
                  <a:pt x="824" y="1129"/>
                  <a:pt x="818" y="1129"/>
                </a:cubicBezTo>
                <a:cubicBezTo>
                  <a:pt x="813" y="1129"/>
                  <a:pt x="808" y="1134"/>
                  <a:pt x="808" y="1139"/>
                </a:cubicBezTo>
                <a:cubicBezTo>
                  <a:pt x="808" y="1145"/>
                  <a:pt x="812" y="1150"/>
                  <a:pt x="818" y="1150"/>
                </a:cubicBezTo>
                <a:cubicBezTo>
                  <a:pt x="824" y="1151"/>
                  <a:pt x="829" y="1146"/>
                  <a:pt x="829" y="1140"/>
                </a:cubicBezTo>
                <a:close/>
                <a:moveTo>
                  <a:pt x="792" y="700"/>
                </a:moveTo>
                <a:cubicBezTo>
                  <a:pt x="792" y="706"/>
                  <a:pt x="797" y="711"/>
                  <a:pt x="803" y="710"/>
                </a:cubicBezTo>
                <a:cubicBezTo>
                  <a:pt x="809" y="710"/>
                  <a:pt x="813" y="705"/>
                  <a:pt x="813" y="699"/>
                </a:cubicBezTo>
                <a:cubicBezTo>
                  <a:pt x="813" y="694"/>
                  <a:pt x="808" y="689"/>
                  <a:pt x="802" y="689"/>
                </a:cubicBezTo>
                <a:cubicBezTo>
                  <a:pt x="796" y="689"/>
                  <a:pt x="792" y="694"/>
                  <a:pt x="792" y="700"/>
                </a:cubicBezTo>
                <a:close/>
                <a:moveTo>
                  <a:pt x="875" y="679"/>
                </a:moveTo>
                <a:cubicBezTo>
                  <a:pt x="876" y="685"/>
                  <a:pt x="880" y="690"/>
                  <a:pt x="886" y="690"/>
                </a:cubicBezTo>
                <a:cubicBezTo>
                  <a:pt x="892" y="689"/>
                  <a:pt x="896" y="685"/>
                  <a:pt x="896" y="679"/>
                </a:cubicBezTo>
                <a:cubicBezTo>
                  <a:pt x="896" y="674"/>
                  <a:pt x="892" y="669"/>
                  <a:pt x="886" y="669"/>
                </a:cubicBezTo>
                <a:cubicBezTo>
                  <a:pt x="880" y="668"/>
                  <a:pt x="875" y="674"/>
                  <a:pt x="875" y="679"/>
                </a:cubicBezTo>
                <a:close/>
                <a:moveTo>
                  <a:pt x="985" y="690"/>
                </a:moveTo>
                <a:cubicBezTo>
                  <a:pt x="985" y="695"/>
                  <a:pt x="989" y="700"/>
                  <a:pt x="995" y="700"/>
                </a:cubicBezTo>
                <a:cubicBezTo>
                  <a:pt x="1001" y="700"/>
                  <a:pt x="1005" y="695"/>
                  <a:pt x="1005" y="689"/>
                </a:cubicBezTo>
                <a:cubicBezTo>
                  <a:pt x="1005" y="684"/>
                  <a:pt x="1001" y="679"/>
                  <a:pt x="995" y="679"/>
                </a:cubicBezTo>
                <a:cubicBezTo>
                  <a:pt x="989" y="679"/>
                  <a:pt x="984" y="684"/>
                  <a:pt x="985" y="690"/>
                </a:cubicBezTo>
                <a:close/>
                <a:moveTo>
                  <a:pt x="1098" y="743"/>
                </a:moveTo>
                <a:cubicBezTo>
                  <a:pt x="1093" y="743"/>
                  <a:pt x="1088" y="747"/>
                  <a:pt x="1088" y="753"/>
                </a:cubicBezTo>
                <a:cubicBezTo>
                  <a:pt x="1088" y="759"/>
                  <a:pt x="1092" y="764"/>
                  <a:pt x="1098" y="764"/>
                </a:cubicBezTo>
                <a:cubicBezTo>
                  <a:pt x="1104" y="764"/>
                  <a:pt x="1109" y="759"/>
                  <a:pt x="1109" y="753"/>
                </a:cubicBezTo>
                <a:cubicBezTo>
                  <a:pt x="1109" y="748"/>
                  <a:pt x="1104" y="743"/>
                  <a:pt x="1098" y="743"/>
                </a:cubicBezTo>
                <a:close/>
                <a:moveTo>
                  <a:pt x="1153" y="951"/>
                </a:moveTo>
                <a:cubicBezTo>
                  <a:pt x="1153" y="956"/>
                  <a:pt x="1158" y="961"/>
                  <a:pt x="1164" y="961"/>
                </a:cubicBezTo>
                <a:cubicBezTo>
                  <a:pt x="1169" y="961"/>
                  <a:pt x="1174" y="957"/>
                  <a:pt x="1174" y="951"/>
                </a:cubicBezTo>
                <a:cubicBezTo>
                  <a:pt x="1175" y="945"/>
                  <a:pt x="1170" y="940"/>
                  <a:pt x="1164" y="940"/>
                </a:cubicBezTo>
                <a:cubicBezTo>
                  <a:pt x="1158" y="940"/>
                  <a:pt x="1153" y="945"/>
                  <a:pt x="1153" y="951"/>
                </a:cubicBezTo>
                <a:close/>
                <a:moveTo>
                  <a:pt x="732" y="749"/>
                </a:moveTo>
                <a:cubicBezTo>
                  <a:pt x="732" y="755"/>
                  <a:pt x="736" y="760"/>
                  <a:pt x="742" y="760"/>
                </a:cubicBezTo>
                <a:cubicBezTo>
                  <a:pt x="748" y="760"/>
                  <a:pt x="753" y="755"/>
                  <a:pt x="753" y="750"/>
                </a:cubicBezTo>
                <a:cubicBezTo>
                  <a:pt x="753" y="744"/>
                  <a:pt x="749" y="739"/>
                  <a:pt x="743" y="739"/>
                </a:cubicBezTo>
                <a:cubicBezTo>
                  <a:pt x="737" y="739"/>
                  <a:pt x="732" y="743"/>
                  <a:pt x="732" y="749"/>
                </a:cubicBezTo>
                <a:close/>
                <a:moveTo>
                  <a:pt x="1124" y="772"/>
                </a:moveTo>
                <a:cubicBezTo>
                  <a:pt x="1118" y="772"/>
                  <a:pt x="1113" y="776"/>
                  <a:pt x="1113" y="782"/>
                </a:cubicBezTo>
                <a:cubicBezTo>
                  <a:pt x="1113" y="788"/>
                  <a:pt x="1118" y="793"/>
                  <a:pt x="1123" y="793"/>
                </a:cubicBezTo>
                <a:cubicBezTo>
                  <a:pt x="1129" y="793"/>
                  <a:pt x="1134" y="789"/>
                  <a:pt x="1134" y="783"/>
                </a:cubicBezTo>
                <a:cubicBezTo>
                  <a:pt x="1134" y="777"/>
                  <a:pt x="1130" y="772"/>
                  <a:pt x="1124" y="772"/>
                </a:cubicBezTo>
                <a:close/>
                <a:moveTo>
                  <a:pt x="664" y="908"/>
                </a:moveTo>
                <a:cubicBezTo>
                  <a:pt x="664" y="914"/>
                  <a:pt x="669" y="918"/>
                  <a:pt x="674" y="918"/>
                </a:cubicBezTo>
                <a:cubicBezTo>
                  <a:pt x="680" y="918"/>
                  <a:pt x="685" y="914"/>
                  <a:pt x="685" y="908"/>
                </a:cubicBezTo>
                <a:cubicBezTo>
                  <a:pt x="685" y="902"/>
                  <a:pt x="680" y="897"/>
                  <a:pt x="674" y="897"/>
                </a:cubicBezTo>
                <a:cubicBezTo>
                  <a:pt x="668" y="897"/>
                  <a:pt x="664" y="902"/>
                  <a:pt x="664" y="908"/>
                </a:cubicBezTo>
                <a:close/>
                <a:moveTo>
                  <a:pt x="762" y="724"/>
                </a:moveTo>
                <a:cubicBezTo>
                  <a:pt x="762" y="730"/>
                  <a:pt x="766" y="735"/>
                  <a:pt x="772" y="735"/>
                </a:cubicBezTo>
                <a:cubicBezTo>
                  <a:pt x="778" y="735"/>
                  <a:pt x="783" y="730"/>
                  <a:pt x="783" y="724"/>
                </a:cubicBezTo>
                <a:cubicBezTo>
                  <a:pt x="783" y="719"/>
                  <a:pt x="779" y="714"/>
                  <a:pt x="773" y="714"/>
                </a:cubicBezTo>
                <a:cubicBezTo>
                  <a:pt x="767" y="714"/>
                  <a:pt x="762" y="718"/>
                  <a:pt x="762" y="724"/>
                </a:cubicBezTo>
                <a:close/>
                <a:moveTo>
                  <a:pt x="992" y="1154"/>
                </a:moveTo>
                <a:cubicBezTo>
                  <a:pt x="992" y="1148"/>
                  <a:pt x="987" y="1143"/>
                  <a:pt x="981" y="1143"/>
                </a:cubicBezTo>
                <a:cubicBezTo>
                  <a:pt x="976" y="1143"/>
                  <a:pt x="971" y="1148"/>
                  <a:pt x="971" y="1153"/>
                </a:cubicBezTo>
                <a:cubicBezTo>
                  <a:pt x="971" y="1159"/>
                  <a:pt x="975" y="1164"/>
                  <a:pt x="981" y="1164"/>
                </a:cubicBezTo>
                <a:cubicBezTo>
                  <a:pt x="987" y="1164"/>
                  <a:pt x="992" y="1160"/>
                  <a:pt x="992" y="1154"/>
                </a:cubicBezTo>
                <a:close/>
                <a:moveTo>
                  <a:pt x="704" y="991"/>
                </a:moveTo>
                <a:cubicBezTo>
                  <a:pt x="704" y="986"/>
                  <a:pt x="700" y="981"/>
                  <a:pt x="694" y="981"/>
                </a:cubicBezTo>
                <a:cubicBezTo>
                  <a:pt x="688" y="981"/>
                  <a:pt x="683" y="986"/>
                  <a:pt x="684" y="992"/>
                </a:cubicBezTo>
                <a:cubicBezTo>
                  <a:pt x="684" y="998"/>
                  <a:pt x="688" y="1002"/>
                  <a:pt x="694" y="1002"/>
                </a:cubicBezTo>
                <a:cubicBezTo>
                  <a:pt x="700" y="1002"/>
                  <a:pt x="704" y="997"/>
                  <a:pt x="704" y="991"/>
                </a:cubicBezTo>
                <a:close/>
                <a:moveTo>
                  <a:pt x="804" y="1110"/>
                </a:moveTo>
                <a:cubicBezTo>
                  <a:pt x="804" y="1104"/>
                  <a:pt x="800" y="1100"/>
                  <a:pt x="794" y="1100"/>
                </a:cubicBezTo>
                <a:cubicBezTo>
                  <a:pt x="788" y="1100"/>
                  <a:pt x="784" y="1104"/>
                  <a:pt x="783" y="1110"/>
                </a:cubicBezTo>
                <a:cubicBezTo>
                  <a:pt x="783" y="1115"/>
                  <a:pt x="788" y="1120"/>
                  <a:pt x="793" y="1120"/>
                </a:cubicBezTo>
                <a:cubicBezTo>
                  <a:pt x="799" y="1121"/>
                  <a:pt x="804" y="1116"/>
                  <a:pt x="804" y="1110"/>
                </a:cubicBezTo>
                <a:close/>
                <a:moveTo>
                  <a:pt x="1139" y="1030"/>
                </a:moveTo>
                <a:cubicBezTo>
                  <a:pt x="1139" y="1024"/>
                  <a:pt x="1135" y="1020"/>
                  <a:pt x="1129" y="1020"/>
                </a:cubicBezTo>
                <a:cubicBezTo>
                  <a:pt x="1123" y="1020"/>
                  <a:pt x="1119" y="1024"/>
                  <a:pt x="1119" y="1030"/>
                </a:cubicBezTo>
                <a:cubicBezTo>
                  <a:pt x="1119" y="1035"/>
                  <a:pt x="1123" y="1040"/>
                  <a:pt x="1129" y="1040"/>
                </a:cubicBezTo>
                <a:cubicBezTo>
                  <a:pt x="1134" y="1040"/>
                  <a:pt x="1140" y="1035"/>
                  <a:pt x="1139" y="1030"/>
                </a:cubicBezTo>
                <a:close/>
                <a:moveTo>
                  <a:pt x="937" y="1149"/>
                </a:moveTo>
                <a:cubicBezTo>
                  <a:pt x="937" y="1143"/>
                  <a:pt x="932" y="1139"/>
                  <a:pt x="926" y="1139"/>
                </a:cubicBezTo>
                <a:cubicBezTo>
                  <a:pt x="921" y="1139"/>
                  <a:pt x="916" y="1144"/>
                  <a:pt x="916" y="1150"/>
                </a:cubicBezTo>
                <a:cubicBezTo>
                  <a:pt x="917" y="1155"/>
                  <a:pt x="922" y="1160"/>
                  <a:pt x="927" y="1160"/>
                </a:cubicBezTo>
                <a:cubicBezTo>
                  <a:pt x="933" y="1159"/>
                  <a:pt x="937" y="1155"/>
                  <a:pt x="937" y="1149"/>
                </a:cubicBezTo>
                <a:close/>
                <a:moveTo>
                  <a:pt x="930" y="684"/>
                </a:moveTo>
                <a:cubicBezTo>
                  <a:pt x="930" y="690"/>
                  <a:pt x="935" y="695"/>
                  <a:pt x="941" y="694"/>
                </a:cubicBezTo>
                <a:cubicBezTo>
                  <a:pt x="947" y="694"/>
                  <a:pt x="951" y="690"/>
                  <a:pt x="951" y="684"/>
                </a:cubicBezTo>
                <a:cubicBezTo>
                  <a:pt x="950" y="678"/>
                  <a:pt x="946" y="674"/>
                  <a:pt x="940" y="674"/>
                </a:cubicBezTo>
                <a:cubicBezTo>
                  <a:pt x="935" y="674"/>
                  <a:pt x="930" y="679"/>
                  <a:pt x="930" y="684"/>
                </a:cubicBezTo>
                <a:close/>
                <a:moveTo>
                  <a:pt x="882" y="1144"/>
                </a:moveTo>
                <a:cubicBezTo>
                  <a:pt x="882" y="1138"/>
                  <a:pt x="878" y="1134"/>
                  <a:pt x="872" y="1134"/>
                </a:cubicBezTo>
                <a:cubicBezTo>
                  <a:pt x="866" y="1134"/>
                  <a:pt x="862" y="1139"/>
                  <a:pt x="862" y="1144"/>
                </a:cubicBezTo>
                <a:cubicBezTo>
                  <a:pt x="862" y="1150"/>
                  <a:pt x="867" y="1155"/>
                  <a:pt x="872" y="1155"/>
                </a:cubicBezTo>
                <a:cubicBezTo>
                  <a:pt x="878" y="1154"/>
                  <a:pt x="882" y="1150"/>
                  <a:pt x="882" y="1144"/>
                </a:cubicBezTo>
                <a:close/>
                <a:moveTo>
                  <a:pt x="1011" y="1139"/>
                </a:moveTo>
                <a:cubicBezTo>
                  <a:pt x="1017" y="1139"/>
                  <a:pt x="1022" y="1134"/>
                  <a:pt x="1022" y="1129"/>
                </a:cubicBezTo>
                <a:cubicBezTo>
                  <a:pt x="1022" y="1123"/>
                  <a:pt x="1017" y="1119"/>
                  <a:pt x="1011" y="1119"/>
                </a:cubicBezTo>
                <a:cubicBezTo>
                  <a:pt x="1005" y="1119"/>
                  <a:pt x="1001" y="1123"/>
                  <a:pt x="1001" y="1129"/>
                </a:cubicBezTo>
                <a:cubicBezTo>
                  <a:pt x="1001" y="1134"/>
                  <a:pt x="1006" y="1139"/>
                  <a:pt x="1011" y="1139"/>
                </a:cubicBezTo>
                <a:close/>
                <a:moveTo>
                  <a:pt x="1110" y="1055"/>
                </a:moveTo>
                <a:cubicBezTo>
                  <a:pt x="1110" y="1050"/>
                  <a:pt x="1106" y="1045"/>
                  <a:pt x="1100" y="1044"/>
                </a:cubicBezTo>
                <a:cubicBezTo>
                  <a:pt x="1095" y="1044"/>
                  <a:pt x="1090" y="1049"/>
                  <a:pt x="1090" y="1054"/>
                </a:cubicBezTo>
                <a:cubicBezTo>
                  <a:pt x="1090" y="1060"/>
                  <a:pt x="1094" y="1064"/>
                  <a:pt x="1100" y="1065"/>
                </a:cubicBezTo>
                <a:cubicBezTo>
                  <a:pt x="1105" y="1065"/>
                  <a:pt x="1110" y="1060"/>
                  <a:pt x="1110" y="1055"/>
                </a:cubicBezTo>
                <a:close/>
                <a:moveTo>
                  <a:pt x="719" y="829"/>
                </a:moveTo>
                <a:cubicBezTo>
                  <a:pt x="719" y="824"/>
                  <a:pt x="715" y="819"/>
                  <a:pt x="709" y="818"/>
                </a:cubicBezTo>
                <a:cubicBezTo>
                  <a:pt x="704" y="818"/>
                  <a:pt x="699" y="822"/>
                  <a:pt x="698" y="828"/>
                </a:cubicBezTo>
                <a:cubicBezTo>
                  <a:pt x="698" y="833"/>
                  <a:pt x="702" y="838"/>
                  <a:pt x="707" y="839"/>
                </a:cubicBezTo>
                <a:cubicBezTo>
                  <a:pt x="713" y="839"/>
                  <a:pt x="718" y="835"/>
                  <a:pt x="719" y="829"/>
                </a:cubicBezTo>
                <a:close/>
                <a:moveTo>
                  <a:pt x="1133" y="867"/>
                </a:moveTo>
                <a:cubicBezTo>
                  <a:pt x="1133" y="873"/>
                  <a:pt x="1138" y="877"/>
                  <a:pt x="1144" y="877"/>
                </a:cubicBezTo>
                <a:cubicBezTo>
                  <a:pt x="1150" y="877"/>
                  <a:pt x="1154" y="872"/>
                  <a:pt x="1153" y="866"/>
                </a:cubicBezTo>
                <a:cubicBezTo>
                  <a:pt x="1153" y="861"/>
                  <a:pt x="1149" y="856"/>
                  <a:pt x="1143" y="857"/>
                </a:cubicBezTo>
                <a:cubicBezTo>
                  <a:pt x="1138" y="857"/>
                  <a:pt x="1133" y="862"/>
                  <a:pt x="1133" y="867"/>
                </a:cubicBezTo>
                <a:close/>
                <a:moveTo>
                  <a:pt x="718" y="1032"/>
                </a:moveTo>
                <a:cubicBezTo>
                  <a:pt x="723" y="1032"/>
                  <a:pt x="728" y="1028"/>
                  <a:pt x="729" y="1022"/>
                </a:cubicBezTo>
                <a:cubicBezTo>
                  <a:pt x="729" y="1017"/>
                  <a:pt x="725" y="1012"/>
                  <a:pt x="720" y="1011"/>
                </a:cubicBezTo>
                <a:cubicBezTo>
                  <a:pt x="714" y="1011"/>
                  <a:pt x="709" y="1015"/>
                  <a:pt x="708" y="1020"/>
                </a:cubicBezTo>
                <a:cubicBezTo>
                  <a:pt x="708" y="1026"/>
                  <a:pt x="712" y="1031"/>
                  <a:pt x="718" y="1032"/>
                </a:cubicBezTo>
                <a:close/>
                <a:moveTo>
                  <a:pt x="768" y="1090"/>
                </a:moveTo>
                <a:cubicBezTo>
                  <a:pt x="774" y="1090"/>
                  <a:pt x="778" y="1086"/>
                  <a:pt x="778" y="1080"/>
                </a:cubicBezTo>
                <a:cubicBezTo>
                  <a:pt x="778" y="1075"/>
                  <a:pt x="774" y="1070"/>
                  <a:pt x="769" y="1070"/>
                </a:cubicBezTo>
                <a:cubicBezTo>
                  <a:pt x="763" y="1070"/>
                  <a:pt x="758" y="1075"/>
                  <a:pt x="758" y="1080"/>
                </a:cubicBezTo>
                <a:cubicBezTo>
                  <a:pt x="758" y="1085"/>
                  <a:pt x="763" y="1090"/>
                  <a:pt x="768" y="1090"/>
                </a:cubicBezTo>
                <a:close/>
                <a:moveTo>
                  <a:pt x="1050" y="1104"/>
                </a:moveTo>
                <a:cubicBezTo>
                  <a:pt x="1050" y="1099"/>
                  <a:pt x="1045" y="1094"/>
                  <a:pt x="1040" y="1094"/>
                </a:cubicBezTo>
                <a:cubicBezTo>
                  <a:pt x="1035" y="1094"/>
                  <a:pt x="1030" y="1098"/>
                  <a:pt x="1030" y="1104"/>
                </a:cubicBezTo>
                <a:cubicBezTo>
                  <a:pt x="1030" y="1110"/>
                  <a:pt x="1034" y="1114"/>
                  <a:pt x="1040" y="1114"/>
                </a:cubicBezTo>
                <a:cubicBezTo>
                  <a:pt x="1046" y="1114"/>
                  <a:pt x="1051" y="1109"/>
                  <a:pt x="1050" y="1104"/>
                </a:cubicBezTo>
                <a:close/>
                <a:moveTo>
                  <a:pt x="1124" y="975"/>
                </a:moveTo>
                <a:cubicBezTo>
                  <a:pt x="1124" y="980"/>
                  <a:pt x="1128" y="985"/>
                  <a:pt x="1134" y="985"/>
                </a:cubicBezTo>
                <a:cubicBezTo>
                  <a:pt x="1139" y="985"/>
                  <a:pt x="1144" y="980"/>
                  <a:pt x="1144" y="975"/>
                </a:cubicBezTo>
                <a:cubicBezTo>
                  <a:pt x="1144" y="970"/>
                  <a:pt x="1139" y="965"/>
                  <a:pt x="1134" y="965"/>
                </a:cubicBezTo>
                <a:cubicBezTo>
                  <a:pt x="1129" y="965"/>
                  <a:pt x="1124" y="969"/>
                  <a:pt x="1124" y="975"/>
                </a:cubicBezTo>
                <a:close/>
                <a:moveTo>
                  <a:pt x="856" y="695"/>
                </a:moveTo>
                <a:cubicBezTo>
                  <a:pt x="850" y="695"/>
                  <a:pt x="846" y="700"/>
                  <a:pt x="846" y="705"/>
                </a:cubicBezTo>
                <a:cubicBezTo>
                  <a:pt x="846" y="711"/>
                  <a:pt x="851" y="715"/>
                  <a:pt x="856" y="715"/>
                </a:cubicBezTo>
                <a:cubicBezTo>
                  <a:pt x="861" y="715"/>
                  <a:pt x="866" y="710"/>
                  <a:pt x="866" y="705"/>
                </a:cubicBezTo>
                <a:cubicBezTo>
                  <a:pt x="866" y="700"/>
                  <a:pt x="861" y="695"/>
                  <a:pt x="856" y="695"/>
                </a:cubicBezTo>
                <a:close/>
                <a:moveTo>
                  <a:pt x="743" y="1061"/>
                </a:moveTo>
                <a:cubicBezTo>
                  <a:pt x="749" y="1061"/>
                  <a:pt x="754" y="1057"/>
                  <a:pt x="754" y="1051"/>
                </a:cubicBezTo>
                <a:cubicBezTo>
                  <a:pt x="754" y="1046"/>
                  <a:pt x="749" y="1041"/>
                  <a:pt x="743" y="1041"/>
                </a:cubicBezTo>
                <a:cubicBezTo>
                  <a:pt x="738" y="1041"/>
                  <a:pt x="734" y="1045"/>
                  <a:pt x="733" y="1051"/>
                </a:cubicBezTo>
                <a:cubicBezTo>
                  <a:pt x="733" y="1056"/>
                  <a:pt x="737" y="1061"/>
                  <a:pt x="743" y="1061"/>
                </a:cubicBezTo>
                <a:close/>
                <a:moveTo>
                  <a:pt x="1010" y="718"/>
                </a:moveTo>
                <a:cubicBezTo>
                  <a:pt x="1010" y="724"/>
                  <a:pt x="1014" y="728"/>
                  <a:pt x="1019" y="728"/>
                </a:cubicBezTo>
                <a:cubicBezTo>
                  <a:pt x="1025" y="729"/>
                  <a:pt x="1030" y="724"/>
                  <a:pt x="1030" y="718"/>
                </a:cubicBezTo>
                <a:cubicBezTo>
                  <a:pt x="1030" y="713"/>
                  <a:pt x="1025" y="709"/>
                  <a:pt x="1020" y="708"/>
                </a:cubicBezTo>
                <a:cubicBezTo>
                  <a:pt x="1015" y="708"/>
                  <a:pt x="1010" y="713"/>
                  <a:pt x="1010" y="718"/>
                </a:cubicBezTo>
                <a:close/>
                <a:moveTo>
                  <a:pt x="709" y="937"/>
                </a:moveTo>
                <a:cubicBezTo>
                  <a:pt x="709" y="932"/>
                  <a:pt x="705" y="927"/>
                  <a:pt x="700" y="927"/>
                </a:cubicBezTo>
                <a:cubicBezTo>
                  <a:pt x="694" y="926"/>
                  <a:pt x="689" y="931"/>
                  <a:pt x="689" y="937"/>
                </a:cubicBezTo>
                <a:cubicBezTo>
                  <a:pt x="689" y="942"/>
                  <a:pt x="693" y="947"/>
                  <a:pt x="699" y="947"/>
                </a:cubicBezTo>
                <a:cubicBezTo>
                  <a:pt x="704" y="947"/>
                  <a:pt x="709" y="942"/>
                  <a:pt x="709" y="937"/>
                </a:cubicBezTo>
                <a:close/>
                <a:moveTo>
                  <a:pt x="1070" y="1089"/>
                </a:moveTo>
                <a:cubicBezTo>
                  <a:pt x="1076" y="1089"/>
                  <a:pt x="1080" y="1085"/>
                  <a:pt x="1080" y="1079"/>
                </a:cubicBezTo>
                <a:cubicBezTo>
                  <a:pt x="1080" y="1073"/>
                  <a:pt x="1076" y="1069"/>
                  <a:pt x="1070" y="1069"/>
                </a:cubicBezTo>
                <a:cubicBezTo>
                  <a:pt x="1065" y="1069"/>
                  <a:pt x="1060" y="1074"/>
                  <a:pt x="1060" y="1079"/>
                </a:cubicBezTo>
                <a:cubicBezTo>
                  <a:pt x="1060" y="1084"/>
                  <a:pt x="1065" y="1089"/>
                  <a:pt x="1070" y="1089"/>
                </a:cubicBezTo>
                <a:close/>
                <a:moveTo>
                  <a:pt x="693" y="883"/>
                </a:moveTo>
                <a:cubicBezTo>
                  <a:pt x="693" y="888"/>
                  <a:pt x="698" y="893"/>
                  <a:pt x="703" y="893"/>
                </a:cubicBezTo>
                <a:cubicBezTo>
                  <a:pt x="709" y="893"/>
                  <a:pt x="713" y="889"/>
                  <a:pt x="713" y="883"/>
                </a:cubicBezTo>
                <a:cubicBezTo>
                  <a:pt x="713" y="878"/>
                  <a:pt x="709" y="873"/>
                  <a:pt x="704" y="873"/>
                </a:cubicBezTo>
                <a:cubicBezTo>
                  <a:pt x="698" y="873"/>
                  <a:pt x="693" y="878"/>
                  <a:pt x="693" y="883"/>
                </a:cubicBezTo>
                <a:close/>
                <a:moveTo>
                  <a:pt x="1148" y="921"/>
                </a:moveTo>
                <a:cubicBezTo>
                  <a:pt x="1148" y="915"/>
                  <a:pt x="1144" y="911"/>
                  <a:pt x="1139" y="911"/>
                </a:cubicBezTo>
                <a:cubicBezTo>
                  <a:pt x="1133" y="911"/>
                  <a:pt x="1128" y="915"/>
                  <a:pt x="1128" y="921"/>
                </a:cubicBezTo>
                <a:cubicBezTo>
                  <a:pt x="1128" y="926"/>
                  <a:pt x="1133" y="930"/>
                  <a:pt x="1138" y="931"/>
                </a:cubicBezTo>
                <a:cubicBezTo>
                  <a:pt x="1143" y="931"/>
                  <a:pt x="1148" y="926"/>
                  <a:pt x="1148" y="921"/>
                </a:cubicBezTo>
                <a:close/>
                <a:moveTo>
                  <a:pt x="957" y="1134"/>
                </a:moveTo>
                <a:cubicBezTo>
                  <a:pt x="962" y="1134"/>
                  <a:pt x="966" y="1130"/>
                  <a:pt x="966" y="1125"/>
                </a:cubicBezTo>
                <a:cubicBezTo>
                  <a:pt x="967" y="1120"/>
                  <a:pt x="962" y="1115"/>
                  <a:pt x="957" y="1115"/>
                </a:cubicBezTo>
                <a:cubicBezTo>
                  <a:pt x="952" y="1114"/>
                  <a:pt x="947" y="1119"/>
                  <a:pt x="947" y="1125"/>
                </a:cubicBezTo>
                <a:cubicBezTo>
                  <a:pt x="947" y="1130"/>
                  <a:pt x="951" y="1134"/>
                  <a:pt x="957" y="1134"/>
                </a:cubicBezTo>
                <a:close/>
                <a:moveTo>
                  <a:pt x="857" y="1115"/>
                </a:moveTo>
                <a:cubicBezTo>
                  <a:pt x="857" y="1109"/>
                  <a:pt x="852" y="1105"/>
                  <a:pt x="847" y="1105"/>
                </a:cubicBezTo>
                <a:cubicBezTo>
                  <a:pt x="842" y="1106"/>
                  <a:pt x="837" y="1110"/>
                  <a:pt x="838" y="1116"/>
                </a:cubicBezTo>
                <a:cubicBezTo>
                  <a:pt x="838" y="1121"/>
                  <a:pt x="842" y="1125"/>
                  <a:pt x="848" y="1125"/>
                </a:cubicBezTo>
                <a:cubicBezTo>
                  <a:pt x="853" y="1125"/>
                  <a:pt x="857" y="1120"/>
                  <a:pt x="857" y="1115"/>
                </a:cubicBezTo>
                <a:close/>
                <a:moveTo>
                  <a:pt x="729" y="804"/>
                </a:moveTo>
                <a:cubicBezTo>
                  <a:pt x="729" y="809"/>
                  <a:pt x="733" y="813"/>
                  <a:pt x="738" y="814"/>
                </a:cubicBezTo>
                <a:cubicBezTo>
                  <a:pt x="743" y="814"/>
                  <a:pt x="748" y="809"/>
                  <a:pt x="748" y="804"/>
                </a:cubicBezTo>
                <a:cubicBezTo>
                  <a:pt x="748" y="799"/>
                  <a:pt x="744" y="794"/>
                  <a:pt x="739" y="794"/>
                </a:cubicBezTo>
                <a:cubicBezTo>
                  <a:pt x="733" y="794"/>
                  <a:pt x="729" y="798"/>
                  <a:pt x="729" y="804"/>
                </a:cubicBezTo>
                <a:close/>
                <a:moveTo>
                  <a:pt x="1109" y="837"/>
                </a:moveTo>
                <a:cubicBezTo>
                  <a:pt x="1109" y="842"/>
                  <a:pt x="1113" y="847"/>
                  <a:pt x="1119" y="847"/>
                </a:cubicBezTo>
                <a:cubicBezTo>
                  <a:pt x="1124" y="847"/>
                  <a:pt x="1128" y="843"/>
                  <a:pt x="1129" y="837"/>
                </a:cubicBezTo>
                <a:cubicBezTo>
                  <a:pt x="1129" y="832"/>
                  <a:pt x="1124" y="827"/>
                  <a:pt x="1118" y="827"/>
                </a:cubicBezTo>
                <a:cubicBezTo>
                  <a:pt x="1113" y="827"/>
                  <a:pt x="1109" y="832"/>
                  <a:pt x="1109" y="837"/>
                </a:cubicBezTo>
                <a:close/>
                <a:moveTo>
                  <a:pt x="965" y="704"/>
                </a:moveTo>
                <a:cubicBezTo>
                  <a:pt x="960" y="704"/>
                  <a:pt x="955" y="709"/>
                  <a:pt x="955" y="714"/>
                </a:cubicBezTo>
                <a:cubicBezTo>
                  <a:pt x="955" y="719"/>
                  <a:pt x="960" y="724"/>
                  <a:pt x="965" y="724"/>
                </a:cubicBezTo>
                <a:cubicBezTo>
                  <a:pt x="971" y="724"/>
                  <a:pt x="975" y="720"/>
                  <a:pt x="975" y="714"/>
                </a:cubicBezTo>
                <a:cubicBezTo>
                  <a:pt x="975" y="709"/>
                  <a:pt x="971" y="704"/>
                  <a:pt x="965" y="704"/>
                </a:cubicBezTo>
                <a:close/>
                <a:moveTo>
                  <a:pt x="920" y="709"/>
                </a:moveTo>
                <a:cubicBezTo>
                  <a:pt x="920" y="703"/>
                  <a:pt x="916" y="699"/>
                  <a:pt x="910" y="699"/>
                </a:cubicBezTo>
                <a:cubicBezTo>
                  <a:pt x="905" y="699"/>
                  <a:pt x="901" y="704"/>
                  <a:pt x="901" y="709"/>
                </a:cubicBezTo>
                <a:cubicBezTo>
                  <a:pt x="901" y="715"/>
                  <a:pt x="905" y="719"/>
                  <a:pt x="911" y="719"/>
                </a:cubicBezTo>
                <a:cubicBezTo>
                  <a:pt x="916" y="719"/>
                  <a:pt x="920" y="714"/>
                  <a:pt x="920" y="709"/>
                </a:cubicBezTo>
                <a:close/>
                <a:moveTo>
                  <a:pt x="1044" y="739"/>
                </a:moveTo>
                <a:cubicBezTo>
                  <a:pt x="1039" y="739"/>
                  <a:pt x="1035" y="743"/>
                  <a:pt x="1035" y="748"/>
                </a:cubicBezTo>
                <a:cubicBezTo>
                  <a:pt x="1035" y="754"/>
                  <a:pt x="1039" y="758"/>
                  <a:pt x="1045" y="758"/>
                </a:cubicBezTo>
                <a:cubicBezTo>
                  <a:pt x="1050" y="758"/>
                  <a:pt x="1054" y="754"/>
                  <a:pt x="1054" y="748"/>
                </a:cubicBezTo>
                <a:cubicBezTo>
                  <a:pt x="1054" y="743"/>
                  <a:pt x="1050" y="739"/>
                  <a:pt x="1044" y="739"/>
                </a:cubicBezTo>
                <a:close/>
                <a:moveTo>
                  <a:pt x="827" y="720"/>
                </a:moveTo>
                <a:cubicBezTo>
                  <a:pt x="821" y="720"/>
                  <a:pt x="817" y="724"/>
                  <a:pt x="817" y="730"/>
                </a:cubicBezTo>
                <a:cubicBezTo>
                  <a:pt x="817" y="735"/>
                  <a:pt x="822" y="739"/>
                  <a:pt x="827" y="739"/>
                </a:cubicBezTo>
                <a:cubicBezTo>
                  <a:pt x="833" y="739"/>
                  <a:pt x="837" y="735"/>
                  <a:pt x="837" y="729"/>
                </a:cubicBezTo>
                <a:cubicBezTo>
                  <a:pt x="837" y="724"/>
                  <a:pt x="832" y="720"/>
                  <a:pt x="827" y="720"/>
                </a:cubicBezTo>
                <a:close/>
                <a:moveTo>
                  <a:pt x="758" y="779"/>
                </a:moveTo>
                <a:cubicBezTo>
                  <a:pt x="758" y="784"/>
                  <a:pt x="762" y="788"/>
                  <a:pt x="767" y="789"/>
                </a:cubicBezTo>
                <a:cubicBezTo>
                  <a:pt x="772" y="789"/>
                  <a:pt x="777" y="785"/>
                  <a:pt x="777" y="779"/>
                </a:cubicBezTo>
                <a:cubicBezTo>
                  <a:pt x="777" y="774"/>
                  <a:pt x="773" y="769"/>
                  <a:pt x="767" y="769"/>
                </a:cubicBezTo>
                <a:cubicBezTo>
                  <a:pt x="762" y="769"/>
                  <a:pt x="758" y="774"/>
                  <a:pt x="758" y="779"/>
                </a:cubicBezTo>
                <a:close/>
                <a:moveTo>
                  <a:pt x="1084" y="807"/>
                </a:moveTo>
                <a:cubicBezTo>
                  <a:pt x="1084" y="813"/>
                  <a:pt x="1089" y="817"/>
                  <a:pt x="1094" y="817"/>
                </a:cubicBezTo>
                <a:cubicBezTo>
                  <a:pt x="1100" y="817"/>
                  <a:pt x="1104" y="812"/>
                  <a:pt x="1104" y="807"/>
                </a:cubicBezTo>
                <a:cubicBezTo>
                  <a:pt x="1103" y="802"/>
                  <a:pt x="1099" y="798"/>
                  <a:pt x="1094" y="798"/>
                </a:cubicBezTo>
                <a:cubicBezTo>
                  <a:pt x="1089" y="797"/>
                  <a:pt x="1084" y="802"/>
                  <a:pt x="1084" y="807"/>
                </a:cubicBezTo>
                <a:close/>
                <a:moveTo>
                  <a:pt x="733" y="966"/>
                </a:moveTo>
                <a:cubicBezTo>
                  <a:pt x="733" y="961"/>
                  <a:pt x="728" y="957"/>
                  <a:pt x="723" y="957"/>
                </a:cubicBezTo>
                <a:cubicBezTo>
                  <a:pt x="718" y="957"/>
                  <a:pt x="714" y="962"/>
                  <a:pt x="714" y="967"/>
                </a:cubicBezTo>
                <a:cubicBezTo>
                  <a:pt x="714" y="972"/>
                  <a:pt x="719" y="976"/>
                  <a:pt x="724" y="976"/>
                </a:cubicBezTo>
                <a:cubicBezTo>
                  <a:pt x="730" y="976"/>
                  <a:pt x="734" y="971"/>
                  <a:pt x="733" y="966"/>
                </a:cubicBezTo>
                <a:close/>
                <a:moveTo>
                  <a:pt x="902" y="1110"/>
                </a:moveTo>
                <a:cubicBezTo>
                  <a:pt x="897" y="1110"/>
                  <a:pt x="893" y="1114"/>
                  <a:pt x="892" y="1119"/>
                </a:cubicBezTo>
                <a:cubicBezTo>
                  <a:pt x="892" y="1124"/>
                  <a:pt x="896" y="1129"/>
                  <a:pt x="902" y="1129"/>
                </a:cubicBezTo>
                <a:cubicBezTo>
                  <a:pt x="907" y="1129"/>
                  <a:pt x="911" y="1125"/>
                  <a:pt x="912" y="1120"/>
                </a:cubicBezTo>
                <a:cubicBezTo>
                  <a:pt x="912" y="1114"/>
                  <a:pt x="908" y="1110"/>
                  <a:pt x="902" y="1110"/>
                </a:cubicBezTo>
                <a:close/>
                <a:moveTo>
                  <a:pt x="1069" y="769"/>
                </a:moveTo>
                <a:cubicBezTo>
                  <a:pt x="1064" y="769"/>
                  <a:pt x="1060" y="772"/>
                  <a:pt x="1060" y="777"/>
                </a:cubicBezTo>
                <a:cubicBezTo>
                  <a:pt x="1059" y="783"/>
                  <a:pt x="1063" y="787"/>
                  <a:pt x="1069" y="788"/>
                </a:cubicBezTo>
                <a:cubicBezTo>
                  <a:pt x="1074" y="788"/>
                  <a:pt x="1079" y="784"/>
                  <a:pt x="1079" y="778"/>
                </a:cubicBezTo>
                <a:cubicBezTo>
                  <a:pt x="1079" y="773"/>
                  <a:pt x="1075" y="769"/>
                  <a:pt x="1069" y="769"/>
                </a:cubicBezTo>
                <a:close/>
                <a:moveTo>
                  <a:pt x="1095" y="1000"/>
                </a:moveTo>
                <a:cubicBezTo>
                  <a:pt x="1095" y="1006"/>
                  <a:pt x="1099" y="1010"/>
                  <a:pt x="1105" y="1010"/>
                </a:cubicBezTo>
                <a:cubicBezTo>
                  <a:pt x="1110" y="1009"/>
                  <a:pt x="1114" y="1005"/>
                  <a:pt x="1114" y="999"/>
                </a:cubicBezTo>
                <a:cubicBezTo>
                  <a:pt x="1113" y="994"/>
                  <a:pt x="1109" y="990"/>
                  <a:pt x="1104" y="990"/>
                </a:cubicBezTo>
                <a:cubicBezTo>
                  <a:pt x="1099" y="990"/>
                  <a:pt x="1095" y="995"/>
                  <a:pt x="1095" y="1000"/>
                </a:cubicBezTo>
                <a:close/>
                <a:moveTo>
                  <a:pt x="798" y="745"/>
                </a:moveTo>
                <a:cubicBezTo>
                  <a:pt x="792" y="744"/>
                  <a:pt x="788" y="748"/>
                  <a:pt x="788" y="754"/>
                </a:cubicBezTo>
                <a:cubicBezTo>
                  <a:pt x="788" y="759"/>
                  <a:pt x="792" y="764"/>
                  <a:pt x="797" y="764"/>
                </a:cubicBezTo>
                <a:cubicBezTo>
                  <a:pt x="802" y="764"/>
                  <a:pt x="807" y="759"/>
                  <a:pt x="807" y="754"/>
                </a:cubicBezTo>
                <a:cubicBezTo>
                  <a:pt x="807" y="749"/>
                  <a:pt x="803" y="745"/>
                  <a:pt x="798" y="745"/>
                </a:cubicBezTo>
                <a:close/>
                <a:moveTo>
                  <a:pt x="724" y="859"/>
                </a:moveTo>
                <a:cubicBezTo>
                  <a:pt x="724" y="863"/>
                  <a:pt x="728" y="868"/>
                  <a:pt x="733" y="868"/>
                </a:cubicBezTo>
                <a:cubicBezTo>
                  <a:pt x="738" y="868"/>
                  <a:pt x="743" y="864"/>
                  <a:pt x="742" y="858"/>
                </a:cubicBezTo>
                <a:cubicBezTo>
                  <a:pt x="742" y="853"/>
                  <a:pt x="739" y="849"/>
                  <a:pt x="733" y="849"/>
                </a:cubicBezTo>
                <a:cubicBezTo>
                  <a:pt x="728" y="849"/>
                  <a:pt x="724" y="853"/>
                  <a:pt x="724" y="859"/>
                </a:cubicBezTo>
                <a:close/>
                <a:moveTo>
                  <a:pt x="1104" y="892"/>
                </a:moveTo>
                <a:cubicBezTo>
                  <a:pt x="1104" y="897"/>
                  <a:pt x="1109" y="901"/>
                  <a:pt x="1114" y="901"/>
                </a:cubicBezTo>
                <a:cubicBezTo>
                  <a:pt x="1119" y="901"/>
                  <a:pt x="1123" y="897"/>
                  <a:pt x="1123" y="891"/>
                </a:cubicBezTo>
                <a:cubicBezTo>
                  <a:pt x="1123" y="886"/>
                  <a:pt x="1119" y="882"/>
                  <a:pt x="1114" y="882"/>
                </a:cubicBezTo>
                <a:cubicBezTo>
                  <a:pt x="1109" y="882"/>
                  <a:pt x="1104" y="887"/>
                  <a:pt x="1104" y="892"/>
                </a:cubicBezTo>
                <a:close/>
                <a:moveTo>
                  <a:pt x="823" y="1095"/>
                </a:moveTo>
                <a:cubicBezTo>
                  <a:pt x="828" y="1095"/>
                  <a:pt x="832" y="1090"/>
                  <a:pt x="832" y="1085"/>
                </a:cubicBezTo>
                <a:cubicBezTo>
                  <a:pt x="832" y="1080"/>
                  <a:pt x="828" y="1076"/>
                  <a:pt x="822" y="1076"/>
                </a:cubicBezTo>
                <a:cubicBezTo>
                  <a:pt x="817" y="1076"/>
                  <a:pt x="813" y="1080"/>
                  <a:pt x="813" y="1086"/>
                </a:cubicBezTo>
                <a:cubicBezTo>
                  <a:pt x="814" y="1091"/>
                  <a:pt x="818" y="1095"/>
                  <a:pt x="823" y="1095"/>
                </a:cubicBezTo>
                <a:close/>
                <a:moveTo>
                  <a:pt x="996" y="1099"/>
                </a:moveTo>
                <a:cubicBezTo>
                  <a:pt x="996" y="1095"/>
                  <a:pt x="991" y="1090"/>
                  <a:pt x="987" y="1090"/>
                </a:cubicBezTo>
                <a:cubicBezTo>
                  <a:pt x="981" y="1090"/>
                  <a:pt x="977" y="1095"/>
                  <a:pt x="977" y="1100"/>
                </a:cubicBezTo>
                <a:cubicBezTo>
                  <a:pt x="977" y="1105"/>
                  <a:pt x="981" y="1109"/>
                  <a:pt x="986" y="1109"/>
                </a:cubicBezTo>
                <a:cubicBezTo>
                  <a:pt x="992" y="1109"/>
                  <a:pt x="996" y="1105"/>
                  <a:pt x="996" y="1099"/>
                </a:cubicBezTo>
                <a:close/>
                <a:moveTo>
                  <a:pt x="1119" y="945"/>
                </a:moveTo>
                <a:cubicBezTo>
                  <a:pt x="1119" y="940"/>
                  <a:pt x="1115" y="936"/>
                  <a:pt x="1109" y="936"/>
                </a:cubicBezTo>
                <a:cubicBezTo>
                  <a:pt x="1104" y="936"/>
                  <a:pt x="1100" y="940"/>
                  <a:pt x="1100" y="945"/>
                </a:cubicBezTo>
                <a:cubicBezTo>
                  <a:pt x="1100" y="950"/>
                  <a:pt x="1104" y="954"/>
                  <a:pt x="1109" y="955"/>
                </a:cubicBezTo>
                <a:cubicBezTo>
                  <a:pt x="1114" y="955"/>
                  <a:pt x="1119" y="950"/>
                  <a:pt x="1119" y="945"/>
                </a:cubicBezTo>
                <a:close/>
                <a:moveTo>
                  <a:pt x="1066" y="1025"/>
                </a:moveTo>
                <a:cubicBezTo>
                  <a:pt x="1066" y="1030"/>
                  <a:pt x="1070" y="1034"/>
                  <a:pt x="1075" y="1034"/>
                </a:cubicBezTo>
                <a:cubicBezTo>
                  <a:pt x="1080" y="1034"/>
                  <a:pt x="1085" y="1030"/>
                  <a:pt x="1085" y="1025"/>
                </a:cubicBezTo>
                <a:cubicBezTo>
                  <a:pt x="1085" y="1020"/>
                  <a:pt x="1080" y="1015"/>
                  <a:pt x="1075" y="1015"/>
                </a:cubicBezTo>
                <a:cubicBezTo>
                  <a:pt x="1070" y="1016"/>
                  <a:pt x="1066" y="1020"/>
                  <a:pt x="1066" y="1025"/>
                </a:cubicBezTo>
                <a:close/>
                <a:moveTo>
                  <a:pt x="720" y="912"/>
                </a:moveTo>
                <a:cubicBezTo>
                  <a:pt x="720" y="917"/>
                  <a:pt x="723" y="921"/>
                  <a:pt x="729" y="921"/>
                </a:cubicBezTo>
                <a:cubicBezTo>
                  <a:pt x="734" y="921"/>
                  <a:pt x="738" y="918"/>
                  <a:pt x="738" y="913"/>
                </a:cubicBezTo>
                <a:cubicBezTo>
                  <a:pt x="739" y="907"/>
                  <a:pt x="734" y="903"/>
                  <a:pt x="729" y="903"/>
                </a:cubicBezTo>
                <a:cubicBezTo>
                  <a:pt x="724" y="903"/>
                  <a:pt x="720" y="907"/>
                  <a:pt x="720" y="912"/>
                </a:cubicBezTo>
                <a:close/>
                <a:moveTo>
                  <a:pt x="758" y="997"/>
                </a:moveTo>
                <a:cubicBezTo>
                  <a:pt x="758" y="991"/>
                  <a:pt x="754" y="988"/>
                  <a:pt x="749" y="987"/>
                </a:cubicBezTo>
                <a:cubicBezTo>
                  <a:pt x="744" y="987"/>
                  <a:pt x="739" y="991"/>
                  <a:pt x="739" y="996"/>
                </a:cubicBezTo>
                <a:cubicBezTo>
                  <a:pt x="739" y="1001"/>
                  <a:pt x="744" y="1006"/>
                  <a:pt x="749" y="1006"/>
                </a:cubicBezTo>
                <a:cubicBezTo>
                  <a:pt x="754" y="1006"/>
                  <a:pt x="758" y="1002"/>
                  <a:pt x="758" y="997"/>
                </a:cubicBezTo>
                <a:close/>
                <a:moveTo>
                  <a:pt x="981" y="743"/>
                </a:moveTo>
                <a:cubicBezTo>
                  <a:pt x="981" y="749"/>
                  <a:pt x="985" y="752"/>
                  <a:pt x="990" y="752"/>
                </a:cubicBezTo>
                <a:cubicBezTo>
                  <a:pt x="995" y="752"/>
                  <a:pt x="999" y="748"/>
                  <a:pt x="999" y="743"/>
                </a:cubicBezTo>
                <a:cubicBezTo>
                  <a:pt x="999" y="738"/>
                  <a:pt x="994" y="734"/>
                  <a:pt x="989" y="734"/>
                </a:cubicBezTo>
                <a:cubicBezTo>
                  <a:pt x="985" y="734"/>
                  <a:pt x="981" y="738"/>
                  <a:pt x="981" y="743"/>
                </a:cubicBezTo>
                <a:close/>
                <a:moveTo>
                  <a:pt x="1045" y="1059"/>
                </a:moveTo>
                <a:cubicBezTo>
                  <a:pt x="1050" y="1059"/>
                  <a:pt x="1054" y="1055"/>
                  <a:pt x="1054" y="1050"/>
                </a:cubicBezTo>
                <a:cubicBezTo>
                  <a:pt x="1055" y="1045"/>
                  <a:pt x="1051" y="1041"/>
                  <a:pt x="1046" y="1040"/>
                </a:cubicBezTo>
                <a:cubicBezTo>
                  <a:pt x="1041" y="1040"/>
                  <a:pt x="1036" y="1044"/>
                  <a:pt x="1036" y="1049"/>
                </a:cubicBezTo>
                <a:cubicBezTo>
                  <a:pt x="1036" y="1054"/>
                  <a:pt x="1040" y="1059"/>
                  <a:pt x="1045" y="1059"/>
                </a:cubicBezTo>
                <a:close/>
                <a:moveTo>
                  <a:pt x="798" y="1064"/>
                </a:moveTo>
                <a:cubicBezTo>
                  <a:pt x="803" y="1065"/>
                  <a:pt x="807" y="1061"/>
                  <a:pt x="807" y="1056"/>
                </a:cubicBezTo>
                <a:cubicBezTo>
                  <a:pt x="807" y="1051"/>
                  <a:pt x="803" y="1046"/>
                  <a:pt x="798" y="1046"/>
                </a:cubicBezTo>
                <a:cubicBezTo>
                  <a:pt x="794" y="1046"/>
                  <a:pt x="789" y="1050"/>
                  <a:pt x="789" y="1055"/>
                </a:cubicBezTo>
                <a:cubicBezTo>
                  <a:pt x="789" y="1060"/>
                  <a:pt x="793" y="1064"/>
                  <a:pt x="798" y="1064"/>
                </a:cubicBezTo>
                <a:close/>
                <a:moveTo>
                  <a:pt x="782" y="1026"/>
                </a:moveTo>
                <a:cubicBezTo>
                  <a:pt x="783" y="1021"/>
                  <a:pt x="779" y="1017"/>
                  <a:pt x="774" y="1017"/>
                </a:cubicBezTo>
                <a:cubicBezTo>
                  <a:pt x="769" y="1016"/>
                  <a:pt x="765" y="1020"/>
                  <a:pt x="764" y="1025"/>
                </a:cubicBezTo>
                <a:cubicBezTo>
                  <a:pt x="764" y="1030"/>
                  <a:pt x="768" y="1034"/>
                  <a:pt x="773" y="1035"/>
                </a:cubicBezTo>
                <a:cubicBezTo>
                  <a:pt x="777" y="1035"/>
                  <a:pt x="782" y="1031"/>
                  <a:pt x="782" y="1026"/>
                </a:cubicBezTo>
                <a:close/>
                <a:moveTo>
                  <a:pt x="872" y="733"/>
                </a:moveTo>
                <a:cubicBezTo>
                  <a:pt x="871" y="738"/>
                  <a:pt x="875" y="742"/>
                  <a:pt x="879" y="743"/>
                </a:cubicBezTo>
                <a:cubicBezTo>
                  <a:pt x="884" y="744"/>
                  <a:pt x="890" y="740"/>
                  <a:pt x="890" y="734"/>
                </a:cubicBezTo>
                <a:cubicBezTo>
                  <a:pt x="890" y="730"/>
                  <a:pt x="887" y="725"/>
                  <a:pt x="882" y="725"/>
                </a:cubicBezTo>
                <a:cubicBezTo>
                  <a:pt x="876" y="724"/>
                  <a:pt x="872" y="728"/>
                  <a:pt x="872" y="733"/>
                </a:cubicBezTo>
                <a:close/>
                <a:moveTo>
                  <a:pt x="1016" y="1084"/>
                </a:moveTo>
                <a:cubicBezTo>
                  <a:pt x="1021" y="1084"/>
                  <a:pt x="1025" y="1080"/>
                  <a:pt x="1025" y="1075"/>
                </a:cubicBezTo>
                <a:cubicBezTo>
                  <a:pt x="1025" y="1070"/>
                  <a:pt x="1020" y="1066"/>
                  <a:pt x="1015" y="1066"/>
                </a:cubicBezTo>
                <a:cubicBezTo>
                  <a:pt x="1010" y="1066"/>
                  <a:pt x="1006" y="1070"/>
                  <a:pt x="1006" y="1075"/>
                </a:cubicBezTo>
                <a:cubicBezTo>
                  <a:pt x="1007" y="1080"/>
                  <a:pt x="1011" y="1084"/>
                  <a:pt x="1016" y="1084"/>
                </a:cubicBezTo>
                <a:close/>
                <a:moveTo>
                  <a:pt x="877" y="1099"/>
                </a:moveTo>
                <a:cubicBezTo>
                  <a:pt x="882" y="1099"/>
                  <a:pt x="886" y="1095"/>
                  <a:pt x="886" y="1090"/>
                </a:cubicBezTo>
                <a:cubicBezTo>
                  <a:pt x="886" y="1085"/>
                  <a:pt x="882" y="1080"/>
                  <a:pt x="877" y="1080"/>
                </a:cubicBezTo>
                <a:cubicBezTo>
                  <a:pt x="873" y="1080"/>
                  <a:pt x="869" y="1084"/>
                  <a:pt x="868" y="1089"/>
                </a:cubicBezTo>
                <a:cubicBezTo>
                  <a:pt x="868" y="1094"/>
                  <a:pt x="872" y="1098"/>
                  <a:pt x="877" y="1099"/>
                </a:cubicBezTo>
                <a:close/>
                <a:moveTo>
                  <a:pt x="944" y="739"/>
                </a:moveTo>
                <a:cubicBezTo>
                  <a:pt x="944" y="734"/>
                  <a:pt x="941" y="730"/>
                  <a:pt x="936" y="730"/>
                </a:cubicBezTo>
                <a:cubicBezTo>
                  <a:pt x="931" y="730"/>
                  <a:pt x="927" y="733"/>
                  <a:pt x="926" y="739"/>
                </a:cubicBezTo>
                <a:cubicBezTo>
                  <a:pt x="926" y="744"/>
                  <a:pt x="930" y="748"/>
                  <a:pt x="935" y="748"/>
                </a:cubicBezTo>
                <a:cubicBezTo>
                  <a:pt x="940" y="748"/>
                  <a:pt x="944" y="744"/>
                  <a:pt x="944" y="739"/>
                </a:cubicBezTo>
                <a:close/>
                <a:moveTo>
                  <a:pt x="772" y="834"/>
                </a:moveTo>
                <a:cubicBezTo>
                  <a:pt x="772" y="829"/>
                  <a:pt x="768" y="824"/>
                  <a:pt x="763" y="825"/>
                </a:cubicBezTo>
                <a:cubicBezTo>
                  <a:pt x="758" y="825"/>
                  <a:pt x="754" y="828"/>
                  <a:pt x="754" y="833"/>
                </a:cubicBezTo>
                <a:cubicBezTo>
                  <a:pt x="754" y="838"/>
                  <a:pt x="758" y="842"/>
                  <a:pt x="763" y="843"/>
                </a:cubicBezTo>
                <a:cubicBezTo>
                  <a:pt x="768" y="843"/>
                  <a:pt x="772" y="839"/>
                  <a:pt x="772" y="834"/>
                </a:cubicBezTo>
                <a:close/>
                <a:moveTo>
                  <a:pt x="941" y="1095"/>
                </a:moveTo>
                <a:cubicBezTo>
                  <a:pt x="941" y="1090"/>
                  <a:pt x="937" y="1086"/>
                  <a:pt x="932" y="1086"/>
                </a:cubicBezTo>
                <a:cubicBezTo>
                  <a:pt x="927" y="1085"/>
                  <a:pt x="923" y="1089"/>
                  <a:pt x="923" y="1094"/>
                </a:cubicBezTo>
                <a:cubicBezTo>
                  <a:pt x="923" y="1099"/>
                  <a:pt x="926" y="1103"/>
                  <a:pt x="931" y="1104"/>
                </a:cubicBezTo>
                <a:cubicBezTo>
                  <a:pt x="936" y="1104"/>
                  <a:pt x="941" y="1100"/>
                  <a:pt x="941" y="1095"/>
                </a:cubicBezTo>
                <a:close/>
                <a:moveTo>
                  <a:pt x="1080" y="862"/>
                </a:moveTo>
                <a:cubicBezTo>
                  <a:pt x="1080" y="867"/>
                  <a:pt x="1084" y="871"/>
                  <a:pt x="1089" y="871"/>
                </a:cubicBezTo>
                <a:cubicBezTo>
                  <a:pt x="1094" y="871"/>
                  <a:pt x="1098" y="867"/>
                  <a:pt x="1098" y="862"/>
                </a:cubicBezTo>
                <a:cubicBezTo>
                  <a:pt x="1098" y="857"/>
                  <a:pt x="1094" y="853"/>
                  <a:pt x="1089" y="853"/>
                </a:cubicBezTo>
                <a:cubicBezTo>
                  <a:pt x="1084" y="853"/>
                  <a:pt x="1080" y="857"/>
                  <a:pt x="1080" y="862"/>
                </a:cubicBezTo>
                <a:close/>
                <a:moveTo>
                  <a:pt x="1031" y="803"/>
                </a:moveTo>
                <a:cubicBezTo>
                  <a:pt x="1031" y="808"/>
                  <a:pt x="1035" y="812"/>
                  <a:pt x="1040" y="812"/>
                </a:cubicBezTo>
                <a:cubicBezTo>
                  <a:pt x="1044" y="811"/>
                  <a:pt x="1048" y="807"/>
                  <a:pt x="1048" y="802"/>
                </a:cubicBezTo>
                <a:cubicBezTo>
                  <a:pt x="1048" y="798"/>
                  <a:pt x="1044" y="794"/>
                  <a:pt x="1039" y="794"/>
                </a:cubicBezTo>
                <a:cubicBezTo>
                  <a:pt x="1034" y="795"/>
                  <a:pt x="1030" y="799"/>
                  <a:pt x="1031" y="803"/>
                </a:cubicBezTo>
                <a:close/>
                <a:moveTo>
                  <a:pt x="1056" y="832"/>
                </a:moveTo>
                <a:cubicBezTo>
                  <a:pt x="1056" y="837"/>
                  <a:pt x="1060" y="841"/>
                  <a:pt x="1064" y="841"/>
                </a:cubicBezTo>
                <a:cubicBezTo>
                  <a:pt x="1069" y="841"/>
                  <a:pt x="1073" y="837"/>
                  <a:pt x="1073" y="832"/>
                </a:cubicBezTo>
                <a:cubicBezTo>
                  <a:pt x="1073" y="827"/>
                  <a:pt x="1069" y="823"/>
                  <a:pt x="1064" y="823"/>
                </a:cubicBezTo>
                <a:cubicBezTo>
                  <a:pt x="1059" y="824"/>
                  <a:pt x="1055" y="827"/>
                  <a:pt x="1056" y="832"/>
                </a:cubicBezTo>
                <a:close/>
                <a:moveTo>
                  <a:pt x="749" y="887"/>
                </a:moveTo>
                <a:cubicBezTo>
                  <a:pt x="749" y="892"/>
                  <a:pt x="753" y="896"/>
                  <a:pt x="758" y="896"/>
                </a:cubicBezTo>
                <a:cubicBezTo>
                  <a:pt x="763" y="896"/>
                  <a:pt x="766" y="892"/>
                  <a:pt x="766" y="888"/>
                </a:cubicBezTo>
                <a:cubicBezTo>
                  <a:pt x="767" y="883"/>
                  <a:pt x="763" y="879"/>
                  <a:pt x="758" y="879"/>
                </a:cubicBezTo>
                <a:cubicBezTo>
                  <a:pt x="754" y="879"/>
                  <a:pt x="749" y="883"/>
                  <a:pt x="749" y="887"/>
                </a:cubicBezTo>
                <a:close/>
                <a:moveTo>
                  <a:pt x="1023" y="773"/>
                </a:moveTo>
                <a:cubicBezTo>
                  <a:pt x="1023" y="768"/>
                  <a:pt x="1019" y="764"/>
                  <a:pt x="1014" y="764"/>
                </a:cubicBezTo>
                <a:cubicBezTo>
                  <a:pt x="1010" y="764"/>
                  <a:pt x="1006" y="768"/>
                  <a:pt x="1006" y="773"/>
                </a:cubicBezTo>
                <a:cubicBezTo>
                  <a:pt x="1006" y="778"/>
                  <a:pt x="1010" y="782"/>
                  <a:pt x="1014" y="782"/>
                </a:cubicBezTo>
                <a:cubicBezTo>
                  <a:pt x="1020" y="782"/>
                  <a:pt x="1024" y="778"/>
                  <a:pt x="1023" y="773"/>
                </a:cubicBezTo>
                <a:close/>
                <a:moveTo>
                  <a:pt x="843" y="758"/>
                </a:moveTo>
                <a:cubicBezTo>
                  <a:pt x="843" y="763"/>
                  <a:pt x="847" y="767"/>
                  <a:pt x="852" y="767"/>
                </a:cubicBezTo>
                <a:cubicBezTo>
                  <a:pt x="857" y="767"/>
                  <a:pt x="860" y="763"/>
                  <a:pt x="860" y="759"/>
                </a:cubicBezTo>
                <a:cubicBezTo>
                  <a:pt x="860" y="754"/>
                  <a:pt x="857" y="750"/>
                  <a:pt x="852" y="750"/>
                </a:cubicBezTo>
                <a:cubicBezTo>
                  <a:pt x="847" y="750"/>
                  <a:pt x="843" y="753"/>
                  <a:pt x="843" y="758"/>
                </a:cubicBezTo>
                <a:close/>
                <a:moveTo>
                  <a:pt x="801" y="808"/>
                </a:moveTo>
                <a:cubicBezTo>
                  <a:pt x="800" y="803"/>
                  <a:pt x="797" y="799"/>
                  <a:pt x="792" y="799"/>
                </a:cubicBezTo>
                <a:cubicBezTo>
                  <a:pt x="787" y="800"/>
                  <a:pt x="783" y="803"/>
                  <a:pt x="783" y="808"/>
                </a:cubicBezTo>
                <a:cubicBezTo>
                  <a:pt x="783" y="813"/>
                  <a:pt x="788" y="817"/>
                  <a:pt x="793" y="817"/>
                </a:cubicBezTo>
                <a:cubicBezTo>
                  <a:pt x="797" y="816"/>
                  <a:pt x="801" y="812"/>
                  <a:pt x="801" y="808"/>
                </a:cubicBezTo>
                <a:close/>
                <a:moveTo>
                  <a:pt x="831" y="783"/>
                </a:moveTo>
                <a:cubicBezTo>
                  <a:pt x="831" y="778"/>
                  <a:pt x="826" y="774"/>
                  <a:pt x="821" y="775"/>
                </a:cubicBezTo>
                <a:cubicBezTo>
                  <a:pt x="816" y="775"/>
                  <a:pt x="813" y="779"/>
                  <a:pt x="813" y="784"/>
                </a:cubicBezTo>
                <a:cubicBezTo>
                  <a:pt x="814" y="789"/>
                  <a:pt x="817" y="792"/>
                  <a:pt x="822" y="792"/>
                </a:cubicBezTo>
                <a:cubicBezTo>
                  <a:pt x="827" y="792"/>
                  <a:pt x="831" y="788"/>
                  <a:pt x="831" y="783"/>
                </a:cubicBezTo>
                <a:close/>
                <a:moveTo>
                  <a:pt x="1088" y="971"/>
                </a:moveTo>
                <a:cubicBezTo>
                  <a:pt x="1088" y="966"/>
                  <a:pt x="1084" y="962"/>
                  <a:pt x="1080" y="962"/>
                </a:cubicBezTo>
                <a:cubicBezTo>
                  <a:pt x="1075" y="962"/>
                  <a:pt x="1071" y="966"/>
                  <a:pt x="1071" y="971"/>
                </a:cubicBezTo>
                <a:cubicBezTo>
                  <a:pt x="1071" y="976"/>
                  <a:pt x="1075" y="980"/>
                  <a:pt x="1080" y="980"/>
                </a:cubicBezTo>
                <a:cubicBezTo>
                  <a:pt x="1084" y="979"/>
                  <a:pt x="1088" y="976"/>
                  <a:pt x="1088" y="971"/>
                </a:cubicBezTo>
                <a:close/>
                <a:moveTo>
                  <a:pt x="1076" y="916"/>
                </a:moveTo>
                <a:cubicBezTo>
                  <a:pt x="1076" y="921"/>
                  <a:pt x="1080" y="925"/>
                  <a:pt x="1085" y="925"/>
                </a:cubicBezTo>
                <a:cubicBezTo>
                  <a:pt x="1090" y="925"/>
                  <a:pt x="1093" y="921"/>
                  <a:pt x="1093" y="916"/>
                </a:cubicBezTo>
                <a:cubicBezTo>
                  <a:pt x="1093" y="912"/>
                  <a:pt x="1089" y="908"/>
                  <a:pt x="1085" y="908"/>
                </a:cubicBezTo>
                <a:cubicBezTo>
                  <a:pt x="1080" y="908"/>
                  <a:pt x="1076" y="912"/>
                  <a:pt x="1076" y="916"/>
                </a:cubicBezTo>
                <a:close/>
                <a:moveTo>
                  <a:pt x="762" y="942"/>
                </a:moveTo>
                <a:cubicBezTo>
                  <a:pt x="762" y="937"/>
                  <a:pt x="758" y="933"/>
                  <a:pt x="754" y="933"/>
                </a:cubicBezTo>
                <a:cubicBezTo>
                  <a:pt x="749" y="933"/>
                  <a:pt x="745" y="937"/>
                  <a:pt x="745" y="942"/>
                </a:cubicBezTo>
                <a:cubicBezTo>
                  <a:pt x="745" y="947"/>
                  <a:pt x="749" y="951"/>
                  <a:pt x="754" y="951"/>
                </a:cubicBezTo>
                <a:cubicBezTo>
                  <a:pt x="759" y="950"/>
                  <a:pt x="763" y="947"/>
                  <a:pt x="762" y="942"/>
                </a:cubicBezTo>
                <a:close/>
                <a:moveTo>
                  <a:pt x="844" y="1060"/>
                </a:moveTo>
                <a:cubicBezTo>
                  <a:pt x="844" y="1065"/>
                  <a:pt x="848" y="1069"/>
                  <a:pt x="852" y="1069"/>
                </a:cubicBezTo>
                <a:cubicBezTo>
                  <a:pt x="857" y="1069"/>
                  <a:pt x="861" y="1065"/>
                  <a:pt x="861" y="1061"/>
                </a:cubicBezTo>
                <a:cubicBezTo>
                  <a:pt x="861" y="1056"/>
                  <a:pt x="857" y="1052"/>
                  <a:pt x="853" y="1052"/>
                </a:cubicBezTo>
                <a:cubicBezTo>
                  <a:pt x="848" y="1052"/>
                  <a:pt x="845" y="1055"/>
                  <a:pt x="844" y="1060"/>
                </a:cubicBezTo>
                <a:close/>
                <a:moveTo>
                  <a:pt x="898" y="763"/>
                </a:moveTo>
                <a:cubicBezTo>
                  <a:pt x="898" y="768"/>
                  <a:pt x="902" y="772"/>
                  <a:pt x="906" y="772"/>
                </a:cubicBezTo>
                <a:cubicBezTo>
                  <a:pt x="911" y="772"/>
                  <a:pt x="914" y="768"/>
                  <a:pt x="915" y="764"/>
                </a:cubicBezTo>
                <a:cubicBezTo>
                  <a:pt x="915" y="759"/>
                  <a:pt x="912" y="756"/>
                  <a:pt x="907" y="755"/>
                </a:cubicBezTo>
                <a:cubicBezTo>
                  <a:pt x="902" y="755"/>
                  <a:pt x="898" y="759"/>
                  <a:pt x="898" y="763"/>
                </a:cubicBezTo>
                <a:close/>
                <a:moveTo>
                  <a:pt x="969" y="768"/>
                </a:moveTo>
                <a:cubicBezTo>
                  <a:pt x="969" y="764"/>
                  <a:pt x="965" y="759"/>
                  <a:pt x="960" y="759"/>
                </a:cubicBezTo>
                <a:cubicBezTo>
                  <a:pt x="956" y="759"/>
                  <a:pt x="952" y="763"/>
                  <a:pt x="952" y="767"/>
                </a:cubicBezTo>
                <a:cubicBezTo>
                  <a:pt x="952" y="772"/>
                  <a:pt x="955" y="776"/>
                  <a:pt x="959" y="776"/>
                </a:cubicBezTo>
                <a:cubicBezTo>
                  <a:pt x="964" y="777"/>
                  <a:pt x="968" y="773"/>
                  <a:pt x="969" y="768"/>
                </a:cubicBezTo>
                <a:close/>
                <a:moveTo>
                  <a:pt x="960" y="1078"/>
                </a:moveTo>
                <a:cubicBezTo>
                  <a:pt x="965" y="1079"/>
                  <a:pt x="969" y="1075"/>
                  <a:pt x="969" y="1070"/>
                </a:cubicBezTo>
                <a:cubicBezTo>
                  <a:pt x="969" y="1065"/>
                  <a:pt x="966" y="1061"/>
                  <a:pt x="961" y="1061"/>
                </a:cubicBezTo>
                <a:cubicBezTo>
                  <a:pt x="957" y="1061"/>
                  <a:pt x="952" y="1066"/>
                  <a:pt x="952" y="1070"/>
                </a:cubicBezTo>
                <a:cubicBezTo>
                  <a:pt x="952" y="1074"/>
                  <a:pt x="956" y="1078"/>
                  <a:pt x="960" y="1078"/>
                </a:cubicBezTo>
                <a:close/>
                <a:moveTo>
                  <a:pt x="787" y="971"/>
                </a:moveTo>
                <a:cubicBezTo>
                  <a:pt x="786" y="967"/>
                  <a:pt x="783" y="964"/>
                  <a:pt x="778" y="964"/>
                </a:cubicBezTo>
                <a:cubicBezTo>
                  <a:pt x="774" y="964"/>
                  <a:pt x="770" y="967"/>
                  <a:pt x="770" y="972"/>
                </a:cubicBezTo>
                <a:cubicBezTo>
                  <a:pt x="770" y="976"/>
                  <a:pt x="774" y="980"/>
                  <a:pt x="779" y="980"/>
                </a:cubicBezTo>
                <a:cubicBezTo>
                  <a:pt x="783" y="980"/>
                  <a:pt x="787" y="976"/>
                  <a:pt x="787" y="971"/>
                </a:cubicBezTo>
                <a:close/>
                <a:moveTo>
                  <a:pt x="1058" y="996"/>
                </a:moveTo>
                <a:cubicBezTo>
                  <a:pt x="1058" y="991"/>
                  <a:pt x="1055" y="988"/>
                  <a:pt x="1050" y="987"/>
                </a:cubicBezTo>
                <a:cubicBezTo>
                  <a:pt x="1045" y="987"/>
                  <a:pt x="1041" y="991"/>
                  <a:pt x="1041" y="996"/>
                </a:cubicBezTo>
                <a:cubicBezTo>
                  <a:pt x="1041" y="1000"/>
                  <a:pt x="1045" y="1004"/>
                  <a:pt x="1049" y="1004"/>
                </a:cubicBezTo>
                <a:cubicBezTo>
                  <a:pt x="1054" y="1004"/>
                  <a:pt x="1058" y="1000"/>
                  <a:pt x="1058" y="996"/>
                </a:cubicBezTo>
                <a:close/>
                <a:moveTo>
                  <a:pt x="907" y="1073"/>
                </a:moveTo>
                <a:cubicBezTo>
                  <a:pt x="912" y="1073"/>
                  <a:pt x="915" y="1069"/>
                  <a:pt x="916" y="1065"/>
                </a:cubicBezTo>
                <a:cubicBezTo>
                  <a:pt x="916" y="1061"/>
                  <a:pt x="912" y="1057"/>
                  <a:pt x="908" y="1056"/>
                </a:cubicBezTo>
                <a:cubicBezTo>
                  <a:pt x="903" y="1056"/>
                  <a:pt x="899" y="1060"/>
                  <a:pt x="899" y="1064"/>
                </a:cubicBezTo>
                <a:cubicBezTo>
                  <a:pt x="899" y="1069"/>
                  <a:pt x="902" y="1073"/>
                  <a:pt x="907" y="1073"/>
                </a:cubicBezTo>
                <a:close/>
                <a:moveTo>
                  <a:pt x="836" y="1030"/>
                </a:moveTo>
                <a:cubicBezTo>
                  <a:pt x="836" y="1026"/>
                  <a:pt x="832" y="1022"/>
                  <a:pt x="828" y="1022"/>
                </a:cubicBezTo>
                <a:cubicBezTo>
                  <a:pt x="823" y="1023"/>
                  <a:pt x="820" y="1026"/>
                  <a:pt x="820" y="1031"/>
                </a:cubicBezTo>
                <a:cubicBezTo>
                  <a:pt x="820" y="1035"/>
                  <a:pt x="823" y="1039"/>
                  <a:pt x="828" y="1039"/>
                </a:cubicBezTo>
                <a:cubicBezTo>
                  <a:pt x="832" y="1039"/>
                  <a:pt x="836" y="1035"/>
                  <a:pt x="836" y="1030"/>
                </a:cubicBezTo>
                <a:close/>
                <a:moveTo>
                  <a:pt x="999" y="1045"/>
                </a:moveTo>
                <a:cubicBezTo>
                  <a:pt x="999" y="1041"/>
                  <a:pt x="995" y="1037"/>
                  <a:pt x="991" y="1037"/>
                </a:cubicBezTo>
                <a:cubicBezTo>
                  <a:pt x="987" y="1037"/>
                  <a:pt x="983" y="1040"/>
                  <a:pt x="983" y="1045"/>
                </a:cubicBezTo>
                <a:cubicBezTo>
                  <a:pt x="982" y="1049"/>
                  <a:pt x="986" y="1053"/>
                  <a:pt x="991" y="1053"/>
                </a:cubicBezTo>
                <a:cubicBezTo>
                  <a:pt x="995" y="1053"/>
                  <a:pt x="999" y="1050"/>
                  <a:pt x="999" y="1045"/>
                </a:cubicBezTo>
                <a:close/>
                <a:moveTo>
                  <a:pt x="811" y="1001"/>
                </a:moveTo>
                <a:cubicBezTo>
                  <a:pt x="811" y="996"/>
                  <a:pt x="807" y="993"/>
                  <a:pt x="803" y="993"/>
                </a:cubicBezTo>
                <a:cubicBezTo>
                  <a:pt x="799" y="993"/>
                  <a:pt x="795" y="997"/>
                  <a:pt x="795" y="1001"/>
                </a:cubicBezTo>
                <a:cubicBezTo>
                  <a:pt x="795" y="1005"/>
                  <a:pt x="799" y="1009"/>
                  <a:pt x="803" y="1009"/>
                </a:cubicBezTo>
                <a:cubicBezTo>
                  <a:pt x="808" y="1009"/>
                  <a:pt x="811" y="1005"/>
                  <a:pt x="811" y="1001"/>
                </a:cubicBezTo>
                <a:close/>
                <a:moveTo>
                  <a:pt x="1029" y="1021"/>
                </a:moveTo>
                <a:cubicBezTo>
                  <a:pt x="1029" y="1016"/>
                  <a:pt x="1025" y="1012"/>
                  <a:pt x="1021" y="1012"/>
                </a:cubicBezTo>
                <a:cubicBezTo>
                  <a:pt x="1016" y="1012"/>
                  <a:pt x="1013" y="1016"/>
                  <a:pt x="1013" y="1020"/>
                </a:cubicBezTo>
                <a:cubicBezTo>
                  <a:pt x="1012" y="1025"/>
                  <a:pt x="1016" y="1028"/>
                  <a:pt x="1020" y="1029"/>
                </a:cubicBezTo>
                <a:cubicBezTo>
                  <a:pt x="1025" y="1029"/>
                  <a:pt x="1029" y="1025"/>
                  <a:pt x="1029" y="1021"/>
                </a:cubicBezTo>
                <a:close/>
                <a:moveTo>
                  <a:pt x="1052" y="886"/>
                </a:moveTo>
                <a:cubicBezTo>
                  <a:pt x="1052" y="891"/>
                  <a:pt x="1055" y="894"/>
                  <a:pt x="1060" y="894"/>
                </a:cubicBezTo>
                <a:cubicBezTo>
                  <a:pt x="1064" y="895"/>
                  <a:pt x="1068" y="891"/>
                  <a:pt x="1068" y="887"/>
                </a:cubicBezTo>
                <a:cubicBezTo>
                  <a:pt x="1068" y="882"/>
                  <a:pt x="1064" y="879"/>
                  <a:pt x="1060" y="878"/>
                </a:cubicBezTo>
                <a:cubicBezTo>
                  <a:pt x="1056" y="878"/>
                  <a:pt x="1052" y="882"/>
                  <a:pt x="1052" y="886"/>
                </a:cubicBezTo>
                <a:close/>
                <a:moveTo>
                  <a:pt x="780" y="862"/>
                </a:moveTo>
                <a:cubicBezTo>
                  <a:pt x="780" y="867"/>
                  <a:pt x="783" y="870"/>
                  <a:pt x="787" y="871"/>
                </a:cubicBezTo>
                <a:cubicBezTo>
                  <a:pt x="792" y="871"/>
                  <a:pt x="796" y="867"/>
                  <a:pt x="796" y="863"/>
                </a:cubicBezTo>
                <a:cubicBezTo>
                  <a:pt x="796" y="858"/>
                  <a:pt x="792" y="855"/>
                  <a:pt x="788" y="855"/>
                </a:cubicBezTo>
                <a:cubicBezTo>
                  <a:pt x="784" y="854"/>
                  <a:pt x="780" y="858"/>
                  <a:pt x="780" y="862"/>
                </a:cubicBezTo>
                <a:close/>
                <a:moveTo>
                  <a:pt x="790" y="917"/>
                </a:moveTo>
                <a:cubicBezTo>
                  <a:pt x="791" y="913"/>
                  <a:pt x="787" y="909"/>
                  <a:pt x="783" y="909"/>
                </a:cubicBezTo>
                <a:cubicBezTo>
                  <a:pt x="778" y="909"/>
                  <a:pt x="775" y="913"/>
                  <a:pt x="775" y="917"/>
                </a:cubicBezTo>
                <a:cubicBezTo>
                  <a:pt x="775" y="921"/>
                  <a:pt x="778" y="925"/>
                  <a:pt x="782" y="925"/>
                </a:cubicBezTo>
                <a:cubicBezTo>
                  <a:pt x="787" y="925"/>
                  <a:pt x="790" y="922"/>
                  <a:pt x="790" y="917"/>
                </a:cubicBezTo>
                <a:close/>
                <a:moveTo>
                  <a:pt x="1063" y="942"/>
                </a:moveTo>
                <a:cubicBezTo>
                  <a:pt x="1063" y="938"/>
                  <a:pt x="1059" y="933"/>
                  <a:pt x="1055" y="933"/>
                </a:cubicBezTo>
                <a:cubicBezTo>
                  <a:pt x="1051" y="933"/>
                  <a:pt x="1047" y="936"/>
                  <a:pt x="1047" y="940"/>
                </a:cubicBezTo>
                <a:cubicBezTo>
                  <a:pt x="1047" y="945"/>
                  <a:pt x="1050" y="949"/>
                  <a:pt x="1054" y="949"/>
                </a:cubicBezTo>
                <a:cubicBezTo>
                  <a:pt x="1059" y="949"/>
                  <a:pt x="1062" y="946"/>
                  <a:pt x="1063" y="942"/>
                </a:cubicBezTo>
                <a:close/>
                <a:moveTo>
                  <a:pt x="977" y="798"/>
                </a:moveTo>
                <a:cubicBezTo>
                  <a:pt x="977" y="803"/>
                  <a:pt x="981" y="806"/>
                  <a:pt x="985" y="805"/>
                </a:cubicBezTo>
                <a:cubicBezTo>
                  <a:pt x="990" y="805"/>
                  <a:pt x="993" y="802"/>
                  <a:pt x="993" y="797"/>
                </a:cubicBezTo>
                <a:cubicBezTo>
                  <a:pt x="993" y="793"/>
                  <a:pt x="988" y="790"/>
                  <a:pt x="984" y="790"/>
                </a:cubicBezTo>
                <a:cubicBezTo>
                  <a:pt x="980" y="790"/>
                  <a:pt x="977" y="794"/>
                  <a:pt x="977" y="798"/>
                </a:cubicBezTo>
                <a:close/>
                <a:moveTo>
                  <a:pt x="869" y="789"/>
                </a:moveTo>
                <a:cubicBezTo>
                  <a:pt x="869" y="793"/>
                  <a:pt x="872" y="796"/>
                  <a:pt x="876" y="796"/>
                </a:cubicBezTo>
                <a:cubicBezTo>
                  <a:pt x="881" y="796"/>
                  <a:pt x="884" y="793"/>
                  <a:pt x="884" y="788"/>
                </a:cubicBezTo>
                <a:cubicBezTo>
                  <a:pt x="884" y="784"/>
                  <a:pt x="881" y="781"/>
                  <a:pt x="877" y="781"/>
                </a:cubicBezTo>
                <a:cubicBezTo>
                  <a:pt x="872" y="781"/>
                  <a:pt x="868" y="784"/>
                  <a:pt x="869" y="789"/>
                </a:cubicBezTo>
                <a:close/>
                <a:moveTo>
                  <a:pt x="1027" y="856"/>
                </a:moveTo>
                <a:cubicBezTo>
                  <a:pt x="1027" y="861"/>
                  <a:pt x="1031" y="865"/>
                  <a:pt x="1036" y="864"/>
                </a:cubicBezTo>
                <a:cubicBezTo>
                  <a:pt x="1040" y="864"/>
                  <a:pt x="1043" y="861"/>
                  <a:pt x="1043" y="856"/>
                </a:cubicBezTo>
                <a:cubicBezTo>
                  <a:pt x="1043" y="852"/>
                  <a:pt x="1039" y="849"/>
                  <a:pt x="1035" y="849"/>
                </a:cubicBezTo>
                <a:cubicBezTo>
                  <a:pt x="1031" y="849"/>
                  <a:pt x="1027" y="852"/>
                  <a:pt x="1027" y="856"/>
                </a:cubicBezTo>
                <a:close/>
                <a:moveTo>
                  <a:pt x="938" y="794"/>
                </a:moveTo>
                <a:cubicBezTo>
                  <a:pt x="939" y="790"/>
                  <a:pt x="936" y="786"/>
                  <a:pt x="931" y="786"/>
                </a:cubicBezTo>
                <a:cubicBezTo>
                  <a:pt x="927" y="786"/>
                  <a:pt x="924" y="789"/>
                  <a:pt x="923" y="793"/>
                </a:cubicBezTo>
                <a:cubicBezTo>
                  <a:pt x="923" y="797"/>
                  <a:pt x="927" y="801"/>
                  <a:pt x="931" y="801"/>
                </a:cubicBezTo>
                <a:cubicBezTo>
                  <a:pt x="935" y="801"/>
                  <a:pt x="938" y="798"/>
                  <a:pt x="938" y="794"/>
                </a:cubicBezTo>
                <a:close/>
                <a:moveTo>
                  <a:pt x="839" y="813"/>
                </a:moveTo>
                <a:cubicBezTo>
                  <a:pt x="839" y="817"/>
                  <a:pt x="842" y="820"/>
                  <a:pt x="846" y="821"/>
                </a:cubicBezTo>
                <a:cubicBezTo>
                  <a:pt x="851" y="821"/>
                  <a:pt x="854" y="817"/>
                  <a:pt x="854" y="813"/>
                </a:cubicBezTo>
                <a:cubicBezTo>
                  <a:pt x="854" y="809"/>
                  <a:pt x="851" y="806"/>
                  <a:pt x="847" y="805"/>
                </a:cubicBezTo>
                <a:cubicBezTo>
                  <a:pt x="843" y="805"/>
                  <a:pt x="839" y="809"/>
                  <a:pt x="839" y="813"/>
                </a:cubicBezTo>
                <a:close/>
                <a:moveTo>
                  <a:pt x="1002" y="828"/>
                </a:moveTo>
                <a:cubicBezTo>
                  <a:pt x="1002" y="832"/>
                  <a:pt x="1006" y="835"/>
                  <a:pt x="1010" y="835"/>
                </a:cubicBezTo>
                <a:cubicBezTo>
                  <a:pt x="1014" y="835"/>
                  <a:pt x="1017" y="832"/>
                  <a:pt x="1017" y="827"/>
                </a:cubicBezTo>
                <a:cubicBezTo>
                  <a:pt x="1017" y="823"/>
                  <a:pt x="1014" y="820"/>
                  <a:pt x="1009" y="820"/>
                </a:cubicBezTo>
                <a:cubicBezTo>
                  <a:pt x="1005" y="820"/>
                  <a:pt x="1002" y="824"/>
                  <a:pt x="1002" y="828"/>
                </a:cubicBezTo>
                <a:close/>
                <a:moveTo>
                  <a:pt x="810" y="837"/>
                </a:moveTo>
                <a:cubicBezTo>
                  <a:pt x="810" y="842"/>
                  <a:pt x="813" y="845"/>
                  <a:pt x="817" y="846"/>
                </a:cubicBezTo>
                <a:cubicBezTo>
                  <a:pt x="821" y="846"/>
                  <a:pt x="825" y="842"/>
                  <a:pt x="825" y="838"/>
                </a:cubicBezTo>
                <a:cubicBezTo>
                  <a:pt x="825" y="834"/>
                  <a:pt x="822" y="830"/>
                  <a:pt x="818" y="830"/>
                </a:cubicBezTo>
                <a:cubicBezTo>
                  <a:pt x="814" y="830"/>
                  <a:pt x="810" y="833"/>
                  <a:pt x="810" y="837"/>
                </a:cubicBezTo>
                <a:close/>
                <a:moveTo>
                  <a:pt x="944" y="1040"/>
                </a:moveTo>
                <a:cubicBezTo>
                  <a:pt x="943" y="1036"/>
                  <a:pt x="940" y="1032"/>
                  <a:pt x="936" y="1032"/>
                </a:cubicBezTo>
                <a:cubicBezTo>
                  <a:pt x="932" y="1033"/>
                  <a:pt x="928" y="1037"/>
                  <a:pt x="929" y="1040"/>
                </a:cubicBezTo>
                <a:cubicBezTo>
                  <a:pt x="929" y="1044"/>
                  <a:pt x="932" y="1048"/>
                  <a:pt x="936" y="1048"/>
                </a:cubicBezTo>
                <a:cubicBezTo>
                  <a:pt x="941" y="1047"/>
                  <a:pt x="944" y="1044"/>
                  <a:pt x="944" y="1040"/>
                </a:cubicBezTo>
                <a:close/>
                <a:moveTo>
                  <a:pt x="890" y="1036"/>
                </a:moveTo>
                <a:cubicBezTo>
                  <a:pt x="890" y="1032"/>
                  <a:pt x="887" y="1028"/>
                  <a:pt x="883" y="1028"/>
                </a:cubicBezTo>
                <a:cubicBezTo>
                  <a:pt x="878" y="1028"/>
                  <a:pt x="875" y="1031"/>
                  <a:pt x="875" y="1036"/>
                </a:cubicBezTo>
                <a:cubicBezTo>
                  <a:pt x="875" y="1040"/>
                  <a:pt x="878" y="1043"/>
                  <a:pt x="882" y="1043"/>
                </a:cubicBezTo>
                <a:cubicBezTo>
                  <a:pt x="886" y="1044"/>
                  <a:pt x="890" y="1040"/>
                  <a:pt x="890" y="1036"/>
                </a:cubicBezTo>
                <a:close/>
                <a:moveTo>
                  <a:pt x="815" y="947"/>
                </a:moveTo>
                <a:cubicBezTo>
                  <a:pt x="815" y="943"/>
                  <a:pt x="811" y="940"/>
                  <a:pt x="808" y="940"/>
                </a:cubicBezTo>
                <a:cubicBezTo>
                  <a:pt x="803" y="940"/>
                  <a:pt x="800" y="943"/>
                  <a:pt x="800" y="947"/>
                </a:cubicBezTo>
                <a:cubicBezTo>
                  <a:pt x="800" y="951"/>
                  <a:pt x="803" y="954"/>
                  <a:pt x="807" y="954"/>
                </a:cubicBezTo>
                <a:cubicBezTo>
                  <a:pt x="811" y="955"/>
                  <a:pt x="815" y="951"/>
                  <a:pt x="815" y="947"/>
                </a:cubicBezTo>
                <a:close/>
                <a:moveTo>
                  <a:pt x="1032" y="966"/>
                </a:moveTo>
                <a:cubicBezTo>
                  <a:pt x="1032" y="962"/>
                  <a:pt x="1029" y="958"/>
                  <a:pt x="1025" y="959"/>
                </a:cubicBezTo>
                <a:cubicBezTo>
                  <a:pt x="1021" y="959"/>
                  <a:pt x="1018" y="962"/>
                  <a:pt x="1018" y="966"/>
                </a:cubicBezTo>
                <a:cubicBezTo>
                  <a:pt x="1018" y="969"/>
                  <a:pt x="1021" y="973"/>
                  <a:pt x="1024" y="973"/>
                </a:cubicBezTo>
                <a:cubicBezTo>
                  <a:pt x="1028" y="973"/>
                  <a:pt x="1032" y="970"/>
                  <a:pt x="1032" y="966"/>
                </a:cubicBezTo>
                <a:close/>
                <a:moveTo>
                  <a:pt x="839" y="976"/>
                </a:moveTo>
                <a:cubicBezTo>
                  <a:pt x="839" y="973"/>
                  <a:pt x="836" y="969"/>
                  <a:pt x="832" y="969"/>
                </a:cubicBezTo>
                <a:cubicBezTo>
                  <a:pt x="829" y="969"/>
                  <a:pt x="826" y="972"/>
                  <a:pt x="825" y="975"/>
                </a:cubicBezTo>
                <a:cubicBezTo>
                  <a:pt x="825" y="979"/>
                  <a:pt x="828" y="983"/>
                  <a:pt x="832" y="983"/>
                </a:cubicBezTo>
                <a:cubicBezTo>
                  <a:pt x="836" y="983"/>
                  <a:pt x="839" y="980"/>
                  <a:pt x="839" y="976"/>
                </a:cubicBezTo>
                <a:close/>
                <a:moveTo>
                  <a:pt x="805" y="892"/>
                </a:moveTo>
                <a:cubicBezTo>
                  <a:pt x="805" y="896"/>
                  <a:pt x="808" y="899"/>
                  <a:pt x="812" y="899"/>
                </a:cubicBezTo>
                <a:cubicBezTo>
                  <a:pt x="816" y="900"/>
                  <a:pt x="819" y="897"/>
                  <a:pt x="819" y="893"/>
                </a:cubicBezTo>
                <a:cubicBezTo>
                  <a:pt x="820" y="889"/>
                  <a:pt x="817" y="885"/>
                  <a:pt x="813" y="885"/>
                </a:cubicBezTo>
                <a:cubicBezTo>
                  <a:pt x="809" y="885"/>
                  <a:pt x="806" y="888"/>
                  <a:pt x="805" y="892"/>
                </a:cubicBezTo>
                <a:close/>
                <a:moveTo>
                  <a:pt x="1003" y="991"/>
                </a:moveTo>
                <a:cubicBezTo>
                  <a:pt x="1003" y="987"/>
                  <a:pt x="1000" y="984"/>
                  <a:pt x="996" y="984"/>
                </a:cubicBezTo>
                <a:cubicBezTo>
                  <a:pt x="992" y="984"/>
                  <a:pt x="989" y="986"/>
                  <a:pt x="989" y="990"/>
                </a:cubicBezTo>
                <a:cubicBezTo>
                  <a:pt x="989" y="994"/>
                  <a:pt x="992" y="997"/>
                  <a:pt x="995" y="998"/>
                </a:cubicBezTo>
                <a:cubicBezTo>
                  <a:pt x="999" y="998"/>
                  <a:pt x="1003" y="995"/>
                  <a:pt x="1003" y="991"/>
                </a:cubicBezTo>
                <a:close/>
                <a:moveTo>
                  <a:pt x="1037" y="911"/>
                </a:moveTo>
                <a:cubicBezTo>
                  <a:pt x="1037" y="907"/>
                  <a:pt x="1034" y="904"/>
                  <a:pt x="1030" y="904"/>
                </a:cubicBezTo>
                <a:cubicBezTo>
                  <a:pt x="1026" y="904"/>
                  <a:pt x="1023" y="907"/>
                  <a:pt x="1023" y="911"/>
                </a:cubicBezTo>
                <a:cubicBezTo>
                  <a:pt x="1023" y="915"/>
                  <a:pt x="1026" y="918"/>
                  <a:pt x="1030" y="918"/>
                </a:cubicBezTo>
                <a:cubicBezTo>
                  <a:pt x="1034" y="918"/>
                  <a:pt x="1037" y="915"/>
                  <a:pt x="1037" y="911"/>
                </a:cubicBezTo>
                <a:close/>
                <a:moveTo>
                  <a:pt x="865" y="1006"/>
                </a:moveTo>
                <a:cubicBezTo>
                  <a:pt x="865" y="1002"/>
                  <a:pt x="862" y="999"/>
                  <a:pt x="858" y="999"/>
                </a:cubicBezTo>
                <a:cubicBezTo>
                  <a:pt x="854" y="999"/>
                  <a:pt x="851" y="1002"/>
                  <a:pt x="851" y="1006"/>
                </a:cubicBezTo>
                <a:cubicBezTo>
                  <a:pt x="851" y="1010"/>
                  <a:pt x="854" y="1013"/>
                  <a:pt x="858" y="1013"/>
                </a:cubicBezTo>
                <a:cubicBezTo>
                  <a:pt x="862" y="1013"/>
                  <a:pt x="865" y="1010"/>
                  <a:pt x="865" y="1006"/>
                </a:cubicBezTo>
                <a:close/>
                <a:moveTo>
                  <a:pt x="973" y="1015"/>
                </a:moveTo>
                <a:cubicBezTo>
                  <a:pt x="973" y="1011"/>
                  <a:pt x="970" y="1008"/>
                  <a:pt x="966" y="1008"/>
                </a:cubicBezTo>
                <a:cubicBezTo>
                  <a:pt x="962" y="1008"/>
                  <a:pt x="959" y="1011"/>
                  <a:pt x="959" y="1015"/>
                </a:cubicBezTo>
                <a:cubicBezTo>
                  <a:pt x="959" y="1019"/>
                  <a:pt x="962" y="1022"/>
                  <a:pt x="966" y="1022"/>
                </a:cubicBezTo>
                <a:cubicBezTo>
                  <a:pt x="970" y="1022"/>
                  <a:pt x="973" y="1019"/>
                  <a:pt x="973" y="1015"/>
                </a:cubicBezTo>
                <a:close/>
                <a:moveTo>
                  <a:pt x="894" y="818"/>
                </a:moveTo>
                <a:cubicBezTo>
                  <a:pt x="894" y="821"/>
                  <a:pt x="898" y="825"/>
                  <a:pt x="901" y="825"/>
                </a:cubicBezTo>
                <a:cubicBezTo>
                  <a:pt x="905" y="825"/>
                  <a:pt x="908" y="822"/>
                  <a:pt x="908" y="818"/>
                </a:cubicBezTo>
                <a:cubicBezTo>
                  <a:pt x="908" y="814"/>
                  <a:pt x="905" y="812"/>
                  <a:pt x="901" y="812"/>
                </a:cubicBezTo>
                <a:cubicBezTo>
                  <a:pt x="898" y="812"/>
                  <a:pt x="895" y="814"/>
                  <a:pt x="894" y="818"/>
                </a:cubicBezTo>
                <a:close/>
                <a:moveTo>
                  <a:pt x="949" y="822"/>
                </a:moveTo>
                <a:cubicBezTo>
                  <a:pt x="949" y="826"/>
                  <a:pt x="952" y="829"/>
                  <a:pt x="956" y="829"/>
                </a:cubicBezTo>
                <a:cubicBezTo>
                  <a:pt x="960" y="829"/>
                  <a:pt x="962" y="826"/>
                  <a:pt x="962" y="823"/>
                </a:cubicBezTo>
                <a:cubicBezTo>
                  <a:pt x="962" y="819"/>
                  <a:pt x="959" y="816"/>
                  <a:pt x="956" y="816"/>
                </a:cubicBezTo>
                <a:cubicBezTo>
                  <a:pt x="952" y="816"/>
                  <a:pt x="949" y="819"/>
                  <a:pt x="949" y="822"/>
                </a:cubicBezTo>
                <a:close/>
                <a:moveTo>
                  <a:pt x="918" y="1011"/>
                </a:moveTo>
                <a:cubicBezTo>
                  <a:pt x="918" y="1008"/>
                  <a:pt x="915" y="1005"/>
                  <a:pt x="912" y="1005"/>
                </a:cubicBezTo>
                <a:cubicBezTo>
                  <a:pt x="908" y="1004"/>
                  <a:pt x="905" y="1008"/>
                  <a:pt x="905" y="1011"/>
                </a:cubicBezTo>
                <a:cubicBezTo>
                  <a:pt x="905" y="1015"/>
                  <a:pt x="908" y="1018"/>
                  <a:pt x="911" y="1018"/>
                </a:cubicBezTo>
                <a:cubicBezTo>
                  <a:pt x="915" y="1018"/>
                  <a:pt x="918" y="1015"/>
                  <a:pt x="918" y="1011"/>
                </a:cubicBezTo>
                <a:close/>
                <a:moveTo>
                  <a:pt x="1012" y="882"/>
                </a:moveTo>
                <a:cubicBezTo>
                  <a:pt x="1011" y="878"/>
                  <a:pt x="1008" y="876"/>
                  <a:pt x="1005" y="876"/>
                </a:cubicBezTo>
                <a:cubicBezTo>
                  <a:pt x="1002" y="876"/>
                  <a:pt x="999" y="879"/>
                  <a:pt x="999" y="883"/>
                </a:cubicBezTo>
                <a:cubicBezTo>
                  <a:pt x="999" y="886"/>
                  <a:pt x="1002" y="889"/>
                  <a:pt x="1006" y="889"/>
                </a:cubicBezTo>
                <a:cubicBezTo>
                  <a:pt x="1009" y="888"/>
                  <a:pt x="1012" y="885"/>
                  <a:pt x="1012" y="882"/>
                </a:cubicBezTo>
                <a:close/>
                <a:moveTo>
                  <a:pt x="836" y="868"/>
                </a:moveTo>
                <a:cubicBezTo>
                  <a:pt x="836" y="871"/>
                  <a:pt x="839" y="874"/>
                  <a:pt x="842" y="874"/>
                </a:cubicBezTo>
                <a:cubicBezTo>
                  <a:pt x="846" y="874"/>
                  <a:pt x="849" y="871"/>
                  <a:pt x="849" y="868"/>
                </a:cubicBezTo>
                <a:cubicBezTo>
                  <a:pt x="849" y="864"/>
                  <a:pt x="846" y="861"/>
                  <a:pt x="843" y="861"/>
                </a:cubicBezTo>
                <a:cubicBezTo>
                  <a:pt x="839" y="861"/>
                  <a:pt x="836" y="864"/>
                  <a:pt x="836" y="868"/>
                </a:cubicBezTo>
                <a:close/>
                <a:moveTo>
                  <a:pt x="974" y="852"/>
                </a:moveTo>
                <a:cubicBezTo>
                  <a:pt x="974" y="855"/>
                  <a:pt x="977" y="858"/>
                  <a:pt x="980" y="859"/>
                </a:cubicBezTo>
                <a:cubicBezTo>
                  <a:pt x="984" y="859"/>
                  <a:pt x="987" y="856"/>
                  <a:pt x="987" y="852"/>
                </a:cubicBezTo>
                <a:cubicBezTo>
                  <a:pt x="987" y="849"/>
                  <a:pt x="985" y="847"/>
                  <a:pt x="981" y="846"/>
                </a:cubicBezTo>
                <a:cubicBezTo>
                  <a:pt x="978" y="846"/>
                  <a:pt x="974" y="848"/>
                  <a:pt x="974" y="852"/>
                </a:cubicBezTo>
                <a:close/>
                <a:moveTo>
                  <a:pt x="865" y="843"/>
                </a:moveTo>
                <a:cubicBezTo>
                  <a:pt x="865" y="846"/>
                  <a:pt x="868" y="849"/>
                  <a:pt x="871" y="849"/>
                </a:cubicBezTo>
                <a:cubicBezTo>
                  <a:pt x="875" y="849"/>
                  <a:pt x="878" y="847"/>
                  <a:pt x="878" y="843"/>
                </a:cubicBezTo>
                <a:cubicBezTo>
                  <a:pt x="878" y="839"/>
                  <a:pt x="875" y="836"/>
                  <a:pt x="871" y="837"/>
                </a:cubicBezTo>
                <a:cubicBezTo>
                  <a:pt x="868" y="837"/>
                  <a:pt x="865" y="839"/>
                  <a:pt x="865" y="843"/>
                </a:cubicBezTo>
                <a:close/>
                <a:moveTo>
                  <a:pt x="1000" y="930"/>
                </a:moveTo>
                <a:cubicBezTo>
                  <a:pt x="997" y="930"/>
                  <a:pt x="994" y="932"/>
                  <a:pt x="994" y="935"/>
                </a:cubicBezTo>
                <a:cubicBezTo>
                  <a:pt x="994" y="939"/>
                  <a:pt x="996" y="942"/>
                  <a:pt x="1000" y="942"/>
                </a:cubicBezTo>
                <a:cubicBezTo>
                  <a:pt x="1003" y="942"/>
                  <a:pt x="1006" y="940"/>
                  <a:pt x="1006" y="936"/>
                </a:cubicBezTo>
                <a:cubicBezTo>
                  <a:pt x="1006" y="933"/>
                  <a:pt x="1003" y="930"/>
                  <a:pt x="1000" y="930"/>
                </a:cubicBezTo>
                <a:close/>
                <a:moveTo>
                  <a:pt x="843" y="922"/>
                </a:moveTo>
                <a:cubicBezTo>
                  <a:pt x="843" y="919"/>
                  <a:pt x="841" y="916"/>
                  <a:pt x="838" y="916"/>
                </a:cubicBezTo>
                <a:cubicBezTo>
                  <a:pt x="834" y="916"/>
                  <a:pt x="831" y="919"/>
                  <a:pt x="831" y="922"/>
                </a:cubicBezTo>
                <a:cubicBezTo>
                  <a:pt x="831" y="925"/>
                  <a:pt x="834" y="928"/>
                  <a:pt x="837" y="928"/>
                </a:cubicBezTo>
                <a:cubicBezTo>
                  <a:pt x="841" y="928"/>
                  <a:pt x="843" y="926"/>
                  <a:pt x="843" y="922"/>
                </a:cubicBezTo>
                <a:close/>
                <a:moveTo>
                  <a:pt x="892" y="981"/>
                </a:moveTo>
                <a:cubicBezTo>
                  <a:pt x="892" y="978"/>
                  <a:pt x="890" y="976"/>
                  <a:pt x="887" y="976"/>
                </a:cubicBezTo>
                <a:cubicBezTo>
                  <a:pt x="884" y="975"/>
                  <a:pt x="881" y="978"/>
                  <a:pt x="881" y="981"/>
                </a:cubicBezTo>
                <a:cubicBezTo>
                  <a:pt x="881" y="984"/>
                  <a:pt x="884" y="987"/>
                  <a:pt x="887" y="987"/>
                </a:cubicBezTo>
                <a:cubicBezTo>
                  <a:pt x="890" y="987"/>
                  <a:pt x="893" y="984"/>
                  <a:pt x="892" y="981"/>
                </a:cubicBezTo>
                <a:close/>
                <a:moveTo>
                  <a:pt x="977" y="961"/>
                </a:moveTo>
                <a:cubicBezTo>
                  <a:pt x="977" y="958"/>
                  <a:pt x="974" y="955"/>
                  <a:pt x="971" y="955"/>
                </a:cubicBezTo>
                <a:cubicBezTo>
                  <a:pt x="969" y="956"/>
                  <a:pt x="967" y="958"/>
                  <a:pt x="966" y="959"/>
                </a:cubicBezTo>
                <a:cubicBezTo>
                  <a:pt x="965" y="964"/>
                  <a:pt x="968" y="967"/>
                  <a:pt x="971" y="966"/>
                </a:cubicBezTo>
                <a:cubicBezTo>
                  <a:pt x="974" y="966"/>
                  <a:pt x="976" y="964"/>
                  <a:pt x="977" y="961"/>
                </a:cubicBezTo>
                <a:close/>
                <a:moveTo>
                  <a:pt x="947" y="985"/>
                </a:moveTo>
                <a:cubicBezTo>
                  <a:pt x="947" y="982"/>
                  <a:pt x="944" y="979"/>
                  <a:pt x="941" y="980"/>
                </a:cubicBezTo>
                <a:cubicBezTo>
                  <a:pt x="938" y="980"/>
                  <a:pt x="936" y="982"/>
                  <a:pt x="935" y="985"/>
                </a:cubicBezTo>
                <a:cubicBezTo>
                  <a:pt x="935" y="988"/>
                  <a:pt x="938" y="991"/>
                  <a:pt x="941" y="991"/>
                </a:cubicBezTo>
                <a:cubicBezTo>
                  <a:pt x="945" y="991"/>
                  <a:pt x="947" y="988"/>
                  <a:pt x="947" y="985"/>
                </a:cubicBezTo>
                <a:close/>
                <a:moveTo>
                  <a:pt x="867" y="951"/>
                </a:moveTo>
                <a:cubicBezTo>
                  <a:pt x="867" y="949"/>
                  <a:pt x="864" y="947"/>
                  <a:pt x="862" y="944"/>
                </a:cubicBezTo>
                <a:cubicBezTo>
                  <a:pt x="860" y="947"/>
                  <a:pt x="857" y="949"/>
                  <a:pt x="857" y="951"/>
                </a:cubicBezTo>
                <a:cubicBezTo>
                  <a:pt x="856" y="954"/>
                  <a:pt x="859" y="957"/>
                  <a:pt x="862" y="957"/>
                </a:cubicBezTo>
                <a:cubicBezTo>
                  <a:pt x="865" y="957"/>
                  <a:pt x="868" y="954"/>
                  <a:pt x="867" y="951"/>
                </a:cubicBezTo>
                <a:close/>
                <a:moveTo>
                  <a:pt x="931" y="847"/>
                </a:moveTo>
                <a:cubicBezTo>
                  <a:pt x="930" y="844"/>
                  <a:pt x="928" y="843"/>
                  <a:pt x="926" y="840"/>
                </a:cubicBezTo>
                <a:cubicBezTo>
                  <a:pt x="923" y="843"/>
                  <a:pt x="921" y="845"/>
                  <a:pt x="920" y="847"/>
                </a:cubicBezTo>
                <a:cubicBezTo>
                  <a:pt x="920" y="850"/>
                  <a:pt x="923" y="853"/>
                  <a:pt x="926" y="853"/>
                </a:cubicBezTo>
                <a:cubicBezTo>
                  <a:pt x="929" y="853"/>
                  <a:pt x="932" y="850"/>
                  <a:pt x="931" y="847"/>
                </a:cubicBezTo>
                <a:close/>
                <a:moveTo>
                  <a:pt x="868" y="892"/>
                </a:moveTo>
                <a:cubicBezTo>
                  <a:pt x="865" y="891"/>
                  <a:pt x="862" y="894"/>
                  <a:pt x="862" y="897"/>
                </a:cubicBezTo>
                <a:cubicBezTo>
                  <a:pt x="862" y="899"/>
                  <a:pt x="865" y="902"/>
                  <a:pt x="867" y="902"/>
                </a:cubicBezTo>
                <a:cubicBezTo>
                  <a:pt x="869" y="901"/>
                  <a:pt x="871" y="899"/>
                  <a:pt x="874" y="897"/>
                </a:cubicBezTo>
                <a:cubicBezTo>
                  <a:pt x="871" y="895"/>
                  <a:pt x="870" y="893"/>
                  <a:pt x="868" y="892"/>
                </a:cubicBezTo>
                <a:close/>
                <a:moveTo>
                  <a:pt x="980" y="907"/>
                </a:moveTo>
                <a:cubicBezTo>
                  <a:pt x="980" y="905"/>
                  <a:pt x="978" y="903"/>
                  <a:pt x="975" y="900"/>
                </a:cubicBezTo>
                <a:cubicBezTo>
                  <a:pt x="973" y="903"/>
                  <a:pt x="971" y="905"/>
                  <a:pt x="971" y="907"/>
                </a:cubicBezTo>
                <a:cubicBezTo>
                  <a:pt x="970" y="909"/>
                  <a:pt x="973" y="912"/>
                  <a:pt x="975" y="912"/>
                </a:cubicBezTo>
                <a:cubicBezTo>
                  <a:pt x="978" y="912"/>
                  <a:pt x="981" y="909"/>
                  <a:pt x="980" y="907"/>
                </a:cubicBezTo>
                <a:close/>
                <a:moveTo>
                  <a:pt x="955" y="877"/>
                </a:moveTo>
                <a:cubicBezTo>
                  <a:pt x="956" y="874"/>
                  <a:pt x="953" y="872"/>
                  <a:pt x="951" y="873"/>
                </a:cubicBezTo>
                <a:cubicBezTo>
                  <a:pt x="949" y="873"/>
                  <a:pt x="946" y="875"/>
                  <a:pt x="946" y="877"/>
                </a:cubicBezTo>
                <a:cubicBezTo>
                  <a:pt x="946" y="878"/>
                  <a:pt x="948" y="880"/>
                  <a:pt x="950" y="884"/>
                </a:cubicBezTo>
                <a:cubicBezTo>
                  <a:pt x="953" y="881"/>
                  <a:pt x="955" y="879"/>
                  <a:pt x="955" y="877"/>
                </a:cubicBezTo>
                <a:close/>
                <a:moveTo>
                  <a:pt x="896" y="867"/>
                </a:moveTo>
                <a:cubicBezTo>
                  <a:pt x="894" y="866"/>
                  <a:pt x="891" y="870"/>
                  <a:pt x="891" y="872"/>
                </a:cubicBezTo>
                <a:cubicBezTo>
                  <a:pt x="892" y="875"/>
                  <a:pt x="893" y="877"/>
                  <a:pt x="896" y="877"/>
                </a:cubicBezTo>
                <a:cubicBezTo>
                  <a:pt x="898" y="876"/>
                  <a:pt x="900" y="874"/>
                  <a:pt x="903" y="872"/>
                </a:cubicBezTo>
                <a:cubicBezTo>
                  <a:pt x="900" y="870"/>
                  <a:pt x="898" y="868"/>
                  <a:pt x="896" y="867"/>
                </a:cubicBezTo>
                <a:close/>
                <a:moveTo>
                  <a:pt x="916" y="952"/>
                </a:moveTo>
                <a:cubicBezTo>
                  <a:pt x="915" y="953"/>
                  <a:pt x="913" y="955"/>
                  <a:pt x="913" y="957"/>
                </a:cubicBezTo>
                <a:cubicBezTo>
                  <a:pt x="912" y="959"/>
                  <a:pt x="914" y="961"/>
                  <a:pt x="917" y="960"/>
                </a:cubicBezTo>
                <a:cubicBezTo>
                  <a:pt x="919" y="960"/>
                  <a:pt x="920" y="958"/>
                  <a:pt x="923" y="956"/>
                </a:cubicBezTo>
                <a:cubicBezTo>
                  <a:pt x="920" y="954"/>
                  <a:pt x="918" y="952"/>
                  <a:pt x="916" y="952"/>
                </a:cubicBezTo>
                <a:close/>
                <a:moveTo>
                  <a:pt x="946" y="935"/>
                </a:moveTo>
                <a:cubicBezTo>
                  <a:pt x="949" y="936"/>
                  <a:pt x="950" y="934"/>
                  <a:pt x="950" y="932"/>
                </a:cubicBezTo>
                <a:cubicBezTo>
                  <a:pt x="950" y="930"/>
                  <a:pt x="948" y="929"/>
                  <a:pt x="946" y="926"/>
                </a:cubicBezTo>
                <a:cubicBezTo>
                  <a:pt x="945" y="929"/>
                  <a:pt x="943" y="930"/>
                  <a:pt x="943" y="931"/>
                </a:cubicBezTo>
                <a:cubicBezTo>
                  <a:pt x="943" y="933"/>
                  <a:pt x="945" y="935"/>
                  <a:pt x="946" y="935"/>
                </a:cubicBezTo>
                <a:close/>
                <a:moveTo>
                  <a:pt x="892" y="923"/>
                </a:moveTo>
                <a:cubicBezTo>
                  <a:pt x="889" y="922"/>
                  <a:pt x="888" y="924"/>
                  <a:pt x="888" y="927"/>
                </a:cubicBezTo>
                <a:cubicBezTo>
                  <a:pt x="888" y="928"/>
                  <a:pt x="891" y="930"/>
                  <a:pt x="892" y="930"/>
                </a:cubicBezTo>
                <a:cubicBezTo>
                  <a:pt x="893" y="930"/>
                  <a:pt x="895" y="928"/>
                  <a:pt x="897" y="927"/>
                </a:cubicBezTo>
                <a:cubicBezTo>
                  <a:pt x="895" y="925"/>
                  <a:pt x="894" y="923"/>
                  <a:pt x="892" y="923"/>
                </a:cubicBezTo>
                <a:close/>
                <a:moveTo>
                  <a:pt x="924" y="902"/>
                </a:moveTo>
                <a:cubicBezTo>
                  <a:pt x="924" y="901"/>
                  <a:pt x="922" y="900"/>
                  <a:pt x="921" y="898"/>
                </a:cubicBezTo>
                <a:cubicBezTo>
                  <a:pt x="920" y="899"/>
                  <a:pt x="918" y="900"/>
                  <a:pt x="918" y="901"/>
                </a:cubicBezTo>
                <a:cubicBezTo>
                  <a:pt x="918" y="903"/>
                  <a:pt x="919" y="904"/>
                  <a:pt x="920" y="905"/>
                </a:cubicBezTo>
                <a:cubicBezTo>
                  <a:pt x="922" y="904"/>
                  <a:pt x="923" y="903"/>
                  <a:pt x="924" y="902"/>
                </a:cubicBezTo>
                <a:close/>
              </a:path>
            </a:pathLst>
          </a:custGeom>
          <a:gradFill>
            <a:gsLst>
              <a:gs pos="0">
                <a:schemeClr val="tx2">
                  <a:lumMod val="50000"/>
                  <a:alpha val="50000"/>
                </a:schemeClr>
              </a:gs>
              <a:gs pos="73000">
                <a:schemeClr val="tx2">
                  <a:alpha val="0"/>
                </a:schemeClr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0202015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1" r:id="rId1"/>
    <p:sldLayoutId id="2147483702" r:id="rId2"/>
    <p:sldLayoutId id="2147483703" r:id="rId3"/>
    <p:sldLayoutId id="2147483704" r:id="rId4"/>
    <p:sldLayoutId id="2147483705" r:id="rId5"/>
    <p:sldLayoutId id="2147483706" r:id="rId6"/>
    <p:sldLayoutId id="2147483707" r:id="rId7"/>
    <p:sldLayoutId id="2147483708" r:id="rId8"/>
    <p:sldLayoutId id="2147483709" r:id="rId9"/>
    <p:sldLayoutId id="2147483710" r:id="rId10"/>
    <p:sldLayoutId id="214748371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9Slide.vn - 2019">
            <a:extLst>
              <a:ext uri="{FF2B5EF4-FFF2-40B4-BE49-F238E27FC236}">
                <a16:creationId xmlns:a16="http://schemas.microsoft.com/office/drawing/2014/main" id="{B93EA9DD-D686-49DF-B1CC-CB43378310F0}"/>
              </a:ext>
            </a:extLst>
          </p:cNvPr>
          <p:cNvSpPr txBox="1"/>
          <p:nvPr userDrawn="1"/>
        </p:nvSpPr>
        <p:spPr>
          <a:xfrm>
            <a:off x="0" y="-1656987"/>
            <a:ext cx="12192000" cy="513987"/>
          </a:xfrm>
          <a:prstGeom prst="rect">
            <a:avLst/>
          </a:prstGeom>
          <a:noFill/>
        </p:spPr>
        <p:txBody>
          <a:bodyPr vert="horz" wrap="none" lIns="91440" tIns="45720" rIns="91440" bIns="4572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grpSp>
        <p:nvGrpSpPr>
          <p:cNvPr id="2" name="Group 1"/>
          <p:cNvGrpSpPr/>
          <p:nvPr userDrawn="1"/>
        </p:nvGrpSpPr>
        <p:grpSpPr>
          <a:xfrm>
            <a:off x="-1519238" y="-4194176"/>
            <a:ext cx="15240003" cy="15236826"/>
            <a:chOff x="-1519238" y="-4194176"/>
            <a:chExt cx="15240003" cy="15236826"/>
          </a:xfrm>
          <a:gradFill flip="none" rotWithShape="1">
            <a:gsLst>
              <a:gs pos="50000">
                <a:schemeClr val="tx2">
                  <a:lumMod val="75000"/>
                  <a:alpha val="50000"/>
                </a:schemeClr>
              </a:gs>
              <a:gs pos="0">
                <a:schemeClr val="tx2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</p:grpSpPr>
        <p:sp>
          <p:nvSpPr>
            <p:cNvPr id="3" name="Freeform 6"/>
            <p:cNvSpPr>
              <a:spLocks/>
            </p:cNvSpPr>
            <p:nvPr userDrawn="1"/>
          </p:nvSpPr>
          <p:spPr bwMode="auto">
            <a:xfrm>
              <a:off x="-1519238" y="3414712"/>
              <a:ext cx="7600951" cy="1055688"/>
            </a:xfrm>
            <a:custGeom>
              <a:avLst/>
              <a:gdLst>
                <a:gd name="T0" fmla="*/ 4788 w 4788"/>
                <a:gd name="T1" fmla="*/ 0 h 665"/>
                <a:gd name="T2" fmla="*/ 3448 w 4788"/>
                <a:gd name="T3" fmla="*/ 338 h 665"/>
                <a:gd name="T4" fmla="*/ 3477 w 4788"/>
                <a:gd name="T5" fmla="*/ 195 h 665"/>
                <a:gd name="T6" fmla="*/ 993 w 4788"/>
                <a:gd name="T7" fmla="*/ 665 h 665"/>
                <a:gd name="T8" fmla="*/ 1146 w 4788"/>
                <a:gd name="T9" fmla="*/ 333 h 665"/>
                <a:gd name="T10" fmla="*/ 0 w 4788"/>
                <a:gd name="T11" fmla="*/ 478 h 665"/>
                <a:gd name="T12" fmla="*/ 0 w 4788"/>
                <a:gd name="T13" fmla="*/ 164 h 665"/>
                <a:gd name="T14" fmla="*/ 2262 w 4788"/>
                <a:gd name="T15" fmla="*/ 0 h 665"/>
                <a:gd name="T16" fmla="*/ 2034 w 4788"/>
                <a:gd name="T17" fmla="*/ 245 h 665"/>
                <a:gd name="T18" fmla="*/ 4788 w 4788"/>
                <a:gd name="T19" fmla="*/ 0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88" h="665">
                  <a:moveTo>
                    <a:pt x="4788" y="0"/>
                  </a:moveTo>
                  <a:lnTo>
                    <a:pt x="3448" y="338"/>
                  </a:lnTo>
                  <a:lnTo>
                    <a:pt x="3477" y="195"/>
                  </a:lnTo>
                  <a:lnTo>
                    <a:pt x="993" y="665"/>
                  </a:lnTo>
                  <a:lnTo>
                    <a:pt x="1146" y="333"/>
                  </a:lnTo>
                  <a:lnTo>
                    <a:pt x="0" y="478"/>
                  </a:lnTo>
                  <a:lnTo>
                    <a:pt x="0" y="164"/>
                  </a:lnTo>
                  <a:lnTo>
                    <a:pt x="2262" y="0"/>
                  </a:lnTo>
                  <a:lnTo>
                    <a:pt x="2034" y="245"/>
                  </a:lnTo>
                  <a:lnTo>
                    <a:pt x="478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7"/>
            <p:cNvSpPr>
              <a:spLocks/>
            </p:cNvSpPr>
            <p:nvPr userDrawn="1"/>
          </p:nvSpPr>
          <p:spPr bwMode="auto">
            <a:xfrm>
              <a:off x="-1212850" y="3414712"/>
              <a:ext cx="7294564" cy="2625725"/>
            </a:xfrm>
            <a:custGeom>
              <a:avLst/>
              <a:gdLst>
                <a:gd name="T0" fmla="*/ 4595 w 4595"/>
                <a:gd name="T1" fmla="*/ 0 h 1654"/>
                <a:gd name="T2" fmla="*/ 3379 w 4595"/>
                <a:gd name="T3" fmla="*/ 660 h 1654"/>
                <a:gd name="T4" fmla="*/ 3374 w 4595"/>
                <a:gd name="T5" fmla="*/ 515 h 1654"/>
                <a:gd name="T6" fmla="*/ 1086 w 4595"/>
                <a:gd name="T7" fmla="*/ 1588 h 1654"/>
                <a:gd name="T8" fmla="*/ 1149 w 4595"/>
                <a:gd name="T9" fmla="*/ 1228 h 1654"/>
                <a:gd name="T10" fmla="*/ 79 w 4595"/>
                <a:gd name="T11" fmla="*/ 1654 h 1654"/>
                <a:gd name="T12" fmla="*/ 0 w 4595"/>
                <a:gd name="T13" fmla="*/ 1347 h 1654"/>
                <a:gd name="T14" fmla="*/ 2148 w 4595"/>
                <a:gd name="T15" fmla="*/ 629 h 1654"/>
                <a:gd name="T16" fmla="*/ 1987 w 4595"/>
                <a:gd name="T17" fmla="*/ 922 h 1654"/>
                <a:gd name="T18" fmla="*/ 4595 w 4595"/>
                <a:gd name="T19" fmla="*/ 0 h 1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95" h="1654">
                  <a:moveTo>
                    <a:pt x="4595" y="0"/>
                  </a:moveTo>
                  <a:lnTo>
                    <a:pt x="3379" y="660"/>
                  </a:lnTo>
                  <a:lnTo>
                    <a:pt x="3374" y="515"/>
                  </a:lnTo>
                  <a:lnTo>
                    <a:pt x="1086" y="1588"/>
                  </a:lnTo>
                  <a:lnTo>
                    <a:pt x="1149" y="1228"/>
                  </a:lnTo>
                  <a:lnTo>
                    <a:pt x="79" y="1654"/>
                  </a:lnTo>
                  <a:lnTo>
                    <a:pt x="0" y="1347"/>
                  </a:lnTo>
                  <a:lnTo>
                    <a:pt x="2148" y="629"/>
                  </a:lnTo>
                  <a:lnTo>
                    <a:pt x="1987" y="922"/>
                  </a:lnTo>
                  <a:lnTo>
                    <a:pt x="459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8"/>
            <p:cNvSpPr>
              <a:spLocks/>
            </p:cNvSpPr>
            <p:nvPr userDrawn="1"/>
          </p:nvSpPr>
          <p:spPr bwMode="auto">
            <a:xfrm>
              <a:off x="-454025" y="3414712"/>
              <a:ext cx="6535739" cy="4327525"/>
            </a:xfrm>
            <a:custGeom>
              <a:avLst/>
              <a:gdLst>
                <a:gd name="T0" fmla="*/ 4117 w 4117"/>
                <a:gd name="T1" fmla="*/ 0 h 2726"/>
                <a:gd name="T2" fmla="*/ 3105 w 4117"/>
                <a:gd name="T3" fmla="*/ 943 h 2726"/>
                <a:gd name="T4" fmla="*/ 3062 w 4117"/>
                <a:gd name="T5" fmla="*/ 803 h 2726"/>
                <a:gd name="T6" fmla="*/ 1112 w 4117"/>
                <a:gd name="T7" fmla="*/ 2409 h 2726"/>
                <a:gd name="T8" fmla="*/ 1086 w 4117"/>
                <a:gd name="T9" fmla="*/ 2045 h 2726"/>
                <a:gd name="T10" fmla="*/ 153 w 4117"/>
                <a:gd name="T11" fmla="*/ 2726 h 2726"/>
                <a:gd name="T12" fmla="*/ 0 w 4117"/>
                <a:gd name="T13" fmla="*/ 2449 h 2726"/>
                <a:gd name="T14" fmla="*/ 1902 w 4117"/>
                <a:gd name="T15" fmla="*/ 1218 h 2726"/>
                <a:gd name="T16" fmla="*/ 1820 w 4117"/>
                <a:gd name="T17" fmla="*/ 1543 h 2726"/>
                <a:gd name="T18" fmla="*/ 4117 w 4117"/>
                <a:gd name="T19" fmla="*/ 0 h 2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17" h="2726">
                  <a:moveTo>
                    <a:pt x="4117" y="0"/>
                  </a:moveTo>
                  <a:lnTo>
                    <a:pt x="3105" y="943"/>
                  </a:lnTo>
                  <a:lnTo>
                    <a:pt x="3062" y="803"/>
                  </a:lnTo>
                  <a:lnTo>
                    <a:pt x="1112" y="2409"/>
                  </a:lnTo>
                  <a:lnTo>
                    <a:pt x="1086" y="2045"/>
                  </a:lnTo>
                  <a:lnTo>
                    <a:pt x="153" y="2726"/>
                  </a:lnTo>
                  <a:lnTo>
                    <a:pt x="0" y="2449"/>
                  </a:lnTo>
                  <a:lnTo>
                    <a:pt x="1902" y="1218"/>
                  </a:lnTo>
                  <a:lnTo>
                    <a:pt x="1820" y="1543"/>
                  </a:lnTo>
                  <a:lnTo>
                    <a:pt x="411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9"/>
            <p:cNvSpPr>
              <a:spLocks/>
            </p:cNvSpPr>
            <p:nvPr userDrawn="1"/>
          </p:nvSpPr>
          <p:spPr bwMode="auto">
            <a:xfrm>
              <a:off x="720725" y="3414712"/>
              <a:ext cx="5360989" cy="5753100"/>
            </a:xfrm>
            <a:custGeom>
              <a:avLst/>
              <a:gdLst>
                <a:gd name="T0" fmla="*/ 3377 w 3377"/>
                <a:gd name="T1" fmla="*/ 0 h 3624"/>
                <a:gd name="T2" fmla="*/ 2632 w 3377"/>
                <a:gd name="T3" fmla="*/ 1165 h 3624"/>
                <a:gd name="T4" fmla="*/ 2555 w 3377"/>
                <a:gd name="T5" fmla="*/ 1041 h 3624"/>
                <a:gd name="T6" fmla="*/ 1067 w 3377"/>
                <a:gd name="T7" fmla="*/ 3083 h 3624"/>
                <a:gd name="T8" fmla="*/ 951 w 3377"/>
                <a:gd name="T9" fmla="*/ 2734 h 3624"/>
                <a:gd name="T10" fmla="*/ 216 w 3377"/>
                <a:gd name="T11" fmla="*/ 3624 h 3624"/>
                <a:gd name="T12" fmla="*/ 0 w 3377"/>
                <a:gd name="T13" fmla="*/ 3395 h 3624"/>
                <a:gd name="T14" fmla="*/ 1535 w 3377"/>
                <a:gd name="T15" fmla="*/ 1728 h 3624"/>
                <a:gd name="T16" fmla="*/ 1538 w 3377"/>
                <a:gd name="T17" fmla="*/ 2063 h 3624"/>
                <a:gd name="T18" fmla="*/ 3377 w 3377"/>
                <a:gd name="T19" fmla="*/ 0 h 3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77" h="3624">
                  <a:moveTo>
                    <a:pt x="3377" y="0"/>
                  </a:moveTo>
                  <a:lnTo>
                    <a:pt x="2632" y="1165"/>
                  </a:lnTo>
                  <a:lnTo>
                    <a:pt x="2555" y="1041"/>
                  </a:lnTo>
                  <a:lnTo>
                    <a:pt x="1067" y="3083"/>
                  </a:lnTo>
                  <a:lnTo>
                    <a:pt x="951" y="2734"/>
                  </a:lnTo>
                  <a:lnTo>
                    <a:pt x="216" y="3624"/>
                  </a:lnTo>
                  <a:lnTo>
                    <a:pt x="0" y="3395"/>
                  </a:lnTo>
                  <a:lnTo>
                    <a:pt x="1535" y="1728"/>
                  </a:lnTo>
                  <a:lnTo>
                    <a:pt x="1538" y="2063"/>
                  </a:lnTo>
                  <a:lnTo>
                    <a:pt x="337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10"/>
            <p:cNvSpPr>
              <a:spLocks/>
            </p:cNvSpPr>
            <p:nvPr userDrawn="1"/>
          </p:nvSpPr>
          <p:spPr bwMode="auto">
            <a:xfrm>
              <a:off x="2230438" y="3414712"/>
              <a:ext cx="3851276" cy="6823075"/>
            </a:xfrm>
            <a:custGeom>
              <a:avLst/>
              <a:gdLst>
                <a:gd name="T0" fmla="*/ 2426 w 2426"/>
                <a:gd name="T1" fmla="*/ 0 h 4298"/>
                <a:gd name="T2" fmla="*/ 1992 w 2426"/>
                <a:gd name="T3" fmla="*/ 1313 h 4298"/>
                <a:gd name="T4" fmla="*/ 1889 w 2426"/>
                <a:gd name="T5" fmla="*/ 1212 h 4298"/>
                <a:gd name="T6" fmla="*/ 954 w 2426"/>
                <a:gd name="T7" fmla="*/ 3558 h 4298"/>
                <a:gd name="T8" fmla="*/ 756 w 2426"/>
                <a:gd name="T9" fmla="*/ 3252 h 4298"/>
                <a:gd name="T10" fmla="*/ 267 w 2426"/>
                <a:gd name="T11" fmla="*/ 4298 h 4298"/>
                <a:gd name="T12" fmla="*/ 0 w 2426"/>
                <a:gd name="T13" fmla="*/ 4129 h 4298"/>
                <a:gd name="T14" fmla="*/ 1073 w 2426"/>
                <a:gd name="T15" fmla="*/ 2132 h 4298"/>
                <a:gd name="T16" fmla="*/ 1157 w 2426"/>
                <a:gd name="T17" fmla="*/ 2457 h 4298"/>
                <a:gd name="T18" fmla="*/ 2426 w 2426"/>
                <a:gd name="T19" fmla="*/ 0 h 4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26" h="4298">
                  <a:moveTo>
                    <a:pt x="2426" y="0"/>
                  </a:moveTo>
                  <a:lnTo>
                    <a:pt x="1992" y="1313"/>
                  </a:lnTo>
                  <a:lnTo>
                    <a:pt x="1889" y="1212"/>
                  </a:lnTo>
                  <a:lnTo>
                    <a:pt x="954" y="3558"/>
                  </a:lnTo>
                  <a:lnTo>
                    <a:pt x="756" y="3252"/>
                  </a:lnTo>
                  <a:lnTo>
                    <a:pt x="267" y="4298"/>
                  </a:lnTo>
                  <a:lnTo>
                    <a:pt x="0" y="4129"/>
                  </a:lnTo>
                  <a:lnTo>
                    <a:pt x="1073" y="2132"/>
                  </a:lnTo>
                  <a:lnTo>
                    <a:pt x="1157" y="2457"/>
                  </a:lnTo>
                  <a:lnTo>
                    <a:pt x="24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1"/>
            <p:cNvSpPr>
              <a:spLocks/>
            </p:cNvSpPr>
            <p:nvPr userDrawn="1"/>
          </p:nvSpPr>
          <p:spPr bwMode="auto">
            <a:xfrm>
              <a:off x="3979863" y="3414712"/>
              <a:ext cx="2101850" cy="7461250"/>
            </a:xfrm>
            <a:custGeom>
              <a:avLst/>
              <a:gdLst>
                <a:gd name="T0" fmla="*/ 1324 w 1324"/>
                <a:gd name="T1" fmla="*/ 0 h 4700"/>
                <a:gd name="T2" fmla="*/ 1231 w 1324"/>
                <a:gd name="T3" fmla="*/ 1379 h 4700"/>
                <a:gd name="T4" fmla="*/ 1107 w 1324"/>
                <a:gd name="T5" fmla="*/ 1307 h 4700"/>
                <a:gd name="T6" fmla="*/ 785 w 1324"/>
                <a:gd name="T7" fmla="*/ 3815 h 4700"/>
                <a:gd name="T8" fmla="*/ 515 w 1324"/>
                <a:gd name="T9" fmla="*/ 3566 h 4700"/>
                <a:gd name="T10" fmla="*/ 301 w 1324"/>
                <a:gd name="T11" fmla="*/ 4700 h 4700"/>
                <a:gd name="T12" fmla="*/ 0 w 1324"/>
                <a:gd name="T13" fmla="*/ 4602 h 4700"/>
                <a:gd name="T14" fmla="*/ 544 w 1324"/>
                <a:gd name="T15" fmla="*/ 2401 h 4700"/>
                <a:gd name="T16" fmla="*/ 708 w 1324"/>
                <a:gd name="T17" fmla="*/ 2694 h 4700"/>
                <a:gd name="T18" fmla="*/ 1324 w 1324"/>
                <a:gd name="T19" fmla="*/ 0 h 47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24" h="4700">
                  <a:moveTo>
                    <a:pt x="1324" y="0"/>
                  </a:moveTo>
                  <a:lnTo>
                    <a:pt x="1231" y="1379"/>
                  </a:lnTo>
                  <a:lnTo>
                    <a:pt x="1107" y="1307"/>
                  </a:lnTo>
                  <a:lnTo>
                    <a:pt x="785" y="3815"/>
                  </a:lnTo>
                  <a:lnTo>
                    <a:pt x="515" y="3566"/>
                  </a:lnTo>
                  <a:lnTo>
                    <a:pt x="301" y="4700"/>
                  </a:lnTo>
                  <a:lnTo>
                    <a:pt x="0" y="4602"/>
                  </a:lnTo>
                  <a:lnTo>
                    <a:pt x="544" y="2401"/>
                  </a:lnTo>
                  <a:lnTo>
                    <a:pt x="708" y="2694"/>
                  </a:lnTo>
                  <a:lnTo>
                    <a:pt x="13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2"/>
            <p:cNvSpPr>
              <a:spLocks/>
            </p:cNvSpPr>
            <p:nvPr userDrawn="1"/>
          </p:nvSpPr>
          <p:spPr bwMode="auto">
            <a:xfrm>
              <a:off x="5829301" y="3414712"/>
              <a:ext cx="927100" cy="7627938"/>
            </a:xfrm>
            <a:custGeom>
              <a:avLst/>
              <a:gdLst>
                <a:gd name="T0" fmla="*/ 159 w 584"/>
                <a:gd name="T1" fmla="*/ 0 h 4805"/>
                <a:gd name="T2" fmla="*/ 412 w 584"/>
                <a:gd name="T3" fmla="*/ 1360 h 4805"/>
                <a:gd name="T4" fmla="*/ 272 w 584"/>
                <a:gd name="T5" fmla="*/ 1321 h 4805"/>
                <a:gd name="T6" fmla="*/ 584 w 584"/>
                <a:gd name="T7" fmla="*/ 3828 h 4805"/>
                <a:gd name="T8" fmla="*/ 262 w 584"/>
                <a:gd name="T9" fmla="*/ 3653 h 4805"/>
                <a:gd name="T10" fmla="*/ 338 w 584"/>
                <a:gd name="T11" fmla="*/ 4805 h 4805"/>
                <a:gd name="T12" fmla="*/ 21 w 584"/>
                <a:gd name="T13" fmla="*/ 4787 h 4805"/>
                <a:gd name="T14" fmla="*/ 0 w 584"/>
                <a:gd name="T15" fmla="*/ 2520 h 4805"/>
                <a:gd name="T16" fmla="*/ 233 w 584"/>
                <a:gd name="T17" fmla="*/ 2763 h 4805"/>
                <a:gd name="T18" fmla="*/ 159 w 584"/>
                <a:gd name="T19" fmla="*/ 0 h 4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4" h="4805">
                  <a:moveTo>
                    <a:pt x="159" y="0"/>
                  </a:moveTo>
                  <a:lnTo>
                    <a:pt x="412" y="1360"/>
                  </a:lnTo>
                  <a:lnTo>
                    <a:pt x="272" y="1321"/>
                  </a:lnTo>
                  <a:lnTo>
                    <a:pt x="584" y="3828"/>
                  </a:lnTo>
                  <a:lnTo>
                    <a:pt x="262" y="3653"/>
                  </a:lnTo>
                  <a:lnTo>
                    <a:pt x="338" y="4805"/>
                  </a:lnTo>
                  <a:lnTo>
                    <a:pt x="21" y="4787"/>
                  </a:lnTo>
                  <a:lnTo>
                    <a:pt x="0" y="2520"/>
                  </a:lnTo>
                  <a:lnTo>
                    <a:pt x="233" y="2763"/>
                  </a:lnTo>
                  <a:lnTo>
                    <a:pt x="15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3"/>
            <p:cNvSpPr>
              <a:spLocks/>
            </p:cNvSpPr>
            <p:nvPr userDrawn="1"/>
          </p:nvSpPr>
          <p:spPr bwMode="auto">
            <a:xfrm>
              <a:off x="6081713" y="3414712"/>
              <a:ext cx="2171700" cy="7415213"/>
            </a:xfrm>
            <a:custGeom>
              <a:avLst/>
              <a:gdLst>
                <a:gd name="T0" fmla="*/ 0 w 1368"/>
                <a:gd name="T1" fmla="*/ 0 h 4671"/>
                <a:gd name="T2" fmla="*/ 584 w 1368"/>
                <a:gd name="T3" fmla="*/ 1255 h 4671"/>
                <a:gd name="T4" fmla="*/ 441 w 1368"/>
                <a:gd name="T5" fmla="*/ 1252 h 4671"/>
                <a:gd name="T6" fmla="*/ 1366 w 1368"/>
                <a:gd name="T7" fmla="*/ 3601 h 4671"/>
                <a:gd name="T8" fmla="*/ 1009 w 1368"/>
                <a:gd name="T9" fmla="*/ 3513 h 4671"/>
                <a:gd name="T10" fmla="*/ 1368 w 1368"/>
                <a:gd name="T11" fmla="*/ 4612 h 4671"/>
                <a:gd name="T12" fmla="*/ 1059 w 1368"/>
                <a:gd name="T13" fmla="*/ 4671 h 4671"/>
                <a:gd name="T14" fmla="*/ 475 w 1368"/>
                <a:gd name="T15" fmla="*/ 2480 h 4671"/>
                <a:gd name="T16" fmla="*/ 758 w 1368"/>
                <a:gd name="T17" fmla="*/ 2660 h 4671"/>
                <a:gd name="T18" fmla="*/ 0 w 1368"/>
                <a:gd name="T19" fmla="*/ 0 h 4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68" h="4671">
                  <a:moveTo>
                    <a:pt x="0" y="0"/>
                  </a:moveTo>
                  <a:lnTo>
                    <a:pt x="584" y="1255"/>
                  </a:lnTo>
                  <a:lnTo>
                    <a:pt x="441" y="1252"/>
                  </a:lnTo>
                  <a:lnTo>
                    <a:pt x="1366" y="3601"/>
                  </a:lnTo>
                  <a:lnTo>
                    <a:pt x="1009" y="3513"/>
                  </a:lnTo>
                  <a:lnTo>
                    <a:pt x="1368" y="4612"/>
                  </a:lnTo>
                  <a:lnTo>
                    <a:pt x="1059" y="4671"/>
                  </a:lnTo>
                  <a:lnTo>
                    <a:pt x="475" y="2480"/>
                  </a:lnTo>
                  <a:lnTo>
                    <a:pt x="758" y="266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4"/>
            <p:cNvSpPr>
              <a:spLocks/>
            </p:cNvSpPr>
            <p:nvPr userDrawn="1"/>
          </p:nvSpPr>
          <p:spPr bwMode="auto">
            <a:xfrm>
              <a:off x="6081713" y="3414712"/>
              <a:ext cx="3925888" cy="6764338"/>
            </a:xfrm>
            <a:custGeom>
              <a:avLst/>
              <a:gdLst>
                <a:gd name="T0" fmla="*/ 0 w 2473"/>
                <a:gd name="T1" fmla="*/ 0 h 4261"/>
                <a:gd name="T2" fmla="*/ 877 w 2473"/>
                <a:gd name="T3" fmla="*/ 1070 h 4261"/>
                <a:gd name="T4" fmla="*/ 737 w 2473"/>
                <a:gd name="T5" fmla="*/ 1104 h 4261"/>
                <a:gd name="T6" fmla="*/ 2219 w 2473"/>
                <a:gd name="T7" fmla="*/ 3149 h 4261"/>
                <a:gd name="T8" fmla="*/ 1852 w 2473"/>
                <a:gd name="T9" fmla="*/ 3154 h 4261"/>
                <a:gd name="T10" fmla="*/ 2473 w 2473"/>
                <a:gd name="T11" fmla="*/ 4126 h 4261"/>
                <a:gd name="T12" fmla="*/ 2188 w 2473"/>
                <a:gd name="T13" fmla="*/ 4261 h 4261"/>
                <a:gd name="T14" fmla="*/ 1078 w 2473"/>
                <a:gd name="T15" fmla="*/ 2285 h 4261"/>
                <a:gd name="T16" fmla="*/ 1395 w 2473"/>
                <a:gd name="T17" fmla="*/ 2388 h 4261"/>
                <a:gd name="T18" fmla="*/ 0 w 2473"/>
                <a:gd name="T19" fmla="*/ 0 h 4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73" h="4261">
                  <a:moveTo>
                    <a:pt x="0" y="0"/>
                  </a:moveTo>
                  <a:lnTo>
                    <a:pt x="877" y="1070"/>
                  </a:lnTo>
                  <a:lnTo>
                    <a:pt x="737" y="1104"/>
                  </a:lnTo>
                  <a:lnTo>
                    <a:pt x="2219" y="3149"/>
                  </a:lnTo>
                  <a:lnTo>
                    <a:pt x="1852" y="3154"/>
                  </a:lnTo>
                  <a:lnTo>
                    <a:pt x="2473" y="4126"/>
                  </a:lnTo>
                  <a:lnTo>
                    <a:pt x="2188" y="4261"/>
                  </a:lnTo>
                  <a:lnTo>
                    <a:pt x="1078" y="2285"/>
                  </a:lnTo>
                  <a:lnTo>
                    <a:pt x="1395" y="238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5"/>
            <p:cNvSpPr>
              <a:spLocks/>
            </p:cNvSpPr>
            <p:nvPr userDrawn="1"/>
          </p:nvSpPr>
          <p:spPr bwMode="auto">
            <a:xfrm>
              <a:off x="6081713" y="3414712"/>
              <a:ext cx="5432426" cy="5686425"/>
            </a:xfrm>
            <a:custGeom>
              <a:avLst/>
              <a:gdLst>
                <a:gd name="T0" fmla="*/ 0 w 3422"/>
                <a:gd name="T1" fmla="*/ 0 h 3582"/>
                <a:gd name="T2" fmla="*/ 1115 w 3422"/>
                <a:gd name="T3" fmla="*/ 816 h 3582"/>
                <a:gd name="T4" fmla="*/ 988 w 3422"/>
                <a:gd name="T5" fmla="*/ 885 h 3582"/>
                <a:gd name="T6" fmla="*/ 2933 w 3422"/>
                <a:gd name="T7" fmla="*/ 2499 h 3582"/>
                <a:gd name="T8" fmla="*/ 2579 w 3422"/>
                <a:gd name="T9" fmla="*/ 2594 h 3582"/>
                <a:gd name="T10" fmla="*/ 3422 w 3422"/>
                <a:gd name="T11" fmla="*/ 3381 h 3582"/>
                <a:gd name="T12" fmla="*/ 3179 w 3422"/>
                <a:gd name="T13" fmla="*/ 3582 h 3582"/>
                <a:gd name="T14" fmla="*/ 1612 w 3422"/>
                <a:gd name="T15" fmla="*/ 1947 h 3582"/>
                <a:gd name="T16" fmla="*/ 1947 w 3422"/>
                <a:gd name="T17" fmla="*/ 1965 h 3582"/>
                <a:gd name="T18" fmla="*/ 0 w 3422"/>
                <a:gd name="T19" fmla="*/ 0 h 3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22" h="3582">
                  <a:moveTo>
                    <a:pt x="0" y="0"/>
                  </a:moveTo>
                  <a:lnTo>
                    <a:pt x="1115" y="816"/>
                  </a:lnTo>
                  <a:lnTo>
                    <a:pt x="988" y="885"/>
                  </a:lnTo>
                  <a:lnTo>
                    <a:pt x="2933" y="2499"/>
                  </a:lnTo>
                  <a:lnTo>
                    <a:pt x="2579" y="2594"/>
                  </a:lnTo>
                  <a:lnTo>
                    <a:pt x="3422" y="3381"/>
                  </a:lnTo>
                  <a:lnTo>
                    <a:pt x="3179" y="3582"/>
                  </a:lnTo>
                  <a:lnTo>
                    <a:pt x="1612" y="1947"/>
                  </a:lnTo>
                  <a:lnTo>
                    <a:pt x="1947" y="196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6"/>
            <p:cNvSpPr>
              <a:spLocks/>
            </p:cNvSpPr>
            <p:nvPr userDrawn="1"/>
          </p:nvSpPr>
          <p:spPr bwMode="auto">
            <a:xfrm>
              <a:off x="6081713" y="3414712"/>
              <a:ext cx="6597651" cy="4256088"/>
            </a:xfrm>
            <a:custGeom>
              <a:avLst/>
              <a:gdLst>
                <a:gd name="T0" fmla="*/ 0 w 4156"/>
                <a:gd name="T1" fmla="*/ 0 h 2681"/>
                <a:gd name="T2" fmla="*/ 1284 w 4156"/>
                <a:gd name="T3" fmla="*/ 515 h 2681"/>
                <a:gd name="T4" fmla="*/ 1178 w 4156"/>
                <a:gd name="T5" fmla="*/ 613 h 2681"/>
                <a:gd name="T6" fmla="*/ 3461 w 4156"/>
                <a:gd name="T7" fmla="*/ 1691 h 2681"/>
                <a:gd name="T8" fmla="*/ 3144 w 4156"/>
                <a:gd name="T9" fmla="*/ 1870 h 2681"/>
                <a:gd name="T10" fmla="*/ 4156 w 4156"/>
                <a:gd name="T11" fmla="*/ 2425 h 2681"/>
                <a:gd name="T12" fmla="*/ 3971 w 4156"/>
                <a:gd name="T13" fmla="*/ 2681 h 2681"/>
                <a:gd name="T14" fmla="*/ 2045 w 4156"/>
                <a:gd name="T15" fmla="*/ 1484 h 2681"/>
                <a:gd name="T16" fmla="*/ 2375 w 4156"/>
                <a:gd name="T17" fmla="*/ 1421 h 2681"/>
                <a:gd name="T18" fmla="*/ 0 w 4156"/>
                <a:gd name="T19" fmla="*/ 0 h 2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56" h="2681">
                  <a:moveTo>
                    <a:pt x="0" y="0"/>
                  </a:moveTo>
                  <a:lnTo>
                    <a:pt x="1284" y="515"/>
                  </a:lnTo>
                  <a:lnTo>
                    <a:pt x="1178" y="613"/>
                  </a:lnTo>
                  <a:lnTo>
                    <a:pt x="3461" y="1691"/>
                  </a:lnTo>
                  <a:lnTo>
                    <a:pt x="3144" y="1870"/>
                  </a:lnTo>
                  <a:lnTo>
                    <a:pt x="4156" y="2425"/>
                  </a:lnTo>
                  <a:lnTo>
                    <a:pt x="3971" y="2681"/>
                  </a:lnTo>
                  <a:lnTo>
                    <a:pt x="2045" y="1484"/>
                  </a:lnTo>
                  <a:lnTo>
                    <a:pt x="2375" y="142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7"/>
            <p:cNvSpPr>
              <a:spLocks/>
            </p:cNvSpPr>
            <p:nvPr userDrawn="1"/>
          </p:nvSpPr>
          <p:spPr bwMode="auto">
            <a:xfrm>
              <a:off x="6081713" y="3414712"/>
              <a:ext cx="7348539" cy="2554288"/>
            </a:xfrm>
            <a:custGeom>
              <a:avLst/>
              <a:gdLst>
                <a:gd name="T0" fmla="*/ 0 w 4629"/>
                <a:gd name="T1" fmla="*/ 0 h 1609"/>
                <a:gd name="T2" fmla="*/ 1371 w 4629"/>
                <a:gd name="T3" fmla="*/ 179 h 1609"/>
                <a:gd name="T4" fmla="*/ 1294 w 4629"/>
                <a:gd name="T5" fmla="*/ 298 h 1609"/>
                <a:gd name="T6" fmla="*/ 3773 w 4629"/>
                <a:gd name="T7" fmla="*/ 776 h 1609"/>
                <a:gd name="T8" fmla="*/ 3509 w 4629"/>
                <a:gd name="T9" fmla="*/ 1030 h 1609"/>
                <a:gd name="T10" fmla="*/ 4629 w 4629"/>
                <a:gd name="T11" fmla="*/ 1315 h 1609"/>
                <a:gd name="T12" fmla="*/ 4513 w 4629"/>
                <a:gd name="T13" fmla="*/ 1609 h 1609"/>
                <a:gd name="T14" fmla="*/ 2349 w 4629"/>
                <a:gd name="T15" fmla="*/ 930 h 1609"/>
                <a:gd name="T16" fmla="*/ 2653 w 4629"/>
                <a:gd name="T17" fmla="*/ 784 h 1609"/>
                <a:gd name="T18" fmla="*/ 0 w 4629"/>
                <a:gd name="T19" fmla="*/ 0 h 1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29" h="1609">
                  <a:moveTo>
                    <a:pt x="0" y="0"/>
                  </a:moveTo>
                  <a:lnTo>
                    <a:pt x="1371" y="179"/>
                  </a:lnTo>
                  <a:lnTo>
                    <a:pt x="1294" y="298"/>
                  </a:lnTo>
                  <a:lnTo>
                    <a:pt x="3773" y="776"/>
                  </a:lnTo>
                  <a:lnTo>
                    <a:pt x="3509" y="1030"/>
                  </a:lnTo>
                  <a:lnTo>
                    <a:pt x="4629" y="1315"/>
                  </a:lnTo>
                  <a:lnTo>
                    <a:pt x="4513" y="1609"/>
                  </a:lnTo>
                  <a:lnTo>
                    <a:pt x="2349" y="930"/>
                  </a:lnTo>
                  <a:lnTo>
                    <a:pt x="2653" y="78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8"/>
            <p:cNvSpPr>
              <a:spLocks/>
            </p:cNvSpPr>
            <p:nvPr userDrawn="1"/>
          </p:nvSpPr>
          <p:spPr bwMode="auto">
            <a:xfrm>
              <a:off x="6081713" y="3121024"/>
              <a:ext cx="7639052" cy="985838"/>
            </a:xfrm>
            <a:custGeom>
              <a:avLst/>
              <a:gdLst>
                <a:gd name="T0" fmla="*/ 0 w 4812"/>
                <a:gd name="T1" fmla="*/ 185 h 621"/>
                <a:gd name="T2" fmla="*/ 1374 w 4812"/>
                <a:gd name="T3" fmla="*/ 18 h 621"/>
                <a:gd name="T4" fmla="*/ 1326 w 4812"/>
                <a:gd name="T5" fmla="*/ 153 h 621"/>
                <a:gd name="T6" fmla="*/ 3850 w 4812"/>
                <a:gd name="T7" fmla="*/ 0 h 621"/>
                <a:gd name="T8" fmla="*/ 3657 w 4812"/>
                <a:gd name="T9" fmla="*/ 312 h 621"/>
                <a:gd name="T10" fmla="*/ 4812 w 4812"/>
                <a:gd name="T11" fmla="*/ 309 h 621"/>
                <a:gd name="T12" fmla="*/ 4772 w 4812"/>
                <a:gd name="T13" fmla="*/ 621 h 621"/>
                <a:gd name="T14" fmla="*/ 2507 w 4812"/>
                <a:gd name="T15" fmla="*/ 502 h 621"/>
                <a:gd name="T16" fmla="*/ 2764 w 4812"/>
                <a:gd name="T17" fmla="*/ 285 h 621"/>
                <a:gd name="T18" fmla="*/ 0 w 4812"/>
                <a:gd name="T19" fmla="*/ 185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12" h="621">
                  <a:moveTo>
                    <a:pt x="0" y="185"/>
                  </a:moveTo>
                  <a:lnTo>
                    <a:pt x="1374" y="18"/>
                  </a:lnTo>
                  <a:lnTo>
                    <a:pt x="1326" y="153"/>
                  </a:lnTo>
                  <a:lnTo>
                    <a:pt x="3850" y="0"/>
                  </a:lnTo>
                  <a:lnTo>
                    <a:pt x="3657" y="312"/>
                  </a:lnTo>
                  <a:lnTo>
                    <a:pt x="4812" y="309"/>
                  </a:lnTo>
                  <a:lnTo>
                    <a:pt x="4772" y="621"/>
                  </a:lnTo>
                  <a:lnTo>
                    <a:pt x="2507" y="502"/>
                  </a:lnTo>
                  <a:lnTo>
                    <a:pt x="2764" y="285"/>
                  </a:lnTo>
                  <a:lnTo>
                    <a:pt x="0" y="1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9"/>
            <p:cNvSpPr>
              <a:spLocks/>
            </p:cNvSpPr>
            <p:nvPr userDrawn="1"/>
          </p:nvSpPr>
          <p:spPr bwMode="auto">
            <a:xfrm>
              <a:off x="6081713" y="1611312"/>
              <a:ext cx="7508876" cy="1803400"/>
            </a:xfrm>
            <a:custGeom>
              <a:avLst/>
              <a:gdLst>
                <a:gd name="T0" fmla="*/ 0 w 4730"/>
                <a:gd name="T1" fmla="*/ 1136 h 1136"/>
                <a:gd name="T2" fmla="*/ 1289 w 4730"/>
                <a:gd name="T3" fmla="*/ 631 h 1136"/>
                <a:gd name="T4" fmla="*/ 1279 w 4730"/>
                <a:gd name="T5" fmla="*/ 776 h 1136"/>
                <a:gd name="T6" fmla="*/ 3683 w 4730"/>
                <a:gd name="T7" fmla="*/ 0 h 1136"/>
                <a:gd name="T8" fmla="*/ 3572 w 4730"/>
                <a:gd name="T9" fmla="*/ 348 h 1136"/>
                <a:gd name="T10" fmla="*/ 4690 w 4730"/>
                <a:gd name="T11" fmla="*/ 61 h 1136"/>
                <a:gd name="T12" fmla="*/ 4730 w 4730"/>
                <a:gd name="T13" fmla="*/ 372 h 1136"/>
                <a:gd name="T14" fmla="*/ 2507 w 4730"/>
                <a:gd name="T15" fmla="*/ 819 h 1136"/>
                <a:gd name="T16" fmla="*/ 2703 w 4730"/>
                <a:gd name="T17" fmla="*/ 547 h 1136"/>
                <a:gd name="T18" fmla="*/ 0 w 4730"/>
                <a:gd name="T19" fmla="*/ 1136 h 1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30" h="1136">
                  <a:moveTo>
                    <a:pt x="0" y="1136"/>
                  </a:moveTo>
                  <a:lnTo>
                    <a:pt x="1289" y="631"/>
                  </a:lnTo>
                  <a:lnTo>
                    <a:pt x="1279" y="776"/>
                  </a:lnTo>
                  <a:lnTo>
                    <a:pt x="3683" y="0"/>
                  </a:lnTo>
                  <a:lnTo>
                    <a:pt x="3572" y="348"/>
                  </a:lnTo>
                  <a:lnTo>
                    <a:pt x="4690" y="61"/>
                  </a:lnTo>
                  <a:lnTo>
                    <a:pt x="4730" y="372"/>
                  </a:lnTo>
                  <a:lnTo>
                    <a:pt x="2507" y="819"/>
                  </a:lnTo>
                  <a:lnTo>
                    <a:pt x="2703" y="547"/>
                  </a:lnTo>
                  <a:lnTo>
                    <a:pt x="0" y="11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20"/>
            <p:cNvSpPr>
              <a:spLocks/>
            </p:cNvSpPr>
            <p:nvPr userDrawn="1"/>
          </p:nvSpPr>
          <p:spPr bwMode="auto">
            <a:xfrm>
              <a:off x="6081713" y="-92076"/>
              <a:ext cx="6970714" cy="3506788"/>
            </a:xfrm>
            <a:custGeom>
              <a:avLst/>
              <a:gdLst>
                <a:gd name="T0" fmla="*/ 0 w 4391"/>
                <a:gd name="T1" fmla="*/ 2209 h 2209"/>
                <a:gd name="T2" fmla="*/ 1123 w 4391"/>
                <a:gd name="T3" fmla="*/ 1400 h 2209"/>
                <a:gd name="T4" fmla="*/ 1149 w 4391"/>
                <a:gd name="T5" fmla="*/ 1543 h 2209"/>
                <a:gd name="T6" fmla="*/ 3284 w 4391"/>
                <a:gd name="T7" fmla="*/ 193 h 2209"/>
                <a:gd name="T8" fmla="*/ 3266 w 4391"/>
                <a:gd name="T9" fmla="*/ 558 h 2209"/>
                <a:gd name="T10" fmla="*/ 4275 w 4391"/>
                <a:gd name="T11" fmla="*/ 0 h 2209"/>
                <a:gd name="T12" fmla="*/ 4391 w 4391"/>
                <a:gd name="T13" fmla="*/ 293 h 2209"/>
                <a:gd name="T14" fmla="*/ 2351 w 4391"/>
                <a:gd name="T15" fmla="*/ 1279 h 2209"/>
                <a:gd name="T16" fmla="*/ 2473 w 4391"/>
                <a:gd name="T17" fmla="*/ 967 h 2209"/>
                <a:gd name="T18" fmla="*/ 0 w 4391"/>
                <a:gd name="T19" fmla="*/ 2209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91" h="2209">
                  <a:moveTo>
                    <a:pt x="0" y="2209"/>
                  </a:moveTo>
                  <a:lnTo>
                    <a:pt x="1123" y="1400"/>
                  </a:lnTo>
                  <a:lnTo>
                    <a:pt x="1149" y="1543"/>
                  </a:lnTo>
                  <a:lnTo>
                    <a:pt x="3284" y="193"/>
                  </a:lnTo>
                  <a:lnTo>
                    <a:pt x="3266" y="558"/>
                  </a:lnTo>
                  <a:lnTo>
                    <a:pt x="4275" y="0"/>
                  </a:lnTo>
                  <a:lnTo>
                    <a:pt x="4391" y="293"/>
                  </a:lnTo>
                  <a:lnTo>
                    <a:pt x="2351" y="1279"/>
                  </a:lnTo>
                  <a:lnTo>
                    <a:pt x="2473" y="967"/>
                  </a:lnTo>
                  <a:lnTo>
                    <a:pt x="0" y="22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21"/>
            <p:cNvSpPr>
              <a:spLocks/>
            </p:cNvSpPr>
            <p:nvPr userDrawn="1"/>
          </p:nvSpPr>
          <p:spPr bwMode="auto">
            <a:xfrm>
              <a:off x="6081713" y="-1668463"/>
              <a:ext cx="5997576" cy="5083175"/>
            </a:xfrm>
            <a:custGeom>
              <a:avLst/>
              <a:gdLst>
                <a:gd name="T0" fmla="*/ 0 w 3778"/>
                <a:gd name="T1" fmla="*/ 3202 h 3202"/>
                <a:gd name="T2" fmla="*/ 888 w 3778"/>
                <a:gd name="T3" fmla="*/ 2140 h 3202"/>
                <a:gd name="T4" fmla="*/ 946 w 3778"/>
                <a:gd name="T5" fmla="*/ 2272 h 3202"/>
                <a:gd name="T6" fmla="*/ 2679 w 3778"/>
                <a:gd name="T7" fmla="*/ 433 h 3202"/>
                <a:gd name="T8" fmla="*/ 2753 w 3778"/>
                <a:gd name="T9" fmla="*/ 792 h 3202"/>
                <a:gd name="T10" fmla="*/ 3591 w 3778"/>
                <a:gd name="T11" fmla="*/ 0 h 3202"/>
                <a:gd name="T12" fmla="*/ 3778 w 3778"/>
                <a:gd name="T13" fmla="*/ 256 h 3202"/>
                <a:gd name="T14" fmla="*/ 2045 w 3778"/>
                <a:gd name="T15" fmla="*/ 1717 h 3202"/>
                <a:gd name="T16" fmla="*/ 2085 w 3778"/>
                <a:gd name="T17" fmla="*/ 1384 h 3202"/>
                <a:gd name="T18" fmla="*/ 0 w 3778"/>
                <a:gd name="T19" fmla="*/ 3202 h 3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78" h="3202">
                  <a:moveTo>
                    <a:pt x="0" y="3202"/>
                  </a:moveTo>
                  <a:lnTo>
                    <a:pt x="888" y="2140"/>
                  </a:lnTo>
                  <a:lnTo>
                    <a:pt x="946" y="2272"/>
                  </a:lnTo>
                  <a:lnTo>
                    <a:pt x="2679" y="433"/>
                  </a:lnTo>
                  <a:lnTo>
                    <a:pt x="2753" y="792"/>
                  </a:lnTo>
                  <a:lnTo>
                    <a:pt x="3591" y="0"/>
                  </a:lnTo>
                  <a:lnTo>
                    <a:pt x="3778" y="256"/>
                  </a:lnTo>
                  <a:lnTo>
                    <a:pt x="2045" y="1717"/>
                  </a:lnTo>
                  <a:lnTo>
                    <a:pt x="2085" y="1384"/>
                  </a:lnTo>
                  <a:lnTo>
                    <a:pt x="0" y="32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2"/>
            <p:cNvSpPr>
              <a:spLocks/>
            </p:cNvSpPr>
            <p:nvPr userDrawn="1"/>
          </p:nvSpPr>
          <p:spPr bwMode="auto">
            <a:xfrm>
              <a:off x="6081713" y="-2927351"/>
              <a:ext cx="4646613" cy="6342063"/>
            </a:xfrm>
            <a:custGeom>
              <a:avLst/>
              <a:gdLst>
                <a:gd name="T0" fmla="*/ 0 w 2927"/>
                <a:gd name="T1" fmla="*/ 3995 h 3995"/>
                <a:gd name="T2" fmla="*/ 594 w 2927"/>
                <a:gd name="T3" fmla="*/ 2745 h 3995"/>
                <a:gd name="T4" fmla="*/ 687 w 2927"/>
                <a:gd name="T5" fmla="*/ 2859 h 3995"/>
                <a:gd name="T6" fmla="*/ 1908 w 2927"/>
                <a:gd name="T7" fmla="*/ 647 h 3995"/>
                <a:gd name="T8" fmla="*/ 2066 w 2927"/>
                <a:gd name="T9" fmla="*/ 975 h 3995"/>
                <a:gd name="T10" fmla="*/ 2682 w 2927"/>
                <a:gd name="T11" fmla="*/ 0 h 3995"/>
                <a:gd name="T12" fmla="*/ 2927 w 2927"/>
                <a:gd name="T13" fmla="*/ 201 h 3995"/>
                <a:gd name="T14" fmla="*/ 1612 w 2927"/>
                <a:gd name="T15" fmla="*/ 2048 h 3995"/>
                <a:gd name="T16" fmla="*/ 1567 w 2927"/>
                <a:gd name="T17" fmla="*/ 1715 h 3995"/>
                <a:gd name="T18" fmla="*/ 0 w 2927"/>
                <a:gd name="T19" fmla="*/ 3995 h 3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27" h="3995">
                  <a:moveTo>
                    <a:pt x="0" y="3995"/>
                  </a:moveTo>
                  <a:lnTo>
                    <a:pt x="594" y="2745"/>
                  </a:lnTo>
                  <a:lnTo>
                    <a:pt x="687" y="2859"/>
                  </a:lnTo>
                  <a:lnTo>
                    <a:pt x="1908" y="647"/>
                  </a:lnTo>
                  <a:lnTo>
                    <a:pt x="2066" y="975"/>
                  </a:lnTo>
                  <a:lnTo>
                    <a:pt x="2682" y="0"/>
                  </a:lnTo>
                  <a:lnTo>
                    <a:pt x="2927" y="201"/>
                  </a:lnTo>
                  <a:lnTo>
                    <a:pt x="1612" y="2048"/>
                  </a:lnTo>
                  <a:lnTo>
                    <a:pt x="1567" y="1715"/>
                  </a:lnTo>
                  <a:lnTo>
                    <a:pt x="0" y="39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3"/>
            <p:cNvSpPr>
              <a:spLocks/>
            </p:cNvSpPr>
            <p:nvPr userDrawn="1"/>
          </p:nvSpPr>
          <p:spPr bwMode="auto">
            <a:xfrm>
              <a:off x="6081713" y="-3786188"/>
              <a:ext cx="3003551" cy="7200900"/>
            </a:xfrm>
            <a:custGeom>
              <a:avLst/>
              <a:gdLst>
                <a:gd name="T0" fmla="*/ 0 w 1892"/>
                <a:gd name="T1" fmla="*/ 4536 h 4536"/>
                <a:gd name="T2" fmla="*/ 267 w 1892"/>
                <a:gd name="T3" fmla="*/ 3178 h 4536"/>
                <a:gd name="T4" fmla="*/ 380 w 1892"/>
                <a:gd name="T5" fmla="*/ 3265 h 4536"/>
                <a:gd name="T6" fmla="*/ 1014 w 1892"/>
                <a:gd name="T7" fmla="*/ 819 h 4536"/>
                <a:gd name="T8" fmla="*/ 1250 w 1892"/>
                <a:gd name="T9" fmla="*/ 1099 h 4536"/>
                <a:gd name="T10" fmla="*/ 1604 w 1892"/>
                <a:gd name="T11" fmla="*/ 0 h 4536"/>
                <a:gd name="T12" fmla="*/ 1892 w 1892"/>
                <a:gd name="T13" fmla="*/ 134 h 4536"/>
                <a:gd name="T14" fmla="*/ 1078 w 1892"/>
                <a:gd name="T15" fmla="*/ 2251 h 4536"/>
                <a:gd name="T16" fmla="*/ 951 w 1892"/>
                <a:gd name="T17" fmla="*/ 1939 h 4536"/>
                <a:gd name="T18" fmla="*/ 0 w 1892"/>
                <a:gd name="T19" fmla="*/ 4536 h 4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92" h="4536">
                  <a:moveTo>
                    <a:pt x="0" y="4536"/>
                  </a:moveTo>
                  <a:lnTo>
                    <a:pt x="267" y="3178"/>
                  </a:lnTo>
                  <a:lnTo>
                    <a:pt x="380" y="3265"/>
                  </a:lnTo>
                  <a:lnTo>
                    <a:pt x="1014" y="819"/>
                  </a:lnTo>
                  <a:lnTo>
                    <a:pt x="1250" y="1099"/>
                  </a:lnTo>
                  <a:lnTo>
                    <a:pt x="1604" y="0"/>
                  </a:lnTo>
                  <a:lnTo>
                    <a:pt x="1892" y="134"/>
                  </a:lnTo>
                  <a:lnTo>
                    <a:pt x="1078" y="2251"/>
                  </a:lnTo>
                  <a:lnTo>
                    <a:pt x="951" y="1939"/>
                  </a:lnTo>
                  <a:lnTo>
                    <a:pt x="0" y="45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4"/>
            <p:cNvSpPr>
              <a:spLocks/>
            </p:cNvSpPr>
            <p:nvPr userDrawn="1"/>
          </p:nvSpPr>
          <p:spPr bwMode="auto">
            <a:xfrm>
              <a:off x="5954713" y="-4194176"/>
              <a:ext cx="1296988" cy="7608888"/>
            </a:xfrm>
            <a:custGeom>
              <a:avLst/>
              <a:gdLst>
                <a:gd name="T0" fmla="*/ 80 w 817"/>
                <a:gd name="T1" fmla="*/ 4793 h 4793"/>
                <a:gd name="T2" fmla="*/ 0 w 817"/>
                <a:gd name="T3" fmla="*/ 3411 h 4793"/>
                <a:gd name="T4" fmla="*/ 133 w 817"/>
                <a:gd name="T5" fmla="*/ 3467 h 4793"/>
                <a:gd name="T6" fmla="*/ 138 w 817"/>
                <a:gd name="T7" fmla="*/ 941 h 4793"/>
                <a:gd name="T8" fmla="*/ 436 w 817"/>
                <a:gd name="T9" fmla="*/ 1152 h 4793"/>
                <a:gd name="T10" fmla="*/ 505 w 817"/>
                <a:gd name="T11" fmla="*/ 0 h 4793"/>
                <a:gd name="T12" fmla="*/ 817 w 817"/>
                <a:gd name="T13" fmla="*/ 61 h 4793"/>
                <a:gd name="T14" fmla="*/ 555 w 817"/>
                <a:gd name="T15" fmla="*/ 2309 h 4793"/>
                <a:gd name="T16" fmla="*/ 354 w 817"/>
                <a:gd name="T17" fmla="*/ 2040 h 4793"/>
                <a:gd name="T18" fmla="*/ 80 w 817"/>
                <a:gd name="T19" fmla="*/ 4793 h 4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17" h="4793">
                  <a:moveTo>
                    <a:pt x="80" y="4793"/>
                  </a:moveTo>
                  <a:lnTo>
                    <a:pt x="0" y="3411"/>
                  </a:lnTo>
                  <a:lnTo>
                    <a:pt x="133" y="3467"/>
                  </a:lnTo>
                  <a:lnTo>
                    <a:pt x="138" y="941"/>
                  </a:lnTo>
                  <a:lnTo>
                    <a:pt x="436" y="1152"/>
                  </a:lnTo>
                  <a:lnTo>
                    <a:pt x="505" y="0"/>
                  </a:lnTo>
                  <a:lnTo>
                    <a:pt x="817" y="61"/>
                  </a:lnTo>
                  <a:lnTo>
                    <a:pt x="555" y="2309"/>
                  </a:lnTo>
                  <a:lnTo>
                    <a:pt x="354" y="2040"/>
                  </a:lnTo>
                  <a:lnTo>
                    <a:pt x="80" y="47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5"/>
            <p:cNvSpPr>
              <a:spLocks/>
            </p:cNvSpPr>
            <p:nvPr userDrawn="1"/>
          </p:nvSpPr>
          <p:spPr bwMode="auto">
            <a:xfrm>
              <a:off x="4651376" y="-4156076"/>
              <a:ext cx="1430338" cy="7570788"/>
            </a:xfrm>
            <a:custGeom>
              <a:avLst/>
              <a:gdLst>
                <a:gd name="T0" fmla="*/ 901 w 901"/>
                <a:gd name="T1" fmla="*/ 4769 h 4769"/>
                <a:gd name="T2" fmla="*/ 481 w 901"/>
                <a:gd name="T3" fmla="*/ 3450 h 4769"/>
                <a:gd name="T4" fmla="*/ 623 w 901"/>
                <a:gd name="T5" fmla="*/ 3472 h 4769"/>
                <a:gd name="T6" fmla="*/ 0 w 901"/>
                <a:gd name="T7" fmla="*/ 1023 h 4769"/>
                <a:gd name="T8" fmla="*/ 340 w 901"/>
                <a:gd name="T9" fmla="*/ 1155 h 4769"/>
                <a:gd name="T10" fmla="*/ 121 w 901"/>
                <a:gd name="T11" fmla="*/ 21 h 4769"/>
                <a:gd name="T12" fmla="*/ 438 w 901"/>
                <a:gd name="T13" fmla="*/ 0 h 4769"/>
                <a:gd name="T14" fmla="*/ 742 w 901"/>
                <a:gd name="T15" fmla="*/ 2246 h 4769"/>
                <a:gd name="T16" fmla="*/ 483 w 901"/>
                <a:gd name="T17" fmla="*/ 2034 h 4769"/>
                <a:gd name="T18" fmla="*/ 901 w 901"/>
                <a:gd name="T19" fmla="*/ 4769 h 4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1" h="4769">
                  <a:moveTo>
                    <a:pt x="901" y="4769"/>
                  </a:moveTo>
                  <a:lnTo>
                    <a:pt x="481" y="3450"/>
                  </a:lnTo>
                  <a:lnTo>
                    <a:pt x="623" y="3472"/>
                  </a:lnTo>
                  <a:lnTo>
                    <a:pt x="0" y="1023"/>
                  </a:lnTo>
                  <a:lnTo>
                    <a:pt x="340" y="1155"/>
                  </a:lnTo>
                  <a:lnTo>
                    <a:pt x="121" y="21"/>
                  </a:lnTo>
                  <a:lnTo>
                    <a:pt x="438" y="0"/>
                  </a:lnTo>
                  <a:lnTo>
                    <a:pt x="742" y="2246"/>
                  </a:lnTo>
                  <a:lnTo>
                    <a:pt x="483" y="2034"/>
                  </a:lnTo>
                  <a:lnTo>
                    <a:pt x="901" y="47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6"/>
            <p:cNvSpPr>
              <a:spLocks/>
            </p:cNvSpPr>
            <p:nvPr userDrawn="1"/>
          </p:nvSpPr>
          <p:spPr bwMode="auto">
            <a:xfrm>
              <a:off x="3009900" y="-3732213"/>
              <a:ext cx="3071813" cy="7146925"/>
            </a:xfrm>
            <a:custGeom>
              <a:avLst/>
              <a:gdLst>
                <a:gd name="T0" fmla="*/ 1935 w 1935"/>
                <a:gd name="T1" fmla="*/ 4502 h 4502"/>
                <a:gd name="T2" fmla="*/ 1200 w 1935"/>
                <a:gd name="T3" fmla="*/ 3331 h 4502"/>
                <a:gd name="T4" fmla="*/ 1343 w 1935"/>
                <a:gd name="T5" fmla="*/ 3313 h 4502"/>
                <a:gd name="T6" fmla="*/ 130 w 1935"/>
                <a:gd name="T7" fmla="*/ 1099 h 4502"/>
                <a:gd name="T8" fmla="*/ 495 w 1935"/>
                <a:gd name="T9" fmla="*/ 1141 h 4502"/>
                <a:gd name="T10" fmla="*/ 0 w 1935"/>
                <a:gd name="T11" fmla="*/ 98 h 4502"/>
                <a:gd name="T12" fmla="*/ 302 w 1935"/>
                <a:gd name="T13" fmla="*/ 0 h 4502"/>
                <a:gd name="T14" fmla="*/ 1155 w 1935"/>
                <a:gd name="T15" fmla="*/ 2098 h 4502"/>
                <a:gd name="T16" fmla="*/ 851 w 1935"/>
                <a:gd name="T17" fmla="*/ 1958 h 4502"/>
                <a:gd name="T18" fmla="*/ 1935 w 1935"/>
                <a:gd name="T19" fmla="*/ 4502 h 4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35" h="4502">
                  <a:moveTo>
                    <a:pt x="1935" y="4502"/>
                  </a:moveTo>
                  <a:lnTo>
                    <a:pt x="1200" y="3331"/>
                  </a:lnTo>
                  <a:lnTo>
                    <a:pt x="1343" y="3313"/>
                  </a:lnTo>
                  <a:lnTo>
                    <a:pt x="130" y="1099"/>
                  </a:lnTo>
                  <a:lnTo>
                    <a:pt x="495" y="1141"/>
                  </a:lnTo>
                  <a:lnTo>
                    <a:pt x="0" y="98"/>
                  </a:lnTo>
                  <a:lnTo>
                    <a:pt x="302" y="0"/>
                  </a:lnTo>
                  <a:lnTo>
                    <a:pt x="1155" y="2098"/>
                  </a:lnTo>
                  <a:lnTo>
                    <a:pt x="851" y="1958"/>
                  </a:lnTo>
                  <a:lnTo>
                    <a:pt x="1935" y="45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7"/>
            <p:cNvSpPr>
              <a:spLocks/>
            </p:cNvSpPr>
            <p:nvPr userDrawn="1"/>
          </p:nvSpPr>
          <p:spPr bwMode="auto">
            <a:xfrm>
              <a:off x="1366838" y="-2863851"/>
              <a:ext cx="4714876" cy="6278563"/>
            </a:xfrm>
            <a:custGeom>
              <a:avLst/>
              <a:gdLst>
                <a:gd name="T0" fmla="*/ 2970 w 2970"/>
                <a:gd name="T1" fmla="*/ 3955 h 3955"/>
                <a:gd name="T2" fmla="*/ 1966 w 2970"/>
                <a:gd name="T3" fmla="*/ 3004 h 3955"/>
                <a:gd name="T4" fmla="*/ 2100 w 2970"/>
                <a:gd name="T5" fmla="*/ 2951 h 3955"/>
                <a:gd name="T6" fmla="*/ 375 w 2970"/>
                <a:gd name="T7" fmla="*/ 1107 h 3955"/>
                <a:gd name="T8" fmla="*/ 737 w 2970"/>
                <a:gd name="T9" fmla="*/ 1057 h 3955"/>
                <a:gd name="T10" fmla="*/ 0 w 2970"/>
                <a:gd name="T11" fmla="*/ 169 h 3955"/>
                <a:gd name="T12" fmla="*/ 266 w 2970"/>
                <a:gd name="T13" fmla="*/ 0 h 3955"/>
                <a:gd name="T14" fmla="*/ 1617 w 2970"/>
                <a:gd name="T15" fmla="*/ 1820 h 3955"/>
                <a:gd name="T16" fmla="*/ 1286 w 2970"/>
                <a:gd name="T17" fmla="*/ 1759 h 3955"/>
                <a:gd name="T18" fmla="*/ 2970 w 2970"/>
                <a:gd name="T19" fmla="*/ 3955 h 3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70" h="3955">
                  <a:moveTo>
                    <a:pt x="2970" y="3955"/>
                  </a:moveTo>
                  <a:lnTo>
                    <a:pt x="1966" y="3004"/>
                  </a:lnTo>
                  <a:lnTo>
                    <a:pt x="2100" y="2951"/>
                  </a:lnTo>
                  <a:lnTo>
                    <a:pt x="375" y="1107"/>
                  </a:lnTo>
                  <a:lnTo>
                    <a:pt x="737" y="1057"/>
                  </a:lnTo>
                  <a:lnTo>
                    <a:pt x="0" y="169"/>
                  </a:lnTo>
                  <a:lnTo>
                    <a:pt x="266" y="0"/>
                  </a:lnTo>
                  <a:lnTo>
                    <a:pt x="1617" y="1820"/>
                  </a:lnTo>
                  <a:lnTo>
                    <a:pt x="1286" y="1759"/>
                  </a:lnTo>
                  <a:lnTo>
                    <a:pt x="2970" y="39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8"/>
            <p:cNvSpPr>
              <a:spLocks/>
            </p:cNvSpPr>
            <p:nvPr userDrawn="1"/>
          </p:nvSpPr>
          <p:spPr bwMode="auto">
            <a:xfrm>
              <a:off x="19050" y="-1597026"/>
              <a:ext cx="6062664" cy="5011738"/>
            </a:xfrm>
            <a:custGeom>
              <a:avLst/>
              <a:gdLst>
                <a:gd name="T0" fmla="*/ 3819 w 3819"/>
                <a:gd name="T1" fmla="*/ 3157 h 3157"/>
                <a:gd name="T2" fmla="*/ 2611 w 3819"/>
                <a:gd name="T3" fmla="*/ 2486 h 3157"/>
                <a:gd name="T4" fmla="*/ 2727 w 3819"/>
                <a:gd name="T5" fmla="*/ 2401 h 3157"/>
                <a:gd name="T6" fmla="*/ 598 w 3819"/>
                <a:gd name="T7" fmla="*/ 1043 h 3157"/>
                <a:gd name="T8" fmla="*/ 936 w 3819"/>
                <a:gd name="T9" fmla="*/ 906 h 3157"/>
                <a:gd name="T10" fmla="*/ 0 w 3819"/>
                <a:gd name="T11" fmla="*/ 230 h 3157"/>
                <a:gd name="T12" fmla="*/ 217 w 3819"/>
                <a:gd name="T13" fmla="*/ 0 h 3157"/>
                <a:gd name="T14" fmla="*/ 1977 w 3819"/>
                <a:gd name="T15" fmla="*/ 1426 h 3157"/>
                <a:gd name="T16" fmla="*/ 1644 w 3819"/>
                <a:gd name="T17" fmla="*/ 1450 h 3157"/>
                <a:gd name="T18" fmla="*/ 3819 w 3819"/>
                <a:gd name="T19" fmla="*/ 3157 h 3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19" h="3157">
                  <a:moveTo>
                    <a:pt x="3819" y="3157"/>
                  </a:moveTo>
                  <a:lnTo>
                    <a:pt x="2611" y="2486"/>
                  </a:lnTo>
                  <a:lnTo>
                    <a:pt x="2727" y="2401"/>
                  </a:lnTo>
                  <a:lnTo>
                    <a:pt x="598" y="1043"/>
                  </a:lnTo>
                  <a:lnTo>
                    <a:pt x="936" y="906"/>
                  </a:lnTo>
                  <a:lnTo>
                    <a:pt x="0" y="230"/>
                  </a:lnTo>
                  <a:lnTo>
                    <a:pt x="217" y="0"/>
                  </a:lnTo>
                  <a:lnTo>
                    <a:pt x="1977" y="1426"/>
                  </a:lnTo>
                  <a:lnTo>
                    <a:pt x="1644" y="1450"/>
                  </a:lnTo>
                  <a:lnTo>
                    <a:pt x="3819" y="31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9"/>
            <p:cNvSpPr>
              <a:spLocks/>
            </p:cNvSpPr>
            <p:nvPr userDrawn="1"/>
          </p:nvSpPr>
          <p:spPr bwMode="auto">
            <a:xfrm>
              <a:off x="-944563" y="-20638"/>
              <a:ext cx="7026276" cy="3435350"/>
            </a:xfrm>
            <a:custGeom>
              <a:avLst/>
              <a:gdLst>
                <a:gd name="T0" fmla="*/ 4426 w 4426"/>
                <a:gd name="T1" fmla="*/ 2164 h 2164"/>
                <a:gd name="T2" fmla="*/ 3089 w 4426"/>
                <a:gd name="T3" fmla="*/ 1812 h 2164"/>
                <a:gd name="T4" fmla="*/ 3181 w 4426"/>
                <a:gd name="T5" fmla="*/ 1704 h 2164"/>
                <a:gd name="T6" fmla="*/ 779 w 4426"/>
                <a:gd name="T7" fmla="*/ 919 h 2164"/>
                <a:gd name="T8" fmla="*/ 1075 w 4426"/>
                <a:gd name="T9" fmla="*/ 700 h 2164"/>
                <a:gd name="T10" fmla="*/ 0 w 4426"/>
                <a:gd name="T11" fmla="*/ 277 h 2164"/>
                <a:gd name="T12" fmla="*/ 153 w 4426"/>
                <a:gd name="T13" fmla="*/ 0 h 2164"/>
                <a:gd name="T14" fmla="*/ 2211 w 4426"/>
                <a:gd name="T15" fmla="*/ 946 h 2164"/>
                <a:gd name="T16" fmla="*/ 1894 w 4426"/>
                <a:gd name="T17" fmla="*/ 1052 h 2164"/>
                <a:gd name="T18" fmla="*/ 4426 w 4426"/>
                <a:gd name="T19" fmla="*/ 2164 h 2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26" h="2164">
                  <a:moveTo>
                    <a:pt x="4426" y="2164"/>
                  </a:moveTo>
                  <a:lnTo>
                    <a:pt x="3089" y="1812"/>
                  </a:lnTo>
                  <a:lnTo>
                    <a:pt x="3181" y="1704"/>
                  </a:lnTo>
                  <a:lnTo>
                    <a:pt x="779" y="919"/>
                  </a:lnTo>
                  <a:lnTo>
                    <a:pt x="1075" y="700"/>
                  </a:lnTo>
                  <a:lnTo>
                    <a:pt x="0" y="277"/>
                  </a:lnTo>
                  <a:lnTo>
                    <a:pt x="153" y="0"/>
                  </a:lnTo>
                  <a:lnTo>
                    <a:pt x="2211" y="946"/>
                  </a:lnTo>
                  <a:lnTo>
                    <a:pt x="1894" y="1052"/>
                  </a:lnTo>
                  <a:lnTo>
                    <a:pt x="4426" y="21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30"/>
            <p:cNvSpPr>
              <a:spLocks/>
            </p:cNvSpPr>
            <p:nvPr userDrawn="1"/>
          </p:nvSpPr>
          <p:spPr bwMode="auto">
            <a:xfrm>
              <a:off x="-1470025" y="1774824"/>
              <a:ext cx="7551739" cy="1639888"/>
            </a:xfrm>
            <a:custGeom>
              <a:avLst/>
              <a:gdLst>
                <a:gd name="T0" fmla="*/ 4757 w 4757"/>
                <a:gd name="T1" fmla="*/ 1033 h 1033"/>
                <a:gd name="T2" fmla="*/ 3375 w 4757"/>
                <a:gd name="T3" fmla="*/ 1027 h 1033"/>
                <a:gd name="T4" fmla="*/ 3438 w 4757"/>
                <a:gd name="T5" fmla="*/ 895 h 1033"/>
                <a:gd name="T6" fmla="*/ 917 w 4757"/>
                <a:gd name="T7" fmla="*/ 734 h 1033"/>
                <a:gd name="T8" fmla="*/ 1147 w 4757"/>
                <a:gd name="T9" fmla="*/ 449 h 1033"/>
                <a:gd name="T10" fmla="*/ 0 w 4757"/>
                <a:gd name="T11" fmla="*/ 306 h 1033"/>
                <a:gd name="T12" fmla="*/ 80 w 4757"/>
                <a:gd name="T13" fmla="*/ 0 h 1033"/>
                <a:gd name="T14" fmla="*/ 2310 w 4757"/>
                <a:gd name="T15" fmla="*/ 404 h 1033"/>
                <a:gd name="T16" fmla="*/ 2027 w 4757"/>
                <a:gd name="T17" fmla="*/ 586 h 1033"/>
                <a:gd name="T18" fmla="*/ 4757 w 4757"/>
                <a:gd name="T19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57" h="1033">
                  <a:moveTo>
                    <a:pt x="4757" y="1033"/>
                  </a:moveTo>
                  <a:lnTo>
                    <a:pt x="3375" y="1027"/>
                  </a:lnTo>
                  <a:lnTo>
                    <a:pt x="3438" y="895"/>
                  </a:lnTo>
                  <a:lnTo>
                    <a:pt x="917" y="734"/>
                  </a:lnTo>
                  <a:lnTo>
                    <a:pt x="1147" y="449"/>
                  </a:lnTo>
                  <a:lnTo>
                    <a:pt x="0" y="306"/>
                  </a:lnTo>
                  <a:lnTo>
                    <a:pt x="80" y="0"/>
                  </a:lnTo>
                  <a:lnTo>
                    <a:pt x="2310" y="404"/>
                  </a:lnTo>
                  <a:lnTo>
                    <a:pt x="2027" y="586"/>
                  </a:lnTo>
                  <a:lnTo>
                    <a:pt x="4757" y="10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" name="Group 27"/>
          <p:cNvGrpSpPr/>
          <p:nvPr userDrawn="1"/>
        </p:nvGrpSpPr>
        <p:grpSpPr>
          <a:xfrm>
            <a:off x="-1365250" y="-4033838"/>
            <a:ext cx="14897102" cy="14892338"/>
            <a:chOff x="-1365250" y="-4033838"/>
            <a:chExt cx="14897102" cy="14892338"/>
          </a:xfrm>
          <a:solidFill>
            <a:schemeClr val="tx2">
              <a:lumMod val="50000"/>
              <a:alpha val="30000"/>
            </a:schemeClr>
          </a:solidFill>
        </p:grpSpPr>
        <p:sp>
          <p:nvSpPr>
            <p:cNvPr id="29" name="Freeform 31"/>
            <p:cNvSpPr>
              <a:spLocks/>
            </p:cNvSpPr>
            <p:nvPr userDrawn="1"/>
          </p:nvSpPr>
          <p:spPr bwMode="auto">
            <a:xfrm>
              <a:off x="-1365250" y="3335337"/>
              <a:ext cx="4832351" cy="184150"/>
            </a:xfrm>
            <a:custGeom>
              <a:avLst/>
              <a:gdLst>
                <a:gd name="T0" fmla="*/ 0 w 3044"/>
                <a:gd name="T1" fmla="*/ 116 h 116"/>
                <a:gd name="T2" fmla="*/ 3044 w 3044"/>
                <a:gd name="T3" fmla="*/ 58 h 116"/>
                <a:gd name="T4" fmla="*/ 0 w 3044"/>
                <a:gd name="T5" fmla="*/ 0 h 116"/>
                <a:gd name="T6" fmla="*/ 0 w 3044"/>
                <a:gd name="T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44" h="116">
                  <a:moveTo>
                    <a:pt x="0" y="116"/>
                  </a:moveTo>
                  <a:lnTo>
                    <a:pt x="3044" y="58"/>
                  </a:lnTo>
                  <a:lnTo>
                    <a:pt x="0" y="0"/>
                  </a:lnTo>
                  <a:lnTo>
                    <a:pt x="0" y="1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32"/>
            <p:cNvSpPr>
              <a:spLocks/>
            </p:cNvSpPr>
            <p:nvPr userDrawn="1"/>
          </p:nvSpPr>
          <p:spPr bwMode="auto">
            <a:xfrm>
              <a:off x="-1025525" y="4232275"/>
              <a:ext cx="4627563" cy="1585913"/>
            </a:xfrm>
            <a:custGeom>
              <a:avLst/>
              <a:gdLst>
                <a:gd name="T0" fmla="*/ 37 w 2915"/>
                <a:gd name="T1" fmla="*/ 999 h 999"/>
                <a:gd name="T2" fmla="*/ 2915 w 2915"/>
                <a:gd name="T3" fmla="*/ 0 h 999"/>
                <a:gd name="T4" fmla="*/ 0 w 2915"/>
                <a:gd name="T5" fmla="*/ 885 h 999"/>
                <a:gd name="T6" fmla="*/ 37 w 2915"/>
                <a:gd name="T7" fmla="*/ 999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9">
                  <a:moveTo>
                    <a:pt x="37" y="999"/>
                  </a:moveTo>
                  <a:lnTo>
                    <a:pt x="2915" y="0"/>
                  </a:lnTo>
                  <a:lnTo>
                    <a:pt x="0" y="885"/>
                  </a:lnTo>
                  <a:lnTo>
                    <a:pt x="37" y="9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3"/>
            <p:cNvSpPr>
              <a:spLocks/>
            </p:cNvSpPr>
            <p:nvPr userDrawn="1"/>
          </p:nvSpPr>
          <p:spPr bwMode="auto">
            <a:xfrm>
              <a:off x="11112" y="4962525"/>
              <a:ext cx="3963988" cy="2914650"/>
            </a:xfrm>
            <a:custGeom>
              <a:avLst/>
              <a:gdLst>
                <a:gd name="T0" fmla="*/ 69 w 2497"/>
                <a:gd name="T1" fmla="*/ 1836 h 1836"/>
                <a:gd name="T2" fmla="*/ 2497 w 2497"/>
                <a:gd name="T3" fmla="*/ 0 h 1836"/>
                <a:gd name="T4" fmla="*/ 0 w 2497"/>
                <a:gd name="T5" fmla="*/ 1741 h 1836"/>
                <a:gd name="T6" fmla="*/ 69 w 2497"/>
                <a:gd name="T7" fmla="*/ 1836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97" h="1836">
                  <a:moveTo>
                    <a:pt x="69" y="1836"/>
                  </a:moveTo>
                  <a:lnTo>
                    <a:pt x="2497" y="0"/>
                  </a:lnTo>
                  <a:lnTo>
                    <a:pt x="0" y="1741"/>
                  </a:lnTo>
                  <a:lnTo>
                    <a:pt x="69" y="18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4"/>
            <p:cNvSpPr>
              <a:spLocks/>
            </p:cNvSpPr>
            <p:nvPr userDrawn="1"/>
          </p:nvSpPr>
          <p:spPr bwMode="auto">
            <a:xfrm>
              <a:off x="1638300" y="5537200"/>
              <a:ext cx="2919413" cy="3962400"/>
            </a:xfrm>
            <a:custGeom>
              <a:avLst/>
              <a:gdLst>
                <a:gd name="T0" fmla="*/ 95 w 1839"/>
                <a:gd name="T1" fmla="*/ 2496 h 2496"/>
                <a:gd name="T2" fmla="*/ 1839 w 1839"/>
                <a:gd name="T3" fmla="*/ 0 h 2496"/>
                <a:gd name="T4" fmla="*/ 0 w 1839"/>
                <a:gd name="T5" fmla="*/ 2427 h 2496"/>
                <a:gd name="T6" fmla="*/ 95 w 1839"/>
                <a:gd name="T7" fmla="*/ 2496 h 2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9" h="2496">
                  <a:moveTo>
                    <a:pt x="95" y="2496"/>
                  </a:moveTo>
                  <a:lnTo>
                    <a:pt x="1839" y="0"/>
                  </a:lnTo>
                  <a:lnTo>
                    <a:pt x="0" y="2427"/>
                  </a:lnTo>
                  <a:lnTo>
                    <a:pt x="95" y="24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5"/>
            <p:cNvSpPr>
              <a:spLocks/>
            </p:cNvSpPr>
            <p:nvPr userDrawn="1"/>
          </p:nvSpPr>
          <p:spPr bwMode="auto">
            <a:xfrm>
              <a:off x="3706813" y="5900737"/>
              <a:ext cx="1581150" cy="4625975"/>
            </a:xfrm>
            <a:custGeom>
              <a:avLst/>
              <a:gdLst>
                <a:gd name="T0" fmla="*/ 111 w 996"/>
                <a:gd name="T1" fmla="*/ 2914 h 2914"/>
                <a:gd name="T2" fmla="*/ 996 w 996"/>
                <a:gd name="T3" fmla="*/ 0 h 2914"/>
                <a:gd name="T4" fmla="*/ 0 w 996"/>
                <a:gd name="T5" fmla="*/ 2877 h 2914"/>
                <a:gd name="T6" fmla="*/ 111 w 996"/>
                <a:gd name="T7" fmla="*/ 2914 h 2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4">
                  <a:moveTo>
                    <a:pt x="111" y="2914"/>
                  </a:moveTo>
                  <a:lnTo>
                    <a:pt x="996" y="0"/>
                  </a:lnTo>
                  <a:lnTo>
                    <a:pt x="0" y="2877"/>
                  </a:lnTo>
                  <a:lnTo>
                    <a:pt x="111" y="29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6"/>
            <p:cNvSpPr>
              <a:spLocks/>
            </p:cNvSpPr>
            <p:nvPr userDrawn="1"/>
          </p:nvSpPr>
          <p:spPr bwMode="auto">
            <a:xfrm>
              <a:off x="6000751" y="6027737"/>
              <a:ext cx="188913" cy="4830763"/>
            </a:xfrm>
            <a:custGeom>
              <a:avLst/>
              <a:gdLst>
                <a:gd name="T0" fmla="*/ 119 w 119"/>
                <a:gd name="T1" fmla="*/ 3043 h 3043"/>
                <a:gd name="T2" fmla="*/ 61 w 119"/>
                <a:gd name="T3" fmla="*/ 0 h 3043"/>
                <a:gd name="T4" fmla="*/ 0 w 119"/>
                <a:gd name="T5" fmla="*/ 3043 h 3043"/>
                <a:gd name="T6" fmla="*/ 119 w 119"/>
                <a:gd name="T7" fmla="*/ 3043 h 3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3043">
                  <a:moveTo>
                    <a:pt x="119" y="3043"/>
                  </a:moveTo>
                  <a:lnTo>
                    <a:pt x="61" y="0"/>
                  </a:lnTo>
                  <a:lnTo>
                    <a:pt x="0" y="3043"/>
                  </a:lnTo>
                  <a:lnTo>
                    <a:pt x="119" y="30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7"/>
            <p:cNvSpPr>
              <a:spLocks/>
            </p:cNvSpPr>
            <p:nvPr userDrawn="1"/>
          </p:nvSpPr>
          <p:spPr bwMode="auto">
            <a:xfrm>
              <a:off x="6904039" y="5892800"/>
              <a:ext cx="1581150" cy="4625975"/>
            </a:xfrm>
            <a:custGeom>
              <a:avLst/>
              <a:gdLst>
                <a:gd name="T0" fmla="*/ 996 w 996"/>
                <a:gd name="T1" fmla="*/ 2877 h 2914"/>
                <a:gd name="T2" fmla="*/ 0 w 996"/>
                <a:gd name="T3" fmla="*/ 0 h 2914"/>
                <a:gd name="T4" fmla="*/ 885 w 996"/>
                <a:gd name="T5" fmla="*/ 2914 h 2914"/>
                <a:gd name="T6" fmla="*/ 996 w 996"/>
                <a:gd name="T7" fmla="*/ 2877 h 2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4">
                  <a:moveTo>
                    <a:pt x="996" y="2877"/>
                  </a:moveTo>
                  <a:lnTo>
                    <a:pt x="0" y="0"/>
                  </a:lnTo>
                  <a:lnTo>
                    <a:pt x="885" y="2914"/>
                  </a:lnTo>
                  <a:lnTo>
                    <a:pt x="996" y="28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8"/>
            <p:cNvSpPr>
              <a:spLocks/>
            </p:cNvSpPr>
            <p:nvPr userDrawn="1"/>
          </p:nvSpPr>
          <p:spPr bwMode="auto">
            <a:xfrm>
              <a:off x="7629526" y="5519737"/>
              <a:ext cx="2914651" cy="3963988"/>
            </a:xfrm>
            <a:custGeom>
              <a:avLst/>
              <a:gdLst>
                <a:gd name="T0" fmla="*/ 1836 w 1836"/>
                <a:gd name="T1" fmla="*/ 2428 h 2497"/>
                <a:gd name="T2" fmla="*/ 0 w 1836"/>
                <a:gd name="T3" fmla="*/ 0 h 2497"/>
                <a:gd name="T4" fmla="*/ 1744 w 1836"/>
                <a:gd name="T5" fmla="*/ 2497 h 2497"/>
                <a:gd name="T6" fmla="*/ 1836 w 1836"/>
                <a:gd name="T7" fmla="*/ 2428 h 2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6" h="2497">
                  <a:moveTo>
                    <a:pt x="1836" y="2428"/>
                  </a:moveTo>
                  <a:lnTo>
                    <a:pt x="0" y="0"/>
                  </a:lnTo>
                  <a:lnTo>
                    <a:pt x="1744" y="2497"/>
                  </a:lnTo>
                  <a:lnTo>
                    <a:pt x="1836" y="2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9"/>
            <p:cNvSpPr>
              <a:spLocks/>
            </p:cNvSpPr>
            <p:nvPr userDrawn="1"/>
          </p:nvSpPr>
          <p:spPr bwMode="auto">
            <a:xfrm>
              <a:off x="8204201" y="4937125"/>
              <a:ext cx="3967163" cy="2917825"/>
            </a:xfrm>
            <a:custGeom>
              <a:avLst/>
              <a:gdLst>
                <a:gd name="T0" fmla="*/ 2499 w 2499"/>
                <a:gd name="T1" fmla="*/ 1743 h 1838"/>
                <a:gd name="T2" fmla="*/ 0 w 2499"/>
                <a:gd name="T3" fmla="*/ 0 h 1838"/>
                <a:gd name="T4" fmla="*/ 2428 w 2499"/>
                <a:gd name="T5" fmla="*/ 1838 h 1838"/>
                <a:gd name="T6" fmla="*/ 2499 w 2499"/>
                <a:gd name="T7" fmla="*/ 1743 h 18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99" h="1838">
                  <a:moveTo>
                    <a:pt x="2499" y="1743"/>
                  </a:moveTo>
                  <a:lnTo>
                    <a:pt x="0" y="0"/>
                  </a:lnTo>
                  <a:lnTo>
                    <a:pt x="2428" y="1838"/>
                  </a:lnTo>
                  <a:lnTo>
                    <a:pt x="2499" y="17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40"/>
            <p:cNvSpPr>
              <a:spLocks/>
            </p:cNvSpPr>
            <p:nvPr userDrawn="1"/>
          </p:nvSpPr>
          <p:spPr bwMode="auto">
            <a:xfrm>
              <a:off x="8572501" y="4206875"/>
              <a:ext cx="4627563" cy="1585913"/>
            </a:xfrm>
            <a:custGeom>
              <a:avLst/>
              <a:gdLst>
                <a:gd name="T0" fmla="*/ 2915 w 2915"/>
                <a:gd name="T1" fmla="*/ 885 h 999"/>
                <a:gd name="T2" fmla="*/ 0 w 2915"/>
                <a:gd name="T3" fmla="*/ 0 h 999"/>
                <a:gd name="T4" fmla="*/ 2878 w 2915"/>
                <a:gd name="T5" fmla="*/ 999 h 999"/>
                <a:gd name="T6" fmla="*/ 2915 w 2915"/>
                <a:gd name="T7" fmla="*/ 885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9">
                  <a:moveTo>
                    <a:pt x="2915" y="885"/>
                  </a:moveTo>
                  <a:lnTo>
                    <a:pt x="0" y="0"/>
                  </a:lnTo>
                  <a:lnTo>
                    <a:pt x="2878" y="999"/>
                  </a:lnTo>
                  <a:lnTo>
                    <a:pt x="2915" y="8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41"/>
            <p:cNvSpPr>
              <a:spLocks/>
            </p:cNvSpPr>
            <p:nvPr userDrawn="1"/>
          </p:nvSpPr>
          <p:spPr bwMode="auto">
            <a:xfrm>
              <a:off x="8694739" y="3305174"/>
              <a:ext cx="4837113" cy="188913"/>
            </a:xfrm>
            <a:custGeom>
              <a:avLst/>
              <a:gdLst>
                <a:gd name="T0" fmla="*/ 3047 w 3047"/>
                <a:gd name="T1" fmla="*/ 0 h 119"/>
                <a:gd name="T2" fmla="*/ 0 w 3047"/>
                <a:gd name="T3" fmla="*/ 61 h 119"/>
                <a:gd name="T4" fmla="*/ 3047 w 3047"/>
                <a:gd name="T5" fmla="*/ 119 h 119"/>
                <a:gd name="T6" fmla="*/ 3047 w 3047"/>
                <a:gd name="T7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47" h="119">
                  <a:moveTo>
                    <a:pt x="3047" y="0"/>
                  </a:moveTo>
                  <a:lnTo>
                    <a:pt x="0" y="61"/>
                  </a:lnTo>
                  <a:lnTo>
                    <a:pt x="3047" y="119"/>
                  </a:lnTo>
                  <a:lnTo>
                    <a:pt x="30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42"/>
            <p:cNvSpPr>
              <a:spLocks/>
            </p:cNvSpPr>
            <p:nvPr userDrawn="1"/>
          </p:nvSpPr>
          <p:spPr bwMode="auto">
            <a:xfrm>
              <a:off x="8564564" y="1011237"/>
              <a:ext cx="4627563" cy="1581150"/>
            </a:xfrm>
            <a:custGeom>
              <a:avLst/>
              <a:gdLst>
                <a:gd name="T0" fmla="*/ 2878 w 2915"/>
                <a:gd name="T1" fmla="*/ 0 h 996"/>
                <a:gd name="T2" fmla="*/ 0 w 2915"/>
                <a:gd name="T3" fmla="*/ 996 h 996"/>
                <a:gd name="T4" fmla="*/ 2915 w 2915"/>
                <a:gd name="T5" fmla="*/ 111 h 996"/>
                <a:gd name="T6" fmla="*/ 2878 w 2915"/>
                <a:gd name="T7" fmla="*/ 0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6">
                  <a:moveTo>
                    <a:pt x="2878" y="0"/>
                  </a:moveTo>
                  <a:lnTo>
                    <a:pt x="0" y="996"/>
                  </a:lnTo>
                  <a:lnTo>
                    <a:pt x="2915" y="111"/>
                  </a:lnTo>
                  <a:lnTo>
                    <a:pt x="287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43"/>
            <p:cNvSpPr>
              <a:spLocks/>
            </p:cNvSpPr>
            <p:nvPr userDrawn="1"/>
          </p:nvSpPr>
          <p:spPr bwMode="auto">
            <a:xfrm>
              <a:off x="8186739" y="-1047751"/>
              <a:ext cx="3968751" cy="2914650"/>
            </a:xfrm>
            <a:custGeom>
              <a:avLst/>
              <a:gdLst>
                <a:gd name="T0" fmla="*/ 2431 w 2500"/>
                <a:gd name="T1" fmla="*/ 0 h 1836"/>
                <a:gd name="T2" fmla="*/ 0 w 2500"/>
                <a:gd name="T3" fmla="*/ 1836 h 1836"/>
                <a:gd name="T4" fmla="*/ 2500 w 2500"/>
                <a:gd name="T5" fmla="*/ 95 h 1836"/>
                <a:gd name="T6" fmla="*/ 2431 w 2500"/>
                <a:gd name="T7" fmla="*/ 0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00" h="1836">
                  <a:moveTo>
                    <a:pt x="2431" y="0"/>
                  </a:moveTo>
                  <a:lnTo>
                    <a:pt x="0" y="1836"/>
                  </a:lnTo>
                  <a:lnTo>
                    <a:pt x="2500" y="95"/>
                  </a:lnTo>
                  <a:lnTo>
                    <a:pt x="24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44"/>
            <p:cNvSpPr>
              <a:spLocks/>
            </p:cNvSpPr>
            <p:nvPr userDrawn="1"/>
          </p:nvSpPr>
          <p:spPr bwMode="auto">
            <a:xfrm>
              <a:off x="7608889" y="-2671763"/>
              <a:ext cx="2914651" cy="3963988"/>
            </a:xfrm>
            <a:custGeom>
              <a:avLst/>
              <a:gdLst>
                <a:gd name="T0" fmla="*/ 1741 w 1836"/>
                <a:gd name="T1" fmla="*/ 0 h 2497"/>
                <a:gd name="T2" fmla="*/ 0 w 1836"/>
                <a:gd name="T3" fmla="*/ 2497 h 2497"/>
                <a:gd name="T4" fmla="*/ 1836 w 1836"/>
                <a:gd name="T5" fmla="*/ 69 h 2497"/>
                <a:gd name="T6" fmla="*/ 1741 w 1836"/>
                <a:gd name="T7" fmla="*/ 0 h 2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6" h="2497">
                  <a:moveTo>
                    <a:pt x="1741" y="0"/>
                  </a:moveTo>
                  <a:lnTo>
                    <a:pt x="0" y="2497"/>
                  </a:lnTo>
                  <a:lnTo>
                    <a:pt x="1836" y="69"/>
                  </a:lnTo>
                  <a:lnTo>
                    <a:pt x="17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45"/>
            <p:cNvSpPr>
              <a:spLocks/>
            </p:cNvSpPr>
            <p:nvPr userDrawn="1"/>
          </p:nvSpPr>
          <p:spPr bwMode="auto">
            <a:xfrm>
              <a:off x="6878639" y="-3702051"/>
              <a:ext cx="1581150" cy="4624388"/>
            </a:xfrm>
            <a:custGeom>
              <a:avLst/>
              <a:gdLst>
                <a:gd name="T0" fmla="*/ 885 w 996"/>
                <a:gd name="T1" fmla="*/ 0 h 2913"/>
                <a:gd name="T2" fmla="*/ 0 w 996"/>
                <a:gd name="T3" fmla="*/ 2913 h 2913"/>
                <a:gd name="T4" fmla="*/ 996 w 996"/>
                <a:gd name="T5" fmla="*/ 37 h 2913"/>
                <a:gd name="T6" fmla="*/ 885 w 996"/>
                <a:gd name="T7" fmla="*/ 0 h 29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3">
                  <a:moveTo>
                    <a:pt x="885" y="0"/>
                  </a:moveTo>
                  <a:lnTo>
                    <a:pt x="0" y="2913"/>
                  </a:lnTo>
                  <a:lnTo>
                    <a:pt x="996" y="37"/>
                  </a:lnTo>
                  <a:lnTo>
                    <a:pt x="88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46"/>
            <p:cNvSpPr>
              <a:spLocks/>
            </p:cNvSpPr>
            <p:nvPr userDrawn="1"/>
          </p:nvSpPr>
          <p:spPr bwMode="auto">
            <a:xfrm>
              <a:off x="5976938" y="-4033838"/>
              <a:ext cx="184150" cy="4835525"/>
            </a:xfrm>
            <a:custGeom>
              <a:avLst/>
              <a:gdLst>
                <a:gd name="T0" fmla="*/ 0 w 116"/>
                <a:gd name="T1" fmla="*/ 0 h 3046"/>
                <a:gd name="T2" fmla="*/ 58 w 116"/>
                <a:gd name="T3" fmla="*/ 3046 h 3046"/>
                <a:gd name="T4" fmla="*/ 116 w 116"/>
                <a:gd name="T5" fmla="*/ 0 h 3046"/>
                <a:gd name="T6" fmla="*/ 0 w 116"/>
                <a:gd name="T7" fmla="*/ 0 h 3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6" h="3046">
                  <a:moveTo>
                    <a:pt x="0" y="0"/>
                  </a:moveTo>
                  <a:lnTo>
                    <a:pt x="58" y="3046"/>
                  </a:lnTo>
                  <a:lnTo>
                    <a:pt x="11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7"/>
            <p:cNvSpPr>
              <a:spLocks/>
            </p:cNvSpPr>
            <p:nvPr userDrawn="1"/>
          </p:nvSpPr>
          <p:spPr bwMode="auto">
            <a:xfrm>
              <a:off x="3681413" y="-3694113"/>
              <a:ext cx="1581150" cy="4625975"/>
            </a:xfrm>
            <a:custGeom>
              <a:avLst/>
              <a:gdLst>
                <a:gd name="T0" fmla="*/ 0 w 996"/>
                <a:gd name="T1" fmla="*/ 37 h 2914"/>
                <a:gd name="T2" fmla="*/ 996 w 996"/>
                <a:gd name="T3" fmla="*/ 2914 h 2914"/>
                <a:gd name="T4" fmla="*/ 111 w 996"/>
                <a:gd name="T5" fmla="*/ 0 h 2914"/>
                <a:gd name="T6" fmla="*/ 0 w 996"/>
                <a:gd name="T7" fmla="*/ 37 h 2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4">
                  <a:moveTo>
                    <a:pt x="0" y="37"/>
                  </a:moveTo>
                  <a:lnTo>
                    <a:pt x="996" y="2914"/>
                  </a:lnTo>
                  <a:lnTo>
                    <a:pt x="111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48"/>
            <p:cNvSpPr>
              <a:spLocks/>
            </p:cNvSpPr>
            <p:nvPr userDrawn="1"/>
          </p:nvSpPr>
          <p:spPr bwMode="auto">
            <a:xfrm>
              <a:off x="1617663" y="-2659063"/>
              <a:ext cx="2919413" cy="3968750"/>
            </a:xfrm>
            <a:custGeom>
              <a:avLst/>
              <a:gdLst>
                <a:gd name="T0" fmla="*/ 0 w 1839"/>
                <a:gd name="T1" fmla="*/ 69 h 2500"/>
                <a:gd name="T2" fmla="*/ 1839 w 1839"/>
                <a:gd name="T3" fmla="*/ 2500 h 2500"/>
                <a:gd name="T4" fmla="*/ 95 w 1839"/>
                <a:gd name="T5" fmla="*/ 0 h 2500"/>
                <a:gd name="T6" fmla="*/ 0 w 1839"/>
                <a:gd name="T7" fmla="*/ 69 h 2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9" h="2500">
                  <a:moveTo>
                    <a:pt x="0" y="69"/>
                  </a:moveTo>
                  <a:lnTo>
                    <a:pt x="1839" y="2500"/>
                  </a:lnTo>
                  <a:lnTo>
                    <a:pt x="95" y="0"/>
                  </a:lnTo>
                  <a:lnTo>
                    <a:pt x="0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9"/>
            <p:cNvSpPr>
              <a:spLocks/>
            </p:cNvSpPr>
            <p:nvPr userDrawn="1"/>
          </p:nvSpPr>
          <p:spPr bwMode="auto">
            <a:xfrm>
              <a:off x="-4763" y="-1027113"/>
              <a:ext cx="3963988" cy="2914650"/>
            </a:xfrm>
            <a:custGeom>
              <a:avLst/>
              <a:gdLst>
                <a:gd name="T0" fmla="*/ 0 w 2497"/>
                <a:gd name="T1" fmla="*/ 95 h 1836"/>
                <a:gd name="T2" fmla="*/ 2497 w 2497"/>
                <a:gd name="T3" fmla="*/ 1836 h 1836"/>
                <a:gd name="T4" fmla="*/ 68 w 2497"/>
                <a:gd name="T5" fmla="*/ 0 h 1836"/>
                <a:gd name="T6" fmla="*/ 0 w 2497"/>
                <a:gd name="T7" fmla="*/ 95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97" h="1836">
                  <a:moveTo>
                    <a:pt x="0" y="95"/>
                  </a:moveTo>
                  <a:lnTo>
                    <a:pt x="2497" y="1836"/>
                  </a:lnTo>
                  <a:lnTo>
                    <a:pt x="68" y="0"/>
                  </a:ln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50"/>
            <p:cNvSpPr>
              <a:spLocks/>
            </p:cNvSpPr>
            <p:nvPr userDrawn="1"/>
          </p:nvSpPr>
          <p:spPr bwMode="auto">
            <a:xfrm>
              <a:off x="-1033463" y="1036637"/>
              <a:ext cx="4627563" cy="1581150"/>
            </a:xfrm>
            <a:custGeom>
              <a:avLst/>
              <a:gdLst>
                <a:gd name="T0" fmla="*/ 0 w 2915"/>
                <a:gd name="T1" fmla="*/ 111 h 996"/>
                <a:gd name="T2" fmla="*/ 2915 w 2915"/>
                <a:gd name="T3" fmla="*/ 996 h 996"/>
                <a:gd name="T4" fmla="*/ 37 w 2915"/>
                <a:gd name="T5" fmla="*/ 0 h 996"/>
                <a:gd name="T6" fmla="*/ 0 w 2915"/>
                <a:gd name="T7" fmla="*/ 111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6">
                  <a:moveTo>
                    <a:pt x="0" y="111"/>
                  </a:moveTo>
                  <a:lnTo>
                    <a:pt x="2915" y="996"/>
                  </a:lnTo>
                  <a:lnTo>
                    <a:pt x="37" y="0"/>
                  </a:lnTo>
                  <a:lnTo>
                    <a:pt x="0" y="1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9" name="Freeform 51"/>
          <p:cNvSpPr>
            <a:spLocks noEditPoints="1"/>
          </p:cNvSpPr>
          <p:nvPr userDrawn="1"/>
        </p:nvSpPr>
        <p:spPr bwMode="auto">
          <a:xfrm>
            <a:off x="2217738" y="-414338"/>
            <a:ext cx="7713664" cy="7686676"/>
          </a:xfrm>
          <a:custGeom>
            <a:avLst/>
            <a:gdLst>
              <a:gd name="T0" fmla="*/ 43 w 1839"/>
              <a:gd name="T1" fmla="*/ 647 h 1833"/>
              <a:gd name="T2" fmla="*/ 1812 w 1839"/>
              <a:gd name="T3" fmla="*/ 973 h 1833"/>
              <a:gd name="T4" fmla="*/ 1732 w 1839"/>
              <a:gd name="T5" fmla="*/ 817 h 1833"/>
              <a:gd name="T6" fmla="*/ 1664 w 1839"/>
              <a:gd name="T7" fmla="*/ 454 h 1833"/>
              <a:gd name="T8" fmla="*/ 1456 w 1839"/>
              <a:gd name="T9" fmla="*/ 173 h 1833"/>
              <a:gd name="T10" fmla="*/ 1220 w 1839"/>
              <a:gd name="T11" fmla="*/ 72 h 1833"/>
              <a:gd name="T12" fmla="*/ 929 w 1839"/>
              <a:gd name="T13" fmla="*/ 100 h 1833"/>
              <a:gd name="T14" fmla="*/ 665 w 1839"/>
              <a:gd name="T15" fmla="*/ 186 h 1833"/>
              <a:gd name="T16" fmla="*/ 370 w 1839"/>
              <a:gd name="T17" fmla="*/ 231 h 1833"/>
              <a:gd name="T18" fmla="*/ 193 w 1839"/>
              <a:gd name="T19" fmla="*/ 380 h 1833"/>
              <a:gd name="T20" fmla="*/ 147 w 1839"/>
              <a:gd name="T21" fmla="*/ 1210 h 1833"/>
              <a:gd name="T22" fmla="*/ 37 w 1839"/>
              <a:gd name="T23" fmla="*/ 914 h 1833"/>
              <a:gd name="T24" fmla="*/ 226 w 1839"/>
              <a:gd name="T25" fmla="*/ 1424 h 1833"/>
              <a:gd name="T26" fmla="*/ 425 w 1839"/>
              <a:gd name="T27" fmla="*/ 1645 h 1833"/>
              <a:gd name="T28" fmla="*/ 666 w 1839"/>
              <a:gd name="T29" fmla="*/ 1710 h 1833"/>
              <a:gd name="T30" fmla="*/ 974 w 1839"/>
              <a:gd name="T31" fmla="*/ 1776 h 1833"/>
              <a:gd name="T32" fmla="*/ 1251 w 1839"/>
              <a:gd name="T33" fmla="*/ 1759 h 1833"/>
              <a:gd name="T34" fmla="*/ 1579 w 1839"/>
              <a:gd name="T35" fmla="*/ 1331 h 1833"/>
              <a:gd name="T36" fmla="*/ 1539 w 1839"/>
              <a:gd name="T37" fmla="*/ 514 h 1833"/>
              <a:gd name="T38" fmla="*/ 777 w 1839"/>
              <a:gd name="T39" fmla="*/ 191 h 1833"/>
              <a:gd name="T40" fmla="*/ 215 w 1839"/>
              <a:gd name="T41" fmla="*/ 690 h 1833"/>
              <a:gd name="T42" fmla="*/ 446 w 1839"/>
              <a:gd name="T43" fmla="*/ 1449 h 1833"/>
              <a:gd name="T44" fmla="*/ 1378 w 1839"/>
              <a:gd name="T45" fmla="*/ 1503 h 1833"/>
              <a:gd name="T46" fmla="*/ 1601 w 1839"/>
              <a:gd name="T47" fmla="*/ 1364 h 1833"/>
              <a:gd name="T48" fmla="*/ 1668 w 1839"/>
              <a:gd name="T49" fmla="*/ 983 h 1833"/>
              <a:gd name="T50" fmla="*/ 922 w 1839"/>
              <a:gd name="T51" fmla="*/ 1651 h 1833"/>
              <a:gd name="T52" fmla="*/ 1605 w 1839"/>
              <a:gd name="T53" fmla="*/ 1085 h 1833"/>
              <a:gd name="T54" fmla="*/ 475 w 1839"/>
              <a:gd name="T55" fmla="*/ 387 h 1833"/>
              <a:gd name="T56" fmla="*/ 1267 w 1839"/>
              <a:gd name="T57" fmla="*/ 1533 h 1833"/>
              <a:gd name="T58" fmla="*/ 1309 w 1839"/>
              <a:gd name="T59" fmla="*/ 1466 h 1833"/>
              <a:gd name="T60" fmla="*/ 283 w 1839"/>
              <a:gd name="T61" fmla="*/ 699 h 1833"/>
              <a:gd name="T62" fmla="*/ 1167 w 1839"/>
              <a:gd name="T63" fmla="*/ 310 h 1833"/>
              <a:gd name="T64" fmla="*/ 274 w 1839"/>
              <a:gd name="T65" fmla="*/ 807 h 1833"/>
              <a:gd name="T66" fmla="*/ 307 w 1839"/>
              <a:gd name="T67" fmla="*/ 1151 h 1833"/>
              <a:gd name="T68" fmla="*/ 453 w 1839"/>
              <a:gd name="T69" fmla="*/ 503 h 1833"/>
              <a:gd name="T70" fmla="*/ 651 w 1839"/>
              <a:gd name="T71" fmla="*/ 1464 h 1833"/>
              <a:gd name="T72" fmla="*/ 1490 w 1839"/>
              <a:gd name="T73" fmla="*/ 661 h 1833"/>
              <a:gd name="T74" fmla="*/ 333 w 1839"/>
              <a:gd name="T75" fmla="*/ 1059 h 1833"/>
              <a:gd name="T76" fmla="*/ 378 w 1839"/>
              <a:gd name="T77" fmla="*/ 1140 h 1833"/>
              <a:gd name="T78" fmla="*/ 1484 w 1839"/>
              <a:gd name="T79" fmla="*/ 1017 h 1833"/>
              <a:gd name="T80" fmla="*/ 1280 w 1839"/>
              <a:gd name="T81" fmla="*/ 1370 h 1833"/>
              <a:gd name="T82" fmla="*/ 366 w 1839"/>
              <a:gd name="T83" fmla="*/ 799 h 1833"/>
              <a:gd name="T84" fmla="*/ 764 w 1839"/>
              <a:gd name="T85" fmla="*/ 1452 h 1833"/>
              <a:gd name="T86" fmla="*/ 1253 w 1839"/>
              <a:gd name="T87" fmla="*/ 1316 h 1833"/>
              <a:gd name="T88" fmla="*/ 855 w 1839"/>
              <a:gd name="T89" fmla="*/ 418 h 1833"/>
              <a:gd name="T90" fmla="*/ 503 w 1839"/>
              <a:gd name="T91" fmla="*/ 1165 h 1833"/>
              <a:gd name="T92" fmla="*/ 520 w 1839"/>
              <a:gd name="T93" fmla="*/ 621 h 1833"/>
              <a:gd name="T94" fmla="*/ 447 w 1839"/>
              <a:gd name="T95" fmla="*/ 834 h 1833"/>
              <a:gd name="T96" fmla="*/ 1380 w 1839"/>
              <a:gd name="T97" fmla="*/ 831 h 1833"/>
              <a:gd name="T98" fmla="*/ 496 w 1839"/>
              <a:gd name="T99" fmla="*/ 918 h 1833"/>
              <a:gd name="T100" fmla="*/ 1254 w 1839"/>
              <a:gd name="T101" fmla="*/ 1163 h 1833"/>
              <a:gd name="T102" fmla="*/ 725 w 1839"/>
              <a:gd name="T103" fmla="*/ 1282 h 1833"/>
              <a:gd name="T104" fmla="*/ 1297 w 1839"/>
              <a:gd name="T105" fmla="*/ 1003 h 1833"/>
              <a:gd name="T106" fmla="*/ 1150 w 1839"/>
              <a:gd name="T107" fmla="*/ 619 h 1833"/>
              <a:gd name="T108" fmla="*/ 973 w 1839"/>
              <a:gd name="T109" fmla="*/ 1250 h 1833"/>
              <a:gd name="T110" fmla="*/ 1096 w 1839"/>
              <a:gd name="T111" fmla="*/ 643 h 1833"/>
              <a:gd name="T112" fmla="*/ 626 w 1839"/>
              <a:gd name="T113" fmla="*/ 957 h 1833"/>
              <a:gd name="T114" fmla="*/ 778 w 1839"/>
              <a:gd name="T115" fmla="*/ 658 h 1833"/>
              <a:gd name="T116" fmla="*/ 898 w 1839"/>
              <a:gd name="T117" fmla="*/ 1185 h 1833"/>
              <a:gd name="T118" fmla="*/ 698 w 1839"/>
              <a:gd name="T119" fmla="*/ 828 h 1833"/>
              <a:gd name="T120" fmla="*/ 832 w 1839"/>
              <a:gd name="T121" fmla="*/ 1085 h 1833"/>
              <a:gd name="T122" fmla="*/ 960 w 1839"/>
              <a:gd name="T123" fmla="*/ 1078 h 1833"/>
              <a:gd name="T124" fmla="*/ 894 w 1839"/>
              <a:gd name="T125" fmla="*/ 818 h 18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39" h="1833">
                <a:moveTo>
                  <a:pt x="207" y="1073"/>
                </a:moveTo>
                <a:cubicBezTo>
                  <a:pt x="207" y="1073"/>
                  <a:pt x="207" y="1073"/>
                  <a:pt x="207" y="1073"/>
                </a:cubicBezTo>
                <a:cubicBezTo>
                  <a:pt x="207" y="1073"/>
                  <a:pt x="206" y="1073"/>
                  <a:pt x="206" y="1073"/>
                </a:cubicBezTo>
                <a:cubicBezTo>
                  <a:pt x="206" y="1073"/>
                  <a:pt x="207" y="1073"/>
                  <a:pt x="207" y="1073"/>
                </a:cubicBezTo>
                <a:cubicBezTo>
                  <a:pt x="207" y="1073"/>
                  <a:pt x="207" y="1073"/>
                  <a:pt x="207" y="1073"/>
                </a:cubicBezTo>
                <a:close/>
                <a:moveTo>
                  <a:pt x="297" y="1300"/>
                </a:moveTo>
                <a:cubicBezTo>
                  <a:pt x="297" y="1300"/>
                  <a:pt x="297" y="1300"/>
                  <a:pt x="297" y="1300"/>
                </a:cubicBezTo>
                <a:cubicBezTo>
                  <a:pt x="297" y="1300"/>
                  <a:pt x="297" y="1300"/>
                  <a:pt x="297" y="1300"/>
                </a:cubicBezTo>
                <a:cubicBezTo>
                  <a:pt x="297" y="1300"/>
                  <a:pt x="297" y="1300"/>
                  <a:pt x="297" y="1300"/>
                </a:cubicBezTo>
                <a:cubicBezTo>
                  <a:pt x="297" y="1300"/>
                  <a:pt x="297" y="1300"/>
                  <a:pt x="297" y="1300"/>
                </a:cubicBezTo>
                <a:close/>
                <a:moveTo>
                  <a:pt x="186" y="1017"/>
                </a:moveTo>
                <a:cubicBezTo>
                  <a:pt x="186" y="1017"/>
                  <a:pt x="186" y="1017"/>
                  <a:pt x="186" y="1016"/>
                </a:cubicBezTo>
                <a:cubicBezTo>
                  <a:pt x="186" y="1016"/>
                  <a:pt x="186" y="1016"/>
                  <a:pt x="186" y="1016"/>
                </a:cubicBezTo>
                <a:cubicBezTo>
                  <a:pt x="186" y="1017"/>
                  <a:pt x="186" y="1017"/>
                  <a:pt x="186" y="1017"/>
                </a:cubicBezTo>
                <a:cubicBezTo>
                  <a:pt x="186" y="1017"/>
                  <a:pt x="186" y="1017"/>
                  <a:pt x="186" y="1017"/>
                </a:cubicBezTo>
                <a:cubicBezTo>
                  <a:pt x="186" y="1017"/>
                  <a:pt x="186" y="1017"/>
                  <a:pt x="186" y="1017"/>
                </a:cubicBezTo>
                <a:close/>
                <a:moveTo>
                  <a:pt x="1798" y="1137"/>
                </a:moveTo>
                <a:cubicBezTo>
                  <a:pt x="1798" y="1141"/>
                  <a:pt x="1797" y="1145"/>
                  <a:pt x="1797" y="1149"/>
                </a:cubicBezTo>
                <a:cubicBezTo>
                  <a:pt x="1800" y="1150"/>
                  <a:pt x="1802" y="1150"/>
                  <a:pt x="1804" y="1150"/>
                </a:cubicBezTo>
                <a:cubicBezTo>
                  <a:pt x="1804" y="1164"/>
                  <a:pt x="1777" y="1246"/>
                  <a:pt x="1765" y="1270"/>
                </a:cubicBezTo>
                <a:cubicBezTo>
                  <a:pt x="1763" y="1270"/>
                  <a:pt x="1761" y="1270"/>
                  <a:pt x="1759" y="1270"/>
                </a:cubicBezTo>
                <a:cubicBezTo>
                  <a:pt x="1759" y="1274"/>
                  <a:pt x="1758" y="1278"/>
                  <a:pt x="1757" y="1283"/>
                </a:cubicBezTo>
                <a:cubicBezTo>
                  <a:pt x="1757" y="1286"/>
                  <a:pt x="1757" y="1289"/>
                  <a:pt x="1756" y="1291"/>
                </a:cubicBezTo>
                <a:cubicBezTo>
                  <a:pt x="1747" y="1309"/>
                  <a:pt x="1739" y="1327"/>
                  <a:pt x="1730" y="1344"/>
                </a:cubicBezTo>
                <a:cubicBezTo>
                  <a:pt x="1727" y="1349"/>
                  <a:pt x="1724" y="1355"/>
                  <a:pt x="1721" y="1360"/>
                </a:cubicBezTo>
                <a:cubicBezTo>
                  <a:pt x="1719" y="1366"/>
                  <a:pt x="1715" y="1371"/>
                  <a:pt x="1712" y="1376"/>
                </a:cubicBezTo>
                <a:cubicBezTo>
                  <a:pt x="1711" y="1378"/>
                  <a:pt x="1710" y="1380"/>
                  <a:pt x="1708" y="1383"/>
                </a:cubicBezTo>
                <a:cubicBezTo>
                  <a:pt x="1708" y="1380"/>
                  <a:pt x="1708" y="1378"/>
                  <a:pt x="1708" y="1375"/>
                </a:cubicBezTo>
                <a:cubicBezTo>
                  <a:pt x="1704" y="1375"/>
                  <a:pt x="1699" y="1374"/>
                  <a:pt x="1695" y="1374"/>
                </a:cubicBezTo>
                <a:cubicBezTo>
                  <a:pt x="1694" y="1378"/>
                  <a:pt x="1694" y="1382"/>
                  <a:pt x="1694" y="1387"/>
                </a:cubicBezTo>
                <a:cubicBezTo>
                  <a:pt x="1697" y="1387"/>
                  <a:pt x="1700" y="1388"/>
                  <a:pt x="1705" y="1388"/>
                </a:cubicBezTo>
                <a:cubicBezTo>
                  <a:pt x="1703" y="1391"/>
                  <a:pt x="1702" y="1393"/>
                  <a:pt x="1701" y="1395"/>
                </a:cubicBezTo>
                <a:cubicBezTo>
                  <a:pt x="1687" y="1415"/>
                  <a:pt x="1674" y="1435"/>
                  <a:pt x="1660" y="1454"/>
                </a:cubicBezTo>
                <a:cubicBezTo>
                  <a:pt x="1656" y="1461"/>
                  <a:pt x="1651" y="1467"/>
                  <a:pt x="1647" y="1473"/>
                </a:cubicBezTo>
                <a:cubicBezTo>
                  <a:pt x="1644" y="1479"/>
                  <a:pt x="1640" y="1480"/>
                  <a:pt x="1634" y="1478"/>
                </a:cubicBezTo>
                <a:cubicBezTo>
                  <a:pt x="1633" y="1478"/>
                  <a:pt x="1632" y="1478"/>
                  <a:pt x="1631" y="1478"/>
                </a:cubicBezTo>
                <a:cubicBezTo>
                  <a:pt x="1631" y="1484"/>
                  <a:pt x="1632" y="1490"/>
                  <a:pt x="1629" y="1495"/>
                </a:cubicBezTo>
                <a:cubicBezTo>
                  <a:pt x="1626" y="1502"/>
                  <a:pt x="1620" y="1507"/>
                  <a:pt x="1614" y="1512"/>
                </a:cubicBezTo>
                <a:cubicBezTo>
                  <a:pt x="1614" y="1510"/>
                  <a:pt x="1614" y="1507"/>
                  <a:pt x="1614" y="1504"/>
                </a:cubicBezTo>
                <a:cubicBezTo>
                  <a:pt x="1610" y="1503"/>
                  <a:pt x="1606" y="1503"/>
                  <a:pt x="1601" y="1502"/>
                </a:cubicBezTo>
                <a:cubicBezTo>
                  <a:pt x="1600" y="1507"/>
                  <a:pt x="1600" y="1511"/>
                  <a:pt x="1600" y="1516"/>
                </a:cubicBezTo>
                <a:cubicBezTo>
                  <a:pt x="1603" y="1516"/>
                  <a:pt x="1606" y="1517"/>
                  <a:pt x="1611" y="1517"/>
                </a:cubicBezTo>
                <a:cubicBezTo>
                  <a:pt x="1552" y="1586"/>
                  <a:pt x="1484" y="1643"/>
                  <a:pt x="1408" y="1691"/>
                </a:cubicBezTo>
                <a:cubicBezTo>
                  <a:pt x="1406" y="1686"/>
                  <a:pt x="1406" y="1686"/>
                  <a:pt x="1407" y="1678"/>
                </a:cubicBezTo>
                <a:cubicBezTo>
                  <a:pt x="1403" y="1677"/>
                  <a:pt x="1399" y="1677"/>
                  <a:pt x="1395" y="1677"/>
                </a:cubicBezTo>
                <a:cubicBezTo>
                  <a:pt x="1394" y="1681"/>
                  <a:pt x="1394" y="1685"/>
                  <a:pt x="1393" y="1690"/>
                </a:cubicBezTo>
                <a:cubicBezTo>
                  <a:pt x="1397" y="1690"/>
                  <a:pt x="1401" y="1691"/>
                  <a:pt x="1405" y="1691"/>
                </a:cubicBezTo>
                <a:cubicBezTo>
                  <a:pt x="1405" y="1692"/>
                  <a:pt x="1405" y="1692"/>
                  <a:pt x="1405" y="1693"/>
                </a:cubicBezTo>
                <a:cubicBezTo>
                  <a:pt x="1401" y="1696"/>
                  <a:pt x="1397" y="1699"/>
                  <a:pt x="1392" y="1701"/>
                </a:cubicBezTo>
                <a:cubicBezTo>
                  <a:pt x="1388" y="1704"/>
                  <a:pt x="1384" y="1706"/>
                  <a:pt x="1378" y="1709"/>
                </a:cubicBezTo>
                <a:cubicBezTo>
                  <a:pt x="1378" y="1707"/>
                  <a:pt x="1378" y="1705"/>
                  <a:pt x="1378" y="1703"/>
                </a:cubicBezTo>
                <a:cubicBezTo>
                  <a:pt x="1374" y="1702"/>
                  <a:pt x="1369" y="1702"/>
                  <a:pt x="1365" y="1701"/>
                </a:cubicBezTo>
                <a:cubicBezTo>
                  <a:pt x="1365" y="1707"/>
                  <a:pt x="1364" y="1712"/>
                  <a:pt x="1364" y="1718"/>
                </a:cubicBezTo>
                <a:cubicBezTo>
                  <a:pt x="1355" y="1722"/>
                  <a:pt x="1347" y="1730"/>
                  <a:pt x="1335" y="1726"/>
                </a:cubicBezTo>
                <a:cubicBezTo>
                  <a:pt x="1335" y="1730"/>
                  <a:pt x="1335" y="1733"/>
                  <a:pt x="1330" y="1735"/>
                </a:cubicBezTo>
                <a:cubicBezTo>
                  <a:pt x="1312" y="1745"/>
                  <a:pt x="1257" y="1769"/>
                  <a:pt x="1238" y="1775"/>
                </a:cubicBezTo>
                <a:cubicBezTo>
                  <a:pt x="1235" y="1774"/>
                  <a:pt x="1232" y="1773"/>
                  <a:pt x="1230" y="1772"/>
                </a:cubicBezTo>
                <a:cubicBezTo>
                  <a:pt x="1228" y="1772"/>
                  <a:pt x="1225" y="1772"/>
                  <a:pt x="1223" y="1771"/>
                </a:cubicBezTo>
                <a:cubicBezTo>
                  <a:pt x="1222" y="1772"/>
                  <a:pt x="1222" y="1772"/>
                  <a:pt x="1222" y="1772"/>
                </a:cubicBezTo>
                <a:cubicBezTo>
                  <a:pt x="1221" y="1782"/>
                  <a:pt x="1221" y="1782"/>
                  <a:pt x="1212" y="1785"/>
                </a:cubicBezTo>
                <a:cubicBezTo>
                  <a:pt x="1195" y="1790"/>
                  <a:pt x="1177" y="1795"/>
                  <a:pt x="1159" y="1801"/>
                </a:cubicBezTo>
                <a:cubicBezTo>
                  <a:pt x="1157" y="1801"/>
                  <a:pt x="1154" y="1802"/>
                  <a:pt x="1151" y="1802"/>
                </a:cubicBezTo>
                <a:cubicBezTo>
                  <a:pt x="1151" y="1799"/>
                  <a:pt x="1151" y="1796"/>
                  <a:pt x="1151" y="1792"/>
                </a:cubicBezTo>
                <a:cubicBezTo>
                  <a:pt x="1147" y="1792"/>
                  <a:pt x="1143" y="1791"/>
                  <a:pt x="1138" y="1791"/>
                </a:cubicBezTo>
                <a:cubicBezTo>
                  <a:pt x="1138" y="1796"/>
                  <a:pt x="1137" y="1801"/>
                  <a:pt x="1137" y="1807"/>
                </a:cubicBezTo>
                <a:cubicBezTo>
                  <a:pt x="1114" y="1812"/>
                  <a:pt x="1091" y="1816"/>
                  <a:pt x="1067" y="1821"/>
                </a:cubicBezTo>
                <a:cubicBezTo>
                  <a:pt x="1067" y="1817"/>
                  <a:pt x="1067" y="1815"/>
                  <a:pt x="1067" y="1812"/>
                </a:cubicBezTo>
                <a:cubicBezTo>
                  <a:pt x="1062" y="1812"/>
                  <a:pt x="1058" y="1812"/>
                  <a:pt x="1054" y="1811"/>
                </a:cubicBezTo>
                <a:cubicBezTo>
                  <a:pt x="1053" y="1815"/>
                  <a:pt x="1053" y="1819"/>
                  <a:pt x="1053" y="1822"/>
                </a:cubicBezTo>
                <a:cubicBezTo>
                  <a:pt x="1037" y="1826"/>
                  <a:pt x="955" y="1833"/>
                  <a:pt x="929" y="1832"/>
                </a:cubicBezTo>
                <a:cubicBezTo>
                  <a:pt x="929" y="1830"/>
                  <a:pt x="929" y="1829"/>
                  <a:pt x="929" y="1827"/>
                </a:cubicBezTo>
                <a:cubicBezTo>
                  <a:pt x="925" y="1827"/>
                  <a:pt x="921" y="1826"/>
                  <a:pt x="916" y="1826"/>
                </a:cubicBezTo>
                <a:cubicBezTo>
                  <a:pt x="916" y="1828"/>
                  <a:pt x="915" y="1830"/>
                  <a:pt x="915" y="1831"/>
                </a:cubicBezTo>
                <a:cubicBezTo>
                  <a:pt x="901" y="1831"/>
                  <a:pt x="888" y="1831"/>
                  <a:pt x="874" y="1831"/>
                </a:cubicBezTo>
                <a:cubicBezTo>
                  <a:pt x="874" y="1828"/>
                  <a:pt x="874" y="1825"/>
                  <a:pt x="874" y="1823"/>
                </a:cubicBezTo>
                <a:cubicBezTo>
                  <a:pt x="870" y="1822"/>
                  <a:pt x="866" y="1822"/>
                  <a:pt x="861" y="1822"/>
                </a:cubicBezTo>
                <a:cubicBezTo>
                  <a:pt x="861" y="1824"/>
                  <a:pt x="861" y="1827"/>
                  <a:pt x="860" y="1830"/>
                </a:cubicBezTo>
                <a:cubicBezTo>
                  <a:pt x="847" y="1829"/>
                  <a:pt x="833" y="1828"/>
                  <a:pt x="819" y="1827"/>
                </a:cubicBezTo>
                <a:cubicBezTo>
                  <a:pt x="819" y="1823"/>
                  <a:pt x="820" y="1821"/>
                  <a:pt x="820" y="1818"/>
                </a:cubicBezTo>
                <a:cubicBezTo>
                  <a:pt x="816" y="1817"/>
                  <a:pt x="812" y="1817"/>
                  <a:pt x="808" y="1817"/>
                </a:cubicBezTo>
                <a:cubicBezTo>
                  <a:pt x="807" y="1819"/>
                  <a:pt x="807" y="1822"/>
                  <a:pt x="806" y="1825"/>
                </a:cubicBezTo>
                <a:cubicBezTo>
                  <a:pt x="793" y="1824"/>
                  <a:pt x="780" y="1821"/>
                  <a:pt x="766" y="1820"/>
                </a:cubicBezTo>
                <a:cubicBezTo>
                  <a:pt x="766" y="1817"/>
                  <a:pt x="766" y="1815"/>
                  <a:pt x="765" y="1814"/>
                </a:cubicBezTo>
                <a:cubicBezTo>
                  <a:pt x="761" y="1813"/>
                  <a:pt x="758" y="1813"/>
                  <a:pt x="753" y="1812"/>
                </a:cubicBezTo>
                <a:cubicBezTo>
                  <a:pt x="753" y="1813"/>
                  <a:pt x="752" y="1815"/>
                  <a:pt x="751" y="1817"/>
                </a:cubicBezTo>
                <a:cubicBezTo>
                  <a:pt x="711" y="1809"/>
                  <a:pt x="671" y="1799"/>
                  <a:pt x="631" y="1786"/>
                </a:cubicBezTo>
                <a:cubicBezTo>
                  <a:pt x="632" y="1782"/>
                  <a:pt x="632" y="1778"/>
                  <a:pt x="632" y="1774"/>
                </a:cubicBezTo>
                <a:cubicBezTo>
                  <a:pt x="628" y="1774"/>
                  <a:pt x="624" y="1773"/>
                  <a:pt x="619" y="1773"/>
                </a:cubicBezTo>
                <a:cubicBezTo>
                  <a:pt x="619" y="1775"/>
                  <a:pt x="619" y="1778"/>
                  <a:pt x="619" y="1781"/>
                </a:cubicBezTo>
                <a:cubicBezTo>
                  <a:pt x="594" y="1773"/>
                  <a:pt x="571" y="1764"/>
                  <a:pt x="547" y="1753"/>
                </a:cubicBezTo>
                <a:cubicBezTo>
                  <a:pt x="549" y="1753"/>
                  <a:pt x="550" y="1752"/>
                  <a:pt x="552" y="1752"/>
                </a:cubicBezTo>
                <a:cubicBezTo>
                  <a:pt x="552" y="1748"/>
                  <a:pt x="552" y="1745"/>
                  <a:pt x="553" y="1740"/>
                </a:cubicBezTo>
                <a:cubicBezTo>
                  <a:pt x="549" y="1740"/>
                  <a:pt x="545" y="1739"/>
                  <a:pt x="541" y="1739"/>
                </a:cubicBezTo>
                <a:cubicBezTo>
                  <a:pt x="540" y="1742"/>
                  <a:pt x="540" y="1745"/>
                  <a:pt x="539" y="1750"/>
                </a:cubicBezTo>
                <a:cubicBezTo>
                  <a:pt x="531" y="1746"/>
                  <a:pt x="524" y="1743"/>
                  <a:pt x="517" y="1739"/>
                </a:cubicBezTo>
                <a:cubicBezTo>
                  <a:pt x="505" y="1733"/>
                  <a:pt x="494" y="1727"/>
                  <a:pt x="482" y="1721"/>
                </a:cubicBezTo>
                <a:cubicBezTo>
                  <a:pt x="470" y="1715"/>
                  <a:pt x="473" y="1716"/>
                  <a:pt x="474" y="1705"/>
                </a:cubicBezTo>
                <a:cubicBezTo>
                  <a:pt x="470" y="1705"/>
                  <a:pt x="466" y="1704"/>
                  <a:pt x="462" y="1704"/>
                </a:cubicBezTo>
                <a:cubicBezTo>
                  <a:pt x="461" y="1705"/>
                  <a:pt x="460" y="1707"/>
                  <a:pt x="459" y="1709"/>
                </a:cubicBezTo>
                <a:cubicBezTo>
                  <a:pt x="450" y="1703"/>
                  <a:pt x="441" y="1698"/>
                  <a:pt x="432" y="1692"/>
                </a:cubicBezTo>
                <a:cubicBezTo>
                  <a:pt x="413" y="1679"/>
                  <a:pt x="394" y="1666"/>
                  <a:pt x="375" y="1653"/>
                </a:cubicBezTo>
                <a:cubicBezTo>
                  <a:pt x="371" y="1650"/>
                  <a:pt x="369" y="1647"/>
                  <a:pt x="371" y="1641"/>
                </a:cubicBezTo>
                <a:cubicBezTo>
                  <a:pt x="357" y="1643"/>
                  <a:pt x="350" y="1633"/>
                  <a:pt x="340" y="1626"/>
                </a:cubicBezTo>
                <a:cubicBezTo>
                  <a:pt x="347" y="1623"/>
                  <a:pt x="342" y="1617"/>
                  <a:pt x="346" y="1612"/>
                </a:cubicBezTo>
                <a:cubicBezTo>
                  <a:pt x="341" y="1612"/>
                  <a:pt x="337" y="1612"/>
                  <a:pt x="333" y="1611"/>
                </a:cubicBezTo>
                <a:cubicBezTo>
                  <a:pt x="332" y="1613"/>
                  <a:pt x="332" y="1615"/>
                  <a:pt x="332" y="1619"/>
                </a:cubicBezTo>
                <a:cubicBezTo>
                  <a:pt x="322" y="1610"/>
                  <a:pt x="312" y="1603"/>
                  <a:pt x="304" y="1594"/>
                </a:cubicBezTo>
                <a:cubicBezTo>
                  <a:pt x="304" y="1594"/>
                  <a:pt x="304" y="1594"/>
                  <a:pt x="304" y="1594"/>
                </a:cubicBezTo>
                <a:cubicBezTo>
                  <a:pt x="301" y="1591"/>
                  <a:pt x="297" y="1588"/>
                  <a:pt x="293" y="1585"/>
                </a:cubicBezTo>
                <a:cubicBezTo>
                  <a:pt x="233" y="1527"/>
                  <a:pt x="180" y="1463"/>
                  <a:pt x="137" y="1392"/>
                </a:cubicBezTo>
                <a:cubicBezTo>
                  <a:pt x="136" y="1391"/>
                  <a:pt x="136" y="1390"/>
                  <a:pt x="135" y="1388"/>
                </a:cubicBezTo>
                <a:cubicBezTo>
                  <a:pt x="137" y="1388"/>
                  <a:pt x="139" y="1388"/>
                  <a:pt x="141" y="1388"/>
                </a:cubicBezTo>
                <a:cubicBezTo>
                  <a:pt x="142" y="1388"/>
                  <a:pt x="144" y="1388"/>
                  <a:pt x="146" y="1389"/>
                </a:cubicBezTo>
                <a:cubicBezTo>
                  <a:pt x="147" y="1384"/>
                  <a:pt x="147" y="1380"/>
                  <a:pt x="147" y="1375"/>
                </a:cubicBezTo>
                <a:cubicBezTo>
                  <a:pt x="143" y="1375"/>
                  <a:pt x="139" y="1374"/>
                  <a:pt x="134" y="1374"/>
                </a:cubicBezTo>
                <a:cubicBezTo>
                  <a:pt x="134" y="1377"/>
                  <a:pt x="133" y="1379"/>
                  <a:pt x="133" y="1383"/>
                </a:cubicBezTo>
                <a:cubicBezTo>
                  <a:pt x="127" y="1378"/>
                  <a:pt x="125" y="1371"/>
                  <a:pt x="121" y="1366"/>
                </a:cubicBezTo>
                <a:cubicBezTo>
                  <a:pt x="117" y="1359"/>
                  <a:pt x="125" y="1353"/>
                  <a:pt x="121" y="1346"/>
                </a:cubicBezTo>
                <a:cubicBezTo>
                  <a:pt x="121" y="1346"/>
                  <a:pt x="120" y="1346"/>
                  <a:pt x="119" y="1346"/>
                </a:cubicBezTo>
                <a:cubicBezTo>
                  <a:pt x="112" y="1347"/>
                  <a:pt x="108" y="1344"/>
                  <a:pt x="106" y="1338"/>
                </a:cubicBezTo>
                <a:cubicBezTo>
                  <a:pt x="104" y="1331"/>
                  <a:pt x="97" y="1325"/>
                  <a:pt x="98" y="1317"/>
                </a:cubicBezTo>
                <a:cubicBezTo>
                  <a:pt x="88" y="1306"/>
                  <a:pt x="85" y="1292"/>
                  <a:pt x="79" y="1280"/>
                </a:cubicBezTo>
                <a:cubicBezTo>
                  <a:pt x="74" y="1269"/>
                  <a:pt x="69" y="1257"/>
                  <a:pt x="64" y="1244"/>
                </a:cubicBezTo>
                <a:cubicBezTo>
                  <a:pt x="69" y="1245"/>
                  <a:pt x="72" y="1245"/>
                  <a:pt x="76" y="1245"/>
                </a:cubicBezTo>
                <a:cubicBezTo>
                  <a:pt x="77" y="1241"/>
                  <a:pt x="77" y="1237"/>
                  <a:pt x="77" y="1233"/>
                </a:cubicBezTo>
                <a:cubicBezTo>
                  <a:pt x="73" y="1232"/>
                  <a:pt x="69" y="1232"/>
                  <a:pt x="64" y="1231"/>
                </a:cubicBezTo>
                <a:cubicBezTo>
                  <a:pt x="64" y="1234"/>
                  <a:pt x="63" y="1236"/>
                  <a:pt x="63" y="1238"/>
                </a:cubicBezTo>
                <a:cubicBezTo>
                  <a:pt x="62" y="1237"/>
                  <a:pt x="61" y="1236"/>
                  <a:pt x="61" y="1236"/>
                </a:cubicBezTo>
                <a:cubicBezTo>
                  <a:pt x="58" y="1228"/>
                  <a:pt x="55" y="1220"/>
                  <a:pt x="53" y="1212"/>
                </a:cubicBezTo>
                <a:cubicBezTo>
                  <a:pt x="52" y="1210"/>
                  <a:pt x="53" y="1206"/>
                  <a:pt x="52" y="1203"/>
                </a:cubicBezTo>
                <a:cubicBezTo>
                  <a:pt x="51" y="1201"/>
                  <a:pt x="49" y="1199"/>
                  <a:pt x="48" y="1197"/>
                </a:cubicBezTo>
                <a:cubicBezTo>
                  <a:pt x="42" y="1177"/>
                  <a:pt x="37" y="1158"/>
                  <a:pt x="31" y="1138"/>
                </a:cubicBezTo>
                <a:cubicBezTo>
                  <a:pt x="29" y="1133"/>
                  <a:pt x="33" y="1129"/>
                  <a:pt x="32" y="1124"/>
                </a:cubicBezTo>
                <a:cubicBezTo>
                  <a:pt x="32" y="1122"/>
                  <a:pt x="33" y="1120"/>
                  <a:pt x="33" y="1118"/>
                </a:cubicBezTo>
                <a:cubicBezTo>
                  <a:pt x="31" y="1118"/>
                  <a:pt x="29" y="1118"/>
                  <a:pt x="26" y="1118"/>
                </a:cubicBezTo>
                <a:cubicBezTo>
                  <a:pt x="17" y="1077"/>
                  <a:pt x="11" y="1036"/>
                  <a:pt x="7" y="993"/>
                </a:cubicBezTo>
                <a:cubicBezTo>
                  <a:pt x="11" y="993"/>
                  <a:pt x="14" y="993"/>
                  <a:pt x="17" y="993"/>
                </a:cubicBezTo>
                <a:cubicBezTo>
                  <a:pt x="17" y="989"/>
                  <a:pt x="17" y="985"/>
                  <a:pt x="18" y="980"/>
                </a:cubicBezTo>
                <a:cubicBezTo>
                  <a:pt x="14" y="980"/>
                  <a:pt x="10" y="980"/>
                  <a:pt x="6" y="979"/>
                </a:cubicBezTo>
                <a:cubicBezTo>
                  <a:pt x="0" y="889"/>
                  <a:pt x="7" y="801"/>
                  <a:pt x="27" y="713"/>
                </a:cubicBezTo>
                <a:cubicBezTo>
                  <a:pt x="27" y="715"/>
                  <a:pt x="27" y="718"/>
                  <a:pt x="28" y="720"/>
                </a:cubicBezTo>
                <a:cubicBezTo>
                  <a:pt x="32" y="721"/>
                  <a:pt x="36" y="721"/>
                  <a:pt x="40" y="722"/>
                </a:cubicBezTo>
                <a:cubicBezTo>
                  <a:pt x="41" y="718"/>
                  <a:pt x="41" y="714"/>
                  <a:pt x="41" y="709"/>
                </a:cubicBezTo>
                <a:cubicBezTo>
                  <a:pt x="37" y="709"/>
                  <a:pt x="33" y="708"/>
                  <a:pt x="27" y="708"/>
                </a:cubicBezTo>
                <a:cubicBezTo>
                  <a:pt x="31" y="693"/>
                  <a:pt x="34" y="680"/>
                  <a:pt x="38" y="667"/>
                </a:cubicBezTo>
                <a:cubicBezTo>
                  <a:pt x="41" y="667"/>
                  <a:pt x="42" y="668"/>
                  <a:pt x="44" y="668"/>
                </a:cubicBezTo>
                <a:cubicBezTo>
                  <a:pt x="44" y="667"/>
                  <a:pt x="45" y="666"/>
                  <a:pt x="45" y="666"/>
                </a:cubicBezTo>
                <a:cubicBezTo>
                  <a:pt x="44" y="661"/>
                  <a:pt x="47" y="656"/>
                  <a:pt x="43" y="652"/>
                </a:cubicBezTo>
                <a:cubicBezTo>
                  <a:pt x="42" y="652"/>
                  <a:pt x="43" y="649"/>
                  <a:pt x="43" y="647"/>
                </a:cubicBezTo>
                <a:cubicBezTo>
                  <a:pt x="50" y="628"/>
                  <a:pt x="57" y="608"/>
                  <a:pt x="63" y="588"/>
                </a:cubicBezTo>
                <a:cubicBezTo>
                  <a:pt x="69" y="588"/>
                  <a:pt x="73" y="588"/>
                  <a:pt x="78" y="588"/>
                </a:cubicBezTo>
                <a:cubicBezTo>
                  <a:pt x="79" y="584"/>
                  <a:pt x="79" y="580"/>
                  <a:pt x="80" y="575"/>
                </a:cubicBezTo>
                <a:cubicBezTo>
                  <a:pt x="77" y="575"/>
                  <a:pt x="74" y="575"/>
                  <a:pt x="70" y="574"/>
                </a:cubicBezTo>
                <a:cubicBezTo>
                  <a:pt x="71" y="572"/>
                  <a:pt x="71" y="570"/>
                  <a:pt x="72" y="568"/>
                </a:cubicBezTo>
                <a:cubicBezTo>
                  <a:pt x="80" y="550"/>
                  <a:pt x="88" y="532"/>
                  <a:pt x="96" y="514"/>
                </a:cubicBezTo>
                <a:cubicBezTo>
                  <a:pt x="98" y="509"/>
                  <a:pt x="101" y="508"/>
                  <a:pt x="106" y="508"/>
                </a:cubicBezTo>
                <a:cubicBezTo>
                  <a:pt x="108" y="508"/>
                  <a:pt x="111" y="509"/>
                  <a:pt x="114" y="509"/>
                </a:cubicBezTo>
                <a:cubicBezTo>
                  <a:pt x="114" y="505"/>
                  <a:pt x="114" y="501"/>
                  <a:pt x="115" y="496"/>
                </a:cubicBezTo>
                <a:cubicBezTo>
                  <a:pt x="112" y="496"/>
                  <a:pt x="110" y="496"/>
                  <a:pt x="106" y="495"/>
                </a:cubicBezTo>
                <a:cubicBezTo>
                  <a:pt x="110" y="487"/>
                  <a:pt x="113" y="480"/>
                  <a:pt x="117" y="474"/>
                </a:cubicBezTo>
                <a:cubicBezTo>
                  <a:pt x="125" y="460"/>
                  <a:pt x="132" y="447"/>
                  <a:pt x="140" y="435"/>
                </a:cubicBezTo>
                <a:cubicBezTo>
                  <a:pt x="142" y="432"/>
                  <a:pt x="144" y="430"/>
                  <a:pt x="148" y="427"/>
                </a:cubicBezTo>
                <a:cubicBezTo>
                  <a:pt x="148" y="417"/>
                  <a:pt x="157" y="409"/>
                  <a:pt x="163" y="400"/>
                </a:cubicBezTo>
                <a:cubicBezTo>
                  <a:pt x="164" y="402"/>
                  <a:pt x="164" y="403"/>
                  <a:pt x="165" y="404"/>
                </a:cubicBezTo>
                <a:cubicBezTo>
                  <a:pt x="169" y="404"/>
                  <a:pt x="173" y="405"/>
                  <a:pt x="177" y="405"/>
                </a:cubicBezTo>
                <a:cubicBezTo>
                  <a:pt x="178" y="401"/>
                  <a:pt x="178" y="397"/>
                  <a:pt x="179" y="392"/>
                </a:cubicBezTo>
                <a:cubicBezTo>
                  <a:pt x="176" y="392"/>
                  <a:pt x="173" y="392"/>
                  <a:pt x="170" y="392"/>
                </a:cubicBezTo>
                <a:cubicBezTo>
                  <a:pt x="170" y="388"/>
                  <a:pt x="172" y="386"/>
                  <a:pt x="174" y="383"/>
                </a:cubicBezTo>
                <a:cubicBezTo>
                  <a:pt x="196" y="353"/>
                  <a:pt x="220" y="323"/>
                  <a:pt x="246" y="295"/>
                </a:cubicBezTo>
                <a:cubicBezTo>
                  <a:pt x="250" y="291"/>
                  <a:pt x="255" y="286"/>
                  <a:pt x="259" y="281"/>
                </a:cubicBezTo>
                <a:cubicBezTo>
                  <a:pt x="262" y="278"/>
                  <a:pt x="265" y="275"/>
                  <a:pt x="272" y="277"/>
                </a:cubicBezTo>
                <a:cubicBezTo>
                  <a:pt x="269" y="269"/>
                  <a:pt x="273" y="266"/>
                  <a:pt x="277" y="263"/>
                </a:cubicBezTo>
                <a:cubicBezTo>
                  <a:pt x="279" y="261"/>
                  <a:pt x="282" y="259"/>
                  <a:pt x="284" y="256"/>
                </a:cubicBezTo>
                <a:cubicBezTo>
                  <a:pt x="288" y="251"/>
                  <a:pt x="293" y="249"/>
                  <a:pt x="300" y="252"/>
                </a:cubicBezTo>
                <a:cubicBezTo>
                  <a:pt x="300" y="244"/>
                  <a:pt x="302" y="238"/>
                  <a:pt x="308" y="233"/>
                </a:cubicBezTo>
                <a:cubicBezTo>
                  <a:pt x="315" y="228"/>
                  <a:pt x="320" y="225"/>
                  <a:pt x="329" y="227"/>
                </a:cubicBezTo>
                <a:cubicBezTo>
                  <a:pt x="329" y="218"/>
                  <a:pt x="332" y="212"/>
                  <a:pt x="338" y="207"/>
                </a:cubicBezTo>
                <a:cubicBezTo>
                  <a:pt x="345" y="202"/>
                  <a:pt x="351" y="200"/>
                  <a:pt x="359" y="203"/>
                </a:cubicBezTo>
                <a:cubicBezTo>
                  <a:pt x="358" y="194"/>
                  <a:pt x="361" y="188"/>
                  <a:pt x="368" y="184"/>
                </a:cubicBezTo>
                <a:cubicBezTo>
                  <a:pt x="374" y="180"/>
                  <a:pt x="379" y="174"/>
                  <a:pt x="389" y="178"/>
                </a:cubicBezTo>
                <a:cubicBezTo>
                  <a:pt x="387" y="169"/>
                  <a:pt x="393" y="165"/>
                  <a:pt x="399" y="162"/>
                </a:cubicBezTo>
                <a:cubicBezTo>
                  <a:pt x="405" y="158"/>
                  <a:pt x="410" y="153"/>
                  <a:pt x="417" y="151"/>
                </a:cubicBezTo>
                <a:cubicBezTo>
                  <a:pt x="419" y="151"/>
                  <a:pt x="420" y="147"/>
                  <a:pt x="423" y="146"/>
                </a:cubicBezTo>
                <a:cubicBezTo>
                  <a:pt x="453" y="126"/>
                  <a:pt x="484" y="108"/>
                  <a:pt x="517" y="93"/>
                </a:cubicBezTo>
                <a:cubicBezTo>
                  <a:pt x="517" y="92"/>
                  <a:pt x="518" y="93"/>
                  <a:pt x="519" y="92"/>
                </a:cubicBezTo>
                <a:cubicBezTo>
                  <a:pt x="519" y="97"/>
                  <a:pt x="519" y="101"/>
                  <a:pt x="519" y="106"/>
                </a:cubicBezTo>
                <a:cubicBezTo>
                  <a:pt x="523" y="107"/>
                  <a:pt x="527" y="107"/>
                  <a:pt x="532" y="108"/>
                </a:cubicBezTo>
                <a:cubicBezTo>
                  <a:pt x="532" y="103"/>
                  <a:pt x="533" y="99"/>
                  <a:pt x="533" y="94"/>
                </a:cubicBezTo>
                <a:cubicBezTo>
                  <a:pt x="529" y="94"/>
                  <a:pt x="525" y="93"/>
                  <a:pt x="521" y="93"/>
                </a:cubicBezTo>
                <a:cubicBezTo>
                  <a:pt x="521" y="92"/>
                  <a:pt x="521" y="91"/>
                  <a:pt x="521" y="91"/>
                </a:cubicBezTo>
                <a:cubicBezTo>
                  <a:pt x="529" y="87"/>
                  <a:pt x="538" y="83"/>
                  <a:pt x="546" y="79"/>
                </a:cubicBezTo>
                <a:cubicBezTo>
                  <a:pt x="550" y="84"/>
                  <a:pt x="556" y="80"/>
                  <a:pt x="561" y="83"/>
                </a:cubicBezTo>
                <a:cubicBezTo>
                  <a:pt x="559" y="73"/>
                  <a:pt x="566" y="70"/>
                  <a:pt x="573" y="67"/>
                </a:cubicBezTo>
                <a:cubicBezTo>
                  <a:pt x="601" y="58"/>
                  <a:pt x="628" y="48"/>
                  <a:pt x="656" y="38"/>
                </a:cubicBezTo>
                <a:cubicBezTo>
                  <a:pt x="661" y="36"/>
                  <a:pt x="667" y="37"/>
                  <a:pt x="674" y="36"/>
                </a:cubicBezTo>
                <a:cubicBezTo>
                  <a:pt x="675" y="34"/>
                  <a:pt x="676" y="32"/>
                  <a:pt x="680" y="31"/>
                </a:cubicBezTo>
                <a:cubicBezTo>
                  <a:pt x="700" y="26"/>
                  <a:pt x="719" y="21"/>
                  <a:pt x="739" y="17"/>
                </a:cubicBezTo>
                <a:cubicBezTo>
                  <a:pt x="745" y="16"/>
                  <a:pt x="751" y="17"/>
                  <a:pt x="758" y="17"/>
                </a:cubicBezTo>
                <a:cubicBezTo>
                  <a:pt x="759" y="13"/>
                  <a:pt x="763" y="12"/>
                  <a:pt x="767" y="12"/>
                </a:cubicBezTo>
                <a:cubicBezTo>
                  <a:pt x="780" y="10"/>
                  <a:pt x="793" y="8"/>
                  <a:pt x="806" y="6"/>
                </a:cubicBezTo>
                <a:cubicBezTo>
                  <a:pt x="828" y="4"/>
                  <a:pt x="850" y="3"/>
                  <a:pt x="871" y="1"/>
                </a:cubicBezTo>
                <a:cubicBezTo>
                  <a:pt x="876" y="0"/>
                  <a:pt x="881" y="0"/>
                  <a:pt x="886" y="1"/>
                </a:cubicBezTo>
                <a:cubicBezTo>
                  <a:pt x="891" y="2"/>
                  <a:pt x="896" y="4"/>
                  <a:pt x="900" y="0"/>
                </a:cubicBezTo>
                <a:cubicBezTo>
                  <a:pt x="901" y="0"/>
                  <a:pt x="902" y="0"/>
                  <a:pt x="902" y="0"/>
                </a:cubicBezTo>
                <a:cubicBezTo>
                  <a:pt x="914" y="0"/>
                  <a:pt x="926" y="0"/>
                  <a:pt x="938" y="0"/>
                </a:cubicBezTo>
                <a:cubicBezTo>
                  <a:pt x="938" y="2"/>
                  <a:pt x="939" y="4"/>
                  <a:pt x="939" y="6"/>
                </a:cubicBezTo>
                <a:cubicBezTo>
                  <a:pt x="943" y="6"/>
                  <a:pt x="947" y="6"/>
                  <a:pt x="951" y="7"/>
                </a:cubicBezTo>
                <a:cubicBezTo>
                  <a:pt x="952" y="5"/>
                  <a:pt x="952" y="3"/>
                  <a:pt x="953" y="0"/>
                </a:cubicBezTo>
                <a:cubicBezTo>
                  <a:pt x="966" y="1"/>
                  <a:pt x="979" y="1"/>
                  <a:pt x="993" y="2"/>
                </a:cubicBezTo>
                <a:cubicBezTo>
                  <a:pt x="993" y="6"/>
                  <a:pt x="993" y="8"/>
                  <a:pt x="993" y="11"/>
                </a:cubicBezTo>
                <a:cubicBezTo>
                  <a:pt x="997" y="11"/>
                  <a:pt x="1001" y="11"/>
                  <a:pt x="1005" y="12"/>
                </a:cubicBezTo>
                <a:cubicBezTo>
                  <a:pt x="1005" y="9"/>
                  <a:pt x="1006" y="7"/>
                  <a:pt x="1006" y="3"/>
                </a:cubicBezTo>
                <a:cubicBezTo>
                  <a:pt x="1020" y="5"/>
                  <a:pt x="1033" y="7"/>
                  <a:pt x="1047" y="8"/>
                </a:cubicBezTo>
                <a:cubicBezTo>
                  <a:pt x="1047" y="11"/>
                  <a:pt x="1047" y="14"/>
                  <a:pt x="1047" y="16"/>
                </a:cubicBezTo>
                <a:cubicBezTo>
                  <a:pt x="1051" y="16"/>
                  <a:pt x="1055" y="16"/>
                  <a:pt x="1060" y="16"/>
                </a:cubicBezTo>
                <a:cubicBezTo>
                  <a:pt x="1060" y="15"/>
                  <a:pt x="1060" y="13"/>
                  <a:pt x="1061" y="10"/>
                </a:cubicBezTo>
                <a:cubicBezTo>
                  <a:pt x="1073" y="12"/>
                  <a:pt x="1085" y="14"/>
                  <a:pt x="1096" y="17"/>
                </a:cubicBezTo>
                <a:cubicBezTo>
                  <a:pt x="1101" y="18"/>
                  <a:pt x="1107" y="21"/>
                  <a:pt x="1112" y="21"/>
                </a:cubicBezTo>
                <a:cubicBezTo>
                  <a:pt x="1139" y="24"/>
                  <a:pt x="1165" y="33"/>
                  <a:pt x="1191" y="40"/>
                </a:cubicBezTo>
                <a:cubicBezTo>
                  <a:pt x="1191" y="41"/>
                  <a:pt x="1192" y="41"/>
                  <a:pt x="1194" y="42"/>
                </a:cubicBezTo>
                <a:cubicBezTo>
                  <a:pt x="1189" y="42"/>
                  <a:pt x="1185" y="42"/>
                  <a:pt x="1182" y="42"/>
                </a:cubicBezTo>
                <a:cubicBezTo>
                  <a:pt x="1181" y="46"/>
                  <a:pt x="1181" y="49"/>
                  <a:pt x="1181" y="54"/>
                </a:cubicBezTo>
                <a:cubicBezTo>
                  <a:pt x="1185" y="54"/>
                  <a:pt x="1189" y="55"/>
                  <a:pt x="1193" y="56"/>
                </a:cubicBezTo>
                <a:cubicBezTo>
                  <a:pt x="1194" y="51"/>
                  <a:pt x="1194" y="47"/>
                  <a:pt x="1195" y="42"/>
                </a:cubicBezTo>
                <a:cubicBezTo>
                  <a:pt x="1209" y="45"/>
                  <a:pt x="1221" y="50"/>
                  <a:pt x="1233" y="55"/>
                </a:cubicBezTo>
                <a:cubicBezTo>
                  <a:pt x="1235" y="55"/>
                  <a:pt x="1235" y="57"/>
                  <a:pt x="1236" y="59"/>
                </a:cubicBezTo>
                <a:cubicBezTo>
                  <a:pt x="1246" y="59"/>
                  <a:pt x="1255" y="62"/>
                  <a:pt x="1264" y="66"/>
                </a:cubicBezTo>
                <a:cubicBezTo>
                  <a:pt x="1279" y="73"/>
                  <a:pt x="1294" y="79"/>
                  <a:pt x="1309" y="86"/>
                </a:cubicBezTo>
                <a:cubicBezTo>
                  <a:pt x="1312" y="87"/>
                  <a:pt x="1316" y="88"/>
                  <a:pt x="1315" y="92"/>
                </a:cubicBezTo>
                <a:cubicBezTo>
                  <a:pt x="1322" y="94"/>
                  <a:pt x="1329" y="95"/>
                  <a:pt x="1335" y="98"/>
                </a:cubicBezTo>
                <a:cubicBezTo>
                  <a:pt x="1360" y="113"/>
                  <a:pt x="1386" y="128"/>
                  <a:pt x="1411" y="142"/>
                </a:cubicBezTo>
                <a:cubicBezTo>
                  <a:pt x="1418" y="146"/>
                  <a:pt x="1421" y="150"/>
                  <a:pt x="1418" y="158"/>
                </a:cubicBezTo>
                <a:cubicBezTo>
                  <a:pt x="1423" y="158"/>
                  <a:pt x="1427" y="157"/>
                  <a:pt x="1432" y="157"/>
                </a:cubicBezTo>
                <a:cubicBezTo>
                  <a:pt x="1434" y="157"/>
                  <a:pt x="1435" y="158"/>
                  <a:pt x="1437" y="159"/>
                </a:cubicBezTo>
                <a:cubicBezTo>
                  <a:pt x="1443" y="164"/>
                  <a:pt x="1449" y="168"/>
                  <a:pt x="1456" y="172"/>
                </a:cubicBezTo>
                <a:cubicBezTo>
                  <a:pt x="1456" y="172"/>
                  <a:pt x="1456" y="172"/>
                  <a:pt x="1456" y="172"/>
                </a:cubicBezTo>
                <a:cubicBezTo>
                  <a:pt x="1477" y="189"/>
                  <a:pt x="1498" y="206"/>
                  <a:pt x="1520" y="223"/>
                </a:cubicBezTo>
                <a:cubicBezTo>
                  <a:pt x="1526" y="229"/>
                  <a:pt x="1533" y="235"/>
                  <a:pt x="1539" y="241"/>
                </a:cubicBezTo>
                <a:cubicBezTo>
                  <a:pt x="1544" y="245"/>
                  <a:pt x="1548" y="251"/>
                  <a:pt x="1554" y="254"/>
                </a:cubicBezTo>
                <a:cubicBezTo>
                  <a:pt x="1559" y="258"/>
                  <a:pt x="1563" y="264"/>
                  <a:pt x="1568" y="268"/>
                </a:cubicBezTo>
                <a:cubicBezTo>
                  <a:pt x="1572" y="272"/>
                  <a:pt x="1574" y="275"/>
                  <a:pt x="1571" y="280"/>
                </a:cubicBezTo>
                <a:cubicBezTo>
                  <a:pt x="1579" y="279"/>
                  <a:pt x="1584" y="283"/>
                  <a:pt x="1588" y="289"/>
                </a:cubicBezTo>
                <a:cubicBezTo>
                  <a:pt x="1589" y="290"/>
                  <a:pt x="1589" y="291"/>
                  <a:pt x="1590" y="291"/>
                </a:cubicBezTo>
                <a:cubicBezTo>
                  <a:pt x="1596" y="296"/>
                  <a:pt x="1599" y="302"/>
                  <a:pt x="1596" y="310"/>
                </a:cubicBezTo>
                <a:cubicBezTo>
                  <a:pt x="1605" y="309"/>
                  <a:pt x="1611" y="313"/>
                  <a:pt x="1616" y="319"/>
                </a:cubicBezTo>
                <a:cubicBezTo>
                  <a:pt x="1621" y="325"/>
                  <a:pt x="1624" y="331"/>
                  <a:pt x="1620" y="340"/>
                </a:cubicBezTo>
                <a:cubicBezTo>
                  <a:pt x="1629" y="340"/>
                  <a:pt x="1635" y="341"/>
                  <a:pt x="1640" y="348"/>
                </a:cubicBezTo>
                <a:cubicBezTo>
                  <a:pt x="1644" y="355"/>
                  <a:pt x="1649" y="360"/>
                  <a:pt x="1645" y="369"/>
                </a:cubicBezTo>
                <a:cubicBezTo>
                  <a:pt x="1654" y="368"/>
                  <a:pt x="1658" y="372"/>
                  <a:pt x="1662" y="378"/>
                </a:cubicBezTo>
                <a:cubicBezTo>
                  <a:pt x="1664" y="381"/>
                  <a:pt x="1666" y="384"/>
                  <a:pt x="1668" y="387"/>
                </a:cubicBezTo>
                <a:cubicBezTo>
                  <a:pt x="1671" y="390"/>
                  <a:pt x="1672" y="394"/>
                  <a:pt x="1671" y="397"/>
                </a:cubicBezTo>
                <a:cubicBezTo>
                  <a:pt x="1674" y="399"/>
                  <a:pt x="1677" y="401"/>
                  <a:pt x="1679" y="403"/>
                </a:cubicBezTo>
                <a:cubicBezTo>
                  <a:pt x="1706" y="442"/>
                  <a:pt x="1729" y="483"/>
                  <a:pt x="1749" y="526"/>
                </a:cubicBezTo>
                <a:cubicBezTo>
                  <a:pt x="1749" y="527"/>
                  <a:pt x="1750" y="528"/>
                  <a:pt x="1750" y="529"/>
                </a:cubicBezTo>
                <a:cubicBezTo>
                  <a:pt x="1747" y="529"/>
                  <a:pt x="1745" y="529"/>
                  <a:pt x="1742" y="529"/>
                </a:cubicBezTo>
                <a:cubicBezTo>
                  <a:pt x="1741" y="533"/>
                  <a:pt x="1741" y="537"/>
                  <a:pt x="1740" y="542"/>
                </a:cubicBezTo>
                <a:cubicBezTo>
                  <a:pt x="1744" y="542"/>
                  <a:pt x="1748" y="543"/>
                  <a:pt x="1753" y="543"/>
                </a:cubicBezTo>
                <a:cubicBezTo>
                  <a:pt x="1753" y="542"/>
                  <a:pt x="1754" y="540"/>
                  <a:pt x="1755" y="538"/>
                </a:cubicBezTo>
                <a:cubicBezTo>
                  <a:pt x="1759" y="549"/>
                  <a:pt x="1767" y="559"/>
                  <a:pt x="1766" y="570"/>
                </a:cubicBezTo>
                <a:cubicBezTo>
                  <a:pt x="1768" y="573"/>
                  <a:pt x="1770" y="574"/>
                  <a:pt x="1771" y="577"/>
                </a:cubicBezTo>
                <a:cubicBezTo>
                  <a:pt x="1779" y="598"/>
                  <a:pt x="1787" y="620"/>
                  <a:pt x="1795" y="642"/>
                </a:cubicBezTo>
                <a:cubicBezTo>
                  <a:pt x="1791" y="642"/>
                  <a:pt x="1789" y="642"/>
                  <a:pt x="1786" y="642"/>
                </a:cubicBezTo>
                <a:cubicBezTo>
                  <a:pt x="1786" y="646"/>
                  <a:pt x="1785" y="651"/>
                  <a:pt x="1785" y="656"/>
                </a:cubicBezTo>
                <a:cubicBezTo>
                  <a:pt x="1786" y="656"/>
                  <a:pt x="1787" y="656"/>
                  <a:pt x="1788" y="656"/>
                </a:cubicBezTo>
                <a:cubicBezTo>
                  <a:pt x="1798" y="656"/>
                  <a:pt x="1799" y="656"/>
                  <a:pt x="1801" y="666"/>
                </a:cubicBezTo>
                <a:cubicBezTo>
                  <a:pt x="1807" y="686"/>
                  <a:pt x="1812" y="706"/>
                  <a:pt x="1817" y="727"/>
                </a:cubicBezTo>
                <a:cubicBezTo>
                  <a:pt x="1813" y="727"/>
                  <a:pt x="1810" y="727"/>
                  <a:pt x="1807" y="727"/>
                </a:cubicBezTo>
                <a:cubicBezTo>
                  <a:pt x="1806" y="731"/>
                  <a:pt x="1806" y="735"/>
                  <a:pt x="1805" y="739"/>
                </a:cubicBezTo>
                <a:cubicBezTo>
                  <a:pt x="1806" y="739"/>
                  <a:pt x="1806" y="739"/>
                  <a:pt x="1807" y="739"/>
                </a:cubicBezTo>
                <a:cubicBezTo>
                  <a:pt x="1819" y="740"/>
                  <a:pt x="1819" y="739"/>
                  <a:pt x="1821" y="752"/>
                </a:cubicBezTo>
                <a:cubicBezTo>
                  <a:pt x="1824" y="771"/>
                  <a:pt x="1827" y="790"/>
                  <a:pt x="1830" y="809"/>
                </a:cubicBezTo>
                <a:cubicBezTo>
                  <a:pt x="1828" y="810"/>
                  <a:pt x="1827" y="810"/>
                  <a:pt x="1826" y="811"/>
                </a:cubicBezTo>
                <a:cubicBezTo>
                  <a:pt x="1826" y="815"/>
                  <a:pt x="1825" y="819"/>
                  <a:pt x="1825" y="823"/>
                </a:cubicBezTo>
                <a:cubicBezTo>
                  <a:pt x="1827" y="824"/>
                  <a:pt x="1829" y="824"/>
                  <a:pt x="1832" y="825"/>
                </a:cubicBezTo>
                <a:cubicBezTo>
                  <a:pt x="1833" y="838"/>
                  <a:pt x="1833" y="851"/>
                  <a:pt x="1834" y="865"/>
                </a:cubicBezTo>
                <a:cubicBezTo>
                  <a:pt x="1830" y="865"/>
                  <a:pt x="1826" y="865"/>
                  <a:pt x="1822" y="865"/>
                </a:cubicBezTo>
                <a:cubicBezTo>
                  <a:pt x="1821" y="869"/>
                  <a:pt x="1821" y="874"/>
                  <a:pt x="1820" y="878"/>
                </a:cubicBezTo>
                <a:cubicBezTo>
                  <a:pt x="1825" y="878"/>
                  <a:pt x="1829" y="879"/>
                  <a:pt x="1833" y="879"/>
                </a:cubicBezTo>
                <a:cubicBezTo>
                  <a:pt x="1834" y="877"/>
                  <a:pt x="1834" y="875"/>
                  <a:pt x="1834" y="873"/>
                </a:cubicBezTo>
                <a:cubicBezTo>
                  <a:pt x="1839" y="962"/>
                  <a:pt x="1830" y="1050"/>
                  <a:pt x="1809" y="1137"/>
                </a:cubicBezTo>
                <a:cubicBezTo>
                  <a:pt x="1805" y="1137"/>
                  <a:pt x="1802" y="1137"/>
                  <a:pt x="1798" y="1137"/>
                </a:cubicBezTo>
                <a:close/>
                <a:moveTo>
                  <a:pt x="1816" y="1084"/>
                </a:moveTo>
                <a:cubicBezTo>
                  <a:pt x="1811" y="1083"/>
                  <a:pt x="1806" y="1083"/>
                  <a:pt x="1802" y="1082"/>
                </a:cubicBezTo>
                <a:cubicBezTo>
                  <a:pt x="1802" y="1087"/>
                  <a:pt x="1801" y="1091"/>
                  <a:pt x="1801" y="1096"/>
                </a:cubicBezTo>
                <a:cubicBezTo>
                  <a:pt x="1805" y="1096"/>
                  <a:pt x="1810" y="1096"/>
                  <a:pt x="1814" y="1097"/>
                </a:cubicBezTo>
                <a:cubicBezTo>
                  <a:pt x="1815" y="1092"/>
                  <a:pt x="1815" y="1088"/>
                  <a:pt x="1816" y="1084"/>
                </a:cubicBezTo>
                <a:close/>
                <a:moveTo>
                  <a:pt x="1804" y="904"/>
                </a:moveTo>
                <a:cubicBezTo>
                  <a:pt x="1805" y="899"/>
                  <a:pt x="1805" y="895"/>
                  <a:pt x="1806" y="890"/>
                </a:cubicBezTo>
                <a:cubicBezTo>
                  <a:pt x="1801" y="890"/>
                  <a:pt x="1796" y="889"/>
                  <a:pt x="1791" y="889"/>
                </a:cubicBezTo>
                <a:cubicBezTo>
                  <a:pt x="1791" y="894"/>
                  <a:pt x="1790" y="898"/>
                  <a:pt x="1790" y="904"/>
                </a:cubicBezTo>
                <a:cubicBezTo>
                  <a:pt x="1795" y="904"/>
                  <a:pt x="1799" y="904"/>
                  <a:pt x="1804" y="904"/>
                </a:cubicBezTo>
                <a:close/>
                <a:moveTo>
                  <a:pt x="1821" y="1029"/>
                </a:moveTo>
                <a:cubicBezTo>
                  <a:pt x="1816" y="1029"/>
                  <a:pt x="1812" y="1028"/>
                  <a:pt x="1807" y="1027"/>
                </a:cubicBezTo>
                <a:cubicBezTo>
                  <a:pt x="1807" y="1032"/>
                  <a:pt x="1806" y="1037"/>
                  <a:pt x="1806" y="1041"/>
                </a:cubicBezTo>
                <a:cubicBezTo>
                  <a:pt x="1811" y="1042"/>
                  <a:pt x="1815" y="1042"/>
                  <a:pt x="1820" y="1042"/>
                </a:cubicBezTo>
                <a:cubicBezTo>
                  <a:pt x="1820" y="1038"/>
                  <a:pt x="1820" y="1034"/>
                  <a:pt x="1821" y="1029"/>
                </a:cubicBezTo>
                <a:close/>
                <a:moveTo>
                  <a:pt x="1825" y="974"/>
                </a:moveTo>
                <a:cubicBezTo>
                  <a:pt x="1820" y="974"/>
                  <a:pt x="1816" y="974"/>
                  <a:pt x="1812" y="973"/>
                </a:cubicBezTo>
                <a:cubicBezTo>
                  <a:pt x="1812" y="978"/>
                  <a:pt x="1811" y="982"/>
                  <a:pt x="1811" y="987"/>
                </a:cubicBezTo>
                <a:cubicBezTo>
                  <a:pt x="1815" y="987"/>
                  <a:pt x="1819" y="987"/>
                  <a:pt x="1824" y="987"/>
                </a:cubicBezTo>
                <a:cubicBezTo>
                  <a:pt x="1824" y="982"/>
                  <a:pt x="1825" y="978"/>
                  <a:pt x="1825" y="974"/>
                </a:cubicBezTo>
                <a:close/>
                <a:moveTo>
                  <a:pt x="1815" y="932"/>
                </a:moveTo>
                <a:cubicBezTo>
                  <a:pt x="1820" y="932"/>
                  <a:pt x="1825" y="933"/>
                  <a:pt x="1829" y="933"/>
                </a:cubicBezTo>
                <a:cubicBezTo>
                  <a:pt x="1829" y="928"/>
                  <a:pt x="1829" y="924"/>
                  <a:pt x="1830" y="920"/>
                </a:cubicBezTo>
                <a:cubicBezTo>
                  <a:pt x="1825" y="920"/>
                  <a:pt x="1821" y="920"/>
                  <a:pt x="1817" y="919"/>
                </a:cubicBezTo>
                <a:cubicBezTo>
                  <a:pt x="1816" y="924"/>
                  <a:pt x="1816" y="927"/>
                  <a:pt x="1815" y="932"/>
                </a:cubicBezTo>
                <a:close/>
                <a:moveTo>
                  <a:pt x="1800" y="794"/>
                </a:moveTo>
                <a:cubicBezTo>
                  <a:pt x="1805" y="794"/>
                  <a:pt x="1809" y="795"/>
                  <a:pt x="1813" y="795"/>
                </a:cubicBezTo>
                <a:cubicBezTo>
                  <a:pt x="1814" y="790"/>
                  <a:pt x="1814" y="786"/>
                  <a:pt x="1815" y="782"/>
                </a:cubicBezTo>
                <a:cubicBezTo>
                  <a:pt x="1810" y="781"/>
                  <a:pt x="1805" y="780"/>
                  <a:pt x="1801" y="780"/>
                </a:cubicBezTo>
                <a:cubicBezTo>
                  <a:pt x="1800" y="785"/>
                  <a:pt x="1800" y="789"/>
                  <a:pt x="1800" y="794"/>
                </a:cubicBezTo>
                <a:close/>
                <a:moveTo>
                  <a:pt x="1795" y="849"/>
                </a:moveTo>
                <a:cubicBezTo>
                  <a:pt x="1800" y="849"/>
                  <a:pt x="1804" y="849"/>
                  <a:pt x="1809" y="849"/>
                </a:cubicBezTo>
                <a:cubicBezTo>
                  <a:pt x="1809" y="845"/>
                  <a:pt x="1809" y="840"/>
                  <a:pt x="1810" y="836"/>
                </a:cubicBezTo>
                <a:cubicBezTo>
                  <a:pt x="1805" y="836"/>
                  <a:pt x="1801" y="835"/>
                  <a:pt x="1797" y="835"/>
                </a:cubicBezTo>
                <a:cubicBezTo>
                  <a:pt x="1796" y="839"/>
                  <a:pt x="1796" y="844"/>
                  <a:pt x="1795" y="849"/>
                </a:cubicBezTo>
                <a:close/>
                <a:moveTo>
                  <a:pt x="1780" y="711"/>
                </a:moveTo>
                <a:cubicBezTo>
                  <a:pt x="1784" y="711"/>
                  <a:pt x="1789" y="711"/>
                  <a:pt x="1793" y="711"/>
                </a:cubicBezTo>
                <a:cubicBezTo>
                  <a:pt x="1794" y="706"/>
                  <a:pt x="1794" y="702"/>
                  <a:pt x="1794" y="698"/>
                </a:cubicBezTo>
                <a:cubicBezTo>
                  <a:pt x="1790" y="698"/>
                  <a:pt x="1786" y="697"/>
                  <a:pt x="1781" y="697"/>
                </a:cubicBezTo>
                <a:cubicBezTo>
                  <a:pt x="1781" y="702"/>
                  <a:pt x="1780" y="706"/>
                  <a:pt x="1780" y="711"/>
                </a:cubicBezTo>
                <a:close/>
                <a:moveTo>
                  <a:pt x="1774" y="765"/>
                </a:moveTo>
                <a:cubicBezTo>
                  <a:pt x="1780" y="766"/>
                  <a:pt x="1784" y="766"/>
                  <a:pt x="1790" y="767"/>
                </a:cubicBezTo>
                <a:cubicBezTo>
                  <a:pt x="1790" y="761"/>
                  <a:pt x="1790" y="757"/>
                  <a:pt x="1790" y="752"/>
                </a:cubicBezTo>
                <a:cubicBezTo>
                  <a:pt x="1785" y="752"/>
                  <a:pt x="1781" y="751"/>
                  <a:pt x="1776" y="751"/>
                </a:cubicBezTo>
                <a:cubicBezTo>
                  <a:pt x="1776" y="756"/>
                  <a:pt x="1775" y="761"/>
                  <a:pt x="1774" y="765"/>
                </a:cubicBezTo>
                <a:close/>
                <a:moveTo>
                  <a:pt x="1682" y="1095"/>
                </a:moveTo>
                <a:cubicBezTo>
                  <a:pt x="1672" y="1099"/>
                  <a:pt x="1665" y="1096"/>
                  <a:pt x="1658" y="1090"/>
                </a:cubicBezTo>
                <a:cubicBezTo>
                  <a:pt x="1663" y="1100"/>
                  <a:pt x="1663" y="1109"/>
                  <a:pt x="1655" y="1117"/>
                </a:cubicBezTo>
                <a:cubicBezTo>
                  <a:pt x="1659" y="1116"/>
                  <a:pt x="1663" y="1114"/>
                  <a:pt x="1667" y="1114"/>
                </a:cubicBezTo>
                <a:cubicBezTo>
                  <a:pt x="1672" y="1114"/>
                  <a:pt x="1676" y="1115"/>
                  <a:pt x="1681" y="1117"/>
                </a:cubicBezTo>
                <a:cubicBezTo>
                  <a:pt x="1677" y="1109"/>
                  <a:pt x="1678" y="1103"/>
                  <a:pt x="1682" y="1095"/>
                </a:cubicBezTo>
                <a:close/>
                <a:moveTo>
                  <a:pt x="1628" y="1141"/>
                </a:moveTo>
                <a:cubicBezTo>
                  <a:pt x="1635" y="1138"/>
                  <a:pt x="1642" y="1137"/>
                  <a:pt x="1651" y="1142"/>
                </a:cubicBezTo>
                <a:cubicBezTo>
                  <a:pt x="1647" y="1133"/>
                  <a:pt x="1650" y="1125"/>
                  <a:pt x="1653" y="1118"/>
                </a:cubicBezTo>
                <a:cubicBezTo>
                  <a:pt x="1645" y="1123"/>
                  <a:pt x="1638" y="1120"/>
                  <a:pt x="1630" y="1117"/>
                </a:cubicBezTo>
                <a:cubicBezTo>
                  <a:pt x="1634" y="1126"/>
                  <a:pt x="1632" y="1133"/>
                  <a:pt x="1628" y="1141"/>
                </a:cubicBezTo>
                <a:close/>
                <a:moveTo>
                  <a:pt x="1651" y="1222"/>
                </a:moveTo>
                <a:cubicBezTo>
                  <a:pt x="1656" y="1222"/>
                  <a:pt x="1663" y="1222"/>
                  <a:pt x="1669" y="1223"/>
                </a:cubicBezTo>
                <a:cubicBezTo>
                  <a:pt x="1669" y="1217"/>
                  <a:pt x="1670" y="1211"/>
                  <a:pt x="1670" y="1205"/>
                </a:cubicBezTo>
                <a:cubicBezTo>
                  <a:pt x="1664" y="1204"/>
                  <a:pt x="1658" y="1203"/>
                  <a:pt x="1652" y="1203"/>
                </a:cubicBezTo>
                <a:cubicBezTo>
                  <a:pt x="1652" y="1209"/>
                  <a:pt x="1651" y="1215"/>
                  <a:pt x="1651" y="1222"/>
                </a:cubicBezTo>
                <a:close/>
                <a:moveTo>
                  <a:pt x="1673" y="1168"/>
                </a:moveTo>
                <a:cubicBezTo>
                  <a:pt x="1674" y="1162"/>
                  <a:pt x="1674" y="1156"/>
                  <a:pt x="1675" y="1151"/>
                </a:cubicBezTo>
                <a:cubicBezTo>
                  <a:pt x="1669" y="1151"/>
                  <a:pt x="1663" y="1150"/>
                  <a:pt x="1658" y="1149"/>
                </a:cubicBezTo>
                <a:cubicBezTo>
                  <a:pt x="1657" y="1155"/>
                  <a:pt x="1657" y="1161"/>
                  <a:pt x="1656" y="1167"/>
                </a:cubicBezTo>
                <a:cubicBezTo>
                  <a:pt x="1662" y="1167"/>
                  <a:pt x="1668" y="1168"/>
                  <a:pt x="1673" y="1168"/>
                </a:cubicBezTo>
                <a:close/>
                <a:moveTo>
                  <a:pt x="1686" y="1063"/>
                </a:moveTo>
                <a:cubicBezTo>
                  <a:pt x="1682" y="1054"/>
                  <a:pt x="1684" y="1047"/>
                  <a:pt x="1688" y="1039"/>
                </a:cubicBezTo>
                <a:cubicBezTo>
                  <a:pt x="1680" y="1044"/>
                  <a:pt x="1673" y="1042"/>
                  <a:pt x="1664" y="1038"/>
                </a:cubicBezTo>
                <a:cubicBezTo>
                  <a:pt x="1668" y="1047"/>
                  <a:pt x="1667" y="1054"/>
                  <a:pt x="1662" y="1061"/>
                </a:cubicBezTo>
                <a:cubicBezTo>
                  <a:pt x="1670" y="1057"/>
                  <a:pt x="1677" y="1058"/>
                  <a:pt x="1686" y="1063"/>
                </a:cubicBezTo>
                <a:close/>
                <a:moveTo>
                  <a:pt x="1686" y="1142"/>
                </a:moveTo>
                <a:cubicBezTo>
                  <a:pt x="1691" y="1142"/>
                  <a:pt x="1697" y="1143"/>
                  <a:pt x="1703" y="1143"/>
                </a:cubicBezTo>
                <a:cubicBezTo>
                  <a:pt x="1703" y="1137"/>
                  <a:pt x="1704" y="1131"/>
                  <a:pt x="1705" y="1126"/>
                </a:cubicBezTo>
                <a:cubicBezTo>
                  <a:pt x="1699" y="1125"/>
                  <a:pt x="1692" y="1124"/>
                  <a:pt x="1686" y="1124"/>
                </a:cubicBezTo>
                <a:cubicBezTo>
                  <a:pt x="1686" y="1130"/>
                  <a:pt x="1686" y="1136"/>
                  <a:pt x="1686" y="1142"/>
                </a:cubicBezTo>
                <a:close/>
                <a:moveTo>
                  <a:pt x="1708" y="1089"/>
                </a:moveTo>
                <a:cubicBezTo>
                  <a:pt x="1709" y="1083"/>
                  <a:pt x="1709" y="1078"/>
                  <a:pt x="1709" y="1072"/>
                </a:cubicBezTo>
                <a:cubicBezTo>
                  <a:pt x="1703" y="1071"/>
                  <a:pt x="1697" y="1070"/>
                  <a:pt x="1691" y="1070"/>
                </a:cubicBezTo>
                <a:cubicBezTo>
                  <a:pt x="1691" y="1075"/>
                  <a:pt x="1691" y="1082"/>
                  <a:pt x="1691" y="1088"/>
                </a:cubicBezTo>
                <a:cubicBezTo>
                  <a:pt x="1696" y="1088"/>
                  <a:pt x="1702" y="1088"/>
                  <a:pt x="1708" y="1089"/>
                </a:cubicBezTo>
                <a:close/>
                <a:moveTo>
                  <a:pt x="1712" y="1034"/>
                </a:moveTo>
                <a:cubicBezTo>
                  <a:pt x="1713" y="1029"/>
                  <a:pt x="1714" y="1023"/>
                  <a:pt x="1714" y="1018"/>
                </a:cubicBezTo>
                <a:cubicBezTo>
                  <a:pt x="1708" y="1017"/>
                  <a:pt x="1701" y="1016"/>
                  <a:pt x="1695" y="1015"/>
                </a:cubicBezTo>
                <a:cubicBezTo>
                  <a:pt x="1697" y="1022"/>
                  <a:pt x="1697" y="1029"/>
                  <a:pt x="1692" y="1035"/>
                </a:cubicBezTo>
                <a:cubicBezTo>
                  <a:pt x="1699" y="1035"/>
                  <a:pt x="1706" y="1034"/>
                  <a:pt x="1712" y="1034"/>
                </a:cubicBezTo>
                <a:close/>
                <a:moveTo>
                  <a:pt x="1671" y="952"/>
                </a:moveTo>
                <a:cubicBezTo>
                  <a:pt x="1679" y="949"/>
                  <a:pt x="1687" y="948"/>
                  <a:pt x="1693" y="953"/>
                </a:cubicBezTo>
                <a:cubicBezTo>
                  <a:pt x="1694" y="946"/>
                  <a:pt x="1694" y="939"/>
                  <a:pt x="1695" y="932"/>
                </a:cubicBezTo>
                <a:cubicBezTo>
                  <a:pt x="1687" y="935"/>
                  <a:pt x="1680" y="933"/>
                  <a:pt x="1673" y="928"/>
                </a:cubicBezTo>
                <a:cubicBezTo>
                  <a:pt x="1676" y="936"/>
                  <a:pt x="1678" y="944"/>
                  <a:pt x="1671" y="952"/>
                </a:cubicBezTo>
                <a:close/>
                <a:moveTo>
                  <a:pt x="1672" y="900"/>
                </a:moveTo>
                <a:cubicBezTo>
                  <a:pt x="1674" y="899"/>
                  <a:pt x="1677" y="899"/>
                  <a:pt x="1679" y="898"/>
                </a:cubicBezTo>
                <a:cubicBezTo>
                  <a:pt x="1684" y="895"/>
                  <a:pt x="1689" y="895"/>
                  <a:pt x="1695" y="897"/>
                </a:cubicBezTo>
                <a:cubicBezTo>
                  <a:pt x="1696" y="898"/>
                  <a:pt x="1697" y="898"/>
                  <a:pt x="1699" y="898"/>
                </a:cubicBezTo>
                <a:cubicBezTo>
                  <a:pt x="1698" y="894"/>
                  <a:pt x="1697" y="891"/>
                  <a:pt x="1698" y="888"/>
                </a:cubicBezTo>
                <a:cubicBezTo>
                  <a:pt x="1698" y="884"/>
                  <a:pt x="1699" y="881"/>
                  <a:pt x="1700" y="878"/>
                </a:cubicBezTo>
                <a:cubicBezTo>
                  <a:pt x="1696" y="878"/>
                  <a:pt x="1693" y="879"/>
                  <a:pt x="1690" y="879"/>
                </a:cubicBezTo>
                <a:cubicBezTo>
                  <a:pt x="1686" y="878"/>
                  <a:pt x="1683" y="877"/>
                  <a:pt x="1680" y="876"/>
                </a:cubicBezTo>
                <a:cubicBezTo>
                  <a:pt x="1682" y="890"/>
                  <a:pt x="1680" y="895"/>
                  <a:pt x="1672" y="900"/>
                </a:cubicBezTo>
                <a:close/>
                <a:moveTo>
                  <a:pt x="1680" y="844"/>
                </a:moveTo>
                <a:cubicBezTo>
                  <a:pt x="1688" y="840"/>
                  <a:pt x="1695" y="840"/>
                  <a:pt x="1702" y="844"/>
                </a:cubicBezTo>
                <a:cubicBezTo>
                  <a:pt x="1703" y="837"/>
                  <a:pt x="1704" y="830"/>
                  <a:pt x="1704" y="823"/>
                </a:cubicBezTo>
                <a:cubicBezTo>
                  <a:pt x="1697" y="826"/>
                  <a:pt x="1690" y="823"/>
                  <a:pt x="1683" y="820"/>
                </a:cubicBezTo>
                <a:cubicBezTo>
                  <a:pt x="1688" y="829"/>
                  <a:pt x="1686" y="837"/>
                  <a:pt x="1680" y="844"/>
                </a:cubicBezTo>
                <a:close/>
                <a:moveTo>
                  <a:pt x="1597" y="561"/>
                </a:moveTo>
                <a:cubicBezTo>
                  <a:pt x="1605" y="561"/>
                  <a:pt x="1611" y="561"/>
                  <a:pt x="1617" y="561"/>
                </a:cubicBezTo>
                <a:cubicBezTo>
                  <a:pt x="1618" y="555"/>
                  <a:pt x="1618" y="549"/>
                  <a:pt x="1619" y="542"/>
                </a:cubicBezTo>
                <a:cubicBezTo>
                  <a:pt x="1616" y="542"/>
                  <a:pt x="1613" y="543"/>
                  <a:pt x="1610" y="543"/>
                </a:cubicBezTo>
                <a:cubicBezTo>
                  <a:pt x="1607" y="543"/>
                  <a:pt x="1604" y="542"/>
                  <a:pt x="1600" y="541"/>
                </a:cubicBezTo>
                <a:cubicBezTo>
                  <a:pt x="1603" y="549"/>
                  <a:pt x="1601" y="555"/>
                  <a:pt x="1597" y="561"/>
                </a:cubicBezTo>
                <a:close/>
                <a:moveTo>
                  <a:pt x="1622" y="506"/>
                </a:moveTo>
                <a:cubicBezTo>
                  <a:pt x="1622" y="501"/>
                  <a:pt x="1623" y="494"/>
                  <a:pt x="1623" y="489"/>
                </a:cubicBezTo>
                <a:cubicBezTo>
                  <a:pt x="1617" y="488"/>
                  <a:pt x="1611" y="488"/>
                  <a:pt x="1606" y="487"/>
                </a:cubicBezTo>
                <a:cubicBezTo>
                  <a:pt x="1605" y="493"/>
                  <a:pt x="1605" y="499"/>
                  <a:pt x="1604" y="505"/>
                </a:cubicBezTo>
                <a:cubicBezTo>
                  <a:pt x="1610" y="505"/>
                  <a:pt x="1616" y="506"/>
                  <a:pt x="1622" y="506"/>
                </a:cubicBezTo>
                <a:close/>
                <a:moveTo>
                  <a:pt x="1616" y="646"/>
                </a:moveTo>
                <a:cubicBezTo>
                  <a:pt x="1625" y="643"/>
                  <a:pt x="1633" y="642"/>
                  <a:pt x="1641" y="650"/>
                </a:cubicBezTo>
                <a:cubicBezTo>
                  <a:pt x="1637" y="642"/>
                  <a:pt x="1636" y="633"/>
                  <a:pt x="1643" y="624"/>
                </a:cubicBezTo>
                <a:cubicBezTo>
                  <a:pt x="1632" y="628"/>
                  <a:pt x="1625" y="626"/>
                  <a:pt x="1617" y="621"/>
                </a:cubicBezTo>
                <a:cubicBezTo>
                  <a:pt x="1618" y="622"/>
                  <a:pt x="1618" y="624"/>
                  <a:pt x="1619" y="625"/>
                </a:cubicBezTo>
                <a:cubicBezTo>
                  <a:pt x="1622" y="633"/>
                  <a:pt x="1620" y="640"/>
                  <a:pt x="1616" y="646"/>
                </a:cubicBezTo>
                <a:close/>
                <a:moveTo>
                  <a:pt x="1642" y="590"/>
                </a:moveTo>
                <a:cubicBezTo>
                  <a:pt x="1642" y="584"/>
                  <a:pt x="1643" y="579"/>
                  <a:pt x="1643" y="573"/>
                </a:cubicBezTo>
                <a:cubicBezTo>
                  <a:pt x="1638" y="573"/>
                  <a:pt x="1632" y="572"/>
                  <a:pt x="1626" y="571"/>
                </a:cubicBezTo>
                <a:cubicBezTo>
                  <a:pt x="1626" y="577"/>
                  <a:pt x="1625" y="583"/>
                  <a:pt x="1625" y="589"/>
                </a:cubicBezTo>
                <a:cubicBezTo>
                  <a:pt x="1630" y="589"/>
                  <a:pt x="1636" y="589"/>
                  <a:pt x="1642" y="590"/>
                </a:cubicBezTo>
                <a:close/>
                <a:moveTo>
                  <a:pt x="1641" y="676"/>
                </a:moveTo>
                <a:cubicBezTo>
                  <a:pt x="1648" y="672"/>
                  <a:pt x="1656" y="672"/>
                  <a:pt x="1662" y="676"/>
                </a:cubicBezTo>
                <a:cubicBezTo>
                  <a:pt x="1663" y="669"/>
                  <a:pt x="1664" y="662"/>
                  <a:pt x="1664" y="655"/>
                </a:cubicBezTo>
                <a:cubicBezTo>
                  <a:pt x="1657" y="659"/>
                  <a:pt x="1650" y="655"/>
                  <a:pt x="1643" y="653"/>
                </a:cubicBezTo>
                <a:cubicBezTo>
                  <a:pt x="1648" y="661"/>
                  <a:pt x="1645" y="669"/>
                  <a:pt x="1641" y="676"/>
                </a:cubicBezTo>
                <a:close/>
                <a:moveTo>
                  <a:pt x="1648" y="619"/>
                </a:moveTo>
                <a:cubicBezTo>
                  <a:pt x="1654" y="619"/>
                  <a:pt x="1660" y="619"/>
                  <a:pt x="1666" y="619"/>
                </a:cubicBezTo>
                <a:cubicBezTo>
                  <a:pt x="1667" y="613"/>
                  <a:pt x="1667" y="607"/>
                  <a:pt x="1668" y="602"/>
                </a:cubicBezTo>
                <a:cubicBezTo>
                  <a:pt x="1662" y="602"/>
                  <a:pt x="1656" y="601"/>
                  <a:pt x="1649" y="601"/>
                </a:cubicBezTo>
                <a:cubicBezTo>
                  <a:pt x="1653" y="607"/>
                  <a:pt x="1650" y="613"/>
                  <a:pt x="1648" y="619"/>
                </a:cubicBezTo>
                <a:close/>
                <a:moveTo>
                  <a:pt x="1664" y="757"/>
                </a:moveTo>
                <a:cubicBezTo>
                  <a:pt x="1670" y="758"/>
                  <a:pt x="1676" y="758"/>
                  <a:pt x="1682" y="758"/>
                </a:cubicBezTo>
                <a:cubicBezTo>
                  <a:pt x="1683" y="752"/>
                  <a:pt x="1683" y="746"/>
                  <a:pt x="1683" y="741"/>
                </a:cubicBezTo>
                <a:cubicBezTo>
                  <a:pt x="1680" y="741"/>
                  <a:pt x="1677" y="741"/>
                  <a:pt x="1674" y="740"/>
                </a:cubicBezTo>
                <a:cubicBezTo>
                  <a:pt x="1671" y="740"/>
                  <a:pt x="1668" y="739"/>
                  <a:pt x="1666" y="738"/>
                </a:cubicBezTo>
                <a:cubicBezTo>
                  <a:pt x="1665" y="745"/>
                  <a:pt x="1665" y="752"/>
                  <a:pt x="1664" y="757"/>
                </a:cubicBezTo>
                <a:close/>
                <a:moveTo>
                  <a:pt x="1741" y="828"/>
                </a:moveTo>
                <a:cubicBezTo>
                  <a:pt x="1740" y="834"/>
                  <a:pt x="1740" y="839"/>
                  <a:pt x="1740" y="845"/>
                </a:cubicBezTo>
                <a:cubicBezTo>
                  <a:pt x="1745" y="845"/>
                  <a:pt x="1751" y="846"/>
                  <a:pt x="1756" y="846"/>
                </a:cubicBezTo>
                <a:cubicBezTo>
                  <a:pt x="1756" y="840"/>
                  <a:pt x="1757" y="835"/>
                  <a:pt x="1757" y="831"/>
                </a:cubicBezTo>
                <a:cubicBezTo>
                  <a:pt x="1751" y="830"/>
                  <a:pt x="1746" y="829"/>
                  <a:pt x="1741" y="828"/>
                </a:cubicBezTo>
                <a:close/>
                <a:moveTo>
                  <a:pt x="1760" y="791"/>
                </a:moveTo>
                <a:cubicBezTo>
                  <a:pt x="1760" y="787"/>
                  <a:pt x="1761" y="782"/>
                  <a:pt x="1761" y="776"/>
                </a:cubicBezTo>
                <a:cubicBezTo>
                  <a:pt x="1756" y="776"/>
                  <a:pt x="1750" y="775"/>
                  <a:pt x="1745" y="774"/>
                </a:cubicBezTo>
                <a:cubicBezTo>
                  <a:pt x="1745" y="780"/>
                  <a:pt x="1744" y="785"/>
                  <a:pt x="1744" y="791"/>
                </a:cubicBezTo>
                <a:cubicBezTo>
                  <a:pt x="1749" y="791"/>
                  <a:pt x="1754" y="791"/>
                  <a:pt x="1760" y="791"/>
                </a:cubicBezTo>
                <a:close/>
                <a:moveTo>
                  <a:pt x="1742" y="692"/>
                </a:moveTo>
                <a:cubicBezTo>
                  <a:pt x="1736" y="691"/>
                  <a:pt x="1731" y="690"/>
                  <a:pt x="1726" y="690"/>
                </a:cubicBezTo>
                <a:cubicBezTo>
                  <a:pt x="1725" y="696"/>
                  <a:pt x="1725" y="701"/>
                  <a:pt x="1724" y="707"/>
                </a:cubicBezTo>
                <a:cubicBezTo>
                  <a:pt x="1730" y="707"/>
                  <a:pt x="1735" y="707"/>
                  <a:pt x="1740" y="708"/>
                </a:cubicBezTo>
                <a:cubicBezTo>
                  <a:pt x="1741" y="702"/>
                  <a:pt x="1741" y="697"/>
                  <a:pt x="1742" y="692"/>
                </a:cubicBezTo>
                <a:close/>
                <a:moveTo>
                  <a:pt x="1720" y="744"/>
                </a:moveTo>
                <a:cubicBezTo>
                  <a:pt x="1720" y="750"/>
                  <a:pt x="1719" y="756"/>
                  <a:pt x="1719" y="761"/>
                </a:cubicBezTo>
                <a:cubicBezTo>
                  <a:pt x="1725" y="762"/>
                  <a:pt x="1730" y="762"/>
                  <a:pt x="1736" y="763"/>
                </a:cubicBezTo>
                <a:cubicBezTo>
                  <a:pt x="1736" y="757"/>
                  <a:pt x="1737" y="752"/>
                  <a:pt x="1737" y="746"/>
                </a:cubicBezTo>
                <a:cubicBezTo>
                  <a:pt x="1731" y="745"/>
                  <a:pt x="1726" y="745"/>
                  <a:pt x="1720" y="744"/>
                </a:cubicBezTo>
                <a:close/>
                <a:moveTo>
                  <a:pt x="1716" y="799"/>
                </a:moveTo>
                <a:cubicBezTo>
                  <a:pt x="1715" y="805"/>
                  <a:pt x="1715" y="811"/>
                  <a:pt x="1714" y="816"/>
                </a:cubicBezTo>
                <a:cubicBezTo>
                  <a:pt x="1720" y="817"/>
                  <a:pt x="1726" y="817"/>
                  <a:pt x="1732" y="817"/>
                </a:cubicBezTo>
                <a:cubicBezTo>
                  <a:pt x="1732" y="812"/>
                  <a:pt x="1733" y="805"/>
                  <a:pt x="1733" y="800"/>
                </a:cubicBezTo>
                <a:cubicBezTo>
                  <a:pt x="1728" y="800"/>
                  <a:pt x="1722" y="799"/>
                  <a:pt x="1716" y="799"/>
                </a:cubicBezTo>
                <a:close/>
                <a:moveTo>
                  <a:pt x="1727" y="864"/>
                </a:moveTo>
                <a:cubicBezTo>
                  <a:pt x="1727" y="861"/>
                  <a:pt x="1728" y="858"/>
                  <a:pt x="1728" y="855"/>
                </a:cubicBezTo>
                <a:cubicBezTo>
                  <a:pt x="1722" y="854"/>
                  <a:pt x="1716" y="853"/>
                  <a:pt x="1710" y="852"/>
                </a:cubicBezTo>
                <a:cubicBezTo>
                  <a:pt x="1710" y="858"/>
                  <a:pt x="1710" y="864"/>
                  <a:pt x="1709" y="870"/>
                </a:cubicBezTo>
                <a:cubicBezTo>
                  <a:pt x="1715" y="870"/>
                  <a:pt x="1721" y="871"/>
                  <a:pt x="1728" y="872"/>
                </a:cubicBezTo>
                <a:cubicBezTo>
                  <a:pt x="1727" y="869"/>
                  <a:pt x="1727" y="866"/>
                  <a:pt x="1727" y="864"/>
                </a:cubicBezTo>
                <a:close/>
                <a:moveTo>
                  <a:pt x="1706" y="906"/>
                </a:moveTo>
                <a:cubicBezTo>
                  <a:pt x="1706" y="913"/>
                  <a:pt x="1705" y="919"/>
                  <a:pt x="1705" y="925"/>
                </a:cubicBezTo>
                <a:cubicBezTo>
                  <a:pt x="1711" y="925"/>
                  <a:pt x="1717" y="925"/>
                  <a:pt x="1722" y="926"/>
                </a:cubicBezTo>
                <a:cubicBezTo>
                  <a:pt x="1722" y="920"/>
                  <a:pt x="1723" y="914"/>
                  <a:pt x="1723" y="908"/>
                </a:cubicBezTo>
                <a:cubicBezTo>
                  <a:pt x="1717" y="908"/>
                  <a:pt x="1711" y="907"/>
                  <a:pt x="1706" y="906"/>
                </a:cubicBezTo>
                <a:close/>
                <a:moveTo>
                  <a:pt x="1717" y="662"/>
                </a:moveTo>
                <a:cubicBezTo>
                  <a:pt x="1712" y="662"/>
                  <a:pt x="1706" y="661"/>
                  <a:pt x="1701" y="660"/>
                </a:cubicBezTo>
                <a:cubicBezTo>
                  <a:pt x="1700" y="666"/>
                  <a:pt x="1700" y="672"/>
                  <a:pt x="1700" y="677"/>
                </a:cubicBezTo>
                <a:cubicBezTo>
                  <a:pt x="1705" y="677"/>
                  <a:pt x="1711" y="678"/>
                  <a:pt x="1716" y="678"/>
                </a:cubicBezTo>
                <a:cubicBezTo>
                  <a:pt x="1716" y="673"/>
                  <a:pt x="1717" y="668"/>
                  <a:pt x="1717" y="662"/>
                </a:cubicBezTo>
                <a:close/>
                <a:moveTo>
                  <a:pt x="1694" y="713"/>
                </a:moveTo>
                <a:cubicBezTo>
                  <a:pt x="1694" y="719"/>
                  <a:pt x="1694" y="726"/>
                  <a:pt x="1694" y="732"/>
                </a:cubicBezTo>
                <a:cubicBezTo>
                  <a:pt x="1700" y="732"/>
                  <a:pt x="1706" y="733"/>
                  <a:pt x="1711" y="733"/>
                </a:cubicBezTo>
                <a:cubicBezTo>
                  <a:pt x="1712" y="727"/>
                  <a:pt x="1712" y="721"/>
                  <a:pt x="1713" y="716"/>
                </a:cubicBezTo>
                <a:cubicBezTo>
                  <a:pt x="1707" y="715"/>
                  <a:pt x="1700" y="714"/>
                  <a:pt x="1694" y="713"/>
                </a:cubicBezTo>
                <a:close/>
                <a:moveTo>
                  <a:pt x="1691" y="768"/>
                </a:moveTo>
                <a:cubicBezTo>
                  <a:pt x="1690" y="775"/>
                  <a:pt x="1689" y="781"/>
                  <a:pt x="1689" y="787"/>
                </a:cubicBezTo>
                <a:cubicBezTo>
                  <a:pt x="1695" y="787"/>
                  <a:pt x="1701" y="787"/>
                  <a:pt x="1706" y="787"/>
                </a:cubicBezTo>
                <a:cubicBezTo>
                  <a:pt x="1707" y="782"/>
                  <a:pt x="1708" y="776"/>
                  <a:pt x="1708" y="770"/>
                </a:cubicBezTo>
                <a:cubicBezTo>
                  <a:pt x="1702" y="769"/>
                  <a:pt x="1696" y="769"/>
                  <a:pt x="1691" y="768"/>
                </a:cubicBezTo>
                <a:close/>
                <a:moveTo>
                  <a:pt x="1693" y="632"/>
                </a:moveTo>
                <a:cubicBezTo>
                  <a:pt x="1688" y="632"/>
                  <a:pt x="1682" y="631"/>
                  <a:pt x="1676" y="631"/>
                </a:cubicBezTo>
                <a:cubicBezTo>
                  <a:pt x="1675" y="637"/>
                  <a:pt x="1675" y="643"/>
                  <a:pt x="1674" y="648"/>
                </a:cubicBezTo>
                <a:cubicBezTo>
                  <a:pt x="1680" y="649"/>
                  <a:pt x="1686" y="649"/>
                  <a:pt x="1692" y="649"/>
                </a:cubicBezTo>
                <a:cubicBezTo>
                  <a:pt x="1692" y="644"/>
                  <a:pt x="1693" y="637"/>
                  <a:pt x="1693" y="632"/>
                </a:cubicBezTo>
                <a:close/>
                <a:moveTo>
                  <a:pt x="1670" y="684"/>
                </a:moveTo>
                <a:cubicBezTo>
                  <a:pt x="1670" y="690"/>
                  <a:pt x="1669" y="697"/>
                  <a:pt x="1669" y="703"/>
                </a:cubicBezTo>
                <a:cubicBezTo>
                  <a:pt x="1675" y="704"/>
                  <a:pt x="1682" y="704"/>
                  <a:pt x="1688" y="705"/>
                </a:cubicBezTo>
                <a:cubicBezTo>
                  <a:pt x="1688" y="699"/>
                  <a:pt x="1688" y="692"/>
                  <a:pt x="1688" y="687"/>
                </a:cubicBezTo>
                <a:cubicBezTo>
                  <a:pt x="1682" y="686"/>
                  <a:pt x="1675" y="685"/>
                  <a:pt x="1670" y="684"/>
                </a:cubicBezTo>
                <a:close/>
                <a:moveTo>
                  <a:pt x="1717" y="981"/>
                </a:moveTo>
                <a:cubicBezTo>
                  <a:pt x="1718" y="975"/>
                  <a:pt x="1719" y="968"/>
                  <a:pt x="1719" y="963"/>
                </a:cubicBezTo>
                <a:cubicBezTo>
                  <a:pt x="1713" y="962"/>
                  <a:pt x="1707" y="961"/>
                  <a:pt x="1701" y="960"/>
                </a:cubicBezTo>
                <a:cubicBezTo>
                  <a:pt x="1700" y="967"/>
                  <a:pt x="1700" y="974"/>
                  <a:pt x="1699" y="979"/>
                </a:cubicBezTo>
                <a:cubicBezTo>
                  <a:pt x="1705" y="980"/>
                  <a:pt x="1712" y="980"/>
                  <a:pt x="1717" y="981"/>
                </a:cubicBezTo>
                <a:close/>
                <a:moveTo>
                  <a:pt x="1715" y="1117"/>
                </a:moveTo>
                <a:cubicBezTo>
                  <a:pt x="1721" y="1117"/>
                  <a:pt x="1727" y="1118"/>
                  <a:pt x="1732" y="1118"/>
                </a:cubicBezTo>
                <a:cubicBezTo>
                  <a:pt x="1733" y="1113"/>
                  <a:pt x="1733" y="1107"/>
                  <a:pt x="1734" y="1102"/>
                </a:cubicBezTo>
                <a:cubicBezTo>
                  <a:pt x="1728" y="1101"/>
                  <a:pt x="1722" y="1100"/>
                  <a:pt x="1717" y="1100"/>
                </a:cubicBezTo>
                <a:cubicBezTo>
                  <a:pt x="1716" y="1105"/>
                  <a:pt x="1716" y="1111"/>
                  <a:pt x="1715" y="1117"/>
                </a:cubicBezTo>
                <a:close/>
                <a:moveTo>
                  <a:pt x="1736" y="1063"/>
                </a:moveTo>
                <a:cubicBezTo>
                  <a:pt x="1737" y="1058"/>
                  <a:pt x="1737" y="1053"/>
                  <a:pt x="1738" y="1048"/>
                </a:cubicBezTo>
                <a:cubicBezTo>
                  <a:pt x="1732" y="1047"/>
                  <a:pt x="1727" y="1047"/>
                  <a:pt x="1722" y="1046"/>
                </a:cubicBezTo>
                <a:cubicBezTo>
                  <a:pt x="1722" y="1052"/>
                  <a:pt x="1721" y="1057"/>
                  <a:pt x="1721" y="1062"/>
                </a:cubicBezTo>
                <a:cubicBezTo>
                  <a:pt x="1726" y="1063"/>
                  <a:pt x="1731" y="1063"/>
                  <a:pt x="1736" y="1063"/>
                </a:cubicBezTo>
                <a:close/>
                <a:moveTo>
                  <a:pt x="1742" y="1010"/>
                </a:moveTo>
                <a:cubicBezTo>
                  <a:pt x="1742" y="1004"/>
                  <a:pt x="1743" y="999"/>
                  <a:pt x="1743" y="993"/>
                </a:cubicBezTo>
                <a:cubicBezTo>
                  <a:pt x="1737" y="992"/>
                  <a:pt x="1731" y="992"/>
                  <a:pt x="1726" y="991"/>
                </a:cubicBezTo>
                <a:cubicBezTo>
                  <a:pt x="1726" y="997"/>
                  <a:pt x="1725" y="1003"/>
                  <a:pt x="1725" y="1009"/>
                </a:cubicBezTo>
                <a:cubicBezTo>
                  <a:pt x="1730" y="1009"/>
                  <a:pt x="1736" y="1010"/>
                  <a:pt x="1742" y="1010"/>
                </a:cubicBezTo>
                <a:close/>
                <a:moveTo>
                  <a:pt x="1746" y="955"/>
                </a:moveTo>
                <a:cubicBezTo>
                  <a:pt x="1747" y="950"/>
                  <a:pt x="1747" y="944"/>
                  <a:pt x="1748" y="939"/>
                </a:cubicBezTo>
                <a:cubicBezTo>
                  <a:pt x="1742" y="938"/>
                  <a:pt x="1737" y="937"/>
                  <a:pt x="1732" y="937"/>
                </a:cubicBezTo>
                <a:cubicBezTo>
                  <a:pt x="1731" y="943"/>
                  <a:pt x="1730" y="949"/>
                  <a:pt x="1730" y="955"/>
                </a:cubicBezTo>
                <a:cubicBezTo>
                  <a:pt x="1735" y="955"/>
                  <a:pt x="1741" y="955"/>
                  <a:pt x="1746" y="955"/>
                </a:cubicBezTo>
                <a:close/>
                <a:moveTo>
                  <a:pt x="1751" y="901"/>
                </a:moveTo>
                <a:cubicBezTo>
                  <a:pt x="1752" y="896"/>
                  <a:pt x="1752" y="890"/>
                  <a:pt x="1752" y="884"/>
                </a:cubicBezTo>
                <a:cubicBezTo>
                  <a:pt x="1747" y="883"/>
                  <a:pt x="1741" y="883"/>
                  <a:pt x="1736" y="882"/>
                </a:cubicBezTo>
                <a:cubicBezTo>
                  <a:pt x="1735" y="888"/>
                  <a:pt x="1735" y="894"/>
                  <a:pt x="1734" y="899"/>
                </a:cubicBezTo>
                <a:cubicBezTo>
                  <a:pt x="1740" y="900"/>
                  <a:pt x="1746" y="900"/>
                  <a:pt x="1751" y="901"/>
                </a:cubicBezTo>
                <a:close/>
                <a:moveTo>
                  <a:pt x="1750" y="1037"/>
                </a:moveTo>
                <a:cubicBezTo>
                  <a:pt x="1756" y="1038"/>
                  <a:pt x="1761" y="1038"/>
                  <a:pt x="1766" y="1038"/>
                </a:cubicBezTo>
                <a:cubicBezTo>
                  <a:pt x="1766" y="1033"/>
                  <a:pt x="1767" y="1029"/>
                  <a:pt x="1767" y="1024"/>
                </a:cubicBezTo>
                <a:cubicBezTo>
                  <a:pt x="1761" y="1023"/>
                  <a:pt x="1756" y="1022"/>
                  <a:pt x="1751" y="1021"/>
                </a:cubicBezTo>
                <a:cubicBezTo>
                  <a:pt x="1751" y="1027"/>
                  <a:pt x="1751" y="1032"/>
                  <a:pt x="1750" y="1037"/>
                </a:cubicBezTo>
                <a:close/>
                <a:moveTo>
                  <a:pt x="1772" y="985"/>
                </a:moveTo>
                <a:cubicBezTo>
                  <a:pt x="1772" y="979"/>
                  <a:pt x="1772" y="974"/>
                  <a:pt x="1772" y="969"/>
                </a:cubicBezTo>
                <a:cubicBezTo>
                  <a:pt x="1767" y="968"/>
                  <a:pt x="1761" y="968"/>
                  <a:pt x="1757" y="967"/>
                </a:cubicBezTo>
                <a:cubicBezTo>
                  <a:pt x="1756" y="973"/>
                  <a:pt x="1755" y="978"/>
                  <a:pt x="1755" y="984"/>
                </a:cubicBezTo>
                <a:cubicBezTo>
                  <a:pt x="1760" y="984"/>
                  <a:pt x="1766" y="984"/>
                  <a:pt x="1772" y="985"/>
                </a:cubicBezTo>
                <a:close/>
                <a:moveTo>
                  <a:pt x="1775" y="930"/>
                </a:moveTo>
                <a:cubicBezTo>
                  <a:pt x="1776" y="925"/>
                  <a:pt x="1776" y="919"/>
                  <a:pt x="1776" y="915"/>
                </a:cubicBezTo>
                <a:cubicBezTo>
                  <a:pt x="1771" y="914"/>
                  <a:pt x="1766" y="913"/>
                  <a:pt x="1761" y="912"/>
                </a:cubicBezTo>
                <a:cubicBezTo>
                  <a:pt x="1760" y="918"/>
                  <a:pt x="1760" y="923"/>
                  <a:pt x="1759" y="929"/>
                </a:cubicBezTo>
                <a:cubicBezTo>
                  <a:pt x="1764" y="929"/>
                  <a:pt x="1770" y="930"/>
                  <a:pt x="1775" y="930"/>
                </a:cubicBezTo>
                <a:close/>
                <a:moveTo>
                  <a:pt x="1780" y="875"/>
                </a:moveTo>
                <a:cubicBezTo>
                  <a:pt x="1781" y="870"/>
                  <a:pt x="1781" y="865"/>
                  <a:pt x="1782" y="860"/>
                </a:cubicBezTo>
                <a:cubicBezTo>
                  <a:pt x="1776" y="859"/>
                  <a:pt x="1771" y="859"/>
                  <a:pt x="1766" y="858"/>
                </a:cubicBezTo>
                <a:cubicBezTo>
                  <a:pt x="1766" y="863"/>
                  <a:pt x="1765" y="869"/>
                  <a:pt x="1765" y="874"/>
                </a:cubicBezTo>
                <a:cubicBezTo>
                  <a:pt x="1770" y="875"/>
                  <a:pt x="1775" y="875"/>
                  <a:pt x="1780" y="875"/>
                </a:cubicBezTo>
                <a:close/>
                <a:moveTo>
                  <a:pt x="1784" y="820"/>
                </a:moveTo>
                <a:cubicBezTo>
                  <a:pt x="1785" y="815"/>
                  <a:pt x="1785" y="811"/>
                  <a:pt x="1785" y="806"/>
                </a:cubicBezTo>
                <a:cubicBezTo>
                  <a:pt x="1781" y="806"/>
                  <a:pt x="1776" y="805"/>
                  <a:pt x="1771" y="805"/>
                </a:cubicBezTo>
                <a:cubicBezTo>
                  <a:pt x="1771" y="810"/>
                  <a:pt x="1770" y="815"/>
                  <a:pt x="1770" y="820"/>
                </a:cubicBezTo>
                <a:cubicBezTo>
                  <a:pt x="1775" y="820"/>
                  <a:pt x="1779" y="820"/>
                  <a:pt x="1784" y="820"/>
                </a:cubicBezTo>
                <a:close/>
                <a:moveTo>
                  <a:pt x="1760" y="626"/>
                </a:moveTo>
                <a:cubicBezTo>
                  <a:pt x="1765" y="626"/>
                  <a:pt x="1769" y="627"/>
                  <a:pt x="1774" y="627"/>
                </a:cubicBezTo>
                <a:cubicBezTo>
                  <a:pt x="1774" y="622"/>
                  <a:pt x="1774" y="618"/>
                  <a:pt x="1774" y="614"/>
                </a:cubicBezTo>
                <a:cubicBezTo>
                  <a:pt x="1769" y="614"/>
                  <a:pt x="1765" y="613"/>
                  <a:pt x="1761" y="613"/>
                </a:cubicBezTo>
                <a:cubicBezTo>
                  <a:pt x="1761" y="617"/>
                  <a:pt x="1760" y="621"/>
                  <a:pt x="1760" y="626"/>
                </a:cubicBezTo>
                <a:close/>
                <a:moveTo>
                  <a:pt x="1755" y="681"/>
                </a:moveTo>
                <a:cubicBezTo>
                  <a:pt x="1759" y="681"/>
                  <a:pt x="1764" y="681"/>
                  <a:pt x="1769" y="681"/>
                </a:cubicBezTo>
                <a:cubicBezTo>
                  <a:pt x="1769" y="677"/>
                  <a:pt x="1769" y="672"/>
                  <a:pt x="1770" y="668"/>
                </a:cubicBezTo>
                <a:cubicBezTo>
                  <a:pt x="1765" y="667"/>
                  <a:pt x="1761" y="667"/>
                  <a:pt x="1756" y="666"/>
                </a:cubicBezTo>
                <a:cubicBezTo>
                  <a:pt x="1756" y="671"/>
                  <a:pt x="1755" y="676"/>
                  <a:pt x="1755" y="681"/>
                </a:cubicBezTo>
                <a:close/>
                <a:moveTo>
                  <a:pt x="1751" y="720"/>
                </a:moveTo>
                <a:cubicBezTo>
                  <a:pt x="1750" y="726"/>
                  <a:pt x="1750" y="731"/>
                  <a:pt x="1749" y="736"/>
                </a:cubicBezTo>
                <a:cubicBezTo>
                  <a:pt x="1754" y="736"/>
                  <a:pt x="1759" y="737"/>
                  <a:pt x="1765" y="737"/>
                </a:cubicBezTo>
                <a:cubicBezTo>
                  <a:pt x="1765" y="732"/>
                  <a:pt x="1766" y="727"/>
                  <a:pt x="1766" y="722"/>
                </a:cubicBezTo>
                <a:cubicBezTo>
                  <a:pt x="1761" y="721"/>
                  <a:pt x="1756" y="721"/>
                  <a:pt x="1751" y="720"/>
                </a:cubicBezTo>
                <a:close/>
                <a:moveTo>
                  <a:pt x="1735" y="597"/>
                </a:moveTo>
                <a:cubicBezTo>
                  <a:pt x="1739" y="598"/>
                  <a:pt x="1744" y="598"/>
                  <a:pt x="1749" y="598"/>
                </a:cubicBezTo>
                <a:cubicBezTo>
                  <a:pt x="1749" y="593"/>
                  <a:pt x="1750" y="589"/>
                  <a:pt x="1750" y="584"/>
                </a:cubicBezTo>
                <a:cubicBezTo>
                  <a:pt x="1745" y="584"/>
                  <a:pt x="1740" y="583"/>
                  <a:pt x="1736" y="583"/>
                </a:cubicBezTo>
                <a:cubicBezTo>
                  <a:pt x="1735" y="588"/>
                  <a:pt x="1735" y="593"/>
                  <a:pt x="1735" y="597"/>
                </a:cubicBezTo>
                <a:close/>
                <a:moveTo>
                  <a:pt x="1730" y="651"/>
                </a:moveTo>
                <a:cubicBezTo>
                  <a:pt x="1735" y="652"/>
                  <a:pt x="1740" y="652"/>
                  <a:pt x="1745" y="652"/>
                </a:cubicBezTo>
                <a:cubicBezTo>
                  <a:pt x="1745" y="648"/>
                  <a:pt x="1745" y="643"/>
                  <a:pt x="1745" y="638"/>
                </a:cubicBezTo>
                <a:cubicBezTo>
                  <a:pt x="1740" y="638"/>
                  <a:pt x="1736" y="637"/>
                  <a:pt x="1731" y="637"/>
                </a:cubicBezTo>
                <a:cubicBezTo>
                  <a:pt x="1731" y="642"/>
                  <a:pt x="1731" y="647"/>
                  <a:pt x="1730" y="651"/>
                </a:cubicBezTo>
                <a:close/>
                <a:moveTo>
                  <a:pt x="1716" y="513"/>
                </a:moveTo>
                <a:cubicBezTo>
                  <a:pt x="1720" y="513"/>
                  <a:pt x="1724" y="513"/>
                  <a:pt x="1728" y="513"/>
                </a:cubicBezTo>
                <a:cubicBezTo>
                  <a:pt x="1729" y="509"/>
                  <a:pt x="1729" y="505"/>
                  <a:pt x="1730" y="500"/>
                </a:cubicBezTo>
                <a:cubicBezTo>
                  <a:pt x="1725" y="500"/>
                  <a:pt x="1721" y="499"/>
                  <a:pt x="1717" y="499"/>
                </a:cubicBezTo>
                <a:cubicBezTo>
                  <a:pt x="1716" y="503"/>
                  <a:pt x="1716" y="508"/>
                  <a:pt x="1716" y="513"/>
                </a:cubicBezTo>
                <a:close/>
                <a:moveTo>
                  <a:pt x="1710" y="568"/>
                </a:moveTo>
                <a:cubicBezTo>
                  <a:pt x="1715" y="568"/>
                  <a:pt x="1720" y="568"/>
                  <a:pt x="1724" y="569"/>
                </a:cubicBezTo>
                <a:cubicBezTo>
                  <a:pt x="1725" y="564"/>
                  <a:pt x="1725" y="559"/>
                  <a:pt x="1726" y="555"/>
                </a:cubicBezTo>
                <a:cubicBezTo>
                  <a:pt x="1721" y="554"/>
                  <a:pt x="1716" y="553"/>
                  <a:pt x="1711" y="553"/>
                </a:cubicBezTo>
                <a:cubicBezTo>
                  <a:pt x="1711" y="558"/>
                  <a:pt x="1710" y="562"/>
                  <a:pt x="1710" y="568"/>
                </a:cubicBezTo>
                <a:close/>
                <a:moveTo>
                  <a:pt x="1706" y="606"/>
                </a:moveTo>
                <a:cubicBezTo>
                  <a:pt x="1705" y="612"/>
                  <a:pt x="1704" y="618"/>
                  <a:pt x="1704" y="623"/>
                </a:cubicBezTo>
                <a:cubicBezTo>
                  <a:pt x="1709" y="623"/>
                  <a:pt x="1714" y="623"/>
                  <a:pt x="1720" y="623"/>
                </a:cubicBezTo>
                <a:cubicBezTo>
                  <a:pt x="1720" y="618"/>
                  <a:pt x="1721" y="613"/>
                  <a:pt x="1721" y="608"/>
                </a:cubicBezTo>
                <a:cubicBezTo>
                  <a:pt x="1716" y="608"/>
                  <a:pt x="1710" y="607"/>
                  <a:pt x="1706" y="606"/>
                </a:cubicBezTo>
                <a:close/>
                <a:moveTo>
                  <a:pt x="1690" y="484"/>
                </a:moveTo>
                <a:cubicBezTo>
                  <a:pt x="1695" y="484"/>
                  <a:pt x="1699" y="484"/>
                  <a:pt x="1704" y="484"/>
                </a:cubicBezTo>
                <a:cubicBezTo>
                  <a:pt x="1704" y="480"/>
                  <a:pt x="1704" y="476"/>
                  <a:pt x="1704" y="471"/>
                </a:cubicBezTo>
                <a:cubicBezTo>
                  <a:pt x="1700" y="471"/>
                  <a:pt x="1696" y="470"/>
                  <a:pt x="1692" y="470"/>
                </a:cubicBezTo>
                <a:cubicBezTo>
                  <a:pt x="1691" y="475"/>
                  <a:pt x="1691" y="479"/>
                  <a:pt x="1690" y="484"/>
                </a:cubicBezTo>
                <a:close/>
                <a:moveTo>
                  <a:pt x="1685" y="538"/>
                </a:moveTo>
                <a:cubicBezTo>
                  <a:pt x="1690" y="538"/>
                  <a:pt x="1695" y="539"/>
                  <a:pt x="1700" y="539"/>
                </a:cubicBezTo>
                <a:cubicBezTo>
                  <a:pt x="1700" y="534"/>
                  <a:pt x="1700" y="530"/>
                  <a:pt x="1700" y="525"/>
                </a:cubicBezTo>
                <a:cubicBezTo>
                  <a:pt x="1695" y="525"/>
                  <a:pt x="1691" y="524"/>
                  <a:pt x="1686" y="523"/>
                </a:cubicBezTo>
                <a:cubicBezTo>
                  <a:pt x="1686" y="528"/>
                  <a:pt x="1685" y="533"/>
                  <a:pt x="1685" y="538"/>
                </a:cubicBezTo>
                <a:close/>
                <a:moveTo>
                  <a:pt x="1681" y="576"/>
                </a:moveTo>
                <a:cubicBezTo>
                  <a:pt x="1680" y="582"/>
                  <a:pt x="1680" y="587"/>
                  <a:pt x="1679" y="593"/>
                </a:cubicBezTo>
                <a:cubicBezTo>
                  <a:pt x="1685" y="593"/>
                  <a:pt x="1690" y="594"/>
                  <a:pt x="1695" y="594"/>
                </a:cubicBezTo>
                <a:cubicBezTo>
                  <a:pt x="1696" y="589"/>
                  <a:pt x="1696" y="583"/>
                  <a:pt x="1697" y="578"/>
                </a:cubicBezTo>
                <a:cubicBezTo>
                  <a:pt x="1691" y="578"/>
                  <a:pt x="1686" y="577"/>
                  <a:pt x="1681" y="576"/>
                </a:cubicBezTo>
                <a:close/>
                <a:moveTo>
                  <a:pt x="1664" y="454"/>
                </a:moveTo>
                <a:cubicBezTo>
                  <a:pt x="1669" y="454"/>
                  <a:pt x="1674" y="454"/>
                  <a:pt x="1679" y="454"/>
                </a:cubicBezTo>
                <a:cubicBezTo>
                  <a:pt x="1679" y="450"/>
                  <a:pt x="1680" y="446"/>
                  <a:pt x="1680" y="441"/>
                </a:cubicBezTo>
                <a:cubicBezTo>
                  <a:pt x="1675" y="440"/>
                  <a:pt x="1671" y="440"/>
                  <a:pt x="1666" y="440"/>
                </a:cubicBezTo>
                <a:cubicBezTo>
                  <a:pt x="1666" y="445"/>
                  <a:pt x="1665" y="450"/>
                  <a:pt x="1664" y="454"/>
                </a:cubicBezTo>
                <a:close/>
                <a:moveTo>
                  <a:pt x="1660" y="509"/>
                </a:moveTo>
                <a:cubicBezTo>
                  <a:pt x="1665" y="510"/>
                  <a:pt x="1670" y="510"/>
                  <a:pt x="1676" y="510"/>
                </a:cubicBezTo>
                <a:cubicBezTo>
                  <a:pt x="1676" y="505"/>
                  <a:pt x="1676" y="500"/>
                  <a:pt x="1677" y="495"/>
                </a:cubicBezTo>
                <a:cubicBezTo>
                  <a:pt x="1671" y="494"/>
                  <a:pt x="1666" y="494"/>
                  <a:pt x="1661" y="493"/>
                </a:cubicBezTo>
                <a:cubicBezTo>
                  <a:pt x="1661" y="499"/>
                  <a:pt x="1660" y="504"/>
                  <a:pt x="1660" y="509"/>
                </a:cubicBezTo>
                <a:close/>
                <a:moveTo>
                  <a:pt x="1656" y="547"/>
                </a:moveTo>
                <a:cubicBezTo>
                  <a:pt x="1655" y="553"/>
                  <a:pt x="1655" y="558"/>
                  <a:pt x="1654" y="563"/>
                </a:cubicBezTo>
                <a:cubicBezTo>
                  <a:pt x="1660" y="564"/>
                  <a:pt x="1666" y="564"/>
                  <a:pt x="1671" y="565"/>
                </a:cubicBezTo>
                <a:cubicBezTo>
                  <a:pt x="1671" y="560"/>
                  <a:pt x="1672" y="554"/>
                  <a:pt x="1672" y="549"/>
                </a:cubicBezTo>
                <a:cubicBezTo>
                  <a:pt x="1667" y="549"/>
                  <a:pt x="1661" y="548"/>
                  <a:pt x="1656" y="547"/>
                </a:cubicBezTo>
                <a:close/>
                <a:moveTo>
                  <a:pt x="1640" y="424"/>
                </a:moveTo>
                <a:cubicBezTo>
                  <a:pt x="1645" y="425"/>
                  <a:pt x="1650" y="425"/>
                  <a:pt x="1654" y="425"/>
                </a:cubicBezTo>
                <a:cubicBezTo>
                  <a:pt x="1655" y="420"/>
                  <a:pt x="1655" y="416"/>
                  <a:pt x="1655" y="411"/>
                </a:cubicBezTo>
                <a:cubicBezTo>
                  <a:pt x="1651" y="411"/>
                  <a:pt x="1646" y="410"/>
                  <a:pt x="1641" y="409"/>
                </a:cubicBezTo>
                <a:cubicBezTo>
                  <a:pt x="1641" y="415"/>
                  <a:pt x="1641" y="419"/>
                  <a:pt x="1640" y="424"/>
                </a:cubicBezTo>
                <a:close/>
                <a:moveTo>
                  <a:pt x="1635" y="480"/>
                </a:moveTo>
                <a:cubicBezTo>
                  <a:pt x="1640" y="480"/>
                  <a:pt x="1646" y="480"/>
                  <a:pt x="1651" y="480"/>
                </a:cubicBezTo>
                <a:cubicBezTo>
                  <a:pt x="1651" y="475"/>
                  <a:pt x="1652" y="470"/>
                  <a:pt x="1652" y="465"/>
                </a:cubicBezTo>
                <a:cubicBezTo>
                  <a:pt x="1647" y="464"/>
                  <a:pt x="1642" y="464"/>
                  <a:pt x="1637" y="464"/>
                </a:cubicBezTo>
                <a:cubicBezTo>
                  <a:pt x="1636" y="469"/>
                  <a:pt x="1635" y="475"/>
                  <a:pt x="1635" y="480"/>
                </a:cubicBezTo>
                <a:close/>
                <a:moveTo>
                  <a:pt x="1631" y="517"/>
                </a:moveTo>
                <a:cubicBezTo>
                  <a:pt x="1630" y="523"/>
                  <a:pt x="1629" y="530"/>
                  <a:pt x="1629" y="535"/>
                </a:cubicBezTo>
                <a:cubicBezTo>
                  <a:pt x="1634" y="535"/>
                  <a:pt x="1640" y="535"/>
                  <a:pt x="1646" y="536"/>
                </a:cubicBezTo>
                <a:cubicBezTo>
                  <a:pt x="1647" y="530"/>
                  <a:pt x="1647" y="524"/>
                  <a:pt x="1648" y="519"/>
                </a:cubicBezTo>
                <a:cubicBezTo>
                  <a:pt x="1642" y="518"/>
                  <a:pt x="1636" y="518"/>
                  <a:pt x="1631" y="517"/>
                </a:cubicBezTo>
                <a:close/>
                <a:moveTo>
                  <a:pt x="1615" y="395"/>
                </a:moveTo>
                <a:cubicBezTo>
                  <a:pt x="1620" y="396"/>
                  <a:pt x="1625" y="396"/>
                  <a:pt x="1630" y="397"/>
                </a:cubicBezTo>
                <a:cubicBezTo>
                  <a:pt x="1630" y="391"/>
                  <a:pt x="1630" y="387"/>
                  <a:pt x="1630" y="382"/>
                </a:cubicBezTo>
                <a:cubicBezTo>
                  <a:pt x="1625" y="382"/>
                  <a:pt x="1621" y="381"/>
                  <a:pt x="1617" y="381"/>
                </a:cubicBezTo>
                <a:cubicBezTo>
                  <a:pt x="1616" y="386"/>
                  <a:pt x="1616" y="390"/>
                  <a:pt x="1615" y="395"/>
                </a:cubicBezTo>
                <a:close/>
                <a:moveTo>
                  <a:pt x="1610" y="450"/>
                </a:moveTo>
                <a:cubicBezTo>
                  <a:pt x="1615" y="450"/>
                  <a:pt x="1620" y="450"/>
                  <a:pt x="1625" y="451"/>
                </a:cubicBezTo>
                <a:cubicBezTo>
                  <a:pt x="1626" y="446"/>
                  <a:pt x="1626" y="441"/>
                  <a:pt x="1626" y="436"/>
                </a:cubicBezTo>
                <a:cubicBezTo>
                  <a:pt x="1621" y="435"/>
                  <a:pt x="1616" y="435"/>
                  <a:pt x="1612" y="435"/>
                </a:cubicBezTo>
                <a:cubicBezTo>
                  <a:pt x="1611" y="440"/>
                  <a:pt x="1611" y="445"/>
                  <a:pt x="1610" y="450"/>
                </a:cubicBezTo>
                <a:close/>
                <a:moveTo>
                  <a:pt x="1590" y="366"/>
                </a:moveTo>
                <a:cubicBezTo>
                  <a:pt x="1596" y="366"/>
                  <a:pt x="1600" y="366"/>
                  <a:pt x="1605" y="366"/>
                </a:cubicBezTo>
                <a:cubicBezTo>
                  <a:pt x="1605" y="361"/>
                  <a:pt x="1606" y="357"/>
                  <a:pt x="1606" y="352"/>
                </a:cubicBezTo>
                <a:cubicBezTo>
                  <a:pt x="1601" y="352"/>
                  <a:pt x="1596" y="351"/>
                  <a:pt x="1592" y="351"/>
                </a:cubicBezTo>
                <a:cubicBezTo>
                  <a:pt x="1591" y="356"/>
                  <a:pt x="1591" y="361"/>
                  <a:pt x="1590" y="366"/>
                </a:cubicBezTo>
                <a:close/>
                <a:moveTo>
                  <a:pt x="1585" y="421"/>
                </a:moveTo>
                <a:cubicBezTo>
                  <a:pt x="1591" y="421"/>
                  <a:pt x="1596" y="421"/>
                  <a:pt x="1601" y="422"/>
                </a:cubicBezTo>
                <a:cubicBezTo>
                  <a:pt x="1601" y="416"/>
                  <a:pt x="1602" y="411"/>
                  <a:pt x="1602" y="406"/>
                </a:cubicBezTo>
                <a:cubicBezTo>
                  <a:pt x="1597" y="406"/>
                  <a:pt x="1592" y="405"/>
                  <a:pt x="1587" y="405"/>
                </a:cubicBezTo>
                <a:cubicBezTo>
                  <a:pt x="1586" y="410"/>
                  <a:pt x="1586" y="415"/>
                  <a:pt x="1585" y="421"/>
                </a:cubicBezTo>
                <a:close/>
                <a:moveTo>
                  <a:pt x="1581" y="458"/>
                </a:moveTo>
                <a:cubicBezTo>
                  <a:pt x="1581" y="464"/>
                  <a:pt x="1580" y="470"/>
                  <a:pt x="1580" y="475"/>
                </a:cubicBezTo>
                <a:cubicBezTo>
                  <a:pt x="1585" y="476"/>
                  <a:pt x="1592" y="476"/>
                  <a:pt x="1597" y="477"/>
                </a:cubicBezTo>
                <a:cubicBezTo>
                  <a:pt x="1598" y="471"/>
                  <a:pt x="1598" y="465"/>
                  <a:pt x="1598" y="460"/>
                </a:cubicBezTo>
                <a:cubicBezTo>
                  <a:pt x="1593" y="459"/>
                  <a:pt x="1587" y="459"/>
                  <a:pt x="1581" y="458"/>
                </a:cubicBezTo>
                <a:close/>
                <a:moveTo>
                  <a:pt x="1566" y="335"/>
                </a:moveTo>
                <a:cubicBezTo>
                  <a:pt x="1571" y="336"/>
                  <a:pt x="1576" y="336"/>
                  <a:pt x="1581" y="337"/>
                </a:cubicBezTo>
                <a:cubicBezTo>
                  <a:pt x="1581" y="332"/>
                  <a:pt x="1581" y="327"/>
                  <a:pt x="1581" y="322"/>
                </a:cubicBezTo>
                <a:cubicBezTo>
                  <a:pt x="1576" y="322"/>
                  <a:pt x="1571" y="321"/>
                  <a:pt x="1566" y="321"/>
                </a:cubicBezTo>
                <a:cubicBezTo>
                  <a:pt x="1566" y="326"/>
                  <a:pt x="1566" y="331"/>
                  <a:pt x="1566" y="335"/>
                </a:cubicBezTo>
                <a:close/>
                <a:moveTo>
                  <a:pt x="1560" y="391"/>
                </a:moveTo>
                <a:cubicBezTo>
                  <a:pt x="1566" y="391"/>
                  <a:pt x="1571" y="391"/>
                  <a:pt x="1576" y="391"/>
                </a:cubicBezTo>
                <a:cubicBezTo>
                  <a:pt x="1576" y="386"/>
                  <a:pt x="1577" y="381"/>
                  <a:pt x="1577" y="376"/>
                </a:cubicBezTo>
                <a:cubicBezTo>
                  <a:pt x="1572" y="376"/>
                  <a:pt x="1567" y="375"/>
                  <a:pt x="1562" y="375"/>
                </a:cubicBezTo>
                <a:cubicBezTo>
                  <a:pt x="1562" y="381"/>
                  <a:pt x="1561" y="386"/>
                  <a:pt x="1560" y="391"/>
                </a:cubicBezTo>
                <a:close/>
                <a:moveTo>
                  <a:pt x="1574" y="430"/>
                </a:moveTo>
                <a:cubicBezTo>
                  <a:pt x="1568" y="429"/>
                  <a:pt x="1562" y="429"/>
                  <a:pt x="1556" y="428"/>
                </a:cubicBezTo>
                <a:cubicBezTo>
                  <a:pt x="1556" y="431"/>
                  <a:pt x="1556" y="435"/>
                  <a:pt x="1556" y="438"/>
                </a:cubicBezTo>
                <a:cubicBezTo>
                  <a:pt x="1556" y="441"/>
                  <a:pt x="1554" y="444"/>
                  <a:pt x="1554" y="446"/>
                </a:cubicBezTo>
                <a:cubicBezTo>
                  <a:pt x="1561" y="447"/>
                  <a:pt x="1567" y="447"/>
                  <a:pt x="1573" y="448"/>
                </a:cubicBezTo>
                <a:cubicBezTo>
                  <a:pt x="1573" y="442"/>
                  <a:pt x="1573" y="436"/>
                  <a:pt x="1574" y="430"/>
                </a:cubicBezTo>
                <a:close/>
                <a:moveTo>
                  <a:pt x="1541" y="306"/>
                </a:moveTo>
                <a:cubicBezTo>
                  <a:pt x="1546" y="307"/>
                  <a:pt x="1551" y="307"/>
                  <a:pt x="1556" y="308"/>
                </a:cubicBezTo>
                <a:cubicBezTo>
                  <a:pt x="1556" y="303"/>
                  <a:pt x="1556" y="298"/>
                  <a:pt x="1556" y="294"/>
                </a:cubicBezTo>
                <a:cubicBezTo>
                  <a:pt x="1552" y="293"/>
                  <a:pt x="1547" y="293"/>
                  <a:pt x="1543" y="292"/>
                </a:cubicBezTo>
                <a:cubicBezTo>
                  <a:pt x="1542" y="297"/>
                  <a:pt x="1542" y="302"/>
                  <a:pt x="1541" y="306"/>
                </a:cubicBezTo>
                <a:close/>
                <a:moveTo>
                  <a:pt x="1535" y="362"/>
                </a:moveTo>
                <a:cubicBezTo>
                  <a:pt x="1540" y="362"/>
                  <a:pt x="1546" y="362"/>
                  <a:pt x="1551" y="362"/>
                </a:cubicBezTo>
                <a:cubicBezTo>
                  <a:pt x="1552" y="357"/>
                  <a:pt x="1552" y="352"/>
                  <a:pt x="1552" y="347"/>
                </a:cubicBezTo>
                <a:cubicBezTo>
                  <a:pt x="1546" y="347"/>
                  <a:pt x="1541" y="346"/>
                  <a:pt x="1537" y="345"/>
                </a:cubicBezTo>
                <a:cubicBezTo>
                  <a:pt x="1536" y="351"/>
                  <a:pt x="1535" y="356"/>
                  <a:pt x="1535" y="362"/>
                </a:cubicBezTo>
                <a:close/>
                <a:moveTo>
                  <a:pt x="1532" y="398"/>
                </a:moveTo>
                <a:cubicBezTo>
                  <a:pt x="1531" y="404"/>
                  <a:pt x="1530" y="411"/>
                  <a:pt x="1530" y="416"/>
                </a:cubicBezTo>
                <a:cubicBezTo>
                  <a:pt x="1536" y="417"/>
                  <a:pt x="1542" y="417"/>
                  <a:pt x="1548" y="418"/>
                </a:cubicBezTo>
                <a:cubicBezTo>
                  <a:pt x="1548" y="412"/>
                  <a:pt x="1549" y="406"/>
                  <a:pt x="1549" y="400"/>
                </a:cubicBezTo>
                <a:cubicBezTo>
                  <a:pt x="1543" y="399"/>
                  <a:pt x="1537" y="399"/>
                  <a:pt x="1532" y="398"/>
                </a:cubicBezTo>
                <a:close/>
                <a:moveTo>
                  <a:pt x="1516" y="277"/>
                </a:moveTo>
                <a:cubicBezTo>
                  <a:pt x="1521" y="277"/>
                  <a:pt x="1526" y="277"/>
                  <a:pt x="1531" y="278"/>
                </a:cubicBezTo>
                <a:cubicBezTo>
                  <a:pt x="1531" y="273"/>
                  <a:pt x="1531" y="268"/>
                  <a:pt x="1531" y="264"/>
                </a:cubicBezTo>
                <a:cubicBezTo>
                  <a:pt x="1527" y="263"/>
                  <a:pt x="1523" y="263"/>
                  <a:pt x="1518" y="262"/>
                </a:cubicBezTo>
                <a:cubicBezTo>
                  <a:pt x="1517" y="267"/>
                  <a:pt x="1517" y="272"/>
                  <a:pt x="1516" y="277"/>
                </a:cubicBezTo>
                <a:close/>
                <a:moveTo>
                  <a:pt x="1510" y="332"/>
                </a:moveTo>
                <a:cubicBezTo>
                  <a:pt x="1516" y="332"/>
                  <a:pt x="1521" y="333"/>
                  <a:pt x="1527" y="333"/>
                </a:cubicBezTo>
                <a:cubicBezTo>
                  <a:pt x="1527" y="328"/>
                  <a:pt x="1527" y="323"/>
                  <a:pt x="1528" y="317"/>
                </a:cubicBezTo>
                <a:cubicBezTo>
                  <a:pt x="1522" y="317"/>
                  <a:pt x="1517" y="316"/>
                  <a:pt x="1512" y="316"/>
                </a:cubicBezTo>
                <a:cubicBezTo>
                  <a:pt x="1511" y="321"/>
                  <a:pt x="1511" y="326"/>
                  <a:pt x="1510" y="332"/>
                </a:cubicBezTo>
                <a:close/>
                <a:moveTo>
                  <a:pt x="1507" y="370"/>
                </a:moveTo>
                <a:cubicBezTo>
                  <a:pt x="1506" y="375"/>
                  <a:pt x="1506" y="381"/>
                  <a:pt x="1506" y="386"/>
                </a:cubicBezTo>
                <a:cubicBezTo>
                  <a:pt x="1512" y="387"/>
                  <a:pt x="1518" y="388"/>
                  <a:pt x="1524" y="388"/>
                </a:cubicBezTo>
                <a:cubicBezTo>
                  <a:pt x="1524" y="382"/>
                  <a:pt x="1524" y="377"/>
                  <a:pt x="1524" y="371"/>
                </a:cubicBezTo>
                <a:cubicBezTo>
                  <a:pt x="1518" y="371"/>
                  <a:pt x="1512" y="370"/>
                  <a:pt x="1507" y="370"/>
                </a:cubicBezTo>
                <a:close/>
                <a:moveTo>
                  <a:pt x="1492" y="247"/>
                </a:moveTo>
                <a:cubicBezTo>
                  <a:pt x="1497" y="247"/>
                  <a:pt x="1501" y="247"/>
                  <a:pt x="1506" y="248"/>
                </a:cubicBezTo>
                <a:cubicBezTo>
                  <a:pt x="1506" y="243"/>
                  <a:pt x="1507" y="239"/>
                  <a:pt x="1507" y="234"/>
                </a:cubicBezTo>
                <a:cubicBezTo>
                  <a:pt x="1502" y="233"/>
                  <a:pt x="1498" y="233"/>
                  <a:pt x="1493" y="232"/>
                </a:cubicBezTo>
                <a:cubicBezTo>
                  <a:pt x="1493" y="237"/>
                  <a:pt x="1492" y="242"/>
                  <a:pt x="1492" y="247"/>
                </a:cubicBezTo>
                <a:close/>
                <a:moveTo>
                  <a:pt x="1485" y="302"/>
                </a:moveTo>
                <a:cubicBezTo>
                  <a:pt x="1491" y="303"/>
                  <a:pt x="1497" y="303"/>
                  <a:pt x="1502" y="303"/>
                </a:cubicBezTo>
                <a:cubicBezTo>
                  <a:pt x="1502" y="298"/>
                  <a:pt x="1503" y="293"/>
                  <a:pt x="1503" y="288"/>
                </a:cubicBezTo>
                <a:cubicBezTo>
                  <a:pt x="1498" y="287"/>
                  <a:pt x="1492" y="286"/>
                  <a:pt x="1487" y="286"/>
                </a:cubicBezTo>
                <a:cubicBezTo>
                  <a:pt x="1487" y="292"/>
                  <a:pt x="1486" y="297"/>
                  <a:pt x="1485" y="302"/>
                </a:cubicBezTo>
                <a:close/>
                <a:moveTo>
                  <a:pt x="1483" y="340"/>
                </a:moveTo>
                <a:cubicBezTo>
                  <a:pt x="1482" y="346"/>
                  <a:pt x="1481" y="352"/>
                  <a:pt x="1480" y="358"/>
                </a:cubicBezTo>
                <a:cubicBezTo>
                  <a:pt x="1486" y="358"/>
                  <a:pt x="1492" y="358"/>
                  <a:pt x="1497" y="358"/>
                </a:cubicBezTo>
                <a:cubicBezTo>
                  <a:pt x="1498" y="353"/>
                  <a:pt x="1498" y="347"/>
                  <a:pt x="1499" y="341"/>
                </a:cubicBezTo>
                <a:cubicBezTo>
                  <a:pt x="1493" y="341"/>
                  <a:pt x="1488" y="340"/>
                  <a:pt x="1483" y="340"/>
                </a:cubicBezTo>
                <a:close/>
                <a:moveTo>
                  <a:pt x="1497" y="393"/>
                </a:moveTo>
                <a:cubicBezTo>
                  <a:pt x="1488" y="398"/>
                  <a:pt x="1481" y="393"/>
                  <a:pt x="1475" y="392"/>
                </a:cubicBezTo>
                <a:cubicBezTo>
                  <a:pt x="1478" y="399"/>
                  <a:pt x="1476" y="406"/>
                  <a:pt x="1474" y="414"/>
                </a:cubicBezTo>
                <a:cubicBezTo>
                  <a:pt x="1482" y="410"/>
                  <a:pt x="1489" y="412"/>
                  <a:pt x="1496" y="416"/>
                </a:cubicBezTo>
                <a:cubicBezTo>
                  <a:pt x="1493" y="409"/>
                  <a:pt x="1493" y="402"/>
                  <a:pt x="1497" y="393"/>
                </a:cubicBezTo>
                <a:close/>
                <a:moveTo>
                  <a:pt x="1474" y="363"/>
                </a:moveTo>
                <a:cubicBezTo>
                  <a:pt x="1464" y="367"/>
                  <a:pt x="1457" y="365"/>
                  <a:pt x="1449" y="361"/>
                </a:cubicBezTo>
                <a:cubicBezTo>
                  <a:pt x="1454" y="370"/>
                  <a:pt x="1452" y="378"/>
                  <a:pt x="1446" y="385"/>
                </a:cubicBezTo>
                <a:cubicBezTo>
                  <a:pt x="1447" y="385"/>
                  <a:pt x="1448" y="385"/>
                  <a:pt x="1449" y="385"/>
                </a:cubicBezTo>
                <a:cubicBezTo>
                  <a:pt x="1458" y="381"/>
                  <a:pt x="1466" y="382"/>
                  <a:pt x="1472" y="389"/>
                </a:cubicBezTo>
                <a:cubicBezTo>
                  <a:pt x="1469" y="381"/>
                  <a:pt x="1467" y="373"/>
                  <a:pt x="1474" y="363"/>
                </a:cubicBezTo>
                <a:close/>
                <a:moveTo>
                  <a:pt x="1421" y="356"/>
                </a:moveTo>
                <a:cubicBezTo>
                  <a:pt x="1430" y="352"/>
                  <a:pt x="1439" y="350"/>
                  <a:pt x="1447" y="358"/>
                </a:cubicBezTo>
                <a:cubicBezTo>
                  <a:pt x="1444" y="351"/>
                  <a:pt x="1443" y="343"/>
                  <a:pt x="1447" y="336"/>
                </a:cubicBezTo>
                <a:cubicBezTo>
                  <a:pt x="1440" y="335"/>
                  <a:pt x="1433" y="334"/>
                  <a:pt x="1426" y="334"/>
                </a:cubicBezTo>
                <a:cubicBezTo>
                  <a:pt x="1429" y="342"/>
                  <a:pt x="1427" y="350"/>
                  <a:pt x="1421" y="356"/>
                </a:cubicBezTo>
                <a:close/>
                <a:moveTo>
                  <a:pt x="1467" y="218"/>
                </a:moveTo>
                <a:cubicBezTo>
                  <a:pt x="1472" y="218"/>
                  <a:pt x="1477" y="218"/>
                  <a:pt x="1482" y="219"/>
                </a:cubicBezTo>
                <a:cubicBezTo>
                  <a:pt x="1482" y="214"/>
                  <a:pt x="1482" y="210"/>
                  <a:pt x="1482" y="205"/>
                </a:cubicBezTo>
                <a:cubicBezTo>
                  <a:pt x="1478" y="205"/>
                  <a:pt x="1474" y="204"/>
                  <a:pt x="1469" y="204"/>
                </a:cubicBezTo>
                <a:cubicBezTo>
                  <a:pt x="1468" y="209"/>
                  <a:pt x="1468" y="213"/>
                  <a:pt x="1467" y="218"/>
                </a:cubicBezTo>
                <a:close/>
                <a:moveTo>
                  <a:pt x="1461" y="272"/>
                </a:moveTo>
                <a:cubicBezTo>
                  <a:pt x="1466" y="273"/>
                  <a:pt x="1472" y="273"/>
                  <a:pt x="1477" y="273"/>
                </a:cubicBezTo>
                <a:cubicBezTo>
                  <a:pt x="1477" y="269"/>
                  <a:pt x="1478" y="264"/>
                  <a:pt x="1478" y="259"/>
                </a:cubicBezTo>
                <a:cubicBezTo>
                  <a:pt x="1473" y="258"/>
                  <a:pt x="1468" y="258"/>
                  <a:pt x="1462" y="257"/>
                </a:cubicBezTo>
                <a:cubicBezTo>
                  <a:pt x="1462" y="262"/>
                  <a:pt x="1462" y="267"/>
                  <a:pt x="1461" y="272"/>
                </a:cubicBezTo>
                <a:close/>
                <a:moveTo>
                  <a:pt x="1455" y="328"/>
                </a:moveTo>
                <a:cubicBezTo>
                  <a:pt x="1461" y="328"/>
                  <a:pt x="1467" y="328"/>
                  <a:pt x="1473" y="329"/>
                </a:cubicBezTo>
                <a:cubicBezTo>
                  <a:pt x="1473" y="323"/>
                  <a:pt x="1474" y="317"/>
                  <a:pt x="1474" y="312"/>
                </a:cubicBezTo>
                <a:cubicBezTo>
                  <a:pt x="1469" y="311"/>
                  <a:pt x="1463" y="311"/>
                  <a:pt x="1458" y="310"/>
                </a:cubicBezTo>
                <a:cubicBezTo>
                  <a:pt x="1457" y="316"/>
                  <a:pt x="1456" y="322"/>
                  <a:pt x="1455" y="328"/>
                </a:cubicBezTo>
                <a:close/>
                <a:moveTo>
                  <a:pt x="1443" y="187"/>
                </a:moveTo>
                <a:cubicBezTo>
                  <a:pt x="1447" y="188"/>
                  <a:pt x="1451" y="188"/>
                  <a:pt x="1456" y="188"/>
                </a:cubicBezTo>
                <a:cubicBezTo>
                  <a:pt x="1456" y="183"/>
                  <a:pt x="1456" y="178"/>
                  <a:pt x="1456" y="173"/>
                </a:cubicBezTo>
                <a:cubicBezTo>
                  <a:pt x="1454" y="173"/>
                  <a:pt x="1453" y="175"/>
                  <a:pt x="1451" y="175"/>
                </a:cubicBezTo>
                <a:cubicBezTo>
                  <a:pt x="1449" y="175"/>
                  <a:pt x="1447" y="174"/>
                  <a:pt x="1444" y="174"/>
                </a:cubicBezTo>
                <a:cubicBezTo>
                  <a:pt x="1444" y="179"/>
                  <a:pt x="1443" y="183"/>
                  <a:pt x="1443" y="187"/>
                </a:cubicBezTo>
                <a:close/>
                <a:moveTo>
                  <a:pt x="1436" y="243"/>
                </a:moveTo>
                <a:cubicBezTo>
                  <a:pt x="1442" y="244"/>
                  <a:pt x="1447" y="244"/>
                  <a:pt x="1452" y="244"/>
                </a:cubicBezTo>
                <a:cubicBezTo>
                  <a:pt x="1453" y="239"/>
                  <a:pt x="1453" y="234"/>
                  <a:pt x="1453" y="229"/>
                </a:cubicBezTo>
                <a:cubicBezTo>
                  <a:pt x="1448" y="228"/>
                  <a:pt x="1443" y="228"/>
                  <a:pt x="1438" y="228"/>
                </a:cubicBezTo>
                <a:cubicBezTo>
                  <a:pt x="1438" y="233"/>
                  <a:pt x="1437" y="238"/>
                  <a:pt x="1436" y="243"/>
                </a:cubicBezTo>
                <a:close/>
                <a:moveTo>
                  <a:pt x="1431" y="298"/>
                </a:moveTo>
                <a:cubicBezTo>
                  <a:pt x="1437" y="298"/>
                  <a:pt x="1442" y="298"/>
                  <a:pt x="1448" y="299"/>
                </a:cubicBezTo>
                <a:cubicBezTo>
                  <a:pt x="1448" y="294"/>
                  <a:pt x="1449" y="288"/>
                  <a:pt x="1449" y="283"/>
                </a:cubicBezTo>
                <a:cubicBezTo>
                  <a:pt x="1443" y="282"/>
                  <a:pt x="1438" y="282"/>
                  <a:pt x="1433" y="282"/>
                </a:cubicBezTo>
                <a:cubicBezTo>
                  <a:pt x="1433" y="287"/>
                  <a:pt x="1432" y="293"/>
                  <a:pt x="1431" y="298"/>
                </a:cubicBezTo>
                <a:close/>
                <a:moveTo>
                  <a:pt x="1412" y="213"/>
                </a:moveTo>
                <a:cubicBezTo>
                  <a:pt x="1417" y="213"/>
                  <a:pt x="1422" y="214"/>
                  <a:pt x="1427" y="214"/>
                </a:cubicBezTo>
                <a:cubicBezTo>
                  <a:pt x="1428" y="209"/>
                  <a:pt x="1428" y="205"/>
                  <a:pt x="1428" y="200"/>
                </a:cubicBezTo>
                <a:cubicBezTo>
                  <a:pt x="1423" y="199"/>
                  <a:pt x="1419" y="198"/>
                  <a:pt x="1414" y="198"/>
                </a:cubicBezTo>
                <a:cubicBezTo>
                  <a:pt x="1413" y="203"/>
                  <a:pt x="1412" y="208"/>
                  <a:pt x="1412" y="213"/>
                </a:cubicBezTo>
                <a:close/>
                <a:moveTo>
                  <a:pt x="1405" y="269"/>
                </a:moveTo>
                <a:cubicBezTo>
                  <a:pt x="1411" y="269"/>
                  <a:pt x="1417" y="269"/>
                  <a:pt x="1423" y="269"/>
                </a:cubicBezTo>
                <a:cubicBezTo>
                  <a:pt x="1423" y="264"/>
                  <a:pt x="1424" y="258"/>
                  <a:pt x="1424" y="253"/>
                </a:cubicBezTo>
                <a:cubicBezTo>
                  <a:pt x="1419" y="252"/>
                  <a:pt x="1413" y="252"/>
                  <a:pt x="1408" y="251"/>
                </a:cubicBezTo>
                <a:cubicBezTo>
                  <a:pt x="1407" y="258"/>
                  <a:pt x="1406" y="264"/>
                  <a:pt x="1405" y="269"/>
                </a:cubicBezTo>
                <a:close/>
                <a:moveTo>
                  <a:pt x="1399" y="325"/>
                </a:moveTo>
                <a:cubicBezTo>
                  <a:pt x="1408" y="321"/>
                  <a:pt x="1414" y="323"/>
                  <a:pt x="1420" y="326"/>
                </a:cubicBezTo>
                <a:cubicBezTo>
                  <a:pt x="1420" y="319"/>
                  <a:pt x="1420" y="313"/>
                  <a:pt x="1420" y="307"/>
                </a:cubicBezTo>
                <a:cubicBezTo>
                  <a:pt x="1414" y="306"/>
                  <a:pt x="1408" y="305"/>
                  <a:pt x="1401" y="304"/>
                </a:cubicBezTo>
                <a:cubicBezTo>
                  <a:pt x="1404" y="311"/>
                  <a:pt x="1402" y="317"/>
                  <a:pt x="1399" y="325"/>
                </a:cubicBezTo>
                <a:close/>
                <a:moveTo>
                  <a:pt x="1388" y="183"/>
                </a:moveTo>
                <a:cubicBezTo>
                  <a:pt x="1393" y="183"/>
                  <a:pt x="1397" y="184"/>
                  <a:pt x="1402" y="184"/>
                </a:cubicBezTo>
                <a:cubicBezTo>
                  <a:pt x="1402" y="179"/>
                  <a:pt x="1403" y="175"/>
                  <a:pt x="1403" y="171"/>
                </a:cubicBezTo>
                <a:cubicBezTo>
                  <a:pt x="1399" y="170"/>
                  <a:pt x="1394" y="170"/>
                  <a:pt x="1389" y="169"/>
                </a:cubicBezTo>
                <a:cubicBezTo>
                  <a:pt x="1389" y="174"/>
                  <a:pt x="1388" y="179"/>
                  <a:pt x="1388" y="183"/>
                </a:cubicBezTo>
                <a:close/>
                <a:moveTo>
                  <a:pt x="1381" y="239"/>
                </a:moveTo>
                <a:cubicBezTo>
                  <a:pt x="1387" y="239"/>
                  <a:pt x="1392" y="239"/>
                  <a:pt x="1398" y="240"/>
                </a:cubicBezTo>
                <a:cubicBezTo>
                  <a:pt x="1399" y="234"/>
                  <a:pt x="1399" y="229"/>
                  <a:pt x="1399" y="224"/>
                </a:cubicBezTo>
                <a:cubicBezTo>
                  <a:pt x="1394" y="223"/>
                  <a:pt x="1388" y="222"/>
                  <a:pt x="1383" y="222"/>
                </a:cubicBezTo>
                <a:cubicBezTo>
                  <a:pt x="1382" y="228"/>
                  <a:pt x="1382" y="233"/>
                  <a:pt x="1381" y="239"/>
                </a:cubicBezTo>
                <a:close/>
                <a:moveTo>
                  <a:pt x="1378" y="276"/>
                </a:moveTo>
                <a:cubicBezTo>
                  <a:pt x="1377" y="282"/>
                  <a:pt x="1377" y="288"/>
                  <a:pt x="1376" y="294"/>
                </a:cubicBezTo>
                <a:cubicBezTo>
                  <a:pt x="1383" y="294"/>
                  <a:pt x="1389" y="295"/>
                  <a:pt x="1395" y="296"/>
                </a:cubicBezTo>
                <a:cubicBezTo>
                  <a:pt x="1395" y="290"/>
                  <a:pt x="1396" y="283"/>
                  <a:pt x="1396" y="277"/>
                </a:cubicBezTo>
                <a:cubicBezTo>
                  <a:pt x="1390" y="276"/>
                  <a:pt x="1384" y="276"/>
                  <a:pt x="1378" y="276"/>
                </a:cubicBezTo>
                <a:close/>
                <a:moveTo>
                  <a:pt x="1363" y="154"/>
                </a:moveTo>
                <a:cubicBezTo>
                  <a:pt x="1368" y="154"/>
                  <a:pt x="1373" y="155"/>
                  <a:pt x="1378" y="155"/>
                </a:cubicBezTo>
                <a:cubicBezTo>
                  <a:pt x="1378" y="150"/>
                  <a:pt x="1378" y="146"/>
                  <a:pt x="1378" y="141"/>
                </a:cubicBezTo>
                <a:cubicBezTo>
                  <a:pt x="1374" y="141"/>
                  <a:pt x="1369" y="140"/>
                  <a:pt x="1365" y="140"/>
                </a:cubicBezTo>
                <a:cubicBezTo>
                  <a:pt x="1364" y="145"/>
                  <a:pt x="1364" y="150"/>
                  <a:pt x="1363" y="154"/>
                </a:cubicBezTo>
                <a:close/>
                <a:moveTo>
                  <a:pt x="1357" y="208"/>
                </a:moveTo>
                <a:cubicBezTo>
                  <a:pt x="1362" y="209"/>
                  <a:pt x="1368" y="209"/>
                  <a:pt x="1374" y="210"/>
                </a:cubicBezTo>
                <a:cubicBezTo>
                  <a:pt x="1374" y="205"/>
                  <a:pt x="1374" y="200"/>
                  <a:pt x="1374" y="195"/>
                </a:cubicBezTo>
                <a:cubicBezTo>
                  <a:pt x="1369" y="194"/>
                  <a:pt x="1363" y="193"/>
                  <a:pt x="1358" y="193"/>
                </a:cubicBezTo>
                <a:cubicBezTo>
                  <a:pt x="1358" y="198"/>
                  <a:pt x="1357" y="204"/>
                  <a:pt x="1357" y="208"/>
                </a:cubicBezTo>
                <a:close/>
                <a:moveTo>
                  <a:pt x="1354" y="246"/>
                </a:moveTo>
                <a:cubicBezTo>
                  <a:pt x="1353" y="252"/>
                  <a:pt x="1352" y="258"/>
                  <a:pt x="1351" y="265"/>
                </a:cubicBezTo>
                <a:cubicBezTo>
                  <a:pt x="1356" y="265"/>
                  <a:pt x="1363" y="265"/>
                  <a:pt x="1369" y="265"/>
                </a:cubicBezTo>
                <a:cubicBezTo>
                  <a:pt x="1369" y="259"/>
                  <a:pt x="1370" y="253"/>
                  <a:pt x="1371" y="247"/>
                </a:cubicBezTo>
                <a:cubicBezTo>
                  <a:pt x="1365" y="247"/>
                  <a:pt x="1359" y="246"/>
                  <a:pt x="1354" y="246"/>
                </a:cubicBezTo>
                <a:close/>
                <a:moveTo>
                  <a:pt x="1339" y="124"/>
                </a:moveTo>
                <a:cubicBezTo>
                  <a:pt x="1344" y="124"/>
                  <a:pt x="1348" y="124"/>
                  <a:pt x="1352" y="125"/>
                </a:cubicBezTo>
                <a:cubicBezTo>
                  <a:pt x="1353" y="119"/>
                  <a:pt x="1353" y="115"/>
                  <a:pt x="1353" y="111"/>
                </a:cubicBezTo>
                <a:cubicBezTo>
                  <a:pt x="1349" y="111"/>
                  <a:pt x="1344" y="111"/>
                  <a:pt x="1340" y="111"/>
                </a:cubicBezTo>
                <a:cubicBezTo>
                  <a:pt x="1340" y="115"/>
                  <a:pt x="1339" y="119"/>
                  <a:pt x="1339" y="124"/>
                </a:cubicBezTo>
                <a:close/>
                <a:moveTo>
                  <a:pt x="1332" y="179"/>
                </a:moveTo>
                <a:cubicBezTo>
                  <a:pt x="1338" y="180"/>
                  <a:pt x="1343" y="180"/>
                  <a:pt x="1348" y="181"/>
                </a:cubicBezTo>
                <a:cubicBezTo>
                  <a:pt x="1349" y="175"/>
                  <a:pt x="1349" y="170"/>
                  <a:pt x="1349" y="165"/>
                </a:cubicBezTo>
                <a:cubicBezTo>
                  <a:pt x="1344" y="165"/>
                  <a:pt x="1340" y="164"/>
                  <a:pt x="1334" y="164"/>
                </a:cubicBezTo>
                <a:cubicBezTo>
                  <a:pt x="1334" y="169"/>
                  <a:pt x="1333" y="174"/>
                  <a:pt x="1332" y="179"/>
                </a:cubicBezTo>
                <a:close/>
                <a:moveTo>
                  <a:pt x="1327" y="234"/>
                </a:moveTo>
                <a:cubicBezTo>
                  <a:pt x="1332" y="234"/>
                  <a:pt x="1338" y="234"/>
                  <a:pt x="1344" y="235"/>
                </a:cubicBezTo>
                <a:cubicBezTo>
                  <a:pt x="1344" y="229"/>
                  <a:pt x="1345" y="224"/>
                  <a:pt x="1345" y="219"/>
                </a:cubicBezTo>
                <a:cubicBezTo>
                  <a:pt x="1339" y="218"/>
                  <a:pt x="1334" y="218"/>
                  <a:pt x="1329" y="217"/>
                </a:cubicBezTo>
                <a:cubicBezTo>
                  <a:pt x="1328" y="223"/>
                  <a:pt x="1328" y="228"/>
                  <a:pt x="1327" y="234"/>
                </a:cubicBezTo>
                <a:close/>
                <a:moveTo>
                  <a:pt x="1344" y="270"/>
                </a:moveTo>
                <a:cubicBezTo>
                  <a:pt x="1335" y="272"/>
                  <a:pt x="1327" y="272"/>
                  <a:pt x="1321" y="266"/>
                </a:cubicBezTo>
                <a:cubicBezTo>
                  <a:pt x="1314" y="259"/>
                  <a:pt x="1315" y="250"/>
                  <a:pt x="1317" y="243"/>
                </a:cubicBezTo>
                <a:cubicBezTo>
                  <a:pt x="1310" y="242"/>
                  <a:pt x="1304" y="241"/>
                  <a:pt x="1297" y="240"/>
                </a:cubicBezTo>
                <a:cubicBezTo>
                  <a:pt x="1300" y="248"/>
                  <a:pt x="1298" y="256"/>
                  <a:pt x="1293" y="262"/>
                </a:cubicBezTo>
                <a:cubicBezTo>
                  <a:pt x="1295" y="262"/>
                  <a:pt x="1297" y="261"/>
                  <a:pt x="1299" y="261"/>
                </a:cubicBezTo>
                <a:cubicBezTo>
                  <a:pt x="1307" y="258"/>
                  <a:pt x="1313" y="260"/>
                  <a:pt x="1318" y="266"/>
                </a:cubicBezTo>
                <a:cubicBezTo>
                  <a:pt x="1324" y="272"/>
                  <a:pt x="1324" y="279"/>
                  <a:pt x="1321" y="286"/>
                </a:cubicBezTo>
                <a:cubicBezTo>
                  <a:pt x="1321" y="288"/>
                  <a:pt x="1320" y="290"/>
                  <a:pt x="1319" y="292"/>
                </a:cubicBezTo>
                <a:cubicBezTo>
                  <a:pt x="1326" y="288"/>
                  <a:pt x="1334" y="288"/>
                  <a:pt x="1341" y="293"/>
                </a:cubicBezTo>
                <a:cubicBezTo>
                  <a:pt x="1342" y="293"/>
                  <a:pt x="1343" y="293"/>
                  <a:pt x="1343" y="293"/>
                </a:cubicBezTo>
                <a:cubicBezTo>
                  <a:pt x="1339" y="286"/>
                  <a:pt x="1340" y="278"/>
                  <a:pt x="1344" y="270"/>
                </a:cubicBezTo>
                <a:close/>
                <a:moveTo>
                  <a:pt x="1308" y="149"/>
                </a:moveTo>
                <a:cubicBezTo>
                  <a:pt x="1313" y="150"/>
                  <a:pt x="1318" y="150"/>
                  <a:pt x="1323" y="150"/>
                </a:cubicBezTo>
                <a:cubicBezTo>
                  <a:pt x="1324" y="145"/>
                  <a:pt x="1324" y="140"/>
                  <a:pt x="1324" y="135"/>
                </a:cubicBezTo>
                <a:cubicBezTo>
                  <a:pt x="1319" y="135"/>
                  <a:pt x="1314" y="134"/>
                  <a:pt x="1310" y="134"/>
                </a:cubicBezTo>
                <a:cubicBezTo>
                  <a:pt x="1309" y="139"/>
                  <a:pt x="1308" y="144"/>
                  <a:pt x="1308" y="149"/>
                </a:cubicBezTo>
                <a:close/>
                <a:moveTo>
                  <a:pt x="1302" y="205"/>
                </a:moveTo>
                <a:cubicBezTo>
                  <a:pt x="1308" y="205"/>
                  <a:pt x="1314" y="205"/>
                  <a:pt x="1319" y="206"/>
                </a:cubicBezTo>
                <a:cubicBezTo>
                  <a:pt x="1320" y="200"/>
                  <a:pt x="1320" y="194"/>
                  <a:pt x="1320" y="189"/>
                </a:cubicBezTo>
                <a:cubicBezTo>
                  <a:pt x="1315" y="188"/>
                  <a:pt x="1310" y="188"/>
                  <a:pt x="1305" y="188"/>
                </a:cubicBezTo>
                <a:cubicBezTo>
                  <a:pt x="1304" y="193"/>
                  <a:pt x="1303" y="199"/>
                  <a:pt x="1302" y="205"/>
                </a:cubicBezTo>
                <a:close/>
                <a:moveTo>
                  <a:pt x="1284" y="119"/>
                </a:moveTo>
                <a:cubicBezTo>
                  <a:pt x="1289" y="119"/>
                  <a:pt x="1293" y="120"/>
                  <a:pt x="1298" y="120"/>
                </a:cubicBezTo>
                <a:cubicBezTo>
                  <a:pt x="1298" y="115"/>
                  <a:pt x="1299" y="111"/>
                  <a:pt x="1299" y="107"/>
                </a:cubicBezTo>
                <a:cubicBezTo>
                  <a:pt x="1294" y="106"/>
                  <a:pt x="1290" y="106"/>
                  <a:pt x="1285" y="105"/>
                </a:cubicBezTo>
                <a:cubicBezTo>
                  <a:pt x="1285" y="110"/>
                  <a:pt x="1284" y="114"/>
                  <a:pt x="1284" y="119"/>
                </a:cubicBezTo>
                <a:close/>
                <a:moveTo>
                  <a:pt x="1277" y="175"/>
                </a:moveTo>
                <a:cubicBezTo>
                  <a:pt x="1283" y="175"/>
                  <a:pt x="1289" y="175"/>
                  <a:pt x="1294" y="175"/>
                </a:cubicBezTo>
                <a:cubicBezTo>
                  <a:pt x="1295" y="170"/>
                  <a:pt x="1295" y="164"/>
                  <a:pt x="1295" y="159"/>
                </a:cubicBezTo>
                <a:cubicBezTo>
                  <a:pt x="1290" y="159"/>
                  <a:pt x="1284" y="158"/>
                  <a:pt x="1279" y="158"/>
                </a:cubicBezTo>
                <a:cubicBezTo>
                  <a:pt x="1279" y="163"/>
                  <a:pt x="1278" y="169"/>
                  <a:pt x="1277" y="175"/>
                </a:cubicBezTo>
                <a:close/>
                <a:moveTo>
                  <a:pt x="1269" y="232"/>
                </a:moveTo>
                <a:cubicBezTo>
                  <a:pt x="1278" y="229"/>
                  <a:pt x="1285" y="229"/>
                  <a:pt x="1291" y="233"/>
                </a:cubicBezTo>
                <a:cubicBezTo>
                  <a:pt x="1291" y="226"/>
                  <a:pt x="1292" y="219"/>
                  <a:pt x="1292" y="213"/>
                </a:cubicBezTo>
                <a:cubicBezTo>
                  <a:pt x="1286" y="212"/>
                  <a:pt x="1280" y="212"/>
                  <a:pt x="1273" y="211"/>
                </a:cubicBezTo>
                <a:cubicBezTo>
                  <a:pt x="1276" y="218"/>
                  <a:pt x="1274" y="224"/>
                  <a:pt x="1269" y="232"/>
                </a:cubicBezTo>
                <a:close/>
                <a:moveTo>
                  <a:pt x="1259" y="90"/>
                </a:moveTo>
                <a:cubicBezTo>
                  <a:pt x="1264" y="90"/>
                  <a:pt x="1269" y="90"/>
                  <a:pt x="1273" y="90"/>
                </a:cubicBezTo>
                <a:cubicBezTo>
                  <a:pt x="1274" y="86"/>
                  <a:pt x="1274" y="81"/>
                  <a:pt x="1274" y="77"/>
                </a:cubicBezTo>
                <a:cubicBezTo>
                  <a:pt x="1270" y="77"/>
                  <a:pt x="1265" y="76"/>
                  <a:pt x="1261" y="76"/>
                </a:cubicBezTo>
                <a:cubicBezTo>
                  <a:pt x="1260" y="81"/>
                  <a:pt x="1260" y="85"/>
                  <a:pt x="1259" y="90"/>
                </a:cubicBezTo>
                <a:close/>
                <a:moveTo>
                  <a:pt x="1253" y="144"/>
                </a:moveTo>
                <a:cubicBezTo>
                  <a:pt x="1259" y="145"/>
                  <a:pt x="1264" y="145"/>
                  <a:pt x="1269" y="146"/>
                </a:cubicBezTo>
                <a:cubicBezTo>
                  <a:pt x="1269" y="141"/>
                  <a:pt x="1270" y="136"/>
                  <a:pt x="1270" y="131"/>
                </a:cubicBezTo>
                <a:cubicBezTo>
                  <a:pt x="1265" y="130"/>
                  <a:pt x="1260" y="130"/>
                  <a:pt x="1254" y="129"/>
                </a:cubicBezTo>
                <a:cubicBezTo>
                  <a:pt x="1254" y="134"/>
                  <a:pt x="1254" y="139"/>
                  <a:pt x="1253" y="144"/>
                </a:cubicBezTo>
                <a:close/>
                <a:moveTo>
                  <a:pt x="1248" y="199"/>
                </a:moveTo>
                <a:cubicBezTo>
                  <a:pt x="1254" y="200"/>
                  <a:pt x="1260" y="201"/>
                  <a:pt x="1266" y="201"/>
                </a:cubicBezTo>
                <a:cubicBezTo>
                  <a:pt x="1266" y="196"/>
                  <a:pt x="1267" y="189"/>
                  <a:pt x="1267" y="183"/>
                </a:cubicBezTo>
                <a:cubicBezTo>
                  <a:pt x="1262" y="183"/>
                  <a:pt x="1255" y="182"/>
                  <a:pt x="1249" y="182"/>
                </a:cubicBezTo>
                <a:cubicBezTo>
                  <a:pt x="1249" y="188"/>
                  <a:pt x="1248" y="194"/>
                  <a:pt x="1248" y="199"/>
                </a:cubicBezTo>
                <a:close/>
                <a:moveTo>
                  <a:pt x="1267" y="234"/>
                </a:moveTo>
                <a:cubicBezTo>
                  <a:pt x="1257" y="238"/>
                  <a:pt x="1250" y="238"/>
                  <a:pt x="1241" y="232"/>
                </a:cubicBezTo>
                <a:cubicBezTo>
                  <a:pt x="1246" y="244"/>
                  <a:pt x="1243" y="252"/>
                  <a:pt x="1237" y="259"/>
                </a:cubicBezTo>
                <a:cubicBezTo>
                  <a:pt x="1237" y="259"/>
                  <a:pt x="1237" y="259"/>
                  <a:pt x="1238" y="259"/>
                </a:cubicBezTo>
                <a:cubicBezTo>
                  <a:pt x="1248" y="253"/>
                  <a:pt x="1257" y="254"/>
                  <a:pt x="1265" y="262"/>
                </a:cubicBezTo>
                <a:cubicBezTo>
                  <a:pt x="1261" y="253"/>
                  <a:pt x="1259" y="245"/>
                  <a:pt x="1267" y="234"/>
                </a:cubicBezTo>
                <a:close/>
                <a:moveTo>
                  <a:pt x="1216" y="226"/>
                </a:moveTo>
                <a:cubicBezTo>
                  <a:pt x="1224" y="223"/>
                  <a:pt x="1232" y="225"/>
                  <a:pt x="1238" y="229"/>
                </a:cubicBezTo>
                <a:cubicBezTo>
                  <a:pt x="1238" y="222"/>
                  <a:pt x="1238" y="215"/>
                  <a:pt x="1238" y="209"/>
                </a:cubicBezTo>
                <a:cubicBezTo>
                  <a:pt x="1231" y="208"/>
                  <a:pt x="1224" y="207"/>
                  <a:pt x="1217" y="206"/>
                </a:cubicBezTo>
                <a:cubicBezTo>
                  <a:pt x="1220" y="212"/>
                  <a:pt x="1220" y="219"/>
                  <a:pt x="1216" y="226"/>
                </a:cubicBezTo>
                <a:close/>
                <a:moveTo>
                  <a:pt x="1229" y="115"/>
                </a:moveTo>
                <a:cubicBezTo>
                  <a:pt x="1234" y="115"/>
                  <a:pt x="1239" y="116"/>
                  <a:pt x="1244" y="116"/>
                </a:cubicBezTo>
                <a:cubicBezTo>
                  <a:pt x="1244" y="111"/>
                  <a:pt x="1245" y="106"/>
                  <a:pt x="1245" y="101"/>
                </a:cubicBezTo>
                <a:cubicBezTo>
                  <a:pt x="1240" y="101"/>
                  <a:pt x="1235" y="100"/>
                  <a:pt x="1230" y="100"/>
                </a:cubicBezTo>
                <a:cubicBezTo>
                  <a:pt x="1230" y="105"/>
                  <a:pt x="1229" y="110"/>
                  <a:pt x="1229" y="115"/>
                </a:cubicBezTo>
                <a:close/>
                <a:moveTo>
                  <a:pt x="1223" y="170"/>
                </a:moveTo>
                <a:cubicBezTo>
                  <a:pt x="1229" y="171"/>
                  <a:pt x="1235" y="171"/>
                  <a:pt x="1241" y="172"/>
                </a:cubicBezTo>
                <a:cubicBezTo>
                  <a:pt x="1241" y="166"/>
                  <a:pt x="1241" y="160"/>
                  <a:pt x="1241" y="155"/>
                </a:cubicBezTo>
                <a:cubicBezTo>
                  <a:pt x="1235" y="154"/>
                  <a:pt x="1230" y="154"/>
                  <a:pt x="1226" y="154"/>
                </a:cubicBezTo>
                <a:cubicBezTo>
                  <a:pt x="1225" y="160"/>
                  <a:pt x="1224" y="165"/>
                  <a:pt x="1223" y="170"/>
                </a:cubicBezTo>
                <a:close/>
                <a:moveTo>
                  <a:pt x="1204" y="85"/>
                </a:moveTo>
                <a:cubicBezTo>
                  <a:pt x="1209" y="85"/>
                  <a:pt x="1214" y="85"/>
                  <a:pt x="1219" y="86"/>
                </a:cubicBezTo>
                <a:cubicBezTo>
                  <a:pt x="1219" y="81"/>
                  <a:pt x="1220" y="77"/>
                  <a:pt x="1220" y="72"/>
                </a:cubicBezTo>
                <a:cubicBezTo>
                  <a:pt x="1215" y="71"/>
                  <a:pt x="1210" y="71"/>
                  <a:pt x="1206" y="71"/>
                </a:cubicBezTo>
                <a:cubicBezTo>
                  <a:pt x="1206" y="75"/>
                  <a:pt x="1205" y="80"/>
                  <a:pt x="1204" y="85"/>
                </a:cubicBezTo>
                <a:close/>
                <a:moveTo>
                  <a:pt x="1199" y="141"/>
                </a:moveTo>
                <a:cubicBezTo>
                  <a:pt x="1204" y="141"/>
                  <a:pt x="1210" y="141"/>
                  <a:pt x="1215" y="141"/>
                </a:cubicBezTo>
                <a:cubicBezTo>
                  <a:pt x="1215" y="136"/>
                  <a:pt x="1216" y="131"/>
                  <a:pt x="1216" y="125"/>
                </a:cubicBezTo>
                <a:cubicBezTo>
                  <a:pt x="1211" y="125"/>
                  <a:pt x="1206" y="124"/>
                  <a:pt x="1201" y="124"/>
                </a:cubicBezTo>
                <a:cubicBezTo>
                  <a:pt x="1200" y="130"/>
                  <a:pt x="1199" y="135"/>
                  <a:pt x="1199" y="141"/>
                </a:cubicBezTo>
                <a:close/>
                <a:moveTo>
                  <a:pt x="1193" y="196"/>
                </a:moveTo>
                <a:cubicBezTo>
                  <a:pt x="1198" y="196"/>
                  <a:pt x="1205" y="197"/>
                  <a:pt x="1212" y="197"/>
                </a:cubicBezTo>
                <a:cubicBezTo>
                  <a:pt x="1212" y="192"/>
                  <a:pt x="1212" y="185"/>
                  <a:pt x="1213" y="179"/>
                </a:cubicBezTo>
                <a:cubicBezTo>
                  <a:pt x="1207" y="178"/>
                  <a:pt x="1200" y="177"/>
                  <a:pt x="1195" y="177"/>
                </a:cubicBezTo>
                <a:cubicBezTo>
                  <a:pt x="1194" y="183"/>
                  <a:pt x="1193" y="190"/>
                  <a:pt x="1193" y="196"/>
                </a:cubicBezTo>
                <a:close/>
                <a:moveTo>
                  <a:pt x="1174" y="110"/>
                </a:moveTo>
                <a:cubicBezTo>
                  <a:pt x="1180" y="110"/>
                  <a:pt x="1185" y="111"/>
                  <a:pt x="1190" y="111"/>
                </a:cubicBezTo>
                <a:cubicBezTo>
                  <a:pt x="1190" y="106"/>
                  <a:pt x="1190" y="101"/>
                  <a:pt x="1191" y="96"/>
                </a:cubicBezTo>
                <a:cubicBezTo>
                  <a:pt x="1186" y="95"/>
                  <a:pt x="1181" y="95"/>
                  <a:pt x="1176" y="95"/>
                </a:cubicBezTo>
                <a:cubicBezTo>
                  <a:pt x="1176" y="100"/>
                  <a:pt x="1175" y="105"/>
                  <a:pt x="1174" y="110"/>
                </a:cubicBezTo>
                <a:close/>
                <a:moveTo>
                  <a:pt x="1168" y="166"/>
                </a:moveTo>
                <a:cubicBezTo>
                  <a:pt x="1174" y="166"/>
                  <a:pt x="1180" y="167"/>
                  <a:pt x="1187" y="167"/>
                </a:cubicBezTo>
                <a:cubicBezTo>
                  <a:pt x="1187" y="161"/>
                  <a:pt x="1187" y="155"/>
                  <a:pt x="1188" y="149"/>
                </a:cubicBezTo>
                <a:cubicBezTo>
                  <a:pt x="1182" y="149"/>
                  <a:pt x="1176" y="148"/>
                  <a:pt x="1171" y="148"/>
                </a:cubicBezTo>
                <a:cubicBezTo>
                  <a:pt x="1170" y="154"/>
                  <a:pt x="1169" y="160"/>
                  <a:pt x="1168" y="166"/>
                </a:cubicBezTo>
                <a:close/>
                <a:moveTo>
                  <a:pt x="1150" y="80"/>
                </a:moveTo>
                <a:cubicBezTo>
                  <a:pt x="1155" y="80"/>
                  <a:pt x="1160" y="81"/>
                  <a:pt x="1165" y="81"/>
                </a:cubicBezTo>
                <a:cubicBezTo>
                  <a:pt x="1165" y="76"/>
                  <a:pt x="1165" y="72"/>
                  <a:pt x="1165" y="67"/>
                </a:cubicBezTo>
                <a:cubicBezTo>
                  <a:pt x="1160" y="67"/>
                  <a:pt x="1155" y="66"/>
                  <a:pt x="1151" y="66"/>
                </a:cubicBezTo>
                <a:cubicBezTo>
                  <a:pt x="1151" y="71"/>
                  <a:pt x="1150" y="76"/>
                  <a:pt x="1150" y="80"/>
                </a:cubicBezTo>
                <a:close/>
                <a:moveTo>
                  <a:pt x="1144" y="135"/>
                </a:moveTo>
                <a:cubicBezTo>
                  <a:pt x="1150" y="136"/>
                  <a:pt x="1156" y="136"/>
                  <a:pt x="1162" y="137"/>
                </a:cubicBezTo>
                <a:cubicBezTo>
                  <a:pt x="1162" y="131"/>
                  <a:pt x="1162" y="125"/>
                  <a:pt x="1163" y="120"/>
                </a:cubicBezTo>
                <a:cubicBezTo>
                  <a:pt x="1157" y="119"/>
                  <a:pt x="1151" y="119"/>
                  <a:pt x="1146" y="118"/>
                </a:cubicBezTo>
                <a:cubicBezTo>
                  <a:pt x="1145" y="124"/>
                  <a:pt x="1145" y="130"/>
                  <a:pt x="1144" y="135"/>
                </a:cubicBezTo>
                <a:close/>
                <a:moveTo>
                  <a:pt x="1159" y="174"/>
                </a:moveTo>
                <a:cubicBezTo>
                  <a:pt x="1152" y="173"/>
                  <a:pt x="1145" y="172"/>
                  <a:pt x="1139" y="171"/>
                </a:cubicBezTo>
                <a:cubicBezTo>
                  <a:pt x="1141" y="178"/>
                  <a:pt x="1140" y="185"/>
                  <a:pt x="1136" y="191"/>
                </a:cubicBezTo>
                <a:cubicBezTo>
                  <a:pt x="1136" y="192"/>
                  <a:pt x="1136" y="193"/>
                  <a:pt x="1136" y="193"/>
                </a:cubicBezTo>
                <a:cubicBezTo>
                  <a:pt x="1142" y="190"/>
                  <a:pt x="1148" y="190"/>
                  <a:pt x="1155" y="193"/>
                </a:cubicBezTo>
                <a:cubicBezTo>
                  <a:pt x="1156" y="193"/>
                  <a:pt x="1158" y="194"/>
                  <a:pt x="1159" y="194"/>
                </a:cubicBezTo>
                <a:cubicBezTo>
                  <a:pt x="1156" y="187"/>
                  <a:pt x="1157" y="180"/>
                  <a:pt x="1159" y="174"/>
                </a:cubicBezTo>
                <a:close/>
                <a:moveTo>
                  <a:pt x="1125" y="50"/>
                </a:moveTo>
                <a:cubicBezTo>
                  <a:pt x="1130" y="51"/>
                  <a:pt x="1135" y="51"/>
                  <a:pt x="1139" y="52"/>
                </a:cubicBezTo>
                <a:cubicBezTo>
                  <a:pt x="1140" y="47"/>
                  <a:pt x="1140" y="43"/>
                  <a:pt x="1140" y="38"/>
                </a:cubicBezTo>
                <a:cubicBezTo>
                  <a:pt x="1136" y="37"/>
                  <a:pt x="1132" y="37"/>
                  <a:pt x="1127" y="37"/>
                </a:cubicBezTo>
                <a:cubicBezTo>
                  <a:pt x="1126" y="41"/>
                  <a:pt x="1126" y="46"/>
                  <a:pt x="1125" y="50"/>
                </a:cubicBezTo>
                <a:close/>
                <a:moveTo>
                  <a:pt x="1120" y="106"/>
                </a:moveTo>
                <a:cubicBezTo>
                  <a:pt x="1126" y="107"/>
                  <a:pt x="1131" y="107"/>
                  <a:pt x="1137" y="108"/>
                </a:cubicBezTo>
                <a:cubicBezTo>
                  <a:pt x="1137" y="102"/>
                  <a:pt x="1137" y="96"/>
                  <a:pt x="1137" y="91"/>
                </a:cubicBezTo>
                <a:cubicBezTo>
                  <a:pt x="1132" y="91"/>
                  <a:pt x="1127" y="91"/>
                  <a:pt x="1122" y="90"/>
                </a:cubicBezTo>
                <a:cubicBezTo>
                  <a:pt x="1121" y="96"/>
                  <a:pt x="1120" y="101"/>
                  <a:pt x="1120" y="106"/>
                </a:cubicBezTo>
                <a:close/>
                <a:moveTo>
                  <a:pt x="1114" y="160"/>
                </a:moveTo>
                <a:cubicBezTo>
                  <a:pt x="1120" y="161"/>
                  <a:pt x="1127" y="162"/>
                  <a:pt x="1133" y="163"/>
                </a:cubicBezTo>
                <a:cubicBezTo>
                  <a:pt x="1133" y="157"/>
                  <a:pt x="1133" y="151"/>
                  <a:pt x="1133" y="145"/>
                </a:cubicBezTo>
                <a:cubicBezTo>
                  <a:pt x="1127" y="144"/>
                  <a:pt x="1121" y="144"/>
                  <a:pt x="1116" y="143"/>
                </a:cubicBezTo>
                <a:cubicBezTo>
                  <a:pt x="1115" y="149"/>
                  <a:pt x="1114" y="155"/>
                  <a:pt x="1114" y="160"/>
                </a:cubicBezTo>
                <a:close/>
                <a:moveTo>
                  <a:pt x="1096" y="76"/>
                </a:moveTo>
                <a:cubicBezTo>
                  <a:pt x="1100" y="76"/>
                  <a:pt x="1105" y="76"/>
                  <a:pt x="1110" y="77"/>
                </a:cubicBezTo>
                <a:cubicBezTo>
                  <a:pt x="1111" y="71"/>
                  <a:pt x="1111" y="67"/>
                  <a:pt x="1111" y="62"/>
                </a:cubicBezTo>
                <a:cubicBezTo>
                  <a:pt x="1107" y="62"/>
                  <a:pt x="1102" y="61"/>
                  <a:pt x="1098" y="61"/>
                </a:cubicBezTo>
                <a:cubicBezTo>
                  <a:pt x="1097" y="66"/>
                  <a:pt x="1096" y="71"/>
                  <a:pt x="1096" y="76"/>
                </a:cubicBezTo>
                <a:close/>
                <a:moveTo>
                  <a:pt x="1089" y="131"/>
                </a:moveTo>
                <a:cubicBezTo>
                  <a:pt x="1095" y="132"/>
                  <a:pt x="1101" y="132"/>
                  <a:pt x="1107" y="133"/>
                </a:cubicBezTo>
                <a:cubicBezTo>
                  <a:pt x="1108" y="127"/>
                  <a:pt x="1108" y="121"/>
                  <a:pt x="1108" y="116"/>
                </a:cubicBezTo>
                <a:cubicBezTo>
                  <a:pt x="1103" y="115"/>
                  <a:pt x="1097" y="114"/>
                  <a:pt x="1091" y="114"/>
                </a:cubicBezTo>
                <a:cubicBezTo>
                  <a:pt x="1091" y="120"/>
                  <a:pt x="1090" y="126"/>
                  <a:pt x="1089" y="131"/>
                </a:cubicBezTo>
                <a:close/>
                <a:moveTo>
                  <a:pt x="1079" y="189"/>
                </a:moveTo>
                <a:cubicBezTo>
                  <a:pt x="1088" y="185"/>
                  <a:pt x="1097" y="184"/>
                  <a:pt x="1105" y="191"/>
                </a:cubicBezTo>
                <a:cubicBezTo>
                  <a:pt x="1102" y="183"/>
                  <a:pt x="1101" y="176"/>
                  <a:pt x="1105" y="169"/>
                </a:cubicBezTo>
                <a:cubicBezTo>
                  <a:pt x="1098" y="169"/>
                  <a:pt x="1091" y="168"/>
                  <a:pt x="1084" y="167"/>
                </a:cubicBezTo>
                <a:cubicBezTo>
                  <a:pt x="1087" y="175"/>
                  <a:pt x="1085" y="182"/>
                  <a:pt x="1079" y="189"/>
                </a:cubicBezTo>
                <a:close/>
                <a:moveTo>
                  <a:pt x="1072" y="45"/>
                </a:moveTo>
                <a:cubicBezTo>
                  <a:pt x="1077" y="46"/>
                  <a:pt x="1081" y="46"/>
                  <a:pt x="1085" y="46"/>
                </a:cubicBezTo>
                <a:cubicBezTo>
                  <a:pt x="1085" y="42"/>
                  <a:pt x="1086" y="37"/>
                  <a:pt x="1086" y="32"/>
                </a:cubicBezTo>
                <a:cubicBezTo>
                  <a:pt x="1082" y="32"/>
                  <a:pt x="1077" y="32"/>
                  <a:pt x="1073" y="32"/>
                </a:cubicBezTo>
                <a:cubicBezTo>
                  <a:pt x="1073" y="37"/>
                  <a:pt x="1072" y="41"/>
                  <a:pt x="1072" y="45"/>
                </a:cubicBezTo>
                <a:close/>
                <a:moveTo>
                  <a:pt x="1065" y="101"/>
                </a:moveTo>
                <a:cubicBezTo>
                  <a:pt x="1071" y="102"/>
                  <a:pt x="1077" y="102"/>
                  <a:pt x="1082" y="102"/>
                </a:cubicBezTo>
                <a:cubicBezTo>
                  <a:pt x="1082" y="97"/>
                  <a:pt x="1083" y="92"/>
                  <a:pt x="1083" y="86"/>
                </a:cubicBezTo>
                <a:cubicBezTo>
                  <a:pt x="1077" y="86"/>
                  <a:pt x="1072" y="85"/>
                  <a:pt x="1067" y="85"/>
                </a:cubicBezTo>
                <a:cubicBezTo>
                  <a:pt x="1066" y="90"/>
                  <a:pt x="1066" y="96"/>
                  <a:pt x="1065" y="101"/>
                </a:cubicBezTo>
                <a:close/>
                <a:moveTo>
                  <a:pt x="1058" y="158"/>
                </a:moveTo>
                <a:cubicBezTo>
                  <a:pt x="1065" y="155"/>
                  <a:pt x="1072" y="156"/>
                  <a:pt x="1078" y="160"/>
                </a:cubicBezTo>
                <a:cubicBezTo>
                  <a:pt x="1078" y="153"/>
                  <a:pt x="1079" y="146"/>
                  <a:pt x="1079" y="140"/>
                </a:cubicBezTo>
                <a:cubicBezTo>
                  <a:pt x="1073" y="139"/>
                  <a:pt x="1066" y="138"/>
                  <a:pt x="1061" y="138"/>
                </a:cubicBezTo>
                <a:cubicBezTo>
                  <a:pt x="1060" y="144"/>
                  <a:pt x="1059" y="151"/>
                  <a:pt x="1058" y="158"/>
                </a:cubicBezTo>
                <a:close/>
                <a:moveTo>
                  <a:pt x="1041" y="71"/>
                </a:moveTo>
                <a:cubicBezTo>
                  <a:pt x="1047" y="71"/>
                  <a:pt x="1052" y="72"/>
                  <a:pt x="1057" y="72"/>
                </a:cubicBezTo>
                <a:cubicBezTo>
                  <a:pt x="1057" y="67"/>
                  <a:pt x="1057" y="63"/>
                  <a:pt x="1057" y="58"/>
                </a:cubicBezTo>
                <a:cubicBezTo>
                  <a:pt x="1053" y="57"/>
                  <a:pt x="1048" y="57"/>
                  <a:pt x="1043" y="56"/>
                </a:cubicBezTo>
                <a:cubicBezTo>
                  <a:pt x="1042" y="61"/>
                  <a:pt x="1042" y="66"/>
                  <a:pt x="1041" y="71"/>
                </a:cubicBezTo>
                <a:close/>
                <a:moveTo>
                  <a:pt x="1034" y="126"/>
                </a:moveTo>
                <a:cubicBezTo>
                  <a:pt x="1040" y="127"/>
                  <a:pt x="1047" y="127"/>
                  <a:pt x="1053" y="128"/>
                </a:cubicBezTo>
                <a:cubicBezTo>
                  <a:pt x="1053" y="122"/>
                  <a:pt x="1053" y="116"/>
                  <a:pt x="1054" y="110"/>
                </a:cubicBezTo>
                <a:cubicBezTo>
                  <a:pt x="1048" y="110"/>
                  <a:pt x="1042" y="109"/>
                  <a:pt x="1037" y="109"/>
                </a:cubicBezTo>
                <a:cubicBezTo>
                  <a:pt x="1036" y="115"/>
                  <a:pt x="1035" y="121"/>
                  <a:pt x="1034" y="126"/>
                </a:cubicBezTo>
                <a:close/>
                <a:moveTo>
                  <a:pt x="1017" y="41"/>
                </a:moveTo>
                <a:cubicBezTo>
                  <a:pt x="1022" y="42"/>
                  <a:pt x="1027" y="42"/>
                  <a:pt x="1032" y="43"/>
                </a:cubicBezTo>
                <a:cubicBezTo>
                  <a:pt x="1032" y="37"/>
                  <a:pt x="1032" y="32"/>
                  <a:pt x="1032" y="28"/>
                </a:cubicBezTo>
                <a:cubicBezTo>
                  <a:pt x="1028" y="28"/>
                  <a:pt x="1023" y="28"/>
                  <a:pt x="1019" y="28"/>
                </a:cubicBezTo>
                <a:cubicBezTo>
                  <a:pt x="1018" y="32"/>
                  <a:pt x="1018" y="37"/>
                  <a:pt x="1017" y="41"/>
                </a:cubicBezTo>
                <a:close/>
                <a:moveTo>
                  <a:pt x="1011" y="96"/>
                </a:moveTo>
                <a:cubicBezTo>
                  <a:pt x="1017" y="96"/>
                  <a:pt x="1022" y="97"/>
                  <a:pt x="1028" y="98"/>
                </a:cubicBezTo>
                <a:cubicBezTo>
                  <a:pt x="1028" y="93"/>
                  <a:pt x="1028" y="87"/>
                  <a:pt x="1028" y="82"/>
                </a:cubicBezTo>
                <a:cubicBezTo>
                  <a:pt x="1023" y="81"/>
                  <a:pt x="1017" y="81"/>
                  <a:pt x="1012" y="80"/>
                </a:cubicBezTo>
                <a:cubicBezTo>
                  <a:pt x="1012" y="86"/>
                  <a:pt x="1011" y="91"/>
                  <a:pt x="1011" y="96"/>
                </a:cubicBezTo>
                <a:close/>
                <a:moveTo>
                  <a:pt x="1005" y="152"/>
                </a:moveTo>
                <a:cubicBezTo>
                  <a:pt x="1010" y="152"/>
                  <a:pt x="1017" y="152"/>
                  <a:pt x="1023" y="152"/>
                </a:cubicBezTo>
                <a:cubicBezTo>
                  <a:pt x="1024" y="146"/>
                  <a:pt x="1024" y="140"/>
                  <a:pt x="1025" y="134"/>
                </a:cubicBezTo>
                <a:cubicBezTo>
                  <a:pt x="1019" y="134"/>
                  <a:pt x="1013" y="134"/>
                  <a:pt x="1007" y="133"/>
                </a:cubicBezTo>
                <a:cubicBezTo>
                  <a:pt x="1006" y="140"/>
                  <a:pt x="1006" y="146"/>
                  <a:pt x="1005" y="152"/>
                </a:cubicBezTo>
                <a:close/>
                <a:moveTo>
                  <a:pt x="986" y="66"/>
                </a:moveTo>
                <a:cubicBezTo>
                  <a:pt x="992" y="67"/>
                  <a:pt x="997" y="67"/>
                  <a:pt x="1003" y="68"/>
                </a:cubicBezTo>
                <a:cubicBezTo>
                  <a:pt x="1003" y="63"/>
                  <a:pt x="1003" y="58"/>
                  <a:pt x="1003" y="53"/>
                </a:cubicBezTo>
                <a:cubicBezTo>
                  <a:pt x="998" y="52"/>
                  <a:pt x="993" y="52"/>
                  <a:pt x="988" y="51"/>
                </a:cubicBezTo>
                <a:cubicBezTo>
                  <a:pt x="988" y="56"/>
                  <a:pt x="987" y="62"/>
                  <a:pt x="986" y="66"/>
                </a:cubicBezTo>
                <a:close/>
                <a:moveTo>
                  <a:pt x="981" y="121"/>
                </a:moveTo>
                <a:cubicBezTo>
                  <a:pt x="986" y="121"/>
                  <a:pt x="992" y="122"/>
                  <a:pt x="999" y="122"/>
                </a:cubicBezTo>
                <a:cubicBezTo>
                  <a:pt x="999" y="117"/>
                  <a:pt x="999" y="111"/>
                  <a:pt x="999" y="106"/>
                </a:cubicBezTo>
                <a:cubicBezTo>
                  <a:pt x="993" y="105"/>
                  <a:pt x="988" y="105"/>
                  <a:pt x="983" y="105"/>
                </a:cubicBezTo>
                <a:cubicBezTo>
                  <a:pt x="982" y="111"/>
                  <a:pt x="982" y="116"/>
                  <a:pt x="981" y="121"/>
                </a:cubicBezTo>
                <a:close/>
                <a:moveTo>
                  <a:pt x="962" y="36"/>
                </a:moveTo>
                <a:cubicBezTo>
                  <a:pt x="967" y="37"/>
                  <a:pt x="972" y="37"/>
                  <a:pt x="977" y="37"/>
                </a:cubicBezTo>
                <a:cubicBezTo>
                  <a:pt x="977" y="33"/>
                  <a:pt x="977" y="28"/>
                  <a:pt x="978" y="23"/>
                </a:cubicBezTo>
                <a:cubicBezTo>
                  <a:pt x="973" y="23"/>
                  <a:pt x="969" y="22"/>
                  <a:pt x="964" y="22"/>
                </a:cubicBezTo>
                <a:cubicBezTo>
                  <a:pt x="964" y="27"/>
                  <a:pt x="963" y="31"/>
                  <a:pt x="962" y="36"/>
                </a:cubicBezTo>
                <a:close/>
                <a:moveTo>
                  <a:pt x="956" y="92"/>
                </a:moveTo>
                <a:cubicBezTo>
                  <a:pt x="961" y="92"/>
                  <a:pt x="967" y="92"/>
                  <a:pt x="973" y="92"/>
                </a:cubicBezTo>
                <a:cubicBezTo>
                  <a:pt x="973" y="87"/>
                  <a:pt x="973" y="82"/>
                  <a:pt x="974" y="77"/>
                </a:cubicBezTo>
                <a:cubicBezTo>
                  <a:pt x="968" y="76"/>
                  <a:pt x="963" y="76"/>
                  <a:pt x="958" y="75"/>
                </a:cubicBezTo>
                <a:cubicBezTo>
                  <a:pt x="957" y="81"/>
                  <a:pt x="956" y="87"/>
                  <a:pt x="956" y="92"/>
                </a:cubicBezTo>
                <a:close/>
                <a:moveTo>
                  <a:pt x="947" y="150"/>
                </a:moveTo>
                <a:cubicBezTo>
                  <a:pt x="948" y="149"/>
                  <a:pt x="950" y="149"/>
                  <a:pt x="952" y="148"/>
                </a:cubicBezTo>
                <a:cubicBezTo>
                  <a:pt x="960" y="145"/>
                  <a:pt x="967" y="147"/>
                  <a:pt x="972" y="153"/>
                </a:cubicBezTo>
                <a:cubicBezTo>
                  <a:pt x="978" y="160"/>
                  <a:pt x="978" y="167"/>
                  <a:pt x="975" y="175"/>
                </a:cubicBezTo>
                <a:cubicBezTo>
                  <a:pt x="974" y="176"/>
                  <a:pt x="973" y="178"/>
                  <a:pt x="972" y="179"/>
                </a:cubicBezTo>
                <a:cubicBezTo>
                  <a:pt x="980" y="176"/>
                  <a:pt x="988" y="175"/>
                  <a:pt x="995" y="180"/>
                </a:cubicBezTo>
                <a:cubicBezTo>
                  <a:pt x="995" y="181"/>
                  <a:pt x="996" y="180"/>
                  <a:pt x="997" y="181"/>
                </a:cubicBezTo>
                <a:cubicBezTo>
                  <a:pt x="993" y="172"/>
                  <a:pt x="993" y="165"/>
                  <a:pt x="999" y="156"/>
                </a:cubicBezTo>
                <a:cubicBezTo>
                  <a:pt x="982" y="163"/>
                  <a:pt x="964" y="153"/>
                  <a:pt x="971" y="130"/>
                </a:cubicBezTo>
                <a:cubicBezTo>
                  <a:pt x="965" y="130"/>
                  <a:pt x="958" y="129"/>
                  <a:pt x="952" y="128"/>
                </a:cubicBezTo>
                <a:cubicBezTo>
                  <a:pt x="953" y="136"/>
                  <a:pt x="952" y="144"/>
                  <a:pt x="947" y="150"/>
                </a:cubicBezTo>
                <a:close/>
                <a:moveTo>
                  <a:pt x="932" y="61"/>
                </a:moveTo>
                <a:cubicBezTo>
                  <a:pt x="937" y="62"/>
                  <a:pt x="943" y="62"/>
                  <a:pt x="948" y="63"/>
                </a:cubicBezTo>
                <a:cubicBezTo>
                  <a:pt x="948" y="58"/>
                  <a:pt x="948" y="53"/>
                  <a:pt x="948" y="48"/>
                </a:cubicBezTo>
                <a:cubicBezTo>
                  <a:pt x="943" y="47"/>
                  <a:pt x="939" y="47"/>
                  <a:pt x="934" y="46"/>
                </a:cubicBezTo>
                <a:cubicBezTo>
                  <a:pt x="933" y="52"/>
                  <a:pt x="932" y="56"/>
                  <a:pt x="932" y="61"/>
                </a:cubicBezTo>
                <a:close/>
                <a:moveTo>
                  <a:pt x="926" y="117"/>
                </a:moveTo>
                <a:cubicBezTo>
                  <a:pt x="932" y="117"/>
                  <a:pt x="938" y="118"/>
                  <a:pt x="944" y="119"/>
                </a:cubicBezTo>
                <a:cubicBezTo>
                  <a:pt x="945" y="113"/>
                  <a:pt x="945" y="106"/>
                  <a:pt x="946" y="100"/>
                </a:cubicBezTo>
                <a:cubicBezTo>
                  <a:pt x="940" y="100"/>
                  <a:pt x="934" y="100"/>
                  <a:pt x="929" y="100"/>
                </a:cubicBezTo>
                <a:cubicBezTo>
                  <a:pt x="928" y="105"/>
                  <a:pt x="927" y="111"/>
                  <a:pt x="926" y="117"/>
                </a:cubicBezTo>
                <a:close/>
                <a:moveTo>
                  <a:pt x="908" y="31"/>
                </a:moveTo>
                <a:cubicBezTo>
                  <a:pt x="913" y="31"/>
                  <a:pt x="918" y="32"/>
                  <a:pt x="922" y="32"/>
                </a:cubicBezTo>
                <a:cubicBezTo>
                  <a:pt x="922" y="28"/>
                  <a:pt x="922" y="23"/>
                  <a:pt x="922" y="19"/>
                </a:cubicBezTo>
                <a:cubicBezTo>
                  <a:pt x="918" y="18"/>
                  <a:pt x="914" y="18"/>
                  <a:pt x="910" y="18"/>
                </a:cubicBezTo>
                <a:cubicBezTo>
                  <a:pt x="909" y="22"/>
                  <a:pt x="909" y="27"/>
                  <a:pt x="908" y="31"/>
                </a:cubicBezTo>
                <a:close/>
                <a:moveTo>
                  <a:pt x="903" y="86"/>
                </a:moveTo>
                <a:cubicBezTo>
                  <a:pt x="908" y="87"/>
                  <a:pt x="913" y="87"/>
                  <a:pt x="918" y="88"/>
                </a:cubicBezTo>
                <a:cubicBezTo>
                  <a:pt x="918" y="82"/>
                  <a:pt x="919" y="77"/>
                  <a:pt x="919" y="72"/>
                </a:cubicBezTo>
                <a:cubicBezTo>
                  <a:pt x="914" y="71"/>
                  <a:pt x="909" y="71"/>
                  <a:pt x="904" y="70"/>
                </a:cubicBezTo>
                <a:cubicBezTo>
                  <a:pt x="904" y="76"/>
                  <a:pt x="903" y="81"/>
                  <a:pt x="903" y="86"/>
                </a:cubicBezTo>
                <a:close/>
                <a:moveTo>
                  <a:pt x="895" y="144"/>
                </a:moveTo>
                <a:cubicBezTo>
                  <a:pt x="902" y="141"/>
                  <a:pt x="909" y="141"/>
                  <a:pt x="915" y="145"/>
                </a:cubicBezTo>
                <a:cubicBezTo>
                  <a:pt x="915" y="138"/>
                  <a:pt x="916" y="131"/>
                  <a:pt x="916" y="124"/>
                </a:cubicBezTo>
                <a:cubicBezTo>
                  <a:pt x="914" y="125"/>
                  <a:pt x="910" y="125"/>
                  <a:pt x="907" y="125"/>
                </a:cubicBezTo>
                <a:cubicBezTo>
                  <a:pt x="904" y="125"/>
                  <a:pt x="901" y="124"/>
                  <a:pt x="899" y="123"/>
                </a:cubicBezTo>
                <a:cubicBezTo>
                  <a:pt x="897" y="130"/>
                  <a:pt x="896" y="137"/>
                  <a:pt x="895" y="144"/>
                </a:cubicBezTo>
                <a:close/>
                <a:moveTo>
                  <a:pt x="878" y="57"/>
                </a:moveTo>
                <a:cubicBezTo>
                  <a:pt x="884" y="57"/>
                  <a:pt x="889" y="58"/>
                  <a:pt x="893" y="58"/>
                </a:cubicBezTo>
                <a:cubicBezTo>
                  <a:pt x="893" y="53"/>
                  <a:pt x="893" y="48"/>
                  <a:pt x="893" y="43"/>
                </a:cubicBezTo>
                <a:cubicBezTo>
                  <a:pt x="889" y="43"/>
                  <a:pt x="885" y="43"/>
                  <a:pt x="880" y="42"/>
                </a:cubicBezTo>
                <a:cubicBezTo>
                  <a:pt x="880" y="48"/>
                  <a:pt x="879" y="52"/>
                  <a:pt x="878" y="57"/>
                </a:cubicBezTo>
                <a:close/>
                <a:moveTo>
                  <a:pt x="872" y="111"/>
                </a:moveTo>
                <a:cubicBezTo>
                  <a:pt x="878" y="112"/>
                  <a:pt x="884" y="113"/>
                  <a:pt x="890" y="113"/>
                </a:cubicBezTo>
                <a:cubicBezTo>
                  <a:pt x="890" y="108"/>
                  <a:pt x="890" y="102"/>
                  <a:pt x="891" y="97"/>
                </a:cubicBezTo>
                <a:cubicBezTo>
                  <a:pt x="885" y="96"/>
                  <a:pt x="879" y="96"/>
                  <a:pt x="874" y="95"/>
                </a:cubicBezTo>
                <a:cubicBezTo>
                  <a:pt x="873" y="100"/>
                  <a:pt x="873" y="106"/>
                  <a:pt x="872" y="111"/>
                </a:cubicBezTo>
                <a:close/>
                <a:moveTo>
                  <a:pt x="854" y="27"/>
                </a:moveTo>
                <a:cubicBezTo>
                  <a:pt x="859" y="27"/>
                  <a:pt x="863" y="27"/>
                  <a:pt x="868" y="27"/>
                </a:cubicBezTo>
                <a:cubicBezTo>
                  <a:pt x="868" y="22"/>
                  <a:pt x="868" y="18"/>
                  <a:pt x="868" y="14"/>
                </a:cubicBezTo>
                <a:cubicBezTo>
                  <a:pt x="864" y="13"/>
                  <a:pt x="860" y="13"/>
                  <a:pt x="856" y="13"/>
                </a:cubicBezTo>
                <a:cubicBezTo>
                  <a:pt x="855" y="18"/>
                  <a:pt x="855" y="22"/>
                  <a:pt x="854" y="27"/>
                </a:cubicBezTo>
                <a:close/>
                <a:moveTo>
                  <a:pt x="848" y="82"/>
                </a:moveTo>
                <a:cubicBezTo>
                  <a:pt x="853" y="83"/>
                  <a:pt x="859" y="83"/>
                  <a:pt x="865" y="84"/>
                </a:cubicBezTo>
                <a:cubicBezTo>
                  <a:pt x="865" y="78"/>
                  <a:pt x="865" y="73"/>
                  <a:pt x="865" y="68"/>
                </a:cubicBezTo>
                <a:cubicBezTo>
                  <a:pt x="860" y="67"/>
                  <a:pt x="855" y="67"/>
                  <a:pt x="850" y="66"/>
                </a:cubicBezTo>
                <a:cubicBezTo>
                  <a:pt x="849" y="72"/>
                  <a:pt x="848" y="77"/>
                  <a:pt x="848" y="82"/>
                </a:cubicBezTo>
                <a:close/>
                <a:moveTo>
                  <a:pt x="842" y="136"/>
                </a:moveTo>
                <a:cubicBezTo>
                  <a:pt x="848" y="137"/>
                  <a:pt x="855" y="138"/>
                  <a:pt x="861" y="139"/>
                </a:cubicBezTo>
                <a:cubicBezTo>
                  <a:pt x="861" y="133"/>
                  <a:pt x="861" y="127"/>
                  <a:pt x="861" y="121"/>
                </a:cubicBezTo>
                <a:cubicBezTo>
                  <a:pt x="858" y="121"/>
                  <a:pt x="855" y="121"/>
                  <a:pt x="852" y="121"/>
                </a:cubicBezTo>
                <a:cubicBezTo>
                  <a:pt x="849" y="120"/>
                  <a:pt x="846" y="119"/>
                  <a:pt x="844" y="119"/>
                </a:cubicBezTo>
                <a:cubicBezTo>
                  <a:pt x="843" y="125"/>
                  <a:pt x="842" y="131"/>
                  <a:pt x="842" y="136"/>
                </a:cubicBezTo>
                <a:close/>
                <a:moveTo>
                  <a:pt x="824" y="52"/>
                </a:moveTo>
                <a:cubicBezTo>
                  <a:pt x="829" y="52"/>
                  <a:pt x="834" y="53"/>
                  <a:pt x="839" y="53"/>
                </a:cubicBezTo>
                <a:cubicBezTo>
                  <a:pt x="839" y="48"/>
                  <a:pt x="840" y="44"/>
                  <a:pt x="840" y="38"/>
                </a:cubicBezTo>
                <a:cubicBezTo>
                  <a:pt x="835" y="38"/>
                  <a:pt x="831" y="38"/>
                  <a:pt x="826" y="37"/>
                </a:cubicBezTo>
                <a:cubicBezTo>
                  <a:pt x="825" y="42"/>
                  <a:pt x="825" y="47"/>
                  <a:pt x="824" y="52"/>
                </a:cubicBezTo>
                <a:close/>
                <a:moveTo>
                  <a:pt x="817" y="107"/>
                </a:moveTo>
                <a:cubicBezTo>
                  <a:pt x="824" y="108"/>
                  <a:pt x="830" y="108"/>
                  <a:pt x="835" y="109"/>
                </a:cubicBezTo>
                <a:cubicBezTo>
                  <a:pt x="835" y="103"/>
                  <a:pt x="836" y="97"/>
                  <a:pt x="836" y="92"/>
                </a:cubicBezTo>
                <a:cubicBezTo>
                  <a:pt x="830" y="91"/>
                  <a:pt x="825" y="91"/>
                  <a:pt x="820" y="90"/>
                </a:cubicBezTo>
                <a:cubicBezTo>
                  <a:pt x="819" y="96"/>
                  <a:pt x="818" y="102"/>
                  <a:pt x="817" y="107"/>
                </a:cubicBezTo>
                <a:close/>
                <a:moveTo>
                  <a:pt x="814" y="153"/>
                </a:moveTo>
                <a:cubicBezTo>
                  <a:pt x="814" y="156"/>
                  <a:pt x="812" y="160"/>
                  <a:pt x="812" y="162"/>
                </a:cubicBezTo>
                <a:cubicBezTo>
                  <a:pt x="819" y="162"/>
                  <a:pt x="825" y="163"/>
                  <a:pt x="831" y="163"/>
                </a:cubicBezTo>
                <a:cubicBezTo>
                  <a:pt x="831" y="158"/>
                  <a:pt x="831" y="152"/>
                  <a:pt x="831" y="145"/>
                </a:cubicBezTo>
                <a:cubicBezTo>
                  <a:pt x="826" y="145"/>
                  <a:pt x="820" y="144"/>
                  <a:pt x="814" y="144"/>
                </a:cubicBezTo>
                <a:cubicBezTo>
                  <a:pt x="814" y="147"/>
                  <a:pt x="814" y="150"/>
                  <a:pt x="814" y="153"/>
                </a:cubicBezTo>
                <a:close/>
                <a:moveTo>
                  <a:pt x="800" y="21"/>
                </a:moveTo>
                <a:cubicBezTo>
                  <a:pt x="805" y="22"/>
                  <a:pt x="809" y="22"/>
                  <a:pt x="814" y="22"/>
                </a:cubicBezTo>
                <a:cubicBezTo>
                  <a:pt x="814" y="18"/>
                  <a:pt x="814" y="14"/>
                  <a:pt x="814" y="10"/>
                </a:cubicBezTo>
                <a:cubicBezTo>
                  <a:pt x="810" y="9"/>
                  <a:pt x="806" y="9"/>
                  <a:pt x="802" y="9"/>
                </a:cubicBezTo>
                <a:cubicBezTo>
                  <a:pt x="801" y="13"/>
                  <a:pt x="801" y="17"/>
                  <a:pt x="800" y="21"/>
                </a:cubicBezTo>
                <a:close/>
                <a:moveTo>
                  <a:pt x="794" y="77"/>
                </a:moveTo>
                <a:cubicBezTo>
                  <a:pt x="799" y="77"/>
                  <a:pt x="804" y="78"/>
                  <a:pt x="810" y="78"/>
                </a:cubicBezTo>
                <a:cubicBezTo>
                  <a:pt x="810" y="73"/>
                  <a:pt x="810" y="68"/>
                  <a:pt x="811" y="63"/>
                </a:cubicBezTo>
                <a:cubicBezTo>
                  <a:pt x="805" y="62"/>
                  <a:pt x="800" y="62"/>
                  <a:pt x="796" y="61"/>
                </a:cubicBezTo>
                <a:cubicBezTo>
                  <a:pt x="795" y="67"/>
                  <a:pt x="794" y="72"/>
                  <a:pt x="794" y="77"/>
                </a:cubicBezTo>
                <a:close/>
                <a:moveTo>
                  <a:pt x="788" y="133"/>
                </a:moveTo>
                <a:cubicBezTo>
                  <a:pt x="793" y="133"/>
                  <a:pt x="800" y="133"/>
                  <a:pt x="805" y="133"/>
                </a:cubicBezTo>
                <a:cubicBezTo>
                  <a:pt x="806" y="128"/>
                  <a:pt x="806" y="122"/>
                  <a:pt x="807" y="116"/>
                </a:cubicBezTo>
                <a:cubicBezTo>
                  <a:pt x="802" y="116"/>
                  <a:pt x="796" y="115"/>
                  <a:pt x="791" y="115"/>
                </a:cubicBezTo>
                <a:cubicBezTo>
                  <a:pt x="790" y="121"/>
                  <a:pt x="789" y="127"/>
                  <a:pt x="788" y="133"/>
                </a:cubicBezTo>
                <a:close/>
                <a:moveTo>
                  <a:pt x="770" y="46"/>
                </a:moveTo>
                <a:cubicBezTo>
                  <a:pt x="775" y="47"/>
                  <a:pt x="780" y="47"/>
                  <a:pt x="784" y="48"/>
                </a:cubicBezTo>
                <a:cubicBezTo>
                  <a:pt x="784" y="43"/>
                  <a:pt x="784" y="39"/>
                  <a:pt x="784" y="34"/>
                </a:cubicBezTo>
                <a:cubicBezTo>
                  <a:pt x="780" y="34"/>
                  <a:pt x="776" y="33"/>
                  <a:pt x="772" y="33"/>
                </a:cubicBezTo>
                <a:cubicBezTo>
                  <a:pt x="771" y="37"/>
                  <a:pt x="771" y="42"/>
                  <a:pt x="770" y="46"/>
                </a:cubicBezTo>
                <a:close/>
                <a:moveTo>
                  <a:pt x="764" y="102"/>
                </a:moveTo>
                <a:cubicBezTo>
                  <a:pt x="769" y="102"/>
                  <a:pt x="775" y="103"/>
                  <a:pt x="780" y="103"/>
                </a:cubicBezTo>
                <a:cubicBezTo>
                  <a:pt x="780" y="98"/>
                  <a:pt x="781" y="92"/>
                  <a:pt x="781" y="87"/>
                </a:cubicBezTo>
                <a:cubicBezTo>
                  <a:pt x="776" y="86"/>
                  <a:pt x="771" y="86"/>
                  <a:pt x="766" y="86"/>
                </a:cubicBezTo>
                <a:cubicBezTo>
                  <a:pt x="766" y="91"/>
                  <a:pt x="765" y="97"/>
                  <a:pt x="764" y="102"/>
                </a:cubicBezTo>
                <a:close/>
                <a:moveTo>
                  <a:pt x="757" y="159"/>
                </a:moveTo>
                <a:cubicBezTo>
                  <a:pt x="764" y="156"/>
                  <a:pt x="771" y="157"/>
                  <a:pt x="777" y="160"/>
                </a:cubicBezTo>
                <a:cubicBezTo>
                  <a:pt x="777" y="154"/>
                  <a:pt x="778" y="147"/>
                  <a:pt x="778" y="140"/>
                </a:cubicBezTo>
                <a:cubicBezTo>
                  <a:pt x="772" y="140"/>
                  <a:pt x="766" y="139"/>
                  <a:pt x="760" y="139"/>
                </a:cubicBezTo>
                <a:cubicBezTo>
                  <a:pt x="759" y="145"/>
                  <a:pt x="758" y="152"/>
                  <a:pt x="757" y="159"/>
                </a:cubicBezTo>
                <a:close/>
                <a:moveTo>
                  <a:pt x="740" y="71"/>
                </a:moveTo>
                <a:cubicBezTo>
                  <a:pt x="745" y="72"/>
                  <a:pt x="750" y="72"/>
                  <a:pt x="755" y="73"/>
                </a:cubicBezTo>
                <a:cubicBezTo>
                  <a:pt x="755" y="68"/>
                  <a:pt x="755" y="63"/>
                  <a:pt x="755" y="59"/>
                </a:cubicBezTo>
                <a:cubicBezTo>
                  <a:pt x="751" y="58"/>
                  <a:pt x="746" y="58"/>
                  <a:pt x="741" y="57"/>
                </a:cubicBezTo>
                <a:cubicBezTo>
                  <a:pt x="741" y="62"/>
                  <a:pt x="740" y="67"/>
                  <a:pt x="740" y="71"/>
                </a:cubicBezTo>
                <a:close/>
                <a:moveTo>
                  <a:pt x="735" y="127"/>
                </a:moveTo>
                <a:cubicBezTo>
                  <a:pt x="740" y="127"/>
                  <a:pt x="746" y="128"/>
                  <a:pt x="752" y="129"/>
                </a:cubicBezTo>
                <a:cubicBezTo>
                  <a:pt x="752" y="123"/>
                  <a:pt x="752" y="117"/>
                  <a:pt x="753" y="111"/>
                </a:cubicBezTo>
                <a:cubicBezTo>
                  <a:pt x="747" y="111"/>
                  <a:pt x="741" y="110"/>
                  <a:pt x="735" y="109"/>
                </a:cubicBezTo>
                <a:cubicBezTo>
                  <a:pt x="735" y="115"/>
                  <a:pt x="735" y="121"/>
                  <a:pt x="735" y="127"/>
                </a:cubicBezTo>
                <a:close/>
                <a:moveTo>
                  <a:pt x="716" y="42"/>
                </a:moveTo>
                <a:cubicBezTo>
                  <a:pt x="720" y="42"/>
                  <a:pt x="725" y="43"/>
                  <a:pt x="730" y="43"/>
                </a:cubicBezTo>
                <a:cubicBezTo>
                  <a:pt x="730" y="38"/>
                  <a:pt x="730" y="34"/>
                  <a:pt x="730" y="29"/>
                </a:cubicBezTo>
                <a:cubicBezTo>
                  <a:pt x="726" y="29"/>
                  <a:pt x="722" y="28"/>
                  <a:pt x="717" y="28"/>
                </a:cubicBezTo>
                <a:cubicBezTo>
                  <a:pt x="717" y="33"/>
                  <a:pt x="716" y="37"/>
                  <a:pt x="716" y="42"/>
                </a:cubicBezTo>
                <a:close/>
                <a:moveTo>
                  <a:pt x="710" y="97"/>
                </a:moveTo>
                <a:cubicBezTo>
                  <a:pt x="716" y="98"/>
                  <a:pt x="721" y="98"/>
                  <a:pt x="727" y="99"/>
                </a:cubicBezTo>
                <a:cubicBezTo>
                  <a:pt x="727" y="94"/>
                  <a:pt x="727" y="88"/>
                  <a:pt x="727" y="82"/>
                </a:cubicBezTo>
                <a:cubicBezTo>
                  <a:pt x="722" y="82"/>
                  <a:pt x="717" y="82"/>
                  <a:pt x="712" y="82"/>
                </a:cubicBezTo>
                <a:cubicBezTo>
                  <a:pt x="711" y="87"/>
                  <a:pt x="711" y="93"/>
                  <a:pt x="710" y="97"/>
                </a:cubicBezTo>
                <a:close/>
                <a:moveTo>
                  <a:pt x="704" y="151"/>
                </a:moveTo>
                <a:cubicBezTo>
                  <a:pt x="710" y="152"/>
                  <a:pt x="716" y="153"/>
                  <a:pt x="723" y="154"/>
                </a:cubicBezTo>
                <a:cubicBezTo>
                  <a:pt x="723" y="148"/>
                  <a:pt x="723" y="143"/>
                  <a:pt x="723" y="137"/>
                </a:cubicBezTo>
                <a:cubicBezTo>
                  <a:pt x="717" y="136"/>
                  <a:pt x="711" y="135"/>
                  <a:pt x="706" y="135"/>
                </a:cubicBezTo>
                <a:cubicBezTo>
                  <a:pt x="705" y="141"/>
                  <a:pt x="705" y="146"/>
                  <a:pt x="704" y="151"/>
                </a:cubicBezTo>
                <a:close/>
                <a:moveTo>
                  <a:pt x="722" y="187"/>
                </a:moveTo>
                <a:cubicBezTo>
                  <a:pt x="715" y="190"/>
                  <a:pt x="707" y="190"/>
                  <a:pt x="698" y="186"/>
                </a:cubicBezTo>
                <a:cubicBezTo>
                  <a:pt x="702" y="194"/>
                  <a:pt x="701" y="201"/>
                  <a:pt x="697" y="207"/>
                </a:cubicBezTo>
                <a:cubicBezTo>
                  <a:pt x="696" y="208"/>
                  <a:pt x="696" y="209"/>
                  <a:pt x="696" y="209"/>
                </a:cubicBezTo>
                <a:cubicBezTo>
                  <a:pt x="705" y="206"/>
                  <a:pt x="713" y="207"/>
                  <a:pt x="720" y="212"/>
                </a:cubicBezTo>
                <a:cubicBezTo>
                  <a:pt x="716" y="203"/>
                  <a:pt x="717" y="195"/>
                  <a:pt x="722" y="187"/>
                </a:cubicBezTo>
                <a:close/>
                <a:moveTo>
                  <a:pt x="686" y="67"/>
                </a:moveTo>
                <a:cubicBezTo>
                  <a:pt x="691" y="67"/>
                  <a:pt x="695" y="67"/>
                  <a:pt x="700" y="68"/>
                </a:cubicBezTo>
                <a:cubicBezTo>
                  <a:pt x="700" y="63"/>
                  <a:pt x="700" y="58"/>
                  <a:pt x="701" y="54"/>
                </a:cubicBezTo>
                <a:cubicBezTo>
                  <a:pt x="696" y="53"/>
                  <a:pt x="692" y="53"/>
                  <a:pt x="688" y="53"/>
                </a:cubicBezTo>
                <a:cubicBezTo>
                  <a:pt x="687" y="58"/>
                  <a:pt x="687" y="62"/>
                  <a:pt x="686" y="67"/>
                </a:cubicBezTo>
                <a:close/>
                <a:moveTo>
                  <a:pt x="680" y="122"/>
                </a:moveTo>
                <a:cubicBezTo>
                  <a:pt x="686" y="123"/>
                  <a:pt x="691" y="123"/>
                  <a:pt x="697" y="124"/>
                </a:cubicBezTo>
                <a:cubicBezTo>
                  <a:pt x="697" y="118"/>
                  <a:pt x="697" y="113"/>
                  <a:pt x="698" y="107"/>
                </a:cubicBezTo>
                <a:cubicBezTo>
                  <a:pt x="692" y="107"/>
                  <a:pt x="687" y="106"/>
                  <a:pt x="682" y="106"/>
                </a:cubicBezTo>
                <a:cubicBezTo>
                  <a:pt x="681" y="112"/>
                  <a:pt x="680" y="117"/>
                  <a:pt x="680" y="122"/>
                </a:cubicBezTo>
                <a:close/>
                <a:moveTo>
                  <a:pt x="675" y="177"/>
                </a:moveTo>
                <a:cubicBezTo>
                  <a:pt x="680" y="177"/>
                  <a:pt x="687" y="178"/>
                  <a:pt x="693" y="178"/>
                </a:cubicBezTo>
                <a:cubicBezTo>
                  <a:pt x="693" y="173"/>
                  <a:pt x="693" y="167"/>
                  <a:pt x="693" y="161"/>
                </a:cubicBezTo>
                <a:cubicBezTo>
                  <a:pt x="688" y="161"/>
                  <a:pt x="682" y="160"/>
                  <a:pt x="676" y="160"/>
                </a:cubicBezTo>
                <a:cubicBezTo>
                  <a:pt x="676" y="165"/>
                  <a:pt x="675" y="171"/>
                  <a:pt x="675" y="177"/>
                </a:cubicBezTo>
                <a:close/>
                <a:moveTo>
                  <a:pt x="656" y="92"/>
                </a:moveTo>
                <a:cubicBezTo>
                  <a:pt x="662" y="92"/>
                  <a:pt x="666" y="93"/>
                  <a:pt x="671" y="93"/>
                </a:cubicBezTo>
                <a:cubicBezTo>
                  <a:pt x="672" y="88"/>
                  <a:pt x="672" y="84"/>
                  <a:pt x="672" y="78"/>
                </a:cubicBezTo>
                <a:cubicBezTo>
                  <a:pt x="667" y="78"/>
                  <a:pt x="663" y="77"/>
                  <a:pt x="658" y="77"/>
                </a:cubicBezTo>
                <a:cubicBezTo>
                  <a:pt x="657" y="82"/>
                  <a:pt x="657" y="87"/>
                  <a:pt x="656" y="92"/>
                </a:cubicBezTo>
                <a:close/>
                <a:moveTo>
                  <a:pt x="649" y="148"/>
                </a:moveTo>
                <a:cubicBezTo>
                  <a:pt x="655" y="148"/>
                  <a:pt x="661" y="148"/>
                  <a:pt x="667" y="148"/>
                </a:cubicBezTo>
                <a:cubicBezTo>
                  <a:pt x="667" y="143"/>
                  <a:pt x="668" y="137"/>
                  <a:pt x="668" y="132"/>
                </a:cubicBezTo>
                <a:cubicBezTo>
                  <a:pt x="662" y="131"/>
                  <a:pt x="657" y="131"/>
                  <a:pt x="652" y="130"/>
                </a:cubicBezTo>
                <a:cubicBezTo>
                  <a:pt x="651" y="137"/>
                  <a:pt x="650" y="142"/>
                  <a:pt x="649" y="148"/>
                </a:cubicBezTo>
                <a:close/>
                <a:moveTo>
                  <a:pt x="646" y="193"/>
                </a:moveTo>
                <a:cubicBezTo>
                  <a:pt x="646" y="196"/>
                  <a:pt x="645" y="199"/>
                  <a:pt x="644" y="201"/>
                </a:cubicBezTo>
                <a:cubicBezTo>
                  <a:pt x="651" y="202"/>
                  <a:pt x="658" y="203"/>
                  <a:pt x="665" y="204"/>
                </a:cubicBezTo>
                <a:cubicBezTo>
                  <a:pt x="665" y="198"/>
                  <a:pt x="665" y="192"/>
                  <a:pt x="665" y="186"/>
                </a:cubicBezTo>
                <a:cubicBezTo>
                  <a:pt x="659" y="185"/>
                  <a:pt x="652" y="184"/>
                  <a:pt x="646" y="184"/>
                </a:cubicBezTo>
                <a:cubicBezTo>
                  <a:pt x="646" y="186"/>
                  <a:pt x="647" y="189"/>
                  <a:pt x="646" y="193"/>
                </a:cubicBezTo>
                <a:close/>
                <a:moveTo>
                  <a:pt x="632" y="61"/>
                </a:moveTo>
                <a:cubicBezTo>
                  <a:pt x="637" y="61"/>
                  <a:pt x="641" y="62"/>
                  <a:pt x="646" y="63"/>
                </a:cubicBezTo>
                <a:cubicBezTo>
                  <a:pt x="646" y="58"/>
                  <a:pt x="646" y="54"/>
                  <a:pt x="646" y="50"/>
                </a:cubicBezTo>
                <a:cubicBezTo>
                  <a:pt x="642" y="49"/>
                  <a:pt x="638" y="49"/>
                  <a:pt x="633" y="49"/>
                </a:cubicBezTo>
                <a:cubicBezTo>
                  <a:pt x="633" y="53"/>
                  <a:pt x="633" y="57"/>
                  <a:pt x="632" y="61"/>
                </a:cubicBezTo>
                <a:close/>
                <a:moveTo>
                  <a:pt x="626" y="117"/>
                </a:moveTo>
                <a:cubicBezTo>
                  <a:pt x="631" y="117"/>
                  <a:pt x="636" y="118"/>
                  <a:pt x="642" y="118"/>
                </a:cubicBezTo>
                <a:cubicBezTo>
                  <a:pt x="642" y="113"/>
                  <a:pt x="642" y="108"/>
                  <a:pt x="643" y="103"/>
                </a:cubicBezTo>
                <a:cubicBezTo>
                  <a:pt x="637" y="102"/>
                  <a:pt x="632" y="102"/>
                  <a:pt x="628" y="101"/>
                </a:cubicBezTo>
                <a:cubicBezTo>
                  <a:pt x="627" y="107"/>
                  <a:pt x="626" y="112"/>
                  <a:pt x="626" y="117"/>
                </a:cubicBezTo>
                <a:close/>
                <a:moveTo>
                  <a:pt x="620" y="172"/>
                </a:moveTo>
                <a:cubicBezTo>
                  <a:pt x="626" y="173"/>
                  <a:pt x="633" y="173"/>
                  <a:pt x="638" y="174"/>
                </a:cubicBezTo>
                <a:cubicBezTo>
                  <a:pt x="639" y="168"/>
                  <a:pt x="639" y="162"/>
                  <a:pt x="640" y="155"/>
                </a:cubicBezTo>
                <a:cubicBezTo>
                  <a:pt x="634" y="155"/>
                  <a:pt x="628" y="155"/>
                  <a:pt x="622" y="155"/>
                </a:cubicBezTo>
                <a:cubicBezTo>
                  <a:pt x="622" y="161"/>
                  <a:pt x="621" y="167"/>
                  <a:pt x="620" y="172"/>
                </a:cubicBezTo>
                <a:close/>
                <a:moveTo>
                  <a:pt x="602" y="86"/>
                </a:moveTo>
                <a:cubicBezTo>
                  <a:pt x="607" y="87"/>
                  <a:pt x="612" y="87"/>
                  <a:pt x="616" y="88"/>
                </a:cubicBezTo>
                <a:cubicBezTo>
                  <a:pt x="616" y="83"/>
                  <a:pt x="617" y="79"/>
                  <a:pt x="617" y="74"/>
                </a:cubicBezTo>
                <a:cubicBezTo>
                  <a:pt x="612" y="74"/>
                  <a:pt x="608" y="74"/>
                  <a:pt x="603" y="73"/>
                </a:cubicBezTo>
                <a:cubicBezTo>
                  <a:pt x="603" y="78"/>
                  <a:pt x="603" y="82"/>
                  <a:pt x="602" y="86"/>
                </a:cubicBezTo>
                <a:close/>
                <a:moveTo>
                  <a:pt x="596" y="142"/>
                </a:moveTo>
                <a:cubicBezTo>
                  <a:pt x="602" y="142"/>
                  <a:pt x="607" y="143"/>
                  <a:pt x="612" y="143"/>
                </a:cubicBezTo>
                <a:cubicBezTo>
                  <a:pt x="612" y="138"/>
                  <a:pt x="613" y="133"/>
                  <a:pt x="613" y="126"/>
                </a:cubicBezTo>
                <a:cubicBezTo>
                  <a:pt x="608" y="126"/>
                  <a:pt x="603" y="126"/>
                  <a:pt x="598" y="126"/>
                </a:cubicBezTo>
                <a:cubicBezTo>
                  <a:pt x="598" y="132"/>
                  <a:pt x="597" y="137"/>
                  <a:pt x="596" y="142"/>
                </a:cubicBezTo>
                <a:close/>
                <a:moveTo>
                  <a:pt x="590" y="197"/>
                </a:moveTo>
                <a:cubicBezTo>
                  <a:pt x="596" y="198"/>
                  <a:pt x="603" y="198"/>
                  <a:pt x="609" y="199"/>
                </a:cubicBezTo>
                <a:cubicBezTo>
                  <a:pt x="609" y="193"/>
                  <a:pt x="610" y="186"/>
                  <a:pt x="610" y="181"/>
                </a:cubicBezTo>
                <a:cubicBezTo>
                  <a:pt x="604" y="180"/>
                  <a:pt x="598" y="180"/>
                  <a:pt x="592" y="179"/>
                </a:cubicBezTo>
                <a:cubicBezTo>
                  <a:pt x="592" y="185"/>
                  <a:pt x="591" y="192"/>
                  <a:pt x="590" y="197"/>
                </a:cubicBezTo>
                <a:close/>
                <a:moveTo>
                  <a:pt x="573" y="111"/>
                </a:moveTo>
                <a:cubicBezTo>
                  <a:pt x="578" y="112"/>
                  <a:pt x="582" y="112"/>
                  <a:pt x="587" y="112"/>
                </a:cubicBezTo>
                <a:cubicBezTo>
                  <a:pt x="587" y="107"/>
                  <a:pt x="587" y="103"/>
                  <a:pt x="587" y="99"/>
                </a:cubicBezTo>
                <a:cubicBezTo>
                  <a:pt x="583" y="99"/>
                  <a:pt x="579" y="98"/>
                  <a:pt x="574" y="98"/>
                </a:cubicBezTo>
                <a:cubicBezTo>
                  <a:pt x="574" y="102"/>
                  <a:pt x="573" y="106"/>
                  <a:pt x="573" y="111"/>
                </a:cubicBezTo>
                <a:close/>
                <a:moveTo>
                  <a:pt x="567" y="166"/>
                </a:moveTo>
                <a:cubicBezTo>
                  <a:pt x="572" y="167"/>
                  <a:pt x="578" y="168"/>
                  <a:pt x="583" y="168"/>
                </a:cubicBezTo>
                <a:cubicBezTo>
                  <a:pt x="584" y="162"/>
                  <a:pt x="584" y="156"/>
                  <a:pt x="585" y="152"/>
                </a:cubicBezTo>
                <a:cubicBezTo>
                  <a:pt x="579" y="151"/>
                  <a:pt x="573" y="151"/>
                  <a:pt x="568" y="150"/>
                </a:cubicBezTo>
                <a:cubicBezTo>
                  <a:pt x="568" y="156"/>
                  <a:pt x="567" y="161"/>
                  <a:pt x="567" y="166"/>
                </a:cubicBezTo>
                <a:close/>
                <a:moveTo>
                  <a:pt x="543" y="137"/>
                </a:moveTo>
                <a:cubicBezTo>
                  <a:pt x="548" y="138"/>
                  <a:pt x="553" y="138"/>
                  <a:pt x="558" y="139"/>
                </a:cubicBezTo>
                <a:cubicBezTo>
                  <a:pt x="558" y="133"/>
                  <a:pt x="558" y="128"/>
                  <a:pt x="558" y="123"/>
                </a:cubicBezTo>
                <a:cubicBezTo>
                  <a:pt x="554" y="123"/>
                  <a:pt x="549" y="123"/>
                  <a:pt x="544" y="122"/>
                </a:cubicBezTo>
                <a:cubicBezTo>
                  <a:pt x="544" y="127"/>
                  <a:pt x="543" y="132"/>
                  <a:pt x="543" y="137"/>
                </a:cubicBezTo>
                <a:close/>
                <a:moveTo>
                  <a:pt x="537" y="191"/>
                </a:moveTo>
                <a:cubicBezTo>
                  <a:pt x="543" y="192"/>
                  <a:pt x="548" y="193"/>
                  <a:pt x="554" y="193"/>
                </a:cubicBezTo>
                <a:cubicBezTo>
                  <a:pt x="554" y="188"/>
                  <a:pt x="554" y="183"/>
                  <a:pt x="555" y="177"/>
                </a:cubicBezTo>
                <a:cubicBezTo>
                  <a:pt x="549" y="177"/>
                  <a:pt x="544" y="176"/>
                  <a:pt x="538" y="176"/>
                </a:cubicBezTo>
                <a:cubicBezTo>
                  <a:pt x="538" y="181"/>
                  <a:pt x="537" y="187"/>
                  <a:pt x="537" y="191"/>
                </a:cubicBezTo>
                <a:close/>
                <a:moveTo>
                  <a:pt x="531" y="248"/>
                </a:moveTo>
                <a:cubicBezTo>
                  <a:pt x="538" y="246"/>
                  <a:pt x="545" y="247"/>
                  <a:pt x="552" y="251"/>
                </a:cubicBezTo>
                <a:cubicBezTo>
                  <a:pt x="549" y="243"/>
                  <a:pt x="549" y="236"/>
                  <a:pt x="554" y="229"/>
                </a:cubicBezTo>
                <a:cubicBezTo>
                  <a:pt x="554" y="228"/>
                  <a:pt x="553" y="227"/>
                  <a:pt x="553" y="226"/>
                </a:cubicBezTo>
                <a:cubicBezTo>
                  <a:pt x="555" y="225"/>
                  <a:pt x="557" y="225"/>
                  <a:pt x="559" y="224"/>
                </a:cubicBezTo>
                <a:cubicBezTo>
                  <a:pt x="565" y="221"/>
                  <a:pt x="571" y="221"/>
                  <a:pt x="577" y="224"/>
                </a:cubicBezTo>
                <a:cubicBezTo>
                  <a:pt x="578" y="224"/>
                  <a:pt x="579" y="224"/>
                  <a:pt x="579" y="224"/>
                </a:cubicBezTo>
                <a:cubicBezTo>
                  <a:pt x="579" y="217"/>
                  <a:pt x="580" y="211"/>
                  <a:pt x="580" y="205"/>
                </a:cubicBezTo>
                <a:cubicBezTo>
                  <a:pt x="575" y="205"/>
                  <a:pt x="568" y="204"/>
                  <a:pt x="561" y="204"/>
                </a:cubicBezTo>
                <a:cubicBezTo>
                  <a:pt x="562" y="206"/>
                  <a:pt x="562" y="208"/>
                  <a:pt x="562" y="211"/>
                </a:cubicBezTo>
                <a:cubicBezTo>
                  <a:pt x="562" y="217"/>
                  <a:pt x="561" y="223"/>
                  <a:pt x="553" y="226"/>
                </a:cubicBezTo>
                <a:cubicBezTo>
                  <a:pt x="553" y="226"/>
                  <a:pt x="553" y="226"/>
                  <a:pt x="553" y="226"/>
                </a:cubicBezTo>
                <a:cubicBezTo>
                  <a:pt x="547" y="233"/>
                  <a:pt x="540" y="229"/>
                  <a:pt x="533" y="228"/>
                </a:cubicBezTo>
                <a:cubicBezTo>
                  <a:pt x="532" y="235"/>
                  <a:pt x="532" y="242"/>
                  <a:pt x="531" y="248"/>
                </a:cubicBezTo>
                <a:close/>
                <a:moveTo>
                  <a:pt x="513" y="162"/>
                </a:moveTo>
                <a:cubicBezTo>
                  <a:pt x="518" y="162"/>
                  <a:pt x="523" y="163"/>
                  <a:pt x="528" y="164"/>
                </a:cubicBezTo>
                <a:cubicBezTo>
                  <a:pt x="529" y="158"/>
                  <a:pt x="529" y="153"/>
                  <a:pt x="529" y="148"/>
                </a:cubicBezTo>
                <a:cubicBezTo>
                  <a:pt x="524" y="147"/>
                  <a:pt x="519" y="147"/>
                  <a:pt x="514" y="147"/>
                </a:cubicBezTo>
                <a:cubicBezTo>
                  <a:pt x="514" y="152"/>
                  <a:pt x="513" y="157"/>
                  <a:pt x="513" y="162"/>
                </a:cubicBezTo>
                <a:close/>
                <a:moveTo>
                  <a:pt x="507" y="216"/>
                </a:moveTo>
                <a:cubicBezTo>
                  <a:pt x="513" y="217"/>
                  <a:pt x="519" y="217"/>
                  <a:pt x="525" y="218"/>
                </a:cubicBezTo>
                <a:cubicBezTo>
                  <a:pt x="525" y="213"/>
                  <a:pt x="525" y="207"/>
                  <a:pt x="525" y="201"/>
                </a:cubicBezTo>
                <a:cubicBezTo>
                  <a:pt x="519" y="201"/>
                  <a:pt x="514" y="201"/>
                  <a:pt x="509" y="200"/>
                </a:cubicBezTo>
                <a:cubicBezTo>
                  <a:pt x="509" y="206"/>
                  <a:pt x="508" y="211"/>
                  <a:pt x="507" y="216"/>
                </a:cubicBezTo>
                <a:close/>
                <a:moveTo>
                  <a:pt x="523" y="254"/>
                </a:moveTo>
                <a:cubicBezTo>
                  <a:pt x="516" y="254"/>
                  <a:pt x="509" y="253"/>
                  <a:pt x="502" y="253"/>
                </a:cubicBezTo>
                <a:cubicBezTo>
                  <a:pt x="505" y="260"/>
                  <a:pt x="502" y="267"/>
                  <a:pt x="500" y="274"/>
                </a:cubicBezTo>
                <a:cubicBezTo>
                  <a:pt x="507" y="271"/>
                  <a:pt x="514" y="271"/>
                  <a:pt x="520" y="275"/>
                </a:cubicBezTo>
                <a:cubicBezTo>
                  <a:pt x="521" y="276"/>
                  <a:pt x="522" y="276"/>
                  <a:pt x="523" y="276"/>
                </a:cubicBezTo>
                <a:cubicBezTo>
                  <a:pt x="519" y="268"/>
                  <a:pt x="520" y="261"/>
                  <a:pt x="523" y="254"/>
                </a:cubicBezTo>
                <a:close/>
                <a:moveTo>
                  <a:pt x="489" y="131"/>
                </a:moveTo>
                <a:cubicBezTo>
                  <a:pt x="493" y="132"/>
                  <a:pt x="498" y="132"/>
                  <a:pt x="503" y="133"/>
                </a:cubicBezTo>
                <a:cubicBezTo>
                  <a:pt x="503" y="128"/>
                  <a:pt x="503" y="123"/>
                  <a:pt x="504" y="119"/>
                </a:cubicBezTo>
                <a:cubicBezTo>
                  <a:pt x="499" y="118"/>
                  <a:pt x="495" y="118"/>
                  <a:pt x="490" y="118"/>
                </a:cubicBezTo>
                <a:cubicBezTo>
                  <a:pt x="490" y="122"/>
                  <a:pt x="489" y="126"/>
                  <a:pt x="489" y="131"/>
                </a:cubicBezTo>
                <a:close/>
                <a:moveTo>
                  <a:pt x="483" y="187"/>
                </a:moveTo>
                <a:cubicBezTo>
                  <a:pt x="489" y="187"/>
                  <a:pt x="494" y="188"/>
                  <a:pt x="499" y="188"/>
                </a:cubicBezTo>
                <a:cubicBezTo>
                  <a:pt x="499" y="183"/>
                  <a:pt x="499" y="178"/>
                  <a:pt x="500" y="172"/>
                </a:cubicBezTo>
                <a:cubicBezTo>
                  <a:pt x="495" y="172"/>
                  <a:pt x="490" y="172"/>
                  <a:pt x="485" y="172"/>
                </a:cubicBezTo>
                <a:cubicBezTo>
                  <a:pt x="485" y="177"/>
                  <a:pt x="484" y="182"/>
                  <a:pt x="483" y="187"/>
                </a:cubicBezTo>
                <a:close/>
                <a:moveTo>
                  <a:pt x="497" y="276"/>
                </a:moveTo>
                <a:cubicBezTo>
                  <a:pt x="488" y="280"/>
                  <a:pt x="479" y="281"/>
                  <a:pt x="470" y="274"/>
                </a:cubicBezTo>
                <a:cubicBezTo>
                  <a:pt x="474" y="284"/>
                  <a:pt x="474" y="292"/>
                  <a:pt x="468" y="300"/>
                </a:cubicBezTo>
                <a:cubicBezTo>
                  <a:pt x="477" y="296"/>
                  <a:pt x="485" y="294"/>
                  <a:pt x="493" y="302"/>
                </a:cubicBezTo>
                <a:cubicBezTo>
                  <a:pt x="489" y="293"/>
                  <a:pt x="489" y="284"/>
                  <a:pt x="497" y="276"/>
                </a:cubicBezTo>
                <a:close/>
                <a:moveTo>
                  <a:pt x="479" y="233"/>
                </a:moveTo>
                <a:cubicBezTo>
                  <a:pt x="479" y="236"/>
                  <a:pt x="478" y="239"/>
                  <a:pt x="477" y="241"/>
                </a:cubicBezTo>
                <a:cubicBezTo>
                  <a:pt x="484" y="242"/>
                  <a:pt x="490" y="243"/>
                  <a:pt x="495" y="243"/>
                </a:cubicBezTo>
                <a:cubicBezTo>
                  <a:pt x="495" y="237"/>
                  <a:pt x="496" y="231"/>
                  <a:pt x="496" y="226"/>
                </a:cubicBezTo>
                <a:cubicBezTo>
                  <a:pt x="490" y="226"/>
                  <a:pt x="485" y="225"/>
                  <a:pt x="478" y="225"/>
                </a:cubicBezTo>
                <a:cubicBezTo>
                  <a:pt x="479" y="227"/>
                  <a:pt x="479" y="230"/>
                  <a:pt x="479" y="233"/>
                </a:cubicBezTo>
                <a:close/>
                <a:moveTo>
                  <a:pt x="460" y="156"/>
                </a:moveTo>
                <a:cubicBezTo>
                  <a:pt x="465" y="157"/>
                  <a:pt x="469" y="157"/>
                  <a:pt x="473" y="157"/>
                </a:cubicBezTo>
                <a:cubicBezTo>
                  <a:pt x="473" y="153"/>
                  <a:pt x="474" y="148"/>
                  <a:pt x="474" y="143"/>
                </a:cubicBezTo>
                <a:cubicBezTo>
                  <a:pt x="470" y="143"/>
                  <a:pt x="466" y="143"/>
                  <a:pt x="461" y="143"/>
                </a:cubicBezTo>
                <a:cubicBezTo>
                  <a:pt x="461" y="148"/>
                  <a:pt x="460" y="152"/>
                  <a:pt x="460" y="156"/>
                </a:cubicBezTo>
                <a:close/>
                <a:moveTo>
                  <a:pt x="453" y="212"/>
                </a:moveTo>
                <a:cubicBezTo>
                  <a:pt x="459" y="212"/>
                  <a:pt x="465" y="213"/>
                  <a:pt x="470" y="213"/>
                </a:cubicBezTo>
                <a:cubicBezTo>
                  <a:pt x="470" y="208"/>
                  <a:pt x="471" y="202"/>
                  <a:pt x="471" y="197"/>
                </a:cubicBezTo>
                <a:cubicBezTo>
                  <a:pt x="465" y="197"/>
                  <a:pt x="460" y="196"/>
                  <a:pt x="455" y="196"/>
                </a:cubicBezTo>
                <a:cubicBezTo>
                  <a:pt x="455" y="201"/>
                  <a:pt x="454" y="206"/>
                  <a:pt x="453" y="212"/>
                </a:cubicBezTo>
                <a:close/>
                <a:moveTo>
                  <a:pt x="447" y="267"/>
                </a:moveTo>
                <a:cubicBezTo>
                  <a:pt x="454" y="268"/>
                  <a:pt x="460" y="268"/>
                  <a:pt x="466" y="269"/>
                </a:cubicBezTo>
                <a:cubicBezTo>
                  <a:pt x="466" y="264"/>
                  <a:pt x="466" y="257"/>
                  <a:pt x="466" y="251"/>
                </a:cubicBezTo>
                <a:cubicBezTo>
                  <a:pt x="460" y="250"/>
                  <a:pt x="455" y="250"/>
                  <a:pt x="449" y="249"/>
                </a:cubicBezTo>
                <a:cubicBezTo>
                  <a:pt x="449" y="255"/>
                  <a:pt x="448" y="261"/>
                  <a:pt x="447" y="267"/>
                </a:cubicBezTo>
                <a:close/>
                <a:moveTo>
                  <a:pt x="430" y="181"/>
                </a:moveTo>
                <a:cubicBezTo>
                  <a:pt x="435" y="181"/>
                  <a:pt x="440" y="182"/>
                  <a:pt x="444" y="182"/>
                </a:cubicBezTo>
                <a:cubicBezTo>
                  <a:pt x="445" y="177"/>
                  <a:pt x="445" y="172"/>
                  <a:pt x="445" y="168"/>
                </a:cubicBezTo>
                <a:cubicBezTo>
                  <a:pt x="440" y="168"/>
                  <a:pt x="436" y="167"/>
                  <a:pt x="431" y="167"/>
                </a:cubicBezTo>
                <a:cubicBezTo>
                  <a:pt x="431" y="172"/>
                  <a:pt x="430" y="176"/>
                  <a:pt x="430" y="181"/>
                </a:cubicBezTo>
                <a:close/>
                <a:moveTo>
                  <a:pt x="424" y="236"/>
                </a:moveTo>
                <a:cubicBezTo>
                  <a:pt x="429" y="237"/>
                  <a:pt x="435" y="237"/>
                  <a:pt x="440" y="238"/>
                </a:cubicBezTo>
                <a:cubicBezTo>
                  <a:pt x="440" y="232"/>
                  <a:pt x="441" y="227"/>
                  <a:pt x="441" y="222"/>
                </a:cubicBezTo>
                <a:cubicBezTo>
                  <a:pt x="436" y="221"/>
                  <a:pt x="430" y="221"/>
                  <a:pt x="425" y="221"/>
                </a:cubicBezTo>
                <a:cubicBezTo>
                  <a:pt x="425" y="226"/>
                  <a:pt x="424" y="231"/>
                  <a:pt x="424" y="236"/>
                </a:cubicBezTo>
                <a:close/>
                <a:moveTo>
                  <a:pt x="418" y="292"/>
                </a:moveTo>
                <a:cubicBezTo>
                  <a:pt x="424" y="292"/>
                  <a:pt x="430" y="293"/>
                  <a:pt x="435" y="293"/>
                </a:cubicBezTo>
                <a:cubicBezTo>
                  <a:pt x="436" y="287"/>
                  <a:pt x="436" y="281"/>
                  <a:pt x="437" y="275"/>
                </a:cubicBezTo>
                <a:cubicBezTo>
                  <a:pt x="432" y="275"/>
                  <a:pt x="426" y="275"/>
                  <a:pt x="420" y="274"/>
                </a:cubicBezTo>
                <a:cubicBezTo>
                  <a:pt x="420" y="280"/>
                  <a:pt x="419" y="286"/>
                  <a:pt x="418" y="292"/>
                </a:cubicBezTo>
                <a:close/>
                <a:moveTo>
                  <a:pt x="400" y="206"/>
                </a:moveTo>
                <a:cubicBezTo>
                  <a:pt x="405" y="206"/>
                  <a:pt x="409" y="207"/>
                  <a:pt x="414" y="207"/>
                </a:cubicBezTo>
                <a:cubicBezTo>
                  <a:pt x="415" y="202"/>
                  <a:pt x="415" y="198"/>
                  <a:pt x="415" y="193"/>
                </a:cubicBezTo>
                <a:cubicBezTo>
                  <a:pt x="411" y="192"/>
                  <a:pt x="406" y="192"/>
                  <a:pt x="401" y="192"/>
                </a:cubicBezTo>
                <a:cubicBezTo>
                  <a:pt x="401" y="196"/>
                  <a:pt x="400" y="201"/>
                  <a:pt x="400" y="206"/>
                </a:cubicBezTo>
                <a:close/>
                <a:moveTo>
                  <a:pt x="394" y="261"/>
                </a:moveTo>
                <a:cubicBezTo>
                  <a:pt x="399" y="262"/>
                  <a:pt x="405" y="262"/>
                  <a:pt x="410" y="263"/>
                </a:cubicBezTo>
                <a:cubicBezTo>
                  <a:pt x="411" y="257"/>
                  <a:pt x="411" y="251"/>
                  <a:pt x="411" y="246"/>
                </a:cubicBezTo>
                <a:cubicBezTo>
                  <a:pt x="406" y="246"/>
                  <a:pt x="401" y="246"/>
                  <a:pt x="397" y="246"/>
                </a:cubicBezTo>
                <a:cubicBezTo>
                  <a:pt x="396" y="251"/>
                  <a:pt x="395" y="256"/>
                  <a:pt x="394" y="261"/>
                </a:cubicBezTo>
                <a:close/>
                <a:moveTo>
                  <a:pt x="389" y="316"/>
                </a:moveTo>
                <a:cubicBezTo>
                  <a:pt x="394" y="317"/>
                  <a:pt x="401" y="318"/>
                  <a:pt x="407" y="318"/>
                </a:cubicBezTo>
                <a:cubicBezTo>
                  <a:pt x="407" y="312"/>
                  <a:pt x="407" y="306"/>
                  <a:pt x="408" y="300"/>
                </a:cubicBezTo>
                <a:cubicBezTo>
                  <a:pt x="402" y="300"/>
                  <a:pt x="396" y="299"/>
                  <a:pt x="390" y="299"/>
                </a:cubicBezTo>
                <a:cubicBezTo>
                  <a:pt x="390" y="304"/>
                  <a:pt x="389" y="311"/>
                  <a:pt x="389" y="316"/>
                </a:cubicBezTo>
                <a:close/>
                <a:moveTo>
                  <a:pt x="370" y="231"/>
                </a:moveTo>
                <a:cubicBezTo>
                  <a:pt x="375" y="231"/>
                  <a:pt x="380" y="231"/>
                  <a:pt x="385" y="232"/>
                </a:cubicBezTo>
                <a:cubicBezTo>
                  <a:pt x="385" y="227"/>
                  <a:pt x="385" y="223"/>
                  <a:pt x="385" y="218"/>
                </a:cubicBezTo>
                <a:cubicBezTo>
                  <a:pt x="380" y="218"/>
                  <a:pt x="376" y="217"/>
                  <a:pt x="371" y="217"/>
                </a:cubicBezTo>
                <a:cubicBezTo>
                  <a:pt x="371" y="222"/>
                  <a:pt x="371" y="226"/>
                  <a:pt x="370" y="231"/>
                </a:cubicBezTo>
                <a:close/>
                <a:moveTo>
                  <a:pt x="365" y="286"/>
                </a:moveTo>
                <a:cubicBezTo>
                  <a:pt x="370" y="286"/>
                  <a:pt x="376" y="287"/>
                  <a:pt x="381" y="288"/>
                </a:cubicBezTo>
                <a:cubicBezTo>
                  <a:pt x="382" y="282"/>
                  <a:pt x="382" y="277"/>
                  <a:pt x="382" y="271"/>
                </a:cubicBezTo>
                <a:cubicBezTo>
                  <a:pt x="377" y="271"/>
                  <a:pt x="371" y="270"/>
                  <a:pt x="366" y="270"/>
                </a:cubicBezTo>
                <a:cubicBezTo>
                  <a:pt x="366" y="275"/>
                  <a:pt x="365" y="281"/>
                  <a:pt x="365" y="286"/>
                </a:cubicBezTo>
                <a:close/>
                <a:moveTo>
                  <a:pt x="359" y="341"/>
                </a:moveTo>
                <a:cubicBezTo>
                  <a:pt x="365" y="342"/>
                  <a:pt x="371" y="342"/>
                  <a:pt x="377" y="343"/>
                </a:cubicBezTo>
                <a:cubicBezTo>
                  <a:pt x="377" y="337"/>
                  <a:pt x="378" y="331"/>
                  <a:pt x="378" y="325"/>
                </a:cubicBezTo>
                <a:cubicBezTo>
                  <a:pt x="372" y="324"/>
                  <a:pt x="366" y="324"/>
                  <a:pt x="361" y="324"/>
                </a:cubicBezTo>
                <a:cubicBezTo>
                  <a:pt x="360" y="329"/>
                  <a:pt x="359" y="336"/>
                  <a:pt x="359" y="341"/>
                </a:cubicBezTo>
                <a:close/>
                <a:moveTo>
                  <a:pt x="341" y="255"/>
                </a:moveTo>
                <a:cubicBezTo>
                  <a:pt x="346" y="256"/>
                  <a:pt x="351" y="256"/>
                  <a:pt x="356" y="257"/>
                </a:cubicBezTo>
                <a:cubicBezTo>
                  <a:pt x="356" y="252"/>
                  <a:pt x="356" y="248"/>
                  <a:pt x="357" y="242"/>
                </a:cubicBezTo>
                <a:cubicBezTo>
                  <a:pt x="352" y="242"/>
                  <a:pt x="347" y="242"/>
                  <a:pt x="342" y="242"/>
                </a:cubicBezTo>
                <a:cubicBezTo>
                  <a:pt x="342" y="247"/>
                  <a:pt x="342" y="251"/>
                  <a:pt x="341" y="255"/>
                </a:cubicBezTo>
                <a:close/>
                <a:moveTo>
                  <a:pt x="335" y="310"/>
                </a:moveTo>
                <a:cubicBezTo>
                  <a:pt x="341" y="311"/>
                  <a:pt x="346" y="312"/>
                  <a:pt x="351" y="312"/>
                </a:cubicBezTo>
                <a:cubicBezTo>
                  <a:pt x="352" y="307"/>
                  <a:pt x="352" y="301"/>
                  <a:pt x="353" y="296"/>
                </a:cubicBezTo>
                <a:cubicBezTo>
                  <a:pt x="347" y="295"/>
                  <a:pt x="342" y="295"/>
                  <a:pt x="337" y="295"/>
                </a:cubicBezTo>
                <a:cubicBezTo>
                  <a:pt x="336" y="300"/>
                  <a:pt x="335" y="306"/>
                  <a:pt x="335" y="310"/>
                </a:cubicBezTo>
                <a:close/>
                <a:moveTo>
                  <a:pt x="330" y="366"/>
                </a:moveTo>
                <a:cubicBezTo>
                  <a:pt x="336" y="366"/>
                  <a:pt x="341" y="367"/>
                  <a:pt x="347" y="367"/>
                </a:cubicBezTo>
                <a:cubicBezTo>
                  <a:pt x="347" y="361"/>
                  <a:pt x="348" y="355"/>
                  <a:pt x="348" y="349"/>
                </a:cubicBezTo>
                <a:cubicBezTo>
                  <a:pt x="343" y="349"/>
                  <a:pt x="337" y="349"/>
                  <a:pt x="332" y="349"/>
                </a:cubicBezTo>
                <a:cubicBezTo>
                  <a:pt x="331" y="355"/>
                  <a:pt x="330" y="361"/>
                  <a:pt x="330" y="366"/>
                </a:cubicBezTo>
                <a:close/>
                <a:moveTo>
                  <a:pt x="311" y="280"/>
                </a:moveTo>
                <a:cubicBezTo>
                  <a:pt x="316" y="281"/>
                  <a:pt x="321" y="281"/>
                  <a:pt x="326" y="282"/>
                </a:cubicBezTo>
                <a:cubicBezTo>
                  <a:pt x="326" y="277"/>
                  <a:pt x="326" y="272"/>
                  <a:pt x="327" y="268"/>
                </a:cubicBezTo>
                <a:cubicBezTo>
                  <a:pt x="322" y="267"/>
                  <a:pt x="317" y="267"/>
                  <a:pt x="313" y="267"/>
                </a:cubicBezTo>
                <a:cubicBezTo>
                  <a:pt x="312" y="271"/>
                  <a:pt x="312" y="276"/>
                  <a:pt x="311" y="280"/>
                </a:cubicBezTo>
                <a:close/>
                <a:moveTo>
                  <a:pt x="306" y="335"/>
                </a:moveTo>
                <a:cubicBezTo>
                  <a:pt x="311" y="336"/>
                  <a:pt x="316" y="336"/>
                  <a:pt x="321" y="337"/>
                </a:cubicBezTo>
                <a:cubicBezTo>
                  <a:pt x="322" y="331"/>
                  <a:pt x="322" y="326"/>
                  <a:pt x="323" y="320"/>
                </a:cubicBezTo>
                <a:cubicBezTo>
                  <a:pt x="318" y="320"/>
                  <a:pt x="313" y="320"/>
                  <a:pt x="308" y="320"/>
                </a:cubicBezTo>
                <a:cubicBezTo>
                  <a:pt x="307" y="325"/>
                  <a:pt x="307" y="330"/>
                  <a:pt x="306" y="335"/>
                </a:cubicBezTo>
                <a:close/>
                <a:moveTo>
                  <a:pt x="343" y="455"/>
                </a:moveTo>
                <a:cubicBezTo>
                  <a:pt x="335" y="459"/>
                  <a:pt x="327" y="459"/>
                  <a:pt x="318" y="453"/>
                </a:cubicBezTo>
                <a:cubicBezTo>
                  <a:pt x="322" y="464"/>
                  <a:pt x="321" y="472"/>
                  <a:pt x="313" y="479"/>
                </a:cubicBezTo>
                <a:cubicBezTo>
                  <a:pt x="315" y="479"/>
                  <a:pt x="316" y="478"/>
                  <a:pt x="317" y="478"/>
                </a:cubicBezTo>
                <a:cubicBezTo>
                  <a:pt x="326" y="473"/>
                  <a:pt x="334" y="474"/>
                  <a:pt x="341" y="482"/>
                </a:cubicBezTo>
                <a:cubicBezTo>
                  <a:pt x="338" y="473"/>
                  <a:pt x="336" y="464"/>
                  <a:pt x="343" y="455"/>
                </a:cubicBezTo>
                <a:close/>
                <a:moveTo>
                  <a:pt x="316" y="428"/>
                </a:moveTo>
                <a:cubicBezTo>
                  <a:pt x="309" y="428"/>
                  <a:pt x="302" y="428"/>
                  <a:pt x="296" y="427"/>
                </a:cubicBezTo>
                <a:cubicBezTo>
                  <a:pt x="296" y="434"/>
                  <a:pt x="295" y="440"/>
                  <a:pt x="294" y="447"/>
                </a:cubicBezTo>
                <a:cubicBezTo>
                  <a:pt x="301" y="444"/>
                  <a:pt x="307" y="445"/>
                  <a:pt x="314" y="449"/>
                </a:cubicBezTo>
                <a:cubicBezTo>
                  <a:pt x="311" y="442"/>
                  <a:pt x="313" y="434"/>
                  <a:pt x="316" y="428"/>
                </a:cubicBezTo>
                <a:close/>
                <a:moveTo>
                  <a:pt x="300" y="390"/>
                </a:moveTo>
                <a:cubicBezTo>
                  <a:pt x="306" y="391"/>
                  <a:pt x="313" y="392"/>
                  <a:pt x="318" y="392"/>
                </a:cubicBezTo>
                <a:cubicBezTo>
                  <a:pt x="318" y="386"/>
                  <a:pt x="319" y="380"/>
                  <a:pt x="319" y="375"/>
                </a:cubicBezTo>
                <a:cubicBezTo>
                  <a:pt x="313" y="374"/>
                  <a:pt x="307" y="374"/>
                  <a:pt x="302" y="373"/>
                </a:cubicBezTo>
                <a:cubicBezTo>
                  <a:pt x="301" y="379"/>
                  <a:pt x="301" y="385"/>
                  <a:pt x="300" y="390"/>
                </a:cubicBezTo>
                <a:close/>
                <a:moveTo>
                  <a:pt x="281" y="306"/>
                </a:moveTo>
                <a:cubicBezTo>
                  <a:pt x="287" y="306"/>
                  <a:pt x="292" y="306"/>
                  <a:pt x="297" y="307"/>
                </a:cubicBezTo>
                <a:cubicBezTo>
                  <a:pt x="297" y="302"/>
                  <a:pt x="297" y="297"/>
                  <a:pt x="297" y="292"/>
                </a:cubicBezTo>
                <a:cubicBezTo>
                  <a:pt x="292" y="292"/>
                  <a:pt x="287" y="292"/>
                  <a:pt x="283" y="291"/>
                </a:cubicBezTo>
                <a:cubicBezTo>
                  <a:pt x="282" y="296"/>
                  <a:pt x="282" y="301"/>
                  <a:pt x="281" y="306"/>
                </a:cubicBezTo>
                <a:close/>
                <a:moveTo>
                  <a:pt x="277" y="360"/>
                </a:moveTo>
                <a:cubicBezTo>
                  <a:pt x="282" y="360"/>
                  <a:pt x="288" y="361"/>
                  <a:pt x="293" y="362"/>
                </a:cubicBezTo>
                <a:cubicBezTo>
                  <a:pt x="293" y="357"/>
                  <a:pt x="293" y="352"/>
                  <a:pt x="293" y="346"/>
                </a:cubicBezTo>
                <a:cubicBezTo>
                  <a:pt x="288" y="346"/>
                  <a:pt x="283" y="345"/>
                  <a:pt x="278" y="345"/>
                </a:cubicBezTo>
                <a:cubicBezTo>
                  <a:pt x="277" y="350"/>
                  <a:pt x="277" y="355"/>
                  <a:pt x="277" y="360"/>
                </a:cubicBezTo>
                <a:close/>
                <a:moveTo>
                  <a:pt x="270" y="415"/>
                </a:moveTo>
                <a:cubicBezTo>
                  <a:pt x="273" y="415"/>
                  <a:pt x="276" y="415"/>
                  <a:pt x="279" y="415"/>
                </a:cubicBezTo>
                <a:cubicBezTo>
                  <a:pt x="282" y="416"/>
                  <a:pt x="285" y="417"/>
                  <a:pt x="288" y="417"/>
                </a:cubicBezTo>
                <a:cubicBezTo>
                  <a:pt x="288" y="411"/>
                  <a:pt x="289" y="405"/>
                  <a:pt x="289" y="399"/>
                </a:cubicBezTo>
                <a:cubicBezTo>
                  <a:pt x="284" y="399"/>
                  <a:pt x="278" y="398"/>
                  <a:pt x="272" y="398"/>
                </a:cubicBezTo>
                <a:cubicBezTo>
                  <a:pt x="272" y="404"/>
                  <a:pt x="271" y="410"/>
                  <a:pt x="270" y="415"/>
                </a:cubicBezTo>
                <a:close/>
                <a:moveTo>
                  <a:pt x="267" y="453"/>
                </a:moveTo>
                <a:cubicBezTo>
                  <a:pt x="267" y="458"/>
                  <a:pt x="266" y="465"/>
                  <a:pt x="265" y="471"/>
                </a:cubicBezTo>
                <a:cubicBezTo>
                  <a:pt x="268" y="471"/>
                  <a:pt x="271" y="470"/>
                  <a:pt x="274" y="470"/>
                </a:cubicBezTo>
                <a:cubicBezTo>
                  <a:pt x="277" y="471"/>
                  <a:pt x="280" y="472"/>
                  <a:pt x="283" y="472"/>
                </a:cubicBezTo>
                <a:cubicBezTo>
                  <a:pt x="284" y="466"/>
                  <a:pt x="284" y="459"/>
                  <a:pt x="285" y="453"/>
                </a:cubicBezTo>
                <a:cubicBezTo>
                  <a:pt x="279" y="453"/>
                  <a:pt x="273" y="453"/>
                  <a:pt x="267" y="453"/>
                </a:cubicBezTo>
                <a:close/>
                <a:moveTo>
                  <a:pt x="253" y="330"/>
                </a:moveTo>
                <a:cubicBezTo>
                  <a:pt x="257" y="331"/>
                  <a:pt x="262" y="331"/>
                  <a:pt x="267" y="332"/>
                </a:cubicBezTo>
                <a:cubicBezTo>
                  <a:pt x="267" y="327"/>
                  <a:pt x="268" y="322"/>
                  <a:pt x="268" y="317"/>
                </a:cubicBezTo>
                <a:cubicBezTo>
                  <a:pt x="263" y="317"/>
                  <a:pt x="259" y="317"/>
                  <a:pt x="254" y="317"/>
                </a:cubicBezTo>
                <a:cubicBezTo>
                  <a:pt x="253" y="321"/>
                  <a:pt x="253" y="326"/>
                  <a:pt x="253" y="330"/>
                </a:cubicBezTo>
                <a:close/>
                <a:moveTo>
                  <a:pt x="247" y="384"/>
                </a:moveTo>
                <a:cubicBezTo>
                  <a:pt x="252" y="385"/>
                  <a:pt x="257" y="386"/>
                  <a:pt x="262" y="386"/>
                </a:cubicBezTo>
                <a:cubicBezTo>
                  <a:pt x="263" y="381"/>
                  <a:pt x="263" y="376"/>
                  <a:pt x="263" y="371"/>
                </a:cubicBezTo>
                <a:cubicBezTo>
                  <a:pt x="258" y="371"/>
                  <a:pt x="253" y="370"/>
                  <a:pt x="248" y="370"/>
                </a:cubicBezTo>
                <a:cubicBezTo>
                  <a:pt x="248" y="375"/>
                  <a:pt x="247" y="380"/>
                  <a:pt x="247" y="384"/>
                </a:cubicBezTo>
                <a:close/>
                <a:moveTo>
                  <a:pt x="241" y="440"/>
                </a:moveTo>
                <a:cubicBezTo>
                  <a:pt x="247" y="440"/>
                  <a:pt x="253" y="441"/>
                  <a:pt x="258" y="441"/>
                </a:cubicBezTo>
                <a:cubicBezTo>
                  <a:pt x="258" y="435"/>
                  <a:pt x="259" y="430"/>
                  <a:pt x="259" y="424"/>
                </a:cubicBezTo>
                <a:cubicBezTo>
                  <a:pt x="254" y="424"/>
                  <a:pt x="249" y="424"/>
                  <a:pt x="243" y="424"/>
                </a:cubicBezTo>
                <a:cubicBezTo>
                  <a:pt x="243" y="429"/>
                  <a:pt x="242" y="434"/>
                  <a:pt x="241" y="440"/>
                </a:cubicBezTo>
                <a:close/>
                <a:moveTo>
                  <a:pt x="278" y="562"/>
                </a:moveTo>
                <a:cubicBezTo>
                  <a:pt x="278" y="561"/>
                  <a:pt x="278" y="560"/>
                  <a:pt x="278" y="559"/>
                </a:cubicBezTo>
                <a:cubicBezTo>
                  <a:pt x="271" y="564"/>
                  <a:pt x="264" y="563"/>
                  <a:pt x="256" y="559"/>
                </a:cubicBezTo>
                <a:cubicBezTo>
                  <a:pt x="259" y="568"/>
                  <a:pt x="257" y="575"/>
                  <a:pt x="253" y="581"/>
                </a:cubicBezTo>
                <a:cubicBezTo>
                  <a:pt x="260" y="578"/>
                  <a:pt x="268" y="578"/>
                  <a:pt x="275" y="583"/>
                </a:cubicBezTo>
                <a:cubicBezTo>
                  <a:pt x="276" y="583"/>
                  <a:pt x="277" y="583"/>
                  <a:pt x="277" y="583"/>
                </a:cubicBezTo>
                <a:cubicBezTo>
                  <a:pt x="273" y="576"/>
                  <a:pt x="273" y="569"/>
                  <a:pt x="278" y="562"/>
                </a:cubicBezTo>
                <a:close/>
                <a:moveTo>
                  <a:pt x="254" y="530"/>
                </a:moveTo>
                <a:cubicBezTo>
                  <a:pt x="245" y="533"/>
                  <a:pt x="238" y="533"/>
                  <a:pt x="230" y="529"/>
                </a:cubicBezTo>
                <a:cubicBezTo>
                  <a:pt x="234" y="538"/>
                  <a:pt x="232" y="545"/>
                  <a:pt x="227" y="553"/>
                </a:cubicBezTo>
                <a:cubicBezTo>
                  <a:pt x="236" y="548"/>
                  <a:pt x="243" y="549"/>
                  <a:pt x="251" y="553"/>
                </a:cubicBezTo>
                <a:cubicBezTo>
                  <a:pt x="248" y="545"/>
                  <a:pt x="249" y="538"/>
                  <a:pt x="254" y="530"/>
                </a:cubicBezTo>
                <a:close/>
                <a:moveTo>
                  <a:pt x="227" y="584"/>
                </a:moveTo>
                <a:cubicBezTo>
                  <a:pt x="227" y="591"/>
                  <a:pt x="226" y="598"/>
                  <a:pt x="226" y="605"/>
                </a:cubicBezTo>
                <a:cubicBezTo>
                  <a:pt x="234" y="601"/>
                  <a:pt x="241" y="605"/>
                  <a:pt x="248" y="609"/>
                </a:cubicBezTo>
                <a:cubicBezTo>
                  <a:pt x="244" y="601"/>
                  <a:pt x="244" y="593"/>
                  <a:pt x="249" y="585"/>
                </a:cubicBezTo>
                <a:cubicBezTo>
                  <a:pt x="242" y="587"/>
                  <a:pt x="234" y="588"/>
                  <a:pt x="227" y="584"/>
                </a:cubicBezTo>
                <a:close/>
                <a:moveTo>
                  <a:pt x="254" y="497"/>
                </a:moveTo>
                <a:cubicBezTo>
                  <a:pt x="255" y="491"/>
                  <a:pt x="255" y="484"/>
                  <a:pt x="255" y="478"/>
                </a:cubicBezTo>
                <a:cubicBezTo>
                  <a:pt x="250" y="478"/>
                  <a:pt x="244" y="477"/>
                  <a:pt x="238" y="477"/>
                </a:cubicBezTo>
                <a:cubicBezTo>
                  <a:pt x="237" y="483"/>
                  <a:pt x="236" y="489"/>
                  <a:pt x="236" y="494"/>
                </a:cubicBezTo>
                <a:cubicBezTo>
                  <a:pt x="242" y="495"/>
                  <a:pt x="248" y="496"/>
                  <a:pt x="254" y="497"/>
                </a:cubicBezTo>
                <a:close/>
                <a:moveTo>
                  <a:pt x="223" y="355"/>
                </a:moveTo>
                <a:cubicBezTo>
                  <a:pt x="228" y="355"/>
                  <a:pt x="232" y="356"/>
                  <a:pt x="237" y="356"/>
                </a:cubicBezTo>
                <a:cubicBezTo>
                  <a:pt x="237" y="351"/>
                  <a:pt x="238" y="346"/>
                  <a:pt x="238" y="342"/>
                </a:cubicBezTo>
                <a:cubicBezTo>
                  <a:pt x="233" y="342"/>
                  <a:pt x="229" y="341"/>
                  <a:pt x="224" y="341"/>
                </a:cubicBezTo>
                <a:cubicBezTo>
                  <a:pt x="224" y="346"/>
                  <a:pt x="223" y="350"/>
                  <a:pt x="223" y="355"/>
                </a:cubicBezTo>
                <a:close/>
                <a:moveTo>
                  <a:pt x="218" y="409"/>
                </a:moveTo>
                <a:cubicBezTo>
                  <a:pt x="223" y="409"/>
                  <a:pt x="228" y="410"/>
                  <a:pt x="232" y="410"/>
                </a:cubicBezTo>
                <a:cubicBezTo>
                  <a:pt x="233" y="406"/>
                  <a:pt x="233" y="401"/>
                  <a:pt x="233" y="396"/>
                </a:cubicBezTo>
                <a:cubicBezTo>
                  <a:pt x="229" y="396"/>
                  <a:pt x="224" y="395"/>
                  <a:pt x="219" y="395"/>
                </a:cubicBezTo>
                <a:cubicBezTo>
                  <a:pt x="219" y="400"/>
                  <a:pt x="219" y="404"/>
                  <a:pt x="218" y="409"/>
                </a:cubicBezTo>
                <a:close/>
                <a:moveTo>
                  <a:pt x="213" y="464"/>
                </a:moveTo>
                <a:cubicBezTo>
                  <a:pt x="218" y="465"/>
                  <a:pt x="224" y="465"/>
                  <a:pt x="229" y="466"/>
                </a:cubicBezTo>
                <a:cubicBezTo>
                  <a:pt x="229" y="460"/>
                  <a:pt x="229" y="455"/>
                  <a:pt x="230" y="449"/>
                </a:cubicBezTo>
                <a:cubicBezTo>
                  <a:pt x="224" y="449"/>
                  <a:pt x="219" y="448"/>
                  <a:pt x="213" y="448"/>
                </a:cubicBezTo>
                <a:cubicBezTo>
                  <a:pt x="213" y="453"/>
                  <a:pt x="213" y="459"/>
                  <a:pt x="213" y="464"/>
                </a:cubicBezTo>
                <a:close/>
                <a:moveTo>
                  <a:pt x="208" y="502"/>
                </a:moveTo>
                <a:cubicBezTo>
                  <a:pt x="208" y="508"/>
                  <a:pt x="207" y="514"/>
                  <a:pt x="206" y="519"/>
                </a:cubicBezTo>
                <a:cubicBezTo>
                  <a:pt x="212" y="520"/>
                  <a:pt x="218" y="520"/>
                  <a:pt x="224" y="521"/>
                </a:cubicBezTo>
                <a:cubicBezTo>
                  <a:pt x="224" y="515"/>
                  <a:pt x="225" y="509"/>
                  <a:pt x="225" y="503"/>
                </a:cubicBezTo>
                <a:cubicBezTo>
                  <a:pt x="220" y="503"/>
                  <a:pt x="214" y="502"/>
                  <a:pt x="208" y="502"/>
                </a:cubicBezTo>
                <a:close/>
                <a:moveTo>
                  <a:pt x="224" y="556"/>
                </a:moveTo>
                <a:cubicBezTo>
                  <a:pt x="217" y="556"/>
                  <a:pt x="210" y="556"/>
                  <a:pt x="204" y="556"/>
                </a:cubicBezTo>
                <a:cubicBezTo>
                  <a:pt x="203" y="562"/>
                  <a:pt x="202" y="569"/>
                  <a:pt x="201" y="574"/>
                </a:cubicBezTo>
                <a:cubicBezTo>
                  <a:pt x="208" y="575"/>
                  <a:pt x="215" y="576"/>
                  <a:pt x="221" y="577"/>
                </a:cubicBezTo>
                <a:cubicBezTo>
                  <a:pt x="219" y="570"/>
                  <a:pt x="220" y="562"/>
                  <a:pt x="224" y="556"/>
                </a:cubicBezTo>
                <a:close/>
                <a:moveTo>
                  <a:pt x="217" y="612"/>
                </a:moveTo>
                <a:cubicBezTo>
                  <a:pt x="211" y="611"/>
                  <a:pt x="204" y="611"/>
                  <a:pt x="198" y="610"/>
                </a:cubicBezTo>
                <a:cubicBezTo>
                  <a:pt x="197" y="617"/>
                  <a:pt x="197" y="623"/>
                  <a:pt x="196" y="630"/>
                </a:cubicBezTo>
                <a:cubicBezTo>
                  <a:pt x="204" y="627"/>
                  <a:pt x="211" y="630"/>
                  <a:pt x="218" y="634"/>
                </a:cubicBezTo>
                <a:cubicBezTo>
                  <a:pt x="215" y="627"/>
                  <a:pt x="213" y="619"/>
                  <a:pt x="217" y="612"/>
                </a:cubicBezTo>
                <a:close/>
                <a:moveTo>
                  <a:pt x="193" y="380"/>
                </a:moveTo>
                <a:cubicBezTo>
                  <a:pt x="198" y="380"/>
                  <a:pt x="202" y="380"/>
                  <a:pt x="207" y="380"/>
                </a:cubicBezTo>
                <a:cubicBezTo>
                  <a:pt x="207" y="376"/>
                  <a:pt x="208" y="371"/>
                  <a:pt x="208" y="367"/>
                </a:cubicBezTo>
                <a:cubicBezTo>
                  <a:pt x="204" y="367"/>
                  <a:pt x="200" y="366"/>
                  <a:pt x="195" y="366"/>
                </a:cubicBezTo>
                <a:cubicBezTo>
                  <a:pt x="194" y="371"/>
                  <a:pt x="194" y="375"/>
                  <a:pt x="193" y="380"/>
                </a:cubicBezTo>
                <a:close/>
                <a:moveTo>
                  <a:pt x="188" y="434"/>
                </a:moveTo>
                <a:cubicBezTo>
                  <a:pt x="194" y="435"/>
                  <a:pt x="199" y="436"/>
                  <a:pt x="204" y="436"/>
                </a:cubicBezTo>
                <a:cubicBezTo>
                  <a:pt x="204" y="431"/>
                  <a:pt x="204" y="426"/>
                  <a:pt x="204" y="421"/>
                </a:cubicBezTo>
                <a:cubicBezTo>
                  <a:pt x="199" y="421"/>
                  <a:pt x="195" y="420"/>
                  <a:pt x="190" y="420"/>
                </a:cubicBezTo>
                <a:cubicBezTo>
                  <a:pt x="189" y="425"/>
                  <a:pt x="189" y="429"/>
                  <a:pt x="188" y="434"/>
                </a:cubicBezTo>
                <a:close/>
                <a:moveTo>
                  <a:pt x="183" y="489"/>
                </a:moveTo>
                <a:cubicBezTo>
                  <a:pt x="188" y="489"/>
                  <a:pt x="194" y="490"/>
                  <a:pt x="199" y="491"/>
                </a:cubicBezTo>
                <a:cubicBezTo>
                  <a:pt x="199" y="485"/>
                  <a:pt x="199" y="480"/>
                  <a:pt x="199" y="475"/>
                </a:cubicBezTo>
                <a:cubicBezTo>
                  <a:pt x="194" y="475"/>
                  <a:pt x="189" y="474"/>
                  <a:pt x="184" y="474"/>
                </a:cubicBezTo>
                <a:cubicBezTo>
                  <a:pt x="184" y="479"/>
                  <a:pt x="183" y="484"/>
                  <a:pt x="183" y="489"/>
                </a:cubicBezTo>
                <a:close/>
                <a:moveTo>
                  <a:pt x="178" y="544"/>
                </a:moveTo>
                <a:cubicBezTo>
                  <a:pt x="183" y="544"/>
                  <a:pt x="189" y="545"/>
                  <a:pt x="194" y="545"/>
                </a:cubicBezTo>
                <a:cubicBezTo>
                  <a:pt x="194" y="539"/>
                  <a:pt x="195" y="533"/>
                  <a:pt x="195" y="528"/>
                </a:cubicBezTo>
                <a:cubicBezTo>
                  <a:pt x="190" y="528"/>
                  <a:pt x="185" y="528"/>
                  <a:pt x="180" y="528"/>
                </a:cubicBezTo>
                <a:cubicBezTo>
                  <a:pt x="179" y="533"/>
                  <a:pt x="178" y="538"/>
                  <a:pt x="178" y="544"/>
                </a:cubicBezTo>
                <a:close/>
                <a:moveTo>
                  <a:pt x="174" y="581"/>
                </a:moveTo>
                <a:cubicBezTo>
                  <a:pt x="173" y="587"/>
                  <a:pt x="173" y="593"/>
                  <a:pt x="172" y="598"/>
                </a:cubicBezTo>
                <a:cubicBezTo>
                  <a:pt x="178" y="599"/>
                  <a:pt x="184" y="600"/>
                  <a:pt x="190" y="601"/>
                </a:cubicBezTo>
                <a:cubicBezTo>
                  <a:pt x="190" y="595"/>
                  <a:pt x="191" y="588"/>
                  <a:pt x="191" y="582"/>
                </a:cubicBezTo>
                <a:cubicBezTo>
                  <a:pt x="186" y="582"/>
                  <a:pt x="180" y="582"/>
                  <a:pt x="174" y="581"/>
                </a:cubicBezTo>
                <a:close/>
                <a:moveTo>
                  <a:pt x="180" y="743"/>
                </a:moveTo>
                <a:cubicBezTo>
                  <a:pt x="172" y="745"/>
                  <a:pt x="165" y="746"/>
                  <a:pt x="157" y="742"/>
                </a:cubicBezTo>
                <a:cubicBezTo>
                  <a:pt x="160" y="750"/>
                  <a:pt x="158" y="756"/>
                  <a:pt x="155" y="764"/>
                </a:cubicBezTo>
                <a:cubicBezTo>
                  <a:pt x="162" y="761"/>
                  <a:pt x="169" y="761"/>
                  <a:pt x="175" y="765"/>
                </a:cubicBezTo>
                <a:cubicBezTo>
                  <a:pt x="176" y="766"/>
                  <a:pt x="177" y="766"/>
                  <a:pt x="179" y="766"/>
                </a:cubicBezTo>
                <a:cubicBezTo>
                  <a:pt x="174" y="758"/>
                  <a:pt x="176" y="751"/>
                  <a:pt x="180" y="743"/>
                </a:cubicBezTo>
                <a:close/>
                <a:moveTo>
                  <a:pt x="164" y="958"/>
                </a:moveTo>
                <a:cubicBezTo>
                  <a:pt x="156" y="963"/>
                  <a:pt x="148" y="964"/>
                  <a:pt x="140" y="960"/>
                </a:cubicBezTo>
                <a:cubicBezTo>
                  <a:pt x="139" y="967"/>
                  <a:pt x="139" y="974"/>
                  <a:pt x="138" y="981"/>
                </a:cubicBezTo>
                <a:cubicBezTo>
                  <a:pt x="146" y="978"/>
                  <a:pt x="153" y="979"/>
                  <a:pt x="159" y="985"/>
                </a:cubicBezTo>
                <a:cubicBezTo>
                  <a:pt x="159" y="984"/>
                  <a:pt x="159" y="982"/>
                  <a:pt x="158" y="981"/>
                </a:cubicBezTo>
                <a:cubicBezTo>
                  <a:pt x="155" y="972"/>
                  <a:pt x="157" y="965"/>
                  <a:pt x="164" y="958"/>
                </a:cubicBezTo>
                <a:close/>
                <a:moveTo>
                  <a:pt x="179" y="1047"/>
                </a:moveTo>
                <a:cubicBezTo>
                  <a:pt x="172" y="1046"/>
                  <a:pt x="166" y="1046"/>
                  <a:pt x="160" y="1045"/>
                </a:cubicBezTo>
                <a:cubicBezTo>
                  <a:pt x="160" y="1051"/>
                  <a:pt x="159" y="1058"/>
                  <a:pt x="158" y="1065"/>
                </a:cubicBezTo>
                <a:cubicBezTo>
                  <a:pt x="165" y="1063"/>
                  <a:pt x="172" y="1064"/>
                  <a:pt x="179" y="1067"/>
                </a:cubicBezTo>
                <a:cubicBezTo>
                  <a:pt x="175" y="1060"/>
                  <a:pt x="177" y="1053"/>
                  <a:pt x="179" y="1047"/>
                </a:cubicBezTo>
                <a:close/>
                <a:moveTo>
                  <a:pt x="167" y="1164"/>
                </a:moveTo>
                <a:cubicBezTo>
                  <a:pt x="168" y="1161"/>
                  <a:pt x="169" y="1158"/>
                  <a:pt x="170" y="1155"/>
                </a:cubicBezTo>
                <a:cubicBezTo>
                  <a:pt x="163" y="1155"/>
                  <a:pt x="156" y="1154"/>
                  <a:pt x="151" y="1154"/>
                </a:cubicBezTo>
                <a:cubicBezTo>
                  <a:pt x="150" y="1160"/>
                  <a:pt x="150" y="1166"/>
                  <a:pt x="149" y="1171"/>
                </a:cubicBezTo>
                <a:cubicBezTo>
                  <a:pt x="155" y="1172"/>
                  <a:pt x="161" y="1173"/>
                  <a:pt x="168" y="1174"/>
                </a:cubicBezTo>
                <a:cubicBezTo>
                  <a:pt x="167" y="1171"/>
                  <a:pt x="167" y="1167"/>
                  <a:pt x="167" y="1164"/>
                </a:cubicBezTo>
                <a:close/>
                <a:moveTo>
                  <a:pt x="76" y="946"/>
                </a:moveTo>
                <a:cubicBezTo>
                  <a:pt x="77" y="940"/>
                  <a:pt x="78" y="935"/>
                  <a:pt x="78" y="929"/>
                </a:cubicBezTo>
                <a:cubicBezTo>
                  <a:pt x="76" y="929"/>
                  <a:pt x="73" y="930"/>
                  <a:pt x="71" y="929"/>
                </a:cubicBezTo>
                <a:cubicBezTo>
                  <a:pt x="68" y="929"/>
                  <a:pt x="65" y="928"/>
                  <a:pt x="62" y="928"/>
                </a:cubicBezTo>
                <a:cubicBezTo>
                  <a:pt x="62" y="933"/>
                  <a:pt x="61" y="939"/>
                  <a:pt x="61" y="944"/>
                </a:cubicBezTo>
                <a:cubicBezTo>
                  <a:pt x="66" y="944"/>
                  <a:pt x="71" y="945"/>
                  <a:pt x="76" y="946"/>
                </a:cubicBezTo>
                <a:close/>
                <a:moveTo>
                  <a:pt x="58" y="983"/>
                </a:moveTo>
                <a:cubicBezTo>
                  <a:pt x="58" y="989"/>
                  <a:pt x="57" y="994"/>
                  <a:pt x="57" y="998"/>
                </a:cubicBezTo>
                <a:cubicBezTo>
                  <a:pt x="62" y="999"/>
                  <a:pt x="67" y="999"/>
                  <a:pt x="71" y="1000"/>
                </a:cubicBezTo>
                <a:cubicBezTo>
                  <a:pt x="72" y="994"/>
                  <a:pt x="72" y="989"/>
                  <a:pt x="73" y="984"/>
                </a:cubicBezTo>
                <a:cubicBezTo>
                  <a:pt x="68" y="984"/>
                  <a:pt x="63" y="984"/>
                  <a:pt x="58" y="983"/>
                </a:cubicBezTo>
                <a:close/>
                <a:moveTo>
                  <a:pt x="67" y="874"/>
                </a:moveTo>
                <a:cubicBezTo>
                  <a:pt x="67" y="879"/>
                  <a:pt x="66" y="885"/>
                  <a:pt x="66" y="889"/>
                </a:cubicBezTo>
                <a:cubicBezTo>
                  <a:pt x="71" y="890"/>
                  <a:pt x="77" y="891"/>
                  <a:pt x="82" y="891"/>
                </a:cubicBezTo>
                <a:cubicBezTo>
                  <a:pt x="82" y="885"/>
                  <a:pt x="83" y="880"/>
                  <a:pt x="83" y="874"/>
                </a:cubicBezTo>
                <a:cubicBezTo>
                  <a:pt x="78" y="874"/>
                  <a:pt x="73" y="874"/>
                  <a:pt x="67" y="874"/>
                </a:cubicBezTo>
                <a:close/>
                <a:moveTo>
                  <a:pt x="86" y="837"/>
                </a:moveTo>
                <a:cubicBezTo>
                  <a:pt x="86" y="831"/>
                  <a:pt x="87" y="826"/>
                  <a:pt x="87" y="821"/>
                </a:cubicBezTo>
                <a:cubicBezTo>
                  <a:pt x="82" y="821"/>
                  <a:pt x="76" y="820"/>
                  <a:pt x="71" y="820"/>
                </a:cubicBezTo>
                <a:cubicBezTo>
                  <a:pt x="71" y="825"/>
                  <a:pt x="71" y="830"/>
                  <a:pt x="70" y="835"/>
                </a:cubicBezTo>
                <a:cubicBezTo>
                  <a:pt x="76" y="835"/>
                  <a:pt x="81" y="836"/>
                  <a:pt x="86" y="837"/>
                </a:cubicBezTo>
                <a:close/>
                <a:moveTo>
                  <a:pt x="76" y="1082"/>
                </a:moveTo>
                <a:cubicBezTo>
                  <a:pt x="81" y="1083"/>
                  <a:pt x="87" y="1083"/>
                  <a:pt x="92" y="1084"/>
                </a:cubicBezTo>
                <a:cubicBezTo>
                  <a:pt x="92" y="1078"/>
                  <a:pt x="93" y="1073"/>
                  <a:pt x="93" y="1068"/>
                </a:cubicBezTo>
                <a:cubicBezTo>
                  <a:pt x="88" y="1067"/>
                  <a:pt x="83" y="1067"/>
                  <a:pt x="78" y="1067"/>
                </a:cubicBezTo>
                <a:cubicBezTo>
                  <a:pt x="77" y="1072"/>
                  <a:pt x="77" y="1077"/>
                  <a:pt x="76" y="1082"/>
                </a:cubicBezTo>
                <a:close/>
                <a:moveTo>
                  <a:pt x="96" y="1029"/>
                </a:moveTo>
                <a:cubicBezTo>
                  <a:pt x="97" y="1024"/>
                  <a:pt x="97" y="1019"/>
                  <a:pt x="97" y="1013"/>
                </a:cubicBezTo>
                <a:cubicBezTo>
                  <a:pt x="92" y="1013"/>
                  <a:pt x="87" y="1013"/>
                  <a:pt x="82" y="1013"/>
                </a:cubicBezTo>
                <a:cubicBezTo>
                  <a:pt x="82" y="1018"/>
                  <a:pt x="82" y="1023"/>
                  <a:pt x="81" y="1028"/>
                </a:cubicBezTo>
                <a:cubicBezTo>
                  <a:pt x="86" y="1028"/>
                  <a:pt x="92" y="1029"/>
                  <a:pt x="96" y="1029"/>
                </a:cubicBezTo>
                <a:close/>
                <a:moveTo>
                  <a:pt x="103" y="977"/>
                </a:moveTo>
                <a:cubicBezTo>
                  <a:pt x="103" y="971"/>
                  <a:pt x="103" y="965"/>
                  <a:pt x="103" y="959"/>
                </a:cubicBezTo>
                <a:cubicBezTo>
                  <a:pt x="97" y="958"/>
                  <a:pt x="92" y="958"/>
                  <a:pt x="86" y="958"/>
                </a:cubicBezTo>
                <a:cubicBezTo>
                  <a:pt x="86" y="963"/>
                  <a:pt x="85" y="969"/>
                  <a:pt x="85" y="974"/>
                </a:cubicBezTo>
                <a:cubicBezTo>
                  <a:pt x="91" y="975"/>
                  <a:pt x="97" y="976"/>
                  <a:pt x="103" y="977"/>
                </a:cubicBezTo>
                <a:close/>
                <a:moveTo>
                  <a:pt x="144" y="824"/>
                </a:moveTo>
                <a:cubicBezTo>
                  <a:pt x="137" y="824"/>
                  <a:pt x="131" y="823"/>
                  <a:pt x="125" y="823"/>
                </a:cubicBezTo>
                <a:cubicBezTo>
                  <a:pt x="124" y="829"/>
                  <a:pt x="124" y="835"/>
                  <a:pt x="123" y="841"/>
                </a:cubicBezTo>
                <a:cubicBezTo>
                  <a:pt x="129" y="842"/>
                  <a:pt x="136" y="842"/>
                  <a:pt x="143" y="843"/>
                </a:cubicBezTo>
                <a:cubicBezTo>
                  <a:pt x="140" y="837"/>
                  <a:pt x="142" y="830"/>
                  <a:pt x="144" y="824"/>
                </a:cubicBezTo>
                <a:close/>
                <a:moveTo>
                  <a:pt x="121" y="878"/>
                </a:moveTo>
                <a:cubicBezTo>
                  <a:pt x="120" y="884"/>
                  <a:pt x="120" y="890"/>
                  <a:pt x="119" y="896"/>
                </a:cubicBezTo>
                <a:cubicBezTo>
                  <a:pt x="124" y="896"/>
                  <a:pt x="131" y="897"/>
                  <a:pt x="136" y="897"/>
                </a:cubicBezTo>
                <a:cubicBezTo>
                  <a:pt x="137" y="891"/>
                  <a:pt x="138" y="885"/>
                  <a:pt x="138" y="878"/>
                </a:cubicBezTo>
                <a:cubicBezTo>
                  <a:pt x="133" y="878"/>
                  <a:pt x="126" y="878"/>
                  <a:pt x="121" y="878"/>
                </a:cubicBezTo>
                <a:close/>
                <a:moveTo>
                  <a:pt x="135" y="1014"/>
                </a:moveTo>
                <a:cubicBezTo>
                  <a:pt x="134" y="1021"/>
                  <a:pt x="134" y="1028"/>
                  <a:pt x="133" y="1034"/>
                </a:cubicBezTo>
                <a:cubicBezTo>
                  <a:pt x="139" y="1034"/>
                  <a:pt x="146" y="1035"/>
                  <a:pt x="151" y="1035"/>
                </a:cubicBezTo>
                <a:cubicBezTo>
                  <a:pt x="152" y="1029"/>
                  <a:pt x="153" y="1022"/>
                  <a:pt x="154" y="1015"/>
                </a:cubicBezTo>
                <a:cubicBezTo>
                  <a:pt x="148" y="1018"/>
                  <a:pt x="141" y="1018"/>
                  <a:pt x="135" y="1014"/>
                </a:cubicBezTo>
                <a:close/>
                <a:moveTo>
                  <a:pt x="116" y="932"/>
                </a:moveTo>
                <a:cubicBezTo>
                  <a:pt x="115" y="938"/>
                  <a:pt x="115" y="944"/>
                  <a:pt x="114" y="949"/>
                </a:cubicBezTo>
                <a:cubicBezTo>
                  <a:pt x="121" y="950"/>
                  <a:pt x="127" y="951"/>
                  <a:pt x="132" y="952"/>
                </a:cubicBezTo>
                <a:cubicBezTo>
                  <a:pt x="133" y="946"/>
                  <a:pt x="133" y="939"/>
                  <a:pt x="133" y="934"/>
                </a:cubicBezTo>
                <a:cubicBezTo>
                  <a:pt x="128" y="933"/>
                  <a:pt x="122" y="933"/>
                  <a:pt x="116" y="932"/>
                </a:cubicBezTo>
                <a:close/>
                <a:moveTo>
                  <a:pt x="122" y="741"/>
                </a:moveTo>
                <a:cubicBezTo>
                  <a:pt x="116" y="741"/>
                  <a:pt x="111" y="741"/>
                  <a:pt x="106" y="741"/>
                </a:cubicBezTo>
                <a:cubicBezTo>
                  <a:pt x="106" y="746"/>
                  <a:pt x="105" y="751"/>
                  <a:pt x="104" y="757"/>
                </a:cubicBezTo>
                <a:cubicBezTo>
                  <a:pt x="110" y="757"/>
                  <a:pt x="115" y="758"/>
                  <a:pt x="121" y="758"/>
                </a:cubicBezTo>
                <a:cubicBezTo>
                  <a:pt x="121" y="753"/>
                  <a:pt x="121" y="747"/>
                  <a:pt x="122" y="741"/>
                </a:cubicBezTo>
                <a:close/>
                <a:moveTo>
                  <a:pt x="101" y="794"/>
                </a:moveTo>
                <a:cubicBezTo>
                  <a:pt x="100" y="800"/>
                  <a:pt x="100" y="806"/>
                  <a:pt x="100" y="810"/>
                </a:cubicBezTo>
                <a:cubicBezTo>
                  <a:pt x="106" y="811"/>
                  <a:pt x="111" y="812"/>
                  <a:pt x="116" y="813"/>
                </a:cubicBezTo>
                <a:cubicBezTo>
                  <a:pt x="117" y="807"/>
                  <a:pt x="117" y="801"/>
                  <a:pt x="117" y="796"/>
                </a:cubicBezTo>
                <a:cubicBezTo>
                  <a:pt x="112" y="795"/>
                  <a:pt x="106" y="795"/>
                  <a:pt x="101" y="794"/>
                </a:cubicBezTo>
                <a:close/>
                <a:moveTo>
                  <a:pt x="96" y="848"/>
                </a:moveTo>
                <a:cubicBezTo>
                  <a:pt x="95" y="854"/>
                  <a:pt x="94" y="860"/>
                  <a:pt x="94" y="865"/>
                </a:cubicBezTo>
                <a:cubicBezTo>
                  <a:pt x="100" y="866"/>
                  <a:pt x="105" y="866"/>
                  <a:pt x="111" y="867"/>
                </a:cubicBezTo>
                <a:cubicBezTo>
                  <a:pt x="112" y="861"/>
                  <a:pt x="112" y="855"/>
                  <a:pt x="113" y="849"/>
                </a:cubicBezTo>
                <a:cubicBezTo>
                  <a:pt x="107" y="849"/>
                  <a:pt x="101" y="849"/>
                  <a:pt x="96" y="848"/>
                </a:cubicBezTo>
                <a:close/>
                <a:moveTo>
                  <a:pt x="91" y="903"/>
                </a:moveTo>
                <a:cubicBezTo>
                  <a:pt x="91" y="909"/>
                  <a:pt x="90" y="915"/>
                  <a:pt x="90" y="920"/>
                </a:cubicBezTo>
                <a:cubicBezTo>
                  <a:pt x="96" y="920"/>
                  <a:pt x="101" y="921"/>
                  <a:pt x="107" y="922"/>
                </a:cubicBezTo>
                <a:cubicBezTo>
                  <a:pt x="107" y="916"/>
                  <a:pt x="108" y="910"/>
                  <a:pt x="109" y="904"/>
                </a:cubicBezTo>
                <a:cubicBezTo>
                  <a:pt x="103" y="904"/>
                  <a:pt x="97" y="903"/>
                  <a:pt x="91" y="903"/>
                </a:cubicBezTo>
                <a:close/>
                <a:moveTo>
                  <a:pt x="100" y="1112"/>
                </a:moveTo>
                <a:cubicBezTo>
                  <a:pt x="106" y="1113"/>
                  <a:pt x="112" y="1114"/>
                  <a:pt x="117" y="1114"/>
                </a:cubicBezTo>
                <a:cubicBezTo>
                  <a:pt x="117" y="1108"/>
                  <a:pt x="118" y="1102"/>
                  <a:pt x="119" y="1097"/>
                </a:cubicBezTo>
                <a:cubicBezTo>
                  <a:pt x="113" y="1097"/>
                  <a:pt x="108" y="1096"/>
                  <a:pt x="102" y="1096"/>
                </a:cubicBezTo>
                <a:cubicBezTo>
                  <a:pt x="101" y="1102"/>
                  <a:pt x="101" y="1107"/>
                  <a:pt x="100" y="1112"/>
                </a:cubicBezTo>
                <a:close/>
                <a:moveTo>
                  <a:pt x="122" y="1060"/>
                </a:moveTo>
                <a:cubicBezTo>
                  <a:pt x="123" y="1054"/>
                  <a:pt x="124" y="1047"/>
                  <a:pt x="124" y="1042"/>
                </a:cubicBezTo>
                <a:cubicBezTo>
                  <a:pt x="119" y="1042"/>
                  <a:pt x="113" y="1042"/>
                  <a:pt x="107" y="1042"/>
                </a:cubicBezTo>
                <a:cubicBezTo>
                  <a:pt x="106" y="1047"/>
                  <a:pt x="106" y="1053"/>
                  <a:pt x="105" y="1058"/>
                </a:cubicBezTo>
                <a:cubicBezTo>
                  <a:pt x="108" y="1058"/>
                  <a:pt x="111" y="1058"/>
                  <a:pt x="114" y="1058"/>
                </a:cubicBezTo>
                <a:cubicBezTo>
                  <a:pt x="117" y="1059"/>
                  <a:pt x="120" y="1060"/>
                  <a:pt x="122" y="1060"/>
                </a:cubicBezTo>
                <a:close/>
                <a:moveTo>
                  <a:pt x="127" y="1006"/>
                </a:moveTo>
                <a:cubicBezTo>
                  <a:pt x="127" y="999"/>
                  <a:pt x="128" y="993"/>
                  <a:pt x="129" y="988"/>
                </a:cubicBezTo>
                <a:cubicBezTo>
                  <a:pt x="122" y="987"/>
                  <a:pt x="116" y="986"/>
                  <a:pt x="110" y="986"/>
                </a:cubicBezTo>
                <a:cubicBezTo>
                  <a:pt x="110" y="992"/>
                  <a:pt x="110" y="998"/>
                  <a:pt x="110" y="1003"/>
                </a:cubicBezTo>
                <a:cubicBezTo>
                  <a:pt x="115" y="1004"/>
                  <a:pt x="121" y="1005"/>
                  <a:pt x="127" y="1006"/>
                </a:cubicBezTo>
                <a:close/>
                <a:moveTo>
                  <a:pt x="125" y="1141"/>
                </a:moveTo>
                <a:cubicBezTo>
                  <a:pt x="131" y="1142"/>
                  <a:pt x="137" y="1143"/>
                  <a:pt x="142" y="1144"/>
                </a:cubicBezTo>
                <a:cubicBezTo>
                  <a:pt x="142" y="1138"/>
                  <a:pt x="143" y="1132"/>
                  <a:pt x="143" y="1127"/>
                </a:cubicBezTo>
                <a:cubicBezTo>
                  <a:pt x="138" y="1126"/>
                  <a:pt x="132" y="1126"/>
                  <a:pt x="126" y="1125"/>
                </a:cubicBezTo>
                <a:cubicBezTo>
                  <a:pt x="126" y="1131"/>
                  <a:pt x="125" y="1137"/>
                  <a:pt x="125" y="1141"/>
                </a:cubicBezTo>
                <a:close/>
                <a:moveTo>
                  <a:pt x="147" y="1090"/>
                </a:moveTo>
                <a:cubicBezTo>
                  <a:pt x="148" y="1084"/>
                  <a:pt x="149" y="1077"/>
                  <a:pt x="149" y="1071"/>
                </a:cubicBezTo>
                <a:cubicBezTo>
                  <a:pt x="144" y="1071"/>
                  <a:pt x="137" y="1071"/>
                  <a:pt x="131" y="1071"/>
                </a:cubicBezTo>
                <a:cubicBezTo>
                  <a:pt x="131" y="1076"/>
                  <a:pt x="130" y="1083"/>
                  <a:pt x="129" y="1088"/>
                </a:cubicBezTo>
                <a:cubicBezTo>
                  <a:pt x="136" y="1089"/>
                  <a:pt x="142" y="1090"/>
                  <a:pt x="147" y="1090"/>
                </a:cubicBezTo>
                <a:close/>
                <a:moveTo>
                  <a:pt x="145" y="1226"/>
                </a:moveTo>
                <a:cubicBezTo>
                  <a:pt x="151" y="1226"/>
                  <a:pt x="157" y="1227"/>
                  <a:pt x="162" y="1228"/>
                </a:cubicBezTo>
                <a:cubicBezTo>
                  <a:pt x="163" y="1221"/>
                  <a:pt x="164" y="1215"/>
                  <a:pt x="164" y="1210"/>
                </a:cubicBezTo>
                <a:cubicBezTo>
                  <a:pt x="159" y="1210"/>
                  <a:pt x="153" y="1210"/>
                  <a:pt x="147" y="1210"/>
                </a:cubicBezTo>
                <a:cubicBezTo>
                  <a:pt x="146" y="1215"/>
                  <a:pt x="146" y="1220"/>
                  <a:pt x="145" y="1226"/>
                </a:cubicBezTo>
                <a:close/>
                <a:moveTo>
                  <a:pt x="173" y="1120"/>
                </a:moveTo>
                <a:cubicBezTo>
                  <a:pt x="173" y="1114"/>
                  <a:pt x="173" y="1108"/>
                  <a:pt x="174" y="1102"/>
                </a:cubicBezTo>
                <a:cubicBezTo>
                  <a:pt x="168" y="1101"/>
                  <a:pt x="161" y="1100"/>
                  <a:pt x="155" y="1100"/>
                </a:cubicBezTo>
                <a:cubicBezTo>
                  <a:pt x="155" y="1106"/>
                  <a:pt x="155" y="1112"/>
                  <a:pt x="154" y="1117"/>
                </a:cubicBezTo>
                <a:cubicBezTo>
                  <a:pt x="161" y="1118"/>
                  <a:pt x="167" y="1119"/>
                  <a:pt x="173" y="1120"/>
                </a:cubicBezTo>
                <a:close/>
                <a:moveTo>
                  <a:pt x="170" y="1255"/>
                </a:moveTo>
                <a:cubicBezTo>
                  <a:pt x="176" y="1256"/>
                  <a:pt x="182" y="1256"/>
                  <a:pt x="187" y="1257"/>
                </a:cubicBezTo>
                <a:cubicBezTo>
                  <a:pt x="188" y="1251"/>
                  <a:pt x="188" y="1245"/>
                  <a:pt x="188" y="1240"/>
                </a:cubicBezTo>
                <a:cubicBezTo>
                  <a:pt x="185" y="1240"/>
                  <a:pt x="182" y="1240"/>
                  <a:pt x="179" y="1240"/>
                </a:cubicBezTo>
                <a:cubicBezTo>
                  <a:pt x="176" y="1240"/>
                  <a:pt x="174" y="1239"/>
                  <a:pt x="171" y="1238"/>
                </a:cubicBezTo>
                <a:cubicBezTo>
                  <a:pt x="171" y="1244"/>
                  <a:pt x="171" y="1250"/>
                  <a:pt x="170" y="1255"/>
                </a:cubicBezTo>
                <a:close/>
                <a:moveTo>
                  <a:pt x="191" y="1203"/>
                </a:moveTo>
                <a:cubicBezTo>
                  <a:pt x="192" y="1197"/>
                  <a:pt x="193" y="1190"/>
                  <a:pt x="194" y="1185"/>
                </a:cubicBezTo>
                <a:cubicBezTo>
                  <a:pt x="188" y="1184"/>
                  <a:pt x="181" y="1184"/>
                  <a:pt x="175" y="1184"/>
                </a:cubicBezTo>
                <a:cubicBezTo>
                  <a:pt x="175" y="1190"/>
                  <a:pt x="174" y="1197"/>
                  <a:pt x="173" y="1203"/>
                </a:cubicBezTo>
                <a:cubicBezTo>
                  <a:pt x="179" y="1203"/>
                  <a:pt x="186" y="1203"/>
                  <a:pt x="191" y="1203"/>
                </a:cubicBezTo>
                <a:close/>
                <a:moveTo>
                  <a:pt x="163" y="908"/>
                </a:moveTo>
                <a:cubicBezTo>
                  <a:pt x="157" y="908"/>
                  <a:pt x="151" y="908"/>
                  <a:pt x="144" y="907"/>
                </a:cubicBezTo>
                <a:cubicBezTo>
                  <a:pt x="145" y="910"/>
                  <a:pt x="145" y="913"/>
                  <a:pt x="145" y="916"/>
                </a:cubicBezTo>
                <a:cubicBezTo>
                  <a:pt x="145" y="920"/>
                  <a:pt x="144" y="923"/>
                  <a:pt x="143" y="924"/>
                </a:cubicBezTo>
                <a:cubicBezTo>
                  <a:pt x="150" y="925"/>
                  <a:pt x="156" y="926"/>
                  <a:pt x="162" y="927"/>
                </a:cubicBezTo>
                <a:cubicBezTo>
                  <a:pt x="162" y="921"/>
                  <a:pt x="162" y="914"/>
                  <a:pt x="163" y="908"/>
                </a:cubicBezTo>
                <a:close/>
                <a:moveTo>
                  <a:pt x="145" y="788"/>
                </a:moveTo>
                <a:cubicBezTo>
                  <a:pt x="146" y="782"/>
                  <a:pt x="147" y="775"/>
                  <a:pt x="148" y="769"/>
                </a:cubicBezTo>
                <a:cubicBezTo>
                  <a:pt x="142" y="769"/>
                  <a:pt x="136" y="769"/>
                  <a:pt x="130" y="769"/>
                </a:cubicBezTo>
                <a:cubicBezTo>
                  <a:pt x="130" y="775"/>
                  <a:pt x="129" y="780"/>
                  <a:pt x="129" y="786"/>
                </a:cubicBezTo>
                <a:cubicBezTo>
                  <a:pt x="135" y="787"/>
                  <a:pt x="140" y="787"/>
                  <a:pt x="145" y="788"/>
                </a:cubicBezTo>
                <a:close/>
                <a:moveTo>
                  <a:pt x="151" y="734"/>
                </a:moveTo>
                <a:cubicBezTo>
                  <a:pt x="151" y="728"/>
                  <a:pt x="152" y="722"/>
                  <a:pt x="152" y="716"/>
                </a:cubicBezTo>
                <a:cubicBezTo>
                  <a:pt x="146" y="716"/>
                  <a:pt x="140" y="715"/>
                  <a:pt x="134" y="715"/>
                </a:cubicBezTo>
                <a:cubicBezTo>
                  <a:pt x="134" y="720"/>
                  <a:pt x="134" y="726"/>
                  <a:pt x="133" y="731"/>
                </a:cubicBezTo>
                <a:cubicBezTo>
                  <a:pt x="139" y="732"/>
                  <a:pt x="145" y="733"/>
                  <a:pt x="151" y="734"/>
                </a:cubicBezTo>
                <a:close/>
                <a:moveTo>
                  <a:pt x="156" y="680"/>
                </a:moveTo>
                <a:cubicBezTo>
                  <a:pt x="156" y="674"/>
                  <a:pt x="157" y="668"/>
                  <a:pt x="157" y="662"/>
                </a:cubicBezTo>
                <a:cubicBezTo>
                  <a:pt x="152" y="661"/>
                  <a:pt x="146" y="661"/>
                  <a:pt x="140" y="661"/>
                </a:cubicBezTo>
                <a:cubicBezTo>
                  <a:pt x="139" y="666"/>
                  <a:pt x="139" y="672"/>
                  <a:pt x="138" y="678"/>
                </a:cubicBezTo>
                <a:cubicBezTo>
                  <a:pt x="144" y="678"/>
                  <a:pt x="150" y="679"/>
                  <a:pt x="156" y="680"/>
                </a:cubicBezTo>
                <a:close/>
                <a:moveTo>
                  <a:pt x="182" y="710"/>
                </a:moveTo>
                <a:cubicBezTo>
                  <a:pt x="182" y="704"/>
                  <a:pt x="182" y="698"/>
                  <a:pt x="182" y="691"/>
                </a:cubicBezTo>
                <a:cubicBezTo>
                  <a:pt x="179" y="691"/>
                  <a:pt x="176" y="691"/>
                  <a:pt x="173" y="691"/>
                </a:cubicBezTo>
                <a:cubicBezTo>
                  <a:pt x="169" y="691"/>
                  <a:pt x="166" y="689"/>
                  <a:pt x="164" y="689"/>
                </a:cubicBezTo>
                <a:cubicBezTo>
                  <a:pt x="163" y="695"/>
                  <a:pt x="163" y="702"/>
                  <a:pt x="163" y="707"/>
                </a:cubicBezTo>
                <a:cubicBezTo>
                  <a:pt x="169" y="708"/>
                  <a:pt x="176" y="709"/>
                  <a:pt x="182" y="710"/>
                </a:cubicBezTo>
                <a:close/>
                <a:moveTo>
                  <a:pt x="185" y="655"/>
                </a:moveTo>
                <a:cubicBezTo>
                  <a:pt x="185" y="649"/>
                  <a:pt x="186" y="642"/>
                  <a:pt x="187" y="636"/>
                </a:cubicBezTo>
                <a:cubicBezTo>
                  <a:pt x="181" y="636"/>
                  <a:pt x="175" y="636"/>
                  <a:pt x="170" y="636"/>
                </a:cubicBezTo>
                <a:cubicBezTo>
                  <a:pt x="169" y="642"/>
                  <a:pt x="168" y="648"/>
                  <a:pt x="167" y="653"/>
                </a:cubicBezTo>
                <a:cubicBezTo>
                  <a:pt x="173" y="654"/>
                  <a:pt x="179" y="654"/>
                  <a:pt x="185" y="655"/>
                </a:cubicBezTo>
                <a:close/>
                <a:moveTo>
                  <a:pt x="159" y="459"/>
                </a:moveTo>
                <a:cubicBezTo>
                  <a:pt x="164" y="459"/>
                  <a:pt x="168" y="460"/>
                  <a:pt x="173" y="461"/>
                </a:cubicBezTo>
                <a:cubicBezTo>
                  <a:pt x="174" y="455"/>
                  <a:pt x="174" y="451"/>
                  <a:pt x="174" y="446"/>
                </a:cubicBezTo>
                <a:cubicBezTo>
                  <a:pt x="170" y="446"/>
                  <a:pt x="165" y="445"/>
                  <a:pt x="160" y="445"/>
                </a:cubicBezTo>
                <a:cubicBezTo>
                  <a:pt x="160" y="450"/>
                  <a:pt x="159" y="454"/>
                  <a:pt x="159" y="459"/>
                </a:cubicBezTo>
                <a:close/>
                <a:moveTo>
                  <a:pt x="154" y="513"/>
                </a:moveTo>
                <a:cubicBezTo>
                  <a:pt x="159" y="513"/>
                  <a:pt x="164" y="514"/>
                  <a:pt x="169" y="515"/>
                </a:cubicBezTo>
                <a:cubicBezTo>
                  <a:pt x="169" y="510"/>
                  <a:pt x="169" y="505"/>
                  <a:pt x="169" y="500"/>
                </a:cubicBezTo>
                <a:cubicBezTo>
                  <a:pt x="164" y="500"/>
                  <a:pt x="160" y="499"/>
                  <a:pt x="156" y="499"/>
                </a:cubicBezTo>
                <a:cubicBezTo>
                  <a:pt x="155" y="504"/>
                  <a:pt x="155" y="508"/>
                  <a:pt x="154" y="513"/>
                </a:cubicBezTo>
                <a:close/>
                <a:moveTo>
                  <a:pt x="148" y="568"/>
                </a:moveTo>
                <a:cubicBezTo>
                  <a:pt x="154" y="569"/>
                  <a:pt x="159" y="569"/>
                  <a:pt x="165" y="570"/>
                </a:cubicBezTo>
                <a:cubicBezTo>
                  <a:pt x="165" y="564"/>
                  <a:pt x="166" y="559"/>
                  <a:pt x="166" y="553"/>
                </a:cubicBezTo>
                <a:cubicBezTo>
                  <a:pt x="161" y="553"/>
                  <a:pt x="155" y="553"/>
                  <a:pt x="150" y="552"/>
                </a:cubicBezTo>
                <a:cubicBezTo>
                  <a:pt x="149" y="558"/>
                  <a:pt x="149" y="563"/>
                  <a:pt x="148" y="568"/>
                </a:cubicBezTo>
                <a:close/>
                <a:moveTo>
                  <a:pt x="144" y="606"/>
                </a:moveTo>
                <a:cubicBezTo>
                  <a:pt x="144" y="612"/>
                  <a:pt x="143" y="618"/>
                  <a:pt x="143" y="623"/>
                </a:cubicBezTo>
                <a:cubicBezTo>
                  <a:pt x="149" y="624"/>
                  <a:pt x="154" y="624"/>
                  <a:pt x="160" y="624"/>
                </a:cubicBezTo>
                <a:cubicBezTo>
                  <a:pt x="160" y="619"/>
                  <a:pt x="161" y="613"/>
                  <a:pt x="161" y="607"/>
                </a:cubicBezTo>
                <a:cubicBezTo>
                  <a:pt x="156" y="607"/>
                  <a:pt x="150" y="607"/>
                  <a:pt x="144" y="606"/>
                </a:cubicBezTo>
                <a:close/>
                <a:moveTo>
                  <a:pt x="130" y="484"/>
                </a:moveTo>
                <a:cubicBezTo>
                  <a:pt x="134" y="484"/>
                  <a:pt x="139" y="484"/>
                  <a:pt x="143" y="485"/>
                </a:cubicBezTo>
                <a:cubicBezTo>
                  <a:pt x="143" y="480"/>
                  <a:pt x="144" y="476"/>
                  <a:pt x="144" y="471"/>
                </a:cubicBezTo>
                <a:cubicBezTo>
                  <a:pt x="140" y="471"/>
                  <a:pt x="136" y="471"/>
                  <a:pt x="132" y="471"/>
                </a:cubicBezTo>
                <a:cubicBezTo>
                  <a:pt x="131" y="475"/>
                  <a:pt x="130" y="479"/>
                  <a:pt x="130" y="484"/>
                </a:cubicBezTo>
                <a:close/>
                <a:moveTo>
                  <a:pt x="125" y="537"/>
                </a:moveTo>
                <a:cubicBezTo>
                  <a:pt x="130" y="538"/>
                  <a:pt x="135" y="539"/>
                  <a:pt x="140" y="539"/>
                </a:cubicBezTo>
                <a:cubicBezTo>
                  <a:pt x="140" y="535"/>
                  <a:pt x="140" y="530"/>
                  <a:pt x="140" y="525"/>
                </a:cubicBezTo>
                <a:cubicBezTo>
                  <a:pt x="135" y="525"/>
                  <a:pt x="130" y="524"/>
                  <a:pt x="126" y="524"/>
                </a:cubicBezTo>
                <a:cubicBezTo>
                  <a:pt x="125" y="528"/>
                  <a:pt x="125" y="533"/>
                  <a:pt x="125" y="537"/>
                </a:cubicBezTo>
                <a:close/>
                <a:moveTo>
                  <a:pt x="119" y="592"/>
                </a:moveTo>
                <a:cubicBezTo>
                  <a:pt x="124" y="593"/>
                  <a:pt x="129" y="594"/>
                  <a:pt x="134" y="594"/>
                </a:cubicBezTo>
                <a:cubicBezTo>
                  <a:pt x="135" y="589"/>
                  <a:pt x="135" y="584"/>
                  <a:pt x="136" y="578"/>
                </a:cubicBezTo>
                <a:cubicBezTo>
                  <a:pt x="130" y="578"/>
                  <a:pt x="125" y="578"/>
                  <a:pt x="120" y="577"/>
                </a:cubicBezTo>
                <a:cubicBezTo>
                  <a:pt x="120" y="583"/>
                  <a:pt x="120" y="587"/>
                  <a:pt x="119" y="592"/>
                </a:cubicBezTo>
                <a:close/>
                <a:moveTo>
                  <a:pt x="114" y="647"/>
                </a:moveTo>
                <a:cubicBezTo>
                  <a:pt x="120" y="648"/>
                  <a:pt x="126" y="649"/>
                  <a:pt x="130" y="649"/>
                </a:cubicBezTo>
                <a:cubicBezTo>
                  <a:pt x="131" y="643"/>
                  <a:pt x="131" y="638"/>
                  <a:pt x="132" y="632"/>
                </a:cubicBezTo>
                <a:cubicBezTo>
                  <a:pt x="127" y="632"/>
                  <a:pt x="121" y="632"/>
                  <a:pt x="116" y="632"/>
                </a:cubicBezTo>
                <a:cubicBezTo>
                  <a:pt x="115" y="637"/>
                  <a:pt x="115" y="642"/>
                  <a:pt x="114" y="647"/>
                </a:cubicBezTo>
                <a:close/>
                <a:moveTo>
                  <a:pt x="110" y="686"/>
                </a:moveTo>
                <a:cubicBezTo>
                  <a:pt x="110" y="691"/>
                  <a:pt x="109" y="697"/>
                  <a:pt x="109" y="702"/>
                </a:cubicBezTo>
                <a:cubicBezTo>
                  <a:pt x="115" y="703"/>
                  <a:pt x="120" y="703"/>
                  <a:pt x="126" y="704"/>
                </a:cubicBezTo>
                <a:cubicBezTo>
                  <a:pt x="126" y="698"/>
                  <a:pt x="127" y="693"/>
                  <a:pt x="127" y="687"/>
                </a:cubicBezTo>
                <a:cubicBezTo>
                  <a:pt x="121" y="686"/>
                  <a:pt x="116" y="686"/>
                  <a:pt x="110" y="686"/>
                </a:cubicBezTo>
                <a:close/>
                <a:moveTo>
                  <a:pt x="95" y="562"/>
                </a:moveTo>
                <a:cubicBezTo>
                  <a:pt x="99" y="563"/>
                  <a:pt x="104" y="564"/>
                  <a:pt x="109" y="564"/>
                </a:cubicBezTo>
                <a:cubicBezTo>
                  <a:pt x="109" y="559"/>
                  <a:pt x="109" y="555"/>
                  <a:pt x="109" y="550"/>
                </a:cubicBezTo>
                <a:cubicBezTo>
                  <a:pt x="105" y="550"/>
                  <a:pt x="101" y="549"/>
                  <a:pt x="96" y="549"/>
                </a:cubicBezTo>
                <a:cubicBezTo>
                  <a:pt x="96" y="554"/>
                  <a:pt x="95" y="558"/>
                  <a:pt x="95" y="562"/>
                </a:cubicBezTo>
                <a:close/>
                <a:moveTo>
                  <a:pt x="91" y="617"/>
                </a:moveTo>
                <a:cubicBezTo>
                  <a:pt x="95" y="617"/>
                  <a:pt x="100" y="618"/>
                  <a:pt x="104" y="618"/>
                </a:cubicBezTo>
                <a:cubicBezTo>
                  <a:pt x="104" y="613"/>
                  <a:pt x="105" y="609"/>
                  <a:pt x="105" y="604"/>
                </a:cubicBezTo>
                <a:cubicBezTo>
                  <a:pt x="100" y="604"/>
                  <a:pt x="96" y="604"/>
                  <a:pt x="92" y="604"/>
                </a:cubicBezTo>
                <a:cubicBezTo>
                  <a:pt x="91" y="608"/>
                  <a:pt x="91" y="612"/>
                  <a:pt x="91" y="617"/>
                </a:cubicBezTo>
                <a:close/>
                <a:moveTo>
                  <a:pt x="85" y="671"/>
                </a:moveTo>
                <a:cubicBezTo>
                  <a:pt x="90" y="672"/>
                  <a:pt x="95" y="673"/>
                  <a:pt x="100" y="673"/>
                </a:cubicBezTo>
                <a:cubicBezTo>
                  <a:pt x="101" y="668"/>
                  <a:pt x="101" y="663"/>
                  <a:pt x="102" y="658"/>
                </a:cubicBezTo>
                <a:cubicBezTo>
                  <a:pt x="96" y="657"/>
                  <a:pt x="91" y="657"/>
                  <a:pt x="86" y="657"/>
                </a:cubicBezTo>
                <a:cubicBezTo>
                  <a:pt x="86" y="662"/>
                  <a:pt x="85" y="666"/>
                  <a:pt x="85" y="671"/>
                </a:cubicBezTo>
                <a:close/>
                <a:moveTo>
                  <a:pt x="81" y="726"/>
                </a:moveTo>
                <a:cubicBezTo>
                  <a:pt x="86" y="727"/>
                  <a:pt x="90" y="727"/>
                  <a:pt x="95" y="728"/>
                </a:cubicBezTo>
                <a:cubicBezTo>
                  <a:pt x="96" y="722"/>
                  <a:pt x="96" y="717"/>
                  <a:pt x="97" y="712"/>
                </a:cubicBezTo>
                <a:cubicBezTo>
                  <a:pt x="92" y="712"/>
                  <a:pt x="87" y="712"/>
                  <a:pt x="82" y="712"/>
                </a:cubicBezTo>
                <a:cubicBezTo>
                  <a:pt x="82" y="716"/>
                  <a:pt x="81" y="721"/>
                  <a:pt x="81" y="726"/>
                </a:cubicBezTo>
                <a:close/>
                <a:moveTo>
                  <a:pt x="77" y="766"/>
                </a:moveTo>
                <a:cubicBezTo>
                  <a:pt x="76" y="771"/>
                  <a:pt x="76" y="776"/>
                  <a:pt x="75" y="781"/>
                </a:cubicBezTo>
                <a:cubicBezTo>
                  <a:pt x="81" y="781"/>
                  <a:pt x="86" y="782"/>
                  <a:pt x="91" y="783"/>
                </a:cubicBezTo>
                <a:cubicBezTo>
                  <a:pt x="92" y="777"/>
                  <a:pt x="92" y="772"/>
                  <a:pt x="93" y="766"/>
                </a:cubicBezTo>
                <a:cubicBezTo>
                  <a:pt x="88" y="766"/>
                  <a:pt x="82" y="766"/>
                  <a:pt x="77" y="766"/>
                </a:cubicBezTo>
                <a:close/>
                <a:moveTo>
                  <a:pt x="61" y="641"/>
                </a:moveTo>
                <a:cubicBezTo>
                  <a:pt x="66" y="641"/>
                  <a:pt x="70" y="642"/>
                  <a:pt x="75" y="643"/>
                </a:cubicBezTo>
                <a:cubicBezTo>
                  <a:pt x="75" y="638"/>
                  <a:pt x="75" y="634"/>
                  <a:pt x="76" y="630"/>
                </a:cubicBezTo>
                <a:cubicBezTo>
                  <a:pt x="71" y="629"/>
                  <a:pt x="67" y="629"/>
                  <a:pt x="62" y="628"/>
                </a:cubicBezTo>
                <a:cubicBezTo>
                  <a:pt x="62" y="633"/>
                  <a:pt x="62" y="637"/>
                  <a:pt x="61" y="641"/>
                </a:cubicBezTo>
                <a:close/>
                <a:moveTo>
                  <a:pt x="56" y="696"/>
                </a:moveTo>
                <a:cubicBezTo>
                  <a:pt x="61" y="696"/>
                  <a:pt x="65" y="697"/>
                  <a:pt x="70" y="697"/>
                </a:cubicBezTo>
                <a:cubicBezTo>
                  <a:pt x="70" y="692"/>
                  <a:pt x="71" y="687"/>
                  <a:pt x="71" y="683"/>
                </a:cubicBezTo>
                <a:cubicBezTo>
                  <a:pt x="66" y="683"/>
                  <a:pt x="62" y="682"/>
                  <a:pt x="57" y="682"/>
                </a:cubicBezTo>
                <a:cubicBezTo>
                  <a:pt x="57" y="687"/>
                  <a:pt x="56" y="691"/>
                  <a:pt x="56" y="696"/>
                </a:cubicBezTo>
                <a:close/>
                <a:moveTo>
                  <a:pt x="51" y="750"/>
                </a:moveTo>
                <a:cubicBezTo>
                  <a:pt x="57" y="751"/>
                  <a:pt x="61" y="752"/>
                  <a:pt x="66" y="752"/>
                </a:cubicBezTo>
                <a:cubicBezTo>
                  <a:pt x="66" y="747"/>
                  <a:pt x="67" y="743"/>
                  <a:pt x="67" y="737"/>
                </a:cubicBezTo>
                <a:cubicBezTo>
                  <a:pt x="62" y="737"/>
                  <a:pt x="57" y="737"/>
                  <a:pt x="52" y="736"/>
                </a:cubicBezTo>
                <a:cubicBezTo>
                  <a:pt x="52" y="741"/>
                  <a:pt x="52" y="746"/>
                  <a:pt x="51" y="750"/>
                </a:cubicBezTo>
                <a:close/>
                <a:moveTo>
                  <a:pt x="46" y="805"/>
                </a:moveTo>
                <a:cubicBezTo>
                  <a:pt x="51" y="806"/>
                  <a:pt x="56" y="806"/>
                  <a:pt x="61" y="807"/>
                </a:cubicBezTo>
                <a:cubicBezTo>
                  <a:pt x="61" y="802"/>
                  <a:pt x="62" y="797"/>
                  <a:pt x="62" y="792"/>
                </a:cubicBezTo>
                <a:cubicBezTo>
                  <a:pt x="57" y="791"/>
                  <a:pt x="52" y="791"/>
                  <a:pt x="47" y="791"/>
                </a:cubicBezTo>
                <a:cubicBezTo>
                  <a:pt x="47" y="796"/>
                  <a:pt x="46" y="800"/>
                  <a:pt x="46" y="805"/>
                </a:cubicBezTo>
                <a:close/>
                <a:moveTo>
                  <a:pt x="42" y="859"/>
                </a:moveTo>
                <a:cubicBezTo>
                  <a:pt x="47" y="859"/>
                  <a:pt x="51" y="860"/>
                  <a:pt x="56" y="860"/>
                </a:cubicBezTo>
                <a:cubicBezTo>
                  <a:pt x="56" y="856"/>
                  <a:pt x="56" y="851"/>
                  <a:pt x="57" y="846"/>
                </a:cubicBezTo>
                <a:cubicBezTo>
                  <a:pt x="52" y="846"/>
                  <a:pt x="48" y="846"/>
                  <a:pt x="43" y="846"/>
                </a:cubicBezTo>
                <a:cubicBezTo>
                  <a:pt x="43" y="850"/>
                  <a:pt x="42" y="854"/>
                  <a:pt x="42" y="859"/>
                </a:cubicBezTo>
                <a:close/>
                <a:moveTo>
                  <a:pt x="37" y="914"/>
                </a:moveTo>
                <a:cubicBezTo>
                  <a:pt x="42" y="914"/>
                  <a:pt x="47" y="915"/>
                  <a:pt x="51" y="915"/>
                </a:cubicBezTo>
                <a:cubicBezTo>
                  <a:pt x="52" y="910"/>
                  <a:pt x="52" y="905"/>
                  <a:pt x="53" y="900"/>
                </a:cubicBezTo>
                <a:cubicBezTo>
                  <a:pt x="48" y="900"/>
                  <a:pt x="43" y="900"/>
                  <a:pt x="38" y="899"/>
                </a:cubicBezTo>
                <a:cubicBezTo>
                  <a:pt x="38" y="904"/>
                  <a:pt x="37" y="909"/>
                  <a:pt x="37" y="914"/>
                </a:cubicBezTo>
                <a:close/>
                <a:moveTo>
                  <a:pt x="34" y="954"/>
                </a:moveTo>
                <a:cubicBezTo>
                  <a:pt x="33" y="959"/>
                  <a:pt x="33" y="963"/>
                  <a:pt x="33" y="968"/>
                </a:cubicBezTo>
                <a:cubicBezTo>
                  <a:pt x="37" y="969"/>
                  <a:pt x="42" y="969"/>
                  <a:pt x="46" y="969"/>
                </a:cubicBezTo>
                <a:cubicBezTo>
                  <a:pt x="46" y="964"/>
                  <a:pt x="47" y="959"/>
                  <a:pt x="48" y="954"/>
                </a:cubicBezTo>
                <a:cubicBezTo>
                  <a:pt x="43" y="954"/>
                  <a:pt x="38" y="954"/>
                  <a:pt x="34" y="954"/>
                </a:cubicBezTo>
                <a:close/>
                <a:moveTo>
                  <a:pt x="22" y="775"/>
                </a:moveTo>
                <a:cubicBezTo>
                  <a:pt x="27" y="775"/>
                  <a:pt x="31" y="776"/>
                  <a:pt x="36" y="776"/>
                </a:cubicBezTo>
                <a:cubicBezTo>
                  <a:pt x="36" y="772"/>
                  <a:pt x="36" y="767"/>
                  <a:pt x="37" y="763"/>
                </a:cubicBezTo>
                <a:cubicBezTo>
                  <a:pt x="32" y="762"/>
                  <a:pt x="28" y="762"/>
                  <a:pt x="23" y="762"/>
                </a:cubicBezTo>
                <a:cubicBezTo>
                  <a:pt x="23" y="766"/>
                  <a:pt x="22" y="770"/>
                  <a:pt x="22" y="775"/>
                </a:cubicBezTo>
                <a:close/>
                <a:moveTo>
                  <a:pt x="17" y="830"/>
                </a:moveTo>
                <a:cubicBezTo>
                  <a:pt x="22" y="830"/>
                  <a:pt x="26" y="830"/>
                  <a:pt x="30" y="831"/>
                </a:cubicBezTo>
                <a:cubicBezTo>
                  <a:pt x="31" y="826"/>
                  <a:pt x="31" y="822"/>
                  <a:pt x="32" y="817"/>
                </a:cubicBezTo>
                <a:cubicBezTo>
                  <a:pt x="28" y="817"/>
                  <a:pt x="24" y="817"/>
                  <a:pt x="19" y="817"/>
                </a:cubicBezTo>
                <a:cubicBezTo>
                  <a:pt x="18" y="821"/>
                  <a:pt x="18" y="825"/>
                  <a:pt x="17" y="830"/>
                </a:cubicBezTo>
                <a:close/>
                <a:moveTo>
                  <a:pt x="13" y="884"/>
                </a:moveTo>
                <a:cubicBezTo>
                  <a:pt x="17" y="885"/>
                  <a:pt x="22" y="885"/>
                  <a:pt x="27" y="886"/>
                </a:cubicBezTo>
                <a:cubicBezTo>
                  <a:pt x="27" y="881"/>
                  <a:pt x="27" y="876"/>
                  <a:pt x="27" y="872"/>
                </a:cubicBezTo>
                <a:cubicBezTo>
                  <a:pt x="22" y="871"/>
                  <a:pt x="18" y="871"/>
                  <a:pt x="14" y="871"/>
                </a:cubicBezTo>
                <a:cubicBezTo>
                  <a:pt x="13" y="876"/>
                  <a:pt x="13" y="880"/>
                  <a:pt x="13" y="884"/>
                </a:cubicBezTo>
                <a:close/>
                <a:moveTo>
                  <a:pt x="22" y="927"/>
                </a:moveTo>
                <a:cubicBezTo>
                  <a:pt x="17" y="926"/>
                  <a:pt x="13" y="926"/>
                  <a:pt x="8" y="925"/>
                </a:cubicBezTo>
                <a:cubicBezTo>
                  <a:pt x="8" y="930"/>
                  <a:pt x="8" y="934"/>
                  <a:pt x="8" y="938"/>
                </a:cubicBezTo>
                <a:cubicBezTo>
                  <a:pt x="13" y="938"/>
                  <a:pt x="17" y="938"/>
                  <a:pt x="21" y="939"/>
                </a:cubicBezTo>
                <a:cubicBezTo>
                  <a:pt x="21" y="934"/>
                  <a:pt x="22" y="930"/>
                  <a:pt x="22" y="927"/>
                </a:cubicBezTo>
                <a:close/>
                <a:moveTo>
                  <a:pt x="37" y="1065"/>
                </a:moveTo>
                <a:cubicBezTo>
                  <a:pt x="32" y="1064"/>
                  <a:pt x="28" y="1064"/>
                  <a:pt x="24" y="1064"/>
                </a:cubicBezTo>
                <a:cubicBezTo>
                  <a:pt x="24" y="1068"/>
                  <a:pt x="23" y="1072"/>
                  <a:pt x="23" y="1076"/>
                </a:cubicBezTo>
                <a:cubicBezTo>
                  <a:pt x="27" y="1076"/>
                  <a:pt x="32" y="1077"/>
                  <a:pt x="36" y="1077"/>
                </a:cubicBezTo>
                <a:cubicBezTo>
                  <a:pt x="37" y="1073"/>
                  <a:pt x="37" y="1069"/>
                  <a:pt x="37" y="1065"/>
                </a:cubicBezTo>
                <a:close/>
                <a:moveTo>
                  <a:pt x="43" y="1010"/>
                </a:moveTo>
                <a:cubicBezTo>
                  <a:pt x="38" y="1009"/>
                  <a:pt x="33" y="1009"/>
                  <a:pt x="29" y="1009"/>
                </a:cubicBezTo>
                <a:cubicBezTo>
                  <a:pt x="28" y="1014"/>
                  <a:pt x="28" y="1018"/>
                  <a:pt x="28" y="1022"/>
                </a:cubicBezTo>
                <a:cubicBezTo>
                  <a:pt x="33" y="1023"/>
                  <a:pt x="37" y="1023"/>
                  <a:pt x="42" y="1024"/>
                </a:cubicBezTo>
                <a:cubicBezTo>
                  <a:pt x="42" y="1019"/>
                  <a:pt x="42" y="1015"/>
                  <a:pt x="43" y="1010"/>
                </a:cubicBezTo>
                <a:close/>
                <a:moveTo>
                  <a:pt x="58" y="1148"/>
                </a:moveTo>
                <a:cubicBezTo>
                  <a:pt x="53" y="1148"/>
                  <a:pt x="49" y="1147"/>
                  <a:pt x="44" y="1147"/>
                </a:cubicBezTo>
                <a:cubicBezTo>
                  <a:pt x="44" y="1152"/>
                  <a:pt x="44" y="1156"/>
                  <a:pt x="43" y="1160"/>
                </a:cubicBezTo>
                <a:cubicBezTo>
                  <a:pt x="48" y="1161"/>
                  <a:pt x="52" y="1161"/>
                  <a:pt x="56" y="1162"/>
                </a:cubicBezTo>
                <a:cubicBezTo>
                  <a:pt x="57" y="1157"/>
                  <a:pt x="57" y="1153"/>
                  <a:pt x="58" y="1148"/>
                </a:cubicBezTo>
                <a:close/>
                <a:moveTo>
                  <a:pt x="63" y="1093"/>
                </a:moveTo>
                <a:cubicBezTo>
                  <a:pt x="58" y="1093"/>
                  <a:pt x="53" y="1092"/>
                  <a:pt x="48" y="1092"/>
                </a:cubicBezTo>
                <a:cubicBezTo>
                  <a:pt x="48" y="1097"/>
                  <a:pt x="48" y="1102"/>
                  <a:pt x="47" y="1106"/>
                </a:cubicBezTo>
                <a:cubicBezTo>
                  <a:pt x="52" y="1107"/>
                  <a:pt x="57" y="1107"/>
                  <a:pt x="61" y="1107"/>
                </a:cubicBezTo>
                <a:cubicBezTo>
                  <a:pt x="62" y="1102"/>
                  <a:pt x="62" y="1097"/>
                  <a:pt x="63" y="1093"/>
                </a:cubicBezTo>
                <a:close/>
                <a:moveTo>
                  <a:pt x="67" y="1053"/>
                </a:moveTo>
                <a:cubicBezTo>
                  <a:pt x="67" y="1048"/>
                  <a:pt x="67" y="1044"/>
                  <a:pt x="68" y="1039"/>
                </a:cubicBezTo>
                <a:cubicBezTo>
                  <a:pt x="63" y="1039"/>
                  <a:pt x="58" y="1038"/>
                  <a:pt x="53" y="1038"/>
                </a:cubicBezTo>
                <a:cubicBezTo>
                  <a:pt x="53" y="1043"/>
                  <a:pt x="53" y="1047"/>
                  <a:pt x="52" y="1052"/>
                </a:cubicBezTo>
                <a:cubicBezTo>
                  <a:pt x="57" y="1052"/>
                  <a:pt x="62" y="1053"/>
                  <a:pt x="67" y="1053"/>
                </a:cubicBezTo>
                <a:close/>
                <a:moveTo>
                  <a:pt x="83" y="1177"/>
                </a:moveTo>
                <a:cubicBezTo>
                  <a:pt x="78" y="1177"/>
                  <a:pt x="73" y="1177"/>
                  <a:pt x="69" y="1177"/>
                </a:cubicBezTo>
                <a:cubicBezTo>
                  <a:pt x="68" y="1182"/>
                  <a:pt x="68" y="1186"/>
                  <a:pt x="68" y="1190"/>
                </a:cubicBezTo>
                <a:cubicBezTo>
                  <a:pt x="73" y="1191"/>
                  <a:pt x="77" y="1191"/>
                  <a:pt x="82" y="1192"/>
                </a:cubicBezTo>
                <a:cubicBezTo>
                  <a:pt x="82" y="1187"/>
                  <a:pt x="82" y="1182"/>
                  <a:pt x="83" y="1177"/>
                </a:cubicBezTo>
                <a:close/>
                <a:moveTo>
                  <a:pt x="86" y="1138"/>
                </a:moveTo>
                <a:cubicBezTo>
                  <a:pt x="87" y="1133"/>
                  <a:pt x="87" y="1128"/>
                  <a:pt x="88" y="1122"/>
                </a:cubicBezTo>
                <a:cubicBezTo>
                  <a:pt x="83" y="1122"/>
                  <a:pt x="79" y="1122"/>
                  <a:pt x="74" y="1122"/>
                </a:cubicBezTo>
                <a:cubicBezTo>
                  <a:pt x="73" y="1127"/>
                  <a:pt x="73" y="1131"/>
                  <a:pt x="72" y="1136"/>
                </a:cubicBezTo>
                <a:cubicBezTo>
                  <a:pt x="77" y="1137"/>
                  <a:pt x="82" y="1137"/>
                  <a:pt x="86" y="1138"/>
                </a:cubicBezTo>
                <a:close/>
                <a:moveTo>
                  <a:pt x="103" y="1261"/>
                </a:moveTo>
                <a:cubicBezTo>
                  <a:pt x="98" y="1261"/>
                  <a:pt x="93" y="1261"/>
                  <a:pt x="89" y="1261"/>
                </a:cubicBezTo>
                <a:cubicBezTo>
                  <a:pt x="88" y="1265"/>
                  <a:pt x="88" y="1269"/>
                  <a:pt x="87" y="1274"/>
                </a:cubicBezTo>
                <a:cubicBezTo>
                  <a:pt x="92" y="1274"/>
                  <a:pt x="96" y="1275"/>
                  <a:pt x="101" y="1275"/>
                </a:cubicBezTo>
                <a:cubicBezTo>
                  <a:pt x="101" y="1271"/>
                  <a:pt x="102" y="1266"/>
                  <a:pt x="103" y="1261"/>
                </a:cubicBezTo>
                <a:close/>
                <a:moveTo>
                  <a:pt x="108" y="1206"/>
                </a:moveTo>
                <a:cubicBezTo>
                  <a:pt x="103" y="1206"/>
                  <a:pt x="98" y="1205"/>
                  <a:pt x="93" y="1205"/>
                </a:cubicBezTo>
                <a:cubicBezTo>
                  <a:pt x="93" y="1210"/>
                  <a:pt x="93" y="1215"/>
                  <a:pt x="93" y="1219"/>
                </a:cubicBezTo>
                <a:cubicBezTo>
                  <a:pt x="98" y="1220"/>
                  <a:pt x="102" y="1221"/>
                  <a:pt x="107" y="1221"/>
                </a:cubicBezTo>
                <a:cubicBezTo>
                  <a:pt x="107" y="1216"/>
                  <a:pt x="108" y="1212"/>
                  <a:pt x="108" y="1206"/>
                </a:cubicBezTo>
                <a:close/>
                <a:moveTo>
                  <a:pt x="111" y="1167"/>
                </a:moveTo>
                <a:cubicBezTo>
                  <a:pt x="112" y="1162"/>
                  <a:pt x="112" y="1157"/>
                  <a:pt x="113" y="1151"/>
                </a:cubicBezTo>
                <a:cubicBezTo>
                  <a:pt x="108" y="1151"/>
                  <a:pt x="103" y="1151"/>
                  <a:pt x="98" y="1151"/>
                </a:cubicBezTo>
                <a:cubicBezTo>
                  <a:pt x="98" y="1156"/>
                  <a:pt x="97" y="1161"/>
                  <a:pt x="97" y="1166"/>
                </a:cubicBezTo>
                <a:cubicBezTo>
                  <a:pt x="102" y="1166"/>
                  <a:pt x="106" y="1167"/>
                  <a:pt x="111" y="1167"/>
                </a:cubicBezTo>
                <a:close/>
                <a:moveTo>
                  <a:pt x="128" y="1291"/>
                </a:moveTo>
                <a:cubicBezTo>
                  <a:pt x="122" y="1291"/>
                  <a:pt x="118" y="1290"/>
                  <a:pt x="113" y="1290"/>
                </a:cubicBezTo>
                <a:cubicBezTo>
                  <a:pt x="113" y="1295"/>
                  <a:pt x="112" y="1300"/>
                  <a:pt x="112" y="1304"/>
                </a:cubicBezTo>
                <a:cubicBezTo>
                  <a:pt x="117" y="1304"/>
                  <a:pt x="121" y="1305"/>
                  <a:pt x="126" y="1305"/>
                </a:cubicBezTo>
                <a:cubicBezTo>
                  <a:pt x="126" y="1300"/>
                  <a:pt x="127" y="1295"/>
                  <a:pt x="128" y="1291"/>
                </a:cubicBezTo>
                <a:close/>
                <a:moveTo>
                  <a:pt x="133" y="1236"/>
                </a:moveTo>
                <a:cubicBezTo>
                  <a:pt x="128" y="1235"/>
                  <a:pt x="123" y="1235"/>
                  <a:pt x="118" y="1235"/>
                </a:cubicBezTo>
                <a:cubicBezTo>
                  <a:pt x="117" y="1240"/>
                  <a:pt x="117" y="1245"/>
                  <a:pt x="117" y="1250"/>
                </a:cubicBezTo>
                <a:cubicBezTo>
                  <a:pt x="122" y="1250"/>
                  <a:pt x="127" y="1251"/>
                  <a:pt x="132" y="1251"/>
                </a:cubicBezTo>
                <a:cubicBezTo>
                  <a:pt x="132" y="1246"/>
                  <a:pt x="133" y="1241"/>
                  <a:pt x="133" y="1236"/>
                </a:cubicBezTo>
                <a:close/>
                <a:moveTo>
                  <a:pt x="136" y="1197"/>
                </a:moveTo>
                <a:cubicBezTo>
                  <a:pt x="137" y="1191"/>
                  <a:pt x="137" y="1186"/>
                  <a:pt x="138" y="1181"/>
                </a:cubicBezTo>
                <a:cubicBezTo>
                  <a:pt x="132" y="1180"/>
                  <a:pt x="127" y="1180"/>
                  <a:pt x="122" y="1180"/>
                </a:cubicBezTo>
                <a:cubicBezTo>
                  <a:pt x="122" y="1185"/>
                  <a:pt x="121" y="1190"/>
                  <a:pt x="121" y="1196"/>
                </a:cubicBezTo>
                <a:cubicBezTo>
                  <a:pt x="126" y="1196"/>
                  <a:pt x="131" y="1197"/>
                  <a:pt x="136" y="1197"/>
                </a:cubicBezTo>
                <a:close/>
                <a:moveTo>
                  <a:pt x="152" y="1321"/>
                </a:moveTo>
                <a:cubicBezTo>
                  <a:pt x="147" y="1320"/>
                  <a:pt x="143" y="1320"/>
                  <a:pt x="139" y="1320"/>
                </a:cubicBezTo>
                <a:cubicBezTo>
                  <a:pt x="138" y="1324"/>
                  <a:pt x="138" y="1329"/>
                  <a:pt x="138" y="1333"/>
                </a:cubicBezTo>
                <a:cubicBezTo>
                  <a:pt x="142" y="1333"/>
                  <a:pt x="146" y="1334"/>
                  <a:pt x="151" y="1334"/>
                </a:cubicBezTo>
                <a:cubicBezTo>
                  <a:pt x="151" y="1330"/>
                  <a:pt x="152" y="1325"/>
                  <a:pt x="152" y="1321"/>
                </a:cubicBezTo>
                <a:close/>
                <a:moveTo>
                  <a:pt x="157" y="1282"/>
                </a:moveTo>
                <a:cubicBezTo>
                  <a:pt x="157" y="1276"/>
                  <a:pt x="158" y="1271"/>
                  <a:pt x="158" y="1265"/>
                </a:cubicBezTo>
                <a:cubicBezTo>
                  <a:pt x="153" y="1265"/>
                  <a:pt x="147" y="1265"/>
                  <a:pt x="142" y="1264"/>
                </a:cubicBezTo>
                <a:cubicBezTo>
                  <a:pt x="142" y="1270"/>
                  <a:pt x="141" y="1275"/>
                  <a:pt x="141" y="1280"/>
                </a:cubicBezTo>
                <a:cubicBezTo>
                  <a:pt x="146" y="1280"/>
                  <a:pt x="151" y="1281"/>
                  <a:pt x="157" y="1282"/>
                </a:cubicBezTo>
                <a:close/>
                <a:moveTo>
                  <a:pt x="172" y="1404"/>
                </a:moveTo>
                <a:cubicBezTo>
                  <a:pt x="167" y="1404"/>
                  <a:pt x="163" y="1404"/>
                  <a:pt x="159" y="1404"/>
                </a:cubicBezTo>
                <a:cubicBezTo>
                  <a:pt x="158" y="1408"/>
                  <a:pt x="158" y="1413"/>
                  <a:pt x="157" y="1417"/>
                </a:cubicBezTo>
                <a:cubicBezTo>
                  <a:pt x="162" y="1417"/>
                  <a:pt x="166" y="1418"/>
                  <a:pt x="171" y="1418"/>
                </a:cubicBezTo>
                <a:cubicBezTo>
                  <a:pt x="171" y="1414"/>
                  <a:pt x="172" y="1409"/>
                  <a:pt x="172" y="1404"/>
                </a:cubicBezTo>
                <a:close/>
                <a:moveTo>
                  <a:pt x="177" y="1350"/>
                </a:moveTo>
                <a:cubicBezTo>
                  <a:pt x="172" y="1349"/>
                  <a:pt x="168" y="1349"/>
                  <a:pt x="163" y="1348"/>
                </a:cubicBezTo>
                <a:cubicBezTo>
                  <a:pt x="163" y="1354"/>
                  <a:pt x="162" y="1358"/>
                  <a:pt x="162" y="1363"/>
                </a:cubicBezTo>
                <a:cubicBezTo>
                  <a:pt x="167" y="1363"/>
                  <a:pt x="171" y="1364"/>
                  <a:pt x="176" y="1364"/>
                </a:cubicBezTo>
                <a:cubicBezTo>
                  <a:pt x="176" y="1359"/>
                  <a:pt x="177" y="1354"/>
                  <a:pt x="177" y="1350"/>
                </a:cubicBezTo>
                <a:close/>
                <a:moveTo>
                  <a:pt x="181" y="1311"/>
                </a:moveTo>
                <a:cubicBezTo>
                  <a:pt x="182" y="1305"/>
                  <a:pt x="183" y="1299"/>
                  <a:pt x="183" y="1294"/>
                </a:cubicBezTo>
                <a:cubicBezTo>
                  <a:pt x="178" y="1294"/>
                  <a:pt x="172" y="1293"/>
                  <a:pt x="166" y="1293"/>
                </a:cubicBezTo>
                <a:cubicBezTo>
                  <a:pt x="166" y="1298"/>
                  <a:pt x="166" y="1304"/>
                  <a:pt x="166" y="1309"/>
                </a:cubicBezTo>
                <a:cubicBezTo>
                  <a:pt x="171" y="1310"/>
                  <a:pt x="177" y="1310"/>
                  <a:pt x="181" y="1311"/>
                </a:cubicBezTo>
                <a:close/>
                <a:moveTo>
                  <a:pt x="197" y="1435"/>
                </a:moveTo>
                <a:cubicBezTo>
                  <a:pt x="192" y="1434"/>
                  <a:pt x="188" y="1434"/>
                  <a:pt x="183" y="1433"/>
                </a:cubicBezTo>
                <a:cubicBezTo>
                  <a:pt x="183" y="1438"/>
                  <a:pt x="183" y="1442"/>
                  <a:pt x="182" y="1446"/>
                </a:cubicBezTo>
                <a:cubicBezTo>
                  <a:pt x="187" y="1447"/>
                  <a:pt x="191" y="1447"/>
                  <a:pt x="196" y="1447"/>
                </a:cubicBezTo>
                <a:cubicBezTo>
                  <a:pt x="196" y="1443"/>
                  <a:pt x="196" y="1439"/>
                  <a:pt x="197" y="1435"/>
                </a:cubicBezTo>
                <a:close/>
                <a:moveTo>
                  <a:pt x="203" y="1379"/>
                </a:moveTo>
                <a:cubicBezTo>
                  <a:pt x="198" y="1379"/>
                  <a:pt x="193" y="1379"/>
                  <a:pt x="188" y="1379"/>
                </a:cubicBezTo>
                <a:cubicBezTo>
                  <a:pt x="187" y="1384"/>
                  <a:pt x="187" y="1388"/>
                  <a:pt x="186" y="1393"/>
                </a:cubicBezTo>
                <a:cubicBezTo>
                  <a:pt x="191" y="1393"/>
                  <a:pt x="196" y="1394"/>
                  <a:pt x="201" y="1395"/>
                </a:cubicBezTo>
                <a:cubicBezTo>
                  <a:pt x="202" y="1389"/>
                  <a:pt x="203" y="1384"/>
                  <a:pt x="203" y="1379"/>
                </a:cubicBezTo>
                <a:close/>
                <a:moveTo>
                  <a:pt x="206" y="1341"/>
                </a:moveTo>
                <a:cubicBezTo>
                  <a:pt x="207" y="1336"/>
                  <a:pt x="207" y="1330"/>
                  <a:pt x="208" y="1324"/>
                </a:cubicBezTo>
                <a:cubicBezTo>
                  <a:pt x="202" y="1324"/>
                  <a:pt x="196" y="1323"/>
                  <a:pt x="191" y="1323"/>
                </a:cubicBezTo>
                <a:cubicBezTo>
                  <a:pt x="191" y="1328"/>
                  <a:pt x="190" y="1334"/>
                  <a:pt x="190" y="1339"/>
                </a:cubicBezTo>
                <a:cubicBezTo>
                  <a:pt x="196" y="1340"/>
                  <a:pt x="201" y="1340"/>
                  <a:pt x="206" y="1341"/>
                </a:cubicBezTo>
                <a:close/>
                <a:moveTo>
                  <a:pt x="196" y="1267"/>
                </a:moveTo>
                <a:cubicBezTo>
                  <a:pt x="195" y="1273"/>
                  <a:pt x="195" y="1279"/>
                  <a:pt x="194" y="1285"/>
                </a:cubicBezTo>
                <a:cubicBezTo>
                  <a:pt x="200" y="1286"/>
                  <a:pt x="206" y="1286"/>
                  <a:pt x="212" y="1287"/>
                </a:cubicBezTo>
                <a:cubicBezTo>
                  <a:pt x="213" y="1281"/>
                  <a:pt x="213" y="1275"/>
                  <a:pt x="214" y="1269"/>
                </a:cubicBezTo>
                <a:cubicBezTo>
                  <a:pt x="208" y="1268"/>
                  <a:pt x="202" y="1268"/>
                  <a:pt x="196" y="1267"/>
                </a:cubicBezTo>
                <a:close/>
                <a:moveTo>
                  <a:pt x="217" y="1233"/>
                </a:moveTo>
                <a:cubicBezTo>
                  <a:pt x="217" y="1226"/>
                  <a:pt x="218" y="1220"/>
                  <a:pt x="219" y="1214"/>
                </a:cubicBezTo>
                <a:cubicBezTo>
                  <a:pt x="213" y="1214"/>
                  <a:pt x="207" y="1214"/>
                  <a:pt x="200" y="1214"/>
                </a:cubicBezTo>
                <a:cubicBezTo>
                  <a:pt x="200" y="1219"/>
                  <a:pt x="200" y="1225"/>
                  <a:pt x="199" y="1231"/>
                </a:cubicBezTo>
                <a:cubicBezTo>
                  <a:pt x="205" y="1231"/>
                  <a:pt x="212" y="1232"/>
                  <a:pt x="217" y="1233"/>
                </a:cubicBezTo>
                <a:close/>
                <a:moveTo>
                  <a:pt x="222" y="1463"/>
                </a:moveTo>
                <a:cubicBezTo>
                  <a:pt x="217" y="1463"/>
                  <a:pt x="213" y="1463"/>
                  <a:pt x="208" y="1462"/>
                </a:cubicBezTo>
                <a:cubicBezTo>
                  <a:pt x="208" y="1467"/>
                  <a:pt x="207" y="1471"/>
                  <a:pt x="207" y="1476"/>
                </a:cubicBezTo>
                <a:cubicBezTo>
                  <a:pt x="212" y="1476"/>
                  <a:pt x="216" y="1477"/>
                  <a:pt x="220" y="1477"/>
                </a:cubicBezTo>
                <a:cubicBezTo>
                  <a:pt x="221" y="1472"/>
                  <a:pt x="221" y="1468"/>
                  <a:pt x="222" y="1463"/>
                </a:cubicBezTo>
                <a:close/>
                <a:moveTo>
                  <a:pt x="228" y="1409"/>
                </a:moveTo>
                <a:cubicBezTo>
                  <a:pt x="222" y="1409"/>
                  <a:pt x="217" y="1408"/>
                  <a:pt x="212" y="1408"/>
                </a:cubicBezTo>
                <a:cubicBezTo>
                  <a:pt x="212" y="1413"/>
                  <a:pt x="212" y="1417"/>
                  <a:pt x="212" y="1422"/>
                </a:cubicBezTo>
                <a:cubicBezTo>
                  <a:pt x="217" y="1423"/>
                  <a:pt x="221" y="1423"/>
                  <a:pt x="226" y="1424"/>
                </a:cubicBezTo>
                <a:cubicBezTo>
                  <a:pt x="227" y="1419"/>
                  <a:pt x="227" y="1414"/>
                  <a:pt x="228" y="1409"/>
                </a:cubicBezTo>
                <a:close/>
                <a:moveTo>
                  <a:pt x="231" y="1370"/>
                </a:moveTo>
                <a:cubicBezTo>
                  <a:pt x="232" y="1365"/>
                  <a:pt x="232" y="1359"/>
                  <a:pt x="233" y="1354"/>
                </a:cubicBezTo>
                <a:cubicBezTo>
                  <a:pt x="227" y="1353"/>
                  <a:pt x="221" y="1353"/>
                  <a:pt x="216" y="1352"/>
                </a:cubicBezTo>
                <a:cubicBezTo>
                  <a:pt x="215" y="1358"/>
                  <a:pt x="215" y="1363"/>
                  <a:pt x="215" y="1369"/>
                </a:cubicBezTo>
                <a:cubicBezTo>
                  <a:pt x="220" y="1370"/>
                  <a:pt x="226" y="1370"/>
                  <a:pt x="231" y="1370"/>
                </a:cubicBezTo>
                <a:close/>
                <a:moveTo>
                  <a:pt x="222" y="1261"/>
                </a:moveTo>
                <a:cubicBezTo>
                  <a:pt x="229" y="1261"/>
                  <a:pt x="236" y="1262"/>
                  <a:pt x="241" y="1262"/>
                </a:cubicBezTo>
                <a:cubicBezTo>
                  <a:pt x="242" y="1256"/>
                  <a:pt x="243" y="1249"/>
                  <a:pt x="244" y="1243"/>
                </a:cubicBezTo>
                <a:cubicBezTo>
                  <a:pt x="238" y="1243"/>
                  <a:pt x="231" y="1243"/>
                  <a:pt x="224" y="1243"/>
                </a:cubicBezTo>
                <a:cubicBezTo>
                  <a:pt x="227" y="1249"/>
                  <a:pt x="225" y="1255"/>
                  <a:pt x="222" y="1261"/>
                </a:cubicBezTo>
                <a:close/>
                <a:moveTo>
                  <a:pt x="271" y="1271"/>
                </a:moveTo>
                <a:cubicBezTo>
                  <a:pt x="263" y="1275"/>
                  <a:pt x="256" y="1274"/>
                  <a:pt x="250" y="1271"/>
                </a:cubicBezTo>
                <a:cubicBezTo>
                  <a:pt x="249" y="1278"/>
                  <a:pt x="248" y="1285"/>
                  <a:pt x="248" y="1291"/>
                </a:cubicBezTo>
                <a:cubicBezTo>
                  <a:pt x="254" y="1292"/>
                  <a:pt x="261" y="1292"/>
                  <a:pt x="268" y="1293"/>
                </a:cubicBezTo>
                <a:cubicBezTo>
                  <a:pt x="265" y="1285"/>
                  <a:pt x="266" y="1278"/>
                  <a:pt x="271" y="1271"/>
                </a:cubicBezTo>
                <a:close/>
                <a:moveTo>
                  <a:pt x="245" y="1327"/>
                </a:moveTo>
                <a:cubicBezTo>
                  <a:pt x="245" y="1333"/>
                  <a:pt x="244" y="1339"/>
                  <a:pt x="243" y="1346"/>
                </a:cubicBezTo>
                <a:cubicBezTo>
                  <a:pt x="246" y="1346"/>
                  <a:pt x="248" y="1345"/>
                  <a:pt x="250" y="1345"/>
                </a:cubicBezTo>
                <a:cubicBezTo>
                  <a:pt x="257" y="1345"/>
                  <a:pt x="263" y="1347"/>
                  <a:pt x="266" y="1354"/>
                </a:cubicBezTo>
                <a:cubicBezTo>
                  <a:pt x="272" y="1360"/>
                  <a:pt x="270" y="1367"/>
                  <a:pt x="268" y="1374"/>
                </a:cubicBezTo>
                <a:cubicBezTo>
                  <a:pt x="275" y="1375"/>
                  <a:pt x="281" y="1376"/>
                  <a:pt x="288" y="1377"/>
                </a:cubicBezTo>
                <a:cubicBezTo>
                  <a:pt x="285" y="1370"/>
                  <a:pt x="286" y="1363"/>
                  <a:pt x="292" y="1354"/>
                </a:cubicBezTo>
                <a:cubicBezTo>
                  <a:pt x="282" y="1359"/>
                  <a:pt x="276" y="1358"/>
                  <a:pt x="269" y="1354"/>
                </a:cubicBezTo>
                <a:cubicBezTo>
                  <a:pt x="268" y="1353"/>
                  <a:pt x="267" y="1354"/>
                  <a:pt x="266" y="1354"/>
                </a:cubicBezTo>
                <a:cubicBezTo>
                  <a:pt x="264" y="1350"/>
                  <a:pt x="262" y="1345"/>
                  <a:pt x="262" y="1341"/>
                </a:cubicBezTo>
                <a:cubicBezTo>
                  <a:pt x="262" y="1337"/>
                  <a:pt x="263" y="1332"/>
                  <a:pt x="263" y="1329"/>
                </a:cubicBezTo>
                <a:cubicBezTo>
                  <a:pt x="257" y="1328"/>
                  <a:pt x="251" y="1327"/>
                  <a:pt x="245" y="1327"/>
                </a:cubicBezTo>
                <a:close/>
                <a:moveTo>
                  <a:pt x="220" y="1297"/>
                </a:moveTo>
                <a:cubicBezTo>
                  <a:pt x="220" y="1303"/>
                  <a:pt x="219" y="1309"/>
                  <a:pt x="219" y="1315"/>
                </a:cubicBezTo>
                <a:cubicBezTo>
                  <a:pt x="225" y="1316"/>
                  <a:pt x="231" y="1316"/>
                  <a:pt x="237" y="1317"/>
                </a:cubicBezTo>
                <a:cubicBezTo>
                  <a:pt x="237" y="1311"/>
                  <a:pt x="238" y="1304"/>
                  <a:pt x="239" y="1298"/>
                </a:cubicBezTo>
                <a:cubicBezTo>
                  <a:pt x="233" y="1298"/>
                  <a:pt x="226" y="1298"/>
                  <a:pt x="220" y="1297"/>
                </a:cubicBezTo>
                <a:close/>
                <a:moveTo>
                  <a:pt x="247" y="1493"/>
                </a:moveTo>
                <a:cubicBezTo>
                  <a:pt x="242" y="1493"/>
                  <a:pt x="238" y="1493"/>
                  <a:pt x="233" y="1492"/>
                </a:cubicBezTo>
                <a:cubicBezTo>
                  <a:pt x="232" y="1497"/>
                  <a:pt x="232" y="1501"/>
                  <a:pt x="232" y="1506"/>
                </a:cubicBezTo>
                <a:cubicBezTo>
                  <a:pt x="236" y="1506"/>
                  <a:pt x="241" y="1507"/>
                  <a:pt x="245" y="1507"/>
                </a:cubicBezTo>
                <a:cubicBezTo>
                  <a:pt x="246" y="1502"/>
                  <a:pt x="246" y="1498"/>
                  <a:pt x="247" y="1493"/>
                </a:cubicBezTo>
                <a:close/>
                <a:moveTo>
                  <a:pt x="253" y="1438"/>
                </a:moveTo>
                <a:cubicBezTo>
                  <a:pt x="247" y="1437"/>
                  <a:pt x="242" y="1437"/>
                  <a:pt x="237" y="1437"/>
                </a:cubicBezTo>
                <a:cubicBezTo>
                  <a:pt x="237" y="1442"/>
                  <a:pt x="236" y="1447"/>
                  <a:pt x="236" y="1452"/>
                </a:cubicBezTo>
                <a:cubicBezTo>
                  <a:pt x="241" y="1452"/>
                  <a:pt x="246" y="1453"/>
                  <a:pt x="251" y="1453"/>
                </a:cubicBezTo>
                <a:cubicBezTo>
                  <a:pt x="251" y="1448"/>
                  <a:pt x="252" y="1443"/>
                  <a:pt x="253" y="1438"/>
                </a:cubicBezTo>
                <a:close/>
                <a:moveTo>
                  <a:pt x="256" y="1400"/>
                </a:moveTo>
                <a:cubicBezTo>
                  <a:pt x="256" y="1394"/>
                  <a:pt x="257" y="1388"/>
                  <a:pt x="257" y="1383"/>
                </a:cubicBezTo>
                <a:cubicBezTo>
                  <a:pt x="252" y="1383"/>
                  <a:pt x="247" y="1383"/>
                  <a:pt x="241" y="1382"/>
                </a:cubicBezTo>
                <a:cubicBezTo>
                  <a:pt x="241" y="1388"/>
                  <a:pt x="241" y="1393"/>
                  <a:pt x="240" y="1398"/>
                </a:cubicBezTo>
                <a:cubicBezTo>
                  <a:pt x="246" y="1399"/>
                  <a:pt x="251" y="1399"/>
                  <a:pt x="256" y="1400"/>
                </a:cubicBezTo>
                <a:close/>
                <a:moveTo>
                  <a:pt x="271" y="1523"/>
                </a:moveTo>
                <a:cubicBezTo>
                  <a:pt x="266" y="1523"/>
                  <a:pt x="262" y="1522"/>
                  <a:pt x="257" y="1522"/>
                </a:cubicBezTo>
                <a:cubicBezTo>
                  <a:pt x="257" y="1527"/>
                  <a:pt x="257" y="1531"/>
                  <a:pt x="257" y="1535"/>
                </a:cubicBezTo>
                <a:cubicBezTo>
                  <a:pt x="261" y="1535"/>
                  <a:pt x="265" y="1535"/>
                  <a:pt x="270" y="1536"/>
                </a:cubicBezTo>
                <a:cubicBezTo>
                  <a:pt x="270" y="1531"/>
                  <a:pt x="271" y="1527"/>
                  <a:pt x="271" y="1523"/>
                </a:cubicBezTo>
                <a:close/>
                <a:moveTo>
                  <a:pt x="277" y="1468"/>
                </a:moveTo>
                <a:cubicBezTo>
                  <a:pt x="272" y="1467"/>
                  <a:pt x="267" y="1467"/>
                  <a:pt x="262" y="1466"/>
                </a:cubicBezTo>
                <a:cubicBezTo>
                  <a:pt x="261" y="1471"/>
                  <a:pt x="261" y="1477"/>
                  <a:pt x="260" y="1482"/>
                </a:cubicBezTo>
                <a:cubicBezTo>
                  <a:pt x="266" y="1482"/>
                  <a:pt x="271" y="1483"/>
                  <a:pt x="276" y="1483"/>
                </a:cubicBezTo>
                <a:cubicBezTo>
                  <a:pt x="276" y="1478"/>
                  <a:pt x="277" y="1473"/>
                  <a:pt x="277" y="1468"/>
                </a:cubicBezTo>
                <a:close/>
                <a:moveTo>
                  <a:pt x="281" y="1429"/>
                </a:moveTo>
                <a:cubicBezTo>
                  <a:pt x="281" y="1424"/>
                  <a:pt x="282" y="1418"/>
                  <a:pt x="283" y="1412"/>
                </a:cubicBezTo>
                <a:cubicBezTo>
                  <a:pt x="277" y="1412"/>
                  <a:pt x="272" y="1412"/>
                  <a:pt x="266" y="1412"/>
                </a:cubicBezTo>
                <a:cubicBezTo>
                  <a:pt x="266" y="1417"/>
                  <a:pt x="265" y="1423"/>
                  <a:pt x="265" y="1428"/>
                </a:cubicBezTo>
                <a:cubicBezTo>
                  <a:pt x="270" y="1428"/>
                  <a:pt x="275" y="1429"/>
                  <a:pt x="281" y="1429"/>
                </a:cubicBezTo>
                <a:close/>
                <a:moveTo>
                  <a:pt x="296" y="1552"/>
                </a:moveTo>
                <a:cubicBezTo>
                  <a:pt x="291" y="1552"/>
                  <a:pt x="287" y="1552"/>
                  <a:pt x="283" y="1551"/>
                </a:cubicBezTo>
                <a:cubicBezTo>
                  <a:pt x="283" y="1556"/>
                  <a:pt x="282" y="1560"/>
                  <a:pt x="282" y="1564"/>
                </a:cubicBezTo>
                <a:cubicBezTo>
                  <a:pt x="287" y="1565"/>
                  <a:pt x="290" y="1565"/>
                  <a:pt x="294" y="1566"/>
                </a:cubicBezTo>
                <a:cubicBezTo>
                  <a:pt x="295" y="1561"/>
                  <a:pt x="295" y="1557"/>
                  <a:pt x="296" y="1552"/>
                </a:cubicBezTo>
                <a:close/>
                <a:moveTo>
                  <a:pt x="302" y="1498"/>
                </a:moveTo>
                <a:cubicBezTo>
                  <a:pt x="297" y="1497"/>
                  <a:pt x="291" y="1497"/>
                  <a:pt x="286" y="1496"/>
                </a:cubicBezTo>
                <a:cubicBezTo>
                  <a:pt x="286" y="1501"/>
                  <a:pt x="286" y="1506"/>
                  <a:pt x="286" y="1511"/>
                </a:cubicBezTo>
                <a:cubicBezTo>
                  <a:pt x="291" y="1511"/>
                  <a:pt x="296" y="1512"/>
                  <a:pt x="300" y="1512"/>
                </a:cubicBezTo>
                <a:cubicBezTo>
                  <a:pt x="301" y="1507"/>
                  <a:pt x="301" y="1502"/>
                  <a:pt x="302" y="1498"/>
                </a:cubicBezTo>
                <a:close/>
                <a:moveTo>
                  <a:pt x="305" y="1459"/>
                </a:moveTo>
                <a:cubicBezTo>
                  <a:pt x="306" y="1453"/>
                  <a:pt x="307" y="1447"/>
                  <a:pt x="308" y="1442"/>
                </a:cubicBezTo>
                <a:cubicBezTo>
                  <a:pt x="302" y="1442"/>
                  <a:pt x="296" y="1442"/>
                  <a:pt x="291" y="1442"/>
                </a:cubicBezTo>
                <a:cubicBezTo>
                  <a:pt x="290" y="1447"/>
                  <a:pt x="290" y="1453"/>
                  <a:pt x="289" y="1458"/>
                </a:cubicBezTo>
                <a:cubicBezTo>
                  <a:pt x="295" y="1458"/>
                  <a:pt x="300" y="1459"/>
                  <a:pt x="305" y="1459"/>
                </a:cubicBezTo>
                <a:close/>
                <a:moveTo>
                  <a:pt x="311" y="1406"/>
                </a:moveTo>
                <a:cubicBezTo>
                  <a:pt x="312" y="1399"/>
                  <a:pt x="313" y="1392"/>
                  <a:pt x="314" y="1387"/>
                </a:cubicBezTo>
                <a:cubicBezTo>
                  <a:pt x="308" y="1386"/>
                  <a:pt x="300" y="1386"/>
                  <a:pt x="294" y="1385"/>
                </a:cubicBezTo>
                <a:cubicBezTo>
                  <a:pt x="294" y="1392"/>
                  <a:pt x="293" y="1398"/>
                  <a:pt x="293" y="1404"/>
                </a:cubicBezTo>
                <a:cubicBezTo>
                  <a:pt x="299" y="1405"/>
                  <a:pt x="305" y="1405"/>
                  <a:pt x="311" y="1406"/>
                </a:cubicBezTo>
                <a:close/>
                <a:moveTo>
                  <a:pt x="321" y="1582"/>
                </a:moveTo>
                <a:cubicBezTo>
                  <a:pt x="316" y="1582"/>
                  <a:pt x="312" y="1582"/>
                  <a:pt x="308" y="1582"/>
                </a:cubicBezTo>
                <a:cubicBezTo>
                  <a:pt x="306" y="1586"/>
                  <a:pt x="309" y="1591"/>
                  <a:pt x="305" y="1594"/>
                </a:cubicBezTo>
                <a:cubicBezTo>
                  <a:pt x="309" y="1595"/>
                  <a:pt x="314" y="1595"/>
                  <a:pt x="319" y="1595"/>
                </a:cubicBezTo>
                <a:cubicBezTo>
                  <a:pt x="320" y="1590"/>
                  <a:pt x="320" y="1586"/>
                  <a:pt x="321" y="1582"/>
                </a:cubicBezTo>
                <a:close/>
                <a:moveTo>
                  <a:pt x="327" y="1527"/>
                </a:moveTo>
                <a:cubicBezTo>
                  <a:pt x="322" y="1526"/>
                  <a:pt x="316" y="1526"/>
                  <a:pt x="311" y="1526"/>
                </a:cubicBezTo>
                <a:cubicBezTo>
                  <a:pt x="311" y="1531"/>
                  <a:pt x="310" y="1536"/>
                  <a:pt x="310" y="1540"/>
                </a:cubicBezTo>
                <a:cubicBezTo>
                  <a:pt x="315" y="1541"/>
                  <a:pt x="320" y="1542"/>
                  <a:pt x="325" y="1542"/>
                </a:cubicBezTo>
                <a:cubicBezTo>
                  <a:pt x="326" y="1537"/>
                  <a:pt x="326" y="1532"/>
                  <a:pt x="327" y="1527"/>
                </a:cubicBezTo>
                <a:close/>
                <a:moveTo>
                  <a:pt x="333" y="1471"/>
                </a:moveTo>
                <a:cubicBezTo>
                  <a:pt x="327" y="1471"/>
                  <a:pt x="321" y="1471"/>
                  <a:pt x="316" y="1471"/>
                </a:cubicBezTo>
                <a:cubicBezTo>
                  <a:pt x="315" y="1477"/>
                  <a:pt x="315" y="1482"/>
                  <a:pt x="315" y="1487"/>
                </a:cubicBezTo>
                <a:cubicBezTo>
                  <a:pt x="320" y="1487"/>
                  <a:pt x="326" y="1488"/>
                  <a:pt x="331" y="1489"/>
                </a:cubicBezTo>
                <a:cubicBezTo>
                  <a:pt x="331" y="1483"/>
                  <a:pt x="332" y="1477"/>
                  <a:pt x="333" y="1471"/>
                </a:cubicBezTo>
                <a:close/>
                <a:moveTo>
                  <a:pt x="316" y="1433"/>
                </a:moveTo>
                <a:cubicBezTo>
                  <a:pt x="324" y="1434"/>
                  <a:pt x="331" y="1435"/>
                  <a:pt x="338" y="1436"/>
                </a:cubicBezTo>
                <a:cubicBezTo>
                  <a:pt x="335" y="1430"/>
                  <a:pt x="335" y="1423"/>
                  <a:pt x="340" y="1414"/>
                </a:cubicBezTo>
                <a:cubicBezTo>
                  <a:pt x="331" y="1419"/>
                  <a:pt x="325" y="1417"/>
                  <a:pt x="318" y="1414"/>
                </a:cubicBezTo>
                <a:cubicBezTo>
                  <a:pt x="321" y="1421"/>
                  <a:pt x="319" y="1428"/>
                  <a:pt x="316" y="1433"/>
                </a:cubicBezTo>
                <a:close/>
                <a:moveTo>
                  <a:pt x="351" y="1556"/>
                </a:moveTo>
                <a:cubicBezTo>
                  <a:pt x="346" y="1556"/>
                  <a:pt x="341" y="1556"/>
                  <a:pt x="336" y="1555"/>
                </a:cubicBezTo>
                <a:cubicBezTo>
                  <a:pt x="336" y="1560"/>
                  <a:pt x="335" y="1565"/>
                  <a:pt x="335" y="1570"/>
                </a:cubicBezTo>
                <a:cubicBezTo>
                  <a:pt x="340" y="1571"/>
                  <a:pt x="345" y="1571"/>
                  <a:pt x="349" y="1572"/>
                </a:cubicBezTo>
                <a:cubicBezTo>
                  <a:pt x="350" y="1567"/>
                  <a:pt x="351" y="1561"/>
                  <a:pt x="351" y="1556"/>
                </a:cubicBezTo>
                <a:close/>
                <a:moveTo>
                  <a:pt x="358" y="1501"/>
                </a:moveTo>
                <a:cubicBezTo>
                  <a:pt x="352" y="1501"/>
                  <a:pt x="346" y="1500"/>
                  <a:pt x="340" y="1500"/>
                </a:cubicBezTo>
                <a:cubicBezTo>
                  <a:pt x="340" y="1505"/>
                  <a:pt x="339" y="1511"/>
                  <a:pt x="339" y="1516"/>
                </a:cubicBezTo>
                <a:cubicBezTo>
                  <a:pt x="345" y="1517"/>
                  <a:pt x="351" y="1518"/>
                  <a:pt x="355" y="1518"/>
                </a:cubicBezTo>
                <a:cubicBezTo>
                  <a:pt x="356" y="1512"/>
                  <a:pt x="357" y="1506"/>
                  <a:pt x="358" y="1501"/>
                </a:cubicBezTo>
                <a:close/>
                <a:moveTo>
                  <a:pt x="364" y="1444"/>
                </a:moveTo>
                <a:cubicBezTo>
                  <a:pt x="356" y="1448"/>
                  <a:pt x="349" y="1446"/>
                  <a:pt x="343" y="1443"/>
                </a:cubicBezTo>
                <a:cubicBezTo>
                  <a:pt x="343" y="1450"/>
                  <a:pt x="343" y="1457"/>
                  <a:pt x="343" y="1463"/>
                </a:cubicBezTo>
                <a:cubicBezTo>
                  <a:pt x="349" y="1463"/>
                  <a:pt x="355" y="1464"/>
                  <a:pt x="362" y="1464"/>
                </a:cubicBezTo>
                <a:cubicBezTo>
                  <a:pt x="359" y="1458"/>
                  <a:pt x="361" y="1451"/>
                  <a:pt x="364" y="1444"/>
                </a:cubicBezTo>
                <a:close/>
                <a:moveTo>
                  <a:pt x="375" y="1587"/>
                </a:moveTo>
                <a:cubicBezTo>
                  <a:pt x="370" y="1586"/>
                  <a:pt x="366" y="1586"/>
                  <a:pt x="361" y="1585"/>
                </a:cubicBezTo>
                <a:cubicBezTo>
                  <a:pt x="361" y="1590"/>
                  <a:pt x="361" y="1595"/>
                  <a:pt x="361" y="1599"/>
                </a:cubicBezTo>
                <a:cubicBezTo>
                  <a:pt x="365" y="1600"/>
                  <a:pt x="370" y="1600"/>
                  <a:pt x="375" y="1601"/>
                </a:cubicBezTo>
                <a:cubicBezTo>
                  <a:pt x="375" y="1596"/>
                  <a:pt x="375" y="1591"/>
                  <a:pt x="375" y="1587"/>
                </a:cubicBezTo>
                <a:close/>
                <a:moveTo>
                  <a:pt x="382" y="1531"/>
                </a:moveTo>
                <a:cubicBezTo>
                  <a:pt x="377" y="1531"/>
                  <a:pt x="371" y="1530"/>
                  <a:pt x="365" y="1530"/>
                </a:cubicBezTo>
                <a:cubicBezTo>
                  <a:pt x="365" y="1535"/>
                  <a:pt x="364" y="1541"/>
                  <a:pt x="364" y="1546"/>
                </a:cubicBezTo>
                <a:cubicBezTo>
                  <a:pt x="369" y="1547"/>
                  <a:pt x="375" y="1547"/>
                  <a:pt x="380" y="1548"/>
                </a:cubicBezTo>
                <a:cubicBezTo>
                  <a:pt x="381" y="1542"/>
                  <a:pt x="382" y="1536"/>
                  <a:pt x="382" y="1531"/>
                </a:cubicBezTo>
                <a:close/>
                <a:moveTo>
                  <a:pt x="385" y="1494"/>
                </a:moveTo>
                <a:cubicBezTo>
                  <a:pt x="386" y="1487"/>
                  <a:pt x="387" y="1481"/>
                  <a:pt x="388" y="1475"/>
                </a:cubicBezTo>
                <a:cubicBezTo>
                  <a:pt x="382" y="1475"/>
                  <a:pt x="375" y="1475"/>
                  <a:pt x="370" y="1475"/>
                </a:cubicBezTo>
                <a:cubicBezTo>
                  <a:pt x="369" y="1481"/>
                  <a:pt x="368" y="1487"/>
                  <a:pt x="368" y="1493"/>
                </a:cubicBezTo>
                <a:cubicBezTo>
                  <a:pt x="373" y="1493"/>
                  <a:pt x="379" y="1493"/>
                  <a:pt x="385" y="1494"/>
                </a:cubicBezTo>
                <a:close/>
                <a:moveTo>
                  <a:pt x="401" y="1616"/>
                </a:moveTo>
                <a:cubicBezTo>
                  <a:pt x="396" y="1615"/>
                  <a:pt x="391" y="1615"/>
                  <a:pt x="386" y="1615"/>
                </a:cubicBezTo>
                <a:cubicBezTo>
                  <a:pt x="386" y="1619"/>
                  <a:pt x="385" y="1624"/>
                  <a:pt x="385" y="1629"/>
                </a:cubicBezTo>
                <a:cubicBezTo>
                  <a:pt x="389" y="1629"/>
                  <a:pt x="394" y="1630"/>
                  <a:pt x="399" y="1630"/>
                </a:cubicBezTo>
                <a:cubicBezTo>
                  <a:pt x="399" y="1625"/>
                  <a:pt x="400" y="1621"/>
                  <a:pt x="401" y="1616"/>
                </a:cubicBezTo>
                <a:close/>
                <a:moveTo>
                  <a:pt x="406" y="1561"/>
                </a:moveTo>
                <a:cubicBezTo>
                  <a:pt x="401" y="1561"/>
                  <a:pt x="395" y="1560"/>
                  <a:pt x="390" y="1560"/>
                </a:cubicBezTo>
                <a:cubicBezTo>
                  <a:pt x="389" y="1565"/>
                  <a:pt x="389" y="1570"/>
                  <a:pt x="389" y="1575"/>
                </a:cubicBezTo>
                <a:cubicBezTo>
                  <a:pt x="394" y="1576"/>
                  <a:pt x="400" y="1576"/>
                  <a:pt x="405" y="1577"/>
                </a:cubicBezTo>
                <a:cubicBezTo>
                  <a:pt x="405" y="1572"/>
                  <a:pt x="406" y="1566"/>
                  <a:pt x="406" y="1561"/>
                </a:cubicBezTo>
                <a:close/>
                <a:moveTo>
                  <a:pt x="410" y="1524"/>
                </a:moveTo>
                <a:cubicBezTo>
                  <a:pt x="410" y="1518"/>
                  <a:pt x="411" y="1512"/>
                  <a:pt x="411" y="1506"/>
                </a:cubicBezTo>
                <a:cubicBezTo>
                  <a:pt x="406" y="1505"/>
                  <a:pt x="400" y="1505"/>
                  <a:pt x="394" y="1505"/>
                </a:cubicBezTo>
                <a:cubicBezTo>
                  <a:pt x="394" y="1510"/>
                  <a:pt x="393" y="1517"/>
                  <a:pt x="393" y="1522"/>
                </a:cubicBezTo>
                <a:cubicBezTo>
                  <a:pt x="398" y="1523"/>
                  <a:pt x="404" y="1523"/>
                  <a:pt x="410" y="1524"/>
                </a:cubicBezTo>
                <a:close/>
                <a:moveTo>
                  <a:pt x="425" y="1645"/>
                </a:moveTo>
                <a:cubicBezTo>
                  <a:pt x="420" y="1645"/>
                  <a:pt x="416" y="1645"/>
                  <a:pt x="412" y="1645"/>
                </a:cubicBezTo>
                <a:cubicBezTo>
                  <a:pt x="411" y="1650"/>
                  <a:pt x="411" y="1654"/>
                  <a:pt x="411" y="1659"/>
                </a:cubicBezTo>
                <a:cubicBezTo>
                  <a:pt x="415" y="1659"/>
                  <a:pt x="419" y="1659"/>
                  <a:pt x="423" y="1659"/>
                </a:cubicBezTo>
                <a:cubicBezTo>
                  <a:pt x="424" y="1655"/>
                  <a:pt x="424" y="1650"/>
                  <a:pt x="425" y="1645"/>
                </a:cubicBezTo>
                <a:close/>
                <a:moveTo>
                  <a:pt x="431" y="1590"/>
                </a:moveTo>
                <a:cubicBezTo>
                  <a:pt x="425" y="1590"/>
                  <a:pt x="420" y="1589"/>
                  <a:pt x="415" y="1589"/>
                </a:cubicBezTo>
                <a:cubicBezTo>
                  <a:pt x="414" y="1594"/>
                  <a:pt x="414" y="1600"/>
                  <a:pt x="414" y="1605"/>
                </a:cubicBezTo>
                <a:cubicBezTo>
                  <a:pt x="419" y="1605"/>
                  <a:pt x="424" y="1606"/>
                  <a:pt x="429" y="1606"/>
                </a:cubicBezTo>
                <a:cubicBezTo>
                  <a:pt x="430" y="1601"/>
                  <a:pt x="431" y="1596"/>
                  <a:pt x="431" y="1590"/>
                </a:cubicBezTo>
                <a:close/>
                <a:moveTo>
                  <a:pt x="434" y="1553"/>
                </a:moveTo>
                <a:cubicBezTo>
                  <a:pt x="435" y="1547"/>
                  <a:pt x="436" y="1540"/>
                  <a:pt x="437" y="1535"/>
                </a:cubicBezTo>
                <a:cubicBezTo>
                  <a:pt x="431" y="1534"/>
                  <a:pt x="425" y="1534"/>
                  <a:pt x="418" y="1534"/>
                </a:cubicBezTo>
                <a:cubicBezTo>
                  <a:pt x="418" y="1539"/>
                  <a:pt x="418" y="1546"/>
                  <a:pt x="418" y="1551"/>
                </a:cubicBezTo>
                <a:cubicBezTo>
                  <a:pt x="423" y="1552"/>
                  <a:pt x="429" y="1552"/>
                  <a:pt x="434" y="1553"/>
                </a:cubicBezTo>
                <a:close/>
                <a:moveTo>
                  <a:pt x="444" y="1479"/>
                </a:moveTo>
                <a:cubicBezTo>
                  <a:pt x="435" y="1482"/>
                  <a:pt x="427" y="1481"/>
                  <a:pt x="420" y="1476"/>
                </a:cubicBezTo>
                <a:cubicBezTo>
                  <a:pt x="419" y="1475"/>
                  <a:pt x="419" y="1476"/>
                  <a:pt x="419" y="1476"/>
                </a:cubicBezTo>
                <a:cubicBezTo>
                  <a:pt x="424" y="1483"/>
                  <a:pt x="424" y="1490"/>
                  <a:pt x="419" y="1499"/>
                </a:cubicBezTo>
                <a:cubicBezTo>
                  <a:pt x="428" y="1496"/>
                  <a:pt x="436" y="1499"/>
                  <a:pt x="443" y="1501"/>
                </a:cubicBezTo>
                <a:cubicBezTo>
                  <a:pt x="438" y="1494"/>
                  <a:pt x="440" y="1486"/>
                  <a:pt x="444" y="1479"/>
                </a:cubicBezTo>
                <a:close/>
                <a:moveTo>
                  <a:pt x="449" y="1675"/>
                </a:moveTo>
                <a:cubicBezTo>
                  <a:pt x="444" y="1675"/>
                  <a:pt x="440" y="1675"/>
                  <a:pt x="436" y="1675"/>
                </a:cubicBezTo>
                <a:cubicBezTo>
                  <a:pt x="436" y="1679"/>
                  <a:pt x="436" y="1683"/>
                  <a:pt x="436" y="1687"/>
                </a:cubicBezTo>
                <a:cubicBezTo>
                  <a:pt x="440" y="1688"/>
                  <a:pt x="444" y="1688"/>
                  <a:pt x="448" y="1688"/>
                </a:cubicBezTo>
                <a:cubicBezTo>
                  <a:pt x="448" y="1684"/>
                  <a:pt x="449" y="1680"/>
                  <a:pt x="449" y="1675"/>
                </a:cubicBezTo>
                <a:close/>
                <a:moveTo>
                  <a:pt x="456" y="1620"/>
                </a:moveTo>
                <a:cubicBezTo>
                  <a:pt x="450" y="1620"/>
                  <a:pt x="445" y="1619"/>
                  <a:pt x="440" y="1619"/>
                </a:cubicBezTo>
                <a:cubicBezTo>
                  <a:pt x="439" y="1624"/>
                  <a:pt x="439" y="1629"/>
                  <a:pt x="439" y="1634"/>
                </a:cubicBezTo>
                <a:cubicBezTo>
                  <a:pt x="444" y="1635"/>
                  <a:pt x="449" y="1635"/>
                  <a:pt x="454" y="1636"/>
                </a:cubicBezTo>
                <a:cubicBezTo>
                  <a:pt x="454" y="1630"/>
                  <a:pt x="455" y="1625"/>
                  <a:pt x="456" y="1620"/>
                </a:cubicBezTo>
                <a:close/>
                <a:moveTo>
                  <a:pt x="462" y="1564"/>
                </a:moveTo>
                <a:cubicBezTo>
                  <a:pt x="457" y="1564"/>
                  <a:pt x="451" y="1564"/>
                  <a:pt x="444" y="1564"/>
                </a:cubicBezTo>
                <a:cubicBezTo>
                  <a:pt x="444" y="1569"/>
                  <a:pt x="443" y="1575"/>
                  <a:pt x="443" y="1581"/>
                </a:cubicBezTo>
                <a:cubicBezTo>
                  <a:pt x="449" y="1581"/>
                  <a:pt x="455" y="1582"/>
                  <a:pt x="460" y="1583"/>
                </a:cubicBezTo>
                <a:cubicBezTo>
                  <a:pt x="461" y="1576"/>
                  <a:pt x="462" y="1570"/>
                  <a:pt x="462" y="1564"/>
                </a:cubicBezTo>
                <a:close/>
                <a:moveTo>
                  <a:pt x="480" y="1650"/>
                </a:moveTo>
                <a:cubicBezTo>
                  <a:pt x="475" y="1650"/>
                  <a:pt x="470" y="1649"/>
                  <a:pt x="464" y="1649"/>
                </a:cubicBezTo>
                <a:cubicBezTo>
                  <a:pt x="464" y="1653"/>
                  <a:pt x="464" y="1658"/>
                  <a:pt x="464" y="1663"/>
                </a:cubicBezTo>
                <a:cubicBezTo>
                  <a:pt x="469" y="1664"/>
                  <a:pt x="474" y="1664"/>
                  <a:pt x="479" y="1665"/>
                </a:cubicBezTo>
                <a:cubicBezTo>
                  <a:pt x="479" y="1660"/>
                  <a:pt x="479" y="1655"/>
                  <a:pt x="480" y="1650"/>
                </a:cubicBezTo>
                <a:close/>
                <a:moveTo>
                  <a:pt x="486" y="1595"/>
                </a:moveTo>
                <a:cubicBezTo>
                  <a:pt x="480" y="1594"/>
                  <a:pt x="474" y="1594"/>
                  <a:pt x="469" y="1593"/>
                </a:cubicBezTo>
                <a:cubicBezTo>
                  <a:pt x="468" y="1599"/>
                  <a:pt x="468" y="1605"/>
                  <a:pt x="468" y="1610"/>
                </a:cubicBezTo>
                <a:cubicBezTo>
                  <a:pt x="473" y="1611"/>
                  <a:pt x="479" y="1612"/>
                  <a:pt x="485" y="1613"/>
                </a:cubicBezTo>
                <a:cubicBezTo>
                  <a:pt x="485" y="1607"/>
                  <a:pt x="486" y="1601"/>
                  <a:pt x="486" y="1595"/>
                </a:cubicBezTo>
                <a:close/>
                <a:moveTo>
                  <a:pt x="468" y="1558"/>
                </a:moveTo>
                <a:cubicBezTo>
                  <a:pt x="476" y="1558"/>
                  <a:pt x="483" y="1558"/>
                  <a:pt x="491" y="1558"/>
                </a:cubicBezTo>
                <a:cubicBezTo>
                  <a:pt x="488" y="1550"/>
                  <a:pt x="490" y="1543"/>
                  <a:pt x="495" y="1537"/>
                </a:cubicBezTo>
                <a:cubicBezTo>
                  <a:pt x="486" y="1541"/>
                  <a:pt x="477" y="1541"/>
                  <a:pt x="470" y="1534"/>
                </a:cubicBezTo>
                <a:cubicBezTo>
                  <a:pt x="473" y="1542"/>
                  <a:pt x="474" y="1550"/>
                  <a:pt x="468" y="1558"/>
                </a:cubicBezTo>
                <a:close/>
                <a:moveTo>
                  <a:pt x="505" y="1679"/>
                </a:moveTo>
                <a:cubicBezTo>
                  <a:pt x="499" y="1679"/>
                  <a:pt x="494" y="1679"/>
                  <a:pt x="490" y="1678"/>
                </a:cubicBezTo>
                <a:cubicBezTo>
                  <a:pt x="489" y="1683"/>
                  <a:pt x="489" y="1688"/>
                  <a:pt x="489" y="1693"/>
                </a:cubicBezTo>
                <a:cubicBezTo>
                  <a:pt x="493" y="1693"/>
                  <a:pt x="498" y="1694"/>
                  <a:pt x="503" y="1694"/>
                </a:cubicBezTo>
                <a:cubicBezTo>
                  <a:pt x="503" y="1689"/>
                  <a:pt x="504" y="1684"/>
                  <a:pt x="505" y="1679"/>
                </a:cubicBezTo>
                <a:close/>
                <a:moveTo>
                  <a:pt x="511" y="1624"/>
                </a:moveTo>
                <a:cubicBezTo>
                  <a:pt x="505" y="1624"/>
                  <a:pt x="499" y="1623"/>
                  <a:pt x="493" y="1622"/>
                </a:cubicBezTo>
                <a:cubicBezTo>
                  <a:pt x="493" y="1628"/>
                  <a:pt x="493" y="1634"/>
                  <a:pt x="493" y="1639"/>
                </a:cubicBezTo>
                <a:cubicBezTo>
                  <a:pt x="499" y="1640"/>
                  <a:pt x="504" y="1640"/>
                  <a:pt x="509" y="1641"/>
                </a:cubicBezTo>
                <a:cubicBezTo>
                  <a:pt x="510" y="1635"/>
                  <a:pt x="510" y="1629"/>
                  <a:pt x="511" y="1624"/>
                </a:cubicBezTo>
                <a:close/>
                <a:moveTo>
                  <a:pt x="514" y="1587"/>
                </a:moveTo>
                <a:cubicBezTo>
                  <a:pt x="515" y="1581"/>
                  <a:pt x="515" y="1575"/>
                  <a:pt x="516" y="1569"/>
                </a:cubicBezTo>
                <a:cubicBezTo>
                  <a:pt x="510" y="1569"/>
                  <a:pt x="504" y="1569"/>
                  <a:pt x="498" y="1568"/>
                </a:cubicBezTo>
                <a:cubicBezTo>
                  <a:pt x="498" y="1574"/>
                  <a:pt x="497" y="1580"/>
                  <a:pt x="497" y="1586"/>
                </a:cubicBezTo>
                <a:cubicBezTo>
                  <a:pt x="503" y="1586"/>
                  <a:pt x="509" y="1587"/>
                  <a:pt x="514" y="1587"/>
                </a:cubicBezTo>
                <a:close/>
                <a:moveTo>
                  <a:pt x="529" y="1710"/>
                </a:moveTo>
                <a:cubicBezTo>
                  <a:pt x="524" y="1709"/>
                  <a:pt x="519" y="1709"/>
                  <a:pt x="515" y="1709"/>
                </a:cubicBezTo>
                <a:cubicBezTo>
                  <a:pt x="514" y="1713"/>
                  <a:pt x="514" y="1718"/>
                  <a:pt x="514" y="1723"/>
                </a:cubicBezTo>
                <a:cubicBezTo>
                  <a:pt x="518" y="1723"/>
                  <a:pt x="522" y="1723"/>
                  <a:pt x="527" y="1723"/>
                </a:cubicBezTo>
                <a:cubicBezTo>
                  <a:pt x="528" y="1719"/>
                  <a:pt x="528" y="1714"/>
                  <a:pt x="529" y="1710"/>
                </a:cubicBezTo>
                <a:close/>
                <a:moveTo>
                  <a:pt x="535" y="1654"/>
                </a:moveTo>
                <a:cubicBezTo>
                  <a:pt x="530" y="1654"/>
                  <a:pt x="524" y="1653"/>
                  <a:pt x="519" y="1653"/>
                </a:cubicBezTo>
                <a:cubicBezTo>
                  <a:pt x="518" y="1658"/>
                  <a:pt x="518" y="1663"/>
                  <a:pt x="518" y="1669"/>
                </a:cubicBezTo>
                <a:cubicBezTo>
                  <a:pt x="523" y="1669"/>
                  <a:pt x="528" y="1670"/>
                  <a:pt x="533" y="1670"/>
                </a:cubicBezTo>
                <a:cubicBezTo>
                  <a:pt x="534" y="1665"/>
                  <a:pt x="535" y="1659"/>
                  <a:pt x="535" y="1654"/>
                </a:cubicBezTo>
                <a:close/>
                <a:moveTo>
                  <a:pt x="541" y="1598"/>
                </a:moveTo>
                <a:cubicBezTo>
                  <a:pt x="535" y="1598"/>
                  <a:pt x="529" y="1598"/>
                  <a:pt x="523" y="1598"/>
                </a:cubicBezTo>
                <a:cubicBezTo>
                  <a:pt x="522" y="1604"/>
                  <a:pt x="522" y="1610"/>
                  <a:pt x="521" y="1616"/>
                </a:cubicBezTo>
                <a:cubicBezTo>
                  <a:pt x="527" y="1616"/>
                  <a:pt x="533" y="1616"/>
                  <a:pt x="538" y="1616"/>
                </a:cubicBezTo>
                <a:cubicBezTo>
                  <a:pt x="539" y="1611"/>
                  <a:pt x="540" y="1604"/>
                  <a:pt x="541" y="1598"/>
                </a:cubicBezTo>
                <a:close/>
                <a:moveTo>
                  <a:pt x="559" y="1684"/>
                </a:moveTo>
                <a:cubicBezTo>
                  <a:pt x="554" y="1684"/>
                  <a:pt x="548" y="1683"/>
                  <a:pt x="544" y="1683"/>
                </a:cubicBezTo>
                <a:cubicBezTo>
                  <a:pt x="543" y="1688"/>
                  <a:pt x="543" y="1693"/>
                  <a:pt x="543" y="1698"/>
                </a:cubicBezTo>
                <a:cubicBezTo>
                  <a:pt x="548" y="1699"/>
                  <a:pt x="553" y="1699"/>
                  <a:pt x="558" y="1700"/>
                </a:cubicBezTo>
                <a:cubicBezTo>
                  <a:pt x="558" y="1695"/>
                  <a:pt x="559" y="1690"/>
                  <a:pt x="559" y="1684"/>
                </a:cubicBezTo>
                <a:close/>
                <a:moveTo>
                  <a:pt x="565" y="1629"/>
                </a:moveTo>
                <a:cubicBezTo>
                  <a:pt x="559" y="1628"/>
                  <a:pt x="554" y="1628"/>
                  <a:pt x="548" y="1628"/>
                </a:cubicBezTo>
                <a:cubicBezTo>
                  <a:pt x="547" y="1634"/>
                  <a:pt x="547" y="1640"/>
                  <a:pt x="546" y="1645"/>
                </a:cubicBezTo>
                <a:cubicBezTo>
                  <a:pt x="552" y="1645"/>
                  <a:pt x="557" y="1646"/>
                  <a:pt x="562" y="1646"/>
                </a:cubicBezTo>
                <a:cubicBezTo>
                  <a:pt x="563" y="1640"/>
                  <a:pt x="564" y="1634"/>
                  <a:pt x="565" y="1629"/>
                </a:cubicBezTo>
                <a:close/>
                <a:moveTo>
                  <a:pt x="584" y="1713"/>
                </a:moveTo>
                <a:cubicBezTo>
                  <a:pt x="579" y="1713"/>
                  <a:pt x="574" y="1713"/>
                  <a:pt x="569" y="1712"/>
                </a:cubicBezTo>
                <a:cubicBezTo>
                  <a:pt x="569" y="1717"/>
                  <a:pt x="569" y="1722"/>
                  <a:pt x="569" y="1727"/>
                </a:cubicBezTo>
                <a:cubicBezTo>
                  <a:pt x="573" y="1728"/>
                  <a:pt x="578" y="1728"/>
                  <a:pt x="582" y="1728"/>
                </a:cubicBezTo>
                <a:cubicBezTo>
                  <a:pt x="583" y="1723"/>
                  <a:pt x="583" y="1718"/>
                  <a:pt x="584" y="1713"/>
                </a:cubicBezTo>
                <a:close/>
                <a:moveTo>
                  <a:pt x="590" y="1659"/>
                </a:moveTo>
                <a:cubicBezTo>
                  <a:pt x="584" y="1658"/>
                  <a:pt x="578" y="1658"/>
                  <a:pt x="572" y="1658"/>
                </a:cubicBezTo>
                <a:cubicBezTo>
                  <a:pt x="572" y="1663"/>
                  <a:pt x="572" y="1668"/>
                  <a:pt x="572" y="1673"/>
                </a:cubicBezTo>
                <a:cubicBezTo>
                  <a:pt x="578" y="1674"/>
                  <a:pt x="583" y="1675"/>
                  <a:pt x="588" y="1675"/>
                </a:cubicBezTo>
                <a:cubicBezTo>
                  <a:pt x="589" y="1670"/>
                  <a:pt x="589" y="1665"/>
                  <a:pt x="590" y="1659"/>
                </a:cubicBezTo>
                <a:close/>
                <a:moveTo>
                  <a:pt x="574" y="1620"/>
                </a:moveTo>
                <a:cubicBezTo>
                  <a:pt x="581" y="1621"/>
                  <a:pt x="588" y="1622"/>
                  <a:pt x="595" y="1623"/>
                </a:cubicBezTo>
                <a:cubicBezTo>
                  <a:pt x="592" y="1616"/>
                  <a:pt x="594" y="1608"/>
                  <a:pt x="598" y="1602"/>
                </a:cubicBezTo>
                <a:cubicBezTo>
                  <a:pt x="590" y="1605"/>
                  <a:pt x="582" y="1604"/>
                  <a:pt x="574" y="1600"/>
                </a:cubicBezTo>
                <a:cubicBezTo>
                  <a:pt x="578" y="1607"/>
                  <a:pt x="577" y="1614"/>
                  <a:pt x="574" y="1620"/>
                </a:cubicBezTo>
                <a:close/>
                <a:moveTo>
                  <a:pt x="608" y="1744"/>
                </a:moveTo>
                <a:cubicBezTo>
                  <a:pt x="604" y="1744"/>
                  <a:pt x="599" y="1743"/>
                  <a:pt x="594" y="1743"/>
                </a:cubicBezTo>
                <a:cubicBezTo>
                  <a:pt x="594" y="1747"/>
                  <a:pt x="593" y="1752"/>
                  <a:pt x="593" y="1757"/>
                </a:cubicBezTo>
                <a:cubicBezTo>
                  <a:pt x="598" y="1757"/>
                  <a:pt x="602" y="1758"/>
                  <a:pt x="607" y="1758"/>
                </a:cubicBezTo>
                <a:cubicBezTo>
                  <a:pt x="607" y="1753"/>
                  <a:pt x="608" y="1749"/>
                  <a:pt x="608" y="1744"/>
                </a:cubicBezTo>
                <a:close/>
                <a:moveTo>
                  <a:pt x="615" y="1688"/>
                </a:moveTo>
                <a:cubicBezTo>
                  <a:pt x="609" y="1688"/>
                  <a:pt x="603" y="1687"/>
                  <a:pt x="598" y="1687"/>
                </a:cubicBezTo>
                <a:cubicBezTo>
                  <a:pt x="597" y="1692"/>
                  <a:pt x="597" y="1698"/>
                  <a:pt x="597" y="1703"/>
                </a:cubicBezTo>
                <a:cubicBezTo>
                  <a:pt x="602" y="1704"/>
                  <a:pt x="608" y="1704"/>
                  <a:pt x="613" y="1705"/>
                </a:cubicBezTo>
                <a:cubicBezTo>
                  <a:pt x="613" y="1699"/>
                  <a:pt x="614" y="1693"/>
                  <a:pt x="615" y="1688"/>
                </a:cubicBezTo>
                <a:close/>
                <a:moveTo>
                  <a:pt x="620" y="1634"/>
                </a:moveTo>
                <a:cubicBezTo>
                  <a:pt x="613" y="1633"/>
                  <a:pt x="607" y="1632"/>
                  <a:pt x="600" y="1632"/>
                </a:cubicBezTo>
                <a:cubicBezTo>
                  <a:pt x="600" y="1637"/>
                  <a:pt x="600" y="1644"/>
                  <a:pt x="600" y="1650"/>
                </a:cubicBezTo>
                <a:cubicBezTo>
                  <a:pt x="606" y="1650"/>
                  <a:pt x="612" y="1650"/>
                  <a:pt x="618" y="1651"/>
                </a:cubicBezTo>
                <a:cubicBezTo>
                  <a:pt x="618" y="1645"/>
                  <a:pt x="619" y="1639"/>
                  <a:pt x="620" y="1634"/>
                </a:cubicBezTo>
                <a:close/>
                <a:moveTo>
                  <a:pt x="639" y="1718"/>
                </a:moveTo>
                <a:cubicBezTo>
                  <a:pt x="633" y="1718"/>
                  <a:pt x="628" y="1718"/>
                  <a:pt x="623" y="1717"/>
                </a:cubicBezTo>
                <a:cubicBezTo>
                  <a:pt x="623" y="1722"/>
                  <a:pt x="622" y="1727"/>
                  <a:pt x="622" y="1733"/>
                </a:cubicBezTo>
                <a:cubicBezTo>
                  <a:pt x="627" y="1733"/>
                  <a:pt x="632" y="1733"/>
                  <a:pt x="637" y="1734"/>
                </a:cubicBezTo>
                <a:cubicBezTo>
                  <a:pt x="638" y="1729"/>
                  <a:pt x="638" y="1723"/>
                  <a:pt x="639" y="1718"/>
                </a:cubicBezTo>
                <a:close/>
                <a:moveTo>
                  <a:pt x="644" y="1663"/>
                </a:moveTo>
                <a:cubicBezTo>
                  <a:pt x="639" y="1663"/>
                  <a:pt x="633" y="1662"/>
                  <a:pt x="627" y="1662"/>
                </a:cubicBezTo>
                <a:cubicBezTo>
                  <a:pt x="627" y="1668"/>
                  <a:pt x="626" y="1674"/>
                  <a:pt x="626" y="1679"/>
                </a:cubicBezTo>
                <a:cubicBezTo>
                  <a:pt x="631" y="1679"/>
                  <a:pt x="637" y="1680"/>
                  <a:pt x="642" y="1680"/>
                </a:cubicBezTo>
                <a:cubicBezTo>
                  <a:pt x="643" y="1674"/>
                  <a:pt x="644" y="1668"/>
                  <a:pt x="644" y="1663"/>
                </a:cubicBezTo>
                <a:close/>
                <a:moveTo>
                  <a:pt x="627" y="1627"/>
                </a:moveTo>
                <a:cubicBezTo>
                  <a:pt x="637" y="1624"/>
                  <a:pt x="644" y="1627"/>
                  <a:pt x="651" y="1629"/>
                </a:cubicBezTo>
                <a:cubicBezTo>
                  <a:pt x="646" y="1622"/>
                  <a:pt x="648" y="1614"/>
                  <a:pt x="652" y="1607"/>
                </a:cubicBezTo>
                <a:cubicBezTo>
                  <a:pt x="644" y="1610"/>
                  <a:pt x="636" y="1609"/>
                  <a:pt x="628" y="1604"/>
                </a:cubicBezTo>
                <a:cubicBezTo>
                  <a:pt x="631" y="1611"/>
                  <a:pt x="632" y="1618"/>
                  <a:pt x="627" y="1627"/>
                </a:cubicBezTo>
                <a:close/>
                <a:moveTo>
                  <a:pt x="679" y="1634"/>
                </a:moveTo>
                <a:cubicBezTo>
                  <a:pt x="669" y="1639"/>
                  <a:pt x="660" y="1640"/>
                  <a:pt x="652" y="1631"/>
                </a:cubicBezTo>
                <a:cubicBezTo>
                  <a:pt x="656" y="1639"/>
                  <a:pt x="657" y="1647"/>
                  <a:pt x="653" y="1655"/>
                </a:cubicBezTo>
                <a:cubicBezTo>
                  <a:pt x="660" y="1655"/>
                  <a:pt x="667" y="1656"/>
                  <a:pt x="674" y="1657"/>
                </a:cubicBezTo>
                <a:cubicBezTo>
                  <a:pt x="670" y="1648"/>
                  <a:pt x="673" y="1641"/>
                  <a:pt x="679" y="1634"/>
                </a:cubicBezTo>
                <a:close/>
                <a:moveTo>
                  <a:pt x="663" y="1749"/>
                </a:moveTo>
                <a:cubicBezTo>
                  <a:pt x="658" y="1749"/>
                  <a:pt x="653" y="1748"/>
                  <a:pt x="648" y="1747"/>
                </a:cubicBezTo>
                <a:cubicBezTo>
                  <a:pt x="648" y="1752"/>
                  <a:pt x="648" y="1757"/>
                  <a:pt x="647" y="1761"/>
                </a:cubicBezTo>
                <a:cubicBezTo>
                  <a:pt x="652" y="1762"/>
                  <a:pt x="657" y="1762"/>
                  <a:pt x="661" y="1762"/>
                </a:cubicBezTo>
                <a:cubicBezTo>
                  <a:pt x="662" y="1758"/>
                  <a:pt x="662" y="1754"/>
                  <a:pt x="663" y="1749"/>
                </a:cubicBezTo>
                <a:close/>
                <a:moveTo>
                  <a:pt x="669" y="1693"/>
                </a:moveTo>
                <a:cubicBezTo>
                  <a:pt x="663" y="1693"/>
                  <a:pt x="658" y="1692"/>
                  <a:pt x="652" y="1692"/>
                </a:cubicBezTo>
                <a:cubicBezTo>
                  <a:pt x="652" y="1697"/>
                  <a:pt x="651" y="1703"/>
                  <a:pt x="651" y="1709"/>
                </a:cubicBezTo>
                <a:cubicBezTo>
                  <a:pt x="656" y="1709"/>
                  <a:pt x="661" y="1709"/>
                  <a:pt x="666" y="1710"/>
                </a:cubicBezTo>
                <a:cubicBezTo>
                  <a:pt x="667" y="1704"/>
                  <a:pt x="668" y="1698"/>
                  <a:pt x="669" y="1693"/>
                </a:cubicBezTo>
                <a:close/>
                <a:moveTo>
                  <a:pt x="687" y="1778"/>
                </a:moveTo>
                <a:cubicBezTo>
                  <a:pt x="682" y="1778"/>
                  <a:pt x="677" y="1777"/>
                  <a:pt x="673" y="1777"/>
                </a:cubicBezTo>
                <a:cubicBezTo>
                  <a:pt x="673" y="1782"/>
                  <a:pt x="673" y="1786"/>
                  <a:pt x="672" y="1791"/>
                </a:cubicBezTo>
                <a:cubicBezTo>
                  <a:pt x="677" y="1791"/>
                  <a:pt x="681" y="1791"/>
                  <a:pt x="685" y="1792"/>
                </a:cubicBezTo>
                <a:cubicBezTo>
                  <a:pt x="686" y="1787"/>
                  <a:pt x="687" y="1783"/>
                  <a:pt x="687" y="1778"/>
                </a:cubicBezTo>
                <a:close/>
                <a:moveTo>
                  <a:pt x="692" y="1723"/>
                </a:moveTo>
                <a:cubicBezTo>
                  <a:pt x="687" y="1723"/>
                  <a:pt x="682" y="1723"/>
                  <a:pt x="677" y="1722"/>
                </a:cubicBezTo>
                <a:cubicBezTo>
                  <a:pt x="677" y="1727"/>
                  <a:pt x="677" y="1732"/>
                  <a:pt x="676" y="1737"/>
                </a:cubicBezTo>
                <a:cubicBezTo>
                  <a:pt x="681" y="1737"/>
                  <a:pt x="686" y="1738"/>
                  <a:pt x="691" y="1738"/>
                </a:cubicBezTo>
                <a:cubicBezTo>
                  <a:pt x="691" y="1733"/>
                  <a:pt x="692" y="1728"/>
                  <a:pt x="692" y="1723"/>
                </a:cubicBezTo>
                <a:close/>
                <a:moveTo>
                  <a:pt x="700" y="1666"/>
                </a:moveTo>
                <a:cubicBezTo>
                  <a:pt x="693" y="1670"/>
                  <a:pt x="686" y="1668"/>
                  <a:pt x="678" y="1664"/>
                </a:cubicBezTo>
                <a:cubicBezTo>
                  <a:pt x="682" y="1672"/>
                  <a:pt x="681" y="1678"/>
                  <a:pt x="678" y="1685"/>
                </a:cubicBezTo>
                <a:cubicBezTo>
                  <a:pt x="682" y="1685"/>
                  <a:pt x="685" y="1684"/>
                  <a:pt x="688" y="1684"/>
                </a:cubicBezTo>
                <a:cubicBezTo>
                  <a:pt x="691" y="1685"/>
                  <a:pt x="694" y="1686"/>
                  <a:pt x="697" y="1687"/>
                </a:cubicBezTo>
                <a:cubicBezTo>
                  <a:pt x="698" y="1680"/>
                  <a:pt x="699" y="1673"/>
                  <a:pt x="700" y="1666"/>
                </a:cubicBezTo>
                <a:close/>
                <a:moveTo>
                  <a:pt x="718" y="1753"/>
                </a:moveTo>
                <a:cubicBezTo>
                  <a:pt x="713" y="1752"/>
                  <a:pt x="708" y="1752"/>
                  <a:pt x="702" y="1752"/>
                </a:cubicBezTo>
                <a:cubicBezTo>
                  <a:pt x="702" y="1757"/>
                  <a:pt x="702" y="1762"/>
                  <a:pt x="702" y="1766"/>
                </a:cubicBezTo>
                <a:cubicBezTo>
                  <a:pt x="707" y="1767"/>
                  <a:pt x="711" y="1767"/>
                  <a:pt x="716" y="1768"/>
                </a:cubicBezTo>
                <a:cubicBezTo>
                  <a:pt x="717" y="1762"/>
                  <a:pt x="717" y="1757"/>
                  <a:pt x="718" y="1753"/>
                </a:cubicBezTo>
                <a:close/>
                <a:moveTo>
                  <a:pt x="723" y="1698"/>
                </a:moveTo>
                <a:cubicBezTo>
                  <a:pt x="717" y="1698"/>
                  <a:pt x="711" y="1697"/>
                  <a:pt x="706" y="1696"/>
                </a:cubicBezTo>
                <a:cubicBezTo>
                  <a:pt x="705" y="1702"/>
                  <a:pt x="705" y="1708"/>
                  <a:pt x="705" y="1713"/>
                </a:cubicBezTo>
                <a:cubicBezTo>
                  <a:pt x="711" y="1713"/>
                  <a:pt x="716" y="1714"/>
                  <a:pt x="721" y="1715"/>
                </a:cubicBezTo>
                <a:cubicBezTo>
                  <a:pt x="722" y="1709"/>
                  <a:pt x="722" y="1704"/>
                  <a:pt x="723" y="1698"/>
                </a:cubicBezTo>
                <a:close/>
                <a:moveTo>
                  <a:pt x="706" y="1662"/>
                </a:moveTo>
                <a:cubicBezTo>
                  <a:pt x="715" y="1659"/>
                  <a:pt x="723" y="1660"/>
                  <a:pt x="730" y="1664"/>
                </a:cubicBezTo>
                <a:cubicBezTo>
                  <a:pt x="726" y="1656"/>
                  <a:pt x="727" y="1649"/>
                  <a:pt x="732" y="1640"/>
                </a:cubicBezTo>
                <a:cubicBezTo>
                  <a:pt x="722" y="1645"/>
                  <a:pt x="715" y="1643"/>
                  <a:pt x="707" y="1638"/>
                </a:cubicBezTo>
                <a:cubicBezTo>
                  <a:pt x="712" y="1646"/>
                  <a:pt x="711" y="1654"/>
                  <a:pt x="706" y="1662"/>
                </a:cubicBezTo>
                <a:close/>
                <a:moveTo>
                  <a:pt x="742" y="1783"/>
                </a:moveTo>
                <a:cubicBezTo>
                  <a:pt x="737" y="1783"/>
                  <a:pt x="733" y="1782"/>
                  <a:pt x="728" y="1782"/>
                </a:cubicBezTo>
                <a:cubicBezTo>
                  <a:pt x="727" y="1787"/>
                  <a:pt x="727" y="1791"/>
                  <a:pt x="727" y="1796"/>
                </a:cubicBezTo>
                <a:cubicBezTo>
                  <a:pt x="732" y="1796"/>
                  <a:pt x="736" y="1797"/>
                  <a:pt x="740" y="1797"/>
                </a:cubicBezTo>
                <a:cubicBezTo>
                  <a:pt x="741" y="1792"/>
                  <a:pt x="741" y="1788"/>
                  <a:pt x="742" y="1783"/>
                </a:cubicBezTo>
                <a:close/>
                <a:moveTo>
                  <a:pt x="748" y="1727"/>
                </a:moveTo>
                <a:cubicBezTo>
                  <a:pt x="742" y="1727"/>
                  <a:pt x="736" y="1727"/>
                  <a:pt x="731" y="1726"/>
                </a:cubicBezTo>
                <a:cubicBezTo>
                  <a:pt x="730" y="1732"/>
                  <a:pt x="730" y="1737"/>
                  <a:pt x="729" y="1743"/>
                </a:cubicBezTo>
                <a:cubicBezTo>
                  <a:pt x="735" y="1743"/>
                  <a:pt x="740" y="1743"/>
                  <a:pt x="745" y="1743"/>
                </a:cubicBezTo>
                <a:cubicBezTo>
                  <a:pt x="746" y="1738"/>
                  <a:pt x="747" y="1733"/>
                  <a:pt x="748" y="1727"/>
                </a:cubicBezTo>
                <a:close/>
                <a:moveTo>
                  <a:pt x="754" y="1671"/>
                </a:moveTo>
                <a:cubicBezTo>
                  <a:pt x="747" y="1673"/>
                  <a:pt x="740" y="1673"/>
                  <a:pt x="732" y="1668"/>
                </a:cubicBezTo>
                <a:cubicBezTo>
                  <a:pt x="736" y="1675"/>
                  <a:pt x="736" y="1682"/>
                  <a:pt x="733" y="1688"/>
                </a:cubicBezTo>
                <a:cubicBezTo>
                  <a:pt x="740" y="1689"/>
                  <a:pt x="746" y="1690"/>
                  <a:pt x="752" y="1691"/>
                </a:cubicBezTo>
                <a:cubicBezTo>
                  <a:pt x="752" y="1685"/>
                  <a:pt x="753" y="1678"/>
                  <a:pt x="754" y="1671"/>
                </a:cubicBezTo>
                <a:close/>
                <a:moveTo>
                  <a:pt x="772" y="1758"/>
                </a:moveTo>
                <a:cubicBezTo>
                  <a:pt x="767" y="1757"/>
                  <a:pt x="762" y="1757"/>
                  <a:pt x="757" y="1757"/>
                </a:cubicBezTo>
                <a:cubicBezTo>
                  <a:pt x="757" y="1762"/>
                  <a:pt x="756" y="1767"/>
                  <a:pt x="756" y="1772"/>
                </a:cubicBezTo>
                <a:cubicBezTo>
                  <a:pt x="761" y="1772"/>
                  <a:pt x="765" y="1772"/>
                  <a:pt x="770" y="1773"/>
                </a:cubicBezTo>
                <a:cubicBezTo>
                  <a:pt x="771" y="1768"/>
                  <a:pt x="771" y="1763"/>
                  <a:pt x="772" y="1758"/>
                </a:cubicBezTo>
                <a:close/>
                <a:moveTo>
                  <a:pt x="778" y="1702"/>
                </a:moveTo>
                <a:cubicBezTo>
                  <a:pt x="772" y="1702"/>
                  <a:pt x="766" y="1701"/>
                  <a:pt x="760" y="1701"/>
                </a:cubicBezTo>
                <a:cubicBezTo>
                  <a:pt x="760" y="1706"/>
                  <a:pt x="759" y="1713"/>
                  <a:pt x="759" y="1718"/>
                </a:cubicBezTo>
                <a:cubicBezTo>
                  <a:pt x="765" y="1719"/>
                  <a:pt x="770" y="1719"/>
                  <a:pt x="776" y="1720"/>
                </a:cubicBezTo>
                <a:cubicBezTo>
                  <a:pt x="777" y="1714"/>
                  <a:pt x="778" y="1707"/>
                  <a:pt x="778" y="1702"/>
                </a:cubicBezTo>
                <a:close/>
                <a:moveTo>
                  <a:pt x="795" y="1788"/>
                </a:moveTo>
                <a:cubicBezTo>
                  <a:pt x="791" y="1788"/>
                  <a:pt x="787" y="1787"/>
                  <a:pt x="782" y="1787"/>
                </a:cubicBezTo>
                <a:cubicBezTo>
                  <a:pt x="782" y="1791"/>
                  <a:pt x="782" y="1796"/>
                  <a:pt x="782" y="1800"/>
                </a:cubicBezTo>
                <a:cubicBezTo>
                  <a:pt x="786" y="1800"/>
                  <a:pt x="790" y="1801"/>
                  <a:pt x="794" y="1801"/>
                </a:cubicBezTo>
                <a:cubicBezTo>
                  <a:pt x="795" y="1797"/>
                  <a:pt x="795" y="1793"/>
                  <a:pt x="795" y="1788"/>
                </a:cubicBezTo>
                <a:close/>
                <a:moveTo>
                  <a:pt x="802" y="1733"/>
                </a:moveTo>
                <a:cubicBezTo>
                  <a:pt x="796" y="1732"/>
                  <a:pt x="791" y="1732"/>
                  <a:pt x="785" y="1731"/>
                </a:cubicBezTo>
                <a:cubicBezTo>
                  <a:pt x="785" y="1737"/>
                  <a:pt x="784" y="1742"/>
                  <a:pt x="784" y="1748"/>
                </a:cubicBezTo>
                <a:cubicBezTo>
                  <a:pt x="790" y="1748"/>
                  <a:pt x="796" y="1749"/>
                  <a:pt x="801" y="1749"/>
                </a:cubicBezTo>
                <a:cubicBezTo>
                  <a:pt x="801" y="1743"/>
                  <a:pt x="801" y="1738"/>
                  <a:pt x="802" y="1733"/>
                </a:cubicBezTo>
                <a:close/>
                <a:moveTo>
                  <a:pt x="811" y="1676"/>
                </a:moveTo>
                <a:cubicBezTo>
                  <a:pt x="803" y="1676"/>
                  <a:pt x="796" y="1676"/>
                  <a:pt x="790" y="1676"/>
                </a:cubicBezTo>
                <a:cubicBezTo>
                  <a:pt x="789" y="1682"/>
                  <a:pt x="788" y="1688"/>
                  <a:pt x="788" y="1694"/>
                </a:cubicBezTo>
                <a:cubicBezTo>
                  <a:pt x="794" y="1695"/>
                  <a:pt x="800" y="1695"/>
                  <a:pt x="808" y="1696"/>
                </a:cubicBezTo>
                <a:cubicBezTo>
                  <a:pt x="805" y="1689"/>
                  <a:pt x="806" y="1682"/>
                  <a:pt x="811" y="1676"/>
                </a:cubicBezTo>
                <a:close/>
                <a:moveTo>
                  <a:pt x="826" y="1762"/>
                </a:moveTo>
                <a:cubicBezTo>
                  <a:pt x="821" y="1762"/>
                  <a:pt x="816" y="1761"/>
                  <a:pt x="810" y="1760"/>
                </a:cubicBezTo>
                <a:cubicBezTo>
                  <a:pt x="810" y="1765"/>
                  <a:pt x="810" y="1771"/>
                  <a:pt x="810" y="1776"/>
                </a:cubicBezTo>
                <a:cubicBezTo>
                  <a:pt x="815" y="1776"/>
                  <a:pt x="820" y="1777"/>
                  <a:pt x="825" y="1777"/>
                </a:cubicBezTo>
                <a:cubicBezTo>
                  <a:pt x="825" y="1772"/>
                  <a:pt x="826" y="1767"/>
                  <a:pt x="826" y="1762"/>
                </a:cubicBezTo>
                <a:close/>
                <a:moveTo>
                  <a:pt x="832" y="1708"/>
                </a:moveTo>
                <a:cubicBezTo>
                  <a:pt x="826" y="1707"/>
                  <a:pt x="820" y="1706"/>
                  <a:pt x="814" y="1706"/>
                </a:cubicBezTo>
                <a:cubicBezTo>
                  <a:pt x="814" y="1711"/>
                  <a:pt x="814" y="1717"/>
                  <a:pt x="814" y="1722"/>
                </a:cubicBezTo>
                <a:cubicBezTo>
                  <a:pt x="819" y="1723"/>
                  <a:pt x="825" y="1724"/>
                  <a:pt x="831" y="1724"/>
                </a:cubicBezTo>
                <a:cubicBezTo>
                  <a:pt x="831" y="1719"/>
                  <a:pt x="832" y="1713"/>
                  <a:pt x="832" y="1708"/>
                </a:cubicBezTo>
                <a:close/>
                <a:moveTo>
                  <a:pt x="850" y="1792"/>
                </a:moveTo>
                <a:cubicBezTo>
                  <a:pt x="845" y="1792"/>
                  <a:pt x="841" y="1792"/>
                  <a:pt x="836" y="1791"/>
                </a:cubicBezTo>
                <a:cubicBezTo>
                  <a:pt x="836" y="1796"/>
                  <a:pt x="835" y="1801"/>
                  <a:pt x="835" y="1805"/>
                </a:cubicBezTo>
                <a:cubicBezTo>
                  <a:pt x="840" y="1806"/>
                  <a:pt x="844" y="1806"/>
                  <a:pt x="849" y="1807"/>
                </a:cubicBezTo>
                <a:cubicBezTo>
                  <a:pt x="849" y="1801"/>
                  <a:pt x="850" y="1797"/>
                  <a:pt x="850" y="1792"/>
                </a:cubicBezTo>
                <a:close/>
                <a:moveTo>
                  <a:pt x="857" y="1737"/>
                </a:moveTo>
                <a:cubicBezTo>
                  <a:pt x="851" y="1736"/>
                  <a:pt x="845" y="1736"/>
                  <a:pt x="840" y="1735"/>
                </a:cubicBezTo>
                <a:cubicBezTo>
                  <a:pt x="839" y="1741"/>
                  <a:pt x="839" y="1746"/>
                  <a:pt x="839" y="1752"/>
                </a:cubicBezTo>
                <a:cubicBezTo>
                  <a:pt x="844" y="1752"/>
                  <a:pt x="850" y="1753"/>
                  <a:pt x="855" y="1753"/>
                </a:cubicBezTo>
                <a:cubicBezTo>
                  <a:pt x="856" y="1748"/>
                  <a:pt x="856" y="1742"/>
                  <a:pt x="857" y="1737"/>
                </a:cubicBezTo>
                <a:close/>
                <a:moveTo>
                  <a:pt x="862" y="1682"/>
                </a:moveTo>
                <a:cubicBezTo>
                  <a:pt x="856" y="1682"/>
                  <a:pt x="849" y="1681"/>
                  <a:pt x="844" y="1681"/>
                </a:cubicBezTo>
                <a:cubicBezTo>
                  <a:pt x="844" y="1686"/>
                  <a:pt x="843" y="1692"/>
                  <a:pt x="843" y="1698"/>
                </a:cubicBezTo>
                <a:cubicBezTo>
                  <a:pt x="849" y="1699"/>
                  <a:pt x="855" y="1699"/>
                  <a:pt x="860" y="1700"/>
                </a:cubicBezTo>
                <a:cubicBezTo>
                  <a:pt x="861" y="1693"/>
                  <a:pt x="861" y="1687"/>
                  <a:pt x="862" y="1682"/>
                </a:cubicBezTo>
                <a:close/>
                <a:moveTo>
                  <a:pt x="881" y="1767"/>
                </a:moveTo>
                <a:cubicBezTo>
                  <a:pt x="875" y="1767"/>
                  <a:pt x="870" y="1766"/>
                  <a:pt x="865" y="1766"/>
                </a:cubicBezTo>
                <a:cubicBezTo>
                  <a:pt x="865" y="1771"/>
                  <a:pt x="864" y="1776"/>
                  <a:pt x="864" y="1781"/>
                </a:cubicBezTo>
                <a:cubicBezTo>
                  <a:pt x="869" y="1782"/>
                  <a:pt x="875" y="1782"/>
                  <a:pt x="879" y="1782"/>
                </a:cubicBezTo>
                <a:cubicBezTo>
                  <a:pt x="880" y="1777"/>
                  <a:pt x="880" y="1772"/>
                  <a:pt x="881" y="1767"/>
                </a:cubicBezTo>
                <a:close/>
                <a:moveTo>
                  <a:pt x="887" y="1711"/>
                </a:moveTo>
                <a:cubicBezTo>
                  <a:pt x="881" y="1711"/>
                  <a:pt x="875" y="1711"/>
                  <a:pt x="869" y="1710"/>
                </a:cubicBezTo>
                <a:cubicBezTo>
                  <a:pt x="869" y="1716"/>
                  <a:pt x="868" y="1722"/>
                  <a:pt x="868" y="1728"/>
                </a:cubicBezTo>
                <a:cubicBezTo>
                  <a:pt x="873" y="1728"/>
                  <a:pt x="879" y="1728"/>
                  <a:pt x="884" y="1729"/>
                </a:cubicBezTo>
                <a:cubicBezTo>
                  <a:pt x="885" y="1723"/>
                  <a:pt x="886" y="1717"/>
                  <a:pt x="887" y="1711"/>
                </a:cubicBezTo>
                <a:close/>
                <a:moveTo>
                  <a:pt x="904" y="1797"/>
                </a:moveTo>
                <a:cubicBezTo>
                  <a:pt x="900" y="1797"/>
                  <a:pt x="895" y="1797"/>
                  <a:pt x="891" y="1796"/>
                </a:cubicBezTo>
                <a:cubicBezTo>
                  <a:pt x="890" y="1801"/>
                  <a:pt x="890" y="1805"/>
                  <a:pt x="890" y="1809"/>
                </a:cubicBezTo>
                <a:cubicBezTo>
                  <a:pt x="894" y="1810"/>
                  <a:pt x="899" y="1810"/>
                  <a:pt x="903" y="1811"/>
                </a:cubicBezTo>
                <a:cubicBezTo>
                  <a:pt x="904" y="1807"/>
                  <a:pt x="904" y="1802"/>
                  <a:pt x="904" y="1797"/>
                </a:cubicBezTo>
                <a:close/>
                <a:moveTo>
                  <a:pt x="911" y="1742"/>
                </a:moveTo>
                <a:cubicBezTo>
                  <a:pt x="905" y="1741"/>
                  <a:pt x="900" y="1741"/>
                  <a:pt x="894" y="1741"/>
                </a:cubicBezTo>
                <a:cubicBezTo>
                  <a:pt x="894" y="1746"/>
                  <a:pt x="894" y="1752"/>
                  <a:pt x="893" y="1757"/>
                </a:cubicBezTo>
                <a:cubicBezTo>
                  <a:pt x="898" y="1757"/>
                  <a:pt x="904" y="1758"/>
                  <a:pt x="908" y="1758"/>
                </a:cubicBezTo>
                <a:cubicBezTo>
                  <a:pt x="909" y="1752"/>
                  <a:pt x="910" y="1747"/>
                  <a:pt x="911" y="1742"/>
                </a:cubicBezTo>
                <a:close/>
                <a:moveTo>
                  <a:pt x="918" y="1685"/>
                </a:moveTo>
                <a:cubicBezTo>
                  <a:pt x="910" y="1687"/>
                  <a:pt x="902" y="1687"/>
                  <a:pt x="895" y="1682"/>
                </a:cubicBezTo>
                <a:cubicBezTo>
                  <a:pt x="899" y="1689"/>
                  <a:pt x="899" y="1697"/>
                  <a:pt x="895" y="1703"/>
                </a:cubicBezTo>
                <a:cubicBezTo>
                  <a:pt x="903" y="1704"/>
                  <a:pt x="909" y="1705"/>
                  <a:pt x="916" y="1705"/>
                </a:cubicBezTo>
                <a:cubicBezTo>
                  <a:pt x="913" y="1698"/>
                  <a:pt x="915" y="1692"/>
                  <a:pt x="918" y="1685"/>
                </a:cubicBezTo>
                <a:close/>
                <a:moveTo>
                  <a:pt x="935" y="1772"/>
                </a:moveTo>
                <a:cubicBezTo>
                  <a:pt x="930" y="1772"/>
                  <a:pt x="925" y="1772"/>
                  <a:pt x="920" y="1772"/>
                </a:cubicBezTo>
                <a:cubicBezTo>
                  <a:pt x="919" y="1776"/>
                  <a:pt x="919" y="1781"/>
                  <a:pt x="919" y="1785"/>
                </a:cubicBezTo>
                <a:cubicBezTo>
                  <a:pt x="924" y="1786"/>
                  <a:pt x="929" y="1786"/>
                  <a:pt x="934" y="1787"/>
                </a:cubicBezTo>
                <a:cubicBezTo>
                  <a:pt x="934" y="1782"/>
                  <a:pt x="935" y="1777"/>
                  <a:pt x="935" y="1772"/>
                </a:cubicBezTo>
                <a:close/>
                <a:moveTo>
                  <a:pt x="941" y="1717"/>
                </a:moveTo>
                <a:cubicBezTo>
                  <a:pt x="935" y="1716"/>
                  <a:pt x="928" y="1715"/>
                  <a:pt x="923" y="1715"/>
                </a:cubicBezTo>
                <a:cubicBezTo>
                  <a:pt x="922" y="1721"/>
                  <a:pt x="922" y="1727"/>
                  <a:pt x="922" y="1733"/>
                </a:cubicBezTo>
                <a:cubicBezTo>
                  <a:pt x="927" y="1733"/>
                  <a:pt x="933" y="1734"/>
                  <a:pt x="939" y="1734"/>
                </a:cubicBezTo>
                <a:cubicBezTo>
                  <a:pt x="940" y="1728"/>
                  <a:pt x="940" y="1722"/>
                  <a:pt x="941" y="1717"/>
                </a:cubicBezTo>
                <a:close/>
                <a:moveTo>
                  <a:pt x="959" y="1802"/>
                </a:moveTo>
                <a:cubicBezTo>
                  <a:pt x="954" y="1802"/>
                  <a:pt x="950" y="1801"/>
                  <a:pt x="945" y="1801"/>
                </a:cubicBezTo>
                <a:cubicBezTo>
                  <a:pt x="945" y="1805"/>
                  <a:pt x="944" y="1810"/>
                  <a:pt x="944" y="1815"/>
                </a:cubicBezTo>
                <a:cubicBezTo>
                  <a:pt x="949" y="1815"/>
                  <a:pt x="953" y="1815"/>
                  <a:pt x="958" y="1816"/>
                </a:cubicBezTo>
                <a:cubicBezTo>
                  <a:pt x="958" y="1811"/>
                  <a:pt x="959" y="1806"/>
                  <a:pt x="959" y="1802"/>
                </a:cubicBezTo>
                <a:close/>
                <a:moveTo>
                  <a:pt x="965" y="1747"/>
                </a:moveTo>
                <a:cubicBezTo>
                  <a:pt x="959" y="1747"/>
                  <a:pt x="954" y="1746"/>
                  <a:pt x="948" y="1745"/>
                </a:cubicBezTo>
                <a:cubicBezTo>
                  <a:pt x="948" y="1751"/>
                  <a:pt x="948" y="1756"/>
                  <a:pt x="948" y="1761"/>
                </a:cubicBezTo>
                <a:cubicBezTo>
                  <a:pt x="953" y="1762"/>
                  <a:pt x="958" y="1762"/>
                  <a:pt x="963" y="1762"/>
                </a:cubicBezTo>
                <a:cubicBezTo>
                  <a:pt x="964" y="1757"/>
                  <a:pt x="964" y="1752"/>
                  <a:pt x="965" y="1747"/>
                </a:cubicBezTo>
                <a:close/>
                <a:moveTo>
                  <a:pt x="971" y="1692"/>
                </a:moveTo>
                <a:cubicBezTo>
                  <a:pt x="964" y="1691"/>
                  <a:pt x="958" y="1690"/>
                  <a:pt x="951" y="1689"/>
                </a:cubicBezTo>
                <a:cubicBezTo>
                  <a:pt x="953" y="1695"/>
                  <a:pt x="953" y="1702"/>
                  <a:pt x="950" y="1708"/>
                </a:cubicBezTo>
                <a:cubicBezTo>
                  <a:pt x="957" y="1709"/>
                  <a:pt x="964" y="1710"/>
                  <a:pt x="970" y="1710"/>
                </a:cubicBezTo>
                <a:cubicBezTo>
                  <a:pt x="970" y="1705"/>
                  <a:pt x="970" y="1698"/>
                  <a:pt x="971" y="1692"/>
                </a:cubicBezTo>
                <a:close/>
                <a:moveTo>
                  <a:pt x="989" y="1777"/>
                </a:moveTo>
                <a:cubicBezTo>
                  <a:pt x="984" y="1776"/>
                  <a:pt x="979" y="1776"/>
                  <a:pt x="974" y="1776"/>
                </a:cubicBezTo>
                <a:cubicBezTo>
                  <a:pt x="974" y="1781"/>
                  <a:pt x="974" y="1786"/>
                  <a:pt x="973" y="1791"/>
                </a:cubicBezTo>
                <a:cubicBezTo>
                  <a:pt x="978" y="1791"/>
                  <a:pt x="982" y="1791"/>
                  <a:pt x="987" y="1791"/>
                </a:cubicBezTo>
                <a:cubicBezTo>
                  <a:pt x="988" y="1786"/>
                  <a:pt x="988" y="1781"/>
                  <a:pt x="989" y="1777"/>
                </a:cubicBezTo>
                <a:close/>
                <a:moveTo>
                  <a:pt x="995" y="1721"/>
                </a:moveTo>
                <a:cubicBezTo>
                  <a:pt x="989" y="1721"/>
                  <a:pt x="983" y="1720"/>
                  <a:pt x="977" y="1719"/>
                </a:cubicBezTo>
                <a:cubicBezTo>
                  <a:pt x="977" y="1725"/>
                  <a:pt x="977" y="1731"/>
                  <a:pt x="977" y="1737"/>
                </a:cubicBezTo>
                <a:cubicBezTo>
                  <a:pt x="982" y="1737"/>
                  <a:pt x="988" y="1738"/>
                  <a:pt x="993" y="1739"/>
                </a:cubicBezTo>
                <a:cubicBezTo>
                  <a:pt x="994" y="1732"/>
                  <a:pt x="995" y="1726"/>
                  <a:pt x="995" y="1721"/>
                </a:cubicBezTo>
                <a:close/>
                <a:moveTo>
                  <a:pt x="1003" y="1664"/>
                </a:moveTo>
                <a:cubicBezTo>
                  <a:pt x="994" y="1668"/>
                  <a:pt x="987" y="1667"/>
                  <a:pt x="979" y="1662"/>
                </a:cubicBezTo>
                <a:cubicBezTo>
                  <a:pt x="983" y="1671"/>
                  <a:pt x="983" y="1677"/>
                  <a:pt x="979" y="1683"/>
                </a:cubicBezTo>
                <a:cubicBezTo>
                  <a:pt x="986" y="1684"/>
                  <a:pt x="992" y="1684"/>
                  <a:pt x="1000" y="1684"/>
                </a:cubicBezTo>
                <a:cubicBezTo>
                  <a:pt x="997" y="1678"/>
                  <a:pt x="999" y="1671"/>
                  <a:pt x="1003" y="1664"/>
                </a:cubicBezTo>
                <a:close/>
                <a:moveTo>
                  <a:pt x="1013" y="1807"/>
                </a:moveTo>
                <a:cubicBezTo>
                  <a:pt x="1009" y="1807"/>
                  <a:pt x="1005" y="1807"/>
                  <a:pt x="1000" y="1806"/>
                </a:cubicBezTo>
                <a:cubicBezTo>
                  <a:pt x="1000" y="1811"/>
                  <a:pt x="999" y="1815"/>
                  <a:pt x="999" y="1820"/>
                </a:cubicBezTo>
                <a:cubicBezTo>
                  <a:pt x="1003" y="1820"/>
                  <a:pt x="1007" y="1820"/>
                  <a:pt x="1011" y="1820"/>
                </a:cubicBezTo>
                <a:cubicBezTo>
                  <a:pt x="1012" y="1816"/>
                  <a:pt x="1012" y="1812"/>
                  <a:pt x="1013" y="1807"/>
                </a:cubicBezTo>
                <a:close/>
                <a:moveTo>
                  <a:pt x="1019" y="1752"/>
                </a:moveTo>
                <a:cubicBezTo>
                  <a:pt x="1014" y="1751"/>
                  <a:pt x="1008" y="1750"/>
                  <a:pt x="1003" y="1750"/>
                </a:cubicBezTo>
                <a:cubicBezTo>
                  <a:pt x="1002" y="1755"/>
                  <a:pt x="1002" y="1761"/>
                  <a:pt x="1002" y="1766"/>
                </a:cubicBezTo>
                <a:cubicBezTo>
                  <a:pt x="1007" y="1767"/>
                  <a:pt x="1013" y="1767"/>
                  <a:pt x="1018" y="1767"/>
                </a:cubicBezTo>
                <a:cubicBezTo>
                  <a:pt x="1018" y="1762"/>
                  <a:pt x="1019" y="1757"/>
                  <a:pt x="1019" y="1752"/>
                </a:cubicBezTo>
                <a:close/>
                <a:moveTo>
                  <a:pt x="1025" y="1714"/>
                </a:moveTo>
                <a:cubicBezTo>
                  <a:pt x="1022" y="1707"/>
                  <a:pt x="1024" y="1700"/>
                  <a:pt x="1028" y="1695"/>
                </a:cubicBezTo>
                <a:cubicBezTo>
                  <a:pt x="1021" y="1695"/>
                  <a:pt x="1014" y="1695"/>
                  <a:pt x="1007" y="1695"/>
                </a:cubicBezTo>
                <a:cubicBezTo>
                  <a:pt x="1007" y="1701"/>
                  <a:pt x="1006" y="1707"/>
                  <a:pt x="1006" y="1713"/>
                </a:cubicBezTo>
                <a:cubicBezTo>
                  <a:pt x="1011" y="1713"/>
                  <a:pt x="1018" y="1714"/>
                  <a:pt x="1025" y="1714"/>
                </a:cubicBezTo>
                <a:close/>
                <a:moveTo>
                  <a:pt x="1043" y="1782"/>
                </a:moveTo>
                <a:cubicBezTo>
                  <a:pt x="1038" y="1781"/>
                  <a:pt x="1033" y="1781"/>
                  <a:pt x="1028" y="1781"/>
                </a:cubicBezTo>
                <a:cubicBezTo>
                  <a:pt x="1028" y="1786"/>
                  <a:pt x="1028" y="1791"/>
                  <a:pt x="1027" y="1795"/>
                </a:cubicBezTo>
                <a:cubicBezTo>
                  <a:pt x="1032" y="1796"/>
                  <a:pt x="1037" y="1796"/>
                  <a:pt x="1042" y="1796"/>
                </a:cubicBezTo>
                <a:cubicBezTo>
                  <a:pt x="1042" y="1792"/>
                  <a:pt x="1043" y="1787"/>
                  <a:pt x="1043" y="1782"/>
                </a:cubicBezTo>
                <a:close/>
                <a:moveTo>
                  <a:pt x="1050" y="1727"/>
                </a:moveTo>
                <a:cubicBezTo>
                  <a:pt x="1044" y="1726"/>
                  <a:pt x="1038" y="1725"/>
                  <a:pt x="1032" y="1725"/>
                </a:cubicBezTo>
                <a:cubicBezTo>
                  <a:pt x="1032" y="1730"/>
                  <a:pt x="1032" y="1736"/>
                  <a:pt x="1031" y="1742"/>
                </a:cubicBezTo>
                <a:cubicBezTo>
                  <a:pt x="1037" y="1742"/>
                  <a:pt x="1042" y="1743"/>
                  <a:pt x="1048" y="1743"/>
                </a:cubicBezTo>
                <a:cubicBezTo>
                  <a:pt x="1048" y="1738"/>
                  <a:pt x="1049" y="1732"/>
                  <a:pt x="1050" y="1727"/>
                </a:cubicBezTo>
                <a:close/>
                <a:moveTo>
                  <a:pt x="1057" y="1670"/>
                </a:moveTo>
                <a:cubicBezTo>
                  <a:pt x="1048" y="1672"/>
                  <a:pt x="1040" y="1671"/>
                  <a:pt x="1033" y="1667"/>
                </a:cubicBezTo>
                <a:cubicBezTo>
                  <a:pt x="1037" y="1674"/>
                  <a:pt x="1036" y="1682"/>
                  <a:pt x="1033" y="1689"/>
                </a:cubicBezTo>
                <a:cubicBezTo>
                  <a:pt x="1040" y="1689"/>
                  <a:pt x="1047" y="1689"/>
                  <a:pt x="1054" y="1689"/>
                </a:cubicBezTo>
                <a:cubicBezTo>
                  <a:pt x="1051" y="1682"/>
                  <a:pt x="1054" y="1676"/>
                  <a:pt x="1057" y="1670"/>
                </a:cubicBezTo>
                <a:close/>
                <a:moveTo>
                  <a:pt x="1073" y="1757"/>
                </a:moveTo>
                <a:cubicBezTo>
                  <a:pt x="1068" y="1757"/>
                  <a:pt x="1063" y="1756"/>
                  <a:pt x="1058" y="1756"/>
                </a:cubicBezTo>
                <a:cubicBezTo>
                  <a:pt x="1057" y="1761"/>
                  <a:pt x="1057" y="1766"/>
                  <a:pt x="1057" y="1771"/>
                </a:cubicBezTo>
                <a:cubicBezTo>
                  <a:pt x="1062" y="1771"/>
                  <a:pt x="1067" y="1772"/>
                  <a:pt x="1072" y="1772"/>
                </a:cubicBezTo>
                <a:cubicBezTo>
                  <a:pt x="1072" y="1767"/>
                  <a:pt x="1073" y="1762"/>
                  <a:pt x="1073" y="1757"/>
                </a:cubicBezTo>
                <a:close/>
                <a:moveTo>
                  <a:pt x="1079" y="1701"/>
                </a:moveTo>
                <a:cubicBezTo>
                  <a:pt x="1073" y="1701"/>
                  <a:pt x="1068" y="1701"/>
                  <a:pt x="1062" y="1700"/>
                </a:cubicBezTo>
                <a:cubicBezTo>
                  <a:pt x="1061" y="1706"/>
                  <a:pt x="1061" y="1712"/>
                  <a:pt x="1060" y="1718"/>
                </a:cubicBezTo>
                <a:cubicBezTo>
                  <a:pt x="1066" y="1718"/>
                  <a:pt x="1072" y="1718"/>
                  <a:pt x="1077" y="1719"/>
                </a:cubicBezTo>
                <a:cubicBezTo>
                  <a:pt x="1078" y="1713"/>
                  <a:pt x="1078" y="1707"/>
                  <a:pt x="1079" y="1701"/>
                </a:cubicBezTo>
                <a:close/>
                <a:moveTo>
                  <a:pt x="1097" y="1787"/>
                </a:moveTo>
                <a:cubicBezTo>
                  <a:pt x="1093" y="1786"/>
                  <a:pt x="1088" y="1786"/>
                  <a:pt x="1083" y="1785"/>
                </a:cubicBezTo>
                <a:cubicBezTo>
                  <a:pt x="1083" y="1790"/>
                  <a:pt x="1083" y="1795"/>
                  <a:pt x="1083" y="1799"/>
                </a:cubicBezTo>
                <a:cubicBezTo>
                  <a:pt x="1087" y="1800"/>
                  <a:pt x="1092" y="1800"/>
                  <a:pt x="1096" y="1800"/>
                </a:cubicBezTo>
                <a:cubicBezTo>
                  <a:pt x="1096" y="1796"/>
                  <a:pt x="1097" y="1791"/>
                  <a:pt x="1097" y="1787"/>
                </a:cubicBezTo>
                <a:close/>
                <a:moveTo>
                  <a:pt x="1103" y="1732"/>
                </a:moveTo>
                <a:cubicBezTo>
                  <a:pt x="1097" y="1731"/>
                  <a:pt x="1092" y="1731"/>
                  <a:pt x="1087" y="1731"/>
                </a:cubicBezTo>
                <a:cubicBezTo>
                  <a:pt x="1087" y="1736"/>
                  <a:pt x="1087" y="1741"/>
                  <a:pt x="1086" y="1746"/>
                </a:cubicBezTo>
                <a:cubicBezTo>
                  <a:pt x="1091" y="1746"/>
                  <a:pt x="1096" y="1747"/>
                  <a:pt x="1101" y="1747"/>
                </a:cubicBezTo>
                <a:cubicBezTo>
                  <a:pt x="1102" y="1742"/>
                  <a:pt x="1102" y="1737"/>
                  <a:pt x="1103" y="1732"/>
                </a:cubicBezTo>
                <a:close/>
                <a:moveTo>
                  <a:pt x="1109" y="1675"/>
                </a:moveTo>
                <a:cubicBezTo>
                  <a:pt x="1103" y="1678"/>
                  <a:pt x="1096" y="1676"/>
                  <a:pt x="1090" y="1673"/>
                </a:cubicBezTo>
                <a:cubicBezTo>
                  <a:pt x="1090" y="1680"/>
                  <a:pt x="1089" y="1687"/>
                  <a:pt x="1089" y="1693"/>
                </a:cubicBezTo>
                <a:cubicBezTo>
                  <a:pt x="1095" y="1694"/>
                  <a:pt x="1101" y="1694"/>
                  <a:pt x="1107" y="1695"/>
                </a:cubicBezTo>
                <a:cubicBezTo>
                  <a:pt x="1108" y="1689"/>
                  <a:pt x="1108" y="1682"/>
                  <a:pt x="1109" y="1675"/>
                </a:cubicBezTo>
                <a:close/>
                <a:moveTo>
                  <a:pt x="1128" y="1761"/>
                </a:moveTo>
                <a:cubicBezTo>
                  <a:pt x="1123" y="1761"/>
                  <a:pt x="1118" y="1761"/>
                  <a:pt x="1113" y="1761"/>
                </a:cubicBezTo>
                <a:cubicBezTo>
                  <a:pt x="1112" y="1766"/>
                  <a:pt x="1112" y="1770"/>
                  <a:pt x="1111" y="1775"/>
                </a:cubicBezTo>
                <a:cubicBezTo>
                  <a:pt x="1116" y="1775"/>
                  <a:pt x="1121" y="1776"/>
                  <a:pt x="1125" y="1776"/>
                </a:cubicBezTo>
                <a:cubicBezTo>
                  <a:pt x="1126" y="1771"/>
                  <a:pt x="1127" y="1766"/>
                  <a:pt x="1128" y="1761"/>
                </a:cubicBezTo>
                <a:close/>
                <a:moveTo>
                  <a:pt x="1133" y="1707"/>
                </a:moveTo>
                <a:cubicBezTo>
                  <a:pt x="1127" y="1706"/>
                  <a:pt x="1121" y="1706"/>
                  <a:pt x="1115" y="1705"/>
                </a:cubicBezTo>
                <a:cubicBezTo>
                  <a:pt x="1115" y="1710"/>
                  <a:pt x="1115" y="1715"/>
                  <a:pt x="1115" y="1721"/>
                </a:cubicBezTo>
                <a:cubicBezTo>
                  <a:pt x="1120" y="1722"/>
                  <a:pt x="1126" y="1722"/>
                  <a:pt x="1131" y="1723"/>
                </a:cubicBezTo>
                <a:cubicBezTo>
                  <a:pt x="1132" y="1718"/>
                  <a:pt x="1132" y="1712"/>
                  <a:pt x="1133" y="1707"/>
                </a:cubicBezTo>
                <a:close/>
                <a:moveTo>
                  <a:pt x="1141" y="1674"/>
                </a:moveTo>
                <a:cubicBezTo>
                  <a:pt x="1136" y="1665"/>
                  <a:pt x="1137" y="1658"/>
                  <a:pt x="1141" y="1650"/>
                </a:cubicBezTo>
                <a:cubicBezTo>
                  <a:pt x="1132" y="1653"/>
                  <a:pt x="1125" y="1652"/>
                  <a:pt x="1118" y="1648"/>
                </a:cubicBezTo>
                <a:cubicBezTo>
                  <a:pt x="1122" y="1655"/>
                  <a:pt x="1121" y="1663"/>
                  <a:pt x="1116" y="1671"/>
                </a:cubicBezTo>
                <a:cubicBezTo>
                  <a:pt x="1125" y="1667"/>
                  <a:pt x="1132" y="1668"/>
                  <a:pt x="1141" y="1674"/>
                </a:cubicBezTo>
                <a:close/>
                <a:moveTo>
                  <a:pt x="1157" y="1737"/>
                </a:moveTo>
                <a:cubicBezTo>
                  <a:pt x="1152" y="1736"/>
                  <a:pt x="1146" y="1735"/>
                  <a:pt x="1141" y="1735"/>
                </a:cubicBezTo>
                <a:cubicBezTo>
                  <a:pt x="1141" y="1740"/>
                  <a:pt x="1140" y="1746"/>
                  <a:pt x="1140" y="1751"/>
                </a:cubicBezTo>
                <a:cubicBezTo>
                  <a:pt x="1145" y="1751"/>
                  <a:pt x="1150" y="1751"/>
                  <a:pt x="1155" y="1751"/>
                </a:cubicBezTo>
                <a:cubicBezTo>
                  <a:pt x="1156" y="1746"/>
                  <a:pt x="1156" y="1741"/>
                  <a:pt x="1157" y="1737"/>
                </a:cubicBezTo>
                <a:close/>
                <a:moveTo>
                  <a:pt x="1164" y="1681"/>
                </a:moveTo>
                <a:cubicBezTo>
                  <a:pt x="1157" y="1680"/>
                  <a:pt x="1151" y="1680"/>
                  <a:pt x="1145" y="1679"/>
                </a:cubicBezTo>
                <a:cubicBezTo>
                  <a:pt x="1145" y="1684"/>
                  <a:pt x="1145" y="1691"/>
                  <a:pt x="1145" y="1697"/>
                </a:cubicBezTo>
                <a:cubicBezTo>
                  <a:pt x="1150" y="1697"/>
                  <a:pt x="1156" y="1698"/>
                  <a:pt x="1161" y="1699"/>
                </a:cubicBezTo>
                <a:cubicBezTo>
                  <a:pt x="1162" y="1692"/>
                  <a:pt x="1163" y="1686"/>
                  <a:pt x="1164" y="1681"/>
                </a:cubicBezTo>
                <a:close/>
                <a:moveTo>
                  <a:pt x="1166" y="1644"/>
                </a:moveTo>
                <a:cubicBezTo>
                  <a:pt x="1167" y="1639"/>
                  <a:pt x="1168" y="1632"/>
                  <a:pt x="1169" y="1625"/>
                </a:cubicBezTo>
                <a:cubicBezTo>
                  <a:pt x="1162" y="1627"/>
                  <a:pt x="1155" y="1627"/>
                  <a:pt x="1149" y="1623"/>
                </a:cubicBezTo>
                <a:cubicBezTo>
                  <a:pt x="1149" y="1630"/>
                  <a:pt x="1149" y="1637"/>
                  <a:pt x="1149" y="1643"/>
                </a:cubicBezTo>
                <a:cubicBezTo>
                  <a:pt x="1154" y="1644"/>
                  <a:pt x="1161" y="1644"/>
                  <a:pt x="1166" y="1644"/>
                </a:cubicBezTo>
                <a:close/>
                <a:moveTo>
                  <a:pt x="1181" y="1767"/>
                </a:moveTo>
                <a:cubicBezTo>
                  <a:pt x="1176" y="1767"/>
                  <a:pt x="1172" y="1766"/>
                  <a:pt x="1167" y="1766"/>
                </a:cubicBezTo>
                <a:cubicBezTo>
                  <a:pt x="1167" y="1771"/>
                  <a:pt x="1167" y="1775"/>
                  <a:pt x="1167" y="1780"/>
                </a:cubicBezTo>
                <a:cubicBezTo>
                  <a:pt x="1171" y="1780"/>
                  <a:pt x="1176" y="1780"/>
                  <a:pt x="1179" y="1780"/>
                </a:cubicBezTo>
                <a:cubicBezTo>
                  <a:pt x="1180" y="1776"/>
                  <a:pt x="1180" y="1771"/>
                  <a:pt x="1181" y="1767"/>
                </a:cubicBezTo>
                <a:close/>
                <a:moveTo>
                  <a:pt x="1187" y="1711"/>
                </a:moveTo>
                <a:cubicBezTo>
                  <a:pt x="1182" y="1711"/>
                  <a:pt x="1176" y="1710"/>
                  <a:pt x="1171" y="1710"/>
                </a:cubicBezTo>
                <a:cubicBezTo>
                  <a:pt x="1170" y="1715"/>
                  <a:pt x="1170" y="1721"/>
                  <a:pt x="1170" y="1726"/>
                </a:cubicBezTo>
                <a:cubicBezTo>
                  <a:pt x="1175" y="1726"/>
                  <a:pt x="1180" y="1727"/>
                  <a:pt x="1185" y="1727"/>
                </a:cubicBezTo>
                <a:cubicBezTo>
                  <a:pt x="1186" y="1722"/>
                  <a:pt x="1187" y="1717"/>
                  <a:pt x="1187" y="1711"/>
                </a:cubicBezTo>
                <a:close/>
                <a:moveTo>
                  <a:pt x="1193" y="1656"/>
                </a:moveTo>
                <a:cubicBezTo>
                  <a:pt x="1187" y="1655"/>
                  <a:pt x="1181" y="1655"/>
                  <a:pt x="1175" y="1655"/>
                </a:cubicBezTo>
                <a:cubicBezTo>
                  <a:pt x="1175" y="1660"/>
                  <a:pt x="1174" y="1667"/>
                  <a:pt x="1174" y="1673"/>
                </a:cubicBezTo>
                <a:cubicBezTo>
                  <a:pt x="1179" y="1673"/>
                  <a:pt x="1185" y="1673"/>
                  <a:pt x="1190" y="1674"/>
                </a:cubicBezTo>
                <a:cubicBezTo>
                  <a:pt x="1191" y="1668"/>
                  <a:pt x="1192" y="1661"/>
                  <a:pt x="1193" y="1656"/>
                </a:cubicBezTo>
                <a:close/>
                <a:moveTo>
                  <a:pt x="1211" y="1742"/>
                </a:moveTo>
                <a:cubicBezTo>
                  <a:pt x="1206" y="1742"/>
                  <a:pt x="1202" y="1741"/>
                  <a:pt x="1196" y="1740"/>
                </a:cubicBezTo>
                <a:cubicBezTo>
                  <a:pt x="1196" y="1746"/>
                  <a:pt x="1196" y="1750"/>
                  <a:pt x="1195" y="1755"/>
                </a:cubicBezTo>
                <a:cubicBezTo>
                  <a:pt x="1200" y="1756"/>
                  <a:pt x="1205" y="1756"/>
                  <a:pt x="1209" y="1756"/>
                </a:cubicBezTo>
                <a:cubicBezTo>
                  <a:pt x="1210" y="1751"/>
                  <a:pt x="1210" y="1747"/>
                  <a:pt x="1211" y="1742"/>
                </a:cubicBezTo>
                <a:close/>
                <a:moveTo>
                  <a:pt x="1217" y="1686"/>
                </a:moveTo>
                <a:cubicBezTo>
                  <a:pt x="1211" y="1686"/>
                  <a:pt x="1206" y="1685"/>
                  <a:pt x="1200" y="1685"/>
                </a:cubicBezTo>
                <a:cubicBezTo>
                  <a:pt x="1200" y="1691"/>
                  <a:pt x="1199" y="1696"/>
                  <a:pt x="1199" y="1702"/>
                </a:cubicBezTo>
                <a:cubicBezTo>
                  <a:pt x="1204" y="1702"/>
                  <a:pt x="1210" y="1703"/>
                  <a:pt x="1216" y="1703"/>
                </a:cubicBezTo>
                <a:cubicBezTo>
                  <a:pt x="1216" y="1697"/>
                  <a:pt x="1217" y="1691"/>
                  <a:pt x="1217" y="1686"/>
                </a:cubicBezTo>
                <a:close/>
                <a:moveTo>
                  <a:pt x="1223" y="1630"/>
                </a:moveTo>
                <a:cubicBezTo>
                  <a:pt x="1216" y="1632"/>
                  <a:pt x="1209" y="1631"/>
                  <a:pt x="1202" y="1627"/>
                </a:cubicBezTo>
                <a:cubicBezTo>
                  <a:pt x="1205" y="1635"/>
                  <a:pt x="1204" y="1642"/>
                  <a:pt x="1201" y="1648"/>
                </a:cubicBezTo>
                <a:cubicBezTo>
                  <a:pt x="1208" y="1649"/>
                  <a:pt x="1215" y="1649"/>
                  <a:pt x="1221" y="1649"/>
                </a:cubicBezTo>
                <a:cubicBezTo>
                  <a:pt x="1221" y="1644"/>
                  <a:pt x="1222" y="1637"/>
                  <a:pt x="1223" y="1630"/>
                </a:cubicBezTo>
                <a:close/>
                <a:moveTo>
                  <a:pt x="1241" y="1717"/>
                </a:moveTo>
                <a:cubicBezTo>
                  <a:pt x="1236" y="1716"/>
                  <a:pt x="1231" y="1716"/>
                  <a:pt x="1226" y="1715"/>
                </a:cubicBezTo>
                <a:cubicBezTo>
                  <a:pt x="1225" y="1720"/>
                  <a:pt x="1225" y="1726"/>
                  <a:pt x="1225" y="1731"/>
                </a:cubicBezTo>
                <a:cubicBezTo>
                  <a:pt x="1230" y="1731"/>
                  <a:pt x="1235" y="1732"/>
                  <a:pt x="1240" y="1732"/>
                </a:cubicBezTo>
                <a:cubicBezTo>
                  <a:pt x="1240" y="1727"/>
                  <a:pt x="1240" y="1722"/>
                  <a:pt x="1241" y="1717"/>
                </a:cubicBezTo>
                <a:close/>
                <a:moveTo>
                  <a:pt x="1247" y="1662"/>
                </a:moveTo>
                <a:cubicBezTo>
                  <a:pt x="1241" y="1661"/>
                  <a:pt x="1235" y="1660"/>
                  <a:pt x="1229" y="1660"/>
                </a:cubicBezTo>
                <a:cubicBezTo>
                  <a:pt x="1229" y="1666"/>
                  <a:pt x="1228" y="1672"/>
                  <a:pt x="1228" y="1678"/>
                </a:cubicBezTo>
                <a:cubicBezTo>
                  <a:pt x="1230" y="1678"/>
                  <a:pt x="1233" y="1677"/>
                  <a:pt x="1236" y="1677"/>
                </a:cubicBezTo>
                <a:cubicBezTo>
                  <a:pt x="1239" y="1677"/>
                  <a:pt x="1242" y="1678"/>
                  <a:pt x="1244" y="1679"/>
                </a:cubicBezTo>
                <a:cubicBezTo>
                  <a:pt x="1245" y="1672"/>
                  <a:pt x="1246" y="1667"/>
                  <a:pt x="1247" y="1662"/>
                </a:cubicBezTo>
                <a:close/>
                <a:moveTo>
                  <a:pt x="1230" y="1625"/>
                </a:moveTo>
                <a:cubicBezTo>
                  <a:pt x="1234" y="1624"/>
                  <a:pt x="1238" y="1623"/>
                  <a:pt x="1242" y="1624"/>
                </a:cubicBezTo>
                <a:cubicBezTo>
                  <a:pt x="1245" y="1624"/>
                  <a:pt x="1248" y="1625"/>
                  <a:pt x="1252" y="1626"/>
                </a:cubicBezTo>
                <a:cubicBezTo>
                  <a:pt x="1249" y="1618"/>
                  <a:pt x="1251" y="1612"/>
                  <a:pt x="1254" y="1605"/>
                </a:cubicBezTo>
                <a:cubicBezTo>
                  <a:pt x="1248" y="1606"/>
                  <a:pt x="1241" y="1608"/>
                  <a:pt x="1235" y="1603"/>
                </a:cubicBezTo>
                <a:cubicBezTo>
                  <a:pt x="1233" y="1602"/>
                  <a:pt x="1232" y="1602"/>
                  <a:pt x="1231" y="1602"/>
                </a:cubicBezTo>
                <a:cubicBezTo>
                  <a:pt x="1235" y="1609"/>
                  <a:pt x="1234" y="1617"/>
                  <a:pt x="1230" y="1625"/>
                </a:cubicBezTo>
                <a:close/>
                <a:moveTo>
                  <a:pt x="1265" y="1747"/>
                </a:moveTo>
                <a:cubicBezTo>
                  <a:pt x="1260" y="1746"/>
                  <a:pt x="1256" y="1746"/>
                  <a:pt x="1251" y="1745"/>
                </a:cubicBezTo>
                <a:cubicBezTo>
                  <a:pt x="1251" y="1750"/>
                  <a:pt x="1251" y="1755"/>
                  <a:pt x="1251" y="1759"/>
                </a:cubicBezTo>
                <a:cubicBezTo>
                  <a:pt x="1255" y="1759"/>
                  <a:pt x="1259" y="1760"/>
                  <a:pt x="1264" y="1760"/>
                </a:cubicBezTo>
                <a:cubicBezTo>
                  <a:pt x="1264" y="1755"/>
                  <a:pt x="1264" y="1751"/>
                  <a:pt x="1265" y="1747"/>
                </a:cubicBezTo>
                <a:close/>
                <a:moveTo>
                  <a:pt x="1270" y="1692"/>
                </a:moveTo>
                <a:cubicBezTo>
                  <a:pt x="1265" y="1692"/>
                  <a:pt x="1260" y="1691"/>
                  <a:pt x="1255" y="1691"/>
                </a:cubicBezTo>
                <a:cubicBezTo>
                  <a:pt x="1255" y="1696"/>
                  <a:pt x="1255" y="1701"/>
                  <a:pt x="1254" y="1705"/>
                </a:cubicBezTo>
                <a:cubicBezTo>
                  <a:pt x="1259" y="1706"/>
                  <a:pt x="1264" y="1706"/>
                  <a:pt x="1269" y="1706"/>
                </a:cubicBezTo>
                <a:cubicBezTo>
                  <a:pt x="1269" y="1701"/>
                  <a:pt x="1270" y="1697"/>
                  <a:pt x="1270" y="1692"/>
                </a:cubicBezTo>
                <a:close/>
                <a:moveTo>
                  <a:pt x="1257" y="1602"/>
                </a:moveTo>
                <a:cubicBezTo>
                  <a:pt x="1265" y="1599"/>
                  <a:pt x="1273" y="1597"/>
                  <a:pt x="1282" y="1602"/>
                </a:cubicBezTo>
                <a:cubicBezTo>
                  <a:pt x="1278" y="1592"/>
                  <a:pt x="1281" y="1584"/>
                  <a:pt x="1286" y="1578"/>
                </a:cubicBezTo>
                <a:cubicBezTo>
                  <a:pt x="1278" y="1582"/>
                  <a:pt x="1269" y="1583"/>
                  <a:pt x="1261" y="1576"/>
                </a:cubicBezTo>
                <a:cubicBezTo>
                  <a:pt x="1264" y="1585"/>
                  <a:pt x="1265" y="1594"/>
                  <a:pt x="1257" y="1602"/>
                </a:cubicBezTo>
                <a:close/>
                <a:moveTo>
                  <a:pt x="1277" y="1637"/>
                </a:moveTo>
                <a:cubicBezTo>
                  <a:pt x="1271" y="1636"/>
                  <a:pt x="1264" y="1635"/>
                  <a:pt x="1259" y="1635"/>
                </a:cubicBezTo>
                <a:cubicBezTo>
                  <a:pt x="1258" y="1641"/>
                  <a:pt x="1258" y="1647"/>
                  <a:pt x="1257" y="1653"/>
                </a:cubicBezTo>
                <a:cubicBezTo>
                  <a:pt x="1263" y="1653"/>
                  <a:pt x="1269" y="1654"/>
                  <a:pt x="1275" y="1654"/>
                </a:cubicBezTo>
                <a:cubicBezTo>
                  <a:pt x="1275" y="1648"/>
                  <a:pt x="1276" y="1642"/>
                  <a:pt x="1277" y="1637"/>
                </a:cubicBezTo>
                <a:close/>
                <a:moveTo>
                  <a:pt x="1294" y="1722"/>
                </a:moveTo>
                <a:cubicBezTo>
                  <a:pt x="1290" y="1721"/>
                  <a:pt x="1285" y="1721"/>
                  <a:pt x="1281" y="1721"/>
                </a:cubicBezTo>
                <a:cubicBezTo>
                  <a:pt x="1281" y="1725"/>
                  <a:pt x="1280" y="1730"/>
                  <a:pt x="1280" y="1735"/>
                </a:cubicBezTo>
                <a:cubicBezTo>
                  <a:pt x="1284" y="1735"/>
                  <a:pt x="1288" y="1735"/>
                  <a:pt x="1293" y="1735"/>
                </a:cubicBezTo>
                <a:cubicBezTo>
                  <a:pt x="1293" y="1730"/>
                  <a:pt x="1294" y="1726"/>
                  <a:pt x="1294" y="1722"/>
                </a:cubicBezTo>
                <a:close/>
                <a:moveTo>
                  <a:pt x="1300" y="1667"/>
                </a:moveTo>
                <a:cubicBezTo>
                  <a:pt x="1294" y="1667"/>
                  <a:pt x="1289" y="1666"/>
                  <a:pt x="1284" y="1665"/>
                </a:cubicBezTo>
                <a:cubicBezTo>
                  <a:pt x="1284" y="1670"/>
                  <a:pt x="1284" y="1675"/>
                  <a:pt x="1284" y="1681"/>
                </a:cubicBezTo>
                <a:cubicBezTo>
                  <a:pt x="1289" y="1681"/>
                  <a:pt x="1294" y="1682"/>
                  <a:pt x="1299" y="1682"/>
                </a:cubicBezTo>
                <a:cubicBezTo>
                  <a:pt x="1299" y="1677"/>
                  <a:pt x="1300" y="1672"/>
                  <a:pt x="1300" y="1667"/>
                </a:cubicBezTo>
                <a:close/>
                <a:moveTo>
                  <a:pt x="1306" y="1612"/>
                </a:moveTo>
                <a:cubicBezTo>
                  <a:pt x="1300" y="1611"/>
                  <a:pt x="1294" y="1611"/>
                  <a:pt x="1288" y="1610"/>
                </a:cubicBezTo>
                <a:cubicBezTo>
                  <a:pt x="1288" y="1613"/>
                  <a:pt x="1289" y="1616"/>
                  <a:pt x="1288" y="1619"/>
                </a:cubicBezTo>
                <a:cubicBezTo>
                  <a:pt x="1288" y="1622"/>
                  <a:pt x="1287" y="1626"/>
                  <a:pt x="1286" y="1628"/>
                </a:cubicBezTo>
                <a:cubicBezTo>
                  <a:pt x="1293" y="1629"/>
                  <a:pt x="1299" y="1629"/>
                  <a:pt x="1305" y="1630"/>
                </a:cubicBezTo>
                <a:cubicBezTo>
                  <a:pt x="1306" y="1624"/>
                  <a:pt x="1306" y="1617"/>
                  <a:pt x="1306" y="1612"/>
                </a:cubicBezTo>
                <a:close/>
                <a:moveTo>
                  <a:pt x="1324" y="1697"/>
                </a:moveTo>
                <a:cubicBezTo>
                  <a:pt x="1319" y="1696"/>
                  <a:pt x="1314" y="1696"/>
                  <a:pt x="1309" y="1695"/>
                </a:cubicBezTo>
                <a:cubicBezTo>
                  <a:pt x="1309" y="1700"/>
                  <a:pt x="1309" y="1705"/>
                  <a:pt x="1309" y="1710"/>
                </a:cubicBezTo>
                <a:cubicBezTo>
                  <a:pt x="1314" y="1710"/>
                  <a:pt x="1318" y="1711"/>
                  <a:pt x="1323" y="1711"/>
                </a:cubicBezTo>
                <a:cubicBezTo>
                  <a:pt x="1323" y="1706"/>
                  <a:pt x="1324" y="1701"/>
                  <a:pt x="1324" y="1697"/>
                </a:cubicBezTo>
                <a:close/>
                <a:moveTo>
                  <a:pt x="1331" y="1642"/>
                </a:moveTo>
                <a:cubicBezTo>
                  <a:pt x="1325" y="1641"/>
                  <a:pt x="1319" y="1640"/>
                  <a:pt x="1313" y="1639"/>
                </a:cubicBezTo>
                <a:cubicBezTo>
                  <a:pt x="1313" y="1645"/>
                  <a:pt x="1313" y="1651"/>
                  <a:pt x="1313" y="1656"/>
                </a:cubicBezTo>
                <a:cubicBezTo>
                  <a:pt x="1319" y="1657"/>
                  <a:pt x="1324" y="1657"/>
                  <a:pt x="1329" y="1658"/>
                </a:cubicBezTo>
                <a:cubicBezTo>
                  <a:pt x="1329" y="1652"/>
                  <a:pt x="1330" y="1647"/>
                  <a:pt x="1331" y="1642"/>
                </a:cubicBezTo>
                <a:close/>
                <a:moveTo>
                  <a:pt x="1336" y="1587"/>
                </a:moveTo>
                <a:cubicBezTo>
                  <a:pt x="1329" y="1586"/>
                  <a:pt x="1323" y="1585"/>
                  <a:pt x="1316" y="1585"/>
                </a:cubicBezTo>
                <a:cubicBezTo>
                  <a:pt x="1316" y="1590"/>
                  <a:pt x="1316" y="1597"/>
                  <a:pt x="1316" y="1603"/>
                </a:cubicBezTo>
                <a:cubicBezTo>
                  <a:pt x="1322" y="1603"/>
                  <a:pt x="1328" y="1603"/>
                  <a:pt x="1334" y="1604"/>
                </a:cubicBezTo>
                <a:cubicBezTo>
                  <a:pt x="1334" y="1598"/>
                  <a:pt x="1335" y="1592"/>
                  <a:pt x="1336" y="1587"/>
                </a:cubicBezTo>
                <a:close/>
                <a:moveTo>
                  <a:pt x="1354" y="1672"/>
                </a:moveTo>
                <a:cubicBezTo>
                  <a:pt x="1349" y="1672"/>
                  <a:pt x="1344" y="1671"/>
                  <a:pt x="1339" y="1670"/>
                </a:cubicBezTo>
                <a:cubicBezTo>
                  <a:pt x="1339" y="1676"/>
                  <a:pt x="1339" y="1680"/>
                  <a:pt x="1338" y="1685"/>
                </a:cubicBezTo>
                <a:cubicBezTo>
                  <a:pt x="1343" y="1686"/>
                  <a:pt x="1348" y="1686"/>
                  <a:pt x="1353" y="1686"/>
                </a:cubicBezTo>
                <a:cubicBezTo>
                  <a:pt x="1353" y="1681"/>
                  <a:pt x="1354" y="1677"/>
                  <a:pt x="1354" y="1672"/>
                </a:cubicBezTo>
                <a:close/>
                <a:moveTo>
                  <a:pt x="1360" y="1616"/>
                </a:moveTo>
                <a:cubicBezTo>
                  <a:pt x="1354" y="1616"/>
                  <a:pt x="1349" y="1616"/>
                  <a:pt x="1344" y="1615"/>
                </a:cubicBezTo>
                <a:cubicBezTo>
                  <a:pt x="1343" y="1621"/>
                  <a:pt x="1343" y="1626"/>
                  <a:pt x="1342" y="1633"/>
                </a:cubicBezTo>
                <a:cubicBezTo>
                  <a:pt x="1347" y="1633"/>
                  <a:pt x="1353" y="1633"/>
                  <a:pt x="1358" y="1633"/>
                </a:cubicBezTo>
                <a:cubicBezTo>
                  <a:pt x="1358" y="1627"/>
                  <a:pt x="1359" y="1622"/>
                  <a:pt x="1360" y="1616"/>
                </a:cubicBezTo>
                <a:close/>
                <a:moveTo>
                  <a:pt x="1365" y="1563"/>
                </a:moveTo>
                <a:cubicBezTo>
                  <a:pt x="1359" y="1562"/>
                  <a:pt x="1352" y="1561"/>
                  <a:pt x="1346" y="1560"/>
                </a:cubicBezTo>
                <a:cubicBezTo>
                  <a:pt x="1346" y="1565"/>
                  <a:pt x="1346" y="1572"/>
                  <a:pt x="1346" y="1579"/>
                </a:cubicBezTo>
                <a:cubicBezTo>
                  <a:pt x="1349" y="1578"/>
                  <a:pt x="1352" y="1578"/>
                  <a:pt x="1355" y="1578"/>
                </a:cubicBezTo>
                <a:cubicBezTo>
                  <a:pt x="1359" y="1578"/>
                  <a:pt x="1362" y="1580"/>
                  <a:pt x="1364" y="1580"/>
                </a:cubicBezTo>
                <a:cubicBezTo>
                  <a:pt x="1364" y="1574"/>
                  <a:pt x="1365" y="1568"/>
                  <a:pt x="1365" y="1563"/>
                </a:cubicBezTo>
                <a:close/>
                <a:moveTo>
                  <a:pt x="1349" y="1524"/>
                </a:moveTo>
                <a:cubicBezTo>
                  <a:pt x="1348" y="1525"/>
                  <a:pt x="1348" y="1526"/>
                  <a:pt x="1348" y="1528"/>
                </a:cubicBezTo>
                <a:cubicBezTo>
                  <a:pt x="1355" y="1523"/>
                  <a:pt x="1362" y="1524"/>
                  <a:pt x="1371" y="1528"/>
                </a:cubicBezTo>
                <a:cubicBezTo>
                  <a:pt x="1368" y="1520"/>
                  <a:pt x="1368" y="1514"/>
                  <a:pt x="1372" y="1508"/>
                </a:cubicBezTo>
                <a:cubicBezTo>
                  <a:pt x="1372" y="1507"/>
                  <a:pt x="1373" y="1506"/>
                  <a:pt x="1373" y="1505"/>
                </a:cubicBezTo>
                <a:cubicBezTo>
                  <a:pt x="1364" y="1508"/>
                  <a:pt x="1356" y="1507"/>
                  <a:pt x="1348" y="1502"/>
                </a:cubicBezTo>
                <a:cubicBezTo>
                  <a:pt x="1353" y="1509"/>
                  <a:pt x="1353" y="1516"/>
                  <a:pt x="1349" y="1524"/>
                </a:cubicBezTo>
                <a:close/>
                <a:moveTo>
                  <a:pt x="1384" y="1647"/>
                </a:moveTo>
                <a:cubicBezTo>
                  <a:pt x="1378" y="1647"/>
                  <a:pt x="1374" y="1646"/>
                  <a:pt x="1369" y="1646"/>
                </a:cubicBezTo>
                <a:cubicBezTo>
                  <a:pt x="1369" y="1651"/>
                  <a:pt x="1368" y="1656"/>
                  <a:pt x="1368" y="1661"/>
                </a:cubicBezTo>
                <a:cubicBezTo>
                  <a:pt x="1373" y="1661"/>
                  <a:pt x="1377" y="1661"/>
                  <a:pt x="1381" y="1661"/>
                </a:cubicBezTo>
                <a:cubicBezTo>
                  <a:pt x="1382" y="1656"/>
                  <a:pt x="1383" y="1652"/>
                  <a:pt x="1384" y="1647"/>
                </a:cubicBezTo>
                <a:close/>
                <a:moveTo>
                  <a:pt x="1390" y="1592"/>
                </a:moveTo>
                <a:cubicBezTo>
                  <a:pt x="1384" y="1591"/>
                  <a:pt x="1378" y="1590"/>
                  <a:pt x="1372" y="1590"/>
                </a:cubicBezTo>
                <a:cubicBezTo>
                  <a:pt x="1372" y="1596"/>
                  <a:pt x="1371" y="1602"/>
                  <a:pt x="1371" y="1607"/>
                </a:cubicBezTo>
                <a:cubicBezTo>
                  <a:pt x="1377" y="1608"/>
                  <a:pt x="1382" y="1608"/>
                  <a:pt x="1388" y="1608"/>
                </a:cubicBezTo>
                <a:cubicBezTo>
                  <a:pt x="1388" y="1603"/>
                  <a:pt x="1389" y="1597"/>
                  <a:pt x="1390" y="1592"/>
                </a:cubicBezTo>
                <a:close/>
                <a:moveTo>
                  <a:pt x="1394" y="1545"/>
                </a:moveTo>
                <a:cubicBezTo>
                  <a:pt x="1394" y="1542"/>
                  <a:pt x="1396" y="1539"/>
                  <a:pt x="1396" y="1537"/>
                </a:cubicBezTo>
                <a:cubicBezTo>
                  <a:pt x="1389" y="1537"/>
                  <a:pt x="1383" y="1536"/>
                  <a:pt x="1376" y="1536"/>
                </a:cubicBezTo>
                <a:cubicBezTo>
                  <a:pt x="1376" y="1541"/>
                  <a:pt x="1376" y="1547"/>
                  <a:pt x="1376" y="1553"/>
                </a:cubicBezTo>
                <a:cubicBezTo>
                  <a:pt x="1382" y="1554"/>
                  <a:pt x="1388" y="1554"/>
                  <a:pt x="1395" y="1555"/>
                </a:cubicBezTo>
                <a:cubicBezTo>
                  <a:pt x="1394" y="1552"/>
                  <a:pt x="1394" y="1549"/>
                  <a:pt x="1394" y="1545"/>
                </a:cubicBezTo>
                <a:close/>
                <a:moveTo>
                  <a:pt x="1413" y="1623"/>
                </a:moveTo>
                <a:cubicBezTo>
                  <a:pt x="1408" y="1622"/>
                  <a:pt x="1403" y="1621"/>
                  <a:pt x="1398" y="1621"/>
                </a:cubicBezTo>
                <a:cubicBezTo>
                  <a:pt x="1397" y="1626"/>
                  <a:pt x="1397" y="1631"/>
                  <a:pt x="1397" y="1636"/>
                </a:cubicBezTo>
                <a:cubicBezTo>
                  <a:pt x="1402" y="1636"/>
                  <a:pt x="1407" y="1637"/>
                  <a:pt x="1412" y="1637"/>
                </a:cubicBezTo>
                <a:cubicBezTo>
                  <a:pt x="1412" y="1632"/>
                  <a:pt x="1413" y="1627"/>
                  <a:pt x="1413" y="1623"/>
                </a:cubicBezTo>
                <a:close/>
                <a:moveTo>
                  <a:pt x="1420" y="1567"/>
                </a:moveTo>
                <a:cubicBezTo>
                  <a:pt x="1414" y="1566"/>
                  <a:pt x="1408" y="1566"/>
                  <a:pt x="1402" y="1565"/>
                </a:cubicBezTo>
                <a:cubicBezTo>
                  <a:pt x="1402" y="1571"/>
                  <a:pt x="1401" y="1577"/>
                  <a:pt x="1401" y="1583"/>
                </a:cubicBezTo>
                <a:cubicBezTo>
                  <a:pt x="1406" y="1583"/>
                  <a:pt x="1412" y="1583"/>
                  <a:pt x="1417" y="1584"/>
                </a:cubicBezTo>
                <a:cubicBezTo>
                  <a:pt x="1418" y="1578"/>
                  <a:pt x="1419" y="1572"/>
                  <a:pt x="1420" y="1567"/>
                </a:cubicBezTo>
                <a:close/>
                <a:moveTo>
                  <a:pt x="1422" y="1529"/>
                </a:moveTo>
                <a:cubicBezTo>
                  <a:pt x="1423" y="1524"/>
                  <a:pt x="1424" y="1517"/>
                  <a:pt x="1425" y="1511"/>
                </a:cubicBezTo>
                <a:cubicBezTo>
                  <a:pt x="1424" y="1511"/>
                  <a:pt x="1421" y="1511"/>
                  <a:pt x="1419" y="1512"/>
                </a:cubicBezTo>
                <a:cubicBezTo>
                  <a:pt x="1406" y="1512"/>
                  <a:pt x="1396" y="1502"/>
                  <a:pt x="1399" y="1489"/>
                </a:cubicBezTo>
                <a:cubicBezTo>
                  <a:pt x="1400" y="1486"/>
                  <a:pt x="1401" y="1483"/>
                  <a:pt x="1403" y="1481"/>
                </a:cubicBezTo>
                <a:cubicBezTo>
                  <a:pt x="1400" y="1481"/>
                  <a:pt x="1398" y="1482"/>
                  <a:pt x="1395" y="1482"/>
                </a:cubicBezTo>
                <a:cubicBezTo>
                  <a:pt x="1387" y="1483"/>
                  <a:pt x="1380" y="1479"/>
                  <a:pt x="1376" y="1472"/>
                </a:cubicBezTo>
                <a:cubicBezTo>
                  <a:pt x="1373" y="1465"/>
                  <a:pt x="1374" y="1456"/>
                  <a:pt x="1380" y="1451"/>
                </a:cubicBezTo>
                <a:cubicBezTo>
                  <a:pt x="1385" y="1446"/>
                  <a:pt x="1394" y="1444"/>
                  <a:pt x="1401" y="1448"/>
                </a:cubicBezTo>
                <a:cubicBezTo>
                  <a:pt x="1403" y="1449"/>
                  <a:pt x="1405" y="1451"/>
                  <a:pt x="1407" y="1452"/>
                </a:cubicBezTo>
                <a:cubicBezTo>
                  <a:pt x="1411" y="1461"/>
                  <a:pt x="1412" y="1469"/>
                  <a:pt x="1406" y="1477"/>
                </a:cubicBezTo>
                <a:cubicBezTo>
                  <a:pt x="1410" y="1476"/>
                  <a:pt x="1414" y="1474"/>
                  <a:pt x="1418" y="1475"/>
                </a:cubicBezTo>
                <a:cubicBezTo>
                  <a:pt x="1422" y="1475"/>
                  <a:pt x="1426" y="1477"/>
                  <a:pt x="1431" y="1478"/>
                </a:cubicBezTo>
                <a:cubicBezTo>
                  <a:pt x="1426" y="1469"/>
                  <a:pt x="1429" y="1462"/>
                  <a:pt x="1433" y="1455"/>
                </a:cubicBezTo>
                <a:cubicBezTo>
                  <a:pt x="1424" y="1459"/>
                  <a:pt x="1415" y="1457"/>
                  <a:pt x="1407" y="1452"/>
                </a:cubicBezTo>
                <a:cubicBezTo>
                  <a:pt x="1407" y="1450"/>
                  <a:pt x="1406" y="1448"/>
                  <a:pt x="1405" y="1446"/>
                </a:cubicBezTo>
                <a:cubicBezTo>
                  <a:pt x="1403" y="1438"/>
                  <a:pt x="1404" y="1432"/>
                  <a:pt x="1409" y="1427"/>
                </a:cubicBezTo>
                <a:cubicBezTo>
                  <a:pt x="1415" y="1421"/>
                  <a:pt x="1421" y="1420"/>
                  <a:pt x="1429" y="1422"/>
                </a:cubicBezTo>
                <a:cubicBezTo>
                  <a:pt x="1431" y="1423"/>
                  <a:pt x="1434" y="1424"/>
                  <a:pt x="1436" y="1425"/>
                </a:cubicBezTo>
                <a:cubicBezTo>
                  <a:pt x="1435" y="1424"/>
                  <a:pt x="1435" y="1423"/>
                  <a:pt x="1435" y="1422"/>
                </a:cubicBezTo>
                <a:cubicBezTo>
                  <a:pt x="1431" y="1413"/>
                  <a:pt x="1434" y="1405"/>
                  <a:pt x="1441" y="1400"/>
                </a:cubicBezTo>
                <a:cubicBezTo>
                  <a:pt x="1447" y="1395"/>
                  <a:pt x="1456" y="1395"/>
                  <a:pt x="1462" y="1400"/>
                </a:cubicBezTo>
                <a:cubicBezTo>
                  <a:pt x="1469" y="1405"/>
                  <a:pt x="1471" y="1413"/>
                  <a:pt x="1468" y="1422"/>
                </a:cubicBezTo>
                <a:cubicBezTo>
                  <a:pt x="1467" y="1423"/>
                  <a:pt x="1467" y="1425"/>
                  <a:pt x="1466" y="1427"/>
                </a:cubicBezTo>
                <a:cubicBezTo>
                  <a:pt x="1475" y="1423"/>
                  <a:pt x="1482" y="1425"/>
                  <a:pt x="1490" y="1430"/>
                </a:cubicBezTo>
                <a:cubicBezTo>
                  <a:pt x="1485" y="1421"/>
                  <a:pt x="1487" y="1414"/>
                  <a:pt x="1490" y="1407"/>
                </a:cubicBezTo>
                <a:cubicBezTo>
                  <a:pt x="1487" y="1407"/>
                  <a:pt x="1485" y="1408"/>
                  <a:pt x="1483" y="1408"/>
                </a:cubicBezTo>
                <a:cubicBezTo>
                  <a:pt x="1475" y="1409"/>
                  <a:pt x="1467" y="1405"/>
                  <a:pt x="1464" y="1397"/>
                </a:cubicBezTo>
                <a:cubicBezTo>
                  <a:pt x="1461" y="1390"/>
                  <a:pt x="1463" y="1381"/>
                  <a:pt x="1469" y="1376"/>
                </a:cubicBezTo>
                <a:cubicBezTo>
                  <a:pt x="1475" y="1371"/>
                  <a:pt x="1484" y="1370"/>
                  <a:pt x="1491" y="1374"/>
                </a:cubicBezTo>
                <a:cubicBezTo>
                  <a:pt x="1498" y="1379"/>
                  <a:pt x="1501" y="1387"/>
                  <a:pt x="1499" y="1395"/>
                </a:cubicBezTo>
                <a:cubicBezTo>
                  <a:pt x="1498" y="1397"/>
                  <a:pt x="1497" y="1399"/>
                  <a:pt x="1497" y="1400"/>
                </a:cubicBezTo>
                <a:cubicBezTo>
                  <a:pt x="1504" y="1401"/>
                  <a:pt x="1511" y="1401"/>
                  <a:pt x="1518" y="1402"/>
                </a:cubicBezTo>
                <a:cubicBezTo>
                  <a:pt x="1515" y="1394"/>
                  <a:pt x="1518" y="1387"/>
                  <a:pt x="1522" y="1380"/>
                </a:cubicBezTo>
                <a:cubicBezTo>
                  <a:pt x="1517" y="1382"/>
                  <a:pt x="1513" y="1383"/>
                  <a:pt x="1507" y="1382"/>
                </a:cubicBezTo>
                <a:cubicBezTo>
                  <a:pt x="1497" y="1380"/>
                  <a:pt x="1491" y="1371"/>
                  <a:pt x="1493" y="1361"/>
                </a:cubicBezTo>
                <a:cubicBezTo>
                  <a:pt x="1495" y="1350"/>
                  <a:pt x="1505" y="1344"/>
                  <a:pt x="1515" y="1346"/>
                </a:cubicBezTo>
                <a:cubicBezTo>
                  <a:pt x="1518" y="1347"/>
                  <a:pt x="1520" y="1348"/>
                  <a:pt x="1524" y="1349"/>
                </a:cubicBezTo>
                <a:cubicBezTo>
                  <a:pt x="1520" y="1341"/>
                  <a:pt x="1521" y="1334"/>
                  <a:pt x="1526" y="1327"/>
                </a:cubicBezTo>
                <a:cubicBezTo>
                  <a:pt x="1518" y="1328"/>
                  <a:pt x="1511" y="1330"/>
                  <a:pt x="1504" y="1325"/>
                </a:cubicBezTo>
                <a:cubicBezTo>
                  <a:pt x="1503" y="1324"/>
                  <a:pt x="1502" y="1324"/>
                  <a:pt x="1501" y="1324"/>
                </a:cubicBezTo>
                <a:cubicBezTo>
                  <a:pt x="1501" y="1322"/>
                  <a:pt x="1500" y="1320"/>
                  <a:pt x="1499" y="1318"/>
                </a:cubicBezTo>
                <a:cubicBezTo>
                  <a:pt x="1495" y="1310"/>
                  <a:pt x="1498" y="1301"/>
                  <a:pt x="1505" y="1296"/>
                </a:cubicBezTo>
                <a:cubicBezTo>
                  <a:pt x="1511" y="1291"/>
                  <a:pt x="1520" y="1291"/>
                  <a:pt x="1527" y="1296"/>
                </a:cubicBezTo>
                <a:cubicBezTo>
                  <a:pt x="1533" y="1302"/>
                  <a:pt x="1535" y="1311"/>
                  <a:pt x="1531" y="1319"/>
                </a:cubicBezTo>
                <a:cubicBezTo>
                  <a:pt x="1530" y="1321"/>
                  <a:pt x="1529" y="1322"/>
                  <a:pt x="1528" y="1324"/>
                </a:cubicBezTo>
                <a:cubicBezTo>
                  <a:pt x="1530" y="1323"/>
                  <a:pt x="1531" y="1323"/>
                  <a:pt x="1532" y="1323"/>
                </a:cubicBezTo>
                <a:cubicBezTo>
                  <a:pt x="1542" y="1319"/>
                  <a:pt x="1549" y="1322"/>
                  <a:pt x="1556" y="1329"/>
                </a:cubicBezTo>
                <a:cubicBezTo>
                  <a:pt x="1560" y="1337"/>
                  <a:pt x="1559" y="1345"/>
                  <a:pt x="1554" y="1353"/>
                </a:cubicBezTo>
                <a:cubicBezTo>
                  <a:pt x="1561" y="1350"/>
                  <a:pt x="1568" y="1350"/>
                  <a:pt x="1576" y="1353"/>
                </a:cubicBezTo>
                <a:cubicBezTo>
                  <a:pt x="1576" y="1349"/>
                  <a:pt x="1575" y="1345"/>
                  <a:pt x="1576" y="1342"/>
                </a:cubicBezTo>
                <a:cubicBezTo>
                  <a:pt x="1576" y="1339"/>
                  <a:pt x="1578" y="1336"/>
                  <a:pt x="1579" y="1331"/>
                </a:cubicBezTo>
                <a:cubicBezTo>
                  <a:pt x="1570" y="1336"/>
                  <a:pt x="1563" y="1332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1" y="1320"/>
                  <a:pt x="1549" y="1311"/>
                  <a:pt x="1556" y="1302"/>
                </a:cubicBezTo>
                <a:cubicBezTo>
                  <a:pt x="1553" y="1302"/>
                  <a:pt x="1551" y="1303"/>
                  <a:pt x="1548" y="1304"/>
                </a:cubicBezTo>
                <a:cubicBezTo>
                  <a:pt x="1540" y="1305"/>
                  <a:pt x="1532" y="1301"/>
                  <a:pt x="1529" y="1294"/>
                </a:cubicBezTo>
                <a:cubicBezTo>
                  <a:pt x="1525" y="1287"/>
                  <a:pt x="1527" y="1278"/>
                  <a:pt x="1532" y="1273"/>
                </a:cubicBezTo>
                <a:cubicBezTo>
                  <a:pt x="1538" y="1267"/>
                  <a:pt x="1546" y="1266"/>
                  <a:pt x="1553" y="1270"/>
                </a:cubicBezTo>
                <a:cubicBezTo>
                  <a:pt x="1555" y="1270"/>
                  <a:pt x="1557" y="1272"/>
                  <a:pt x="1559" y="1273"/>
                </a:cubicBezTo>
                <a:cubicBezTo>
                  <a:pt x="1564" y="1281"/>
                  <a:pt x="1566" y="1290"/>
                  <a:pt x="1559" y="1298"/>
                </a:cubicBezTo>
                <a:cubicBezTo>
                  <a:pt x="1566" y="1296"/>
                  <a:pt x="1574" y="1295"/>
                  <a:pt x="1581" y="1299"/>
                </a:cubicBezTo>
                <a:cubicBezTo>
                  <a:pt x="1582" y="1292"/>
                  <a:pt x="1582" y="1285"/>
                  <a:pt x="1583" y="1278"/>
                </a:cubicBezTo>
                <a:cubicBezTo>
                  <a:pt x="1574" y="1282"/>
                  <a:pt x="1566" y="1278"/>
                  <a:pt x="1559" y="1273"/>
                </a:cubicBezTo>
                <a:cubicBezTo>
                  <a:pt x="1559" y="1270"/>
                  <a:pt x="1558" y="1268"/>
                  <a:pt x="1557" y="1266"/>
                </a:cubicBezTo>
                <a:cubicBezTo>
                  <a:pt x="1555" y="1259"/>
                  <a:pt x="1557" y="1253"/>
                  <a:pt x="1562" y="1248"/>
                </a:cubicBezTo>
                <a:cubicBezTo>
                  <a:pt x="1568" y="1243"/>
                  <a:pt x="1574" y="1241"/>
                  <a:pt x="1581" y="1244"/>
                </a:cubicBezTo>
                <a:cubicBezTo>
                  <a:pt x="1583" y="1244"/>
                  <a:pt x="1585" y="1246"/>
                  <a:pt x="1589" y="1247"/>
                </a:cubicBezTo>
                <a:cubicBezTo>
                  <a:pt x="1584" y="1237"/>
                  <a:pt x="1584" y="1228"/>
                  <a:pt x="1592" y="1221"/>
                </a:cubicBezTo>
                <a:cubicBezTo>
                  <a:pt x="1590" y="1222"/>
                  <a:pt x="1588" y="1223"/>
                  <a:pt x="1585" y="1224"/>
                </a:cubicBezTo>
                <a:cubicBezTo>
                  <a:pt x="1577" y="1226"/>
                  <a:pt x="1568" y="1223"/>
                  <a:pt x="1564" y="1216"/>
                </a:cubicBezTo>
                <a:cubicBezTo>
                  <a:pt x="1559" y="1208"/>
                  <a:pt x="1560" y="1199"/>
                  <a:pt x="1567" y="1193"/>
                </a:cubicBezTo>
                <a:cubicBezTo>
                  <a:pt x="1573" y="1188"/>
                  <a:pt x="1583" y="1187"/>
                  <a:pt x="1589" y="1191"/>
                </a:cubicBezTo>
                <a:cubicBezTo>
                  <a:pt x="1597" y="1196"/>
                  <a:pt x="1599" y="1205"/>
                  <a:pt x="1596" y="1214"/>
                </a:cubicBezTo>
                <a:cubicBezTo>
                  <a:pt x="1595" y="1216"/>
                  <a:pt x="1594" y="1219"/>
                  <a:pt x="1593" y="1221"/>
                </a:cubicBezTo>
                <a:cubicBezTo>
                  <a:pt x="1600" y="1215"/>
                  <a:pt x="1608" y="1216"/>
                  <a:pt x="1615" y="1220"/>
                </a:cubicBezTo>
                <a:cubicBezTo>
                  <a:pt x="1616" y="1213"/>
                  <a:pt x="1616" y="1206"/>
                  <a:pt x="1617" y="1199"/>
                </a:cubicBezTo>
                <a:cubicBezTo>
                  <a:pt x="1605" y="1201"/>
                  <a:pt x="1597" y="1199"/>
                  <a:pt x="1593" y="1190"/>
                </a:cubicBezTo>
                <a:cubicBezTo>
                  <a:pt x="1589" y="1183"/>
                  <a:pt x="1590" y="1174"/>
                  <a:pt x="1596" y="1168"/>
                </a:cubicBezTo>
                <a:cubicBezTo>
                  <a:pt x="1602" y="1163"/>
                  <a:pt x="1611" y="1161"/>
                  <a:pt x="1618" y="1166"/>
                </a:cubicBezTo>
                <a:cubicBezTo>
                  <a:pt x="1621" y="1168"/>
                  <a:pt x="1624" y="1171"/>
                  <a:pt x="1626" y="1175"/>
                </a:cubicBezTo>
                <a:cubicBezTo>
                  <a:pt x="1629" y="1181"/>
                  <a:pt x="1627" y="1187"/>
                  <a:pt x="1625" y="1192"/>
                </a:cubicBezTo>
                <a:cubicBezTo>
                  <a:pt x="1632" y="1193"/>
                  <a:pt x="1639" y="1193"/>
                  <a:pt x="1645" y="1194"/>
                </a:cubicBezTo>
                <a:cubicBezTo>
                  <a:pt x="1645" y="1188"/>
                  <a:pt x="1646" y="1181"/>
                  <a:pt x="1646" y="1175"/>
                </a:cubicBezTo>
                <a:cubicBezTo>
                  <a:pt x="1645" y="1175"/>
                  <a:pt x="1643" y="1175"/>
                  <a:pt x="1641" y="1175"/>
                </a:cubicBezTo>
                <a:cubicBezTo>
                  <a:pt x="1633" y="1176"/>
                  <a:pt x="1626" y="1173"/>
                  <a:pt x="1623" y="1166"/>
                </a:cubicBezTo>
                <a:cubicBezTo>
                  <a:pt x="1619" y="1159"/>
                  <a:pt x="1620" y="1152"/>
                  <a:pt x="1624" y="1145"/>
                </a:cubicBezTo>
                <a:cubicBezTo>
                  <a:pt x="1625" y="1144"/>
                  <a:pt x="1626" y="1143"/>
                  <a:pt x="1627" y="1141"/>
                </a:cubicBezTo>
                <a:cubicBezTo>
                  <a:pt x="1625" y="1142"/>
                  <a:pt x="1624" y="1143"/>
                  <a:pt x="1622" y="1144"/>
                </a:cubicBezTo>
                <a:cubicBezTo>
                  <a:pt x="1614" y="1147"/>
                  <a:pt x="1605" y="1145"/>
                  <a:pt x="1599" y="1138"/>
                </a:cubicBezTo>
                <a:cubicBezTo>
                  <a:pt x="1595" y="1131"/>
                  <a:pt x="1595" y="1121"/>
                  <a:pt x="1600" y="1115"/>
                </a:cubicBezTo>
                <a:cubicBezTo>
                  <a:pt x="1606" y="1108"/>
                  <a:pt x="1615" y="1107"/>
                  <a:pt x="1623" y="1111"/>
                </a:cubicBezTo>
                <a:cubicBezTo>
                  <a:pt x="1625" y="1112"/>
                  <a:pt x="1626" y="1113"/>
                  <a:pt x="1628" y="1114"/>
                </a:cubicBezTo>
                <a:cubicBezTo>
                  <a:pt x="1627" y="1112"/>
                  <a:pt x="1626" y="1110"/>
                  <a:pt x="1626" y="1108"/>
                </a:cubicBezTo>
                <a:cubicBezTo>
                  <a:pt x="1623" y="1100"/>
                  <a:pt x="1625" y="1093"/>
                  <a:pt x="1631" y="1088"/>
                </a:cubicBezTo>
                <a:cubicBezTo>
                  <a:pt x="1637" y="1083"/>
                  <a:pt x="1644" y="1083"/>
                  <a:pt x="1651" y="1086"/>
                </a:cubicBezTo>
                <a:cubicBezTo>
                  <a:pt x="1653" y="1086"/>
                  <a:pt x="1655" y="1088"/>
                  <a:pt x="1657" y="1089"/>
                </a:cubicBezTo>
                <a:cubicBezTo>
                  <a:pt x="1653" y="1081"/>
                  <a:pt x="1654" y="1073"/>
                  <a:pt x="1659" y="1064"/>
                </a:cubicBezTo>
                <a:cubicBezTo>
                  <a:pt x="1648" y="1069"/>
                  <a:pt x="1640" y="1065"/>
                  <a:pt x="1633" y="1059"/>
                </a:cubicBezTo>
                <a:cubicBezTo>
                  <a:pt x="1632" y="1058"/>
                  <a:pt x="1632" y="1056"/>
                  <a:pt x="1631" y="1055"/>
                </a:cubicBezTo>
                <a:cubicBezTo>
                  <a:pt x="1629" y="1047"/>
                  <a:pt x="1630" y="1041"/>
                  <a:pt x="1635" y="1035"/>
                </a:cubicBezTo>
                <a:cubicBezTo>
                  <a:pt x="1640" y="1029"/>
                  <a:pt x="1647" y="1028"/>
                  <a:pt x="1654" y="1030"/>
                </a:cubicBezTo>
                <a:cubicBezTo>
                  <a:pt x="1656" y="1031"/>
                  <a:pt x="1657" y="1031"/>
                  <a:pt x="1660" y="1032"/>
                </a:cubicBezTo>
                <a:cubicBezTo>
                  <a:pt x="1657" y="1023"/>
                  <a:pt x="1659" y="1015"/>
                  <a:pt x="1666" y="1008"/>
                </a:cubicBezTo>
                <a:cubicBezTo>
                  <a:pt x="1665" y="1008"/>
                  <a:pt x="1664" y="1008"/>
                  <a:pt x="1663" y="1008"/>
                </a:cubicBezTo>
                <a:cubicBezTo>
                  <a:pt x="1653" y="1014"/>
                  <a:pt x="1645" y="1012"/>
                  <a:pt x="1637" y="1004"/>
                </a:cubicBezTo>
                <a:cubicBezTo>
                  <a:pt x="1632" y="995"/>
                  <a:pt x="1634" y="987"/>
                  <a:pt x="1640" y="978"/>
                </a:cubicBezTo>
                <a:cubicBezTo>
                  <a:pt x="1634" y="981"/>
                  <a:pt x="1629" y="984"/>
                  <a:pt x="1623" y="981"/>
                </a:cubicBezTo>
                <a:cubicBezTo>
                  <a:pt x="1612" y="978"/>
                  <a:pt x="1607" y="967"/>
                  <a:pt x="1611" y="957"/>
                </a:cubicBezTo>
                <a:cubicBezTo>
                  <a:pt x="1615" y="948"/>
                  <a:pt x="1626" y="944"/>
                  <a:pt x="1635" y="948"/>
                </a:cubicBezTo>
                <a:cubicBezTo>
                  <a:pt x="1644" y="952"/>
                  <a:pt x="1648" y="963"/>
                  <a:pt x="1644" y="972"/>
                </a:cubicBezTo>
                <a:cubicBezTo>
                  <a:pt x="1643" y="974"/>
                  <a:pt x="1642" y="976"/>
                  <a:pt x="1640" y="978"/>
                </a:cubicBezTo>
                <a:cubicBezTo>
                  <a:pt x="1641" y="978"/>
                  <a:pt x="1642" y="978"/>
                  <a:pt x="1642" y="978"/>
                </a:cubicBezTo>
                <a:cubicBezTo>
                  <a:pt x="1652" y="973"/>
                  <a:pt x="1661" y="975"/>
                  <a:pt x="1668" y="983"/>
                </a:cubicBezTo>
                <a:cubicBezTo>
                  <a:pt x="1672" y="990"/>
                  <a:pt x="1672" y="998"/>
                  <a:pt x="1667" y="1005"/>
                </a:cubicBezTo>
                <a:cubicBezTo>
                  <a:pt x="1667" y="1005"/>
                  <a:pt x="1667" y="1006"/>
                  <a:pt x="1667" y="1007"/>
                </a:cubicBezTo>
                <a:cubicBezTo>
                  <a:pt x="1674" y="1003"/>
                  <a:pt x="1681" y="1004"/>
                  <a:pt x="1690" y="1008"/>
                </a:cubicBezTo>
                <a:cubicBezTo>
                  <a:pt x="1687" y="1000"/>
                  <a:pt x="1687" y="992"/>
                  <a:pt x="1692" y="985"/>
                </a:cubicBezTo>
                <a:cubicBezTo>
                  <a:pt x="1683" y="990"/>
                  <a:pt x="1676" y="986"/>
                  <a:pt x="1668" y="982"/>
                </a:cubicBezTo>
                <a:cubicBezTo>
                  <a:pt x="1663" y="973"/>
                  <a:pt x="1662" y="964"/>
                  <a:pt x="1668" y="955"/>
                </a:cubicBezTo>
                <a:cubicBezTo>
                  <a:pt x="1666" y="956"/>
                  <a:pt x="1663" y="957"/>
                  <a:pt x="1661" y="957"/>
                </a:cubicBezTo>
                <a:cubicBezTo>
                  <a:pt x="1653" y="959"/>
                  <a:pt x="1645" y="955"/>
                  <a:pt x="1642" y="948"/>
                </a:cubicBezTo>
                <a:cubicBezTo>
                  <a:pt x="1638" y="941"/>
                  <a:pt x="1639" y="932"/>
                  <a:pt x="1645" y="927"/>
                </a:cubicBezTo>
                <a:cubicBezTo>
                  <a:pt x="1650" y="921"/>
                  <a:pt x="1658" y="919"/>
                  <a:pt x="1666" y="923"/>
                </a:cubicBezTo>
                <a:cubicBezTo>
                  <a:pt x="1668" y="924"/>
                  <a:pt x="1670" y="925"/>
                  <a:pt x="1672" y="926"/>
                </a:cubicBezTo>
                <a:cubicBezTo>
                  <a:pt x="1668" y="919"/>
                  <a:pt x="1667" y="911"/>
                  <a:pt x="1672" y="903"/>
                </a:cubicBezTo>
                <a:cubicBezTo>
                  <a:pt x="1673" y="903"/>
                  <a:pt x="1672" y="901"/>
                  <a:pt x="1672" y="900"/>
                </a:cubicBezTo>
                <a:cubicBezTo>
                  <a:pt x="1665" y="905"/>
                  <a:pt x="1656" y="904"/>
                  <a:pt x="1650" y="898"/>
                </a:cubicBezTo>
                <a:cubicBezTo>
                  <a:pt x="1644" y="892"/>
                  <a:pt x="1643" y="883"/>
                  <a:pt x="1647" y="876"/>
                </a:cubicBezTo>
                <a:cubicBezTo>
                  <a:pt x="1652" y="867"/>
                  <a:pt x="1660" y="865"/>
                  <a:pt x="1675" y="869"/>
                </a:cubicBezTo>
                <a:cubicBezTo>
                  <a:pt x="1672" y="860"/>
                  <a:pt x="1673" y="853"/>
                  <a:pt x="1679" y="846"/>
                </a:cubicBezTo>
                <a:cubicBezTo>
                  <a:pt x="1677" y="846"/>
                  <a:pt x="1675" y="847"/>
                  <a:pt x="1674" y="847"/>
                </a:cubicBezTo>
                <a:cubicBezTo>
                  <a:pt x="1665" y="850"/>
                  <a:pt x="1657" y="848"/>
                  <a:pt x="1652" y="841"/>
                </a:cubicBezTo>
                <a:cubicBezTo>
                  <a:pt x="1647" y="834"/>
                  <a:pt x="1647" y="826"/>
                  <a:pt x="1653" y="818"/>
                </a:cubicBezTo>
                <a:cubicBezTo>
                  <a:pt x="1654" y="817"/>
                  <a:pt x="1655" y="816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64" y="810"/>
                  <a:pt x="1673" y="810"/>
                  <a:pt x="1680" y="818"/>
                </a:cubicBezTo>
                <a:cubicBezTo>
                  <a:pt x="1678" y="809"/>
                  <a:pt x="1676" y="801"/>
                  <a:pt x="1683" y="791"/>
                </a:cubicBezTo>
                <a:cubicBezTo>
                  <a:pt x="1673" y="796"/>
                  <a:pt x="1666" y="794"/>
                  <a:pt x="1660" y="790"/>
                </a:cubicBezTo>
                <a:cubicBezTo>
                  <a:pt x="1659" y="790"/>
                  <a:pt x="1659" y="790"/>
                  <a:pt x="1658" y="790"/>
                </a:cubicBezTo>
                <a:cubicBezTo>
                  <a:pt x="1662" y="799"/>
                  <a:pt x="1660" y="807"/>
                  <a:pt x="1656" y="815"/>
                </a:cubicBezTo>
                <a:cubicBezTo>
                  <a:pt x="1654" y="816"/>
                  <a:pt x="1652" y="816"/>
                  <a:pt x="1650" y="817"/>
                </a:cubicBezTo>
                <a:cubicBezTo>
                  <a:pt x="1642" y="820"/>
                  <a:pt x="1634" y="818"/>
                  <a:pt x="1629" y="813"/>
                </a:cubicBezTo>
                <a:cubicBezTo>
                  <a:pt x="1623" y="806"/>
                  <a:pt x="1622" y="799"/>
                  <a:pt x="1627" y="791"/>
                </a:cubicBezTo>
                <a:cubicBezTo>
                  <a:pt x="1628" y="789"/>
                  <a:pt x="1629" y="787"/>
                  <a:pt x="1629" y="786"/>
                </a:cubicBezTo>
                <a:cubicBezTo>
                  <a:pt x="1625" y="788"/>
                  <a:pt x="1620" y="790"/>
                  <a:pt x="1615" y="789"/>
                </a:cubicBezTo>
                <a:cubicBezTo>
                  <a:pt x="1608" y="788"/>
                  <a:pt x="1602" y="784"/>
                  <a:pt x="1600" y="777"/>
                </a:cubicBezTo>
                <a:cubicBezTo>
                  <a:pt x="1598" y="770"/>
                  <a:pt x="1600" y="763"/>
                  <a:pt x="1605" y="758"/>
                </a:cubicBezTo>
                <a:cubicBezTo>
                  <a:pt x="1611" y="753"/>
                  <a:pt x="1617" y="752"/>
                  <a:pt x="1624" y="755"/>
                </a:cubicBezTo>
                <a:cubicBezTo>
                  <a:pt x="1626" y="755"/>
                  <a:pt x="1628" y="757"/>
                  <a:pt x="1630" y="758"/>
                </a:cubicBezTo>
                <a:cubicBezTo>
                  <a:pt x="1637" y="767"/>
                  <a:pt x="1638" y="776"/>
                  <a:pt x="1630" y="785"/>
                </a:cubicBezTo>
                <a:cubicBezTo>
                  <a:pt x="1631" y="785"/>
                  <a:pt x="1631" y="785"/>
                  <a:pt x="1632" y="785"/>
                </a:cubicBezTo>
                <a:cubicBezTo>
                  <a:pt x="1642" y="780"/>
                  <a:pt x="1650" y="782"/>
                  <a:pt x="1658" y="789"/>
                </a:cubicBezTo>
                <a:cubicBezTo>
                  <a:pt x="1654" y="781"/>
                  <a:pt x="1651" y="773"/>
                  <a:pt x="1657" y="763"/>
                </a:cubicBezTo>
                <a:cubicBezTo>
                  <a:pt x="1646" y="767"/>
                  <a:pt x="1638" y="764"/>
                  <a:pt x="1631" y="757"/>
                </a:cubicBezTo>
                <a:cubicBezTo>
                  <a:pt x="1631" y="755"/>
                  <a:pt x="1630" y="754"/>
                  <a:pt x="1630" y="753"/>
                </a:cubicBezTo>
                <a:cubicBezTo>
                  <a:pt x="1628" y="745"/>
                  <a:pt x="1629" y="739"/>
                  <a:pt x="1635" y="733"/>
                </a:cubicBezTo>
                <a:cubicBezTo>
                  <a:pt x="1640" y="728"/>
                  <a:pt x="1647" y="727"/>
                  <a:pt x="1654" y="729"/>
                </a:cubicBezTo>
                <a:cubicBezTo>
                  <a:pt x="1656" y="730"/>
                  <a:pt x="1657" y="730"/>
                  <a:pt x="1659" y="731"/>
                </a:cubicBezTo>
                <a:cubicBezTo>
                  <a:pt x="1657" y="723"/>
                  <a:pt x="1657" y="716"/>
                  <a:pt x="1661" y="709"/>
                </a:cubicBezTo>
                <a:cubicBezTo>
                  <a:pt x="1654" y="712"/>
                  <a:pt x="1647" y="711"/>
                  <a:pt x="1639" y="707"/>
                </a:cubicBezTo>
                <a:cubicBezTo>
                  <a:pt x="1640" y="709"/>
                  <a:pt x="1640" y="711"/>
                  <a:pt x="1640" y="712"/>
                </a:cubicBezTo>
                <a:cubicBezTo>
                  <a:pt x="1642" y="721"/>
                  <a:pt x="1639" y="729"/>
                  <a:pt x="1631" y="733"/>
                </a:cubicBezTo>
                <a:cubicBezTo>
                  <a:pt x="1624" y="737"/>
                  <a:pt x="1615" y="735"/>
                  <a:pt x="1609" y="729"/>
                </a:cubicBezTo>
                <a:cubicBezTo>
                  <a:pt x="1604" y="724"/>
                  <a:pt x="1603" y="715"/>
                  <a:pt x="1607" y="708"/>
                </a:cubicBezTo>
                <a:cubicBezTo>
                  <a:pt x="1611" y="700"/>
                  <a:pt x="1619" y="697"/>
                  <a:pt x="1628" y="699"/>
                </a:cubicBezTo>
                <a:cubicBezTo>
                  <a:pt x="1630" y="700"/>
                  <a:pt x="1632" y="700"/>
                  <a:pt x="1635" y="701"/>
                </a:cubicBezTo>
                <a:cubicBezTo>
                  <a:pt x="1631" y="692"/>
                  <a:pt x="1633" y="685"/>
                  <a:pt x="1638" y="679"/>
                </a:cubicBezTo>
                <a:cubicBezTo>
                  <a:pt x="1636" y="679"/>
                  <a:pt x="1635" y="679"/>
                  <a:pt x="1633" y="680"/>
                </a:cubicBezTo>
                <a:cubicBezTo>
                  <a:pt x="1625" y="682"/>
                  <a:pt x="1618" y="680"/>
                  <a:pt x="1613" y="674"/>
                </a:cubicBezTo>
                <a:cubicBezTo>
                  <a:pt x="1608" y="668"/>
                  <a:pt x="1607" y="661"/>
                  <a:pt x="1611" y="653"/>
                </a:cubicBezTo>
                <a:cubicBezTo>
                  <a:pt x="1611" y="652"/>
                  <a:pt x="1612" y="651"/>
                  <a:pt x="1612" y="650"/>
                </a:cubicBezTo>
                <a:cubicBezTo>
                  <a:pt x="1610" y="650"/>
                  <a:pt x="1607" y="651"/>
                  <a:pt x="1605" y="651"/>
                </a:cubicBezTo>
                <a:cubicBezTo>
                  <a:pt x="1597" y="652"/>
                  <a:pt x="1589" y="648"/>
                  <a:pt x="1586" y="641"/>
                </a:cubicBezTo>
                <a:cubicBezTo>
                  <a:pt x="1582" y="634"/>
                  <a:pt x="1584" y="625"/>
                  <a:pt x="1590" y="620"/>
                </a:cubicBezTo>
                <a:cubicBezTo>
                  <a:pt x="1595" y="614"/>
                  <a:pt x="1604" y="613"/>
                  <a:pt x="1611" y="617"/>
                </a:cubicBezTo>
                <a:cubicBezTo>
                  <a:pt x="1613" y="618"/>
                  <a:pt x="1615" y="619"/>
                  <a:pt x="1617" y="620"/>
                </a:cubicBezTo>
                <a:cubicBezTo>
                  <a:pt x="1613" y="613"/>
                  <a:pt x="1612" y="605"/>
                  <a:pt x="1616" y="595"/>
                </a:cubicBezTo>
                <a:cubicBezTo>
                  <a:pt x="1606" y="599"/>
                  <a:pt x="1598" y="596"/>
                  <a:pt x="1592" y="590"/>
                </a:cubicBezTo>
                <a:cubicBezTo>
                  <a:pt x="1588" y="582"/>
                  <a:pt x="1588" y="574"/>
                  <a:pt x="1593" y="565"/>
                </a:cubicBezTo>
                <a:cubicBezTo>
                  <a:pt x="1582" y="569"/>
                  <a:pt x="1574" y="567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59"/>
                  <a:pt x="1566" y="558"/>
                  <a:pt x="1566" y="557"/>
                </a:cubicBezTo>
                <a:cubicBezTo>
                  <a:pt x="1563" y="550"/>
                  <a:pt x="1563" y="543"/>
                  <a:pt x="1569" y="536"/>
                </a:cubicBezTo>
                <a:cubicBezTo>
                  <a:pt x="1574" y="530"/>
                  <a:pt x="1580" y="529"/>
                  <a:pt x="1588" y="531"/>
                </a:cubicBezTo>
                <a:cubicBezTo>
                  <a:pt x="1589" y="531"/>
                  <a:pt x="1591" y="532"/>
                  <a:pt x="1592" y="532"/>
                </a:cubicBezTo>
                <a:cubicBezTo>
                  <a:pt x="1593" y="525"/>
                  <a:pt x="1594" y="519"/>
                  <a:pt x="1595" y="512"/>
                </a:cubicBezTo>
                <a:cubicBezTo>
                  <a:pt x="1587" y="515"/>
                  <a:pt x="1580" y="512"/>
                  <a:pt x="1574" y="509"/>
                </a:cubicBezTo>
                <a:cubicBezTo>
                  <a:pt x="1574" y="513"/>
                  <a:pt x="1576" y="517"/>
                  <a:pt x="1575" y="520"/>
                </a:cubicBezTo>
                <a:cubicBezTo>
                  <a:pt x="1575" y="531"/>
                  <a:pt x="1564" y="539"/>
                  <a:pt x="1553" y="537"/>
                </a:cubicBezTo>
                <a:cubicBezTo>
                  <a:pt x="1543" y="535"/>
                  <a:pt x="1536" y="524"/>
                  <a:pt x="1539" y="514"/>
                </a:cubicBezTo>
                <a:cubicBezTo>
                  <a:pt x="1540" y="512"/>
                  <a:pt x="1541" y="510"/>
                  <a:pt x="1542" y="507"/>
                </a:cubicBezTo>
                <a:cubicBezTo>
                  <a:pt x="1537" y="508"/>
                  <a:pt x="1533" y="509"/>
                  <a:pt x="1529" y="508"/>
                </a:cubicBezTo>
                <a:cubicBezTo>
                  <a:pt x="1525" y="507"/>
                  <a:pt x="1522" y="504"/>
                  <a:pt x="1518" y="503"/>
                </a:cubicBezTo>
                <a:cubicBezTo>
                  <a:pt x="1519" y="505"/>
                  <a:pt x="1520" y="507"/>
                  <a:pt x="1521" y="510"/>
                </a:cubicBezTo>
                <a:cubicBezTo>
                  <a:pt x="1523" y="518"/>
                  <a:pt x="1519" y="526"/>
                  <a:pt x="1512" y="530"/>
                </a:cubicBezTo>
                <a:cubicBezTo>
                  <a:pt x="1505" y="534"/>
                  <a:pt x="1496" y="533"/>
                  <a:pt x="1490" y="527"/>
                </a:cubicBezTo>
                <a:cubicBezTo>
                  <a:pt x="1485" y="521"/>
                  <a:pt x="1484" y="511"/>
                  <a:pt x="1489" y="504"/>
                </a:cubicBezTo>
                <a:cubicBezTo>
                  <a:pt x="1493" y="497"/>
                  <a:pt x="1502" y="495"/>
                  <a:pt x="1509" y="498"/>
                </a:cubicBezTo>
                <a:cubicBezTo>
                  <a:pt x="1512" y="499"/>
                  <a:pt x="1515" y="500"/>
                  <a:pt x="1517" y="502"/>
                </a:cubicBezTo>
                <a:cubicBezTo>
                  <a:pt x="1516" y="499"/>
                  <a:pt x="1515" y="497"/>
                  <a:pt x="1515" y="495"/>
                </a:cubicBezTo>
                <a:cubicBezTo>
                  <a:pt x="1512" y="488"/>
                  <a:pt x="1514" y="481"/>
                  <a:pt x="1520" y="476"/>
                </a:cubicBezTo>
                <a:cubicBezTo>
                  <a:pt x="1526" y="471"/>
                  <a:pt x="1533" y="470"/>
                  <a:pt x="1540" y="473"/>
                </a:cubicBezTo>
                <a:cubicBezTo>
                  <a:pt x="1542" y="474"/>
                  <a:pt x="1544" y="475"/>
                  <a:pt x="1546" y="476"/>
                </a:cubicBezTo>
                <a:cubicBezTo>
                  <a:pt x="1546" y="476"/>
                  <a:pt x="1547" y="477"/>
                  <a:pt x="1547" y="478"/>
                </a:cubicBezTo>
                <a:cubicBezTo>
                  <a:pt x="1551" y="485"/>
                  <a:pt x="1552" y="494"/>
                  <a:pt x="1547" y="502"/>
                </a:cubicBezTo>
                <a:cubicBezTo>
                  <a:pt x="1560" y="499"/>
                  <a:pt x="1562" y="500"/>
                  <a:pt x="1571" y="506"/>
                </a:cubicBezTo>
                <a:cubicBezTo>
                  <a:pt x="1568" y="499"/>
                  <a:pt x="1566" y="491"/>
                  <a:pt x="1571" y="482"/>
                </a:cubicBezTo>
                <a:cubicBezTo>
                  <a:pt x="1561" y="486"/>
                  <a:pt x="1554" y="483"/>
                  <a:pt x="1547" y="478"/>
                </a:cubicBezTo>
                <a:cubicBezTo>
                  <a:pt x="1547" y="477"/>
                  <a:pt x="1546" y="476"/>
                  <a:pt x="1546" y="476"/>
                </a:cubicBezTo>
                <a:cubicBezTo>
                  <a:pt x="1542" y="468"/>
                  <a:pt x="1542" y="461"/>
                  <a:pt x="1547" y="452"/>
                </a:cubicBezTo>
                <a:cubicBezTo>
                  <a:pt x="1538" y="455"/>
                  <a:pt x="1530" y="454"/>
                  <a:pt x="1523" y="448"/>
                </a:cubicBezTo>
                <a:cubicBezTo>
                  <a:pt x="1524" y="451"/>
                  <a:pt x="1525" y="453"/>
                  <a:pt x="1525" y="455"/>
                </a:cubicBezTo>
                <a:cubicBezTo>
                  <a:pt x="1527" y="463"/>
                  <a:pt x="1525" y="469"/>
                  <a:pt x="1519" y="474"/>
                </a:cubicBezTo>
                <a:cubicBezTo>
                  <a:pt x="1514" y="479"/>
                  <a:pt x="1507" y="480"/>
                  <a:pt x="1500" y="477"/>
                </a:cubicBezTo>
                <a:cubicBezTo>
                  <a:pt x="1497" y="476"/>
                  <a:pt x="1495" y="475"/>
                  <a:pt x="1493" y="474"/>
                </a:cubicBezTo>
                <a:cubicBezTo>
                  <a:pt x="1494" y="477"/>
                  <a:pt x="1496" y="481"/>
                  <a:pt x="1496" y="484"/>
                </a:cubicBezTo>
                <a:cubicBezTo>
                  <a:pt x="1497" y="493"/>
                  <a:pt x="1492" y="499"/>
                  <a:pt x="1483" y="502"/>
                </a:cubicBezTo>
                <a:cubicBezTo>
                  <a:pt x="1476" y="504"/>
                  <a:pt x="1468" y="501"/>
                  <a:pt x="1463" y="494"/>
                </a:cubicBezTo>
                <a:cubicBezTo>
                  <a:pt x="1459" y="487"/>
                  <a:pt x="1460" y="479"/>
                  <a:pt x="1465" y="472"/>
                </a:cubicBezTo>
                <a:cubicBezTo>
                  <a:pt x="1471" y="467"/>
                  <a:pt x="1479" y="465"/>
                  <a:pt x="1486" y="469"/>
                </a:cubicBezTo>
                <a:cubicBezTo>
                  <a:pt x="1489" y="470"/>
                  <a:pt x="1491" y="471"/>
                  <a:pt x="1493" y="473"/>
                </a:cubicBezTo>
                <a:cubicBezTo>
                  <a:pt x="1492" y="471"/>
                  <a:pt x="1491" y="469"/>
                  <a:pt x="1490" y="466"/>
                </a:cubicBezTo>
                <a:cubicBezTo>
                  <a:pt x="1488" y="459"/>
                  <a:pt x="1489" y="452"/>
                  <a:pt x="1495" y="446"/>
                </a:cubicBezTo>
                <a:cubicBezTo>
                  <a:pt x="1501" y="441"/>
                  <a:pt x="1507" y="440"/>
                  <a:pt x="1514" y="443"/>
                </a:cubicBezTo>
                <a:cubicBezTo>
                  <a:pt x="1517" y="444"/>
                  <a:pt x="1519" y="444"/>
                  <a:pt x="1521" y="445"/>
                </a:cubicBezTo>
                <a:cubicBezTo>
                  <a:pt x="1517" y="438"/>
                  <a:pt x="1518" y="431"/>
                  <a:pt x="1522" y="423"/>
                </a:cubicBezTo>
                <a:cubicBezTo>
                  <a:pt x="1508" y="425"/>
                  <a:pt x="1507" y="425"/>
                  <a:pt x="1498" y="418"/>
                </a:cubicBezTo>
                <a:cubicBezTo>
                  <a:pt x="1499" y="420"/>
                  <a:pt x="1500" y="422"/>
                  <a:pt x="1500" y="424"/>
                </a:cubicBezTo>
                <a:cubicBezTo>
                  <a:pt x="1503" y="432"/>
                  <a:pt x="1500" y="441"/>
                  <a:pt x="1493" y="446"/>
                </a:cubicBezTo>
                <a:cubicBezTo>
                  <a:pt x="1486" y="450"/>
                  <a:pt x="1477" y="449"/>
                  <a:pt x="1471" y="444"/>
                </a:cubicBezTo>
                <a:cubicBezTo>
                  <a:pt x="1464" y="439"/>
                  <a:pt x="1463" y="429"/>
                  <a:pt x="1466" y="422"/>
                </a:cubicBezTo>
                <a:cubicBezTo>
                  <a:pt x="1467" y="420"/>
                  <a:pt x="1469" y="418"/>
                  <a:pt x="1470" y="416"/>
                </a:cubicBezTo>
                <a:cubicBezTo>
                  <a:pt x="1468" y="417"/>
                  <a:pt x="1466" y="418"/>
                  <a:pt x="1464" y="419"/>
                </a:cubicBezTo>
                <a:cubicBezTo>
                  <a:pt x="1457" y="421"/>
                  <a:pt x="1449" y="419"/>
                  <a:pt x="1444" y="413"/>
                </a:cubicBezTo>
                <a:cubicBezTo>
                  <a:pt x="1439" y="407"/>
                  <a:pt x="1438" y="399"/>
                  <a:pt x="1442" y="392"/>
                </a:cubicBezTo>
                <a:cubicBezTo>
                  <a:pt x="1443" y="390"/>
                  <a:pt x="1444" y="388"/>
                  <a:pt x="1445" y="386"/>
                </a:cubicBezTo>
                <a:cubicBezTo>
                  <a:pt x="1441" y="387"/>
                  <a:pt x="1437" y="390"/>
                  <a:pt x="1432" y="390"/>
                </a:cubicBezTo>
                <a:cubicBezTo>
                  <a:pt x="1419" y="389"/>
                  <a:pt x="1411" y="376"/>
                  <a:pt x="1416" y="364"/>
                </a:cubicBezTo>
                <a:cubicBezTo>
                  <a:pt x="1417" y="362"/>
                  <a:pt x="1418" y="360"/>
                  <a:pt x="1420" y="357"/>
                </a:cubicBezTo>
                <a:cubicBezTo>
                  <a:pt x="1418" y="358"/>
                  <a:pt x="1417" y="358"/>
                  <a:pt x="1416" y="359"/>
                </a:cubicBezTo>
                <a:cubicBezTo>
                  <a:pt x="1408" y="361"/>
                  <a:pt x="1401" y="360"/>
                  <a:pt x="1395" y="354"/>
                </a:cubicBezTo>
                <a:cubicBezTo>
                  <a:pt x="1390" y="348"/>
                  <a:pt x="1389" y="341"/>
                  <a:pt x="1392" y="334"/>
                </a:cubicBezTo>
                <a:cubicBezTo>
                  <a:pt x="1392" y="333"/>
                  <a:pt x="1393" y="331"/>
                  <a:pt x="1394" y="329"/>
                </a:cubicBezTo>
                <a:cubicBezTo>
                  <a:pt x="1383" y="333"/>
                  <a:pt x="1375" y="330"/>
                  <a:pt x="1368" y="324"/>
                </a:cubicBezTo>
                <a:cubicBezTo>
                  <a:pt x="1365" y="316"/>
                  <a:pt x="1364" y="308"/>
                  <a:pt x="1370" y="299"/>
                </a:cubicBezTo>
                <a:cubicBezTo>
                  <a:pt x="1359" y="303"/>
                  <a:pt x="1351" y="301"/>
                  <a:pt x="1344" y="294"/>
                </a:cubicBezTo>
                <a:cubicBezTo>
                  <a:pt x="1345" y="297"/>
                  <a:pt x="1346" y="299"/>
                  <a:pt x="1346" y="301"/>
                </a:cubicBezTo>
                <a:cubicBezTo>
                  <a:pt x="1349" y="309"/>
                  <a:pt x="1347" y="318"/>
                  <a:pt x="1339" y="322"/>
                </a:cubicBezTo>
                <a:cubicBezTo>
                  <a:pt x="1333" y="327"/>
                  <a:pt x="1324" y="327"/>
                  <a:pt x="1317" y="321"/>
                </a:cubicBezTo>
                <a:cubicBezTo>
                  <a:pt x="1311" y="316"/>
                  <a:pt x="1309" y="306"/>
                  <a:pt x="1313" y="299"/>
                </a:cubicBezTo>
                <a:cubicBezTo>
                  <a:pt x="1314" y="297"/>
                  <a:pt x="1316" y="295"/>
                  <a:pt x="1317" y="293"/>
                </a:cubicBezTo>
                <a:cubicBezTo>
                  <a:pt x="1315" y="294"/>
                  <a:pt x="1313" y="295"/>
                  <a:pt x="1311" y="295"/>
                </a:cubicBezTo>
                <a:cubicBezTo>
                  <a:pt x="1303" y="298"/>
                  <a:pt x="1296" y="296"/>
                  <a:pt x="1291" y="290"/>
                </a:cubicBezTo>
                <a:cubicBezTo>
                  <a:pt x="1285" y="284"/>
                  <a:pt x="1285" y="276"/>
                  <a:pt x="1289" y="269"/>
                </a:cubicBezTo>
                <a:cubicBezTo>
                  <a:pt x="1290" y="267"/>
                  <a:pt x="1291" y="265"/>
                  <a:pt x="1292" y="264"/>
                </a:cubicBezTo>
                <a:cubicBezTo>
                  <a:pt x="1283" y="268"/>
                  <a:pt x="1275" y="268"/>
                  <a:pt x="1267" y="263"/>
                </a:cubicBezTo>
                <a:cubicBezTo>
                  <a:pt x="1267" y="262"/>
                  <a:pt x="1266" y="262"/>
                  <a:pt x="1266" y="262"/>
                </a:cubicBezTo>
                <a:cubicBezTo>
                  <a:pt x="1267" y="265"/>
                  <a:pt x="1267" y="268"/>
                  <a:pt x="1268" y="270"/>
                </a:cubicBezTo>
                <a:cubicBezTo>
                  <a:pt x="1269" y="279"/>
                  <a:pt x="1265" y="286"/>
                  <a:pt x="1258" y="289"/>
                </a:cubicBezTo>
                <a:cubicBezTo>
                  <a:pt x="1251" y="293"/>
                  <a:pt x="1243" y="292"/>
                  <a:pt x="1237" y="286"/>
                </a:cubicBezTo>
                <a:cubicBezTo>
                  <a:pt x="1231" y="280"/>
                  <a:pt x="1230" y="272"/>
                  <a:pt x="1234" y="265"/>
                </a:cubicBezTo>
                <a:cubicBezTo>
                  <a:pt x="1235" y="263"/>
                  <a:pt x="1236" y="261"/>
                  <a:pt x="1237" y="259"/>
                </a:cubicBezTo>
                <a:cubicBezTo>
                  <a:pt x="1235" y="260"/>
                  <a:pt x="1233" y="260"/>
                  <a:pt x="1231" y="261"/>
                </a:cubicBezTo>
                <a:cubicBezTo>
                  <a:pt x="1224" y="263"/>
                  <a:pt x="1218" y="262"/>
                  <a:pt x="1212" y="256"/>
                </a:cubicBezTo>
                <a:cubicBezTo>
                  <a:pt x="1207" y="251"/>
                  <a:pt x="1206" y="245"/>
                  <a:pt x="1208" y="238"/>
                </a:cubicBezTo>
                <a:cubicBezTo>
                  <a:pt x="1208" y="236"/>
                  <a:pt x="1209" y="234"/>
                  <a:pt x="1210" y="231"/>
                </a:cubicBezTo>
                <a:cubicBezTo>
                  <a:pt x="1200" y="234"/>
                  <a:pt x="1192" y="233"/>
                  <a:pt x="1185" y="225"/>
                </a:cubicBezTo>
                <a:cubicBezTo>
                  <a:pt x="1185" y="225"/>
                  <a:pt x="1185" y="225"/>
                  <a:pt x="1185" y="225"/>
                </a:cubicBezTo>
                <a:cubicBezTo>
                  <a:pt x="1185" y="225"/>
                  <a:pt x="1185" y="225"/>
                  <a:pt x="1185" y="225"/>
                </a:cubicBezTo>
                <a:cubicBezTo>
                  <a:pt x="1185" y="226"/>
                  <a:pt x="1185" y="226"/>
                  <a:pt x="1185" y="226"/>
                </a:cubicBezTo>
                <a:cubicBezTo>
                  <a:pt x="1180" y="217"/>
                  <a:pt x="1181" y="209"/>
                  <a:pt x="1186" y="201"/>
                </a:cubicBezTo>
                <a:cubicBezTo>
                  <a:pt x="1177" y="205"/>
                  <a:pt x="1169" y="204"/>
                  <a:pt x="1162" y="197"/>
                </a:cubicBezTo>
                <a:cubicBezTo>
                  <a:pt x="1162" y="200"/>
                  <a:pt x="1163" y="202"/>
                  <a:pt x="1164" y="204"/>
                </a:cubicBezTo>
                <a:cubicBezTo>
                  <a:pt x="1166" y="211"/>
                  <a:pt x="1164" y="218"/>
                  <a:pt x="1158" y="223"/>
                </a:cubicBezTo>
                <a:cubicBezTo>
                  <a:pt x="1152" y="228"/>
                  <a:pt x="1145" y="229"/>
                  <a:pt x="1138" y="226"/>
                </a:cubicBezTo>
                <a:cubicBezTo>
                  <a:pt x="1136" y="225"/>
                  <a:pt x="1134" y="224"/>
                  <a:pt x="1132" y="223"/>
                </a:cubicBezTo>
                <a:cubicBezTo>
                  <a:pt x="1133" y="227"/>
                  <a:pt x="1135" y="231"/>
                  <a:pt x="1135" y="235"/>
                </a:cubicBezTo>
                <a:cubicBezTo>
                  <a:pt x="1135" y="243"/>
                  <a:pt x="1130" y="248"/>
                  <a:pt x="1124" y="251"/>
                </a:cubicBezTo>
                <a:cubicBezTo>
                  <a:pt x="1117" y="253"/>
                  <a:pt x="1109" y="252"/>
                  <a:pt x="1104" y="246"/>
                </a:cubicBezTo>
                <a:cubicBezTo>
                  <a:pt x="1099" y="241"/>
                  <a:pt x="1097" y="235"/>
                  <a:pt x="1100" y="228"/>
                </a:cubicBezTo>
                <a:cubicBezTo>
                  <a:pt x="1101" y="225"/>
                  <a:pt x="1103" y="223"/>
                  <a:pt x="1104" y="220"/>
                </a:cubicBezTo>
                <a:cubicBezTo>
                  <a:pt x="1114" y="214"/>
                  <a:pt x="1123" y="214"/>
                  <a:pt x="1131" y="222"/>
                </a:cubicBezTo>
                <a:cubicBezTo>
                  <a:pt x="1131" y="221"/>
                  <a:pt x="1131" y="220"/>
                  <a:pt x="1130" y="219"/>
                </a:cubicBezTo>
                <a:cubicBezTo>
                  <a:pt x="1126" y="208"/>
                  <a:pt x="1127" y="202"/>
                  <a:pt x="1135" y="194"/>
                </a:cubicBezTo>
                <a:cubicBezTo>
                  <a:pt x="1126" y="198"/>
                  <a:pt x="1118" y="200"/>
                  <a:pt x="1109" y="194"/>
                </a:cubicBezTo>
                <a:cubicBezTo>
                  <a:pt x="1112" y="203"/>
                  <a:pt x="1111" y="212"/>
                  <a:pt x="1103" y="219"/>
                </a:cubicBezTo>
                <a:cubicBezTo>
                  <a:pt x="1101" y="220"/>
                  <a:pt x="1100" y="221"/>
                  <a:pt x="1098" y="221"/>
                </a:cubicBezTo>
                <a:cubicBezTo>
                  <a:pt x="1090" y="223"/>
                  <a:pt x="1084" y="222"/>
                  <a:pt x="1078" y="216"/>
                </a:cubicBezTo>
                <a:cubicBezTo>
                  <a:pt x="1073" y="210"/>
                  <a:pt x="1073" y="203"/>
                  <a:pt x="1076" y="196"/>
                </a:cubicBezTo>
                <a:cubicBezTo>
                  <a:pt x="1077" y="194"/>
                  <a:pt x="1078" y="192"/>
                  <a:pt x="1079" y="190"/>
                </a:cubicBezTo>
                <a:cubicBezTo>
                  <a:pt x="1071" y="195"/>
                  <a:pt x="1063" y="195"/>
                  <a:pt x="1054" y="189"/>
                </a:cubicBezTo>
                <a:cubicBezTo>
                  <a:pt x="1054" y="192"/>
                  <a:pt x="1055" y="193"/>
                  <a:pt x="1055" y="194"/>
                </a:cubicBezTo>
                <a:cubicBezTo>
                  <a:pt x="1057" y="204"/>
                  <a:pt x="1054" y="212"/>
                  <a:pt x="1046" y="216"/>
                </a:cubicBezTo>
                <a:cubicBezTo>
                  <a:pt x="1039" y="220"/>
                  <a:pt x="1030" y="218"/>
                  <a:pt x="1024" y="212"/>
                </a:cubicBezTo>
                <a:cubicBezTo>
                  <a:pt x="1019" y="206"/>
                  <a:pt x="1018" y="197"/>
                  <a:pt x="1022" y="190"/>
                </a:cubicBezTo>
                <a:cubicBezTo>
                  <a:pt x="1027" y="183"/>
                  <a:pt x="1036" y="180"/>
                  <a:pt x="1045" y="183"/>
                </a:cubicBezTo>
                <a:cubicBezTo>
                  <a:pt x="1046" y="183"/>
                  <a:pt x="1048" y="184"/>
                  <a:pt x="1051" y="185"/>
                </a:cubicBezTo>
                <a:cubicBezTo>
                  <a:pt x="1046" y="177"/>
                  <a:pt x="1048" y="169"/>
                  <a:pt x="1051" y="164"/>
                </a:cubicBezTo>
                <a:cubicBezTo>
                  <a:pt x="1044" y="163"/>
                  <a:pt x="1037" y="163"/>
                  <a:pt x="1030" y="162"/>
                </a:cubicBezTo>
                <a:cubicBezTo>
                  <a:pt x="1031" y="164"/>
                  <a:pt x="1031" y="165"/>
                  <a:pt x="1031" y="167"/>
                </a:cubicBezTo>
                <a:cubicBezTo>
                  <a:pt x="1032" y="175"/>
                  <a:pt x="1030" y="181"/>
                  <a:pt x="1023" y="185"/>
                </a:cubicBezTo>
                <a:cubicBezTo>
                  <a:pt x="1017" y="189"/>
                  <a:pt x="1011" y="190"/>
                  <a:pt x="1004" y="186"/>
                </a:cubicBezTo>
                <a:cubicBezTo>
                  <a:pt x="1002" y="185"/>
                  <a:pt x="999" y="182"/>
                  <a:pt x="997" y="180"/>
                </a:cubicBezTo>
                <a:cubicBezTo>
                  <a:pt x="997" y="180"/>
                  <a:pt x="997" y="180"/>
                  <a:pt x="997" y="180"/>
                </a:cubicBezTo>
                <a:cubicBezTo>
                  <a:pt x="998" y="183"/>
                  <a:pt x="999" y="185"/>
                  <a:pt x="1000" y="188"/>
                </a:cubicBezTo>
                <a:cubicBezTo>
                  <a:pt x="1003" y="196"/>
                  <a:pt x="1000" y="204"/>
                  <a:pt x="994" y="209"/>
                </a:cubicBezTo>
                <a:cubicBezTo>
                  <a:pt x="987" y="214"/>
                  <a:pt x="979" y="214"/>
                  <a:pt x="972" y="209"/>
                </a:cubicBezTo>
                <a:cubicBezTo>
                  <a:pt x="966" y="205"/>
                  <a:pt x="963" y="196"/>
                  <a:pt x="966" y="188"/>
                </a:cubicBezTo>
                <a:cubicBezTo>
                  <a:pt x="967" y="186"/>
                  <a:pt x="968" y="184"/>
                  <a:pt x="969" y="182"/>
                </a:cubicBezTo>
                <a:cubicBezTo>
                  <a:pt x="968" y="182"/>
                  <a:pt x="966" y="183"/>
                  <a:pt x="964" y="183"/>
                </a:cubicBezTo>
                <a:cubicBezTo>
                  <a:pt x="956" y="185"/>
                  <a:pt x="949" y="184"/>
                  <a:pt x="944" y="177"/>
                </a:cubicBezTo>
                <a:cubicBezTo>
                  <a:pt x="939" y="171"/>
                  <a:pt x="938" y="164"/>
                  <a:pt x="942" y="157"/>
                </a:cubicBezTo>
                <a:cubicBezTo>
                  <a:pt x="943" y="156"/>
                  <a:pt x="943" y="154"/>
                  <a:pt x="944" y="153"/>
                </a:cubicBezTo>
                <a:cubicBezTo>
                  <a:pt x="936" y="155"/>
                  <a:pt x="929" y="156"/>
                  <a:pt x="921" y="150"/>
                </a:cubicBezTo>
                <a:cubicBezTo>
                  <a:pt x="924" y="161"/>
                  <a:pt x="922" y="169"/>
                  <a:pt x="915" y="176"/>
                </a:cubicBezTo>
                <a:cubicBezTo>
                  <a:pt x="915" y="176"/>
                  <a:pt x="915" y="176"/>
                  <a:pt x="915" y="176"/>
                </a:cubicBezTo>
                <a:cubicBezTo>
                  <a:pt x="915" y="176"/>
                  <a:pt x="915" y="176"/>
                  <a:pt x="915" y="176"/>
                </a:cubicBezTo>
                <a:cubicBezTo>
                  <a:pt x="917" y="175"/>
                  <a:pt x="919" y="174"/>
                  <a:pt x="921" y="174"/>
                </a:cubicBezTo>
                <a:cubicBezTo>
                  <a:pt x="929" y="171"/>
                  <a:pt x="937" y="172"/>
                  <a:pt x="942" y="178"/>
                </a:cubicBezTo>
                <a:cubicBezTo>
                  <a:pt x="948" y="185"/>
                  <a:pt x="948" y="192"/>
                  <a:pt x="944" y="200"/>
                </a:cubicBezTo>
                <a:cubicBezTo>
                  <a:pt x="943" y="201"/>
                  <a:pt x="943" y="203"/>
                  <a:pt x="942" y="204"/>
                </a:cubicBezTo>
                <a:cubicBezTo>
                  <a:pt x="940" y="205"/>
                  <a:pt x="938" y="206"/>
                  <a:pt x="936" y="207"/>
                </a:cubicBezTo>
                <a:cubicBezTo>
                  <a:pt x="929" y="210"/>
                  <a:pt x="921" y="208"/>
                  <a:pt x="916" y="203"/>
                </a:cubicBezTo>
                <a:cubicBezTo>
                  <a:pt x="910" y="198"/>
                  <a:pt x="909" y="190"/>
                  <a:pt x="912" y="183"/>
                </a:cubicBezTo>
                <a:cubicBezTo>
                  <a:pt x="913" y="180"/>
                  <a:pt x="914" y="178"/>
                  <a:pt x="915" y="176"/>
                </a:cubicBezTo>
                <a:cubicBezTo>
                  <a:pt x="907" y="181"/>
                  <a:pt x="899" y="180"/>
                  <a:pt x="891" y="175"/>
                </a:cubicBezTo>
                <a:cubicBezTo>
                  <a:pt x="895" y="188"/>
                  <a:pt x="892" y="196"/>
                  <a:pt x="884" y="201"/>
                </a:cubicBezTo>
                <a:cubicBezTo>
                  <a:pt x="877" y="205"/>
                  <a:pt x="867" y="204"/>
                  <a:pt x="861" y="198"/>
                </a:cubicBezTo>
                <a:cubicBezTo>
                  <a:pt x="856" y="192"/>
                  <a:pt x="855" y="183"/>
                  <a:pt x="859" y="176"/>
                </a:cubicBezTo>
                <a:cubicBezTo>
                  <a:pt x="864" y="167"/>
                  <a:pt x="873" y="165"/>
                  <a:pt x="887" y="170"/>
                </a:cubicBezTo>
                <a:cubicBezTo>
                  <a:pt x="884" y="162"/>
                  <a:pt x="885" y="155"/>
                  <a:pt x="889" y="147"/>
                </a:cubicBezTo>
                <a:cubicBezTo>
                  <a:pt x="881" y="151"/>
                  <a:pt x="874" y="150"/>
                  <a:pt x="866" y="145"/>
                </a:cubicBezTo>
                <a:cubicBezTo>
                  <a:pt x="870" y="156"/>
                  <a:pt x="868" y="164"/>
                  <a:pt x="861" y="170"/>
                </a:cubicBezTo>
                <a:cubicBezTo>
                  <a:pt x="854" y="176"/>
                  <a:pt x="846" y="175"/>
                  <a:pt x="837" y="171"/>
                </a:cubicBezTo>
                <a:cubicBezTo>
                  <a:pt x="840" y="181"/>
                  <a:pt x="839" y="190"/>
                  <a:pt x="830" y="196"/>
                </a:cubicBezTo>
                <a:cubicBezTo>
                  <a:pt x="824" y="200"/>
                  <a:pt x="815" y="200"/>
                  <a:pt x="809" y="195"/>
                </a:cubicBezTo>
                <a:cubicBezTo>
                  <a:pt x="800" y="188"/>
                  <a:pt x="800" y="179"/>
                  <a:pt x="804" y="170"/>
                </a:cubicBezTo>
                <a:cubicBezTo>
                  <a:pt x="797" y="169"/>
                  <a:pt x="790" y="169"/>
                  <a:pt x="783" y="168"/>
                </a:cubicBezTo>
                <a:cubicBezTo>
                  <a:pt x="786" y="176"/>
                  <a:pt x="784" y="185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6" y="191"/>
                  <a:pt x="775" y="192"/>
                  <a:pt x="774" y="192"/>
                </a:cubicBezTo>
                <a:cubicBezTo>
                  <a:pt x="765" y="196"/>
                  <a:pt x="758" y="195"/>
                  <a:pt x="752" y="189"/>
                </a:cubicBezTo>
                <a:cubicBezTo>
                  <a:pt x="746" y="182"/>
                  <a:pt x="746" y="175"/>
                  <a:pt x="749" y="167"/>
                </a:cubicBezTo>
                <a:cubicBezTo>
                  <a:pt x="749" y="166"/>
                  <a:pt x="750" y="165"/>
                  <a:pt x="750" y="165"/>
                </a:cubicBezTo>
                <a:cubicBezTo>
                  <a:pt x="743" y="164"/>
                  <a:pt x="736" y="164"/>
                  <a:pt x="729" y="163"/>
                </a:cubicBezTo>
                <a:cubicBezTo>
                  <a:pt x="732" y="171"/>
                  <a:pt x="730" y="179"/>
                  <a:pt x="723" y="186"/>
                </a:cubicBezTo>
                <a:cubicBezTo>
                  <a:pt x="725" y="185"/>
                  <a:pt x="727" y="184"/>
                  <a:pt x="730" y="183"/>
                </a:cubicBezTo>
                <a:cubicBezTo>
                  <a:pt x="738" y="180"/>
                  <a:pt x="747" y="183"/>
                  <a:pt x="751" y="190"/>
                </a:cubicBezTo>
                <a:cubicBezTo>
                  <a:pt x="756" y="198"/>
                  <a:pt x="755" y="207"/>
                  <a:pt x="749" y="213"/>
                </a:cubicBezTo>
                <a:cubicBezTo>
                  <a:pt x="743" y="219"/>
                  <a:pt x="734" y="221"/>
                  <a:pt x="727" y="216"/>
                </a:cubicBezTo>
                <a:cubicBezTo>
                  <a:pt x="725" y="215"/>
                  <a:pt x="723" y="214"/>
                  <a:pt x="722" y="213"/>
                </a:cubicBezTo>
                <a:cubicBezTo>
                  <a:pt x="723" y="215"/>
                  <a:pt x="723" y="218"/>
                  <a:pt x="724" y="220"/>
                </a:cubicBezTo>
                <a:cubicBezTo>
                  <a:pt x="727" y="228"/>
                  <a:pt x="723" y="236"/>
                  <a:pt x="716" y="241"/>
                </a:cubicBezTo>
                <a:cubicBezTo>
                  <a:pt x="709" y="245"/>
                  <a:pt x="700" y="244"/>
                  <a:pt x="694" y="238"/>
                </a:cubicBezTo>
                <a:cubicBezTo>
                  <a:pt x="688" y="232"/>
                  <a:pt x="687" y="223"/>
                  <a:pt x="691" y="216"/>
                </a:cubicBezTo>
                <a:cubicBezTo>
                  <a:pt x="692" y="214"/>
                  <a:pt x="694" y="212"/>
                  <a:pt x="696" y="210"/>
                </a:cubicBezTo>
                <a:cubicBezTo>
                  <a:pt x="687" y="214"/>
                  <a:pt x="678" y="217"/>
                  <a:pt x="668" y="208"/>
                </a:cubicBezTo>
                <a:cubicBezTo>
                  <a:pt x="672" y="223"/>
                  <a:pt x="670" y="231"/>
                  <a:pt x="662" y="236"/>
                </a:cubicBezTo>
                <a:cubicBezTo>
                  <a:pt x="656" y="240"/>
                  <a:pt x="647" y="240"/>
                  <a:pt x="641" y="235"/>
                </a:cubicBezTo>
                <a:cubicBezTo>
                  <a:pt x="634" y="230"/>
                  <a:pt x="632" y="222"/>
                  <a:pt x="636" y="210"/>
                </a:cubicBezTo>
                <a:cubicBezTo>
                  <a:pt x="629" y="209"/>
                  <a:pt x="622" y="209"/>
                  <a:pt x="615" y="208"/>
                </a:cubicBezTo>
                <a:cubicBezTo>
                  <a:pt x="618" y="216"/>
                  <a:pt x="617" y="223"/>
                  <a:pt x="610" y="230"/>
                </a:cubicBezTo>
                <a:cubicBezTo>
                  <a:pt x="613" y="229"/>
                  <a:pt x="615" y="229"/>
                  <a:pt x="618" y="228"/>
                </a:cubicBezTo>
                <a:cubicBezTo>
                  <a:pt x="625" y="226"/>
                  <a:pt x="631" y="228"/>
                  <a:pt x="636" y="234"/>
                </a:cubicBezTo>
                <a:cubicBezTo>
                  <a:pt x="641" y="240"/>
                  <a:pt x="642" y="246"/>
                  <a:pt x="639" y="254"/>
                </a:cubicBezTo>
                <a:cubicBezTo>
                  <a:pt x="638" y="256"/>
                  <a:pt x="637" y="258"/>
                  <a:pt x="636" y="260"/>
                </a:cubicBezTo>
                <a:cubicBezTo>
                  <a:pt x="639" y="259"/>
                  <a:pt x="643" y="257"/>
                  <a:pt x="647" y="257"/>
                </a:cubicBezTo>
                <a:cubicBezTo>
                  <a:pt x="655" y="257"/>
                  <a:pt x="662" y="262"/>
                  <a:pt x="664" y="270"/>
                </a:cubicBezTo>
                <a:cubicBezTo>
                  <a:pt x="666" y="278"/>
                  <a:pt x="663" y="286"/>
                  <a:pt x="656" y="290"/>
                </a:cubicBezTo>
                <a:cubicBezTo>
                  <a:pt x="649" y="294"/>
                  <a:pt x="641" y="293"/>
                  <a:pt x="635" y="288"/>
                </a:cubicBezTo>
                <a:cubicBezTo>
                  <a:pt x="629" y="283"/>
                  <a:pt x="627" y="274"/>
                  <a:pt x="631" y="266"/>
                </a:cubicBezTo>
                <a:cubicBezTo>
                  <a:pt x="633" y="264"/>
                  <a:pt x="634" y="262"/>
                  <a:pt x="636" y="260"/>
                </a:cubicBezTo>
                <a:cubicBezTo>
                  <a:pt x="635" y="261"/>
                  <a:pt x="634" y="261"/>
                  <a:pt x="633" y="261"/>
                </a:cubicBezTo>
                <a:cubicBezTo>
                  <a:pt x="623" y="266"/>
                  <a:pt x="614" y="265"/>
                  <a:pt x="607" y="257"/>
                </a:cubicBezTo>
                <a:cubicBezTo>
                  <a:pt x="608" y="259"/>
                  <a:pt x="609" y="261"/>
                  <a:pt x="610" y="264"/>
                </a:cubicBezTo>
                <a:cubicBezTo>
                  <a:pt x="613" y="272"/>
                  <a:pt x="610" y="281"/>
                  <a:pt x="603" y="286"/>
                </a:cubicBezTo>
                <a:cubicBezTo>
                  <a:pt x="596" y="290"/>
                  <a:pt x="586" y="289"/>
                  <a:pt x="580" y="283"/>
                </a:cubicBezTo>
                <a:cubicBezTo>
                  <a:pt x="574" y="277"/>
                  <a:pt x="573" y="268"/>
                  <a:pt x="578" y="260"/>
                </a:cubicBezTo>
                <a:cubicBezTo>
                  <a:pt x="583" y="253"/>
                  <a:pt x="592" y="250"/>
                  <a:pt x="601" y="254"/>
                </a:cubicBezTo>
                <a:cubicBezTo>
                  <a:pt x="603" y="255"/>
                  <a:pt x="605" y="255"/>
                  <a:pt x="607" y="256"/>
                </a:cubicBezTo>
                <a:cubicBezTo>
                  <a:pt x="601" y="247"/>
                  <a:pt x="604" y="239"/>
                  <a:pt x="609" y="231"/>
                </a:cubicBezTo>
                <a:cubicBezTo>
                  <a:pt x="602" y="236"/>
                  <a:pt x="594" y="235"/>
                  <a:pt x="586" y="232"/>
                </a:cubicBezTo>
                <a:cubicBezTo>
                  <a:pt x="588" y="242"/>
                  <a:pt x="587" y="250"/>
                  <a:pt x="580" y="256"/>
                </a:cubicBezTo>
                <a:cubicBezTo>
                  <a:pt x="572" y="262"/>
                  <a:pt x="563" y="259"/>
                  <a:pt x="555" y="255"/>
                </a:cubicBezTo>
                <a:cubicBezTo>
                  <a:pt x="556" y="258"/>
                  <a:pt x="557" y="261"/>
                  <a:pt x="557" y="263"/>
                </a:cubicBezTo>
                <a:cubicBezTo>
                  <a:pt x="559" y="275"/>
                  <a:pt x="547" y="286"/>
                  <a:pt x="536" y="284"/>
                </a:cubicBezTo>
                <a:cubicBezTo>
                  <a:pt x="531" y="283"/>
                  <a:pt x="528" y="280"/>
                  <a:pt x="524" y="277"/>
                </a:cubicBezTo>
                <a:cubicBezTo>
                  <a:pt x="524" y="279"/>
                  <a:pt x="525" y="281"/>
                  <a:pt x="526" y="283"/>
                </a:cubicBezTo>
                <a:cubicBezTo>
                  <a:pt x="529" y="290"/>
                  <a:pt x="528" y="297"/>
                  <a:pt x="522" y="303"/>
                </a:cubicBezTo>
                <a:cubicBezTo>
                  <a:pt x="516" y="309"/>
                  <a:pt x="509" y="310"/>
                  <a:pt x="502" y="307"/>
                </a:cubicBezTo>
                <a:cubicBezTo>
                  <a:pt x="500" y="306"/>
                  <a:pt x="498" y="306"/>
                  <a:pt x="496" y="305"/>
                </a:cubicBezTo>
                <a:cubicBezTo>
                  <a:pt x="497" y="308"/>
                  <a:pt x="498" y="311"/>
                  <a:pt x="498" y="314"/>
                </a:cubicBezTo>
                <a:cubicBezTo>
                  <a:pt x="499" y="322"/>
                  <a:pt x="495" y="328"/>
                  <a:pt x="488" y="331"/>
                </a:cubicBezTo>
                <a:cubicBezTo>
                  <a:pt x="481" y="335"/>
                  <a:pt x="475" y="334"/>
                  <a:pt x="468" y="329"/>
                </a:cubicBezTo>
                <a:cubicBezTo>
                  <a:pt x="462" y="324"/>
                  <a:pt x="460" y="318"/>
                  <a:pt x="462" y="310"/>
                </a:cubicBezTo>
                <a:cubicBezTo>
                  <a:pt x="463" y="308"/>
                  <a:pt x="464" y="306"/>
                  <a:pt x="465" y="303"/>
                </a:cubicBezTo>
                <a:cubicBezTo>
                  <a:pt x="458" y="305"/>
                  <a:pt x="451" y="306"/>
                  <a:pt x="444" y="303"/>
                </a:cubicBezTo>
                <a:cubicBezTo>
                  <a:pt x="444" y="310"/>
                  <a:pt x="443" y="316"/>
                  <a:pt x="442" y="322"/>
                </a:cubicBezTo>
                <a:cubicBezTo>
                  <a:pt x="444" y="322"/>
                  <a:pt x="445" y="322"/>
                  <a:pt x="447" y="321"/>
                </a:cubicBezTo>
                <a:cubicBezTo>
                  <a:pt x="456" y="320"/>
                  <a:pt x="463" y="324"/>
                  <a:pt x="467" y="332"/>
                </a:cubicBezTo>
                <a:cubicBezTo>
                  <a:pt x="470" y="339"/>
                  <a:pt x="468" y="348"/>
                  <a:pt x="462" y="353"/>
                </a:cubicBezTo>
                <a:cubicBezTo>
                  <a:pt x="456" y="359"/>
                  <a:pt x="447" y="360"/>
                  <a:pt x="440" y="355"/>
                </a:cubicBezTo>
                <a:cubicBezTo>
                  <a:pt x="433" y="351"/>
                  <a:pt x="430" y="343"/>
                  <a:pt x="432" y="334"/>
                </a:cubicBezTo>
                <a:cubicBezTo>
                  <a:pt x="433" y="332"/>
                  <a:pt x="434" y="331"/>
                  <a:pt x="434" y="329"/>
                </a:cubicBezTo>
                <a:cubicBezTo>
                  <a:pt x="430" y="329"/>
                  <a:pt x="427" y="330"/>
                  <a:pt x="423" y="329"/>
                </a:cubicBezTo>
                <a:cubicBezTo>
                  <a:pt x="420" y="329"/>
                  <a:pt x="417" y="328"/>
                  <a:pt x="413" y="327"/>
                </a:cubicBezTo>
                <a:cubicBezTo>
                  <a:pt x="414" y="331"/>
                  <a:pt x="415" y="334"/>
                  <a:pt x="414" y="337"/>
                </a:cubicBezTo>
                <a:cubicBezTo>
                  <a:pt x="414" y="340"/>
                  <a:pt x="413" y="344"/>
                  <a:pt x="412" y="347"/>
                </a:cubicBezTo>
                <a:cubicBezTo>
                  <a:pt x="425" y="345"/>
                  <a:pt x="433" y="348"/>
                  <a:pt x="437" y="356"/>
                </a:cubicBezTo>
                <a:cubicBezTo>
                  <a:pt x="440" y="364"/>
                  <a:pt x="439" y="373"/>
                  <a:pt x="433" y="378"/>
                </a:cubicBezTo>
                <a:cubicBezTo>
                  <a:pt x="426" y="384"/>
                  <a:pt x="417" y="384"/>
                  <a:pt x="410" y="380"/>
                </a:cubicBezTo>
                <a:cubicBezTo>
                  <a:pt x="402" y="375"/>
                  <a:pt x="400" y="367"/>
                  <a:pt x="404" y="354"/>
                </a:cubicBezTo>
                <a:cubicBezTo>
                  <a:pt x="397" y="354"/>
                  <a:pt x="390" y="353"/>
                  <a:pt x="384" y="352"/>
                </a:cubicBezTo>
                <a:cubicBezTo>
                  <a:pt x="384" y="358"/>
                  <a:pt x="383" y="365"/>
                  <a:pt x="383" y="372"/>
                </a:cubicBezTo>
                <a:cubicBezTo>
                  <a:pt x="384" y="372"/>
                  <a:pt x="385" y="371"/>
                  <a:pt x="387" y="371"/>
                </a:cubicBezTo>
                <a:cubicBezTo>
                  <a:pt x="396" y="370"/>
                  <a:pt x="404" y="373"/>
                  <a:pt x="407" y="381"/>
                </a:cubicBezTo>
                <a:cubicBezTo>
                  <a:pt x="411" y="389"/>
                  <a:pt x="409" y="397"/>
                  <a:pt x="403" y="403"/>
                </a:cubicBezTo>
                <a:cubicBezTo>
                  <a:pt x="397" y="408"/>
                  <a:pt x="388" y="409"/>
                  <a:pt x="381" y="405"/>
                </a:cubicBezTo>
                <a:cubicBezTo>
                  <a:pt x="373" y="400"/>
                  <a:pt x="370" y="392"/>
                  <a:pt x="373" y="383"/>
                </a:cubicBezTo>
                <a:cubicBezTo>
                  <a:pt x="373" y="382"/>
                  <a:pt x="374" y="380"/>
                  <a:pt x="374" y="379"/>
                </a:cubicBezTo>
                <a:cubicBezTo>
                  <a:pt x="368" y="378"/>
                  <a:pt x="362" y="378"/>
                  <a:pt x="355" y="378"/>
                </a:cubicBezTo>
                <a:cubicBezTo>
                  <a:pt x="357" y="385"/>
                  <a:pt x="356" y="393"/>
                  <a:pt x="350" y="399"/>
                </a:cubicBezTo>
                <a:cubicBezTo>
                  <a:pt x="352" y="398"/>
                  <a:pt x="353" y="398"/>
                  <a:pt x="355" y="397"/>
                </a:cubicBezTo>
                <a:cubicBezTo>
                  <a:pt x="363" y="395"/>
                  <a:pt x="370" y="396"/>
                  <a:pt x="376" y="403"/>
                </a:cubicBezTo>
                <a:cubicBezTo>
                  <a:pt x="381" y="408"/>
                  <a:pt x="381" y="417"/>
                  <a:pt x="377" y="425"/>
                </a:cubicBezTo>
                <a:cubicBezTo>
                  <a:pt x="376" y="426"/>
                  <a:pt x="376" y="427"/>
                  <a:pt x="375" y="428"/>
                </a:cubicBezTo>
                <a:cubicBezTo>
                  <a:pt x="374" y="429"/>
                  <a:pt x="373" y="430"/>
                  <a:pt x="372" y="431"/>
                </a:cubicBezTo>
                <a:cubicBezTo>
                  <a:pt x="371" y="432"/>
                  <a:pt x="369" y="432"/>
                  <a:pt x="368" y="432"/>
                </a:cubicBezTo>
                <a:cubicBezTo>
                  <a:pt x="360" y="435"/>
                  <a:pt x="352" y="433"/>
                  <a:pt x="347" y="427"/>
                </a:cubicBezTo>
                <a:cubicBezTo>
                  <a:pt x="342" y="420"/>
                  <a:pt x="341" y="413"/>
                  <a:pt x="345" y="406"/>
                </a:cubicBezTo>
                <a:cubicBezTo>
                  <a:pt x="346" y="405"/>
                  <a:pt x="346" y="403"/>
                  <a:pt x="347" y="402"/>
                </a:cubicBezTo>
                <a:cubicBezTo>
                  <a:pt x="339" y="404"/>
                  <a:pt x="332" y="405"/>
                  <a:pt x="326" y="401"/>
                </a:cubicBezTo>
                <a:cubicBezTo>
                  <a:pt x="325" y="409"/>
                  <a:pt x="324" y="415"/>
                  <a:pt x="324" y="422"/>
                </a:cubicBezTo>
                <a:cubicBezTo>
                  <a:pt x="325" y="422"/>
                  <a:pt x="328" y="421"/>
                  <a:pt x="330" y="421"/>
                </a:cubicBezTo>
                <a:cubicBezTo>
                  <a:pt x="343" y="420"/>
                  <a:pt x="352" y="431"/>
                  <a:pt x="350" y="443"/>
                </a:cubicBezTo>
                <a:cubicBezTo>
                  <a:pt x="349" y="446"/>
                  <a:pt x="347" y="449"/>
                  <a:pt x="346" y="452"/>
                </a:cubicBezTo>
                <a:cubicBezTo>
                  <a:pt x="348" y="452"/>
                  <a:pt x="350" y="451"/>
                  <a:pt x="352" y="451"/>
                </a:cubicBezTo>
                <a:cubicBezTo>
                  <a:pt x="360" y="449"/>
                  <a:pt x="368" y="452"/>
                  <a:pt x="372" y="460"/>
                </a:cubicBezTo>
                <a:cubicBezTo>
                  <a:pt x="376" y="466"/>
                  <a:pt x="375" y="475"/>
                  <a:pt x="370" y="480"/>
                </a:cubicBezTo>
                <a:cubicBezTo>
                  <a:pt x="365" y="486"/>
                  <a:pt x="356" y="488"/>
                  <a:pt x="349" y="485"/>
                </a:cubicBezTo>
                <a:cubicBezTo>
                  <a:pt x="346" y="484"/>
                  <a:pt x="344" y="483"/>
                  <a:pt x="342" y="482"/>
                </a:cubicBezTo>
                <a:cubicBezTo>
                  <a:pt x="346" y="488"/>
                  <a:pt x="347" y="494"/>
                  <a:pt x="344" y="500"/>
                </a:cubicBezTo>
                <a:cubicBezTo>
                  <a:pt x="341" y="509"/>
                  <a:pt x="330" y="514"/>
                  <a:pt x="322" y="511"/>
                </a:cubicBezTo>
                <a:cubicBezTo>
                  <a:pt x="312" y="507"/>
                  <a:pt x="307" y="498"/>
                  <a:pt x="310" y="488"/>
                </a:cubicBezTo>
                <a:cubicBezTo>
                  <a:pt x="311" y="485"/>
                  <a:pt x="312" y="482"/>
                  <a:pt x="313" y="479"/>
                </a:cubicBezTo>
                <a:cubicBezTo>
                  <a:pt x="306" y="484"/>
                  <a:pt x="298" y="483"/>
                  <a:pt x="292" y="481"/>
                </a:cubicBezTo>
                <a:cubicBezTo>
                  <a:pt x="291" y="488"/>
                  <a:pt x="290" y="494"/>
                  <a:pt x="290" y="500"/>
                </a:cubicBezTo>
                <a:cubicBezTo>
                  <a:pt x="292" y="500"/>
                  <a:pt x="295" y="500"/>
                  <a:pt x="298" y="500"/>
                </a:cubicBezTo>
                <a:cubicBezTo>
                  <a:pt x="309" y="500"/>
                  <a:pt x="317" y="509"/>
                  <a:pt x="316" y="520"/>
                </a:cubicBezTo>
                <a:cubicBezTo>
                  <a:pt x="315" y="530"/>
                  <a:pt x="305" y="538"/>
                  <a:pt x="295" y="536"/>
                </a:cubicBezTo>
                <a:cubicBezTo>
                  <a:pt x="284" y="535"/>
                  <a:pt x="277" y="525"/>
                  <a:pt x="279" y="515"/>
                </a:cubicBezTo>
                <a:cubicBezTo>
                  <a:pt x="280" y="512"/>
                  <a:pt x="281" y="510"/>
                  <a:pt x="281" y="508"/>
                </a:cubicBezTo>
                <a:cubicBezTo>
                  <a:pt x="274" y="507"/>
                  <a:pt x="267" y="506"/>
                  <a:pt x="260" y="506"/>
                </a:cubicBezTo>
                <a:cubicBezTo>
                  <a:pt x="263" y="512"/>
                  <a:pt x="262" y="519"/>
                  <a:pt x="258" y="527"/>
                </a:cubicBezTo>
                <a:cubicBezTo>
                  <a:pt x="260" y="526"/>
                  <a:pt x="261" y="526"/>
                  <a:pt x="262" y="526"/>
                </a:cubicBezTo>
                <a:cubicBezTo>
                  <a:pt x="272" y="524"/>
                  <a:pt x="280" y="527"/>
                  <a:pt x="284" y="535"/>
                </a:cubicBezTo>
                <a:cubicBezTo>
                  <a:pt x="288" y="543"/>
                  <a:pt x="287" y="551"/>
                  <a:pt x="279" y="558"/>
                </a:cubicBezTo>
                <a:cubicBezTo>
                  <a:pt x="279" y="558"/>
                  <a:pt x="279" y="558"/>
                  <a:pt x="279" y="558"/>
                </a:cubicBezTo>
                <a:cubicBezTo>
                  <a:pt x="281" y="557"/>
                  <a:pt x="284" y="556"/>
                  <a:pt x="287" y="555"/>
                </a:cubicBezTo>
                <a:cubicBezTo>
                  <a:pt x="295" y="553"/>
                  <a:pt x="303" y="556"/>
                  <a:pt x="307" y="563"/>
                </a:cubicBezTo>
                <a:cubicBezTo>
                  <a:pt x="312" y="570"/>
                  <a:pt x="311" y="579"/>
                  <a:pt x="305" y="585"/>
                </a:cubicBezTo>
                <a:cubicBezTo>
                  <a:pt x="300" y="591"/>
                  <a:pt x="291" y="592"/>
                  <a:pt x="284" y="588"/>
                </a:cubicBezTo>
                <a:cubicBezTo>
                  <a:pt x="282" y="587"/>
                  <a:pt x="280" y="586"/>
                  <a:pt x="278" y="584"/>
                </a:cubicBezTo>
                <a:cubicBezTo>
                  <a:pt x="279" y="586"/>
                  <a:pt x="280" y="589"/>
                  <a:pt x="280" y="591"/>
                </a:cubicBezTo>
                <a:cubicBezTo>
                  <a:pt x="283" y="598"/>
                  <a:pt x="281" y="606"/>
                  <a:pt x="275" y="611"/>
                </a:cubicBezTo>
                <a:cubicBezTo>
                  <a:pt x="269" y="616"/>
                  <a:pt x="261" y="617"/>
                  <a:pt x="254" y="613"/>
                </a:cubicBezTo>
                <a:cubicBezTo>
                  <a:pt x="252" y="612"/>
                  <a:pt x="250" y="610"/>
                  <a:pt x="248" y="609"/>
                </a:cubicBezTo>
                <a:cubicBezTo>
                  <a:pt x="248" y="609"/>
                  <a:pt x="248" y="609"/>
                  <a:pt x="248" y="609"/>
                </a:cubicBezTo>
                <a:cubicBezTo>
                  <a:pt x="249" y="611"/>
                  <a:pt x="250" y="614"/>
                  <a:pt x="251" y="617"/>
                </a:cubicBezTo>
                <a:cubicBezTo>
                  <a:pt x="253" y="624"/>
                  <a:pt x="251" y="632"/>
                  <a:pt x="245" y="637"/>
                </a:cubicBezTo>
                <a:cubicBezTo>
                  <a:pt x="239" y="641"/>
                  <a:pt x="231" y="642"/>
                  <a:pt x="224" y="638"/>
                </a:cubicBezTo>
                <a:cubicBezTo>
                  <a:pt x="222" y="637"/>
                  <a:pt x="221" y="636"/>
                  <a:pt x="219" y="635"/>
                </a:cubicBezTo>
                <a:cubicBezTo>
                  <a:pt x="223" y="643"/>
                  <a:pt x="224" y="652"/>
                  <a:pt x="218" y="660"/>
                </a:cubicBezTo>
                <a:cubicBezTo>
                  <a:pt x="228" y="657"/>
                  <a:pt x="236" y="659"/>
                  <a:pt x="244" y="665"/>
                </a:cubicBezTo>
                <a:cubicBezTo>
                  <a:pt x="245" y="667"/>
                  <a:pt x="245" y="669"/>
                  <a:pt x="246" y="671"/>
                </a:cubicBezTo>
                <a:cubicBezTo>
                  <a:pt x="248" y="679"/>
                  <a:pt x="246" y="685"/>
                  <a:pt x="241" y="690"/>
                </a:cubicBezTo>
                <a:cubicBezTo>
                  <a:pt x="235" y="695"/>
                  <a:pt x="229" y="696"/>
                  <a:pt x="222" y="694"/>
                </a:cubicBezTo>
                <a:cubicBezTo>
                  <a:pt x="220" y="693"/>
                  <a:pt x="217" y="692"/>
                  <a:pt x="215" y="690"/>
                </a:cubicBezTo>
                <a:cubicBezTo>
                  <a:pt x="215" y="690"/>
                  <a:pt x="214" y="689"/>
                  <a:pt x="213" y="689"/>
                </a:cubicBezTo>
                <a:cubicBezTo>
                  <a:pt x="209" y="680"/>
                  <a:pt x="209" y="672"/>
                  <a:pt x="215" y="663"/>
                </a:cubicBezTo>
                <a:cubicBezTo>
                  <a:pt x="208" y="667"/>
                  <a:pt x="200" y="668"/>
                  <a:pt x="193" y="664"/>
                </a:cubicBezTo>
                <a:cubicBezTo>
                  <a:pt x="193" y="668"/>
                  <a:pt x="194" y="671"/>
                  <a:pt x="193" y="674"/>
                </a:cubicBezTo>
                <a:cubicBezTo>
                  <a:pt x="193" y="677"/>
                  <a:pt x="192" y="681"/>
                  <a:pt x="191" y="684"/>
                </a:cubicBezTo>
                <a:cubicBezTo>
                  <a:pt x="200" y="681"/>
                  <a:pt x="207" y="683"/>
                  <a:pt x="213" y="689"/>
                </a:cubicBezTo>
                <a:cubicBezTo>
                  <a:pt x="214" y="689"/>
                  <a:pt x="215" y="690"/>
                  <a:pt x="215" y="690"/>
                </a:cubicBezTo>
                <a:cubicBezTo>
                  <a:pt x="220" y="700"/>
                  <a:pt x="219" y="709"/>
                  <a:pt x="211" y="716"/>
                </a:cubicBezTo>
                <a:cubicBezTo>
                  <a:pt x="202" y="722"/>
                  <a:pt x="194" y="721"/>
                  <a:pt x="185" y="715"/>
                </a:cubicBezTo>
                <a:cubicBezTo>
                  <a:pt x="190" y="725"/>
                  <a:pt x="189" y="733"/>
                  <a:pt x="183" y="740"/>
                </a:cubicBezTo>
                <a:cubicBezTo>
                  <a:pt x="185" y="740"/>
                  <a:pt x="187" y="739"/>
                  <a:pt x="190" y="738"/>
                </a:cubicBezTo>
                <a:cubicBezTo>
                  <a:pt x="198" y="736"/>
                  <a:pt x="207" y="740"/>
                  <a:pt x="211" y="747"/>
                </a:cubicBezTo>
                <a:cubicBezTo>
                  <a:pt x="214" y="755"/>
                  <a:pt x="213" y="763"/>
                  <a:pt x="207" y="769"/>
                </a:cubicBezTo>
                <a:cubicBezTo>
                  <a:pt x="201" y="775"/>
                  <a:pt x="192" y="776"/>
                  <a:pt x="185" y="772"/>
                </a:cubicBezTo>
                <a:cubicBezTo>
                  <a:pt x="183" y="770"/>
                  <a:pt x="181" y="768"/>
                  <a:pt x="179" y="767"/>
                </a:cubicBezTo>
                <a:cubicBezTo>
                  <a:pt x="180" y="769"/>
                  <a:pt x="181" y="771"/>
                  <a:pt x="182" y="774"/>
                </a:cubicBezTo>
                <a:cubicBezTo>
                  <a:pt x="184" y="781"/>
                  <a:pt x="183" y="788"/>
                  <a:pt x="178" y="793"/>
                </a:cubicBezTo>
                <a:cubicBezTo>
                  <a:pt x="173" y="799"/>
                  <a:pt x="166" y="801"/>
                  <a:pt x="159" y="799"/>
                </a:cubicBezTo>
                <a:cubicBezTo>
                  <a:pt x="157" y="798"/>
                  <a:pt x="156" y="798"/>
                  <a:pt x="155" y="797"/>
                </a:cubicBezTo>
                <a:cubicBezTo>
                  <a:pt x="154" y="804"/>
                  <a:pt x="153" y="811"/>
                  <a:pt x="152" y="818"/>
                </a:cubicBezTo>
                <a:cubicBezTo>
                  <a:pt x="160" y="815"/>
                  <a:pt x="168" y="816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80" y="831"/>
                  <a:pt x="180" y="839"/>
                  <a:pt x="175" y="846"/>
                </a:cubicBezTo>
                <a:cubicBezTo>
                  <a:pt x="175" y="847"/>
                  <a:pt x="174" y="848"/>
                  <a:pt x="174" y="849"/>
                </a:cubicBezTo>
                <a:cubicBezTo>
                  <a:pt x="166" y="854"/>
                  <a:pt x="157" y="857"/>
                  <a:pt x="148" y="850"/>
                </a:cubicBezTo>
                <a:cubicBezTo>
                  <a:pt x="150" y="858"/>
                  <a:pt x="150" y="865"/>
                  <a:pt x="145" y="873"/>
                </a:cubicBezTo>
                <a:cubicBezTo>
                  <a:pt x="155" y="870"/>
                  <a:pt x="163" y="871"/>
                  <a:pt x="169" y="877"/>
                </a:cubicBezTo>
                <a:cubicBezTo>
                  <a:pt x="169" y="878"/>
                  <a:pt x="169" y="878"/>
                  <a:pt x="169" y="878"/>
                </a:cubicBezTo>
                <a:cubicBezTo>
                  <a:pt x="176" y="885"/>
                  <a:pt x="174" y="894"/>
                  <a:pt x="170" y="903"/>
                </a:cubicBezTo>
                <a:cubicBezTo>
                  <a:pt x="173" y="902"/>
                  <a:pt x="174" y="901"/>
                  <a:pt x="175" y="901"/>
                </a:cubicBezTo>
                <a:cubicBezTo>
                  <a:pt x="184" y="899"/>
                  <a:pt x="191" y="902"/>
                  <a:pt x="195" y="909"/>
                </a:cubicBezTo>
                <a:cubicBezTo>
                  <a:pt x="200" y="916"/>
                  <a:pt x="199" y="923"/>
                  <a:pt x="194" y="930"/>
                </a:cubicBezTo>
                <a:cubicBezTo>
                  <a:pt x="193" y="932"/>
                  <a:pt x="192" y="933"/>
                  <a:pt x="191" y="935"/>
                </a:cubicBezTo>
                <a:cubicBezTo>
                  <a:pt x="184" y="938"/>
                  <a:pt x="176" y="938"/>
                  <a:pt x="169" y="935"/>
                </a:cubicBezTo>
                <a:cubicBezTo>
                  <a:pt x="169" y="941"/>
                  <a:pt x="169" y="946"/>
                  <a:pt x="168" y="951"/>
                </a:cubicBezTo>
                <a:cubicBezTo>
                  <a:pt x="168" y="953"/>
                  <a:pt x="166" y="956"/>
                  <a:pt x="166" y="958"/>
                </a:cubicBezTo>
                <a:cubicBezTo>
                  <a:pt x="174" y="953"/>
                  <a:pt x="181" y="955"/>
                  <a:pt x="189" y="959"/>
                </a:cubicBezTo>
                <a:cubicBezTo>
                  <a:pt x="185" y="950"/>
                  <a:pt x="186" y="942"/>
                  <a:pt x="191" y="935"/>
                </a:cubicBezTo>
                <a:cubicBezTo>
                  <a:pt x="193" y="934"/>
                  <a:pt x="195" y="933"/>
                  <a:pt x="197" y="932"/>
                </a:cubicBezTo>
                <a:cubicBezTo>
                  <a:pt x="205" y="929"/>
                  <a:pt x="214" y="931"/>
                  <a:pt x="219" y="938"/>
                </a:cubicBezTo>
                <a:cubicBezTo>
                  <a:pt x="224" y="944"/>
                  <a:pt x="224" y="954"/>
                  <a:pt x="219" y="960"/>
                </a:cubicBezTo>
                <a:cubicBezTo>
                  <a:pt x="213" y="967"/>
                  <a:pt x="204" y="969"/>
                  <a:pt x="196" y="965"/>
                </a:cubicBezTo>
                <a:cubicBezTo>
                  <a:pt x="194" y="964"/>
                  <a:pt x="193" y="963"/>
                  <a:pt x="191" y="962"/>
                </a:cubicBezTo>
                <a:cubicBezTo>
                  <a:pt x="192" y="964"/>
                  <a:pt x="192" y="965"/>
                  <a:pt x="193" y="967"/>
                </a:cubicBezTo>
                <a:cubicBezTo>
                  <a:pt x="195" y="975"/>
                  <a:pt x="193" y="983"/>
                  <a:pt x="187" y="988"/>
                </a:cubicBezTo>
                <a:cubicBezTo>
                  <a:pt x="181" y="993"/>
                  <a:pt x="174" y="993"/>
                  <a:pt x="166" y="990"/>
                </a:cubicBezTo>
                <a:cubicBezTo>
                  <a:pt x="165" y="989"/>
                  <a:pt x="164" y="988"/>
                  <a:pt x="162" y="987"/>
                </a:cubicBezTo>
                <a:cubicBezTo>
                  <a:pt x="165" y="995"/>
                  <a:pt x="166" y="1003"/>
                  <a:pt x="160" y="1012"/>
                </a:cubicBezTo>
                <a:cubicBezTo>
                  <a:pt x="171" y="1007"/>
                  <a:pt x="179" y="1010"/>
                  <a:pt x="186" y="1017"/>
                </a:cubicBezTo>
                <a:cubicBezTo>
                  <a:pt x="190" y="1024"/>
                  <a:pt x="190" y="1032"/>
                  <a:pt x="185" y="1041"/>
                </a:cubicBezTo>
                <a:cubicBezTo>
                  <a:pt x="188" y="1040"/>
                  <a:pt x="189" y="1040"/>
                  <a:pt x="190" y="1039"/>
                </a:cubicBezTo>
                <a:cubicBezTo>
                  <a:pt x="198" y="1037"/>
                  <a:pt x="206" y="1040"/>
                  <a:pt x="210" y="1047"/>
                </a:cubicBezTo>
                <a:cubicBezTo>
                  <a:pt x="215" y="1054"/>
                  <a:pt x="214" y="1062"/>
                  <a:pt x="209" y="1069"/>
                </a:cubicBezTo>
                <a:cubicBezTo>
                  <a:pt x="208" y="1070"/>
                  <a:pt x="207" y="1072"/>
                  <a:pt x="207" y="1073"/>
                </a:cubicBezTo>
                <a:cubicBezTo>
                  <a:pt x="198" y="1076"/>
                  <a:pt x="190" y="1077"/>
                  <a:pt x="182" y="1071"/>
                </a:cubicBezTo>
                <a:cubicBezTo>
                  <a:pt x="186" y="1079"/>
                  <a:pt x="185" y="1087"/>
                  <a:pt x="181" y="1096"/>
                </a:cubicBezTo>
                <a:cubicBezTo>
                  <a:pt x="190" y="1091"/>
                  <a:pt x="197" y="1094"/>
                  <a:pt x="204" y="1097"/>
                </a:cubicBezTo>
                <a:cubicBezTo>
                  <a:pt x="201" y="1090"/>
                  <a:pt x="200" y="1084"/>
                  <a:pt x="205" y="1077"/>
                </a:cubicBezTo>
                <a:cubicBezTo>
                  <a:pt x="205" y="1076"/>
                  <a:pt x="206" y="1074"/>
                  <a:pt x="207" y="1073"/>
                </a:cubicBezTo>
                <a:cubicBezTo>
                  <a:pt x="208" y="1072"/>
                  <a:pt x="210" y="1071"/>
                  <a:pt x="212" y="1071"/>
                </a:cubicBezTo>
                <a:cubicBezTo>
                  <a:pt x="220" y="1067"/>
                  <a:pt x="229" y="1069"/>
                  <a:pt x="235" y="1076"/>
                </a:cubicBezTo>
                <a:cubicBezTo>
                  <a:pt x="239" y="1083"/>
                  <a:pt x="239" y="1092"/>
                  <a:pt x="234" y="1098"/>
                </a:cubicBezTo>
                <a:cubicBezTo>
                  <a:pt x="228" y="1105"/>
                  <a:pt x="219" y="1107"/>
                  <a:pt x="211" y="1103"/>
                </a:cubicBezTo>
                <a:cubicBezTo>
                  <a:pt x="209" y="1102"/>
                  <a:pt x="208" y="1101"/>
                  <a:pt x="207" y="1100"/>
                </a:cubicBezTo>
                <a:cubicBezTo>
                  <a:pt x="207" y="1102"/>
                  <a:pt x="208" y="1104"/>
                  <a:pt x="208" y="1106"/>
                </a:cubicBezTo>
                <a:cubicBezTo>
                  <a:pt x="211" y="1113"/>
                  <a:pt x="209" y="1120"/>
                  <a:pt x="204" y="1125"/>
                </a:cubicBezTo>
                <a:cubicBezTo>
                  <a:pt x="198" y="1131"/>
                  <a:pt x="191" y="1132"/>
                  <a:pt x="184" y="1129"/>
                </a:cubicBezTo>
                <a:cubicBezTo>
                  <a:pt x="182" y="1128"/>
                  <a:pt x="180" y="1128"/>
                  <a:pt x="178" y="1126"/>
                </a:cubicBezTo>
                <a:cubicBezTo>
                  <a:pt x="181" y="1134"/>
                  <a:pt x="180" y="1142"/>
                  <a:pt x="176" y="1149"/>
                </a:cubicBezTo>
                <a:cubicBezTo>
                  <a:pt x="186" y="1146"/>
                  <a:pt x="194" y="1147"/>
                  <a:pt x="200" y="1154"/>
                </a:cubicBezTo>
                <a:cubicBezTo>
                  <a:pt x="200" y="1154"/>
                  <a:pt x="200" y="1154"/>
                  <a:pt x="200" y="1154"/>
                </a:cubicBezTo>
                <a:cubicBezTo>
                  <a:pt x="200" y="1152"/>
                  <a:pt x="199" y="1149"/>
                  <a:pt x="198" y="1147"/>
                </a:cubicBezTo>
                <a:cubicBezTo>
                  <a:pt x="196" y="1139"/>
                  <a:pt x="198" y="1132"/>
                  <a:pt x="204" y="1127"/>
                </a:cubicBezTo>
                <a:cubicBezTo>
                  <a:pt x="210" y="1122"/>
                  <a:pt x="217" y="1122"/>
                  <a:pt x="224" y="1125"/>
                </a:cubicBezTo>
                <a:cubicBezTo>
                  <a:pt x="226" y="1126"/>
                  <a:pt x="228" y="1127"/>
                  <a:pt x="230" y="1128"/>
                </a:cubicBezTo>
                <a:cubicBezTo>
                  <a:pt x="229" y="1124"/>
                  <a:pt x="227" y="1120"/>
                  <a:pt x="227" y="1117"/>
                </a:cubicBezTo>
                <a:cubicBezTo>
                  <a:pt x="226" y="1109"/>
                  <a:pt x="232" y="1102"/>
                  <a:pt x="240" y="1100"/>
                </a:cubicBezTo>
                <a:cubicBezTo>
                  <a:pt x="247" y="1097"/>
                  <a:pt x="255" y="1100"/>
                  <a:pt x="260" y="1107"/>
                </a:cubicBezTo>
                <a:cubicBezTo>
                  <a:pt x="264" y="1114"/>
                  <a:pt x="263" y="1122"/>
                  <a:pt x="258" y="1128"/>
                </a:cubicBezTo>
                <a:cubicBezTo>
                  <a:pt x="253" y="1134"/>
                  <a:pt x="245" y="1137"/>
                  <a:pt x="237" y="1133"/>
                </a:cubicBezTo>
                <a:cubicBezTo>
                  <a:pt x="235" y="1132"/>
                  <a:pt x="233" y="1130"/>
                  <a:pt x="230" y="1129"/>
                </a:cubicBezTo>
                <a:cubicBezTo>
                  <a:pt x="231" y="1131"/>
                  <a:pt x="232" y="1133"/>
                  <a:pt x="233" y="1135"/>
                </a:cubicBezTo>
                <a:cubicBezTo>
                  <a:pt x="235" y="1143"/>
                  <a:pt x="234" y="1149"/>
                  <a:pt x="228" y="1155"/>
                </a:cubicBezTo>
                <a:cubicBezTo>
                  <a:pt x="222" y="1160"/>
                  <a:pt x="216" y="1161"/>
                  <a:pt x="208" y="1159"/>
                </a:cubicBezTo>
                <a:cubicBezTo>
                  <a:pt x="206" y="1158"/>
                  <a:pt x="204" y="1157"/>
                  <a:pt x="202" y="1156"/>
                </a:cubicBezTo>
                <a:cubicBezTo>
                  <a:pt x="206" y="1164"/>
                  <a:pt x="205" y="1171"/>
                  <a:pt x="201" y="1180"/>
                </a:cubicBezTo>
                <a:cubicBezTo>
                  <a:pt x="211" y="1176"/>
                  <a:pt x="219" y="1178"/>
                  <a:pt x="226" y="1185"/>
                </a:cubicBezTo>
                <a:cubicBezTo>
                  <a:pt x="226" y="1185"/>
                  <a:pt x="226" y="1185"/>
                  <a:pt x="226" y="1185"/>
                </a:cubicBezTo>
                <a:cubicBezTo>
                  <a:pt x="226" y="1185"/>
                  <a:pt x="226" y="1185"/>
                  <a:pt x="226" y="1185"/>
                </a:cubicBezTo>
                <a:cubicBezTo>
                  <a:pt x="226" y="1185"/>
                  <a:pt x="226" y="1185"/>
                  <a:pt x="226" y="1185"/>
                </a:cubicBezTo>
                <a:cubicBezTo>
                  <a:pt x="230" y="1192"/>
                  <a:pt x="230" y="1200"/>
                  <a:pt x="226" y="1208"/>
                </a:cubicBezTo>
                <a:cubicBezTo>
                  <a:pt x="236" y="1205"/>
                  <a:pt x="244" y="1206"/>
                  <a:pt x="250" y="1214"/>
                </a:cubicBezTo>
                <a:cubicBezTo>
                  <a:pt x="256" y="1223"/>
                  <a:pt x="254" y="1231"/>
                  <a:pt x="248" y="1240"/>
                </a:cubicBezTo>
                <a:cubicBezTo>
                  <a:pt x="258" y="1235"/>
                  <a:pt x="266" y="1235"/>
                  <a:pt x="273" y="1243"/>
                </a:cubicBezTo>
                <a:cubicBezTo>
                  <a:pt x="281" y="1251"/>
                  <a:pt x="279" y="1260"/>
                  <a:pt x="273" y="1269"/>
                </a:cubicBezTo>
                <a:cubicBezTo>
                  <a:pt x="276" y="1268"/>
                  <a:pt x="278" y="1268"/>
                  <a:pt x="280" y="1267"/>
                </a:cubicBezTo>
                <a:cubicBezTo>
                  <a:pt x="288" y="1265"/>
                  <a:pt x="295" y="1268"/>
                  <a:pt x="300" y="1274"/>
                </a:cubicBezTo>
                <a:cubicBezTo>
                  <a:pt x="304" y="1281"/>
                  <a:pt x="304" y="1288"/>
                  <a:pt x="300" y="1295"/>
                </a:cubicBezTo>
                <a:cubicBezTo>
                  <a:pt x="299" y="1297"/>
                  <a:pt x="298" y="1298"/>
                  <a:pt x="297" y="1300"/>
                </a:cubicBezTo>
                <a:cubicBezTo>
                  <a:pt x="289" y="1303"/>
                  <a:pt x="281" y="1305"/>
                  <a:pt x="274" y="1300"/>
                </a:cubicBezTo>
                <a:cubicBezTo>
                  <a:pt x="274" y="1307"/>
                  <a:pt x="273" y="1314"/>
                  <a:pt x="273" y="1321"/>
                </a:cubicBezTo>
                <a:cubicBezTo>
                  <a:pt x="280" y="1318"/>
                  <a:pt x="287" y="1322"/>
                  <a:pt x="295" y="1324"/>
                </a:cubicBezTo>
                <a:cubicBezTo>
                  <a:pt x="290" y="1315"/>
                  <a:pt x="292" y="1307"/>
                  <a:pt x="297" y="1300"/>
                </a:cubicBezTo>
                <a:cubicBezTo>
                  <a:pt x="299" y="1299"/>
                  <a:pt x="300" y="1298"/>
                  <a:pt x="302" y="1298"/>
                </a:cubicBezTo>
                <a:cubicBezTo>
                  <a:pt x="310" y="1294"/>
                  <a:pt x="318" y="1296"/>
                  <a:pt x="324" y="1302"/>
                </a:cubicBezTo>
                <a:cubicBezTo>
                  <a:pt x="329" y="1308"/>
                  <a:pt x="330" y="1317"/>
                  <a:pt x="326" y="1324"/>
                </a:cubicBezTo>
                <a:cubicBezTo>
                  <a:pt x="325" y="1325"/>
                  <a:pt x="324" y="1327"/>
                  <a:pt x="322" y="1329"/>
                </a:cubicBezTo>
                <a:cubicBezTo>
                  <a:pt x="312" y="1334"/>
                  <a:pt x="303" y="1334"/>
                  <a:pt x="295" y="1325"/>
                </a:cubicBezTo>
                <a:cubicBezTo>
                  <a:pt x="296" y="1329"/>
                  <a:pt x="299" y="1334"/>
                  <a:pt x="299" y="1338"/>
                </a:cubicBezTo>
                <a:cubicBezTo>
                  <a:pt x="299" y="1343"/>
                  <a:pt x="297" y="1347"/>
                  <a:pt x="296" y="1352"/>
                </a:cubicBezTo>
                <a:cubicBezTo>
                  <a:pt x="303" y="1349"/>
                  <a:pt x="310" y="1349"/>
                  <a:pt x="317" y="1354"/>
                </a:cubicBezTo>
                <a:cubicBezTo>
                  <a:pt x="317" y="1354"/>
                  <a:pt x="318" y="1354"/>
                  <a:pt x="319" y="1354"/>
                </a:cubicBezTo>
                <a:cubicBezTo>
                  <a:pt x="315" y="1345"/>
                  <a:pt x="316" y="1337"/>
                  <a:pt x="323" y="1329"/>
                </a:cubicBezTo>
                <a:cubicBezTo>
                  <a:pt x="325" y="1328"/>
                  <a:pt x="327" y="1327"/>
                  <a:pt x="329" y="1327"/>
                </a:cubicBezTo>
                <a:cubicBezTo>
                  <a:pt x="337" y="1324"/>
                  <a:pt x="346" y="1327"/>
                  <a:pt x="350" y="1334"/>
                </a:cubicBezTo>
                <a:cubicBezTo>
                  <a:pt x="355" y="1341"/>
                  <a:pt x="354" y="1350"/>
                  <a:pt x="348" y="1356"/>
                </a:cubicBezTo>
                <a:cubicBezTo>
                  <a:pt x="343" y="1362"/>
                  <a:pt x="333" y="1364"/>
                  <a:pt x="326" y="1359"/>
                </a:cubicBezTo>
                <a:cubicBezTo>
                  <a:pt x="324" y="1358"/>
                  <a:pt x="322" y="1356"/>
                  <a:pt x="320" y="1355"/>
                </a:cubicBezTo>
                <a:cubicBezTo>
                  <a:pt x="324" y="1363"/>
                  <a:pt x="326" y="1372"/>
                  <a:pt x="318" y="1383"/>
                </a:cubicBezTo>
                <a:cubicBezTo>
                  <a:pt x="328" y="1379"/>
                  <a:pt x="335" y="1379"/>
                  <a:pt x="342" y="1384"/>
                </a:cubicBezTo>
                <a:cubicBezTo>
                  <a:pt x="343" y="1384"/>
                  <a:pt x="344" y="1384"/>
                  <a:pt x="345" y="1384"/>
                </a:cubicBezTo>
                <a:cubicBezTo>
                  <a:pt x="342" y="1380"/>
                  <a:pt x="341" y="1375"/>
                  <a:pt x="342" y="1370"/>
                </a:cubicBezTo>
                <a:cubicBezTo>
                  <a:pt x="344" y="1359"/>
                  <a:pt x="355" y="1353"/>
                  <a:pt x="366" y="1356"/>
                </a:cubicBezTo>
                <a:cubicBezTo>
                  <a:pt x="375" y="1360"/>
                  <a:pt x="380" y="1371"/>
                  <a:pt x="377" y="1381"/>
                </a:cubicBezTo>
                <a:cubicBezTo>
                  <a:pt x="375" y="1383"/>
                  <a:pt x="374" y="1386"/>
                  <a:pt x="373" y="1388"/>
                </a:cubicBezTo>
                <a:cubicBezTo>
                  <a:pt x="372" y="1389"/>
                  <a:pt x="370" y="1389"/>
                  <a:pt x="368" y="1390"/>
                </a:cubicBezTo>
                <a:cubicBezTo>
                  <a:pt x="359" y="1394"/>
                  <a:pt x="351" y="1392"/>
                  <a:pt x="345" y="1384"/>
                </a:cubicBezTo>
                <a:cubicBezTo>
                  <a:pt x="348" y="1393"/>
                  <a:pt x="351" y="1401"/>
                  <a:pt x="344" y="1411"/>
                </a:cubicBezTo>
                <a:cubicBezTo>
                  <a:pt x="356" y="1407"/>
                  <a:pt x="363" y="1410"/>
                  <a:pt x="370" y="1416"/>
                </a:cubicBezTo>
                <a:cubicBezTo>
                  <a:pt x="370" y="1415"/>
                  <a:pt x="370" y="1414"/>
                  <a:pt x="369" y="1413"/>
                </a:cubicBezTo>
                <a:cubicBezTo>
                  <a:pt x="364" y="1403"/>
                  <a:pt x="365" y="1397"/>
                  <a:pt x="373" y="1388"/>
                </a:cubicBezTo>
                <a:cubicBezTo>
                  <a:pt x="373" y="1388"/>
                  <a:pt x="373" y="1388"/>
                  <a:pt x="373" y="1388"/>
                </a:cubicBezTo>
                <a:cubicBezTo>
                  <a:pt x="373" y="1388"/>
                  <a:pt x="373" y="1388"/>
                  <a:pt x="373" y="1388"/>
                </a:cubicBezTo>
                <a:cubicBezTo>
                  <a:pt x="373" y="1388"/>
                  <a:pt x="373" y="1388"/>
                  <a:pt x="373" y="1388"/>
                </a:cubicBezTo>
                <a:cubicBezTo>
                  <a:pt x="382" y="1382"/>
                  <a:pt x="391" y="1385"/>
                  <a:pt x="399" y="1390"/>
                </a:cubicBezTo>
                <a:cubicBezTo>
                  <a:pt x="400" y="1392"/>
                  <a:pt x="401" y="1394"/>
                  <a:pt x="401" y="1396"/>
                </a:cubicBezTo>
                <a:cubicBezTo>
                  <a:pt x="404" y="1404"/>
                  <a:pt x="402" y="1411"/>
                  <a:pt x="397" y="1416"/>
                </a:cubicBezTo>
                <a:cubicBezTo>
                  <a:pt x="391" y="1421"/>
                  <a:pt x="383" y="1422"/>
                  <a:pt x="376" y="1419"/>
                </a:cubicBezTo>
                <a:cubicBezTo>
                  <a:pt x="374" y="1418"/>
                  <a:pt x="372" y="1417"/>
                  <a:pt x="371" y="1416"/>
                </a:cubicBezTo>
                <a:cubicBezTo>
                  <a:pt x="372" y="1420"/>
                  <a:pt x="373" y="1424"/>
                  <a:pt x="373" y="1428"/>
                </a:cubicBezTo>
                <a:cubicBezTo>
                  <a:pt x="373" y="1432"/>
                  <a:pt x="371" y="1436"/>
                  <a:pt x="370" y="1441"/>
                </a:cubicBezTo>
                <a:cubicBezTo>
                  <a:pt x="380" y="1437"/>
                  <a:pt x="388" y="1438"/>
                  <a:pt x="395" y="1446"/>
                </a:cubicBezTo>
                <a:cubicBezTo>
                  <a:pt x="395" y="1446"/>
                  <a:pt x="395" y="1446"/>
                  <a:pt x="395" y="1446"/>
                </a:cubicBezTo>
                <a:cubicBezTo>
                  <a:pt x="395" y="1446"/>
                  <a:pt x="395" y="1446"/>
                  <a:pt x="395" y="1446"/>
                </a:cubicBezTo>
                <a:cubicBezTo>
                  <a:pt x="395" y="1446"/>
                  <a:pt x="395" y="1446"/>
                  <a:pt x="395" y="1446"/>
                </a:cubicBezTo>
                <a:cubicBezTo>
                  <a:pt x="394" y="1446"/>
                  <a:pt x="394" y="1446"/>
                  <a:pt x="394" y="1446"/>
                </a:cubicBezTo>
                <a:cubicBezTo>
                  <a:pt x="400" y="1454"/>
                  <a:pt x="398" y="1462"/>
                  <a:pt x="394" y="1471"/>
                </a:cubicBezTo>
                <a:cubicBezTo>
                  <a:pt x="404" y="1467"/>
                  <a:pt x="412" y="1468"/>
                  <a:pt x="419" y="1475"/>
                </a:cubicBezTo>
                <a:cubicBezTo>
                  <a:pt x="419" y="1475"/>
                  <a:pt x="419" y="1475"/>
                  <a:pt x="419" y="1475"/>
                </a:cubicBezTo>
                <a:cubicBezTo>
                  <a:pt x="418" y="1473"/>
                  <a:pt x="417" y="1470"/>
                  <a:pt x="416" y="1467"/>
                </a:cubicBezTo>
                <a:cubicBezTo>
                  <a:pt x="414" y="1459"/>
                  <a:pt x="417" y="1451"/>
                  <a:pt x="424" y="1447"/>
                </a:cubicBezTo>
                <a:cubicBezTo>
                  <a:pt x="431" y="1443"/>
                  <a:pt x="440" y="1443"/>
                  <a:pt x="446" y="1449"/>
                </a:cubicBezTo>
                <a:cubicBezTo>
                  <a:pt x="453" y="1455"/>
                  <a:pt x="454" y="1464"/>
                  <a:pt x="450" y="1472"/>
                </a:cubicBezTo>
                <a:cubicBezTo>
                  <a:pt x="449" y="1473"/>
                  <a:pt x="448" y="1474"/>
                  <a:pt x="447" y="1476"/>
                </a:cubicBezTo>
                <a:cubicBezTo>
                  <a:pt x="449" y="1475"/>
                  <a:pt x="451" y="1474"/>
                  <a:pt x="453" y="1474"/>
                </a:cubicBezTo>
                <a:cubicBezTo>
                  <a:pt x="461" y="1472"/>
                  <a:pt x="468" y="1474"/>
                  <a:pt x="473" y="1480"/>
                </a:cubicBezTo>
                <a:cubicBezTo>
                  <a:pt x="478" y="1486"/>
                  <a:pt x="478" y="1494"/>
                  <a:pt x="474" y="1502"/>
                </a:cubicBezTo>
                <a:cubicBezTo>
                  <a:pt x="473" y="1503"/>
                  <a:pt x="472" y="1505"/>
                  <a:pt x="471" y="1506"/>
                </a:cubicBezTo>
                <a:cubicBezTo>
                  <a:pt x="461" y="1511"/>
                  <a:pt x="452" y="1512"/>
                  <a:pt x="444" y="1503"/>
                </a:cubicBezTo>
                <a:cubicBezTo>
                  <a:pt x="448" y="1511"/>
                  <a:pt x="450" y="1519"/>
                  <a:pt x="445" y="1527"/>
                </a:cubicBezTo>
                <a:cubicBezTo>
                  <a:pt x="451" y="1528"/>
                  <a:pt x="456" y="1528"/>
                  <a:pt x="462" y="1529"/>
                </a:cubicBezTo>
                <a:cubicBezTo>
                  <a:pt x="464" y="1529"/>
                  <a:pt x="465" y="1530"/>
                  <a:pt x="467" y="1530"/>
                </a:cubicBezTo>
                <a:cubicBezTo>
                  <a:pt x="463" y="1521"/>
                  <a:pt x="465" y="1514"/>
                  <a:pt x="471" y="1506"/>
                </a:cubicBezTo>
                <a:cubicBezTo>
                  <a:pt x="473" y="1506"/>
                  <a:pt x="474" y="1505"/>
                  <a:pt x="476" y="1504"/>
                </a:cubicBezTo>
                <a:cubicBezTo>
                  <a:pt x="484" y="1501"/>
                  <a:pt x="492" y="1503"/>
                  <a:pt x="497" y="1509"/>
                </a:cubicBezTo>
                <a:cubicBezTo>
                  <a:pt x="502" y="1515"/>
                  <a:pt x="503" y="1523"/>
                  <a:pt x="499" y="1530"/>
                </a:cubicBezTo>
                <a:cubicBezTo>
                  <a:pt x="498" y="1532"/>
                  <a:pt x="497" y="1534"/>
                  <a:pt x="496" y="1535"/>
                </a:cubicBezTo>
                <a:cubicBezTo>
                  <a:pt x="498" y="1535"/>
                  <a:pt x="501" y="1534"/>
                  <a:pt x="503" y="1533"/>
                </a:cubicBezTo>
                <a:cubicBezTo>
                  <a:pt x="510" y="1531"/>
                  <a:pt x="516" y="1533"/>
                  <a:pt x="521" y="1538"/>
                </a:cubicBezTo>
                <a:cubicBezTo>
                  <a:pt x="526" y="1543"/>
                  <a:pt x="528" y="1549"/>
                  <a:pt x="526" y="1556"/>
                </a:cubicBezTo>
                <a:cubicBezTo>
                  <a:pt x="525" y="1558"/>
                  <a:pt x="525" y="1560"/>
                  <a:pt x="524" y="1563"/>
                </a:cubicBezTo>
                <a:cubicBezTo>
                  <a:pt x="531" y="1560"/>
                  <a:pt x="538" y="1561"/>
                  <a:pt x="543" y="1565"/>
                </a:cubicBezTo>
                <a:cubicBezTo>
                  <a:pt x="545" y="1566"/>
                  <a:pt x="547" y="1567"/>
                  <a:pt x="549" y="1568"/>
                </a:cubicBezTo>
                <a:cubicBezTo>
                  <a:pt x="552" y="1576"/>
                  <a:pt x="553" y="1584"/>
                  <a:pt x="548" y="1593"/>
                </a:cubicBezTo>
                <a:cubicBezTo>
                  <a:pt x="557" y="1590"/>
                  <a:pt x="565" y="1591"/>
                  <a:pt x="572" y="1597"/>
                </a:cubicBezTo>
                <a:cubicBezTo>
                  <a:pt x="571" y="1595"/>
                  <a:pt x="570" y="1593"/>
                  <a:pt x="570" y="1591"/>
                </a:cubicBezTo>
                <a:cubicBezTo>
                  <a:pt x="568" y="1583"/>
                  <a:pt x="570" y="1575"/>
                  <a:pt x="577" y="1570"/>
                </a:cubicBezTo>
                <a:cubicBezTo>
                  <a:pt x="583" y="1565"/>
                  <a:pt x="592" y="1566"/>
                  <a:pt x="599" y="1571"/>
                </a:cubicBezTo>
                <a:cubicBezTo>
                  <a:pt x="600" y="1572"/>
                  <a:pt x="602" y="1573"/>
                  <a:pt x="604" y="1575"/>
                </a:cubicBezTo>
                <a:cubicBezTo>
                  <a:pt x="604" y="1577"/>
                  <a:pt x="605" y="1579"/>
                  <a:pt x="606" y="1582"/>
                </a:cubicBezTo>
                <a:cubicBezTo>
                  <a:pt x="607" y="1589"/>
                  <a:pt x="604" y="1595"/>
                  <a:pt x="599" y="1600"/>
                </a:cubicBezTo>
                <a:cubicBezTo>
                  <a:pt x="602" y="1599"/>
                  <a:pt x="605" y="1598"/>
                  <a:pt x="608" y="1597"/>
                </a:cubicBezTo>
                <a:cubicBezTo>
                  <a:pt x="616" y="1595"/>
                  <a:pt x="622" y="1599"/>
                  <a:pt x="628" y="1603"/>
                </a:cubicBezTo>
                <a:cubicBezTo>
                  <a:pt x="627" y="1602"/>
                  <a:pt x="626" y="1600"/>
                  <a:pt x="625" y="1598"/>
                </a:cubicBezTo>
                <a:cubicBezTo>
                  <a:pt x="622" y="1590"/>
                  <a:pt x="624" y="1581"/>
                  <a:pt x="631" y="1575"/>
                </a:cubicBezTo>
                <a:cubicBezTo>
                  <a:pt x="638" y="1571"/>
                  <a:pt x="647" y="1571"/>
                  <a:pt x="654" y="1576"/>
                </a:cubicBezTo>
                <a:cubicBezTo>
                  <a:pt x="660" y="1582"/>
                  <a:pt x="662" y="1591"/>
                  <a:pt x="658" y="1599"/>
                </a:cubicBezTo>
                <a:cubicBezTo>
                  <a:pt x="657" y="1601"/>
                  <a:pt x="656" y="1602"/>
                  <a:pt x="655" y="1604"/>
                </a:cubicBezTo>
                <a:cubicBezTo>
                  <a:pt x="657" y="1603"/>
                  <a:pt x="659" y="1602"/>
                  <a:pt x="662" y="1602"/>
                </a:cubicBezTo>
                <a:cubicBezTo>
                  <a:pt x="669" y="1599"/>
                  <a:pt x="676" y="1602"/>
                  <a:pt x="681" y="1607"/>
                </a:cubicBezTo>
                <a:cubicBezTo>
                  <a:pt x="686" y="1613"/>
                  <a:pt x="687" y="1620"/>
                  <a:pt x="683" y="1627"/>
                </a:cubicBezTo>
                <a:cubicBezTo>
                  <a:pt x="683" y="1629"/>
                  <a:pt x="681" y="1631"/>
                  <a:pt x="680" y="1633"/>
                </a:cubicBezTo>
                <a:cubicBezTo>
                  <a:pt x="688" y="1629"/>
                  <a:pt x="696" y="1630"/>
                  <a:pt x="706" y="1635"/>
                </a:cubicBezTo>
                <a:cubicBezTo>
                  <a:pt x="700" y="1624"/>
                  <a:pt x="704" y="1616"/>
                  <a:pt x="710" y="1609"/>
                </a:cubicBezTo>
                <a:cubicBezTo>
                  <a:pt x="711" y="1608"/>
                  <a:pt x="713" y="1608"/>
                  <a:pt x="714" y="1607"/>
                </a:cubicBezTo>
                <a:cubicBezTo>
                  <a:pt x="722" y="1605"/>
                  <a:pt x="729" y="1606"/>
                  <a:pt x="734" y="1611"/>
                </a:cubicBezTo>
                <a:cubicBezTo>
                  <a:pt x="740" y="1617"/>
                  <a:pt x="741" y="1623"/>
                  <a:pt x="739" y="1630"/>
                </a:cubicBezTo>
                <a:cubicBezTo>
                  <a:pt x="738" y="1632"/>
                  <a:pt x="738" y="1634"/>
                  <a:pt x="737" y="1637"/>
                </a:cubicBezTo>
                <a:cubicBezTo>
                  <a:pt x="746" y="1633"/>
                  <a:pt x="753" y="1635"/>
                  <a:pt x="759" y="1639"/>
                </a:cubicBezTo>
                <a:cubicBezTo>
                  <a:pt x="755" y="1631"/>
                  <a:pt x="757" y="1622"/>
                  <a:pt x="762" y="1614"/>
                </a:cubicBezTo>
                <a:cubicBezTo>
                  <a:pt x="758" y="1615"/>
                  <a:pt x="754" y="1617"/>
                  <a:pt x="750" y="1617"/>
                </a:cubicBezTo>
                <a:cubicBezTo>
                  <a:pt x="742" y="1618"/>
                  <a:pt x="735" y="1613"/>
                  <a:pt x="733" y="1604"/>
                </a:cubicBezTo>
                <a:cubicBezTo>
                  <a:pt x="731" y="1597"/>
                  <a:pt x="734" y="1589"/>
                  <a:pt x="741" y="1584"/>
                </a:cubicBezTo>
                <a:cubicBezTo>
                  <a:pt x="748" y="1580"/>
                  <a:pt x="756" y="1581"/>
                  <a:pt x="762" y="1586"/>
                </a:cubicBezTo>
                <a:cubicBezTo>
                  <a:pt x="768" y="1592"/>
                  <a:pt x="770" y="1601"/>
                  <a:pt x="766" y="1608"/>
                </a:cubicBezTo>
                <a:cubicBezTo>
                  <a:pt x="765" y="1610"/>
                  <a:pt x="763" y="1612"/>
                  <a:pt x="762" y="1614"/>
                </a:cubicBezTo>
                <a:cubicBezTo>
                  <a:pt x="764" y="1613"/>
                  <a:pt x="765" y="1613"/>
                  <a:pt x="767" y="1612"/>
                </a:cubicBezTo>
                <a:cubicBezTo>
                  <a:pt x="776" y="1609"/>
                  <a:pt x="783" y="1611"/>
                  <a:pt x="789" y="1617"/>
                </a:cubicBezTo>
                <a:cubicBezTo>
                  <a:pt x="794" y="1623"/>
                  <a:pt x="795" y="1631"/>
                  <a:pt x="790" y="1639"/>
                </a:cubicBezTo>
                <a:cubicBezTo>
                  <a:pt x="790" y="1640"/>
                  <a:pt x="789" y="1641"/>
                  <a:pt x="788" y="1643"/>
                </a:cubicBezTo>
                <a:cubicBezTo>
                  <a:pt x="780" y="1648"/>
                  <a:pt x="771" y="1649"/>
                  <a:pt x="762" y="1643"/>
                </a:cubicBezTo>
                <a:cubicBezTo>
                  <a:pt x="765" y="1651"/>
                  <a:pt x="766" y="1659"/>
                  <a:pt x="760" y="1667"/>
                </a:cubicBezTo>
                <a:cubicBezTo>
                  <a:pt x="768" y="1664"/>
                  <a:pt x="775" y="1664"/>
                  <a:pt x="783" y="1668"/>
                </a:cubicBezTo>
                <a:cubicBezTo>
                  <a:pt x="779" y="1657"/>
                  <a:pt x="782" y="1650"/>
                  <a:pt x="788" y="1643"/>
                </a:cubicBezTo>
                <a:cubicBezTo>
                  <a:pt x="790" y="1642"/>
                  <a:pt x="792" y="1642"/>
                  <a:pt x="794" y="1641"/>
                </a:cubicBezTo>
                <a:cubicBezTo>
                  <a:pt x="801" y="1639"/>
                  <a:pt x="808" y="1640"/>
                  <a:pt x="814" y="1646"/>
                </a:cubicBezTo>
                <a:cubicBezTo>
                  <a:pt x="819" y="1652"/>
                  <a:pt x="820" y="1660"/>
                  <a:pt x="816" y="1668"/>
                </a:cubicBezTo>
                <a:cubicBezTo>
                  <a:pt x="815" y="1669"/>
                  <a:pt x="814" y="1671"/>
                  <a:pt x="812" y="1674"/>
                </a:cubicBezTo>
                <a:cubicBezTo>
                  <a:pt x="821" y="1668"/>
                  <a:pt x="829" y="1669"/>
                  <a:pt x="838" y="1673"/>
                </a:cubicBezTo>
                <a:cubicBezTo>
                  <a:pt x="834" y="1663"/>
                  <a:pt x="837" y="1655"/>
                  <a:pt x="843" y="1648"/>
                </a:cubicBezTo>
                <a:cubicBezTo>
                  <a:pt x="844" y="1648"/>
                  <a:pt x="846" y="1647"/>
                  <a:pt x="847" y="1646"/>
                </a:cubicBezTo>
                <a:cubicBezTo>
                  <a:pt x="855" y="1644"/>
                  <a:pt x="861" y="1645"/>
                  <a:pt x="867" y="1650"/>
                </a:cubicBezTo>
                <a:cubicBezTo>
                  <a:pt x="873" y="1656"/>
                  <a:pt x="874" y="1662"/>
                  <a:pt x="872" y="1670"/>
                </a:cubicBezTo>
                <a:cubicBezTo>
                  <a:pt x="871" y="1671"/>
                  <a:pt x="871" y="1673"/>
                  <a:pt x="870" y="1675"/>
                </a:cubicBezTo>
                <a:cubicBezTo>
                  <a:pt x="879" y="1673"/>
                  <a:pt x="887" y="1673"/>
                  <a:pt x="893" y="1680"/>
                </a:cubicBezTo>
                <a:cubicBezTo>
                  <a:pt x="893" y="1679"/>
                  <a:pt x="892" y="1677"/>
                  <a:pt x="892" y="1676"/>
                </a:cubicBezTo>
                <a:cubicBezTo>
                  <a:pt x="889" y="1667"/>
                  <a:pt x="890" y="1659"/>
                  <a:pt x="898" y="1653"/>
                </a:cubicBezTo>
                <a:cubicBezTo>
                  <a:pt x="895" y="1654"/>
                  <a:pt x="892" y="1655"/>
                  <a:pt x="890" y="1656"/>
                </a:cubicBezTo>
                <a:cubicBezTo>
                  <a:pt x="881" y="1659"/>
                  <a:pt x="873" y="1655"/>
                  <a:pt x="868" y="1648"/>
                </a:cubicBezTo>
                <a:cubicBezTo>
                  <a:pt x="864" y="1641"/>
                  <a:pt x="866" y="1631"/>
                  <a:pt x="872" y="1626"/>
                </a:cubicBezTo>
                <a:cubicBezTo>
                  <a:pt x="878" y="1620"/>
                  <a:pt x="888" y="1619"/>
                  <a:pt x="895" y="1624"/>
                </a:cubicBezTo>
                <a:cubicBezTo>
                  <a:pt x="902" y="1629"/>
                  <a:pt x="904" y="1638"/>
                  <a:pt x="901" y="1646"/>
                </a:cubicBezTo>
                <a:cubicBezTo>
                  <a:pt x="900" y="1648"/>
                  <a:pt x="899" y="1650"/>
                  <a:pt x="899" y="1652"/>
                </a:cubicBezTo>
                <a:cubicBezTo>
                  <a:pt x="908" y="1647"/>
                  <a:pt x="917" y="1650"/>
                  <a:pt x="925" y="1656"/>
                </a:cubicBezTo>
                <a:cubicBezTo>
                  <a:pt x="928" y="1666"/>
                  <a:pt x="929" y="1674"/>
                  <a:pt x="921" y="1682"/>
                </a:cubicBezTo>
                <a:cubicBezTo>
                  <a:pt x="930" y="1679"/>
                  <a:pt x="938" y="1677"/>
                  <a:pt x="946" y="1683"/>
                </a:cubicBezTo>
                <a:cubicBezTo>
                  <a:pt x="941" y="1662"/>
                  <a:pt x="954" y="1649"/>
                  <a:pt x="976" y="1657"/>
                </a:cubicBezTo>
                <a:cubicBezTo>
                  <a:pt x="973" y="1647"/>
                  <a:pt x="974" y="1638"/>
                  <a:pt x="983" y="1633"/>
                </a:cubicBezTo>
                <a:cubicBezTo>
                  <a:pt x="990" y="1629"/>
                  <a:pt x="997" y="1629"/>
                  <a:pt x="1003" y="1633"/>
                </a:cubicBezTo>
                <a:cubicBezTo>
                  <a:pt x="1012" y="1640"/>
                  <a:pt x="1012" y="1650"/>
                  <a:pt x="1008" y="1660"/>
                </a:cubicBezTo>
                <a:cubicBezTo>
                  <a:pt x="1018" y="1657"/>
                  <a:pt x="1025" y="1659"/>
                  <a:pt x="1032" y="1665"/>
                </a:cubicBezTo>
                <a:cubicBezTo>
                  <a:pt x="1031" y="1663"/>
                  <a:pt x="1030" y="1660"/>
                  <a:pt x="1029" y="1657"/>
                </a:cubicBezTo>
                <a:cubicBezTo>
                  <a:pt x="1027" y="1649"/>
                  <a:pt x="1030" y="1643"/>
                  <a:pt x="1036" y="1637"/>
                </a:cubicBezTo>
                <a:cubicBezTo>
                  <a:pt x="1046" y="1631"/>
                  <a:pt x="1055" y="1634"/>
                  <a:pt x="1063" y="1641"/>
                </a:cubicBezTo>
                <a:cubicBezTo>
                  <a:pt x="1066" y="1650"/>
                  <a:pt x="1067" y="1659"/>
                  <a:pt x="1059" y="1667"/>
                </a:cubicBezTo>
                <a:cubicBezTo>
                  <a:pt x="1068" y="1663"/>
                  <a:pt x="1076" y="1661"/>
                  <a:pt x="1085" y="1667"/>
                </a:cubicBezTo>
                <a:cubicBezTo>
                  <a:pt x="1081" y="1659"/>
                  <a:pt x="1083" y="1652"/>
                  <a:pt x="1087" y="1645"/>
                </a:cubicBezTo>
                <a:cubicBezTo>
                  <a:pt x="1087" y="1645"/>
                  <a:pt x="1087" y="1644"/>
                  <a:pt x="1087" y="1644"/>
                </a:cubicBezTo>
                <a:cubicBezTo>
                  <a:pt x="1078" y="1648"/>
                  <a:pt x="1070" y="1646"/>
                  <a:pt x="1063" y="1641"/>
                </a:cubicBezTo>
                <a:cubicBezTo>
                  <a:pt x="1062" y="1639"/>
                  <a:pt x="1061" y="1637"/>
                  <a:pt x="1060" y="1635"/>
                </a:cubicBezTo>
                <a:cubicBezTo>
                  <a:pt x="1057" y="1627"/>
                  <a:pt x="1060" y="1617"/>
                  <a:pt x="1067" y="1613"/>
                </a:cubicBezTo>
                <a:cubicBezTo>
                  <a:pt x="1074" y="1608"/>
                  <a:pt x="1084" y="1609"/>
                  <a:pt x="1090" y="1615"/>
                </a:cubicBezTo>
                <a:cubicBezTo>
                  <a:pt x="1096" y="1622"/>
                  <a:pt x="1097" y="1631"/>
                  <a:pt x="1091" y="1639"/>
                </a:cubicBezTo>
                <a:cubicBezTo>
                  <a:pt x="1090" y="1641"/>
                  <a:pt x="1088" y="1642"/>
                  <a:pt x="1087" y="1643"/>
                </a:cubicBezTo>
                <a:cubicBezTo>
                  <a:pt x="1091" y="1642"/>
                  <a:pt x="1096" y="1640"/>
                  <a:pt x="1101" y="1639"/>
                </a:cubicBezTo>
                <a:cubicBezTo>
                  <a:pt x="1106" y="1639"/>
                  <a:pt x="1110" y="1641"/>
                  <a:pt x="1115" y="1643"/>
                </a:cubicBezTo>
                <a:cubicBezTo>
                  <a:pt x="1111" y="1634"/>
                  <a:pt x="1112" y="1626"/>
                  <a:pt x="1119" y="1620"/>
                </a:cubicBezTo>
                <a:cubicBezTo>
                  <a:pt x="1126" y="1612"/>
                  <a:pt x="1135" y="1613"/>
                  <a:pt x="1144" y="1618"/>
                </a:cubicBezTo>
                <a:cubicBezTo>
                  <a:pt x="1141" y="1604"/>
                  <a:pt x="1143" y="1597"/>
                  <a:pt x="1151" y="1592"/>
                </a:cubicBezTo>
                <a:cubicBezTo>
                  <a:pt x="1158" y="1589"/>
                  <a:pt x="1166" y="1589"/>
                  <a:pt x="1172" y="1594"/>
                </a:cubicBezTo>
                <a:cubicBezTo>
                  <a:pt x="1180" y="1601"/>
                  <a:pt x="1180" y="1610"/>
                  <a:pt x="1175" y="1621"/>
                </a:cubicBezTo>
                <a:cubicBezTo>
                  <a:pt x="1184" y="1617"/>
                  <a:pt x="1191" y="1619"/>
                  <a:pt x="1198" y="1623"/>
                </a:cubicBezTo>
                <a:cubicBezTo>
                  <a:pt x="1198" y="1618"/>
                  <a:pt x="1196" y="1615"/>
                  <a:pt x="1197" y="1611"/>
                </a:cubicBezTo>
                <a:cubicBezTo>
                  <a:pt x="1197" y="1607"/>
                  <a:pt x="1199" y="1604"/>
                  <a:pt x="1200" y="1600"/>
                </a:cubicBezTo>
                <a:cubicBezTo>
                  <a:pt x="1198" y="1600"/>
                  <a:pt x="1197" y="1601"/>
                  <a:pt x="1195" y="1601"/>
                </a:cubicBezTo>
                <a:cubicBezTo>
                  <a:pt x="1187" y="1603"/>
                  <a:pt x="1178" y="1600"/>
                  <a:pt x="1174" y="1592"/>
                </a:cubicBezTo>
                <a:cubicBezTo>
                  <a:pt x="1170" y="1585"/>
                  <a:pt x="1172" y="1575"/>
                  <a:pt x="1178" y="1570"/>
                </a:cubicBezTo>
                <a:cubicBezTo>
                  <a:pt x="1184" y="1565"/>
                  <a:pt x="1194" y="1564"/>
                  <a:pt x="1201" y="1569"/>
                </a:cubicBezTo>
                <a:cubicBezTo>
                  <a:pt x="1208" y="1573"/>
                  <a:pt x="1210" y="1582"/>
                  <a:pt x="1207" y="1591"/>
                </a:cubicBezTo>
                <a:cubicBezTo>
                  <a:pt x="1206" y="1592"/>
                  <a:pt x="1206" y="1594"/>
                  <a:pt x="1205" y="1597"/>
                </a:cubicBezTo>
                <a:cubicBezTo>
                  <a:pt x="1215" y="1591"/>
                  <a:pt x="1223" y="1594"/>
                  <a:pt x="1230" y="1601"/>
                </a:cubicBezTo>
                <a:cubicBezTo>
                  <a:pt x="1229" y="1599"/>
                  <a:pt x="1229" y="1597"/>
                  <a:pt x="1228" y="1595"/>
                </a:cubicBezTo>
                <a:cubicBezTo>
                  <a:pt x="1225" y="1587"/>
                  <a:pt x="1226" y="1580"/>
                  <a:pt x="1232" y="1575"/>
                </a:cubicBezTo>
                <a:cubicBezTo>
                  <a:pt x="1237" y="1569"/>
                  <a:pt x="1245" y="1568"/>
                  <a:pt x="1252" y="1571"/>
                </a:cubicBezTo>
                <a:cubicBezTo>
                  <a:pt x="1254" y="1572"/>
                  <a:pt x="1256" y="1572"/>
                  <a:pt x="1258" y="1573"/>
                </a:cubicBezTo>
                <a:cubicBezTo>
                  <a:pt x="1257" y="1571"/>
                  <a:pt x="1256" y="1569"/>
                  <a:pt x="1256" y="1567"/>
                </a:cubicBezTo>
                <a:cubicBezTo>
                  <a:pt x="1254" y="1559"/>
                  <a:pt x="1258" y="1551"/>
                  <a:pt x="1265" y="1547"/>
                </a:cubicBezTo>
                <a:cubicBezTo>
                  <a:pt x="1272" y="1543"/>
                  <a:pt x="1280" y="1544"/>
                  <a:pt x="1286" y="1549"/>
                </a:cubicBezTo>
                <a:cubicBezTo>
                  <a:pt x="1292" y="1555"/>
                  <a:pt x="1294" y="1563"/>
                  <a:pt x="1290" y="1571"/>
                </a:cubicBezTo>
                <a:cubicBezTo>
                  <a:pt x="1290" y="1573"/>
                  <a:pt x="1289" y="1575"/>
                  <a:pt x="1288" y="1577"/>
                </a:cubicBezTo>
                <a:cubicBezTo>
                  <a:pt x="1295" y="1573"/>
                  <a:pt x="1303" y="1573"/>
                  <a:pt x="1311" y="1578"/>
                </a:cubicBezTo>
                <a:cubicBezTo>
                  <a:pt x="1309" y="1565"/>
                  <a:pt x="1309" y="1563"/>
                  <a:pt x="1316" y="1554"/>
                </a:cubicBezTo>
                <a:cubicBezTo>
                  <a:pt x="1313" y="1555"/>
                  <a:pt x="1310" y="1555"/>
                  <a:pt x="1308" y="1556"/>
                </a:cubicBezTo>
                <a:cubicBezTo>
                  <a:pt x="1299" y="1558"/>
                  <a:pt x="1291" y="1554"/>
                  <a:pt x="1287" y="1546"/>
                </a:cubicBezTo>
                <a:cubicBezTo>
                  <a:pt x="1284" y="1538"/>
                  <a:pt x="1286" y="1529"/>
                  <a:pt x="1292" y="1524"/>
                </a:cubicBezTo>
                <a:cubicBezTo>
                  <a:pt x="1299" y="1519"/>
                  <a:pt x="1309" y="1519"/>
                  <a:pt x="1315" y="1524"/>
                </a:cubicBezTo>
                <a:cubicBezTo>
                  <a:pt x="1322" y="1529"/>
                  <a:pt x="1324" y="1538"/>
                  <a:pt x="1320" y="1546"/>
                </a:cubicBezTo>
                <a:cubicBezTo>
                  <a:pt x="1319" y="1549"/>
                  <a:pt x="1318" y="1551"/>
                  <a:pt x="1317" y="1553"/>
                </a:cubicBezTo>
                <a:cubicBezTo>
                  <a:pt x="1325" y="1548"/>
                  <a:pt x="1333" y="1548"/>
                  <a:pt x="1342" y="1554"/>
                </a:cubicBezTo>
                <a:cubicBezTo>
                  <a:pt x="1338" y="1543"/>
                  <a:pt x="1340" y="1535"/>
                  <a:pt x="1347" y="1528"/>
                </a:cubicBezTo>
                <a:cubicBezTo>
                  <a:pt x="1345" y="1529"/>
                  <a:pt x="1342" y="1530"/>
                  <a:pt x="1340" y="1530"/>
                </a:cubicBezTo>
                <a:cubicBezTo>
                  <a:pt x="1332" y="1534"/>
                  <a:pt x="1323" y="1531"/>
                  <a:pt x="1318" y="1523"/>
                </a:cubicBezTo>
                <a:cubicBezTo>
                  <a:pt x="1314" y="1516"/>
                  <a:pt x="1315" y="1506"/>
                  <a:pt x="1321" y="1500"/>
                </a:cubicBezTo>
                <a:cubicBezTo>
                  <a:pt x="1327" y="1495"/>
                  <a:pt x="1336" y="1494"/>
                  <a:pt x="1344" y="1498"/>
                </a:cubicBezTo>
                <a:cubicBezTo>
                  <a:pt x="1345" y="1499"/>
                  <a:pt x="1347" y="1501"/>
                  <a:pt x="1348" y="1502"/>
                </a:cubicBezTo>
                <a:cubicBezTo>
                  <a:pt x="1347" y="1500"/>
                  <a:pt x="1346" y="1497"/>
                  <a:pt x="1345" y="1494"/>
                </a:cubicBezTo>
                <a:cubicBezTo>
                  <a:pt x="1343" y="1486"/>
                  <a:pt x="1346" y="1478"/>
                  <a:pt x="1353" y="1473"/>
                </a:cubicBezTo>
                <a:cubicBezTo>
                  <a:pt x="1360" y="1469"/>
                  <a:pt x="1369" y="1470"/>
                  <a:pt x="1375" y="1476"/>
                </a:cubicBezTo>
                <a:cubicBezTo>
                  <a:pt x="1381" y="1482"/>
                  <a:pt x="1382" y="1491"/>
                  <a:pt x="1378" y="1498"/>
                </a:cubicBezTo>
                <a:cubicBezTo>
                  <a:pt x="1377" y="1500"/>
                  <a:pt x="1375" y="1502"/>
                  <a:pt x="1374" y="1504"/>
                </a:cubicBezTo>
                <a:cubicBezTo>
                  <a:pt x="1375" y="1504"/>
                  <a:pt x="1376" y="1503"/>
                  <a:pt x="1378" y="1503"/>
                </a:cubicBezTo>
                <a:cubicBezTo>
                  <a:pt x="1386" y="1499"/>
                  <a:pt x="1394" y="1499"/>
                  <a:pt x="1400" y="1505"/>
                </a:cubicBezTo>
                <a:cubicBezTo>
                  <a:pt x="1406" y="1510"/>
                  <a:pt x="1407" y="1518"/>
                  <a:pt x="1404" y="1527"/>
                </a:cubicBezTo>
                <a:cubicBezTo>
                  <a:pt x="1404" y="1528"/>
                  <a:pt x="1404" y="1529"/>
                  <a:pt x="1403" y="1529"/>
                </a:cubicBezTo>
                <a:cubicBezTo>
                  <a:pt x="1410" y="1529"/>
                  <a:pt x="1417" y="1529"/>
                  <a:pt x="1422" y="1529"/>
                </a:cubicBezTo>
                <a:close/>
                <a:moveTo>
                  <a:pt x="1618" y="1249"/>
                </a:moveTo>
                <a:cubicBezTo>
                  <a:pt x="1627" y="1245"/>
                  <a:pt x="1633" y="1246"/>
                  <a:pt x="1639" y="1249"/>
                </a:cubicBezTo>
                <a:cubicBezTo>
                  <a:pt x="1640" y="1242"/>
                  <a:pt x="1641" y="1235"/>
                  <a:pt x="1641" y="1228"/>
                </a:cubicBezTo>
                <a:cubicBezTo>
                  <a:pt x="1634" y="1231"/>
                  <a:pt x="1628" y="1229"/>
                  <a:pt x="1620" y="1225"/>
                </a:cubicBezTo>
                <a:cubicBezTo>
                  <a:pt x="1624" y="1234"/>
                  <a:pt x="1623" y="1241"/>
                  <a:pt x="1618" y="1249"/>
                </a:cubicBezTo>
                <a:close/>
                <a:moveTo>
                  <a:pt x="1609" y="1272"/>
                </a:moveTo>
                <a:cubicBezTo>
                  <a:pt x="1610" y="1267"/>
                  <a:pt x="1611" y="1260"/>
                  <a:pt x="1612" y="1253"/>
                </a:cubicBezTo>
                <a:cubicBezTo>
                  <a:pt x="1605" y="1255"/>
                  <a:pt x="1598" y="1255"/>
                  <a:pt x="1591" y="1250"/>
                </a:cubicBezTo>
                <a:cubicBezTo>
                  <a:pt x="1595" y="1258"/>
                  <a:pt x="1594" y="1265"/>
                  <a:pt x="1591" y="1271"/>
                </a:cubicBezTo>
                <a:cubicBezTo>
                  <a:pt x="1597" y="1272"/>
                  <a:pt x="1604" y="1272"/>
                  <a:pt x="1609" y="1272"/>
                </a:cubicBezTo>
                <a:close/>
                <a:moveTo>
                  <a:pt x="1588" y="1307"/>
                </a:moveTo>
                <a:cubicBezTo>
                  <a:pt x="1588" y="1313"/>
                  <a:pt x="1587" y="1320"/>
                  <a:pt x="1587" y="1326"/>
                </a:cubicBezTo>
                <a:cubicBezTo>
                  <a:pt x="1592" y="1326"/>
                  <a:pt x="1599" y="1327"/>
                  <a:pt x="1605" y="1327"/>
                </a:cubicBezTo>
                <a:cubicBezTo>
                  <a:pt x="1606" y="1321"/>
                  <a:pt x="1606" y="1314"/>
                  <a:pt x="1607" y="1309"/>
                </a:cubicBezTo>
                <a:cubicBezTo>
                  <a:pt x="1600" y="1308"/>
                  <a:pt x="1594" y="1307"/>
                  <a:pt x="1588" y="1307"/>
                </a:cubicBezTo>
                <a:close/>
                <a:moveTo>
                  <a:pt x="1551" y="1356"/>
                </a:moveTo>
                <a:cubicBezTo>
                  <a:pt x="1543" y="1358"/>
                  <a:pt x="1535" y="1359"/>
                  <a:pt x="1527" y="1354"/>
                </a:cubicBezTo>
                <a:cubicBezTo>
                  <a:pt x="1531" y="1364"/>
                  <a:pt x="1530" y="1372"/>
                  <a:pt x="1523" y="1378"/>
                </a:cubicBezTo>
                <a:cubicBezTo>
                  <a:pt x="1531" y="1375"/>
                  <a:pt x="1538" y="1374"/>
                  <a:pt x="1547" y="1378"/>
                </a:cubicBezTo>
                <a:cubicBezTo>
                  <a:pt x="1545" y="1366"/>
                  <a:pt x="1545" y="1364"/>
                  <a:pt x="1551" y="1356"/>
                </a:cubicBezTo>
                <a:close/>
                <a:moveTo>
                  <a:pt x="1524" y="1411"/>
                </a:moveTo>
                <a:cubicBezTo>
                  <a:pt x="1524" y="1417"/>
                  <a:pt x="1523" y="1424"/>
                  <a:pt x="1523" y="1430"/>
                </a:cubicBezTo>
                <a:cubicBezTo>
                  <a:pt x="1529" y="1430"/>
                  <a:pt x="1535" y="1431"/>
                  <a:pt x="1541" y="1431"/>
                </a:cubicBezTo>
                <a:cubicBezTo>
                  <a:pt x="1542" y="1425"/>
                  <a:pt x="1542" y="1419"/>
                  <a:pt x="1543" y="1413"/>
                </a:cubicBezTo>
                <a:cubicBezTo>
                  <a:pt x="1537" y="1412"/>
                  <a:pt x="1530" y="1412"/>
                  <a:pt x="1524" y="1411"/>
                </a:cubicBezTo>
                <a:close/>
                <a:moveTo>
                  <a:pt x="1491" y="1455"/>
                </a:moveTo>
                <a:cubicBezTo>
                  <a:pt x="1498" y="1455"/>
                  <a:pt x="1505" y="1455"/>
                  <a:pt x="1511" y="1455"/>
                </a:cubicBezTo>
                <a:cubicBezTo>
                  <a:pt x="1512" y="1449"/>
                  <a:pt x="1513" y="1443"/>
                  <a:pt x="1513" y="1438"/>
                </a:cubicBezTo>
                <a:cubicBezTo>
                  <a:pt x="1507" y="1437"/>
                  <a:pt x="1500" y="1436"/>
                  <a:pt x="1493" y="1435"/>
                </a:cubicBezTo>
                <a:cubicBezTo>
                  <a:pt x="1496" y="1442"/>
                  <a:pt x="1495" y="1449"/>
                  <a:pt x="1491" y="1455"/>
                </a:cubicBezTo>
                <a:close/>
                <a:moveTo>
                  <a:pt x="1487" y="1460"/>
                </a:moveTo>
                <a:cubicBezTo>
                  <a:pt x="1479" y="1464"/>
                  <a:pt x="1472" y="1462"/>
                  <a:pt x="1466" y="1460"/>
                </a:cubicBezTo>
                <a:cubicBezTo>
                  <a:pt x="1465" y="1467"/>
                  <a:pt x="1464" y="1474"/>
                  <a:pt x="1464" y="1479"/>
                </a:cubicBezTo>
                <a:cubicBezTo>
                  <a:pt x="1470" y="1480"/>
                  <a:pt x="1476" y="1480"/>
                  <a:pt x="1483" y="1481"/>
                </a:cubicBezTo>
                <a:cubicBezTo>
                  <a:pt x="1481" y="1474"/>
                  <a:pt x="1482" y="1467"/>
                  <a:pt x="1487" y="1460"/>
                </a:cubicBezTo>
                <a:close/>
                <a:moveTo>
                  <a:pt x="1461" y="1431"/>
                </a:moveTo>
                <a:cubicBezTo>
                  <a:pt x="1451" y="1435"/>
                  <a:pt x="1443" y="1433"/>
                  <a:pt x="1436" y="1425"/>
                </a:cubicBezTo>
                <a:cubicBezTo>
                  <a:pt x="1441" y="1434"/>
                  <a:pt x="1443" y="1443"/>
                  <a:pt x="1436" y="1452"/>
                </a:cubicBezTo>
                <a:cubicBezTo>
                  <a:pt x="1444" y="1449"/>
                  <a:pt x="1451" y="1448"/>
                  <a:pt x="1459" y="1453"/>
                </a:cubicBezTo>
                <a:cubicBezTo>
                  <a:pt x="1456" y="1445"/>
                  <a:pt x="1457" y="1438"/>
                  <a:pt x="1461" y="1431"/>
                </a:cubicBezTo>
                <a:close/>
                <a:moveTo>
                  <a:pt x="1437" y="1653"/>
                </a:moveTo>
                <a:cubicBezTo>
                  <a:pt x="1432" y="1653"/>
                  <a:pt x="1428" y="1652"/>
                  <a:pt x="1423" y="1651"/>
                </a:cubicBezTo>
                <a:cubicBezTo>
                  <a:pt x="1423" y="1656"/>
                  <a:pt x="1423" y="1660"/>
                  <a:pt x="1423" y="1665"/>
                </a:cubicBezTo>
                <a:cubicBezTo>
                  <a:pt x="1428" y="1665"/>
                  <a:pt x="1432" y="1665"/>
                  <a:pt x="1436" y="1666"/>
                </a:cubicBezTo>
                <a:cubicBezTo>
                  <a:pt x="1436" y="1661"/>
                  <a:pt x="1436" y="1657"/>
                  <a:pt x="1437" y="1653"/>
                </a:cubicBezTo>
                <a:close/>
                <a:moveTo>
                  <a:pt x="1443" y="1597"/>
                </a:moveTo>
                <a:cubicBezTo>
                  <a:pt x="1438" y="1597"/>
                  <a:pt x="1433" y="1596"/>
                  <a:pt x="1428" y="1596"/>
                </a:cubicBezTo>
                <a:cubicBezTo>
                  <a:pt x="1427" y="1601"/>
                  <a:pt x="1427" y="1606"/>
                  <a:pt x="1427" y="1612"/>
                </a:cubicBezTo>
                <a:cubicBezTo>
                  <a:pt x="1432" y="1612"/>
                  <a:pt x="1437" y="1612"/>
                  <a:pt x="1441" y="1613"/>
                </a:cubicBezTo>
                <a:cubicBezTo>
                  <a:pt x="1442" y="1608"/>
                  <a:pt x="1443" y="1602"/>
                  <a:pt x="1443" y="1597"/>
                </a:cubicBezTo>
                <a:close/>
                <a:moveTo>
                  <a:pt x="1449" y="1542"/>
                </a:moveTo>
                <a:cubicBezTo>
                  <a:pt x="1443" y="1542"/>
                  <a:pt x="1437" y="1541"/>
                  <a:pt x="1432" y="1541"/>
                </a:cubicBezTo>
                <a:cubicBezTo>
                  <a:pt x="1432" y="1547"/>
                  <a:pt x="1431" y="1553"/>
                  <a:pt x="1431" y="1558"/>
                </a:cubicBezTo>
                <a:cubicBezTo>
                  <a:pt x="1436" y="1558"/>
                  <a:pt x="1441" y="1558"/>
                  <a:pt x="1446" y="1559"/>
                </a:cubicBezTo>
                <a:cubicBezTo>
                  <a:pt x="1447" y="1553"/>
                  <a:pt x="1448" y="1548"/>
                  <a:pt x="1449" y="1542"/>
                </a:cubicBezTo>
                <a:close/>
                <a:moveTo>
                  <a:pt x="1452" y="1505"/>
                </a:moveTo>
                <a:cubicBezTo>
                  <a:pt x="1453" y="1499"/>
                  <a:pt x="1454" y="1493"/>
                  <a:pt x="1455" y="1486"/>
                </a:cubicBezTo>
                <a:cubicBezTo>
                  <a:pt x="1448" y="1488"/>
                  <a:pt x="1441" y="1487"/>
                  <a:pt x="1434" y="1483"/>
                </a:cubicBezTo>
                <a:cubicBezTo>
                  <a:pt x="1438" y="1491"/>
                  <a:pt x="1436" y="1498"/>
                  <a:pt x="1433" y="1504"/>
                </a:cubicBezTo>
                <a:cubicBezTo>
                  <a:pt x="1440" y="1505"/>
                  <a:pt x="1446" y="1505"/>
                  <a:pt x="1452" y="1505"/>
                </a:cubicBezTo>
                <a:close/>
                <a:moveTo>
                  <a:pt x="1467" y="1628"/>
                </a:moveTo>
                <a:cubicBezTo>
                  <a:pt x="1462" y="1628"/>
                  <a:pt x="1457" y="1627"/>
                  <a:pt x="1453" y="1627"/>
                </a:cubicBezTo>
                <a:cubicBezTo>
                  <a:pt x="1453" y="1631"/>
                  <a:pt x="1453" y="1635"/>
                  <a:pt x="1452" y="1640"/>
                </a:cubicBezTo>
                <a:cubicBezTo>
                  <a:pt x="1457" y="1640"/>
                  <a:pt x="1461" y="1640"/>
                  <a:pt x="1466" y="1641"/>
                </a:cubicBezTo>
                <a:cubicBezTo>
                  <a:pt x="1466" y="1636"/>
                  <a:pt x="1466" y="1632"/>
                  <a:pt x="1467" y="1628"/>
                </a:cubicBezTo>
                <a:close/>
                <a:moveTo>
                  <a:pt x="1472" y="1573"/>
                </a:moveTo>
                <a:cubicBezTo>
                  <a:pt x="1467" y="1572"/>
                  <a:pt x="1462" y="1572"/>
                  <a:pt x="1457" y="1571"/>
                </a:cubicBezTo>
                <a:cubicBezTo>
                  <a:pt x="1457" y="1577"/>
                  <a:pt x="1457" y="1582"/>
                  <a:pt x="1456" y="1587"/>
                </a:cubicBezTo>
                <a:cubicBezTo>
                  <a:pt x="1461" y="1587"/>
                  <a:pt x="1466" y="1587"/>
                  <a:pt x="1471" y="1588"/>
                </a:cubicBezTo>
                <a:cubicBezTo>
                  <a:pt x="1471" y="1582"/>
                  <a:pt x="1471" y="1578"/>
                  <a:pt x="1472" y="1573"/>
                </a:cubicBezTo>
                <a:close/>
                <a:moveTo>
                  <a:pt x="1478" y="1518"/>
                </a:moveTo>
                <a:cubicBezTo>
                  <a:pt x="1472" y="1517"/>
                  <a:pt x="1466" y="1516"/>
                  <a:pt x="1461" y="1516"/>
                </a:cubicBezTo>
                <a:cubicBezTo>
                  <a:pt x="1461" y="1522"/>
                  <a:pt x="1460" y="1527"/>
                  <a:pt x="1460" y="1533"/>
                </a:cubicBezTo>
                <a:cubicBezTo>
                  <a:pt x="1465" y="1534"/>
                  <a:pt x="1471" y="1534"/>
                  <a:pt x="1477" y="1534"/>
                </a:cubicBezTo>
                <a:cubicBezTo>
                  <a:pt x="1477" y="1529"/>
                  <a:pt x="1478" y="1523"/>
                  <a:pt x="1478" y="1518"/>
                </a:cubicBezTo>
                <a:close/>
                <a:moveTo>
                  <a:pt x="1496" y="1602"/>
                </a:moveTo>
                <a:cubicBezTo>
                  <a:pt x="1491" y="1602"/>
                  <a:pt x="1487" y="1602"/>
                  <a:pt x="1483" y="1601"/>
                </a:cubicBezTo>
                <a:cubicBezTo>
                  <a:pt x="1483" y="1606"/>
                  <a:pt x="1483" y="1611"/>
                  <a:pt x="1483" y="1615"/>
                </a:cubicBezTo>
                <a:cubicBezTo>
                  <a:pt x="1487" y="1615"/>
                  <a:pt x="1490" y="1615"/>
                  <a:pt x="1494" y="1615"/>
                </a:cubicBezTo>
                <a:cubicBezTo>
                  <a:pt x="1495" y="1611"/>
                  <a:pt x="1495" y="1607"/>
                  <a:pt x="1496" y="1602"/>
                </a:cubicBezTo>
                <a:close/>
                <a:moveTo>
                  <a:pt x="1502" y="1548"/>
                </a:moveTo>
                <a:cubicBezTo>
                  <a:pt x="1496" y="1547"/>
                  <a:pt x="1491" y="1547"/>
                  <a:pt x="1486" y="1546"/>
                </a:cubicBezTo>
                <a:cubicBezTo>
                  <a:pt x="1486" y="1551"/>
                  <a:pt x="1486" y="1556"/>
                  <a:pt x="1486" y="1561"/>
                </a:cubicBezTo>
                <a:cubicBezTo>
                  <a:pt x="1491" y="1562"/>
                  <a:pt x="1496" y="1562"/>
                  <a:pt x="1501" y="1562"/>
                </a:cubicBezTo>
                <a:cubicBezTo>
                  <a:pt x="1501" y="1557"/>
                  <a:pt x="1501" y="1553"/>
                  <a:pt x="1502" y="1548"/>
                </a:cubicBezTo>
                <a:close/>
                <a:moveTo>
                  <a:pt x="1508" y="1493"/>
                </a:moveTo>
                <a:cubicBezTo>
                  <a:pt x="1502" y="1492"/>
                  <a:pt x="1496" y="1491"/>
                  <a:pt x="1491" y="1491"/>
                </a:cubicBezTo>
                <a:cubicBezTo>
                  <a:pt x="1490" y="1496"/>
                  <a:pt x="1490" y="1503"/>
                  <a:pt x="1490" y="1508"/>
                </a:cubicBezTo>
                <a:cubicBezTo>
                  <a:pt x="1495" y="1509"/>
                  <a:pt x="1501" y="1509"/>
                  <a:pt x="1506" y="1510"/>
                </a:cubicBezTo>
                <a:cubicBezTo>
                  <a:pt x="1507" y="1504"/>
                  <a:pt x="1507" y="1498"/>
                  <a:pt x="1508" y="1493"/>
                </a:cubicBezTo>
                <a:close/>
                <a:moveTo>
                  <a:pt x="1526" y="1578"/>
                </a:moveTo>
                <a:cubicBezTo>
                  <a:pt x="1521" y="1577"/>
                  <a:pt x="1517" y="1577"/>
                  <a:pt x="1512" y="1576"/>
                </a:cubicBezTo>
                <a:cubicBezTo>
                  <a:pt x="1512" y="1581"/>
                  <a:pt x="1511" y="1586"/>
                  <a:pt x="1511" y="1590"/>
                </a:cubicBezTo>
                <a:cubicBezTo>
                  <a:pt x="1515" y="1591"/>
                  <a:pt x="1520" y="1591"/>
                  <a:pt x="1524" y="1591"/>
                </a:cubicBezTo>
                <a:cubicBezTo>
                  <a:pt x="1525" y="1587"/>
                  <a:pt x="1525" y="1582"/>
                  <a:pt x="1526" y="1578"/>
                </a:cubicBezTo>
                <a:close/>
                <a:moveTo>
                  <a:pt x="1531" y="1524"/>
                </a:moveTo>
                <a:cubicBezTo>
                  <a:pt x="1526" y="1523"/>
                  <a:pt x="1521" y="1522"/>
                  <a:pt x="1516" y="1522"/>
                </a:cubicBezTo>
                <a:cubicBezTo>
                  <a:pt x="1516" y="1527"/>
                  <a:pt x="1516" y="1531"/>
                  <a:pt x="1515" y="1537"/>
                </a:cubicBezTo>
                <a:cubicBezTo>
                  <a:pt x="1521" y="1537"/>
                  <a:pt x="1526" y="1537"/>
                  <a:pt x="1530" y="1538"/>
                </a:cubicBezTo>
                <a:cubicBezTo>
                  <a:pt x="1531" y="1533"/>
                  <a:pt x="1531" y="1528"/>
                  <a:pt x="1531" y="1524"/>
                </a:cubicBezTo>
                <a:close/>
                <a:moveTo>
                  <a:pt x="1537" y="1468"/>
                </a:moveTo>
                <a:cubicBezTo>
                  <a:pt x="1532" y="1468"/>
                  <a:pt x="1526" y="1467"/>
                  <a:pt x="1521" y="1467"/>
                </a:cubicBezTo>
                <a:cubicBezTo>
                  <a:pt x="1520" y="1472"/>
                  <a:pt x="1520" y="1478"/>
                  <a:pt x="1519" y="1484"/>
                </a:cubicBezTo>
                <a:cubicBezTo>
                  <a:pt x="1524" y="1484"/>
                  <a:pt x="1529" y="1484"/>
                  <a:pt x="1535" y="1484"/>
                </a:cubicBezTo>
                <a:cubicBezTo>
                  <a:pt x="1536" y="1479"/>
                  <a:pt x="1536" y="1473"/>
                  <a:pt x="1537" y="1468"/>
                </a:cubicBezTo>
                <a:close/>
                <a:moveTo>
                  <a:pt x="1556" y="1553"/>
                </a:moveTo>
                <a:cubicBezTo>
                  <a:pt x="1551" y="1553"/>
                  <a:pt x="1546" y="1552"/>
                  <a:pt x="1542" y="1552"/>
                </a:cubicBezTo>
                <a:cubicBezTo>
                  <a:pt x="1541" y="1557"/>
                  <a:pt x="1541" y="1561"/>
                  <a:pt x="1541" y="1566"/>
                </a:cubicBezTo>
                <a:cubicBezTo>
                  <a:pt x="1545" y="1566"/>
                  <a:pt x="1550" y="1566"/>
                  <a:pt x="1554" y="1567"/>
                </a:cubicBezTo>
                <a:cubicBezTo>
                  <a:pt x="1555" y="1562"/>
                  <a:pt x="1555" y="1558"/>
                  <a:pt x="1556" y="1553"/>
                </a:cubicBezTo>
                <a:close/>
                <a:moveTo>
                  <a:pt x="1561" y="1499"/>
                </a:moveTo>
                <a:cubicBezTo>
                  <a:pt x="1555" y="1498"/>
                  <a:pt x="1551" y="1498"/>
                  <a:pt x="1546" y="1497"/>
                </a:cubicBezTo>
                <a:cubicBezTo>
                  <a:pt x="1546" y="1502"/>
                  <a:pt x="1546" y="1507"/>
                  <a:pt x="1545" y="1512"/>
                </a:cubicBezTo>
                <a:cubicBezTo>
                  <a:pt x="1550" y="1512"/>
                  <a:pt x="1554" y="1512"/>
                  <a:pt x="1559" y="1512"/>
                </a:cubicBezTo>
                <a:cubicBezTo>
                  <a:pt x="1559" y="1508"/>
                  <a:pt x="1560" y="1503"/>
                  <a:pt x="1561" y="1499"/>
                </a:cubicBezTo>
                <a:close/>
                <a:moveTo>
                  <a:pt x="1566" y="1444"/>
                </a:moveTo>
                <a:cubicBezTo>
                  <a:pt x="1561" y="1443"/>
                  <a:pt x="1555" y="1442"/>
                  <a:pt x="1550" y="1441"/>
                </a:cubicBezTo>
                <a:cubicBezTo>
                  <a:pt x="1549" y="1447"/>
                  <a:pt x="1549" y="1453"/>
                  <a:pt x="1548" y="1459"/>
                </a:cubicBezTo>
                <a:cubicBezTo>
                  <a:pt x="1554" y="1459"/>
                  <a:pt x="1560" y="1460"/>
                  <a:pt x="1565" y="1460"/>
                </a:cubicBezTo>
                <a:cubicBezTo>
                  <a:pt x="1566" y="1455"/>
                  <a:pt x="1566" y="1449"/>
                  <a:pt x="1566" y="1444"/>
                </a:cubicBezTo>
                <a:close/>
                <a:moveTo>
                  <a:pt x="1571" y="1406"/>
                </a:moveTo>
                <a:cubicBezTo>
                  <a:pt x="1571" y="1400"/>
                  <a:pt x="1572" y="1394"/>
                  <a:pt x="1573" y="1388"/>
                </a:cubicBezTo>
                <a:cubicBezTo>
                  <a:pt x="1567" y="1388"/>
                  <a:pt x="1560" y="1387"/>
                  <a:pt x="1555" y="1387"/>
                </a:cubicBezTo>
                <a:cubicBezTo>
                  <a:pt x="1554" y="1393"/>
                  <a:pt x="1553" y="1399"/>
                  <a:pt x="1553" y="1405"/>
                </a:cubicBezTo>
                <a:cubicBezTo>
                  <a:pt x="1558" y="1405"/>
                  <a:pt x="1565" y="1406"/>
                  <a:pt x="1571" y="1406"/>
                </a:cubicBezTo>
                <a:close/>
                <a:moveTo>
                  <a:pt x="1585" y="1529"/>
                </a:moveTo>
                <a:cubicBezTo>
                  <a:pt x="1580" y="1528"/>
                  <a:pt x="1576" y="1528"/>
                  <a:pt x="1572" y="1527"/>
                </a:cubicBezTo>
                <a:cubicBezTo>
                  <a:pt x="1571" y="1532"/>
                  <a:pt x="1571" y="1536"/>
                  <a:pt x="1571" y="1541"/>
                </a:cubicBezTo>
                <a:cubicBezTo>
                  <a:pt x="1575" y="1541"/>
                  <a:pt x="1579" y="1541"/>
                  <a:pt x="1583" y="1542"/>
                </a:cubicBezTo>
                <a:cubicBezTo>
                  <a:pt x="1583" y="1537"/>
                  <a:pt x="1584" y="1533"/>
                  <a:pt x="1585" y="1529"/>
                </a:cubicBezTo>
                <a:close/>
                <a:moveTo>
                  <a:pt x="1590" y="1473"/>
                </a:moveTo>
                <a:cubicBezTo>
                  <a:pt x="1585" y="1473"/>
                  <a:pt x="1580" y="1472"/>
                  <a:pt x="1575" y="1471"/>
                </a:cubicBezTo>
                <a:cubicBezTo>
                  <a:pt x="1575" y="1477"/>
                  <a:pt x="1575" y="1482"/>
                  <a:pt x="1575" y="1487"/>
                </a:cubicBezTo>
                <a:cubicBezTo>
                  <a:pt x="1580" y="1487"/>
                  <a:pt x="1584" y="1488"/>
                  <a:pt x="1589" y="1488"/>
                </a:cubicBezTo>
                <a:cubicBezTo>
                  <a:pt x="1589" y="1483"/>
                  <a:pt x="1590" y="1478"/>
                  <a:pt x="1590" y="1473"/>
                </a:cubicBezTo>
                <a:close/>
                <a:moveTo>
                  <a:pt x="1596" y="1419"/>
                </a:moveTo>
                <a:cubicBezTo>
                  <a:pt x="1590" y="1418"/>
                  <a:pt x="1585" y="1418"/>
                  <a:pt x="1580" y="1417"/>
                </a:cubicBezTo>
                <a:cubicBezTo>
                  <a:pt x="1579" y="1422"/>
                  <a:pt x="1579" y="1427"/>
                  <a:pt x="1579" y="1433"/>
                </a:cubicBezTo>
                <a:cubicBezTo>
                  <a:pt x="1584" y="1433"/>
                  <a:pt x="1590" y="1434"/>
                  <a:pt x="1595" y="1434"/>
                </a:cubicBezTo>
                <a:cubicBezTo>
                  <a:pt x="1595" y="1429"/>
                  <a:pt x="1595" y="1424"/>
                  <a:pt x="1596" y="1419"/>
                </a:cubicBezTo>
                <a:close/>
                <a:moveTo>
                  <a:pt x="1601" y="1364"/>
                </a:moveTo>
                <a:cubicBezTo>
                  <a:pt x="1596" y="1363"/>
                  <a:pt x="1590" y="1363"/>
                  <a:pt x="1584" y="1362"/>
                </a:cubicBezTo>
                <a:cubicBezTo>
                  <a:pt x="1583" y="1368"/>
                  <a:pt x="1582" y="1375"/>
                  <a:pt x="1582" y="1381"/>
                </a:cubicBezTo>
                <a:cubicBezTo>
                  <a:pt x="1587" y="1381"/>
                  <a:pt x="1593" y="1381"/>
                  <a:pt x="1599" y="1381"/>
                </a:cubicBezTo>
                <a:cubicBezTo>
                  <a:pt x="1600" y="1375"/>
                  <a:pt x="1601" y="1369"/>
                  <a:pt x="1601" y="1364"/>
                </a:cubicBezTo>
                <a:close/>
                <a:moveTo>
                  <a:pt x="1620" y="1449"/>
                </a:moveTo>
                <a:cubicBezTo>
                  <a:pt x="1615" y="1448"/>
                  <a:pt x="1610" y="1448"/>
                  <a:pt x="1605" y="1447"/>
                </a:cubicBezTo>
                <a:cubicBezTo>
                  <a:pt x="1605" y="1452"/>
                  <a:pt x="1605" y="1457"/>
                  <a:pt x="1604" y="1462"/>
                </a:cubicBezTo>
                <a:cubicBezTo>
                  <a:pt x="1609" y="1462"/>
                  <a:pt x="1614" y="1463"/>
                  <a:pt x="1618" y="1463"/>
                </a:cubicBezTo>
                <a:cubicBezTo>
                  <a:pt x="1619" y="1458"/>
                  <a:pt x="1620" y="1454"/>
                  <a:pt x="1620" y="1449"/>
                </a:cubicBezTo>
                <a:close/>
                <a:moveTo>
                  <a:pt x="1625" y="1394"/>
                </a:moveTo>
                <a:cubicBezTo>
                  <a:pt x="1620" y="1394"/>
                  <a:pt x="1615" y="1393"/>
                  <a:pt x="1610" y="1393"/>
                </a:cubicBezTo>
                <a:cubicBezTo>
                  <a:pt x="1609" y="1398"/>
                  <a:pt x="1609" y="1403"/>
                  <a:pt x="1609" y="1409"/>
                </a:cubicBezTo>
                <a:cubicBezTo>
                  <a:pt x="1614" y="1409"/>
                  <a:pt x="1619" y="1409"/>
                  <a:pt x="1623" y="1409"/>
                </a:cubicBezTo>
                <a:cubicBezTo>
                  <a:pt x="1624" y="1404"/>
                  <a:pt x="1624" y="1399"/>
                  <a:pt x="1625" y="1394"/>
                </a:cubicBezTo>
                <a:close/>
                <a:moveTo>
                  <a:pt x="1631" y="1340"/>
                </a:moveTo>
                <a:cubicBezTo>
                  <a:pt x="1625" y="1339"/>
                  <a:pt x="1619" y="1338"/>
                  <a:pt x="1614" y="1337"/>
                </a:cubicBezTo>
                <a:cubicBezTo>
                  <a:pt x="1613" y="1343"/>
                  <a:pt x="1613" y="1349"/>
                  <a:pt x="1612" y="1355"/>
                </a:cubicBezTo>
                <a:cubicBezTo>
                  <a:pt x="1618" y="1355"/>
                  <a:pt x="1624" y="1356"/>
                  <a:pt x="1629" y="1356"/>
                </a:cubicBezTo>
                <a:cubicBezTo>
                  <a:pt x="1630" y="1351"/>
                  <a:pt x="1630" y="1345"/>
                  <a:pt x="1631" y="1340"/>
                </a:cubicBezTo>
                <a:close/>
                <a:moveTo>
                  <a:pt x="1635" y="1302"/>
                </a:moveTo>
                <a:cubicBezTo>
                  <a:pt x="1635" y="1296"/>
                  <a:pt x="1636" y="1290"/>
                  <a:pt x="1637" y="1284"/>
                </a:cubicBezTo>
                <a:cubicBezTo>
                  <a:pt x="1631" y="1284"/>
                  <a:pt x="1624" y="1283"/>
                  <a:pt x="1619" y="1283"/>
                </a:cubicBezTo>
                <a:cubicBezTo>
                  <a:pt x="1618" y="1289"/>
                  <a:pt x="1617" y="1295"/>
                  <a:pt x="1617" y="1301"/>
                </a:cubicBezTo>
                <a:cubicBezTo>
                  <a:pt x="1623" y="1301"/>
                  <a:pt x="1629" y="1302"/>
                  <a:pt x="1635" y="1302"/>
                </a:cubicBezTo>
                <a:close/>
                <a:moveTo>
                  <a:pt x="1649" y="1424"/>
                </a:moveTo>
                <a:cubicBezTo>
                  <a:pt x="1644" y="1424"/>
                  <a:pt x="1640" y="1423"/>
                  <a:pt x="1635" y="1423"/>
                </a:cubicBezTo>
                <a:cubicBezTo>
                  <a:pt x="1635" y="1428"/>
                  <a:pt x="1635" y="1433"/>
                  <a:pt x="1634" y="1438"/>
                </a:cubicBezTo>
                <a:cubicBezTo>
                  <a:pt x="1639" y="1438"/>
                  <a:pt x="1643" y="1438"/>
                  <a:pt x="1647" y="1438"/>
                </a:cubicBezTo>
                <a:cubicBezTo>
                  <a:pt x="1648" y="1433"/>
                  <a:pt x="1648" y="1429"/>
                  <a:pt x="1649" y="1424"/>
                </a:cubicBezTo>
                <a:close/>
                <a:moveTo>
                  <a:pt x="1654" y="1370"/>
                </a:moveTo>
                <a:cubicBezTo>
                  <a:pt x="1649" y="1369"/>
                  <a:pt x="1644" y="1369"/>
                  <a:pt x="1639" y="1368"/>
                </a:cubicBezTo>
                <a:cubicBezTo>
                  <a:pt x="1639" y="1373"/>
                  <a:pt x="1638" y="1378"/>
                  <a:pt x="1638" y="1383"/>
                </a:cubicBezTo>
                <a:cubicBezTo>
                  <a:pt x="1643" y="1383"/>
                  <a:pt x="1648" y="1384"/>
                  <a:pt x="1653" y="1384"/>
                </a:cubicBezTo>
                <a:cubicBezTo>
                  <a:pt x="1653" y="1380"/>
                  <a:pt x="1654" y="1375"/>
                  <a:pt x="1654" y="1370"/>
                </a:cubicBezTo>
                <a:close/>
                <a:moveTo>
                  <a:pt x="1660" y="1315"/>
                </a:moveTo>
                <a:cubicBezTo>
                  <a:pt x="1654" y="1314"/>
                  <a:pt x="1649" y="1314"/>
                  <a:pt x="1644" y="1313"/>
                </a:cubicBezTo>
                <a:cubicBezTo>
                  <a:pt x="1643" y="1319"/>
                  <a:pt x="1643" y="1324"/>
                  <a:pt x="1642" y="1330"/>
                </a:cubicBezTo>
                <a:cubicBezTo>
                  <a:pt x="1647" y="1330"/>
                  <a:pt x="1653" y="1331"/>
                  <a:pt x="1659" y="1331"/>
                </a:cubicBezTo>
                <a:cubicBezTo>
                  <a:pt x="1659" y="1326"/>
                  <a:pt x="1660" y="1320"/>
                  <a:pt x="1660" y="1315"/>
                </a:cubicBezTo>
                <a:close/>
                <a:moveTo>
                  <a:pt x="1663" y="1276"/>
                </a:moveTo>
                <a:cubicBezTo>
                  <a:pt x="1664" y="1271"/>
                  <a:pt x="1665" y="1265"/>
                  <a:pt x="1665" y="1260"/>
                </a:cubicBezTo>
                <a:cubicBezTo>
                  <a:pt x="1659" y="1259"/>
                  <a:pt x="1653" y="1259"/>
                  <a:pt x="1648" y="1258"/>
                </a:cubicBezTo>
                <a:cubicBezTo>
                  <a:pt x="1647" y="1264"/>
                  <a:pt x="1646" y="1270"/>
                  <a:pt x="1646" y="1276"/>
                </a:cubicBezTo>
                <a:cubicBezTo>
                  <a:pt x="1651" y="1276"/>
                  <a:pt x="1657" y="1276"/>
                  <a:pt x="1663" y="1276"/>
                </a:cubicBezTo>
                <a:close/>
                <a:moveTo>
                  <a:pt x="1679" y="1400"/>
                </a:moveTo>
                <a:cubicBezTo>
                  <a:pt x="1673" y="1399"/>
                  <a:pt x="1669" y="1399"/>
                  <a:pt x="1665" y="1398"/>
                </a:cubicBezTo>
                <a:cubicBezTo>
                  <a:pt x="1664" y="1403"/>
                  <a:pt x="1664" y="1408"/>
                  <a:pt x="1664" y="1412"/>
                </a:cubicBezTo>
                <a:cubicBezTo>
                  <a:pt x="1668" y="1412"/>
                  <a:pt x="1673" y="1413"/>
                  <a:pt x="1677" y="1413"/>
                </a:cubicBezTo>
                <a:cubicBezTo>
                  <a:pt x="1678" y="1409"/>
                  <a:pt x="1678" y="1405"/>
                  <a:pt x="1679" y="1400"/>
                </a:cubicBezTo>
                <a:close/>
                <a:moveTo>
                  <a:pt x="1684" y="1345"/>
                </a:moveTo>
                <a:cubicBezTo>
                  <a:pt x="1679" y="1344"/>
                  <a:pt x="1674" y="1343"/>
                  <a:pt x="1669" y="1343"/>
                </a:cubicBezTo>
                <a:cubicBezTo>
                  <a:pt x="1669" y="1348"/>
                  <a:pt x="1669" y="1353"/>
                  <a:pt x="1669" y="1358"/>
                </a:cubicBezTo>
                <a:cubicBezTo>
                  <a:pt x="1673" y="1358"/>
                  <a:pt x="1678" y="1359"/>
                  <a:pt x="1683" y="1359"/>
                </a:cubicBezTo>
                <a:cubicBezTo>
                  <a:pt x="1683" y="1354"/>
                  <a:pt x="1684" y="1349"/>
                  <a:pt x="1684" y="1345"/>
                </a:cubicBezTo>
                <a:close/>
                <a:moveTo>
                  <a:pt x="1689" y="1290"/>
                </a:moveTo>
                <a:cubicBezTo>
                  <a:pt x="1684" y="1290"/>
                  <a:pt x="1679" y="1289"/>
                  <a:pt x="1674" y="1289"/>
                </a:cubicBezTo>
                <a:cubicBezTo>
                  <a:pt x="1673" y="1294"/>
                  <a:pt x="1673" y="1299"/>
                  <a:pt x="1673" y="1304"/>
                </a:cubicBezTo>
                <a:cubicBezTo>
                  <a:pt x="1678" y="1304"/>
                  <a:pt x="1682" y="1305"/>
                  <a:pt x="1687" y="1305"/>
                </a:cubicBezTo>
                <a:cubicBezTo>
                  <a:pt x="1688" y="1300"/>
                  <a:pt x="1688" y="1295"/>
                  <a:pt x="1689" y="1290"/>
                </a:cubicBezTo>
                <a:close/>
                <a:moveTo>
                  <a:pt x="1694" y="1236"/>
                </a:moveTo>
                <a:cubicBezTo>
                  <a:pt x="1689" y="1235"/>
                  <a:pt x="1683" y="1234"/>
                  <a:pt x="1678" y="1234"/>
                </a:cubicBezTo>
                <a:cubicBezTo>
                  <a:pt x="1677" y="1239"/>
                  <a:pt x="1677" y="1245"/>
                  <a:pt x="1676" y="1251"/>
                </a:cubicBezTo>
                <a:cubicBezTo>
                  <a:pt x="1682" y="1251"/>
                  <a:pt x="1688" y="1251"/>
                  <a:pt x="1693" y="1252"/>
                </a:cubicBezTo>
                <a:cubicBezTo>
                  <a:pt x="1693" y="1247"/>
                  <a:pt x="1694" y="1241"/>
                  <a:pt x="1694" y="1236"/>
                </a:cubicBezTo>
                <a:close/>
                <a:moveTo>
                  <a:pt x="1697" y="1197"/>
                </a:moveTo>
                <a:cubicBezTo>
                  <a:pt x="1698" y="1192"/>
                  <a:pt x="1699" y="1186"/>
                  <a:pt x="1699" y="1181"/>
                </a:cubicBezTo>
                <a:cubicBezTo>
                  <a:pt x="1694" y="1180"/>
                  <a:pt x="1688" y="1180"/>
                  <a:pt x="1683" y="1179"/>
                </a:cubicBezTo>
                <a:cubicBezTo>
                  <a:pt x="1682" y="1185"/>
                  <a:pt x="1682" y="1191"/>
                  <a:pt x="1681" y="1196"/>
                </a:cubicBezTo>
                <a:cubicBezTo>
                  <a:pt x="1687" y="1197"/>
                  <a:pt x="1692" y="1197"/>
                  <a:pt x="1697" y="1197"/>
                </a:cubicBezTo>
                <a:close/>
                <a:moveTo>
                  <a:pt x="1713" y="1320"/>
                </a:moveTo>
                <a:cubicBezTo>
                  <a:pt x="1708" y="1320"/>
                  <a:pt x="1704" y="1319"/>
                  <a:pt x="1699" y="1319"/>
                </a:cubicBezTo>
                <a:cubicBezTo>
                  <a:pt x="1699" y="1324"/>
                  <a:pt x="1698" y="1329"/>
                  <a:pt x="1698" y="1334"/>
                </a:cubicBezTo>
                <a:cubicBezTo>
                  <a:pt x="1703" y="1334"/>
                  <a:pt x="1707" y="1334"/>
                  <a:pt x="1711" y="1334"/>
                </a:cubicBezTo>
                <a:cubicBezTo>
                  <a:pt x="1712" y="1329"/>
                  <a:pt x="1712" y="1325"/>
                  <a:pt x="1713" y="1320"/>
                </a:cubicBezTo>
                <a:close/>
                <a:moveTo>
                  <a:pt x="1717" y="1266"/>
                </a:moveTo>
                <a:cubicBezTo>
                  <a:pt x="1712" y="1265"/>
                  <a:pt x="1708" y="1265"/>
                  <a:pt x="1703" y="1264"/>
                </a:cubicBezTo>
                <a:cubicBezTo>
                  <a:pt x="1703" y="1269"/>
                  <a:pt x="1703" y="1274"/>
                  <a:pt x="1703" y="1279"/>
                </a:cubicBezTo>
                <a:cubicBezTo>
                  <a:pt x="1707" y="1279"/>
                  <a:pt x="1712" y="1280"/>
                  <a:pt x="1717" y="1280"/>
                </a:cubicBezTo>
                <a:cubicBezTo>
                  <a:pt x="1717" y="1275"/>
                  <a:pt x="1717" y="1270"/>
                  <a:pt x="1717" y="1266"/>
                </a:cubicBezTo>
                <a:close/>
                <a:moveTo>
                  <a:pt x="1724" y="1211"/>
                </a:moveTo>
                <a:cubicBezTo>
                  <a:pt x="1718" y="1211"/>
                  <a:pt x="1713" y="1210"/>
                  <a:pt x="1708" y="1210"/>
                </a:cubicBezTo>
                <a:cubicBezTo>
                  <a:pt x="1708" y="1215"/>
                  <a:pt x="1707" y="1220"/>
                  <a:pt x="1707" y="1226"/>
                </a:cubicBezTo>
                <a:cubicBezTo>
                  <a:pt x="1712" y="1226"/>
                  <a:pt x="1717" y="1226"/>
                  <a:pt x="1722" y="1227"/>
                </a:cubicBezTo>
                <a:cubicBezTo>
                  <a:pt x="1723" y="1222"/>
                  <a:pt x="1723" y="1216"/>
                  <a:pt x="1724" y="1211"/>
                </a:cubicBezTo>
                <a:close/>
                <a:moveTo>
                  <a:pt x="1727" y="1172"/>
                </a:moveTo>
                <a:cubicBezTo>
                  <a:pt x="1727" y="1167"/>
                  <a:pt x="1728" y="1162"/>
                  <a:pt x="1728" y="1157"/>
                </a:cubicBezTo>
                <a:cubicBezTo>
                  <a:pt x="1723" y="1156"/>
                  <a:pt x="1717" y="1155"/>
                  <a:pt x="1712" y="1154"/>
                </a:cubicBezTo>
                <a:cubicBezTo>
                  <a:pt x="1711" y="1160"/>
                  <a:pt x="1711" y="1166"/>
                  <a:pt x="1711" y="1171"/>
                </a:cubicBezTo>
                <a:cubicBezTo>
                  <a:pt x="1716" y="1172"/>
                  <a:pt x="1722" y="1172"/>
                  <a:pt x="1727" y="1172"/>
                </a:cubicBezTo>
                <a:close/>
                <a:moveTo>
                  <a:pt x="1742" y="1296"/>
                </a:moveTo>
                <a:cubicBezTo>
                  <a:pt x="1738" y="1295"/>
                  <a:pt x="1733" y="1295"/>
                  <a:pt x="1729" y="1294"/>
                </a:cubicBezTo>
                <a:cubicBezTo>
                  <a:pt x="1728" y="1299"/>
                  <a:pt x="1728" y="1304"/>
                  <a:pt x="1728" y="1308"/>
                </a:cubicBezTo>
                <a:cubicBezTo>
                  <a:pt x="1732" y="1308"/>
                  <a:pt x="1737" y="1309"/>
                  <a:pt x="1741" y="1309"/>
                </a:cubicBezTo>
                <a:cubicBezTo>
                  <a:pt x="1741" y="1305"/>
                  <a:pt x="1742" y="1300"/>
                  <a:pt x="1742" y="1296"/>
                </a:cubicBezTo>
                <a:close/>
                <a:moveTo>
                  <a:pt x="1747" y="1242"/>
                </a:moveTo>
                <a:cubicBezTo>
                  <a:pt x="1743" y="1241"/>
                  <a:pt x="1738" y="1241"/>
                  <a:pt x="1733" y="1240"/>
                </a:cubicBezTo>
                <a:cubicBezTo>
                  <a:pt x="1733" y="1245"/>
                  <a:pt x="1733" y="1249"/>
                  <a:pt x="1732" y="1254"/>
                </a:cubicBezTo>
                <a:cubicBezTo>
                  <a:pt x="1737" y="1254"/>
                  <a:pt x="1742" y="1254"/>
                  <a:pt x="1746" y="1255"/>
                </a:cubicBezTo>
                <a:cubicBezTo>
                  <a:pt x="1747" y="1250"/>
                  <a:pt x="1747" y="1246"/>
                  <a:pt x="1747" y="1242"/>
                </a:cubicBezTo>
                <a:close/>
                <a:moveTo>
                  <a:pt x="1752" y="1187"/>
                </a:moveTo>
                <a:cubicBezTo>
                  <a:pt x="1747" y="1186"/>
                  <a:pt x="1742" y="1186"/>
                  <a:pt x="1737" y="1185"/>
                </a:cubicBezTo>
                <a:cubicBezTo>
                  <a:pt x="1737" y="1190"/>
                  <a:pt x="1736" y="1195"/>
                  <a:pt x="1736" y="1201"/>
                </a:cubicBezTo>
                <a:cubicBezTo>
                  <a:pt x="1741" y="1201"/>
                  <a:pt x="1746" y="1201"/>
                  <a:pt x="1752" y="1201"/>
                </a:cubicBezTo>
                <a:cubicBezTo>
                  <a:pt x="1752" y="1196"/>
                  <a:pt x="1752" y="1191"/>
                  <a:pt x="1752" y="1187"/>
                </a:cubicBezTo>
                <a:close/>
                <a:moveTo>
                  <a:pt x="1758" y="1132"/>
                </a:moveTo>
                <a:cubicBezTo>
                  <a:pt x="1753" y="1131"/>
                  <a:pt x="1747" y="1131"/>
                  <a:pt x="1742" y="1130"/>
                </a:cubicBezTo>
                <a:cubicBezTo>
                  <a:pt x="1742" y="1136"/>
                  <a:pt x="1741" y="1141"/>
                  <a:pt x="1741" y="1146"/>
                </a:cubicBezTo>
                <a:cubicBezTo>
                  <a:pt x="1746" y="1146"/>
                  <a:pt x="1751" y="1147"/>
                  <a:pt x="1756" y="1147"/>
                </a:cubicBezTo>
                <a:cubicBezTo>
                  <a:pt x="1757" y="1142"/>
                  <a:pt x="1757" y="1137"/>
                  <a:pt x="1758" y="1132"/>
                </a:cubicBezTo>
                <a:close/>
                <a:moveTo>
                  <a:pt x="1762" y="1077"/>
                </a:moveTo>
                <a:cubicBezTo>
                  <a:pt x="1757" y="1077"/>
                  <a:pt x="1752" y="1076"/>
                  <a:pt x="1747" y="1076"/>
                </a:cubicBezTo>
                <a:cubicBezTo>
                  <a:pt x="1747" y="1082"/>
                  <a:pt x="1746" y="1087"/>
                  <a:pt x="1746" y="1092"/>
                </a:cubicBezTo>
                <a:cubicBezTo>
                  <a:pt x="1751" y="1092"/>
                  <a:pt x="1756" y="1092"/>
                  <a:pt x="1760" y="1092"/>
                </a:cubicBezTo>
                <a:cubicBezTo>
                  <a:pt x="1761" y="1087"/>
                  <a:pt x="1762" y="1082"/>
                  <a:pt x="1762" y="1077"/>
                </a:cubicBezTo>
                <a:close/>
                <a:moveTo>
                  <a:pt x="1776" y="1217"/>
                </a:moveTo>
                <a:cubicBezTo>
                  <a:pt x="1772" y="1216"/>
                  <a:pt x="1768" y="1216"/>
                  <a:pt x="1763" y="1215"/>
                </a:cubicBezTo>
                <a:cubicBezTo>
                  <a:pt x="1763" y="1220"/>
                  <a:pt x="1763" y="1224"/>
                  <a:pt x="1763" y="1229"/>
                </a:cubicBezTo>
                <a:cubicBezTo>
                  <a:pt x="1767" y="1229"/>
                  <a:pt x="1771" y="1229"/>
                  <a:pt x="1775" y="1230"/>
                </a:cubicBezTo>
                <a:cubicBezTo>
                  <a:pt x="1776" y="1225"/>
                  <a:pt x="1776" y="1221"/>
                  <a:pt x="1776" y="1217"/>
                </a:cubicBezTo>
                <a:close/>
                <a:moveTo>
                  <a:pt x="1781" y="1162"/>
                </a:moveTo>
                <a:cubicBezTo>
                  <a:pt x="1776" y="1162"/>
                  <a:pt x="1772" y="1161"/>
                  <a:pt x="1767" y="1161"/>
                </a:cubicBezTo>
                <a:cubicBezTo>
                  <a:pt x="1767" y="1166"/>
                  <a:pt x="1767" y="1170"/>
                  <a:pt x="1767" y="1175"/>
                </a:cubicBezTo>
                <a:cubicBezTo>
                  <a:pt x="1772" y="1175"/>
                  <a:pt x="1776" y="1175"/>
                  <a:pt x="1780" y="1175"/>
                </a:cubicBezTo>
                <a:cubicBezTo>
                  <a:pt x="1781" y="1171"/>
                  <a:pt x="1781" y="1167"/>
                  <a:pt x="1781" y="1162"/>
                </a:cubicBezTo>
                <a:close/>
                <a:moveTo>
                  <a:pt x="1786" y="1108"/>
                </a:moveTo>
                <a:cubicBezTo>
                  <a:pt x="1782" y="1107"/>
                  <a:pt x="1777" y="1107"/>
                  <a:pt x="1773" y="1106"/>
                </a:cubicBezTo>
                <a:cubicBezTo>
                  <a:pt x="1772" y="1111"/>
                  <a:pt x="1772" y="1116"/>
                  <a:pt x="1771" y="1121"/>
                </a:cubicBezTo>
                <a:cubicBezTo>
                  <a:pt x="1776" y="1121"/>
                  <a:pt x="1781" y="1121"/>
                  <a:pt x="1785" y="1122"/>
                </a:cubicBezTo>
                <a:cubicBezTo>
                  <a:pt x="1785" y="1117"/>
                  <a:pt x="1786" y="1112"/>
                  <a:pt x="1786" y="1108"/>
                </a:cubicBezTo>
                <a:close/>
                <a:moveTo>
                  <a:pt x="1791" y="1053"/>
                </a:moveTo>
                <a:cubicBezTo>
                  <a:pt x="1786" y="1052"/>
                  <a:pt x="1782" y="1052"/>
                  <a:pt x="1777" y="1051"/>
                </a:cubicBezTo>
                <a:cubicBezTo>
                  <a:pt x="1776" y="1057"/>
                  <a:pt x="1776" y="1062"/>
                  <a:pt x="1775" y="1066"/>
                </a:cubicBezTo>
                <a:cubicBezTo>
                  <a:pt x="1780" y="1067"/>
                  <a:pt x="1785" y="1067"/>
                  <a:pt x="1790" y="1067"/>
                </a:cubicBezTo>
                <a:cubicBezTo>
                  <a:pt x="1790" y="1062"/>
                  <a:pt x="1791" y="1058"/>
                  <a:pt x="1791" y="1053"/>
                </a:cubicBezTo>
                <a:close/>
                <a:moveTo>
                  <a:pt x="1796" y="998"/>
                </a:moveTo>
                <a:cubicBezTo>
                  <a:pt x="1791" y="998"/>
                  <a:pt x="1787" y="997"/>
                  <a:pt x="1781" y="997"/>
                </a:cubicBezTo>
                <a:cubicBezTo>
                  <a:pt x="1781" y="1002"/>
                  <a:pt x="1781" y="1007"/>
                  <a:pt x="1781" y="1012"/>
                </a:cubicBezTo>
                <a:cubicBezTo>
                  <a:pt x="1786" y="1012"/>
                  <a:pt x="1791" y="1013"/>
                  <a:pt x="1795" y="1013"/>
                </a:cubicBezTo>
                <a:cubicBezTo>
                  <a:pt x="1796" y="1008"/>
                  <a:pt x="1796" y="1003"/>
                  <a:pt x="1796" y="998"/>
                </a:cubicBezTo>
                <a:close/>
                <a:moveTo>
                  <a:pt x="1799" y="958"/>
                </a:moveTo>
                <a:cubicBezTo>
                  <a:pt x="1800" y="953"/>
                  <a:pt x="1800" y="949"/>
                  <a:pt x="1800" y="945"/>
                </a:cubicBezTo>
                <a:cubicBezTo>
                  <a:pt x="1795" y="944"/>
                  <a:pt x="1791" y="944"/>
                  <a:pt x="1786" y="943"/>
                </a:cubicBezTo>
                <a:cubicBezTo>
                  <a:pt x="1786" y="949"/>
                  <a:pt x="1785" y="953"/>
                  <a:pt x="1785" y="958"/>
                </a:cubicBezTo>
                <a:cubicBezTo>
                  <a:pt x="1790" y="958"/>
                  <a:pt x="1795" y="958"/>
                  <a:pt x="1799" y="958"/>
                </a:cubicBezTo>
                <a:close/>
                <a:moveTo>
                  <a:pt x="843" y="1648"/>
                </a:moveTo>
                <a:cubicBezTo>
                  <a:pt x="843" y="1648"/>
                  <a:pt x="843" y="1648"/>
                  <a:pt x="843" y="1648"/>
                </a:cubicBezTo>
                <a:cubicBezTo>
                  <a:pt x="843" y="1648"/>
                  <a:pt x="843" y="1648"/>
                  <a:pt x="843" y="1648"/>
                </a:cubicBezTo>
                <a:close/>
                <a:moveTo>
                  <a:pt x="710" y="1609"/>
                </a:moveTo>
                <a:cubicBezTo>
                  <a:pt x="710" y="1609"/>
                  <a:pt x="710" y="1609"/>
                  <a:pt x="710" y="1609"/>
                </a:cubicBezTo>
                <a:cubicBezTo>
                  <a:pt x="710" y="1609"/>
                  <a:pt x="710" y="1609"/>
                  <a:pt x="710" y="1609"/>
                </a:cubicBezTo>
                <a:close/>
                <a:moveTo>
                  <a:pt x="1668" y="983"/>
                </a:moveTo>
                <a:cubicBezTo>
                  <a:pt x="1668" y="983"/>
                  <a:pt x="1668" y="983"/>
                  <a:pt x="1668" y="983"/>
                </a:cubicBezTo>
                <a:cubicBezTo>
                  <a:pt x="1668" y="983"/>
                  <a:pt x="1668" y="983"/>
                  <a:pt x="1668" y="983"/>
                </a:cubicBezTo>
                <a:cubicBezTo>
                  <a:pt x="1668" y="983"/>
                  <a:pt x="1668" y="982"/>
                  <a:pt x="1668" y="982"/>
                </a:cubicBezTo>
                <a:cubicBezTo>
                  <a:pt x="1668" y="982"/>
                  <a:pt x="1668" y="982"/>
                  <a:pt x="1668" y="982"/>
                </a:cubicBezTo>
                <a:cubicBezTo>
                  <a:pt x="1668" y="982"/>
                  <a:pt x="1668" y="983"/>
                  <a:pt x="1668" y="983"/>
                </a:cubicBezTo>
                <a:close/>
                <a:moveTo>
                  <a:pt x="1668" y="983"/>
                </a:moveTo>
                <a:cubicBezTo>
                  <a:pt x="1668" y="983"/>
                  <a:pt x="1668" y="983"/>
                  <a:pt x="1668" y="983"/>
                </a:cubicBezTo>
                <a:cubicBezTo>
                  <a:pt x="1668" y="983"/>
                  <a:pt x="1668" y="983"/>
                  <a:pt x="1668" y="983"/>
                </a:cubicBezTo>
                <a:close/>
                <a:moveTo>
                  <a:pt x="1063" y="1641"/>
                </a:moveTo>
                <a:cubicBezTo>
                  <a:pt x="1063" y="1641"/>
                  <a:pt x="1063" y="1641"/>
                  <a:pt x="1063" y="1641"/>
                </a:cubicBezTo>
                <a:cubicBezTo>
                  <a:pt x="1063" y="1641"/>
                  <a:pt x="1063" y="1641"/>
                  <a:pt x="1063" y="1641"/>
                </a:cubicBezTo>
                <a:cubicBezTo>
                  <a:pt x="1063" y="1641"/>
                  <a:pt x="1063" y="1641"/>
                  <a:pt x="1063" y="1641"/>
                </a:cubicBezTo>
                <a:cubicBezTo>
                  <a:pt x="1063" y="1641"/>
                  <a:pt x="1063" y="1641"/>
                  <a:pt x="1063" y="1641"/>
                </a:cubicBezTo>
                <a:close/>
                <a:moveTo>
                  <a:pt x="201" y="826"/>
                </a:moveTo>
                <a:cubicBezTo>
                  <a:pt x="209" y="818"/>
                  <a:pt x="211" y="809"/>
                  <a:pt x="205" y="799"/>
                </a:cubicBezTo>
                <a:cubicBezTo>
                  <a:pt x="205" y="799"/>
                  <a:pt x="205" y="798"/>
                  <a:pt x="205" y="798"/>
                </a:cubicBezTo>
                <a:cubicBezTo>
                  <a:pt x="212" y="804"/>
                  <a:pt x="220" y="806"/>
                  <a:pt x="229" y="801"/>
                </a:cubicBezTo>
                <a:cubicBezTo>
                  <a:pt x="230" y="801"/>
                  <a:pt x="231" y="800"/>
                  <a:pt x="232" y="800"/>
                </a:cubicBezTo>
                <a:cubicBezTo>
                  <a:pt x="233" y="797"/>
                  <a:pt x="235" y="795"/>
                  <a:pt x="236" y="793"/>
                </a:cubicBezTo>
                <a:cubicBezTo>
                  <a:pt x="239" y="786"/>
                  <a:pt x="237" y="779"/>
                  <a:pt x="232" y="773"/>
                </a:cubicBezTo>
                <a:cubicBezTo>
                  <a:pt x="227" y="768"/>
                  <a:pt x="219" y="766"/>
                  <a:pt x="212" y="769"/>
                </a:cubicBezTo>
                <a:cubicBezTo>
                  <a:pt x="205" y="772"/>
                  <a:pt x="201" y="779"/>
                  <a:pt x="201" y="786"/>
                </a:cubicBezTo>
                <a:cubicBezTo>
                  <a:pt x="201" y="790"/>
                  <a:pt x="203" y="793"/>
                  <a:pt x="204" y="797"/>
                </a:cubicBezTo>
                <a:cubicBezTo>
                  <a:pt x="202" y="796"/>
                  <a:pt x="200" y="795"/>
                  <a:pt x="198" y="794"/>
                </a:cubicBezTo>
                <a:cubicBezTo>
                  <a:pt x="191" y="791"/>
                  <a:pt x="184" y="792"/>
                  <a:pt x="178" y="797"/>
                </a:cubicBezTo>
                <a:cubicBezTo>
                  <a:pt x="172" y="802"/>
                  <a:pt x="170" y="808"/>
                  <a:pt x="172" y="816"/>
                </a:cubicBezTo>
                <a:cubicBezTo>
                  <a:pt x="173" y="818"/>
                  <a:pt x="174" y="821"/>
                  <a:pt x="175" y="823"/>
                </a:cubicBezTo>
                <a:cubicBezTo>
                  <a:pt x="183" y="829"/>
                  <a:pt x="192" y="832"/>
                  <a:pt x="201" y="826"/>
                </a:cubicBezTo>
                <a:close/>
                <a:moveTo>
                  <a:pt x="471" y="1506"/>
                </a:moveTo>
                <a:cubicBezTo>
                  <a:pt x="471" y="1506"/>
                  <a:pt x="471" y="1506"/>
                  <a:pt x="471" y="1506"/>
                </a:cubicBezTo>
                <a:cubicBezTo>
                  <a:pt x="471" y="1506"/>
                  <a:pt x="471" y="1506"/>
                  <a:pt x="471" y="1506"/>
                </a:cubicBezTo>
                <a:cubicBezTo>
                  <a:pt x="471" y="1506"/>
                  <a:pt x="471" y="1506"/>
                  <a:pt x="471" y="1506"/>
                </a:cubicBezTo>
                <a:cubicBezTo>
                  <a:pt x="471" y="1506"/>
                  <a:pt x="471" y="1506"/>
                  <a:pt x="471" y="1506"/>
                </a:cubicBezTo>
                <a:close/>
                <a:moveTo>
                  <a:pt x="196" y="880"/>
                </a:moveTo>
                <a:cubicBezTo>
                  <a:pt x="197" y="879"/>
                  <a:pt x="199" y="877"/>
                  <a:pt x="200" y="876"/>
                </a:cubicBezTo>
                <a:cubicBezTo>
                  <a:pt x="204" y="869"/>
                  <a:pt x="204" y="861"/>
                  <a:pt x="200" y="855"/>
                </a:cubicBezTo>
                <a:cubicBezTo>
                  <a:pt x="195" y="848"/>
                  <a:pt x="188" y="845"/>
                  <a:pt x="180" y="848"/>
                </a:cubicBezTo>
                <a:cubicBezTo>
                  <a:pt x="178" y="848"/>
                  <a:pt x="176" y="849"/>
                  <a:pt x="174" y="850"/>
                </a:cubicBezTo>
                <a:cubicBezTo>
                  <a:pt x="174" y="849"/>
                  <a:pt x="174" y="849"/>
                  <a:pt x="174" y="849"/>
                </a:cubicBezTo>
                <a:cubicBezTo>
                  <a:pt x="174" y="849"/>
                  <a:pt x="174" y="849"/>
                  <a:pt x="174" y="849"/>
                </a:cubicBezTo>
                <a:cubicBezTo>
                  <a:pt x="174" y="849"/>
                  <a:pt x="174" y="849"/>
                  <a:pt x="174" y="849"/>
                </a:cubicBezTo>
                <a:cubicBezTo>
                  <a:pt x="165" y="857"/>
                  <a:pt x="166" y="867"/>
                  <a:pt x="169" y="877"/>
                </a:cubicBezTo>
                <a:cubicBezTo>
                  <a:pt x="169" y="877"/>
                  <a:pt x="169" y="878"/>
                  <a:pt x="169" y="878"/>
                </a:cubicBezTo>
                <a:cubicBezTo>
                  <a:pt x="178" y="883"/>
                  <a:pt x="187" y="886"/>
                  <a:pt x="196" y="880"/>
                </a:cubicBezTo>
                <a:close/>
                <a:moveTo>
                  <a:pt x="244" y="665"/>
                </a:moveTo>
                <a:cubicBezTo>
                  <a:pt x="244" y="665"/>
                  <a:pt x="244" y="665"/>
                  <a:pt x="244" y="665"/>
                </a:cubicBezTo>
                <a:cubicBezTo>
                  <a:pt x="244" y="665"/>
                  <a:pt x="244" y="665"/>
                  <a:pt x="244" y="665"/>
                </a:cubicBezTo>
                <a:close/>
                <a:moveTo>
                  <a:pt x="549" y="1568"/>
                </a:move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lose/>
                <a:moveTo>
                  <a:pt x="580" y="1562"/>
                </a:moveTo>
                <a:cubicBezTo>
                  <a:pt x="584" y="1552"/>
                  <a:pt x="578" y="1541"/>
                  <a:pt x="568" y="1538"/>
                </a:cubicBezTo>
                <a:cubicBezTo>
                  <a:pt x="562" y="1536"/>
                  <a:pt x="557" y="1537"/>
                  <a:pt x="552" y="1540"/>
                </a:cubicBezTo>
                <a:cubicBezTo>
                  <a:pt x="553" y="1538"/>
                  <a:pt x="554" y="1535"/>
                  <a:pt x="555" y="1533"/>
                </a:cubicBezTo>
                <a:cubicBezTo>
                  <a:pt x="558" y="1525"/>
                  <a:pt x="555" y="1516"/>
                  <a:pt x="548" y="1511"/>
                </a:cubicBezTo>
                <a:cubicBezTo>
                  <a:pt x="541" y="1507"/>
                  <a:pt x="532" y="1507"/>
                  <a:pt x="526" y="1513"/>
                </a:cubicBezTo>
                <a:cubicBezTo>
                  <a:pt x="520" y="1518"/>
                  <a:pt x="518" y="1528"/>
                  <a:pt x="522" y="1535"/>
                </a:cubicBezTo>
                <a:cubicBezTo>
                  <a:pt x="526" y="1543"/>
                  <a:pt x="535" y="1546"/>
                  <a:pt x="543" y="1544"/>
                </a:cubicBezTo>
                <a:cubicBezTo>
                  <a:pt x="546" y="1543"/>
                  <a:pt x="549" y="1541"/>
                  <a:pt x="552" y="1540"/>
                </a:cubicBezTo>
                <a:cubicBezTo>
                  <a:pt x="543" y="1550"/>
                  <a:pt x="542" y="1556"/>
                  <a:pt x="549" y="1568"/>
                </a:cubicBezTo>
                <a:cubicBezTo>
                  <a:pt x="551" y="1570"/>
                  <a:pt x="553" y="1571"/>
                  <a:pt x="555" y="1572"/>
                </a:cubicBezTo>
                <a:cubicBezTo>
                  <a:pt x="565" y="1576"/>
                  <a:pt x="576" y="1572"/>
                  <a:pt x="580" y="1562"/>
                </a:cubicBezTo>
                <a:close/>
                <a:moveTo>
                  <a:pt x="788" y="1643"/>
                </a:moveTo>
                <a:cubicBezTo>
                  <a:pt x="788" y="1643"/>
                  <a:pt x="788" y="1643"/>
                  <a:pt x="788" y="1643"/>
                </a:cubicBezTo>
                <a:cubicBezTo>
                  <a:pt x="788" y="1643"/>
                  <a:pt x="788" y="1643"/>
                  <a:pt x="788" y="1643"/>
                </a:cubicBezTo>
                <a:cubicBezTo>
                  <a:pt x="788" y="1643"/>
                  <a:pt x="788" y="1643"/>
                  <a:pt x="788" y="1643"/>
                </a:cubicBezTo>
                <a:cubicBezTo>
                  <a:pt x="788" y="1643"/>
                  <a:pt x="788" y="1643"/>
                  <a:pt x="788" y="1643"/>
                </a:cubicBezTo>
                <a:close/>
                <a:moveTo>
                  <a:pt x="1407" y="1452"/>
                </a:moveTo>
                <a:cubicBezTo>
                  <a:pt x="1407" y="1452"/>
                  <a:pt x="1407" y="1452"/>
                  <a:pt x="1407" y="1452"/>
                </a:cubicBezTo>
                <a:cubicBezTo>
                  <a:pt x="1407" y="1452"/>
                  <a:pt x="1407" y="1452"/>
                  <a:pt x="1407" y="1452"/>
                </a:cubicBezTo>
                <a:cubicBezTo>
                  <a:pt x="1407" y="1452"/>
                  <a:pt x="1407" y="1452"/>
                  <a:pt x="1407" y="1452"/>
                </a:cubicBezTo>
                <a:cubicBezTo>
                  <a:pt x="1407" y="1452"/>
                  <a:pt x="1407" y="1452"/>
                  <a:pt x="1407" y="1452"/>
                </a:cubicBezTo>
                <a:close/>
                <a:moveTo>
                  <a:pt x="424" y="1443"/>
                </a:moveTo>
                <a:cubicBezTo>
                  <a:pt x="429" y="1436"/>
                  <a:pt x="428" y="1426"/>
                  <a:pt x="423" y="1420"/>
                </a:cubicBezTo>
                <a:cubicBezTo>
                  <a:pt x="416" y="1414"/>
                  <a:pt x="407" y="1412"/>
                  <a:pt x="399" y="1417"/>
                </a:cubicBezTo>
                <a:cubicBezTo>
                  <a:pt x="392" y="1422"/>
                  <a:pt x="389" y="1431"/>
                  <a:pt x="392" y="1439"/>
                </a:cubicBezTo>
                <a:cubicBezTo>
                  <a:pt x="393" y="1441"/>
                  <a:pt x="394" y="1444"/>
                  <a:pt x="395" y="1446"/>
                </a:cubicBezTo>
                <a:cubicBezTo>
                  <a:pt x="397" y="1447"/>
                  <a:pt x="400" y="1448"/>
                  <a:pt x="402" y="1449"/>
                </a:cubicBezTo>
                <a:cubicBezTo>
                  <a:pt x="410" y="1453"/>
                  <a:pt x="419" y="1450"/>
                  <a:pt x="424" y="1443"/>
                </a:cubicBezTo>
                <a:close/>
                <a:moveTo>
                  <a:pt x="251" y="1187"/>
                </a:moveTo>
                <a:cubicBezTo>
                  <a:pt x="251" y="1187"/>
                  <a:pt x="251" y="1187"/>
                  <a:pt x="251" y="1187"/>
                </a:cubicBezTo>
                <a:cubicBezTo>
                  <a:pt x="251" y="1187"/>
                  <a:pt x="251" y="1187"/>
                  <a:pt x="250" y="1188"/>
                </a:cubicBezTo>
                <a:lnTo>
                  <a:pt x="251" y="1187"/>
                </a:lnTo>
                <a:close/>
                <a:moveTo>
                  <a:pt x="251" y="1187"/>
                </a:moveTo>
                <a:cubicBezTo>
                  <a:pt x="252" y="1185"/>
                  <a:pt x="254" y="1183"/>
                  <a:pt x="256" y="1181"/>
                </a:cubicBezTo>
                <a:cubicBezTo>
                  <a:pt x="260" y="1174"/>
                  <a:pt x="259" y="1164"/>
                  <a:pt x="253" y="1158"/>
                </a:cubicBezTo>
                <a:cubicBezTo>
                  <a:pt x="247" y="1153"/>
                  <a:pt x="238" y="1152"/>
                  <a:pt x="231" y="1156"/>
                </a:cubicBezTo>
                <a:cubicBezTo>
                  <a:pt x="224" y="1160"/>
                  <a:pt x="220" y="1169"/>
                  <a:pt x="223" y="1177"/>
                </a:cubicBezTo>
                <a:cubicBezTo>
                  <a:pt x="224" y="1180"/>
                  <a:pt x="225" y="1182"/>
                  <a:pt x="226" y="1185"/>
                </a:cubicBezTo>
                <a:cubicBezTo>
                  <a:pt x="234" y="1189"/>
                  <a:pt x="242" y="1191"/>
                  <a:pt x="251" y="1187"/>
                </a:cubicBezTo>
                <a:close/>
                <a:moveTo>
                  <a:pt x="777" y="218"/>
                </a:moveTo>
                <a:cubicBezTo>
                  <a:pt x="783" y="224"/>
                  <a:pt x="791" y="225"/>
                  <a:pt x="799" y="222"/>
                </a:cubicBezTo>
                <a:cubicBezTo>
                  <a:pt x="801" y="221"/>
                  <a:pt x="802" y="220"/>
                  <a:pt x="804" y="219"/>
                </a:cubicBezTo>
                <a:cubicBezTo>
                  <a:pt x="804" y="218"/>
                  <a:pt x="805" y="217"/>
                  <a:pt x="806" y="215"/>
                </a:cubicBezTo>
                <a:cubicBezTo>
                  <a:pt x="810" y="207"/>
                  <a:pt x="809" y="200"/>
                  <a:pt x="804" y="193"/>
                </a:cubicBezTo>
                <a:cubicBezTo>
                  <a:pt x="799" y="188"/>
                  <a:pt x="791" y="186"/>
                  <a:pt x="783" y="189"/>
                </a:cubicBezTo>
                <a:cubicBezTo>
                  <a:pt x="781" y="190"/>
                  <a:pt x="779" y="190"/>
                  <a:pt x="777" y="191"/>
                </a:cubicBezTo>
                <a:cubicBezTo>
                  <a:pt x="776" y="193"/>
                  <a:pt x="775" y="195"/>
                  <a:pt x="774" y="197"/>
                </a:cubicBezTo>
                <a:cubicBezTo>
                  <a:pt x="771" y="205"/>
                  <a:pt x="772" y="213"/>
                  <a:pt x="777" y="218"/>
                </a:cubicBezTo>
                <a:close/>
                <a:moveTo>
                  <a:pt x="1158" y="226"/>
                </a:moveTo>
                <a:cubicBezTo>
                  <a:pt x="1152" y="232"/>
                  <a:pt x="1151" y="240"/>
                  <a:pt x="1155" y="248"/>
                </a:cubicBezTo>
                <a:cubicBezTo>
                  <a:pt x="1156" y="249"/>
                  <a:pt x="1156" y="251"/>
                  <a:pt x="1157" y="252"/>
                </a:cubicBezTo>
                <a:cubicBezTo>
                  <a:pt x="1158" y="253"/>
                  <a:pt x="1160" y="254"/>
                  <a:pt x="1161" y="254"/>
                </a:cubicBezTo>
                <a:cubicBezTo>
                  <a:pt x="1169" y="259"/>
                  <a:pt x="1177" y="258"/>
                  <a:pt x="1183" y="252"/>
                </a:cubicBezTo>
                <a:cubicBezTo>
                  <a:pt x="1189" y="247"/>
                  <a:pt x="1190" y="240"/>
                  <a:pt x="1187" y="232"/>
                </a:cubicBezTo>
                <a:cubicBezTo>
                  <a:pt x="1187" y="230"/>
                  <a:pt x="1186" y="228"/>
                  <a:pt x="1185" y="225"/>
                </a:cubicBezTo>
                <a:cubicBezTo>
                  <a:pt x="1183" y="225"/>
                  <a:pt x="1181" y="224"/>
                  <a:pt x="1179" y="223"/>
                </a:cubicBezTo>
                <a:cubicBezTo>
                  <a:pt x="1172" y="219"/>
                  <a:pt x="1163" y="221"/>
                  <a:pt x="1158" y="226"/>
                </a:cubicBezTo>
                <a:close/>
                <a:moveTo>
                  <a:pt x="211" y="717"/>
                </a:moveTo>
                <a:cubicBezTo>
                  <a:pt x="211" y="717"/>
                  <a:pt x="211" y="716"/>
                  <a:pt x="211" y="716"/>
                </a:cubicBezTo>
                <a:cubicBezTo>
                  <a:pt x="211" y="716"/>
                  <a:pt x="211" y="716"/>
                  <a:pt x="211" y="716"/>
                </a:cubicBezTo>
                <a:cubicBezTo>
                  <a:pt x="211" y="716"/>
                  <a:pt x="210" y="717"/>
                  <a:pt x="210" y="717"/>
                </a:cubicBezTo>
                <a:cubicBezTo>
                  <a:pt x="210" y="717"/>
                  <a:pt x="210" y="717"/>
                  <a:pt x="211" y="717"/>
                </a:cubicBezTo>
                <a:close/>
                <a:moveTo>
                  <a:pt x="214" y="747"/>
                </a:moveTo>
                <a:cubicBezTo>
                  <a:pt x="221" y="751"/>
                  <a:pt x="231" y="750"/>
                  <a:pt x="237" y="744"/>
                </a:cubicBezTo>
                <a:cubicBezTo>
                  <a:pt x="243" y="738"/>
                  <a:pt x="244" y="729"/>
                  <a:pt x="240" y="722"/>
                </a:cubicBezTo>
                <a:cubicBezTo>
                  <a:pt x="235" y="715"/>
                  <a:pt x="227" y="711"/>
                  <a:pt x="218" y="714"/>
                </a:cubicBezTo>
                <a:cubicBezTo>
                  <a:pt x="216" y="715"/>
                  <a:pt x="213" y="716"/>
                  <a:pt x="211" y="717"/>
                </a:cubicBezTo>
                <a:cubicBezTo>
                  <a:pt x="209" y="719"/>
                  <a:pt x="208" y="722"/>
                  <a:pt x="207" y="725"/>
                </a:cubicBezTo>
                <a:cubicBezTo>
                  <a:pt x="204" y="733"/>
                  <a:pt x="207" y="742"/>
                  <a:pt x="214" y="747"/>
                </a:cubicBezTo>
                <a:close/>
                <a:moveTo>
                  <a:pt x="1542" y="558"/>
                </a:moveTo>
                <a:cubicBezTo>
                  <a:pt x="1541" y="559"/>
                  <a:pt x="1539" y="561"/>
                  <a:pt x="1538" y="563"/>
                </a:cubicBezTo>
                <a:cubicBezTo>
                  <a:pt x="1533" y="570"/>
                  <a:pt x="1534" y="580"/>
                  <a:pt x="1540" y="586"/>
                </a:cubicBezTo>
                <a:cubicBezTo>
                  <a:pt x="1546" y="592"/>
                  <a:pt x="1555" y="593"/>
                  <a:pt x="1562" y="589"/>
                </a:cubicBezTo>
                <a:cubicBezTo>
                  <a:pt x="1569" y="585"/>
                  <a:pt x="1573" y="576"/>
                  <a:pt x="1570" y="568"/>
                </a:cubicBezTo>
                <a:cubicBezTo>
                  <a:pt x="1569" y="565"/>
                  <a:pt x="1568" y="562"/>
                  <a:pt x="1567" y="560"/>
                </a:cubicBezTo>
                <a:cubicBezTo>
                  <a:pt x="1559" y="556"/>
                  <a:pt x="1551" y="553"/>
                  <a:pt x="1542" y="558"/>
                </a:cubicBezTo>
                <a:close/>
                <a:moveTo>
                  <a:pt x="1542" y="558"/>
                </a:moveTo>
                <a:cubicBezTo>
                  <a:pt x="1542" y="558"/>
                  <a:pt x="1542" y="558"/>
                  <a:pt x="1542" y="558"/>
                </a:cubicBezTo>
                <a:cubicBezTo>
                  <a:pt x="1542" y="558"/>
                  <a:pt x="1542" y="557"/>
                  <a:pt x="1542" y="557"/>
                </a:cubicBezTo>
                <a:lnTo>
                  <a:pt x="1542" y="558"/>
                </a:lnTo>
                <a:close/>
                <a:moveTo>
                  <a:pt x="1559" y="1273"/>
                </a:moveTo>
                <a:cubicBezTo>
                  <a:pt x="1559" y="1273"/>
                  <a:pt x="1559" y="1273"/>
                  <a:pt x="1559" y="1273"/>
                </a:cubicBezTo>
                <a:cubicBezTo>
                  <a:pt x="1559" y="1273"/>
                  <a:pt x="1559" y="1273"/>
                  <a:pt x="1559" y="1273"/>
                </a:cubicBezTo>
                <a:cubicBezTo>
                  <a:pt x="1559" y="1273"/>
                  <a:pt x="1559" y="1272"/>
                  <a:pt x="1559" y="1272"/>
                </a:cubicBezTo>
                <a:cubicBezTo>
                  <a:pt x="1559" y="1272"/>
                  <a:pt x="1559" y="1273"/>
                  <a:pt x="1559" y="1273"/>
                </a:cubicBezTo>
                <a:close/>
                <a:moveTo>
                  <a:pt x="951" y="1657"/>
                </a:moveTo>
                <a:cubicBezTo>
                  <a:pt x="957" y="1652"/>
                  <a:pt x="959" y="1644"/>
                  <a:pt x="955" y="1635"/>
                </a:cubicBezTo>
                <a:cubicBezTo>
                  <a:pt x="955" y="1634"/>
                  <a:pt x="954" y="1632"/>
                  <a:pt x="953" y="1630"/>
                </a:cubicBezTo>
                <a:cubicBezTo>
                  <a:pt x="955" y="1631"/>
                  <a:pt x="957" y="1633"/>
                  <a:pt x="960" y="1634"/>
                </a:cubicBezTo>
                <a:cubicBezTo>
                  <a:pt x="967" y="1638"/>
                  <a:pt x="975" y="1637"/>
                  <a:pt x="981" y="1631"/>
                </a:cubicBezTo>
                <a:cubicBezTo>
                  <a:pt x="986" y="1625"/>
                  <a:pt x="987" y="1616"/>
                  <a:pt x="983" y="1609"/>
                </a:cubicBezTo>
                <a:cubicBezTo>
                  <a:pt x="979" y="1602"/>
                  <a:pt x="971" y="1599"/>
                  <a:pt x="963" y="1601"/>
                </a:cubicBezTo>
                <a:cubicBezTo>
                  <a:pt x="955" y="1603"/>
                  <a:pt x="950" y="1610"/>
                  <a:pt x="950" y="1619"/>
                </a:cubicBezTo>
                <a:cubicBezTo>
                  <a:pt x="950" y="1622"/>
                  <a:pt x="952" y="1626"/>
                  <a:pt x="953" y="1630"/>
                </a:cubicBezTo>
                <a:cubicBezTo>
                  <a:pt x="951" y="1629"/>
                  <a:pt x="949" y="1628"/>
                  <a:pt x="946" y="1627"/>
                </a:cubicBezTo>
                <a:cubicBezTo>
                  <a:pt x="939" y="1624"/>
                  <a:pt x="931" y="1625"/>
                  <a:pt x="926" y="1630"/>
                </a:cubicBezTo>
                <a:cubicBezTo>
                  <a:pt x="921" y="1635"/>
                  <a:pt x="919" y="1643"/>
                  <a:pt x="922" y="1651"/>
                </a:cubicBezTo>
                <a:cubicBezTo>
                  <a:pt x="923" y="1653"/>
                  <a:pt x="924" y="1654"/>
                  <a:pt x="925" y="1656"/>
                </a:cubicBezTo>
                <a:cubicBezTo>
                  <a:pt x="926" y="1657"/>
                  <a:pt x="928" y="1658"/>
                  <a:pt x="929" y="1659"/>
                </a:cubicBezTo>
                <a:cubicBezTo>
                  <a:pt x="937" y="1663"/>
                  <a:pt x="945" y="1662"/>
                  <a:pt x="951" y="1657"/>
                </a:cubicBezTo>
                <a:close/>
                <a:moveTo>
                  <a:pt x="925" y="1656"/>
                </a:moveTo>
                <a:cubicBezTo>
                  <a:pt x="925" y="1656"/>
                  <a:pt x="925" y="1656"/>
                  <a:pt x="924" y="1656"/>
                </a:cubicBezTo>
                <a:cubicBezTo>
                  <a:pt x="924" y="1656"/>
                  <a:pt x="925" y="1656"/>
                  <a:pt x="925" y="1656"/>
                </a:cubicBezTo>
                <a:cubicBezTo>
                  <a:pt x="925" y="1656"/>
                  <a:pt x="925" y="1657"/>
                  <a:pt x="925" y="1657"/>
                </a:cubicBezTo>
                <a:cubicBezTo>
                  <a:pt x="925" y="1657"/>
                  <a:pt x="925" y="1656"/>
                  <a:pt x="925" y="1656"/>
                </a:cubicBezTo>
                <a:close/>
                <a:moveTo>
                  <a:pt x="841" y="1619"/>
                </a:moveTo>
                <a:cubicBezTo>
                  <a:pt x="833" y="1614"/>
                  <a:pt x="824" y="1614"/>
                  <a:pt x="817" y="1621"/>
                </a:cubicBezTo>
                <a:cubicBezTo>
                  <a:pt x="811" y="1626"/>
                  <a:pt x="810" y="1636"/>
                  <a:pt x="814" y="1643"/>
                </a:cubicBezTo>
                <a:cubicBezTo>
                  <a:pt x="818" y="1651"/>
                  <a:pt x="828" y="1654"/>
                  <a:pt x="836" y="1651"/>
                </a:cubicBezTo>
                <a:cubicBezTo>
                  <a:pt x="838" y="1650"/>
                  <a:pt x="841" y="1649"/>
                  <a:pt x="843" y="1648"/>
                </a:cubicBezTo>
                <a:cubicBezTo>
                  <a:pt x="844" y="1646"/>
                  <a:pt x="845" y="1644"/>
                  <a:pt x="846" y="1642"/>
                </a:cubicBezTo>
                <a:cubicBezTo>
                  <a:pt x="850" y="1634"/>
                  <a:pt x="848" y="1625"/>
                  <a:pt x="841" y="1619"/>
                </a:cubicBezTo>
                <a:close/>
                <a:moveTo>
                  <a:pt x="843" y="1648"/>
                </a:moveTo>
                <a:cubicBezTo>
                  <a:pt x="843" y="1648"/>
                  <a:pt x="843" y="1648"/>
                  <a:pt x="843" y="1648"/>
                </a:cubicBezTo>
                <a:cubicBezTo>
                  <a:pt x="843" y="1648"/>
                  <a:pt x="843" y="1648"/>
                  <a:pt x="843" y="1648"/>
                </a:cubicBezTo>
                <a:cubicBezTo>
                  <a:pt x="843" y="1648"/>
                  <a:pt x="843" y="1648"/>
                  <a:pt x="843" y="1648"/>
                </a:cubicBezTo>
                <a:close/>
                <a:moveTo>
                  <a:pt x="1591" y="590"/>
                </a:moveTo>
                <a:cubicBezTo>
                  <a:pt x="1591" y="590"/>
                  <a:pt x="1592" y="590"/>
                  <a:pt x="1592" y="590"/>
                </a:cubicBezTo>
                <a:cubicBezTo>
                  <a:pt x="1592" y="590"/>
                  <a:pt x="1592" y="590"/>
                  <a:pt x="1592" y="590"/>
                </a:cubicBezTo>
                <a:cubicBezTo>
                  <a:pt x="1592" y="590"/>
                  <a:pt x="1592" y="590"/>
                  <a:pt x="1592" y="590"/>
                </a:cubicBezTo>
                <a:cubicBezTo>
                  <a:pt x="1591" y="590"/>
                  <a:pt x="1591" y="590"/>
                  <a:pt x="1591" y="590"/>
                </a:cubicBezTo>
                <a:cubicBezTo>
                  <a:pt x="1591" y="590"/>
                  <a:pt x="1591" y="590"/>
                  <a:pt x="1591" y="590"/>
                </a:cubicBezTo>
                <a:close/>
                <a:moveTo>
                  <a:pt x="1563" y="592"/>
                </a:moveTo>
                <a:cubicBezTo>
                  <a:pt x="1558" y="599"/>
                  <a:pt x="1558" y="609"/>
                  <a:pt x="1564" y="615"/>
                </a:cubicBezTo>
                <a:cubicBezTo>
                  <a:pt x="1569" y="622"/>
                  <a:pt x="1579" y="623"/>
                  <a:pt x="1587" y="619"/>
                </a:cubicBezTo>
                <a:cubicBezTo>
                  <a:pt x="1594" y="615"/>
                  <a:pt x="1598" y="605"/>
                  <a:pt x="1595" y="597"/>
                </a:cubicBezTo>
                <a:cubicBezTo>
                  <a:pt x="1594" y="594"/>
                  <a:pt x="1592" y="592"/>
                  <a:pt x="1591" y="590"/>
                </a:cubicBezTo>
                <a:cubicBezTo>
                  <a:pt x="1590" y="589"/>
                  <a:pt x="1588" y="588"/>
                  <a:pt x="1586" y="587"/>
                </a:cubicBezTo>
                <a:cubicBezTo>
                  <a:pt x="1578" y="583"/>
                  <a:pt x="1568" y="585"/>
                  <a:pt x="1563" y="592"/>
                </a:cubicBezTo>
                <a:close/>
                <a:moveTo>
                  <a:pt x="1624" y="841"/>
                </a:moveTo>
                <a:cubicBezTo>
                  <a:pt x="1624" y="841"/>
                  <a:pt x="1624" y="841"/>
                  <a:pt x="1624" y="841"/>
                </a:cubicBezTo>
                <a:cubicBezTo>
                  <a:pt x="1624" y="841"/>
                  <a:pt x="1624" y="841"/>
                  <a:pt x="1624" y="841"/>
                </a:cubicBezTo>
                <a:cubicBezTo>
                  <a:pt x="1624" y="841"/>
                  <a:pt x="1624" y="841"/>
                  <a:pt x="1624" y="841"/>
                </a:cubicBezTo>
                <a:cubicBezTo>
                  <a:pt x="1624" y="841"/>
                  <a:pt x="1624" y="841"/>
                  <a:pt x="1624" y="841"/>
                </a:cubicBezTo>
                <a:close/>
                <a:moveTo>
                  <a:pt x="1626" y="870"/>
                </a:moveTo>
                <a:cubicBezTo>
                  <a:pt x="1634" y="875"/>
                  <a:pt x="1643" y="874"/>
                  <a:pt x="1650" y="868"/>
                </a:cubicBezTo>
                <a:cubicBezTo>
                  <a:pt x="1656" y="862"/>
                  <a:pt x="1657" y="853"/>
                  <a:pt x="1653" y="845"/>
                </a:cubicBezTo>
                <a:cubicBezTo>
                  <a:pt x="1648" y="838"/>
                  <a:pt x="1639" y="835"/>
                  <a:pt x="1630" y="838"/>
                </a:cubicBezTo>
                <a:cubicBezTo>
                  <a:pt x="1628" y="839"/>
                  <a:pt x="1626" y="840"/>
                  <a:pt x="1624" y="841"/>
                </a:cubicBezTo>
                <a:cubicBezTo>
                  <a:pt x="1623" y="843"/>
                  <a:pt x="1622" y="845"/>
                  <a:pt x="1621" y="847"/>
                </a:cubicBezTo>
                <a:cubicBezTo>
                  <a:pt x="1617" y="855"/>
                  <a:pt x="1619" y="864"/>
                  <a:pt x="1626" y="870"/>
                </a:cubicBezTo>
                <a:close/>
                <a:moveTo>
                  <a:pt x="1342" y="323"/>
                </a:moveTo>
                <a:cubicBezTo>
                  <a:pt x="1336" y="328"/>
                  <a:pt x="1334" y="336"/>
                  <a:pt x="1337" y="343"/>
                </a:cubicBezTo>
                <a:cubicBezTo>
                  <a:pt x="1338" y="345"/>
                  <a:pt x="1339" y="347"/>
                  <a:pt x="1339" y="350"/>
                </a:cubicBezTo>
                <a:cubicBezTo>
                  <a:pt x="1341" y="350"/>
                  <a:pt x="1342" y="351"/>
                  <a:pt x="1344" y="352"/>
                </a:cubicBezTo>
                <a:cubicBezTo>
                  <a:pt x="1351" y="357"/>
                  <a:pt x="1360" y="356"/>
                  <a:pt x="1366" y="351"/>
                </a:cubicBezTo>
                <a:cubicBezTo>
                  <a:pt x="1372" y="345"/>
                  <a:pt x="1374" y="337"/>
                  <a:pt x="1370" y="329"/>
                </a:cubicBezTo>
                <a:cubicBezTo>
                  <a:pt x="1370" y="327"/>
                  <a:pt x="1369" y="326"/>
                  <a:pt x="1368" y="324"/>
                </a:cubicBezTo>
                <a:cubicBezTo>
                  <a:pt x="1366" y="323"/>
                  <a:pt x="1364" y="322"/>
                  <a:pt x="1362" y="321"/>
                </a:cubicBezTo>
                <a:cubicBezTo>
                  <a:pt x="1355" y="317"/>
                  <a:pt x="1348" y="318"/>
                  <a:pt x="1342" y="323"/>
                </a:cubicBezTo>
                <a:close/>
                <a:moveTo>
                  <a:pt x="1368" y="324"/>
                </a:move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lose/>
                <a:moveTo>
                  <a:pt x="215" y="1014"/>
                </a:moveTo>
                <a:cubicBezTo>
                  <a:pt x="220" y="1007"/>
                  <a:pt x="220" y="997"/>
                  <a:pt x="214" y="991"/>
                </a:cubicBezTo>
                <a:cubicBezTo>
                  <a:pt x="208" y="985"/>
                  <a:pt x="198" y="983"/>
                  <a:pt x="191" y="988"/>
                </a:cubicBezTo>
                <a:cubicBezTo>
                  <a:pt x="183" y="992"/>
                  <a:pt x="180" y="1001"/>
                  <a:pt x="183" y="1010"/>
                </a:cubicBezTo>
                <a:cubicBezTo>
                  <a:pt x="184" y="1012"/>
                  <a:pt x="185" y="1014"/>
                  <a:pt x="186" y="1017"/>
                </a:cubicBezTo>
                <a:cubicBezTo>
                  <a:pt x="188" y="1018"/>
                  <a:pt x="190" y="1019"/>
                  <a:pt x="192" y="1020"/>
                </a:cubicBezTo>
                <a:cubicBezTo>
                  <a:pt x="200" y="1024"/>
                  <a:pt x="209" y="1021"/>
                  <a:pt x="215" y="1014"/>
                </a:cubicBezTo>
                <a:close/>
                <a:moveTo>
                  <a:pt x="375" y="458"/>
                </a:moveTo>
                <a:cubicBezTo>
                  <a:pt x="382" y="463"/>
                  <a:pt x="391" y="463"/>
                  <a:pt x="397" y="458"/>
                </a:cubicBezTo>
                <a:cubicBezTo>
                  <a:pt x="404" y="453"/>
                  <a:pt x="406" y="445"/>
                  <a:pt x="403" y="437"/>
                </a:cubicBezTo>
                <a:cubicBezTo>
                  <a:pt x="400" y="429"/>
                  <a:pt x="393" y="425"/>
                  <a:pt x="384" y="426"/>
                </a:cubicBezTo>
                <a:cubicBezTo>
                  <a:pt x="381" y="426"/>
                  <a:pt x="378" y="428"/>
                  <a:pt x="375" y="428"/>
                </a:cubicBezTo>
                <a:cubicBezTo>
                  <a:pt x="374" y="429"/>
                  <a:pt x="373" y="430"/>
                  <a:pt x="372" y="431"/>
                </a:cubicBezTo>
                <a:cubicBezTo>
                  <a:pt x="371" y="433"/>
                  <a:pt x="370" y="435"/>
                  <a:pt x="369" y="437"/>
                </a:cubicBezTo>
                <a:cubicBezTo>
                  <a:pt x="366" y="445"/>
                  <a:pt x="369" y="454"/>
                  <a:pt x="375" y="458"/>
                </a:cubicBezTo>
                <a:close/>
                <a:moveTo>
                  <a:pt x="232" y="800"/>
                </a:moveTo>
                <a:cubicBezTo>
                  <a:pt x="232" y="800"/>
                  <a:pt x="232" y="800"/>
                  <a:pt x="232" y="800"/>
                </a:cubicBezTo>
                <a:cubicBezTo>
                  <a:pt x="232" y="800"/>
                  <a:pt x="232" y="800"/>
                  <a:pt x="232" y="800"/>
                </a:cubicBezTo>
                <a:close/>
                <a:moveTo>
                  <a:pt x="255" y="1216"/>
                </a:moveTo>
                <a:cubicBezTo>
                  <a:pt x="263" y="1220"/>
                  <a:pt x="272" y="1219"/>
                  <a:pt x="278" y="1213"/>
                </a:cubicBezTo>
                <a:cubicBezTo>
                  <a:pt x="284" y="1207"/>
                  <a:pt x="285" y="1197"/>
                  <a:pt x="280" y="1190"/>
                </a:cubicBezTo>
                <a:cubicBezTo>
                  <a:pt x="275" y="1183"/>
                  <a:pt x="265" y="1180"/>
                  <a:pt x="257" y="1184"/>
                </a:cubicBezTo>
                <a:cubicBezTo>
                  <a:pt x="255" y="1185"/>
                  <a:pt x="253" y="1186"/>
                  <a:pt x="251" y="1187"/>
                </a:cubicBezTo>
                <a:cubicBezTo>
                  <a:pt x="250" y="1189"/>
                  <a:pt x="249" y="1191"/>
                  <a:pt x="248" y="1193"/>
                </a:cubicBezTo>
                <a:cubicBezTo>
                  <a:pt x="245" y="1202"/>
                  <a:pt x="248" y="1211"/>
                  <a:pt x="255" y="1216"/>
                </a:cubicBezTo>
                <a:close/>
                <a:moveTo>
                  <a:pt x="251" y="1187"/>
                </a:moveTo>
                <a:cubicBezTo>
                  <a:pt x="251" y="1187"/>
                  <a:pt x="250" y="1188"/>
                  <a:pt x="250" y="1188"/>
                </a:cubicBezTo>
                <a:cubicBezTo>
                  <a:pt x="251" y="1188"/>
                  <a:pt x="251" y="1187"/>
                  <a:pt x="251" y="1187"/>
                </a:cubicBezTo>
                <a:cubicBezTo>
                  <a:pt x="251" y="1187"/>
                  <a:pt x="251" y="1187"/>
                  <a:pt x="251" y="1187"/>
                </a:cubicBezTo>
                <a:close/>
                <a:moveTo>
                  <a:pt x="708" y="1580"/>
                </a:moveTo>
                <a:cubicBezTo>
                  <a:pt x="700" y="1575"/>
                  <a:pt x="691" y="1575"/>
                  <a:pt x="684" y="1581"/>
                </a:cubicBezTo>
                <a:cubicBezTo>
                  <a:pt x="678" y="1587"/>
                  <a:pt x="677" y="1597"/>
                  <a:pt x="681" y="1605"/>
                </a:cubicBezTo>
                <a:cubicBezTo>
                  <a:pt x="686" y="1612"/>
                  <a:pt x="696" y="1615"/>
                  <a:pt x="704" y="1611"/>
                </a:cubicBezTo>
                <a:cubicBezTo>
                  <a:pt x="706" y="1610"/>
                  <a:pt x="708" y="1610"/>
                  <a:pt x="710" y="1609"/>
                </a:cubicBezTo>
                <a:cubicBezTo>
                  <a:pt x="711" y="1607"/>
                  <a:pt x="712" y="1605"/>
                  <a:pt x="713" y="1603"/>
                </a:cubicBezTo>
                <a:cubicBezTo>
                  <a:pt x="717" y="1595"/>
                  <a:pt x="715" y="1586"/>
                  <a:pt x="708" y="1580"/>
                </a:cubicBezTo>
                <a:close/>
                <a:moveTo>
                  <a:pt x="710" y="1609"/>
                </a:moveTo>
                <a:cubicBezTo>
                  <a:pt x="710" y="1609"/>
                  <a:pt x="710" y="1609"/>
                  <a:pt x="710" y="1609"/>
                </a:cubicBezTo>
                <a:cubicBezTo>
                  <a:pt x="710" y="1609"/>
                  <a:pt x="710" y="1609"/>
                  <a:pt x="710" y="1609"/>
                </a:cubicBezTo>
                <a:cubicBezTo>
                  <a:pt x="710" y="1609"/>
                  <a:pt x="710" y="1609"/>
                  <a:pt x="710" y="1609"/>
                </a:cubicBezTo>
                <a:close/>
                <a:moveTo>
                  <a:pt x="563" y="313"/>
                </a:moveTo>
                <a:cubicBezTo>
                  <a:pt x="573" y="314"/>
                  <a:pt x="582" y="305"/>
                  <a:pt x="582" y="295"/>
                </a:cubicBezTo>
                <a:cubicBezTo>
                  <a:pt x="582" y="285"/>
                  <a:pt x="573" y="277"/>
                  <a:pt x="563" y="277"/>
                </a:cubicBezTo>
                <a:cubicBezTo>
                  <a:pt x="553" y="277"/>
                  <a:pt x="546" y="285"/>
                  <a:pt x="546" y="295"/>
                </a:cubicBezTo>
                <a:cubicBezTo>
                  <a:pt x="546" y="305"/>
                  <a:pt x="553" y="313"/>
                  <a:pt x="563" y="313"/>
                </a:cubicBezTo>
                <a:close/>
                <a:moveTo>
                  <a:pt x="1365" y="380"/>
                </a:move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lose/>
                <a:moveTo>
                  <a:pt x="1393" y="378"/>
                </a:moveTo>
                <a:cubicBezTo>
                  <a:pt x="1399" y="370"/>
                  <a:pt x="1398" y="361"/>
                  <a:pt x="1392" y="355"/>
                </a:cubicBezTo>
                <a:cubicBezTo>
                  <a:pt x="1386" y="348"/>
                  <a:pt x="1376" y="347"/>
                  <a:pt x="1369" y="352"/>
                </a:cubicBezTo>
                <a:cubicBezTo>
                  <a:pt x="1362" y="356"/>
                  <a:pt x="1359" y="366"/>
                  <a:pt x="1362" y="374"/>
                </a:cubicBezTo>
                <a:cubicBezTo>
                  <a:pt x="1363" y="376"/>
                  <a:pt x="1364" y="378"/>
                  <a:pt x="1365" y="380"/>
                </a:cubicBezTo>
                <a:cubicBezTo>
                  <a:pt x="1367" y="381"/>
                  <a:pt x="1369" y="382"/>
                  <a:pt x="1371" y="383"/>
                </a:cubicBezTo>
                <a:cubicBezTo>
                  <a:pt x="1379" y="387"/>
                  <a:pt x="1388" y="385"/>
                  <a:pt x="1393" y="378"/>
                </a:cubicBezTo>
                <a:close/>
                <a:moveTo>
                  <a:pt x="1033" y="1609"/>
                </a:moveTo>
                <a:cubicBezTo>
                  <a:pt x="1027" y="1604"/>
                  <a:pt x="1017" y="1604"/>
                  <a:pt x="1011" y="1610"/>
                </a:cubicBezTo>
                <a:cubicBezTo>
                  <a:pt x="1004" y="1615"/>
                  <a:pt x="1002" y="1625"/>
                  <a:pt x="1006" y="1632"/>
                </a:cubicBezTo>
                <a:cubicBezTo>
                  <a:pt x="1011" y="1640"/>
                  <a:pt x="1020" y="1644"/>
                  <a:pt x="1028" y="1641"/>
                </a:cubicBezTo>
                <a:cubicBezTo>
                  <a:pt x="1031" y="1640"/>
                  <a:pt x="1033" y="1638"/>
                  <a:pt x="1036" y="1637"/>
                </a:cubicBezTo>
                <a:cubicBezTo>
                  <a:pt x="1037" y="1635"/>
                  <a:pt x="1038" y="1633"/>
                  <a:pt x="1039" y="1631"/>
                </a:cubicBezTo>
                <a:cubicBezTo>
                  <a:pt x="1042" y="1623"/>
                  <a:pt x="1040" y="1615"/>
                  <a:pt x="1033" y="1609"/>
                </a:cubicBezTo>
                <a:close/>
                <a:moveTo>
                  <a:pt x="1036" y="1637"/>
                </a:move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lose/>
                <a:moveTo>
                  <a:pt x="1588" y="702"/>
                </a:moveTo>
                <a:cubicBezTo>
                  <a:pt x="1595" y="707"/>
                  <a:pt x="1604" y="705"/>
                  <a:pt x="1610" y="699"/>
                </a:cubicBezTo>
                <a:cubicBezTo>
                  <a:pt x="1616" y="693"/>
                  <a:pt x="1617" y="683"/>
                  <a:pt x="1612" y="676"/>
                </a:cubicBezTo>
                <a:cubicBezTo>
                  <a:pt x="1606" y="669"/>
                  <a:pt x="1597" y="667"/>
                  <a:pt x="1589" y="670"/>
                </a:cubicBezTo>
                <a:cubicBezTo>
                  <a:pt x="1587" y="672"/>
                  <a:pt x="1585" y="673"/>
                  <a:pt x="1583" y="674"/>
                </a:cubicBezTo>
                <a:cubicBezTo>
                  <a:pt x="1582" y="676"/>
                  <a:pt x="1581" y="678"/>
                  <a:pt x="1580" y="681"/>
                </a:cubicBezTo>
                <a:cubicBezTo>
                  <a:pt x="1577" y="689"/>
                  <a:pt x="1580" y="698"/>
                  <a:pt x="1588" y="702"/>
                </a:cubicBezTo>
                <a:close/>
                <a:moveTo>
                  <a:pt x="1583" y="674"/>
                </a:move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lose/>
                <a:moveTo>
                  <a:pt x="1632" y="1059"/>
                </a:moveTo>
                <a:cubicBezTo>
                  <a:pt x="1633" y="1059"/>
                  <a:pt x="1633" y="1059"/>
                  <a:pt x="1633" y="1059"/>
                </a:cubicBezTo>
                <a:cubicBezTo>
                  <a:pt x="1633" y="1059"/>
                  <a:pt x="1633" y="1059"/>
                  <a:pt x="1633" y="1059"/>
                </a:cubicBezTo>
                <a:cubicBezTo>
                  <a:pt x="1633" y="1059"/>
                  <a:pt x="1632" y="1059"/>
                  <a:pt x="1632" y="1059"/>
                </a:cubicBezTo>
                <a:cubicBezTo>
                  <a:pt x="1632" y="1059"/>
                  <a:pt x="1632" y="1059"/>
                  <a:pt x="1632" y="1059"/>
                </a:cubicBezTo>
                <a:close/>
                <a:moveTo>
                  <a:pt x="1604" y="1061"/>
                </a:moveTo>
                <a:cubicBezTo>
                  <a:pt x="1599" y="1069"/>
                  <a:pt x="1599" y="1078"/>
                  <a:pt x="1605" y="1085"/>
                </a:cubicBezTo>
                <a:cubicBezTo>
                  <a:pt x="1611" y="1091"/>
                  <a:pt x="1621" y="1092"/>
                  <a:pt x="1628" y="1088"/>
                </a:cubicBezTo>
                <a:cubicBezTo>
                  <a:pt x="1636" y="1083"/>
                  <a:pt x="1638" y="1073"/>
                  <a:pt x="1635" y="1065"/>
                </a:cubicBezTo>
                <a:cubicBezTo>
                  <a:pt x="1634" y="1063"/>
                  <a:pt x="1633" y="1061"/>
                  <a:pt x="1632" y="1059"/>
                </a:cubicBezTo>
                <a:cubicBezTo>
                  <a:pt x="1631" y="1058"/>
                  <a:pt x="1629" y="1057"/>
                  <a:pt x="1627" y="1056"/>
                </a:cubicBezTo>
                <a:cubicBezTo>
                  <a:pt x="1619" y="1052"/>
                  <a:pt x="1609" y="1054"/>
                  <a:pt x="1604" y="1061"/>
                </a:cubicBezTo>
                <a:close/>
                <a:moveTo>
                  <a:pt x="196" y="880"/>
                </a:move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lose/>
                <a:moveTo>
                  <a:pt x="199" y="909"/>
                </a:moveTo>
                <a:cubicBezTo>
                  <a:pt x="206" y="914"/>
                  <a:pt x="215" y="913"/>
                  <a:pt x="222" y="907"/>
                </a:cubicBezTo>
                <a:cubicBezTo>
                  <a:pt x="228" y="902"/>
                  <a:pt x="229" y="892"/>
                  <a:pt x="225" y="885"/>
                </a:cubicBezTo>
                <a:cubicBezTo>
                  <a:pt x="221" y="877"/>
                  <a:pt x="211" y="874"/>
                  <a:pt x="203" y="877"/>
                </a:cubicBezTo>
                <a:cubicBezTo>
                  <a:pt x="201" y="878"/>
                  <a:pt x="198" y="879"/>
                  <a:pt x="196" y="880"/>
                </a:cubicBezTo>
                <a:cubicBezTo>
                  <a:pt x="195" y="882"/>
                  <a:pt x="194" y="884"/>
                  <a:pt x="193" y="886"/>
                </a:cubicBezTo>
                <a:cubicBezTo>
                  <a:pt x="190" y="894"/>
                  <a:pt x="192" y="904"/>
                  <a:pt x="199" y="909"/>
                </a:cubicBezTo>
                <a:close/>
                <a:moveTo>
                  <a:pt x="604" y="1575"/>
                </a:moveTo>
                <a:cubicBezTo>
                  <a:pt x="604" y="1574"/>
                  <a:pt x="604" y="1574"/>
                  <a:pt x="604" y="1574"/>
                </a:cubicBezTo>
                <a:cubicBezTo>
                  <a:pt x="604" y="1574"/>
                  <a:pt x="604" y="1575"/>
                  <a:pt x="604" y="1575"/>
                </a:cubicBezTo>
                <a:cubicBezTo>
                  <a:pt x="604" y="1575"/>
                  <a:pt x="604" y="1574"/>
                  <a:pt x="604" y="1574"/>
                </a:cubicBezTo>
                <a:cubicBezTo>
                  <a:pt x="604" y="1574"/>
                  <a:pt x="604" y="1574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lose/>
                <a:moveTo>
                  <a:pt x="604" y="1575"/>
                </a:moveTo>
                <a:cubicBezTo>
                  <a:pt x="604" y="1575"/>
                  <a:pt x="604" y="1575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lose/>
                <a:moveTo>
                  <a:pt x="630" y="1573"/>
                </a:moveTo>
                <a:cubicBezTo>
                  <a:pt x="636" y="1567"/>
                  <a:pt x="637" y="1559"/>
                  <a:pt x="633" y="1552"/>
                </a:cubicBezTo>
                <a:cubicBezTo>
                  <a:pt x="632" y="1550"/>
                  <a:pt x="632" y="1549"/>
                  <a:pt x="631" y="1547"/>
                </a:cubicBezTo>
                <a:cubicBezTo>
                  <a:pt x="630" y="1547"/>
                  <a:pt x="628" y="1546"/>
                  <a:pt x="627" y="1545"/>
                </a:cubicBezTo>
                <a:cubicBezTo>
                  <a:pt x="619" y="1541"/>
                  <a:pt x="610" y="1542"/>
                  <a:pt x="604" y="1548"/>
                </a:cubicBezTo>
                <a:cubicBezTo>
                  <a:pt x="599" y="1554"/>
                  <a:pt x="598" y="1562"/>
                  <a:pt x="602" y="1570"/>
                </a:cubicBezTo>
                <a:cubicBezTo>
                  <a:pt x="602" y="1571"/>
                  <a:pt x="603" y="1573"/>
                  <a:pt x="604" y="1575"/>
                </a:cubicBezTo>
                <a:cubicBezTo>
                  <a:pt x="605" y="1575"/>
                  <a:pt x="607" y="1576"/>
                  <a:pt x="608" y="1576"/>
                </a:cubicBezTo>
                <a:cubicBezTo>
                  <a:pt x="616" y="1580"/>
                  <a:pt x="625" y="1579"/>
                  <a:pt x="630" y="1573"/>
                </a:cubicBezTo>
                <a:close/>
                <a:moveTo>
                  <a:pt x="1615" y="909"/>
                </a:moveTo>
                <a:cubicBezTo>
                  <a:pt x="1615" y="920"/>
                  <a:pt x="1623" y="928"/>
                  <a:pt x="1633" y="928"/>
                </a:cubicBezTo>
                <a:cubicBezTo>
                  <a:pt x="1643" y="928"/>
                  <a:pt x="1651" y="919"/>
                  <a:pt x="1651" y="910"/>
                </a:cubicBezTo>
                <a:cubicBezTo>
                  <a:pt x="1651" y="900"/>
                  <a:pt x="1643" y="892"/>
                  <a:pt x="1633" y="892"/>
                </a:cubicBezTo>
                <a:cubicBezTo>
                  <a:pt x="1623" y="892"/>
                  <a:pt x="1615" y="899"/>
                  <a:pt x="1615" y="909"/>
                </a:cubicBezTo>
                <a:close/>
                <a:moveTo>
                  <a:pt x="1637" y="1004"/>
                </a:move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lose/>
                <a:moveTo>
                  <a:pt x="1609" y="1007"/>
                </a:moveTo>
                <a:cubicBezTo>
                  <a:pt x="1604" y="1015"/>
                  <a:pt x="1604" y="1024"/>
                  <a:pt x="1610" y="1030"/>
                </a:cubicBezTo>
                <a:cubicBezTo>
                  <a:pt x="1616" y="1036"/>
                  <a:pt x="1626" y="1038"/>
                  <a:pt x="1633" y="1033"/>
                </a:cubicBezTo>
                <a:cubicBezTo>
                  <a:pt x="1640" y="1029"/>
                  <a:pt x="1643" y="1020"/>
                  <a:pt x="1640" y="1011"/>
                </a:cubicBezTo>
                <a:cubicBezTo>
                  <a:pt x="1639" y="1009"/>
                  <a:pt x="1638" y="1007"/>
                  <a:pt x="1637" y="1004"/>
                </a:cubicBezTo>
                <a:cubicBezTo>
                  <a:pt x="1635" y="1003"/>
                  <a:pt x="1633" y="1003"/>
                  <a:pt x="1631" y="1002"/>
                </a:cubicBezTo>
                <a:cubicBezTo>
                  <a:pt x="1623" y="998"/>
                  <a:pt x="1614" y="1000"/>
                  <a:pt x="1609" y="1007"/>
                </a:cubicBezTo>
                <a:close/>
                <a:moveTo>
                  <a:pt x="273" y="663"/>
                </a:moveTo>
                <a:cubicBezTo>
                  <a:pt x="278" y="656"/>
                  <a:pt x="277" y="646"/>
                  <a:pt x="272" y="640"/>
                </a:cubicBezTo>
                <a:cubicBezTo>
                  <a:pt x="266" y="633"/>
                  <a:pt x="256" y="632"/>
                  <a:pt x="248" y="637"/>
                </a:cubicBezTo>
                <a:cubicBezTo>
                  <a:pt x="241" y="641"/>
                  <a:pt x="238" y="651"/>
                  <a:pt x="242" y="659"/>
                </a:cubicBezTo>
                <a:cubicBezTo>
                  <a:pt x="243" y="661"/>
                  <a:pt x="243" y="663"/>
                  <a:pt x="244" y="665"/>
                </a:cubicBezTo>
                <a:cubicBezTo>
                  <a:pt x="246" y="666"/>
                  <a:pt x="248" y="667"/>
                  <a:pt x="250" y="668"/>
                </a:cubicBezTo>
                <a:cubicBezTo>
                  <a:pt x="258" y="672"/>
                  <a:pt x="267" y="670"/>
                  <a:pt x="273" y="663"/>
                </a:cubicBezTo>
                <a:close/>
                <a:moveTo>
                  <a:pt x="244" y="665"/>
                </a:moveTo>
                <a:cubicBezTo>
                  <a:pt x="244" y="665"/>
                  <a:pt x="244" y="665"/>
                  <a:pt x="244" y="665"/>
                </a:cubicBezTo>
                <a:cubicBezTo>
                  <a:pt x="244" y="665"/>
                  <a:pt x="244" y="665"/>
                  <a:pt x="244" y="665"/>
                </a:cubicBezTo>
                <a:cubicBezTo>
                  <a:pt x="244" y="665"/>
                  <a:pt x="244" y="665"/>
                  <a:pt x="244" y="665"/>
                </a:cubicBezTo>
                <a:close/>
                <a:moveTo>
                  <a:pt x="1120" y="1590"/>
                </a:moveTo>
                <a:cubicBezTo>
                  <a:pt x="1120" y="1590"/>
                  <a:pt x="1121" y="1590"/>
                  <a:pt x="1121" y="1590"/>
                </a:cubicBezTo>
                <a:cubicBezTo>
                  <a:pt x="1121" y="1590"/>
                  <a:pt x="1121" y="1590"/>
                  <a:pt x="1121" y="1590"/>
                </a:cubicBezTo>
                <a:cubicBezTo>
                  <a:pt x="1121" y="1590"/>
                  <a:pt x="1121" y="1590"/>
                  <a:pt x="1121" y="1590"/>
                </a:cubicBezTo>
                <a:cubicBezTo>
                  <a:pt x="1121" y="1590"/>
                  <a:pt x="1121" y="1590"/>
                  <a:pt x="1120" y="1590"/>
                </a:cubicBezTo>
                <a:close/>
                <a:moveTo>
                  <a:pt x="1092" y="1593"/>
                </a:moveTo>
                <a:cubicBezTo>
                  <a:pt x="1087" y="1600"/>
                  <a:pt x="1088" y="1609"/>
                  <a:pt x="1093" y="1615"/>
                </a:cubicBezTo>
                <a:cubicBezTo>
                  <a:pt x="1099" y="1622"/>
                  <a:pt x="1109" y="1623"/>
                  <a:pt x="1117" y="1618"/>
                </a:cubicBezTo>
                <a:cubicBezTo>
                  <a:pt x="1124" y="1614"/>
                  <a:pt x="1127" y="1604"/>
                  <a:pt x="1123" y="1596"/>
                </a:cubicBezTo>
                <a:cubicBezTo>
                  <a:pt x="1122" y="1594"/>
                  <a:pt x="1121" y="1592"/>
                  <a:pt x="1121" y="1590"/>
                </a:cubicBezTo>
                <a:cubicBezTo>
                  <a:pt x="1119" y="1589"/>
                  <a:pt x="1117" y="1588"/>
                  <a:pt x="1115" y="1587"/>
                </a:cubicBezTo>
                <a:cubicBezTo>
                  <a:pt x="1107" y="1583"/>
                  <a:pt x="1097" y="1585"/>
                  <a:pt x="1092" y="1593"/>
                </a:cubicBezTo>
                <a:close/>
                <a:moveTo>
                  <a:pt x="1538" y="529"/>
                </a:moveTo>
                <a:cubicBezTo>
                  <a:pt x="1531" y="525"/>
                  <a:pt x="1521" y="526"/>
                  <a:pt x="1515" y="532"/>
                </a:cubicBezTo>
                <a:cubicBezTo>
                  <a:pt x="1509" y="538"/>
                  <a:pt x="1508" y="548"/>
                  <a:pt x="1514" y="555"/>
                </a:cubicBezTo>
                <a:cubicBezTo>
                  <a:pt x="1519" y="562"/>
                  <a:pt x="1528" y="564"/>
                  <a:pt x="1536" y="561"/>
                </a:cubicBezTo>
                <a:cubicBezTo>
                  <a:pt x="1538" y="560"/>
                  <a:pt x="1540" y="559"/>
                  <a:pt x="1542" y="557"/>
                </a:cubicBezTo>
                <a:cubicBezTo>
                  <a:pt x="1543" y="555"/>
                  <a:pt x="1544" y="553"/>
                  <a:pt x="1545" y="551"/>
                </a:cubicBezTo>
                <a:cubicBezTo>
                  <a:pt x="1548" y="543"/>
                  <a:pt x="1545" y="534"/>
                  <a:pt x="1538" y="529"/>
                </a:cubicBezTo>
                <a:close/>
                <a:moveTo>
                  <a:pt x="1542" y="558"/>
                </a:moveTo>
                <a:cubicBezTo>
                  <a:pt x="1542" y="558"/>
                  <a:pt x="1542" y="557"/>
                  <a:pt x="1542" y="557"/>
                </a:cubicBezTo>
                <a:cubicBezTo>
                  <a:pt x="1542" y="557"/>
                  <a:pt x="1542" y="557"/>
                  <a:pt x="1542" y="557"/>
                </a:cubicBezTo>
                <a:cubicBezTo>
                  <a:pt x="1542" y="558"/>
                  <a:pt x="1542" y="558"/>
                  <a:pt x="1542" y="558"/>
                </a:cubicBezTo>
                <a:close/>
                <a:moveTo>
                  <a:pt x="204" y="854"/>
                </a:moveTo>
                <a:cubicBezTo>
                  <a:pt x="211" y="859"/>
                  <a:pt x="221" y="859"/>
                  <a:pt x="227" y="853"/>
                </a:cubicBezTo>
                <a:cubicBezTo>
                  <a:pt x="233" y="847"/>
                  <a:pt x="234" y="837"/>
                  <a:pt x="230" y="830"/>
                </a:cubicBezTo>
                <a:cubicBezTo>
                  <a:pt x="226" y="823"/>
                  <a:pt x="216" y="820"/>
                  <a:pt x="208" y="823"/>
                </a:cubicBezTo>
                <a:cubicBezTo>
                  <a:pt x="206" y="824"/>
                  <a:pt x="203" y="825"/>
                  <a:pt x="201" y="826"/>
                </a:cubicBezTo>
                <a:cubicBezTo>
                  <a:pt x="200" y="828"/>
                  <a:pt x="199" y="830"/>
                  <a:pt x="198" y="832"/>
                </a:cubicBezTo>
                <a:cubicBezTo>
                  <a:pt x="195" y="840"/>
                  <a:pt x="197" y="849"/>
                  <a:pt x="204" y="854"/>
                </a:cubicBezTo>
                <a:close/>
                <a:moveTo>
                  <a:pt x="201" y="826"/>
                </a:move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lose/>
                <a:moveTo>
                  <a:pt x="533" y="338"/>
                </a:moveTo>
                <a:cubicBezTo>
                  <a:pt x="543" y="338"/>
                  <a:pt x="551" y="331"/>
                  <a:pt x="552" y="321"/>
                </a:cubicBezTo>
                <a:cubicBezTo>
                  <a:pt x="552" y="311"/>
                  <a:pt x="544" y="302"/>
                  <a:pt x="534" y="302"/>
                </a:cubicBezTo>
                <a:cubicBezTo>
                  <a:pt x="524" y="301"/>
                  <a:pt x="516" y="310"/>
                  <a:pt x="516" y="320"/>
                </a:cubicBezTo>
                <a:cubicBezTo>
                  <a:pt x="515" y="330"/>
                  <a:pt x="523" y="338"/>
                  <a:pt x="533" y="338"/>
                </a:cubicBezTo>
                <a:close/>
                <a:moveTo>
                  <a:pt x="863" y="209"/>
                </a:moveTo>
                <a:cubicBezTo>
                  <a:pt x="863" y="200"/>
                  <a:pt x="855" y="192"/>
                  <a:pt x="845" y="192"/>
                </a:cubicBezTo>
                <a:cubicBezTo>
                  <a:pt x="835" y="192"/>
                  <a:pt x="827" y="200"/>
                  <a:pt x="827" y="210"/>
                </a:cubicBezTo>
                <a:cubicBezTo>
                  <a:pt x="827" y="220"/>
                  <a:pt x="835" y="228"/>
                  <a:pt x="845" y="228"/>
                </a:cubicBezTo>
                <a:cubicBezTo>
                  <a:pt x="855" y="228"/>
                  <a:pt x="863" y="219"/>
                  <a:pt x="863" y="209"/>
                </a:cubicBezTo>
                <a:close/>
                <a:moveTo>
                  <a:pt x="1385" y="395"/>
                </a:moveTo>
                <a:cubicBezTo>
                  <a:pt x="1385" y="405"/>
                  <a:pt x="1393" y="414"/>
                  <a:pt x="1403" y="414"/>
                </a:cubicBezTo>
                <a:cubicBezTo>
                  <a:pt x="1413" y="414"/>
                  <a:pt x="1421" y="407"/>
                  <a:pt x="1421" y="397"/>
                </a:cubicBezTo>
                <a:cubicBezTo>
                  <a:pt x="1422" y="387"/>
                  <a:pt x="1415" y="379"/>
                  <a:pt x="1405" y="378"/>
                </a:cubicBezTo>
                <a:cubicBezTo>
                  <a:pt x="1394" y="378"/>
                  <a:pt x="1386" y="385"/>
                  <a:pt x="1385" y="395"/>
                </a:cubicBezTo>
                <a:close/>
                <a:moveTo>
                  <a:pt x="695" y="250"/>
                </a:moveTo>
                <a:cubicBezTo>
                  <a:pt x="695" y="240"/>
                  <a:pt x="687" y="232"/>
                  <a:pt x="677" y="232"/>
                </a:cubicBezTo>
                <a:cubicBezTo>
                  <a:pt x="667" y="232"/>
                  <a:pt x="658" y="241"/>
                  <a:pt x="659" y="251"/>
                </a:cubicBezTo>
                <a:cubicBezTo>
                  <a:pt x="659" y="260"/>
                  <a:pt x="667" y="268"/>
                  <a:pt x="677" y="268"/>
                </a:cubicBezTo>
                <a:cubicBezTo>
                  <a:pt x="687" y="268"/>
                  <a:pt x="695" y="260"/>
                  <a:pt x="695" y="250"/>
                </a:cubicBezTo>
                <a:close/>
                <a:moveTo>
                  <a:pt x="1063" y="247"/>
                </a:moveTo>
                <a:cubicBezTo>
                  <a:pt x="1072" y="247"/>
                  <a:pt x="1080" y="239"/>
                  <a:pt x="1080" y="229"/>
                </a:cubicBezTo>
                <a:cubicBezTo>
                  <a:pt x="1080" y="219"/>
                  <a:pt x="1073" y="211"/>
                  <a:pt x="1063" y="211"/>
                </a:cubicBezTo>
                <a:cubicBezTo>
                  <a:pt x="1053" y="211"/>
                  <a:pt x="1045" y="218"/>
                  <a:pt x="1044" y="228"/>
                </a:cubicBezTo>
                <a:cubicBezTo>
                  <a:pt x="1044" y="238"/>
                  <a:pt x="1053" y="247"/>
                  <a:pt x="1063" y="247"/>
                </a:cubicBezTo>
                <a:close/>
                <a:moveTo>
                  <a:pt x="271" y="707"/>
                </a:moveTo>
                <a:cubicBezTo>
                  <a:pt x="271" y="697"/>
                  <a:pt x="263" y="689"/>
                  <a:pt x="253" y="689"/>
                </a:cubicBezTo>
                <a:cubicBezTo>
                  <a:pt x="243" y="689"/>
                  <a:pt x="235" y="696"/>
                  <a:pt x="235" y="706"/>
                </a:cubicBezTo>
                <a:cubicBezTo>
                  <a:pt x="235" y="716"/>
                  <a:pt x="243" y="724"/>
                  <a:pt x="253" y="725"/>
                </a:cubicBezTo>
                <a:cubicBezTo>
                  <a:pt x="263" y="725"/>
                  <a:pt x="271" y="716"/>
                  <a:pt x="271" y="707"/>
                </a:cubicBezTo>
                <a:close/>
                <a:moveTo>
                  <a:pt x="761" y="248"/>
                </a:moveTo>
                <a:cubicBezTo>
                  <a:pt x="771" y="248"/>
                  <a:pt x="778" y="240"/>
                  <a:pt x="778" y="230"/>
                </a:cubicBezTo>
                <a:cubicBezTo>
                  <a:pt x="778" y="220"/>
                  <a:pt x="771" y="213"/>
                  <a:pt x="761" y="213"/>
                </a:cubicBezTo>
                <a:cubicBezTo>
                  <a:pt x="751" y="213"/>
                  <a:pt x="743" y="220"/>
                  <a:pt x="742" y="230"/>
                </a:cubicBezTo>
                <a:cubicBezTo>
                  <a:pt x="742" y="240"/>
                  <a:pt x="751" y="249"/>
                  <a:pt x="761" y="248"/>
                </a:cubicBezTo>
                <a:close/>
                <a:moveTo>
                  <a:pt x="1008" y="242"/>
                </a:moveTo>
                <a:cubicBezTo>
                  <a:pt x="1018" y="242"/>
                  <a:pt x="1026" y="234"/>
                  <a:pt x="1026" y="224"/>
                </a:cubicBezTo>
                <a:cubicBezTo>
                  <a:pt x="1025" y="214"/>
                  <a:pt x="1017" y="206"/>
                  <a:pt x="1007" y="206"/>
                </a:cubicBezTo>
                <a:cubicBezTo>
                  <a:pt x="998" y="207"/>
                  <a:pt x="990" y="215"/>
                  <a:pt x="990" y="225"/>
                </a:cubicBezTo>
                <a:cubicBezTo>
                  <a:pt x="990" y="235"/>
                  <a:pt x="998" y="242"/>
                  <a:pt x="1008" y="242"/>
                </a:cubicBezTo>
                <a:close/>
                <a:moveTo>
                  <a:pt x="914" y="1595"/>
                </a:moveTo>
                <a:cubicBezTo>
                  <a:pt x="905" y="1595"/>
                  <a:pt x="896" y="1603"/>
                  <a:pt x="896" y="1613"/>
                </a:cubicBezTo>
                <a:cubicBezTo>
                  <a:pt x="896" y="1623"/>
                  <a:pt x="904" y="1631"/>
                  <a:pt x="914" y="1631"/>
                </a:cubicBezTo>
                <a:cubicBezTo>
                  <a:pt x="924" y="1631"/>
                  <a:pt x="932" y="1624"/>
                  <a:pt x="932" y="1614"/>
                </a:cubicBezTo>
                <a:cubicBezTo>
                  <a:pt x="932" y="1604"/>
                  <a:pt x="924" y="1596"/>
                  <a:pt x="914" y="1595"/>
                </a:cubicBezTo>
                <a:close/>
                <a:moveTo>
                  <a:pt x="475" y="387"/>
                </a:moveTo>
                <a:cubicBezTo>
                  <a:pt x="485" y="387"/>
                  <a:pt x="493" y="379"/>
                  <a:pt x="493" y="370"/>
                </a:cubicBezTo>
                <a:cubicBezTo>
                  <a:pt x="493" y="360"/>
                  <a:pt x="484" y="351"/>
                  <a:pt x="474" y="351"/>
                </a:cubicBezTo>
                <a:cubicBezTo>
                  <a:pt x="465" y="352"/>
                  <a:pt x="457" y="360"/>
                  <a:pt x="457" y="370"/>
                </a:cubicBezTo>
                <a:cubicBezTo>
                  <a:pt x="457" y="380"/>
                  <a:pt x="465" y="387"/>
                  <a:pt x="475" y="387"/>
                </a:cubicBezTo>
                <a:close/>
                <a:moveTo>
                  <a:pt x="506" y="1467"/>
                </a:moveTo>
                <a:cubicBezTo>
                  <a:pt x="507" y="1457"/>
                  <a:pt x="498" y="1449"/>
                  <a:pt x="489" y="1449"/>
                </a:cubicBezTo>
                <a:cubicBezTo>
                  <a:pt x="479" y="1448"/>
                  <a:pt x="471" y="1456"/>
                  <a:pt x="471" y="1466"/>
                </a:cubicBezTo>
                <a:cubicBezTo>
                  <a:pt x="471" y="1476"/>
                  <a:pt x="478" y="1484"/>
                  <a:pt x="488" y="1484"/>
                </a:cubicBezTo>
                <a:cubicBezTo>
                  <a:pt x="498" y="1485"/>
                  <a:pt x="506" y="1477"/>
                  <a:pt x="506" y="1467"/>
                </a:cubicBezTo>
                <a:close/>
                <a:moveTo>
                  <a:pt x="1281" y="332"/>
                </a:moveTo>
                <a:cubicBezTo>
                  <a:pt x="1281" y="341"/>
                  <a:pt x="1289" y="350"/>
                  <a:pt x="1299" y="350"/>
                </a:cubicBezTo>
                <a:cubicBezTo>
                  <a:pt x="1309" y="350"/>
                  <a:pt x="1317" y="342"/>
                  <a:pt x="1317" y="332"/>
                </a:cubicBezTo>
                <a:cubicBezTo>
                  <a:pt x="1317" y="322"/>
                  <a:pt x="1309" y="314"/>
                  <a:pt x="1300" y="314"/>
                </a:cubicBezTo>
                <a:cubicBezTo>
                  <a:pt x="1290" y="314"/>
                  <a:pt x="1282" y="322"/>
                  <a:pt x="1281" y="332"/>
                </a:cubicBezTo>
                <a:close/>
                <a:moveTo>
                  <a:pt x="943" y="234"/>
                </a:moveTo>
                <a:cubicBezTo>
                  <a:pt x="949" y="239"/>
                  <a:pt x="959" y="238"/>
                  <a:pt x="965" y="233"/>
                </a:cubicBezTo>
                <a:cubicBezTo>
                  <a:pt x="971" y="227"/>
                  <a:pt x="973" y="218"/>
                  <a:pt x="969" y="211"/>
                </a:cubicBezTo>
                <a:cubicBezTo>
                  <a:pt x="965" y="203"/>
                  <a:pt x="956" y="200"/>
                  <a:pt x="948" y="202"/>
                </a:cubicBezTo>
                <a:cubicBezTo>
                  <a:pt x="946" y="203"/>
                  <a:pt x="944" y="204"/>
                  <a:pt x="942" y="204"/>
                </a:cubicBezTo>
                <a:cubicBezTo>
                  <a:pt x="940" y="207"/>
                  <a:pt x="938" y="209"/>
                  <a:pt x="937" y="212"/>
                </a:cubicBezTo>
                <a:cubicBezTo>
                  <a:pt x="933" y="219"/>
                  <a:pt x="936" y="229"/>
                  <a:pt x="943" y="234"/>
                </a:cubicBezTo>
                <a:close/>
                <a:moveTo>
                  <a:pt x="942" y="204"/>
                </a:move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lose/>
                <a:moveTo>
                  <a:pt x="859" y="1591"/>
                </a:moveTo>
                <a:cubicBezTo>
                  <a:pt x="849" y="1591"/>
                  <a:pt x="841" y="1600"/>
                  <a:pt x="841" y="1609"/>
                </a:cubicBezTo>
                <a:cubicBezTo>
                  <a:pt x="842" y="1619"/>
                  <a:pt x="850" y="1627"/>
                  <a:pt x="860" y="1627"/>
                </a:cubicBezTo>
                <a:cubicBezTo>
                  <a:pt x="869" y="1627"/>
                  <a:pt x="877" y="1619"/>
                  <a:pt x="877" y="1609"/>
                </a:cubicBezTo>
                <a:cubicBezTo>
                  <a:pt x="877" y="1599"/>
                  <a:pt x="869" y="1591"/>
                  <a:pt x="859" y="1591"/>
                </a:cubicBezTo>
                <a:close/>
                <a:moveTo>
                  <a:pt x="332" y="1260"/>
                </a:moveTo>
                <a:cubicBezTo>
                  <a:pt x="333" y="1251"/>
                  <a:pt x="324" y="1242"/>
                  <a:pt x="315" y="1242"/>
                </a:cubicBezTo>
                <a:cubicBezTo>
                  <a:pt x="305" y="1242"/>
                  <a:pt x="297" y="1250"/>
                  <a:pt x="297" y="1260"/>
                </a:cubicBezTo>
                <a:cubicBezTo>
                  <a:pt x="297" y="1270"/>
                  <a:pt x="304" y="1278"/>
                  <a:pt x="314" y="1278"/>
                </a:cubicBezTo>
                <a:cubicBezTo>
                  <a:pt x="324" y="1278"/>
                  <a:pt x="332" y="1270"/>
                  <a:pt x="332" y="1260"/>
                </a:cubicBezTo>
                <a:close/>
                <a:moveTo>
                  <a:pt x="805" y="1586"/>
                </a:moveTo>
                <a:cubicBezTo>
                  <a:pt x="795" y="1586"/>
                  <a:pt x="787" y="1594"/>
                  <a:pt x="787" y="1604"/>
                </a:cubicBezTo>
                <a:cubicBezTo>
                  <a:pt x="787" y="1613"/>
                  <a:pt x="795" y="1622"/>
                  <a:pt x="804" y="1622"/>
                </a:cubicBezTo>
                <a:cubicBezTo>
                  <a:pt x="814" y="1622"/>
                  <a:pt x="822" y="1614"/>
                  <a:pt x="823" y="1604"/>
                </a:cubicBezTo>
                <a:cubicBezTo>
                  <a:pt x="823" y="1594"/>
                  <a:pt x="815" y="1586"/>
                  <a:pt x="805" y="1586"/>
                </a:cubicBezTo>
                <a:close/>
                <a:moveTo>
                  <a:pt x="1532" y="1232"/>
                </a:moveTo>
                <a:cubicBezTo>
                  <a:pt x="1532" y="1241"/>
                  <a:pt x="1541" y="1249"/>
                  <a:pt x="1550" y="1249"/>
                </a:cubicBezTo>
                <a:cubicBezTo>
                  <a:pt x="1560" y="1249"/>
                  <a:pt x="1568" y="1241"/>
                  <a:pt x="1568" y="1231"/>
                </a:cubicBezTo>
                <a:cubicBezTo>
                  <a:pt x="1568" y="1221"/>
                  <a:pt x="1560" y="1213"/>
                  <a:pt x="1550" y="1213"/>
                </a:cubicBezTo>
                <a:cubicBezTo>
                  <a:pt x="1540" y="1213"/>
                  <a:pt x="1532" y="1222"/>
                  <a:pt x="1532" y="1232"/>
                </a:cubicBezTo>
                <a:close/>
                <a:moveTo>
                  <a:pt x="308" y="1231"/>
                </a:moveTo>
                <a:cubicBezTo>
                  <a:pt x="308" y="1221"/>
                  <a:pt x="300" y="1213"/>
                  <a:pt x="290" y="1213"/>
                </a:cubicBezTo>
                <a:cubicBezTo>
                  <a:pt x="280" y="1212"/>
                  <a:pt x="272" y="1220"/>
                  <a:pt x="272" y="1230"/>
                </a:cubicBezTo>
                <a:cubicBezTo>
                  <a:pt x="272" y="1240"/>
                  <a:pt x="280" y="1248"/>
                  <a:pt x="290" y="1248"/>
                </a:cubicBezTo>
                <a:cubicBezTo>
                  <a:pt x="299" y="1248"/>
                  <a:pt x="307" y="1241"/>
                  <a:pt x="308" y="1231"/>
                </a:cubicBezTo>
                <a:close/>
                <a:moveTo>
                  <a:pt x="445" y="412"/>
                </a:moveTo>
                <a:cubicBezTo>
                  <a:pt x="455" y="412"/>
                  <a:pt x="463" y="404"/>
                  <a:pt x="463" y="394"/>
                </a:cubicBezTo>
                <a:cubicBezTo>
                  <a:pt x="463" y="384"/>
                  <a:pt x="455" y="377"/>
                  <a:pt x="445" y="376"/>
                </a:cubicBezTo>
                <a:cubicBezTo>
                  <a:pt x="435" y="376"/>
                  <a:pt x="427" y="384"/>
                  <a:pt x="427" y="394"/>
                </a:cubicBezTo>
                <a:cubicBezTo>
                  <a:pt x="427" y="404"/>
                  <a:pt x="435" y="412"/>
                  <a:pt x="445" y="412"/>
                </a:cubicBezTo>
                <a:close/>
                <a:moveTo>
                  <a:pt x="900" y="233"/>
                </a:moveTo>
                <a:cubicBezTo>
                  <a:pt x="909" y="233"/>
                  <a:pt x="917" y="225"/>
                  <a:pt x="918" y="215"/>
                </a:cubicBezTo>
                <a:cubicBezTo>
                  <a:pt x="918" y="205"/>
                  <a:pt x="909" y="197"/>
                  <a:pt x="899" y="197"/>
                </a:cubicBezTo>
                <a:cubicBezTo>
                  <a:pt x="889" y="197"/>
                  <a:pt x="882" y="205"/>
                  <a:pt x="882" y="215"/>
                </a:cubicBezTo>
                <a:cubicBezTo>
                  <a:pt x="882" y="225"/>
                  <a:pt x="890" y="233"/>
                  <a:pt x="900" y="233"/>
                </a:cubicBezTo>
                <a:close/>
                <a:moveTo>
                  <a:pt x="1575" y="741"/>
                </a:moveTo>
                <a:cubicBezTo>
                  <a:pt x="1575" y="751"/>
                  <a:pt x="1583" y="759"/>
                  <a:pt x="1593" y="759"/>
                </a:cubicBezTo>
                <a:cubicBezTo>
                  <a:pt x="1603" y="759"/>
                  <a:pt x="1610" y="752"/>
                  <a:pt x="1611" y="742"/>
                </a:cubicBezTo>
                <a:cubicBezTo>
                  <a:pt x="1611" y="732"/>
                  <a:pt x="1603" y="724"/>
                  <a:pt x="1593" y="723"/>
                </a:cubicBezTo>
                <a:cubicBezTo>
                  <a:pt x="1583" y="723"/>
                  <a:pt x="1575" y="732"/>
                  <a:pt x="1575" y="741"/>
                </a:cubicBezTo>
                <a:close/>
                <a:moveTo>
                  <a:pt x="1555" y="664"/>
                </a:moveTo>
                <a:cubicBezTo>
                  <a:pt x="1558" y="672"/>
                  <a:pt x="1566" y="677"/>
                  <a:pt x="1576" y="675"/>
                </a:cubicBezTo>
                <a:cubicBezTo>
                  <a:pt x="1578" y="675"/>
                  <a:pt x="1580" y="674"/>
                  <a:pt x="1583" y="674"/>
                </a:cubicBezTo>
                <a:cubicBezTo>
                  <a:pt x="1584" y="672"/>
                  <a:pt x="1585" y="670"/>
                  <a:pt x="1587" y="669"/>
                </a:cubicBezTo>
                <a:cubicBezTo>
                  <a:pt x="1592" y="662"/>
                  <a:pt x="1591" y="652"/>
                  <a:pt x="1586" y="646"/>
                </a:cubicBezTo>
                <a:cubicBezTo>
                  <a:pt x="1580" y="639"/>
                  <a:pt x="1570" y="638"/>
                  <a:pt x="1563" y="643"/>
                </a:cubicBezTo>
                <a:cubicBezTo>
                  <a:pt x="1556" y="647"/>
                  <a:pt x="1553" y="656"/>
                  <a:pt x="1555" y="664"/>
                </a:cubicBezTo>
                <a:close/>
                <a:moveTo>
                  <a:pt x="1583" y="674"/>
                </a:move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lose/>
                <a:moveTo>
                  <a:pt x="1052" y="1581"/>
                </a:moveTo>
                <a:cubicBezTo>
                  <a:pt x="1042" y="1581"/>
                  <a:pt x="1034" y="1589"/>
                  <a:pt x="1034" y="1599"/>
                </a:cubicBezTo>
                <a:cubicBezTo>
                  <a:pt x="1034" y="1609"/>
                  <a:pt x="1043" y="1617"/>
                  <a:pt x="1052" y="1617"/>
                </a:cubicBezTo>
                <a:cubicBezTo>
                  <a:pt x="1062" y="1617"/>
                  <a:pt x="1070" y="1609"/>
                  <a:pt x="1070" y="1599"/>
                </a:cubicBezTo>
                <a:cubicBezTo>
                  <a:pt x="1070" y="1589"/>
                  <a:pt x="1062" y="1581"/>
                  <a:pt x="1052" y="1581"/>
                </a:cubicBezTo>
                <a:close/>
                <a:moveTo>
                  <a:pt x="434" y="419"/>
                </a:moveTo>
                <a:cubicBezTo>
                  <a:pt x="434" y="409"/>
                  <a:pt x="426" y="401"/>
                  <a:pt x="416" y="401"/>
                </a:cubicBezTo>
                <a:cubicBezTo>
                  <a:pt x="406" y="401"/>
                  <a:pt x="398" y="409"/>
                  <a:pt x="398" y="419"/>
                </a:cubicBezTo>
                <a:cubicBezTo>
                  <a:pt x="398" y="429"/>
                  <a:pt x="406" y="437"/>
                  <a:pt x="416" y="437"/>
                </a:cubicBezTo>
                <a:cubicBezTo>
                  <a:pt x="426" y="437"/>
                  <a:pt x="434" y="429"/>
                  <a:pt x="434" y="419"/>
                </a:cubicBezTo>
                <a:close/>
                <a:moveTo>
                  <a:pt x="1410" y="426"/>
                </a:moveTo>
                <a:cubicBezTo>
                  <a:pt x="1411" y="436"/>
                  <a:pt x="1418" y="444"/>
                  <a:pt x="1428" y="444"/>
                </a:cubicBezTo>
                <a:cubicBezTo>
                  <a:pt x="1438" y="444"/>
                  <a:pt x="1446" y="436"/>
                  <a:pt x="1446" y="426"/>
                </a:cubicBezTo>
                <a:cubicBezTo>
                  <a:pt x="1446" y="416"/>
                  <a:pt x="1438" y="407"/>
                  <a:pt x="1428" y="408"/>
                </a:cubicBezTo>
                <a:cubicBezTo>
                  <a:pt x="1418" y="408"/>
                  <a:pt x="1410" y="416"/>
                  <a:pt x="1410" y="426"/>
                </a:cubicBezTo>
                <a:close/>
                <a:moveTo>
                  <a:pt x="1127" y="1563"/>
                </a:moveTo>
                <a:cubicBezTo>
                  <a:pt x="1120" y="1567"/>
                  <a:pt x="1116" y="1575"/>
                  <a:pt x="1118" y="1583"/>
                </a:cubicBezTo>
                <a:cubicBezTo>
                  <a:pt x="1119" y="1585"/>
                  <a:pt x="1120" y="1587"/>
                  <a:pt x="1121" y="1590"/>
                </a:cubicBezTo>
                <a:cubicBezTo>
                  <a:pt x="1124" y="1592"/>
                  <a:pt x="1127" y="1594"/>
                  <a:pt x="1131" y="1595"/>
                </a:cubicBezTo>
                <a:cubicBezTo>
                  <a:pt x="1138" y="1598"/>
                  <a:pt x="1146" y="1595"/>
                  <a:pt x="1151" y="1588"/>
                </a:cubicBezTo>
                <a:cubicBezTo>
                  <a:pt x="1155" y="1581"/>
                  <a:pt x="1154" y="1572"/>
                  <a:pt x="1149" y="1566"/>
                </a:cubicBezTo>
                <a:cubicBezTo>
                  <a:pt x="1143" y="1560"/>
                  <a:pt x="1134" y="1559"/>
                  <a:pt x="1127" y="1563"/>
                </a:cubicBezTo>
                <a:close/>
                <a:moveTo>
                  <a:pt x="1436" y="455"/>
                </a:moveTo>
                <a:cubicBezTo>
                  <a:pt x="1436" y="465"/>
                  <a:pt x="1443" y="473"/>
                  <a:pt x="1453" y="474"/>
                </a:cubicBezTo>
                <a:cubicBezTo>
                  <a:pt x="1463" y="474"/>
                  <a:pt x="1472" y="466"/>
                  <a:pt x="1472" y="456"/>
                </a:cubicBezTo>
                <a:cubicBezTo>
                  <a:pt x="1472" y="446"/>
                  <a:pt x="1464" y="438"/>
                  <a:pt x="1454" y="438"/>
                </a:cubicBezTo>
                <a:cubicBezTo>
                  <a:pt x="1444" y="438"/>
                  <a:pt x="1436" y="445"/>
                  <a:pt x="1436" y="455"/>
                </a:cubicBezTo>
                <a:close/>
                <a:moveTo>
                  <a:pt x="1220" y="1541"/>
                </a:moveTo>
                <a:cubicBezTo>
                  <a:pt x="1210" y="1541"/>
                  <a:pt x="1202" y="1549"/>
                  <a:pt x="1202" y="1559"/>
                </a:cubicBezTo>
                <a:cubicBezTo>
                  <a:pt x="1202" y="1569"/>
                  <a:pt x="1210" y="1577"/>
                  <a:pt x="1220" y="1577"/>
                </a:cubicBezTo>
                <a:cubicBezTo>
                  <a:pt x="1230" y="1577"/>
                  <a:pt x="1238" y="1569"/>
                  <a:pt x="1238" y="1559"/>
                </a:cubicBezTo>
                <a:cubicBezTo>
                  <a:pt x="1238" y="1549"/>
                  <a:pt x="1230" y="1540"/>
                  <a:pt x="1220" y="1541"/>
                </a:cubicBezTo>
                <a:close/>
                <a:moveTo>
                  <a:pt x="306" y="628"/>
                </a:moveTo>
                <a:cubicBezTo>
                  <a:pt x="306" y="618"/>
                  <a:pt x="298" y="609"/>
                  <a:pt x="288" y="609"/>
                </a:cubicBezTo>
                <a:cubicBezTo>
                  <a:pt x="279" y="609"/>
                  <a:pt x="270" y="617"/>
                  <a:pt x="270" y="627"/>
                </a:cubicBezTo>
                <a:cubicBezTo>
                  <a:pt x="270" y="636"/>
                  <a:pt x="278" y="645"/>
                  <a:pt x="288" y="645"/>
                </a:cubicBezTo>
                <a:cubicBezTo>
                  <a:pt x="298" y="645"/>
                  <a:pt x="306" y="638"/>
                  <a:pt x="306" y="628"/>
                </a:cubicBezTo>
                <a:close/>
                <a:moveTo>
                  <a:pt x="1275" y="321"/>
                </a:moveTo>
                <a:cubicBezTo>
                  <a:pt x="1285" y="321"/>
                  <a:pt x="1293" y="313"/>
                  <a:pt x="1293" y="303"/>
                </a:cubicBezTo>
                <a:cubicBezTo>
                  <a:pt x="1293" y="293"/>
                  <a:pt x="1285" y="285"/>
                  <a:pt x="1275" y="285"/>
                </a:cubicBezTo>
                <a:cubicBezTo>
                  <a:pt x="1265" y="285"/>
                  <a:pt x="1257" y="293"/>
                  <a:pt x="1257" y="303"/>
                </a:cubicBezTo>
                <a:cubicBezTo>
                  <a:pt x="1257" y="314"/>
                  <a:pt x="1265" y="321"/>
                  <a:pt x="1275" y="321"/>
                </a:cubicBezTo>
                <a:close/>
                <a:moveTo>
                  <a:pt x="1566" y="1152"/>
                </a:moveTo>
                <a:cubicBezTo>
                  <a:pt x="1566" y="1162"/>
                  <a:pt x="1575" y="1170"/>
                  <a:pt x="1585" y="1170"/>
                </a:cubicBezTo>
                <a:cubicBezTo>
                  <a:pt x="1595" y="1170"/>
                  <a:pt x="1602" y="1161"/>
                  <a:pt x="1602" y="1152"/>
                </a:cubicBezTo>
                <a:cubicBezTo>
                  <a:pt x="1602" y="1141"/>
                  <a:pt x="1594" y="1134"/>
                  <a:pt x="1584" y="1134"/>
                </a:cubicBezTo>
                <a:cubicBezTo>
                  <a:pt x="1574" y="1134"/>
                  <a:pt x="1566" y="1142"/>
                  <a:pt x="1566" y="1152"/>
                </a:cubicBezTo>
                <a:close/>
                <a:moveTo>
                  <a:pt x="1438" y="1360"/>
                </a:moveTo>
                <a:cubicBezTo>
                  <a:pt x="1439" y="1370"/>
                  <a:pt x="1447" y="1378"/>
                  <a:pt x="1457" y="1378"/>
                </a:cubicBezTo>
                <a:cubicBezTo>
                  <a:pt x="1466" y="1378"/>
                  <a:pt x="1474" y="1370"/>
                  <a:pt x="1474" y="1360"/>
                </a:cubicBezTo>
                <a:cubicBezTo>
                  <a:pt x="1474" y="1350"/>
                  <a:pt x="1466" y="1342"/>
                  <a:pt x="1456" y="1342"/>
                </a:cubicBezTo>
                <a:cubicBezTo>
                  <a:pt x="1446" y="1342"/>
                  <a:pt x="1438" y="1351"/>
                  <a:pt x="1438" y="1360"/>
                </a:cubicBezTo>
                <a:close/>
                <a:moveTo>
                  <a:pt x="1196" y="286"/>
                </a:moveTo>
                <a:cubicBezTo>
                  <a:pt x="1206" y="286"/>
                  <a:pt x="1213" y="278"/>
                  <a:pt x="1213" y="268"/>
                </a:cubicBezTo>
                <a:cubicBezTo>
                  <a:pt x="1213" y="258"/>
                  <a:pt x="1205" y="250"/>
                  <a:pt x="1195" y="250"/>
                </a:cubicBezTo>
                <a:cubicBezTo>
                  <a:pt x="1185" y="250"/>
                  <a:pt x="1177" y="258"/>
                  <a:pt x="1177" y="268"/>
                </a:cubicBezTo>
                <a:cubicBezTo>
                  <a:pt x="1177" y="278"/>
                  <a:pt x="1186" y="286"/>
                  <a:pt x="1196" y="286"/>
                </a:cubicBezTo>
                <a:close/>
                <a:moveTo>
                  <a:pt x="243" y="1033"/>
                </a:moveTo>
                <a:cubicBezTo>
                  <a:pt x="243" y="1023"/>
                  <a:pt x="235" y="1015"/>
                  <a:pt x="225" y="1015"/>
                </a:cubicBezTo>
                <a:cubicBezTo>
                  <a:pt x="215" y="1014"/>
                  <a:pt x="207" y="1022"/>
                  <a:pt x="207" y="1032"/>
                </a:cubicBezTo>
                <a:cubicBezTo>
                  <a:pt x="207" y="1042"/>
                  <a:pt x="215" y="1050"/>
                  <a:pt x="225" y="1050"/>
                </a:cubicBezTo>
                <a:cubicBezTo>
                  <a:pt x="234" y="1051"/>
                  <a:pt x="243" y="1043"/>
                  <a:pt x="243" y="1033"/>
                </a:cubicBezTo>
                <a:close/>
                <a:moveTo>
                  <a:pt x="513" y="1479"/>
                </a:moveTo>
                <a:cubicBezTo>
                  <a:pt x="503" y="1479"/>
                  <a:pt x="495" y="1487"/>
                  <a:pt x="495" y="1497"/>
                </a:cubicBezTo>
                <a:cubicBezTo>
                  <a:pt x="495" y="1506"/>
                  <a:pt x="503" y="1515"/>
                  <a:pt x="513" y="1515"/>
                </a:cubicBezTo>
                <a:cubicBezTo>
                  <a:pt x="523" y="1515"/>
                  <a:pt x="531" y="1506"/>
                  <a:pt x="531" y="1496"/>
                </a:cubicBezTo>
                <a:cubicBezTo>
                  <a:pt x="531" y="1486"/>
                  <a:pt x="523" y="1478"/>
                  <a:pt x="513" y="1479"/>
                </a:cubicBezTo>
                <a:close/>
                <a:moveTo>
                  <a:pt x="1250" y="1515"/>
                </a:moveTo>
                <a:cubicBezTo>
                  <a:pt x="1240" y="1515"/>
                  <a:pt x="1232" y="1523"/>
                  <a:pt x="1231" y="1533"/>
                </a:cubicBezTo>
                <a:cubicBezTo>
                  <a:pt x="1231" y="1543"/>
                  <a:pt x="1239" y="1551"/>
                  <a:pt x="1249" y="1551"/>
                </a:cubicBezTo>
                <a:cubicBezTo>
                  <a:pt x="1259" y="1551"/>
                  <a:pt x="1267" y="1543"/>
                  <a:pt x="1267" y="1533"/>
                </a:cubicBezTo>
                <a:cubicBezTo>
                  <a:pt x="1267" y="1524"/>
                  <a:pt x="1259" y="1515"/>
                  <a:pt x="1250" y="1515"/>
                </a:cubicBezTo>
                <a:close/>
                <a:moveTo>
                  <a:pt x="340" y="547"/>
                </a:moveTo>
                <a:cubicBezTo>
                  <a:pt x="340" y="537"/>
                  <a:pt x="332" y="530"/>
                  <a:pt x="322" y="530"/>
                </a:cubicBezTo>
                <a:cubicBezTo>
                  <a:pt x="312" y="530"/>
                  <a:pt x="304" y="538"/>
                  <a:pt x="304" y="548"/>
                </a:cubicBezTo>
                <a:cubicBezTo>
                  <a:pt x="304" y="558"/>
                  <a:pt x="312" y="566"/>
                  <a:pt x="322" y="566"/>
                </a:cubicBezTo>
                <a:cubicBezTo>
                  <a:pt x="332" y="566"/>
                  <a:pt x="340" y="557"/>
                  <a:pt x="340" y="547"/>
                </a:cubicBezTo>
                <a:close/>
                <a:moveTo>
                  <a:pt x="592" y="1513"/>
                </a:moveTo>
                <a:cubicBezTo>
                  <a:pt x="582" y="1513"/>
                  <a:pt x="575" y="1521"/>
                  <a:pt x="575" y="1531"/>
                </a:cubicBezTo>
                <a:cubicBezTo>
                  <a:pt x="575" y="1541"/>
                  <a:pt x="583" y="1549"/>
                  <a:pt x="593" y="1549"/>
                </a:cubicBezTo>
                <a:cubicBezTo>
                  <a:pt x="602" y="1548"/>
                  <a:pt x="611" y="1540"/>
                  <a:pt x="610" y="1530"/>
                </a:cubicBezTo>
                <a:cubicBezTo>
                  <a:pt x="610" y="1521"/>
                  <a:pt x="602" y="1513"/>
                  <a:pt x="592" y="1513"/>
                </a:cubicBezTo>
                <a:close/>
                <a:moveTo>
                  <a:pt x="504" y="363"/>
                </a:moveTo>
                <a:cubicBezTo>
                  <a:pt x="514" y="363"/>
                  <a:pt x="522" y="355"/>
                  <a:pt x="522" y="345"/>
                </a:cubicBezTo>
                <a:cubicBezTo>
                  <a:pt x="523" y="335"/>
                  <a:pt x="515" y="327"/>
                  <a:pt x="505" y="327"/>
                </a:cubicBezTo>
                <a:cubicBezTo>
                  <a:pt x="495" y="327"/>
                  <a:pt x="487" y="335"/>
                  <a:pt x="487" y="345"/>
                </a:cubicBezTo>
                <a:cubicBezTo>
                  <a:pt x="487" y="354"/>
                  <a:pt x="495" y="363"/>
                  <a:pt x="504" y="363"/>
                </a:cubicBezTo>
                <a:close/>
                <a:moveTo>
                  <a:pt x="1597" y="834"/>
                </a:moveTo>
                <a:cubicBezTo>
                  <a:pt x="1601" y="842"/>
                  <a:pt x="1609" y="845"/>
                  <a:pt x="1618" y="843"/>
                </a:cubicBezTo>
                <a:cubicBezTo>
                  <a:pt x="1620" y="842"/>
                  <a:pt x="1622" y="842"/>
                  <a:pt x="1624" y="841"/>
                </a:cubicBezTo>
                <a:cubicBezTo>
                  <a:pt x="1625" y="839"/>
                  <a:pt x="1627" y="837"/>
                  <a:pt x="1628" y="834"/>
                </a:cubicBezTo>
                <a:cubicBezTo>
                  <a:pt x="1632" y="827"/>
                  <a:pt x="1630" y="818"/>
                  <a:pt x="1624" y="812"/>
                </a:cubicBezTo>
                <a:cubicBezTo>
                  <a:pt x="1617" y="807"/>
                  <a:pt x="1608" y="807"/>
                  <a:pt x="1601" y="812"/>
                </a:cubicBezTo>
                <a:cubicBezTo>
                  <a:pt x="1595" y="817"/>
                  <a:pt x="1593" y="827"/>
                  <a:pt x="1597" y="834"/>
                </a:cubicBezTo>
                <a:close/>
                <a:moveTo>
                  <a:pt x="1501" y="1324"/>
                </a:moveTo>
                <a:cubicBezTo>
                  <a:pt x="1501" y="1324"/>
                  <a:pt x="1501" y="1324"/>
                  <a:pt x="1501" y="1324"/>
                </a:cubicBezTo>
                <a:cubicBezTo>
                  <a:pt x="1502" y="1324"/>
                  <a:pt x="1502" y="1324"/>
                  <a:pt x="1502" y="1324"/>
                </a:cubicBezTo>
                <a:cubicBezTo>
                  <a:pt x="1501" y="1324"/>
                  <a:pt x="1501" y="1324"/>
                  <a:pt x="1501" y="1324"/>
                </a:cubicBezTo>
                <a:cubicBezTo>
                  <a:pt x="1501" y="1324"/>
                  <a:pt x="1501" y="1324"/>
                  <a:pt x="1501" y="1324"/>
                </a:cubicBezTo>
                <a:cubicBezTo>
                  <a:pt x="1501" y="1324"/>
                  <a:pt x="1501" y="1324"/>
                  <a:pt x="1501" y="1324"/>
                </a:cubicBezTo>
                <a:close/>
                <a:moveTo>
                  <a:pt x="1473" y="1323"/>
                </a:moveTo>
                <a:cubicBezTo>
                  <a:pt x="1467" y="1330"/>
                  <a:pt x="1467" y="1340"/>
                  <a:pt x="1472" y="1347"/>
                </a:cubicBezTo>
                <a:cubicBezTo>
                  <a:pt x="1478" y="1353"/>
                  <a:pt x="1487" y="1355"/>
                  <a:pt x="1495" y="1351"/>
                </a:cubicBezTo>
                <a:cubicBezTo>
                  <a:pt x="1502" y="1347"/>
                  <a:pt x="1506" y="1338"/>
                  <a:pt x="1503" y="1329"/>
                </a:cubicBezTo>
                <a:cubicBezTo>
                  <a:pt x="1503" y="1328"/>
                  <a:pt x="1502" y="1326"/>
                  <a:pt x="1501" y="1324"/>
                </a:cubicBezTo>
                <a:cubicBezTo>
                  <a:pt x="1499" y="1323"/>
                  <a:pt x="1498" y="1321"/>
                  <a:pt x="1496" y="1320"/>
                </a:cubicBezTo>
                <a:cubicBezTo>
                  <a:pt x="1488" y="1315"/>
                  <a:pt x="1479" y="1317"/>
                  <a:pt x="1473" y="1323"/>
                </a:cubicBezTo>
                <a:close/>
                <a:moveTo>
                  <a:pt x="671" y="1547"/>
                </a:moveTo>
                <a:cubicBezTo>
                  <a:pt x="661" y="1547"/>
                  <a:pt x="653" y="1555"/>
                  <a:pt x="653" y="1565"/>
                </a:cubicBezTo>
                <a:cubicBezTo>
                  <a:pt x="653" y="1575"/>
                  <a:pt x="661" y="1583"/>
                  <a:pt x="671" y="1583"/>
                </a:cubicBezTo>
                <a:cubicBezTo>
                  <a:pt x="681" y="1583"/>
                  <a:pt x="689" y="1574"/>
                  <a:pt x="689" y="1565"/>
                </a:cubicBezTo>
                <a:cubicBezTo>
                  <a:pt x="689" y="1555"/>
                  <a:pt x="681" y="1547"/>
                  <a:pt x="671" y="1547"/>
                </a:cubicBezTo>
                <a:close/>
                <a:moveTo>
                  <a:pt x="481" y="1438"/>
                </a:moveTo>
                <a:cubicBezTo>
                  <a:pt x="481" y="1428"/>
                  <a:pt x="473" y="1420"/>
                  <a:pt x="464" y="1420"/>
                </a:cubicBezTo>
                <a:cubicBezTo>
                  <a:pt x="454" y="1420"/>
                  <a:pt x="446" y="1428"/>
                  <a:pt x="446" y="1438"/>
                </a:cubicBezTo>
                <a:cubicBezTo>
                  <a:pt x="446" y="1447"/>
                  <a:pt x="454" y="1455"/>
                  <a:pt x="464" y="1455"/>
                </a:cubicBezTo>
                <a:cubicBezTo>
                  <a:pt x="474" y="1455"/>
                  <a:pt x="481" y="1448"/>
                  <a:pt x="481" y="1438"/>
                </a:cubicBezTo>
                <a:close/>
                <a:moveTo>
                  <a:pt x="248" y="978"/>
                </a:moveTo>
                <a:cubicBezTo>
                  <a:pt x="248" y="969"/>
                  <a:pt x="239" y="960"/>
                  <a:pt x="230" y="961"/>
                </a:cubicBezTo>
                <a:cubicBezTo>
                  <a:pt x="220" y="961"/>
                  <a:pt x="212" y="969"/>
                  <a:pt x="212" y="979"/>
                </a:cubicBezTo>
                <a:cubicBezTo>
                  <a:pt x="212" y="989"/>
                  <a:pt x="220" y="996"/>
                  <a:pt x="230" y="996"/>
                </a:cubicBezTo>
                <a:cubicBezTo>
                  <a:pt x="240" y="996"/>
                  <a:pt x="248" y="988"/>
                  <a:pt x="248" y="978"/>
                </a:cubicBezTo>
                <a:close/>
                <a:moveTo>
                  <a:pt x="1279" y="1491"/>
                </a:moveTo>
                <a:cubicBezTo>
                  <a:pt x="1269" y="1491"/>
                  <a:pt x="1261" y="1499"/>
                  <a:pt x="1261" y="1509"/>
                </a:cubicBezTo>
                <a:cubicBezTo>
                  <a:pt x="1261" y="1518"/>
                  <a:pt x="1270" y="1527"/>
                  <a:pt x="1279" y="1526"/>
                </a:cubicBezTo>
                <a:cubicBezTo>
                  <a:pt x="1289" y="1526"/>
                  <a:pt x="1297" y="1518"/>
                  <a:pt x="1297" y="1508"/>
                </a:cubicBezTo>
                <a:cubicBezTo>
                  <a:pt x="1297" y="1498"/>
                  <a:pt x="1289" y="1491"/>
                  <a:pt x="1279" y="1491"/>
                </a:cubicBezTo>
                <a:close/>
                <a:moveTo>
                  <a:pt x="803" y="248"/>
                </a:moveTo>
                <a:cubicBezTo>
                  <a:pt x="810" y="254"/>
                  <a:pt x="819" y="254"/>
                  <a:pt x="826" y="249"/>
                </a:cubicBezTo>
                <a:cubicBezTo>
                  <a:pt x="833" y="243"/>
                  <a:pt x="835" y="234"/>
                  <a:pt x="831" y="226"/>
                </a:cubicBezTo>
                <a:cubicBezTo>
                  <a:pt x="827" y="219"/>
                  <a:pt x="818" y="215"/>
                  <a:pt x="810" y="218"/>
                </a:cubicBezTo>
                <a:cubicBezTo>
                  <a:pt x="808" y="218"/>
                  <a:pt x="806" y="219"/>
                  <a:pt x="804" y="220"/>
                </a:cubicBezTo>
                <a:cubicBezTo>
                  <a:pt x="802" y="222"/>
                  <a:pt x="801" y="224"/>
                  <a:pt x="800" y="226"/>
                </a:cubicBezTo>
                <a:cubicBezTo>
                  <a:pt x="795" y="233"/>
                  <a:pt x="797" y="242"/>
                  <a:pt x="803" y="248"/>
                </a:cubicBezTo>
                <a:close/>
                <a:moveTo>
                  <a:pt x="804" y="220"/>
                </a:moveTo>
                <a:cubicBezTo>
                  <a:pt x="804" y="220"/>
                  <a:pt x="804" y="219"/>
                  <a:pt x="804" y="219"/>
                </a:cubicBezTo>
                <a:cubicBezTo>
                  <a:pt x="804" y="219"/>
                  <a:pt x="804" y="219"/>
                  <a:pt x="804" y="219"/>
                </a:cubicBezTo>
                <a:cubicBezTo>
                  <a:pt x="804" y="219"/>
                  <a:pt x="804" y="219"/>
                  <a:pt x="804" y="219"/>
                </a:cubicBezTo>
                <a:cubicBezTo>
                  <a:pt x="804" y="220"/>
                  <a:pt x="804" y="220"/>
                  <a:pt x="804" y="220"/>
                </a:cubicBezTo>
                <a:cubicBezTo>
                  <a:pt x="804" y="220"/>
                  <a:pt x="804" y="220"/>
                  <a:pt x="804" y="220"/>
                </a:cubicBezTo>
                <a:close/>
                <a:moveTo>
                  <a:pt x="1520" y="1238"/>
                </a:moveTo>
                <a:cubicBezTo>
                  <a:pt x="1510" y="1238"/>
                  <a:pt x="1503" y="1246"/>
                  <a:pt x="1503" y="1256"/>
                </a:cubicBezTo>
                <a:cubicBezTo>
                  <a:pt x="1503" y="1266"/>
                  <a:pt x="1511" y="1274"/>
                  <a:pt x="1520" y="1274"/>
                </a:cubicBezTo>
                <a:cubicBezTo>
                  <a:pt x="1530" y="1274"/>
                  <a:pt x="1538" y="1265"/>
                  <a:pt x="1538" y="1256"/>
                </a:cubicBezTo>
                <a:cubicBezTo>
                  <a:pt x="1538" y="1246"/>
                  <a:pt x="1530" y="1238"/>
                  <a:pt x="1520" y="1238"/>
                </a:cubicBezTo>
                <a:close/>
                <a:moveTo>
                  <a:pt x="266" y="761"/>
                </a:moveTo>
                <a:cubicBezTo>
                  <a:pt x="267" y="751"/>
                  <a:pt x="259" y="743"/>
                  <a:pt x="249" y="743"/>
                </a:cubicBezTo>
                <a:cubicBezTo>
                  <a:pt x="239" y="743"/>
                  <a:pt x="231" y="751"/>
                  <a:pt x="231" y="761"/>
                </a:cubicBezTo>
                <a:cubicBezTo>
                  <a:pt x="231" y="771"/>
                  <a:pt x="239" y="779"/>
                  <a:pt x="249" y="779"/>
                </a:cubicBezTo>
                <a:cubicBezTo>
                  <a:pt x="258" y="779"/>
                  <a:pt x="266" y="771"/>
                  <a:pt x="266" y="761"/>
                </a:cubicBezTo>
                <a:close/>
                <a:moveTo>
                  <a:pt x="1426" y="1367"/>
                </a:moveTo>
                <a:cubicBezTo>
                  <a:pt x="1417" y="1367"/>
                  <a:pt x="1409" y="1375"/>
                  <a:pt x="1409" y="1385"/>
                </a:cubicBezTo>
                <a:cubicBezTo>
                  <a:pt x="1409" y="1395"/>
                  <a:pt x="1417" y="1403"/>
                  <a:pt x="1427" y="1402"/>
                </a:cubicBezTo>
                <a:cubicBezTo>
                  <a:pt x="1437" y="1402"/>
                  <a:pt x="1445" y="1394"/>
                  <a:pt x="1444" y="1385"/>
                </a:cubicBezTo>
                <a:cubicBezTo>
                  <a:pt x="1444" y="1375"/>
                  <a:pt x="1436" y="1367"/>
                  <a:pt x="1426" y="1367"/>
                </a:cubicBezTo>
                <a:close/>
                <a:moveTo>
                  <a:pt x="357" y="1290"/>
                </a:moveTo>
                <a:cubicBezTo>
                  <a:pt x="357" y="1280"/>
                  <a:pt x="350" y="1272"/>
                  <a:pt x="340" y="1271"/>
                </a:cubicBezTo>
                <a:cubicBezTo>
                  <a:pt x="331" y="1271"/>
                  <a:pt x="322" y="1278"/>
                  <a:pt x="321" y="1288"/>
                </a:cubicBezTo>
                <a:cubicBezTo>
                  <a:pt x="321" y="1298"/>
                  <a:pt x="328" y="1306"/>
                  <a:pt x="338" y="1307"/>
                </a:cubicBezTo>
                <a:cubicBezTo>
                  <a:pt x="348" y="1307"/>
                  <a:pt x="356" y="1300"/>
                  <a:pt x="357" y="1290"/>
                </a:cubicBezTo>
                <a:close/>
                <a:moveTo>
                  <a:pt x="1571" y="1098"/>
                </a:moveTo>
                <a:cubicBezTo>
                  <a:pt x="1571" y="1107"/>
                  <a:pt x="1579" y="1115"/>
                  <a:pt x="1589" y="1115"/>
                </a:cubicBezTo>
                <a:cubicBezTo>
                  <a:pt x="1598" y="1115"/>
                  <a:pt x="1607" y="1106"/>
                  <a:pt x="1606" y="1097"/>
                </a:cubicBezTo>
                <a:cubicBezTo>
                  <a:pt x="1606" y="1087"/>
                  <a:pt x="1598" y="1079"/>
                  <a:pt x="1588" y="1080"/>
                </a:cubicBezTo>
                <a:cubicBezTo>
                  <a:pt x="1578" y="1080"/>
                  <a:pt x="1571" y="1088"/>
                  <a:pt x="1571" y="1098"/>
                </a:cubicBezTo>
                <a:close/>
                <a:moveTo>
                  <a:pt x="1530" y="628"/>
                </a:moveTo>
                <a:cubicBezTo>
                  <a:pt x="1530" y="638"/>
                  <a:pt x="1538" y="646"/>
                  <a:pt x="1547" y="646"/>
                </a:cubicBezTo>
                <a:cubicBezTo>
                  <a:pt x="1557" y="646"/>
                  <a:pt x="1565" y="638"/>
                  <a:pt x="1566" y="628"/>
                </a:cubicBezTo>
                <a:cubicBezTo>
                  <a:pt x="1566" y="619"/>
                  <a:pt x="1558" y="610"/>
                  <a:pt x="1548" y="610"/>
                </a:cubicBezTo>
                <a:cubicBezTo>
                  <a:pt x="1538" y="610"/>
                  <a:pt x="1530" y="618"/>
                  <a:pt x="1530" y="628"/>
                </a:cubicBezTo>
                <a:close/>
                <a:moveTo>
                  <a:pt x="352" y="541"/>
                </a:moveTo>
                <a:cubicBezTo>
                  <a:pt x="362" y="541"/>
                  <a:pt x="370" y="533"/>
                  <a:pt x="370" y="523"/>
                </a:cubicBezTo>
                <a:cubicBezTo>
                  <a:pt x="370" y="513"/>
                  <a:pt x="361" y="505"/>
                  <a:pt x="352" y="505"/>
                </a:cubicBezTo>
                <a:cubicBezTo>
                  <a:pt x="342" y="505"/>
                  <a:pt x="334" y="513"/>
                  <a:pt x="334" y="523"/>
                </a:cubicBezTo>
                <a:cubicBezTo>
                  <a:pt x="334" y="533"/>
                  <a:pt x="342" y="541"/>
                  <a:pt x="352" y="541"/>
                </a:cubicBezTo>
                <a:close/>
                <a:moveTo>
                  <a:pt x="1157" y="252"/>
                </a:move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lose/>
                <a:moveTo>
                  <a:pt x="1128" y="252"/>
                </a:moveTo>
                <a:cubicBezTo>
                  <a:pt x="1123" y="258"/>
                  <a:pt x="1122" y="268"/>
                  <a:pt x="1128" y="275"/>
                </a:cubicBezTo>
                <a:cubicBezTo>
                  <a:pt x="1133" y="281"/>
                  <a:pt x="1142" y="283"/>
                  <a:pt x="1150" y="279"/>
                </a:cubicBezTo>
                <a:cubicBezTo>
                  <a:pt x="1158" y="275"/>
                  <a:pt x="1161" y="267"/>
                  <a:pt x="1159" y="259"/>
                </a:cubicBezTo>
                <a:cubicBezTo>
                  <a:pt x="1158" y="256"/>
                  <a:pt x="1157" y="254"/>
                  <a:pt x="1157" y="252"/>
                </a:cubicBezTo>
                <a:cubicBezTo>
                  <a:pt x="1155" y="251"/>
                  <a:pt x="1153" y="250"/>
                  <a:pt x="1151" y="248"/>
                </a:cubicBezTo>
                <a:cubicBezTo>
                  <a:pt x="1143" y="244"/>
                  <a:pt x="1134" y="246"/>
                  <a:pt x="1128" y="252"/>
                </a:cubicBezTo>
                <a:close/>
                <a:moveTo>
                  <a:pt x="1608" y="897"/>
                </a:moveTo>
                <a:cubicBezTo>
                  <a:pt x="1618" y="897"/>
                  <a:pt x="1626" y="889"/>
                  <a:pt x="1626" y="879"/>
                </a:cubicBezTo>
                <a:cubicBezTo>
                  <a:pt x="1626" y="870"/>
                  <a:pt x="1618" y="862"/>
                  <a:pt x="1608" y="862"/>
                </a:cubicBezTo>
                <a:cubicBezTo>
                  <a:pt x="1598" y="862"/>
                  <a:pt x="1590" y="870"/>
                  <a:pt x="1590" y="880"/>
                </a:cubicBezTo>
                <a:cubicBezTo>
                  <a:pt x="1590" y="890"/>
                  <a:pt x="1598" y="897"/>
                  <a:pt x="1608" y="897"/>
                </a:cubicBezTo>
                <a:close/>
                <a:moveTo>
                  <a:pt x="288" y="1146"/>
                </a:moveTo>
                <a:cubicBezTo>
                  <a:pt x="288" y="1137"/>
                  <a:pt x="280" y="1128"/>
                  <a:pt x="270" y="1128"/>
                </a:cubicBezTo>
                <a:cubicBezTo>
                  <a:pt x="261" y="1128"/>
                  <a:pt x="253" y="1136"/>
                  <a:pt x="252" y="1146"/>
                </a:cubicBezTo>
                <a:cubicBezTo>
                  <a:pt x="252" y="1156"/>
                  <a:pt x="260" y="1163"/>
                  <a:pt x="270" y="1164"/>
                </a:cubicBezTo>
                <a:cubicBezTo>
                  <a:pt x="280" y="1164"/>
                  <a:pt x="288" y="1156"/>
                  <a:pt x="288" y="1146"/>
                </a:cubicBezTo>
                <a:close/>
                <a:moveTo>
                  <a:pt x="1203" y="298"/>
                </a:moveTo>
                <a:cubicBezTo>
                  <a:pt x="1203" y="307"/>
                  <a:pt x="1211" y="315"/>
                  <a:pt x="1220" y="315"/>
                </a:cubicBezTo>
                <a:cubicBezTo>
                  <a:pt x="1230" y="316"/>
                  <a:pt x="1238" y="308"/>
                  <a:pt x="1239" y="298"/>
                </a:cubicBezTo>
                <a:cubicBezTo>
                  <a:pt x="1239" y="288"/>
                  <a:pt x="1231" y="280"/>
                  <a:pt x="1221" y="280"/>
                </a:cubicBezTo>
                <a:cubicBezTo>
                  <a:pt x="1212" y="280"/>
                  <a:pt x="1203" y="288"/>
                  <a:pt x="1203" y="298"/>
                </a:cubicBezTo>
                <a:close/>
                <a:moveTo>
                  <a:pt x="618" y="317"/>
                </a:moveTo>
                <a:cubicBezTo>
                  <a:pt x="628" y="317"/>
                  <a:pt x="636" y="309"/>
                  <a:pt x="636" y="299"/>
                </a:cubicBezTo>
                <a:cubicBezTo>
                  <a:pt x="636" y="290"/>
                  <a:pt x="628" y="282"/>
                  <a:pt x="618" y="282"/>
                </a:cubicBezTo>
                <a:cubicBezTo>
                  <a:pt x="609" y="281"/>
                  <a:pt x="600" y="290"/>
                  <a:pt x="600" y="300"/>
                </a:cubicBezTo>
                <a:cubicBezTo>
                  <a:pt x="600" y="310"/>
                  <a:pt x="608" y="317"/>
                  <a:pt x="618" y="317"/>
                </a:cubicBezTo>
                <a:close/>
                <a:moveTo>
                  <a:pt x="257" y="870"/>
                </a:moveTo>
                <a:cubicBezTo>
                  <a:pt x="257" y="860"/>
                  <a:pt x="249" y="852"/>
                  <a:pt x="239" y="852"/>
                </a:cubicBezTo>
                <a:cubicBezTo>
                  <a:pt x="230" y="852"/>
                  <a:pt x="222" y="859"/>
                  <a:pt x="222" y="869"/>
                </a:cubicBezTo>
                <a:cubicBezTo>
                  <a:pt x="222" y="879"/>
                  <a:pt x="229" y="887"/>
                  <a:pt x="239" y="887"/>
                </a:cubicBezTo>
                <a:cubicBezTo>
                  <a:pt x="249" y="887"/>
                  <a:pt x="257" y="879"/>
                  <a:pt x="257" y="870"/>
                </a:cubicBezTo>
                <a:close/>
                <a:moveTo>
                  <a:pt x="382" y="1319"/>
                </a:moveTo>
                <a:cubicBezTo>
                  <a:pt x="382" y="1310"/>
                  <a:pt x="374" y="1301"/>
                  <a:pt x="364" y="1301"/>
                </a:cubicBezTo>
                <a:cubicBezTo>
                  <a:pt x="354" y="1301"/>
                  <a:pt x="346" y="1309"/>
                  <a:pt x="346" y="1319"/>
                </a:cubicBezTo>
                <a:cubicBezTo>
                  <a:pt x="346" y="1329"/>
                  <a:pt x="354" y="1337"/>
                  <a:pt x="364" y="1337"/>
                </a:cubicBezTo>
                <a:cubicBezTo>
                  <a:pt x="373" y="1337"/>
                  <a:pt x="382" y="1329"/>
                  <a:pt x="382" y="1319"/>
                </a:cubicBezTo>
                <a:close/>
                <a:moveTo>
                  <a:pt x="1309" y="1466"/>
                </a:moveTo>
                <a:cubicBezTo>
                  <a:pt x="1299" y="1466"/>
                  <a:pt x="1291" y="1474"/>
                  <a:pt x="1291" y="1484"/>
                </a:cubicBezTo>
                <a:cubicBezTo>
                  <a:pt x="1291" y="1494"/>
                  <a:pt x="1299" y="1502"/>
                  <a:pt x="1309" y="1501"/>
                </a:cubicBezTo>
                <a:cubicBezTo>
                  <a:pt x="1319" y="1501"/>
                  <a:pt x="1327" y="1493"/>
                  <a:pt x="1327" y="1483"/>
                </a:cubicBezTo>
                <a:cubicBezTo>
                  <a:pt x="1326" y="1474"/>
                  <a:pt x="1318" y="1466"/>
                  <a:pt x="1309" y="1466"/>
                </a:cubicBezTo>
                <a:close/>
                <a:moveTo>
                  <a:pt x="382" y="516"/>
                </a:moveTo>
                <a:cubicBezTo>
                  <a:pt x="391" y="516"/>
                  <a:pt x="399" y="508"/>
                  <a:pt x="399" y="498"/>
                </a:cubicBezTo>
                <a:cubicBezTo>
                  <a:pt x="399" y="489"/>
                  <a:pt x="391" y="481"/>
                  <a:pt x="381" y="481"/>
                </a:cubicBezTo>
                <a:cubicBezTo>
                  <a:pt x="371" y="481"/>
                  <a:pt x="363" y="489"/>
                  <a:pt x="363" y="499"/>
                </a:cubicBezTo>
                <a:cubicBezTo>
                  <a:pt x="364" y="508"/>
                  <a:pt x="372" y="516"/>
                  <a:pt x="382" y="516"/>
                </a:cubicBezTo>
                <a:close/>
                <a:moveTo>
                  <a:pt x="1166" y="1536"/>
                </a:moveTo>
                <a:cubicBezTo>
                  <a:pt x="1156" y="1536"/>
                  <a:pt x="1148" y="1544"/>
                  <a:pt x="1148" y="1554"/>
                </a:cubicBezTo>
                <a:cubicBezTo>
                  <a:pt x="1148" y="1564"/>
                  <a:pt x="1156" y="1571"/>
                  <a:pt x="1166" y="1571"/>
                </a:cubicBezTo>
                <a:cubicBezTo>
                  <a:pt x="1176" y="1571"/>
                  <a:pt x="1184" y="1563"/>
                  <a:pt x="1183" y="1553"/>
                </a:cubicBezTo>
                <a:cubicBezTo>
                  <a:pt x="1183" y="1544"/>
                  <a:pt x="1175" y="1536"/>
                  <a:pt x="1166" y="1536"/>
                </a:cubicBezTo>
                <a:close/>
                <a:moveTo>
                  <a:pt x="1385" y="1435"/>
                </a:moveTo>
                <a:cubicBezTo>
                  <a:pt x="1385" y="1425"/>
                  <a:pt x="1378" y="1416"/>
                  <a:pt x="1368" y="1416"/>
                </a:cubicBezTo>
                <a:cubicBezTo>
                  <a:pt x="1358" y="1416"/>
                  <a:pt x="1350" y="1425"/>
                  <a:pt x="1350" y="1434"/>
                </a:cubicBezTo>
                <a:cubicBezTo>
                  <a:pt x="1350" y="1444"/>
                  <a:pt x="1358" y="1452"/>
                  <a:pt x="1367" y="1452"/>
                </a:cubicBezTo>
                <a:cubicBezTo>
                  <a:pt x="1377" y="1452"/>
                  <a:pt x="1385" y="1444"/>
                  <a:pt x="1385" y="1435"/>
                </a:cubicBezTo>
                <a:close/>
                <a:moveTo>
                  <a:pt x="1581" y="989"/>
                </a:moveTo>
                <a:cubicBezTo>
                  <a:pt x="1581" y="999"/>
                  <a:pt x="1589" y="1007"/>
                  <a:pt x="1599" y="1006"/>
                </a:cubicBezTo>
                <a:cubicBezTo>
                  <a:pt x="1609" y="1006"/>
                  <a:pt x="1617" y="998"/>
                  <a:pt x="1617" y="988"/>
                </a:cubicBezTo>
                <a:cubicBezTo>
                  <a:pt x="1616" y="979"/>
                  <a:pt x="1608" y="971"/>
                  <a:pt x="1599" y="971"/>
                </a:cubicBezTo>
                <a:cubicBezTo>
                  <a:pt x="1589" y="971"/>
                  <a:pt x="1581" y="979"/>
                  <a:pt x="1581" y="989"/>
                </a:cubicBezTo>
                <a:close/>
                <a:moveTo>
                  <a:pt x="1398" y="1392"/>
                </a:moveTo>
                <a:cubicBezTo>
                  <a:pt x="1388" y="1392"/>
                  <a:pt x="1380" y="1399"/>
                  <a:pt x="1380" y="1409"/>
                </a:cubicBezTo>
                <a:cubicBezTo>
                  <a:pt x="1380" y="1419"/>
                  <a:pt x="1388" y="1427"/>
                  <a:pt x="1398" y="1427"/>
                </a:cubicBezTo>
                <a:cubicBezTo>
                  <a:pt x="1407" y="1427"/>
                  <a:pt x="1416" y="1419"/>
                  <a:pt x="1415" y="1409"/>
                </a:cubicBezTo>
                <a:cubicBezTo>
                  <a:pt x="1415" y="1400"/>
                  <a:pt x="1407" y="1392"/>
                  <a:pt x="1398" y="1392"/>
                </a:cubicBezTo>
                <a:close/>
                <a:moveTo>
                  <a:pt x="585" y="1502"/>
                </a:moveTo>
                <a:cubicBezTo>
                  <a:pt x="586" y="1492"/>
                  <a:pt x="578" y="1484"/>
                  <a:pt x="568" y="1484"/>
                </a:cubicBezTo>
                <a:cubicBezTo>
                  <a:pt x="558" y="1484"/>
                  <a:pt x="550" y="1492"/>
                  <a:pt x="550" y="1502"/>
                </a:cubicBezTo>
                <a:cubicBezTo>
                  <a:pt x="550" y="1511"/>
                  <a:pt x="558" y="1520"/>
                  <a:pt x="568" y="1519"/>
                </a:cubicBezTo>
                <a:cubicBezTo>
                  <a:pt x="577" y="1519"/>
                  <a:pt x="585" y="1512"/>
                  <a:pt x="585" y="1502"/>
                </a:cubicBezTo>
                <a:close/>
                <a:moveTo>
                  <a:pt x="233" y="829"/>
                </a:moveTo>
                <a:cubicBezTo>
                  <a:pt x="239" y="834"/>
                  <a:pt x="248" y="834"/>
                  <a:pt x="255" y="829"/>
                </a:cubicBezTo>
                <a:cubicBezTo>
                  <a:pt x="261" y="824"/>
                  <a:pt x="263" y="815"/>
                  <a:pt x="260" y="807"/>
                </a:cubicBezTo>
                <a:cubicBezTo>
                  <a:pt x="256" y="800"/>
                  <a:pt x="248" y="796"/>
                  <a:pt x="239" y="798"/>
                </a:cubicBezTo>
                <a:cubicBezTo>
                  <a:pt x="237" y="798"/>
                  <a:pt x="235" y="799"/>
                  <a:pt x="232" y="800"/>
                </a:cubicBezTo>
                <a:cubicBezTo>
                  <a:pt x="231" y="802"/>
                  <a:pt x="229" y="804"/>
                  <a:pt x="228" y="807"/>
                </a:cubicBezTo>
                <a:cubicBezTo>
                  <a:pt x="224" y="814"/>
                  <a:pt x="226" y="823"/>
                  <a:pt x="233" y="829"/>
                </a:cubicBezTo>
                <a:close/>
                <a:moveTo>
                  <a:pt x="232" y="800"/>
                </a:moveTo>
                <a:cubicBezTo>
                  <a:pt x="232" y="800"/>
                  <a:pt x="232" y="800"/>
                  <a:pt x="232" y="800"/>
                </a:cubicBezTo>
                <a:cubicBezTo>
                  <a:pt x="232" y="800"/>
                  <a:pt x="232" y="800"/>
                  <a:pt x="232" y="800"/>
                </a:cubicBezTo>
                <a:cubicBezTo>
                  <a:pt x="232" y="800"/>
                  <a:pt x="232" y="800"/>
                  <a:pt x="232" y="800"/>
                </a:cubicBezTo>
                <a:close/>
                <a:moveTo>
                  <a:pt x="399" y="1390"/>
                </a:move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lose/>
                <a:moveTo>
                  <a:pt x="427" y="1389"/>
                </a:moveTo>
                <a:cubicBezTo>
                  <a:pt x="433" y="1382"/>
                  <a:pt x="432" y="1373"/>
                  <a:pt x="427" y="1366"/>
                </a:cubicBezTo>
                <a:cubicBezTo>
                  <a:pt x="421" y="1360"/>
                  <a:pt x="412" y="1358"/>
                  <a:pt x="404" y="1363"/>
                </a:cubicBezTo>
                <a:cubicBezTo>
                  <a:pt x="397" y="1367"/>
                  <a:pt x="394" y="1376"/>
                  <a:pt x="397" y="1384"/>
                </a:cubicBezTo>
                <a:cubicBezTo>
                  <a:pt x="398" y="1386"/>
                  <a:pt x="398" y="1388"/>
                  <a:pt x="399" y="1390"/>
                </a:cubicBezTo>
                <a:cubicBezTo>
                  <a:pt x="401" y="1391"/>
                  <a:pt x="403" y="1392"/>
                  <a:pt x="405" y="1393"/>
                </a:cubicBezTo>
                <a:cubicBezTo>
                  <a:pt x="413" y="1398"/>
                  <a:pt x="422" y="1396"/>
                  <a:pt x="427" y="1389"/>
                </a:cubicBezTo>
                <a:close/>
                <a:moveTo>
                  <a:pt x="268" y="1062"/>
                </a:moveTo>
                <a:cubicBezTo>
                  <a:pt x="268" y="1053"/>
                  <a:pt x="259" y="1044"/>
                  <a:pt x="249" y="1044"/>
                </a:cubicBezTo>
                <a:cubicBezTo>
                  <a:pt x="240" y="1044"/>
                  <a:pt x="232" y="1052"/>
                  <a:pt x="232" y="1062"/>
                </a:cubicBezTo>
                <a:cubicBezTo>
                  <a:pt x="232" y="1072"/>
                  <a:pt x="239" y="1080"/>
                  <a:pt x="249" y="1080"/>
                </a:cubicBezTo>
                <a:cubicBezTo>
                  <a:pt x="259" y="1080"/>
                  <a:pt x="268" y="1072"/>
                  <a:pt x="268" y="1062"/>
                </a:cubicBezTo>
                <a:close/>
                <a:moveTo>
                  <a:pt x="725" y="1552"/>
                </a:moveTo>
                <a:cubicBezTo>
                  <a:pt x="715" y="1552"/>
                  <a:pt x="708" y="1560"/>
                  <a:pt x="708" y="1570"/>
                </a:cubicBezTo>
                <a:cubicBezTo>
                  <a:pt x="708" y="1580"/>
                  <a:pt x="716" y="1588"/>
                  <a:pt x="726" y="1588"/>
                </a:cubicBezTo>
                <a:cubicBezTo>
                  <a:pt x="735" y="1587"/>
                  <a:pt x="743" y="1579"/>
                  <a:pt x="743" y="1570"/>
                </a:cubicBezTo>
                <a:cubicBezTo>
                  <a:pt x="743" y="1560"/>
                  <a:pt x="735" y="1552"/>
                  <a:pt x="725" y="1552"/>
                </a:cubicBezTo>
                <a:close/>
                <a:moveTo>
                  <a:pt x="252" y="924"/>
                </a:moveTo>
                <a:cubicBezTo>
                  <a:pt x="252" y="914"/>
                  <a:pt x="244" y="906"/>
                  <a:pt x="234" y="906"/>
                </a:cubicBezTo>
                <a:cubicBezTo>
                  <a:pt x="225" y="906"/>
                  <a:pt x="217" y="914"/>
                  <a:pt x="217" y="924"/>
                </a:cubicBezTo>
                <a:cubicBezTo>
                  <a:pt x="216" y="934"/>
                  <a:pt x="224" y="942"/>
                  <a:pt x="234" y="942"/>
                </a:cubicBezTo>
                <a:cubicBezTo>
                  <a:pt x="244" y="942"/>
                  <a:pt x="252" y="934"/>
                  <a:pt x="252" y="924"/>
                </a:cubicBezTo>
                <a:close/>
                <a:moveTo>
                  <a:pt x="389" y="1331"/>
                </a:moveTo>
                <a:cubicBezTo>
                  <a:pt x="379" y="1331"/>
                  <a:pt x="371" y="1339"/>
                  <a:pt x="371" y="1349"/>
                </a:cubicBezTo>
                <a:cubicBezTo>
                  <a:pt x="371" y="1359"/>
                  <a:pt x="379" y="1367"/>
                  <a:pt x="389" y="1367"/>
                </a:cubicBezTo>
                <a:cubicBezTo>
                  <a:pt x="399" y="1366"/>
                  <a:pt x="407" y="1359"/>
                  <a:pt x="406" y="1349"/>
                </a:cubicBezTo>
                <a:cubicBezTo>
                  <a:pt x="406" y="1339"/>
                  <a:pt x="398" y="1331"/>
                  <a:pt x="389" y="1331"/>
                </a:cubicBezTo>
                <a:close/>
                <a:moveTo>
                  <a:pt x="457" y="1408"/>
                </a:moveTo>
                <a:cubicBezTo>
                  <a:pt x="457" y="1398"/>
                  <a:pt x="449" y="1390"/>
                  <a:pt x="439" y="1390"/>
                </a:cubicBezTo>
                <a:cubicBezTo>
                  <a:pt x="429" y="1390"/>
                  <a:pt x="421" y="1398"/>
                  <a:pt x="421" y="1408"/>
                </a:cubicBezTo>
                <a:cubicBezTo>
                  <a:pt x="421" y="1418"/>
                  <a:pt x="429" y="1425"/>
                  <a:pt x="439" y="1426"/>
                </a:cubicBezTo>
                <a:cubicBezTo>
                  <a:pt x="448" y="1426"/>
                  <a:pt x="457" y="1418"/>
                  <a:pt x="457" y="1408"/>
                </a:cubicBezTo>
                <a:close/>
                <a:moveTo>
                  <a:pt x="1603" y="916"/>
                </a:moveTo>
                <a:cubicBezTo>
                  <a:pt x="1594" y="916"/>
                  <a:pt x="1585" y="925"/>
                  <a:pt x="1585" y="934"/>
                </a:cubicBezTo>
                <a:cubicBezTo>
                  <a:pt x="1585" y="944"/>
                  <a:pt x="1593" y="952"/>
                  <a:pt x="1603" y="952"/>
                </a:cubicBezTo>
                <a:cubicBezTo>
                  <a:pt x="1613" y="952"/>
                  <a:pt x="1621" y="944"/>
                  <a:pt x="1621" y="934"/>
                </a:cubicBezTo>
                <a:cubicBezTo>
                  <a:pt x="1620" y="924"/>
                  <a:pt x="1613" y="917"/>
                  <a:pt x="1603" y="916"/>
                </a:cubicBezTo>
                <a:close/>
                <a:moveTo>
                  <a:pt x="1311" y="351"/>
                </a:moveTo>
                <a:cubicBezTo>
                  <a:pt x="1306" y="357"/>
                  <a:pt x="1306" y="367"/>
                  <a:pt x="1312" y="373"/>
                </a:cubicBezTo>
                <a:cubicBezTo>
                  <a:pt x="1317" y="380"/>
                  <a:pt x="1327" y="381"/>
                  <a:pt x="1334" y="377"/>
                </a:cubicBezTo>
                <a:cubicBezTo>
                  <a:pt x="1341" y="373"/>
                  <a:pt x="1345" y="364"/>
                  <a:pt x="1342" y="356"/>
                </a:cubicBezTo>
                <a:cubicBezTo>
                  <a:pt x="1341" y="354"/>
                  <a:pt x="1340" y="352"/>
                  <a:pt x="1339" y="350"/>
                </a:cubicBezTo>
                <a:cubicBezTo>
                  <a:pt x="1337" y="348"/>
                  <a:pt x="1335" y="347"/>
                  <a:pt x="1334" y="346"/>
                </a:cubicBezTo>
                <a:cubicBezTo>
                  <a:pt x="1326" y="342"/>
                  <a:pt x="1317" y="344"/>
                  <a:pt x="1311" y="351"/>
                </a:cubicBezTo>
                <a:close/>
                <a:moveTo>
                  <a:pt x="1339" y="350"/>
                </a:moveTo>
                <a:cubicBezTo>
                  <a:pt x="1339" y="350"/>
                  <a:pt x="1339" y="350"/>
                  <a:pt x="1339" y="350"/>
                </a:cubicBezTo>
                <a:cubicBezTo>
                  <a:pt x="1339" y="350"/>
                  <a:pt x="1339" y="350"/>
                  <a:pt x="1339" y="350"/>
                </a:cubicBezTo>
                <a:cubicBezTo>
                  <a:pt x="1339" y="350"/>
                  <a:pt x="1339" y="350"/>
                  <a:pt x="1339" y="350"/>
                </a:cubicBezTo>
                <a:cubicBezTo>
                  <a:pt x="1339" y="350"/>
                  <a:pt x="1339" y="350"/>
                  <a:pt x="1339" y="350"/>
                </a:cubicBezTo>
                <a:cubicBezTo>
                  <a:pt x="1339" y="349"/>
                  <a:pt x="1339" y="349"/>
                  <a:pt x="1339" y="349"/>
                </a:cubicBezTo>
                <a:cubicBezTo>
                  <a:pt x="1339" y="349"/>
                  <a:pt x="1339" y="349"/>
                  <a:pt x="1339" y="350"/>
                </a:cubicBezTo>
                <a:close/>
                <a:moveTo>
                  <a:pt x="1554" y="1159"/>
                </a:moveTo>
                <a:cubicBezTo>
                  <a:pt x="1545" y="1159"/>
                  <a:pt x="1537" y="1167"/>
                  <a:pt x="1537" y="1176"/>
                </a:cubicBezTo>
                <a:cubicBezTo>
                  <a:pt x="1537" y="1186"/>
                  <a:pt x="1544" y="1194"/>
                  <a:pt x="1554" y="1194"/>
                </a:cubicBezTo>
                <a:cubicBezTo>
                  <a:pt x="1564" y="1194"/>
                  <a:pt x="1572" y="1186"/>
                  <a:pt x="1572" y="1177"/>
                </a:cubicBezTo>
                <a:cubicBezTo>
                  <a:pt x="1572" y="1167"/>
                  <a:pt x="1564" y="1159"/>
                  <a:pt x="1554" y="1159"/>
                </a:cubicBezTo>
                <a:close/>
                <a:moveTo>
                  <a:pt x="997" y="1576"/>
                </a:moveTo>
                <a:cubicBezTo>
                  <a:pt x="988" y="1576"/>
                  <a:pt x="980" y="1584"/>
                  <a:pt x="980" y="1594"/>
                </a:cubicBezTo>
                <a:cubicBezTo>
                  <a:pt x="980" y="1604"/>
                  <a:pt x="988" y="1611"/>
                  <a:pt x="997" y="1612"/>
                </a:cubicBezTo>
                <a:cubicBezTo>
                  <a:pt x="1007" y="1612"/>
                  <a:pt x="1015" y="1604"/>
                  <a:pt x="1015" y="1594"/>
                </a:cubicBezTo>
                <a:cubicBezTo>
                  <a:pt x="1015" y="1584"/>
                  <a:pt x="1007" y="1576"/>
                  <a:pt x="997" y="1576"/>
                </a:cubicBezTo>
                <a:close/>
                <a:moveTo>
                  <a:pt x="732" y="273"/>
                </a:moveTo>
                <a:cubicBezTo>
                  <a:pt x="742" y="273"/>
                  <a:pt x="749" y="265"/>
                  <a:pt x="749" y="255"/>
                </a:cubicBezTo>
                <a:cubicBezTo>
                  <a:pt x="749" y="245"/>
                  <a:pt x="741" y="237"/>
                  <a:pt x="732" y="237"/>
                </a:cubicBezTo>
                <a:cubicBezTo>
                  <a:pt x="722" y="237"/>
                  <a:pt x="714" y="246"/>
                  <a:pt x="714" y="255"/>
                </a:cubicBezTo>
                <a:cubicBezTo>
                  <a:pt x="714" y="265"/>
                  <a:pt x="722" y="273"/>
                  <a:pt x="732" y="273"/>
                </a:cubicBezTo>
                <a:close/>
                <a:moveTo>
                  <a:pt x="1338" y="1441"/>
                </a:moveTo>
                <a:cubicBezTo>
                  <a:pt x="1328" y="1441"/>
                  <a:pt x="1320" y="1449"/>
                  <a:pt x="1320" y="1459"/>
                </a:cubicBezTo>
                <a:cubicBezTo>
                  <a:pt x="1320" y="1469"/>
                  <a:pt x="1328" y="1477"/>
                  <a:pt x="1338" y="1477"/>
                </a:cubicBezTo>
                <a:cubicBezTo>
                  <a:pt x="1347" y="1477"/>
                  <a:pt x="1356" y="1468"/>
                  <a:pt x="1356" y="1459"/>
                </a:cubicBezTo>
                <a:cubicBezTo>
                  <a:pt x="1356" y="1449"/>
                  <a:pt x="1348" y="1442"/>
                  <a:pt x="1338" y="1441"/>
                </a:cubicBezTo>
                <a:close/>
                <a:moveTo>
                  <a:pt x="1576" y="1043"/>
                </a:moveTo>
                <a:cubicBezTo>
                  <a:pt x="1576" y="1053"/>
                  <a:pt x="1583" y="1061"/>
                  <a:pt x="1593" y="1061"/>
                </a:cubicBezTo>
                <a:cubicBezTo>
                  <a:pt x="1603" y="1061"/>
                  <a:pt x="1611" y="1053"/>
                  <a:pt x="1612" y="1044"/>
                </a:cubicBezTo>
                <a:cubicBezTo>
                  <a:pt x="1612" y="1034"/>
                  <a:pt x="1603" y="1026"/>
                  <a:pt x="1594" y="1026"/>
                </a:cubicBezTo>
                <a:cubicBezTo>
                  <a:pt x="1584" y="1026"/>
                  <a:pt x="1576" y="1033"/>
                  <a:pt x="1576" y="1043"/>
                </a:cubicBezTo>
                <a:close/>
                <a:moveTo>
                  <a:pt x="1505" y="598"/>
                </a:moveTo>
                <a:cubicBezTo>
                  <a:pt x="1505" y="608"/>
                  <a:pt x="1513" y="616"/>
                  <a:pt x="1523" y="616"/>
                </a:cubicBezTo>
                <a:cubicBezTo>
                  <a:pt x="1533" y="616"/>
                  <a:pt x="1541" y="608"/>
                  <a:pt x="1541" y="598"/>
                </a:cubicBezTo>
                <a:cubicBezTo>
                  <a:pt x="1540" y="588"/>
                  <a:pt x="1532" y="580"/>
                  <a:pt x="1522" y="580"/>
                </a:cubicBezTo>
                <a:cubicBezTo>
                  <a:pt x="1513" y="581"/>
                  <a:pt x="1505" y="589"/>
                  <a:pt x="1505" y="598"/>
                </a:cubicBezTo>
                <a:close/>
                <a:moveTo>
                  <a:pt x="1365" y="380"/>
                </a:move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lose/>
                <a:moveTo>
                  <a:pt x="1358" y="407"/>
                </a:moveTo>
                <a:cubicBezTo>
                  <a:pt x="1365" y="404"/>
                  <a:pt x="1369" y="395"/>
                  <a:pt x="1367" y="387"/>
                </a:cubicBezTo>
                <a:cubicBezTo>
                  <a:pt x="1366" y="385"/>
                  <a:pt x="1365" y="383"/>
                  <a:pt x="1365" y="380"/>
                </a:cubicBezTo>
                <a:cubicBezTo>
                  <a:pt x="1363" y="379"/>
                  <a:pt x="1360" y="377"/>
                  <a:pt x="1358" y="376"/>
                </a:cubicBezTo>
                <a:cubicBezTo>
                  <a:pt x="1351" y="372"/>
                  <a:pt x="1342" y="374"/>
                  <a:pt x="1336" y="380"/>
                </a:cubicBezTo>
                <a:cubicBezTo>
                  <a:pt x="1331" y="387"/>
                  <a:pt x="1331" y="396"/>
                  <a:pt x="1336" y="403"/>
                </a:cubicBezTo>
                <a:cubicBezTo>
                  <a:pt x="1341" y="409"/>
                  <a:pt x="1351" y="411"/>
                  <a:pt x="1358" y="407"/>
                </a:cubicBezTo>
                <a:close/>
                <a:moveTo>
                  <a:pt x="283" y="699"/>
                </a:moveTo>
                <a:cubicBezTo>
                  <a:pt x="293" y="699"/>
                  <a:pt x="301" y="692"/>
                  <a:pt x="301" y="682"/>
                </a:cubicBezTo>
                <a:cubicBezTo>
                  <a:pt x="300" y="672"/>
                  <a:pt x="292" y="664"/>
                  <a:pt x="283" y="664"/>
                </a:cubicBezTo>
                <a:cubicBezTo>
                  <a:pt x="273" y="664"/>
                  <a:pt x="265" y="672"/>
                  <a:pt x="265" y="681"/>
                </a:cubicBezTo>
                <a:cubicBezTo>
                  <a:pt x="265" y="691"/>
                  <a:pt x="273" y="699"/>
                  <a:pt x="283" y="699"/>
                </a:cubicBezTo>
                <a:close/>
                <a:moveTo>
                  <a:pt x="1491" y="1263"/>
                </a:moveTo>
                <a:cubicBezTo>
                  <a:pt x="1481" y="1263"/>
                  <a:pt x="1473" y="1271"/>
                  <a:pt x="1473" y="1280"/>
                </a:cubicBezTo>
                <a:cubicBezTo>
                  <a:pt x="1473" y="1290"/>
                  <a:pt x="1480" y="1298"/>
                  <a:pt x="1490" y="1298"/>
                </a:cubicBezTo>
                <a:cubicBezTo>
                  <a:pt x="1500" y="1299"/>
                  <a:pt x="1508" y="1291"/>
                  <a:pt x="1508" y="1282"/>
                </a:cubicBezTo>
                <a:cubicBezTo>
                  <a:pt x="1509" y="1272"/>
                  <a:pt x="1501" y="1263"/>
                  <a:pt x="1491" y="1263"/>
                </a:cubicBezTo>
                <a:close/>
                <a:moveTo>
                  <a:pt x="852" y="239"/>
                </a:moveTo>
                <a:cubicBezTo>
                  <a:pt x="852" y="249"/>
                  <a:pt x="860" y="257"/>
                  <a:pt x="870" y="257"/>
                </a:cubicBezTo>
                <a:cubicBezTo>
                  <a:pt x="879" y="257"/>
                  <a:pt x="887" y="250"/>
                  <a:pt x="887" y="240"/>
                </a:cubicBezTo>
                <a:cubicBezTo>
                  <a:pt x="887" y="230"/>
                  <a:pt x="879" y="222"/>
                  <a:pt x="870" y="222"/>
                </a:cubicBezTo>
                <a:cubicBezTo>
                  <a:pt x="860" y="222"/>
                  <a:pt x="852" y="230"/>
                  <a:pt x="852" y="239"/>
                </a:cubicBezTo>
                <a:close/>
                <a:moveTo>
                  <a:pt x="570" y="324"/>
                </a:moveTo>
                <a:cubicBezTo>
                  <a:pt x="570" y="334"/>
                  <a:pt x="579" y="342"/>
                  <a:pt x="588" y="342"/>
                </a:cubicBezTo>
                <a:cubicBezTo>
                  <a:pt x="598" y="342"/>
                  <a:pt x="606" y="334"/>
                  <a:pt x="606" y="325"/>
                </a:cubicBezTo>
                <a:cubicBezTo>
                  <a:pt x="606" y="315"/>
                  <a:pt x="598" y="307"/>
                  <a:pt x="588" y="307"/>
                </a:cubicBezTo>
                <a:cubicBezTo>
                  <a:pt x="579" y="307"/>
                  <a:pt x="571" y="315"/>
                  <a:pt x="570" y="324"/>
                </a:cubicBezTo>
                <a:close/>
                <a:moveTo>
                  <a:pt x="1586" y="712"/>
                </a:moveTo>
                <a:cubicBezTo>
                  <a:pt x="1586" y="702"/>
                  <a:pt x="1578" y="694"/>
                  <a:pt x="1568" y="694"/>
                </a:cubicBezTo>
                <a:cubicBezTo>
                  <a:pt x="1558" y="694"/>
                  <a:pt x="1550" y="702"/>
                  <a:pt x="1551" y="712"/>
                </a:cubicBezTo>
                <a:cubicBezTo>
                  <a:pt x="1551" y="721"/>
                  <a:pt x="1558" y="729"/>
                  <a:pt x="1568" y="729"/>
                </a:cubicBezTo>
                <a:cubicBezTo>
                  <a:pt x="1577" y="730"/>
                  <a:pt x="1586" y="721"/>
                  <a:pt x="1586" y="712"/>
                </a:cubicBezTo>
                <a:close/>
                <a:moveTo>
                  <a:pt x="316" y="620"/>
                </a:moveTo>
                <a:cubicBezTo>
                  <a:pt x="326" y="621"/>
                  <a:pt x="334" y="613"/>
                  <a:pt x="335" y="603"/>
                </a:cubicBezTo>
                <a:cubicBezTo>
                  <a:pt x="335" y="593"/>
                  <a:pt x="327" y="585"/>
                  <a:pt x="318" y="585"/>
                </a:cubicBezTo>
                <a:cubicBezTo>
                  <a:pt x="308" y="585"/>
                  <a:pt x="300" y="592"/>
                  <a:pt x="299" y="602"/>
                </a:cubicBezTo>
                <a:cubicBezTo>
                  <a:pt x="299" y="611"/>
                  <a:pt x="307" y="619"/>
                  <a:pt x="316" y="620"/>
                </a:cubicBezTo>
                <a:close/>
                <a:moveTo>
                  <a:pt x="1070" y="259"/>
                </a:moveTo>
                <a:cubicBezTo>
                  <a:pt x="1070" y="269"/>
                  <a:pt x="1078" y="276"/>
                  <a:pt x="1087" y="276"/>
                </a:cubicBezTo>
                <a:cubicBezTo>
                  <a:pt x="1097" y="276"/>
                  <a:pt x="1105" y="268"/>
                  <a:pt x="1105" y="259"/>
                </a:cubicBezTo>
                <a:cubicBezTo>
                  <a:pt x="1105" y="249"/>
                  <a:pt x="1097" y="241"/>
                  <a:pt x="1087" y="241"/>
                </a:cubicBezTo>
                <a:cubicBezTo>
                  <a:pt x="1077" y="241"/>
                  <a:pt x="1069" y="249"/>
                  <a:pt x="1070" y="259"/>
                </a:cubicBezTo>
                <a:close/>
                <a:moveTo>
                  <a:pt x="1570" y="796"/>
                </a:moveTo>
                <a:cubicBezTo>
                  <a:pt x="1570" y="806"/>
                  <a:pt x="1578" y="813"/>
                  <a:pt x="1587" y="814"/>
                </a:cubicBezTo>
                <a:cubicBezTo>
                  <a:pt x="1597" y="814"/>
                  <a:pt x="1605" y="806"/>
                  <a:pt x="1605" y="797"/>
                </a:cubicBezTo>
                <a:cubicBezTo>
                  <a:pt x="1606" y="787"/>
                  <a:pt x="1598" y="779"/>
                  <a:pt x="1588" y="778"/>
                </a:cubicBezTo>
                <a:cubicBezTo>
                  <a:pt x="1578" y="778"/>
                  <a:pt x="1570" y="786"/>
                  <a:pt x="1570" y="796"/>
                </a:cubicBezTo>
                <a:close/>
                <a:moveTo>
                  <a:pt x="631" y="1547"/>
                </a:move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lose/>
                <a:moveTo>
                  <a:pt x="660" y="1547"/>
                </a:moveTo>
                <a:cubicBezTo>
                  <a:pt x="665" y="1541"/>
                  <a:pt x="665" y="1531"/>
                  <a:pt x="660" y="1524"/>
                </a:cubicBezTo>
                <a:cubicBezTo>
                  <a:pt x="655" y="1518"/>
                  <a:pt x="645" y="1516"/>
                  <a:pt x="638" y="1520"/>
                </a:cubicBezTo>
                <a:cubicBezTo>
                  <a:pt x="631" y="1524"/>
                  <a:pt x="627" y="1532"/>
                  <a:pt x="629" y="1540"/>
                </a:cubicBezTo>
                <a:cubicBezTo>
                  <a:pt x="630" y="1543"/>
                  <a:pt x="631" y="1545"/>
                  <a:pt x="631" y="1547"/>
                </a:cubicBezTo>
                <a:cubicBezTo>
                  <a:pt x="633" y="1549"/>
                  <a:pt x="636" y="1550"/>
                  <a:pt x="638" y="1551"/>
                </a:cubicBezTo>
                <a:cubicBezTo>
                  <a:pt x="645" y="1555"/>
                  <a:pt x="654" y="1553"/>
                  <a:pt x="660" y="1547"/>
                </a:cubicBezTo>
                <a:close/>
                <a:moveTo>
                  <a:pt x="312" y="1175"/>
                </a:moveTo>
                <a:cubicBezTo>
                  <a:pt x="312" y="1166"/>
                  <a:pt x="304" y="1158"/>
                  <a:pt x="295" y="1158"/>
                </a:cubicBezTo>
                <a:cubicBezTo>
                  <a:pt x="285" y="1158"/>
                  <a:pt x="277" y="1166"/>
                  <a:pt x="277" y="1175"/>
                </a:cubicBezTo>
                <a:cubicBezTo>
                  <a:pt x="277" y="1185"/>
                  <a:pt x="285" y="1193"/>
                  <a:pt x="295" y="1193"/>
                </a:cubicBezTo>
                <a:cubicBezTo>
                  <a:pt x="305" y="1193"/>
                  <a:pt x="313" y="1185"/>
                  <a:pt x="312" y="1175"/>
                </a:cubicBezTo>
                <a:close/>
                <a:moveTo>
                  <a:pt x="1481" y="570"/>
                </a:moveTo>
                <a:cubicBezTo>
                  <a:pt x="1481" y="579"/>
                  <a:pt x="1489" y="587"/>
                  <a:pt x="1499" y="587"/>
                </a:cubicBezTo>
                <a:cubicBezTo>
                  <a:pt x="1508" y="586"/>
                  <a:pt x="1516" y="578"/>
                  <a:pt x="1516" y="569"/>
                </a:cubicBezTo>
                <a:cubicBezTo>
                  <a:pt x="1516" y="559"/>
                  <a:pt x="1508" y="551"/>
                  <a:pt x="1498" y="551"/>
                </a:cubicBezTo>
                <a:cubicBezTo>
                  <a:pt x="1488" y="551"/>
                  <a:pt x="1480" y="560"/>
                  <a:pt x="1481" y="570"/>
                </a:cubicBezTo>
                <a:close/>
                <a:moveTo>
                  <a:pt x="1375" y="403"/>
                </a:moveTo>
                <a:cubicBezTo>
                  <a:pt x="1365" y="403"/>
                  <a:pt x="1357" y="411"/>
                  <a:pt x="1357" y="421"/>
                </a:cubicBezTo>
                <a:cubicBezTo>
                  <a:pt x="1357" y="431"/>
                  <a:pt x="1365" y="439"/>
                  <a:pt x="1375" y="438"/>
                </a:cubicBezTo>
                <a:cubicBezTo>
                  <a:pt x="1385" y="438"/>
                  <a:pt x="1392" y="430"/>
                  <a:pt x="1392" y="420"/>
                </a:cubicBezTo>
                <a:cubicBezTo>
                  <a:pt x="1392" y="411"/>
                  <a:pt x="1384" y="403"/>
                  <a:pt x="1375" y="403"/>
                </a:cubicBezTo>
                <a:close/>
                <a:moveTo>
                  <a:pt x="944" y="1571"/>
                </a:moveTo>
                <a:cubicBezTo>
                  <a:pt x="934" y="1571"/>
                  <a:pt x="925" y="1579"/>
                  <a:pt x="925" y="1588"/>
                </a:cubicBezTo>
                <a:cubicBezTo>
                  <a:pt x="925" y="1598"/>
                  <a:pt x="934" y="1606"/>
                  <a:pt x="943" y="1606"/>
                </a:cubicBezTo>
                <a:cubicBezTo>
                  <a:pt x="953" y="1606"/>
                  <a:pt x="960" y="1598"/>
                  <a:pt x="961" y="1589"/>
                </a:cubicBezTo>
                <a:cubicBezTo>
                  <a:pt x="961" y="1579"/>
                  <a:pt x="953" y="1571"/>
                  <a:pt x="944" y="1571"/>
                </a:cubicBezTo>
                <a:close/>
                <a:moveTo>
                  <a:pt x="1228" y="327"/>
                </a:moveTo>
                <a:cubicBezTo>
                  <a:pt x="1228" y="337"/>
                  <a:pt x="1236" y="345"/>
                  <a:pt x="1245" y="345"/>
                </a:cubicBezTo>
                <a:cubicBezTo>
                  <a:pt x="1255" y="346"/>
                  <a:pt x="1263" y="337"/>
                  <a:pt x="1263" y="328"/>
                </a:cubicBezTo>
                <a:cubicBezTo>
                  <a:pt x="1263" y="318"/>
                  <a:pt x="1256" y="310"/>
                  <a:pt x="1246" y="310"/>
                </a:cubicBezTo>
                <a:cubicBezTo>
                  <a:pt x="1237" y="310"/>
                  <a:pt x="1229" y="317"/>
                  <a:pt x="1228" y="327"/>
                </a:cubicBezTo>
                <a:close/>
                <a:moveTo>
                  <a:pt x="684" y="279"/>
                </a:moveTo>
                <a:cubicBezTo>
                  <a:pt x="684" y="289"/>
                  <a:pt x="692" y="298"/>
                  <a:pt x="702" y="298"/>
                </a:cubicBezTo>
                <a:cubicBezTo>
                  <a:pt x="711" y="298"/>
                  <a:pt x="719" y="290"/>
                  <a:pt x="719" y="280"/>
                </a:cubicBezTo>
                <a:cubicBezTo>
                  <a:pt x="720" y="271"/>
                  <a:pt x="711" y="262"/>
                  <a:pt x="702" y="262"/>
                </a:cubicBezTo>
                <a:cubicBezTo>
                  <a:pt x="692" y="262"/>
                  <a:pt x="684" y="270"/>
                  <a:pt x="684" y="279"/>
                </a:cubicBezTo>
                <a:close/>
                <a:moveTo>
                  <a:pt x="1099" y="1573"/>
                </a:moveTo>
                <a:cubicBezTo>
                  <a:pt x="1099" y="1564"/>
                  <a:pt x="1091" y="1556"/>
                  <a:pt x="1082" y="1556"/>
                </a:cubicBezTo>
                <a:cubicBezTo>
                  <a:pt x="1072" y="1555"/>
                  <a:pt x="1064" y="1563"/>
                  <a:pt x="1063" y="1573"/>
                </a:cubicBezTo>
                <a:cubicBezTo>
                  <a:pt x="1063" y="1583"/>
                  <a:pt x="1072" y="1591"/>
                  <a:pt x="1081" y="1591"/>
                </a:cubicBezTo>
                <a:cubicBezTo>
                  <a:pt x="1091" y="1591"/>
                  <a:pt x="1099" y="1583"/>
                  <a:pt x="1099" y="1573"/>
                </a:cubicBezTo>
                <a:close/>
                <a:moveTo>
                  <a:pt x="558" y="331"/>
                </a:moveTo>
                <a:cubicBezTo>
                  <a:pt x="548" y="331"/>
                  <a:pt x="541" y="340"/>
                  <a:pt x="541" y="350"/>
                </a:cubicBezTo>
                <a:cubicBezTo>
                  <a:pt x="541" y="359"/>
                  <a:pt x="549" y="367"/>
                  <a:pt x="559" y="367"/>
                </a:cubicBezTo>
                <a:cubicBezTo>
                  <a:pt x="568" y="366"/>
                  <a:pt x="576" y="358"/>
                  <a:pt x="576" y="348"/>
                </a:cubicBezTo>
                <a:cubicBezTo>
                  <a:pt x="576" y="339"/>
                  <a:pt x="568" y="331"/>
                  <a:pt x="558" y="331"/>
                </a:cubicBezTo>
                <a:close/>
                <a:moveTo>
                  <a:pt x="798" y="1575"/>
                </a:moveTo>
                <a:cubicBezTo>
                  <a:pt x="798" y="1566"/>
                  <a:pt x="790" y="1557"/>
                  <a:pt x="780" y="1557"/>
                </a:cubicBezTo>
                <a:cubicBezTo>
                  <a:pt x="771" y="1557"/>
                  <a:pt x="763" y="1565"/>
                  <a:pt x="763" y="1575"/>
                </a:cubicBezTo>
                <a:cubicBezTo>
                  <a:pt x="762" y="1584"/>
                  <a:pt x="770" y="1593"/>
                  <a:pt x="780" y="1593"/>
                </a:cubicBezTo>
                <a:cubicBezTo>
                  <a:pt x="790" y="1593"/>
                  <a:pt x="797" y="1585"/>
                  <a:pt x="798" y="1575"/>
                </a:cubicBezTo>
                <a:close/>
                <a:moveTo>
                  <a:pt x="411" y="491"/>
                </a:moveTo>
                <a:cubicBezTo>
                  <a:pt x="420" y="491"/>
                  <a:pt x="428" y="484"/>
                  <a:pt x="428" y="474"/>
                </a:cubicBezTo>
                <a:cubicBezTo>
                  <a:pt x="429" y="464"/>
                  <a:pt x="421" y="456"/>
                  <a:pt x="411" y="456"/>
                </a:cubicBezTo>
                <a:cubicBezTo>
                  <a:pt x="402" y="456"/>
                  <a:pt x="394" y="463"/>
                  <a:pt x="393" y="473"/>
                </a:cubicBezTo>
                <a:cubicBezTo>
                  <a:pt x="393" y="483"/>
                  <a:pt x="401" y="491"/>
                  <a:pt x="411" y="491"/>
                </a:cubicBezTo>
                <a:close/>
                <a:moveTo>
                  <a:pt x="1577" y="1122"/>
                </a:moveTo>
                <a:cubicBezTo>
                  <a:pt x="1577" y="1113"/>
                  <a:pt x="1570" y="1105"/>
                  <a:pt x="1560" y="1104"/>
                </a:cubicBezTo>
                <a:cubicBezTo>
                  <a:pt x="1550" y="1104"/>
                  <a:pt x="1542" y="1112"/>
                  <a:pt x="1542" y="1122"/>
                </a:cubicBezTo>
                <a:cubicBezTo>
                  <a:pt x="1542" y="1131"/>
                  <a:pt x="1550" y="1139"/>
                  <a:pt x="1559" y="1139"/>
                </a:cubicBezTo>
                <a:cubicBezTo>
                  <a:pt x="1569" y="1140"/>
                  <a:pt x="1577" y="1132"/>
                  <a:pt x="1577" y="1122"/>
                </a:cubicBezTo>
                <a:close/>
                <a:moveTo>
                  <a:pt x="292" y="1092"/>
                </a:moveTo>
                <a:cubicBezTo>
                  <a:pt x="292" y="1082"/>
                  <a:pt x="284" y="1075"/>
                  <a:pt x="274" y="1075"/>
                </a:cubicBezTo>
                <a:cubicBezTo>
                  <a:pt x="265" y="1075"/>
                  <a:pt x="257" y="1083"/>
                  <a:pt x="257" y="1092"/>
                </a:cubicBezTo>
                <a:cubicBezTo>
                  <a:pt x="257" y="1102"/>
                  <a:pt x="265" y="1110"/>
                  <a:pt x="274" y="1110"/>
                </a:cubicBezTo>
                <a:cubicBezTo>
                  <a:pt x="284" y="1110"/>
                  <a:pt x="292" y="1102"/>
                  <a:pt x="292" y="1092"/>
                </a:cubicBezTo>
                <a:close/>
                <a:moveTo>
                  <a:pt x="1431" y="510"/>
                </a:moveTo>
                <a:cubicBezTo>
                  <a:pt x="1432" y="520"/>
                  <a:pt x="1440" y="527"/>
                  <a:pt x="1449" y="527"/>
                </a:cubicBezTo>
                <a:cubicBezTo>
                  <a:pt x="1459" y="527"/>
                  <a:pt x="1466" y="519"/>
                  <a:pt x="1466" y="509"/>
                </a:cubicBezTo>
                <a:cubicBezTo>
                  <a:pt x="1466" y="500"/>
                  <a:pt x="1458" y="492"/>
                  <a:pt x="1449" y="492"/>
                </a:cubicBezTo>
                <a:cubicBezTo>
                  <a:pt x="1439" y="492"/>
                  <a:pt x="1431" y="500"/>
                  <a:pt x="1431" y="510"/>
                </a:cubicBezTo>
                <a:close/>
                <a:moveTo>
                  <a:pt x="906" y="1584"/>
                </a:moveTo>
                <a:cubicBezTo>
                  <a:pt x="906" y="1575"/>
                  <a:pt x="898" y="1567"/>
                  <a:pt x="888" y="1567"/>
                </a:cubicBezTo>
                <a:cubicBezTo>
                  <a:pt x="879" y="1567"/>
                  <a:pt x="871" y="1575"/>
                  <a:pt x="871" y="1584"/>
                </a:cubicBezTo>
                <a:cubicBezTo>
                  <a:pt x="871" y="1594"/>
                  <a:pt x="879" y="1602"/>
                  <a:pt x="889" y="1602"/>
                </a:cubicBezTo>
                <a:cubicBezTo>
                  <a:pt x="898" y="1602"/>
                  <a:pt x="906" y="1594"/>
                  <a:pt x="906" y="1584"/>
                </a:cubicBezTo>
                <a:close/>
                <a:moveTo>
                  <a:pt x="1015" y="254"/>
                </a:moveTo>
                <a:cubicBezTo>
                  <a:pt x="1015" y="264"/>
                  <a:pt x="1023" y="272"/>
                  <a:pt x="1033" y="272"/>
                </a:cubicBezTo>
                <a:cubicBezTo>
                  <a:pt x="1042" y="272"/>
                  <a:pt x="1050" y="264"/>
                  <a:pt x="1050" y="255"/>
                </a:cubicBezTo>
                <a:cubicBezTo>
                  <a:pt x="1050" y="245"/>
                  <a:pt x="1043" y="237"/>
                  <a:pt x="1033" y="237"/>
                </a:cubicBezTo>
                <a:cubicBezTo>
                  <a:pt x="1023" y="236"/>
                  <a:pt x="1015" y="244"/>
                  <a:pt x="1015" y="254"/>
                </a:cubicBezTo>
                <a:close/>
                <a:moveTo>
                  <a:pt x="907" y="245"/>
                </a:moveTo>
                <a:cubicBezTo>
                  <a:pt x="907" y="254"/>
                  <a:pt x="915" y="262"/>
                  <a:pt x="925" y="262"/>
                </a:cubicBezTo>
                <a:cubicBezTo>
                  <a:pt x="934" y="261"/>
                  <a:pt x="942" y="253"/>
                  <a:pt x="942" y="243"/>
                </a:cubicBezTo>
                <a:cubicBezTo>
                  <a:pt x="941" y="234"/>
                  <a:pt x="933" y="226"/>
                  <a:pt x="924" y="227"/>
                </a:cubicBezTo>
                <a:cubicBezTo>
                  <a:pt x="914" y="227"/>
                  <a:pt x="906" y="235"/>
                  <a:pt x="907" y="245"/>
                </a:cubicBezTo>
                <a:close/>
                <a:moveTo>
                  <a:pt x="482" y="399"/>
                </a:moveTo>
                <a:cubicBezTo>
                  <a:pt x="482" y="409"/>
                  <a:pt x="490" y="417"/>
                  <a:pt x="500" y="417"/>
                </a:cubicBezTo>
                <a:cubicBezTo>
                  <a:pt x="509" y="417"/>
                  <a:pt x="517" y="409"/>
                  <a:pt x="517" y="400"/>
                </a:cubicBezTo>
                <a:cubicBezTo>
                  <a:pt x="517" y="390"/>
                  <a:pt x="510" y="382"/>
                  <a:pt x="500" y="382"/>
                </a:cubicBezTo>
                <a:cubicBezTo>
                  <a:pt x="490" y="382"/>
                  <a:pt x="482" y="390"/>
                  <a:pt x="482" y="399"/>
                </a:cubicBezTo>
                <a:close/>
                <a:moveTo>
                  <a:pt x="237" y="1007"/>
                </a:moveTo>
                <a:cubicBezTo>
                  <a:pt x="237" y="1017"/>
                  <a:pt x="245" y="1025"/>
                  <a:pt x="255" y="1025"/>
                </a:cubicBezTo>
                <a:cubicBezTo>
                  <a:pt x="264" y="1025"/>
                  <a:pt x="273" y="1017"/>
                  <a:pt x="272" y="1007"/>
                </a:cubicBezTo>
                <a:cubicBezTo>
                  <a:pt x="272" y="998"/>
                  <a:pt x="264" y="990"/>
                  <a:pt x="255" y="990"/>
                </a:cubicBezTo>
                <a:cubicBezTo>
                  <a:pt x="245" y="990"/>
                  <a:pt x="238" y="998"/>
                  <a:pt x="237" y="1007"/>
                </a:cubicBezTo>
                <a:close/>
                <a:moveTo>
                  <a:pt x="1213" y="1529"/>
                </a:moveTo>
                <a:cubicBezTo>
                  <a:pt x="1213" y="1519"/>
                  <a:pt x="1205" y="1512"/>
                  <a:pt x="1196" y="1511"/>
                </a:cubicBezTo>
                <a:cubicBezTo>
                  <a:pt x="1186" y="1511"/>
                  <a:pt x="1178" y="1519"/>
                  <a:pt x="1178" y="1529"/>
                </a:cubicBezTo>
                <a:cubicBezTo>
                  <a:pt x="1178" y="1538"/>
                  <a:pt x="1186" y="1546"/>
                  <a:pt x="1195" y="1547"/>
                </a:cubicBezTo>
                <a:cubicBezTo>
                  <a:pt x="1205" y="1547"/>
                  <a:pt x="1213" y="1539"/>
                  <a:pt x="1213" y="1529"/>
                </a:cubicBezTo>
                <a:close/>
                <a:moveTo>
                  <a:pt x="452" y="424"/>
                </a:moveTo>
                <a:cubicBezTo>
                  <a:pt x="452" y="433"/>
                  <a:pt x="460" y="441"/>
                  <a:pt x="469" y="442"/>
                </a:cubicBezTo>
                <a:cubicBezTo>
                  <a:pt x="479" y="442"/>
                  <a:pt x="487" y="434"/>
                  <a:pt x="487" y="425"/>
                </a:cubicBezTo>
                <a:cubicBezTo>
                  <a:pt x="487" y="415"/>
                  <a:pt x="479" y="407"/>
                  <a:pt x="470" y="407"/>
                </a:cubicBezTo>
                <a:cubicBezTo>
                  <a:pt x="460" y="407"/>
                  <a:pt x="452" y="414"/>
                  <a:pt x="452" y="424"/>
                </a:cubicBezTo>
                <a:close/>
                <a:moveTo>
                  <a:pt x="1167" y="310"/>
                </a:moveTo>
                <a:cubicBezTo>
                  <a:pt x="1176" y="310"/>
                  <a:pt x="1184" y="302"/>
                  <a:pt x="1184" y="293"/>
                </a:cubicBezTo>
                <a:cubicBezTo>
                  <a:pt x="1184" y="283"/>
                  <a:pt x="1176" y="275"/>
                  <a:pt x="1166" y="275"/>
                </a:cubicBezTo>
                <a:cubicBezTo>
                  <a:pt x="1157" y="275"/>
                  <a:pt x="1149" y="283"/>
                  <a:pt x="1149" y="293"/>
                </a:cubicBezTo>
                <a:cubicBezTo>
                  <a:pt x="1149" y="302"/>
                  <a:pt x="1157" y="310"/>
                  <a:pt x="1167" y="310"/>
                </a:cubicBezTo>
                <a:close/>
                <a:moveTo>
                  <a:pt x="302" y="1206"/>
                </a:moveTo>
                <a:cubicBezTo>
                  <a:pt x="302" y="1216"/>
                  <a:pt x="310" y="1223"/>
                  <a:pt x="320" y="1223"/>
                </a:cubicBezTo>
                <a:cubicBezTo>
                  <a:pt x="330" y="1223"/>
                  <a:pt x="337" y="1215"/>
                  <a:pt x="337" y="1205"/>
                </a:cubicBezTo>
                <a:cubicBezTo>
                  <a:pt x="337" y="1196"/>
                  <a:pt x="329" y="1188"/>
                  <a:pt x="320" y="1188"/>
                </a:cubicBezTo>
                <a:cubicBezTo>
                  <a:pt x="310" y="1188"/>
                  <a:pt x="302" y="1196"/>
                  <a:pt x="302" y="1206"/>
                </a:cubicBezTo>
                <a:close/>
                <a:moveTo>
                  <a:pt x="977" y="267"/>
                </a:moveTo>
                <a:cubicBezTo>
                  <a:pt x="987" y="267"/>
                  <a:pt x="995" y="260"/>
                  <a:pt x="995" y="250"/>
                </a:cubicBezTo>
                <a:cubicBezTo>
                  <a:pt x="996" y="240"/>
                  <a:pt x="988" y="232"/>
                  <a:pt x="979" y="232"/>
                </a:cubicBezTo>
                <a:cubicBezTo>
                  <a:pt x="969" y="231"/>
                  <a:pt x="961" y="239"/>
                  <a:pt x="960" y="248"/>
                </a:cubicBezTo>
                <a:cubicBezTo>
                  <a:pt x="960" y="258"/>
                  <a:pt x="968" y="266"/>
                  <a:pt x="977" y="267"/>
                </a:cubicBezTo>
                <a:close/>
                <a:moveTo>
                  <a:pt x="1456" y="539"/>
                </a:moveTo>
                <a:cubicBezTo>
                  <a:pt x="1456" y="549"/>
                  <a:pt x="1464" y="557"/>
                  <a:pt x="1473" y="557"/>
                </a:cubicBezTo>
                <a:cubicBezTo>
                  <a:pt x="1483" y="557"/>
                  <a:pt x="1491" y="549"/>
                  <a:pt x="1491" y="539"/>
                </a:cubicBezTo>
                <a:cubicBezTo>
                  <a:pt x="1491" y="530"/>
                  <a:pt x="1483" y="522"/>
                  <a:pt x="1474" y="522"/>
                </a:cubicBezTo>
                <a:cubicBezTo>
                  <a:pt x="1464" y="522"/>
                  <a:pt x="1456" y="529"/>
                  <a:pt x="1456" y="539"/>
                </a:cubicBezTo>
                <a:close/>
                <a:moveTo>
                  <a:pt x="423" y="449"/>
                </a:moveTo>
                <a:cubicBezTo>
                  <a:pt x="423" y="459"/>
                  <a:pt x="431" y="467"/>
                  <a:pt x="441" y="466"/>
                </a:cubicBezTo>
                <a:cubicBezTo>
                  <a:pt x="450" y="466"/>
                  <a:pt x="458" y="458"/>
                  <a:pt x="458" y="449"/>
                </a:cubicBezTo>
                <a:cubicBezTo>
                  <a:pt x="458" y="439"/>
                  <a:pt x="450" y="431"/>
                  <a:pt x="440" y="431"/>
                </a:cubicBezTo>
                <a:cubicBezTo>
                  <a:pt x="431" y="431"/>
                  <a:pt x="423" y="439"/>
                  <a:pt x="423" y="449"/>
                </a:cubicBezTo>
                <a:close/>
                <a:moveTo>
                  <a:pt x="261" y="737"/>
                </a:moveTo>
                <a:cubicBezTo>
                  <a:pt x="262" y="747"/>
                  <a:pt x="270" y="754"/>
                  <a:pt x="279" y="754"/>
                </a:cubicBezTo>
                <a:cubicBezTo>
                  <a:pt x="289" y="754"/>
                  <a:pt x="296" y="746"/>
                  <a:pt x="296" y="736"/>
                </a:cubicBezTo>
                <a:cubicBezTo>
                  <a:pt x="296" y="726"/>
                  <a:pt x="288" y="719"/>
                  <a:pt x="279" y="719"/>
                </a:cubicBezTo>
                <a:cubicBezTo>
                  <a:pt x="269" y="719"/>
                  <a:pt x="261" y="727"/>
                  <a:pt x="261" y="737"/>
                </a:cubicBezTo>
                <a:close/>
                <a:moveTo>
                  <a:pt x="1461" y="1288"/>
                </a:moveTo>
                <a:cubicBezTo>
                  <a:pt x="1451" y="1288"/>
                  <a:pt x="1444" y="1296"/>
                  <a:pt x="1444" y="1306"/>
                </a:cubicBezTo>
                <a:cubicBezTo>
                  <a:pt x="1444" y="1315"/>
                  <a:pt x="1452" y="1323"/>
                  <a:pt x="1462" y="1323"/>
                </a:cubicBezTo>
                <a:cubicBezTo>
                  <a:pt x="1471" y="1323"/>
                  <a:pt x="1479" y="1315"/>
                  <a:pt x="1479" y="1305"/>
                </a:cubicBezTo>
                <a:cubicBezTo>
                  <a:pt x="1479" y="1296"/>
                  <a:pt x="1471" y="1288"/>
                  <a:pt x="1461" y="1288"/>
                </a:cubicBezTo>
                <a:close/>
                <a:moveTo>
                  <a:pt x="852" y="1579"/>
                </a:moveTo>
                <a:cubicBezTo>
                  <a:pt x="852" y="1570"/>
                  <a:pt x="845" y="1562"/>
                  <a:pt x="835" y="1562"/>
                </a:cubicBezTo>
                <a:cubicBezTo>
                  <a:pt x="825" y="1562"/>
                  <a:pt x="818" y="1569"/>
                  <a:pt x="817" y="1579"/>
                </a:cubicBezTo>
                <a:cubicBezTo>
                  <a:pt x="817" y="1589"/>
                  <a:pt x="825" y="1597"/>
                  <a:pt x="835" y="1597"/>
                </a:cubicBezTo>
                <a:cubicBezTo>
                  <a:pt x="844" y="1597"/>
                  <a:pt x="852" y="1589"/>
                  <a:pt x="852" y="1579"/>
                </a:cubicBezTo>
                <a:close/>
                <a:moveTo>
                  <a:pt x="769" y="259"/>
                </a:moveTo>
                <a:cubicBezTo>
                  <a:pt x="769" y="269"/>
                  <a:pt x="776" y="277"/>
                  <a:pt x="786" y="277"/>
                </a:cubicBezTo>
                <a:cubicBezTo>
                  <a:pt x="796" y="277"/>
                  <a:pt x="804" y="269"/>
                  <a:pt x="804" y="259"/>
                </a:cubicBezTo>
                <a:cubicBezTo>
                  <a:pt x="804" y="250"/>
                  <a:pt x="796" y="242"/>
                  <a:pt x="786" y="242"/>
                </a:cubicBezTo>
                <a:cubicBezTo>
                  <a:pt x="777" y="242"/>
                  <a:pt x="768" y="250"/>
                  <a:pt x="769" y="259"/>
                </a:cubicBezTo>
                <a:close/>
                <a:moveTo>
                  <a:pt x="1584" y="833"/>
                </a:moveTo>
                <a:cubicBezTo>
                  <a:pt x="1574" y="833"/>
                  <a:pt x="1566" y="841"/>
                  <a:pt x="1566" y="850"/>
                </a:cubicBezTo>
                <a:cubicBezTo>
                  <a:pt x="1566" y="860"/>
                  <a:pt x="1574" y="868"/>
                  <a:pt x="1584" y="868"/>
                </a:cubicBezTo>
                <a:cubicBezTo>
                  <a:pt x="1593" y="868"/>
                  <a:pt x="1601" y="860"/>
                  <a:pt x="1601" y="851"/>
                </a:cubicBezTo>
                <a:cubicBezTo>
                  <a:pt x="1601" y="841"/>
                  <a:pt x="1593" y="833"/>
                  <a:pt x="1584" y="833"/>
                </a:cubicBezTo>
                <a:close/>
                <a:moveTo>
                  <a:pt x="560" y="1473"/>
                </a:moveTo>
                <a:cubicBezTo>
                  <a:pt x="560" y="1463"/>
                  <a:pt x="552" y="1454"/>
                  <a:pt x="543" y="1454"/>
                </a:cubicBezTo>
                <a:cubicBezTo>
                  <a:pt x="533" y="1454"/>
                  <a:pt x="525" y="1462"/>
                  <a:pt x="525" y="1472"/>
                </a:cubicBezTo>
                <a:cubicBezTo>
                  <a:pt x="525" y="1481"/>
                  <a:pt x="532" y="1489"/>
                  <a:pt x="542" y="1489"/>
                </a:cubicBezTo>
                <a:cubicBezTo>
                  <a:pt x="551" y="1489"/>
                  <a:pt x="559" y="1482"/>
                  <a:pt x="560" y="1473"/>
                </a:cubicBezTo>
                <a:close/>
                <a:moveTo>
                  <a:pt x="512" y="374"/>
                </a:moveTo>
                <a:cubicBezTo>
                  <a:pt x="512" y="384"/>
                  <a:pt x="519" y="392"/>
                  <a:pt x="529" y="392"/>
                </a:cubicBezTo>
                <a:cubicBezTo>
                  <a:pt x="539" y="392"/>
                  <a:pt x="547" y="384"/>
                  <a:pt x="547" y="375"/>
                </a:cubicBezTo>
                <a:cubicBezTo>
                  <a:pt x="547" y="365"/>
                  <a:pt x="539" y="357"/>
                  <a:pt x="530" y="357"/>
                </a:cubicBezTo>
                <a:cubicBezTo>
                  <a:pt x="520" y="357"/>
                  <a:pt x="512" y="364"/>
                  <a:pt x="512" y="374"/>
                </a:cubicBezTo>
                <a:close/>
                <a:moveTo>
                  <a:pt x="1399" y="433"/>
                </a:moveTo>
                <a:cubicBezTo>
                  <a:pt x="1389" y="433"/>
                  <a:pt x="1382" y="441"/>
                  <a:pt x="1382" y="451"/>
                </a:cubicBezTo>
                <a:cubicBezTo>
                  <a:pt x="1382" y="460"/>
                  <a:pt x="1389" y="468"/>
                  <a:pt x="1399" y="468"/>
                </a:cubicBezTo>
                <a:cubicBezTo>
                  <a:pt x="1409" y="468"/>
                  <a:pt x="1417" y="460"/>
                  <a:pt x="1417" y="450"/>
                </a:cubicBezTo>
                <a:cubicBezTo>
                  <a:pt x="1416" y="440"/>
                  <a:pt x="1409" y="433"/>
                  <a:pt x="1399" y="433"/>
                </a:cubicBezTo>
                <a:close/>
                <a:moveTo>
                  <a:pt x="1542" y="1202"/>
                </a:moveTo>
                <a:cubicBezTo>
                  <a:pt x="1542" y="1192"/>
                  <a:pt x="1535" y="1184"/>
                  <a:pt x="1525" y="1184"/>
                </a:cubicBezTo>
                <a:cubicBezTo>
                  <a:pt x="1515" y="1184"/>
                  <a:pt x="1507" y="1192"/>
                  <a:pt x="1507" y="1201"/>
                </a:cubicBezTo>
                <a:cubicBezTo>
                  <a:pt x="1507" y="1211"/>
                  <a:pt x="1515" y="1219"/>
                  <a:pt x="1525" y="1219"/>
                </a:cubicBezTo>
                <a:cubicBezTo>
                  <a:pt x="1534" y="1219"/>
                  <a:pt x="1542" y="1211"/>
                  <a:pt x="1542" y="1202"/>
                </a:cubicBezTo>
                <a:close/>
                <a:moveTo>
                  <a:pt x="1441" y="481"/>
                </a:moveTo>
                <a:cubicBezTo>
                  <a:pt x="1442" y="471"/>
                  <a:pt x="1434" y="463"/>
                  <a:pt x="1424" y="463"/>
                </a:cubicBezTo>
                <a:cubicBezTo>
                  <a:pt x="1415" y="463"/>
                  <a:pt x="1406" y="471"/>
                  <a:pt x="1407" y="481"/>
                </a:cubicBezTo>
                <a:cubicBezTo>
                  <a:pt x="1407" y="490"/>
                  <a:pt x="1414" y="498"/>
                  <a:pt x="1424" y="498"/>
                </a:cubicBezTo>
                <a:cubicBezTo>
                  <a:pt x="1433" y="498"/>
                  <a:pt x="1441" y="490"/>
                  <a:pt x="1441" y="481"/>
                </a:cubicBezTo>
                <a:close/>
                <a:moveTo>
                  <a:pt x="347" y="560"/>
                </a:moveTo>
                <a:cubicBezTo>
                  <a:pt x="338" y="560"/>
                  <a:pt x="330" y="568"/>
                  <a:pt x="329" y="577"/>
                </a:cubicBezTo>
                <a:cubicBezTo>
                  <a:pt x="329" y="587"/>
                  <a:pt x="337" y="595"/>
                  <a:pt x="347" y="595"/>
                </a:cubicBezTo>
                <a:cubicBezTo>
                  <a:pt x="357" y="595"/>
                  <a:pt x="364" y="587"/>
                  <a:pt x="364" y="578"/>
                </a:cubicBezTo>
                <a:cubicBezTo>
                  <a:pt x="364" y="568"/>
                  <a:pt x="357" y="560"/>
                  <a:pt x="347" y="560"/>
                </a:cubicBezTo>
                <a:close/>
                <a:moveTo>
                  <a:pt x="1544" y="665"/>
                </a:moveTo>
                <a:cubicBezTo>
                  <a:pt x="1534" y="665"/>
                  <a:pt x="1526" y="673"/>
                  <a:pt x="1526" y="683"/>
                </a:cubicBezTo>
                <a:cubicBezTo>
                  <a:pt x="1526" y="692"/>
                  <a:pt x="1534" y="700"/>
                  <a:pt x="1543" y="700"/>
                </a:cubicBezTo>
                <a:cubicBezTo>
                  <a:pt x="1553" y="700"/>
                  <a:pt x="1561" y="693"/>
                  <a:pt x="1561" y="683"/>
                </a:cubicBezTo>
                <a:cubicBezTo>
                  <a:pt x="1561" y="673"/>
                  <a:pt x="1553" y="665"/>
                  <a:pt x="1544" y="665"/>
                </a:cubicBezTo>
                <a:close/>
                <a:moveTo>
                  <a:pt x="839" y="282"/>
                </a:moveTo>
                <a:cubicBezTo>
                  <a:pt x="849" y="282"/>
                  <a:pt x="857" y="275"/>
                  <a:pt x="857" y="265"/>
                </a:cubicBezTo>
                <a:cubicBezTo>
                  <a:pt x="857" y="255"/>
                  <a:pt x="850" y="247"/>
                  <a:pt x="840" y="247"/>
                </a:cubicBezTo>
                <a:cubicBezTo>
                  <a:pt x="831" y="247"/>
                  <a:pt x="823" y="255"/>
                  <a:pt x="822" y="264"/>
                </a:cubicBezTo>
                <a:cubicBezTo>
                  <a:pt x="822" y="274"/>
                  <a:pt x="830" y="282"/>
                  <a:pt x="839" y="282"/>
                </a:cubicBezTo>
                <a:close/>
                <a:moveTo>
                  <a:pt x="1111" y="1566"/>
                </a:moveTo>
                <a:cubicBezTo>
                  <a:pt x="1120" y="1566"/>
                  <a:pt x="1128" y="1559"/>
                  <a:pt x="1128" y="1549"/>
                </a:cubicBezTo>
                <a:cubicBezTo>
                  <a:pt x="1129" y="1539"/>
                  <a:pt x="1121" y="1532"/>
                  <a:pt x="1112" y="1531"/>
                </a:cubicBezTo>
                <a:cubicBezTo>
                  <a:pt x="1102" y="1531"/>
                  <a:pt x="1094" y="1539"/>
                  <a:pt x="1094" y="1548"/>
                </a:cubicBezTo>
                <a:cubicBezTo>
                  <a:pt x="1094" y="1558"/>
                  <a:pt x="1101" y="1566"/>
                  <a:pt x="1111" y="1566"/>
                </a:cubicBezTo>
                <a:close/>
                <a:moveTo>
                  <a:pt x="718" y="1540"/>
                </a:moveTo>
                <a:cubicBezTo>
                  <a:pt x="718" y="1531"/>
                  <a:pt x="710" y="1523"/>
                  <a:pt x="701" y="1523"/>
                </a:cubicBezTo>
                <a:cubicBezTo>
                  <a:pt x="691" y="1523"/>
                  <a:pt x="683" y="1530"/>
                  <a:pt x="683" y="1540"/>
                </a:cubicBezTo>
                <a:cubicBezTo>
                  <a:pt x="684" y="1550"/>
                  <a:pt x="691" y="1557"/>
                  <a:pt x="701" y="1557"/>
                </a:cubicBezTo>
                <a:cubicBezTo>
                  <a:pt x="710" y="1558"/>
                  <a:pt x="718" y="1550"/>
                  <a:pt x="718" y="1540"/>
                </a:cubicBezTo>
                <a:close/>
                <a:moveTo>
                  <a:pt x="1580" y="766"/>
                </a:moveTo>
                <a:cubicBezTo>
                  <a:pt x="1580" y="757"/>
                  <a:pt x="1573" y="749"/>
                  <a:pt x="1563" y="749"/>
                </a:cubicBezTo>
                <a:cubicBezTo>
                  <a:pt x="1554" y="748"/>
                  <a:pt x="1545" y="757"/>
                  <a:pt x="1546" y="766"/>
                </a:cubicBezTo>
                <a:cubicBezTo>
                  <a:pt x="1546" y="776"/>
                  <a:pt x="1553" y="783"/>
                  <a:pt x="1563" y="784"/>
                </a:cubicBezTo>
                <a:cubicBezTo>
                  <a:pt x="1573" y="784"/>
                  <a:pt x="1580" y="776"/>
                  <a:pt x="1580" y="766"/>
                </a:cubicBezTo>
                <a:close/>
                <a:moveTo>
                  <a:pt x="242" y="954"/>
                </a:moveTo>
                <a:cubicBezTo>
                  <a:pt x="242" y="964"/>
                  <a:pt x="250" y="971"/>
                  <a:pt x="259" y="971"/>
                </a:cubicBezTo>
                <a:cubicBezTo>
                  <a:pt x="269" y="971"/>
                  <a:pt x="276" y="963"/>
                  <a:pt x="276" y="954"/>
                </a:cubicBezTo>
                <a:cubicBezTo>
                  <a:pt x="276" y="944"/>
                  <a:pt x="269" y="937"/>
                  <a:pt x="259" y="936"/>
                </a:cubicBezTo>
                <a:cubicBezTo>
                  <a:pt x="249" y="936"/>
                  <a:pt x="241" y="944"/>
                  <a:pt x="242" y="954"/>
                </a:cubicBezTo>
                <a:close/>
                <a:moveTo>
                  <a:pt x="295" y="657"/>
                </a:moveTo>
                <a:cubicBezTo>
                  <a:pt x="296" y="667"/>
                  <a:pt x="303" y="674"/>
                  <a:pt x="313" y="674"/>
                </a:cubicBezTo>
                <a:cubicBezTo>
                  <a:pt x="323" y="674"/>
                  <a:pt x="330" y="667"/>
                  <a:pt x="330" y="657"/>
                </a:cubicBezTo>
                <a:cubicBezTo>
                  <a:pt x="330" y="647"/>
                  <a:pt x="323" y="640"/>
                  <a:pt x="313" y="640"/>
                </a:cubicBezTo>
                <a:cubicBezTo>
                  <a:pt x="303" y="639"/>
                  <a:pt x="295" y="648"/>
                  <a:pt x="295" y="657"/>
                </a:cubicBezTo>
                <a:close/>
                <a:moveTo>
                  <a:pt x="1432" y="1348"/>
                </a:moveTo>
                <a:cubicBezTo>
                  <a:pt x="1441" y="1347"/>
                  <a:pt x="1449" y="1340"/>
                  <a:pt x="1449" y="1330"/>
                </a:cubicBezTo>
                <a:cubicBezTo>
                  <a:pt x="1449" y="1320"/>
                  <a:pt x="1441" y="1313"/>
                  <a:pt x="1432" y="1313"/>
                </a:cubicBezTo>
                <a:cubicBezTo>
                  <a:pt x="1422" y="1313"/>
                  <a:pt x="1414" y="1321"/>
                  <a:pt x="1414" y="1330"/>
                </a:cubicBezTo>
                <a:cubicBezTo>
                  <a:pt x="1414" y="1340"/>
                  <a:pt x="1422" y="1348"/>
                  <a:pt x="1432" y="1348"/>
                </a:cubicBezTo>
                <a:close/>
                <a:moveTo>
                  <a:pt x="518" y="1459"/>
                </a:moveTo>
                <a:cubicBezTo>
                  <a:pt x="527" y="1459"/>
                  <a:pt x="535" y="1452"/>
                  <a:pt x="535" y="1442"/>
                </a:cubicBezTo>
                <a:cubicBezTo>
                  <a:pt x="535" y="1432"/>
                  <a:pt x="527" y="1425"/>
                  <a:pt x="518" y="1424"/>
                </a:cubicBezTo>
                <a:cubicBezTo>
                  <a:pt x="508" y="1424"/>
                  <a:pt x="500" y="1432"/>
                  <a:pt x="500" y="1442"/>
                </a:cubicBezTo>
                <a:cubicBezTo>
                  <a:pt x="500" y="1452"/>
                  <a:pt x="508" y="1459"/>
                  <a:pt x="518" y="1459"/>
                </a:cubicBezTo>
                <a:close/>
                <a:moveTo>
                  <a:pt x="247" y="899"/>
                </a:moveTo>
                <a:cubicBezTo>
                  <a:pt x="247" y="909"/>
                  <a:pt x="254" y="917"/>
                  <a:pt x="264" y="917"/>
                </a:cubicBezTo>
                <a:cubicBezTo>
                  <a:pt x="274" y="917"/>
                  <a:pt x="282" y="909"/>
                  <a:pt x="282" y="899"/>
                </a:cubicBezTo>
                <a:cubicBezTo>
                  <a:pt x="282" y="890"/>
                  <a:pt x="274" y="882"/>
                  <a:pt x="264" y="882"/>
                </a:cubicBezTo>
                <a:cubicBezTo>
                  <a:pt x="255" y="882"/>
                  <a:pt x="247" y="890"/>
                  <a:pt x="247" y="899"/>
                </a:cubicBezTo>
                <a:close/>
                <a:moveTo>
                  <a:pt x="672" y="322"/>
                </a:moveTo>
                <a:cubicBezTo>
                  <a:pt x="682" y="322"/>
                  <a:pt x="689" y="314"/>
                  <a:pt x="689" y="304"/>
                </a:cubicBezTo>
                <a:cubicBezTo>
                  <a:pt x="689" y="295"/>
                  <a:pt x="681" y="287"/>
                  <a:pt x="672" y="287"/>
                </a:cubicBezTo>
                <a:cubicBezTo>
                  <a:pt x="662" y="287"/>
                  <a:pt x="655" y="295"/>
                  <a:pt x="654" y="305"/>
                </a:cubicBezTo>
                <a:cubicBezTo>
                  <a:pt x="654" y="314"/>
                  <a:pt x="662" y="322"/>
                  <a:pt x="672" y="322"/>
                </a:cubicBezTo>
                <a:close/>
                <a:moveTo>
                  <a:pt x="344" y="1252"/>
                </a:moveTo>
                <a:cubicBezTo>
                  <a:pt x="354" y="1252"/>
                  <a:pt x="362" y="1244"/>
                  <a:pt x="362" y="1235"/>
                </a:cubicBezTo>
                <a:cubicBezTo>
                  <a:pt x="362" y="1225"/>
                  <a:pt x="354" y="1217"/>
                  <a:pt x="345" y="1217"/>
                </a:cubicBezTo>
                <a:cubicBezTo>
                  <a:pt x="335" y="1217"/>
                  <a:pt x="327" y="1225"/>
                  <a:pt x="327" y="1234"/>
                </a:cubicBezTo>
                <a:cubicBezTo>
                  <a:pt x="327" y="1244"/>
                  <a:pt x="334" y="1252"/>
                  <a:pt x="344" y="1252"/>
                </a:cubicBezTo>
                <a:close/>
                <a:moveTo>
                  <a:pt x="1288" y="357"/>
                </a:moveTo>
                <a:cubicBezTo>
                  <a:pt x="1288" y="348"/>
                  <a:pt x="1280" y="340"/>
                  <a:pt x="1271" y="339"/>
                </a:cubicBezTo>
                <a:cubicBezTo>
                  <a:pt x="1262" y="339"/>
                  <a:pt x="1254" y="346"/>
                  <a:pt x="1253" y="356"/>
                </a:cubicBezTo>
                <a:cubicBezTo>
                  <a:pt x="1253" y="366"/>
                  <a:pt x="1260" y="374"/>
                  <a:pt x="1270" y="374"/>
                </a:cubicBezTo>
                <a:cubicBezTo>
                  <a:pt x="1280" y="374"/>
                  <a:pt x="1288" y="367"/>
                  <a:pt x="1288" y="357"/>
                </a:cubicBezTo>
                <a:close/>
                <a:moveTo>
                  <a:pt x="274" y="807"/>
                </a:moveTo>
                <a:cubicBezTo>
                  <a:pt x="283" y="807"/>
                  <a:pt x="291" y="800"/>
                  <a:pt x="291" y="790"/>
                </a:cubicBezTo>
                <a:cubicBezTo>
                  <a:pt x="291" y="781"/>
                  <a:pt x="283" y="773"/>
                  <a:pt x="274" y="773"/>
                </a:cubicBezTo>
                <a:cubicBezTo>
                  <a:pt x="264" y="773"/>
                  <a:pt x="256" y="781"/>
                  <a:pt x="256" y="790"/>
                </a:cubicBezTo>
                <a:cubicBezTo>
                  <a:pt x="256" y="800"/>
                  <a:pt x="264" y="807"/>
                  <a:pt x="274" y="807"/>
                </a:cubicBezTo>
                <a:close/>
                <a:moveTo>
                  <a:pt x="1581" y="1068"/>
                </a:moveTo>
                <a:cubicBezTo>
                  <a:pt x="1581" y="1059"/>
                  <a:pt x="1574" y="1051"/>
                  <a:pt x="1564" y="1051"/>
                </a:cubicBezTo>
                <a:cubicBezTo>
                  <a:pt x="1554" y="1051"/>
                  <a:pt x="1546" y="1059"/>
                  <a:pt x="1546" y="1069"/>
                </a:cubicBezTo>
                <a:cubicBezTo>
                  <a:pt x="1547" y="1078"/>
                  <a:pt x="1554" y="1086"/>
                  <a:pt x="1564" y="1086"/>
                </a:cubicBezTo>
                <a:cubicBezTo>
                  <a:pt x="1574" y="1085"/>
                  <a:pt x="1581" y="1078"/>
                  <a:pt x="1581" y="1068"/>
                </a:cubicBezTo>
                <a:close/>
                <a:moveTo>
                  <a:pt x="1095" y="288"/>
                </a:moveTo>
                <a:cubicBezTo>
                  <a:pt x="1095" y="298"/>
                  <a:pt x="1102" y="306"/>
                  <a:pt x="1112" y="306"/>
                </a:cubicBezTo>
                <a:cubicBezTo>
                  <a:pt x="1121" y="306"/>
                  <a:pt x="1129" y="298"/>
                  <a:pt x="1129" y="289"/>
                </a:cubicBezTo>
                <a:cubicBezTo>
                  <a:pt x="1129" y="279"/>
                  <a:pt x="1121" y="271"/>
                  <a:pt x="1112" y="271"/>
                </a:cubicBezTo>
                <a:cubicBezTo>
                  <a:pt x="1102" y="271"/>
                  <a:pt x="1095" y="279"/>
                  <a:pt x="1095" y="288"/>
                </a:cubicBezTo>
                <a:close/>
                <a:moveTo>
                  <a:pt x="1045" y="1569"/>
                </a:moveTo>
                <a:cubicBezTo>
                  <a:pt x="1045" y="1559"/>
                  <a:pt x="1037" y="1552"/>
                  <a:pt x="1027" y="1552"/>
                </a:cubicBezTo>
                <a:cubicBezTo>
                  <a:pt x="1018" y="1552"/>
                  <a:pt x="1010" y="1559"/>
                  <a:pt x="1010" y="1569"/>
                </a:cubicBezTo>
                <a:cubicBezTo>
                  <a:pt x="1010" y="1579"/>
                  <a:pt x="1018" y="1587"/>
                  <a:pt x="1028" y="1586"/>
                </a:cubicBezTo>
                <a:cubicBezTo>
                  <a:pt x="1038" y="1586"/>
                  <a:pt x="1045" y="1578"/>
                  <a:pt x="1045" y="1569"/>
                </a:cubicBezTo>
                <a:close/>
                <a:moveTo>
                  <a:pt x="1586" y="1014"/>
                </a:moveTo>
                <a:cubicBezTo>
                  <a:pt x="1586" y="1004"/>
                  <a:pt x="1578" y="996"/>
                  <a:pt x="1569" y="996"/>
                </a:cubicBezTo>
                <a:cubicBezTo>
                  <a:pt x="1559" y="996"/>
                  <a:pt x="1552" y="1004"/>
                  <a:pt x="1552" y="1014"/>
                </a:cubicBezTo>
                <a:cubicBezTo>
                  <a:pt x="1552" y="1023"/>
                  <a:pt x="1559" y="1031"/>
                  <a:pt x="1569" y="1031"/>
                </a:cubicBezTo>
                <a:cubicBezTo>
                  <a:pt x="1579" y="1031"/>
                  <a:pt x="1586" y="1023"/>
                  <a:pt x="1586" y="1014"/>
                </a:cubicBezTo>
                <a:close/>
                <a:moveTo>
                  <a:pt x="622" y="1489"/>
                </a:moveTo>
                <a:cubicBezTo>
                  <a:pt x="612" y="1488"/>
                  <a:pt x="604" y="1496"/>
                  <a:pt x="604" y="1506"/>
                </a:cubicBezTo>
                <a:cubicBezTo>
                  <a:pt x="604" y="1516"/>
                  <a:pt x="612" y="1523"/>
                  <a:pt x="622" y="1523"/>
                </a:cubicBezTo>
                <a:cubicBezTo>
                  <a:pt x="631" y="1523"/>
                  <a:pt x="639" y="1515"/>
                  <a:pt x="639" y="1506"/>
                </a:cubicBezTo>
                <a:cubicBezTo>
                  <a:pt x="639" y="1496"/>
                  <a:pt x="631" y="1489"/>
                  <a:pt x="622" y="1489"/>
                </a:cubicBezTo>
                <a:close/>
                <a:moveTo>
                  <a:pt x="1596" y="905"/>
                </a:moveTo>
                <a:cubicBezTo>
                  <a:pt x="1596" y="895"/>
                  <a:pt x="1588" y="887"/>
                  <a:pt x="1579" y="887"/>
                </a:cubicBezTo>
                <a:cubicBezTo>
                  <a:pt x="1569" y="887"/>
                  <a:pt x="1561" y="895"/>
                  <a:pt x="1561" y="904"/>
                </a:cubicBezTo>
                <a:cubicBezTo>
                  <a:pt x="1561" y="914"/>
                  <a:pt x="1568" y="921"/>
                  <a:pt x="1578" y="922"/>
                </a:cubicBezTo>
                <a:cubicBezTo>
                  <a:pt x="1588" y="922"/>
                  <a:pt x="1595" y="914"/>
                  <a:pt x="1596" y="905"/>
                </a:cubicBezTo>
                <a:close/>
                <a:moveTo>
                  <a:pt x="1225" y="1522"/>
                </a:moveTo>
                <a:cubicBezTo>
                  <a:pt x="1234" y="1522"/>
                  <a:pt x="1242" y="1514"/>
                  <a:pt x="1242" y="1504"/>
                </a:cubicBezTo>
                <a:cubicBezTo>
                  <a:pt x="1242" y="1495"/>
                  <a:pt x="1234" y="1487"/>
                  <a:pt x="1225" y="1487"/>
                </a:cubicBezTo>
                <a:cubicBezTo>
                  <a:pt x="1215" y="1487"/>
                  <a:pt x="1207" y="1494"/>
                  <a:pt x="1207" y="1504"/>
                </a:cubicBezTo>
                <a:cubicBezTo>
                  <a:pt x="1207" y="1514"/>
                  <a:pt x="1215" y="1522"/>
                  <a:pt x="1225" y="1522"/>
                </a:cubicBezTo>
                <a:close/>
                <a:moveTo>
                  <a:pt x="1591" y="959"/>
                </a:moveTo>
                <a:cubicBezTo>
                  <a:pt x="1591" y="949"/>
                  <a:pt x="1583" y="942"/>
                  <a:pt x="1574" y="942"/>
                </a:cubicBezTo>
                <a:cubicBezTo>
                  <a:pt x="1564" y="942"/>
                  <a:pt x="1557" y="949"/>
                  <a:pt x="1557" y="959"/>
                </a:cubicBezTo>
                <a:cubicBezTo>
                  <a:pt x="1557" y="969"/>
                  <a:pt x="1564" y="976"/>
                  <a:pt x="1574" y="976"/>
                </a:cubicBezTo>
                <a:cubicBezTo>
                  <a:pt x="1584" y="976"/>
                  <a:pt x="1592" y="968"/>
                  <a:pt x="1591" y="959"/>
                </a:cubicBezTo>
                <a:close/>
                <a:moveTo>
                  <a:pt x="279" y="1055"/>
                </a:moveTo>
                <a:cubicBezTo>
                  <a:pt x="289" y="1055"/>
                  <a:pt x="297" y="1047"/>
                  <a:pt x="297" y="1038"/>
                </a:cubicBezTo>
                <a:cubicBezTo>
                  <a:pt x="297" y="1028"/>
                  <a:pt x="289" y="1020"/>
                  <a:pt x="280" y="1020"/>
                </a:cubicBezTo>
                <a:cubicBezTo>
                  <a:pt x="270" y="1020"/>
                  <a:pt x="263" y="1027"/>
                  <a:pt x="262" y="1037"/>
                </a:cubicBezTo>
                <a:cubicBezTo>
                  <a:pt x="262" y="1047"/>
                  <a:pt x="269" y="1055"/>
                  <a:pt x="279" y="1055"/>
                </a:cubicBezTo>
                <a:close/>
                <a:moveTo>
                  <a:pt x="493" y="1430"/>
                </a:moveTo>
                <a:cubicBezTo>
                  <a:pt x="502" y="1430"/>
                  <a:pt x="510" y="1422"/>
                  <a:pt x="510" y="1413"/>
                </a:cubicBezTo>
                <a:cubicBezTo>
                  <a:pt x="510" y="1403"/>
                  <a:pt x="502" y="1396"/>
                  <a:pt x="493" y="1396"/>
                </a:cubicBezTo>
                <a:cubicBezTo>
                  <a:pt x="483" y="1395"/>
                  <a:pt x="476" y="1403"/>
                  <a:pt x="476" y="1413"/>
                </a:cubicBezTo>
                <a:cubicBezTo>
                  <a:pt x="475" y="1423"/>
                  <a:pt x="483" y="1430"/>
                  <a:pt x="493" y="1430"/>
                </a:cubicBezTo>
                <a:close/>
                <a:moveTo>
                  <a:pt x="1519" y="636"/>
                </a:moveTo>
                <a:cubicBezTo>
                  <a:pt x="1509" y="636"/>
                  <a:pt x="1501" y="643"/>
                  <a:pt x="1501" y="653"/>
                </a:cubicBezTo>
                <a:cubicBezTo>
                  <a:pt x="1501" y="662"/>
                  <a:pt x="1509" y="670"/>
                  <a:pt x="1519" y="670"/>
                </a:cubicBezTo>
                <a:cubicBezTo>
                  <a:pt x="1528" y="670"/>
                  <a:pt x="1536" y="662"/>
                  <a:pt x="1536" y="653"/>
                </a:cubicBezTo>
                <a:cubicBezTo>
                  <a:pt x="1536" y="643"/>
                  <a:pt x="1528" y="636"/>
                  <a:pt x="1519" y="636"/>
                </a:cubicBezTo>
                <a:close/>
                <a:moveTo>
                  <a:pt x="1191" y="305"/>
                </a:moveTo>
                <a:cubicBezTo>
                  <a:pt x="1182" y="305"/>
                  <a:pt x="1174" y="313"/>
                  <a:pt x="1174" y="322"/>
                </a:cubicBezTo>
                <a:cubicBezTo>
                  <a:pt x="1174" y="332"/>
                  <a:pt x="1181" y="340"/>
                  <a:pt x="1191" y="340"/>
                </a:cubicBezTo>
                <a:cubicBezTo>
                  <a:pt x="1201" y="340"/>
                  <a:pt x="1208" y="332"/>
                  <a:pt x="1208" y="323"/>
                </a:cubicBezTo>
                <a:cubicBezTo>
                  <a:pt x="1208" y="313"/>
                  <a:pt x="1201" y="305"/>
                  <a:pt x="1191" y="305"/>
                </a:cubicBezTo>
                <a:close/>
                <a:moveTo>
                  <a:pt x="756" y="267"/>
                </a:moveTo>
                <a:cubicBezTo>
                  <a:pt x="747" y="267"/>
                  <a:pt x="739" y="274"/>
                  <a:pt x="739" y="284"/>
                </a:cubicBezTo>
                <a:cubicBezTo>
                  <a:pt x="739" y="293"/>
                  <a:pt x="747" y="301"/>
                  <a:pt x="756" y="302"/>
                </a:cubicBezTo>
                <a:cubicBezTo>
                  <a:pt x="766" y="302"/>
                  <a:pt x="773" y="294"/>
                  <a:pt x="773" y="284"/>
                </a:cubicBezTo>
                <a:cubicBezTo>
                  <a:pt x="774" y="275"/>
                  <a:pt x="766" y="267"/>
                  <a:pt x="756" y="267"/>
                </a:cubicBezTo>
                <a:close/>
                <a:moveTo>
                  <a:pt x="282" y="1121"/>
                </a:moveTo>
                <a:cubicBezTo>
                  <a:pt x="282" y="1131"/>
                  <a:pt x="289" y="1138"/>
                  <a:pt x="299" y="1138"/>
                </a:cubicBezTo>
                <a:cubicBezTo>
                  <a:pt x="309" y="1138"/>
                  <a:pt x="316" y="1131"/>
                  <a:pt x="316" y="1121"/>
                </a:cubicBezTo>
                <a:cubicBezTo>
                  <a:pt x="316" y="1112"/>
                  <a:pt x="309" y="1104"/>
                  <a:pt x="299" y="1104"/>
                </a:cubicBezTo>
                <a:cubicBezTo>
                  <a:pt x="290" y="1104"/>
                  <a:pt x="282" y="1112"/>
                  <a:pt x="282" y="1121"/>
                </a:cubicBezTo>
                <a:close/>
                <a:moveTo>
                  <a:pt x="269" y="862"/>
                </a:moveTo>
                <a:cubicBezTo>
                  <a:pt x="278" y="862"/>
                  <a:pt x="286" y="854"/>
                  <a:pt x="286" y="845"/>
                </a:cubicBezTo>
                <a:cubicBezTo>
                  <a:pt x="286" y="835"/>
                  <a:pt x="278" y="827"/>
                  <a:pt x="268" y="827"/>
                </a:cubicBezTo>
                <a:cubicBezTo>
                  <a:pt x="259" y="827"/>
                  <a:pt x="251" y="835"/>
                  <a:pt x="251" y="845"/>
                </a:cubicBezTo>
                <a:cubicBezTo>
                  <a:pt x="251" y="854"/>
                  <a:pt x="259" y="862"/>
                  <a:pt x="269" y="862"/>
                </a:cubicBezTo>
                <a:close/>
                <a:moveTo>
                  <a:pt x="360" y="553"/>
                </a:moveTo>
                <a:cubicBezTo>
                  <a:pt x="360" y="563"/>
                  <a:pt x="367" y="570"/>
                  <a:pt x="377" y="570"/>
                </a:cubicBezTo>
                <a:cubicBezTo>
                  <a:pt x="387" y="570"/>
                  <a:pt x="394" y="562"/>
                  <a:pt x="394" y="553"/>
                </a:cubicBezTo>
                <a:cubicBezTo>
                  <a:pt x="394" y="543"/>
                  <a:pt x="386" y="535"/>
                  <a:pt x="377" y="536"/>
                </a:cubicBezTo>
                <a:cubicBezTo>
                  <a:pt x="367" y="536"/>
                  <a:pt x="359" y="543"/>
                  <a:pt x="360" y="553"/>
                </a:cubicBezTo>
                <a:close/>
                <a:moveTo>
                  <a:pt x="1496" y="1243"/>
                </a:moveTo>
                <a:cubicBezTo>
                  <a:pt x="1505" y="1243"/>
                  <a:pt x="1513" y="1236"/>
                  <a:pt x="1513" y="1226"/>
                </a:cubicBezTo>
                <a:cubicBezTo>
                  <a:pt x="1513" y="1217"/>
                  <a:pt x="1505" y="1209"/>
                  <a:pt x="1496" y="1209"/>
                </a:cubicBezTo>
                <a:cubicBezTo>
                  <a:pt x="1486" y="1209"/>
                  <a:pt x="1478" y="1216"/>
                  <a:pt x="1478" y="1226"/>
                </a:cubicBezTo>
                <a:cubicBezTo>
                  <a:pt x="1478" y="1236"/>
                  <a:pt x="1486" y="1243"/>
                  <a:pt x="1496" y="1243"/>
                </a:cubicBezTo>
                <a:close/>
                <a:moveTo>
                  <a:pt x="1271" y="1480"/>
                </a:moveTo>
                <a:cubicBezTo>
                  <a:pt x="1272" y="1471"/>
                  <a:pt x="1265" y="1463"/>
                  <a:pt x="1255" y="1462"/>
                </a:cubicBezTo>
                <a:cubicBezTo>
                  <a:pt x="1246" y="1462"/>
                  <a:pt x="1237" y="1469"/>
                  <a:pt x="1237" y="1478"/>
                </a:cubicBezTo>
                <a:cubicBezTo>
                  <a:pt x="1236" y="1488"/>
                  <a:pt x="1244" y="1496"/>
                  <a:pt x="1253" y="1497"/>
                </a:cubicBezTo>
                <a:cubicBezTo>
                  <a:pt x="1263" y="1497"/>
                  <a:pt x="1271" y="1490"/>
                  <a:pt x="1271" y="1480"/>
                </a:cubicBezTo>
                <a:close/>
                <a:moveTo>
                  <a:pt x="369" y="1282"/>
                </a:moveTo>
                <a:cubicBezTo>
                  <a:pt x="379" y="1281"/>
                  <a:pt x="386" y="1274"/>
                  <a:pt x="386" y="1264"/>
                </a:cubicBezTo>
                <a:cubicBezTo>
                  <a:pt x="386" y="1255"/>
                  <a:pt x="378" y="1247"/>
                  <a:pt x="369" y="1247"/>
                </a:cubicBezTo>
                <a:cubicBezTo>
                  <a:pt x="359" y="1247"/>
                  <a:pt x="352" y="1255"/>
                  <a:pt x="352" y="1265"/>
                </a:cubicBezTo>
                <a:cubicBezTo>
                  <a:pt x="352" y="1274"/>
                  <a:pt x="360" y="1282"/>
                  <a:pt x="369" y="1282"/>
                </a:cubicBezTo>
                <a:close/>
                <a:moveTo>
                  <a:pt x="451" y="1383"/>
                </a:moveTo>
                <a:cubicBezTo>
                  <a:pt x="451" y="1392"/>
                  <a:pt x="458" y="1400"/>
                  <a:pt x="468" y="1400"/>
                </a:cubicBezTo>
                <a:cubicBezTo>
                  <a:pt x="477" y="1400"/>
                  <a:pt x="485" y="1393"/>
                  <a:pt x="485" y="1383"/>
                </a:cubicBezTo>
                <a:cubicBezTo>
                  <a:pt x="485" y="1373"/>
                  <a:pt x="478" y="1366"/>
                  <a:pt x="468" y="1366"/>
                </a:cubicBezTo>
                <a:cubicBezTo>
                  <a:pt x="458" y="1366"/>
                  <a:pt x="451" y="1373"/>
                  <a:pt x="451" y="1383"/>
                </a:cubicBezTo>
                <a:close/>
                <a:moveTo>
                  <a:pt x="394" y="1312"/>
                </a:moveTo>
                <a:cubicBezTo>
                  <a:pt x="403" y="1312"/>
                  <a:pt x="411" y="1304"/>
                  <a:pt x="411" y="1294"/>
                </a:cubicBezTo>
                <a:cubicBezTo>
                  <a:pt x="411" y="1285"/>
                  <a:pt x="403" y="1277"/>
                  <a:pt x="394" y="1277"/>
                </a:cubicBezTo>
                <a:cubicBezTo>
                  <a:pt x="384" y="1277"/>
                  <a:pt x="377" y="1285"/>
                  <a:pt x="377" y="1294"/>
                </a:cubicBezTo>
                <a:cubicBezTo>
                  <a:pt x="377" y="1304"/>
                  <a:pt x="384" y="1312"/>
                  <a:pt x="394" y="1312"/>
                </a:cubicBezTo>
                <a:close/>
                <a:moveTo>
                  <a:pt x="1285" y="1472"/>
                </a:moveTo>
                <a:cubicBezTo>
                  <a:pt x="1294" y="1472"/>
                  <a:pt x="1302" y="1464"/>
                  <a:pt x="1301" y="1454"/>
                </a:cubicBezTo>
                <a:cubicBezTo>
                  <a:pt x="1301" y="1445"/>
                  <a:pt x="1293" y="1437"/>
                  <a:pt x="1284" y="1438"/>
                </a:cubicBezTo>
                <a:cubicBezTo>
                  <a:pt x="1274" y="1438"/>
                  <a:pt x="1267" y="1445"/>
                  <a:pt x="1267" y="1455"/>
                </a:cubicBezTo>
                <a:cubicBezTo>
                  <a:pt x="1267" y="1465"/>
                  <a:pt x="1275" y="1472"/>
                  <a:pt x="1285" y="1472"/>
                </a:cubicBezTo>
                <a:close/>
                <a:moveTo>
                  <a:pt x="1402" y="1372"/>
                </a:moveTo>
                <a:cubicBezTo>
                  <a:pt x="1411" y="1372"/>
                  <a:pt x="1419" y="1364"/>
                  <a:pt x="1419" y="1355"/>
                </a:cubicBezTo>
                <a:cubicBezTo>
                  <a:pt x="1419" y="1345"/>
                  <a:pt x="1411" y="1338"/>
                  <a:pt x="1402" y="1338"/>
                </a:cubicBezTo>
                <a:cubicBezTo>
                  <a:pt x="1392" y="1337"/>
                  <a:pt x="1385" y="1345"/>
                  <a:pt x="1385" y="1355"/>
                </a:cubicBezTo>
                <a:cubicBezTo>
                  <a:pt x="1385" y="1365"/>
                  <a:pt x="1392" y="1372"/>
                  <a:pt x="1402" y="1372"/>
                </a:cubicBezTo>
                <a:close/>
                <a:moveTo>
                  <a:pt x="1278" y="386"/>
                </a:moveTo>
                <a:cubicBezTo>
                  <a:pt x="1278" y="396"/>
                  <a:pt x="1286" y="404"/>
                  <a:pt x="1295" y="404"/>
                </a:cubicBezTo>
                <a:cubicBezTo>
                  <a:pt x="1304" y="404"/>
                  <a:pt x="1312" y="396"/>
                  <a:pt x="1312" y="387"/>
                </a:cubicBezTo>
                <a:cubicBezTo>
                  <a:pt x="1312" y="377"/>
                  <a:pt x="1305" y="370"/>
                  <a:pt x="1295" y="369"/>
                </a:cubicBezTo>
                <a:cubicBezTo>
                  <a:pt x="1286" y="369"/>
                  <a:pt x="1278" y="377"/>
                  <a:pt x="1278" y="386"/>
                </a:cubicBezTo>
                <a:close/>
                <a:moveTo>
                  <a:pt x="990" y="1564"/>
                </a:moveTo>
                <a:cubicBezTo>
                  <a:pt x="990" y="1555"/>
                  <a:pt x="983" y="1547"/>
                  <a:pt x="973" y="1547"/>
                </a:cubicBezTo>
                <a:cubicBezTo>
                  <a:pt x="964" y="1547"/>
                  <a:pt x="956" y="1554"/>
                  <a:pt x="956" y="1564"/>
                </a:cubicBezTo>
                <a:cubicBezTo>
                  <a:pt x="955" y="1573"/>
                  <a:pt x="963" y="1581"/>
                  <a:pt x="972" y="1581"/>
                </a:cubicBezTo>
                <a:cubicBezTo>
                  <a:pt x="982" y="1581"/>
                  <a:pt x="990" y="1574"/>
                  <a:pt x="990" y="1564"/>
                </a:cubicBezTo>
                <a:close/>
                <a:moveTo>
                  <a:pt x="626" y="330"/>
                </a:moveTo>
                <a:cubicBezTo>
                  <a:pt x="626" y="339"/>
                  <a:pt x="633" y="347"/>
                  <a:pt x="643" y="346"/>
                </a:cubicBezTo>
                <a:cubicBezTo>
                  <a:pt x="653" y="346"/>
                  <a:pt x="660" y="339"/>
                  <a:pt x="660" y="329"/>
                </a:cubicBezTo>
                <a:cubicBezTo>
                  <a:pt x="660" y="320"/>
                  <a:pt x="652" y="312"/>
                  <a:pt x="643" y="312"/>
                </a:cubicBezTo>
                <a:cubicBezTo>
                  <a:pt x="633" y="312"/>
                  <a:pt x="626" y="320"/>
                  <a:pt x="626" y="330"/>
                </a:cubicBezTo>
                <a:close/>
                <a:moveTo>
                  <a:pt x="773" y="1545"/>
                </a:moveTo>
                <a:cubicBezTo>
                  <a:pt x="773" y="1536"/>
                  <a:pt x="765" y="1528"/>
                  <a:pt x="756" y="1528"/>
                </a:cubicBezTo>
                <a:cubicBezTo>
                  <a:pt x="746" y="1528"/>
                  <a:pt x="738" y="1535"/>
                  <a:pt x="738" y="1545"/>
                </a:cubicBezTo>
                <a:cubicBezTo>
                  <a:pt x="738" y="1555"/>
                  <a:pt x="746" y="1562"/>
                  <a:pt x="755" y="1562"/>
                </a:cubicBezTo>
                <a:cubicBezTo>
                  <a:pt x="765" y="1563"/>
                  <a:pt x="773" y="1555"/>
                  <a:pt x="773" y="1545"/>
                </a:cubicBezTo>
                <a:close/>
                <a:moveTo>
                  <a:pt x="1547" y="1147"/>
                </a:moveTo>
                <a:cubicBezTo>
                  <a:pt x="1547" y="1137"/>
                  <a:pt x="1539" y="1129"/>
                  <a:pt x="1530" y="1129"/>
                </a:cubicBezTo>
                <a:cubicBezTo>
                  <a:pt x="1520" y="1129"/>
                  <a:pt x="1513" y="1137"/>
                  <a:pt x="1513" y="1146"/>
                </a:cubicBezTo>
                <a:cubicBezTo>
                  <a:pt x="1512" y="1156"/>
                  <a:pt x="1520" y="1164"/>
                  <a:pt x="1530" y="1164"/>
                </a:cubicBezTo>
                <a:cubicBezTo>
                  <a:pt x="1539" y="1164"/>
                  <a:pt x="1547" y="1156"/>
                  <a:pt x="1547" y="1147"/>
                </a:cubicBezTo>
                <a:close/>
                <a:moveTo>
                  <a:pt x="1056" y="1561"/>
                </a:moveTo>
                <a:cubicBezTo>
                  <a:pt x="1066" y="1561"/>
                  <a:pt x="1074" y="1554"/>
                  <a:pt x="1073" y="1544"/>
                </a:cubicBezTo>
                <a:cubicBezTo>
                  <a:pt x="1073" y="1534"/>
                  <a:pt x="1065" y="1527"/>
                  <a:pt x="1056" y="1527"/>
                </a:cubicBezTo>
                <a:cubicBezTo>
                  <a:pt x="1047" y="1527"/>
                  <a:pt x="1039" y="1535"/>
                  <a:pt x="1039" y="1544"/>
                </a:cubicBezTo>
                <a:cubicBezTo>
                  <a:pt x="1039" y="1554"/>
                  <a:pt x="1047" y="1561"/>
                  <a:pt x="1056" y="1561"/>
                </a:cubicBezTo>
                <a:close/>
                <a:moveTo>
                  <a:pt x="324" y="1168"/>
                </a:moveTo>
                <a:cubicBezTo>
                  <a:pt x="333" y="1168"/>
                  <a:pt x="341" y="1160"/>
                  <a:pt x="341" y="1151"/>
                </a:cubicBezTo>
                <a:cubicBezTo>
                  <a:pt x="341" y="1141"/>
                  <a:pt x="333" y="1134"/>
                  <a:pt x="324" y="1134"/>
                </a:cubicBezTo>
                <a:cubicBezTo>
                  <a:pt x="314" y="1134"/>
                  <a:pt x="307" y="1141"/>
                  <a:pt x="307" y="1151"/>
                </a:cubicBezTo>
                <a:cubicBezTo>
                  <a:pt x="307" y="1161"/>
                  <a:pt x="315" y="1168"/>
                  <a:pt x="324" y="1168"/>
                </a:cubicBezTo>
                <a:close/>
                <a:moveTo>
                  <a:pt x="1303" y="416"/>
                </a:moveTo>
                <a:cubicBezTo>
                  <a:pt x="1303" y="426"/>
                  <a:pt x="1310" y="433"/>
                  <a:pt x="1320" y="433"/>
                </a:cubicBezTo>
                <a:cubicBezTo>
                  <a:pt x="1329" y="434"/>
                  <a:pt x="1337" y="426"/>
                  <a:pt x="1337" y="416"/>
                </a:cubicBezTo>
                <a:cubicBezTo>
                  <a:pt x="1337" y="407"/>
                  <a:pt x="1329" y="399"/>
                  <a:pt x="1320" y="399"/>
                </a:cubicBezTo>
                <a:cubicBezTo>
                  <a:pt x="1311" y="399"/>
                  <a:pt x="1303" y="407"/>
                  <a:pt x="1303" y="416"/>
                </a:cubicBezTo>
                <a:close/>
                <a:moveTo>
                  <a:pt x="1330" y="1430"/>
                </a:moveTo>
                <a:cubicBezTo>
                  <a:pt x="1330" y="1420"/>
                  <a:pt x="1322" y="1412"/>
                  <a:pt x="1313" y="1413"/>
                </a:cubicBezTo>
                <a:cubicBezTo>
                  <a:pt x="1304" y="1413"/>
                  <a:pt x="1296" y="1420"/>
                  <a:pt x="1296" y="1430"/>
                </a:cubicBezTo>
                <a:cubicBezTo>
                  <a:pt x="1296" y="1439"/>
                  <a:pt x="1303" y="1447"/>
                  <a:pt x="1313" y="1447"/>
                </a:cubicBezTo>
                <a:cubicBezTo>
                  <a:pt x="1323" y="1447"/>
                  <a:pt x="1330" y="1439"/>
                  <a:pt x="1330" y="1430"/>
                </a:cubicBezTo>
                <a:close/>
                <a:moveTo>
                  <a:pt x="1057" y="266"/>
                </a:moveTo>
                <a:cubicBezTo>
                  <a:pt x="1048" y="266"/>
                  <a:pt x="1040" y="274"/>
                  <a:pt x="1040" y="283"/>
                </a:cubicBezTo>
                <a:cubicBezTo>
                  <a:pt x="1040" y="293"/>
                  <a:pt x="1047" y="300"/>
                  <a:pt x="1057" y="300"/>
                </a:cubicBezTo>
                <a:cubicBezTo>
                  <a:pt x="1067" y="300"/>
                  <a:pt x="1075" y="293"/>
                  <a:pt x="1075" y="283"/>
                </a:cubicBezTo>
                <a:cubicBezTo>
                  <a:pt x="1075" y="274"/>
                  <a:pt x="1066" y="266"/>
                  <a:pt x="1057" y="266"/>
                </a:cubicBezTo>
                <a:close/>
                <a:moveTo>
                  <a:pt x="918" y="1577"/>
                </a:moveTo>
                <a:cubicBezTo>
                  <a:pt x="928" y="1577"/>
                  <a:pt x="935" y="1569"/>
                  <a:pt x="935" y="1559"/>
                </a:cubicBezTo>
                <a:cubicBezTo>
                  <a:pt x="935" y="1550"/>
                  <a:pt x="927" y="1542"/>
                  <a:pt x="918" y="1542"/>
                </a:cubicBezTo>
                <a:cubicBezTo>
                  <a:pt x="909" y="1543"/>
                  <a:pt x="901" y="1550"/>
                  <a:pt x="901" y="1559"/>
                </a:cubicBezTo>
                <a:cubicBezTo>
                  <a:pt x="901" y="1569"/>
                  <a:pt x="909" y="1577"/>
                  <a:pt x="918" y="1577"/>
                </a:cubicBezTo>
                <a:close/>
                <a:moveTo>
                  <a:pt x="267" y="983"/>
                </a:moveTo>
                <a:cubicBezTo>
                  <a:pt x="266" y="992"/>
                  <a:pt x="274" y="1000"/>
                  <a:pt x="284" y="1000"/>
                </a:cubicBezTo>
                <a:cubicBezTo>
                  <a:pt x="293" y="1000"/>
                  <a:pt x="301" y="993"/>
                  <a:pt x="301" y="983"/>
                </a:cubicBezTo>
                <a:cubicBezTo>
                  <a:pt x="301" y="973"/>
                  <a:pt x="293" y="966"/>
                  <a:pt x="284" y="966"/>
                </a:cubicBezTo>
                <a:cubicBezTo>
                  <a:pt x="275" y="965"/>
                  <a:pt x="267" y="973"/>
                  <a:pt x="267" y="983"/>
                </a:cubicBezTo>
                <a:close/>
                <a:moveTo>
                  <a:pt x="932" y="274"/>
                </a:moveTo>
                <a:cubicBezTo>
                  <a:pt x="932" y="283"/>
                  <a:pt x="940" y="291"/>
                  <a:pt x="949" y="291"/>
                </a:cubicBezTo>
                <a:cubicBezTo>
                  <a:pt x="959" y="291"/>
                  <a:pt x="966" y="283"/>
                  <a:pt x="966" y="274"/>
                </a:cubicBezTo>
                <a:cubicBezTo>
                  <a:pt x="966" y="264"/>
                  <a:pt x="958" y="257"/>
                  <a:pt x="948" y="257"/>
                </a:cubicBezTo>
                <a:cubicBezTo>
                  <a:pt x="939" y="257"/>
                  <a:pt x="932" y="265"/>
                  <a:pt x="932" y="274"/>
                </a:cubicBezTo>
                <a:close/>
                <a:moveTo>
                  <a:pt x="894" y="252"/>
                </a:moveTo>
                <a:cubicBezTo>
                  <a:pt x="885" y="252"/>
                  <a:pt x="877" y="259"/>
                  <a:pt x="877" y="269"/>
                </a:cubicBezTo>
                <a:cubicBezTo>
                  <a:pt x="877" y="278"/>
                  <a:pt x="885" y="286"/>
                  <a:pt x="895" y="286"/>
                </a:cubicBezTo>
                <a:cubicBezTo>
                  <a:pt x="904" y="286"/>
                  <a:pt x="911" y="278"/>
                  <a:pt x="911" y="269"/>
                </a:cubicBezTo>
                <a:cubicBezTo>
                  <a:pt x="912" y="259"/>
                  <a:pt x="904" y="252"/>
                  <a:pt x="894" y="252"/>
                </a:cubicBezTo>
                <a:close/>
                <a:moveTo>
                  <a:pt x="613" y="337"/>
                </a:moveTo>
                <a:cubicBezTo>
                  <a:pt x="603" y="337"/>
                  <a:pt x="596" y="345"/>
                  <a:pt x="596" y="354"/>
                </a:cubicBezTo>
                <a:cubicBezTo>
                  <a:pt x="596" y="364"/>
                  <a:pt x="604" y="372"/>
                  <a:pt x="613" y="371"/>
                </a:cubicBezTo>
                <a:cubicBezTo>
                  <a:pt x="623" y="371"/>
                  <a:pt x="630" y="364"/>
                  <a:pt x="630" y="354"/>
                </a:cubicBezTo>
                <a:cubicBezTo>
                  <a:pt x="630" y="345"/>
                  <a:pt x="623" y="337"/>
                  <a:pt x="613" y="337"/>
                </a:cubicBezTo>
                <a:close/>
                <a:moveTo>
                  <a:pt x="597" y="1493"/>
                </a:moveTo>
                <a:cubicBezTo>
                  <a:pt x="607" y="1493"/>
                  <a:pt x="614" y="1485"/>
                  <a:pt x="614" y="1476"/>
                </a:cubicBezTo>
                <a:cubicBezTo>
                  <a:pt x="614" y="1466"/>
                  <a:pt x="606" y="1459"/>
                  <a:pt x="597" y="1459"/>
                </a:cubicBezTo>
                <a:cubicBezTo>
                  <a:pt x="587" y="1459"/>
                  <a:pt x="580" y="1466"/>
                  <a:pt x="580" y="1476"/>
                </a:cubicBezTo>
                <a:cubicBezTo>
                  <a:pt x="580" y="1486"/>
                  <a:pt x="587" y="1493"/>
                  <a:pt x="597" y="1493"/>
                </a:cubicBezTo>
                <a:close/>
                <a:moveTo>
                  <a:pt x="810" y="1568"/>
                </a:moveTo>
                <a:cubicBezTo>
                  <a:pt x="819" y="1567"/>
                  <a:pt x="827" y="1560"/>
                  <a:pt x="827" y="1551"/>
                </a:cubicBezTo>
                <a:cubicBezTo>
                  <a:pt x="828" y="1541"/>
                  <a:pt x="820" y="1533"/>
                  <a:pt x="810" y="1533"/>
                </a:cubicBezTo>
                <a:cubicBezTo>
                  <a:pt x="800" y="1533"/>
                  <a:pt x="793" y="1540"/>
                  <a:pt x="793" y="1550"/>
                </a:cubicBezTo>
                <a:cubicBezTo>
                  <a:pt x="793" y="1560"/>
                  <a:pt x="801" y="1568"/>
                  <a:pt x="810" y="1568"/>
                </a:cubicBezTo>
                <a:close/>
                <a:moveTo>
                  <a:pt x="1535" y="1110"/>
                </a:moveTo>
                <a:cubicBezTo>
                  <a:pt x="1544" y="1110"/>
                  <a:pt x="1552" y="1102"/>
                  <a:pt x="1552" y="1092"/>
                </a:cubicBezTo>
                <a:cubicBezTo>
                  <a:pt x="1552" y="1083"/>
                  <a:pt x="1544" y="1076"/>
                  <a:pt x="1535" y="1076"/>
                </a:cubicBezTo>
                <a:cubicBezTo>
                  <a:pt x="1525" y="1076"/>
                  <a:pt x="1518" y="1083"/>
                  <a:pt x="1518" y="1093"/>
                </a:cubicBezTo>
                <a:cubicBezTo>
                  <a:pt x="1518" y="1103"/>
                  <a:pt x="1526" y="1110"/>
                  <a:pt x="1535" y="1110"/>
                </a:cubicBezTo>
                <a:close/>
                <a:moveTo>
                  <a:pt x="444" y="1370"/>
                </a:moveTo>
                <a:cubicBezTo>
                  <a:pt x="453" y="1370"/>
                  <a:pt x="461" y="1362"/>
                  <a:pt x="461" y="1353"/>
                </a:cubicBezTo>
                <a:cubicBezTo>
                  <a:pt x="460" y="1344"/>
                  <a:pt x="453" y="1336"/>
                  <a:pt x="443" y="1336"/>
                </a:cubicBezTo>
                <a:cubicBezTo>
                  <a:pt x="434" y="1336"/>
                  <a:pt x="426" y="1343"/>
                  <a:pt x="426" y="1353"/>
                </a:cubicBezTo>
                <a:cubicBezTo>
                  <a:pt x="426" y="1363"/>
                  <a:pt x="434" y="1370"/>
                  <a:pt x="444" y="1370"/>
                </a:cubicBezTo>
                <a:close/>
                <a:moveTo>
                  <a:pt x="693" y="1511"/>
                </a:moveTo>
                <a:cubicBezTo>
                  <a:pt x="693" y="1501"/>
                  <a:pt x="686" y="1494"/>
                  <a:pt x="676" y="1494"/>
                </a:cubicBezTo>
                <a:cubicBezTo>
                  <a:pt x="666" y="1494"/>
                  <a:pt x="659" y="1501"/>
                  <a:pt x="659" y="1511"/>
                </a:cubicBezTo>
                <a:cubicBezTo>
                  <a:pt x="659" y="1520"/>
                  <a:pt x="667" y="1528"/>
                  <a:pt x="676" y="1528"/>
                </a:cubicBezTo>
                <a:cubicBezTo>
                  <a:pt x="685" y="1528"/>
                  <a:pt x="693" y="1521"/>
                  <a:pt x="693" y="1511"/>
                </a:cubicBezTo>
                <a:close/>
                <a:moveTo>
                  <a:pt x="1140" y="1541"/>
                </a:moveTo>
                <a:cubicBezTo>
                  <a:pt x="1150" y="1541"/>
                  <a:pt x="1158" y="1534"/>
                  <a:pt x="1158" y="1524"/>
                </a:cubicBezTo>
                <a:cubicBezTo>
                  <a:pt x="1158" y="1515"/>
                  <a:pt x="1150" y="1507"/>
                  <a:pt x="1141" y="1507"/>
                </a:cubicBezTo>
                <a:cubicBezTo>
                  <a:pt x="1132" y="1507"/>
                  <a:pt x="1124" y="1514"/>
                  <a:pt x="1124" y="1523"/>
                </a:cubicBezTo>
                <a:cubicBezTo>
                  <a:pt x="1124" y="1533"/>
                  <a:pt x="1131" y="1541"/>
                  <a:pt x="1140" y="1541"/>
                </a:cubicBezTo>
                <a:close/>
                <a:moveTo>
                  <a:pt x="1343" y="1421"/>
                </a:moveTo>
                <a:cubicBezTo>
                  <a:pt x="1353" y="1421"/>
                  <a:pt x="1360" y="1414"/>
                  <a:pt x="1360" y="1404"/>
                </a:cubicBezTo>
                <a:cubicBezTo>
                  <a:pt x="1360" y="1394"/>
                  <a:pt x="1352" y="1387"/>
                  <a:pt x="1343" y="1387"/>
                </a:cubicBezTo>
                <a:cubicBezTo>
                  <a:pt x="1333" y="1387"/>
                  <a:pt x="1326" y="1395"/>
                  <a:pt x="1326" y="1404"/>
                </a:cubicBezTo>
                <a:cubicBezTo>
                  <a:pt x="1326" y="1414"/>
                  <a:pt x="1333" y="1421"/>
                  <a:pt x="1343" y="1421"/>
                </a:cubicBezTo>
                <a:close/>
                <a:moveTo>
                  <a:pt x="1003" y="262"/>
                </a:moveTo>
                <a:cubicBezTo>
                  <a:pt x="994" y="262"/>
                  <a:pt x="986" y="270"/>
                  <a:pt x="986" y="279"/>
                </a:cubicBezTo>
                <a:cubicBezTo>
                  <a:pt x="986" y="288"/>
                  <a:pt x="994" y="296"/>
                  <a:pt x="1003" y="296"/>
                </a:cubicBezTo>
                <a:cubicBezTo>
                  <a:pt x="1013" y="297"/>
                  <a:pt x="1021" y="289"/>
                  <a:pt x="1021" y="279"/>
                </a:cubicBezTo>
                <a:cubicBezTo>
                  <a:pt x="1021" y="269"/>
                  <a:pt x="1013" y="262"/>
                  <a:pt x="1003" y="262"/>
                </a:cubicBezTo>
                <a:close/>
                <a:moveTo>
                  <a:pt x="1494" y="606"/>
                </a:moveTo>
                <a:cubicBezTo>
                  <a:pt x="1485" y="605"/>
                  <a:pt x="1477" y="613"/>
                  <a:pt x="1477" y="623"/>
                </a:cubicBezTo>
                <a:cubicBezTo>
                  <a:pt x="1477" y="633"/>
                  <a:pt x="1484" y="640"/>
                  <a:pt x="1494" y="640"/>
                </a:cubicBezTo>
                <a:cubicBezTo>
                  <a:pt x="1504" y="640"/>
                  <a:pt x="1511" y="632"/>
                  <a:pt x="1511" y="623"/>
                </a:cubicBezTo>
                <a:cubicBezTo>
                  <a:pt x="1511" y="613"/>
                  <a:pt x="1503" y="606"/>
                  <a:pt x="1494" y="606"/>
                </a:cubicBezTo>
                <a:close/>
                <a:moveTo>
                  <a:pt x="1373" y="1397"/>
                </a:moveTo>
                <a:cubicBezTo>
                  <a:pt x="1382" y="1397"/>
                  <a:pt x="1390" y="1389"/>
                  <a:pt x="1390" y="1380"/>
                </a:cubicBezTo>
                <a:cubicBezTo>
                  <a:pt x="1390" y="1370"/>
                  <a:pt x="1383" y="1363"/>
                  <a:pt x="1373" y="1363"/>
                </a:cubicBezTo>
                <a:cubicBezTo>
                  <a:pt x="1364" y="1362"/>
                  <a:pt x="1356" y="1369"/>
                  <a:pt x="1356" y="1379"/>
                </a:cubicBezTo>
                <a:cubicBezTo>
                  <a:pt x="1356" y="1389"/>
                  <a:pt x="1363" y="1397"/>
                  <a:pt x="1373" y="1397"/>
                </a:cubicBezTo>
                <a:close/>
                <a:moveTo>
                  <a:pt x="1556" y="736"/>
                </a:moveTo>
                <a:cubicBezTo>
                  <a:pt x="1555" y="727"/>
                  <a:pt x="1548" y="719"/>
                  <a:pt x="1539" y="719"/>
                </a:cubicBezTo>
                <a:cubicBezTo>
                  <a:pt x="1529" y="719"/>
                  <a:pt x="1521" y="726"/>
                  <a:pt x="1521" y="736"/>
                </a:cubicBezTo>
                <a:cubicBezTo>
                  <a:pt x="1521" y="746"/>
                  <a:pt x="1529" y="754"/>
                  <a:pt x="1538" y="754"/>
                </a:cubicBezTo>
                <a:cubicBezTo>
                  <a:pt x="1548" y="754"/>
                  <a:pt x="1556" y="745"/>
                  <a:pt x="1556" y="736"/>
                </a:cubicBezTo>
                <a:close/>
                <a:moveTo>
                  <a:pt x="1466" y="1268"/>
                </a:moveTo>
                <a:cubicBezTo>
                  <a:pt x="1476" y="1268"/>
                  <a:pt x="1483" y="1260"/>
                  <a:pt x="1483" y="1250"/>
                </a:cubicBezTo>
                <a:cubicBezTo>
                  <a:pt x="1482" y="1241"/>
                  <a:pt x="1475" y="1234"/>
                  <a:pt x="1466" y="1234"/>
                </a:cubicBezTo>
                <a:cubicBezTo>
                  <a:pt x="1456" y="1234"/>
                  <a:pt x="1448" y="1242"/>
                  <a:pt x="1449" y="1251"/>
                </a:cubicBezTo>
                <a:cubicBezTo>
                  <a:pt x="1449" y="1260"/>
                  <a:pt x="1457" y="1268"/>
                  <a:pt x="1466" y="1268"/>
                </a:cubicBezTo>
                <a:close/>
                <a:moveTo>
                  <a:pt x="324" y="632"/>
                </a:moveTo>
                <a:cubicBezTo>
                  <a:pt x="324" y="641"/>
                  <a:pt x="332" y="649"/>
                  <a:pt x="341" y="650"/>
                </a:cubicBezTo>
                <a:cubicBezTo>
                  <a:pt x="351" y="650"/>
                  <a:pt x="359" y="642"/>
                  <a:pt x="359" y="632"/>
                </a:cubicBezTo>
                <a:cubicBezTo>
                  <a:pt x="359" y="622"/>
                  <a:pt x="351" y="615"/>
                  <a:pt x="342" y="615"/>
                </a:cubicBezTo>
                <a:cubicBezTo>
                  <a:pt x="332" y="615"/>
                  <a:pt x="325" y="623"/>
                  <a:pt x="324" y="632"/>
                </a:cubicBezTo>
                <a:close/>
                <a:moveTo>
                  <a:pt x="1559" y="804"/>
                </a:moveTo>
                <a:cubicBezTo>
                  <a:pt x="1550" y="803"/>
                  <a:pt x="1542" y="811"/>
                  <a:pt x="1542" y="820"/>
                </a:cubicBezTo>
                <a:cubicBezTo>
                  <a:pt x="1541" y="830"/>
                  <a:pt x="1549" y="838"/>
                  <a:pt x="1558" y="838"/>
                </a:cubicBezTo>
                <a:cubicBezTo>
                  <a:pt x="1568" y="838"/>
                  <a:pt x="1576" y="831"/>
                  <a:pt x="1576" y="821"/>
                </a:cubicBezTo>
                <a:cubicBezTo>
                  <a:pt x="1576" y="812"/>
                  <a:pt x="1568" y="804"/>
                  <a:pt x="1559" y="804"/>
                </a:cubicBezTo>
                <a:close/>
                <a:moveTo>
                  <a:pt x="406" y="511"/>
                </a:moveTo>
                <a:cubicBezTo>
                  <a:pt x="396" y="511"/>
                  <a:pt x="389" y="518"/>
                  <a:pt x="389" y="528"/>
                </a:cubicBezTo>
                <a:cubicBezTo>
                  <a:pt x="389" y="538"/>
                  <a:pt x="396" y="546"/>
                  <a:pt x="406" y="545"/>
                </a:cubicBezTo>
                <a:cubicBezTo>
                  <a:pt x="415" y="545"/>
                  <a:pt x="423" y="537"/>
                  <a:pt x="423" y="528"/>
                </a:cubicBezTo>
                <a:cubicBezTo>
                  <a:pt x="423" y="518"/>
                  <a:pt x="415" y="511"/>
                  <a:pt x="406" y="511"/>
                </a:cubicBezTo>
                <a:close/>
                <a:moveTo>
                  <a:pt x="436" y="1324"/>
                </a:moveTo>
                <a:cubicBezTo>
                  <a:pt x="436" y="1315"/>
                  <a:pt x="428" y="1307"/>
                  <a:pt x="418" y="1307"/>
                </a:cubicBezTo>
                <a:cubicBezTo>
                  <a:pt x="409" y="1307"/>
                  <a:pt x="401" y="1315"/>
                  <a:pt x="401" y="1324"/>
                </a:cubicBezTo>
                <a:cubicBezTo>
                  <a:pt x="401" y="1334"/>
                  <a:pt x="409" y="1341"/>
                  <a:pt x="418" y="1341"/>
                </a:cubicBezTo>
                <a:cubicBezTo>
                  <a:pt x="428" y="1341"/>
                  <a:pt x="436" y="1334"/>
                  <a:pt x="436" y="1324"/>
                </a:cubicBezTo>
                <a:close/>
                <a:moveTo>
                  <a:pt x="863" y="1572"/>
                </a:moveTo>
                <a:cubicBezTo>
                  <a:pt x="873" y="1572"/>
                  <a:pt x="881" y="1564"/>
                  <a:pt x="881" y="1554"/>
                </a:cubicBezTo>
                <a:cubicBezTo>
                  <a:pt x="881" y="1545"/>
                  <a:pt x="873" y="1537"/>
                  <a:pt x="863" y="1537"/>
                </a:cubicBezTo>
                <a:cubicBezTo>
                  <a:pt x="854" y="1537"/>
                  <a:pt x="847" y="1545"/>
                  <a:pt x="846" y="1554"/>
                </a:cubicBezTo>
                <a:cubicBezTo>
                  <a:pt x="846" y="1564"/>
                  <a:pt x="854" y="1571"/>
                  <a:pt x="863" y="1572"/>
                </a:cubicBezTo>
                <a:close/>
                <a:moveTo>
                  <a:pt x="290" y="711"/>
                </a:moveTo>
                <a:cubicBezTo>
                  <a:pt x="290" y="720"/>
                  <a:pt x="298" y="728"/>
                  <a:pt x="307" y="728"/>
                </a:cubicBezTo>
                <a:cubicBezTo>
                  <a:pt x="317" y="728"/>
                  <a:pt x="325" y="721"/>
                  <a:pt x="325" y="711"/>
                </a:cubicBezTo>
                <a:cubicBezTo>
                  <a:pt x="325" y="701"/>
                  <a:pt x="318" y="694"/>
                  <a:pt x="308" y="694"/>
                </a:cubicBezTo>
                <a:cubicBezTo>
                  <a:pt x="298" y="694"/>
                  <a:pt x="290" y="701"/>
                  <a:pt x="290" y="711"/>
                </a:cubicBezTo>
                <a:close/>
                <a:moveTo>
                  <a:pt x="726" y="292"/>
                </a:moveTo>
                <a:cubicBezTo>
                  <a:pt x="717" y="292"/>
                  <a:pt x="709" y="300"/>
                  <a:pt x="709" y="309"/>
                </a:cubicBezTo>
                <a:cubicBezTo>
                  <a:pt x="710" y="319"/>
                  <a:pt x="717" y="326"/>
                  <a:pt x="726" y="326"/>
                </a:cubicBezTo>
                <a:cubicBezTo>
                  <a:pt x="736" y="326"/>
                  <a:pt x="743" y="318"/>
                  <a:pt x="744" y="309"/>
                </a:cubicBezTo>
                <a:cubicBezTo>
                  <a:pt x="744" y="300"/>
                  <a:pt x="736" y="292"/>
                  <a:pt x="726" y="292"/>
                </a:cubicBezTo>
                <a:close/>
                <a:moveTo>
                  <a:pt x="583" y="362"/>
                </a:moveTo>
                <a:cubicBezTo>
                  <a:pt x="574" y="362"/>
                  <a:pt x="566" y="370"/>
                  <a:pt x="566" y="379"/>
                </a:cubicBezTo>
                <a:cubicBezTo>
                  <a:pt x="566" y="389"/>
                  <a:pt x="574" y="396"/>
                  <a:pt x="584" y="396"/>
                </a:cubicBezTo>
                <a:cubicBezTo>
                  <a:pt x="593" y="396"/>
                  <a:pt x="600" y="388"/>
                  <a:pt x="600" y="379"/>
                </a:cubicBezTo>
                <a:cubicBezTo>
                  <a:pt x="600" y="370"/>
                  <a:pt x="592" y="361"/>
                  <a:pt x="583" y="362"/>
                </a:cubicBezTo>
                <a:close/>
                <a:moveTo>
                  <a:pt x="1517" y="1174"/>
                </a:moveTo>
                <a:cubicBezTo>
                  <a:pt x="1517" y="1164"/>
                  <a:pt x="1510" y="1156"/>
                  <a:pt x="1501" y="1155"/>
                </a:cubicBezTo>
                <a:cubicBezTo>
                  <a:pt x="1492" y="1155"/>
                  <a:pt x="1483" y="1162"/>
                  <a:pt x="1483" y="1172"/>
                </a:cubicBezTo>
                <a:cubicBezTo>
                  <a:pt x="1482" y="1181"/>
                  <a:pt x="1490" y="1189"/>
                  <a:pt x="1499" y="1189"/>
                </a:cubicBezTo>
                <a:cubicBezTo>
                  <a:pt x="1508" y="1190"/>
                  <a:pt x="1516" y="1183"/>
                  <a:pt x="1517" y="1174"/>
                </a:cubicBezTo>
                <a:close/>
                <a:moveTo>
                  <a:pt x="418" y="504"/>
                </a:moveTo>
                <a:cubicBezTo>
                  <a:pt x="418" y="513"/>
                  <a:pt x="426" y="521"/>
                  <a:pt x="436" y="520"/>
                </a:cubicBezTo>
                <a:cubicBezTo>
                  <a:pt x="446" y="520"/>
                  <a:pt x="453" y="513"/>
                  <a:pt x="453" y="503"/>
                </a:cubicBezTo>
                <a:cubicBezTo>
                  <a:pt x="452" y="494"/>
                  <a:pt x="445" y="486"/>
                  <a:pt x="436" y="486"/>
                </a:cubicBezTo>
                <a:cubicBezTo>
                  <a:pt x="427" y="486"/>
                  <a:pt x="418" y="494"/>
                  <a:pt x="418" y="504"/>
                </a:cubicBezTo>
                <a:close/>
                <a:moveTo>
                  <a:pt x="794" y="289"/>
                </a:moveTo>
                <a:cubicBezTo>
                  <a:pt x="794" y="299"/>
                  <a:pt x="802" y="307"/>
                  <a:pt x="811" y="306"/>
                </a:cubicBezTo>
                <a:cubicBezTo>
                  <a:pt x="821" y="306"/>
                  <a:pt x="828" y="298"/>
                  <a:pt x="828" y="289"/>
                </a:cubicBezTo>
                <a:cubicBezTo>
                  <a:pt x="827" y="279"/>
                  <a:pt x="820" y="272"/>
                  <a:pt x="810" y="272"/>
                </a:cubicBezTo>
                <a:cubicBezTo>
                  <a:pt x="801" y="272"/>
                  <a:pt x="794" y="280"/>
                  <a:pt x="794" y="289"/>
                </a:cubicBezTo>
                <a:close/>
                <a:moveTo>
                  <a:pt x="304" y="783"/>
                </a:moveTo>
                <a:cubicBezTo>
                  <a:pt x="313" y="782"/>
                  <a:pt x="320" y="774"/>
                  <a:pt x="321" y="765"/>
                </a:cubicBezTo>
                <a:cubicBezTo>
                  <a:pt x="321" y="756"/>
                  <a:pt x="313" y="748"/>
                  <a:pt x="303" y="748"/>
                </a:cubicBezTo>
                <a:cubicBezTo>
                  <a:pt x="294" y="749"/>
                  <a:pt x="287" y="756"/>
                  <a:pt x="286" y="765"/>
                </a:cubicBezTo>
                <a:cubicBezTo>
                  <a:pt x="286" y="775"/>
                  <a:pt x="294" y="783"/>
                  <a:pt x="304" y="783"/>
                </a:cubicBezTo>
                <a:close/>
                <a:moveTo>
                  <a:pt x="1468" y="577"/>
                </a:moveTo>
                <a:cubicBezTo>
                  <a:pt x="1458" y="577"/>
                  <a:pt x="1451" y="585"/>
                  <a:pt x="1451" y="595"/>
                </a:cubicBezTo>
                <a:cubicBezTo>
                  <a:pt x="1452" y="604"/>
                  <a:pt x="1459" y="611"/>
                  <a:pt x="1469" y="611"/>
                </a:cubicBezTo>
                <a:cubicBezTo>
                  <a:pt x="1478" y="611"/>
                  <a:pt x="1485" y="603"/>
                  <a:pt x="1486" y="594"/>
                </a:cubicBezTo>
                <a:cubicBezTo>
                  <a:pt x="1486" y="585"/>
                  <a:pt x="1477" y="576"/>
                  <a:pt x="1468" y="577"/>
                </a:cubicBezTo>
                <a:close/>
                <a:moveTo>
                  <a:pt x="1345" y="428"/>
                </a:moveTo>
                <a:cubicBezTo>
                  <a:pt x="1336" y="428"/>
                  <a:pt x="1327" y="436"/>
                  <a:pt x="1328" y="446"/>
                </a:cubicBezTo>
                <a:cubicBezTo>
                  <a:pt x="1328" y="455"/>
                  <a:pt x="1335" y="462"/>
                  <a:pt x="1345" y="462"/>
                </a:cubicBezTo>
                <a:cubicBezTo>
                  <a:pt x="1354" y="462"/>
                  <a:pt x="1362" y="455"/>
                  <a:pt x="1362" y="445"/>
                </a:cubicBezTo>
                <a:cubicBezTo>
                  <a:pt x="1361" y="436"/>
                  <a:pt x="1354" y="428"/>
                  <a:pt x="1345" y="428"/>
                </a:cubicBezTo>
                <a:close/>
                <a:moveTo>
                  <a:pt x="1216" y="335"/>
                </a:moveTo>
                <a:cubicBezTo>
                  <a:pt x="1207" y="335"/>
                  <a:pt x="1199" y="342"/>
                  <a:pt x="1199" y="352"/>
                </a:cubicBezTo>
                <a:cubicBezTo>
                  <a:pt x="1199" y="362"/>
                  <a:pt x="1206" y="370"/>
                  <a:pt x="1216" y="370"/>
                </a:cubicBezTo>
                <a:cubicBezTo>
                  <a:pt x="1225" y="370"/>
                  <a:pt x="1233" y="362"/>
                  <a:pt x="1233" y="352"/>
                </a:cubicBezTo>
                <a:cubicBezTo>
                  <a:pt x="1233" y="343"/>
                  <a:pt x="1225" y="336"/>
                  <a:pt x="1216" y="335"/>
                </a:cubicBezTo>
                <a:close/>
                <a:moveTo>
                  <a:pt x="572" y="1464"/>
                </a:moveTo>
                <a:cubicBezTo>
                  <a:pt x="582" y="1464"/>
                  <a:pt x="589" y="1456"/>
                  <a:pt x="589" y="1447"/>
                </a:cubicBezTo>
                <a:cubicBezTo>
                  <a:pt x="589" y="1438"/>
                  <a:pt x="582" y="1430"/>
                  <a:pt x="572" y="1430"/>
                </a:cubicBezTo>
                <a:cubicBezTo>
                  <a:pt x="563" y="1430"/>
                  <a:pt x="555" y="1438"/>
                  <a:pt x="555" y="1447"/>
                </a:cubicBezTo>
                <a:cubicBezTo>
                  <a:pt x="555" y="1457"/>
                  <a:pt x="563" y="1464"/>
                  <a:pt x="572" y="1464"/>
                </a:cubicBezTo>
                <a:close/>
                <a:moveTo>
                  <a:pt x="304" y="1085"/>
                </a:moveTo>
                <a:cubicBezTo>
                  <a:pt x="313" y="1085"/>
                  <a:pt x="321" y="1077"/>
                  <a:pt x="321" y="1068"/>
                </a:cubicBezTo>
                <a:cubicBezTo>
                  <a:pt x="321" y="1058"/>
                  <a:pt x="315" y="1051"/>
                  <a:pt x="305" y="1050"/>
                </a:cubicBezTo>
                <a:cubicBezTo>
                  <a:pt x="295" y="1050"/>
                  <a:pt x="287" y="1057"/>
                  <a:pt x="287" y="1067"/>
                </a:cubicBezTo>
                <a:cubicBezTo>
                  <a:pt x="287" y="1076"/>
                  <a:pt x="295" y="1084"/>
                  <a:pt x="304" y="1085"/>
                </a:cubicBezTo>
                <a:close/>
                <a:moveTo>
                  <a:pt x="1187" y="1499"/>
                </a:moveTo>
                <a:cubicBezTo>
                  <a:pt x="1187" y="1490"/>
                  <a:pt x="1180" y="1482"/>
                  <a:pt x="1170" y="1482"/>
                </a:cubicBezTo>
                <a:cubicBezTo>
                  <a:pt x="1160" y="1482"/>
                  <a:pt x="1153" y="1489"/>
                  <a:pt x="1153" y="1499"/>
                </a:cubicBezTo>
                <a:cubicBezTo>
                  <a:pt x="1153" y="1508"/>
                  <a:pt x="1160" y="1516"/>
                  <a:pt x="1169" y="1516"/>
                </a:cubicBezTo>
                <a:cubicBezTo>
                  <a:pt x="1179" y="1516"/>
                  <a:pt x="1187" y="1508"/>
                  <a:pt x="1187" y="1499"/>
                </a:cubicBezTo>
                <a:close/>
                <a:moveTo>
                  <a:pt x="1119" y="318"/>
                </a:moveTo>
                <a:cubicBezTo>
                  <a:pt x="1119" y="327"/>
                  <a:pt x="1127" y="335"/>
                  <a:pt x="1137" y="335"/>
                </a:cubicBezTo>
                <a:cubicBezTo>
                  <a:pt x="1146" y="335"/>
                  <a:pt x="1153" y="328"/>
                  <a:pt x="1153" y="319"/>
                </a:cubicBezTo>
                <a:cubicBezTo>
                  <a:pt x="1154" y="309"/>
                  <a:pt x="1147" y="302"/>
                  <a:pt x="1137" y="301"/>
                </a:cubicBezTo>
                <a:cubicBezTo>
                  <a:pt x="1128" y="301"/>
                  <a:pt x="1120" y="308"/>
                  <a:pt x="1119" y="318"/>
                </a:cubicBezTo>
                <a:close/>
                <a:moveTo>
                  <a:pt x="1571" y="876"/>
                </a:moveTo>
                <a:cubicBezTo>
                  <a:pt x="1571" y="866"/>
                  <a:pt x="1563" y="858"/>
                  <a:pt x="1554" y="858"/>
                </a:cubicBezTo>
                <a:cubicBezTo>
                  <a:pt x="1544" y="858"/>
                  <a:pt x="1536" y="866"/>
                  <a:pt x="1537" y="876"/>
                </a:cubicBezTo>
                <a:cubicBezTo>
                  <a:pt x="1537" y="885"/>
                  <a:pt x="1544" y="892"/>
                  <a:pt x="1554" y="892"/>
                </a:cubicBezTo>
                <a:cubicBezTo>
                  <a:pt x="1563" y="892"/>
                  <a:pt x="1571" y="885"/>
                  <a:pt x="1571" y="876"/>
                </a:cubicBezTo>
                <a:close/>
                <a:moveTo>
                  <a:pt x="1556" y="1039"/>
                </a:moveTo>
                <a:cubicBezTo>
                  <a:pt x="1556" y="1029"/>
                  <a:pt x="1549" y="1021"/>
                  <a:pt x="1539" y="1021"/>
                </a:cubicBezTo>
                <a:cubicBezTo>
                  <a:pt x="1530" y="1022"/>
                  <a:pt x="1522" y="1029"/>
                  <a:pt x="1522" y="1038"/>
                </a:cubicBezTo>
                <a:cubicBezTo>
                  <a:pt x="1522" y="1047"/>
                  <a:pt x="1530" y="1056"/>
                  <a:pt x="1539" y="1055"/>
                </a:cubicBezTo>
                <a:cubicBezTo>
                  <a:pt x="1548" y="1055"/>
                  <a:pt x="1556" y="1048"/>
                  <a:pt x="1556" y="1039"/>
                </a:cubicBezTo>
                <a:close/>
                <a:moveTo>
                  <a:pt x="1419" y="517"/>
                </a:moveTo>
                <a:cubicBezTo>
                  <a:pt x="1410" y="517"/>
                  <a:pt x="1402" y="524"/>
                  <a:pt x="1402" y="533"/>
                </a:cubicBezTo>
                <a:cubicBezTo>
                  <a:pt x="1401" y="543"/>
                  <a:pt x="1409" y="551"/>
                  <a:pt x="1418" y="551"/>
                </a:cubicBezTo>
                <a:cubicBezTo>
                  <a:pt x="1428" y="551"/>
                  <a:pt x="1436" y="544"/>
                  <a:pt x="1436" y="534"/>
                </a:cubicBezTo>
                <a:cubicBezTo>
                  <a:pt x="1436" y="525"/>
                  <a:pt x="1428" y="517"/>
                  <a:pt x="1419" y="517"/>
                </a:cubicBezTo>
                <a:close/>
                <a:moveTo>
                  <a:pt x="555" y="387"/>
                </a:moveTo>
                <a:cubicBezTo>
                  <a:pt x="545" y="386"/>
                  <a:pt x="537" y="394"/>
                  <a:pt x="537" y="403"/>
                </a:cubicBezTo>
                <a:cubicBezTo>
                  <a:pt x="537" y="413"/>
                  <a:pt x="545" y="421"/>
                  <a:pt x="554" y="421"/>
                </a:cubicBezTo>
                <a:cubicBezTo>
                  <a:pt x="563" y="421"/>
                  <a:pt x="571" y="413"/>
                  <a:pt x="571" y="404"/>
                </a:cubicBezTo>
                <a:cubicBezTo>
                  <a:pt x="571" y="395"/>
                  <a:pt x="564" y="387"/>
                  <a:pt x="555" y="387"/>
                </a:cubicBezTo>
                <a:close/>
                <a:moveTo>
                  <a:pt x="276" y="875"/>
                </a:moveTo>
                <a:cubicBezTo>
                  <a:pt x="277" y="884"/>
                  <a:pt x="284" y="892"/>
                  <a:pt x="293" y="892"/>
                </a:cubicBezTo>
                <a:cubicBezTo>
                  <a:pt x="302" y="891"/>
                  <a:pt x="310" y="884"/>
                  <a:pt x="310" y="875"/>
                </a:cubicBezTo>
                <a:cubicBezTo>
                  <a:pt x="310" y="865"/>
                  <a:pt x="302" y="858"/>
                  <a:pt x="293" y="858"/>
                </a:cubicBezTo>
                <a:cubicBezTo>
                  <a:pt x="283" y="858"/>
                  <a:pt x="276" y="865"/>
                  <a:pt x="276" y="875"/>
                </a:cubicBezTo>
                <a:close/>
                <a:moveTo>
                  <a:pt x="1444" y="547"/>
                </a:moveTo>
                <a:cubicBezTo>
                  <a:pt x="1435" y="547"/>
                  <a:pt x="1427" y="554"/>
                  <a:pt x="1426" y="564"/>
                </a:cubicBezTo>
                <a:cubicBezTo>
                  <a:pt x="1426" y="572"/>
                  <a:pt x="1434" y="581"/>
                  <a:pt x="1443" y="581"/>
                </a:cubicBezTo>
                <a:cubicBezTo>
                  <a:pt x="1452" y="582"/>
                  <a:pt x="1460" y="574"/>
                  <a:pt x="1460" y="565"/>
                </a:cubicBezTo>
                <a:cubicBezTo>
                  <a:pt x="1461" y="555"/>
                  <a:pt x="1454" y="548"/>
                  <a:pt x="1444" y="547"/>
                </a:cubicBezTo>
                <a:close/>
                <a:moveTo>
                  <a:pt x="289" y="911"/>
                </a:moveTo>
                <a:cubicBezTo>
                  <a:pt x="280" y="911"/>
                  <a:pt x="272" y="919"/>
                  <a:pt x="272" y="928"/>
                </a:cubicBezTo>
                <a:cubicBezTo>
                  <a:pt x="272" y="937"/>
                  <a:pt x="279" y="945"/>
                  <a:pt x="289" y="945"/>
                </a:cubicBezTo>
                <a:cubicBezTo>
                  <a:pt x="299" y="945"/>
                  <a:pt x="306" y="938"/>
                  <a:pt x="306" y="928"/>
                </a:cubicBezTo>
                <a:cubicBezTo>
                  <a:pt x="306" y="919"/>
                  <a:pt x="298" y="911"/>
                  <a:pt x="289" y="911"/>
                </a:cubicBezTo>
                <a:close/>
                <a:moveTo>
                  <a:pt x="372" y="590"/>
                </a:moveTo>
                <a:cubicBezTo>
                  <a:pt x="362" y="590"/>
                  <a:pt x="355" y="598"/>
                  <a:pt x="355" y="607"/>
                </a:cubicBezTo>
                <a:cubicBezTo>
                  <a:pt x="355" y="617"/>
                  <a:pt x="362" y="624"/>
                  <a:pt x="372" y="624"/>
                </a:cubicBezTo>
                <a:cubicBezTo>
                  <a:pt x="381" y="624"/>
                  <a:pt x="389" y="617"/>
                  <a:pt x="389" y="608"/>
                </a:cubicBezTo>
                <a:cubicBezTo>
                  <a:pt x="389" y="599"/>
                  <a:pt x="381" y="590"/>
                  <a:pt x="372" y="590"/>
                </a:cubicBezTo>
                <a:close/>
                <a:moveTo>
                  <a:pt x="1566" y="929"/>
                </a:moveTo>
                <a:cubicBezTo>
                  <a:pt x="1566" y="920"/>
                  <a:pt x="1558" y="913"/>
                  <a:pt x="1549" y="912"/>
                </a:cubicBezTo>
                <a:cubicBezTo>
                  <a:pt x="1539" y="912"/>
                  <a:pt x="1532" y="919"/>
                  <a:pt x="1532" y="929"/>
                </a:cubicBezTo>
                <a:cubicBezTo>
                  <a:pt x="1531" y="938"/>
                  <a:pt x="1539" y="946"/>
                  <a:pt x="1549" y="946"/>
                </a:cubicBezTo>
                <a:cubicBezTo>
                  <a:pt x="1558" y="946"/>
                  <a:pt x="1565" y="938"/>
                  <a:pt x="1566" y="929"/>
                </a:cubicBezTo>
                <a:close/>
                <a:moveTo>
                  <a:pt x="1561" y="984"/>
                </a:moveTo>
                <a:cubicBezTo>
                  <a:pt x="1561" y="974"/>
                  <a:pt x="1554" y="967"/>
                  <a:pt x="1544" y="967"/>
                </a:cubicBezTo>
                <a:cubicBezTo>
                  <a:pt x="1535" y="967"/>
                  <a:pt x="1527" y="974"/>
                  <a:pt x="1527" y="983"/>
                </a:cubicBezTo>
                <a:cubicBezTo>
                  <a:pt x="1527" y="993"/>
                  <a:pt x="1535" y="1001"/>
                  <a:pt x="1544" y="1001"/>
                </a:cubicBezTo>
                <a:cubicBezTo>
                  <a:pt x="1553" y="1001"/>
                  <a:pt x="1561" y="993"/>
                  <a:pt x="1561" y="984"/>
                </a:cubicBezTo>
                <a:close/>
                <a:moveTo>
                  <a:pt x="281" y="820"/>
                </a:moveTo>
                <a:cubicBezTo>
                  <a:pt x="281" y="829"/>
                  <a:pt x="289" y="837"/>
                  <a:pt x="298" y="837"/>
                </a:cubicBezTo>
                <a:cubicBezTo>
                  <a:pt x="307" y="837"/>
                  <a:pt x="315" y="829"/>
                  <a:pt x="315" y="820"/>
                </a:cubicBezTo>
                <a:cubicBezTo>
                  <a:pt x="315" y="811"/>
                  <a:pt x="308" y="803"/>
                  <a:pt x="299" y="803"/>
                </a:cubicBezTo>
                <a:cubicBezTo>
                  <a:pt x="289" y="803"/>
                  <a:pt x="281" y="810"/>
                  <a:pt x="281" y="820"/>
                </a:cubicBezTo>
                <a:close/>
                <a:moveTo>
                  <a:pt x="1514" y="690"/>
                </a:moveTo>
                <a:cubicBezTo>
                  <a:pt x="1504" y="690"/>
                  <a:pt x="1496" y="698"/>
                  <a:pt x="1496" y="708"/>
                </a:cubicBezTo>
                <a:cubicBezTo>
                  <a:pt x="1497" y="717"/>
                  <a:pt x="1504" y="724"/>
                  <a:pt x="1513" y="724"/>
                </a:cubicBezTo>
                <a:cubicBezTo>
                  <a:pt x="1522" y="725"/>
                  <a:pt x="1530" y="717"/>
                  <a:pt x="1530" y="708"/>
                </a:cubicBezTo>
                <a:cubicBezTo>
                  <a:pt x="1531" y="698"/>
                  <a:pt x="1523" y="691"/>
                  <a:pt x="1514" y="690"/>
                </a:cubicBezTo>
                <a:close/>
                <a:moveTo>
                  <a:pt x="494" y="436"/>
                </a:moveTo>
                <a:cubicBezTo>
                  <a:pt x="485" y="436"/>
                  <a:pt x="477" y="444"/>
                  <a:pt x="478" y="454"/>
                </a:cubicBezTo>
                <a:cubicBezTo>
                  <a:pt x="478" y="463"/>
                  <a:pt x="485" y="470"/>
                  <a:pt x="494" y="470"/>
                </a:cubicBezTo>
                <a:cubicBezTo>
                  <a:pt x="504" y="470"/>
                  <a:pt x="512" y="462"/>
                  <a:pt x="512" y="453"/>
                </a:cubicBezTo>
                <a:cubicBezTo>
                  <a:pt x="511" y="444"/>
                  <a:pt x="504" y="436"/>
                  <a:pt x="494" y="436"/>
                </a:cubicBezTo>
                <a:close/>
                <a:moveTo>
                  <a:pt x="1370" y="458"/>
                </a:moveTo>
                <a:cubicBezTo>
                  <a:pt x="1360" y="458"/>
                  <a:pt x="1352" y="466"/>
                  <a:pt x="1353" y="476"/>
                </a:cubicBezTo>
                <a:cubicBezTo>
                  <a:pt x="1353" y="485"/>
                  <a:pt x="1360" y="492"/>
                  <a:pt x="1369" y="492"/>
                </a:cubicBezTo>
                <a:cubicBezTo>
                  <a:pt x="1378" y="492"/>
                  <a:pt x="1387" y="484"/>
                  <a:pt x="1387" y="475"/>
                </a:cubicBezTo>
                <a:cubicBezTo>
                  <a:pt x="1386" y="466"/>
                  <a:pt x="1379" y="458"/>
                  <a:pt x="1370" y="458"/>
                </a:cubicBezTo>
                <a:close/>
                <a:moveTo>
                  <a:pt x="1453" y="1276"/>
                </a:moveTo>
                <a:cubicBezTo>
                  <a:pt x="1453" y="1267"/>
                  <a:pt x="1446" y="1259"/>
                  <a:pt x="1437" y="1259"/>
                </a:cubicBezTo>
                <a:cubicBezTo>
                  <a:pt x="1427" y="1258"/>
                  <a:pt x="1419" y="1265"/>
                  <a:pt x="1419" y="1275"/>
                </a:cubicBezTo>
                <a:cubicBezTo>
                  <a:pt x="1419" y="1285"/>
                  <a:pt x="1426" y="1293"/>
                  <a:pt x="1436" y="1293"/>
                </a:cubicBezTo>
                <a:cubicBezTo>
                  <a:pt x="1445" y="1293"/>
                  <a:pt x="1453" y="1285"/>
                  <a:pt x="1453" y="1276"/>
                </a:cubicBezTo>
                <a:close/>
                <a:moveTo>
                  <a:pt x="466" y="461"/>
                </a:moveTo>
                <a:cubicBezTo>
                  <a:pt x="457" y="461"/>
                  <a:pt x="449" y="468"/>
                  <a:pt x="449" y="477"/>
                </a:cubicBezTo>
                <a:cubicBezTo>
                  <a:pt x="448" y="487"/>
                  <a:pt x="456" y="495"/>
                  <a:pt x="465" y="495"/>
                </a:cubicBezTo>
                <a:cubicBezTo>
                  <a:pt x="475" y="495"/>
                  <a:pt x="483" y="487"/>
                  <a:pt x="483" y="478"/>
                </a:cubicBezTo>
                <a:cubicBezTo>
                  <a:pt x="482" y="469"/>
                  <a:pt x="475" y="461"/>
                  <a:pt x="466" y="461"/>
                </a:cubicBezTo>
                <a:close/>
                <a:moveTo>
                  <a:pt x="730" y="1532"/>
                </a:moveTo>
                <a:cubicBezTo>
                  <a:pt x="740" y="1532"/>
                  <a:pt x="748" y="1525"/>
                  <a:pt x="748" y="1515"/>
                </a:cubicBezTo>
                <a:cubicBezTo>
                  <a:pt x="748" y="1506"/>
                  <a:pt x="740" y="1498"/>
                  <a:pt x="731" y="1498"/>
                </a:cubicBezTo>
                <a:cubicBezTo>
                  <a:pt x="722" y="1498"/>
                  <a:pt x="714" y="1506"/>
                  <a:pt x="714" y="1515"/>
                </a:cubicBezTo>
                <a:cubicBezTo>
                  <a:pt x="714" y="1524"/>
                  <a:pt x="721" y="1532"/>
                  <a:pt x="730" y="1532"/>
                </a:cubicBezTo>
                <a:close/>
                <a:moveTo>
                  <a:pt x="331" y="1181"/>
                </a:moveTo>
                <a:cubicBezTo>
                  <a:pt x="332" y="1190"/>
                  <a:pt x="339" y="1198"/>
                  <a:pt x="348" y="1198"/>
                </a:cubicBezTo>
                <a:cubicBezTo>
                  <a:pt x="358" y="1198"/>
                  <a:pt x="366" y="1190"/>
                  <a:pt x="365" y="1181"/>
                </a:cubicBezTo>
                <a:cubicBezTo>
                  <a:pt x="365" y="1171"/>
                  <a:pt x="358" y="1164"/>
                  <a:pt x="349" y="1164"/>
                </a:cubicBezTo>
                <a:cubicBezTo>
                  <a:pt x="340" y="1164"/>
                  <a:pt x="331" y="1172"/>
                  <a:pt x="331" y="1181"/>
                </a:cubicBezTo>
                <a:close/>
                <a:moveTo>
                  <a:pt x="524" y="411"/>
                </a:moveTo>
                <a:cubicBezTo>
                  <a:pt x="515" y="411"/>
                  <a:pt x="507" y="420"/>
                  <a:pt x="507" y="429"/>
                </a:cubicBezTo>
                <a:cubicBezTo>
                  <a:pt x="507" y="438"/>
                  <a:pt x="515" y="445"/>
                  <a:pt x="524" y="445"/>
                </a:cubicBezTo>
                <a:cubicBezTo>
                  <a:pt x="534" y="445"/>
                  <a:pt x="541" y="438"/>
                  <a:pt x="541" y="428"/>
                </a:cubicBezTo>
                <a:cubicBezTo>
                  <a:pt x="541" y="419"/>
                  <a:pt x="533" y="411"/>
                  <a:pt x="524" y="411"/>
                </a:cubicBezTo>
                <a:close/>
                <a:moveTo>
                  <a:pt x="1003" y="1556"/>
                </a:moveTo>
                <a:cubicBezTo>
                  <a:pt x="1012" y="1556"/>
                  <a:pt x="1020" y="1548"/>
                  <a:pt x="1020" y="1539"/>
                </a:cubicBezTo>
                <a:cubicBezTo>
                  <a:pt x="1020" y="1530"/>
                  <a:pt x="1012" y="1522"/>
                  <a:pt x="1003" y="1522"/>
                </a:cubicBezTo>
                <a:cubicBezTo>
                  <a:pt x="994" y="1522"/>
                  <a:pt x="986" y="1529"/>
                  <a:pt x="986" y="1539"/>
                </a:cubicBezTo>
                <a:cubicBezTo>
                  <a:pt x="986" y="1548"/>
                  <a:pt x="993" y="1556"/>
                  <a:pt x="1003" y="1556"/>
                </a:cubicBezTo>
                <a:close/>
                <a:moveTo>
                  <a:pt x="668" y="1482"/>
                </a:moveTo>
                <a:cubicBezTo>
                  <a:pt x="669" y="1472"/>
                  <a:pt x="661" y="1464"/>
                  <a:pt x="651" y="1464"/>
                </a:cubicBezTo>
                <a:cubicBezTo>
                  <a:pt x="642" y="1464"/>
                  <a:pt x="635" y="1472"/>
                  <a:pt x="635" y="1481"/>
                </a:cubicBezTo>
                <a:cubicBezTo>
                  <a:pt x="634" y="1490"/>
                  <a:pt x="642" y="1498"/>
                  <a:pt x="651" y="1498"/>
                </a:cubicBezTo>
                <a:cubicBezTo>
                  <a:pt x="660" y="1498"/>
                  <a:pt x="668" y="1491"/>
                  <a:pt x="668" y="1482"/>
                </a:cubicBezTo>
                <a:close/>
                <a:moveTo>
                  <a:pt x="1199" y="1491"/>
                </a:moveTo>
                <a:cubicBezTo>
                  <a:pt x="1209" y="1491"/>
                  <a:pt x="1216" y="1484"/>
                  <a:pt x="1217" y="1475"/>
                </a:cubicBezTo>
                <a:cubicBezTo>
                  <a:pt x="1217" y="1465"/>
                  <a:pt x="1209" y="1457"/>
                  <a:pt x="1200" y="1457"/>
                </a:cubicBezTo>
                <a:cubicBezTo>
                  <a:pt x="1191" y="1457"/>
                  <a:pt x="1183" y="1465"/>
                  <a:pt x="1183" y="1474"/>
                </a:cubicBezTo>
                <a:cubicBezTo>
                  <a:pt x="1183" y="1483"/>
                  <a:pt x="1190" y="1491"/>
                  <a:pt x="1199" y="1491"/>
                </a:cubicBezTo>
                <a:close/>
                <a:moveTo>
                  <a:pt x="547" y="1434"/>
                </a:moveTo>
                <a:cubicBezTo>
                  <a:pt x="556" y="1434"/>
                  <a:pt x="564" y="1427"/>
                  <a:pt x="564" y="1418"/>
                </a:cubicBezTo>
                <a:cubicBezTo>
                  <a:pt x="565" y="1408"/>
                  <a:pt x="557" y="1401"/>
                  <a:pt x="548" y="1400"/>
                </a:cubicBezTo>
                <a:cubicBezTo>
                  <a:pt x="538" y="1400"/>
                  <a:pt x="531" y="1407"/>
                  <a:pt x="530" y="1416"/>
                </a:cubicBezTo>
                <a:cubicBezTo>
                  <a:pt x="530" y="1426"/>
                  <a:pt x="538" y="1434"/>
                  <a:pt x="547" y="1434"/>
                </a:cubicBezTo>
                <a:close/>
                <a:moveTo>
                  <a:pt x="865" y="278"/>
                </a:moveTo>
                <a:cubicBezTo>
                  <a:pt x="855" y="278"/>
                  <a:pt x="847" y="285"/>
                  <a:pt x="848" y="295"/>
                </a:cubicBezTo>
                <a:cubicBezTo>
                  <a:pt x="848" y="304"/>
                  <a:pt x="856" y="312"/>
                  <a:pt x="865" y="311"/>
                </a:cubicBezTo>
                <a:cubicBezTo>
                  <a:pt x="874" y="311"/>
                  <a:pt x="882" y="303"/>
                  <a:pt x="882" y="294"/>
                </a:cubicBezTo>
                <a:cubicBezTo>
                  <a:pt x="881" y="285"/>
                  <a:pt x="874" y="278"/>
                  <a:pt x="865" y="278"/>
                </a:cubicBezTo>
                <a:close/>
                <a:moveTo>
                  <a:pt x="1551" y="791"/>
                </a:moveTo>
                <a:cubicBezTo>
                  <a:pt x="1551" y="781"/>
                  <a:pt x="1543" y="774"/>
                  <a:pt x="1534" y="774"/>
                </a:cubicBezTo>
                <a:cubicBezTo>
                  <a:pt x="1525" y="774"/>
                  <a:pt x="1517" y="782"/>
                  <a:pt x="1517" y="791"/>
                </a:cubicBezTo>
                <a:cubicBezTo>
                  <a:pt x="1517" y="800"/>
                  <a:pt x="1525" y="808"/>
                  <a:pt x="1534" y="808"/>
                </a:cubicBezTo>
                <a:cubicBezTo>
                  <a:pt x="1544" y="808"/>
                  <a:pt x="1551" y="800"/>
                  <a:pt x="1551" y="791"/>
                </a:cubicBezTo>
                <a:close/>
                <a:moveTo>
                  <a:pt x="338" y="669"/>
                </a:moveTo>
                <a:cubicBezTo>
                  <a:pt x="329" y="669"/>
                  <a:pt x="321" y="676"/>
                  <a:pt x="321" y="685"/>
                </a:cubicBezTo>
                <a:cubicBezTo>
                  <a:pt x="320" y="695"/>
                  <a:pt x="327" y="702"/>
                  <a:pt x="337" y="703"/>
                </a:cubicBezTo>
                <a:cubicBezTo>
                  <a:pt x="346" y="703"/>
                  <a:pt x="354" y="696"/>
                  <a:pt x="355" y="686"/>
                </a:cubicBezTo>
                <a:cubicBezTo>
                  <a:pt x="355" y="677"/>
                  <a:pt x="347" y="669"/>
                  <a:pt x="338" y="669"/>
                </a:cubicBezTo>
                <a:close/>
                <a:moveTo>
                  <a:pt x="1086" y="1537"/>
                </a:moveTo>
                <a:cubicBezTo>
                  <a:pt x="1095" y="1537"/>
                  <a:pt x="1103" y="1529"/>
                  <a:pt x="1103" y="1520"/>
                </a:cubicBezTo>
                <a:cubicBezTo>
                  <a:pt x="1104" y="1511"/>
                  <a:pt x="1096" y="1503"/>
                  <a:pt x="1087" y="1503"/>
                </a:cubicBezTo>
                <a:cubicBezTo>
                  <a:pt x="1077" y="1502"/>
                  <a:pt x="1070" y="1509"/>
                  <a:pt x="1069" y="1519"/>
                </a:cubicBezTo>
                <a:cubicBezTo>
                  <a:pt x="1069" y="1528"/>
                  <a:pt x="1077" y="1536"/>
                  <a:pt x="1086" y="1537"/>
                </a:cubicBezTo>
                <a:close/>
                <a:moveTo>
                  <a:pt x="1411" y="505"/>
                </a:moveTo>
                <a:cubicBezTo>
                  <a:pt x="1411" y="496"/>
                  <a:pt x="1404" y="488"/>
                  <a:pt x="1395" y="488"/>
                </a:cubicBezTo>
                <a:cubicBezTo>
                  <a:pt x="1385" y="488"/>
                  <a:pt x="1377" y="496"/>
                  <a:pt x="1377" y="505"/>
                </a:cubicBezTo>
                <a:cubicBezTo>
                  <a:pt x="1377" y="514"/>
                  <a:pt x="1385" y="522"/>
                  <a:pt x="1394" y="522"/>
                </a:cubicBezTo>
                <a:cubicBezTo>
                  <a:pt x="1404" y="522"/>
                  <a:pt x="1411" y="515"/>
                  <a:pt x="1411" y="505"/>
                </a:cubicBezTo>
                <a:close/>
                <a:moveTo>
                  <a:pt x="1082" y="296"/>
                </a:moveTo>
                <a:cubicBezTo>
                  <a:pt x="1073" y="296"/>
                  <a:pt x="1065" y="304"/>
                  <a:pt x="1065" y="313"/>
                </a:cubicBezTo>
                <a:cubicBezTo>
                  <a:pt x="1065" y="322"/>
                  <a:pt x="1073" y="330"/>
                  <a:pt x="1082" y="330"/>
                </a:cubicBezTo>
                <a:cubicBezTo>
                  <a:pt x="1091" y="330"/>
                  <a:pt x="1099" y="322"/>
                  <a:pt x="1099" y="313"/>
                </a:cubicBezTo>
                <a:cubicBezTo>
                  <a:pt x="1099" y="304"/>
                  <a:pt x="1092" y="296"/>
                  <a:pt x="1082" y="296"/>
                </a:cubicBezTo>
                <a:close/>
                <a:moveTo>
                  <a:pt x="681" y="334"/>
                </a:moveTo>
                <a:cubicBezTo>
                  <a:pt x="680" y="344"/>
                  <a:pt x="688" y="351"/>
                  <a:pt x="697" y="351"/>
                </a:cubicBezTo>
                <a:cubicBezTo>
                  <a:pt x="707" y="351"/>
                  <a:pt x="714" y="344"/>
                  <a:pt x="714" y="335"/>
                </a:cubicBezTo>
                <a:cubicBezTo>
                  <a:pt x="715" y="326"/>
                  <a:pt x="707" y="318"/>
                  <a:pt x="698" y="317"/>
                </a:cubicBezTo>
                <a:cubicBezTo>
                  <a:pt x="689" y="317"/>
                  <a:pt x="681" y="325"/>
                  <a:pt x="681" y="334"/>
                </a:cubicBezTo>
                <a:close/>
                <a:moveTo>
                  <a:pt x="374" y="1227"/>
                </a:moveTo>
                <a:cubicBezTo>
                  <a:pt x="383" y="1226"/>
                  <a:pt x="390" y="1219"/>
                  <a:pt x="390" y="1210"/>
                </a:cubicBezTo>
                <a:cubicBezTo>
                  <a:pt x="390" y="1201"/>
                  <a:pt x="382" y="1193"/>
                  <a:pt x="373" y="1193"/>
                </a:cubicBezTo>
                <a:cubicBezTo>
                  <a:pt x="364" y="1193"/>
                  <a:pt x="356" y="1201"/>
                  <a:pt x="357" y="1210"/>
                </a:cubicBezTo>
                <a:cubicBezTo>
                  <a:pt x="357" y="1220"/>
                  <a:pt x="364" y="1227"/>
                  <a:pt x="374" y="1227"/>
                </a:cubicBezTo>
                <a:close/>
                <a:moveTo>
                  <a:pt x="1241" y="365"/>
                </a:moveTo>
                <a:cubicBezTo>
                  <a:pt x="1232" y="364"/>
                  <a:pt x="1224" y="372"/>
                  <a:pt x="1224" y="382"/>
                </a:cubicBezTo>
                <a:cubicBezTo>
                  <a:pt x="1224" y="391"/>
                  <a:pt x="1232" y="398"/>
                  <a:pt x="1241" y="398"/>
                </a:cubicBezTo>
                <a:cubicBezTo>
                  <a:pt x="1250" y="399"/>
                  <a:pt x="1257" y="391"/>
                  <a:pt x="1257" y="382"/>
                </a:cubicBezTo>
                <a:cubicBezTo>
                  <a:pt x="1258" y="372"/>
                  <a:pt x="1250" y="365"/>
                  <a:pt x="1241" y="365"/>
                </a:cubicBezTo>
                <a:close/>
                <a:moveTo>
                  <a:pt x="1407" y="1318"/>
                </a:moveTo>
                <a:cubicBezTo>
                  <a:pt x="1416" y="1318"/>
                  <a:pt x="1424" y="1310"/>
                  <a:pt x="1424" y="1301"/>
                </a:cubicBezTo>
                <a:cubicBezTo>
                  <a:pt x="1424" y="1291"/>
                  <a:pt x="1416" y="1284"/>
                  <a:pt x="1407" y="1284"/>
                </a:cubicBezTo>
                <a:cubicBezTo>
                  <a:pt x="1397" y="1285"/>
                  <a:pt x="1390" y="1292"/>
                  <a:pt x="1390" y="1301"/>
                </a:cubicBezTo>
                <a:cubicBezTo>
                  <a:pt x="1390" y="1310"/>
                  <a:pt x="1398" y="1318"/>
                  <a:pt x="1407" y="1318"/>
                </a:cubicBezTo>
                <a:close/>
                <a:moveTo>
                  <a:pt x="781" y="297"/>
                </a:moveTo>
                <a:cubicBezTo>
                  <a:pt x="772" y="297"/>
                  <a:pt x="764" y="305"/>
                  <a:pt x="764" y="314"/>
                </a:cubicBezTo>
                <a:cubicBezTo>
                  <a:pt x="764" y="323"/>
                  <a:pt x="772" y="331"/>
                  <a:pt x="781" y="331"/>
                </a:cubicBezTo>
                <a:cubicBezTo>
                  <a:pt x="790" y="331"/>
                  <a:pt x="798" y="323"/>
                  <a:pt x="798" y="314"/>
                </a:cubicBezTo>
                <a:cubicBezTo>
                  <a:pt x="798" y="305"/>
                  <a:pt x="790" y="297"/>
                  <a:pt x="781" y="297"/>
                </a:cubicBezTo>
                <a:close/>
                <a:moveTo>
                  <a:pt x="309" y="1030"/>
                </a:moveTo>
                <a:cubicBezTo>
                  <a:pt x="318" y="1029"/>
                  <a:pt x="326" y="1022"/>
                  <a:pt x="325" y="1013"/>
                </a:cubicBezTo>
                <a:cubicBezTo>
                  <a:pt x="325" y="1004"/>
                  <a:pt x="318" y="996"/>
                  <a:pt x="309" y="996"/>
                </a:cubicBezTo>
                <a:cubicBezTo>
                  <a:pt x="299" y="996"/>
                  <a:pt x="292" y="1003"/>
                  <a:pt x="292" y="1012"/>
                </a:cubicBezTo>
                <a:cubicBezTo>
                  <a:pt x="292" y="1022"/>
                  <a:pt x="299" y="1030"/>
                  <a:pt x="309" y="1030"/>
                </a:cubicBezTo>
                <a:close/>
                <a:moveTo>
                  <a:pt x="894" y="1547"/>
                </a:moveTo>
                <a:cubicBezTo>
                  <a:pt x="903" y="1547"/>
                  <a:pt x="910" y="1539"/>
                  <a:pt x="910" y="1530"/>
                </a:cubicBezTo>
                <a:cubicBezTo>
                  <a:pt x="910" y="1521"/>
                  <a:pt x="903" y="1513"/>
                  <a:pt x="893" y="1513"/>
                </a:cubicBezTo>
                <a:cubicBezTo>
                  <a:pt x="884" y="1513"/>
                  <a:pt x="877" y="1521"/>
                  <a:pt x="877" y="1530"/>
                </a:cubicBezTo>
                <a:cubicBezTo>
                  <a:pt x="877" y="1539"/>
                  <a:pt x="885" y="1547"/>
                  <a:pt x="894" y="1547"/>
                </a:cubicBezTo>
                <a:close/>
                <a:moveTo>
                  <a:pt x="973" y="287"/>
                </a:moveTo>
                <a:cubicBezTo>
                  <a:pt x="964" y="287"/>
                  <a:pt x="957" y="295"/>
                  <a:pt x="957" y="304"/>
                </a:cubicBezTo>
                <a:cubicBezTo>
                  <a:pt x="957" y="313"/>
                  <a:pt x="965" y="321"/>
                  <a:pt x="974" y="321"/>
                </a:cubicBezTo>
                <a:cubicBezTo>
                  <a:pt x="983" y="320"/>
                  <a:pt x="991" y="313"/>
                  <a:pt x="991" y="304"/>
                </a:cubicBezTo>
                <a:cubicBezTo>
                  <a:pt x="990" y="294"/>
                  <a:pt x="983" y="287"/>
                  <a:pt x="973" y="287"/>
                </a:cubicBezTo>
                <a:close/>
                <a:moveTo>
                  <a:pt x="1525" y="762"/>
                </a:moveTo>
                <a:cubicBezTo>
                  <a:pt x="1525" y="753"/>
                  <a:pt x="1518" y="745"/>
                  <a:pt x="1508" y="745"/>
                </a:cubicBezTo>
                <a:cubicBezTo>
                  <a:pt x="1499" y="745"/>
                  <a:pt x="1492" y="753"/>
                  <a:pt x="1492" y="762"/>
                </a:cubicBezTo>
                <a:cubicBezTo>
                  <a:pt x="1492" y="771"/>
                  <a:pt x="1499" y="779"/>
                  <a:pt x="1508" y="779"/>
                </a:cubicBezTo>
                <a:cubicBezTo>
                  <a:pt x="1518" y="779"/>
                  <a:pt x="1525" y="771"/>
                  <a:pt x="1525" y="762"/>
                </a:cubicBezTo>
                <a:close/>
                <a:moveTo>
                  <a:pt x="1529" y="829"/>
                </a:moveTo>
                <a:cubicBezTo>
                  <a:pt x="1519" y="829"/>
                  <a:pt x="1512" y="837"/>
                  <a:pt x="1512" y="846"/>
                </a:cubicBezTo>
                <a:cubicBezTo>
                  <a:pt x="1512" y="855"/>
                  <a:pt x="1520" y="863"/>
                  <a:pt x="1529" y="862"/>
                </a:cubicBezTo>
                <a:cubicBezTo>
                  <a:pt x="1538" y="862"/>
                  <a:pt x="1546" y="854"/>
                  <a:pt x="1546" y="845"/>
                </a:cubicBezTo>
                <a:cubicBezTo>
                  <a:pt x="1545" y="836"/>
                  <a:pt x="1538" y="829"/>
                  <a:pt x="1529" y="829"/>
                </a:cubicBezTo>
                <a:close/>
                <a:moveTo>
                  <a:pt x="1522" y="1118"/>
                </a:moveTo>
                <a:cubicBezTo>
                  <a:pt x="1522" y="1108"/>
                  <a:pt x="1514" y="1101"/>
                  <a:pt x="1505" y="1101"/>
                </a:cubicBezTo>
                <a:cubicBezTo>
                  <a:pt x="1496" y="1101"/>
                  <a:pt x="1488" y="1108"/>
                  <a:pt x="1488" y="1117"/>
                </a:cubicBezTo>
                <a:cubicBezTo>
                  <a:pt x="1488" y="1127"/>
                  <a:pt x="1496" y="1135"/>
                  <a:pt x="1505" y="1134"/>
                </a:cubicBezTo>
                <a:cubicBezTo>
                  <a:pt x="1515" y="1134"/>
                  <a:pt x="1522" y="1127"/>
                  <a:pt x="1522" y="1118"/>
                </a:cubicBezTo>
                <a:close/>
                <a:moveTo>
                  <a:pt x="1510" y="1080"/>
                </a:moveTo>
                <a:cubicBezTo>
                  <a:pt x="1519" y="1080"/>
                  <a:pt x="1527" y="1073"/>
                  <a:pt x="1527" y="1063"/>
                </a:cubicBezTo>
                <a:cubicBezTo>
                  <a:pt x="1527" y="1054"/>
                  <a:pt x="1520" y="1047"/>
                  <a:pt x="1510" y="1046"/>
                </a:cubicBezTo>
                <a:cubicBezTo>
                  <a:pt x="1501" y="1046"/>
                  <a:pt x="1494" y="1054"/>
                  <a:pt x="1493" y="1063"/>
                </a:cubicBezTo>
                <a:cubicBezTo>
                  <a:pt x="1493" y="1072"/>
                  <a:pt x="1501" y="1080"/>
                  <a:pt x="1510" y="1080"/>
                </a:cubicBezTo>
                <a:close/>
                <a:moveTo>
                  <a:pt x="1048" y="1515"/>
                </a:moveTo>
                <a:cubicBezTo>
                  <a:pt x="1049" y="1505"/>
                  <a:pt x="1041" y="1498"/>
                  <a:pt x="1032" y="1498"/>
                </a:cubicBezTo>
                <a:cubicBezTo>
                  <a:pt x="1023" y="1498"/>
                  <a:pt x="1015" y="1505"/>
                  <a:pt x="1015" y="1514"/>
                </a:cubicBezTo>
                <a:cubicBezTo>
                  <a:pt x="1015" y="1523"/>
                  <a:pt x="1022" y="1531"/>
                  <a:pt x="1032" y="1531"/>
                </a:cubicBezTo>
                <a:cubicBezTo>
                  <a:pt x="1041" y="1531"/>
                  <a:pt x="1048" y="1524"/>
                  <a:pt x="1048" y="1515"/>
                </a:cubicBezTo>
                <a:close/>
                <a:moveTo>
                  <a:pt x="1229" y="1467"/>
                </a:moveTo>
                <a:cubicBezTo>
                  <a:pt x="1238" y="1467"/>
                  <a:pt x="1246" y="1459"/>
                  <a:pt x="1246" y="1450"/>
                </a:cubicBezTo>
                <a:cubicBezTo>
                  <a:pt x="1247" y="1441"/>
                  <a:pt x="1239" y="1433"/>
                  <a:pt x="1230" y="1433"/>
                </a:cubicBezTo>
                <a:cubicBezTo>
                  <a:pt x="1220" y="1433"/>
                  <a:pt x="1213" y="1440"/>
                  <a:pt x="1213" y="1449"/>
                </a:cubicBezTo>
                <a:cubicBezTo>
                  <a:pt x="1213" y="1459"/>
                  <a:pt x="1220" y="1466"/>
                  <a:pt x="1229" y="1467"/>
                </a:cubicBezTo>
                <a:close/>
                <a:moveTo>
                  <a:pt x="523" y="1404"/>
                </a:moveTo>
                <a:cubicBezTo>
                  <a:pt x="532" y="1404"/>
                  <a:pt x="539" y="1397"/>
                  <a:pt x="539" y="1387"/>
                </a:cubicBezTo>
                <a:cubicBezTo>
                  <a:pt x="539" y="1378"/>
                  <a:pt x="532" y="1370"/>
                  <a:pt x="523" y="1370"/>
                </a:cubicBezTo>
                <a:cubicBezTo>
                  <a:pt x="513" y="1370"/>
                  <a:pt x="506" y="1378"/>
                  <a:pt x="506" y="1387"/>
                </a:cubicBezTo>
                <a:cubicBezTo>
                  <a:pt x="506" y="1396"/>
                  <a:pt x="513" y="1404"/>
                  <a:pt x="523" y="1404"/>
                </a:cubicBezTo>
                <a:close/>
                <a:moveTo>
                  <a:pt x="402" y="565"/>
                </a:moveTo>
                <a:cubicBezTo>
                  <a:pt x="393" y="565"/>
                  <a:pt x="385" y="572"/>
                  <a:pt x="385" y="582"/>
                </a:cubicBezTo>
                <a:cubicBezTo>
                  <a:pt x="384" y="591"/>
                  <a:pt x="392" y="599"/>
                  <a:pt x="401" y="599"/>
                </a:cubicBezTo>
                <a:cubicBezTo>
                  <a:pt x="411" y="599"/>
                  <a:pt x="418" y="592"/>
                  <a:pt x="418" y="582"/>
                </a:cubicBezTo>
                <a:cubicBezTo>
                  <a:pt x="418" y="573"/>
                  <a:pt x="411" y="565"/>
                  <a:pt x="402" y="565"/>
                </a:cubicBezTo>
                <a:close/>
                <a:moveTo>
                  <a:pt x="351" y="661"/>
                </a:moveTo>
                <a:cubicBezTo>
                  <a:pt x="351" y="670"/>
                  <a:pt x="358" y="678"/>
                  <a:pt x="367" y="678"/>
                </a:cubicBezTo>
                <a:cubicBezTo>
                  <a:pt x="376" y="678"/>
                  <a:pt x="384" y="670"/>
                  <a:pt x="384" y="661"/>
                </a:cubicBezTo>
                <a:cubicBezTo>
                  <a:pt x="384" y="652"/>
                  <a:pt x="377" y="645"/>
                  <a:pt x="367" y="645"/>
                </a:cubicBezTo>
                <a:cubicBezTo>
                  <a:pt x="358" y="645"/>
                  <a:pt x="351" y="652"/>
                  <a:pt x="351" y="661"/>
                </a:cubicBezTo>
                <a:close/>
                <a:moveTo>
                  <a:pt x="1162" y="331"/>
                </a:moveTo>
                <a:cubicBezTo>
                  <a:pt x="1152" y="330"/>
                  <a:pt x="1145" y="338"/>
                  <a:pt x="1145" y="347"/>
                </a:cubicBezTo>
                <a:cubicBezTo>
                  <a:pt x="1144" y="356"/>
                  <a:pt x="1152" y="364"/>
                  <a:pt x="1161" y="364"/>
                </a:cubicBezTo>
                <a:cubicBezTo>
                  <a:pt x="1170" y="364"/>
                  <a:pt x="1178" y="357"/>
                  <a:pt x="1178" y="348"/>
                </a:cubicBezTo>
                <a:cubicBezTo>
                  <a:pt x="1178" y="339"/>
                  <a:pt x="1171" y="331"/>
                  <a:pt x="1162" y="331"/>
                </a:cubicBezTo>
                <a:close/>
                <a:moveTo>
                  <a:pt x="627" y="1468"/>
                </a:moveTo>
                <a:cubicBezTo>
                  <a:pt x="636" y="1468"/>
                  <a:pt x="643" y="1460"/>
                  <a:pt x="643" y="1451"/>
                </a:cubicBezTo>
                <a:cubicBezTo>
                  <a:pt x="643" y="1442"/>
                  <a:pt x="636" y="1434"/>
                  <a:pt x="626" y="1435"/>
                </a:cubicBezTo>
                <a:cubicBezTo>
                  <a:pt x="617" y="1435"/>
                  <a:pt x="610" y="1443"/>
                  <a:pt x="610" y="1452"/>
                </a:cubicBezTo>
                <a:cubicBezTo>
                  <a:pt x="610" y="1461"/>
                  <a:pt x="618" y="1468"/>
                  <a:pt x="627" y="1468"/>
                </a:cubicBezTo>
                <a:close/>
                <a:moveTo>
                  <a:pt x="1266" y="395"/>
                </a:moveTo>
                <a:cubicBezTo>
                  <a:pt x="1257" y="394"/>
                  <a:pt x="1249" y="402"/>
                  <a:pt x="1249" y="411"/>
                </a:cubicBezTo>
                <a:cubicBezTo>
                  <a:pt x="1248" y="420"/>
                  <a:pt x="1256" y="428"/>
                  <a:pt x="1265" y="428"/>
                </a:cubicBezTo>
                <a:cubicBezTo>
                  <a:pt x="1274" y="428"/>
                  <a:pt x="1282" y="421"/>
                  <a:pt x="1282" y="412"/>
                </a:cubicBezTo>
                <a:cubicBezTo>
                  <a:pt x="1282" y="403"/>
                  <a:pt x="1275" y="395"/>
                  <a:pt x="1266" y="395"/>
                </a:cubicBezTo>
                <a:close/>
                <a:moveTo>
                  <a:pt x="423" y="1286"/>
                </a:moveTo>
                <a:cubicBezTo>
                  <a:pt x="432" y="1287"/>
                  <a:pt x="440" y="1280"/>
                  <a:pt x="440" y="1271"/>
                </a:cubicBezTo>
                <a:cubicBezTo>
                  <a:pt x="441" y="1261"/>
                  <a:pt x="434" y="1253"/>
                  <a:pt x="425" y="1253"/>
                </a:cubicBezTo>
                <a:cubicBezTo>
                  <a:pt x="416" y="1252"/>
                  <a:pt x="408" y="1259"/>
                  <a:pt x="407" y="1269"/>
                </a:cubicBezTo>
                <a:cubicBezTo>
                  <a:pt x="406" y="1278"/>
                  <a:pt x="414" y="1286"/>
                  <a:pt x="423" y="1286"/>
                </a:cubicBezTo>
                <a:close/>
                <a:moveTo>
                  <a:pt x="1490" y="661"/>
                </a:moveTo>
                <a:cubicBezTo>
                  <a:pt x="1481" y="660"/>
                  <a:pt x="1472" y="667"/>
                  <a:pt x="1472" y="677"/>
                </a:cubicBezTo>
                <a:cubicBezTo>
                  <a:pt x="1472" y="686"/>
                  <a:pt x="1479" y="694"/>
                  <a:pt x="1488" y="694"/>
                </a:cubicBezTo>
                <a:cubicBezTo>
                  <a:pt x="1497" y="695"/>
                  <a:pt x="1505" y="688"/>
                  <a:pt x="1506" y="678"/>
                </a:cubicBezTo>
                <a:cubicBezTo>
                  <a:pt x="1506" y="669"/>
                  <a:pt x="1499" y="661"/>
                  <a:pt x="1490" y="661"/>
                </a:cubicBezTo>
                <a:close/>
                <a:moveTo>
                  <a:pt x="314" y="941"/>
                </a:moveTo>
                <a:cubicBezTo>
                  <a:pt x="305" y="941"/>
                  <a:pt x="297" y="949"/>
                  <a:pt x="297" y="958"/>
                </a:cubicBezTo>
                <a:cubicBezTo>
                  <a:pt x="297" y="967"/>
                  <a:pt x="304" y="975"/>
                  <a:pt x="313" y="975"/>
                </a:cubicBezTo>
                <a:cubicBezTo>
                  <a:pt x="323" y="975"/>
                  <a:pt x="330" y="968"/>
                  <a:pt x="330" y="958"/>
                </a:cubicBezTo>
                <a:cubicBezTo>
                  <a:pt x="331" y="949"/>
                  <a:pt x="323" y="942"/>
                  <a:pt x="314" y="941"/>
                </a:cubicBezTo>
                <a:close/>
                <a:moveTo>
                  <a:pt x="1471" y="1214"/>
                </a:moveTo>
                <a:cubicBezTo>
                  <a:pt x="1480" y="1214"/>
                  <a:pt x="1487" y="1207"/>
                  <a:pt x="1488" y="1197"/>
                </a:cubicBezTo>
                <a:cubicBezTo>
                  <a:pt x="1488" y="1188"/>
                  <a:pt x="1481" y="1180"/>
                  <a:pt x="1471" y="1180"/>
                </a:cubicBezTo>
                <a:cubicBezTo>
                  <a:pt x="1462" y="1180"/>
                  <a:pt x="1454" y="1188"/>
                  <a:pt x="1454" y="1197"/>
                </a:cubicBezTo>
                <a:cubicBezTo>
                  <a:pt x="1454" y="1206"/>
                  <a:pt x="1461" y="1214"/>
                  <a:pt x="1471" y="1214"/>
                </a:cubicBezTo>
                <a:close/>
                <a:moveTo>
                  <a:pt x="919" y="282"/>
                </a:moveTo>
                <a:cubicBezTo>
                  <a:pt x="910" y="282"/>
                  <a:pt x="902" y="290"/>
                  <a:pt x="902" y="299"/>
                </a:cubicBezTo>
                <a:cubicBezTo>
                  <a:pt x="903" y="308"/>
                  <a:pt x="910" y="316"/>
                  <a:pt x="919" y="315"/>
                </a:cubicBezTo>
                <a:cubicBezTo>
                  <a:pt x="929" y="315"/>
                  <a:pt x="936" y="307"/>
                  <a:pt x="936" y="298"/>
                </a:cubicBezTo>
                <a:cubicBezTo>
                  <a:pt x="936" y="289"/>
                  <a:pt x="928" y="281"/>
                  <a:pt x="919" y="282"/>
                </a:cubicBezTo>
                <a:close/>
                <a:moveTo>
                  <a:pt x="312" y="1096"/>
                </a:moveTo>
                <a:cubicBezTo>
                  <a:pt x="312" y="1105"/>
                  <a:pt x="320" y="1113"/>
                  <a:pt x="329" y="1113"/>
                </a:cubicBezTo>
                <a:cubicBezTo>
                  <a:pt x="338" y="1113"/>
                  <a:pt x="346" y="1106"/>
                  <a:pt x="346" y="1097"/>
                </a:cubicBezTo>
                <a:cubicBezTo>
                  <a:pt x="346" y="1087"/>
                  <a:pt x="338" y="1080"/>
                  <a:pt x="329" y="1080"/>
                </a:cubicBezTo>
                <a:cubicBezTo>
                  <a:pt x="320" y="1080"/>
                  <a:pt x="312" y="1087"/>
                  <a:pt x="312" y="1096"/>
                </a:cubicBezTo>
                <a:close/>
                <a:moveTo>
                  <a:pt x="785" y="1537"/>
                </a:moveTo>
                <a:cubicBezTo>
                  <a:pt x="794" y="1537"/>
                  <a:pt x="802" y="1530"/>
                  <a:pt x="802" y="1521"/>
                </a:cubicBezTo>
                <a:cubicBezTo>
                  <a:pt x="802" y="1512"/>
                  <a:pt x="795" y="1504"/>
                  <a:pt x="786" y="1503"/>
                </a:cubicBezTo>
                <a:cubicBezTo>
                  <a:pt x="777" y="1503"/>
                  <a:pt x="768" y="1511"/>
                  <a:pt x="768" y="1520"/>
                </a:cubicBezTo>
                <a:cubicBezTo>
                  <a:pt x="768" y="1530"/>
                  <a:pt x="776" y="1537"/>
                  <a:pt x="785" y="1537"/>
                </a:cubicBezTo>
                <a:close/>
                <a:moveTo>
                  <a:pt x="481" y="1358"/>
                </a:moveTo>
                <a:cubicBezTo>
                  <a:pt x="481" y="1368"/>
                  <a:pt x="488" y="1375"/>
                  <a:pt x="498" y="1375"/>
                </a:cubicBezTo>
                <a:cubicBezTo>
                  <a:pt x="507" y="1375"/>
                  <a:pt x="515" y="1367"/>
                  <a:pt x="515" y="1358"/>
                </a:cubicBezTo>
                <a:cubicBezTo>
                  <a:pt x="515" y="1349"/>
                  <a:pt x="507" y="1342"/>
                  <a:pt x="498" y="1341"/>
                </a:cubicBezTo>
                <a:cubicBezTo>
                  <a:pt x="489" y="1341"/>
                  <a:pt x="481" y="1349"/>
                  <a:pt x="481" y="1358"/>
                </a:cubicBezTo>
                <a:close/>
                <a:moveTo>
                  <a:pt x="1117" y="1511"/>
                </a:moveTo>
                <a:cubicBezTo>
                  <a:pt x="1126" y="1511"/>
                  <a:pt x="1133" y="1504"/>
                  <a:pt x="1133" y="1494"/>
                </a:cubicBezTo>
                <a:cubicBezTo>
                  <a:pt x="1133" y="1485"/>
                  <a:pt x="1125" y="1478"/>
                  <a:pt x="1116" y="1478"/>
                </a:cubicBezTo>
                <a:cubicBezTo>
                  <a:pt x="1107" y="1478"/>
                  <a:pt x="1099" y="1486"/>
                  <a:pt x="1099" y="1495"/>
                </a:cubicBezTo>
                <a:cubicBezTo>
                  <a:pt x="1100" y="1504"/>
                  <a:pt x="1107" y="1512"/>
                  <a:pt x="1117" y="1511"/>
                </a:cubicBezTo>
                <a:close/>
                <a:moveTo>
                  <a:pt x="473" y="1345"/>
                </a:moveTo>
                <a:cubicBezTo>
                  <a:pt x="482" y="1345"/>
                  <a:pt x="490" y="1337"/>
                  <a:pt x="490" y="1328"/>
                </a:cubicBezTo>
                <a:cubicBezTo>
                  <a:pt x="490" y="1319"/>
                  <a:pt x="482" y="1312"/>
                  <a:pt x="473" y="1312"/>
                </a:cubicBezTo>
                <a:cubicBezTo>
                  <a:pt x="464" y="1312"/>
                  <a:pt x="456" y="1319"/>
                  <a:pt x="456" y="1329"/>
                </a:cubicBezTo>
                <a:cubicBezTo>
                  <a:pt x="456" y="1338"/>
                  <a:pt x="464" y="1345"/>
                  <a:pt x="473" y="1345"/>
                </a:cubicBezTo>
                <a:close/>
                <a:moveTo>
                  <a:pt x="398" y="1257"/>
                </a:moveTo>
                <a:cubicBezTo>
                  <a:pt x="408" y="1257"/>
                  <a:pt x="415" y="1249"/>
                  <a:pt x="416" y="1240"/>
                </a:cubicBezTo>
                <a:cubicBezTo>
                  <a:pt x="416" y="1231"/>
                  <a:pt x="409" y="1223"/>
                  <a:pt x="399" y="1223"/>
                </a:cubicBezTo>
                <a:cubicBezTo>
                  <a:pt x="390" y="1223"/>
                  <a:pt x="382" y="1230"/>
                  <a:pt x="382" y="1239"/>
                </a:cubicBezTo>
                <a:cubicBezTo>
                  <a:pt x="382" y="1249"/>
                  <a:pt x="389" y="1256"/>
                  <a:pt x="398" y="1257"/>
                </a:cubicBezTo>
                <a:close/>
                <a:moveTo>
                  <a:pt x="1377" y="1343"/>
                </a:moveTo>
                <a:cubicBezTo>
                  <a:pt x="1387" y="1342"/>
                  <a:pt x="1394" y="1335"/>
                  <a:pt x="1394" y="1326"/>
                </a:cubicBezTo>
                <a:cubicBezTo>
                  <a:pt x="1394" y="1316"/>
                  <a:pt x="1386" y="1309"/>
                  <a:pt x="1377" y="1309"/>
                </a:cubicBezTo>
                <a:cubicBezTo>
                  <a:pt x="1368" y="1309"/>
                  <a:pt x="1360" y="1317"/>
                  <a:pt x="1360" y="1326"/>
                </a:cubicBezTo>
                <a:cubicBezTo>
                  <a:pt x="1360" y="1335"/>
                  <a:pt x="1368" y="1343"/>
                  <a:pt x="1377" y="1343"/>
                </a:cubicBezTo>
                <a:close/>
                <a:moveTo>
                  <a:pt x="1289" y="1417"/>
                </a:moveTo>
                <a:cubicBezTo>
                  <a:pt x="1298" y="1417"/>
                  <a:pt x="1305" y="1409"/>
                  <a:pt x="1305" y="1400"/>
                </a:cubicBezTo>
                <a:cubicBezTo>
                  <a:pt x="1305" y="1390"/>
                  <a:pt x="1297" y="1383"/>
                  <a:pt x="1288" y="1383"/>
                </a:cubicBezTo>
                <a:cubicBezTo>
                  <a:pt x="1279" y="1384"/>
                  <a:pt x="1271" y="1391"/>
                  <a:pt x="1272" y="1400"/>
                </a:cubicBezTo>
                <a:cubicBezTo>
                  <a:pt x="1272" y="1410"/>
                  <a:pt x="1280" y="1417"/>
                  <a:pt x="1289" y="1417"/>
                </a:cubicBezTo>
                <a:close/>
                <a:moveTo>
                  <a:pt x="668" y="343"/>
                </a:moveTo>
                <a:cubicBezTo>
                  <a:pt x="658" y="343"/>
                  <a:pt x="651" y="350"/>
                  <a:pt x="651" y="359"/>
                </a:cubicBezTo>
                <a:cubicBezTo>
                  <a:pt x="651" y="368"/>
                  <a:pt x="658" y="376"/>
                  <a:pt x="668" y="376"/>
                </a:cubicBezTo>
                <a:cubicBezTo>
                  <a:pt x="677" y="376"/>
                  <a:pt x="684" y="368"/>
                  <a:pt x="684" y="359"/>
                </a:cubicBezTo>
                <a:cubicBezTo>
                  <a:pt x="684" y="350"/>
                  <a:pt x="677" y="343"/>
                  <a:pt x="668" y="343"/>
                </a:cubicBezTo>
                <a:close/>
                <a:moveTo>
                  <a:pt x="316" y="740"/>
                </a:moveTo>
                <a:cubicBezTo>
                  <a:pt x="315" y="750"/>
                  <a:pt x="323" y="757"/>
                  <a:pt x="332" y="757"/>
                </a:cubicBezTo>
                <a:cubicBezTo>
                  <a:pt x="341" y="758"/>
                  <a:pt x="349" y="750"/>
                  <a:pt x="349" y="741"/>
                </a:cubicBezTo>
                <a:cubicBezTo>
                  <a:pt x="349" y="732"/>
                  <a:pt x="342" y="724"/>
                  <a:pt x="333" y="724"/>
                </a:cubicBezTo>
                <a:cubicBezTo>
                  <a:pt x="324" y="724"/>
                  <a:pt x="316" y="731"/>
                  <a:pt x="316" y="740"/>
                </a:cubicBezTo>
                <a:close/>
                <a:moveTo>
                  <a:pt x="1258" y="1442"/>
                </a:moveTo>
                <a:cubicBezTo>
                  <a:pt x="1268" y="1442"/>
                  <a:pt x="1275" y="1434"/>
                  <a:pt x="1275" y="1425"/>
                </a:cubicBezTo>
                <a:cubicBezTo>
                  <a:pt x="1275" y="1416"/>
                  <a:pt x="1268" y="1408"/>
                  <a:pt x="1259" y="1408"/>
                </a:cubicBezTo>
                <a:cubicBezTo>
                  <a:pt x="1250" y="1408"/>
                  <a:pt x="1242" y="1416"/>
                  <a:pt x="1242" y="1425"/>
                </a:cubicBezTo>
                <a:cubicBezTo>
                  <a:pt x="1242" y="1434"/>
                  <a:pt x="1249" y="1441"/>
                  <a:pt x="1258" y="1442"/>
                </a:cubicBezTo>
                <a:close/>
                <a:moveTo>
                  <a:pt x="1012" y="308"/>
                </a:moveTo>
                <a:cubicBezTo>
                  <a:pt x="1011" y="317"/>
                  <a:pt x="1019" y="325"/>
                  <a:pt x="1028" y="325"/>
                </a:cubicBezTo>
                <a:cubicBezTo>
                  <a:pt x="1037" y="325"/>
                  <a:pt x="1045" y="317"/>
                  <a:pt x="1045" y="308"/>
                </a:cubicBezTo>
                <a:cubicBezTo>
                  <a:pt x="1045" y="299"/>
                  <a:pt x="1038" y="291"/>
                  <a:pt x="1028" y="291"/>
                </a:cubicBezTo>
                <a:cubicBezTo>
                  <a:pt x="1019" y="291"/>
                  <a:pt x="1012" y="298"/>
                  <a:pt x="1012" y="308"/>
                </a:cubicBezTo>
                <a:close/>
                <a:moveTo>
                  <a:pt x="839" y="1541"/>
                </a:moveTo>
                <a:cubicBezTo>
                  <a:pt x="848" y="1541"/>
                  <a:pt x="856" y="1533"/>
                  <a:pt x="856" y="1524"/>
                </a:cubicBezTo>
                <a:cubicBezTo>
                  <a:pt x="856" y="1515"/>
                  <a:pt x="848" y="1508"/>
                  <a:pt x="839" y="1508"/>
                </a:cubicBezTo>
                <a:cubicBezTo>
                  <a:pt x="829" y="1508"/>
                  <a:pt x="822" y="1516"/>
                  <a:pt x="822" y="1525"/>
                </a:cubicBezTo>
                <a:cubicBezTo>
                  <a:pt x="822" y="1534"/>
                  <a:pt x="830" y="1542"/>
                  <a:pt x="839" y="1541"/>
                </a:cubicBezTo>
                <a:close/>
                <a:moveTo>
                  <a:pt x="706" y="1503"/>
                </a:moveTo>
                <a:cubicBezTo>
                  <a:pt x="715" y="1503"/>
                  <a:pt x="723" y="1495"/>
                  <a:pt x="723" y="1486"/>
                </a:cubicBezTo>
                <a:cubicBezTo>
                  <a:pt x="723" y="1477"/>
                  <a:pt x="715" y="1469"/>
                  <a:pt x="706" y="1469"/>
                </a:cubicBezTo>
                <a:cubicBezTo>
                  <a:pt x="697" y="1470"/>
                  <a:pt x="689" y="1477"/>
                  <a:pt x="689" y="1486"/>
                </a:cubicBezTo>
                <a:cubicBezTo>
                  <a:pt x="689" y="1496"/>
                  <a:pt x="697" y="1503"/>
                  <a:pt x="706" y="1503"/>
                </a:cubicBezTo>
                <a:close/>
                <a:moveTo>
                  <a:pt x="948" y="1552"/>
                </a:moveTo>
                <a:cubicBezTo>
                  <a:pt x="957" y="1552"/>
                  <a:pt x="965" y="1545"/>
                  <a:pt x="965" y="1536"/>
                </a:cubicBezTo>
                <a:cubicBezTo>
                  <a:pt x="965" y="1527"/>
                  <a:pt x="958" y="1519"/>
                  <a:pt x="949" y="1518"/>
                </a:cubicBezTo>
                <a:cubicBezTo>
                  <a:pt x="939" y="1518"/>
                  <a:pt x="931" y="1525"/>
                  <a:pt x="931" y="1535"/>
                </a:cubicBezTo>
                <a:cubicBezTo>
                  <a:pt x="931" y="1544"/>
                  <a:pt x="939" y="1552"/>
                  <a:pt x="948" y="1552"/>
                </a:cubicBezTo>
                <a:close/>
                <a:moveTo>
                  <a:pt x="1347" y="1367"/>
                </a:moveTo>
                <a:cubicBezTo>
                  <a:pt x="1357" y="1367"/>
                  <a:pt x="1364" y="1360"/>
                  <a:pt x="1364" y="1350"/>
                </a:cubicBezTo>
                <a:cubicBezTo>
                  <a:pt x="1364" y="1341"/>
                  <a:pt x="1356" y="1334"/>
                  <a:pt x="1347" y="1334"/>
                </a:cubicBezTo>
                <a:cubicBezTo>
                  <a:pt x="1338" y="1334"/>
                  <a:pt x="1330" y="1341"/>
                  <a:pt x="1331" y="1351"/>
                </a:cubicBezTo>
                <a:cubicBezTo>
                  <a:pt x="1331" y="1360"/>
                  <a:pt x="1338" y="1367"/>
                  <a:pt x="1347" y="1367"/>
                </a:cubicBezTo>
                <a:close/>
                <a:moveTo>
                  <a:pt x="1318" y="1392"/>
                </a:moveTo>
                <a:cubicBezTo>
                  <a:pt x="1327" y="1392"/>
                  <a:pt x="1335" y="1385"/>
                  <a:pt x="1335" y="1375"/>
                </a:cubicBezTo>
                <a:cubicBezTo>
                  <a:pt x="1335" y="1366"/>
                  <a:pt x="1327" y="1358"/>
                  <a:pt x="1318" y="1359"/>
                </a:cubicBezTo>
                <a:cubicBezTo>
                  <a:pt x="1309" y="1359"/>
                  <a:pt x="1302" y="1366"/>
                  <a:pt x="1302" y="1375"/>
                </a:cubicBezTo>
                <a:cubicBezTo>
                  <a:pt x="1301" y="1384"/>
                  <a:pt x="1309" y="1392"/>
                  <a:pt x="1318" y="1392"/>
                </a:cubicBezTo>
                <a:close/>
                <a:moveTo>
                  <a:pt x="430" y="541"/>
                </a:moveTo>
                <a:cubicBezTo>
                  <a:pt x="421" y="541"/>
                  <a:pt x="414" y="548"/>
                  <a:pt x="414" y="557"/>
                </a:cubicBezTo>
                <a:cubicBezTo>
                  <a:pt x="414" y="566"/>
                  <a:pt x="421" y="574"/>
                  <a:pt x="430" y="574"/>
                </a:cubicBezTo>
                <a:cubicBezTo>
                  <a:pt x="439" y="574"/>
                  <a:pt x="447" y="567"/>
                  <a:pt x="447" y="557"/>
                </a:cubicBezTo>
                <a:cubicBezTo>
                  <a:pt x="447" y="548"/>
                  <a:pt x="440" y="541"/>
                  <a:pt x="430" y="541"/>
                </a:cubicBezTo>
                <a:close/>
                <a:moveTo>
                  <a:pt x="1464" y="631"/>
                </a:moveTo>
                <a:cubicBezTo>
                  <a:pt x="1455" y="631"/>
                  <a:pt x="1447" y="639"/>
                  <a:pt x="1447" y="648"/>
                </a:cubicBezTo>
                <a:cubicBezTo>
                  <a:pt x="1447" y="657"/>
                  <a:pt x="1455" y="664"/>
                  <a:pt x="1464" y="664"/>
                </a:cubicBezTo>
                <a:cubicBezTo>
                  <a:pt x="1473" y="665"/>
                  <a:pt x="1481" y="657"/>
                  <a:pt x="1481" y="648"/>
                </a:cubicBezTo>
                <a:cubicBezTo>
                  <a:pt x="1481" y="639"/>
                  <a:pt x="1473" y="631"/>
                  <a:pt x="1464" y="631"/>
                </a:cubicBezTo>
                <a:close/>
                <a:moveTo>
                  <a:pt x="448" y="1315"/>
                </a:moveTo>
                <a:cubicBezTo>
                  <a:pt x="457" y="1315"/>
                  <a:pt x="465" y="1308"/>
                  <a:pt x="465" y="1299"/>
                </a:cubicBezTo>
                <a:cubicBezTo>
                  <a:pt x="465" y="1290"/>
                  <a:pt x="458" y="1282"/>
                  <a:pt x="448" y="1282"/>
                </a:cubicBezTo>
                <a:cubicBezTo>
                  <a:pt x="440" y="1282"/>
                  <a:pt x="432" y="1289"/>
                  <a:pt x="432" y="1298"/>
                </a:cubicBezTo>
                <a:cubicBezTo>
                  <a:pt x="431" y="1307"/>
                  <a:pt x="439" y="1315"/>
                  <a:pt x="448" y="1315"/>
                </a:cubicBezTo>
                <a:close/>
                <a:moveTo>
                  <a:pt x="1441" y="1238"/>
                </a:moveTo>
                <a:cubicBezTo>
                  <a:pt x="1450" y="1238"/>
                  <a:pt x="1458" y="1231"/>
                  <a:pt x="1458" y="1222"/>
                </a:cubicBezTo>
                <a:cubicBezTo>
                  <a:pt x="1458" y="1212"/>
                  <a:pt x="1450" y="1205"/>
                  <a:pt x="1441" y="1205"/>
                </a:cubicBezTo>
                <a:cubicBezTo>
                  <a:pt x="1432" y="1205"/>
                  <a:pt x="1425" y="1213"/>
                  <a:pt x="1424" y="1222"/>
                </a:cubicBezTo>
                <a:cubicBezTo>
                  <a:pt x="1424" y="1231"/>
                  <a:pt x="1432" y="1238"/>
                  <a:pt x="1441" y="1238"/>
                </a:cubicBezTo>
                <a:close/>
                <a:moveTo>
                  <a:pt x="1540" y="900"/>
                </a:moveTo>
                <a:cubicBezTo>
                  <a:pt x="1540" y="891"/>
                  <a:pt x="1533" y="884"/>
                  <a:pt x="1524" y="883"/>
                </a:cubicBezTo>
                <a:cubicBezTo>
                  <a:pt x="1515" y="883"/>
                  <a:pt x="1507" y="891"/>
                  <a:pt x="1507" y="900"/>
                </a:cubicBezTo>
                <a:cubicBezTo>
                  <a:pt x="1507" y="909"/>
                  <a:pt x="1514" y="917"/>
                  <a:pt x="1523" y="917"/>
                </a:cubicBezTo>
                <a:cubicBezTo>
                  <a:pt x="1533" y="917"/>
                  <a:pt x="1540" y="910"/>
                  <a:pt x="1540" y="900"/>
                </a:cubicBezTo>
                <a:close/>
                <a:moveTo>
                  <a:pt x="311" y="795"/>
                </a:moveTo>
                <a:cubicBezTo>
                  <a:pt x="311" y="804"/>
                  <a:pt x="319" y="812"/>
                  <a:pt x="328" y="812"/>
                </a:cubicBezTo>
                <a:cubicBezTo>
                  <a:pt x="337" y="812"/>
                  <a:pt x="345" y="804"/>
                  <a:pt x="345" y="795"/>
                </a:cubicBezTo>
                <a:cubicBezTo>
                  <a:pt x="345" y="786"/>
                  <a:pt x="337" y="778"/>
                  <a:pt x="328" y="779"/>
                </a:cubicBezTo>
                <a:cubicBezTo>
                  <a:pt x="319" y="779"/>
                  <a:pt x="312" y="786"/>
                  <a:pt x="311" y="795"/>
                </a:cubicBezTo>
                <a:close/>
                <a:moveTo>
                  <a:pt x="354" y="1143"/>
                </a:moveTo>
                <a:cubicBezTo>
                  <a:pt x="363" y="1143"/>
                  <a:pt x="371" y="1135"/>
                  <a:pt x="370" y="1126"/>
                </a:cubicBezTo>
                <a:cubicBezTo>
                  <a:pt x="370" y="1117"/>
                  <a:pt x="363" y="1110"/>
                  <a:pt x="354" y="1110"/>
                </a:cubicBezTo>
                <a:cubicBezTo>
                  <a:pt x="345" y="1110"/>
                  <a:pt x="337" y="1117"/>
                  <a:pt x="337" y="1126"/>
                </a:cubicBezTo>
                <a:cubicBezTo>
                  <a:pt x="337" y="1136"/>
                  <a:pt x="345" y="1143"/>
                  <a:pt x="354" y="1143"/>
                </a:cubicBezTo>
                <a:close/>
                <a:moveTo>
                  <a:pt x="751" y="322"/>
                </a:moveTo>
                <a:cubicBezTo>
                  <a:pt x="742" y="322"/>
                  <a:pt x="735" y="330"/>
                  <a:pt x="735" y="338"/>
                </a:cubicBezTo>
                <a:cubicBezTo>
                  <a:pt x="734" y="348"/>
                  <a:pt x="742" y="355"/>
                  <a:pt x="751" y="355"/>
                </a:cubicBezTo>
                <a:cubicBezTo>
                  <a:pt x="760" y="355"/>
                  <a:pt x="768" y="348"/>
                  <a:pt x="768" y="339"/>
                </a:cubicBezTo>
                <a:cubicBezTo>
                  <a:pt x="768" y="329"/>
                  <a:pt x="760" y="322"/>
                  <a:pt x="751" y="322"/>
                </a:cubicBezTo>
                <a:close/>
                <a:moveTo>
                  <a:pt x="333" y="1059"/>
                </a:moveTo>
                <a:cubicBezTo>
                  <a:pt x="342" y="1059"/>
                  <a:pt x="350" y="1052"/>
                  <a:pt x="350" y="1043"/>
                </a:cubicBezTo>
                <a:cubicBezTo>
                  <a:pt x="350" y="1034"/>
                  <a:pt x="342" y="1026"/>
                  <a:pt x="333" y="1026"/>
                </a:cubicBezTo>
                <a:cubicBezTo>
                  <a:pt x="324" y="1026"/>
                  <a:pt x="317" y="1033"/>
                  <a:pt x="317" y="1042"/>
                </a:cubicBezTo>
                <a:cubicBezTo>
                  <a:pt x="316" y="1051"/>
                  <a:pt x="324" y="1059"/>
                  <a:pt x="333" y="1059"/>
                </a:cubicBezTo>
                <a:close/>
                <a:moveTo>
                  <a:pt x="1536" y="955"/>
                </a:moveTo>
                <a:cubicBezTo>
                  <a:pt x="1536" y="946"/>
                  <a:pt x="1529" y="938"/>
                  <a:pt x="1520" y="938"/>
                </a:cubicBezTo>
                <a:cubicBezTo>
                  <a:pt x="1511" y="938"/>
                  <a:pt x="1503" y="945"/>
                  <a:pt x="1503" y="954"/>
                </a:cubicBezTo>
                <a:cubicBezTo>
                  <a:pt x="1503" y="964"/>
                  <a:pt x="1510" y="971"/>
                  <a:pt x="1519" y="971"/>
                </a:cubicBezTo>
                <a:cubicBezTo>
                  <a:pt x="1528" y="971"/>
                  <a:pt x="1536" y="964"/>
                  <a:pt x="1536" y="955"/>
                </a:cubicBezTo>
                <a:close/>
                <a:moveTo>
                  <a:pt x="1531" y="1009"/>
                </a:moveTo>
                <a:cubicBezTo>
                  <a:pt x="1531" y="1000"/>
                  <a:pt x="1524" y="992"/>
                  <a:pt x="1515" y="992"/>
                </a:cubicBezTo>
                <a:cubicBezTo>
                  <a:pt x="1506" y="992"/>
                  <a:pt x="1498" y="999"/>
                  <a:pt x="1498" y="1008"/>
                </a:cubicBezTo>
                <a:cubicBezTo>
                  <a:pt x="1497" y="1017"/>
                  <a:pt x="1505" y="1025"/>
                  <a:pt x="1514" y="1025"/>
                </a:cubicBezTo>
                <a:cubicBezTo>
                  <a:pt x="1523" y="1025"/>
                  <a:pt x="1531" y="1018"/>
                  <a:pt x="1531" y="1009"/>
                </a:cubicBezTo>
                <a:close/>
                <a:moveTo>
                  <a:pt x="306" y="849"/>
                </a:moveTo>
                <a:cubicBezTo>
                  <a:pt x="306" y="858"/>
                  <a:pt x="313" y="866"/>
                  <a:pt x="323" y="866"/>
                </a:cubicBezTo>
                <a:cubicBezTo>
                  <a:pt x="332" y="867"/>
                  <a:pt x="339" y="859"/>
                  <a:pt x="340" y="850"/>
                </a:cubicBezTo>
                <a:cubicBezTo>
                  <a:pt x="340" y="841"/>
                  <a:pt x="332" y="833"/>
                  <a:pt x="323" y="833"/>
                </a:cubicBezTo>
                <a:cubicBezTo>
                  <a:pt x="314" y="833"/>
                  <a:pt x="307" y="840"/>
                  <a:pt x="306" y="849"/>
                </a:cubicBezTo>
                <a:close/>
                <a:moveTo>
                  <a:pt x="1186" y="361"/>
                </a:moveTo>
                <a:cubicBezTo>
                  <a:pt x="1177" y="361"/>
                  <a:pt x="1169" y="368"/>
                  <a:pt x="1169" y="378"/>
                </a:cubicBezTo>
                <a:cubicBezTo>
                  <a:pt x="1170" y="386"/>
                  <a:pt x="1177" y="394"/>
                  <a:pt x="1186" y="394"/>
                </a:cubicBezTo>
                <a:cubicBezTo>
                  <a:pt x="1195" y="394"/>
                  <a:pt x="1203" y="386"/>
                  <a:pt x="1203" y="377"/>
                </a:cubicBezTo>
                <a:cubicBezTo>
                  <a:pt x="1203" y="368"/>
                  <a:pt x="1195" y="361"/>
                  <a:pt x="1186" y="361"/>
                </a:cubicBezTo>
                <a:close/>
                <a:moveTo>
                  <a:pt x="638" y="367"/>
                </a:moveTo>
                <a:cubicBezTo>
                  <a:pt x="629" y="367"/>
                  <a:pt x="621" y="374"/>
                  <a:pt x="621" y="383"/>
                </a:cubicBezTo>
                <a:cubicBezTo>
                  <a:pt x="621" y="393"/>
                  <a:pt x="628" y="400"/>
                  <a:pt x="637" y="401"/>
                </a:cubicBezTo>
                <a:cubicBezTo>
                  <a:pt x="646" y="401"/>
                  <a:pt x="654" y="394"/>
                  <a:pt x="654" y="384"/>
                </a:cubicBezTo>
                <a:cubicBezTo>
                  <a:pt x="654" y="375"/>
                  <a:pt x="647" y="367"/>
                  <a:pt x="638" y="367"/>
                </a:cubicBezTo>
                <a:close/>
                <a:moveTo>
                  <a:pt x="1290" y="425"/>
                </a:moveTo>
                <a:cubicBezTo>
                  <a:pt x="1281" y="424"/>
                  <a:pt x="1273" y="432"/>
                  <a:pt x="1274" y="441"/>
                </a:cubicBezTo>
                <a:cubicBezTo>
                  <a:pt x="1274" y="450"/>
                  <a:pt x="1281" y="457"/>
                  <a:pt x="1290" y="458"/>
                </a:cubicBezTo>
                <a:cubicBezTo>
                  <a:pt x="1299" y="458"/>
                  <a:pt x="1307" y="451"/>
                  <a:pt x="1307" y="441"/>
                </a:cubicBezTo>
                <a:cubicBezTo>
                  <a:pt x="1307" y="432"/>
                  <a:pt x="1299" y="425"/>
                  <a:pt x="1290" y="425"/>
                </a:cubicBezTo>
                <a:close/>
                <a:moveTo>
                  <a:pt x="302" y="903"/>
                </a:moveTo>
                <a:cubicBezTo>
                  <a:pt x="302" y="912"/>
                  <a:pt x="309" y="920"/>
                  <a:pt x="318" y="920"/>
                </a:cubicBezTo>
                <a:cubicBezTo>
                  <a:pt x="328" y="920"/>
                  <a:pt x="335" y="913"/>
                  <a:pt x="335" y="904"/>
                </a:cubicBezTo>
                <a:cubicBezTo>
                  <a:pt x="335" y="895"/>
                  <a:pt x="328" y="887"/>
                  <a:pt x="319" y="887"/>
                </a:cubicBezTo>
                <a:cubicBezTo>
                  <a:pt x="310" y="887"/>
                  <a:pt x="302" y="894"/>
                  <a:pt x="302" y="903"/>
                </a:cubicBezTo>
                <a:close/>
                <a:moveTo>
                  <a:pt x="836" y="303"/>
                </a:moveTo>
                <a:cubicBezTo>
                  <a:pt x="827" y="303"/>
                  <a:pt x="819" y="310"/>
                  <a:pt x="819" y="318"/>
                </a:cubicBezTo>
                <a:cubicBezTo>
                  <a:pt x="819" y="328"/>
                  <a:pt x="826" y="335"/>
                  <a:pt x="835" y="336"/>
                </a:cubicBezTo>
                <a:cubicBezTo>
                  <a:pt x="844" y="336"/>
                  <a:pt x="852" y="329"/>
                  <a:pt x="852" y="319"/>
                </a:cubicBezTo>
                <a:cubicBezTo>
                  <a:pt x="852" y="310"/>
                  <a:pt x="845" y="303"/>
                  <a:pt x="836" y="303"/>
                </a:cubicBezTo>
                <a:close/>
                <a:moveTo>
                  <a:pt x="1106" y="326"/>
                </a:moveTo>
                <a:cubicBezTo>
                  <a:pt x="1098" y="327"/>
                  <a:pt x="1090" y="334"/>
                  <a:pt x="1090" y="343"/>
                </a:cubicBezTo>
                <a:cubicBezTo>
                  <a:pt x="1090" y="352"/>
                  <a:pt x="1097" y="360"/>
                  <a:pt x="1107" y="360"/>
                </a:cubicBezTo>
                <a:cubicBezTo>
                  <a:pt x="1116" y="360"/>
                  <a:pt x="1123" y="352"/>
                  <a:pt x="1123" y="343"/>
                </a:cubicBezTo>
                <a:cubicBezTo>
                  <a:pt x="1123" y="334"/>
                  <a:pt x="1116" y="326"/>
                  <a:pt x="1106" y="326"/>
                </a:cubicBezTo>
                <a:close/>
                <a:moveTo>
                  <a:pt x="602" y="1439"/>
                </a:moveTo>
                <a:cubicBezTo>
                  <a:pt x="611" y="1439"/>
                  <a:pt x="618" y="1432"/>
                  <a:pt x="618" y="1423"/>
                </a:cubicBezTo>
                <a:cubicBezTo>
                  <a:pt x="619" y="1413"/>
                  <a:pt x="611" y="1406"/>
                  <a:pt x="602" y="1406"/>
                </a:cubicBezTo>
                <a:cubicBezTo>
                  <a:pt x="593" y="1406"/>
                  <a:pt x="585" y="1413"/>
                  <a:pt x="585" y="1423"/>
                </a:cubicBezTo>
                <a:cubicBezTo>
                  <a:pt x="585" y="1432"/>
                  <a:pt x="593" y="1439"/>
                  <a:pt x="602" y="1439"/>
                </a:cubicBezTo>
                <a:close/>
                <a:moveTo>
                  <a:pt x="444" y="532"/>
                </a:moveTo>
                <a:cubicBezTo>
                  <a:pt x="444" y="541"/>
                  <a:pt x="451" y="549"/>
                  <a:pt x="460" y="549"/>
                </a:cubicBezTo>
                <a:cubicBezTo>
                  <a:pt x="469" y="549"/>
                  <a:pt x="477" y="542"/>
                  <a:pt x="477" y="533"/>
                </a:cubicBezTo>
                <a:cubicBezTo>
                  <a:pt x="477" y="524"/>
                  <a:pt x="470" y="516"/>
                  <a:pt x="461" y="516"/>
                </a:cubicBezTo>
                <a:cubicBezTo>
                  <a:pt x="452" y="516"/>
                  <a:pt x="444" y="523"/>
                  <a:pt x="444" y="532"/>
                </a:cubicBezTo>
                <a:close/>
                <a:moveTo>
                  <a:pt x="1146" y="1487"/>
                </a:moveTo>
                <a:cubicBezTo>
                  <a:pt x="1155" y="1486"/>
                  <a:pt x="1162" y="1479"/>
                  <a:pt x="1162" y="1470"/>
                </a:cubicBezTo>
                <a:cubicBezTo>
                  <a:pt x="1162" y="1461"/>
                  <a:pt x="1154" y="1453"/>
                  <a:pt x="1145" y="1453"/>
                </a:cubicBezTo>
                <a:cubicBezTo>
                  <a:pt x="1136" y="1454"/>
                  <a:pt x="1129" y="1461"/>
                  <a:pt x="1129" y="1470"/>
                </a:cubicBezTo>
                <a:cubicBezTo>
                  <a:pt x="1129" y="1480"/>
                  <a:pt x="1136" y="1487"/>
                  <a:pt x="1146" y="1487"/>
                </a:cubicBezTo>
                <a:close/>
                <a:moveTo>
                  <a:pt x="608" y="392"/>
                </a:moveTo>
                <a:cubicBezTo>
                  <a:pt x="599" y="392"/>
                  <a:pt x="592" y="400"/>
                  <a:pt x="592" y="409"/>
                </a:cubicBezTo>
                <a:cubicBezTo>
                  <a:pt x="593" y="418"/>
                  <a:pt x="600" y="425"/>
                  <a:pt x="609" y="425"/>
                </a:cubicBezTo>
                <a:cubicBezTo>
                  <a:pt x="618" y="425"/>
                  <a:pt x="626" y="417"/>
                  <a:pt x="625" y="408"/>
                </a:cubicBezTo>
                <a:cubicBezTo>
                  <a:pt x="625" y="399"/>
                  <a:pt x="617" y="392"/>
                  <a:pt x="608" y="392"/>
                </a:cubicBezTo>
                <a:close/>
                <a:moveTo>
                  <a:pt x="1316" y="454"/>
                </a:moveTo>
                <a:cubicBezTo>
                  <a:pt x="1307" y="453"/>
                  <a:pt x="1299" y="460"/>
                  <a:pt x="1298" y="470"/>
                </a:cubicBezTo>
                <a:cubicBezTo>
                  <a:pt x="1298" y="479"/>
                  <a:pt x="1305" y="487"/>
                  <a:pt x="1315" y="487"/>
                </a:cubicBezTo>
                <a:cubicBezTo>
                  <a:pt x="1324" y="487"/>
                  <a:pt x="1331" y="480"/>
                  <a:pt x="1331" y="471"/>
                </a:cubicBezTo>
                <a:cubicBezTo>
                  <a:pt x="1332" y="462"/>
                  <a:pt x="1325" y="454"/>
                  <a:pt x="1316" y="454"/>
                </a:cubicBezTo>
                <a:close/>
                <a:moveTo>
                  <a:pt x="978" y="1527"/>
                </a:moveTo>
                <a:cubicBezTo>
                  <a:pt x="988" y="1526"/>
                  <a:pt x="995" y="1519"/>
                  <a:pt x="995" y="1509"/>
                </a:cubicBezTo>
                <a:cubicBezTo>
                  <a:pt x="994" y="1500"/>
                  <a:pt x="987" y="1494"/>
                  <a:pt x="978" y="1494"/>
                </a:cubicBezTo>
                <a:cubicBezTo>
                  <a:pt x="968" y="1494"/>
                  <a:pt x="961" y="1502"/>
                  <a:pt x="962" y="1511"/>
                </a:cubicBezTo>
                <a:cubicBezTo>
                  <a:pt x="962" y="1520"/>
                  <a:pt x="969" y="1527"/>
                  <a:pt x="978" y="1527"/>
                </a:cubicBezTo>
                <a:close/>
                <a:moveTo>
                  <a:pt x="1475" y="1159"/>
                </a:moveTo>
                <a:cubicBezTo>
                  <a:pt x="1484" y="1159"/>
                  <a:pt x="1491" y="1152"/>
                  <a:pt x="1492" y="1143"/>
                </a:cubicBezTo>
                <a:cubicBezTo>
                  <a:pt x="1492" y="1134"/>
                  <a:pt x="1485" y="1126"/>
                  <a:pt x="1476" y="1126"/>
                </a:cubicBezTo>
                <a:cubicBezTo>
                  <a:pt x="1467" y="1125"/>
                  <a:pt x="1459" y="1133"/>
                  <a:pt x="1459" y="1142"/>
                </a:cubicBezTo>
                <a:cubicBezTo>
                  <a:pt x="1458" y="1151"/>
                  <a:pt x="1466" y="1159"/>
                  <a:pt x="1475" y="1159"/>
                </a:cubicBezTo>
                <a:close/>
                <a:moveTo>
                  <a:pt x="1440" y="602"/>
                </a:moveTo>
                <a:cubicBezTo>
                  <a:pt x="1430" y="602"/>
                  <a:pt x="1423" y="609"/>
                  <a:pt x="1423" y="619"/>
                </a:cubicBezTo>
                <a:cubicBezTo>
                  <a:pt x="1423" y="628"/>
                  <a:pt x="1430" y="635"/>
                  <a:pt x="1440" y="635"/>
                </a:cubicBezTo>
                <a:cubicBezTo>
                  <a:pt x="1449" y="635"/>
                  <a:pt x="1456" y="628"/>
                  <a:pt x="1456" y="619"/>
                </a:cubicBezTo>
                <a:cubicBezTo>
                  <a:pt x="1456" y="610"/>
                  <a:pt x="1449" y="602"/>
                  <a:pt x="1440" y="602"/>
                </a:cubicBezTo>
                <a:close/>
                <a:moveTo>
                  <a:pt x="776" y="1491"/>
                </a:moveTo>
                <a:cubicBezTo>
                  <a:pt x="776" y="1482"/>
                  <a:pt x="769" y="1474"/>
                  <a:pt x="760" y="1474"/>
                </a:cubicBezTo>
                <a:cubicBezTo>
                  <a:pt x="751" y="1474"/>
                  <a:pt x="744" y="1481"/>
                  <a:pt x="743" y="1490"/>
                </a:cubicBezTo>
                <a:cubicBezTo>
                  <a:pt x="743" y="1499"/>
                  <a:pt x="750" y="1506"/>
                  <a:pt x="759" y="1507"/>
                </a:cubicBezTo>
                <a:cubicBezTo>
                  <a:pt x="768" y="1507"/>
                  <a:pt x="776" y="1500"/>
                  <a:pt x="776" y="1491"/>
                </a:cubicBezTo>
                <a:close/>
                <a:moveTo>
                  <a:pt x="1521" y="816"/>
                </a:moveTo>
                <a:cubicBezTo>
                  <a:pt x="1521" y="807"/>
                  <a:pt x="1514" y="799"/>
                  <a:pt x="1505" y="799"/>
                </a:cubicBezTo>
                <a:cubicBezTo>
                  <a:pt x="1495" y="799"/>
                  <a:pt x="1488" y="806"/>
                  <a:pt x="1488" y="816"/>
                </a:cubicBezTo>
                <a:cubicBezTo>
                  <a:pt x="1488" y="825"/>
                  <a:pt x="1495" y="832"/>
                  <a:pt x="1504" y="832"/>
                </a:cubicBezTo>
                <a:cubicBezTo>
                  <a:pt x="1513" y="832"/>
                  <a:pt x="1521" y="825"/>
                  <a:pt x="1521" y="816"/>
                </a:cubicBezTo>
                <a:close/>
                <a:moveTo>
                  <a:pt x="814" y="1512"/>
                </a:moveTo>
                <a:cubicBezTo>
                  <a:pt x="823" y="1512"/>
                  <a:pt x="831" y="1505"/>
                  <a:pt x="831" y="1496"/>
                </a:cubicBezTo>
                <a:cubicBezTo>
                  <a:pt x="831" y="1487"/>
                  <a:pt x="823" y="1479"/>
                  <a:pt x="814" y="1479"/>
                </a:cubicBezTo>
                <a:cubicBezTo>
                  <a:pt x="805" y="1479"/>
                  <a:pt x="798" y="1487"/>
                  <a:pt x="798" y="1496"/>
                </a:cubicBezTo>
                <a:cubicBezTo>
                  <a:pt x="798" y="1505"/>
                  <a:pt x="805" y="1512"/>
                  <a:pt x="814" y="1512"/>
                </a:cubicBezTo>
                <a:close/>
                <a:moveTo>
                  <a:pt x="549" y="442"/>
                </a:moveTo>
                <a:cubicBezTo>
                  <a:pt x="540" y="442"/>
                  <a:pt x="533" y="449"/>
                  <a:pt x="533" y="458"/>
                </a:cubicBezTo>
                <a:cubicBezTo>
                  <a:pt x="532" y="467"/>
                  <a:pt x="539" y="474"/>
                  <a:pt x="548" y="474"/>
                </a:cubicBezTo>
                <a:cubicBezTo>
                  <a:pt x="558" y="475"/>
                  <a:pt x="565" y="468"/>
                  <a:pt x="565" y="458"/>
                </a:cubicBezTo>
                <a:cubicBezTo>
                  <a:pt x="565" y="449"/>
                  <a:pt x="558" y="442"/>
                  <a:pt x="549" y="442"/>
                </a:cubicBezTo>
                <a:close/>
                <a:moveTo>
                  <a:pt x="1390" y="542"/>
                </a:moveTo>
                <a:cubicBezTo>
                  <a:pt x="1381" y="542"/>
                  <a:pt x="1373" y="550"/>
                  <a:pt x="1373" y="559"/>
                </a:cubicBezTo>
                <a:cubicBezTo>
                  <a:pt x="1373" y="568"/>
                  <a:pt x="1381" y="575"/>
                  <a:pt x="1389" y="575"/>
                </a:cubicBezTo>
                <a:cubicBezTo>
                  <a:pt x="1399" y="575"/>
                  <a:pt x="1406" y="569"/>
                  <a:pt x="1406" y="560"/>
                </a:cubicBezTo>
                <a:cubicBezTo>
                  <a:pt x="1407" y="550"/>
                  <a:pt x="1399" y="543"/>
                  <a:pt x="1390" y="542"/>
                </a:cubicBezTo>
                <a:close/>
                <a:moveTo>
                  <a:pt x="923" y="1522"/>
                </a:moveTo>
                <a:cubicBezTo>
                  <a:pt x="932" y="1522"/>
                  <a:pt x="940" y="1514"/>
                  <a:pt x="940" y="1505"/>
                </a:cubicBezTo>
                <a:cubicBezTo>
                  <a:pt x="940" y="1496"/>
                  <a:pt x="933" y="1489"/>
                  <a:pt x="924" y="1489"/>
                </a:cubicBezTo>
                <a:cubicBezTo>
                  <a:pt x="915" y="1488"/>
                  <a:pt x="907" y="1495"/>
                  <a:pt x="907" y="1504"/>
                </a:cubicBezTo>
                <a:cubicBezTo>
                  <a:pt x="907" y="1514"/>
                  <a:pt x="914" y="1521"/>
                  <a:pt x="923" y="1522"/>
                </a:cubicBezTo>
                <a:close/>
                <a:moveTo>
                  <a:pt x="363" y="699"/>
                </a:moveTo>
                <a:cubicBezTo>
                  <a:pt x="354" y="699"/>
                  <a:pt x="346" y="706"/>
                  <a:pt x="346" y="715"/>
                </a:cubicBezTo>
                <a:cubicBezTo>
                  <a:pt x="346" y="724"/>
                  <a:pt x="352" y="732"/>
                  <a:pt x="361" y="732"/>
                </a:cubicBezTo>
                <a:cubicBezTo>
                  <a:pt x="370" y="733"/>
                  <a:pt x="378" y="726"/>
                  <a:pt x="379" y="717"/>
                </a:cubicBezTo>
                <a:cubicBezTo>
                  <a:pt x="379" y="708"/>
                  <a:pt x="372" y="700"/>
                  <a:pt x="363" y="699"/>
                </a:cubicBezTo>
                <a:close/>
                <a:moveTo>
                  <a:pt x="1061" y="1506"/>
                </a:moveTo>
                <a:cubicBezTo>
                  <a:pt x="1070" y="1507"/>
                  <a:pt x="1078" y="1499"/>
                  <a:pt x="1078" y="1490"/>
                </a:cubicBezTo>
                <a:cubicBezTo>
                  <a:pt x="1078" y="1481"/>
                  <a:pt x="1071" y="1474"/>
                  <a:pt x="1062" y="1473"/>
                </a:cubicBezTo>
                <a:cubicBezTo>
                  <a:pt x="1053" y="1473"/>
                  <a:pt x="1045" y="1480"/>
                  <a:pt x="1045" y="1489"/>
                </a:cubicBezTo>
                <a:cubicBezTo>
                  <a:pt x="1045" y="1498"/>
                  <a:pt x="1052" y="1506"/>
                  <a:pt x="1061" y="1506"/>
                </a:cubicBezTo>
                <a:close/>
                <a:moveTo>
                  <a:pt x="1382" y="530"/>
                </a:moveTo>
                <a:cubicBezTo>
                  <a:pt x="1382" y="521"/>
                  <a:pt x="1374" y="513"/>
                  <a:pt x="1364" y="513"/>
                </a:cubicBezTo>
                <a:cubicBezTo>
                  <a:pt x="1356" y="514"/>
                  <a:pt x="1349" y="521"/>
                  <a:pt x="1349" y="530"/>
                </a:cubicBezTo>
                <a:cubicBezTo>
                  <a:pt x="1349" y="539"/>
                  <a:pt x="1356" y="546"/>
                  <a:pt x="1365" y="546"/>
                </a:cubicBezTo>
                <a:cubicBezTo>
                  <a:pt x="1374" y="546"/>
                  <a:pt x="1382" y="539"/>
                  <a:pt x="1382" y="530"/>
                </a:cubicBezTo>
                <a:close/>
                <a:moveTo>
                  <a:pt x="889" y="307"/>
                </a:moveTo>
                <a:cubicBezTo>
                  <a:pt x="880" y="307"/>
                  <a:pt x="873" y="315"/>
                  <a:pt x="873" y="324"/>
                </a:cubicBezTo>
                <a:cubicBezTo>
                  <a:pt x="873" y="333"/>
                  <a:pt x="880" y="340"/>
                  <a:pt x="889" y="340"/>
                </a:cubicBezTo>
                <a:cubicBezTo>
                  <a:pt x="898" y="340"/>
                  <a:pt x="906" y="333"/>
                  <a:pt x="906" y="324"/>
                </a:cubicBezTo>
                <a:cubicBezTo>
                  <a:pt x="906" y="314"/>
                  <a:pt x="898" y="307"/>
                  <a:pt x="889" y="307"/>
                </a:cubicBezTo>
                <a:close/>
                <a:moveTo>
                  <a:pt x="396" y="620"/>
                </a:moveTo>
                <a:cubicBezTo>
                  <a:pt x="387" y="620"/>
                  <a:pt x="380" y="628"/>
                  <a:pt x="380" y="637"/>
                </a:cubicBezTo>
                <a:cubicBezTo>
                  <a:pt x="380" y="646"/>
                  <a:pt x="388" y="653"/>
                  <a:pt x="397" y="653"/>
                </a:cubicBezTo>
                <a:cubicBezTo>
                  <a:pt x="406" y="653"/>
                  <a:pt x="413" y="645"/>
                  <a:pt x="413" y="636"/>
                </a:cubicBezTo>
                <a:cubicBezTo>
                  <a:pt x="413" y="627"/>
                  <a:pt x="405" y="620"/>
                  <a:pt x="396" y="620"/>
                </a:cubicBezTo>
                <a:close/>
                <a:moveTo>
                  <a:pt x="682" y="1473"/>
                </a:moveTo>
                <a:cubicBezTo>
                  <a:pt x="691" y="1472"/>
                  <a:pt x="698" y="1465"/>
                  <a:pt x="698" y="1456"/>
                </a:cubicBezTo>
                <a:cubicBezTo>
                  <a:pt x="698" y="1447"/>
                  <a:pt x="690" y="1440"/>
                  <a:pt x="681" y="1440"/>
                </a:cubicBezTo>
                <a:cubicBezTo>
                  <a:pt x="672" y="1440"/>
                  <a:pt x="665" y="1448"/>
                  <a:pt x="665" y="1457"/>
                </a:cubicBezTo>
                <a:cubicBezTo>
                  <a:pt x="665" y="1466"/>
                  <a:pt x="672" y="1473"/>
                  <a:pt x="682" y="1473"/>
                </a:cubicBezTo>
                <a:close/>
                <a:moveTo>
                  <a:pt x="362" y="1156"/>
                </a:moveTo>
                <a:cubicBezTo>
                  <a:pt x="362" y="1165"/>
                  <a:pt x="369" y="1172"/>
                  <a:pt x="378" y="1172"/>
                </a:cubicBezTo>
                <a:cubicBezTo>
                  <a:pt x="388" y="1172"/>
                  <a:pt x="395" y="1166"/>
                  <a:pt x="395" y="1156"/>
                </a:cubicBezTo>
                <a:cubicBezTo>
                  <a:pt x="395" y="1147"/>
                  <a:pt x="388" y="1139"/>
                  <a:pt x="378" y="1140"/>
                </a:cubicBezTo>
                <a:cubicBezTo>
                  <a:pt x="370" y="1140"/>
                  <a:pt x="362" y="1147"/>
                  <a:pt x="362" y="1156"/>
                </a:cubicBezTo>
                <a:close/>
                <a:moveTo>
                  <a:pt x="519" y="467"/>
                </a:moveTo>
                <a:cubicBezTo>
                  <a:pt x="510" y="467"/>
                  <a:pt x="502" y="474"/>
                  <a:pt x="503" y="484"/>
                </a:cubicBezTo>
                <a:cubicBezTo>
                  <a:pt x="503" y="493"/>
                  <a:pt x="511" y="500"/>
                  <a:pt x="519" y="499"/>
                </a:cubicBezTo>
                <a:cubicBezTo>
                  <a:pt x="529" y="499"/>
                  <a:pt x="536" y="491"/>
                  <a:pt x="536" y="482"/>
                </a:cubicBezTo>
                <a:cubicBezTo>
                  <a:pt x="535" y="473"/>
                  <a:pt x="528" y="467"/>
                  <a:pt x="519" y="467"/>
                </a:cubicBezTo>
                <a:close/>
                <a:moveTo>
                  <a:pt x="944" y="312"/>
                </a:moveTo>
                <a:cubicBezTo>
                  <a:pt x="935" y="312"/>
                  <a:pt x="928" y="319"/>
                  <a:pt x="928" y="328"/>
                </a:cubicBezTo>
                <a:cubicBezTo>
                  <a:pt x="927" y="337"/>
                  <a:pt x="934" y="345"/>
                  <a:pt x="943" y="345"/>
                </a:cubicBezTo>
                <a:cubicBezTo>
                  <a:pt x="953" y="345"/>
                  <a:pt x="960" y="338"/>
                  <a:pt x="960" y="328"/>
                </a:cubicBezTo>
                <a:cubicBezTo>
                  <a:pt x="960" y="320"/>
                  <a:pt x="953" y="312"/>
                  <a:pt x="944" y="312"/>
                </a:cubicBezTo>
                <a:close/>
                <a:moveTo>
                  <a:pt x="1483" y="716"/>
                </a:moveTo>
                <a:cubicBezTo>
                  <a:pt x="1475" y="716"/>
                  <a:pt x="1467" y="723"/>
                  <a:pt x="1467" y="732"/>
                </a:cubicBezTo>
                <a:cubicBezTo>
                  <a:pt x="1467" y="741"/>
                  <a:pt x="1475" y="749"/>
                  <a:pt x="1484" y="749"/>
                </a:cubicBezTo>
                <a:cubicBezTo>
                  <a:pt x="1493" y="749"/>
                  <a:pt x="1500" y="741"/>
                  <a:pt x="1500" y="731"/>
                </a:cubicBezTo>
                <a:cubicBezTo>
                  <a:pt x="1500" y="722"/>
                  <a:pt x="1493" y="716"/>
                  <a:pt x="1483" y="716"/>
                </a:cubicBezTo>
                <a:close/>
                <a:moveTo>
                  <a:pt x="1415" y="572"/>
                </a:moveTo>
                <a:cubicBezTo>
                  <a:pt x="1406" y="572"/>
                  <a:pt x="1398" y="579"/>
                  <a:pt x="1398" y="589"/>
                </a:cubicBezTo>
                <a:cubicBezTo>
                  <a:pt x="1398" y="598"/>
                  <a:pt x="1405" y="605"/>
                  <a:pt x="1414" y="605"/>
                </a:cubicBezTo>
                <a:cubicBezTo>
                  <a:pt x="1423" y="606"/>
                  <a:pt x="1431" y="598"/>
                  <a:pt x="1431" y="589"/>
                </a:cubicBezTo>
                <a:cubicBezTo>
                  <a:pt x="1431" y="580"/>
                  <a:pt x="1424" y="573"/>
                  <a:pt x="1415" y="572"/>
                </a:cubicBezTo>
                <a:close/>
                <a:moveTo>
                  <a:pt x="1053" y="322"/>
                </a:moveTo>
                <a:cubicBezTo>
                  <a:pt x="1044" y="321"/>
                  <a:pt x="1037" y="329"/>
                  <a:pt x="1037" y="338"/>
                </a:cubicBezTo>
                <a:cubicBezTo>
                  <a:pt x="1037" y="347"/>
                  <a:pt x="1044" y="354"/>
                  <a:pt x="1053" y="354"/>
                </a:cubicBezTo>
                <a:cubicBezTo>
                  <a:pt x="1062" y="355"/>
                  <a:pt x="1070" y="347"/>
                  <a:pt x="1070" y="338"/>
                </a:cubicBezTo>
                <a:cubicBezTo>
                  <a:pt x="1070" y="329"/>
                  <a:pt x="1062" y="322"/>
                  <a:pt x="1053" y="322"/>
                </a:cubicBezTo>
                <a:close/>
                <a:moveTo>
                  <a:pt x="490" y="491"/>
                </a:moveTo>
                <a:cubicBezTo>
                  <a:pt x="481" y="491"/>
                  <a:pt x="474" y="498"/>
                  <a:pt x="474" y="507"/>
                </a:cubicBezTo>
                <a:cubicBezTo>
                  <a:pt x="474" y="517"/>
                  <a:pt x="481" y="524"/>
                  <a:pt x="490" y="524"/>
                </a:cubicBezTo>
                <a:cubicBezTo>
                  <a:pt x="499" y="524"/>
                  <a:pt x="506" y="517"/>
                  <a:pt x="507" y="508"/>
                </a:cubicBezTo>
                <a:cubicBezTo>
                  <a:pt x="507" y="499"/>
                  <a:pt x="499" y="491"/>
                  <a:pt x="490" y="491"/>
                </a:cubicBezTo>
                <a:close/>
                <a:moveTo>
                  <a:pt x="1340" y="484"/>
                </a:moveTo>
                <a:cubicBezTo>
                  <a:pt x="1331" y="483"/>
                  <a:pt x="1323" y="490"/>
                  <a:pt x="1323" y="500"/>
                </a:cubicBezTo>
                <a:cubicBezTo>
                  <a:pt x="1323" y="509"/>
                  <a:pt x="1330" y="516"/>
                  <a:pt x="1339" y="517"/>
                </a:cubicBezTo>
                <a:cubicBezTo>
                  <a:pt x="1348" y="517"/>
                  <a:pt x="1356" y="510"/>
                  <a:pt x="1356" y="500"/>
                </a:cubicBezTo>
                <a:cubicBezTo>
                  <a:pt x="1356" y="492"/>
                  <a:pt x="1349" y="484"/>
                  <a:pt x="1340" y="484"/>
                </a:cubicBezTo>
                <a:close/>
                <a:moveTo>
                  <a:pt x="579" y="417"/>
                </a:moveTo>
                <a:cubicBezTo>
                  <a:pt x="570" y="417"/>
                  <a:pt x="563" y="424"/>
                  <a:pt x="563" y="433"/>
                </a:cubicBezTo>
                <a:cubicBezTo>
                  <a:pt x="562" y="443"/>
                  <a:pt x="570" y="450"/>
                  <a:pt x="579" y="450"/>
                </a:cubicBezTo>
                <a:cubicBezTo>
                  <a:pt x="588" y="450"/>
                  <a:pt x="595" y="443"/>
                  <a:pt x="595" y="434"/>
                </a:cubicBezTo>
                <a:cubicBezTo>
                  <a:pt x="596" y="425"/>
                  <a:pt x="588" y="417"/>
                  <a:pt x="579" y="417"/>
                </a:cubicBezTo>
                <a:close/>
                <a:moveTo>
                  <a:pt x="1428" y="1246"/>
                </a:moveTo>
                <a:cubicBezTo>
                  <a:pt x="1428" y="1237"/>
                  <a:pt x="1420" y="1230"/>
                  <a:pt x="1410" y="1230"/>
                </a:cubicBezTo>
                <a:cubicBezTo>
                  <a:pt x="1402" y="1230"/>
                  <a:pt x="1395" y="1238"/>
                  <a:pt x="1395" y="1247"/>
                </a:cubicBezTo>
                <a:cubicBezTo>
                  <a:pt x="1395" y="1256"/>
                  <a:pt x="1402" y="1263"/>
                  <a:pt x="1412" y="1263"/>
                </a:cubicBezTo>
                <a:cubicBezTo>
                  <a:pt x="1421" y="1262"/>
                  <a:pt x="1428" y="1255"/>
                  <a:pt x="1428" y="1246"/>
                </a:cubicBezTo>
                <a:close/>
                <a:moveTo>
                  <a:pt x="998" y="317"/>
                </a:moveTo>
                <a:cubicBezTo>
                  <a:pt x="989" y="317"/>
                  <a:pt x="982" y="324"/>
                  <a:pt x="982" y="333"/>
                </a:cubicBezTo>
                <a:cubicBezTo>
                  <a:pt x="982" y="342"/>
                  <a:pt x="990" y="349"/>
                  <a:pt x="999" y="349"/>
                </a:cubicBezTo>
                <a:cubicBezTo>
                  <a:pt x="1008" y="349"/>
                  <a:pt x="1015" y="342"/>
                  <a:pt x="1015" y="333"/>
                </a:cubicBezTo>
                <a:cubicBezTo>
                  <a:pt x="1015" y="323"/>
                  <a:pt x="1007" y="316"/>
                  <a:pt x="998" y="317"/>
                </a:cubicBezTo>
                <a:close/>
                <a:moveTo>
                  <a:pt x="1211" y="391"/>
                </a:moveTo>
                <a:cubicBezTo>
                  <a:pt x="1202" y="390"/>
                  <a:pt x="1194" y="398"/>
                  <a:pt x="1194" y="407"/>
                </a:cubicBezTo>
                <a:cubicBezTo>
                  <a:pt x="1194" y="416"/>
                  <a:pt x="1202" y="423"/>
                  <a:pt x="1211" y="423"/>
                </a:cubicBezTo>
                <a:cubicBezTo>
                  <a:pt x="1220" y="423"/>
                  <a:pt x="1227" y="417"/>
                  <a:pt x="1227" y="407"/>
                </a:cubicBezTo>
                <a:cubicBezTo>
                  <a:pt x="1227" y="398"/>
                  <a:pt x="1220" y="391"/>
                  <a:pt x="1211" y="391"/>
                </a:cubicBezTo>
                <a:close/>
                <a:moveTo>
                  <a:pt x="426" y="595"/>
                </a:moveTo>
                <a:cubicBezTo>
                  <a:pt x="417" y="595"/>
                  <a:pt x="410" y="603"/>
                  <a:pt x="410" y="612"/>
                </a:cubicBezTo>
                <a:cubicBezTo>
                  <a:pt x="410" y="621"/>
                  <a:pt x="417" y="628"/>
                  <a:pt x="426" y="628"/>
                </a:cubicBezTo>
                <a:cubicBezTo>
                  <a:pt x="435" y="628"/>
                  <a:pt x="442" y="621"/>
                  <a:pt x="442" y="612"/>
                </a:cubicBezTo>
                <a:cubicBezTo>
                  <a:pt x="443" y="603"/>
                  <a:pt x="435" y="595"/>
                  <a:pt x="426" y="595"/>
                </a:cubicBezTo>
                <a:close/>
                <a:moveTo>
                  <a:pt x="1383" y="1288"/>
                </a:moveTo>
                <a:cubicBezTo>
                  <a:pt x="1391" y="1287"/>
                  <a:pt x="1399" y="1280"/>
                  <a:pt x="1399" y="1271"/>
                </a:cubicBezTo>
                <a:cubicBezTo>
                  <a:pt x="1398" y="1262"/>
                  <a:pt x="1391" y="1255"/>
                  <a:pt x="1382" y="1255"/>
                </a:cubicBezTo>
                <a:cubicBezTo>
                  <a:pt x="1373" y="1255"/>
                  <a:pt x="1366" y="1262"/>
                  <a:pt x="1366" y="1271"/>
                </a:cubicBezTo>
                <a:cubicBezTo>
                  <a:pt x="1366" y="1280"/>
                  <a:pt x="1373" y="1288"/>
                  <a:pt x="1383" y="1288"/>
                </a:cubicBezTo>
                <a:close/>
                <a:moveTo>
                  <a:pt x="553" y="1379"/>
                </a:moveTo>
                <a:cubicBezTo>
                  <a:pt x="562" y="1379"/>
                  <a:pt x="569" y="1371"/>
                  <a:pt x="569" y="1362"/>
                </a:cubicBezTo>
                <a:cubicBezTo>
                  <a:pt x="568" y="1353"/>
                  <a:pt x="561" y="1346"/>
                  <a:pt x="552" y="1346"/>
                </a:cubicBezTo>
                <a:cubicBezTo>
                  <a:pt x="543" y="1346"/>
                  <a:pt x="536" y="1354"/>
                  <a:pt x="536" y="1363"/>
                </a:cubicBezTo>
                <a:cubicBezTo>
                  <a:pt x="536" y="1372"/>
                  <a:pt x="544" y="1379"/>
                  <a:pt x="553" y="1379"/>
                </a:cubicBezTo>
                <a:close/>
                <a:moveTo>
                  <a:pt x="1204" y="1436"/>
                </a:moveTo>
                <a:cubicBezTo>
                  <a:pt x="1213" y="1436"/>
                  <a:pt x="1221" y="1429"/>
                  <a:pt x="1221" y="1420"/>
                </a:cubicBezTo>
                <a:cubicBezTo>
                  <a:pt x="1221" y="1411"/>
                  <a:pt x="1214" y="1404"/>
                  <a:pt x="1205" y="1404"/>
                </a:cubicBezTo>
                <a:cubicBezTo>
                  <a:pt x="1196" y="1403"/>
                  <a:pt x="1189" y="1410"/>
                  <a:pt x="1189" y="1419"/>
                </a:cubicBezTo>
                <a:cubicBezTo>
                  <a:pt x="1189" y="1428"/>
                  <a:pt x="1196" y="1436"/>
                  <a:pt x="1204" y="1436"/>
                </a:cubicBezTo>
                <a:close/>
                <a:moveTo>
                  <a:pt x="721" y="347"/>
                </a:moveTo>
                <a:cubicBezTo>
                  <a:pt x="712" y="348"/>
                  <a:pt x="706" y="355"/>
                  <a:pt x="706" y="364"/>
                </a:cubicBezTo>
                <a:cubicBezTo>
                  <a:pt x="706" y="373"/>
                  <a:pt x="713" y="380"/>
                  <a:pt x="722" y="380"/>
                </a:cubicBezTo>
                <a:cubicBezTo>
                  <a:pt x="731" y="380"/>
                  <a:pt x="739" y="372"/>
                  <a:pt x="739" y="363"/>
                </a:cubicBezTo>
                <a:cubicBezTo>
                  <a:pt x="739" y="354"/>
                  <a:pt x="731" y="347"/>
                  <a:pt x="721" y="347"/>
                </a:cubicBezTo>
                <a:close/>
                <a:moveTo>
                  <a:pt x="577" y="1409"/>
                </a:moveTo>
                <a:cubicBezTo>
                  <a:pt x="586" y="1409"/>
                  <a:pt x="594" y="1401"/>
                  <a:pt x="594" y="1392"/>
                </a:cubicBezTo>
                <a:cubicBezTo>
                  <a:pt x="593" y="1383"/>
                  <a:pt x="586" y="1376"/>
                  <a:pt x="577" y="1376"/>
                </a:cubicBezTo>
                <a:cubicBezTo>
                  <a:pt x="568" y="1376"/>
                  <a:pt x="561" y="1383"/>
                  <a:pt x="561" y="1392"/>
                </a:cubicBezTo>
                <a:cubicBezTo>
                  <a:pt x="561" y="1401"/>
                  <a:pt x="568" y="1409"/>
                  <a:pt x="577" y="1409"/>
                </a:cubicBezTo>
                <a:close/>
                <a:moveTo>
                  <a:pt x="1132" y="356"/>
                </a:moveTo>
                <a:cubicBezTo>
                  <a:pt x="1123" y="356"/>
                  <a:pt x="1116" y="363"/>
                  <a:pt x="1116" y="372"/>
                </a:cubicBezTo>
                <a:cubicBezTo>
                  <a:pt x="1116" y="381"/>
                  <a:pt x="1124" y="389"/>
                  <a:pt x="1133" y="388"/>
                </a:cubicBezTo>
                <a:cubicBezTo>
                  <a:pt x="1142" y="388"/>
                  <a:pt x="1149" y="381"/>
                  <a:pt x="1149" y="372"/>
                </a:cubicBezTo>
                <a:cubicBezTo>
                  <a:pt x="1148" y="363"/>
                  <a:pt x="1142" y="356"/>
                  <a:pt x="1132" y="356"/>
                </a:cubicBezTo>
                <a:close/>
                <a:moveTo>
                  <a:pt x="1498" y="854"/>
                </a:moveTo>
                <a:cubicBezTo>
                  <a:pt x="1489" y="854"/>
                  <a:pt x="1482" y="862"/>
                  <a:pt x="1483" y="871"/>
                </a:cubicBezTo>
                <a:cubicBezTo>
                  <a:pt x="1483" y="880"/>
                  <a:pt x="1491" y="887"/>
                  <a:pt x="1499" y="887"/>
                </a:cubicBezTo>
                <a:cubicBezTo>
                  <a:pt x="1508" y="887"/>
                  <a:pt x="1515" y="879"/>
                  <a:pt x="1515" y="870"/>
                </a:cubicBezTo>
                <a:cubicBezTo>
                  <a:pt x="1515" y="861"/>
                  <a:pt x="1508" y="854"/>
                  <a:pt x="1498" y="854"/>
                </a:cubicBezTo>
                <a:close/>
                <a:moveTo>
                  <a:pt x="1496" y="1089"/>
                </a:moveTo>
                <a:cubicBezTo>
                  <a:pt x="1497" y="1080"/>
                  <a:pt x="1490" y="1072"/>
                  <a:pt x="1481" y="1071"/>
                </a:cubicBezTo>
                <a:cubicBezTo>
                  <a:pt x="1473" y="1071"/>
                  <a:pt x="1465" y="1078"/>
                  <a:pt x="1464" y="1087"/>
                </a:cubicBezTo>
                <a:cubicBezTo>
                  <a:pt x="1463" y="1095"/>
                  <a:pt x="1470" y="1103"/>
                  <a:pt x="1479" y="1104"/>
                </a:cubicBezTo>
                <a:cubicBezTo>
                  <a:pt x="1488" y="1105"/>
                  <a:pt x="1496" y="1098"/>
                  <a:pt x="1496" y="1089"/>
                </a:cubicBezTo>
                <a:close/>
                <a:moveTo>
                  <a:pt x="343" y="1071"/>
                </a:moveTo>
                <a:cubicBezTo>
                  <a:pt x="342" y="1080"/>
                  <a:pt x="349" y="1088"/>
                  <a:pt x="359" y="1088"/>
                </a:cubicBezTo>
                <a:cubicBezTo>
                  <a:pt x="367" y="1088"/>
                  <a:pt x="375" y="1081"/>
                  <a:pt x="375" y="1072"/>
                </a:cubicBezTo>
                <a:cubicBezTo>
                  <a:pt x="375" y="1063"/>
                  <a:pt x="368" y="1056"/>
                  <a:pt x="359" y="1055"/>
                </a:cubicBezTo>
                <a:cubicBezTo>
                  <a:pt x="350" y="1055"/>
                  <a:pt x="343" y="1062"/>
                  <a:pt x="343" y="1071"/>
                </a:cubicBezTo>
                <a:close/>
                <a:moveTo>
                  <a:pt x="806" y="327"/>
                </a:moveTo>
                <a:cubicBezTo>
                  <a:pt x="797" y="327"/>
                  <a:pt x="790" y="335"/>
                  <a:pt x="789" y="344"/>
                </a:cubicBezTo>
                <a:cubicBezTo>
                  <a:pt x="789" y="353"/>
                  <a:pt x="796" y="360"/>
                  <a:pt x="805" y="360"/>
                </a:cubicBezTo>
                <a:cubicBezTo>
                  <a:pt x="814" y="360"/>
                  <a:pt x="822" y="353"/>
                  <a:pt x="822" y="344"/>
                </a:cubicBezTo>
                <a:cubicBezTo>
                  <a:pt x="822" y="335"/>
                  <a:pt x="815" y="327"/>
                  <a:pt x="806" y="327"/>
                </a:cubicBezTo>
                <a:close/>
                <a:moveTo>
                  <a:pt x="1446" y="1184"/>
                </a:moveTo>
                <a:cubicBezTo>
                  <a:pt x="1455" y="1184"/>
                  <a:pt x="1462" y="1176"/>
                  <a:pt x="1462" y="1167"/>
                </a:cubicBezTo>
                <a:cubicBezTo>
                  <a:pt x="1462" y="1158"/>
                  <a:pt x="1456" y="1151"/>
                  <a:pt x="1447" y="1151"/>
                </a:cubicBezTo>
                <a:cubicBezTo>
                  <a:pt x="1437" y="1151"/>
                  <a:pt x="1430" y="1158"/>
                  <a:pt x="1430" y="1167"/>
                </a:cubicBezTo>
                <a:cubicBezTo>
                  <a:pt x="1430" y="1176"/>
                  <a:pt x="1437" y="1184"/>
                  <a:pt x="1446" y="1184"/>
                </a:cubicBezTo>
                <a:close/>
                <a:moveTo>
                  <a:pt x="338" y="1004"/>
                </a:moveTo>
                <a:cubicBezTo>
                  <a:pt x="347" y="1004"/>
                  <a:pt x="355" y="997"/>
                  <a:pt x="355" y="987"/>
                </a:cubicBezTo>
                <a:cubicBezTo>
                  <a:pt x="354" y="979"/>
                  <a:pt x="347" y="972"/>
                  <a:pt x="338" y="972"/>
                </a:cubicBezTo>
                <a:cubicBezTo>
                  <a:pt x="329" y="972"/>
                  <a:pt x="322" y="979"/>
                  <a:pt x="322" y="988"/>
                </a:cubicBezTo>
                <a:cubicBezTo>
                  <a:pt x="322" y="997"/>
                  <a:pt x="329" y="1004"/>
                  <a:pt x="338" y="1004"/>
                </a:cubicBezTo>
                <a:close/>
                <a:moveTo>
                  <a:pt x="869" y="1516"/>
                </a:moveTo>
                <a:cubicBezTo>
                  <a:pt x="878" y="1516"/>
                  <a:pt x="885" y="1508"/>
                  <a:pt x="885" y="1500"/>
                </a:cubicBezTo>
                <a:cubicBezTo>
                  <a:pt x="885" y="1491"/>
                  <a:pt x="878" y="1484"/>
                  <a:pt x="869" y="1484"/>
                </a:cubicBezTo>
                <a:cubicBezTo>
                  <a:pt x="859" y="1484"/>
                  <a:pt x="852" y="1491"/>
                  <a:pt x="853" y="1501"/>
                </a:cubicBezTo>
                <a:cubicBezTo>
                  <a:pt x="853" y="1510"/>
                  <a:pt x="860" y="1517"/>
                  <a:pt x="869" y="1516"/>
                </a:cubicBezTo>
                <a:close/>
                <a:moveTo>
                  <a:pt x="1459" y="686"/>
                </a:moveTo>
                <a:cubicBezTo>
                  <a:pt x="1451" y="685"/>
                  <a:pt x="1443" y="693"/>
                  <a:pt x="1443" y="701"/>
                </a:cubicBezTo>
                <a:cubicBezTo>
                  <a:pt x="1442" y="711"/>
                  <a:pt x="1449" y="718"/>
                  <a:pt x="1459" y="718"/>
                </a:cubicBezTo>
                <a:cubicBezTo>
                  <a:pt x="1468" y="718"/>
                  <a:pt x="1475" y="711"/>
                  <a:pt x="1475" y="702"/>
                </a:cubicBezTo>
                <a:cubicBezTo>
                  <a:pt x="1475" y="694"/>
                  <a:pt x="1468" y="686"/>
                  <a:pt x="1459" y="686"/>
                </a:cubicBezTo>
                <a:close/>
                <a:moveTo>
                  <a:pt x="1175" y="1461"/>
                </a:moveTo>
                <a:cubicBezTo>
                  <a:pt x="1184" y="1461"/>
                  <a:pt x="1191" y="1453"/>
                  <a:pt x="1191" y="1444"/>
                </a:cubicBezTo>
                <a:cubicBezTo>
                  <a:pt x="1191" y="1435"/>
                  <a:pt x="1184" y="1428"/>
                  <a:pt x="1175" y="1428"/>
                </a:cubicBezTo>
                <a:cubicBezTo>
                  <a:pt x="1166" y="1428"/>
                  <a:pt x="1158" y="1436"/>
                  <a:pt x="1159" y="1445"/>
                </a:cubicBezTo>
                <a:cubicBezTo>
                  <a:pt x="1159" y="1454"/>
                  <a:pt x="1166" y="1461"/>
                  <a:pt x="1175" y="1461"/>
                </a:cubicBezTo>
                <a:close/>
                <a:moveTo>
                  <a:pt x="341" y="771"/>
                </a:moveTo>
                <a:cubicBezTo>
                  <a:pt x="341" y="780"/>
                  <a:pt x="349" y="787"/>
                  <a:pt x="358" y="787"/>
                </a:cubicBezTo>
                <a:cubicBezTo>
                  <a:pt x="367" y="786"/>
                  <a:pt x="374" y="779"/>
                  <a:pt x="374" y="770"/>
                </a:cubicBezTo>
                <a:cubicBezTo>
                  <a:pt x="373" y="761"/>
                  <a:pt x="366" y="754"/>
                  <a:pt x="357" y="754"/>
                </a:cubicBezTo>
                <a:cubicBezTo>
                  <a:pt x="348" y="754"/>
                  <a:pt x="341" y="762"/>
                  <a:pt x="341" y="771"/>
                </a:cubicBezTo>
                <a:close/>
                <a:moveTo>
                  <a:pt x="404" y="1201"/>
                </a:moveTo>
                <a:cubicBezTo>
                  <a:pt x="413" y="1201"/>
                  <a:pt x="420" y="1194"/>
                  <a:pt x="420" y="1185"/>
                </a:cubicBezTo>
                <a:cubicBezTo>
                  <a:pt x="419" y="1176"/>
                  <a:pt x="412" y="1169"/>
                  <a:pt x="403" y="1169"/>
                </a:cubicBezTo>
                <a:cubicBezTo>
                  <a:pt x="394" y="1169"/>
                  <a:pt x="387" y="1176"/>
                  <a:pt x="387" y="1186"/>
                </a:cubicBezTo>
                <a:cubicBezTo>
                  <a:pt x="387" y="1195"/>
                  <a:pt x="394" y="1202"/>
                  <a:pt x="404" y="1201"/>
                </a:cubicBezTo>
                <a:close/>
                <a:moveTo>
                  <a:pt x="1485" y="1049"/>
                </a:moveTo>
                <a:cubicBezTo>
                  <a:pt x="1494" y="1049"/>
                  <a:pt x="1501" y="1042"/>
                  <a:pt x="1501" y="1033"/>
                </a:cubicBezTo>
                <a:cubicBezTo>
                  <a:pt x="1501" y="1024"/>
                  <a:pt x="1493" y="1017"/>
                  <a:pt x="1484" y="1017"/>
                </a:cubicBezTo>
                <a:cubicBezTo>
                  <a:pt x="1475" y="1017"/>
                  <a:pt x="1468" y="1024"/>
                  <a:pt x="1468" y="1033"/>
                </a:cubicBezTo>
                <a:cubicBezTo>
                  <a:pt x="1469" y="1043"/>
                  <a:pt x="1476" y="1049"/>
                  <a:pt x="1485" y="1049"/>
                </a:cubicBezTo>
                <a:close/>
                <a:moveTo>
                  <a:pt x="327" y="933"/>
                </a:moveTo>
                <a:cubicBezTo>
                  <a:pt x="327" y="942"/>
                  <a:pt x="335" y="950"/>
                  <a:pt x="343" y="950"/>
                </a:cubicBezTo>
                <a:cubicBezTo>
                  <a:pt x="352" y="950"/>
                  <a:pt x="360" y="942"/>
                  <a:pt x="360" y="933"/>
                </a:cubicBezTo>
                <a:cubicBezTo>
                  <a:pt x="360" y="925"/>
                  <a:pt x="353" y="917"/>
                  <a:pt x="344" y="917"/>
                </a:cubicBezTo>
                <a:cubicBezTo>
                  <a:pt x="334" y="917"/>
                  <a:pt x="327" y="924"/>
                  <a:pt x="327" y="933"/>
                </a:cubicBezTo>
                <a:close/>
                <a:moveTo>
                  <a:pt x="428" y="1231"/>
                </a:moveTo>
                <a:cubicBezTo>
                  <a:pt x="437" y="1231"/>
                  <a:pt x="444" y="1224"/>
                  <a:pt x="444" y="1215"/>
                </a:cubicBezTo>
                <a:cubicBezTo>
                  <a:pt x="444" y="1205"/>
                  <a:pt x="437" y="1199"/>
                  <a:pt x="428" y="1199"/>
                </a:cubicBezTo>
                <a:cubicBezTo>
                  <a:pt x="419" y="1199"/>
                  <a:pt x="411" y="1206"/>
                  <a:pt x="412" y="1215"/>
                </a:cubicBezTo>
                <a:cubicBezTo>
                  <a:pt x="412" y="1224"/>
                  <a:pt x="420" y="1232"/>
                  <a:pt x="428" y="1231"/>
                </a:cubicBezTo>
                <a:close/>
                <a:moveTo>
                  <a:pt x="735" y="1478"/>
                </a:moveTo>
                <a:cubicBezTo>
                  <a:pt x="744" y="1478"/>
                  <a:pt x="751" y="1471"/>
                  <a:pt x="751" y="1462"/>
                </a:cubicBezTo>
                <a:cubicBezTo>
                  <a:pt x="751" y="1453"/>
                  <a:pt x="744" y="1445"/>
                  <a:pt x="735" y="1445"/>
                </a:cubicBezTo>
                <a:cubicBezTo>
                  <a:pt x="726" y="1445"/>
                  <a:pt x="719" y="1452"/>
                  <a:pt x="719" y="1461"/>
                </a:cubicBezTo>
                <a:cubicBezTo>
                  <a:pt x="718" y="1470"/>
                  <a:pt x="726" y="1477"/>
                  <a:pt x="735" y="1478"/>
                </a:cubicBezTo>
                <a:close/>
                <a:moveTo>
                  <a:pt x="692" y="372"/>
                </a:moveTo>
                <a:cubicBezTo>
                  <a:pt x="684" y="372"/>
                  <a:pt x="676" y="380"/>
                  <a:pt x="676" y="388"/>
                </a:cubicBezTo>
                <a:cubicBezTo>
                  <a:pt x="676" y="397"/>
                  <a:pt x="683" y="404"/>
                  <a:pt x="692" y="404"/>
                </a:cubicBezTo>
                <a:cubicBezTo>
                  <a:pt x="701" y="404"/>
                  <a:pt x="708" y="397"/>
                  <a:pt x="708" y="388"/>
                </a:cubicBezTo>
                <a:cubicBezTo>
                  <a:pt x="708" y="379"/>
                  <a:pt x="701" y="372"/>
                  <a:pt x="692" y="372"/>
                </a:cubicBezTo>
                <a:close/>
                <a:moveTo>
                  <a:pt x="1496" y="787"/>
                </a:moveTo>
                <a:cubicBezTo>
                  <a:pt x="1496" y="778"/>
                  <a:pt x="1489" y="771"/>
                  <a:pt x="1480" y="771"/>
                </a:cubicBezTo>
                <a:cubicBezTo>
                  <a:pt x="1471" y="770"/>
                  <a:pt x="1463" y="777"/>
                  <a:pt x="1463" y="786"/>
                </a:cubicBezTo>
                <a:cubicBezTo>
                  <a:pt x="1463" y="795"/>
                  <a:pt x="1470" y="803"/>
                  <a:pt x="1479" y="803"/>
                </a:cubicBezTo>
                <a:cubicBezTo>
                  <a:pt x="1488" y="803"/>
                  <a:pt x="1496" y="796"/>
                  <a:pt x="1496" y="787"/>
                </a:cubicBezTo>
                <a:close/>
                <a:moveTo>
                  <a:pt x="1351" y="1312"/>
                </a:moveTo>
                <a:cubicBezTo>
                  <a:pt x="1360" y="1313"/>
                  <a:pt x="1368" y="1306"/>
                  <a:pt x="1368" y="1297"/>
                </a:cubicBezTo>
                <a:cubicBezTo>
                  <a:pt x="1369" y="1288"/>
                  <a:pt x="1362" y="1280"/>
                  <a:pt x="1353" y="1280"/>
                </a:cubicBezTo>
                <a:cubicBezTo>
                  <a:pt x="1345" y="1279"/>
                  <a:pt x="1337" y="1286"/>
                  <a:pt x="1336" y="1295"/>
                </a:cubicBezTo>
                <a:cubicBezTo>
                  <a:pt x="1335" y="1304"/>
                  <a:pt x="1342" y="1312"/>
                  <a:pt x="1351" y="1312"/>
                </a:cubicBezTo>
                <a:close/>
                <a:moveTo>
                  <a:pt x="1091" y="1481"/>
                </a:moveTo>
                <a:cubicBezTo>
                  <a:pt x="1100" y="1481"/>
                  <a:pt x="1107" y="1474"/>
                  <a:pt x="1107" y="1465"/>
                </a:cubicBezTo>
                <a:cubicBezTo>
                  <a:pt x="1108" y="1456"/>
                  <a:pt x="1101" y="1449"/>
                  <a:pt x="1092" y="1449"/>
                </a:cubicBezTo>
                <a:cubicBezTo>
                  <a:pt x="1083" y="1448"/>
                  <a:pt x="1075" y="1456"/>
                  <a:pt x="1075" y="1465"/>
                </a:cubicBezTo>
                <a:cubicBezTo>
                  <a:pt x="1075" y="1473"/>
                  <a:pt x="1082" y="1481"/>
                  <a:pt x="1091" y="1481"/>
                </a:cubicBezTo>
                <a:close/>
                <a:moveTo>
                  <a:pt x="1236" y="420"/>
                </a:moveTo>
                <a:cubicBezTo>
                  <a:pt x="1227" y="419"/>
                  <a:pt x="1220" y="427"/>
                  <a:pt x="1219" y="436"/>
                </a:cubicBezTo>
                <a:cubicBezTo>
                  <a:pt x="1219" y="445"/>
                  <a:pt x="1226" y="452"/>
                  <a:pt x="1235" y="452"/>
                </a:cubicBezTo>
                <a:cubicBezTo>
                  <a:pt x="1244" y="452"/>
                  <a:pt x="1252" y="445"/>
                  <a:pt x="1252" y="436"/>
                </a:cubicBezTo>
                <a:cubicBezTo>
                  <a:pt x="1252" y="428"/>
                  <a:pt x="1245" y="420"/>
                  <a:pt x="1236" y="420"/>
                </a:cubicBezTo>
                <a:close/>
                <a:moveTo>
                  <a:pt x="1234" y="1411"/>
                </a:moveTo>
                <a:cubicBezTo>
                  <a:pt x="1243" y="1411"/>
                  <a:pt x="1250" y="1403"/>
                  <a:pt x="1250" y="1395"/>
                </a:cubicBezTo>
                <a:cubicBezTo>
                  <a:pt x="1250" y="1386"/>
                  <a:pt x="1242" y="1378"/>
                  <a:pt x="1233" y="1379"/>
                </a:cubicBezTo>
                <a:cubicBezTo>
                  <a:pt x="1225" y="1379"/>
                  <a:pt x="1218" y="1386"/>
                  <a:pt x="1218" y="1395"/>
                </a:cubicBezTo>
                <a:cubicBezTo>
                  <a:pt x="1218" y="1404"/>
                  <a:pt x="1225" y="1411"/>
                  <a:pt x="1234" y="1411"/>
                </a:cubicBezTo>
                <a:close/>
                <a:moveTo>
                  <a:pt x="1506" y="980"/>
                </a:moveTo>
                <a:cubicBezTo>
                  <a:pt x="1506" y="971"/>
                  <a:pt x="1499" y="963"/>
                  <a:pt x="1490" y="963"/>
                </a:cubicBezTo>
                <a:cubicBezTo>
                  <a:pt x="1481" y="963"/>
                  <a:pt x="1474" y="970"/>
                  <a:pt x="1474" y="980"/>
                </a:cubicBezTo>
                <a:cubicBezTo>
                  <a:pt x="1474" y="989"/>
                  <a:pt x="1481" y="996"/>
                  <a:pt x="1490" y="996"/>
                </a:cubicBezTo>
                <a:cubicBezTo>
                  <a:pt x="1498" y="996"/>
                  <a:pt x="1506" y="988"/>
                  <a:pt x="1506" y="980"/>
                </a:cubicBezTo>
                <a:close/>
                <a:moveTo>
                  <a:pt x="453" y="1261"/>
                </a:moveTo>
                <a:cubicBezTo>
                  <a:pt x="462" y="1261"/>
                  <a:pt x="469" y="1253"/>
                  <a:pt x="469" y="1244"/>
                </a:cubicBezTo>
                <a:cubicBezTo>
                  <a:pt x="469" y="1236"/>
                  <a:pt x="461" y="1228"/>
                  <a:pt x="452" y="1228"/>
                </a:cubicBezTo>
                <a:cubicBezTo>
                  <a:pt x="443" y="1229"/>
                  <a:pt x="436" y="1236"/>
                  <a:pt x="437" y="1245"/>
                </a:cubicBezTo>
                <a:cubicBezTo>
                  <a:pt x="437" y="1254"/>
                  <a:pt x="444" y="1261"/>
                  <a:pt x="453" y="1261"/>
                </a:cubicBezTo>
                <a:close/>
                <a:moveTo>
                  <a:pt x="1511" y="925"/>
                </a:moveTo>
                <a:cubicBezTo>
                  <a:pt x="1511" y="916"/>
                  <a:pt x="1504" y="909"/>
                  <a:pt x="1494" y="909"/>
                </a:cubicBezTo>
                <a:cubicBezTo>
                  <a:pt x="1485" y="909"/>
                  <a:pt x="1479" y="916"/>
                  <a:pt x="1479" y="925"/>
                </a:cubicBezTo>
                <a:cubicBezTo>
                  <a:pt x="1479" y="934"/>
                  <a:pt x="1486" y="941"/>
                  <a:pt x="1495" y="941"/>
                </a:cubicBezTo>
                <a:cubicBezTo>
                  <a:pt x="1504" y="941"/>
                  <a:pt x="1511" y="933"/>
                  <a:pt x="1511" y="925"/>
                </a:cubicBezTo>
                <a:close/>
                <a:moveTo>
                  <a:pt x="656" y="1443"/>
                </a:moveTo>
                <a:cubicBezTo>
                  <a:pt x="665" y="1443"/>
                  <a:pt x="672" y="1436"/>
                  <a:pt x="673" y="1427"/>
                </a:cubicBezTo>
                <a:cubicBezTo>
                  <a:pt x="673" y="1418"/>
                  <a:pt x="666" y="1411"/>
                  <a:pt x="657" y="1410"/>
                </a:cubicBezTo>
                <a:cubicBezTo>
                  <a:pt x="648" y="1410"/>
                  <a:pt x="640" y="1417"/>
                  <a:pt x="640" y="1426"/>
                </a:cubicBezTo>
                <a:cubicBezTo>
                  <a:pt x="640" y="1435"/>
                  <a:pt x="647" y="1443"/>
                  <a:pt x="656" y="1443"/>
                </a:cubicBezTo>
                <a:close/>
                <a:moveTo>
                  <a:pt x="376" y="691"/>
                </a:moveTo>
                <a:cubicBezTo>
                  <a:pt x="376" y="700"/>
                  <a:pt x="384" y="708"/>
                  <a:pt x="392" y="707"/>
                </a:cubicBezTo>
                <a:cubicBezTo>
                  <a:pt x="401" y="707"/>
                  <a:pt x="408" y="700"/>
                  <a:pt x="408" y="691"/>
                </a:cubicBezTo>
                <a:cubicBezTo>
                  <a:pt x="408" y="682"/>
                  <a:pt x="401" y="675"/>
                  <a:pt x="392" y="675"/>
                </a:cubicBezTo>
                <a:cubicBezTo>
                  <a:pt x="383" y="675"/>
                  <a:pt x="376" y="683"/>
                  <a:pt x="376" y="691"/>
                </a:cubicBezTo>
                <a:close/>
                <a:moveTo>
                  <a:pt x="337" y="824"/>
                </a:moveTo>
                <a:cubicBezTo>
                  <a:pt x="336" y="833"/>
                  <a:pt x="343" y="841"/>
                  <a:pt x="352" y="841"/>
                </a:cubicBezTo>
                <a:cubicBezTo>
                  <a:pt x="361" y="842"/>
                  <a:pt x="368" y="835"/>
                  <a:pt x="369" y="826"/>
                </a:cubicBezTo>
                <a:cubicBezTo>
                  <a:pt x="369" y="817"/>
                  <a:pt x="363" y="809"/>
                  <a:pt x="354" y="809"/>
                </a:cubicBezTo>
                <a:cubicBezTo>
                  <a:pt x="345" y="808"/>
                  <a:pt x="337" y="815"/>
                  <a:pt x="337" y="824"/>
                </a:cubicBezTo>
                <a:close/>
                <a:moveTo>
                  <a:pt x="512" y="1334"/>
                </a:moveTo>
                <a:cubicBezTo>
                  <a:pt x="512" y="1343"/>
                  <a:pt x="519" y="1350"/>
                  <a:pt x="528" y="1350"/>
                </a:cubicBezTo>
                <a:cubicBezTo>
                  <a:pt x="537" y="1350"/>
                  <a:pt x="544" y="1342"/>
                  <a:pt x="544" y="1333"/>
                </a:cubicBezTo>
                <a:cubicBezTo>
                  <a:pt x="544" y="1325"/>
                  <a:pt x="536" y="1317"/>
                  <a:pt x="528" y="1317"/>
                </a:cubicBezTo>
                <a:cubicBezTo>
                  <a:pt x="519" y="1317"/>
                  <a:pt x="512" y="1325"/>
                  <a:pt x="512" y="1334"/>
                </a:cubicBezTo>
                <a:close/>
                <a:moveTo>
                  <a:pt x="331" y="879"/>
                </a:moveTo>
                <a:cubicBezTo>
                  <a:pt x="331" y="887"/>
                  <a:pt x="339" y="895"/>
                  <a:pt x="347" y="895"/>
                </a:cubicBezTo>
                <a:cubicBezTo>
                  <a:pt x="356" y="895"/>
                  <a:pt x="364" y="888"/>
                  <a:pt x="364" y="879"/>
                </a:cubicBezTo>
                <a:cubicBezTo>
                  <a:pt x="364" y="870"/>
                  <a:pt x="357" y="863"/>
                  <a:pt x="348" y="863"/>
                </a:cubicBezTo>
                <a:cubicBezTo>
                  <a:pt x="339" y="863"/>
                  <a:pt x="332" y="870"/>
                  <a:pt x="331" y="879"/>
                </a:cubicBezTo>
                <a:close/>
                <a:moveTo>
                  <a:pt x="1007" y="1501"/>
                </a:moveTo>
                <a:cubicBezTo>
                  <a:pt x="1016" y="1501"/>
                  <a:pt x="1023" y="1493"/>
                  <a:pt x="1023" y="1484"/>
                </a:cubicBezTo>
                <a:cubicBezTo>
                  <a:pt x="1023" y="1475"/>
                  <a:pt x="1016" y="1468"/>
                  <a:pt x="1007" y="1468"/>
                </a:cubicBezTo>
                <a:cubicBezTo>
                  <a:pt x="998" y="1469"/>
                  <a:pt x="991" y="1476"/>
                  <a:pt x="991" y="1485"/>
                </a:cubicBezTo>
                <a:cubicBezTo>
                  <a:pt x="991" y="1494"/>
                  <a:pt x="998" y="1501"/>
                  <a:pt x="1007" y="1501"/>
                </a:cubicBezTo>
                <a:close/>
                <a:moveTo>
                  <a:pt x="383" y="1118"/>
                </a:moveTo>
                <a:cubicBezTo>
                  <a:pt x="392" y="1118"/>
                  <a:pt x="399" y="1111"/>
                  <a:pt x="400" y="1102"/>
                </a:cubicBezTo>
                <a:cubicBezTo>
                  <a:pt x="400" y="1093"/>
                  <a:pt x="392" y="1085"/>
                  <a:pt x="384" y="1085"/>
                </a:cubicBezTo>
                <a:cubicBezTo>
                  <a:pt x="375" y="1085"/>
                  <a:pt x="367" y="1093"/>
                  <a:pt x="367" y="1102"/>
                </a:cubicBezTo>
                <a:cubicBezTo>
                  <a:pt x="367" y="1110"/>
                  <a:pt x="374" y="1117"/>
                  <a:pt x="383" y="1118"/>
                </a:cubicBezTo>
                <a:close/>
                <a:moveTo>
                  <a:pt x="1409" y="627"/>
                </a:moveTo>
                <a:cubicBezTo>
                  <a:pt x="1401" y="627"/>
                  <a:pt x="1394" y="634"/>
                  <a:pt x="1394" y="643"/>
                </a:cubicBezTo>
                <a:cubicBezTo>
                  <a:pt x="1393" y="652"/>
                  <a:pt x="1400" y="659"/>
                  <a:pt x="1409" y="659"/>
                </a:cubicBezTo>
                <a:cubicBezTo>
                  <a:pt x="1418" y="660"/>
                  <a:pt x="1426" y="652"/>
                  <a:pt x="1426" y="644"/>
                </a:cubicBezTo>
                <a:cubicBezTo>
                  <a:pt x="1426" y="635"/>
                  <a:pt x="1418" y="627"/>
                  <a:pt x="1409" y="627"/>
                </a:cubicBezTo>
                <a:close/>
                <a:moveTo>
                  <a:pt x="1157" y="386"/>
                </a:moveTo>
                <a:cubicBezTo>
                  <a:pt x="1148" y="386"/>
                  <a:pt x="1141" y="393"/>
                  <a:pt x="1141" y="402"/>
                </a:cubicBezTo>
                <a:cubicBezTo>
                  <a:pt x="1141" y="411"/>
                  <a:pt x="1148" y="418"/>
                  <a:pt x="1157" y="418"/>
                </a:cubicBezTo>
                <a:cubicBezTo>
                  <a:pt x="1166" y="418"/>
                  <a:pt x="1173" y="411"/>
                  <a:pt x="1173" y="402"/>
                </a:cubicBezTo>
                <a:cubicBezTo>
                  <a:pt x="1173" y="393"/>
                  <a:pt x="1165" y="385"/>
                  <a:pt x="1157" y="386"/>
                </a:cubicBezTo>
                <a:close/>
                <a:moveTo>
                  <a:pt x="1262" y="450"/>
                </a:moveTo>
                <a:cubicBezTo>
                  <a:pt x="1253" y="450"/>
                  <a:pt x="1245" y="456"/>
                  <a:pt x="1245" y="465"/>
                </a:cubicBezTo>
                <a:cubicBezTo>
                  <a:pt x="1245" y="474"/>
                  <a:pt x="1252" y="482"/>
                  <a:pt x="1261" y="482"/>
                </a:cubicBezTo>
                <a:cubicBezTo>
                  <a:pt x="1270" y="482"/>
                  <a:pt x="1277" y="475"/>
                  <a:pt x="1277" y="466"/>
                </a:cubicBezTo>
                <a:cubicBezTo>
                  <a:pt x="1277" y="457"/>
                  <a:pt x="1270" y="450"/>
                  <a:pt x="1262" y="450"/>
                </a:cubicBezTo>
                <a:close/>
                <a:moveTo>
                  <a:pt x="387" y="730"/>
                </a:moveTo>
                <a:cubicBezTo>
                  <a:pt x="378" y="730"/>
                  <a:pt x="371" y="737"/>
                  <a:pt x="371" y="745"/>
                </a:cubicBezTo>
                <a:cubicBezTo>
                  <a:pt x="371" y="754"/>
                  <a:pt x="378" y="762"/>
                  <a:pt x="387" y="762"/>
                </a:cubicBezTo>
                <a:cubicBezTo>
                  <a:pt x="396" y="762"/>
                  <a:pt x="403" y="755"/>
                  <a:pt x="403" y="746"/>
                </a:cubicBezTo>
                <a:cubicBezTo>
                  <a:pt x="403" y="737"/>
                  <a:pt x="396" y="730"/>
                  <a:pt x="387" y="730"/>
                </a:cubicBezTo>
                <a:close/>
                <a:moveTo>
                  <a:pt x="1434" y="657"/>
                </a:moveTo>
                <a:cubicBezTo>
                  <a:pt x="1426" y="657"/>
                  <a:pt x="1418" y="664"/>
                  <a:pt x="1418" y="673"/>
                </a:cubicBezTo>
                <a:cubicBezTo>
                  <a:pt x="1418" y="682"/>
                  <a:pt x="1425" y="689"/>
                  <a:pt x="1434" y="689"/>
                </a:cubicBezTo>
                <a:cubicBezTo>
                  <a:pt x="1443" y="689"/>
                  <a:pt x="1450" y="682"/>
                  <a:pt x="1450" y="673"/>
                </a:cubicBezTo>
                <a:cubicBezTo>
                  <a:pt x="1450" y="664"/>
                  <a:pt x="1443" y="657"/>
                  <a:pt x="1434" y="657"/>
                </a:cubicBezTo>
                <a:close/>
                <a:moveTo>
                  <a:pt x="898" y="1491"/>
                </a:moveTo>
                <a:cubicBezTo>
                  <a:pt x="908" y="1491"/>
                  <a:pt x="915" y="1484"/>
                  <a:pt x="915" y="1475"/>
                </a:cubicBezTo>
                <a:cubicBezTo>
                  <a:pt x="915" y="1466"/>
                  <a:pt x="907" y="1459"/>
                  <a:pt x="898" y="1459"/>
                </a:cubicBezTo>
                <a:cubicBezTo>
                  <a:pt x="890" y="1459"/>
                  <a:pt x="882" y="1467"/>
                  <a:pt x="883" y="1476"/>
                </a:cubicBezTo>
                <a:cubicBezTo>
                  <a:pt x="883" y="1484"/>
                  <a:pt x="890" y="1491"/>
                  <a:pt x="898" y="1491"/>
                </a:cubicBezTo>
                <a:close/>
                <a:moveTo>
                  <a:pt x="1120" y="1456"/>
                </a:moveTo>
                <a:cubicBezTo>
                  <a:pt x="1129" y="1457"/>
                  <a:pt x="1136" y="1449"/>
                  <a:pt x="1136" y="1440"/>
                </a:cubicBezTo>
                <a:cubicBezTo>
                  <a:pt x="1136" y="1432"/>
                  <a:pt x="1130" y="1425"/>
                  <a:pt x="1121" y="1424"/>
                </a:cubicBezTo>
                <a:cubicBezTo>
                  <a:pt x="1112" y="1424"/>
                  <a:pt x="1105" y="1431"/>
                  <a:pt x="1104" y="1440"/>
                </a:cubicBezTo>
                <a:cubicBezTo>
                  <a:pt x="1104" y="1448"/>
                  <a:pt x="1111" y="1456"/>
                  <a:pt x="1120" y="1456"/>
                </a:cubicBezTo>
                <a:close/>
                <a:moveTo>
                  <a:pt x="1023" y="346"/>
                </a:moveTo>
                <a:cubicBezTo>
                  <a:pt x="1014" y="346"/>
                  <a:pt x="1007" y="354"/>
                  <a:pt x="1007" y="363"/>
                </a:cubicBezTo>
                <a:cubicBezTo>
                  <a:pt x="1007" y="371"/>
                  <a:pt x="1014" y="378"/>
                  <a:pt x="1023" y="379"/>
                </a:cubicBezTo>
                <a:cubicBezTo>
                  <a:pt x="1032" y="379"/>
                  <a:pt x="1039" y="372"/>
                  <a:pt x="1039" y="363"/>
                </a:cubicBezTo>
                <a:cubicBezTo>
                  <a:pt x="1039" y="354"/>
                  <a:pt x="1032" y="346"/>
                  <a:pt x="1023" y="346"/>
                </a:cubicBezTo>
                <a:close/>
                <a:moveTo>
                  <a:pt x="477" y="1290"/>
                </a:moveTo>
                <a:cubicBezTo>
                  <a:pt x="487" y="1290"/>
                  <a:pt x="494" y="1283"/>
                  <a:pt x="493" y="1274"/>
                </a:cubicBezTo>
                <a:cubicBezTo>
                  <a:pt x="493" y="1265"/>
                  <a:pt x="486" y="1257"/>
                  <a:pt x="477" y="1258"/>
                </a:cubicBezTo>
                <a:cubicBezTo>
                  <a:pt x="469" y="1258"/>
                  <a:pt x="461" y="1265"/>
                  <a:pt x="461" y="1274"/>
                </a:cubicBezTo>
                <a:cubicBezTo>
                  <a:pt x="461" y="1282"/>
                  <a:pt x="468" y="1290"/>
                  <a:pt x="477" y="1290"/>
                </a:cubicBezTo>
                <a:close/>
                <a:moveTo>
                  <a:pt x="1490" y="840"/>
                </a:moveTo>
                <a:cubicBezTo>
                  <a:pt x="1490" y="832"/>
                  <a:pt x="1483" y="825"/>
                  <a:pt x="1475" y="824"/>
                </a:cubicBezTo>
                <a:cubicBezTo>
                  <a:pt x="1466" y="824"/>
                  <a:pt x="1459" y="831"/>
                  <a:pt x="1458" y="840"/>
                </a:cubicBezTo>
                <a:cubicBezTo>
                  <a:pt x="1458" y="849"/>
                  <a:pt x="1465" y="856"/>
                  <a:pt x="1474" y="856"/>
                </a:cubicBezTo>
                <a:cubicBezTo>
                  <a:pt x="1483" y="856"/>
                  <a:pt x="1490" y="849"/>
                  <a:pt x="1490" y="840"/>
                </a:cubicBezTo>
                <a:close/>
                <a:moveTo>
                  <a:pt x="1263" y="1387"/>
                </a:moveTo>
                <a:cubicBezTo>
                  <a:pt x="1272" y="1387"/>
                  <a:pt x="1280" y="1379"/>
                  <a:pt x="1280" y="1370"/>
                </a:cubicBezTo>
                <a:cubicBezTo>
                  <a:pt x="1280" y="1361"/>
                  <a:pt x="1273" y="1354"/>
                  <a:pt x="1263" y="1354"/>
                </a:cubicBezTo>
                <a:cubicBezTo>
                  <a:pt x="1254" y="1354"/>
                  <a:pt x="1247" y="1362"/>
                  <a:pt x="1247" y="1371"/>
                </a:cubicBezTo>
                <a:cubicBezTo>
                  <a:pt x="1248" y="1379"/>
                  <a:pt x="1255" y="1386"/>
                  <a:pt x="1263" y="1387"/>
                </a:cubicBezTo>
                <a:close/>
                <a:moveTo>
                  <a:pt x="789" y="1482"/>
                </a:moveTo>
                <a:cubicBezTo>
                  <a:pt x="798" y="1482"/>
                  <a:pt x="805" y="1475"/>
                  <a:pt x="805" y="1466"/>
                </a:cubicBezTo>
                <a:cubicBezTo>
                  <a:pt x="806" y="1457"/>
                  <a:pt x="798" y="1450"/>
                  <a:pt x="789" y="1450"/>
                </a:cubicBezTo>
                <a:cubicBezTo>
                  <a:pt x="780" y="1450"/>
                  <a:pt x="773" y="1457"/>
                  <a:pt x="773" y="1466"/>
                </a:cubicBezTo>
                <a:cubicBezTo>
                  <a:pt x="774" y="1475"/>
                  <a:pt x="781" y="1482"/>
                  <a:pt x="789" y="1482"/>
                </a:cubicBezTo>
                <a:close/>
                <a:moveTo>
                  <a:pt x="662" y="397"/>
                </a:moveTo>
                <a:cubicBezTo>
                  <a:pt x="654" y="397"/>
                  <a:pt x="647" y="404"/>
                  <a:pt x="646" y="412"/>
                </a:cubicBezTo>
                <a:cubicBezTo>
                  <a:pt x="646" y="421"/>
                  <a:pt x="653" y="429"/>
                  <a:pt x="662" y="429"/>
                </a:cubicBezTo>
                <a:cubicBezTo>
                  <a:pt x="671" y="429"/>
                  <a:pt x="679" y="422"/>
                  <a:pt x="679" y="413"/>
                </a:cubicBezTo>
                <a:cubicBezTo>
                  <a:pt x="679" y="404"/>
                  <a:pt x="671" y="397"/>
                  <a:pt x="662" y="397"/>
                </a:cubicBezTo>
                <a:close/>
                <a:moveTo>
                  <a:pt x="469" y="562"/>
                </a:moveTo>
                <a:cubicBezTo>
                  <a:pt x="469" y="571"/>
                  <a:pt x="476" y="578"/>
                  <a:pt x="485" y="578"/>
                </a:cubicBezTo>
                <a:cubicBezTo>
                  <a:pt x="494" y="578"/>
                  <a:pt x="501" y="571"/>
                  <a:pt x="501" y="562"/>
                </a:cubicBezTo>
                <a:cubicBezTo>
                  <a:pt x="501" y="554"/>
                  <a:pt x="494" y="546"/>
                  <a:pt x="485" y="546"/>
                </a:cubicBezTo>
                <a:cubicBezTo>
                  <a:pt x="477" y="546"/>
                  <a:pt x="469" y="553"/>
                  <a:pt x="469" y="562"/>
                </a:cubicBezTo>
                <a:close/>
                <a:moveTo>
                  <a:pt x="1323" y="1337"/>
                </a:moveTo>
                <a:cubicBezTo>
                  <a:pt x="1331" y="1337"/>
                  <a:pt x="1339" y="1329"/>
                  <a:pt x="1339" y="1321"/>
                </a:cubicBezTo>
                <a:cubicBezTo>
                  <a:pt x="1339" y="1312"/>
                  <a:pt x="1331" y="1305"/>
                  <a:pt x="1322" y="1305"/>
                </a:cubicBezTo>
                <a:cubicBezTo>
                  <a:pt x="1313" y="1305"/>
                  <a:pt x="1306" y="1312"/>
                  <a:pt x="1306" y="1321"/>
                </a:cubicBezTo>
                <a:cubicBezTo>
                  <a:pt x="1306" y="1330"/>
                  <a:pt x="1314" y="1337"/>
                  <a:pt x="1323" y="1337"/>
                </a:cubicBezTo>
                <a:close/>
                <a:moveTo>
                  <a:pt x="844" y="1487"/>
                </a:moveTo>
                <a:cubicBezTo>
                  <a:pt x="853" y="1487"/>
                  <a:pt x="860" y="1480"/>
                  <a:pt x="860" y="1471"/>
                </a:cubicBezTo>
                <a:cubicBezTo>
                  <a:pt x="860" y="1462"/>
                  <a:pt x="853" y="1455"/>
                  <a:pt x="844" y="1455"/>
                </a:cubicBezTo>
                <a:cubicBezTo>
                  <a:pt x="835" y="1455"/>
                  <a:pt x="828" y="1462"/>
                  <a:pt x="828" y="1470"/>
                </a:cubicBezTo>
                <a:cubicBezTo>
                  <a:pt x="828" y="1479"/>
                  <a:pt x="835" y="1487"/>
                  <a:pt x="844" y="1487"/>
                </a:cubicBezTo>
                <a:close/>
                <a:moveTo>
                  <a:pt x="1417" y="1208"/>
                </a:moveTo>
                <a:cubicBezTo>
                  <a:pt x="1426" y="1208"/>
                  <a:pt x="1433" y="1200"/>
                  <a:pt x="1433" y="1191"/>
                </a:cubicBezTo>
                <a:cubicBezTo>
                  <a:pt x="1432" y="1183"/>
                  <a:pt x="1425" y="1176"/>
                  <a:pt x="1416" y="1176"/>
                </a:cubicBezTo>
                <a:cubicBezTo>
                  <a:pt x="1408" y="1176"/>
                  <a:pt x="1400" y="1183"/>
                  <a:pt x="1400" y="1192"/>
                </a:cubicBezTo>
                <a:cubicBezTo>
                  <a:pt x="1400" y="1201"/>
                  <a:pt x="1407" y="1208"/>
                  <a:pt x="1417" y="1208"/>
                </a:cubicBezTo>
                <a:close/>
                <a:moveTo>
                  <a:pt x="952" y="1496"/>
                </a:moveTo>
                <a:cubicBezTo>
                  <a:pt x="961" y="1496"/>
                  <a:pt x="969" y="1489"/>
                  <a:pt x="969" y="1480"/>
                </a:cubicBezTo>
                <a:cubicBezTo>
                  <a:pt x="969" y="1471"/>
                  <a:pt x="961" y="1464"/>
                  <a:pt x="952" y="1464"/>
                </a:cubicBezTo>
                <a:cubicBezTo>
                  <a:pt x="944" y="1464"/>
                  <a:pt x="937" y="1471"/>
                  <a:pt x="936" y="1480"/>
                </a:cubicBezTo>
                <a:cubicBezTo>
                  <a:pt x="936" y="1489"/>
                  <a:pt x="943" y="1496"/>
                  <a:pt x="952" y="1496"/>
                </a:cubicBezTo>
                <a:close/>
                <a:moveTo>
                  <a:pt x="457" y="571"/>
                </a:moveTo>
                <a:cubicBezTo>
                  <a:pt x="448" y="571"/>
                  <a:pt x="440" y="577"/>
                  <a:pt x="440" y="586"/>
                </a:cubicBezTo>
                <a:cubicBezTo>
                  <a:pt x="440" y="596"/>
                  <a:pt x="447" y="603"/>
                  <a:pt x="456" y="603"/>
                </a:cubicBezTo>
                <a:cubicBezTo>
                  <a:pt x="464" y="604"/>
                  <a:pt x="472" y="596"/>
                  <a:pt x="472" y="587"/>
                </a:cubicBezTo>
                <a:cubicBezTo>
                  <a:pt x="472" y="579"/>
                  <a:pt x="465" y="571"/>
                  <a:pt x="457" y="571"/>
                </a:cubicBezTo>
                <a:close/>
                <a:moveTo>
                  <a:pt x="363" y="1033"/>
                </a:moveTo>
                <a:cubicBezTo>
                  <a:pt x="372" y="1033"/>
                  <a:pt x="379" y="1026"/>
                  <a:pt x="379" y="1018"/>
                </a:cubicBezTo>
                <a:cubicBezTo>
                  <a:pt x="379" y="1008"/>
                  <a:pt x="372" y="1001"/>
                  <a:pt x="363" y="1001"/>
                </a:cubicBezTo>
                <a:cubicBezTo>
                  <a:pt x="354" y="1001"/>
                  <a:pt x="347" y="1008"/>
                  <a:pt x="347" y="1017"/>
                </a:cubicBezTo>
                <a:cubicBezTo>
                  <a:pt x="347" y="1026"/>
                  <a:pt x="354" y="1033"/>
                  <a:pt x="363" y="1033"/>
                </a:cubicBezTo>
                <a:close/>
                <a:moveTo>
                  <a:pt x="1451" y="1129"/>
                </a:moveTo>
                <a:cubicBezTo>
                  <a:pt x="1459" y="1129"/>
                  <a:pt x="1466" y="1122"/>
                  <a:pt x="1467" y="1113"/>
                </a:cubicBezTo>
                <a:cubicBezTo>
                  <a:pt x="1467" y="1104"/>
                  <a:pt x="1460" y="1097"/>
                  <a:pt x="1451" y="1097"/>
                </a:cubicBezTo>
                <a:cubicBezTo>
                  <a:pt x="1442" y="1096"/>
                  <a:pt x="1434" y="1103"/>
                  <a:pt x="1434" y="1112"/>
                </a:cubicBezTo>
                <a:cubicBezTo>
                  <a:pt x="1434" y="1121"/>
                  <a:pt x="1442" y="1129"/>
                  <a:pt x="1451" y="1129"/>
                </a:cubicBezTo>
                <a:close/>
                <a:moveTo>
                  <a:pt x="502" y="1320"/>
                </a:moveTo>
                <a:cubicBezTo>
                  <a:pt x="511" y="1320"/>
                  <a:pt x="518" y="1312"/>
                  <a:pt x="518" y="1303"/>
                </a:cubicBezTo>
                <a:cubicBezTo>
                  <a:pt x="518" y="1295"/>
                  <a:pt x="511" y="1287"/>
                  <a:pt x="502" y="1288"/>
                </a:cubicBezTo>
                <a:cubicBezTo>
                  <a:pt x="493" y="1288"/>
                  <a:pt x="486" y="1295"/>
                  <a:pt x="486" y="1303"/>
                </a:cubicBezTo>
                <a:cubicBezTo>
                  <a:pt x="486" y="1313"/>
                  <a:pt x="493" y="1320"/>
                  <a:pt x="502" y="1320"/>
                </a:cubicBezTo>
                <a:close/>
                <a:moveTo>
                  <a:pt x="1078" y="351"/>
                </a:moveTo>
                <a:cubicBezTo>
                  <a:pt x="1069" y="351"/>
                  <a:pt x="1062" y="359"/>
                  <a:pt x="1061" y="368"/>
                </a:cubicBezTo>
                <a:cubicBezTo>
                  <a:pt x="1061" y="376"/>
                  <a:pt x="1069" y="384"/>
                  <a:pt x="1077" y="384"/>
                </a:cubicBezTo>
                <a:cubicBezTo>
                  <a:pt x="1087" y="384"/>
                  <a:pt x="1094" y="377"/>
                  <a:pt x="1094" y="368"/>
                </a:cubicBezTo>
                <a:cubicBezTo>
                  <a:pt x="1094" y="359"/>
                  <a:pt x="1087" y="352"/>
                  <a:pt x="1078" y="351"/>
                </a:cubicBezTo>
                <a:close/>
                <a:moveTo>
                  <a:pt x="631" y="1414"/>
                </a:moveTo>
                <a:cubicBezTo>
                  <a:pt x="640" y="1414"/>
                  <a:pt x="647" y="1406"/>
                  <a:pt x="647" y="1397"/>
                </a:cubicBezTo>
                <a:cubicBezTo>
                  <a:pt x="647" y="1388"/>
                  <a:pt x="640" y="1381"/>
                  <a:pt x="630" y="1382"/>
                </a:cubicBezTo>
                <a:cubicBezTo>
                  <a:pt x="622" y="1382"/>
                  <a:pt x="615" y="1389"/>
                  <a:pt x="615" y="1397"/>
                </a:cubicBezTo>
                <a:cubicBezTo>
                  <a:pt x="615" y="1406"/>
                  <a:pt x="622" y="1414"/>
                  <a:pt x="631" y="1414"/>
                </a:cubicBezTo>
                <a:close/>
                <a:moveTo>
                  <a:pt x="968" y="342"/>
                </a:moveTo>
                <a:cubicBezTo>
                  <a:pt x="959" y="343"/>
                  <a:pt x="952" y="350"/>
                  <a:pt x="952" y="359"/>
                </a:cubicBezTo>
                <a:cubicBezTo>
                  <a:pt x="953" y="367"/>
                  <a:pt x="960" y="374"/>
                  <a:pt x="968" y="375"/>
                </a:cubicBezTo>
                <a:cubicBezTo>
                  <a:pt x="977" y="375"/>
                  <a:pt x="984" y="367"/>
                  <a:pt x="985" y="358"/>
                </a:cubicBezTo>
                <a:cubicBezTo>
                  <a:pt x="985" y="349"/>
                  <a:pt x="977" y="342"/>
                  <a:pt x="968" y="342"/>
                </a:cubicBezTo>
                <a:close/>
                <a:moveTo>
                  <a:pt x="776" y="353"/>
                </a:moveTo>
                <a:cubicBezTo>
                  <a:pt x="767" y="353"/>
                  <a:pt x="759" y="360"/>
                  <a:pt x="760" y="369"/>
                </a:cubicBezTo>
                <a:cubicBezTo>
                  <a:pt x="760" y="377"/>
                  <a:pt x="767" y="385"/>
                  <a:pt x="776" y="385"/>
                </a:cubicBezTo>
                <a:cubicBezTo>
                  <a:pt x="784" y="385"/>
                  <a:pt x="792" y="378"/>
                  <a:pt x="792" y="369"/>
                </a:cubicBezTo>
                <a:cubicBezTo>
                  <a:pt x="792" y="360"/>
                  <a:pt x="785" y="353"/>
                  <a:pt x="776" y="353"/>
                </a:cubicBezTo>
                <a:close/>
                <a:moveTo>
                  <a:pt x="1294" y="1362"/>
                </a:moveTo>
                <a:cubicBezTo>
                  <a:pt x="1303" y="1361"/>
                  <a:pt x="1310" y="1354"/>
                  <a:pt x="1310" y="1345"/>
                </a:cubicBezTo>
                <a:cubicBezTo>
                  <a:pt x="1310" y="1336"/>
                  <a:pt x="1302" y="1329"/>
                  <a:pt x="1293" y="1329"/>
                </a:cubicBezTo>
                <a:cubicBezTo>
                  <a:pt x="1284" y="1330"/>
                  <a:pt x="1277" y="1337"/>
                  <a:pt x="1277" y="1346"/>
                </a:cubicBezTo>
                <a:cubicBezTo>
                  <a:pt x="1278" y="1355"/>
                  <a:pt x="1285" y="1362"/>
                  <a:pt x="1294" y="1362"/>
                </a:cubicBezTo>
                <a:close/>
                <a:moveTo>
                  <a:pt x="914" y="337"/>
                </a:moveTo>
                <a:cubicBezTo>
                  <a:pt x="905" y="338"/>
                  <a:pt x="899" y="345"/>
                  <a:pt x="899" y="354"/>
                </a:cubicBezTo>
                <a:cubicBezTo>
                  <a:pt x="899" y="363"/>
                  <a:pt x="906" y="369"/>
                  <a:pt x="915" y="369"/>
                </a:cubicBezTo>
                <a:cubicBezTo>
                  <a:pt x="924" y="369"/>
                  <a:pt x="931" y="362"/>
                  <a:pt x="931" y="353"/>
                </a:cubicBezTo>
                <a:cubicBezTo>
                  <a:pt x="931" y="344"/>
                  <a:pt x="923" y="337"/>
                  <a:pt x="914" y="337"/>
                </a:cubicBezTo>
                <a:close/>
                <a:moveTo>
                  <a:pt x="861" y="332"/>
                </a:moveTo>
                <a:cubicBezTo>
                  <a:pt x="852" y="332"/>
                  <a:pt x="844" y="339"/>
                  <a:pt x="844" y="348"/>
                </a:cubicBezTo>
                <a:cubicBezTo>
                  <a:pt x="844" y="357"/>
                  <a:pt x="851" y="364"/>
                  <a:pt x="860" y="364"/>
                </a:cubicBezTo>
                <a:cubicBezTo>
                  <a:pt x="869" y="365"/>
                  <a:pt x="876" y="357"/>
                  <a:pt x="877" y="349"/>
                </a:cubicBezTo>
                <a:cubicBezTo>
                  <a:pt x="877" y="340"/>
                  <a:pt x="870" y="332"/>
                  <a:pt x="861" y="332"/>
                </a:cubicBezTo>
                <a:close/>
                <a:moveTo>
                  <a:pt x="1286" y="480"/>
                </a:moveTo>
                <a:cubicBezTo>
                  <a:pt x="1277" y="480"/>
                  <a:pt x="1270" y="487"/>
                  <a:pt x="1270" y="496"/>
                </a:cubicBezTo>
                <a:cubicBezTo>
                  <a:pt x="1270" y="504"/>
                  <a:pt x="1277" y="512"/>
                  <a:pt x="1286" y="512"/>
                </a:cubicBezTo>
                <a:cubicBezTo>
                  <a:pt x="1295" y="512"/>
                  <a:pt x="1302" y="505"/>
                  <a:pt x="1302" y="496"/>
                </a:cubicBezTo>
                <a:cubicBezTo>
                  <a:pt x="1302" y="487"/>
                  <a:pt x="1294" y="480"/>
                  <a:pt x="1286" y="480"/>
                </a:cubicBezTo>
                <a:close/>
                <a:moveTo>
                  <a:pt x="1038" y="1476"/>
                </a:moveTo>
                <a:cubicBezTo>
                  <a:pt x="1046" y="1475"/>
                  <a:pt x="1053" y="1468"/>
                  <a:pt x="1053" y="1459"/>
                </a:cubicBezTo>
                <a:cubicBezTo>
                  <a:pt x="1053" y="1451"/>
                  <a:pt x="1045" y="1444"/>
                  <a:pt x="1037" y="1444"/>
                </a:cubicBezTo>
                <a:cubicBezTo>
                  <a:pt x="1028" y="1444"/>
                  <a:pt x="1021" y="1451"/>
                  <a:pt x="1021" y="1460"/>
                </a:cubicBezTo>
                <a:cubicBezTo>
                  <a:pt x="1021" y="1469"/>
                  <a:pt x="1029" y="1476"/>
                  <a:pt x="1038" y="1476"/>
                </a:cubicBezTo>
                <a:close/>
                <a:moveTo>
                  <a:pt x="1386" y="597"/>
                </a:moveTo>
                <a:cubicBezTo>
                  <a:pt x="1377" y="597"/>
                  <a:pt x="1369" y="604"/>
                  <a:pt x="1369" y="613"/>
                </a:cubicBezTo>
                <a:cubicBezTo>
                  <a:pt x="1368" y="622"/>
                  <a:pt x="1375" y="629"/>
                  <a:pt x="1384" y="629"/>
                </a:cubicBezTo>
                <a:cubicBezTo>
                  <a:pt x="1393" y="630"/>
                  <a:pt x="1400" y="623"/>
                  <a:pt x="1401" y="614"/>
                </a:cubicBezTo>
                <a:cubicBezTo>
                  <a:pt x="1401" y="605"/>
                  <a:pt x="1394" y="598"/>
                  <a:pt x="1386" y="597"/>
                </a:cubicBezTo>
                <a:close/>
                <a:moveTo>
                  <a:pt x="515" y="522"/>
                </a:moveTo>
                <a:cubicBezTo>
                  <a:pt x="506" y="522"/>
                  <a:pt x="499" y="529"/>
                  <a:pt x="499" y="538"/>
                </a:cubicBezTo>
                <a:cubicBezTo>
                  <a:pt x="499" y="546"/>
                  <a:pt x="506" y="554"/>
                  <a:pt x="515" y="554"/>
                </a:cubicBezTo>
                <a:cubicBezTo>
                  <a:pt x="524" y="554"/>
                  <a:pt x="531" y="546"/>
                  <a:pt x="531" y="537"/>
                </a:cubicBezTo>
                <a:cubicBezTo>
                  <a:pt x="531" y="529"/>
                  <a:pt x="524" y="522"/>
                  <a:pt x="515" y="522"/>
                </a:cubicBezTo>
                <a:close/>
                <a:moveTo>
                  <a:pt x="710" y="1448"/>
                </a:moveTo>
                <a:cubicBezTo>
                  <a:pt x="719" y="1448"/>
                  <a:pt x="726" y="1440"/>
                  <a:pt x="726" y="1432"/>
                </a:cubicBezTo>
                <a:cubicBezTo>
                  <a:pt x="726" y="1423"/>
                  <a:pt x="719" y="1416"/>
                  <a:pt x="711" y="1416"/>
                </a:cubicBezTo>
                <a:cubicBezTo>
                  <a:pt x="702" y="1416"/>
                  <a:pt x="695" y="1422"/>
                  <a:pt x="694" y="1431"/>
                </a:cubicBezTo>
                <a:cubicBezTo>
                  <a:pt x="694" y="1440"/>
                  <a:pt x="701" y="1447"/>
                  <a:pt x="710" y="1448"/>
                </a:cubicBezTo>
                <a:close/>
                <a:moveTo>
                  <a:pt x="1386" y="1233"/>
                </a:moveTo>
                <a:cubicBezTo>
                  <a:pt x="1395" y="1233"/>
                  <a:pt x="1403" y="1225"/>
                  <a:pt x="1402" y="1216"/>
                </a:cubicBezTo>
                <a:cubicBezTo>
                  <a:pt x="1402" y="1208"/>
                  <a:pt x="1395" y="1201"/>
                  <a:pt x="1386" y="1201"/>
                </a:cubicBezTo>
                <a:cubicBezTo>
                  <a:pt x="1377" y="1201"/>
                  <a:pt x="1370" y="1208"/>
                  <a:pt x="1370" y="1217"/>
                </a:cubicBezTo>
                <a:cubicBezTo>
                  <a:pt x="1371" y="1226"/>
                  <a:pt x="1378" y="1233"/>
                  <a:pt x="1386" y="1233"/>
                </a:cubicBezTo>
                <a:close/>
                <a:moveTo>
                  <a:pt x="1472" y="1058"/>
                </a:moveTo>
                <a:cubicBezTo>
                  <a:pt x="1472" y="1050"/>
                  <a:pt x="1464" y="1042"/>
                  <a:pt x="1456" y="1042"/>
                </a:cubicBezTo>
                <a:cubicBezTo>
                  <a:pt x="1447" y="1042"/>
                  <a:pt x="1440" y="1049"/>
                  <a:pt x="1440" y="1058"/>
                </a:cubicBezTo>
                <a:cubicBezTo>
                  <a:pt x="1439" y="1067"/>
                  <a:pt x="1447" y="1074"/>
                  <a:pt x="1456" y="1074"/>
                </a:cubicBezTo>
                <a:cubicBezTo>
                  <a:pt x="1464" y="1074"/>
                  <a:pt x="1471" y="1067"/>
                  <a:pt x="1472" y="1058"/>
                </a:cubicBezTo>
                <a:close/>
                <a:moveTo>
                  <a:pt x="633" y="423"/>
                </a:moveTo>
                <a:cubicBezTo>
                  <a:pt x="624" y="423"/>
                  <a:pt x="617" y="430"/>
                  <a:pt x="618" y="439"/>
                </a:cubicBezTo>
                <a:cubicBezTo>
                  <a:pt x="618" y="448"/>
                  <a:pt x="625" y="455"/>
                  <a:pt x="633" y="455"/>
                </a:cubicBezTo>
                <a:cubicBezTo>
                  <a:pt x="642" y="455"/>
                  <a:pt x="650" y="447"/>
                  <a:pt x="649" y="438"/>
                </a:cubicBezTo>
                <a:cubicBezTo>
                  <a:pt x="649" y="429"/>
                  <a:pt x="642" y="422"/>
                  <a:pt x="633" y="423"/>
                </a:cubicBezTo>
                <a:close/>
                <a:moveTo>
                  <a:pt x="603" y="447"/>
                </a:moveTo>
                <a:cubicBezTo>
                  <a:pt x="595" y="448"/>
                  <a:pt x="588" y="455"/>
                  <a:pt x="588" y="463"/>
                </a:cubicBezTo>
                <a:cubicBezTo>
                  <a:pt x="588" y="472"/>
                  <a:pt x="595" y="479"/>
                  <a:pt x="604" y="479"/>
                </a:cubicBezTo>
                <a:cubicBezTo>
                  <a:pt x="613" y="479"/>
                  <a:pt x="619" y="472"/>
                  <a:pt x="619" y="463"/>
                </a:cubicBezTo>
                <a:cubicBezTo>
                  <a:pt x="619" y="454"/>
                  <a:pt x="612" y="447"/>
                  <a:pt x="603" y="447"/>
                </a:cubicBezTo>
                <a:close/>
                <a:moveTo>
                  <a:pt x="392" y="1131"/>
                </a:moveTo>
                <a:cubicBezTo>
                  <a:pt x="392" y="1140"/>
                  <a:pt x="399" y="1147"/>
                  <a:pt x="408" y="1147"/>
                </a:cubicBezTo>
                <a:cubicBezTo>
                  <a:pt x="416" y="1148"/>
                  <a:pt x="424" y="1140"/>
                  <a:pt x="424" y="1132"/>
                </a:cubicBezTo>
                <a:cubicBezTo>
                  <a:pt x="425" y="1123"/>
                  <a:pt x="418" y="1116"/>
                  <a:pt x="409" y="1115"/>
                </a:cubicBezTo>
                <a:cubicBezTo>
                  <a:pt x="400" y="1115"/>
                  <a:pt x="393" y="1122"/>
                  <a:pt x="392" y="1131"/>
                </a:cubicBezTo>
                <a:close/>
                <a:moveTo>
                  <a:pt x="421" y="650"/>
                </a:moveTo>
                <a:cubicBezTo>
                  <a:pt x="412" y="650"/>
                  <a:pt x="405" y="658"/>
                  <a:pt x="405" y="666"/>
                </a:cubicBezTo>
                <a:cubicBezTo>
                  <a:pt x="405" y="675"/>
                  <a:pt x="412" y="682"/>
                  <a:pt x="421" y="682"/>
                </a:cubicBezTo>
                <a:cubicBezTo>
                  <a:pt x="430" y="682"/>
                  <a:pt x="437" y="675"/>
                  <a:pt x="437" y="666"/>
                </a:cubicBezTo>
                <a:cubicBezTo>
                  <a:pt x="437" y="657"/>
                  <a:pt x="430" y="650"/>
                  <a:pt x="421" y="650"/>
                </a:cubicBezTo>
                <a:close/>
                <a:moveTo>
                  <a:pt x="366" y="799"/>
                </a:moveTo>
                <a:cubicBezTo>
                  <a:pt x="366" y="808"/>
                  <a:pt x="373" y="815"/>
                  <a:pt x="382" y="815"/>
                </a:cubicBezTo>
                <a:cubicBezTo>
                  <a:pt x="390" y="815"/>
                  <a:pt x="397" y="809"/>
                  <a:pt x="398" y="800"/>
                </a:cubicBezTo>
                <a:cubicBezTo>
                  <a:pt x="398" y="791"/>
                  <a:pt x="391" y="784"/>
                  <a:pt x="382" y="783"/>
                </a:cubicBezTo>
                <a:cubicBezTo>
                  <a:pt x="373" y="783"/>
                  <a:pt x="366" y="791"/>
                  <a:pt x="366" y="799"/>
                </a:cubicBezTo>
                <a:close/>
                <a:moveTo>
                  <a:pt x="544" y="497"/>
                </a:moveTo>
                <a:cubicBezTo>
                  <a:pt x="536" y="497"/>
                  <a:pt x="529" y="505"/>
                  <a:pt x="529" y="513"/>
                </a:cubicBezTo>
                <a:cubicBezTo>
                  <a:pt x="529" y="522"/>
                  <a:pt x="536" y="529"/>
                  <a:pt x="545" y="529"/>
                </a:cubicBezTo>
                <a:cubicBezTo>
                  <a:pt x="554" y="529"/>
                  <a:pt x="561" y="522"/>
                  <a:pt x="561" y="513"/>
                </a:cubicBezTo>
                <a:cubicBezTo>
                  <a:pt x="561" y="504"/>
                  <a:pt x="553" y="497"/>
                  <a:pt x="544" y="497"/>
                </a:cubicBezTo>
                <a:close/>
                <a:moveTo>
                  <a:pt x="352" y="963"/>
                </a:moveTo>
                <a:cubicBezTo>
                  <a:pt x="352" y="972"/>
                  <a:pt x="360" y="979"/>
                  <a:pt x="369" y="979"/>
                </a:cubicBezTo>
                <a:cubicBezTo>
                  <a:pt x="378" y="979"/>
                  <a:pt x="384" y="972"/>
                  <a:pt x="384" y="963"/>
                </a:cubicBezTo>
                <a:cubicBezTo>
                  <a:pt x="384" y="954"/>
                  <a:pt x="376" y="947"/>
                  <a:pt x="368" y="947"/>
                </a:cubicBezTo>
                <a:cubicBezTo>
                  <a:pt x="359" y="947"/>
                  <a:pt x="352" y="955"/>
                  <a:pt x="352" y="963"/>
                </a:cubicBezTo>
                <a:close/>
                <a:moveTo>
                  <a:pt x="1311" y="509"/>
                </a:moveTo>
                <a:cubicBezTo>
                  <a:pt x="1302" y="508"/>
                  <a:pt x="1295" y="516"/>
                  <a:pt x="1295" y="525"/>
                </a:cubicBezTo>
                <a:cubicBezTo>
                  <a:pt x="1295" y="533"/>
                  <a:pt x="1301" y="540"/>
                  <a:pt x="1310" y="541"/>
                </a:cubicBezTo>
                <a:cubicBezTo>
                  <a:pt x="1319" y="541"/>
                  <a:pt x="1327" y="534"/>
                  <a:pt x="1327" y="525"/>
                </a:cubicBezTo>
                <a:cubicBezTo>
                  <a:pt x="1327" y="516"/>
                  <a:pt x="1319" y="509"/>
                  <a:pt x="1311" y="509"/>
                </a:cubicBezTo>
                <a:close/>
                <a:moveTo>
                  <a:pt x="1455" y="741"/>
                </a:moveTo>
                <a:cubicBezTo>
                  <a:pt x="1446" y="741"/>
                  <a:pt x="1438" y="749"/>
                  <a:pt x="1439" y="757"/>
                </a:cubicBezTo>
                <a:cubicBezTo>
                  <a:pt x="1439" y="766"/>
                  <a:pt x="1446" y="773"/>
                  <a:pt x="1455" y="773"/>
                </a:cubicBezTo>
                <a:cubicBezTo>
                  <a:pt x="1464" y="773"/>
                  <a:pt x="1471" y="765"/>
                  <a:pt x="1471" y="756"/>
                </a:cubicBezTo>
                <a:cubicBezTo>
                  <a:pt x="1470" y="748"/>
                  <a:pt x="1463" y="741"/>
                  <a:pt x="1455" y="741"/>
                </a:cubicBezTo>
                <a:close/>
                <a:moveTo>
                  <a:pt x="747" y="377"/>
                </a:moveTo>
                <a:cubicBezTo>
                  <a:pt x="738" y="378"/>
                  <a:pt x="731" y="385"/>
                  <a:pt x="731" y="393"/>
                </a:cubicBezTo>
                <a:cubicBezTo>
                  <a:pt x="731" y="402"/>
                  <a:pt x="738" y="410"/>
                  <a:pt x="747" y="409"/>
                </a:cubicBezTo>
                <a:cubicBezTo>
                  <a:pt x="756" y="409"/>
                  <a:pt x="763" y="402"/>
                  <a:pt x="763" y="393"/>
                </a:cubicBezTo>
                <a:cubicBezTo>
                  <a:pt x="762" y="384"/>
                  <a:pt x="755" y="377"/>
                  <a:pt x="747" y="377"/>
                </a:cubicBezTo>
                <a:close/>
                <a:moveTo>
                  <a:pt x="1182" y="416"/>
                </a:moveTo>
                <a:cubicBezTo>
                  <a:pt x="1173" y="416"/>
                  <a:pt x="1166" y="423"/>
                  <a:pt x="1166" y="432"/>
                </a:cubicBezTo>
                <a:cubicBezTo>
                  <a:pt x="1166" y="440"/>
                  <a:pt x="1173" y="447"/>
                  <a:pt x="1181" y="448"/>
                </a:cubicBezTo>
                <a:cubicBezTo>
                  <a:pt x="1190" y="448"/>
                  <a:pt x="1198" y="440"/>
                  <a:pt x="1198" y="431"/>
                </a:cubicBezTo>
                <a:cubicBezTo>
                  <a:pt x="1197" y="423"/>
                  <a:pt x="1190" y="416"/>
                  <a:pt x="1182" y="416"/>
                </a:cubicBezTo>
                <a:close/>
                <a:moveTo>
                  <a:pt x="1360" y="569"/>
                </a:moveTo>
                <a:cubicBezTo>
                  <a:pt x="1352" y="568"/>
                  <a:pt x="1344" y="576"/>
                  <a:pt x="1344" y="585"/>
                </a:cubicBezTo>
                <a:cubicBezTo>
                  <a:pt x="1344" y="593"/>
                  <a:pt x="1351" y="600"/>
                  <a:pt x="1360" y="600"/>
                </a:cubicBezTo>
                <a:cubicBezTo>
                  <a:pt x="1369" y="600"/>
                  <a:pt x="1376" y="593"/>
                  <a:pt x="1376" y="585"/>
                </a:cubicBezTo>
                <a:cubicBezTo>
                  <a:pt x="1376" y="576"/>
                  <a:pt x="1369" y="569"/>
                  <a:pt x="1360" y="569"/>
                </a:cubicBezTo>
                <a:close/>
                <a:moveTo>
                  <a:pt x="573" y="472"/>
                </a:moveTo>
                <a:cubicBezTo>
                  <a:pt x="565" y="472"/>
                  <a:pt x="558" y="479"/>
                  <a:pt x="558" y="488"/>
                </a:cubicBezTo>
                <a:cubicBezTo>
                  <a:pt x="558" y="497"/>
                  <a:pt x="565" y="504"/>
                  <a:pt x="574" y="504"/>
                </a:cubicBezTo>
                <a:cubicBezTo>
                  <a:pt x="582" y="504"/>
                  <a:pt x="590" y="496"/>
                  <a:pt x="590" y="488"/>
                </a:cubicBezTo>
                <a:cubicBezTo>
                  <a:pt x="589" y="479"/>
                  <a:pt x="582" y="472"/>
                  <a:pt x="573" y="472"/>
                </a:cubicBezTo>
                <a:close/>
                <a:moveTo>
                  <a:pt x="1103" y="381"/>
                </a:moveTo>
                <a:cubicBezTo>
                  <a:pt x="1094" y="381"/>
                  <a:pt x="1087" y="388"/>
                  <a:pt x="1087" y="396"/>
                </a:cubicBezTo>
                <a:cubicBezTo>
                  <a:pt x="1086" y="405"/>
                  <a:pt x="1093" y="413"/>
                  <a:pt x="1103" y="413"/>
                </a:cubicBezTo>
                <a:cubicBezTo>
                  <a:pt x="1111" y="413"/>
                  <a:pt x="1118" y="406"/>
                  <a:pt x="1118" y="397"/>
                </a:cubicBezTo>
                <a:cubicBezTo>
                  <a:pt x="1118" y="388"/>
                  <a:pt x="1111" y="381"/>
                  <a:pt x="1103" y="381"/>
                </a:cubicBezTo>
                <a:close/>
                <a:moveTo>
                  <a:pt x="1335" y="539"/>
                </a:moveTo>
                <a:cubicBezTo>
                  <a:pt x="1326" y="539"/>
                  <a:pt x="1319" y="546"/>
                  <a:pt x="1319" y="555"/>
                </a:cubicBezTo>
                <a:cubicBezTo>
                  <a:pt x="1319" y="563"/>
                  <a:pt x="1327" y="571"/>
                  <a:pt x="1336" y="571"/>
                </a:cubicBezTo>
                <a:cubicBezTo>
                  <a:pt x="1345" y="570"/>
                  <a:pt x="1351" y="563"/>
                  <a:pt x="1351" y="554"/>
                </a:cubicBezTo>
                <a:cubicBezTo>
                  <a:pt x="1351" y="546"/>
                  <a:pt x="1344" y="539"/>
                  <a:pt x="1335" y="539"/>
                </a:cubicBezTo>
                <a:close/>
                <a:moveTo>
                  <a:pt x="831" y="357"/>
                </a:moveTo>
                <a:cubicBezTo>
                  <a:pt x="822" y="357"/>
                  <a:pt x="815" y="364"/>
                  <a:pt x="814" y="373"/>
                </a:cubicBezTo>
                <a:cubicBezTo>
                  <a:pt x="814" y="381"/>
                  <a:pt x="821" y="388"/>
                  <a:pt x="830" y="389"/>
                </a:cubicBezTo>
                <a:cubicBezTo>
                  <a:pt x="839" y="389"/>
                  <a:pt x="846" y="382"/>
                  <a:pt x="846" y="373"/>
                </a:cubicBezTo>
                <a:cubicBezTo>
                  <a:pt x="846" y="364"/>
                  <a:pt x="839" y="357"/>
                  <a:pt x="831" y="357"/>
                </a:cubicBezTo>
                <a:close/>
                <a:moveTo>
                  <a:pt x="1151" y="1431"/>
                </a:moveTo>
                <a:cubicBezTo>
                  <a:pt x="1159" y="1431"/>
                  <a:pt x="1166" y="1424"/>
                  <a:pt x="1166" y="1415"/>
                </a:cubicBezTo>
                <a:cubicBezTo>
                  <a:pt x="1166" y="1407"/>
                  <a:pt x="1159" y="1399"/>
                  <a:pt x="1150" y="1400"/>
                </a:cubicBezTo>
                <a:cubicBezTo>
                  <a:pt x="1141" y="1400"/>
                  <a:pt x="1134" y="1407"/>
                  <a:pt x="1134" y="1416"/>
                </a:cubicBezTo>
                <a:cubicBezTo>
                  <a:pt x="1135" y="1425"/>
                  <a:pt x="1142" y="1432"/>
                  <a:pt x="1151" y="1431"/>
                </a:cubicBezTo>
                <a:close/>
                <a:moveTo>
                  <a:pt x="362" y="854"/>
                </a:moveTo>
                <a:cubicBezTo>
                  <a:pt x="362" y="863"/>
                  <a:pt x="369" y="870"/>
                  <a:pt x="378" y="870"/>
                </a:cubicBezTo>
                <a:cubicBezTo>
                  <a:pt x="386" y="870"/>
                  <a:pt x="393" y="863"/>
                  <a:pt x="393" y="854"/>
                </a:cubicBezTo>
                <a:cubicBezTo>
                  <a:pt x="393" y="846"/>
                  <a:pt x="386" y="838"/>
                  <a:pt x="378" y="838"/>
                </a:cubicBezTo>
                <a:cubicBezTo>
                  <a:pt x="369" y="838"/>
                  <a:pt x="362" y="845"/>
                  <a:pt x="362" y="854"/>
                </a:cubicBezTo>
                <a:close/>
                <a:moveTo>
                  <a:pt x="1422" y="1153"/>
                </a:moveTo>
                <a:cubicBezTo>
                  <a:pt x="1430" y="1153"/>
                  <a:pt x="1437" y="1146"/>
                  <a:pt x="1437" y="1137"/>
                </a:cubicBezTo>
                <a:cubicBezTo>
                  <a:pt x="1437" y="1129"/>
                  <a:pt x="1430" y="1122"/>
                  <a:pt x="1422" y="1121"/>
                </a:cubicBezTo>
                <a:cubicBezTo>
                  <a:pt x="1413" y="1121"/>
                  <a:pt x="1406" y="1128"/>
                  <a:pt x="1406" y="1137"/>
                </a:cubicBezTo>
                <a:cubicBezTo>
                  <a:pt x="1405" y="1146"/>
                  <a:pt x="1413" y="1153"/>
                  <a:pt x="1422" y="1153"/>
                </a:cubicBezTo>
                <a:close/>
                <a:moveTo>
                  <a:pt x="1357" y="1257"/>
                </a:moveTo>
                <a:cubicBezTo>
                  <a:pt x="1366" y="1257"/>
                  <a:pt x="1373" y="1250"/>
                  <a:pt x="1373" y="1241"/>
                </a:cubicBezTo>
                <a:cubicBezTo>
                  <a:pt x="1373" y="1233"/>
                  <a:pt x="1366" y="1226"/>
                  <a:pt x="1358" y="1226"/>
                </a:cubicBezTo>
                <a:cubicBezTo>
                  <a:pt x="1349" y="1226"/>
                  <a:pt x="1342" y="1233"/>
                  <a:pt x="1342" y="1241"/>
                </a:cubicBezTo>
                <a:cubicBezTo>
                  <a:pt x="1341" y="1250"/>
                  <a:pt x="1348" y="1257"/>
                  <a:pt x="1357" y="1257"/>
                </a:cubicBezTo>
                <a:close/>
                <a:moveTo>
                  <a:pt x="1460" y="1020"/>
                </a:moveTo>
                <a:cubicBezTo>
                  <a:pt x="1469" y="1020"/>
                  <a:pt x="1476" y="1013"/>
                  <a:pt x="1476" y="1004"/>
                </a:cubicBezTo>
                <a:cubicBezTo>
                  <a:pt x="1476" y="996"/>
                  <a:pt x="1469" y="989"/>
                  <a:pt x="1460" y="988"/>
                </a:cubicBezTo>
                <a:cubicBezTo>
                  <a:pt x="1451" y="988"/>
                  <a:pt x="1444" y="995"/>
                  <a:pt x="1444" y="1004"/>
                </a:cubicBezTo>
                <a:cubicBezTo>
                  <a:pt x="1444" y="1013"/>
                  <a:pt x="1451" y="1020"/>
                  <a:pt x="1460" y="1020"/>
                </a:cubicBezTo>
                <a:close/>
                <a:moveTo>
                  <a:pt x="1430" y="711"/>
                </a:moveTo>
                <a:cubicBezTo>
                  <a:pt x="1421" y="711"/>
                  <a:pt x="1414" y="719"/>
                  <a:pt x="1414" y="728"/>
                </a:cubicBezTo>
                <a:cubicBezTo>
                  <a:pt x="1415" y="736"/>
                  <a:pt x="1422" y="743"/>
                  <a:pt x="1430" y="743"/>
                </a:cubicBezTo>
                <a:cubicBezTo>
                  <a:pt x="1439" y="742"/>
                  <a:pt x="1446" y="735"/>
                  <a:pt x="1446" y="727"/>
                </a:cubicBezTo>
                <a:cubicBezTo>
                  <a:pt x="1446" y="718"/>
                  <a:pt x="1439" y="711"/>
                  <a:pt x="1430" y="711"/>
                </a:cubicBezTo>
                <a:close/>
                <a:moveTo>
                  <a:pt x="357" y="909"/>
                </a:moveTo>
                <a:cubicBezTo>
                  <a:pt x="357" y="918"/>
                  <a:pt x="364" y="925"/>
                  <a:pt x="373" y="924"/>
                </a:cubicBezTo>
                <a:cubicBezTo>
                  <a:pt x="382" y="924"/>
                  <a:pt x="389" y="917"/>
                  <a:pt x="388" y="908"/>
                </a:cubicBezTo>
                <a:cubicBezTo>
                  <a:pt x="388" y="900"/>
                  <a:pt x="381" y="893"/>
                  <a:pt x="372" y="893"/>
                </a:cubicBezTo>
                <a:cubicBezTo>
                  <a:pt x="364" y="893"/>
                  <a:pt x="357" y="900"/>
                  <a:pt x="357" y="909"/>
                </a:cubicBezTo>
                <a:close/>
                <a:moveTo>
                  <a:pt x="607" y="1383"/>
                </a:moveTo>
                <a:cubicBezTo>
                  <a:pt x="615" y="1383"/>
                  <a:pt x="622" y="1376"/>
                  <a:pt x="622" y="1367"/>
                </a:cubicBezTo>
                <a:cubicBezTo>
                  <a:pt x="622" y="1359"/>
                  <a:pt x="615" y="1352"/>
                  <a:pt x="606" y="1352"/>
                </a:cubicBezTo>
                <a:cubicBezTo>
                  <a:pt x="597" y="1352"/>
                  <a:pt x="590" y="1359"/>
                  <a:pt x="590" y="1368"/>
                </a:cubicBezTo>
                <a:cubicBezTo>
                  <a:pt x="591" y="1377"/>
                  <a:pt x="598" y="1384"/>
                  <a:pt x="607" y="1383"/>
                </a:cubicBezTo>
                <a:close/>
                <a:moveTo>
                  <a:pt x="1481" y="950"/>
                </a:moveTo>
                <a:cubicBezTo>
                  <a:pt x="1481" y="941"/>
                  <a:pt x="1474" y="934"/>
                  <a:pt x="1466" y="934"/>
                </a:cubicBezTo>
                <a:cubicBezTo>
                  <a:pt x="1457" y="933"/>
                  <a:pt x="1449" y="941"/>
                  <a:pt x="1449" y="950"/>
                </a:cubicBezTo>
                <a:cubicBezTo>
                  <a:pt x="1449" y="958"/>
                  <a:pt x="1456" y="965"/>
                  <a:pt x="1465" y="965"/>
                </a:cubicBezTo>
                <a:cubicBezTo>
                  <a:pt x="1473" y="965"/>
                  <a:pt x="1480" y="959"/>
                  <a:pt x="1481" y="950"/>
                </a:cubicBezTo>
                <a:close/>
                <a:moveTo>
                  <a:pt x="433" y="1176"/>
                </a:moveTo>
                <a:cubicBezTo>
                  <a:pt x="442" y="1176"/>
                  <a:pt x="449" y="1169"/>
                  <a:pt x="449" y="1160"/>
                </a:cubicBezTo>
                <a:cubicBezTo>
                  <a:pt x="449" y="1151"/>
                  <a:pt x="441" y="1144"/>
                  <a:pt x="432" y="1145"/>
                </a:cubicBezTo>
                <a:cubicBezTo>
                  <a:pt x="424" y="1145"/>
                  <a:pt x="417" y="1152"/>
                  <a:pt x="417" y="1161"/>
                </a:cubicBezTo>
                <a:cubicBezTo>
                  <a:pt x="417" y="1169"/>
                  <a:pt x="425" y="1176"/>
                  <a:pt x="433" y="1176"/>
                </a:cubicBezTo>
                <a:close/>
                <a:moveTo>
                  <a:pt x="451" y="626"/>
                </a:moveTo>
                <a:cubicBezTo>
                  <a:pt x="442" y="626"/>
                  <a:pt x="435" y="633"/>
                  <a:pt x="435" y="642"/>
                </a:cubicBezTo>
                <a:cubicBezTo>
                  <a:pt x="436" y="651"/>
                  <a:pt x="443" y="658"/>
                  <a:pt x="452" y="657"/>
                </a:cubicBezTo>
                <a:cubicBezTo>
                  <a:pt x="460" y="657"/>
                  <a:pt x="467" y="650"/>
                  <a:pt x="467" y="641"/>
                </a:cubicBezTo>
                <a:cubicBezTo>
                  <a:pt x="466" y="633"/>
                  <a:pt x="459" y="626"/>
                  <a:pt x="451" y="626"/>
                </a:cubicBezTo>
                <a:close/>
                <a:moveTo>
                  <a:pt x="1470" y="879"/>
                </a:moveTo>
                <a:cubicBezTo>
                  <a:pt x="1462" y="879"/>
                  <a:pt x="1454" y="886"/>
                  <a:pt x="1454" y="895"/>
                </a:cubicBezTo>
                <a:cubicBezTo>
                  <a:pt x="1454" y="904"/>
                  <a:pt x="1461" y="911"/>
                  <a:pt x="1470" y="911"/>
                </a:cubicBezTo>
                <a:cubicBezTo>
                  <a:pt x="1479" y="911"/>
                  <a:pt x="1486" y="904"/>
                  <a:pt x="1486" y="895"/>
                </a:cubicBezTo>
                <a:cubicBezTo>
                  <a:pt x="1486" y="886"/>
                  <a:pt x="1479" y="879"/>
                  <a:pt x="1470" y="879"/>
                </a:cubicBezTo>
                <a:close/>
                <a:moveTo>
                  <a:pt x="372" y="1047"/>
                </a:moveTo>
                <a:cubicBezTo>
                  <a:pt x="372" y="1056"/>
                  <a:pt x="379" y="1063"/>
                  <a:pt x="388" y="1063"/>
                </a:cubicBezTo>
                <a:cubicBezTo>
                  <a:pt x="397" y="1063"/>
                  <a:pt x="404" y="1056"/>
                  <a:pt x="404" y="1047"/>
                </a:cubicBezTo>
                <a:cubicBezTo>
                  <a:pt x="404" y="1038"/>
                  <a:pt x="397" y="1031"/>
                  <a:pt x="388" y="1031"/>
                </a:cubicBezTo>
                <a:cubicBezTo>
                  <a:pt x="379" y="1031"/>
                  <a:pt x="372" y="1038"/>
                  <a:pt x="372" y="1047"/>
                </a:cubicBezTo>
                <a:close/>
                <a:moveTo>
                  <a:pt x="401" y="720"/>
                </a:moveTo>
                <a:cubicBezTo>
                  <a:pt x="401" y="729"/>
                  <a:pt x="407" y="736"/>
                  <a:pt x="416" y="737"/>
                </a:cubicBezTo>
                <a:cubicBezTo>
                  <a:pt x="424" y="737"/>
                  <a:pt x="432" y="731"/>
                  <a:pt x="432" y="722"/>
                </a:cubicBezTo>
                <a:cubicBezTo>
                  <a:pt x="433" y="713"/>
                  <a:pt x="427" y="706"/>
                  <a:pt x="418" y="705"/>
                </a:cubicBezTo>
                <a:cubicBezTo>
                  <a:pt x="409" y="705"/>
                  <a:pt x="402" y="711"/>
                  <a:pt x="401" y="720"/>
                </a:cubicBezTo>
                <a:close/>
                <a:moveTo>
                  <a:pt x="1048" y="377"/>
                </a:moveTo>
                <a:cubicBezTo>
                  <a:pt x="1040" y="377"/>
                  <a:pt x="1032" y="384"/>
                  <a:pt x="1032" y="392"/>
                </a:cubicBezTo>
                <a:cubicBezTo>
                  <a:pt x="1032" y="401"/>
                  <a:pt x="1039" y="408"/>
                  <a:pt x="1048" y="408"/>
                </a:cubicBezTo>
                <a:cubicBezTo>
                  <a:pt x="1056" y="408"/>
                  <a:pt x="1063" y="402"/>
                  <a:pt x="1064" y="393"/>
                </a:cubicBezTo>
                <a:cubicBezTo>
                  <a:pt x="1064" y="384"/>
                  <a:pt x="1057" y="377"/>
                  <a:pt x="1048" y="377"/>
                </a:cubicBezTo>
                <a:close/>
                <a:moveTo>
                  <a:pt x="983" y="1471"/>
                </a:moveTo>
                <a:cubicBezTo>
                  <a:pt x="991" y="1471"/>
                  <a:pt x="998" y="1464"/>
                  <a:pt x="998" y="1455"/>
                </a:cubicBezTo>
                <a:cubicBezTo>
                  <a:pt x="998" y="1447"/>
                  <a:pt x="991" y="1440"/>
                  <a:pt x="982" y="1440"/>
                </a:cubicBezTo>
                <a:cubicBezTo>
                  <a:pt x="974" y="1440"/>
                  <a:pt x="967" y="1447"/>
                  <a:pt x="967" y="1455"/>
                </a:cubicBezTo>
                <a:cubicBezTo>
                  <a:pt x="966" y="1464"/>
                  <a:pt x="974" y="1472"/>
                  <a:pt x="983" y="1471"/>
                </a:cubicBezTo>
                <a:close/>
                <a:moveTo>
                  <a:pt x="581" y="1354"/>
                </a:moveTo>
                <a:cubicBezTo>
                  <a:pt x="590" y="1354"/>
                  <a:pt x="597" y="1347"/>
                  <a:pt x="597" y="1338"/>
                </a:cubicBezTo>
                <a:cubicBezTo>
                  <a:pt x="597" y="1329"/>
                  <a:pt x="590" y="1322"/>
                  <a:pt x="582" y="1322"/>
                </a:cubicBezTo>
                <a:cubicBezTo>
                  <a:pt x="573" y="1322"/>
                  <a:pt x="566" y="1329"/>
                  <a:pt x="566" y="1337"/>
                </a:cubicBezTo>
                <a:cubicBezTo>
                  <a:pt x="566" y="1346"/>
                  <a:pt x="572" y="1353"/>
                  <a:pt x="581" y="1354"/>
                </a:cubicBezTo>
                <a:close/>
                <a:moveTo>
                  <a:pt x="764" y="1452"/>
                </a:moveTo>
                <a:cubicBezTo>
                  <a:pt x="772" y="1452"/>
                  <a:pt x="780" y="1446"/>
                  <a:pt x="780" y="1437"/>
                </a:cubicBezTo>
                <a:cubicBezTo>
                  <a:pt x="781" y="1428"/>
                  <a:pt x="774" y="1421"/>
                  <a:pt x="765" y="1420"/>
                </a:cubicBezTo>
                <a:cubicBezTo>
                  <a:pt x="757" y="1420"/>
                  <a:pt x="749" y="1427"/>
                  <a:pt x="749" y="1435"/>
                </a:cubicBezTo>
                <a:cubicBezTo>
                  <a:pt x="749" y="1444"/>
                  <a:pt x="755" y="1451"/>
                  <a:pt x="764" y="1452"/>
                </a:cubicBezTo>
                <a:close/>
                <a:moveTo>
                  <a:pt x="685" y="1418"/>
                </a:moveTo>
                <a:cubicBezTo>
                  <a:pt x="694" y="1418"/>
                  <a:pt x="701" y="1411"/>
                  <a:pt x="701" y="1402"/>
                </a:cubicBezTo>
                <a:cubicBezTo>
                  <a:pt x="701" y="1393"/>
                  <a:pt x="694" y="1386"/>
                  <a:pt x="686" y="1386"/>
                </a:cubicBezTo>
                <a:cubicBezTo>
                  <a:pt x="677" y="1386"/>
                  <a:pt x="670" y="1393"/>
                  <a:pt x="670" y="1402"/>
                </a:cubicBezTo>
                <a:cubicBezTo>
                  <a:pt x="670" y="1410"/>
                  <a:pt x="677" y="1417"/>
                  <a:pt x="685" y="1418"/>
                </a:cubicBezTo>
                <a:close/>
                <a:moveTo>
                  <a:pt x="1180" y="1406"/>
                </a:moveTo>
                <a:cubicBezTo>
                  <a:pt x="1189" y="1406"/>
                  <a:pt x="1196" y="1399"/>
                  <a:pt x="1196" y="1391"/>
                </a:cubicBezTo>
                <a:cubicBezTo>
                  <a:pt x="1196" y="1382"/>
                  <a:pt x="1189" y="1375"/>
                  <a:pt x="1180" y="1375"/>
                </a:cubicBezTo>
                <a:cubicBezTo>
                  <a:pt x="1171" y="1375"/>
                  <a:pt x="1164" y="1382"/>
                  <a:pt x="1164" y="1391"/>
                </a:cubicBezTo>
                <a:cubicBezTo>
                  <a:pt x="1164" y="1400"/>
                  <a:pt x="1171" y="1406"/>
                  <a:pt x="1180" y="1406"/>
                </a:cubicBezTo>
                <a:close/>
                <a:moveTo>
                  <a:pt x="885" y="362"/>
                </a:moveTo>
                <a:cubicBezTo>
                  <a:pt x="877" y="362"/>
                  <a:pt x="869" y="369"/>
                  <a:pt x="869" y="378"/>
                </a:cubicBezTo>
                <a:cubicBezTo>
                  <a:pt x="869" y="386"/>
                  <a:pt x="876" y="394"/>
                  <a:pt x="885" y="394"/>
                </a:cubicBezTo>
                <a:cubicBezTo>
                  <a:pt x="893" y="394"/>
                  <a:pt x="901" y="387"/>
                  <a:pt x="901" y="378"/>
                </a:cubicBezTo>
                <a:cubicBezTo>
                  <a:pt x="901" y="370"/>
                  <a:pt x="894" y="363"/>
                  <a:pt x="885" y="362"/>
                </a:cubicBezTo>
                <a:close/>
                <a:moveTo>
                  <a:pt x="1066" y="1451"/>
                </a:moveTo>
                <a:cubicBezTo>
                  <a:pt x="1075" y="1451"/>
                  <a:pt x="1082" y="1444"/>
                  <a:pt x="1082" y="1435"/>
                </a:cubicBezTo>
                <a:cubicBezTo>
                  <a:pt x="1082" y="1427"/>
                  <a:pt x="1076" y="1419"/>
                  <a:pt x="1067" y="1419"/>
                </a:cubicBezTo>
                <a:cubicBezTo>
                  <a:pt x="1058" y="1419"/>
                  <a:pt x="1051" y="1426"/>
                  <a:pt x="1051" y="1435"/>
                </a:cubicBezTo>
                <a:cubicBezTo>
                  <a:pt x="1051" y="1443"/>
                  <a:pt x="1058" y="1451"/>
                  <a:pt x="1066" y="1451"/>
                </a:cubicBezTo>
                <a:close/>
                <a:moveTo>
                  <a:pt x="1465" y="812"/>
                </a:moveTo>
                <a:cubicBezTo>
                  <a:pt x="1466" y="803"/>
                  <a:pt x="1459" y="796"/>
                  <a:pt x="1450" y="796"/>
                </a:cubicBezTo>
                <a:cubicBezTo>
                  <a:pt x="1441" y="796"/>
                  <a:pt x="1434" y="802"/>
                  <a:pt x="1434" y="811"/>
                </a:cubicBezTo>
                <a:cubicBezTo>
                  <a:pt x="1434" y="820"/>
                  <a:pt x="1441" y="827"/>
                  <a:pt x="1449" y="827"/>
                </a:cubicBezTo>
                <a:cubicBezTo>
                  <a:pt x="1458" y="827"/>
                  <a:pt x="1465" y="820"/>
                  <a:pt x="1465" y="812"/>
                </a:cubicBezTo>
                <a:close/>
                <a:moveTo>
                  <a:pt x="1206" y="445"/>
                </a:moveTo>
                <a:cubicBezTo>
                  <a:pt x="1198" y="445"/>
                  <a:pt x="1191" y="452"/>
                  <a:pt x="1191" y="461"/>
                </a:cubicBezTo>
                <a:cubicBezTo>
                  <a:pt x="1191" y="469"/>
                  <a:pt x="1198" y="476"/>
                  <a:pt x="1207" y="476"/>
                </a:cubicBezTo>
                <a:cubicBezTo>
                  <a:pt x="1215" y="476"/>
                  <a:pt x="1222" y="469"/>
                  <a:pt x="1222" y="461"/>
                </a:cubicBezTo>
                <a:cubicBezTo>
                  <a:pt x="1222" y="452"/>
                  <a:pt x="1215" y="445"/>
                  <a:pt x="1206" y="445"/>
                </a:cubicBezTo>
                <a:close/>
                <a:moveTo>
                  <a:pt x="557" y="1324"/>
                </a:moveTo>
                <a:cubicBezTo>
                  <a:pt x="565" y="1324"/>
                  <a:pt x="572" y="1318"/>
                  <a:pt x="572" y="1309"/>
                </a:cubicBezTo>
                <a:cubicBezTo>
                  <a:pt x="572" y="1300"/>
                  <a:pt x="565" y="1293"/>
                  <a:pt x="557" y="1293"/>
                </a:cubicBezTo>
                <a:cubicBezTo>
                  <a:pt x="548" y="1293"/>
                  <a:pt x="541" y="1300"/>
                  <a:pt x="541" y="1309"/>
                </a:cubicBezTo>
                <a:cubicBezTo>
                  <a:pt x="541" y="1317"/>
                  <a:pt x="548" y="1324"/>
                  <a:pt x="557" y="1324"/>
                </a:cubicBezTo>
                <a:close/>
                <a:moveTo>
                  <a:pt x="1327" y="1282"/>
                </a:moveTo>
                <a:cubicBezTo>
                  <a:pt x="1336" y="1282"/>
                  <a:pt x="1343" y="1275"/>
                  <a:pt x="1343" y="1266"/>
                </a:cubicBezTo>
                <a:cubicBezTo>
                  <a:pt x="1343" y="1258"/>
                  <a:pt x="1336" y="1251"/>
                  <a:pt x="1328" y="1250"/>
                </a:cubicBezTo>
                <a:cubicBezTo>
                  <a:pt x="1319" y="1250"/>
                  <a:pt x="1312" y="1257"/>
                  <a:pt x="1312" y="1266"/>
                </a:cubicBezTo>
                <a:cubicBezTo>
                  <a:pt x="1312" y="1275"/>
                  <a:pt x="1319" y="1282"/>
                  <a:pt x="1327" y="1282"/>
                </a:cubicBezTo>
                <a:close/>
                <a:moveTo>
                  <a:pt x="458" y="1206"/>
                </a:moveTo>
                <a:cubicBezTo>
                  <a:pt x="467" y="1206"/>
                  <a:pt x="474" y="1199"/>
                  <a:pt x="473" y="1190"/>
                </a:cubicBezTo>
                <a:cubicBezTo>
                  <a:pt x="473" y="1181"/>
                  <a:pt x="466" y="1174"/>
                  <a:pt x="457" y="1175"/>
                </a:cubicBezTo>
                <a:cubicBezTo>
                  <a:pt x="449" y="1175"/>
                  <a:pt x="442" y="1182"/>
                  <a:pt x="442" y="1191"/>
                </a:cubicBezTo>
                <a:cubicBezTo>
                  <a:pt x="442" y="1199"/>
                  <a:pt x="450" y="1206"/>
                  <a:pt x="458" y="1206"/>
                </a:cubicBezTo>
                <a:close/>
                <a:moveTo>
                  <a:pt x="717" y="402"/>
                </a:moveTo>
                <a:cubicBezTo>
                  <a:pt x="708" y="402"/>
                  <a:pt x="701" y="409"/>
                  <a:pt x="701" y="418"/>
                </a:cubicBezTo>
                <a:cubicBezTo>
                  <a:pt x="701" y="427"/>
                  <a:pt x="708" y="434"/>
                  <a:pt x="717" y="434"/>
                </a:cubicBezTo>
                <a:cubicBezTo>
                  <a:pt x="726" y="434"/>
                  <a:pt x="733" y="427"/>
                  <a:pt x="733" y="418"/>
                </a:cubicBezTo>
                <a:cubicBezTo>
                  <a:pt x="733" y="409"/>
                  <a:pt x="726" y="402"/>
                  <a:pt x="717" y="402"/>
                </a:cubicBezTo>
                <a:close/>
                <a:moveTo>
                  <a:pt x="1209" y="1382"/>
                </a:moveTo>
                <a:cubicBezTo>
                  <a:pt x="1218" y="1381"/>
                  <a:pt x="1225" y="1374"/>
                  <a:pt x="1225" y="1366"/>
                </a:cubicBezTo>
                <a:cubicBezTo>
                  <a:pt x="1225" y="1357"/>
                  <a:pt x="1218" y="1350"/>
                  <a:pt x="1209" y="1350"/>
                </a:cubicBezTo>
                <a:cubicBezTo>
                  <a:pt x="1200" y="1351"/>
                  <a:pt x="1193" y="1357"/>
                  <a:pt x="1194" y="1366"/>
                </a:cubicBezTo>
                <a:cubicBezTo>
                  <a:pt x="1194" y="1375"/>
                  <a:pt x="1201" y="1382"/>
                  <a:pt x="1209" y="1382"/>
                </a:cubicBezTo>
                <a:close/>
                <a:moveTo>
                  <a:pt x="820" y="1457"/>
                </a:moveTo>
                <a:cubicBezTo>
                  <a:pt x="828" y="1456"/>
                  <a:pt x="835" y="1449"/>
                  <a:pt x="835" y="1441"/>
                </a:cubicBezTo>
                <a:cubicBezTo>
                  <a:pt x="835" y="1432"/>
                  <a:pt x="828" y="1425"/>
                  <a:pt x="819" y="1426"/>
                </a:cubicBezTo>
                <a:cubicBezTo>
                  <a:pt x="810" y="1426"/>
                  <a:pt x="803" y="1433"/>
                  <a:pt x="804" y="1441"/>
                </a:cubicBezTo>
                <a:cubicBezTo>
                  <a:pt x="804" y="1450"/>
                  <a:pt x="811" y="1457"/>
                  <a:pt x="820" y="1457"/>
                </a:cubicBezTo>
                <a:close/>
                <a:moveTo>
                  <a:pt x="928" y="1466"/>
                </a:moveTo>
                <a:cubicBezTo>
                  <a:pt x="937" y="1466"/>
                  <a:pt x="943" y="1459"/>
                  <a:pt x="943" y="1450"/>
                </a:cubicBezTo>
                <a:cubicBezTo>
                  <a:pt x="943" y="1442"/>
                  <a:pt x="936" y="1435"/>
                  <a:pt x="927" y="1435"/>
                </a:cubicBezTo>
                <a:cubicBezTo>
                  <a:pt x="919" y="1435"/>
                  <a:pt x="912" y="1442"/>
                  <a:pt x="912" y="1451"/>
                </a:cubicBezTo>
                <a:cubicBezTo>
                  <a:pt x="912" y="1459"/>
                  <a:pt x="919" y="1466"/>
                  <a:pt x="928" y="1466"/>
                </a:cubicBezTo>
                <a:close/>
                <a:moveTo>
                  <a:pt x="993" y="372"/>
                </a:moveTo>
                <a:cubicBezTo>
                  <a:pt x="984" y="372"/>
                  <a:pt x="977" y="379"/>
                  <a:pt x="978" y="388"/>
                </a:cubicBezTo>
                <a:cubicBezTo>
                  <a:pt x="978" y="396"/>
                  <a:pt x="985" y="403"/>
                  <a:pt x="994" y="403"/>
                </a:cubicBezTo>
                <a:cubicBezTo>
                  <a:pt x="1002" y="403"/>
                  <a:pt x="1009" y="396"/>
                  <a:pt x="1009" y="387"/>
                </a:cubicBezTo>
                <a:cubicBezTo>
                  <a:pt x="1009" y="378"/>
                  <a:pt x="1002" y="372"/>
                  <a:pt x="993" y="372"/>
                </a:cubicBezTo>
                <a:close/>
                <a:moveTo>
                  <a:pt x="393" y="1008"/>
                </a:moveTo>
                <a:cubicBezTo>
                  <a:pt x="402" y="1008"/>
                  <a:pt x="409" y="1001"/>
                  <a:pt x="408" y="992"/>
                </a:cubicBezTo>
                <a:cubicBezTo>
                  <a:pt x="408" y="983"/>
                  <a:pt x="401" y="976"/>
                  <a:pt x="392" y="977"/>
                </a:cubicBezTo>
                <a:cubicBezTo>
                  <a:pt x="384" y="977"/>
                  <a:pt x="377" y="984"/>
                  <a:pt x="377" y="992"/>
                </a:cubicBezTo>
                <a:cubicBezTo>
                  <a:pt x="377" y="1001"/>
                  <a:pt x="385" y="1008"/>
                  <a:pt x="393" y="1008"/>
                </a:cubicBezTo>
                <a:close/>
                <a:moveTo>
                  <a:pt x="532" y="1295"/>
                </a:moveTo>
                <a:cubicBezTo>
                  <a:pt x="541" y="1295"/>
                  <a:pt x="548" y="1287"/>
                  <a:pt x="548" y="1279"/>
                </a:cubicBezTo>
                <a:cubicBezTo>
                  <a:pt x="547" y="1270"/>
                  <a:pt x="540" y="1263"/>
                  <a:pt x="531" y="1263"/>
                </a:cubicBezTo>
                <a:cubicBezTo>
                  <a:pt x="523" y="1264"/>
                  <a:pt x="516" y="1270"/>
                  <a:pt x="516" y="1279"/>
                </a:cubicBezTo>
                <a:cubicBezTo>
                  <a:pt x="516" y="1288"/>
                  <a:pt x="523" y="1295"/>
                  <a:pt x="532" y="1295"/>
                </a:cubicBezTo>
                <a:close/>
                <a:moveTo>
                  <a:pt x="482" y="1236"/>
                </a:moveTo>
                <a:cubicBezTo>
                  <a:pt x="491" y="1236"/>
                  <a:pt x="498" y="1229"/>
                  <a:pt x="498" y="1220"/>
                </a:cubicBezTo>
                <a:cubicBezTo>
                  <a:pt x="498" y="1212"/>
                  <a:pt x="491" y="1204"/>
                  <a:pt x="483" y="1204"/>
                </a:cubicBezTo>
                <a:cubicBezTo>
                  <a:pt x="474" y="1204"/>
                  <a:pt x="467" y="1211"/>
                  <a:pt x="467" y="1220"/>
                </a:cubicBezTo>
                <a:cubicBezTo>
                  <a:pt x="467" y="1229"/>
                  <a:pt x="473" y="1235"/>
                  <a:pt x="482" y="1236"/>
                </a:cubicBezTo>
                <a:close/>
                <a:moveTo>
                  <a:pt x="412" y="1092"/>
                </a:moveTo>
                <a:cubicBezTo>
                  <a:pt x="421" y="1093"/>
                  <a:pt x="428" y="1086"/>
                  <a:pt x="428" y="1077"/>
                </a:cubicBezTo>
                <a:cubicBezTo>
                  <a:pt x="429" y="1069"/>
                  <a:pt x="422" y="1062"/>
                  <a:pt x="414" y="1061"/>
                </a:cubicBezTo>
                <a:cubicBezTo>
                  <a:pt x="405" y="1060"/>
                  <a:pt x="398" y="1067"/>
                  <a:pt x="397" y="1076"/>
                </a:cubicBezTo>
                <a:cubicBezTo>
                  <a:pt x="397" y="1085"/>
                  <a:pt x="403" y="1092"/>
                  <a:pt x="412" y="1092"/>
                </a:cubicBezTo>
                <a:close/>
                <a:moveTo>
                  <a:pt x="1127" y="411"/>
                </a:moveTo>
                <a:cubicBezTo>
                  <a:pt x="1119" y="411"/>
                  <a:pt x="1112" y="418"/>
                  <a:pt x="1112" y="427"/>
                </a:cubicBezTo>
                <a:cubicBezTo>
                  <a:pt x="1112" y="435"/>
                  <a:pt x="1118" y="442"/>
                  <a:pt x="1127" y="442"/>
                </a:cubicBezTo>
                <a:cubicBezTo>
                  <a:pt x="1135" y="442"/>
                  <a:pt x="1143" y="436"/>
                  <a:pt x="1143" y="427"/>
                </a:cubicBezTo>
                <a:cubicBezTo>
                  <a:pt x="1143" y="419"/>
                  <a:pt x="1136" y="411"/>
                  <a:pt x="1127" y="411"/>
                </a:cubicBezTo>
                <a:close/>
                <a:moveTo>
                  <a:pt x="481" y="601"/>
                </a:moveTo>
                <a:cubicBezTo>
                  <a:pt x="472" y="601"/>
                  <a:pt x="465" y="608"/>
                  <a:pt x="465" y="617"/>
                </a:cubicBezTo>
                <a:cubicBezTo>
                  <a:pt x="465" y="626"/>
                  <a:pt x="472" y="633"/>
                  <a:pt x="481" y="633"/>
                </a:cubicBezTo>
                <a:cubicBezTo>
                  <a:pt x="489" y="632"/>
                  <a:pt x="496" y="626"/>
                  <a:pt x="496" y="617"/>
                </a:cubicBezTo>
                <a:cubicBezTo>
                  <a:pt x="497" y="609"/>
                  <a:pt x="490" y="602"/>
                  <a:pt x="481" y="601"/>
                </a:cubicBezTo>
                <a:close/>
                <a:moveTo>
                  <a:pt x="1425" y="1099"/>
                </a:moveTo>
                <a:cubicBezTo>
                  <a:pt x="1434" y="1099"/>
                  <a:pt x="1441" y="1092"/>
                  <a:pt x="1441" y="1084"/>
                </a:cubicBezTo>
                <a:cubicBezTo>
                  <a:pt x="1441" y="1075"/>
                  <a:pt x="1434" y="1068"/>
                  <a:pt x="1426" y="1068"/>
                </a:cubicBezTo>
                <a:cubicBezTo>
                  <a:pt x="1417" y="1068"/>
                  <a:pt x="1410" y="1075"/>
                  <a:pt x="1410" y="1083"/>
                </a:cubicBezTo>
                <a:cubicBezTo>
                  <a:pt x="1410" y="1092"/>
                  <a:pt x="1417" y="1099"/>
                  <a:pt x="1425" y="1099"/>
                </a:cubicBezTo>
                <a:close/>
                <a:moveTo>
                  <a:pt x="1297" y="1307"/>
                </a:moveTo>
                <a:cubicBezTo>
                  <a:pt x="1306" y="1307"/>
                  <a:pt x="1313" y="1300"/>
                  <a:pt x="1313" y="1291"/>
                </a:cubicBezTo>
                <a:cubicBezTo>
                  <a:pt x="1314" y="1282"/>
                  <a:pt x="1307" y="1275"/>
                  <a:pt x="1298" y="1275"/>
                </a:cubicBezTo>
                <a:cubicBezTo>
                  <a:pt x="1289" y="1275"/>
                  <a:pt x="1283" y="1282"/>
                  <a:pt x="1282" y="1290"/>
                </a:cubicBezTo>
                <a:cubicBezTo>
                  <a:pt x="1282" y="1299"/>
                  <a:pt x="1289" y="1306"/>
                  <a:pt x="1297" y="1307"/>
                </a:cubicBezTo>
                <a:close/>
                <a:moveTo>
                  <a:pt x="1405" y="682"/>
                </a:moveTo>
                <a:cubicBezTo>
                  <a:pt x="1396" y="683"/>
                  <a:pt x="1389" y="690"/>
                  <a:pt x="1390" y="699"/>
                </a:cubicBezTo>
                <a:cubicBezTo>
                  <a:pt x="1390" y="707"/>
                  <a:pt x="1397" y="714"/>
                  <a:pt x="1406" y="713"/>
                </a:cubicBezTo>
                <a:cubicBezTo>
                  <a:pt x="1414" y="713"/>
                  <a:pt x="1421" y="706"/>
                  <a:pt x="1421" y="698"/>
                </a:cubicBezTo>
                <a:cubicBezTo>
                  <a:pt x="1421" y="689"/>
                  <a:pt x="1413" y="682"/>
                  <a:pt x="1405" y="682"/>
                </a:cubicBezTo>
                <a:close/>
                <a:moveTo>
                  <a:pt x="1238" y="1357"/>
                </a:moveTo>
                <a:cubicBezTo>
                  <a:pt x="1247" y="1357"/>
                  <a:pt x="1254" y="1350"/>
                  <a:pt x="1254" y="1342"/>
                </a:cubicBezTo>
                <a:cubicBezTo>
                  <a:pt x="1255" y="1333"/>
                  <a:pt x="1248" y="1326"/>
                  <a:pt x="1239" y="1326"/>
                </a:cubicBezTo>
                <a:cubicBezTo>
                  <a:pt x="1230" y="1326"/>
                  <a:pt x="1223" y="1333"/>
                  <a:pt x="1223" y="1341"/>
                </a:cubicBezTo>
                <a:cubicBezTo>
                  <a:pt x="1223" y="1350"/>
                  <a:pt x="1230" y="1356"/>
                  <a:pt x="1238" y="1357"/>
                </a:cubicBezTo>
                <a:close/>
                <a:moveTo>
                  <a:pt x="801" y="383"/>
                </a:moveTo>
                <a:cubicBezTo>
                  <a:pt x="792" y="383"/>
                  <a:pt x="785" y="390"/>
                  <a:pt x="785" y="398"/>
                </a:cubicBezTo>
                <a:cubicBezTo>
                  <a:pt x="785" y="407"/>
                  <a:pt x="792" y="414"/>
                  <a:pt x="801" y="414"/>
                </a:cubicBezTo>
                <a:cubicBezTo>
                  <a:pt x="809" y="414"/>
                  <a:pt x="816" y="407"/>
                  <a:pt x="816" y="398"/>
                </a:cubicBezTo>
                <a:cubicBezTo>
                  <a:pt x="816" y="390"/>
                  <a:pt x="809" y="383"/>
                  <a:pt x="801" y="383"/>
                </a:cubicBezTo>
                <a:close/>
                <a:moveTo>
                  <a:pt x="1392" y="1178"/>
                </a:moveTo>
                <a:cubicBezTo>
                  <a:pt x="1401" y="1177"/>
                  <a:pt x="1407" y="1170"/>
                  <a:pt x="1407" y="1162"/>
                </a:cubicBezTo>
                <a:cubicBezTo>
                  <a:pt x="1407" y="1153"/>
                  <a:pt x="1400" y="1146"/>
                  <a:pt x="1391" y="1146"/>
                </a:cubicBezTo>
                <a:cubicBezTo>
                  <a:pt x="1383" y="1147"/>
                  <a:pt x="1376" y="1154"/>
                  <a:pt x="1376" y="1163"/>
                </a:cubicBezTo>
                <a:cubicBezTo>
                  <a:pt x="1376" y="1172"/>
                  <a:pt x="1383" y="1178"/>
                  <a:pt x="1392" y="1178"/>
                </a:cubicBezTo>
                <a:close/>
                <a:moveTo>
                  <a:pt x="939" y="368"/>
                </a:moveTo>
                <a:cubicBezTo>
                  <a:pt x="931" y="368"/>
                  <a:pt x="924" y="374"/>
                  <a:pt x="924" y="383"/>
                </a:cubicBezTo>
                <a:cubicBezTo>
                  <a:pt x="924" y="391"/>
                  <a:pt x="931" y="399"/>
                  <a:pt x="939" y="399"/>
                </a:cubicBezTo>
                <a:cubicBezTo>
                  <a:pt x="948" y="399"/>
                  <a:pt x="955" y="392"/>
                  <a:pt x="955" y="383"/>
                </a:cubicBezTo>
                <a:cubicBezTo>
                  <a:pt x="955" y="375"/>
                  <a:pt x="948" y="368"/>
                  <a:pt x="939" y="368"/>
                </a:cubicBezTo>
                <a:close/>
                <a:moveTo>
                  <a:pt x="874" y="1462"/>
                </a:moveTo>
                <a:cubicBezTo>
                  <a:pt x="882" y="1462"/>
                  <a:pt x="889" y="1455"/>
                  <a:pt x="889" y="1446"/>
                </a:cubicBezTo>
                <a:cubicBezTo>
                  <a:pt x="889" y="1438"/>
                  <a:pt x="883" y="1431"/>
                  <a:pt x="874" y="1431"/>
                </a:cubicBezTo>
                <a:cubicBezTo>
                  <a:pt x="866" y="1430"/>
                  <a:pt x="858" y="1437"/>
                  <a:pt x="858" y="1446"/>
                </a:cubicBezTo>
                <a:cubicBezTo>
                  <a:pt x="858" y="1454"/>
                  <a:pt x="865" y="1462"/>
                  <a:pt x="874" y="1462"/>
                </a:cubicBezTo>
                <a:close/>
                <a:moveTo>
                  <a:pt x="1095" y="1426"/>
                </a:moveTo>
                <a:cubicBezTo>
                  <a:pt x="1104" y="1426"/>
                  <a:pt x="1111" y="1419"/>
                  <a:pt x="1111" y="1411"/>
                </a:cubicBezTo>
                <a:cubicBezTo>
                  <a:pt x="1111" y="1402"/>
                  <a:pt x="1105" y="1395"/>
                  <a:pt x="1096" y="1395"/>
                </a:cubicBezTo>
                <a:cubicBezTo>
                  <a:pt x="1087" y="1395"/>
                  <a:pt x="1080" y="1402"/>
                  <a:pt x="1080" y="1410"/>
                </a:cubicBezTo>
                <a:cubicBezTo>
                  <a:pt x="1080" y="1419"/>
                  <a:pt x="1087" y="1426"/>
                  <a:pt x="1095" y="1426"/>
                </a:cubicBezTo>
                <a:close/>
                <a:moveTo>
                  <a:pt x="1268" y="1331"/>
                </a:moveTo>
                <a:cubicBezTo>
                  <a:pt x="1277" y="1331"/>
                  <a:pt x="1284" y="1324"/>
                  <a:pt x="1284" y="1316"/>
                </a:cubicBezTo>
                <a:cubicBezTo>
                  <a:pt x="1284" y="1307"/>
                  <a:pt x="1277" y="1300"/>
                  <a:pt x="1269" y="1300"/>
                </a:cubicBezTo>
                <a:cubicBezTo>
                  <a:pt x="1260" y="1300"/>
                  <a:pt x="1253" y="1307"/>
                  <a:pt x="1253" y="1316"/>
                </a:cubicBezTo>
                <a:cubicBezTo>
                  <a:pt x="1253" y="1324"/>
                  <a:pt x="1260" y="1331"/>
                  <a:pt x="1268" y="1331"/>
                </a:cubicBezTo>
                <a:close/>
                <a:moveTo>
                  <a:pt x="412" y="759"/>
                </a:moveTo>
                <a:cubicBezTo>
                  <a:pt x="403" y="759"/>
                  <a:pt x="396" y="766"/>
                  <a:pt x="396" y="775"/>
                </a:cubicBezTo>
                <a:cubicBezTo>
                  <a:pt x="396" y="783"/>
                  <a:pt x="403" y="790"/>
                  <a:pt x="412" y="790"/>
                </a:cubicBezTo>
                <a:cubicBezTo>
                  <a:pt x="421" y="790"/>
                  <a:pt x="427" y="783"/>
                  <a:pt x="427" y="774"/>
                </a:cubicBezTo>
                <a:cubicBezTo>
                  <a:pt x="427" y="766"/>
                  <a:pt x="420" y="759"/>
                  <a:pt x="412" y="759"/>
                </a:cubicBezTo>
                <a:close/>
                <a:moveTo>
                  <a:pt x="507" y="1265"/>
                </a:moveTo>
                <a:cubicBezTo>
                  <a:pt x="516" y="1265"/>
                  <a:pt x="523" y="1258"/>
                  <a:pt x="523" y="1249"/>
                </a:cubicBezTo>
                <a:cubicBezTo>
                  <a:pt x="523" y="1240"/>
                  <a:pt x="516" y="1233"/>
                  <a:pt x="507" y="1233"/>
                </a:cubicBezTo>
                <a:cubicBezTo>
                  <a:pt x="499" y="1234"/>
                  <a:pt x="492" y="1240"/>
                  <a:pt x="492" y="1249"/>
                </a:cubicBezTo>
                <a:cubicBezTo>
                  <a:pt x="491" y="1257"/>
                  <a:pt x="498" y="1264"/>
                  <a:pt x="507" y="1265"/>
                </a:cubicBezTo>
                <a:close/>
                <a:moveTo>
                  <a:pt x="446" y="681"/>
                </a:moveTo>
                <a:cubicBezTo>
                  <a:pt x="437" y="681"/>
                  <a:pt x="430" y="688"/>
                  <a:pt x="430" y="697"/>
                </a:cubicBezTo>
                <a:cubicBezTo>
                  <a:pt x="431" y="705"/>
                  <a:pt x="438" y="712"/>
                  <a:pt x="446" y="712"/>
                </a:cubicBezTo>
                <a:cubicBezTo>
                  <a:pt x="455" y="711"/>
                  <a:pt x="461" y="705"/>
                  <a:pt x="461" y="696"/>
                </a:cubicBezTo>
                <a:cubicBezTo>
                  <a:pt x="461" y="687"/>
                  <a:pt x="454" y="680"/>
                  <a:pt x="446" y="681"/>
                </a:cubicBezTo>
                <a:close/>
                <a:moveTo>
                  <a:pt x="1446" y="1029"/>
                </a:moveTo>
                <a:cubicBezTo>
                  <a:pt x="1446" y="1020"/>
                  <a:pt x="1439" y="1013"/>
                  <a:pt x="1430" y="1013"/>
                </a:cubicBezTo>
                <a:cubicBezTo>
                  <a:pt x="1422" y="1014"/>
                  <a:pt x="1415" y="1021"/>
                  <a:pt x="1415" y="1030"/>
                </a:cubicBezTo>
                <a:cubicBezTo>
                  <a:pt x="1416" y="1038"/>
                  <a:pt x="1423" y="1045"/>
                  <a:pt x="1432" y="1044"/>
                </a:cubicBezTo>
                <a:cubicBezTo>
                  <a:pt x="1440" y="1044"/>
                  <a:pt x="1446" y="1037"/>
                  <a:pt x="1446" y="1029"/>
                </a:cubicBezTo>
                <a:close/>
                <a:moveTo>
                  <a:pt x="1460" y="866"/>
                </a:moveTo>
                <a:cubicBezTo>
                  <a:pt x="1460" y="858"/>
                  <a:pt x="1453" y="851"/>
                  <a:pt x="1444" y="851"/>
                </a:cubicBezTo>
                <a:cubicBezTo>
                  <a:pt x="1436" y="851"/>
                  <a:pt x="1429" y="857"/>
                  <a:pt x="1429" y="865"/>
                </a:cubicBezTo>
                <a:cubicBezTo>
                  <a:pt x="1429" y="874"/>
                  <a:pt x="1435" y="881"/>
                  <a:pt x="1444" y="882"/>
                </a:cubicBezTo>
                <a:cubicBezTo>
                  <a:pt x="1453" y="882"/>
                  <a:pt x="1460" y="875"/>
                  <a:pt x="1460" y="866"/>
                </a:cubicBezTo>
                <a:close/>
                <a:moveTo>
                  <a:pt x="740" y="1422"/>
                </a:moveTo>
                <a:cubicBezTo>
                  <a:pt x="748" y="1423"/>
                  <a:pt x="756" y="1416"/>
                  <a:pt x="756" y="1407"/>
                </a:cubicBezTo>
                <a:cubicBezTo>
                  <a:pt x="756" y="1399"/>
                  <a:pt x="749" y="1392"/>
                  <a:pt x="740" y="1392"/>
                </a:cubicBezTo>
                <a:cubicBezTo>
                  <a:pt x="731" y="1392"/>
                  <a:pt x="725" y="1398"/>
                  <a:pt x="725" y="1407"/>
                </a:cubicBezTo>
                <a:cubicBezTo>
                  <a:pt x="725" y="1416"/>
                  <a:pt x="731" y="1422"/>
                  <a:pt x="740" y="1422"/>
                </a:cubicBezTo>
                <a:close/>
                <a:moveTo>
                  <a:pt x="661" y="1388"/>
                </a:moveTo>
                <a:cubicBezTo>
                  <a:pt x="669" y="1388"/>
                  <a:pt x="676" y="1381"/>
                  <a:pt x="676" y="1373"/>
                </a:cubicBezTo>
                <a:cubicBezTo>
                  <a:pt x="676" y="1364"/>
                  <a:pt x="669" y="1357"/>
                  <a:pt x="660" y="1357"/>
                </a:cubicBezTo>
                <a:cubicBezTo>
                  <a:pt x="652" y="1358"/>
                  <a:pt x="645" y="1364"/>
                  <a:pt x="645" y="1372"/>
                </a:cubicBezTo>
                <a:cubicBezTo>
                  <a:pt x="645" y="1381"/>
                  <a:pt x="652" y="1388"/>
                  <a:pt x="661" y="1388"/>
                </a:cubicBezTo>
                <a:close/>
                <a:moveTo>
                  <a:pt x="1381" y="653"/>
                </a:moveTo>
                <a:cubicBezTo>
                  <a:pt x="1372" y="652"/>
                  <a:pt x="1365" y="659"/>
                  <a:pt x="1364" y="668"/>
                </a:cubicBezTo>
                <a:cubicBezTo>
                  <a:pt x="1364" y="676"/>
                  <a:pt x="1370" y="683"/>
                  <a:pt x="1379" y="684"/>
                </a:cubicBezTo>
                <a:cubicBezTo>
                  <a:pt x="1387" y="684"/>
                  <a:pt x="1395" y="677"/>
                  <a:pt x="1395" y="669"/>
                </a:cubicBezTo>
                <a:cubicBezTo>
                  <a:pt x="1395" y="660"/>
                  <a:pt x="1389" y="653"/>
                  <a:pt x="1381" y="653"/>
                </a:cubicBezTo>
                <a:close/>
                <a:moveTo>
                  <a:pt x="1012" y="1446"/>
                </a:moveTo>
                <a:cubicBezTo>
                  <a:pt x="1021" y="1446"/>
                  <a:pt x="1028" y="1439"/>
                  <a:pt x="1027" y="1431"/>
                </a:cubicBezTo>
                <a:cubicBezTo>
                  <a:pt x="1027" y="1422"/>
                  <a:pt x="1020" y="1415"/>
                  <a:pt x="1012" y="1415"/>
                </a:cubicBezTo>
                <a:cubicBezTo>
                  <a:pt x="1003" y="1416"/>
                  <a:pt x="997" y="1422"/>
                  <a:pt x="996" y="1431"/>
                </a:cubicBezTo>
                <a:cubicBezTo>
                  <a:pt x="996" y="1439"/>
                  <a:pt x="1004" y="1446"/>
                  <a:pt x="1012" y="1446"/>
                </a:cubicBezTo>
                <a:close/>
                <a:moveTo>
                  <a:pt x="1424" y="766"/>
                </a:moveTo>
                <a:cubicBezTo>
                  <a:pt x="1416" y="766"/>
                  <a:pt x="1409" y="773"/>
                  <a:pt x="1409" y="781"/>
                </a:cubicBezTo>
                <a:cubicBezTo>
                  <a:pt x="1409" y="790"/>
                  <a:pt x="1416" y="797"/>
                  <a:pt x="1425" y="797"/>
                </a:cubicBezTo>
                <a:cubicBezTo>
                  <a:pt x="1434" y="797"/>
                  <a:pt x="1440" y="790"/>
                  <a:pt x="1440" y="781"/>
                </a:cubicBezTo>
                <a:cubicBezTo>
                  <a:pt x="1440" y="773"/>
                  <a:pt x="1433" y="766"/>
                  <a:pt x="1424" y="766"/>
                </a:cubicBezTo>
                <a:close/>
                <a:moveTo>
                  <a:pt x="382" y="938"/>
                </a:moveTo>
                <a:cubicBezTo>
                  <a:pt x="382" y="947"/>
                  <a:pt x="388" y="954"/>
                  <a:pt x="397" y="954"/>
                </a:cubicBezTo>
                <a:cubicBezTo>
                  <a:pt x="406" y="954"/>
                  <a:pt x="413" y="947"/>
                  <a:pt x="413" y="939"/>
                </a:cubicBezTo>
                <a:cubicBezTo>
                  <a:pt x="413" y="930"/>
                  <a:pt x="406" y="923"/>
                  <a:pt x="397" y="923"/>
                </a:cubicBezTo>
                <a:cubicBezTo>
                  <a:pt x="389" y="923"/>
                  <a:pt x="382" y="930"/>
                  <a:pt x="382" y="938"/>
                </a:cubicBezTo>
                <a:close/>
                <a:moveTo>
                  <a:pt x="687" y="427"/>
                </a:moveTo>
                <a:cubicBezTo>
                  <a:pt x="678" y="428"/>
                  <a:pt x="672" y="434"/>
                  <a:pt x="672" y="443"/>
                </a:cubicBezTo>
                <a:cubicBezTo>
                  <a:pt x="672" y="451"/>
                  <a:pt x="679" y="458"/>
                  <a:pt x="687" y="458"/>
                </a:cubicBezTo>
                <a:cubicBezTo>
                  <a:pt x="696" y="458"/>
                  <a:pt x="703" y="451"/>
                  <a:pt x="703" y="443"/>
                </a:cubicBezTo>
                <a:cubicBezTo>
                  <a:pt x="703" y="434"/>
                  <a:pt x="696" y="427"/>
                  <a:pt x="687" y="427"/>
                </a:cubicBezTo>
                <a:close/>
                <a:moveTo>
                  <a:pt x="1231" y="475"/>
                </a:moveTo>
                <a:cubicBezTo>
                  <a:pt x="1222" y="475"/>
                  <a:pt x="1216" y="482"/>
                  <a:pt x="1216" y="491"/>
                </a:cubicBezTo>
                <a:cubicBezTo>
                  <a:pt x="1216" y="499"/>
                  <a:pt x="1223" y="506"/>
                  <a:pt x="1231" y="506"/>
                </a:cubicBezTo>
                <a:cubicBezTo>
                  <a:pt x="1240" y="506"/>
                  <a:pt x="1247" y="499"/>
                  <a:pt x="1247" y="490"/>
                </a:cubicBezTo>
                <a:cubicBezTo>
                  <a:pt x="1247" y="482"/>
                  <a:pt x="1239" y="475"/>
                  <a:pt x="1231" y="475"/>
                </a:cubicBezTo>
                <a:close/>
                <a:moveTo>
                  <a:pt x="494" y="592"/>
                </a:moveTo>
                <a:cubicBezTo>
                  <a:pt x="494" y="601"/>
                  <a:pt x="501" y="608"/>
                  <a:pt x="510" y="608"/>
                </a:cubicBezTo>
                <a:cubicBezTo>
                  <a:pt x="519" y="607"/>
                  <a:pt x="526" y="600"/>
                  <a:pt x="525" y="592"/>
                </a:cubicBezTo>
                <a:cubicBezTo>
                  <a:pt x="525" y="584"/>
                  <a:pt x="518" y="577"/>
                  <a:pt x="510" y="577"/>
                </a:cubicBezTo>
                <a:cubicBezTo>
                  <a:pt x="501" y="576"/>
                  <a:pt x="494" y="583"/>
                  <a:pt x="494" y="592"/>
                </a:cubicBezTo>
                <a:close/>
                <a:moveTo>
                  <a:pt x="437" y="1121"/>
                </a:moveTo>
                <a:cubicBezTo>
                  <a:pt x="446" y="1121"/>
                  <a:pt x="452" y="1115"/>
                  <a:pt x="453" y="1106"/>
                </a:cubicBezTo>
                <a:cubicBezTo>
                  <a:pt x="453" y="1097"/>
                  <a:pt x="446" y="1090"/>
                  <a:pt x="437" y="1090"/>
                </a:cubicBezTo>
                <a:cubicBezTo>
                  <a:pt x="429" y="1090"/>
                  <a:pt x="422" y="1097"/>
                  <a:pt x="422" y="1105"/>
                </a:cubicBezTo>
                <a:cubicBezTo>
                  <a:pt x="422" y="1114"/>
                  <a:pt x="429" y="1121"/>
                  <a:pt x="437" y="1121"/>
                </a:cubicBezTo>
                <a:close/>
                <a:moveTo>
                  <a:pt x="392" y="830"/>
                </a:moveTo>
                <a:cubicBezTo>
                  <a:pt x="392" y="838"/>
                  <a:pt x="399" y="845"/>
                  <a:pt x="408" y="845"/>
                </a:cubicBezTo>
                <a:cubicBezTo>
                  <a:pt x="416" y="844"/>
                  <a:pt x="423" y="837"/>
                  <a:pt x="423" y="829"/>
                </a:cubicBezTo>
                <a:cubicBezTo>
                  <a:pt x="423" y="821"/>
                  <a:pt x="415" y="813"/>
                  <a:pt x="407" y="814"/>
                </a:cubicBezTo>
                <a:cubicBezTo>
                  <a:pt x="398" y="814"/>
                  <a:pt x="392" y="821"/>
                  <a:pt x="392" y="830"/>
                </a:cubicBezTo>
                <a:close/>
                <a:moveTo>
                  <a:pt x="658" y="452"/>
                </a:moveTo>
                <a:cubicBezTo>
                  <a:pt x="649" y="452"/>
                  <a:pt x="643" y="459"/>
                  <a:pt x="643" y="468"/>
                </a:cubicBezTo>
                <a:cubicBezTo>
                  <a:pt x="643" y="477"/>
                  <a:pt x="650" y="483"/>
                  <a:pt x="659" y="483"/>
                </a:cubicBezTo>
                <a:cubicBezTo>
                  <a:pt x="667" y="483"/>
                  <a:pt x="674" y="476"/>
                  <a:pt x="674" y="467"/>
                </a:cubicBezTo>
                <a:cubicBezTo>
                  <a:pt x="674" y="459"/>
                  <a:pt x="666" y="452"/>
                  <a:pt x="658" y="452"/>
                </a:cubicBezTo>
                <a:close/>
                <a:moveTo>
                  <a:pt x="1440" y="904"/>
                </a:moveTo>
                <a:cubicBezTo>
                  <a:pt x="1432" y="904"/>
                  <a:pt x="1425" y="911"/>
                  <a:pt x="1425" y="919"/>
                </a:cubicBezTo>
                <a:cubicBezTo>
                  <a:pt x="1424" y="928"/>
                  <a:pt x="1432" y="935"/>
                  <a:pt x="1440" y="935"/>
                </a:cubicBezTo>
                <a:cubicBezTo>
                  <a:pt x="1449" y="935"/>
                  <a:pt x="1455" y="929"/>
                  <a:pt x="1455" y="920"/>
                </a:cubicBezTo>
                <a:cubicBezTo>
                  <a:pt x="1456" y="911"/>
                  <a:pt x="1449" y="904"/>
                  <a:pt x="1440" y="904"/>
                </a:cubicBezTo>
                <a:close/>
                <a:moveTo>
                  <a:pt x="1256" y="505"/>
                </a:moveTo>
                <a:cubicBezTo>
                  <a:pt x="1248" y="505"/>
                  <a:pt x="1241" y="512"/>
                  <a:pt x="1240" y="520"/>
                </a:cubicBezTo>
                <a:cubicBezTo>
                  <a:pt x="1240" y="529"/>
                  <a:pt x="1247" y="536"/>
                  <a:pt x="1256" y="536"/>
                </a:cubicBezTo>
                <a:cubicBezTo>
                  <a:pt x="1265" y="536"/>
                  <a:pt x="1271" y="529"/>
                  <a:pt x="1271" y="521"/>
                </a:cubicBezTo>
                <a:cubicBezTo>
                  <a:pt x="1271" y="512"/>
                  <a:pt x="1264" y="505"/>
                  <a:pt x="1256" y="505"/>
                </a:cubicBezTo>
                <a:close/>
                <a:moveTo>
                  <a:pt x="387" y="883"/>
                </a:moveTo>
                <a:cubicBezTo>
                  <a:pt x="387" y="892"/>
                  <a:pt x="393" y="899"/>
                  <a:pt x="402" y="899"/>
                </a:cubicBezTo>
                <a:cubicBezTo>
                  <a:pt x="410" y="899"/>
                  <a:pt x="417" y="893"/>
                  <a:pt x="418" y="885"/>
                </a:cubicBezTo>
                <a:cubicBezTo>
                  <a:pt x="418" y="876"/>
                  <a:pt x="411" y="869"/>
                  <a:pt x="403" y="868"/>
                </a:cubicBezTo>
                <a:cubicBezTo>
                  <a:pt x="394" y="868"/>
                  <a:pt x="387" y="875"/>
                  <a:pt x="387" y="883"/>
                </a:cubicBezTo>
                <a:close/>
                <a:moveTo>
                  <a:pt x="1435" y="990"/>
                </a:moveTo>
                <a:cubicBezTo>
                  <a:pt x="1443" y="990"/>
                  <a:pt x="1450" y="983"/>
                  <a:pt x="1450" y="975"/>
                </a:cubicBezTo>
                <a:cubicBezTo>
                  <a:pt x="1451" y="966"/>
                  <a:pt x="1444" y="959"/>
                  <a:pt x="1435" y="959"/>
                </a:cubicBezTo>
                <a:cubicBezTo>
                  <a:pt x="1427" y="959"/>
                  <a:pt x="1419" y="966"/>
                  <a:pt x="1420" y="975"/>
                </a:cubicBezTo>
                <a:cubicBezTo>
                  <a:pt x="1420" y="983"/>
                  <a:pt x="1426" y="989"/>
                  <a:pt x="1435" y="990"/>
                </a:cubicBezTo>
                <a:close/>
                <a:moveTo>
                  <a:pt x="1152" y="441"/>
                </a:moveTo>
                <a:cubicBezTo>
                  <a:pt x="1143" y="441"/>
                  <a:pt x="1136" y="448"/>
                  <a:pt x="1136" y="457"/>
                </a:cubicBezTo>
                <a:cubicBezTo>
                  <a:pt x="1136" y="465"/>
                  <a:pt x="1144" y="472"/>
                  <a:pt x="1152" y="472"/>
                </a:cubicBezTo>
                <a:cubicBezTo>
                  <a:pt x="1161" y="472"/>
                  <a:pt x="1168" y="464"/>
                  <a:pt x="1167" y="456"/>
                </a:cubicBezTo>
                <a:cubicBezTo>
                  <a:pt x="1167" y="447"/>
                  <a:pt x="1160" y="441"/>
                  <a:pt x="1152" y="441"/>
                </a:cubicBezTo>
                <a:close/>
                <a:moveTo>
                  <a:pt x="629" y="477"/>
                </a:moveTo>
                <a:cubicBezTo>
                  <a:pt x="620" y="477"/>
                  <a:pt x="613" y="484"/>
                  <a:pt x="613" y="492"/>
                </a:cubicBezTo>
                <a:cubicBezTo>
                  <a:pt x="613" y="501"/>
                  <a:pt x="620" y="508"/>
                  <a:pt x="628" y="508"/>
                </a:cubicBezTo>
                <a:cubicBezTo>
                  <a:pt x="636" y="508"/>
                  <a:pt x="644" y="501"/>
                  <a:pt x="644" y="492"/>
                </a:cubicBezTo>
                <a:cubicBezTo>
                  <a:pt x="644" y="484"/>
                  <a:pt x="637" y="477"/>
                  <a:pt x="629" y="477"/>
                </a:cubicBezTo>
                <a:close/>
                <a:moveTo>
                  <a:pt x="540" y="552"/>
                </a:moveTo>
                <a:cubicBezTo>
                  <a:pt x="531" y="552"/>
                  <a:pt x="524" y="559"/>
                  <a:pt x="524" y="567"/>
                </a:cubicBezTo>
                <a:cubicBezTo>
                  <a:pt x="524" y="576"/>
                  <a:pt x="531" y="583"/>
                  <a:pt x="540" y="583"/>
                </a:cubicBezTo>
                <a:cubicBezTo>
                  <a:pt x="548" y="583"/>
                  <a:pt x="555" y="576"/>
                  <a:pt x="555" y="568"/>
                </a:cubicBezTo>
                <a:cubicBezTo>
                  <a:pt x="555" y="559"/>
                  <a:pt x="549" y="552"/>
                  <a:pt x="540" y="552"/>
                </a:cubicBezTo>
                <a:close/>
                <a:moveTo>
                  <a:pt x="1355" y="623"/>
                </a:moveTo>
                <a:cubicBezTo>
                  <a:pt x="1347" y="623"/>
                  <a:pt x="1339" y="630"/>
                  <a:pt x="1339" y="638"/>
                </a:cubicBezTo>
                <a:cubicBezTo>
                  <a:pt x="1340" y="647"/>
                  <a:pt x="1347" y="654"/>
                  <a:pt x="1356" y="653"/>
                </a:cubicBezTo>
                <a:cubicBezTo>
                  <a:pt x="1364" y="653"/>
                  <a:pt x="1370" y="646"/>
                  <a:pt x="1370" y="638"/>
                </a:cubicBezTo>
                <a:cubicBezTo>
                  <a:pt x="1370" y="630"/>
                  <a:pt x="1363" y="623"/>
                  <a:pt x="1355" y="623"/>
                </a:cubicBezTo>
                <a:close/>
                <a:moveTo>
                  <a:pt x="772" y="408"/>
                </a:moveTo>
                <a:cubicBezTo>
                  <a:pt x="763" y="408"/>
                  <a:pt x="756" y="415"/>
                  <a:pt x="756" y="423"/>
                </a:cubicBezTo>
                <a:cubicBezTo>
                  <a:pt x="756" y="432"/>
                  <a:pt x="763" y="438"/>
                  <a:pt x="771" y="438"/>
                </a:cubicBezTo>
                <a:cubicBezTo>
                  <a:pt x="780" y="439"/>
                  <a:pt x="786" y="432"/>
                  <a:pt x="787" y="424"/>
                </a:cubicBezTo>
                <a:cubicBezTo>
                  <a:pt x="787" y="415"/>
                  <a:pt x="780" y="408"/>
                  <a:pt x="772" y="408"/>
                </a:cubicBezTo>
                <a:close/>
                <a:moveTo>
                  <a:pt x="1072" y="406"/>
                </a:moveTo>
                <a:cubicBezTo>
                  <a:pt x="1064" y="407"/>
                  <a:pt x="1057" y="414"/>
                  <a:pt x="1057" y="422"/>
                </a:cubicBezTo>
                <a:cubicBezTo>
                  <a:pt x="1058" y="431"/>
                  <a:pt x="1065" y="437"/>
                  <a:pt x="1073" y="437"/>
                </a:cubicBezTo>
                <a:cubicBezTo>
                  <a:pt x="1082" y="436"/>
                  <a:pt x="1088" y="429"/>
                  <a:pt x="1088" y="421"/>
                </a:cubicBezTo>
                <a:cubicBezTo>
                  <a:pt x="1088" y="413"/>
                  <a:pt x="1080" y="406"/>
                  <a:pt x="1072" y="406"/>
                </a:cubicBezTo>
                <a:close/>
                <a:moveTo>
                  <a:pt x="1362" y="1202"/>
                </a:moveTo>
                <a:cubicBezTo>
                  <a:pt x="1370" y="1202"/>
                  <a:pt x="1377" y="1195"/>
                  <a:pt x="1377" y="1187"/>
                </a:cubicBezTo>
                <a:cubicBezTo>
                  <a:pt x="1377" y="1178"/>
                  <a:pt x="1371" y="1172"/>
                  <a:pt x="1362" y="1172"/>
                </a:cubicBezTo>
                <a:cubicBezTo>
                  <a:pt x="1353" y="1171"/>
                  <a:pt x="1346" y="1178"/>
                  <a:pt x="1346" y="1187"/>
                </a:cubicBezTo>
                <a:cubicBezTo>
                  <a:pt x="1346" y="1195"/>
                  <a:pt x="1354" y="1203"/>
                  <a:pt x="1362" y="1202"/>
                </a:cubicBezTo>
                <a:close/>
                <a:moveTo>
                  <a:pt x="1280" y="534"/>
                </a:moveTo>
                <a:cubicBezTo>
                  <a:pt x="1272" y="534"/>
                  <a:pt x="1265" y="541"/>
                  <a:pt x="1265" y="550"/>
                </a:cubicBezTo>
                <a:cubicBezTo>
                  <a:pt x="1265" y="558"/>
                  <a:pt x="1272" y="565"/>
                  <a:pt x="1280" y="565"/>
                </a:cubicBezTo>
                <a:cubicBezTo>
                  <a:pt x="1289" y="565"/>
                  <a:pt x="1296" y="558"/>
                  <a:pt x="1296" y="549"/>
                </a:cubicBezTo>
                <a:cubicBezTo>
                  <a:pt x="1296" y="541"/>
                  <a:pt x="1289" y="534"/>
                  <a:pt x="1280" y="534"/>
                </a:cubicBezTo>
                <a:close/>
                <a:moveTo>
                  <a:pt x="855" y="387"/>
                </a:moveTo>
                <a:cubicBezTo>
                  <a:pt x="847" y="387"/>
                  <a:pt x="840" y="394"/>
                  <a:pt x="840" y="402"/>
                </a:cubicBezTo>
                <a:cubicBezTo>
                  <a:pt x="839" y="411"/>
                  <a:pt x="847" y="418"/>
                  <a:pt x="855" y="418"/>
                </a:cubicBezTo>
                <a:cubicBezTo>
                  <a:pt x="864" y="418"/>
                  <a:pt x="870" y="412"/>
                  <a:pt x="870" y="403"/>
                </a:cubicBezTo>
                <a:cubicBezTo>
                  <a:pt x="871" y="394"/>
                  <a:pt x="864" y="387"/>
                  <a:pt x="855" y="387"/>
                </a:cubicBezTo>
                <a:close/>
                <a:moveTo>
                  <a:pt x="1330" y="594"/>
                </a:moveTo>
                <a:cubicBezTo>
                  <a:pt x="1322" y="594"/>
                  <a:pt x="1315" y="601"/>
                  <a:pt x="1315" y="609"/>
                </a:cubicBezTo>
                <a:cubicBezTo>
                  <a:pt x="1315" y="618"/>
                  <a:pt x="1321" y="624"/>
                  <a:pt x="1330" y="624"/>
                </a:cubicBezTo>
                <a:cubicBezTo>
                  <a:pt x="1338" y="624"/>
                  <a:pt x="1345" y="618"/>
                  <a:pt x="1346" y="610"/>
                </a:cubicBezTo>
                <a:cubicBezTo>
                  <a:pt x="1346" y="601"/>
                  <a:pt x="1338" y="594"/>
                  <a:pt x="1330" y="594"/>
                </a:cubicBezTo>
                <a:close/>
                <a:moveTo>
                  <a:pt x="1435" y="836"/>
                </a:moveTo>
                <a:cubicBezTo>
                  <a:pt x="1435" y="828"/>
                  <a:pt x="1428" y="821"/>
                  <a:pt x="1419" y="821"/>
                </a:cubicBezTo>
                <a:cubicBezTo>
                  <a:pt x="1411" y="821"/>
                  <a:pt x="1404" y="828"/>
                  <a:pt x="1404" y="836"/>
                </a:cubicBezTo>
                <a:cubicBezTo>
                  <a:pt x="1404" y="845"/>
                  <a:pt x="1411" y="851"/>
                  <a:pt x="1420" y="851"/>
                </a:cubicBezTo>
                <a:cubicBezTo>
                  <a:pt x="1428" y="851"/>
                  <a:pt x="1435" y="845"/>
                  <a:pt x="1435" y="836"/>
                </a:cubicBezTo>
                <a:close/>
                <a:moveTo>
                  <a:pt x="1333" y="1228"/>
                </a:moveTo>
                <a:cubicBezTo>
                  <a:pt x="1341" y="1228"/>
                  <a:pt x="1348" y="1221"/>
                  <a:pt x="1348" y="1212"/>
                </a:cubicBezTo>
                <a:cubicBezTo>
                  <a:pt x="1348" y="1204"/>
                  <a:pt x="1341" y="1197"/>
                  <a:pt x="1333" y="1197"/>
                </a:cubicBezTo>
                <a:cubicBezTo>
                  <a:pt x="1325" y="1197"/>
                  <a:pt x="1318" y="1204"/>
                  <a:pt x="1317" y="1212"/>
                </a:cubicBezTo>
                <a:cubicBezTo>
                  <a:pt x="1317" y="1220"/>
                  <a:pt x="1325" y="1228"/>
                  <a:pt x="1333" y="1228"/>
                </a:cubicBezTo>
                <a:close/>
                <a:moveTo>
                  <a:pt x="910" y="392"/>
                </a:moveTo>
                <a:cubicBezTo>
                  <a:pt x="902" y="392"/>
                  <a:pt x="895" y="400"/>
                  <a:pt x="894" y="408"/>
                </a:cubicBezTo>
                <a:cubicBezTo>
                  <a:pt x="894" y="416"/>
                  <a:pt x="901" y="423"/>
                  <a:pt x="910" y="423"/>
                </a:cubicBezTo>
                <a:cubicBezTo>
                  <a:pt x="919" y="423"/>
                  <a:pt x="925" y="416"/>
                  <a:pt x="925" y="408"/>
                </a:cubicBezTo>
                <a:cubicBezTo>
                  <a:pt x="925" y="399"/>
                  <a:pt x="918" y="392"/>
                  <a:pt x="910" y="392"/>
                </a:cubicBezTo>
                <a:close/>
                <a:moveTo>
                  <a:pt x="570" y="527"/>
                </a:moveTo>
                <a:cubicBezTo>
                  <a:pt x="561" y="526"/>
                  <a:pt x="555" y="533"/>
                  <a:pt x="554" y="541"/>
                </a:cubicBezTo>
                <a:cubicBezTo>
                  <a:pt x="554" y="550"/>
                  <a:pt x="561" y="557"/>
                  <a:pt x="570" y="557"/>
                </a:cubicBezTo>
                <a:cubicBezTo>
                  <a:pt x="578" y="557"/>
                  <a:pt x="585" y="550"/>
                  <a:pt x="585" y="542"/>
                </a:cubicBezTo>
                <a:cubicBezTo>
                  <a:pt x="585" y="534"/>
                  <a:pt x="578" y="527"/>
                  <a:pt x="570" y="527"/>
                </a:cubicBezTo>
                <a:close/>
                <a:moveTo>
                  <a:pt x="476" y="655"/>
                </a:moveTo>
                <a:cubicBezTo>
                  <a:pt x="467" y="655"/>
                  <a:pt x="460" y="663"/>
                  <a:pt x="461" y="671"/>
                </a:cubicBezTo>
                <a:cubicBezTo>
                  <a:pt x="461" y="680"/>
                  <a:pt x="468" y="686"/>
                  <a:pt x="476" y="686"/>
                </a:cubicBezTo>
                <a:cubicBezTo>
                  <a:pt x="484" y="686"/>
                  <a:pt x="491" y="679"/>
                  <a:pt x="491" y="670"/>
                </a:cubicBezTo>
                <a:cubicBezTo>
                  <a:pt x="491" y="662"/>
                  <a:pt x="484" y="655"/>
                  <a:pt x="476" y="655"/>
                </a:cubicBezTo>
                <a:close/>
                <a:moveTo>
                  <a:pt x="795" y="1426"/>
                </a:moveTo>
                <a:cubicBezTo>
                  <a:pt x="803" y="1426"/>
                  <a:pt x="810" y="1420"/>
                  <a:pt x="810" y="1411"/>
                </a:cubicBezTo>
                <a:cubicBezTo>
                  <a:pt x="810" y="1403"/>
                  <a:pt x="803" y="1395"/>
                  <a:pt x="794" y="1396"/>
                </a:cubicBezTo>
                <a:cubicBezTo>
                  <a:pt x="786" y="1396"/>
                  <a:pt x="779" y="1403"/>
                  <a:pt x="779" y="1411"/>
                </a:cubicBezTo>
                <a:cubicBezTo>
                  <a:pt x="780" y="1420"/>
                  <a:pt x="786" y="1426"/>
                  <a:pt x="795" y="1426"/>
                </a:cubicBezTo>
                <a:close/>
                <a:moveTo>
                  <a:pt x="1125" y="1401"/>
                </a:moveTo>
                <a:cubicBezTo>
                  <a:pt x="1134" y="1401"/>
                  <a:pt x="1141" y="1394"/>
                  <a:pt x="1141" y="1386"/>
                </a:cubicBezTo>
                <a:cubicBezTo>
                  <a:pt x="1141" y="1378"/>
                  <a:pt x="1134" y="1370"/>
                  <a:pt x="1126" y="1370"/>
                </a:cubicBezTo>
                <a:cubicBezTo>
                  <a:pt x="1118" y="1370"/>
                  <a:pt x="1111" y="1377"/>
                  <a:pt x="1110" y="1385"/>
                </a:cubicBezTo>
                <a:cubicBezTo>
                  <a:pt x="1110" y="1394"/>
                  <a:pt x="1117" y="1401"/>
                  <a:pt x="1125" y="1401"/>
                </a:cubicBezTo>
                <a:close/>
                <a:moveTo>
                  <a:pt x="1306" y="564"/>
                </a:moveTo>
                <a:cubicBezTo>
                  <a:pt x="1297" y="564"/>
                  <a:pt x="1290" y="571"/>
                  <a:pt x="1290" y="579"/>
                </a:cubicBezTo>
                <a:cubicBezTo>
                  <a:pt x="1290" y="588"/>
                  <a:pt x="1297" y="595"/>
                  <a:pt x="1305" y="595"/>
                </a:cubicBezTo>
                <a:cubicBezTo>
                  <a:pt x="1313" y="595"/>
                  <a:pt x="1320" y="588"/>
                  <a:pt x="1321" y="580"/>
                </a:cubicBezTo>
                <a:cubicBezTo>
                  <a:pt x="1321" y="571"/>
                  <a:pt x="1315" y="564"/>
                  <a:pt x="1306" y="564"/>
                </a:cubicBezTo>
                <a:close/>
                <a:moveTo>
                  <a:pt x="958" y="1441"/>
                </a:moveTo>
                <a:cubicBezTo>
                  <a:pt x="966" y="1441"/>
                  <a:pt x="973" y="1434"/>
                  <a:pt x="973" y="1426"/>
                </a:cubicBezTo>
                <a:cubicBezTo>
                  <a:pt x="973" y="1417"/>
                  <a:pt x="966" y="1410"/>
                  <a:pt x="957" y="1411"/>
                </a:cubicBezTo>
                <a:cubicBezTo>
                  <a:pt x="948" y="1411"/>
                  <a:pt x="942" y="1418"/>
                  <a:pt x="942" y="1426"/>
                </a:cubicBezTo>
                <a:cubicBezTo>
                  <a:pt x="942" y="1434"/>
                  <a:pt x="950" y="1441"/>
                  <a:pt x="958" y="1441"/>
                </a:cubicBezTo>
                <a:close/>
                <a:moveTo>
                  <a:pt x="964" y="397"/>
                </a:moveTo>
                <a:cubicBezTo>
                  <a:pt x="956" y="397"/>
                  <a:pt x="949" y="404"/>
                  <a:pt x="949" y="412"/>
                </a:cubicBezTo>
                <a:cubicBezTo>
                  <a:pt x="949" y="420"/>
                  <a:pt x="956" y="427"/>
                  <a:pt x="964" y="427"/>
                </a:cubicBezTo>
                <a:cubicBezTo>
                  <a:pt x="973" y="428"/>
                  <a:pt x="980" y="420"/>
                  <a:pt x="979" y="412"/>
                </a:cubicBezTo>
                <a:cubicBezTo>
                  <a:pt x="979" y="403"/>
                  <a:pt x="973" y="397"/>
                  <a:pt x="964" y="397"/>
                </a:cubicBezTo>
                <a:close/>
                <a:moveTo>
                  <a:pt x="1395" y="1124"/>
                </a:moveTo>
                <a:cubicBezTo>
                  <a:pt x="1403" y="1124"/>
                  <a:pt x="1411" y="1118"/>
                  <a:pt x="1411" y="1109"/>
                </a:cubicBezTo>
                <a:cubicBezTo>
                  <a:pt x="1411" y="1101"/>
                  <a:pt x="1405" y="1094"/>
                  <a:pt x="1397" y="1093"/>
                </a:cubicBezTo>
                <a:cubicBezTo>
                  <a:pt x="1388" y="1093"/>
                  <a:pt x="1381" y="1099"/>
                  <a:pt x="1380" y="1108"/>
                </a:cubicBezTo>
                <a:cubicBezTo>
                  <a:pt x="1380" y="1116"/>
                  <a:pt x="1387" y="1123"/>
                  <a:pt x="1395" y="1124"/>
                </a:cubicBezTo>
                <a:close/>
                <a:moveTo>
                  <a:pt x="1018" y="402"/>
                </a:moveTo>
                <a:cubicBezTo>
                  <a:pt x="1010" y="402"/>
                  <a:pt x="1003" y="408"/>
                  <a:pt x="1003" y="417"/>
                </a:cubicBezTo>
                <a:cubicBezTo>
                  <a:pt x="1003" y="425"/>
                  <a:pt x="1010" y="433"/>
                  <a:pt x="1018" y="433"/>
                </a:cubicBezTo>
                <a:cubicBezTo>
                  <a:pt x="1026" y="433"/>
                  <a:pt x="1033" y="425"/>
                  <a:pt x="1033" y="417"/>
                </a:cubicBezTo>
                <a:cubicBezTo>
                  <a:pt x="1034" y="409"/>
                  <a:pt x="1027" y="402"/>
                  <a:pt x="1018" y="402"/>
                </a:cubicBezTo>
                <a:close/>
                <a:moveTo>
                  <a:pt x="462" y="1151"/>
                </a:moveTo>
                <a:cubicBezTo>
                  <a:pt x="470" y="1151"/>
                  <a:pt x="477" y="1144"/>
                  <a:pt x="477" y="1136"/>
                </a:cubicBezTo>
                <a:cubicBezTo>
                  <a:pt x="477" y="1128"/>
                  <a:pt x="471" y="1121"/>
                  <a:pt x="462" y="1120"/>
                </a:cubicBezTo>
                <a:cubicBezTo>
                  <a:pt x="454" y="1120"/>
                  <a:pt x="447" y="1127"/>
                  <a:pt x="447" y="1135"/>
                </a:cubicBezTo>
                <a:cubicBezTo>
                  <a:pt x="447" y="1144"/>
                  <a:pt x="454" y="1151"/>
                  <a:pt x="462" y="1151"/>
                </a:cubicBezTo>
                <a:close/>
                <a:moveTo>
                  <a:pt x="402" y="1023"/>
                </a:moveTo>
                <a:cubicBezTo>
                  <a:pt x="403" y="1031"/>
                  <a:pt x="409" y="1037"/>
                  <a:pt x="418" y="1037"/>
                </a:cubicBezTo>
                <a:cubicBezTo>
                  <a:pt x="426" y="1037"/>
                  <a:pt x="433" y="1030"/>
                  <a:pt x="433" y="1022"/>
                </a:cubicBezTo>
                <a:cubicBezTo>
                  <a:pt x="433" y="1014"/>
                  <a:pt x="426" y="1007"/>
                  <a:pt x="418" y="1007"/>
                </a:cubicBezTo>
                <a:cubicBezTo>
                  <a:pt x="409" y="1007"/>
                  <a:pt x="402" y="1014"/>
                  <a:pt x="402" y="1023"/>
                </a:cubicBezTo>
                <a:close/>
                <a:moveTo>
                  <a:pt x="1400" y="737"/>
                </a:moveTo>
                <a:cubicBezTo>
                  <a:pt x="1391" y="737"/>
                  <a:pt x="1385" y="743"/>
                  <a:pt x="1385" y="752"/>
                </a:cubicBezTo>
                <a:cubicBezTo>
                  <a:pt x="1385" y="760"/>
                  <a:pt x="1392" y="767"/>
                  <a:pt x="1400" y="767"/>
                </a:cubicBezTo>
                <a:cubicBezTo>
                  <a:pt x="1408" y="767"/>
                  <a:pt x="1416" y="760"/>
                  <a:pt x="1415" y="751"/>
                </a:cubicBezTo>
                <a:cubicBezTo>
                  <a:pt x="1415" y="743"/>
                  <a:pt x="1408" y="736"/>
                  <a:pt x="1400" y="737"/>
                </a:cubicBezTo>
                <a:close/>
                <a:moveTo>
                  <a:pt x="426" y="750"/>
                </a:moveTo>
                <a:cubicBezTo>
                  <a:pt x="426" y="758"/>
                  <a:pt x="433" y="766"/>
                  <a:pt x="442" y="765"/>
                </a:cubicBezTo>
                <a:cubicBezTo>
                  <a:pt x="450" y="765"/>
                  <a:pt x="457" y="758"/>
                  <a:pt x="457" y="750"/>
                </a:cubicBezTo>
                <a:cubicBezTo>
                  <a:pt x="457" y="742"/>
                  <a:pt x="450" y="735"/>
                  <a:pt x="442" y="735"/>
                </a:cubicBezTo>
                <a:cubicBezTo>
                  <a:pt x="433" y="735"/>
                  <a:pt x="427" y="741"/>
                  <a:pt x="426" y="750"/>
                </a:cubicBezTo>
                <a:close/>
                <a:moveTo>
                  <a:pt x="598" y="502"/>
                </a:moveTo>
                <a:cubicBezTo>
                  <a:pt x="590" y="502"/>
                  <a:pt x="583" y="508"/>
                  <a:pt x="583" y="517"/>
                </a:cubicBezTo>
                <a:cubicBezTo>
                  <a:pt x="583" y="525"/>
                  <a:pt x="590" y="532"/>
                  <a:pt x="598" y="532"/>
                </a:cubicBezTo>
                <a:cubicBezTo>
                  <a:pt x="607" y="532"/>
                  <a:pt x="614" y="525"/>
                  <a:pt x="614" y="517"/>
                </a:cubicBezTo>
                <a:cubicBezTo>
                  <a:pt x="614" y="509"/>
                  <a:pt x="607" y="502"/>
                  <a:pt x="598" y="502"/>
                </a:cubicBezTo>
                <a:close/>
                <a:moveTo>
                  <a:pt x="637" y="1358"/>
                </a:moveTo>
                <a:cubicBezTo>
                  <a:pt x="645" y="1358"/>
                  <a:pt x="652" y="1351"/>
                  <a:pt x="651" y="1342"/>
                </a:cubicBezTo>
                <a:cubicBezTo>
                  <a:pt x="651" y="1334"/>
                  <a:pt x="644" y="1327"/>
                  <a:pt x="636" y="1327"/>
                </a:cubicBezTo>
                <a:cubicBezTo>
                  <a:pt x="627" y="1328"/>
                  <a:pt x="621" y="1335"/>
                  <a:pt x="621" y="1343"/>
                </a:cubicBezTo>
                <a:cubicBezTo>
                  <a:pt x="621" y="1352"/>
                  <a:pt x="628" y="1358"/>
                  <a:pt x="637" y="1358"/>
                </a:cubicBezTo>
                <a:close/>
                <a:moveTo>
                  <a:pt x="611" y="1328"/>
                </a:moveTo>
                <a:cubicBezTo>
                  <a:pt x="619" y="1329"/>
                  <a:pt x="626" y="1322"/>
                  <a:pt x="626" y="1313"/>
                </a:cubicBezTo>
                <a:cubicBezTo>
                  <a:pt x="627" y="1305"/>
                  <a:pt x="620" y="1298"/>
                  <a:pt x="612" y="1298"/>
                </a:cubicBezTo>
                <a:cubicBezTo>
                  <a:pt x="603" y="1298"/>
                  <a:pt x="596" y="1304"/>
                  <a:pt x="596" y="1313"/>
                </a:cubicBezTo>
                <a:cubicBezTo>
                  <a:pt x="596" y="1321"/>
                  <a:pt x="603" y="1328"/>
                  <a:pt x="611" y="1328"/>
                </a:cubicBezTo>
                <a:close/>
                <a:moveTo>
                  <a:pt x="903" y="1437"/>
                </a:moveTo>
                <a:cubicBezTo>
                  <a:pt x="912" y="1436"/>
                  <a:pt x="918" y="1430"/>
                  <a:pt x="918" y="1421"/>
                </a:cubicBezTo>
                <a:cubicBezTo>
                  <a:pt x="918" y="1413"/>
                  <a:pt x="911" y="1406"/>
                  <a:pt x="903" y="1406"/>
                </a:cubicBezTo>
                <a:cubicBezTo>
                  <a:pt x="895" y="1406"/>
                  <a:pt x="887" y="1413"/>
                  <a:pt x="888" y="1422"/>
                </a:cubicBezTo>
                <a:cubicBezTo>
                  <a:pt x="888" y="1430"/>
                  <a:pt x="895" y="1437"/>
                  <a:pt x="903" y="1437"/>
                </a:cubicBezTo>
                <a:close/>
                <a:moveTo>
                  <a:pt x="1155" y="1376"/>
                </a:moveTo>
                <a:cubicBezTo>
                  <a:pt x="1163" y="1376"/>
                  <a:pt x="1170" y="1370"/>
                  <a:pt x="1170" y="1361"/>
                </a:cubicBezTo>
                <a:cubicBezTo>
                  <a:pt x="1171" y="1353"/>
                  <a:pt x="1164" y="1346"/>
                  <a:pt x="1156" y="1346"/>
                </a:cubicBezTo>
                <a:cubicBezTo>
                  <a:pt x="1147" y="1346"/>
                  <a:pt x="1140" y="1352"/>
                  <a:pt x="1140" y="1360"/>
                </a:cubicBezTo>
                <a:cubicBezTo>
                  <a:pt x="1140" y="1369"/>
                  <a:pt x="1147" y="1376"/>
                  <a:pt x="1155" y="1376"/>
                </a:cubicBezTo>
                <a:close/>
                <a:moveTo>
                  <a:pt x="715" y="1392"/>
                </a:moveTo>
                <a:cubicBezTo>
                  <a:pt x="724" y="1392"/>
                  <a:pt x="730" y="1385"/>
                  <a:pt x="730" y="1377"/>
                </a:cubicBezTo>
                <a:cubicBezTo>
                  <a:pt x="730" y="1368"/>
                  <a:pt x="723" y="1362"/>
                  <a:pt x="715" y="1362"/>
                </a:cubicBezTo>
                <a:cubicBezTo>
                  <a:pt x="707" y="1362"/>
                  <a:pt x="700" y="1369"/>
                  <a:pt x="700" y="1377"/>
                </a:cubicBezTo>
                <a:cubicBezTo>
                  <a:pt x="700" y="1386"/>
                  <a:pt x="707" y="1392"/>
                  <a:pt x="715" y="1392"/>
                </a:cubicBezTo>
                <a:close/>
                <a:moveTo>
                  <a:pt x="1041" y="1421"/>
                </a:moveTo>
                <a:cubicBezTo>
                  <a:pt x="1049" y="1421"/>
                  <a:pt x="1056" y="1415"/>
                  <a:pt x="1056" y="1406"/>
                </a:cubicBezTo>
                <a:cubicBezTo>
                  <a:pt x="1056" y="1398"/>
                  <a:pt x="1050" y="1391"/>
                  <a:pt x="1041" y="1391"/>
                </a:cubicBezTo>
                <a:cubicBezTo>
                  <a:pt x="1033" y="1391"/>
                  <a:pt x="1026" y="1398"/>
                  <a:pt x="1026" y="1406"/>
                </a:cubicBezTo>
                <a:cubicBezTo>
                  <a:pt x="1026" y="1414"/>
                  <a:pt x="1032" y="1421"/>
                  <a:pt x="1041" y="1421"/>
                </a:cubicBezTo>
                <a:close/>
                <a:moveTo>
                  <a:pt x="848" y="1431"/>
                </a:moveTo>
                <a:cubicBezTo>
                  <a:pt x="856" y="1432"/>
                  <a:pt x="863" y="1425"/>
                  <a:pt x="863" y="1417"/>
                </a:cubicBezTo>
                <a:cubicBezTo>
                  <a:pt x="864" y="1408"/>
                  <a:pt x="857" y="1401"/>
                  <a:pt x="849" y="1401"/>
                </a:cubicBezTo>
                <a:cubicBezTo>
                  <a:pt x="841" y="1401"/>
                  <a:pt x="833" y="1408"/>
                  <a:pt x="833" y="1416"/>
                </a:cubicBezTo>
                <a:cubicBezTo>
                  <a:pt x="833" y="1424"/>
                  <a:pt x="840" y="1431"/>
                  <a:pt x="848" y="1431"/>
                </a:cubicBezTo>
                <a:close/>
                <a:moveTo>
                  <a:pt x="437" y="790"/>
                </a:moveTo>
                <a:cubicBezTo>
                  <a:pt x="428" y="789"/>
                  <a:pt x="422" y="796"/>
                  <a:pt x="421" y="804"/>
                </a:cubicBezTo>
                <a:cubicBezTo>
                  <a:pt x="421" y="813"/>
                  <a:pt x="428" y="820"/>
                  <a:pt x="436" y="820"/>
                </a:cubicBezTo>
                <a:cubicBezTo>
                  <a:pt x="444" y="820"/>
                  <a:pt x="451" y="813"/>
                  <a:pt x="452" y="805"/>
                </a:cubicBezTo>
                <a:cubicBezTo>
                  <a:pt x="452" y="797"/>
                  <a:pt x="445" y="790"/>
                  <a:pt x="437" y="790"/>
                </a:cubicBezTo>
                <a:close/>
                <a:moveTo>
                  <a:pt x="587" y="1299"/>
                </a:moveTo>
                <a:cubicBezTo>
                  <a:pt x="595" y="1299"/>
                  <a:pt x="602" y="1292"/>
                  <a:pt x="602" y="1284"/>
                </a:cubicBezTo>
                <a:cubicBezTo>
                  <a:pt x="602" y="1276"/>
                  <a:pt x="595" y="1269"/>
                  <a:pt x="586" y="1269"/>
                </a:cubicBezTo>
                <a:cubicBezTo>
                  <a:pt x="578" y="1269"/>
                  <a:pt x="571" y="1276"/>
                  <a:pt x="572" y="1284"/>
                </a:cubicBezTo>
                <a:cubicBezTo>
                  <a:pt x="572" y="1293"/>
                  <a:pt x="578" y="1299"/>
                  <a:pt x="587" y="1299"/>
                </a:cubicBezTo>
                <a:close/>
                <a:moveTo>
                  <a:pt x="506" y="631"/>
                </a:moveTo>
                <a:cubicBezTo>
                  <a:pt x="497" y="631"/>
                  <a:pt x="490" y="638"/>
                  <a:pt x="490" y="646"/>
                </a:cubicBezTo>
                <a:cubicBezTo>
                  <a:pt x="490" y="654"/>
                  <a:pt x="497" y="661"/>
                  <a:pt x="505" y="661"/>
                </a:cubicBezTo>
                <a:cubicBezTo>
                  <a:pt x="514" y="661"/>
                  <a:pt x="521" y="654"/>
                  <a:pt x="521" y="646"/>
                </a:cubicBezTo>
                <a:cubicBezTo>
                  <a:pt x="521" y="638"/>
                  <a:pt x="514" y="631"/>
                  <a:pt x="506" y="631"/>
                </a:cubicBezTo>
                <a:close/>
                <a:moveTo>
                  <a:pt x="1401" y="1069"/>
                </a:moveTo>
                <a:cubicBezTo>
                  <a:pt x="1409" y="1069"/>
                  <a:pt x="1416" y="1062"/>
                  <a:pt x="1416" y="1053"/>
                </a:cubicBezTo>
                <a:cubicBezTo>
                  <a:pt x="1416" y="1045"/>
                  <a:pt x="1409" y="1039"/>
                  <a:pt x="1401" y="1039"/>
                </a:cubicBezTo>
                <a:cubicBezTo>
                  <a:pt x="1392" y="1039"/>
                  <a:pt x="1386" y="1046"/>
                  <a:pt x="1386" y="1054"/>
                </a:cubicBezTo>
                <a:cubicBezTo>
                  <a:pt x="1386" y="1062"/>
                  <a:pt x="1393" y="1069"/>
                  <a:pt x="1401" y="1069"/>
                </a:cubicBezTo>
                <a:close/>
                <a:moveTo>
                  <a:pt x="488" y="1181"/>
                </a:moveTo>
                <a:cubicBezTo>
                  <a:pt x="496" y="1180"/>
                  <a:pt x="503" y="1174"/>
                  <a:pt x="503" y="1165"/>
                </a:cubicBezTo>
                <a:cubicBezTo>
                  <a:pt x="503" y="1157"/>
                  <a:pt x="496" y="1150"/>
                  <a:pt x="487" y="1150"/>
                </a:cubicBezTo>
                <a:cubicBezTo>
                  <a:pt x="479" y="1150"/>
                  <a:pt x="472" y="1157"/>
                  <a:pt x="473" y="1166"/>
                </a:cubicBezTo>
                <a:cubicBezTo>
                  <a:pt x="473" y="1174"/>
                  <a:pt x="479" y="1181"/>
                  <a:pt x="488" y="1181"/>
                </a:cubicBezTo>
                <a:close/>
                <a:moveTo>
                  <a:pt x="1302" y="1252"/>
                </a:moveTo>
                <a:cubicBezTo>
                  <a:pt x="1310" y="1253"/>
                  <a:pt x="1317" y="1246"/>
                  <a:pt x="1318" y="1238"/>
                </a:cubicBezTo>
                <a:cubicBezTo>
                  <a:pt x="1319" y="1230"/>
                  <a:pt x="1312" y="1223"/>
                  <a:pt x="1304" y="1222"/>
                </a:cubicBezTo>
                <a:cubicBezTo>
                  <a:pt x="1296" y="1221"/>
                  <a:pt x="1288" y="1228"/>
                  <a:pt x="1288" y="1236"/>
                </a:cubicBezTo>
                <a:cubicBezTo>
                  <a:pt x="1287" y="1245"/>
                  <a:pt x="1294" y="1252"/>
                  <a:pt x="1302" y="1252"/>
                </a:cubicBezTo>
                <a:close/>
                <a:moveTo>
                  <a:pt x="1184" y="1351"/>
                </a:moveTo>
                <a:cubicBezTo>
                  <a:pt x="1193" y="1351"/>
                  <a:pt x="1199" y="1344"/>
                  <a:pt x="1199" y="1336"/>
                </a:cubicBezTo>
                <a:cubicBezTo>
                  <a:pt x="1199" y="1328"/>
                  <a:pt x="1193" y="1321"/>
                  <a:pt x="1184" y="1321"/>
                </a:cubicBezTo>
                <a:cubicBezTo>
                  <a:pt x="1176" y="1321"/>
                  <a:pt x="1169" y="1328"/>
                  <a:pt x="1169" y="1336"/>
                </a:cubicBezTo>
                <a:cubicBezTo>
                  <a:pt x="1169" y="1344"/>
                  <a:pt x="1176" y="1351"/>
                  <a:pt x="1184" y="1351"/>
                </a:cubicBezTo>
                <a:close/>
                <a:moveTo>
                  <a:pt x="1366" y="1148"/>
                </a:moveTo>
                <a:cubicBezTo>
                  <a:pt x="1375" y="1148"/>
                  <a:pt x="1382" y="1142"/>
                  <a:pt x="1382" y="1133"/>
                </a:cubicBezTo>
                <a:cubicBezTo>
                  <a:pt x="1382" y="1125"/>
                  <a:pt x="1375" y="1118"/>
                  <a:pt x="1367" y="1118"/>
                </a:cubicBezTo>
                <a:cubicBezTo>
                  <a:pt x="1359" y="1118"/>
                  <a:pt x="1352" y="1124"/>
                  <a:pt x="1352" y="1133"/>
                </a:cubicBezTo>
                <a:cubicBezTo>
                  <a:pt x="1351" y="1141"/>
                  <a:pt x="1358" y="1148"/>
                  <a:pt x="1366" y="1148"/>
                </a:cubicBezTo>
                <a:close/>
                <a:moveTo>
                  <a:pt x="742" y="433"/>
                </a:moveTo>
                <a:cubicBezTo>
                  <a:pt x="733" y="433"/>
                  <a:pt x="727" y="440"/>
                  <a:pt x="727" y="448"/>
                </a:cubicBezTo>
                <a:cubicBezTo>
                  <a:pt x="727" y="456"/>
                  <a:pt x="734" y="463"/>
                  <a:pt x="742" y="463"/>
                </a:cubicBezTo>
                <a:cubicBezTo>
                  <a:pt x="750" y="463"/>
                  <a:pt x="757" y="456"/>
                  <a:pt x="757" y="448"/>
                </a:cubicBezTo>
                <a:cubicBezTo>
                  <a:pt x="757" y="440"/>
                  <a:pt x="750" y="433"/>
                  <a:pt x="742" y="433"/>
                </a:cubicBezTo>
                <a:close/>
                <a:moveTo>
                  <a:pt x="422" y="983"/>
                </a:moveTo>
                <a:cubicBezTo>
                  <a:pt x="430" y="983"/>
                  <a:pt x="437" y="976"/>
                  <a:pt x="437" y="968"/>
                </a:cubicBezTo>
                <a:cubicBezTo>
                  <a:pt x="437" y="960"/>
                  <a:pt x="431" y="953"/>
                  <a:pt x="422" y="952"/>
                </a:cubicBezTo>
                <a:cubicBezTo>
                  <a:pt x="414" y="952"/>
                  <a:pt x="407" y="959"/>
                  <a:pt x="407" y="967"/>
                </a:cubicBezTo>
                <a:cubicBezTo>
                  <a:pt x="406" y="975"/>
                  <a:pt x="413" y="982"/>
                  <a:pt x="422" y="983"/>
                </a:cubicBezTo>
                <a:close/>
                <a:moveTo>
                  <a:pt x="443" y="1067"/>
                </a:moveTo>
                <a:cubicBezTo>
                  <a:pt x="451" y="1067"/>
                  <a:pt x="458" y="1060"/>
                  <a:pt x="457" y="1052"/>
                </a:cubicBezTo>
                <a:cubicBezTo>
                  <a:pt x="457" y="1043"/>
                  <a:pt x="450" y="1037"/>
                  <a:pt x="442" y="1037"/>
                </a:cubicBezTo>
                <a:cubicBezTo>
                  <a:pt x="434" y="1037"/>
                  <a:pt x="427" y="1044"/>
                  <a:pt x="427" y="1052"/>
                </a:cubicBezTo>
                <a:cubicBezTo>
                  <a:pt x="427" y="1061"/>
                  <a:pt x="435" y="1067"/>
                  <a:pt x="443" y="1067"/>
                </a:cubicBezTo>
                <a:close/>
                <a:moveTo>
                  <a:pt x="1177" y="470"/>
                </a:moveTo>
                <a:cubicBezTo>
                  <a:pt x="1168" y="470"/>
                  <a:pt x="1162" y="477"/>
                  <a:pt x="1162" y="486"/>
                </a:cubicBezTo>
                <a:cubicBezTo>
                  <a:pt x="1162" y="494"/>
                  <a:pt x="1168" y="501"/>
                  <a:pt x="1177" y="501"/>
                </a:cubicBezTo>
                <a:cubicBezTo>
                  <a:pt x="1185" y="501"/>
                  <a:pt x="1192" y="494"/>
                  <a:pt x="1192" y="485"/>
                </a:cubicBezTo>
                <a:cubicBezTo>
                  <a:pt x="1192" y="477"/>
                  <a:pt x="1185" y="470"/>
                  <a:pt x="1177" y="470"/>
                </a:cubicBezTo>
                <a:close/>
                <a:moveTo>
                  <a:pt x="1098" y="436"/>
                </a:moveTo>
                <a:cubicBezTo>
                  <a:pt x="1089" y="436"/>
                  <a:pt x="1082" y="443"/>
                  <a:pt x="1082" y="451"/>
                </a:cubicBezTo>
                <a:cubicBezTo>
                  <a:pt x="1082" y="459"/>
                  <a:pt x="1089" y="466"/>
                  <a:pt x="1097" y="467"/>
                </a:cubicBezTo>
                <a:cubicBezTo>
                  <a:pt x="1105" y="467"/>
                  <a:pt x="1112" y="460"/>
                  <a:pt x="1112" y="452"/>
                </a:cubicBezTo>
                <a:cubicBezTo>
                  <a:pt x="1113" y="443"/>
                  <a:pt x="1106" y="437"/>
                  <a:pt x="1098" y="436"/>
                </a:cubicBezTo>
                <a:close/>
                <a:moveTo>
                  <a:pt x="1431" y="892"/>
                </a:moveTo>
                <a:cubicBezTo>
                  <a:pt x="1431" y="884"/>
                  <a:pt x="1425" y="876"/>
                  <a:pt x="1416" y="876"/>
                </a:cubicBezTo>
                <a:cubicBezTo>
                  <a:pt x="1408" y="875"/>
                  <a:pt x="1401" y="882"/>
                  <a:pt x="1400" y="890"/>
                </a:cubicBezTo>
                <a:cubicBezTo>
                  <a:pt x="1400" y="898"/>
                  <a:pt x="1406" y="905"/>
                  <a:pt x="1415" y="906"/>
                </a:cubicBezTo>
                <a:cubicBezTo>
                  <a:pt x="1423" y="906"/>
                  <a:pt x="1430" y="900"/>
                  <a:pt x="1431" y="892"/>
                </a:cubicBezTo>
                <a:close/>
                <a:moveTo>
                  <a:pt x="1375" y="708"/>
                </a:moveTo>
                <a:cubicBezTo>
                  <a:pt x="1367" y="708"/>
                  <a:pt x="1360" y="715"/>
                  <a:pt x="1360" y="723"/>
                </a:cubicBezTo>
                <a:cubicBezTo>
                  <a:pt x="1360" y="731"/>
                  <a:pt x="1368" y="738"/>
                  <a:pt x="1376" y="738"/>
                </a:cubicBezTo>
                <a:cubicBezTo>
                  <a:pt x="1384" y="738"/>
                  <a:pt x="1391" y="731"/>
                  <a:pt x="1390" y="722"/>
                </a:cubicBezTo>
                <a:cubicBezTo>
                  <a:pt x="1390" y="714"/>
                  <a:pt x="1383" y="707"/>
                  <a:pt x="1375" y="708"/>
                </a:cubicBezTo>
                <a:close/>
                <a:moveTo>
                  <a:pt x="826" y="412"/>
                </a:moveTo>
                <a:cubicBezTo>
                  <a:pt x="818" y="413"/>
                  <a:pt x="811" y="419"/>
                  <a:pt x="811" y="428"/>
                </a:cubicBezTo>
                <a:cubicBezTo>
                  <a:pt x="811" y="436"/>
                  <a:pt x="818" y="443"/>
                  <a:pt x="826" y="443"/>
                </a:cubicBezTo>
                <a:cubicBezTo>
                  <a:pt x="834" y="443"/>
                  <a:pt x="841" y="436"/>
                  <a:pt x="841" y="427"/>
                </a:cubicBezTo>
                <a:cubicBezTo>
                  <a:pt x="841" y="419"/>
                  <a:pt x="834" y="412"/>
                  <a:pt x="826" y="412"/>
                </a:cubicBezTo>
                <a:close/>
                <a:moveTo>
                  <a:pt x="412" y="914"/>
                </a:moveTo>
                <a:cubicBezTo>
                  <a:pt x="412" y="922"/>
                  <a:pt x="419" y="929"/>
                  <a:pt x="427" y="929"/>
                </a:cubicBezTo>
                <a:cubicBezTo>
                  <a:pt x="435" y="929"/>
                  <a:pt x="442" y="922"/>
                  <a:pt x="442" y="914"/>
                </a:cubicBezTo>
                <a:cubicBezTo>
                  <a:pt x="442" y="906"/>
                  <a:pt x="436" y="899"/>
                  <a:pt x="427" y="899"/>
                </a:cubicBezTo>
                <a:cubicBezTo>
                  <a:pt x="419" y="899"/>
                  <a:pt x="412" y="906"/>
                  <a:pt x="412" y="914"/>
                </a:cubicBezTo>
                <a:close/>
                <a:moveTo>
                  <a:pt x="1395" y="791"/>
                </a:moveTo>
                <a:cubicBezTo>
                  <a:pt x="1386" y="791"/>
                  <a:pt x="1380" y="798"/>
                  <a:pt x="1380" y="807"/>
                </a:cubicBezTo>
                <a:cubicBezTo>
                  <a:pt x="1380" y="815"/>
                  <a:pt x="1387" y="821"/>
                  <a:pt x="1395" y="821"/>
                </a:cubicBezTo>
                <a:cubicBezTo>
                  <a:pt x="1403" y="821"/>
                  <a:pt x="1410" y="815"/>
                  <a:pt x="1410" y="806"/>
                </a:cubicBezTo>
                <a:cubicBezTo>
                  <a:pt x="1410" y="798"/>
                  <a:pt x="1403" y="791"/>
                  <a:pt x="1395" y="791"/>
                </a:cubicBezTo>
                <a:close/>
                <a:moveTo>
                  <a:pt x="1410" y="930"/>
                </a:moveTo>
                <a:cubicBezTo>
                  <a:pt x="1402" y="930"/>
                  <a:pt x="1395" y="937"/>
                  <a:pt x="1395" y="945"/>
                </a:cubicBezTo>
                <a:cubicBezTo>
                  <a:pt x="1396" y="953"/>
                  <a:pt x="1402" y="960"/>
                  <a:pt x="1410" y="960"/>
                </a:cubicBezTo>
                <a:cubicBezTo>
                  <a:pt x="1419" y="960"/>
                  <a:pt x="1426" y="952"/>
                  <a:pt x="1425" y="944"/>
                </a:cubicBezTo>
                <a:cubicBezTo>
                  <a:pt x="1425" y="936"/>
                  <a:pt x="1418" y="929"/>
                  <a:pt x="1410" y="930"/>
                </a:cubicBezTo>
                <a:close/>
                <a:moveTo>
                  <a:pt x="987" y="1416"/>
                </a:moveTo>
                <a:cubicBezTo>
                  <a:pt x="995" y="1416"/>
                  <a:pt x="1002" y="1410"/>
                  <a:pt x="1002" y="1401"/>
                </a:cubicBezTo>
                <a:cubicBezTo>
                  <a:pt x="1003" y="1393"/>
                  <a:pt x="996" y="1386"/>
                  <a:pt x="987" y="1386"/>
                </a:cubicBezTo>
                <a:cubicBezTo>
                  <a:pt x="980" y="1386"/>
                  <a:pt x="973" y="1392"/>
                  <a:pt x="972" y="1400"/>
                </a:cubicBezTo>
                <a:cubicBezTo>
                  <a:pt x="972" y="1408"/>
                  <a:pt x="978" y="1416"/>
                  <a:pt x="987" y="1416"/>
                </a:cubicBezTo>
                <a:close/>
                <a:moveTo>
                  <a:pt x="1244" y="1302"/>
                </a:moveTo>
                <a:cubicBezTo>
                  <a:pt x="1252" y="1302"/>
                  <a:pt x="1259" y="1295"/>
                  <a:pt x="1259" y="1287"/>
                </a:cubicBezTo>
                <a:cubicBezTo>
                  <a:pt x="1259" y="1278"/>
                  <a:pt x="1252" y="1272"/>
                  <a:pt x="1244" y="1272"/>
                </a:cubicBezTo>
                <a:cubicBezTo>
                  <a:pt x="1236" y="1272"/>
                  <a:pt x="1229" y="1279"/>
                  <a:pt x="1229" y="1287"/>
                </a:cubicBezTo>
                <a:cubicBezTo>
                  <a:pt x="1229" y="1295"/>
                  <a:pt x="1236" y="1301"/>
                  <a:pt x="1244" y="1302"/>
                </a:cubicBezTo>
                <a:close/>
                <a:moveTo>
                  <a:pt x="1421" y="999"/>
                </a:moveTo>
                <a:cubicBezTo>
                  <a:pt x="1421" y="991"/>
                  <a:pt x="1414" y="984"/>
                  <a:pt x="1406" y="984"/>
                </a:cubicBezTo>
                <a:cubicBezTo>
                  <a:pt x="1398" y="984"/>
                  <a:pt x="1391" y="991"/>
                  <a:pt x="1391" y="999"/>
                </a:cubicBezTo>
                <a:cubicBezTo>
                  <a:pt x="1391" y="1007"/>
                  <a:pt x="1398" y="1014"/>
                  <a:pt x="1406" y="1014"/>
                </a:cubicBezTo>
                <a:cubicBezTo>
                  <a:pt x="1414" y="1014"/>
                  <a:pt x="1421" y="1007"/>
                  <a:pt x="1421" y="999"/>
                </a:cubicBezTo>
                <a:close/>
                <a:moveTo>
                  <a:pt x="711" y="458"/>
                </a:moveTo>
                <a:cubicBezTo>
                  <a:pt x="703" y="458"/>
                  <a:pt x="697" y="465"/>
                  <a:pt x="697" y="473"/>
                </a:cubicBezTo>
                <a:cubicBezTo>
                  <a:pt x="697" y="481"/>
                  <a:pt x="704" y="488"/>
                  <a:pt x="712" y="488"/>
                </a:cubicBezTo>
                <a:cubicBezTo>
                  <a:pt x="720" y="488"/>
                  <a:pt x="727" y="481"/>
                  <a:pt x="727" y="472"/>
                </a:cubicBezTo>
                <a:cubicBezTo>
                  <a:pt x="727" y="464"/>
                  <a:pt x="720" y="457"/>
                  <a:pt x="711" y="458"/>
                </a:cubicBezTo>
                <a:close/>
                <a:moveTo>
                  <a:pt x="512" y="1209"/>
                </a:moveTo>
                <a:cubicBezTo>
                  <a:pt x="521" y="1209"/>
                  <a:pt x="527" y="1203"/>
                  <a:pt x="527" y="1194"/>
                </a:cubicBezTo>
                <a:cubicBezTo>
                  <a:pt x="527" y="1186"/>
                  <a:pt x="520" y="1179"/>
                  <a:pt x="512" y="1179"/>
                </a:cubicBezTo>
                <a:cubicBezTo>
                  <a:pt x="504" y="1180"/>
                  <a:pt x="497" y="1186"/>
                  <a:pt x="497" y="1194"/>
                </a:cubicBezTo>
                <a:cubicBezTo>
                  <a:pt x="497" y="1203"/>
                  <a:pt x="504" y="1209"/>
                  <a:pt x="512" y="1209"/>
                </a:cubicBezTo>
                <a:close/>
                <a:moveTo>
                  <a:pt x="691" y="1362"/>
                </a:moveTo>
                <a:cubicBezTo>
                  <a:pt x="699" y="1362"/>
                  <a:pt x="705" y="1355"/>
                  <a:pt x="706" y="1347"/>
                </a:cubicBezTo>
                <a:cubicBezTo>
                  <a:pt x="706" y="1339"/>
                  <a:pt x="699" y="1332"/>
                  <a:pt x="690" y="1332"/>
                </a:cubicBezTo>
                <a:cubicBezTo>
                  <a:pt x="682" y="1332"/>
                  <a:pt x="675" y="1339"/>
                  <a:pt x="676" y="1348"/>
                </a:cubicBezTo>
                <a:cubicBezTo>
                  <a:pt x="676" y="1356"/>
                  <a:pt x="683" y="1362"/>
                  <a:pt x="691" y="1362"/>
                </a:cubicBezTo>
                <a:close/>
                <a:moveTo>
                  <a:pt x="1273" y="1277"/>
                </a:moveTo>
                <a:cubicBezTo>
                  <a:pt x="1281" y="1277"/>
                  <a:pt x="1288" y="1270"/>
                  <a:pt x="1288" y="1262"/>
                </a:cubicBezTo>
                <a:cubicBezTo>
                  <a:pt x="1288" y="1253"/>
                  <a:pt x="1281" y="1247"/>
                  <a:pt x="1273" y="1247"/>
                </a:cubicBezTo>
                <a:cubicBezTo>
                  <a:pt x="1264" y="1247"/>
                  <a:pt x="1258" y="1254"/>
                  <a:pt x="1258" y="1262"/>
                </a:cubicBezTo>
                <a:cubicBezTo>
                  <a:pt x="1258" y="1270"/>
                  <a:pt x="1265" y="1277"/>
                  <a:pt x="1273" y="1277"/>
                </a:cubicBezTo>
                <a:close/>
                <a:moveTo>
                  <a:pt x="1201" y="500"/>
                </a:moveTo>
                <a:cubicBezTo>
                  <a:pt x="1193" y="501"/>
                  <a:pt x="1187" y="507"/>
                  <a:pt x="1186" y="515"/>
                </a:cubicBezTo>
                <a:cubicBezTo>
                  <a:pt x="1186" y="524"/>
                  <a:pt x="1193" y="530"/>
                  <a:pt x="1201" y="530"/>
                </a:cubicBezTo>
                <a:cubicBezTo>
                  <a:pt x="1210" y="530"/>
                  <a:pt x="1216" y="523"/>
                  <a:pt x="1216" y="515"/>
                </a:cubicBezTo>
                <a:cubicBezTo>
                  <a:pt x="1216" y="507"/>
                  <a:pt x="1209" y="500"/>
                  <a:pt x="1201" y="500"/>
                </a:cubicBezTo>
                <a:close/>
                <a:moveTo>
                  <a:pt x="1214" y="1326"/>
                </a:moveTo>
                <a:cubicBezTo>
                  <a:pt x="1222" y="1327"/>
                  <a:pt x="1229" y="1320"/>
                  <a:pt x="1229" y="1312"/>
                </a:cubicBezTo>
                <a:cubicBezTo>
                  <a:pt x="1229" y="1303"/>
                  <a:pt x="1222" y="1296"/>
                  <a:pt x="1214" y="1296"/>
                </a:cubicBezTo>
                <a:cubicBezTo>
                  <a:pt x="1206" y="1296"/>
                  <a:pt x="1200" y="1303"/>
                  <a:pt x="1199" y="1311"/>
                </a:cubicBezTo>
                <a:cubicBezTo>
                  <a:pt x="1199" y="1319"/>
                  <a:pt x="1205" y="1326"/>
                  <a:pt x="1214" y="1326"/>
                </a:cubicBezTo>
                <a:close/>
                <a:moveTo>
                  <a:pt x="562" y="1269"/>
                </a:moveTo>
                <a:cubicBezTo>
                  <a:pt x="570" y="1269"/>
                  <a:pt x="577" y="1262"/>
                  <a:pt x="577" y="1254"/>
                </a:cubicBezTo>
                <a:cubicBezTo>
                  <a:pt x="577" y="1246"/>
                  <a:pt x="570" y="1239"/>
                  <a:pt x="561" y="1239"/>
                </a:cubicBezTo>
                <a:cubicBezTo>
                  <a:pt x="553" y="1239"/>
                  <a:pt x="547" y="1246"/>
                  <a:pt x="547" y="1254"/>
                </a:cubicBezTo>
                <a:cubicBezTo>
                  <a:pt x="547" y="1262"/>
                  <a:pt x="554" y="1269"/>
                  <a:pt x="562" y="1269"/>
                </a:cubicBezTo>
                <a:close/>
                <a:moveTo>
                  <a:pt x="471" y="710"/>
                </a:moveTo>
                <a:cubicBezTo>
                  <a:pt x="462" y="710"/>
                  <a:pt x="456" y="717"/>
                  <a:pt x="456" y="725"/>
                </a:cubicBezTo>
                <a:cubicBezTo>
                  <a:pt x="456" y="734"/>
                  <a:pt x="463" y="740"/>
                  <a:pt x="471" y="740"/>
                </a:cubicBezTo>
                <a:cubicBezTo>
                  <a:pt x="479" y="740"/>
                  <a:pt x="486" y="733"/>
                  <a:pt x="485" y="725"/>
                </a:cubicBezTo>
                <a:cubicBezTo>
                  <a:pt x="485" y="717"/>
                  <a:pt x="479" y="710"/>
                  <a:pt x="471" y="710"/>
                </a:cubicBezTo>
                <a:close/>
                <a:moveTo>
                  <a:pt x="1071" y="1396"/>
                </a:moveTo>
                <a:cubicBezTo>
                  <a:pt x="1079" y="1396"/>
                  <a:pt x="1086" y="1389"/>
                  <a:pt x="1086" y="1381"/>
                </a:cubicBezTo>
                <a:cubicBezTo>
                  <a:pt x="1086" y="1373"/>
                  <a:pt x="1079" y="1366"/>
                  <a:pt x="1071" y="1366"/>
                </a:cubicBezTo>
                <a:cubicBezTo>
                  <a:pt x="1062" y="1366"/>
                  <a:pt x="1056" y="1373"/>
                  <a:pt x="1056" y="1382"/>
                </a:cubicBezTo>
                <a:cubicBezTo>
                  <a:pt x="1056" y="1390"/>
                  <a:pt x="1063" y="1397"/>
                  <a:pt x="1071" y="1396"/>
                </a:cubicBezTo>
                <a:close/>
                <a:moveTo>
                  <a:pt x="417" y="860"/>
                </a:moveTo>
                <a:cubicBezTo>
                  <a:pt x="417" y="868"/>
                  <a:pt x="424" y="874"/>
                  <a:pt x="432" y="874"/>
                </a:cubicBezTo>
                <a:cubicBezTo>
                  <a:pt x="440" y="874"/>
                  <a:pt x="447" y="867"/>
                  <a:pt x="447" y="859"/>
                </a:cubicBezTo>
                <a:cubicBezTo>
                  <a:pt x="447" y="851"/>
                  <a:pt x="440" y="844"/>
                  <a:pt x="432" y="844"/>
                </a:cubicBezTo>
                <a:cubicBezTo>
                  <a:pt x="424" y="844"/>
                  <a:pt x="417" y="851"/>
                  <a:pt x="417" y="860"/>
                </a:cubicBezTo>
                <a:close/>
                <a:moveTo>
                  <a:pt x="537" y="1239"/>
                </a:moveTo>
                <a:cubicBezTo>
                  <a:pt x="545" y="1239"/>
                  <a:pt x="552" y="1232"/>
                  <a:pt x="552" y="1224"/>
                </a:cubicBezTo>
                <a:cubicBezTo>
                  <a:pt x="552" y="1216"/>
                  <a:pt x="545" y="1209"/>
                  <a:pt x="537" y="1209"/>
                </a:cubicBezTo>
                <a:cubicBezTo>
                  <a:pt x="528" y="1210"/>
                  <a:pt x="522" y="1217"/>
                  <a:pt x="522" y="1225"/>
                </a:cubicBezTo>
                <a:cubicBezTo>
                  <a:pt x="522" y="1233"/>
                  <a:pt x="529" y="1239"/>
                  <a:pt x="537" y="1239"/>
                </a:cubicBezTo>
                <a:close/>
                <a:moveTo>
                  <a:pt x="770" y="1397"/>
                </a:moveTo>
                <a:cubicBezTo>
                  <a:pt x="778" y="1397"/>
                  <a:pt x="785" y="1391"/>
                  <a:pt x="785" y="1382"/>
                </a:cubicBezTo>
                <a:cubicBezTo>
                  <a:pt x="785" y="1374"/>
                  <a:pt x="778" y="1367"/>
                  <a:pt x="770" y="1367"/>
                </a:cubicBezTo>
                <a:cubicBezTo>
                  <a:pt x="762" y="1367"/>
                  <a:pt x="755" y="1374"/>
                  <a:pt x="755" y="1382"/>
                </a:cubicBezTo>
                <a:cubicBezTo>
                  <a:pt x="755" y="1390"/>
                  <a:pt x="761" y="1397"/>
                  <a:pt x="770" y="1397"/>
                </a:cubicBezTo>
                <a:close/>
                <a:moveTo>
                  <a:pt x="520" y="621"/>
                </a:moveTo>
                <a:cubicBezTo>
                  <a:pt x="520" y="629"/>
                  <a:pt x="526" y="636"/>
                  <a:pt x="534" y="636"/>
                </a:cubicBezTo>
                <a:cubicBezTo>
                  <a:pt x="542" y="636"/>
                  <a:pt x="549" y="629"/>
                  <a:pt x="549" y="621"/>
                </a:cubicBezTo>
                <a:cubicBezTo>
                  <a:pt x="549" y="613"/>
                  <a:pt x="543" y="607"/>
                  <a:pt x="535" y="606"/>
                </a:cubicBezTo>
                <a:cubicBezTo>
                  <a:pt x="527" y="606"/>
                  <a:pt x="520" y="613"/>
                  <a:pt x="520" y="621"/>
                </a:cubicBezTo>
                <a:close/>
                <a:moveTo>
                  <a:pt x="467" y="1096"/>
                </a:moveTo>
                <a:cubicBezTo>
                  <a:pt x="475" y="1096"/>
                  <a:pt x="482" y="1089"/>
                  <a:pt x="482" y="1081"/>
                </a:cubicBezTo>
                <a:cubicBezTo>
                  <a:pt x="482" y="1073"/>
                  <a:pt x="476" y="1066"/>
                  <a:pt x="467" y="1066"/>
                </a:cubicBezTo>
                <a:cubicBezTo>
                  <a:pt x="459" y="1066"/>
                  <a:pt x="452" y="1073"/>
                  <a:pt x="452" y="1081"/>
                </a:cubicBezTo>
                <a:cubicBezTo>
                  <a:pt x="452" y="1089"/>
                  <a:pt x="459" y="1096"/>
                  <a:pt x="467" y="1096"/>
                </a:cubicBezTo>
                <a:close/>
                <a:moveTo>
                  <a:pt x="1350" y="678"/>
                </a:moveTo>
                <a:cubicBezTo>
                  <a:pt x="1342" y="678"/>
                  <a:pt x="1336" y="685"/>
                  <a:pt x="1336" y="693"/>
                </a:cubicBezTo>
                <a:cubicBezTo>
                  <a:pt x="1336" y="701"/>
                  <a:pt x="1343" y="708"/>
                  <a:pt x="1351" y="708"/>
                </a:cubicBezTo>
                <a:cubicBezTo>
                  <a:pt x="1359" y="708"/>
                  <a:pt x="1366" y="701"/>
                  <a:pt x="1365" y="692"/>
                </a:cubicBezTo>
                <a:cubicBezTo>
                  <a:pt x="1365" y="684"/>
                  <a:pt x="1358" y="678"/>
                  <a:pt x="1350" y="678"/>
                </a:cubicBezTo>
                <a:close/>
                <a:moveTo>
                  <a:pt x="1044" y="432"/>
                </a:moveTo>
                <a:cubicBezTo>
                  <a:pt x="1035" y="432"/>
                  <a:pt x="1029" y="439"/>
                  <a:pt x="1029" y="447"/>
                </a:cubicBezTo>
                <a:cubicBezTo>
                  <a:pt x="1029" y="455"/>
                  <a:pt x="1035" y="462"/>
                  <a:pt x="1044" y="462"/>
                </a:cubicBezTo>
                <a:cubicBezTo>
                  <a:pt x="1052" y="462"/>
                  <a:pt x="1058" y="456"/>
                  <a:pt x="1058" y="447"/>
                </a:cubicBezTo>
                <a:cubicBezTo>
                  <a:pt x="1059" y="439"/>
                  <a:pt x="1052" y="432"/>
                  <a:pt x="1044" y="432"/>
                </a:cubicBezTo>
                <a:close/>
                <a:moveTo>
                  <a:pt x="879" y="418"/>
                </a:moveTo>
                <a:cubicBezTo>
                  <a:pt x="871" y="418"/>
                  <a:pt x="865" y="425"/>
                  <a:pt x="865" y="433"/>
                </a:cubicBezTo>
                <a:cubicBezTo>
                  <a:pt x="865" y="441"/>
                  <a:pt x="872" y="448"/>
                  <a:pt x="880" y="447"/>
                </a:cubicBezTo>
                <a:cubicBezTo>
                  <a:pt x="888" y="447"/>
                  <a:pt x="895" y="441"/>
                  <a:pt x="895" y="433"/>
                </a:cubicBezTo>
                <a:cubicBezTo>
                  <a:pt x="895" y="424"/>
                  <a:pt x="888" y="417"/>
                  <a:pt x="879" y="418"/>
                </a:cubicBezTo>
                <a:close/>
                <a:moveTo>
                  <a:pt x="990" y="427"/>
                </a:moveTo>
                <a:cubicBezTo>
                  <a:pt x="981" y="427"/>
                  <a:pt x="974" y="433"/>
                  <a:pt x="974" y="442"/>
                </a:cubicBezTo>
                <a:cubicBezTo>
                  <a:pt x="974" y="450"/>
                  <a:pt x="981" y="457"/>
                  <a:pt x="989" y="457"/>
                </a:cubicBezTo>
                <a:cubicBezTo>
                  <a:pt x="997" y="457"/>
                  <a:pt x="1004" y="450"/>
                  <a:pt x="1004" y="442"/>
                </a:cubicBezTo>
                <a:cubicBezTo>
                  <a:pt x="1004" y="434"/>
                  <a:pt x="998" y="428"/>
                  <a:pt x="990" y="427"/>
                </a:cubicBezTo>
                <a:close/>
                <a:moveTo>
                  <a:pt x="935" y="422"/>
                </a:moveTo>
                <a:cubicBezTo>
                  <a:pt x="926" y="422"/>
                  <a:pt x="919" y="429"/>
                  <a:pt x="920" y="437"/>
                </a:cubicBezTo>
                <a:cubicBezTo>
                  <a:pt x="920" y="445"/>
                  <a:pt x="926" y="452"/>
                  <a:pt x="934" y="452"/>
                </a:cubicBezTo>
                <a:cubicBezTo>
                  <a:pt x="943" y="452"/>
                  <a:pt x="949" y="445"/>
                  <a:pt x="949" y="437"/>
                </a:cubicBezTo>
                <a:cubicBezTo>
                  <a:pt x="949" y="428"/>
                  <a:pt x="943" y="422"/>
                  <a:pt x="935" y="422"/>
                </a:cubicBezTo>
                <a:close/>
                <a:moveTo>
                  <a:pt x="1122" y="467"/>
                </a:moveTo>
                <a:cubicBezTo>
                  <a:pt x="1114" y="467"/>
                  <a:pt x="1107" y="473"/>
                  <a:pt x="1107" y="481"/>
                </a:cubicBezTo>
                <a:cubicBezTo>
                  <a:pt x="1107" y="489"/>
                  <a:pt x="1114" y="496"/>
                  <a:pt x="1122" y="496"/>
                </a:cubicBezTo>
                <a:cubicBezTo>
                  <a:pt x="1130" y="496"/>
                  <a:pt x="1137" y="490"/>
                  <a:pt x="1137" y="481"/>
                </a:cubicBezTo>
                <a:cubicBezTo>
                  <a:pt x="1137" y="473"/>
                  <a:pt x="1130" y="466"/>
                  <a:pt x="1122" y="467"/>
                </a:cubicBezTo>
                <a:close/>
                <a:moveTo>
                  <a:pt x="433" y="998"/>
                </a:moveTo>
                <a:cubicBezTo>
                  <a:pt x="433" y="1006"/>
                  <a:pt x="440" y="1012"/>
                  <a:pt x="448" y="1012"/>
                </a:cubicBezTo>
                <a:cubicBezTo>
                  <a:pt x="456" y="1012"/>
                  <a:pt x="462" y="1006"/>
                  <a:pt x="462" y="998"/>
                </a:cubicBezTo>
                <a:cubicBezTo>
                  <a:pt x="462" y="989"/>
                  <a:pt x="456" y="982"/>
                  <a:pt x="447" y="983"/>
                </a:cubicBezTo>
                <a:cubicBezTo>
                  <a:pt x="439" y="983"/>
                  <a:pt x="432" y="990"/>
                  <a:pt x="433" y="998"/>
                </a:cubicBezTo>
                <a:close/>
                <a:moveTo>
                  <a:pt x="683" y="483"/>
                </a:moveTo>
                <a:cubicBezTo>
                  <a:pt x="674" y="483"/>
                  <a:pt x="668" y="490"/>
                  <a:pt x="668" y="498"/>
                </a:cubicBezTo>
                <a:cubicBezTo>
                  <a:pt x="669" y="506"/>
                  <a:pt x="675" y="512"/>
                  <a:pt x="683" y="512"/>
                </a:cubicBezTo>
                <a:cubicBezTo>
                  <a:pt x="691" y="512"/>
                  <a:pt x="698" y="506"/>
                  <a:pt x="698" y="498"/>
                </a:cubicBezTo>
                <a:cubicBezTo>
                  <a:pt x="698" y="489"/>
                  <a:pt x="691" y="482"/>
                  <a:pt x="683" y="483"/>
                </a:cubicBezTo>
                <a:close/>
                <a:moveTo>
                  <a:pt x="1226" y="530"/>
                </a:moveTo>
                <a:cubicBezTo>
                  <a:pt x="1218" y="531"/>
                  <a:pt x="1211" y="537"/>
                  <a:pt x="1211" y="545"/>
                </a:cubicBezTo>
                <a:cubicBezTo>
                  <a:pt x="1211" y="553"/>
                  <a:pt x="1218" y="560"/>
                  <a:pt x="1226" y="560"/>
                </a:cubicBezTo>
                <a:cubicBezTo>
                  <a:pt x="1234" y="560"/>
                  <a:pt x="1241" y="554"/>
                  <a:pt x="1241" y="545"/>
                </a:cubicBezTo>
                <a:cubicBezTo>
                  <a:pt x="1241" y="537"/>
                  <a:pt x="1234" y="530"/>
                  <a:pt x="1226" y="530"/>
                </a:cubicBezTo>
                <a:close/>
                <a:moveTo>
                  <a:pt x="1326" y="648"/>
                </a:moveTo>
                <a:cubicBezTo>
                  <a:pt x="1318" y="648"/>
                  <a:pt x="1311" y="655"/>
                  <a:pt x="1311" y="663"/>
                </a:cubicBezTo>
                <a:cubicBezTo>
                  <a:pt x="1311" y="671"/>
                  <a:pt x="1317" y="677"/>
                  <a:pt x="1325" y="678"/>
                </a:cubicBezTo>
                <a:cubicBezTo>
                  <a:pt x="1334" y="678"/>
                  <a:pt x="1341" y="672"/>
                  <a:pt x="1341" y="663"/>
                </a:cubicBezTo>
                <a:cubicBezTo>
                  <a:pt x="1341" y="655"/>
                  <a:pt x="1334" y="648"/>
                  <a:pt x="1326" y="648"/>
                </a:cubicBezTo>
                <a:close/>
                <a:moveTo>
                  <a:pt x="565" y="582"/>
                </a:moveTo>
                <a:cubicBezTo>
                  <a:pt x="557" y="581"/>
                  <a:pt x="550" y="588"/>
                  <a:pt x="550" y="596"/>
                </a:cubicBezTo>
                <a:cubicBezTo>
                  <a:pt x="549" y="605"/>
                  <a:pt x="556" y="611"/>
                  <a:pt x="565" y="611"/>
                </a:cubicBezTo>
                <a:cubicBezTo>
                  <a:pt x="573" y="611"/>
                  <a:pt x="579" y="605"/>
                  <a:pt x="579" y="596"/>
                </a:cubicBezTo>
                <a:cubicBezTo>
                  <a:pt x="579" y="588"/>
                  <a:pt x="573" y="582"/>
                  <a:pt x="565" y="582"/>
                </a:cubicBezTo>
                <a:close/>
                <a:moveTo>
                  <a:pt x="796" y="437"/>
                </a:moveTo>
                <a:cubicBezTo>
                  <a:pt x="788" y="438"/>
                  <a:pt x="782" y="444"/>
                  <a:pt x="781" y="452"/>
                </a:cubicBezTo>
                <a:cubicBezTo>
                  <a:pt x="781" y="460"/>
                  <a:pt x="788" y="467"/>
                  <a:pt x="796" y="467"/>
                </a:cubicBezTo>
                <a:cubicBezTo>
                  <a:pt x="805" y="467"/>
                  <a:pt x="811" y="461"/>
                  <a:pt x="811" y="452"/>
                </a:cubicBezTo>
                <a:cubicBezTo>
                  <a:pt x="811" y="444"/>
                  <a:pt x="805" y="437"/>
                  <a:pt x="796" y="437"/>
                </a:cubicBezTo>
                <a:close/>
                <a:moveTo>
                  <a:pt x="1371" y="1093"/>
                </a:moveTo>
                <a:cubicBezTo>
                  <a:pt x="1379" y="1094"/>
                  <a:pt x="1386" y="1087"/>
                  <a:pt x="1386" y="1078"/>
                </a:cubicBezTo>
                <a:cubicBezTo>
                  <a:pt x="1386" y="1070"/>
                  <a:pt x="1380" y="1064"/>
                  <a:pt x="1371" y="1064"/>
                </a:cubicBezTo>
                <a:cubicBezTo>
                  <a:pt x="1363" y="1064"/>
                  <a:pt x="1356" y="1070"/>
                  <a:pt x="1356" y="1079"/>
                </a:cubicBezTo>
                <a:cubicBezTo>
                  <a:pt x="1356" y="1086"/>
                  <a:pt x="1363" y="1093"/>
                  <a:pt x="1371" y="1093"/>
                </a:cubicBezTo>
                <a:close/>
                <a:moveTo>
                  <a:pt x="824" y="1401"/>
                </a:moveTo>
                <a:cubicBezTo>
                  <a:pt x="832" y="1401"/>
                  <a:pt x="838" y="1394"/>
                  <a:pt x="838" y="1386"/>
                </a:cubicBezTo>
                <a:cubicBezTo>
                  <a:pt x="838" y="1378"/>
                  <a:pt x="832" y="1372"/>
                  <a:pt x="824" y="1372"/>
                </a:cubicBezTo>
                <a:cubicBezTo>
                  <a:pt x="816" y="1371"/>
                  <a:pt x="809" y="1378"/>
                  <a:pt x="809" y="1386"/>
                </a:cubicBezTo>
                <a:cubicBezTo>
                  <a:pt x="809" y="1395"/>
                  <a:pt x="816" y="1401"/>
                  <a:pt x="824" y="1401"/>
                </a:cubicBezTo>
                <a:close/>
                <a:moveTo>
                  <a:pt x="933" y="1411"/>
                </a:moveTo>
                <a:cubicBezTo>
                  <a:pt x="941" y="1411"/>
                  <a:pt x="948" y="1404"/>
                  <a:pt x="947" y="1396"/>
                </a:cubicBezTo>
                <a:cubicBezTo>
                  <a:pt x="947" y="1387"/>
                  <a:pt x="941" y="1381"/>
                  <a:pt x="933" y="1381"/>
                </a:cubicBezTo>
                <a:cubicBezTo>
                  <a:pt x="924" y="1381"/>
                  <a:pt x="918" y="1388"/>
                  <a:pt x="918" y="1396"/>
                </a:cubicBezTo>
                <a:cubicBezTo>
                  <a:pt x="918" y="1404"/>
                  <a:pt x="925" y="1411"/>
                  <a:pt x="933" y="1411"/>
                </a:cubicBezTo>
                <a:close/>
                <a:moveTo>
                  <a:pt x="1337" y="1173"/>
                </a:moveTo>
                <a:cubicBezTo>
                  <a:pt x="1345" y="1173"/>
                  <a:pt x="1351" y="1167"/>
                  <a:pt x="1352" y="1159"/>
                </a:cubicBezTo>
                <a:cubicBezTo>
                  <a:pt x="1352" y="1150"/>
                  <a:pt x="1346" y="1143"/>
                  <a:pt x="1337" y="1143"/>
                </a:cubicBezTo>
                <a:cubicBezTo>
                  <a:pt x="1329" y="1143"/>
                  <a:pt x="1322" y="1150"/>
                  <a:pt x="1322" y="1158"/>
                </a:cubicBezTo>
                <a:cubicBezTo>
                  <a:pt x="1322" y="1166"/>
                  <a:pt x="1329" y="1172"/>
                  <a:pt x="1337" y="1173"/>
                </a:cubicBezTo>
                <a:close/>
                <a:moveTo>
                  <a:pt x="653" y="508"/>
                </a:moveTo>
                <a:cubicBezTo>
                  <a:pt x="645" y="508"/>
                  <a:pt x="638" y="514"/>
                  <a:pt x="638" y="522"/>
                </a:cubicBezTo>
                <a:cubicBezTo>
                  <a:pt x="638" y="530"/>
                  <a:pt x="645" y="537"/>
                  <a:pt x="653" y="537"/>
                </a:cubicBezTo>
                <a:cubicBezTo>
                  <a:pt x="661" y="537"/>
                  <a:pt x="668" y="530"/>
                  <a:pt x="668" y="522"/>
                </a:cubicBezTo>
                <a:cubicBezTo>
                  <a:pt x="668" y="514"/>
                  <a:pt x="661" y="508"/>
                  <a:pt x="653" y="508"/>
                </a:cubicBezTo>
                <a:close/>
                <a:moveTo>
                  <a:pt x="878" y="1406"/>
                </a:moveTo>
                <a:cubicBezTo>
                  <a:pt x="887" y="1406"/>
                  <a:pt x="893" y="1400"/>
                  <a:pt x="893" y="1392"/>
                </a:cubicBezTo>
                <a:cubicBezTo>
                  <a:pt x="893" y="1383"/>
                  <a:pt x="886" y="1377"/>
                  <a:pt x="878" y="1377"/>
                </a:cubicBezTo>
                <a:cubicBezTo>
                  <a:pt x="870" y="1377"/>
                  <a:pt x="863" y="1384"/>
                  <a:pt x="863" y="1392"/>
                </a:cubicBezTo>
                <a:cubicBezTo>
                  <a:pt x="864" y="1400"/>
                  <a:pt x="870" y="1406"/>
                  <a:pt x="878" y="1406"/>
                </a:cubicBezTo>
                <a:close/>
                <a:moveTo>
                  <a:pt x="1406" y="861"/>
                </a:moveTo>
                <a:cubicBezTo>
                  <a:pt x="1406" y="853"/>
                  <a:pt x="1399" y="846"/>
                  <a:pt x="1391" y="846"/>
                </a:cubicBezTo>
                <a:cubicBezTo>
                  <a:pt x="1383" y="846"/>
                  <a:pt x="1376" y="853"/>
                  <a:pt x="1376" y="861"/>
                </a:cubicBezTo>
                <a:cubicBezTo>
                  <a:pt x="1376" y="869"/>
                  <a:pt x="1382" y="876"/>
                  <a:pt x="1391" y="876"/>
                </a:cubicBezTo>
                <a:cubicBezTo>
                  <a:pt x="1399" y="876"/>
                  <a:pt x="1405" y="869"/>
                  <a:pt x="1406" y="861"/>
                </a:cubicBezTo>
                <a:close/>
                <a:moveTo>
                  <a:pt x="1101" y="1370"/>
                </a:moveTo>
                <a:cubicBezTo>
                  <a:pt x="1109" y="1370"/>
                  <a:pt x="1115" y="1364"/>
                  <a:pt x="1116" y="1356"/>
                </a:cubicBezTo>
                <a:cubicBezTo>
                  <a:pt x="1116" y="1348"/>
                  <a:pt x="1109" y="1341"/>
                  <a:pt x="1100" y="1341"/>
                </a:cubicBezTo>
                <a:cubicBezTo>
                  <a:pt x="1092" y="1341"/>
                  <a:pt x="1086" y="1348"/>
                  <a:pt x="1086" y="1356"/>
                </a:cubicBezTo>
                <a:cubicBezTo>
                  <a:pt x="1086" y="1364"/>
                  <a:pt x="1093" y="1370"/>
                  <a:pt x="1101" y="1370"/>
                </a:cubicBezTo>
                <a:close/>
                <a:moveTo>
                  <a:pt x="666" y="1333"/>
                </a:moveTo>
                <a:cubicBezTo>
                  <a:pt x="674" y="1333"/>
                  <a:pt x="680" y="1327"/>
                  <a:pt x="681" y="1319"/>
                </a:cubicBezTo>
                <a:cubicBezTo>
                  <a:pt x="681" y="1311"/>
                  <a:pt x="674" y="1304"/>
                  <a:pt x="666" y="1303"/>
                </a:cubicBezTo>
                <a:cubicBezTo>
                  <a:pt x="658" y="1303"/>
                  <a:pt x="652" y="1309"/>
                  <a:pt x="651" y="1317"/>
                </a:cubicBezTo>
                <a:cubicBezTo>
                  <a:pt x="651" y="1326"/>
                  <a:pt x="657" y="1333"/>
                  <a:pt x="666" y="1333"/>
                </a:cubicBezTo>
                <a:close/>
                <a:moveTo>
                  <a:pt x="452" y="780"/>
                </a:moveTo>
                <a:cubicBezTo>
                  <a:pt x="452" y="788"/>
                  <a:pt x="458" y="794"/>
                  <a:pt x="466" y="795"/>
                </a:cubicBezTo>
                <a:cubicBezTo>
                  <a:pt x="474" y="795"/>
                  <a:pt x="481" y="788"/>
                  <a:pt x="481" y="780"/>
                </a:cubicBezTo>
                <a:cubicBezTo>
                  <a:pt x="481" y="772"/>
                  <a:pt x="475" y="765"/>
                  <a:pt x="466" y="765"/>
                </a:cubicBezTo>
                <a:cubicBezTo>
                  <a:pt x="458" y="765"/>
                  <a:pt x="452" y="772"/>
                  <a:pt x="452" y="780"/>
                </a:cubicBezTo>
                <a:close/>
                <a:moveTo>
                  <a:pt x="1302" y="619"/>
                </a:moveTo>
                <a:cubicBezTo>
                  <a:pt x="1293" y="619"/>
                  <a:pt x="1286" y="626"/>
                  <a:pt x="1286" y="634"/>
                </a:cubicBezTo>
                <a:cubicBezTo>
                  <a:pt x="1287" y="642"/>
                  <a:pt x="1293" y="649"/>
                  <a:pt x="1301" y="649"/>
                </a:cubicBezTo>
                <a:cubicBezTo>
                  <a:pt x="1309" y="649"/>
                  <a:pt x="1316" y="642"/>
                  <a:pt x="1316" y="634"/>
                </a:cubicBezTo>
                <a:cubicBezTo>
                  <a:pt x="1316" y="626"/>
                  <a:pt x="1310" y="619"/>
                  <a:pt x="1302" y="619"/>
                </a:cubicBezTo>
                <a:close/>
                <a:moveTo>
                  <a:pt x="623" y="532"/>
                </a:moveTo>
                <a:cubicBezTo>
                  <a:pt x="615" y="532"/>
                  <a:pt x="609" y="539"/>
                  <a:pt x="609" y="547"/>
                </a:cubicBezTo>
                <a:cubicBezTo>
                  <a:pt x="608" y="555"/>
                  <a:pt x="615" y="561"/>
                  <a:pt x="623" y="562"/>
                </a:cubicBezTo>
                <a:cubicBezTo>
                  <a:pt x="631" y="562"/>
                  <a:pt x="638" y="556"/>
                  <a:pt x="638" y="548"/>
                </a:cubicBezTo>
                <a:cubicBezTo>
                  <a:pt x="638" y="539"/>
                  <a:pt x="632" y="532"/>
                  <a:pt x="623" y="532"/>
                </a:cubicBezTo>
                <a:close/>
                <a:moveTo>
                  <a:pt x="594" y="557"/>
                </a:moveTo>
                <a:cubicBezTo>
                  <a:pt x="586" y="557"/>
                  <a:pt x="580" y="563"/>
                  <a:pt x="580" y="571"/>
                </a:cubicBezTo>
                <a:cubicBezTo>
                  <a:pt x="579" y="580"/>
                  <a:pt x="586" y="587"/>
                  <a:pt x="595" y="586"/>
                </a:cubicBezTo>
                <a:cubicBezTo>
                  <a:pt x="602" y="586"/>
                  <a:pt x="609" y="580"/>
                  <a:pt x="609" y="572"/>
                </a:cubicBezTo>
                <a:cubicBezTo>
                  <a:pt x="609" y="564"/>
                  <a:pt x="602" y="557"/>
                  <a:pt x="594" y="557"/>
                </a:cubicBezTo>
                <a:close/>
                <a:moveTo>
                  <a:pt x="1251" y="559"/>
                </a:moveTo>
                <a:cubicBezTo>
                  <a:pt x="1243" y="559"/>
                  <a:pt x="1236" y="566"/>
                  <a:pt x="1236" y="575"/>
                </a:cubicBezTo>
                <a:cubicBezTo>
                  <a:pt x="1236" y="583"/>
                  <a:pt x="1243" y="589"/>
                  <a:pt x="1251" y="589"/>
                </a:cubicBezTo>
                <a:cubicBezTo>
                  <a:pt x="1259" y="589"/>
                  <a:pt x="1266" y="582"/>
                  <a:pt x="1266" y="574"/>
                </a:cubicBezTo>
                <a:cubicBezTo>
                  <a:pt x="1266" y="566"/>
                  <a:pt x="1259" y="560"/>
                  <a:pt x="1251" y="559"/>
                </a:cubicBezTo>
                <a:close/>
                <a:moveTo>
                  <a:pt x="1276" y="590"/>
                </a:moveTo>
                <a:cubicBezTo>
                  <a:pt x="1267" y="589"/>
                  <a:pt x="1261" y="596"/>
                  <a:pt x="1261" y="605"/>
                </a:cubicBezTo>
                <a:cubicBezTo>
                  <a:pt x="1261" y="612"/>
                  <a:pt x="1268" y="619"/>
                  <a:pt x="1276" y="619"/>
                </a:cubicBezTo>
                <a:cubicBezTo>
                  <a:pt x="1284" y="619"/>
                  <a:pt x="1290" y="612"/>
                  <a:pt x="1290" y="604"/>
                </a:cubicBezTo>
                <a:cubicBezTo>
                  <a:pt x="1290" y="596"/>
                  <a:pt x="1284" y="590"/>
                  <a:pt x="1276" y="590"/>
                </a:cubicBezTo>
                <a:close/>
                <a:moveTo>
                  <a:pt x="447" y="834"/>
                </a:moveTo>
                <a:cubicBezTo>
                  <a:pt x="447" y="842"/>
                  <a:pt x="453" y="849"/>
                  <a:pt x="461" y="849"/>
                </a:cubicBezTo>
                <a:cubicBezTo>
                  <a:pt x="469" y="849"/>
                  <a:pt x="476" y="843"/>
                  <a:pt x="476" y="835"/>
                </a:cubicBezTo>
                <a:cubicBezTo>
                  <a:pt x="476" y="827"/>
                  <a:pt x="470" y="820"/>
                  <a:pt x="462" y="820"/>
                </a:cubicBezTo>
                <a:cubicBezTo>
                  <a:pt x="453" y="820"/>
                  <a:pt x="447" y="826"/>
                  <a:pt x="447" y="834"/>
                </a:cubicBezTo>
                <a:close/>
                <a:moveTo>
                  <a:pt x="451" y="957"/>
                </a:moveTo>
                <a:cubicBezTo>
                  <a:pt x="460" y="957"/>
                  <a:pt x="466" y="951"/>
                  <a:pt x="466" y="943"/>
                </a:cubicBezTo>
                <a:cubicBezTo>
                  <a:pt x="466" y="935"/>
                  <a:pt x="460" y="928"/>
                  <a:pt x="452" y="928"/>
                </a:cubicBezTo>
                <a:cubicBezTo>
                  <a:pt x="444" y="928"/>
                  <a:pt x="437" y="934"/>
                  <a:pt x="437" y="942"/>
                </a:cubicBezTo>
                <a:cubicBezTo>
                  <a:pt x="437" y="950"/>
                  <a:pt x="443" y="957"/>
                  <a:pt x="451" y="957"/>
                </a:cubicBezTo>
                <a:close/>
                <a:moveTo>
                  <a:pt x="500" y="686"/>
                </a:moveTo>
                <a:cubicBezTo>
                  <a:pt x="492" y="686"/>
                  <a:pt x="486" y="692"/>
                  <a:pt x="486" y="700"/>
                </a:cubicBezTo>
                <a:cubicBezTo>
                  <a:pt x="486" y="709"/>
                  <a:pt x="492" y="715"/>
                  <a:pt x="500" y="715"/>
                </a:cubicBezTo>
                <a:cubicBezTo>
                  <a:pt x="509" y="715"/>
                  <a:pt x="515" y="708"/>
                  <a:pt x="515" y="700"/>
                </a:cubicBezTo>
                <a:cubicBezTo>
                  <a:pt x="515" y="692"/>
                  <a:pt x="508" y="686"/>
                  <a:pt x="500" y="686"/>
                </a:cubicBezTo>
                <a:close/>
                <a:moveTo>
                  <a:pt x="1376" y="1039"/>
                </a:moveTo>
                <a:cubicBezTo>
                  <a:pt x="1384" y="1039"/>
                  <a:pt x="1391" y="1032"/>
                  <a:pt x="1391" y="1024"/>
                </a:cubicBezTo>
                <a:cubicBezTo>
                  <a:pt x="1391" y="1016"/>
                  <a:pt x="1385" y="1010"/>
                  <a:pt x="1377" y="1009"/>
                </a:cubicBezTo>
                <a:cubicBezTo>
                  <a:pt x="1368" y="1009"/>
                  <a:pt x="1362" y="1016"/>
                  <a:pt x="1362" y="1024"/>
                </a:cubicBezTo>
                <a:cubicBezTo>
                  <a:pt x="1361" y="1031"/>
                  <a:pt x="1368" y="1038"/>
                  <a:pt x="1376" y="1039"/>
                </a:cubicBezTo>
                <a:close/>
                <a:moveTo>
                  <a:pt x="1371" y="762"/>
                </a:moveTo>
                <a:cubicBezTo>
                  <a:pt x="1363" y="762"/>
                  <a:pt x="1356" y="768"/>
                  <a:pt x="1356" y="776"/>
                </a:cubicBezTo>
                <a:cubicBezTo>
                  <a:pt x="1355" y="784"/>
                  <a:pt x="1362" y="791"/>
                  <a:pt x="1370" y="791"/>
                </a:cubicBezTo>
                <a:cubicBezTo>
                  <a:pt x="1378" y="791"/>
                  <a:pt x="1385" y="785"/>
                  <a:pt x="1385" y="777"/>
                </a:cubicBezTo>
                <a:cubicBezTo>
                  <a:pt x="1385" y="769"/>
                  <a:pt x="1379" y="762"/>
                  <a:pt x="1371" y="762"/>
                </a:cubicBezTo>
                <a:close/>
                <a:moveTo>
                  <a:pt x="1017" y="1391"/>
                </a:moveTo>
                <a:cubicBezTo>
                  <a:pt x="1025" y="1391"/>
                  <a:pt x="1031" y="1384"/>
                  <a:pt x="1031" y="1376"/>
                </a:cubicBezTo>
                <a:cubicBezTo>
                  <a:pt x="1031" y="1368"/>
                  <a:pt x="1024" y="1361"/>
                  <a:pt x="1016" y="1361"/>
                </a:cubicBezTo>
                <a:cubicBezTo>
                  <a:pt x="1008" y="1361"/>
                  <a:pt x="1002" y="1368"/>
                  <a:pt x="1002" y="1376"/>
                </a:cubicBezTo>
                <a:cubicBezTo>
                  <a:pt x="1001" y="1384"/>
                  <a:pt x="1008" y="1391"/>
                  <a:pt x="1017" y="1391"/>
                </a:cubicBezTo>
                <a:close/>
                <a:moveTo>
                  <a:pt x="745" y="1367"/>
                </a:moveTo>
                <a:cubicBezTo>
                  <a:pt x="753" y="1367"/>
                  <a:pt x="760" y="1361"/>
                  <a:pt x="760" y="1353"/>
                </a:cubicBezTo>
                <a:cubicBezTo>
                  <a:pt x="760" y="1344"/>
                  <a:pt x="754" y="1338"/>
                  <a:pt x="746" y="1338"/>
                </a:cubicBezTo>
                <a:cubicBezTo>
                  <a:pt x="737" y="1337"/>
                  <a:pt x="730" y="1344"/>
                  <a:pt x="730" y="1352"/>
                </a:cubicBezTo>
                <a:cubicBezTo>
                  <a:pt x="730" y="1360"/>
                  <a:pt x="737" y="1367"/>
                  <a:pt x="745" y="1367"/>
                </a:cubicBezTo>
                <a:close/>
                <a:moveTo>
                  <a:pt x="492" y="1126"/>
                </a:moveTo>
                <a:cubicBezTo>
                  <a:pt x="500" y="1126"/>
                  <a:pt x="506" y="1119"/>
                  <a:pt x="507" y="1111"/>
                </a:cubicBezTo>
                <a:cubicBezTo>
                  <a:pt x="507" y="1103"/>
                  <a:pt x="500" y="1097"/>
                  <a:pt x="492" y="1096"/>
                </a:cubicBezTo>
                <a:cubicBezTo>
                  <a:pt x="484" y="1096"/>
                  <a:pt x="478" y="1102"/>
                  <a:pt x="477" y="1110"/>
                </a:cubicBezTo>
                <a:cubicBezTo>
                  <a:pt x="477" y="1119"/>
                  <a:pt x="483" y="1126"/>
                  <a:pt x="492" y="1126"/>
                </a:cubicBezTo>
                <a:close/>
                <a:moveTo>
                  <a:pt x="1307" y="1197"/>
                </a:moveTo>
                <a:cubicBezTo>
                  <a:pt x="1315" y="1197"/>
                  <a:pt x="1322" y="1190"/>
                  <a:pt x="1322" y="1182"/>
                </a:cubicBezTo>
                <a:cubicBezTo>
                  <a:pt x="1322" y="1174"/>
                  <a:pt x="1315" y="1168"/>
                  <a:pt x="1307" y="1168"/>
                </a:cubicBezTo>
                <a:cubicBezTo>
                  <a:pt x="1299" y="1168"/>
                  <a:pt x="1293" y="1174"/>
                  <a:pt x="1293" y="1183"/>
                </a:cubicBezTo>
                <a:cubicBezTo>
                  <a:pt x="1293" y="1191"/>
                  <a:pt x="1299" y="1197"/>
                  <a:pt x="1307" y="1197"/>
                </a:cubicBezTo>
                <a:close/>
                <a:moveTo>
                  <a:pt x="457" y="874"/>
                </a:moveTo>
                <a:cubicBezTo>
                  <a:pt x="449" y="874"/>
                  <a:pt x="442" y="880"/>
                  <a:pt x="442" y="888"/>
                </a:cubicBezTo>
                <a:cubicBezTo>
                  <a:pt x="442" y="896"/>
                  <a:pt x="449" y="903"/>
                  <a:pt x="457" y="903"/>
                </a:cubicBezTo>
                <a:cubicBezTo>
                  <a:pt x="465" y="903"/>
                  <a:pt x="471" y="896"/>
                  <a:pt x="471" y="888"/>
                </a:cubicBezTo>
                <a:cubicBezTo>
                  <a:pt x="471" y="880"/>
                  <a:pt x="465" y="873"/>
                  <a:pt x="457" y="874"/>
                </a:cubicBezTo>
                <a:close/>
                <a:moveTo>
                  <a:pt x="1069" y="462"/>
                </a:moveTo>
                <a:cubicBezTo>
                  <a:pt x="1060" y="462"/>
                  <a:pt x="1054" y="468"/>
                  <a:pt x="1054" y="476"/>
                </a:cubicBezTo>
                <a:cubicBezTo>
                  <a:pt x="1054" y="484"/>
                  <a:pt x="1060" y="491"/>
                  <a:pt x="1068" y="491"/>
                </a:cubicBezTo>
                <a:cubicBezTo>
                  <a:pt x="1076" y="491"/>
                  <a:pt x="1083" y="484"/>
                  <a:pt x="1083" y="476"/>
                </a:cubicBezTo>
                <a:cubicBezTo>
                  <a:pt x="1083" y="469"/>
                  <a:pt x="1077" y="462"/>
                  <a:pt x="1069" y="462"/>
                </a:cubicBezTo>
                <a:close/>
                <a:moveTo>
                  <a:pt x="1130" y="1346"/>
                </a:moveTo>
                <a:cubicBezTo>
                  <a:pt x="1138" y="1345"/>
                  <a:pt x="1145" y="1338"/>
                  <a:pt x="1144" y="1331"/>
                </a:cubicBezTo>
                <a:cubicBezTo>
                  <a:pt x="1144" y="1323"/>
                  <a:pt x="1138" y="1316"/>
                  <a:pt x="1129" y="1317"/>
                </a:cubicBezTo>
                <a:cubicBezTo>
                  <a:pt x="1121" y="1317"/>
                  <a:pt x="1115" y="1323"/>
                  <a:pt x="1115" y="1331"/>
                </a:cubicBezTo>
                <a:cubicBezTo>
                  <a:pt x="1116" y="1339"/>
                  <a:pt x="1122" y="1346"/>
                  <a:pt x="1130" y="1346"/>
                </a:cubicBezTo>
                <a:close/>
                <a:moveTo>
                  <a:pt x="1396" y="969"/>
                </a:moveTo>
                <a:cubicBezTo>
                  <a:pt x="1396" y="961"/>
                  <a:pt x="1390" y="955"/>
                  <a:pt x="1381" y="955"/>
                </a:cubicBezTo>
                <a:cubicBezTo>
                  <a:pt x="1373" y="955"/>
                  <a:pt x="1367" y="961"/>
                  <a:pt x="1367" y="969"/>
                </a:cubicBezTo>
                <a:cubicBezTo>
                  <a:pt x="1367" y="977"/>
                  <a:pt x="1373" y="984"/>
                  <a:pt x="1381" y="984"/>
                </a:cubicBezTo>
                <a:cubicBezTo>
                  <a:pt x="1389" y="984"/>
                  <a:pt x="1396" y="977"/>
                  <a:pt x="1396" y="969"/>
                </a:cubicBezTo>
                <a:close/>
                <a:moveTo>
                  <a:pt x="766" y="462"/>
                </a:moveTo>
                <a:cubicBezTo>
                  <a:pt x="758" y="462"/>
                  <a:pt x="752" y="469"/>
                  <a:pt x="752" y="477"/>
                </a:cubicBezTo>
                <a:cubicBezTo>
                  <a:pt x="752" y="485"/>
                  <a:pt x="758" y="491"/>
                  <a:pt x="767" y="491"/>
                </a:cubicBezTo>
                <a:cubicBezTo>
                  <a:pt x="775" y="491"/>
                  <a:pt x="781" y="485"/>
                  <a:pt x="781" y="477"/>
                </a:cubicBezTo>
                <a:cubicBezTo>
                  <a:pt x="781" y="469"/>
                  <a:pt x="774" y="462"/>
                  <a:pt x="766" y="462"/>
                </a:cubicBezTo>
                <a:close/>
                <a:moveTo>
                  <a:pt x="641" y="1303"/>
                </a:moveTo>
                <a:cubicBezTo>
                  <a:pt x="649" y="1303"/>
                  <a:pt x="656" y="1296"/>
                  <a:pt x="656" y="1288"/>
                </a:cubicBezTo>
                <a:cubicBezTo>
                  <a:pt x="655" y="1280"/>
                  <a:pt x="649" y="1274"/>
                  <a:pt x="641" y="1274"/>
                </a:cubicBezTo>
                <a:cubicBezTo>
                  <a:pt x="633" y="1274"/>
                  <a:pt x="626" y="1281"/>
                  <a:pt x="626" y="1289"/>
                </a:cubicBezTo>
                <a:cubicBezTo>
                  <a:pt x="627" y="1297"/>
                  <a:pt x="634" y="1303"/>
                  <a:pt x="641" y="1303"/>
                </a:cubicBezTo>
                <a:close/>
                <a:moveTo>
                  <a:pt x="517" y="1155"/>
                </a:moveTo>
                <a:cubicBezTo>
                  <a:pt x="525" y="1155"/>
                  <a:pt x="531" y="1149"/>
                  <a:pt x="531" y="1141"/>
                </a:cubicBezTo>
                <a:cubicBezTo>
                  <a:pt x="531" y="1132"/>
                  <a:pt x="524" y="1126"/>
                  <a:pt x="516" y="1126"/>
                </a:cubicBezTo>
                <a:cubicBezTo>
                  <a:pt x="509" y="1126"/>
                  <a:pt x="502" y="1133"/>
                  <a:pt x="502" y="1141"/>
                </a:cubicBezTo>
                <a:cubicBezTo>
                  <a:pt x="502" y="1149"/>
                  <a:pt x="509" y="1155"/>
                  <a:pt x="517" y="1155"/>
                </a:cubicBezTo>
                <a:close/>
                <a:moveTo>
                  <a:pt x="851" y="443"/>
                </a:moveTo>
                <a:cubicBezTo>
                  <a:pt x="843" y="443"/>
                  <a:pt x="836" y="449"/>
                  <a:pt x="836" y="457"/>
                </a:cubicBezTo>
                <a:cubicBezTo>
                  <a:pt x="836" y="465"/>
                  <a:pt x="843" y="472"/>
                  <a:pt x="851" y="472"/>
                </a:cubicBezTo>
                <a:cubicBezTo>
                  <a:pt x="859" y="472"/>
                  <a:pt x="865" y="466"/>
                  <a:pt x="865" y="458"/>
                </a:cubicBezTo>
                <a:cubicBezTo>
                  <a:pt x="865" y="449"/>
                  <a:pt x="859" y="443"/>
                  <a:pt x="851" y="443"/>
                </a:cubicBezTo>
                <a:close/>
                <a:moveTo>
                  <a:pt x="472" y="1042"/>
                </a:moveTo>
                <a:cubicBezTo>
                  <a:pt x="480" y="1042"/>
                  <a:pt x="487" y="1035"/>
                  <a:pt x="487" y="1027"/>
                </a:cubicBezTo>
                <a:cubicBezTo>
                  <a:pt x="487" y="1019"/>
                  <a:pt x="481" y="1013"/>
                  <a:pt x="472" y="1013"/>
                </a:cubicBezTo>
                <a:cubicBezTo>
                  <a:pt x="464" y="1013"/>
                  <a:pt x="458" y="1019"/>
                  <a:pt x="458" y="1027"/>
                </a:cubicBezTo>
                <a:cubicBezTo>
                  <a:pt x="458" y="1035"/>
                  <a:pt x="464" y="1042"/>
                  <a:pt x="472" y="1042"/>
                </a:cubicBezTo>
                <a:close/>
                <a:moveTo>
                  <a:pt x="1400" y="916"/>
                </a:moveTo>
                <a:cubicBezTo>
                  <a:pt x="1400" y="908"/>
                  <a:pt x="1394" y="901"/>
                  <a:pt x="1386" y="901"/>
                </a:cubicBezTo>
                <a:cubicBezTo>
                  <a:pt x="1378" y="901"/>
                  <a:pt x="1371" y="907"/>
                  <a:pt x="1371" y="915"/>
                </a:cubicBezTo>
                <a:cubicBezTo>
                  <a:pt x="1371" y="924"/>
                  <a:pt x="1377" y="930"/>
                  <a:pt x="1386" y="930"/>
                </a:cubicBezTo>
                <a:cubicBezTo>
                  <a:pt x="1394" y="930"/>
                  <a:pt x="1400" y="924"/>
                  <a:pt x="1400" y="916"/>
                </a:cubicBezTo>
                <a:close/>
                <a:moveTo>
                  <a:pt x="1147" y="496"/>
                </a:moveTo>
                <a:cubicBezTo>
                  <a:pt x="1138" y="496"/>
                  <a:pt x="1132" y="502"/>
                  <a:pt x="1132" y="510"/>
                </a:cubicBezTo>
                <a:cubicBezTo>
                  <a:pt x="1132" y="519"/>
                  <a:pt x="1139" y="525"/>
                  <a:pt x="1147" y="525"/>
                </a:cubicBezTo>
                <a:cubicBezTo>
                  <a:pt x="1155" y="525"/>
                  <a:pt x="1162" y="518"/>
                  <a:pt x="1161" y="510"/>
                </a:cubicBezTo>
                <a:cubicBezTo>
                  <a:pt x="1161" y="502"/>
                  <a:pt x="1155" y="496"/>
                  <a:pt x="1147" y="496"/>
                </a:cubicBezTo>
                <a:close/>
                <a:moveTo>
                  <a:pt x="799" y="1372"/>
                </a:moveTo>
                <a:cubicBezTo>
                  <a:pt x="807" y="1372"/>
                  <a:pt x="814" y="1365"/>
                  <a:pt x="813" y="1357"/>
                </a:cubicBezTo>
                <a:cubicBezTo>
                  <a:pt x="813" y="1350"/>
                  <a:pt x="806" y="1343"/>
                  <a:pt x="799" y="1343"/>
                </a:cubicBezTo>
                <a:cubicBezTo>
                  <a:pt x="791" y="1343"/>
                  <a:pt x="784" y="1350"/>
                  <a:pt x="785" y="1358"/>
                </a:cubicBezTo>
                <a:cubicBezTo>
                  <a:pt x="785" y="1366"/>
                  <a:pt x="791" y="1372"/>
                  <a:pt x="799" y="1372"/>
                </a:cubicBezTo>
                <a:close/>
                <a:moveTo>
                  <a:pt x="1356" y="1103"/>
                </a:moveTo>
                <a:cubicBezTo>
                  <a:pt x="1356" y="1095"/>
                  <a:pt x="1349" y="1088"/>
                  <a:pt x="1342" y="1089"/>
                </a:cubicBezTo>
                <a:cubicBezTo>
                  <a:pt x="1334" y="1089"/>
                  <a:pt x="1328" y="1096"/>
                  <a:pt x="1327" y="1103"/>
                </a:cubicBezTo>
                <a:cubicBezTo>
                  <a:pt x="1327" y="1111"/>
                  <a:pt x="1334" y="1118"/>
                  <a:pt x="1342" y="1118"/>
                </a:cubicBezTo>
                <a:cubicBezTo>
                  <a:pt x="1351" y="1117"/>
                  <a:pt x="1357" y="1111"/>
                  <a:pt x="1356" y="1103"/>
                </a:cubicBezTo>
                <a:close/>
                <a:moveTo>
                  <a:pt x="1159" y="1321"/>
                </a:moveTo>
                <a:cubicBezTo>
                  <a:pt x="1167" y="1321"/>
                  <a:pt x="1174" y="1315"/>
                  <a:pt x="1174" y="1307"/>
                </a:cubicBezTo>
                <a:cubicBezTo>
                  <a:pt x="1174" y="1299"/>
                  <a:pt x="1168" y="1292"/>
                  <a:pt x="1160" y="1292"/>
                </a:cubicBezTo>
                <a:cubicBezTo>
                  <a:pt x="1152" y="1291"/>
                  <a:pt x="1145" y="1298"/>
                  <a:pt x="1145" y="1306"/>
                </a:cubicBezTo>
                <a:cubicBezTo>
                  <a:pt x="1145" y="1314"/>
                  <a:pt x="1151" y="1320"/>
                  <a:pt x="1159" y="1321"/>
                </a:cubicBezTo>
                <a:close/>
                <a:moveTo>
                  <a:pt x="530" y="661"/>
                </a:moveTo>
                <a:cubicBezTo>
                  <a:pt x="522" y="661"/>
                  <a:pt x="516" y="667"/>
                  <a:pt x="516" y="675"/>
                </a:cubicBezTo>
                <a:cubicBezTo>
                  <a:pt x="515" y="683"/>
                  <a:pt x="522" y="690"/>
                  <a:pt x="530" y="690"/>
                </a:cubicBezTo>
                <a:cubicBezTo>
                  <a:pt x="538" y="691"/>
                  <a:pt x="545" y="684"/>
                  <a:pt x="545" y="676"/>
                </a:cubicBezTo>
                <a:cubicBezTo>
                  <a:pt x="545" y="668"/>
                  <a:pt x="538" y="661"/>
                  <a:pt x="530" y="661"/>
                </a:cubicBezTo>
                <a:close/>
                <a:moveTo>
                  <a:pt x="631" y="1258"/>
                </a:moveTo>
                <a:cubicBezTo>
                  <a:pt x="631" y="1250"/>
                  <a:pt x="624" y="1244"/>
                  <a:pt x="616" y="1244"/>
                </a:cubicBezTo>
                <a:cubicBezTo>
                  <a:pt x="608" y="1244"/>
                  <a:pt x="602" y="1251"/>
                  <a:pt x="602" y="1259"/>
                </a:cubicBezTo>
                <a:cubicBezTo>
                  <a:pt x="602" y="1267"/>
                  <a:pt x="608" y="1273"/>
                  <a:pt x="616" y="1273"/>
                </a:cubicBezTo>
                <a:cubicBezTo>
                  <a:pt x="624" y="1273"/>
                  <a:pt x="631" y="1266"/>
                  <a:pt x="631" y="1258"/>
                </a:cubicBezTo>
                <a:close/>
                <a:moveTo>
                  <a:pt x="962" y="1385"/>
                </a:moveTo>
                <a:cubicBezTo>
                  <a:pt x="970" y="1386"/>
                  <a:pt x="977" y="1380"/>
                  <a:pt x="977" y="1372"/>
                </a:cubicBezTo>
                <a:cubicBezTo>
                  <a:pt x="978" y="1364"/>
                  <a:pt x="971" y="1357"/>
                  <a:pt x="963" y="1357"/>
                </a:cubicBezTo>
                <a:cubicBezTo>
                  <a:pt x="956" y="1356"/>
                  <a:pt x="949" y="1362"/>
                  <a:pt x="948" y="1370"/>
                </a:cubicBezTo>
                <a:cubicBezTo>
                  <a:pt x="948" y="1378"/>
                  <a:pt x="953" y="1385"/>
                  <a:pt x="962" y="1385"/>
                </a:cubicBezTo>
                <a:close/>
                <a:moveTo>
                  <a:pt x="904" y="447"/>
                </a:moveTo>
                <a:cubicBezTo>
                  <a:pt x="897" y="447"/>
                  <a:pt x="890" y="454"/>
                  <a:pt x="890" y="462"/>
                </a:cubicBezTo>
                <a:cubicBezTo>
                  <a:pt x="890" y="470"/>
                  <a:pt x="896" y="476"/>
                  <a:pt x="904" y="476"/>
                </a:cubicBezTo>
                <a:cubicBezTo>
                  <a:pt x="912" y="476"/>
                  <a:pt x="919" y="470"/>
                  <a:pt x="919" y="462"/>
                </a:cubicBezTo>
                <a:cubicBezTo>
                  <a:pt x="919" y="454"/>
                  <a:pt x="912" y="447"/>
                  <a:pt x="904" y="447"/>
                </a:cubicBezTo>
                <a:close/>
                <a:moveTo>
                  <a:pt x="1014" y="457"/>
                </a:moveTo>
                <a:cubicBezTo>
                  <a:pt x="1007" y="457"/>
                  <a:pt x="1000" y="463"/>
                  <a:pt x="999" y="471"/>
                </a:cubicBezTo>
                <a:cubicBezTo>
                  <a:pt x="999" y="479"/>
                  <a:pt x="1005" y="486"/>
                  <a:pt x="1013" y="486"/>
                </a:cubicBezTo>
                <a:cubicBezTo>
                  <a:pt x="1021" y="487"/>
                  <a:pt x="1028" y="480"/>
                  <a:pt x="1028" y="472"/>
                </a:cubicBezTo>
                <a:cubicBezTo>
                  <a:pt x="1029" y="465"/>
                  <a:pt x="1022" y="458"/>
                  <a:pt x="1014" y="457"/>
                </a:cubicBezTo>
                <a:close/>
                <a:moveTo>
                  <a:pt x="1248" y="1247"/>
                </a:moveTo>
                <a:cubicBezTo>
                  <a:pt x="1256" y="1246"/>
                  <a:pt x="1262" y="1240"/>
                  <a:pt x="1263" y="1232"/>
                </a:cubicBezTo>
                <a:cubicBezTo>
                  <a:pt x="1263" y="1224"/>
                  <a:pt x="1257" y="1218"/>
                  <a:pt x="1248" y="1218"/>
                </a:cubicBezTo>
                <a:cubicBezTo>
                  <a:pt x="1240" y="1218"/>
                  <a:pt x="1234" y="1224"/>
                  <a:pt x="1234" y="1232"/>
                </a:cubicBezTo>
                <a:cubicBezTo>
                  <a:pt x="1234" y="1240"/>
                  <a:pt x="1241" y="1247"/>
                  <a:pt x="1248" y="1247"/>
                </a:cubicBezTo>
                <a:close/>
                <a:moveTo>
                  <a:pt x="591" y="1244"/>
                </a:moveTo>
                <a:cubicBezTo>
                  <a:pt x="599" y="1244"/>
                  <a:pt x="606" y="1237"/>
                  <a:pt x="605" y="1229"/>
                </a:cubicBezTo>
                <a:cubicBezTo>
                  <a:pt x="605" y="1222"/>
                  <a:pt x="599" y="1215"/>
                  <a:pt x="591" y="1215"/>
                </a:cubicBezTo>
                <a:cubicBezTo>
                  <a:pt x="583" y="1215"/>
                  <a:pt x="577" y="1221"/>
                  <a:pt x="576" y="1229"/>
                </a:cubicBezTo>
                <a:cubicBezTo>
                  <a:pt x="576" y="1238"/>
                  <a:pt x="583" y="1244"/>
                  <a:pt x="591" y="1244"/>
                </a:cubicBezTo>
                <a:close/>
                <a:moveTo>
                  <a:pt x="1366" y="817"/>
                </a:moveTo>
                <a:cubicBezTo>
                  <a:pt x="1358" y="817"/>
                  <a:pt x="1352" y="823"/>
                  <a:pt x="1351" y="831"/>
                </a:cubicBezTo>
                <a:cubicBezTo>
                  <a:pt x="1351" y="838"/>
                  <a:pt x="1358" y="845"/>
                  <a:pt x="1366" y="846"/>
                </a:cubicBezTo>
                <a:cubicBezTo>
                  <a:pt x="1374" y="846"/>
                  <a:pt x="1380" y="839"/>
                  <a:pt x="1380" y="831"/>
                </a:cubicBezTo>
                <a:cubicBezTo>
                  <a:pt x="1380" y="823"/>
                  <a:pt x="1374" y="817"/>
                  <a:pt x="1366" y="817"/>
                </a:cubicBezTo>
                <a:close/>
                <a:moveTo>
                  <a:pt x="1278" y="1222"/>
                </a:moveTo>
                <a:cubicBezTo>
                  <a:pt x="1286" y="1222"/>
                  <a:pt x="1293" y="1215"/>
                  <a:pt x="1293" y="1207"/>
                </a:cubicBezTo>
                <a:cubicBezTo>
                  <a:pt x="1293" y="1199"/>
                  <a:pt x="1286" y="1193"/>
                  <a:pt x="1278" y="1193"/>
                </a:cubicBezTo>
                <a:cubicBezTo>
                  <a:pt x="1270" y="1193"/>
                  <a:pt x="1264" y="1199"/>
                  <a:pt x="1264" y="1208"/>
                </a:cubicBezTo>
                <a:cubicBezTo>
                  <a:pt x="1264" y="1216"/>
                  <a:pt x="1270" y="1222"/>
                  <a:pt x="1278" y="1222"/>
                </a:cubicBezTo>
                <a:close/>
                <a:moveTo>
                  <a:pt x="1346" y="733"/>
                </a:moveTo>
                <a:cubicBezTo>
                  <a:pt x="1338" y="733"/>
                  <a:pt x="1331" y="739"/>
                  <a:pt x="1331" y="747"/>
                </a:cubicBezTo>
                <a:cubicBezTo>
                  <a:pt x="1331" y="755"/>
                  <a:pt x="1338" y="762"/>
                  <a:pt x="1346" y="762"/>
                </a:cubicBezTo>
                <a:cubicBezTo>
                  <a:pt x="1353" y="762"/>
                  <a:pt x="1360" y="756"/>
                  <a:pt x="1360" y="748"/>
                </a:cubicBezTo>
                <a:cubicBezTo>
                  <a:pt x="1360" y="740"/>
                  <a:pt x="1354" y="733"/>
                  <a:pt x="1346" y="733"/>
                </a:cubicBezTo>
                <a:close/>
                <a:moveTo>
                  <a:pt x="541" y="1184"/>
                </a:moveTo>
                <a:cubicBezTo>
                  <a:pt x="549" y="1184"/>
                  <a:pt x="556" y="1178"/>
                  <a:pt x="556" y="1170"/>
                </a:cubicBezTo>
                <a:cubicBezTo>
                  <a:pt x="556" y="1163"/>
                  <a:pt x="550" y="1155"/>
                  <a:pt x="542" y="1155"/>
                </a:cubicBezTo>
                <a:cubicBezTo>
                  <a:pt x="534" y="1155"/>
                  <a:pt x="527" y="1162"/>
                  <a:pt x="527" y="1170"/>
                </a:cubicBezTo>
                <a:cubicBezTo>
                  <a:pt x="527" y="1178"/>
                  <a:pt x="533" y="1184"/>
                  <a:pt x="541" y="1184"/>
                </a:cubicBezTo>
                <a:close/>
                <a:moveTo>
                  <a:pt x="482" y="756"/>
                </a:moveTo>
                <a:cubicBezTo>
                  <a:pt x="482" y="763"/>
                  <a:pt x="488" y="769"/>
                  <a:pt x="496" y="769"/>
                </a:cubicBezTo>
                <a:cubicBezTo>
                  <a:pt x="504" y="770"/>
                  <a:pt x="510" y="763"/>
                  <a:pt x="510" y="755"/>
                </a:cubicBezTo>
                <a:cubicBezTo>
                  <a:pt x="510" y="747"/>
                  <a:pt x="504" y="740"/>
                  <a:pt x="496" y="741"/>
                </a:cubicBezTo>
                <a:cubicBezTo>
                  <a:pt x="488" y="741"/>
                  <a:pt x="481" y="748"/>
                  <a:pt x="482" y="756"/>
                </a:cubicBezTo>
                <a:close/>
                <a:moveTo>
                  <a:pt x="1189" y="1296"/>
                </a:moveTo>
                <a:cubicBezTo>
                  <a:pt x="1197" y="1296"/>
                  <a:pt x="1204" y="1289"/>
                  <a:pt x="1204" y="1282"/>
                </a:cubicBezTo>
                <a:cubicBezTo>
                  <a:pt x="1204" y="1274"/>
                  <a:pt x="1197" y="1267"/>
                  <a:pt x="1189" y="1267"/>
                </a:cubicBezTo>
                <a:cubicBezTo>
                  <a:pt x="1181" y="1267"/>
                  <a:pt x="1175" y="1273"/>
                  <a:pt x="1175" y="1281"/>
                </a:cubicBezTo>
                <a:cubicBezTo>
                  <a:pt x="1175" y="1289"/>
                  <a:pt x="1181" y="1296"/>
                  <a:pt x="1189" y="1296"/>
                </a:cubicBezTo>
                <a:close/>
                <a:moveTo>
                  <a:pt x="738" y="487"/>
                </a:moveTo>
                <a:cubicBezTo>
                  <a:pt x="730" y="487"/>
                  <a:pt x="723" y="493"/>
                  <a:pt x="723" y="501"/>
                </a:cubicBezTo>
                <a:cubicBezTo>
                  <a:pt x="723" y="509"/>
                  <a:pt x="729" y="516"/>
                  <a:pt x="737" y="516"/>
                </a:cubicBezTo>
                <a:cubicBezTo>
                  <a:pt x="745" y="517"/>
                  <a:pt x="752" y="510"/>
                  <a:pt x="752" y="502"/>
                </a:cubicBezTo>
                <a:cubicBezTo>
                  <a:pt x="752" y="494"/>
                  <a:pt x="746" y="488"/>
                  <a:pt x="738" y="487"/>
                </a:cubicBezTo>
                <a:close/>
                <a:moveTo>
                  <a:pt x="960" y="452"/>
                </a:moveTo>
                <a:cubicBezTo>
                  <a:pt x="952" y="452"/>
                  <a:pt x="945" y="459"/>
                  <a:pt x="945" y="467"/>
                </a:cubicBezTo>
                <a:cubicBezTo>
                  <a:pt x="945" y="475"/>
                  <a:pt x="951" y="481"/>
                  <a:pt x="959" y="481"/>
                </a:cubicBezTo>
                <a:cubicBezTo>
                  <a:pt x="967" y="481"/>
                  <a:pt x="974" y="475"/>
                  <a:pt x="974" y="467"/>
                </a:cubicBezTo>
                <a:cubicBezTo>
                  <a:pt x="974" y="459"/>
                  <a:pt x="967" y="452"/>
                  <a:pt x="960" y="452"/>
                </a:cubicBezTo>
                <a:close/>
                <a:moveTo>
                  <a:pt x="1217" y="1271"/>
                </a:moveTo>
                <a:cubicBezTo>
                  <a:pt x="1225" y="1272"/>
                  <a:pt x="1232" y="1266"/>
                  <a:pt x="1233" y="1258"/>
                </a:cubicBezTo>
                <a:cubicBezTo>
                  <a:pt x="1234" y="1250"/>
                  <a:pt x="1227" y="1243"/>
                  <a:pt x="1219" y="1242"/>
                </a:cubicBezTo>
                <a:cubicBezTo>
                  <a:pt x="1211" y="1242"/>
                  <a:pt x="1205" y="1248"/>
                  <a:pt x="1204" y="1256"/>
                </a:cubicBezTo>
                <a:cubicBezTo>
                  <a:pt x="1204" y="1264"/>
                  <a:pt x="1209" y="1270"/>
                  <a:pt x="1217" y="1271"/>
                </a:cubicBezTo>
                <a:close/>
                <a:moveTo>
                  <a:pt x="1045" y="1366"/>
                </a:moveTo>
                <a:cubicBezTo>
                  <a:pt x="1053" y="1366"/>
                  <a:pt x="1060" y="1360"/>
                  <a:pt x="1061" y="1352"/>
                </a:cubicBezTo>
                <a:cubicBezTo>
                  <a:pt x="1061" y="1344"/>
                  <a:pt x="1055" y="1338"/>
                  <a:pt x="1047" y="1337"/>
                </a:cubicBezTo>
                <a:cubicBezTo>
                  <a:pt x="1039" y="1337"/>
                  <a:pt x="1032" y="1343"/>
                  <a:pt x="1032" y="1351"/>
                </a:cubicBezTo>
                <a:cubicBezTo>
                  <a:pt x="1032" y="1359"/>
                  <a:pt x="1038" y="1366"/>
                  <a:pt x="1045" y="1366"/>
                </a:cubicBezTo>
                <a:close/>
                <a:moveTo>
                  <a:pt x="853" y="1376"/>
                </a:moveTo>
                <a:cubicBezTo>
                  <a:pt x="861" y="1376"/>
                  <a:pt x="868" y="1369"/>
                  <a:pt x="868" y="1362"/>
                </a:cubicBezTo>
                <a:cubicBezTo>
                  <a:pt x="868" y="1354"/>
                  <a:pt x="862" y="1348"/>
                  <a:pt x="854" y="1347"/>
                </a:cubicBezTo>
                <a:cubicBezTo>
                  <a:pt x="846" y="1347"/>
                  <a:pt x="840" y="1353"/>
                  <a:pt x="839" y="1361"/>
                </a:cubicBezTo>
                <a:cubicBezTo>
                  <a:pt x="839" y="1369"/>
                  <a:pt x="845" y="1376"/>
                  <a:pt x="853" y="1376"/>
                </a:cubicBezTo>
                <a:close/>
                <a:moveTo>
                  <a:pt x="1172" y="554"/>
                </a:moveTo>
                <a:cubicBezTo>
                  <a:pt x="1180" y="555"/>
                  <a:pt x="1187" y="548"/>
                  <a:pt x="1187" y="540"/>
                </a:cubicBezTo>
                <a:cubicBezTo>
                  <a:pt x="1187" y="532"/>
                  <a:pt x="1180" y="525"/>
                  <a:pt x="1172" y="526"/>
                </a:cubicBezTo>
                <a:cubicBezTo>
                  <a:pt x="1164" y="526"/>
                  <a:pt x="1158" y="532"/>
                  <a:pt x="1158" y="540"/>
                </a:cubicBezTo>
                <a:cubicBezTo>
                  <a:pt x="1158" y="548"/>
                  <a:pt x="1164" y="554"/>
                  <a:pt x="1172" y="554"/>
                </a:cubicBezTo>
                <a:close/>
                <a:moveTo>
                  <a:pt x="566" y="1214"/>
                </a:moveTo>
                <a:cubicBezTo>
                  <a:pt x="574" y="1214"/>
                  <a:pt x="581" y="1207"/>
                  <a:pt x="580" y="1199"/>
                </a:cubicBezTo>
                <a:cubicBezTo>
                  <a:pt x="580" y="1191"/>
                  <a:pt x="574" y="1185"/>
                  <a:pt x="566" y="1185"/>
                </a:cubicBezTo>
                <a:cubicBezTo>
                  <a:pt x="558" y="1185"/>
                  <a:pt x="552" y="1192"/>
                  <a:pt x="552" y="1199"/>
                </a:cubicBezTo>
                <a:cubicBezTo>
                  <a:pt x="551" y="1207"/>
                  <a:pt x="558" y="1214"/>
                  <a:pt x="566" y="1214"/>
                </a:cubicBezTo>
                <a:close/>
                <a:moveTo>
                  <a:pt x="720" y="1337"/>
                </a:moveTo>
                <a:cubicBezTo>
                  <a:pt x="727" y="1337"/>
                  <a:pt x="734" y="1330"/>
                  <a:pt x="734" y="1322"/>
                </a:cubicBezTo>
                <a:cubicBezTo>
                  <a:pt x="734" y="1314"/>
                  <a:pt x="728" y="1308"/>
                  <a:pt x="720" y="1308"/>
                </a:cubicBezTo>
                <a:cubicBezTo>
                  <a:pt x="711" y="1308"/>
                  <a:pt x="705" y="1315"/>
                  <a:pt x="705" y="1323"/>
                </a:cubicBezTo>
                <a:cubicBezTo>
                  <a:pt x="705" y="1330"/>
                  <a:pt x="712" y="1337"/>
                  <a:pt x="720" y="1337"/>
                </a:cubicBezTo>
                <a:close/>
                <a:moveTo>
                  <a:pt x="908" y="1381"/>
                </a:moveTo>
                <a:cubicBezTo>
                  <a:pt x="915" y="1382"/>
                  <a:pt x="922" y="1375"/>
                  <a:pt x="923" y="1367"/>
                </a:cubicBezTo>
                <a:cubicBezTo>
                  <a:pt x="923" y="1359"/>
                  <a:pt x="916" y="1353"/>
                  <a:pt x="909" y="1353"/>
                </a:cubicBezTo>
                <a:cubicBezTo>
                  <a:pt x="900" y="1352"/>
                  <a:pt x="894" y="1359"/>
                  <a:pt x="894" y="1367"/>
                </a:cubicBezTo>
                <a:cubicBezTo>
                  <a:pt x="894" y="1375"/>
                  <a:pt x="900" y="1381"/>
                  <a:pt x="908" y="1381"/>
                </a:cubicBezTo>
                <a:close/>
                <a:moveTo>
                  <a:pt x="1327" y="1128"/>
                </a:moveTo>
                <a:cubicBezTo>
                  <a:pt x="1327" y="1120"/>
                  <a:pt x="1320" y="1114"/>
                  <a:pt x="1312" y="1114"/>
                </a:cubicBezTo>
                <a:cubicBezTo>
                  <a:pt x="1304" y="1114"/>
                  <a:pt x="1298" y="1120"/>
                  <a:pt x="1298" y="1128"/>
                </a:cubicBezTo>
                <a:cubicBezTo>
                  <a:pt x="1298" y="1136"/>
                  <a:pt x="1305" y="1143"/>
                  <a:pt x="1313" y="1142"/>
                </a:cubicBezTo>
                <a:cubicBezTo>
                  <a:pt x="1320" y="1142"/>
                  <a:pt x="1327" y="1135"/>
                  <a:pt x="1327" y="1128"/>
                </a:cubicBezTo>
                <a:close/>
                <a:moveTo>
                  <a:pt x="1347" y="1063"/>
                </a:moveTo>
                <a:cubicBezTo>
                  <a:pt x="1354" y="1063"/>
                  <a:pt x="1361" y="1056"/>
                  <a:pt x="1361" y="1049"/>
                </a:cubicBezTo>
                <a:cubicBezTo>
                  <a:pt x="1361" y="1041"/>
                  <a:pt x="1354" y="1034"/>
                  <a:pt x="1346" y="1034"/>
                </a:cubicBezTo>
                <a:cubicBezTo>
                  <a:pt x="1338" y="1034"/>
                  <a:pt x="1332" y="1041"/>
                  <a:pt x="1332" y="1049"/>
                </a:cubicBezTo>
                <a:cubicBezTo>
                  <a:pt x="1332" y="1057"/>
                  <a:pt x="1339" y="1063"/>
                  <a:pt x="1347" y="1063"/>
                </a:cubicBezTo>
                <a:close/>
                <a:moveTo>
                  <a:pt x="1307" y="718"/>
                </a:moveTo>
                <a:cubicBezTo>
                  <a:pt x="1307" y="726"/>
                  <a:pt x="1313" y="732"/>
                  <a:pt x="1321" y="732"/>
                </a:cubicBezTo>
                <a:cubicBezTo>
                  <a:pt x="1329" y="732"/>
                  <a:pt x="1335" y="725"/>
                  <a:pt x="1335" y="717"/>
                </a:cubicBezTo>
                <a:cubicBezTo>
                  <a:pt x="1335" y="710"/>
                  <a:pt x="1328" y="703"/>
                  <a:pt x="1320" y="703"/>
                </a:cubicBezTo>
                <a:cubicBezTo>
                  <a:pt x="1313" y="703"/>
                  <a:pt x="1307" y="710"/>
                  <a:pt x="1307" y="718"/>
                </a:cubicBezTo>
                <a:close/>
                <a:moveTo>
                  <a:pt x="477" y="987"/>
                </a:moveTo>
                <a:cubicBezTo>
                  <a:pt x="484" y="987"/>
                  <a:pt x="491" y="980"/>
                  <a:pt x="491" y="973"/>
                </a:cubicBezTo>
                <a:cubicBezTo>
                  <a:pt x="491" y="965"/>
                  <a:pt x="484" y="958"/>
                  <a:pt x="476" y="958"/>
                </a:cubicBezTo>
                <a:cubicBezTo>
                  <a:pt x="469" y="958"/>
                  <a:pt x="462" y="965"/>
                  <a:pt x="462" y="972"/>
                </a:cubicBezTo>
                <a:cubicBezTo>
                  <a:pt x="462" y="980"/>
                  <a:pt x="469" y="987"/>
                  <a:pt x="477" y="987"/>
                </a:cubicBezTo>
                <a:close/>
                <a:moveTo>
                  <a:pt x="496" y="1071"/>
                </a:moveTo>
                <a:cubicBezTo>
                  <a:pt x="504" y="1071"/>
                  <a:pt x="511" y="1064"/>
                  <a:pt x="511" y="1057"/>
                </a:cubicBezTo>
                <a:cubicBezTo>
                  <a:pt x="512" y="1049"/>
                  <a:pt x="505" y="1042"/>
                  <a:pt x="498" y="1042"/>
                </a:cubicBezTo>
                <a:cubicBezTo>
                  <a:pt x="489" y="1042"/>
                  <a:pt x="483" y="1048"/>
                  <a:pt x="483" y="1056"/>
                </a:cubicBezTo>
                <a:cubicBezTo>
                  <a:pt x="483" y="1064"/>
                  <a:pt x="489" y="1070"/>
                  <a:pt x="496" y="1071"/>
                </a:cubicBezTo>
                <a:close/>
                <a:moveTo>
                  <a:pt x="559" y="637"/>
                </a:moveTo>
                <a:cubicBezTo>
                  <a:pt x="552" y="637"/>
                  <a:pt x="545" y="643"/>
                  <a:pt x="545" y="651"/>
                </a:cubicBezTo>
                <a:cubicBezTo>
                  <a:pt x="545" y="659"/>
                  <a:pt x="551" y="665"/>
                  <a:pt x="559" y="665"/>
                </a:cubicBezTo>
                <a:cubicBezTo>
                  <a:pt x="567" y="665"/>
                  <a:pt x="573" y="659"/>
                  <a:pt x="573" y="651"/>
                </a:cubicBezTo>
                <a:cubicBezTo>
                  <a:pt x="574" y="643"/>
                  <a:pt x="567" y="636"/>
                  <a:pt x="559" y="637"/>
                </a:cubicBezTo>
                <a:close/>
                <a:moveTo>
                  <a:pt x="1090" y="1326"/>
                </a:moveTo>
                <a:cubicBezTo>
                  <a:pt x="1090" y="1318"/>
                  <a:pt x="1083" y="1312"/>
                  <a:pt x="1076" y="1312"/>
                </a:cubicBezTo>
                <a:cubicBezTo>
                  <a:pt x="1068" y="1313"/>
                  <a:pt x="1062" y="1319"/>
                  <a:pt x="1062" y="1327"/>
                </a:cubicBezTo>
                <a:cubicBezTo>
                  <a:pt x="1062" y="1335"/>
                  <a:pt x="1069" y="1341"/>
                  <a:pt x="1077" y="1341"/>
                </a:cubicBezTo>
                <a:cubicBezTo>
                  <a:pt x="1085" y="1340"/>
                  <a:pt x="1090" y="1334"/>
                  <a:pt x="1090" y="1326"/>
                </a:cubicBezTo>
                <a:close/>
                <a:moveTo>
                  <a:pt x="821" y="468"/>
                </a:moveTo>
                <a:cubicBezTo>
                  <a:pt x="814" y="468"/>
                  <a:pt x="807" y="474"/>
                  <a:pt x="807" y="482"/>
                </a:cubicBezTo>
                <a:cubicBezTo>
                  <a:pt x="807" y="489"/>
                  <a:pt x="813" y="496"/>
                  <a:pt x="820" y="496"/>
                </a:cubicBezTo>
                <a:cubicBezTo>
                  <a:pt x="828" y="497"/>
                  <a:pt x="835" y="490"/>
                  <a:pt x="835" y="482"/>
                </a:cubicBezTo>
                <a:cubicBezTo>
                  <a:pt x="835" y="475"/>
                  <a:pt x="829" y="468"/>
                  <a:pt x="821" y="468"/>
                </a:cubicBezTo>
                <a:close/>
                <a:moveTo>
                  <a:pt x="1347" y="885"/>
                </a:moveTo>
                <a:cubicBezTo>
                  <a:pt x="1346" y="893"/>
                  <a:pt x="1353" y="900"/>
                  <a:pt x="1361" y="900"/>
                </a:cubicBezTo>
                <a:cubicBezTo>
                  <a:pt x="1369" y="900"/>
                  <a:pt x="1375" y="894"/>
                  <a:pt x="1375" y="886"/>
                </a:cubicBezTo>
                <a:cubicBezTo>
                  <a:pt x="1375" y="878"/>
                  <a:pt x="1369" y="872"/>
                  <a:pt x="1361" y="871"/>
                </a:cubicBezTo>
                <a:cubicBezTo>
                  <a:pt x="1353" y="871"/>
                  <a:pt x="1347" y="877"/>
                  <a:pt x="1347" y="885"/>
                </a:cubicBezTo>
                <a:close/>
                <a:moveTo>
                  <a:pt x="1198" y="556"/>
                </a:moveTo>
                <a:cubicBezTo>
                  <a:pt x="1189" y="556"/>
                  <a:pt x="1183" y="562"/>
                  <a:pt x="1183" y="570"/>
                </a:cubicBezTo>
                <a:cubicBezTo>
                  <a:pt x="1183" y="578"/>
                  <a:pt x="1190" y="584"/>
                  <a:pt x="1197" y="584"/>
                </a:cubicBezTo>
                <a:cubicBezTo>
                  <a:pt x="1205" y="584"/>
                  <a:pt x="1211" y="578"/>
                  <a:pt x="1211" y="570"/>
                </a:cubicBezTo>
                <a:cubicBezTo>
                  <a:pt x="1211" y="562"/>
                  <a:pt x="1205" y="556"/>
                  <a:pt x="1198" y="556"/>
                </a:cubicBezTo>
                <a:close/>
                <a:moveTo>
                  <a:pt x="1093" y="492"/>
                </a:moveTo>
                <a:cubicBezTo>
                  <a:pt x="1086" y="492"/>
                  <a:pt x="1079" y="498"/>
                  <a:pt x="1079" y="506"/>
                </a:cubicBezTo>
                <a:cubicBezTo>
                  <a:pt x="1079" y="513"/>
                  <a:pt x="1085" y="520"/>
                  <a:pt x="1093" y="520"/>
                </a:cubicBezTo>
                <a:cubicBezTo>
                  <a:pt x="1101" y="520"/>
                  <a:pt x="1107" y="514"/>
                  <a:pt x="1107" y="506"/>
                </a:cubicBezTo>
                <a:cubicBezTo>
                  <a:pt x="1107" y="498"/>
                  <a:pt x="1101" y="492"/>
                  <a:pt x="1093" y="492"/>
                </a:cubicBezTo>
                <a:close/>
                <a:moveTo>
                  <a:pt x="491" y="795"/>
                </a:moveTo>
                <a:cubicBezTo>
                  <a:pt x="483" y="795"/>
                  <a:pt x="476" y="802"/>
                  <a:pt x="477" y="810"/>
                </a:cubicBezTo>
                <a:cubicBezTo>
                  <a:pt x="477" y="818"/>
                  <a:pt x="483" y="824"/>
                  <a:pt x="491" y="824"/>
                </a:cubicBezTo>
                <a:cubicBezTo>
                  <a:pt x="499" y="824"/>
                  <a:pt x="505" y="818"/>
                  <a:pt x="505" y="810"/>
                </a:cubicBezTo>
                <a:cubicBezTo>
                  <a:pt x="505" y="802"/>
                  <a:pt x="499" y="796"/>
                  <a:pt x="491" y="795"/>
                </a:cubicBezTo>
                <a:close/>
                <a:moveTo>
                  <a:pt x="695" y="1308"/>
                </a:moveTo>
                <a:cubicBezTo>
                  <a:pt x="702" y="1308"/>
                  <a:pt x="709" y="1301"/>
                  <a:pt x="709" y="1294"/>
                </a:cubicBezTo>
                <a:cubicBezTo>
                  <a:pt x="709" y="1286"/>
                  <a:pt x="703" y="1280"/>
                  <a:pt x="695" y="1279"/>
                </a:cubicBezTo>
                <a:cubicBezTo>
                  <a:pt x="688" y="1279"/>
                  <a:pt x="681" y="1285"/>
                  <a:pt x="681" y="1293"/>
                </a:cubicBezTo>
                <a:cubicBezTo>
                  <a:pt x="680" y="1301"/>
                  <a:pt x="687" y="1308"/>
                  <a:pt x="695" y="1308"/>
                </a:cubicBezTo>
                <a:close/>
                <a:moveTo>
                  <a:pt x="664" y="553"/>
                </a:moveTo>
                <a:cubicBezTo>
                  <a:pt x="664" y="561"/>
                  <a:pt x="671" y="566"/>
                  <a:pt x="678" y="566"/>
                </a:cubicBezTo>
                <a:cubicBezTo>
                  <a:pt x="686" y="566"/>
                  <a:pt x="692" y="559"/>
                  <a:pt x="692" y="552"/>
                </a:cubicBezTo>
                <a:cubicBezTo>
                  <a:pt x="692" y="544"/>
                  <a:pt x="685" y="538"/>
                  <a:pt x="678" y="538"/>
                </a:cubicBezTo>
                <a:cubicBezTo>
                  <a:pt x="670" y="538"/>
                  <a:pt x="663" y="545"/>
                  <a:pt x="664" y="553"/>
                </a:cubicBezTo>
                <a:close/>
                <a:moveTo>
                  <a:pt x="575" y="626"/>
                </a:moveTo>
                <a:cubicBezTo>
                  <a:pt x="575" y="634"/>
                  <a:pt x="581" y="641"/>
                  <a:pt x="589" y="641"/>
                </a:cubicBezTo>
                <a:cubicBezTo>
                  <a:pt x="597" y="641"/>
                  <a:pt x="603" y="634"/>
                  <a:pt x="603" y="626"/>
                </a:cubicBezTo>
                <a:cubicBezTo>
                  <a:pt x="603" y="619"/>
                  <a:pt x="597" y="612"/>
                  <a:pt x="590" y="612"/>
                </a:cubicBezTo>
                <a:cubicBezTo>
                  <a:pt x="582" y="612"/>
                  <a:pt x="575" y="618"/>
                  <a:pt x="575" y="626"/>
                </a:cubicBezTo>
                <a:close/>
                <a:moveTo>
                  <a:pt x="467" y="918"/>
                </a:moveTo>
                <a:cubicBezTo>
                  <a:pt x="467" y="926"/>
                  <a:pt x="474" y="932"/>
                  <a:pt x="481" y="932"/>
                </a:cubicBezTo>
                <a:cubicBezTo>
                  <a:pt x="489" y="932"/>
                  <a:pt x="496" y="926"/>
                  <a:pt x="496" y="918"/>
                </a:cubicBezTo>
                <a:cubicBezTo>
                  <a:pt x="496" y="910"/>
                  <a:pt x="489" y="904"/>
                  <a:pt x="481" y="904"/>
                </a:cubicBezTo>
                <a:cubicBezTo>
                  <a:pt x="474" y="904"/>
                  <a:pt x="467" y="910"/>
                  <a:pt x="467" y="918"/>
                </a:cubicBezTo>
                <a:close/>
                <a:moveTo>
                  <a:pt x="1351" y="1009"/>
                </a:moveTo>
                <a:cubicBezTo>
                  <a:pt x="1359" y="1009"/>
                  <a:pt x="1366" y="1003"/>
                  <a:pt x="1366" y="995"/>
                </a:cubicBezTo>
                <a:cubicBezTo>
                  <a:pt x="1366" y="988"/>
                  <a:pt x="1360" y="981"/>
                  <a:pt x="1352" y="981"/>
                </a:cubicBezTo>
                <a:cubicBezTo>
                  <a:pt x="1344" y="980"/>
                  <a:pt x="1338" y="986"/>
                  <a:pt x="1337" y="994"/>
                </a:cubicBezTo>
                <a:cubicBezTo>
                  <a:pt x="1337" y="1002"/>
                  <a:pt x="1343" y="1009"/>
                  <a:pt x="1351" y="1009"/>
                </a:cubicBezTo>
                <a:close/>
                <a:moveTo>
                  <a:pt x="708" y="513"/>
                </a:moveTo>
                <a:cubicBezTo>
                  <a:pt x="700" y="513"/>
                  <a:pt x="693" y="520"/>
                  <a:pt x="693" y="527"/>
                </a:cubicBezTo>
                <a:cubicBezTo>
                  <a:pt x="693" y="535"/>
                  <a:pt x="700" y="541"/>
                  <a:pt x="707" y="542"/>
                </a:cubicBezTo>
                <a:cubicBezTo>
                  <a:pt x="715" y="542"/>
                  <a:pt x="722" y="535"/>
                  <a:pt x="722" y="527"/>
                </a:cubicBezTo>
                <a:cubicBezTo>
                  <a:pt x="722" y="519"/>
                  <a:pt x="715" y="513"/>
                  <a:pt x="708" y="513"/>
                </a:cubicBezTo>
                <a:close/>
                <a:moveTo>
                  <a:pt x="472" y="863"/>
                </a:moveTo>
                <a:cubicBezTo>
                  <a:pt x="472" y="871"/>
                  <a:pt x="478" y="878"/>
                  <a:pt x="486" y="878"/>
                </a:cubicBezTo>
                <a:cubicBezTo>
                  <a:pt x="494" y="877"/>
                  <a:pt x="500" y="871"/>
                  <a:pt x="500" y="863"/>
                </a:cubicBezTo>
                <a:cubicBezTo>
                  <a:pt x="500" y="855"/>
                  <a:pt x="494" y="849"/>
                  <a:pt x="486" y="849"/>
                </a:cubicBezTo>
                <a:cubicBezTo>
                  <a:pt x="478" y="849"/>
                  <a:pt x="472" y="856"/>
                  <a:pt x="472" y="863"/>
                </a:cubicBezTo>
                <a:close/>
                <a:moveTo>
                  <a:pt x="1222" y="585"/>
                </a:moveTo>
                <a:cubicBezTo>
                  <a:pt x="1214" y="585"/>
                  <a:pt x="1207" y="591"/>
                  <a:pt x="1208" y="600"/>
                </a:cubicBezTo>
                <a:cubicBezTo>
                  <a:pt x="1208" y="607"/>
                  <a:pt x="1215" y="613"/>
                  <a:pt x="1222" y="613"/>
                </a:cubicBezTo>
                <a:cubicBezTo>
                  <a:pt x="1230" y="613"/>
                  <a:pt x="1236" y="606"/>
                  <a:pt x="1236" y="599"/>
                </a:cubicBezTo>
                <a:cubicBezTo>
                  <a:pt x="1236" y="591"/>
                  <a:pt x="1230" y="585"/>
                  <a:pt x="1222" y="585"/>
                </a:cubicBezTo>
                <a:close/>
                <a:moveTo>
                  <a:pt x="1297" y="674"/>
                </a:moveTo>
                <a:cubicBezTo>
                  <a:pt x="1288" y="673"/>
                  <a:pt x="1282" y="680"/>
                  <a:pt x="1282" y="688"/>
                </a:cubicBezTo>
                <a:cubicBezTo>
                  <a:pt x="1282" y="695"/>
                  <a:pt x="1288" y="702"/>
                  <a:pt x="1296" y="702"/>
                </a:cubicBezTo>
                <a:cubicBezTo>
                  <a:pt x="1304" y="702"/>
                  <a:pt x="1310" y="696"/>
                  <a:pt x="1310" y="688"/>
                </a:cubicBezTo>
                <a:cubicBezTo>
                  <a:pt x="1310" y="680"/>
                  <a:pt x="1304" y="674"/>
                  <a:pt x="1297" y="674"/>
                </a:cubicBezTo>
                <a:close/>
                <a:moveTo>
                  <a:pt x="619" y="587"/>
                </a:moveTo>
                <a:cubicBezTo>
                  <a:pt x="611" y="587"/>
                  <a:pt x="605" y="594"/>
                  <a:pt x="605" y="602"/>
                </a:cubicBezTo>
                <a:cubicBezTo>
                  <a:pt x="605" y="609"/>
                  <a:pt x="611" y="616"/>
                  <a:pt x="619" y="616"/>
                </a:cubicBezTo>
                <a:cubicBezTo>
                  <a:pt x="627" y="616"/>
                  <a:pt x="633" y="609"/>
                  <a:pt x="633" y="601"/>
                </a:cubicBezTo>
                <a:cubicBezTo>
                  <a:pt x="633" y="594"/>
                  <a:pt x="627" y="587"/>
                  <a:pt x="619" y="587"/>
                </a:cubicBezTo>
                <a:close/>
                <a:moveTo>
                  <a:pt x="511" y="730"/>
                </a:moveTo>
                <a:cubicBezTo>
                  <a:pt x="511" y="738"/>
                  <a:pt x="517" y="744"/>
                  <a:pt x="525" y="745"/>
                </a:cubicBezTo>
                <a:cubicBezTo>
                  <a:pt x="533" y="745"/>
                  <a:pt x="539" y="738"/>
                  <a:pt x="539" y="731"/>
                </a:cubicBezTo>
                <a:cubicBezTo>
                  <a:pt x="539" y="723"/>
                  <a:pt x="533" y="716"/>
                  <a:pt x="525" y="716"/>
                </a:cubicBezTo>
                <a:cubicBezTo>
                  <a:pt x="518" y="716"/>
                  <a:pt x="511" y="722"/>
                  <a:pt x="511" y="730"/>
                </a:cubicBezTo>
                <a:close/>
                <a:moveTo>
                  <a:pt x="1246" y="615"/>
                </a:moveTo>
                <a:cubicBezTo>
                  <a:pt x="1239" y="615"/>
                  <a:pt x="1232" y="621"/>
                  <a:pt x="1232" y="629"/>
                </a:cubicBezTo>
                <a:cubicBezTo>
                  <a:pt x="1233" y="637"/>
                  <a:pt x="1239" y="643"/>
                  <a:pt x="1247" y="643"/>
                </a:cubicBezTo>
                <a:cubicBezTo>
                  <a:pt x="1255" y="643"/>
                  <a:pt x="1261" y="636"/>
                  <a:pt x="1261" y="629"/>
                </a:cubicBezTo>
                <a:cubicBezTo>
                  <a:pt x="1261" y="621"/>
                  <a:pt x="1254" y="615"/>
                  <a:pt x="1246" y="615"/>
                </a:cubicBezTo>
                <a:close/>
                <a:moveTo>
                  <a:pt x="774" y="1342"/>
                </a:moveTo>
                <a:cubicBezTo>
                  <a:pt x="782" y="1342"/>
                  <a:pt x="788" y="1335"/>
                  <a:pt x="788" y="1327"/>
                </a:cubicBezTo>
                <a:cubicBezTo>
                  <a:pt x="788" y="1320"/>
                  <a:pt x="782" y="1313"/>
                  <a:pt x="774" y="1313"/>
                </a:cubicBezTo>
                <a:cubicBezTo>
                  <a:pt x="766" y="1314"/>
                  <a:pt x="760" y="1320"/>
                  <a:pt x="760" y="1328"/>
                </a:cubicBezTo>
                <a:cubicBezTo>
                  <a:pt x="760" y="1335"/>
                  <a:pt x="767" y="1342"/>
                  <a:pt x="774" y="1342"/>
                </a:cubicBezTo>
                <a:close/>
                <a:moveTo>
                  <a:pt x="649" y="591"/>
                </a:moveTo>
                <a:cubicBezTo>
                  <a:pt x="657" y="591"/>
                  <a:pt x="663" y="584"/>
                  <a:pt x="663" y="576"/>
                </a:cubicBezTo>
                <a:cubicBezTo>
                  <a:pt x="663" y="569"/>
                  <a:pt x="656" y="563"/>
                  <a:pt x="648" y="563"/>
                </a:cubicBezTo>
                <a:cubicBezTo>
                  <a:pt x="641" y="563"/>
                  <a:pt x="635" y="569"/>
                  <a:pt x="635" y="577"/>
                </a:cubicBezTo>
                <a:cubicBezTo>
                  <a:pt x="635" y="585"/>
                  <a:pt x="641" y="591"/>
                  <a:pt x="649" y="591"/>
                </a:cubicBezTo>
                <a:close/>
                <a:moveTo>
                  <a:pt x="1341" y="816"/>
                </a:moveTo>
                <a:cubicBezTo>
                  <a:pt x="1349" y="816"/>
                  <a:pt x="1355" y="810"/>
                  <a:pt x="1355" y="802"/>
                </a:cubicBezTo>
                <a:cubicBezTo>
                  <a:pt x="1355" y="794"/>
                  <a:pt x="1349" y="788"/>
                  <a:pt x="1341" y="788"/>
                </a:cubicBezTo>
                <a:cubicBezTo>
                  <a:pt x="1334" y="788"/>
                  <a:pt x="1327" y="794"/>
                  <a:pt x="1327" y="802"/>
                </a:cubicBezTo>
                <a:cubicBezTo>
                  <a:pt x="1327" y="810"/>
                  <a:pt x="1333" y="816"/>
                  <a:pt x="1341" y="816"/>
                </a:cubicBezTo>
                <a:close/>
                <a:moveTo>
                  <a:pt x="991" y="1360"/>
                </a:moveTo>
                <a:cubicBezTo>
                  <a:pt x="999" y="1361"/>
                  <a:pt x="1006" y="1354"/>
                  <a:pt x="1006" y="1346"/>
                </a:cubicBezTo>
                <a:cubicBezTo>
                  <a:pt x="1006" y="1339"/>
                  <a:pt x="999" y="1332"/>
                  <a:pt x="992" y="1332"/>
                </a:cubicBezTo>
                <a:cubicBezTo>
                  <a:pt x="984" y="1332"/>
                  <a:pt x="978" y="1338"/>
                  <a:pt x="978" y="1346"/>
                </a:cubicBezTo>
                <a:cubicBezTo>
                  <a:pt x="977" y="1354"/>
                  <a:pt x="984" y="1360"/>
                  <a:pt x="991" y="1360"/>
                </a:cubicBezTo>
                <a:close/>
                <a:moveTo>
                  <a:pt x="521" y="1100"/>
                </a:moveTo>
                <a:cubicBezTo>
                  <a:pt x="529" y="1100"/>
                  <a:pt x="536" y="1094"/>
                  <a:pt x="536" y="1086"/>
                </a:cubicBezTo>
                <a:cubicBezTo>
                  <a:pt x="536" y="1079"/>
                  <a:pt x="530" y="1072"/>
                  <a:pt x="522" y="1072"/>
                </a:cubicBezTo>
                <a:cubicBezTo>
                  <a:pt x="514" y="1072"/>
                  <a:pt x="508" y="1078"/>
                  <a:pt x="508" y="1086"/>
                </a:cubicBezTo>
                <a:cubicBezTo>
                  <a:pt x="507" y="1094"/>
                  <a:pt x="514" y="1100"/>
                  <a:pt x="521" y="1100"/>
                </a:cubicBezTo>
                <a:close/>
                <a:moveTo>
                  <a:pt x="1356" y="954"/>
                </a:moveTo>
                <a:cubicBezTo>
                  <a:pt x="1363" y="954"/>
                  <a:pt x="1370" y="948"/>
                  <a:pt x="1370" y="940"/>
                </a:cubicBezTo>
                <a:cubicBezTo>
                  <a:pt x="1370" y="933"/>
                  <a:pt x="1364" y="926"/>
                  <a:pt x="1356" y="926"/>
                </a:cubicBezTo>
                <a:cubicBezTo>
                  <a:pt x="1348" y="926"/>
                  <a:pt x="1342" y="932"/>
                  <a:pt x="1342" y="940"/>
                </a:cubicBezTo>
                <a:cubicBezTo>
                  <a:pt x="1342" y="948"/>
                  <a:pt x="1348" y="954"/>
                  <a:pt x="1356" y="954"/>
                </a:cubicBezTo>
                <a:close/>
                <a:moveTo>
                  <a:pt x="1271" y="645"/>
                </a:moveTo>
                <a:cubicBezTo>
                  <a:pt x="1264" y="645"/>
                  <a:pt x="1257" y="651"/>
                  <a:pt x="1257" y="659"/>
                </a:cubicBezTo>
                <a:cubicBezTo>
                  <a:pt x="1257" y="666"/>
                  <a:pt x="1264" y="673"/>
                  <a:pt x="1271" y="673"/>
                </a:cubicBezTo>
                <a:cubicBezTo>
                  <a:pt x="1279" y="673"/>
                  <a:pt x="1285" y="666"/>
                  <a:pt x="1285" y="659"/>
                </a:cubicBezTo>
                <a:cubicBezTo>
                  <a:pt x="1286" y="651"/>
                  <a:pt x="1279" y="645"/>
                  <a:pt x="1271" y="645"/>
                </a:cubicBezTo>
                <a:close/>
                <a:moveTo>
                  <a:pt x="1025" y="501"/>
                </a:moveTo>
                <a:cubicBezTo>
                  <a:pt x="1025" y="509"/>
                  <a:pt x="1031" y="515"/>
                  <a:pt x="1039" y="515"/>
                </a:cubicBezTo>
                <a:cubicBezTo>
                  <a:pt x="1047" y="515"/>
                  <a:pt x="1053" y="508"/>
                  <a:pt x="1053" y="500"/>
                </a:cubicBezTo>
                <a:cubicBezTo>
                  <a:pt x="1052" y="493"/>
                  <a:pt x="1046" y="487"/>
                  <a:pt x="1038" y="487"/>
                </a:cubicBezTo>
                <a:cubicBezTo>
                  <a:pt x="1030" y="487"/>
                  <a:pt x="1024" y="493"/>
                  <a:pt x="1025" y="501"/>
                </a:cubicBezTo>
                <a:close/>
                <a:moveTo>
                  <a:pt x="1282" y="1167"/>
                </a:moveTo>
                <a:cubicBezTo>
                  <a:pt x="1290" y="1167"/>
                  <a:pt x="1296" y="1161"/>
                  <a:pt x="1296" y="1153"/>
                </a:cubicBezTo>
                <a:cubicBezTo>
                  <a:pt x="1297" y="1145"/>
                  <a:pt x="1290" y="1139"/>
                  <a:pt x="1283" y="1139"/>
                </a:cubicBezTo>
                <a:cubicBezTo>
                  <a:pt x="1275" y="1139"/>
                  <a:pt x="1268" y="1145"/>
                  <a:pt x="1268" y="1153"/>
                </a:cubicBezTo>
                <a:cubicBezTo>
                  <a:pt x="1268" y="1160"/>
                  <a:pt x="1275" y="1167"/>
                  <a:pt x="1282" y="1167"/>
                </a:cubicBezTo>
                <a:close/>
                <a:moveTo>
                  <a:pt x="791" y="493"/>
                </a:moveTo>
                <a:cubicBezTo>
                  <a:pt x="784" y="493"/>
                  <a:pt x="777" y="499"/>
                  <a:pt x="777" y="507"/>
                </a:cubicBezTo>
                <a:cubicBezTo>
                  <a:pt x="777" y="514"/>
                  <a:pt x="783" y="521"/>
                  <a:pt x="791" y="521"/>
                </a:cubicBezTo>
                <a:cubicBezTo>
                  <a:pt x="799" y="521"/>
                  <a:pt x="805" y="515"/>
                  <a:pt x="805" y="507"/>
                </a:cubicBezTo>
                <a:cubicBezTo>
                  <a:pt x="805" y="499"/>
                  <a:pt x="799" y="493"/>
                  <a:pt x="791" y="493"/>
                </a:cubicBezTo>
                <a:close/>
                <a:moveTo>
                  <a:pt x="876" y="473"/>
                </a:moveTo>
                <a:cubicBezTo>
                  <a:pt x="868" y="473"/>
                  <a:pt x="862" y="479"/>
                  <a:pt x="862" y="487"/>
                </a:cubicBezTo>
                <a:cubicBezTo>
                  <a:pt x="862" y="495"/>
                  <a:pt x="868" y="501"/>
                  <a:pt x="876" y="501"/>
                </a:cubicBezTo>
                <a:cubicBezTo>
                  <a:pt x="883" y="501"/>
                  <a:pt x="890" y="495"/>
                  <a:pt x="890" y="487"/>
                </a:cubicBezTo>
                <a:cubicBezTo>
                  <a:pt x="890" y="479"/>
                  <a:pt x="883" y="473"/>
                  <a:pt x="876" y="473"/>
                </a:cubicBezTo>
                <a:close/>
                <a:moveTo>
                  <a:pt x="670" y="1278"/>
                </a:moveTo>
                <a:cubicBezTo>
                  <a:pt x="678" y="1278"/>
                  <a:pt x="684" y="1271"/>
                  <a:pt x="684" y="1264"/>
                </a:cubicBezTo>
                <a:cubicBezTo>
                  <a:pt x="684" y="1256"/>
                  <a:pt x="678" y="1250"/>
                  <a:pt x="670" y="1250"/>
                </a:cubicBezTo>
                <a:cubicBezTo>
                  <a:pt x="662" y="1250"/>
                  <a:pt x="656" y="1256"/>
                  <a:pt x="656" y="1263"/>
                </a:cubicBezTo>
                <a:cubicBezTo>
                  <a:pt x="656" y="1271"/>
                  <a:pt x="662" y="1277"/>
                  <a:pt x="670" y="1278"/>
                </a:cubicBezTo>
                <a:close/>
                <a:moveTo>
                  <a:pt x="1118" y="522"/>
                </a:moveTo>
                <a:cubicBezTo>
                  <a:pt x="1110" y="522"/>
                  <a:pt x="1104" y="529"/>
                  <a:pt x="1104" y="536"/>
                </a:cubicBezTo>
                <a:cubicBezTo>
                  <a:pt x="1104" y="544"/>
                  <a:pt x="1110" y="550"/>
                  <a:pt x="1118" y="550"/>
                </a:cubicBezTo>
                <a:cubicBezTo>
                  <a:pt x="1126" y="550"/>
                  <a:pt x="1132" y="544"/>
                  <a:pt x="1132" y="536"/>
                </a:cubicBezTo>
                <a:cubicBezTo>
                  <a:pt x="1132" y="528"/>
                  <a:pt x="1125" y="522"/>
                  <a:pt x="1118" y="522"/>
                </a:cubicBezTo>
                <a:close/>
                <a:moveTo>
                  <a:pt x="1105" y="1316"/>
                </a:moveTo>
                <a:cubicBezTo>
                  <a:pt x="1113" y="1316"/>
                  <a:pt x="1119" y="1309"/>
                  <a:pt x="1119" y="1302"/>
                </a:cubicBezTo>
                <a:cubicBezTo>
                  <a:pt x="1119" y="1294"/>
                  <a:pt x="1112" y="1288"/>
                  <a:pt x="1104" y="1288"/>
                </a:cubicBezTo>
                <a:cubicBezTo>
                  <a:pt x="1097" y="1288"/>
                  <a:pt x="1091" y="1295"/>
                  <a:pt x="1091" y="1303"/>
                </a:cubicBezTo>
                <a:cubicBezTo>
                  <a:pt x="1092" y="1310"/>
                  <a:pt x="1098" y="1316"/>
                  <a:pt x="1105" y="1316"/>
                </a:cubicBezTo>
                <a:close/>
                <a:moveTo>
                  <a:pt x="1317" y="1087"/>
                </a:moveTo>
                <a:cubicBezTo>
                  <a:pt x="1325" y="1087"/>
                  <a:pt x="1331" y="1081"/>
                  <a:pt x="1331" y="1073"/>
                </a:cubicBezTo>
                <a:cubicBezTo>
                  <a:pt x="1331" y="1065"/>
                  <a:pt x="1325" y="1059"/>
                  <a:pt x="1317" y="1059"/>
                </a:cubicBezTo>
                <a:cubicBezTo>
                  <a:pt x="1309" y="1060"/>
                  <a:pt x="1303" y="1066"/>
                  <a:pt x="1303" y="1074"/>
                </a:cubicBezTo>
                <a:cubicBezTo>
                  <a:pt x="1304" y="1081"/>
                  <a:pt x="1310" y="1087"/>
                  <a:pt x="1317" y="1087"/>
                </a:cubicBezTo>
                <a:close/>
                <a:moveTo>
                  <a:pt x="952" y="1342"/>
                </a:moveTo>
                <a:cubicBezTo>
                  <a:pt x="952" y="1334"/>
                  <a:pt x="945" y="1328"/>
                  <a:pt x="937" y="1328"/>
                </a:cubicBezTo>
                <a:cubicBezTo>
                  <a:pt x="930" y="1328"/>
                  <a:pt x="924" y="1334"/>
                  <a:pt x="924" y="1342"/>
                </a:cubicBezTo>
                <a:cubicBezTo>
                  <a:pt x="924" y="1350"/>
                  <a:pt x="930" y="1356"/>
                  <a:pt x="938" y="1356"/>
                </a:cubicBezTo>
                <a:cubicBezTo>
                  <a:pt x="946" y="1356"/>
                  <a:pt x="952" y="1349"/>
                  <a:pt x="952" y="1342"/>
                </a:cubicBezTo>
                <a:close/>
                <a:moveTo>
                  <a:pt x="843" y="1333"/>
                </a:moveTo>
                <a:cubicBezTo>
                  <a:pt x="843" y="1325"/>
                  <a:pt x="836" y="1318"/>
                  <a:pt x="828" y="1319"/>
                </a:cubicBezTo>
                <a:cubicBezTo>
                  <a:pt x="821" y="1319"/>
                  <a:pt x="815" y="1325"/>
                  <a:pt x="815" y="1333"/>
                </a:cubicBezTo>
                <a:cubicBezTo>
                  <a:pt x="815" y="1341"/>
                  <a:pt x="821" y="1347"/>
                  <a:pt x="829" y="1347"/>
                </a:cubicBezTo>
                <a:cubicBezTo>
                  <a:pt x="837" y="1347"/>
                  <a:pt x="843" y="1340"/>
                  <a:pt x="843" y="1333"/>
                </a:cubicBezTo>
                <a:close/>
                <a:moveTo>
                  <a:pt x="501" y="1017"/>
                </a:moveTo>
                <a:cubicBezTo>
                  <a:pt x="509" y="1017"/>
                  <a:pt x="515" y="1010"/>
                  <a:pt x="515" y="1002"/>
                </a:cubicBezTo>
                <a:cubicBezTo>
                  <a:pt x="515" y="995"/>
                  <a:pt x="509" y="988"/>
                  <a:pt x="501" y="989"/>
                </a:cubicBezTo>
                <a:cubicBezTo>
                  <a:pt x="493" y="989"/>
                  <a:pt x="488" y="995"/>
                  <a:pt x="487" y="1002"/>
                </a:cubicBezTo>
                <a:cubicBezTo>
                  <a:pt x="487" y="1010"/>
                  <a:pt x="493" y="1016"/>
                  <a:pt x="501" y="1017"/>
                </a:cubicBezTo>
                <a:close/>
                <a:moveTo>
                  <a:pt x="555" y="720"/>
                </a:moveTo>
                <a:cubicBezTo>
                  <a:pt x="563" y="720"/>
                  <a:pt x="569" y="713"/>
                  <a:pt x="569" y="705"/>
                </a:cubicBezTo>
                <a:cubicBezTo>
                  <a:pt x="569" y="697"/>
                  <a:pt x="562" y="692"/>
                  <a:pt x="554" y="692"/>
                </a:cubicBezTo>
                <a:cubicBezTo>
                  <a:pt x="547" y="692"/>
                  <a:pt x="541" y="698"/>
                  <a:pt x="541" y="706"/>
                </a:cubicBezTo>
                <a:cubicBezTo>
                  <a:pt x="541" y="713"/>
                  <a:pt x="547" y="720"/>
                  <a:pt x="555" y="720"/>
                </a:cubicBezTo>
                <a:close/>
                <a:moveTo>
                  <a:pt x="546" y="1130"/>
                </a:moveTo>
                <a:cubicBezTo>
                  <a:pt x="554" y="1130"/>
                  <a:pt x="560" y="1124"/>
                  <a:pt x="560" y="1116"/>
                </a:cubicBezTo>
                <a:cubicBezTo>
                  <a:pt x="560" y="1108"/>
                  <a:pt x="554" y="1102"/>
                  <a:pt x="546" y="1102"/>
                </a:cubicBezTo>
                <a:cubicBezTo>
                  <a:pt x="539" y="1102"/>
                  <a:pt x="532" y="1109"/>
                  <a:pt x="532" y="1116"/>
                </a:cubicBezTo>
                <a:cubicBezTo>
                  <a:pt x="533" y="1124"/>
                  <a:pt x="539" y="1130"/>
                  <a:pt x="546" y="1130"/>
                </a:cubicBezTo>
                <a:close/>
                <a:moveTo>
                  <a:pt x="897" y="1338"/>
                </a:moveTo>
                <a:cubicBezTo>
                  <a:pt x="898" y="1330"/>
                  <a:pt x="892" y="1323"/>
                  <a:pt x="884" y="1323"/>
                </a:cubicBezTo>
                <a:cubicBezTo>
                  <a:pt x="876" y="1323"/>
                  <a:pt x="870" y="1329"/>
                  <a:pt x="869" y="1337"/>
                </a:cubicBezTo>
                <a:cubicBezTo>
                  <a:pt x="869" y="1345"/>
                  <a:pt x="876" y="1351"/>
                  <a:pt x="883" y="1351"/>
                </a:cubicBezTo>
                <a:cubicBezTo>
                  <a:pt x="891" y="1351"/>
                  <a:pt x="897" y="1345"/>
                  <a:pt x="897" y="1338"/>
                </a:cubicBezTo>
                <a:close/>
                <a:moveTo>
                  <a:pt x="1267" y="1178"/>
                </a:moveTo>
                <a:cubicBezTo>
                  <a:pt x="1268" y="1170"/>
                  <a:pt x="1261" y="1164"/>
                  <a:pt x="1254" y="1163"/>
                </a:cubicBezTo>
                <a:cubicBezTo>
                  <a:pt x="1246" y="1163"/>
                  <a:pt x="1240" y="1169"/>
                  <a:pt x="1240" y="1177"/>
                </a:cubicBezTo>
                <a:cubicBezTo>
                  <a:pt x="1239" y="1184"/>
                  <a:pt x="1245" y="1191"/>
                  <a:pt x="1253" y="1191"/>
                </a:cubicBezTo>
                <a:cubicBezTo>
                  <a:pt x="1261" y="1192"/>
                  <a:pt x="1267" y="1186"/>
                  <a:pt x="1267" y="1178"/>
                </a:cubicBezTo>
                <a:close/>
                <a:moveTo>
                  <a:pt x="970" y="497"/>
                </a:moveTo>
                <a:cubicBezTo>
                  <a:pt x="970" y="505"/>
                  <a:pt x="976" y="510"/>
                  <a:pt x="984" y="510"/>
                </a:cubicBezTo>
                <a:cubicBezTo>
                  <a:pt x="992" y="510"/>
                  <a:pt x="998" y="504"/>
                  <a:pt x="998" y="496"/>
                </a:cubicBezTo>
                <a:cubicBezTo>
                  <a:pt x="998" y="489"/>
                  <a:pt x="991" y="482"/>
                  <a:pt x="984" y="483"/>
                </a:cubicBezTo>
                <a:cubicBezTo>
                  <a:pt x="976" y="483"/>
                  <a:pt x="970" y="489"/>
                  <a:pt x="970" y="497"/>
                </a:cubicBezTo>
                <a:close/>
                <a:moveTo>
                  <a:pt x="929" y="478"/>
                </a:moveTo>
                <a:cubicBezTo>
                  <a:pt x="922" y="478"/>
                  <a:pt x="916" y="484"/>
                  <a:pt x="916" y="491"/>
                </a:cubicBezTo>
                <a:cubicBezTo>
                  <a:pt x="915" y="499"/>
                  <a:pt x="921" y="505"/>
                  <a:pt x="929" y="505"/>
                </a:cubicBezTo>
                <a:cubicBezTo>
                  <a:pt x="937" y="505"/>
                  <a:pt x="943" y="499"/>
                  <a:pt x="943" y="491"/>
                </a:cubicBezTo>
                <a:cubicBezTo>
                  <a:pt x="943" y="484"/>
                  <a:pt x="937" y="477"/>
                  <a:pt x="929" y="478"/>
                </a:cubicBezTo>
                <a:close/>
                <a:moveTo>
                  <a:pt x="521" y="771"/>
                </a:moveTo>
                <a:cubicBezTo>
                  <a:pt x="513" y="771"/>
                  <a:pt x="507" y="778"/>
                  <a:pt x="507" y="785"/>
                </a:cubicBezTo>
                <a:cubicBezTo>
                  <a:pt x="507" y="793"/>
                  <a:pt x="514" y="799"/>
                  <a:pt x="522" y="799"/>
                </a:cubicBezTo>
                <a:cubicBezTo>
                  <a:pt x="529" y="798"/>
                  <a:pt x="535" y="792"/>
                  <a:pt x="535" y="785"/>
                </a:cubicBezTo>
                <a:cubicBezTo>
                  <a:pt x="534" y="777"/>
                  <a:pt x="528" y="771"/>
                  <a:pt x="521" y="771"/>
                </a:cubicBezTo>
                <a:close/>
                <a:moveTo>
                  <a:pt x="645" y="1220"/>
                </a:moveTo>
                <a:cubicBezTo>
                  <a:pt x="638" y="1220"/>
                  <a:pt x="631" y="1227"/>
                  <a:pt x="631" y="1234"/>
                </a:cubicBezTo>
                <a:cubicBezTo>
                  <a:pt x="632" y="1242"/>
                  <a:pt x="638" y="1247"/>
                  <a:pt x="645" y="1247"/>
                </a:cubicBezTo>
                <a:cubicBezTo>
                  <a:pt x="653" y="1247"/>
                  <a:pt x="659" y="1242"/>
                  <a:pt x="659" y="1234"/>
                </a:cubicBezTo>
                <a:cubicBezTo>
                  <a:pt x="659" y="1226"/>
                  <a:pt x="653" y="1220"/>
                  <a:pt x="645" y="1220"/>
                </a:cubicBezTo>
                <a:close/>
                <a:moveTo>
                  <a:pt x="1336" y="842"/>
                </a:moveTo>
                <a:cubicBezTo>
                  <a:pt x="1328" y="842"/>
                  <a:pt x="1322" y="848"/>
                  <a:pt x="1322" y="855"/>
                </a:cubicBezTo>
                <a:cubicBezTo>
                  <a:pt x="1322" y="863"/>
                  <a:pt x="1329" y="870"/>
                  <a:pt x="1336" y="870"/>
                </a:cubicBezTo>
                <a:cubicBezTo>
                  <a:pt x="1344" y="870"/>
                  <a:pt x="1350" y="863"/>
                  <a:pt x="1350" y="855"/>
                </a:cubicBezTo>
                <a:cubicBezTo>
                  <a:pt x="1350" y="848"/>
                  <a:pt x="1344" y="842"/>
                  <a:pt x="1336" y="842"/>
                </a:cubicBezTo>
                <a:close/>
                <a:moveTo>
                  <a:pt x="571" y="1159"/>
                </a:moveTo>
                <a:cubicBezTo>
                  <a:pt x="579" y="1159"/>
                  <a:pt x="585" y="1153"/>
                  <a:pt x="585" y="1145"/>
                </a:cubicBezTo>
                <a:cubicBezTo>
                  <a:pt x="585" y="1138"/>
                  <a:pt x="579" y="1131"/>
                  <a:pt x="571" y="1131"/>
                </a:cubicBezTo>
                <a:cubicBezTo>
                  <a:pt x="563" y="1131"/>
                  <a:pt x="557" y="1137"/>
                  <a:pt x="557" y="1145"/>
                </a:cubicBezTo>
                <a:cubicBezTo>
                  <a:pt x="558" y="1153"/>
                  <a:pt x="564" y="1159"/>
                  <a:pt x="571" y="1159"/>
                </a:cubicBezTo>
                <a:close/>
                <a:moveTo>
                  <a:pt x="1136" y="1264"/>
                </a:moveTo>
                <a:cubicBezTo>
                  <a:pt x="1128" y="1263"/>
                  <a:pt x="1122" y="1268"/>
                  <a:pt x="1121" y="1276"/>
                </a:cubicBezTo>
                <a:cubicBezTo>
                  <a:pt x="1120" y="1284"/>
                  <a:pt x="1127" y="1291"/>
                  <a:pt x="1134" y="1291"/>
                </a:cubicBezTo>
                <a:cubicBezTo>
                  <a:pt x="1142" y="1291"/>
                  <a:pt x="1148" y="1286"/>
                  <a:pt x="1149" y="1278"/>
                </a:cubicBezTo>
                <a:cubicBezTo>
                  <a:pt x="1149" y="1271"/>
                  <a:pt x="1144" y="1264"/>
                  <a:pt x="1136" y="1264"/>
                </a:cubicBezTo>
                <a:close/>
                <a:moveTo>
                  <a:pt x="1035" y="1322"/>
                </a:moveTo>
                <a:cubicBezTo>
                  <a:pt x="1035" y="1314"/>
                  <a:pt x="1029" y="1308"/>
                  <a:pt x="1022" y="1308"/>
                </a:cubicBezTo>
                <a:cubicBezTo>
                  <a:pt x="1014" y="1308"/>
                  <a:pt x="1008" y="1313"/>
                  <a:pt x="1008" y="1321"/>
                </a:cubicBezTo>
                <a:cubicBezTo>
                  <a:pt x="1007" y="1329"/>
                  <a:pt x="1013" y="1335"/>
                  <a:pt x="1021" y="1336"/>
                </a:cubicBezTo>
                <a:cubicBezTo>
                  <a:pt x="1029" y="1336"/>
                  <a:pt x="1035" y="1329"/>
                  <a:pt x="1035" y="1322"/>
                </a:cubicBezTo>
                <a:close/>
                <a:moveTo>
                  <a:pt x="1316" y="758"/>
                </a:moveTo>
                <a:cubicBezTo>
                  <a:pt x="1308" y="759"/>
                  <a:pt x="1302" y="764"/>
                  <a:pt x="1302" y="772"/>
                </a:cubicBezTo>
                <a:cubicBezTo>
                  <a:pt x="1302" y="780"/>
                  <a:pt x="1308" y="786"/>
                  <a:pt x="1316" y="786"/>
                </a:cubicBezTo>
                <a:cubicBezTo>
                  <a:pt x="1324" y="786"/>
                  <a:pt x="1330" y="780"/>
                  <a:pt x="1329" y="772"/>
                </a:cubicBezTo>
                <a:cubicBezTo>
                  <a:pt x="1329" y="764"/>
                  <a:pt x="1323" y="758"/>
                  <a:pt x="1316" y="758"/>
                </a:cubicBezTo>
                <a:close/>
                <a:moveTo>
                  <a:pt x="749" y="1284"/>
                </a:moveTo>
                <a:cubicBezTo>
                  <a:pt x="742" y="1284"/>
                  <a:pt x="736" y="1290"/>
                  <a:pt x="736" y="1298"/>
                </a:cubicBezTo>
                <a:cubicBezTo>
                  <a:pt x="735" y="1305"/>
                  <a:pt x="742" y="1312"/>
                  <a:pt x="750" y="1312"/>
                </a:cubicBezTo>
                <a:cubicBezTo>
                  <a:pt x="757" y="1311"/>
                  <a:pt x="763" y="1305"/>
                  <a:pt x="763" y="1297"/>
                </a:cubicBezTo>
                <a:cubicBezTo>
                  <a:pt x="763" y="1289"/>
                  <a:pt x="757" y="1284"/>
                  <a:pt x="749" y="1284"/>
                </a:cubicBezTo>
                <a:close/>
                <a:moveTo>
                  <a:pt x="502" y="838"/>
                </a:moveTo>
                <a:cubicBezTo>
                  <a:pt x="502" y="846"/>
                  <a:pt x="508" y="853"/>
                  <a:pt x="516" y="853"/>
                </a:cubicBezTo>
                <a:cubicBezTo>
                  <a:pt x="523" y="853"/>
                  <a:pt x="529" y="847"/>
                  <a:pt x="529" y="839"/>
                </a:cubicBezTo>
                <a:cubicBezTo>
                  <a:pt x="529" y="831"/>
                  <a:pt x="524" y="826"/>
                  <a:pt x="517" y="825"/>
                </a:cubicBezTo>
                <a:cubicBezTo>
                  <a:pt x="509" y="825"/>
                  <a:pt x="502" y="831"/>
                  <a:pt x="502" y="838"/>
                </a:cubicBezTo>
                <a:close/>
                <a:moveTo>
                  <a:pt x="493" y="947"/>
                </a:moveTo>
                <a:cubicBezTo>
                  <a:pt x="493" y="955"/>
                  <a:pt x="499" y="962"/>
                  <a:pt x="506" y="962"/>
                </a:cubicBezTo>
                <a:cubicBezTo>
                  <a:pt x="514" y="962"/>
                  <a:pt x="520" y="956"/>
                  <a:pt x="520" y="948"/>
                </a:cubicBezTo>
                <a:cubicBezTo>
                  <a:pt x="520" y="941"/>
                  <a:pt x="514" y="934"/>
                  <a:pt x="506" y="934"/>
                </a:cubicBezTo>
                <a:cubicBezTo>
                  <a:pt x="499" y="934"/>
                  <a:pt x="493" y="940"/>
                  <a:pt x="493" y="947"/>
                </a:cubicBezTo>
                <a:close/>
                <a:moveTo>
                  <a:pt x="1332" y="897"/>
                </a:moveTo>
                <a:cubicBezTo>
                  <a:pt x="1324" y="896"/>
                  <a:pt x="1317" y="902"/>
                  <a:pt x="1317" y="910"/>
                </a:cubicBezTo>
                <a:cubicBezTo>
                  <a:pt x="1317" y="917"/>
                  <a:pt x="1323" y="924"/>
                  <a:pt x="1331" y="924"/>
                </a:cubicBezTo>
                <a:cubicBezTo>
                  <a:pt x="1338" y="924"/>
                  <a:pt x="1344" y="918"/>
                  <a:pt x="1345" y="911"/>
                </a:cubicBezTo>
                <a:cubicBezTo>
                  <a:pt x="1345" y="903"/>
                  <a:pt x="1339" y="897"/>
                  <a:pt x="1332" y="897"/>
                </a:cubicBezTo>
                <a:close/>
                <a:moveTo>
                  <a:pt x="1322" y="1006"/>
                </a:moveTo>
                <a:cubicBezTo>
                  <a:pt x="1314" y="1006"/>
                  <a:pt x="1308" y="1011"/>
                  <a:pt x="1308" y="1019"/>
                </a:cubicBezTo>
                <a:cubicBezTo>
                  <a:pt x="1308" y="1027"/>
                  <a:pt x="1313" y="1033"/>
                  <a:pt x="1321" y="1033"/>
                </a:cubicBezTo>
                <a:cubicBezTo>
                  <a:pt x="1328" y="1034"/>
                  <a:pt x="1335" y="1028"/>
                  <a:pt x="1335" y="1020"/>
                </a:cubicBezTo>
                <a:cubicBezTo>
                  <a:pt x="1336" y="1013"/>
                  <a:pt x="1330" y="1006"/>
                  <a:pt x="1322" y="1006"/>
                </a:cubicBezTo>
                <a:close/>
                <a:moveTo>
                  <a:pt x="1301" y="1098"/>
                </a:moveTo>
                <a:cubicBezTo>
                  <a:pt x="1301" y="1091"/>
                  <a:pt x="1296" y="1085"/>
                  <a:pt x="1288" y="1085"/>
                </a:cubicBezTo>
                <a:cubicBezTo>
                  <a:pt x="1280" y="1084"/>
                  <a:pt x="1274" y="1090"/>
                  <a:pt x="1274" y="1098"/>
                </a:cubicBezTo>
                <a:cubicBezTo>
                  <a:pt x="1274" y="1105"/>
                  <a:pt x="1280" y="1112"/>
                  <a:pt x="1287" y="1112"/>
                </a:cubicBezTo>
                <a:cubicBezTo>
                  <a:pt x="1294" y="1112"/>
                  <a:pt x="1301" y="1106"/>
                  <a:pt x="1301" y="1098"/>
                </a:cubicBezTo>
                <a:close/>
                <a:moveTo>
                  <a:pt x="1291" y="728"/>
                </a:moveTo>
                <a:cubicBezTo>
                  <a:pt x="1283" y="728"/>
                  <a:pt x="1277" y="735"/>
                  <a:pt x="1277" y="743"/>
                </a:cubicBezTo>
                <a:cubicBezTo>
                  <a:pt x="1277" y="750"/>
                  <a:pt x="1284" y="756"/>
                  <a:pt x="1292" y="756"/>
                </a:cubicBezTo>
                <a:cubicBezTo>
                  <a:pt x="1299" y="756"/>
                  <a:pt x="1305" y="749"/>
                  <a:pt x="1305" y="742"/>
                </a:cubicBezTo>
                <a:cubicBezTo>
                  <a:pt x="1305" y="735"/>
                  <a:pt x="1298" y="729"/>
                  <a:pt x="1291" y="728"/>
                </a:cubicBezTo>
                <a:close/>
                <a:moveTo>
                  <a:pt x="1223" y="1216"/>
                </a:moveTo>
                <a:cubicBezTo>
                  <a:pt x="1230" y="1217"/>
                  <a:pt x="1237" y="1210"/>
                  <a:pt x="1237" y="1203"/>
                </a:cubicBezTo>
                <a:cubicBezTo>
                  <a:pt x="1237" y="1195"/>
                  <a:pt x="1232" y="1189"/>
                  <a:pt x="1224" y="1189"/>
                </a:cubicBezTo>
                <a:cubicBezTo>
                  <a:pt x="1216" y="1188"/>
                  <a:pt x="1210" y="1194"/>
                  <a:pt x="1210" y="1202"/>
                </a:cubicBezTo>
                <a:cubicBezTo>
                  <a:pt x="1209" y="1209"/>
                  <a:pt x="1215" y="1216"/>
                  <a:pt x="1223" y="1216"/>
                </a:cubicBezTo>
                <a:close/>
                <a:moveTo>
                  <a:pt x="620" y="1218"/>
                </a:moveTo>
                <a:cubicBezTo>
                  <a:pt x="628" y="1219"/>
                  <a:pt x="634" y="1212"/>
                  <a:pt x="634" y="1205"/>
                </a:cubicBezTo>
                <a:cubicBezTo>
                  <a:pt x="635" y="1197"/>
                  <a:pt x="628" y="1191"/>
                  <a:pt x="621" y="1191"/>
                </a:cubicBezTo>
                <a:cubicBezTo>
                  <a:pt x="613" y="1191"/>
                  <a:pt x="607" y="1197"/>
                  <a:pt x="607" y="1205"/>
                </a:cubicBezTo>
                <a:cubicBezTo>
                  <a:pt x="607" y="1212"/>
                  <a:pt x="613" y="1218"/>
                  <a:pt x="620" y="1218"/>
                </a:cubicBezTo>
                <a:close/>
                <a:moveTo>
                  <a:pt x="846" y="526"/>
                </a:moveTo>
                <a:cubicBezTo>
                  <a:pt x="853" y="526"/>
                  <a:pt x="859" y="520"/>
                  <a:pt x="860" y="512"/>
                </a:cubicBezTo>
                <a:cubicBezTo>
                  <a:pt x="860" y="505"/>
                  <a:pt x="853" y="498"/>
                  <a:pt x="846" y="498"/>
                </a:cubicBezTo>
                <a:cubicBezTo>
                  <a:pt x="839" y="498"/>
                  <a:pt x="832" y="504"/>
                  <a:pt x="832" y="511"/>
                </a:cubicBezTo>
                <a:cubicBezTo>
                  <a:pt x="832" y="519"/>
                  <a:pt x="838" y="525"/>
                  <a:pt x="846" y="526"/>
                </a:cubicBezTo>
                <a:close/>
                <a:moveTo>
                  <a:pt x="1142" y="578"/>
                </a:moveTo>
                <a:cubicBezTo>
                  <a:pt x="1150" y="579"/>
                  <a:pt x="1156" y="572"/>
                  <a:pt x="1156" y="565"/>
                </a:cubicBezTo>
                <a:cubicBezTo>
                  <a:pt x="1156" y="557"/>
                  <a:pt x="1150" y="551"/>
                  <a:pt x="1143" y="551"/>
                </a:cubicBezTo>
                <a:cubicBezTo>
                  <a:pt x="1135" y="551"/>
                  <a:pt x="1129" y="557"/>
                  <a:pt x="1129" y="565"/>
                </a:cubicBezTo>
                <a:cubicBezTo>
                  <a:pt x="1129" y="573"/>
                  <a:pt x="1135" y="578"/>
                  <a:pt x="1142" y="578"/>
                </a:cubicBezTo>
                <a:close/>
                <a:moveTo>
                  <a:pt x="1326" y="979"/>
                </a:moveTo>
                <a:cubicBezTo>
                  <a:pt x="1334" y="979"/>
                  <a:pt x="1340" y="973"/>
                  <a:pt x="1341" y="965"/>
                </a:cubicBezTo>
                <a:cubicBezTo>
                  <a:pt x="1341" y="958"/>
                  <a:pt x="1335" y="952"/>
                  <a:pt x="1327" y="951"/>
                </a:cubicBezTo>
                <a:cubicBezTo>
                  <a:pt x="1319" y="951"/>
                  <a:pt x="1313" y="957"/>
                  <a:pt x="1313" y="965"/>
                </a:cubicBezTo>
                <a:cubicBezTo>
                  <a:pt x="1313" y="972"/>
                  <a:pt x="1319" y="978"/>
                  <a:pt x="1326" y="979"/>
                </a:cubicBezTo>
                <a:close/>
                <a:moveTo>
                  <a:pt x="1195" y="1213"/>
                </a:moveTo>
                <a:cubicBezTo>
                  <a:pt x="1187" y="1213"/>
                  <a:pt x="1180" y="1219"/>
                  <a:pt x="1180" y="1226"/>
                </a:cubicBezTo>
                <a:cubicBezTo>
                  <a:pt x="1180" y="1234"/>
                  <a:pt x="1185" y="1240"/>
                  <a:pt x="1193" y="1241"/>
                </a:cubicBezTo>
                <a:cubicBezTo>
                  <a:pt x="1201" y="1241"/>
                  <a:pt x="1207" y="1235"/>
                  <a:pt x="1208" y="1227"/>
                </a:cubicBezTo>
                <a:cubicBezTo>
                  <a:pt x="1208" y="1220"/>
                  <a:pt x="1202" y="1214"/>
                  <a:pt x="1195" y="1213"/>
                </a:cubicBezTo>
                <a:close/>
                <a:moveTo>
                  <a:pt x="762" y="518"/>
                </a:moveTo>
                <a:cubicBezTo>
                  <a:pt x="755" y="518"/>
                  <a:pt x="749" y="524"/>
                  <a:pt x="749" y="531"/>
                </a:cubicBezTo>
                <a:cubicBezTo>
                  <a:pt x="748" y="539"/>
                  <a:pt x="754" y="545"/>
                  <a:pt x="762" y="545"/>
                </a:cubicBezTo>
                <a:cubicBezTo>
                  <a:pt x="769" y="545"/>
                  <a:pt x="776" y="539"/>
                  <a:pt x="776" y="532"/>
                </a:cubicBezTo>
                <a:cubicBezTo>
                  <a:pt x="776" y="524"/>
                  <a:pt x="770" y="518"/>
                  <a:pt x="762" y="518"/>
                </a:cubicBezTo>
                <a:close/>
                <a:moveTo>
                  <a:pt x="526" y="1045"/>
                </a:moveTo>
                <a:cubicBezTo>
                  <a:pt x="534" y="1045"/>
                  <a:pt x="540" y="1039"/>
                  <a:pt x="540" y="1031"/>
                </a:cubicBezTo>
                <a:cubicBezTo>
                  <a:pt x="539" y="1024"/>
                  <a:pt x="534" y="1018"/>
                  <a:pt x="526" y="1018"/>
                </a:cubicBezTo>
                <a:cubicBezTo>
                  <a:pt x="518" y="1018"/>
                  <a:pt x="512" y="1024"/>
                  <a:pt x="512" y="1032"/>
                </a:cubicBezTo>
                <a:cubicBezTo>
                  <a:pt x="512" y="1039"/>
                  <a:pt x="519" y="1045"/>
                  <a:pt x="526" y="1045"/>
                </a:cubicBezTo>
                <a:close/>
                <a:moveTo>
                  <a:pt x="524" y="893"/>
                </a:moveTo>
                <a:cubicBezTo>
                  <a:pt x="524" y="885"/>
                  <a:pt x="518" y="880"/>
                  <a:pt x="510" y="880"/>
                </a:cubicBezTo>
                <a:cubicBezTo>
                  <a:pt x="503" y="880"/>
                  <a:pt x="497" y="886"/>
                  <a:pt x="497" y="893"/>
                </a:cubicBezTo>
                <a:cubicBezTo>
                  <a:pt x="497" y="901"/>
                  <a:pt x="504" y="907"/>
                  <a:pt x="511" y="907"/>
                </a:cubicBezTo>
                <a:cubicBezTo>
                  <a:pt x="519" y="907"/>
                  <a:pt x="525" y="900"/>
                  <a:pt x="524" y="893"/>
                </a:cubicBezTo>
                <a:close/>
                <a:moveTo>
                  <a:pt x="585" y="667"/>
                </a:moveTo>
                <a:cubicBezTo>
                  <a:pt x="578" y="667"/>
                  <a:pt x="571" y="673"/>
                  <a:pt x="571" y="681"/>
                </a:cubicBezTo>
                <a:cubicBezTo>
                  <a:pt x="571" y="688"/>
                  <a:pt x="577" y="694"/>
                  <a:pt x="584" y="694"/>
                </a:cubicBezTo>
                <a:cubicBezTo>
                  <a:pt x="592" y="695"/>
                  <a:pt x="598" y="689"/>
                  <a:pt x="599" y="681"/>
                </a:cubicBezTo>
                <a:cubicBezTo>
                  <a:pt x="599" y="674"/>
                  <a:pt x="593" y="667"/>
                  <a:pt x="585" y="667"/>
                </a:cubicBezTo>
                <a:close/>
                <a:moveTo>
                  <a:pt x="1179" y="1252"/>
                </a:moveTo>
                <a:cubicBezTo>
                  <a:pt x="1178" y="1245"/>
                  <a:pt x="1172" y="1239"/>
                  <a:pt x="1165" y="1239"/>
                </a:cubicBezTo>
                <a:cubicBezTo>
                  <a:pt x="1157" y="1238"/>
                  <a:pt x="1151" y="1245"/>
                  <a:pt x="1151" y="1253"/>
                </a:cubicBezTo>
                <a:cubicBezTo>
                  <a:pt x="1151" y="1261"/>
                  <a:pt x="1157" y="1266"/>
                  <a:pt x="1165" y="1266"/>
                </a:cubicBezTo>
                <a:cubicBezTo>
                  <a:pt x="1173" y="1266"/>
                  <a:pt x="1179" y="1260"/>
                  <a:pt x="1179" y="1252"/>
                </a:cubicBezTo>
                <a:close/>
                <a:moveTo>
                  <a:pt x="1064" y="517"/>
                </a:moveTo>
                <a:cubicBezTo>
                  <a:pt x="1057" y="517"/>
                  <a:pt x="1050" y="523"/>
                  <a:pt x="1049" y="530"/>
                </a:cubicBezTo>
                <a:cubicBezTo>
                  <a:pt x="1049" y="537"/>
                  <a:pt x="1055" y="544"/>
                  <a:pt x="1063" y="544"/>
                </a:cubicBezTo>
                <a:cubicBezTo>
                  <a:pt x="1070" y="544"/>
                  <a:pt x="1076" y="539"/>
                  <a:pt x="1077" y="532"/>
                </a:cubicBezTo>
                <a:cubicBezTo>
                  <a:pt x="1077" y="524"/>
                  <a:pt x="1071" y="517"/>
                  <a:pt x="1064" y="517"/>
                </a:cubicBezTo>
                <a:close/>
                <a:moveTo>
                  <a:pt x="610" y="1175"/>
                </a:moveTo>
                <a:cubicBezTo>
                  <a:pt x="609" y="1167"/>
                  <a:pt x="604" y="1161"/>
                  <a:pt x="596" y="1161"/>
                </a:cubicBezTo>
                <a:cubicBezTo>
                  <a:pt x="588" y="1161"/>
                  <a:pt x="582" y="1167"/>
                  <a:pt x="582" y="1175"/>
                </a:cubicBezTo>
                <a:cubicBezTo>
                  <a:pt x="582" y="1182"/>
                  <a:pt x="588" y="1189"/>
                  <a:pt x="596" y="1189"/>
                </a:cubicBezTo>
                <a:cubicBezTo>
                  <a:pt x="603" y="1189"/>
                  <a:pt x="610" y="1183"/>
                  <a:pt x="610" y="1175"/>
                </a:cubicBezTo>
                <a:close/>
                <a:moveTo>
                  <a:pt x="725" y="1282"/>
                </a:moveTo>
                <a:cubicBezTo>
                  <a:pt x="732" y="1282"/>
                  <a:pt x="738" y="1276"/>
                  <a:pt x="738" y="1269"/>
                </a:cubicBezTo>
                <a:cubicBezTo>
                  <a:pt x="739" y="1262"/>
                  <a:pt x="733" y="1256"/>
                  <a:pt x="725" y="1255"/>
                </a:cubicBezTo>
                <a:cubicBezTo>
                  <a:pt x="717" y="1255"/>
                  <a:pt x="711" y="1261"/>
                  <a:pt x="711" y="1269"/>
                </a:cubicBezTo>
                <a:cubicBezTo>
                  <a:pt x="711" y="1276"/>
                  <a:pt x="717" y="1282"/>
                  <a:pt x="725" y="1282"/>
                </a:cubicBezTo>
                <a:close/>
                <a:moveTo>
                  <a:pt x="967" y="1304"/>
                </a:moveTo>
                <a:cubicBezTo>
                  <a:pt x="959" y="1304"/>
                  <a:pt x="953" y="1310"/>
                  <a:pt x="953" y="1318"/>
                </a:cubicBezTo>
                <a:cubicBezTo>
                  <a:pt x="954" y="1325"/>
                  <a:pt x="960" y="1331"/>
                  <a:pt x="967" y="1331"/>
                </a:cubicBezTo>
                <a:cubicBezTo>
                  <a:pt x="975" y="1331"/>
                  <a:pt x="981" y="1324"/>
                  <a:pt x="981" y="1317"/>
                </a:cubicBezTo>
                <a:cubicBezTo>
                  <a:pt x="980" y="1310"/>
                  <a:pt x="974" y="1304"/>
                  <a:pt x="967" y="1304"/>
                </a:cubicBezTo>
                <a:close/>
                <a:moveTo>
                  <a:pt x="1311" y="813"/>
                </a:moveTo>
                <a:cubicBezTo>
                  <a:pt x="1303" y="813"/>
                  <a:pt x="1298" y="820"/>
                  <a:pt x="1298" y="828"/>
                </a:cubicBezTo>
                <a:cubicBezTo>
                  <a:pt x="1298" y="835"/>
                  <a:pt x="1305" y="841"/>
                  <a:pt x="1312" y="840"/>
                </a:cubicBezTo>
                <a:cubicBezTo>
                  <a:pt x="1319" y="840"/>
                  <a:pt x="1325" y="833"/>
                  <a:pt x="1325" y="826"/>
                </a:cubicBezTo>
                <a:cubicBezTo>
                  <a:pt x="1325" y="819"/>
                  <a:pt x="1319" y="813"/>
                  <a:pt x="1311" y="813"/>
                </a:cubicBezTo>
                <a:close/>
                <a:moveTo>
                  <a:pt x="1167" y="581"/>
                </a:moveTo>
                <a:cubicBezTo>
                  <a:pt x="1160" y="581"/>
                  <a:pt x="1154" y="587"/>
                  <a:pt x="1154" y="594"/>
                </a:cubicBezTo>
                <a:cubicBezTo>
                  <a:pt x="1153" y="602"/>
                  <a:pt x="1160" y="608"/>
                  <a:pt x="1167" y="608"/>
                </a:cubicBezTo>
                <a:cubicBezTo>
                  <a:pt x="1174" y="609"/>
                  <a:pt x="1180" y="603"/>
                  <a:pt x="1181" y="595"/>
                </a:cubicBezTo>
                <a:cubicBezTo>
                  <a:pt x="1181" y="587"/>
                  <a:pt x="1175" y="581"/>
                  <a:pt x="1167" y="581"/>
                </a:cubicBezTo>
                <a:close/>
                <a:moveTo>
                  <a:pt x="1266" y="700"/>
                </a:moveTo>
                <a:cubicBezTo>
                  <a:pt x="1259" y="700"/>
                  <a:pt x="1253" y="706"/>
                  <a:pt x="1253" y="713"/>
                </a:cubicBezTo>
                <a:cubicBezTo>
                  <a:pt x="1253" y="721"/>
                  <a:pt x="1259" y="727"/>
                  <a:pt x="1266" y="727"/>
                </a:cubicBezTo>
                <a:cubicBezTo>
                  <a:pt x="1274" y="727"/>
                  <a:pt x="1280" y="721"/>
                  <a:pt x="1280" y="713"/>
                </a:cubicBezTo>
                <a:cubicBezTo>
                  <a:pt x="1280" y="706"/>
                  <a:pt x="1274" y="700"/>
                  <a:pt x="1266" y="700"/>
                </a:cubicBezTo>
                <a:close/>
                <a:moveTo>
                  <a:pt x="719" y="556"/>
                </a:moveTo>
                <a:cubicBezTo>
                  <a:pt x="719" y="564"/>
                  <a:pt x="725" y="570"/>
                  <a:pt x="732" y="570"/>
                </a:cubicBezTo>
                <a:cubicBezTo>
                  <a:pt x="740" y="570"/>
                  <a:pt x="746" y="564"/>
                  <a:pt x="746" y="557"/>
                </a:cubicBezTo>
                <a:cubicBezTo>
                  <a:pt x="746" y="549"/>
                  <a:pt x="740" y="543"/>
                  <a:pt x="733" y="543"/>
                </a:cubicBezTo>
                <a:cubicBezTo>
                  <a:pt x="725" y="542"/>
                  <a:pt x="719" y="549"/>
                  <a:pt x="719" y="556"/>
                </a:cubicBezTo>
                <a:close/>
                <a:moveTo>
                  <a:pt x="613" y="643"/>
                </a:moveTo>
                <a:cubicBezTo>
                  <a:pt x="606" y="643"/>
                  <a:pt x="600" y="649"/>
                  <a:pt x="600" y="657"/>
                </a:cubicBezTo>
                <a:cubicBezTo>
                  <a:pt x="601" y="664"/>
                  <a:pt x="607" y="670"/>
                  <a:pt x="614" y="670"/>
                </a:cubicBezTo>
                <a:cubicBezTo>
                  <a:pt x="621" y="670"/>
                  <a:pt x="628" y="663"/>
                  <a:pt x="628" y="656"/>
                </a:cubicBezTo>
                <a:cubicBezTo>
                  <a:pt x="627" y="648"/>
                  <a:pt x="621" y="642"/>
                  <a:pt x="613" y="643"/>
                </a:cubicBezTo>
                <a:close/>
                <a:moveTo>
                  <a:pt x="804" y="1317"/>
                </a:moveTo>
                <a:cubicBezTo>
                  <a:pt x="811" y="1316"/>
                  <a:pt x="817" y="1310"/>
                  <a:pt x="817" y="1303"/>
                </a:cubicBezTo>
                <a:cubicBezTo>
                  <a:pt x="817" y="1295"/>
                  <a:pt x="812" y="1290"/>
                  <a:pt x="804" y="1289"/>
                </a:cubicBezTo>
                <a:cubicBezTo>
                  <a:pt x="797" y="1289"/>
                  <a:pt x="791" y="1295"/>
                  <a:pt x="790" y="1302"/>
                </a:cubicBezTo>
                <a:cubicBezTo>
                  <a:pt x="790" y="1310"/>
                  <a:pt x="797" y="1317"/>
                  <a:pt x="804" y="1317"/>
                </a:cubicBezTo>
                <a:close/>
                <a:moveTo>
                  <a:pt x="550" y="746"/>
                </a:moveTo>
                <a:cubicBezTo>
                  <a:pt x="543" y="746"/>
                  <a:pt x="536" y="752"/>
                  <a:pt x="536" y="760"/>
                </a:cubicBezTo>
                <a:cubicBezTo>
                  <a:pt x="536" y="767"/>
                  <a:pt x="543" y="773"/>
                  <a:pt x="550" y="773"/>
                </a:cubicBezTo>
                <a:cubicBezTo>
                  <a:pt x="558" y="773"/>
                  <a:pt x="563" y="767"/>
                  <a:pt x="563" y="759"/>
                </a:cubicBezTo>
                <a:cubicBezTo>
                  <a:pt x="563" y="752"/>
                  <a:pt x="557" y="746"/>
                  <a:pt x="550" y="746"/>
                </a:cubicBezTo>
                <a:close/>
                <a:moveTo>
                  <a:pt x="1052" y="1310"/>
                </a:moveTo>
                <a:cubicBezTo>
                  <a:pt x="1059" y="1310"/>
                  <a:pt x="1065" y="1304"/>
                  <a:pt x="1065" y="1297"/>
                </a:cubicBezTo>
                <a:cubicBezTo>
                  <a:pt x="1065" y="1289"/>
                  <a:pt x="1059" y="1283"/>
                  <a:pt x="1051" y="1283"/>
                </a:cubicBezTo>
                <a:cubicBezTo>
                  <a:pt x="1044" y="1283"/>
                  <a:pt x="1038" y="1289"/>
                  <a:pt x="1038" y="1297"/>
                </a:cubicBezTo>
                <a:cubicBezTo>
                  <a:pt x="1037" y="1304"/>
                  <a:pt x="1044" y="1311"/>
                  <a:pt x="1052" y="1310"/>
                </a:cubicBezTo>
                <a:close/>
                <a:moveTo>
                  <a:pt x="1009" y="512"/>
                </a:moveTo>
                <a:cubicBezTo>
                  <a:pt x="1002" y="512"/>
                  <a:pt x="995" y="518"/>
                  <a:pt x="995" y="525"/>
                </a:cubicBezTo>
                <a:cubicBezTo>
                  <a:pt x="995" y="533"/>
                  <a:pt x="1001" y="539"/>
                  <a:pt x="1008" y="539"/>
                </a:cubicBezTo>
                <a:cubicBezTo>
                  <a:pt x="1016" y="539"/>
                  <a:pt x="1022" y="533"/>
                  <a:pt x="1022" y="526"/>
                </a:cubicBezTo>
                <a:cubicBezTo>
                  <a:pt x="1022" y="518"/>
                  <a:pt x="1016" y="512"/>
                  <a:pt x="1009" y="512"/>
                </a:cubicBezTo>
                <a:close/>
                <a:moveTo>
                  <a:pt x="901" y="503"/>
                </a:moveTo>
                <a:cubicBezTo>
                  <a:pt x="893" y="503"/>
                  <a:pt x="887" y="508"/>
                  <a:pt x="887" y="516"/>
                </a:cubicBezTo>
                <a:cubicBezTo>
                  <a:pt x="887" y="523"/>
                  <a:pt x="893" y="530"/>
                  <a:pt x="900" y="530"/>
                </a:cubicBezTo>
                <a:cubicBezTo>
                  <a:pt x="907" y="530"/>
                  <a:pt x="914" y="524"/>
                  <a:pt x="914" y="516"/>
                </a:cubicBezTo>
                <a:cubicBezTo>
                  <a:pt x="914" y="509"/>
                  <a:pt x="908" y="503"/>
                  <a:pt x="901" y="503"/>
                </a:cubicBezTo>
                <a:close/>
                <a:moveTo>
                  <a:pt x="551" y="1075"/>
                </a:moveTo>
                <a:cubicBezTo>
                  <a:pt x="558" y="1075"/>
                  <a:pt x="564" y="1069"/>
                  <a:pt x="564" y="1061"/>
                </a:cubicBezTo>
                <a:cubicBezTo>
                  <a:pt x="564" y="1054"/>
                  <a:pt x="558" y="1048"/>
                  <a:pt x="551" y="1048"/>
                </a:cubicBezTo>
                <a:cubicBezTo>
                  <a:pt x="543" y="1048"/>
                  <a:pt x="537" y="1054"/>
                  <a:pt x="537" y="1062"/>
                </a:cubicBezTo>
                <a:cubicBezTo>
                  <a:pt x="537" y="1069"/>
                  <a:pt x="543" y="1075"/>
                  <a:pt x="551" y="1075"/>
                </a:cubicBezTo>
                <a:close/>
                <a:moveTo>
                  <a:pt x="1179" y="625"/>
                </a:moveTo>
                <a:cubicBezTo>
                  <a:pt x="1179" y="632"/>
                  <a:pt x="1185" y="638"/>
                  <a:pt x="1192" y="638"/>
                </a:cubicBezTo>
                <a:cubicBezTo>
                  <a:pt x="1200" y="638"/>
                  <a:pt x="1206" y="632"/>
                  <a:pt x="1206" y="624"/>
                </a:cubicBezTo>
                <a:cubicBezTo>
                  <a:pt x="1205" y="617"/>
                  <a:pt x="1199" y="611"/>
                  <a:pt x="1192" y="611"/>
                </a:cubicBezTo>
                <a:cubicBezTo>
                  <a:pt x="1184" y="611"/>
                  <a:pt x="1178" y="617"/>
                  <a:pt x="1179" y="625"/>
                </a:cubicBezTo>
                <a:close/>
                <a:moveTo>
                  <a:pt x="689" y="581"/>
                </a:moveTo>
                <a:cubicBezTo>
                  <a:pt x="689" y="589"/>
                  <a:pt x="696" y="595"/>
                  <a:pt x="703" y="595"/>
                </a:cubicBezTo>
                <a:cubicBezTo>
                  <a:pt x="710" y="594"/>
                  <a:pt x="716" y="588"/>
                  <a:pt x="716" y="581"/>
                </a:cubicBezTo>
                <a:cubicBezTo>
                  <a:pt x="716" y="573"/>
                  <a:pt x="710" y="567"/>
                  <a:pt x="702" y="568"/>
                </a:cubicBezTo>
                <a:cubicBezTo>
                  <a:pt x="695" y="568"/>
                  <a:pt x="689" y="574"/>
                  <a:pt x="689" y="581"/>
                </a:cubicBezTo>
                <a:close/>
                <a:moveTo>
                  <a:pt x="644" y="617"/>
                </a:moveTo>
                <a:cubicBezTo>
                  <a:pt x="636" y="617"/>
                  <a:pt x="630" y="623"/>
                  <a:pt x="630" y="631"/>
                </a:cubicBezTo>
                <a:cubicBezTo>
                  <a:pt x="630" y="638"/>
                  <a:pt x="636" y="644"/>
                  <a:pt x="644" y="644"/>
                </a:cubicBezTo>
                <a:cubicBezTo>
                  <a:pt x="651" y="644"/>
                  <a:pt x="657" y="638"/>
                  <a:pt x="657" y="631"/>
                </a:cubicBezTo>
                <a:cubicBezTo>
                  <a:pt x="657" y="623"/>
                  <a:pt x="651" y="617"/>
                  <a:pt x="644" y="617"/>
                </a:cubicBezTo>
                <a:close/>
                <a:moveTo>
                  <a:pt x="531" y="990"/>
                </a:moveTo>
                <a:cubicBezTo>
                  <a:pt x="539" y="990"/>
                  <a:pt x="545" y="984"/>
                  <a:pt x="544" y="977"/>
                </a:cubicBezTo>
                <a:cubicBezTo>
                  <a:pt x="544" y="969"/>
                  <a:pt x="538" y="963"/>
                  <a:pt x="531" y="964"/>
                </a:cubicBezTo>
                <a:cubicBezTo>
                  <a:pt x="523" y="964"/>
                  <a:pt x="517" y="970"/>
                  <a:pt x="518" y="977"/>
                </a:cubicBezTo>
                <a:cubicBezTo>
                  <a:pt x="518" y="985"/>
                  <a:pt x="524" y="991"/>
                  <a:pt x="531" y="990"/>
                </a:cubicBezTo>
                <a:close/>
                <a:moveTo>
                  <a:pt x="1306" y="1044"/>
                </a:moveTo>
                <a:cubicBezTo>
                  <a:pt x="1306" y="1037"/>
                  <a:pt x="1300" y="1031"/>
                  <a:pt x="1293" y="1031"/>
                </a:cubicBezTo>
                <a:cubicBezTo>
                  <a:pt x="1285" y="1031"/>
                  <a:pt x="1279" y="1037"/>
                  <a:pt x="1279" y="1044"/>
                </a:cubicBezTo>
                <a:cubicBezTo>
                  <a:pt x="1279" y="1052"/>
                  <a:pt x="1285" y="1058"/>
                  <a:pt x="1293" y="1058"/>
                </a:cubicBezTo>
                <a:cubicBezTo>
                  <a:pt x="1300" y="1058"/>
                  <a:pt x="1306" y="1052"/>
                  <a:pt x="1306" y="1044"/>
                </a:cubicBezTo>
                <a:close/>
                <a:moveTo>
                  <a:pt x="1258" y="1137"/>
                </a:moveTo>
                <a:cubicBezTo>
                  <a:pt x="1265" y="1137"/>
                  <a:pt x="1271" y="1131"/>
                  <a:pt x="1271" y="1123"/>
                </a:cubicBezTo>
                <a:cubicBezTo>
                  <a:pt x="1271" y="1116"/>
                  <a:pt x="1265" y="1110"/>
                  <a:pt x="1257" y="1110"/>
                </a:cubicBezTo>
                <a:cubicBezTo>
                  <a:pt x="1250" y="1110"/>
                  <a:pt x="1244" y="1117"/>
                  <a:pt x="1244" y="1124"/>
                </a:cubicBezTo>
                <a:cubicBezTo>
                  <a:pt x="1244" y="1131"/>
                  <a:pt x="1251" y="1137"/>
                  <a:pt x="1258" y="1137"/>
                </a:cubicBezTo>
                <a:close/>
                <a:moveTo>
                  <a:pt x="698" y="1252"/>
                </a:moveTo>
                <a:cubicBezTo>
                  <a:pt x="706" y="1253"/>
                  <a:pt x="712" y="1248"/>
                  <a:pt x="713" y="1240"/>
                </a:cubicBezTo>
                <a:cubicBezTo>
                  <a:pt x="714" y="1233"/>
                  <a:pt x="709" y="1226"/>
                  <a:pt x="701" y="1225"/>
                </a:cubicBezTo>
                <a:cubicBezTo>
                  <a:pt x="694" y="1225"/>
                  <a:pt x="687" y="1231"/>
                  <a:pt x="687" y="1238"/>
                </a:cubicBezTo>
                <a:cubicBezTo>
                  <a:pt x="686" y="1245"/>
                  <a:pt x="691" y="1251"/>
                  <a:pt x="698" y="1252"/>
                </a:cubicBezTo>
                <a:close/>
                <a:moveTo>
                  <a:pt x="1241" y="670"/>
                </a:moveTo>
                <a:cubicBezTo>
                  <a:pt x="1234" y="670"/>
                  <a:pt x="1228" y="676"/>
                  <a:pt x="1228" y="684"/>
                </a:cubicBezTo>
                <a:cubicBezTo>
                  <a:pt x="1228" y="691"/>
                  <a:pt x="1234" y="697"/>
                  <a:pt x="1242" y="697"/>
                </a:cubicBezTo>
                <a:cubicBezTo>
                  <a:pt x="1249" y="697"/>
                  <a:pt x="1255" y="690"/>
                  <a:pt x="1255" y="683"/>
                </a:cubicBezTo>
                <a:cubicBezTo>
                  <a:pt x="1255" y="676"/>
                  <a:pt x="1249" y="670"/>
                  <a:pt x="1241" y="670"/>
                </a:cubicBezTo>
                <a:close/>
                <a:moveTo>
                  <a:pt x="1080" y="1286"/>
                </a:moveTo>
                <a:cubicBezTo>
                  <a:pt x="1088" y="1286"/>
                  <a:pt x="1094" y="1279"/>
                  <a:pt x="1094" y="1272"/>
                </a:cubicBezTo>
                <a:cubicBezTo>
                  <a:pt x="1094" y="1264"/>
                  <a:pt x="1088" y="1259"/>
                  <a:pt x="1080" y="1259"/>
                </a:cubicBezTo>
                <a:cubicBezTo>
                  <a:pt x="1073" y="1259"/>
                  <a:pt x="1067" y="1265"/>
                  <a:pt x="1067" y="1273"/>
                </a:cubicBezTo>
                <a:cubicBezTo>
                  <a:pt x="1067" y="1280"/>
                  <a:pt x="1073" y="1286"/>
                  <a:pt x="1080" y="1286"/>
                </a:cubicBezTo>
                <a:close/>
                <a:moveTo>
                  <a:pt x="1216" y="640"/>
                </a:moveTo>
                <a:cubicBezTo>
                  <a:pt x="1209" y="640"/>
                  <a:pt x="1203" y="647"/>
                  <a:pt x="1203" y="654"/>
                </a:cubicBezTo>
                <a:cubicBezTo>
                  <a:pt x="1203" y="661"/>
                  <a:pt x="1210" y="667"/>
                  <a:pt x="1217" y="667"/>
                </a:cubicBezTo>
                <a:cubicBezTo>
                  <a:pt x="1225" y="667"/>
                  <a:pt x="1230" y="661"/>
                  <a:pt x="1230" y="653"/>
                </a:cubicBezTo>
                <a:cubicBezTo>
                  <a:pt x="1230" y="646"/>
                  <a:pt x="1224" y="640"/>
                  <a:pt x="1216" y="640"/>
                </a:cubicBezTo>
                <a:close/>
                <a:moveTo>
                  <a:pt x="858" y="1320"/>
                </a:moveTo>
                <a:cubicBezTo>
                  <a:pt x="866" y="1321"/>
                  <a:pt x="872" y="1315"/>
                  <a:pt x="872" y="1307"/>
                </a:cubicBezTo>
                <a:cubicBezTo>
                  <a:pt x="872" y="1300"/>
                  <a:pt x="866" y="1294"/>
                  <a:pt x="859" y="1294"/>
                </a:cubicBezTo>
                <a:cubicBezTo>
                  <a:pt x="852" y="1293"/>
                  <a:pt x="845" y="1300"/>
                  <a:pt x="845" y="1307"/>
                </a:cubicBezTo>
                <a:cubicBezTo>
                  <a:pt x="845" y="1314"/>
                  <a:pt x="851" y="1320"/>
                  <a:pt x="858" y="1320"/>
                </a:cubicBezTo>
                <a:close/>
                <a:moveTo>
                  <a:pt x="912" y="1326"/>
                </a:moveTo>
                <a:cubicBezTo>
                  <a:pt x="920" y="1326"/>
                  <a:pt x="926" y="1320"/>
                  <a:pt x="926" y="1312"/>
                </a:cubicBezTo>
                <a:cubicBezTo>
                  <a:pt x="926" y="1305"/>
                  <a:pt x="920" y="1299"/>
                  <a:pt x="912" y="1299"/>
                </a:cubicBezTo>
                <a:cubicBezTo>
                  <a:pt x="905" y="1299"/>
                  <a:pt x="899" y="1305"/>
                  <a:pt x="899" y="1312"/>
                </a:cubicBezTo>
                <a:cubicBezTo>
                  <a:pt x="899" y="1320"/>
                  <a:pt x="905" y="1326"/>
                  <a:pt x="912" y="1326"/>
                </a:cubicBezTo>
                <a:close/>
                <a:moveTo>
                  <a:pt x="673" y="592"/>
                </a:moveTo>
                <a:cubicBezTo>
                  <a:pt x="666" y="592"/>
                  <a:pt x="660" y="599"/>
                  <a:pt x="660" y="606"/>
                </a:cubicBezTo>
                <a:cubicBezTo>
                  <a:pt x="660" y="614"/>
                  <a:pt x="666" y="619"/>
                  <a:pt x="674" y="619"/>
                </a:cubicBezTo>
                <a:cubicBezTo>
                  <a:pt x="681" y="619"/>
                  <a:pt x="687" y="613"/>
                  <a:pt x="687" y="606"/>
                </a:cubicBezTo>
                <a:cubicBezTo>
                  <a:pt x="687" y="598"/>
                  <a:pt x="681" y="592"/>
                  <a:pt x="673" y="592"/>
                </a:cubicBezTo>
                <a:close/>
                <a:moveTo>
                  <a:pt x="1087" y="547"/>
                </a:moveTo>
                <a:cubicBezTo>
                  <a:pt x="1080" y="548"/>
                  <a:pt x="1074" y="554"/>
                  <a:pt x="1075" y="561"/>
                </a:cubicBezTo>
                <a:cubicBezTo>
                  <a:pt x="1075" y="568"/>
                  <a:pt x="1081" y="574"/>
                  <a:pt x="1088" y="574"/>
                </a:cubicBezTo>
                <a:cubicBezTo>
                  <a:pt x="1095" y="574"/>
                  <a:pt x="1102" y="567"/>
                  <a:pt x="1102" y="560"/>
                </a:cubicBezTo>
                <a:cubicBezTo>
                  <a:pt x="1101" y="553"/>
                  <a:pt x="1095" y="547"/>
                  <a:pt x="1087" y="547"/>
                </a:cubicBezTo>
                <a:close/>
                <a:moveTo>
                  <a:pt x="802" y="537"/>
                </a:moveTo>
                <a:cubicBezTo>
                  <a:pt x="802" y="544"/>
                  <a:pt x="809" y="550"/>
                  <a:pt x="816" y="550"/>
                </a:cubicBezTo>
                <a:cubicBezTo>
                  <a:pt x="823" y="550"/>
                  <a:pt x="829" y="544"/>
                  <a:pt x="829" y="537"/>
                </a:cubicBezTo>
                <a:cubicBezTo>
                  <a:pt x="829" y="529"/>
                  <a:pt x="824" y="523"/>
                  <a:pt x="816" y="523"/>
                </a:cubicBezTo>
                <a:cubicBezTo>
                  <a:pt x="809" y="523"/>
                  <a:pt x="802" y="529"/>
                  <a:pt x="802" y="537"/>
                </a:cubicBezTo>
                <a:close/>
                <a:moveTo>
                  <a:pt x="954" y="535"/>
                </a:moveTo>
                <a:cubicBezTo>
                  <a:pt x="961" y="535"/>
                  <a:pt x="968" y="530"/>
                  <a:pt x="968" y="522"/>
                </a:cubicBezTo>
                <a:cubicBezTo>
                  <a:pt x="969" y="515"/>
                  <a:pt x="963" y="508"/>
                  <a:pt x="956" y="508"/>
                </a:cubicBezTo>
                <a:cubicBezTo>
                  <a:pt x="948" y="508"/>
                  <a:pt x="942" y="513"/>
                  <a:pt x="942" y="520"/>
                </a:cubicBezTo>
                <a:cubicBezTo>
                  <a:pt x="941" y="528"/>
                  <a:pt x="947" y="534"/>
                  <a:pt x="954" y="535"/>
                </a:cubicBezTo>
                <a:close/>
                <a:moveTo>
                  <a:pt x="1297" y="1003"/>
                </a:moveTo>
                <a:cubicBezTo>
                  <a:pt x="1305" y="1003"/>
                  <a:pt x="1310" y="997"/>
                  <a:pt x="1310" y="989"/>
                </a:cubicBezTo>
                <a:cubicBezTo>
                  <a:pt x="1310" y="982"/>
                  <a:pt x="1304" y="976"/>
                  <a:pt x="1297" y="976"/>
                </a:cubicBezTo>
                <a:cubicBezTo>
                  <a:pt x="1290" y="977"/>
                  <a:pt x="1284" y="982"/>
                  <a:pt x="1284" y="989"/>
                </a:cubicBezTo>
                <a:cubicBezTo>
                  <a:pt x="1284" y="997"/>
                  <a:pt x="1290" y="1003"/>
                  <a:pt x="1297" y="1003"/>
                </a:cubicBezTo>
                <a:close/>
                <a:moveTo>
                  <a:pt x="1307" y="867"/>
                </a:moveTo>
                <a:cubicBezTo>
                  <a:pt x="1300" y="867"/>
                  <a:pt x="1293" y="873"/>
                  <a:pt x="1293" y="880"/>
                </a:cubicBezTo>
                <a:cubicBezTo>
                  <a:pt x="1293" y="887"/>
                  <a:pt x="1298" y="893"/>
                  <a:pt x="1306" y="894"/>
                </a:cubicBezTo>
                <a:cubicBezTo>
                  <a:pt x="1313" y="894"/>
                  <a:pt x="1319" y="888"/>
                  <a:pt x="1320" y="881"/>
                </a:cubicBezTo>
                <a:cubicBezTo>
                  <a:pt x="1320" y="874"/>
                  <a:pt x="1314" y="868"/>
                  <a:pt x="1307" y="867"/>
                </a:cubicBezTo>
                <a:close/>
                <a:moveTo>
                  <a:pt x="554" y="868"/>
                </a:moveTo>
                <a:cubicBezTo>
                  <a:pt x="554" y="861"/>
                  <a:pt x="548" y="856"/>
                  <a:pt x="541" y="855"/>
                </a:cubicBezTo>
                <a:cubicBezTo>
                  <a:pt x="534" y="855"/>
                  <a:pt x="528" y="861"/>
                  <a:pt x="527" y="868"/>
                </a:cubicBezTo>
                <a:cubicBezTo>
                  <a:pt x="527" y="875"/>
                  <a:pt x="533" y="882"/>
                  <a:pt x="540" y="882"/>
                </a:cubicBezTo>
                <a:cubicBezTo>
                  <a:pt x="548" y="882"/>
                  <a:pt x="554" y="876"/>
                  <a:pt x="554" y="868"/>
                </a:cubicBezTo>
                <a:close/>
                <a:moveTo>
                  <a:pt x="590" y="1091"/>
                </a:moveTo>
                <a:cubicBezTo>
                  <a:pt x="589" y="1083"/>
                  <a:pt x="583" y="1078"/>
                  <a:pt x="575" y="1078"/>
                </a:cubicBezTo>
                <a:cubicBezTo>
                  <a:pt x="568" y="1078"/>
                  <a:pt x="563" y="1084"/>
                  <a:pt x="563" y="1092"/>
                </a:cubicBezTo>
                <a:cubicBezTo>
                  <a:pt x="563" y="1099"/>
                  <a:pt x="570" y="1105"/>
                  <a:pt x="577" y="1105"/>
                </a:cubicBezTo>
                <a:cubicBezTo>
                  <a:pt x="584" y="1104"/>
                  <a:pt x="590" y="1098"/>
                  <a:pt x="590" y="1091"/>
                </a:cubicBezTo>
                <a:close/>
                <a:moveTo>
                  <a:pt x="545" y="827"/>
                </a:moveTo>
                <a:cubicBezTo>
                  <a:pt x="552" y="827"/>
                  <a:pt x="559" y="822"/>
                  <a:pt x="559" y="815"/>
                </a:cubicBezTo>
                <a:cubicBezTo>
                  <a:pt x="559" y="807"/>
                  <a:pt x="553" y="801"/>
                  <a:pt x="546" y="801"/>
                </a:cubicBezTo>
                <a:cubicBezTo>
                  <a:pt x="539" y="800"/>
                  <a:pt x="533" y="806"/>
                  <a:pt x="532" y="813"/>
                </a:cubicBezTo>
                <a:cubicBezTo>
                  <a:pt x="532" y="821"/>
                  <a:pt x="538" y="827"/>
                  <a:pt x="545" y="827"/>
                </a:cubicBezTo>
                <a:close/>
                <a:moveTo>
                  <a:pt x="1287" y="784"/>
                </a:moveTo>
                <a:cubicBezTo>
                  <a:pt x="1279" y="784"/>
                  <a:pt x="1273" y="790"/>
                  <a:pt x="1273" y="797"/>
                </a:cubicBezTo>
                <a:cubicBezTo>
                  <a:pt x="1274" y="804"/>
                  <a:pt x="1280" y="810"/>
                  <a:pt x="1287" y="810"/>
                </a:cubicBezTo>
                <a:cubicBezTo>
                  <a:pt x="1294" y="810"/>
                  <a:pt x="1300" y="804"/>
                  <a:pt x="1300" y="796"/>
                </a:cubicBezTo>
                <a:cubicBezTo>
                  <a:pt x="1300" y="789"/>
                  <a:pt x="1294" y="784"/>
                  <a:pt x="1287" y="784"/>
                </a:cubicBezTo>
                <a:close/>
                <a:moveTo>
                  <a:pt x="1229" y="1162"/>
                </a:moveTo>
                <a:cubicBezTo>
                  <a:pt x="1236" y="1162"/>
                  <a:pt x="1242" y="1155"/>
                  <a:pt x="1242" y="1148"/>
                </a:cubicBezTo>
                <a:cubicBezTo>
                  <a:pt x="1242" y="1141"/>
                  <a:pt x="1236" y="1135"/>
                  <a:pt x="1228" y="1135"/>
                </a:cubicBezTo>
                <a:cubicBezTo>
                  <a:pt x="1221" y="1135"/>
                  <a:pt x="1215" y="1141"/>
                  <a:pt x="1215" y="1148"/>
                </a:cubicBezTo>
                <a:cubicBezTo>
                  <a:pt x="1215" y="1156"/>
                  <a:pt x="1221" y="1162"/>
                  <a:pt x="1229" y="1162"/>
                </a:cubicBezTo>
                <a:close/>
                <a:moveTo>
                  <a:pt x="579" y="721"/>
                </a:moveTo>
                <a:cubicBezTo>
                  <a:pt x="572" y="722"/>
                  <a:pt x="566" y="728"/>
                  <a:pt x="566" y="735"/>
                </a:cubicBezTo>
                <a:cubicBezTo>
                  <a:pt x="567" y="743"/>
                  <a:pt x="573" y="748"/>
                  <a:pt x="581" y="748"/>
                </a:cubicBezTo>
                <a:cubicBezTo>
                  <a:pt x="588" y="747"/>
                  <a:pt x="593" y="741"/>
                  <a:pt x="593" y="734"/>
                </a:cubicBezTo>
                <a:cubicBezTo>
                  <a:pt x="593" y="727"/>
                  <a:pt x="586" y="721"/>
                  <a:pt x="579" y="721"/>
                </a:cubicBezTo>
                <a:close/>
                <a:moveTo>
                  <a:pt x="675" y="1222"/>
                </a:moveTo>
                <a:cubicBezTo>
                  <a:pt x="682" y="1222"/>
                  <a:pt x="688" y="1216"/>
                  <a:pt x="688" y="1209"/>
                </a:cubicBezTo>
                <a:cubicBezTo>
                  <a:pt x="689" y="1202"/>
                  <a:pt x="682" y="1196"/>
                  <a:pt x="675" y="1196"/>
                </a:cubicBezTo>
                <a:cubicBezTo>
                  <a:pt x="668" y="1196"/>
                  <a:pt x="662" y="1202"/>
                  <a:pt x="662" y="1210"/>
                </a:cubicBezTo>
                <a:cubicBezTo>
                  <a:pt x="662" y="1217"/>
                  <a:pt x="668" y="1222"/>
                  <a:pt x="675" y="1222"/>
                </a:cubicBezTo>
                <a:close/>
                <a:moveTo>
                  <a:pt x="549" y="923"/>
                </a:moveTo>
                <a:cubicBezTo>
                  <a:pt x="549" y="916"/>
                  <a:pt x="543" y="910"/>
                  <a:pt x="536" y="910"/>
                </a:cubicBezTo>
                <a:cubicBezTo>
                  <a:pt x="529" y="910"/>
                  <a:pt x="523" y="915"/>
                  <a:pt x="523" y="923"/>
                </a:cubicBezTo>
                <a:cubicBezTo>
                  <a:pt x="523" y="930"/>
                  <a:pt x="529" y="936"/>
                  <a:pt x="536" y="936"/>
                </a:cubicBezTo>
                <a:cubicBezTo>
                  <a:pt x="544" y="936"/>
                  <a:pt x="550" y="930"/>
                  <a:pt x="549" y="923"/>
                </a:cubicBezTo>
                <a:close/>
                <a:moveTo>
                  <a:pt x="1110" y="1261"/>
                </a:moveTo>
                <a:cubicBezTo>
                  <a:pt x="1118" y="1261"/>
                  <a:pt x="1124" y="1254"/>
                  <a:pt x="1123" y="1247"/>
                </a:cubicBezTo>
                <a:cubicBezTo>
                  <a:pt x="1123" y="1240"/>
                  <a:pt x="1117" y="1234"/>
                  <a:pt x="1110" y="1234"/>
                </a:cubicBezTo>
                <a:cubicBezTo>
                  <a:pt x="1103" y="1234"/>
                  <a:pt x="1097" y="1240"/>
                  <a:pt x="1097" y="1247"/>
                </a:cubicBezTo>
                <a:cubicBezTo>
                  <a:pt x="1097" y="1255"/>
                  <a:pt x="1103" y="1261"/>
                  <a:pt x="1110" y="1261"/>
                </a:cubicBezTo>
                <a:close/>
                <a:moveTo>
                  <a:pt x="780" y="1286"/>
                </a:moveTo>
                <a:cubicBezTo>
                  <a:pt x="787" y="1286"/>
                  <a:pt x="793" y="1280"/>
                  <a:pt x="792" y="1273"/>
                </a:cubicBezTo>
                <a:cubicBezTo>
                  <a:pt x="792" y="1266"/>
                  <a:pt x="787" y="1260"/>
                  <a:pt x="779" y="1260"/>
                </a:cubicBezTo>
                <a:cubicBezTo>
                  <a:pt x="772" y="1260"/>
                  <a:pt x="766" y="1266"/>
                  <a:pt x="766" y="1273"/>
                </a:cubicBezTo>
                <a:cubicBezTo>
                  <a:pt x="766" y="1281"/>
                  <a:pt x="772" y="1287"/>
                  <a:pt x="780" y="1286"/>
                </a:cubicBezTo>
                <a:close/>
                <a:moveTo>
                  <a:pt x="997" y="1306"/>
                </a:moveTo>
                <a:cubicBezTo>
                  <a:pt x="1004" y="1306"/>
                  <a:pt x="1010" y="1300"/>
                  <a:pt x="1010" y="1293"/>
                </a:cubicBezTo>
                <a:cubicBezTo>
                  <a:pt x="1010" y="1285"/>
                  <a:pt x="1004" y="1279"/>
                  <a:pt x="997" y="1279"/>
                </a:cubicBezTo>
                <a:cubicBezTo>
                  <a:pt x="990" y="1279"/>
                  <a:pt x="984" y="1285"/>
                  <a:pt x="983" y="1292"/>
                </a:cubicBezTo>
                <a:cubicBezTo>
                  <a:pt x="983" y="1300"/>
                  <a:pt x="989" y="1306"/>
                  <a:pt x="997" y="1306"/>
                </a:cubicBezTo>
                <a:close/>
                <a:moveTo>
                  <a:pt x="1315" y="935"/>
                </a:moveTo>
                <a:cubicBezTo>
                  <a:pt x="1315" y="928"/>
                  <a:pt x="1309" y="922"/>
                  <a:pt x="1302" y="922"/>
                </a:cubicBezTo>
                <a:cubicBezTo>
                  <a:pt x="1295" y="922"/>
                  <a:pt x="1289" y="928"/>
                  <a:pt x="1289" y="935"/>
                </a:cubicBezTo>
                <a:cubicBezTo>
                  <a:pt x="1289" y="943"/>
                  <a:pt x="1295" y="948"/>
                  <a:pt x="1302" y="948"/>
                </a:cubicBezTo>
                <a:cubicBezTo>
                  <a:pt x="1309" y="948"/>
                  <a:pt x="1315" y="942"/>
                  <a:pt x="1315" y="935"/>
                </a:cubicBezTo>
                <a:close/>
                <a:moveTo>
                  <a:pt x="787" y="548"/>
                </a:moveTo>
                <a:cubicBezTo>
                  <a:pt x="780" y="548"/>
                  <a:pt x="774" y="554"/>
                  <a:pt x="774" y="561"/>
                </a:cubicBezTo>
                <a:cubicBezTo>
                  <a:pt x="774" y="569"/>
                  <a:pt x="780" y="575"/>
                  <a:pt x="787" y="575"/>
                </a:cubicBezTo>
                <a:cubicBezTo>
                  <a:pt x="794" y="574"/>
                  <a:pt x="800" y="569"/>
                  <a:pt x="800" y="561"/>
                </a:cubicBezTo>
                <a:cubicBezTo>
                  <a:pt x="800" y="554"/>
                  <a:pt x="794" y="548"/>
                  <a:pt x="787" y="548"/>
                </a:cubicBezTo>
                <a:close/>
                <a:moveTo>
                  <a:pt x="857" y="541"/>
                </a:moveTo>
                <a:cubicBezTo>
                  <a:pt x="857" y="548"/>
                  <a:pt x="863" y="554"/>
                  <a:pt x="870" y="554"/>
                </a:cubicBezTo>
                <a:cubicBezTo>
                  <a:pt x="877" y="554"/>
                  <a:pt x="883" y="549"/>
                  <a:pt x="884" y="542"/>
                </a:cubicBezTo>
                <a:cubicBezTo>
                  <a:pt x="884" y="534"/>
                  <a:pt x="878" y="528"/>
                  <a:pt x="871" y="528"/>
                </a:cubicBezTo>
                <a:cubicBezTo>
                  <a:pt x="863" y="528"/>
                  <a:pt x="858" y="533"/>
                  <a:pt x="857" y="541"/>
                </a:cubicBezTo>
                <a:close/>
                <a:moveTo>
                  <a:pt x="601" y="1133"/>
                </a:moveTo>
                <a:cubicBezTo>
                  <a:pt x="608" y="1133"/>
                  <a:pt x="614" y="1127"/>
                  <a:pt x="614" y="1120"/>
                </a:cubicBezTo>
                <a:cubicBezTo>
                  <a:pt x="614" y="1113"/>
                  <a:pt x="608" y="1107"/>
                  <a:pt x="601" y="1107"/>
                </a:cubicBezTo>
                <a:cubicBezTo>
                  <a:pt x="594" y="1107"/>
                  <a:pt x="588" y="1113"/>
                  <a:pt x="588" y="1120"/>
                </a:cubicBezTo>
                <a:cubicBezTo>
                  <a:pt x="588" y="1128"/>
                  <a:pt x="594" y="1133"/>
                  <a:pt x="601" y="1133"/>
                </a:cubicBezTo>
                <a:close/>
                <a:moveTo>
                  <a:pt x="1033" y="542"/>
                </a:moveTo>
                <a:cubicBezTo>
                  <a:pt x="1026" y="542"/>
                  <a:pt x="1020" y="548"/>
                  <a:pt x="1020" y="555"/>
                </a:cubicBezTo>
                <a:cubicBezTo>
                  <a:pt x="1020" y="563"/>
                  <a:pt x="1026" y="569"/>
                  <a:pt x="1034" y="569"/>
                </a:cubicBezTo>
                <a:cubicBezTo>
                  <a:pt x="1041" y="568"/>
                  <a:pt x="1047" y="562"/>
                  <a:pt x="1047" y="555"/>
                </a:cubicBezTo>
                <a:cubicBezTo>
                  <a:pt x="1046" y="548"/>
                  <a:pt x="1040" y="542"/>
                  <a:pt x="1033" y="542"/>
                </a:cubicBezTo>
                <a:close/>
                <a:moveTo>
                  <a:pt x="1113" y="576"/>
                </a:moveTo>
                <a:cubicBezTo>
                  <a:pt x="1106" y="576"/>
                  <a:pt x="1100" y="582"/>
                  <a:pt x="1100" y="589"/>
                </a:cubicBezTo>
                <a:cubicBezTo>
                  <a:pt x="1099" y="597"/>
                  <a:pt x="1105" y="602"/>
                  <a:pt x="1112" y="603"/>
                </a:cubicBezTo>
                <a:cubicBezTo>
                  <a:pt x="1119" y="603"/>
                  <a:pt x="1125" y="597"/>
                  <a:pt x="1126" y="590"/>
                </a:cubicBezTo>
                <a:cubicBezTo>
                  <a:pt x="1126" y="583"/>
                  <a:pt x="1120" y="576"/>
                  <a:pt x="1113" y="576"/>
                </a:cubicBezTo>
                <a:close/>
                <a:moveTo>
                  <a:pt x="1199" y="1186"/>
                </a:moveTo>
                <a:cubicBezTo>
                  <a:pt x="1206" y="1186"/>
                  <a:pt x="1212" y="1180"/>
                  <a:pt x="1212" y="1173"/>
                </a:cubicBezTo>
                <a:cubicBezTo>
                  <a:pt x="1212" y="1166"/>
                  <a:pt x="1206" y="1160"/>
                  <a:pt x="1199" y="1160"/>
                </a:cubicBezTo>
                <a:cubicBezTo>
                  <a:pt x="1191" y="1160"/>
                  <a:pt x="1185" y="1166"/>
                  <a:pt x="1186" y="1174"/>
                </a:cubicBezTo>
                <a:cubicBezTo>
                  <a:pt x="1186" y="1181"/>
                  <a:pt x="1192" y="1186"/>
                  <a:pt x="1199" y="1186"/>
                </a:cubicBezTo>
                <a:close/>
                <a:moveTo>
                  <a:pt x="651" y="1193"/>
                </a:moveTo>
                <a:cubicBezTo>
                  <a:pt x="658" y="1193"/>
                  <a:pt x="664" y="1187"/>
                  <a:pt x="664" y="1180"/>
                </a:cubicBezTo>
                <a:cubicBezTo>
                  <a:pt x="664" y="1173"/>
                  <a:pt x="658" y="1167"/>
                  <a:pt x="651" y="1167"/>
                </a:cubicBezTo>
                <a:cubicBezTo>
                  <a:pt x="643" y="1167"/>
                  <a:pt x="637" y="1173"/>
                  <a:pt x="637" y="1180"/>
                </a:cubicBezTo>
                <a:cubicBezTo>
                  <a:pt x="638" y="1188"/>
                  <a:pt x="643" y="1193"/>
                  <a:pt x="651" y="1193"/>
                </a:cubicBezTo>
                <a:close/>
                <a:moveTo>
                  <a:pt x="1140" y="1236"/>
                </a:moveTo>
                <a:cubicBezTo>
                  <a:pt x="1147" y="1236"/>
                  <a:pt x="1153" y="1230"/>
                  <a:pt x="1153" y="1223"/>
                </a:cubicBezTo>
                <a:cubicBezTo>
                  <a:pt x="1153" y="1216"/>
                  <a:pt x="1148" y="1210"/>
                  <a:pt x="1141" y="1209"/>
                </a:cubicBezTo>
                <a:cubicBezTo>
                  <a:pt x="1133" y="1209"/>
                  <a:pt x="1127" y="1215"/>
                  <a:pt x="1127" y="1223"/>
                </a:cubicBezTo>
                <a:cubicBezTo>
                  <a:pt x="1127" y="1230"/>
                  <a:pt x="1133" y="1236"/>
                  <a:pt x="1140" y="1236"/>
                </a:cubicBezTo>
                <a:close/>
                <a:moveTo>
                  <a:pt x="1262" y="1082"/>
                </a:moveTo>
                <a:cubicBezTo>
                  <a:pt x="1270" y="1082"/>
                  <a:pt x="1276" y="1077"/>
                  <a:pt x="1276" y="1069"/>
                </a:cubicBezTo>
                <a:cubicBezTo>
                  <a:pt x="1276" y="1062"/>
                  <a:pt x="1270" y="1056"/>
                  <a:pt x="1263" y="1056"/>
                </a:cubicBezTo>
                <a:cubicBezTo>
                  <a:pt x="1256" y="1056"/>
                  <a:pt x="1250" y="1061"/>
                  <a:pt x="1250" y="1068"/>
                </a:cubicBezTo>
                <a:cubicBezTo>
                  <a:pt x="1250" y="1076"/>
                  <a:pt x="1255" y="1082"/>
                  <a:pt x="1262" y="1082"/>
                </a:cubicBezTo>
                <a:close/>
                <a:moveTo>
                  <a:pt x="925" y="533"/>
                </a:moveTo>
                <a:cubicBezTo>
                  <a:pt x="918" y="533"/>
                  <a:pt x="912" y="539"/>
                  <a:pt x="912" y="546"/>
                </a:cubicBezTo>
                <a:cubicBezTo>
                  <a:pt x="912" y="553"/>
                  <a:pt x="918" y="559"/>
                  <a:pt x="925" y="559"/>
                </a:cubicBezTo>
                <a:cubicBezTo>
                  <a:pt x="932" y="559"/>
                  <a:pt x="938" y="553"/>
                  <a:pt x="938" y="546"/>
                </a:cubicBezTo>
                <a:cubicBezTo>
                  <a:pt x="938" y="539"/>
                  <a:pt x="932" y="533"/>
                  <a:pt x="925" y="533"/>
                </a:cubicBezTo>
                <a:close/>
                <a:moveTo>
                  <a:pt x="942" y="1300"/>
                </a:moveTo>
                <a:cubicBezTo>
                  <a:pt x="949" y="1300"/>
                  <a:pt x="955" y="1295"/>
                  <a:pt x="955" y="1288"/>
                </a:cubicBezTo>
                <a:cubicBezTo>
                  <a:pt x="955" y="1281"/>
                  <a:pt x="949" y="1274"/>
                  <a:pt x="942" y="1274"/>
                </a:cubicBezTo>
                <a:cubicBezTo>
                  <a:pt x="935" y="1274"/>
                  <a:pt x="929" y="1280"/>
                  <a:pt x="929" y="1287"/>
                </a:cubicBezTo>
                <a:cubicBezTo>
                  <a:pt x="929" y="1295"/>
                  <a:pt x="935" y="1300"/>
                  <a:pt x="942" y="1300"/>
                </a:cubicBezTo>
                <a:close/>
                <a:moveTo>
                  <a:pt x="562" y="789"/>
                </a:moveTo>
                <a:cubicBezTo>
                  <a:pt x="562" y="796"/>
                  <a:pt x="567" y="802"/>
                  <a:pt x="575" y="802"/>
                </a:cubicBezTo>
                <a:cubicBezTo>
                  <a:pt x="582" y="802"/>
                  <a:pt x="587" y="797"/>
                  <a:pt x="587" y="789"/>
                </a:cubicBezTo>
                <a:cubicBezTo>
                  <a:pt x="587" y="782"/>
                  <a:pt x="582" y="776"/>
                  <a:pt x="574" y="776"/>
                </a:cubicBezTo>
                <a:cubicBezTo>
                  <a:pt x="567" y="776"/>
                  <a:pt x="562" y="782"/>
                  <a:pt x="562" y="789"/>
                </a:cubicBezTo>
                <a:close/>
                <a:moveTo>
                  <a:pt x="834" y="1291"/>
                </a:moveTo>
                <a:cubicBezTo>
                  <a:pt x="841" y="1291"/>
                  <a:pt x="847" y="1285"/>
                  <a:pt x="847" y="1278"/>
                </a:cubicBezTo>
                <a:cubicBezTo>
                  <a:pt x="847" y="1270"/>
                  <a:pt x="841" y="1265"/>
                  <a:pt x="833" y="1265"/>
                </a:cubicBezTo>
                <a:cubicBezTo>
                  <a:pt x="826" y="1265"/>
                  <a:pt x="821" y="1271"/>
                  <a:pt x="821" y="1279"/>
                </a:cubicBezTo>
                <a:cubicBezTo>
                  <a:pt x="821" y="1286"/>
                  <a:pt x="827" y="1291"/>
                  <a:pt x="834" y="1291"/>
                </a:cubicBezTo>
                <a:close/>
                <a:moveTo>
                  <a:pt x="1282" y="839"/>
                </a:moveTo>
                <a:cubicBezTo>
                  <a:pt x="1275" y="838"/>
                  <a:pt x="1269" y="844"/>
                  <a:pt x="1269" y="851"/>
                </a:cubicBezTo>
                <a:cubicBezTo>
                  <a:pt x="1269" y="858"/>
                  <a:pt x="1274" y="864"/>
                  <a:pt x="1281" y="865"/>
                </a:cubicBezTo>
                <a:cubicBezTo>
                  <a:pt x="1288" y="865"/>
                  <a:pt x="1294" y="859"/>
                  <a:pt x="1295" y="852"/>
                </a:cubicBezTo>
                <a:cubicBezTo>
                  <a:pt x="1295" y="845"/>
                  <a:pt x="1289" y="839"/>
                  <a:pt x="1282" y="839"/>
                </a:cubicBezTo>
                <a:close/>
                <a:moveTo>
                  <a:pt x="887" y="1295"/>
                </a:moveTo>
                <a:cubicBezTo>
                  <a:pt x="894" y="1295"/>
                  <a:pt x="900" y="1290"/>
                  <a:pt x="901" y="1283"/>
                </a:cubicBezTo>
                <a:cubicBezTo>
                  <a:pt x="901" y="1276"/>
                  <a:pt x="895" y="1270"/>
                  <a:pt x="888" y="1269"/>
                </a:cubicBezTo>
                <a:cubicBezTo>
                  <a:pt x="881" y="1269"/>
                  <a:pt x="875" y="1275"/>
                  <a:pt x="875" y="1282"/>
                </a:cubicBezTo>
                <a:cubicBezTo>
                  <a:pt x="875" y="1289"/>
                  <a:pt x="880" y="1295"/>
                  <a:pt x="887" y="1295"/>
                </a:cubicBezTo>
                <a:close/>
                <a:moveTo>
                  <a:pt x="755" y="1257"/>
                </a:moveTo>
                <a:cubicBezTo>
                  <a:pt x="762" y="1257"/>
                  <a:pt x="768" y="1251"/>
                  <a:pt x="768" y="1244"/>
                </a:cubicBezTo>
                <a:cubicBezTo>
                  <a:pt x="767" y="1237"/>
                  <a:pt x="762" y="1231"/>
                  <a:pt x="754" y="1231"/>
                </a:cubicBezTo>
                <a:cubicBezTo>
                  <a:pt x="747" y="1231"/>
                  <a:pt x="742" y="1237"/>
                  <a:pt x="742" y="1244"/>
                </a:cubicBezTo>
                <a:cubicBezTo>
                  <a:pt x="742" y="1251"/>
                  <a:pt x="748" y="1257"/>
                  <a:pt x="755" y="1257"/>
                </a:cubicBezTo>
                <a:close/>
                <a:moveTo>
                  <a:pt x="1137" y="607"/>
                </a:moveTo>
                <a:cubicBezTo>
                  <a:pt x="1130" y="607"/>
                  <a:pt x="1124" y="613"/>
                  <a:pt x="1124" y="620"/>
                </a:cubicBezTo>
                <a:cubicBezTo>
                  <a:pt x="1125" y="627"/>
                  <a:pt x="1131" y="633"/>
                  <a:pt x="1138" y="632"/>
                </a:cubicBezTo>
                <a:cubicBezTo>
                  <a:pt x="1145" y="632"/>
                  <a:pt x="1150" y="626"/>
                  <a:pt x="1150" y="619"/>
                </a:cubicBezTo>
                <a:cubicBezTo>
                  <a:pt x="1150" y="612"/>
                  <a:pt x="1144" y="606"/>
                  <a:pt x="1137" y="607"/>
                </a:cubicBezTo>
                <a:close/>
                <a:moveTo>
                  <a:pt x="639" y="672"/>
                </a:moveTo>
                <a:cubicBezTo>
                  <a:pt x="632" y="672"/>
                  <a:pt x="626" y="678"/>
                  <a:pt x="626" y="685"/>
                </a:cubicBezTo>
                <a:cubicBezTo>
                  <a:pt x="626" y="692"/>
                  <a:pt x="631" y="698"/>
                  <a:pt x="638" y="698"/>
                </a:cubicBezTo>
                <a:cubicBezTo>
                  <a:pt x="646" y="698"/>
                  <a:pt x="651" y="692"/>
                  <a:pt x="652" y="685"/>
                </a:cubicBezTo>
                <a:cubicBezTo>
                  <a:pt x="652" y="678"/>
                  <a:pt x="646" y="672"/>
                  <a:pt x="639" y="672"/>
                </a:cubicBezTo>
                <a:close/>
                <a:moveTo>
                  <a:pt x="569" y="1007"/>
                </a:moveTo>
                <a:cubicBezTo>
                  <a:pt x="569" y="1000"/>
                  <a:pt x="563" y="994"/>
                  <a:pt x="556" y="994"/>
                </a:cubicBezTo>
                <a:cubicBezTo>
                  <a:pt x="549" y="994"/>
                  <a:pt x="543" y="999"/>
                  <a:pt x="543" y="1006"/>
                </a:cubicBezTo>
                <a:cubicBezTo>
                  <a:pt x="542" y="1014"/>
                  <a:pt x="548" y="1020"/>
                  <a:pt x="556" y="1020"/>
                </a:cubicBezTo>
                <a:cubicBezTo>
                  <a:pt x="563" y="1020"/>
                  <a:pt x="569" y="1014"/>
                  <a:pt x="569" y="1007"/>
                </a:cubicBezTo>
                <a:close/>
                <a:moveTo>
                  <a:pt x="639" y="1150"/>
                </a:moveTo>
                <a:cubicBezTo>
                  <a:pt x="639" y="1143"/>
                  <a:pt x="634" y="1137"/>
                  <a:pt x="626" y="1137"/>
                </a:cubicBezTo>
                <a:cubicBezTo>
                  <a:pt x="619" y="1137"/>
                  <a:pt x="613" y="1142"/>
                  <a:pt x="613" y="1149"/>
                </a:cubicBezTo>
                <a:cubicBezTo>
                  <a:pt x="612" y="1157"/>
                  <a:pt x="618" y="1163"/>
                  <a:pt x="626" y="1163"/>
                </a:cubicBezTo>
                <a:cubicBezTo>
                  <a:pt x="633" y="1163"/>
                  <a:pt x="639" y="1158"/>
                  <a:pt x="639" y="1150"/>
                </a:cubicBezTo>
                <a:close/>
                <a:moveTo>
                  <a:pt x="1027" y="1280"/>
                </a:moveTo>
                <a:cubicBezTo>
                  <a:pt x="1034" y="1280"/>
                  <a:pt x="1039" y="1274"/>
                  <a:pt x="1039" y="1267"/>
                </a:cubicBezTo>
                <a:cubicBezTo>
                  <a:pt x="1039" y="1260"/>
                  <a:pt x="1034" y="1254"/>
                  <a:pt x="1027" y="1254"/>
                </a:cubicBezTo>
                <a:cubicBezTo>
                  <a:pt x="1020" y="1254"/>
                  <a:pt x="1014" y="1260"/>
                  <a:pt x="1014" y="1267"/>
                </a:cubicBezTo>
                <a:cubicBezTo>
                  <a:pt x="1014" y="1274"/>
                  <a:pt x="1019" y="1280"/>
                  <a:pt x="1027" y="1280"/>
                </a:cubicBezTo>
                <a:close/>
                <a:moveTo>
                  <a:pt x="757" y="573"/>
                </a:moveTo>
                <a:cubicBezTo>
                  <a:pt x="750" y="573"/>
                  <a:pt x="744" y="579"/>
                  <a:pt x="744" y="586"/>
                </a:cubicBezTo>
                <a:cubicBezTo>
                  <a:pt x="744" y="593"/>
                  <a:pt x="750" y="599"/>
                  <a:pt x="757" y="599"/>
                </a:cubicBezTo>
                <a:cubicBezTo>
                  <a:pt x="765" y="599"/>
                  <a:pt x="770" y="593"/>
                  <a:pt x="770" y="586"/>
                </a:cubicBezTo>
                <a:cubicBezTo>
                  <a:pt x="770" y="579"/>
                  <a:pt x="764" y="573"/>
                  <a:pt x="757" y="573"/>
                </a:cubicBezTo>
                <a:close/>
                <a:moveTo>
                  <a:pt x="597" y="710"/>
                </a:moveTo>
                <a:cubicBezTo>
                  <a:pt x="597" y="717"/>
                  <a:pt x="602" y="723"/>
                  <a:pt x="609" y="723"/>
                </a:cubicBezTo>
                <a:cubicBezTo>
                  <a:pt x="617" y="723"/>
                  <a:pt x="623" y="717"/>
                  <a:pt x="623" y="710"/>
                </a:cubicBezTo>
                <a:cubicBezTo>
                  <a:pt x="622" y="702"/>
                  <a:pt x="617" y="697"/>
                  <a:pt x="609" y="697"/>
                </a:cubicBezTo>
                <a:cubicBezTo>
                  <a:pt x="602" y="697"/>
                  <a:pt x="597" y="703"/>
                  <a:pt x="597" y="710"/>
                </a:cubicBezTo>
                <a:close/>
                <a:moveTo>
                  <a:pt x="980" y="537"/>
                </a:moveTo>
                <a:cubicBezTo>
                  <a:pt x="973" y="537"/>
                  <a:pt x="967" y="543"/>
                  <a:pt x="967" y="550"/>
                </a:cubicBezTo>
                <a:cubicBezTo>
                  <a:pt x="967" y="558"/>
                  <a:pt x="972" y="563"/>
                  <a:pt x="980" y="563"/>
                </a:cubicBezTo>
                <a:cubicBezTo>
                  <a:pt x="987" y="563"/>
                  <a:pt x="993" y="558"/>
                  <a:pt x="993" y="550"/>
                </a:cubicBezTo>
                <a:cubicBezTo>
                  <a:pt x="993" y="543"/>
                  <a:pt x="987" y="537"/>
                  <a:pt x="980" y="537"/>
                </a:cubicBezTo>
                <a:close/>
                <a:moveTo>
                  <a:pt x="1262" y="754"/>
                </a:moveTo>
                <a:cubicBezTo>
                  <a:pt x="1255" y="754"/>
                  <a:pt x="1249" y="760"/>
                  <a:pt x="1249" y="767"/>
                </a:cubicBezTo>
                <a:cubicBezTo>
                  <a:pt x="1249" y="775"/>
                  <a:pt x="1255" y="780"/>
                  <a:pt x="1263" y="780"/>
                </a:cubicBezTo>
                <a:cubicBezTo>
                  <a:pt x="1270" y="780"/>
                  <a:pt x="1275" y="774"/>
                  <a:pt x="1275" y="766"/>
                </a:cubicBezTo>
                <a:cubicBezTo>
                  <a:pt x="1275" y="759"/>
                  <a:pt x="1269" y="754"/>
                  <a:pt x="1262" y="754"/>
                </a:cubicBezTo>
                <a:close/>
                <a:moveTo>
                  <a:pt x="1170" y="1211"/>
                </a:moveTo>
                <a:cubicBezTo>
                  <a:pt x="1177" y="1211"/>
                  <a:pt x="1182" y="1205"/>
                  <a:pt x="1182" y="1197"/>
                </a:cubicBezTo>
                <a:cubicBezTo>
                  <a:pt x="1182" y="1190"/>
                  <a:pt x="1176" y="1185"/>
                  <a:pt x="1169" y="1185"/>
                </a:cubicBezTo>
                <a:cubicBezTo>
                  <a:pt x="1161" y="1185"/>
                  <a:pt x="1156" y="1191"/>
                  <a:pt x="1156" y="1198"/>
                </a:cubicBezTo>
                <a:cubicBezTo>
                  <a:pt x="1156" y="1205"/>
                  <a:pt x="1162" y="1211"/>
                  <a:pt x="1170" y="1211"/>
                </a:cubicBezTo>
                <a:close/>
                <a:moveTo>
                  <a:pt x="727" y="598"/>
                </a:moveTo>
                <a:cubicBezTo>
                  <a:pt x="719" y="599"/>
                  <a:pt x="714" y="604"/>
                  <a:pt x="715" y="612"/>
                </a:cubicBezTo>
                <a:cubicBezTo>
                  <a:pt x="715" y="619"/>
                  <a:pt x="721" y="624"/>
                  <a:pt x="728" y="624"/>
                </a:cubicBezTo>
                <a:cubicBezTo>
                  <a:pt x="735" y="624"/>
                  <a:pt x="740" y="617"/>
                  <a:pt x="740" y="610"/>
                </a:cubicBezTo>
                <a:cubicBezTo>
                  <a:pt x="740" y="603"/>
                  <a:pt x="734" y="598"/>
                  <a:pt x="727" y="598"/>
                </a:cubicBezTo>
                <a:close/>
                <a:moveTo>
                  <a:pt x="561" y="965"/>
                </a:moveTo>
                <a:cubicBezTo>
                  <a:pt x="568" y="965"/>
                  <a:pt x="574" y="959"/>
                  <a:pt x="574" y="952"/>
                </a:cubicBezTo>
                <a:cubicBezTo>
                  <a:pt x="574" y="945"/>
                  <a:pt x="568" y="939"/>
                  <a:pt x="561" y="939"/>
                </a:cubicBezTo>
                <a:cubicBezTo>
                  <a:pt x="553" y="940"/>
                  <a:pt x="548" y="946"/>
                  <a:pt x="548" y="953"/>
                </a:cubicBezTo>
                <a:cubicBezTo>
                  <a:pt x="548" y="959"/>
                  <a:pt x="554" y="965"/>
                  <a:pt x="561" y="965"/>
                </a:cubicBezTo>
                <a:close/>
                <a:moveTo>
                  <a:pt x="1237" y="725"/>
                </a:moveTo>
                <a:cubicBezTo>
                  <a:pt x="1230" y="725"/>
                  <a:pt x="1224" y="731"/>
                  <a:pt x="1224" y="738"/>
                </a:cubicBezTo>
                <a:cubicBezTo>
                  <a:pt x="1225" y="745"/>
                  <a:pt x="1230" y="751"/>
                  <a:pt x="1237" y="751"/>
                </a:cubicBezTo>
                <a:cubicBezTo>
                  <a:pt x="1244" y="751"/>
                  <a:pt x="1250" y="745"/>
                  <a:pt x="1250" y="738"/>
                </a:cubicBezTo>
                <a:cubicBezTo>
                  <a:pt x="1250" y="731"/>
                  <a:pt x="1244" y="725"/>
                  <a:pt x="1237" y="725"/>
                </a:cubicBezTo>
                <a:close/>
                <a:moveTo>
                  <a:pt x="1149" y="649"/>
                </a:moveTo>
                <a:cubicBezTo>
                  <a:pt x="1149" y="656"/>
                  <a:pt x="1155" y="662"/>
                  <a:pt x="1162" y="662"/>
                </a:cubicBezTo>
                <a:cubicBezTo>
                  <a:pt x="1169" y="662"/>
                  <a:pt x="1175" y="656"/>
                  <a:pt x="1175" y="649"/>
                </a:cubicBezTo>
                <a:cubicBezTo>
                  <a:pt x="1175" y="642"/>
                  <a:pt x="1169" y="636"/>
                  <a:pt x="1162" y="636"/>
                </a:cubicBezTo>
                <a:cubicBezTo>
                  <a:pt x="1155" y="636"/>
                  <a:pt x="1150" y="642"/>
                  <a:pt x="1149" y="649"/>
                </a:cubicBezTo>
                <a:close/>
                <a:moveTo>
                  <a:pt x="1280" y="1014"/>
                </a:moveTo>
                <a:cubicBezTo>
                  <a:pt x="1280" y="1007"/>
                  <a:pt x="1273" y="1001"/>
                  <a:pt x="1266" y="1002"/>
                </a:cubicBezTo>
                <a:cubicBezTo>
                  <a:pt x="1260" y="1002"/>
                  <a:pt x="1254" y="1008"/>
                  <a:pt x="1254" y="1014"/>
                </a:cubicBezTo>
                <a:cubicBezTo>
                  <a:pt x="1254" y="1022"/>
                  <a:pt x="1260" y="1027"/>
                  <a:pt x="1267" y="1027"/>
                </a:cubicBezTo>
                <a:cubicBezTo>
                  <a:pt x="1275" y="1027"/>
                  <a:pt x="1280" y="1021"/>
                  <a:pt x="1280" y="1014"/>
                </a:cubicBezTo>
                <a:close/>
                <a:moveTo>
                  <a:pt x="581" y="1049"/>
                </a:moveTo>
                <a:cubicBezTo>
                  <a:pt x="588" y="1049"/>
                  <a:pt x="594" y="1043"/>
                  <a:pt x="594" y="1037"/>
                </a:cubicBezTo>
                <a:cubicBezTo>
                  <a:pt x="593" y="1030"/>
                  <a:pt x="587" y="1024"/>
                  <a:pt x="580" y="1024"/>
                </a:cubicBezTo>
                <a:cubicBezTo>
                  <a:pt x="573" y="1024"/>
                  <a:pt x="568" y="1030"/>
                  <a:pt x="568" y="1037"/>
                </a:cubicBezTo>
                <a:cubicBezTo>
                  <a:pt x="568" y="1044"/>
                  <a:pt x="574" y="1050"/>
                  <a:pt x="581" y="1049"/>
                </a:cubicBezTo>
                <a:close/>
                <a:moveTo>
                  <a:pt x="1045" y="586"/>
                </a:moveTo>
                <a:cubicBezTo>
                  <a:pt x="1046" y="593"/>
                  <a:pt x="1052" y="598"/>
                  <a:pt x="1058" y="598"/>
                </a:cubicBezTo>
                <a:cubicBezTo>
                  <a:pt x="1065" y="598"/>
                  <a:pt x="1071" y="592"/>
                  <a:pt x="1071" y="585"/>
                </a:cubicBezTo>
                <a:cubicBezTo>
                  <a:pt x="1071" y="578"/>
                  <a:pt x="1065" y="572"/>
                  <a:pt x="1057" y="573"/>
                </a:cubicBezTo>
                <a:cubicBezTo>
                  <a:pt x="1050" y="573"/>
                  <a:pt x="1045" y="579"/>
                  <a:pt x="1045" y="586"/>
                </a:cubicBezTo>
                <a:close/>
                <a:moveTo>
                  <a:pt x="655" y="660"/>
                </a:moveTo>
                <a:cubicBezTo>
                  <a:pt x="655" y="667"/>
                  <a:pt x="661" y="673"/>
                  <a:pt x="668" y="673"/>
                </a:cubicBezTo>
                <a:cubicBezTo>
                  <a:pt x="675" y="673"/>
                  <a:pt x="681" y="667"/>
                  <a:pt x="681" y="660"/>
                </a:cubicBezTo>
                <a:cubicBezTo>
                  <a:pt x="681" y="653"/>
                  <a:pt x="675" y="648"/>
                  <a:pt x="668" y="648"/>
                </a:cubicBezTo>
                <a:cubicBezTo>
                  <a:pt x="661" y="648"/>
                  <a:pt x="656" y="653"/>
                  <a:pt x="655" y="660"/>
                </a:cubicBezTo>
                <a:close/>
                <a:moveTo>
                  <a:pt x="1285" y="960"/>
                </a:moveTo>
                <a:cubicBezTo>
                  <a:pt x="1285" y="953"/>
                  <a:pt x="1279" y="947"/>
                  <a:pt x="1272" y="947"/>
                </a:cubicBezTo>
                <a:cubicBezTo>
                  <a:pt x="1265" y="947"/>
                  <a:pt x="1259" y="953"/>
                  <a:pt x="1259" y="960"/>
                </a:cubicBezTo>
                <a:cubicBezTo>
                  <a:pt x="1260" y="967"/>
                  <a:pt x="1265" y="972"/>
                  <a:pt x="1272" y="972"/>
                </a:cubicBezTo>
                <a:cubicBezTo>
                  <a:pt x="1279" y="973"/>
                  <a:pt x="1285" y="967"/>
                  <a:pt x="1285" y="960"/>
                </a:cubicBezTo>
                <a:close/>
                <a:moveTo>
                  <a:pt x="698" y="648"/>
                </a:moveTo>
                <a:cubicBezTo>
                  <a:pt x="705" y="649"/>
                  <a:pt x="711" y="643"/>
                  <a:pt x="711" y="636"/>
                </a:cubicBezTo>
                <a:cubicBezTo>
                  <a:pt x="711" y="629"/>
                  <a:pt x="705" y="623"/>
                  <a:pt x="698" y="623"/>
                </a:cubicBezTo>
                <a:cubicBezTo>
                  <a:pt x="691" y="623"/>
                  <a:pt x="685" y="629"/>
                  <a:pt x="686" y="636"/>
                </a:cubicBezTo>
                <a:cubicBezTo>
                  <a:pt x="686" y="643"/>
                  <a:pt x="691" y="648"/>
                  <a:pt x="698" y="648"/>
                </a:cubicBezTo>
                <a:close/>
                <a:moveTo>
                  <a:pt x="583" y="844"/>
                </a:moveTo>
                <a:cubicBezTo>
                  <a:pt x="583" y="837"/>
                  <a:pt x="578" y="831"/>
                  <a:pt x="571" y="831"/>
                </a:cubicBezTo>
                <a:cubicBezTo>
                  <a:pt x="564" y="831"/>
                  <a:pt x="558" y="837"/>
                  <a:pt x="558" y="844"/>
                </a:cubicBezTo>
                <a:cubicBezTo>
                  <a:pt x="558" y="851"/>
                  <a:pt x="563" y="856"/>
                  <a:pt x="570" y="856"/>
                </a:cubicBezTo>
                <a:cubicBezTo>
                  <a:pt x="577" y="857"/>
                  <a:pt x="583" y="851"/>
                  <a:pt x="583" y="844"/>
                </a:cubicBezTo>
                <a:close/>
                <a:moveTo>
                  <a:pt x="1234" y="1081"/>
                </a:moveTo>
                <a:cubicBezTo>
                  <a:pt x="1226" y="1081"/>
                  <a:pt x="1220" y="1086"/>
                  <a:pt x="1220" y="1093"/>
                </a:cubicBezTo>
                <a:cubicBezTo>
                  <a:pt x="1220" y="1100"/>
                  <a:pt x="1226" y="1107"/>
                  <a:pt x="1233" y="1107"/>
                </a:cubicBezTo>
                <a:cubicBezTo>
                  <a:pt x="1240" y="1107"/>
                  <a:pt x="1246" y="1101"/>
                  <a:pt x="1246" y="1094"/>
                </a:cubicBezTo>
                <a:cubicBezTo>
                  <a:pt x="1246" y="1087"/>
                  <a:pt x="1241" y="1081"/>
                  <a:pt x="1234" y="1081"/>
                </a:cubicBezTo>
                <a:close/>
                <a:moveTo>
                  <a:pt x="578" y="898"/>
                </a:moveTo>
                <a:cubicBezTo>
                  <a:pt x="578" y="891"/>
                  <a:pt x="571" y="885"/>
                  <a:pt x="564" y="886"/>
                </a:cubicBezTo>
                <a:cubicBezTo>
                  <a:pt x="558" y="886"/>
                  <a:pt x="552" y="892"/>
                  <a:pt x="553" y="899"/>
                </a:cubicBezTo>
                <a:cubicBezTo>
                  <a:pt x="553" y="906"/>
                  <a:pt x="559" y="911"/>
                  <a:pt x="566" y="911"/>
                </a:cubicBezTo>
                <a:cubicBezTo>
                  <a:pt x="573" y="911"/>
                  <a:pt x="578" y="905"/>
                  <a:pt x="578" y="898"/>
                </a:cubicBezTo>
                <a:close/>
                <a:moveTo>
                  <a:pt x="1056" y="1230"/>
                </a:moveTo>
                <a:cubicBezTo>
                  <a:pt x="1049" y="1229"/>
                  <a:pt x="1043" y="1235"/>
                  <a:pt x="1043" y="1242"/>
                </a:cubicBezTo>
                <a:cubicBezTo>
                  <a:pt x="1043" y="1249"/>
                  <a:pt x="1049" y="1255"/>
                  <a:pt x="1055" y="1255"/>
                </a:cubicBezTo>
                <a:cubicBezTo>
                  <a:pt x="1062" y="1255"/>
                  <a:pt x="1068" y="1249"/>
                  <a:pt x="1068" y="1242"/>
                </a:cubicBezTo>
                <a:cubicBezTo>
                  <a:pt x="1068" y="1235"/>
                  <a:pt x="1063" y="1230"/>
                  <a:pt x="1056" y="1230"/>
                </a:cubicBezTo>
                <a:close/>
                <a:moveTo>
                  <a:pt x="1212" y="721"/>
                </a:moveTo>
                <a:cubicBezTo>
                  <a:pt x="1219" y="721"/>
                  <a:pt x="1225" y="715"/>
                  <a:pt x="1225" y="708"/>
                </a:cubicBezTo>
                <a:cubicBezTo>
                  <a:pt x="1225" y="701"/>
                  <a:pt x="1220" y="695"/>
                  <a:pt x="1212" y="696"/>
                </a:cubicBezTo>
                <a:cubicBezTo>
                  <a:pt x="1205" y="696"/>
                  <a:pt x="1200" y="701"/>
                  <a:pt x="1200" y="708"/>
                </a:cubicBezTo>
                <a:cubicBezTo>
                  <a:pt x="1199" y="715"/>
                  <a:pt x="1205" y="721"/>
                  <a:pt x="1212" y="721"/>
                </a:cubicBezTo>
                <a:close/>
                <a:moveTo>
                  <a:pt x="742" y="1214"/>
                </a:moveTo>
                <a:cubicBezTo>
                  <a:pt x="743" y="1207"/>
                  <a:pt x="737" y="1201"/>
                  <a:pt x="730" y="1201"/>
                </a:cubicBezTo>
                <a:cubicBezTo>
                  <a:pt x="723" y="1201"/>
                  <a:pt x="717" y="1207"/>
                  <a:pt x="717" y="1214"/>
                </a:cubicBezTo>
                <a:cubicBezTo>
                  <a:pt x="717" y="1221"/>
                  <a:pt x="723" y="1227"/>
                  <a:pt x="730" y="1227"/>
                </a:cubicBezTo>
                <a:cubicBezTo>
                  <a:pt x="737" y="1227"/>
                  <a:pt x="742" y="1221"/>
                  <a:pt x="742" y="1214"/>
                </a:cubicBezTo>
                <a:close/>
                <a:moveTo>
                  <a:pt x="1264" y="905"/>
                </a:moveTo>
                <a:cubicBezTo>
                  <a:pt x="1264" y="912"/>
                  <a:pt x="1270" y="918"/>
                  <a:pt x="1278" y="918"/>
                </a:cubicBezTo>
                <a:cubicBezTo>
                  <a:pt x="1285" y="918"/>
                  <a:pt x="1290" y="912"/>
                  <a:pt x="1290" y="905"/>
                </a:cubicBezTo>
                <a:cubicBezTo>
                  <a:pt x="1290" y="898"/>
                  <a:pt x="1284" y="892"/>
                  <a:pt x="1277" y="892"/>
                </a:cubicBezTo>
                <a:cubicBezTo>
                  <a:pt x="1270" y="892"/>
                  <a:pt x="1264" y="899"/>
                  <a:pt x="1264" y="905"/>
                </a:cubicBezTo>
                <a:close/>
                <a:moveTo>
                  <a:pt x="1187" y="665"/>
                </a:moveTo>
                <a:cubicBezTo>
                  <a:pt x="1180" y="665"/>
                  <a:pt x="1174" y="671"/>
                  <a:pt x="1174" y="678"/>
                </a:cubicBezTo>
                <a:cubicBezTo>
                  <a:pt x="1174" y="685"/>
                  <a:pt x="1179" y="691"/>
                  <a:pt x="1186" y="691"/>
                </a:cubicBezTo>
                <a:cubicBezTo>
                  <a:pt x="1194" y="691"/>
                  <a:pt x="1199" y="686"/>
                  <a:pt x="1200" y="679"/>
                </a:cubicBezTo>
                <a:cubicBezTo>
                  <a:pt x="1200" y="672"/>
                  <a:pt x="1194" y="666"/>
                  <a:pt x="1187" y="665"/>
                </a:cubicBezTo>
                <a:close/>
                <a:moveTo>
                  <a:pt x="840" y="553"/>
                </a:moveTo>
                <a:cubicBezTo>
                  <a:pt x="834" y="553"/>
                  <a:pt x="828" y="559"/>
                  <a:pt x="828" y="565"/>
                </a:cubicBezTo>
                <a:cubicBezTo>
                  <a:pt x="827" y="572"/>
                  <a:pt x="833" y="578"/>
                  <a:pt x="840" y="578"/>
                </a:cubicBezTo>
                <a:cubicBezTo>
                  <a:pt x="848" y="579"/>
                  <a:pt x="853" y="573"/>
                  <a:pt x="853" y="566"/>
                </a:cubicBezTo>
                <a:cubicBezTo>
                  <a:pt x="853" y="559"/>
                  <a:pt x="848" y="553"/>
                  <a:pt x="840" y="553"/>
                </a:cubicBezTo>
                <a:close/>
                <a:moveTo>
                  <a:pt x="605" y="752"/>
                </a:moveTo>
                <a:cubicBezTo>
                  <a:pt x="598" y="752"/>
                  <a:pt x="592" y="757"/>
                  <a:pt x="592" y="764"/>
                </a:cubicBezTo>
                <a:cubicBezTo>
                  <a:pt x="592" y="771"/>
                  <a:pt x="597" y="777"/>
                  <a:pt x="604" y="777"/>
                </a:cubicBezTo>
                <a:cubicBezTo>
                  <a:pt x="611" y="777"/>
                  <a:pt x="617" y="771"/>
                  <a:pt x="617" y="764"/>
                </a:cubicBezTo>
                <a:cubicBezTo>
                  <a:pt x="617" y="758"/>
                  <a:pt x="612" y="752"/>
                  <a:pt x="605" y="752"/>
                </a:cubicBezTo>
                <a:close/>
                <a:moveTo>
                  <a:pt x="972" y="1276"/>
                </a:moveTo>
                <a:cubicBezTo>
                  <a:pt x="979" y="1275"/>
                  <a:pt x="984" y="1270"/>
                  <a:pt x="985" y="1263"/>
                </a:cubicBezTo>
                <a:cubicBezTo>
                  <a:pt x="985" y="1256"/>
                  <a:pt x="979" y="1250"/>
                  <a:pt x="973" y="1250"/>
                </a:cubicBezTo>
                <a:cubicBezTo>
                  <a:pt x="965" y="1250"/>
                  <a:pt x="959" y="1256"/>
                  <a:pt x="959" y="1263"/>
                </a:cubicBezTo>
                <a:cubicBezTo>
                  <a:pt x="959" y="1269"/>
                  <a:pt x="965" y="1276"/>
                  <a:pt x="972" y="1276"/>
                </a:cubicBezTo>
                <a:close/>
                <a:moveTo>
                  <a:pt x="1257" y="809"/>
                </a:moveTo>
                <a:cubicBezTo>
                  <a:pt x="1250" y="809"/>
                  <a:pt x="1244" y="815"/>
                  <a:pt x="1244" y="822"/>
                </a:cubicBezTo>
                <a:cubicBezTo>
                  <a:pt x="1244" y="828"/>
                  <a:pt x="1250" y="834"/>
                  <a:pt x="1256" y="834"/>
                </a:cubicBezTo>
                <a:cubicBezTo>
                  <a:pt x="1263" y="834"/>
                  <a:pt x="1269" y="829"/>
                  <a:pt x="1269" y="822"/>
                </a:cubicBezTo>
                <a:cubicBezTo>
                  <a:pt x="1270" y="815"/>
                  <a:pt x="1264" y="809"/>
                  <a:pt x="1257" y="809"/>
                </a:cubicBezTo>
                <a:close/>
                <a:moveTo>
                  <a:pt x="809" y="1235"/>
                </a:moveTo>
                <a:cubicBezTo>
                  <a:pt x="802" y="1235"/>
                  <a:pt x="796" y="1240"/>
                  <a:pt x="796" y="1247"/>
                </a:cubicBezTo>
                <a:cubicBezTo>
                  <a:pt x="795" y="1254"/>
                  <a:pt x="800" y="1260"/>
                  <a:pt x="808" y="1261"/>
                </a:cubicBezTo>
                <a:cubicBezTo>
                  <a:pt x="815" y="1261"/>
                  <a:pt x="820" y="1256"/>
                  <a:pt x="821" y="1249"/>
                </a:cubicBezTo>
                <a:cubicBezTo>
                  <a:pt x="821" y="1242"/>
                  <a:pt x="816" y="1236"/>
                  <a:pt x="809" y="1235"/>
                </a:cubicBezTo>
                <a:close/>
                <a:moveTo>
                  <a:pt x="1204" y="1131"/>
                </a:moveTo>
                <a:cubicBezTo>
                  <a:pt x="1211" y="1131"/>
                  <a:pt x="1217" y="1125"/>
                  <a:pt x="1216" y="1119"/>
                </a:cubicBezTo>
                <a:cubicBezTo>
                  <a:pt x="1216" y="1112"/>
                  <a:pt x="1211" y="1106"/>
                  <a:pt x="1204" y="1106"/>
                </a:cubicBezTo>
                <a:cubicBezTo>
                  <a:pt x="1197" y="1106"/>
                  <a:pt x="1191" y="1112"/>
                  <a:pt x="1191" y="1119"/>
                </a:cubicBezTo>
                <a:cubicBezTo>
                  <a:pt x="1191" y="1126"/>
                  <a:pt x="1197" y="1131"/>
                  <a:pt x="1204" y="1131"/>
                </a:cubicBezTo>
                <a:close/>
                <a:moveTo>
                  <a:pt x="605" y="1053"/>
                </a:moveTo>
                <a:cubicBezTo>
                  <a:pt x="599" y="1053"/>
                  <a:pt x="593" y="1059"/>
                  <a:pt x="593" y="1065"/>
                </a:cubicBezTo>
                <a:cubicBezTo>
                  <a:pt x="592" y="1072"/>
                  <a:pt x="598" y="1078"/>
                  <a:pt x="605" y="1078"/>
                </a:cubicBezTo>
                <a:cubicBezTo>
                  <a:pt x="612" y="1078"/>
                  <a:pt x="618" y="1073"/>
                  <a:pt x="618" y="1066"/>
                </a:cubicBezTo>
                <a:cubicBezTo>
                  <a:pt x="618" y="1059"/>
                  <a:pt x="612" y="1053"/>
                  <a:pt x="605" y="1053"/>
                </a:cubicBezTo>
                <a:close/>
                <a:moveTo>
                  <a:pt x="1086" y="1230"/>
                </a:moveTo>
                <a:cubicBezTo>
                  <a:pt x="1093" y="1230"/>
                  <a:pt x="1098" y="1224"/>
                  <a:pt x="1098" y="1217"/>
                </a:cubicBezTo>
                <a:cubicBezTo>
                  <a:pt x="1098" y="1211"/>
                  <a:pt x="1092" y="1205"/>
                  <a:pt x="1085" y="1205"/>
                </a:cubicBezTo>
                <a:cubicBezTo>
                  <a:pt x="1079" y="1205"/>
                  <a:pt x="1073" y="1211"/>
                  <a:pt x="1073" y="1217"/>
                </a:cubicBezTo>
                <a:cubicBezTo>
                  <a:pt x="1073" y="1225"/>
                  <a:pt x="1079" y="1230"/>
                  <a:pt x="1086" y="1230"/>
                </a:cubicBezTo>
                <a:close/>
                <a:moveTo>
                  <a:pt x="896" y="558"/>
                </a:moveTo>
                <a:cubicBezTo>
                  <a:pt x="889" y="558"/>
                  <a:pt x="883" y="564"/>
                  <a:pt x="883" y="571"/>
                </a:cubicBezTo>
                <a:cubicBezTo>
                  <a:pt x="883" y="578"/>
                  <a:pt x="888" y="583"/>
                  <a:pt x="895" y="583"/>
                </a:cubicBezTo>
                <a:cubicBezTo>
                  <a:pt x="902" y="583"/>
                  <a:pt x="908" y="578"/>
                  <a:pt x="908" y="571"/>
                </a:cubicBezTo>
                <a:cubicBezTo>
                  <a:pt x="908" y="564"/>
                  <a:pt x="903" y="559"/>
                  <a:pt x="896" y="558"/>
                </a:cubicBezTo>
                <a:close/>
                <a:moveTo>
                  <a:pt x="705" y="1197"/>
                </a:moveTo>
                <a:cubicBezTo>
                  <a:pt x="712" y="1197"/>
                  <a:pt x="718" y="1191"/>
                  <a:pt x="718" y="1184"/>
                </a:cubicBezTo>
                <a:cubicBezTo>
                  <a:pt x="718" y="1178"/>
                  <a:pt x="712" y="1172"/>
                  <a:pt x="705" y="1172"/>
                </a:cubicBezTo>
                <a:cubicBezTo>
                  <a:pt x="698" y="1172"/>
                  <a:pt x="693" y="1177"/>
                  <a:pt x="693" y="1184"/>
                </a:cubicBezTo>
                <a:cubicBezTo>
                  <a:pt x="692" y="1191"/>
                  <a:pt x="698" y="1197"/>
                  <a:pt x="705" y="1197"/>
                </a:cubicBezTo>
                <a:close/>
                <a:moveTo>
                  <a:pt x="630" y="1108"/>
                </a:moveTo>
                <a:cubicBezTo>
                  <a:pt x="637" y="1108"/>
                  <a:pt x="643" y="1102"/>
                  <a:pt x="643" y="1095"/>
                </a:cubicBezTo>
                <a:cubicBezTo>
                  <a:pt x="642" y="1089"/>
                  <a:pt x="637" y="1083"/>
                  <a:pt x="630" y="1083"/>
                </a:cubicBezTo>
                <a:cubicBezTo>
                  <a:pt x="623" y="1083"/>
                  <a:pt x="618" y="1088"/>
                  <a:pt x="618" y="1095"/>
                </a:cubicBezTo>
                <a:cubicBezTo>
                  <a:pt x="617" y="1102"/>
                  <a:pt x="623" y="1108"/>
                  <a:pt x="630" y="1108"/>
                </a:cubicBezTo>
                <a:close/>
                <a:moveTo>
                  <a:pt x="1187" y="1144"/>
                </a:moveTo>
                <a:cubicBezTo>
                  <a:pt x="1187" y="1137"/>
                  <a:pt x="1181" y="1131"/>
                  <a:pt x="1174" y="1131"/>
                </a:cubicBezTo>
                <a:cubicBezTo>
                  <a:pt x="1167" y="1131"/>
                  <a:pt x="1162" y="1136"/>
                  <a:pt x="1162" y="1143"/>
                </a:cubicBezTo>
                <a:cubicBezTo>
                  <a:pt x="1162" y="1150"/>
                  <a:pt x="1167" y="1156"/>
                  <a:pt x="1174" y="1156"/>
                </a:cubicBezTo>
                <a:cubicBezTo>
                  <a:pt x="1181" y="1156"/>
                  <a:pt x="1187" y="1150"/>
                  <a:pt x="1187" y="1144"/>
                </a:cubicBezTo>
                <a:close/>
                <a:moveTo>
                  <a:pt x="950" y="563"/>
                </a:moveTo>
                <a:cubicBezTo>
                  <a:pt x="943" y="563"/>
                  <a:pt x="937" y="569"/>
                  <a:pt x="937" y="576"/>
                </a:cubicBezTo>
                <a:cubicBezTo>
                  <a:pt x="937" y="583"/>
                  <a:pt x="943" y="588"/>
                  <a:pt x="950" y="588"/>
                </a:cubicBezTo>
                <a:cubicBezTo>
                  <a:pt x="957" y="588"/>
                  <a:pt x="962" y="583"/>
                  <a:pt x="962" y="576"/>
                </a:cubicBezTo>
                <a:cubicBezTo>
                  <a:pt x="962" y="569"/>
                  <a:pt x="957" y="564"/>
                  <a:pt x="950" y="563"/>
                </a:cubicBezTo>
                <a:close/>
                <a:moveTo>
                  <a:pt x="598" y="982"/>
                </a:moveTo>
                <a:cubicBezTo>
                  <a:pt x="598" y="976"/>
                  <a:pt x="593" y="970"/>
                  <a:pt x="586" y="969"/>
                </a:cubicBezTo>
                <a:cubicBezTo>
                  <a:pt x="579" y="969"/>
                  <a:pt x="573" y="975"/>
                  <a:pt x="573" y="982"/>
                </a:cubicBezTo>
                <a:cubicBezTo>
                  <a:pt x="573" y="989"/>
                  <a:pt x="579" y="994"/>
                  <a:pt x="585" y="994"/>
                </a:cubicBezTo>
                <a:cubicBezTo>
                  <a:pt x="592" y="995"/>
                  <a:pt x="598" y="989"/>
                  <a:pt x="598" y="982"/>
                </a:cubicBezTo>
                <a:close/>
                <a:moveTo>
                  <a:pt x="1004" y="593"/>
                </a:moveTo>
                <a:cubicBezTo>
                  <a:pt x="1011" y="593"/>
                  <a:pt x="1017" y="587"/>
                  <a:pt x="1017" y="580"/>
                </a:cubicBezTo>
                <a:cubicBezTo>
                  <a:pt x="1017" y="573"/>
                  <a:pt x="1012" y="568"/>
                  <a:pt x="1005" y="568"/>
                </a:cubicBezTo>
                <a:cubicBezTo>
                  <a:pt x="997" y="568"/>
                  <a:pt x="991" y="573"/>
                  <a:pt x="992" y="581"/>
                </a:cubicBezTo>
                <a:cubicBezTo>
                  <a:pt x="992" y="587"/>
                  <a:pt x="998" y="593"/>
                  <a:pt x="1004" y="593"/>
                </a:cubicBezTo>
                <a:close/>
                <a:moveTo>
                  <a:pt x="930" y="1257"/>
                </a:moveTo>
                <a:cubicBezTo>
                  <a:pt x="930" y="1250"/>
                  <a:pt x="924" y="1245"/>
                  <a:pt x="917" y="1245"/>
                </a:cubicBezTo>
                <a:cubicBezTo>
                  <a:pt x="910" y="1245"/>
                  <a:pt x="905" y="1251"/>
                  <a:pt x="905" y="1257"/>
                </a:cubicBezTo>
                <a:cubicBezTo>
                  <a:pt x="905" y="1264"/>
                  <a:pt x="910" y="1270"/>
                  <a:pt x="917" y="1270"/>
                </a:cubicBezTo>
                <a:cubicBezTo>
                  <a:pt x="924" y="1270"/>
                  <a:pt x="930" y="1264"/>
                  <a:pt x="930" y="1257"/>
                </a:cubicBezTo>
                <a:close/>
                <a:moveTo>
                  <a:pt x="1083" y="602"/>
                </a:moveTo>
                <a:cubicBezTo>
                  <a:pt x="1077" y="602"/>
                  <a:pt x="1071" y="608"/>
                  <a:pt x="1071" y="614"/>
                </a:cubicBezTo>
                <a:cubicBezTo>
                  <a:pt x="1071" y="621"/>
                  <a:pt x="1077" y="627"/>
                  <a:pt x="1084" y="627"/>
                </a:cubicBezTo>
                <a:cubicBezTo>
                  <a:pt x="1091" y="627"/>
                  <a:pt x="1097" y="621"/>
                  <a:pt x="1096" y="614"/>
                </a:cubicBezTo>
                <a:cubicBezTo>
                  <a:pt x="1096" y="607"/>
                  <a:pt x="1090" y="602"/>
                  <a:pt x="1083" y="602"/>
                </a:cubicBezTo>
                <a:close/>
                <a:moveTo>
                  <a:pt x="812" y="578"/>
                </a:moveTo>
                <a:cubicBezTo>
                  <a:pt x="805" y="578"/>
                  <a:pt x="799" y="584"/>
                  <a:pt x="799" y="590"/>
                </a:cubicBezTo>
                <a:cubicBezTo>
                  <a:pt x="799" y="597"/>
                  <a:pt x="805" y="603"/>
                  <a:pt x="811" y="603"/>
                </a:cubicBezTo>
                <a:cubicBezTo>
                  <a:pt x="818" y="603"/>
                  <a:pt x="824" y="597"/>
                  <a:pt x="824" y="590"/>
                </a:cubicBezTo>
                <a:cubicBezTo>
                  <a:pt x="824" y="583"/>
                  <a:pt x="818" y="578"/>
                  <a:pt x="812" y="578"/>
                </a:cubicBezTo>
                <a:close/>
                <a:moveTo>
                  <a:pt x="863" y="1241"/>
                </a:moveTo>
                <a:cubicBezTo>
                  <a:pt x="856" y="1240"/>
                  <a:pt x="850" y="1246"/>
                  <a:pt x="850" y="1253"/>
                </a:cubicBezTo>
                <a:cubicBezTo>
                  <a:pt x="850" y="1260"/>
                  <a:pt x="856" y="1266"/>
                  <a:pt x="863" y="1266"/>
                </a:cubicBezTo>
                <a:cubicBezTo>
                  <a:pt x="870" y="1266"/>
                  <a:pt x="875" y="1261"/>
                  <a:pt x="875" y="1254"/>
                </a:cubicBezTo>
                <a:cubicBezTo>
                  <a:pt x="875" y="1247"/>
                  <a:pt x="870" y="1241"/>
                  <a:pt x="863" y="1241"/>
                </a:cubicBezTo>
                <a:close/>
                <a:moveTo>
                  <a:pt x="1238" y="1052"/>
                </a:moveTo>
                <a:cubicBezTo>
                  <a:pt x="1245" y="1052"/>
                  <a:pt x="1251" y="1046"/>
                  <a:pt x="1250" y="1039"/>
                </a:cubicBezTo>
                <a:cubicBezTo>
                  <a:pt x="1250" y="1032"/>
                  <a:pt x="1245" y="1027"/>
                  <a:pt x="1238" y="1027"/>
                </a:cubicBezTo>
                <a:cubicBezTo>
                  <a:pt x="1231" y="1027"/>
                  <a:pt x="1225" y="1033"/>
                  <a:pt x="1226" y="1039"/>
                </a:cubicBezTo>
                <a:cubicBezTo>
                  <a:pt x="1226" y="1046"/>
                  <a:pt x="1232" y="1052"/>
                  <a:pt x="1238" y="1052"/>
                </a:cubicBezTo>
                <a:close/>
                <a:moveTo>
                  <a:pt x="1220" y="792"/>
                </a:moveTo>
                <a:cubicBezTo>
                  <a:pt x="1220" y="798"/>
                  <a:pt x="1225" y="804"/>
                  <a:pt x="1232" y="804"/>
                </a:cubicBezTo>
                <a:cubicBezTo>
                  <a:pt x="1239" y="804"/>
                  <a:pt x="1244" y="799"/>
                  <a:pt x="1245" y="792"/>
                </a:cubicBezTo>
                <a:cubicBezTo>
                  <a:pt x="1245" y="785"/>
                  <a:pt x="1239" y="779"/>
                  <a:pt x="1232" y="779"/>
                </a:cubicBezTo>
                <a:cubicBezTo>
                  <a:pt x="1225" y="779"/>
                  <a:pt x="1220" y="785"/>
                  <a:pt x="1220" y="792"/>
                </a:cubicBezTo>
                <a:close/>
                <a:moveTo>
                  <a:pt x="1252" y="889"/>
                </a:moveTo>
                <a:cubicBezTo>
                  <a:pt x="1258" y="889"/>
                  <a:pt x="1264" y="884"/>
                  <a:pt x="1265" y="877"/>
                </a:cubicBezTo>
                <a:cubicBezTo>
                  <a:pt x="1265" y="870"/>
                  <a:pt x="1260" y="865"/>
                  <a:pt x="1254" y="864"/>
                </a:cubicBezTo>
                <a:cubicBezTo>
                  <a:pt x="1247" y="863"/>
                  <a:pt x="1241" y="868"/>
                  <a:pt x="1240" y="875"/>
                </a:cubicBezTo>
                <a:cubicBezTo>
                  <a:pt x="1240" y="882"/>
                  <a:pt x="1245" y="888"/>
                  <a:pt x="1252" y="889"/>
                </a:cubicBezTo>
                <a:close/>
                <a:moveTo>
                  <a:pt x="655" y="1138"/>
                </a:moveTo>
                <a:cubicBezTo>
                  <a:pt x="662" y="1138"/>
                  <a:pt x="667" y="1132"/>
                  <a:pt x="667" y="1125"/>
                </a:cubicBezTo>
                <a:cubicBezTo>
                  <a:pt x="667" y="1118"/>
                  <a:pt x="661" y="1113"/>
                  <a:pt x="655" y="1113"/>
                </a:cubicBezTo>
                <a:cubicBezTo>
                  <a:pt x="648" y="1113"/>
                  <a:pt x="642" y="1119"/>
                  <a:pt x="642" y="1126"/>
                </a:cubicBezTo>
                <a:cubicBezTo>
                  <a:pt x="642" y="1132"/>
                  <a:pt x="648" y="1138"/>
                  <a:pt x="655" y="1138"/>
                </a:cubicBezTo>
                <a:close/>
                <a:moveTo>
                  <a:pt x="1128" y="1193"/>
                </a:moveTo>
                <a:cubicBezTo>
                  <a:pt x="1128" y="1186"/>
                  <a:pt x="1122" y="1181"/>
                  <a:pt x="1116" y="1180"/>
                </a:cubicBezTo>
                <a:cubicBezTo>
                  <a:pt x="1109" y="1180"/>
                  <a:pt x="1103" y="1186"/>
                  <a:pt x="1103" y="1192"/>
                </a:cubicBezTo>
                <a:cubicBezTo>
                  <a:pt x="1103" y="1199"/>
                  <a:pt x="1108" y="1205"/>
                  <a:pt x="1115" y="1205"/>
                </a:cubicBezTo>
                <a:cubicBezTo>
                  <a:pt x="1122" y="1205"/>
                  <a:pt x="1127" y="1200"/>
                  <a:pt x="1128" y="1193"/>
                </a:cubicBezTo>
                <a:close/>
                <a:moveTo>
                  <a:pt x="679" y="1167"/>
                </a:moveTo>
                <a:cubicBezTo>
                  <a:pt x="686" y="1167"/>
                  <a:pt x="692" y="1162"/>
                  <a:pt x="692" y="1155"/>
                </a:cubicBezTo>
                <a:cubicBezTo>
                  <a:pt x="692" y="1148"/>
                  <a:pt x="687" y="1142"/>
                  <a:pt x="680" y="1142"/>
                </a:cubicBezTo>
                <a:cubicBezTo>
                  <a:pt x="673" y="1142"/>
                  <a:pt x="667" y="1147"/>
                  <a:pt x="667" y="1154"/>
                </a:cubicBezTo>
                <a:cubicBezTo>
                  <a:pt x="667" y="1161"/>
                  <a:pt x="672" y="1167"/>
                  <a:pt x="679" y="1167"/>
                </a:cubicBezTo>
                <a:close/>
                <a:moveTo>
                  <a:pt x="634" y="727"/>
                </a:moveTo>
                <a:cubicBezTo>
                  <a:pt x="628" y="727"/>
                  <a:pt x="622" y="733"/>
                  <a:pt x="622" y="740"/>
                </a:cubicBezTo>
                <a:cubicBezTo>
                  <a:pt x="622" y="746"/>
                  <a:pt x="627" y="752"/>
                  <a:pt x="634" y="752"/>
                </a:cubicBezTo>
                <a:cubicBezTo>
                  <a:pt x="641" y="752"/>
                  <a:pt x="647" y="747"/>
                  <a:pt x="647" y="740"/>
                </a:cubicBezTo>
                <a:cubicBezTo>
                  <a:pt x="647" y="733"/>
                  <a:pt x="641" y="727"/>
                  <a:pt x="634" y="727"/>
                </a:cubicBezTo>
                <a:close/>
                <a:moveTo>
                  <a:pt x="612" y="819"/>
                </a:moveTo>
                <a:cubicBezTo>
                  <a:pt x="612" y="812"/>
                  <a:pt x="606" y="807"/>
                  <a:pt x="599" y="807"/>
                </a:cubicBezTo>
                <a:cubicBezTo>
                  <a:pt x="593" y="807"/>
                  <a:pt x="587" y="812"/>
                  <a:pt x="587" y="819"/>
                </a:cubicBezTo>
                <a:cubicBezTo>
                  <a:pt x="587" y="826"/>
                  <a:pt x="592" y="831"/>
                  <a:pt x="599" y="831"/>
                </a:cubicBezTo>
                <a:cubicBezTo>
                  <a:pt x="606" y="832"/>
                  <a:pt x="612" y="826"/>
                  <a:pt x="612" y="819"/>
                </a:cubicBezTo>
                <a:close/>
                <a:moveTo>
                  <a:pt x="1145" y="1156"/>
                </a:moveTo>
                <a:cubicBezTo>
                  <a:pt x="1139" y="1155"/>
                  <a:pt x="1132" y="1160"/>
                  <a:pt x="1132" y="1167"/>
                </a:cubicBezTo>
                <a:cubicBezTo>
                  <a:pt x="1131" y="1174"/>
                  <a:pt x="1136" y="1180"/>
                  <a:pt x="1143" y="1180"/>
                </a:cubicBezTo>
                <a:cubicBezTo>
                  <a:pt x="1150" y="1181"/>
                  <a:pt x="1156" y="1176"/>
                  <a:pt x="1157" y="1169"/>
                </a:cubicBezTo>
                <a:cubicBezTo>
                  <a:pt x="1157" y="1162"/>
                  <a:pt x="1152" y="1156"/>
                  <a:pt x="1145" y="1156"/>
                </a:cubicBezTo>
                <a:close/>
                <a:moveTo>
                  <a:pt x="1133" y="662"/>
                </a:moveTo>
                <a:cubicBezTo>
                  <a:pt x="1126" y="662"/>
                  <a:pt x="1121" y="668"/>
                  <a:pt x="1121" y="674"/>
                </a:cubicBezTo>
                <a:cubicBezTo>
                  <a:pt x="1121" y="681"/>
                  <a:pt x="1127" y="686"/>
                  <a:pt x="1133" y="686"/>
                </a:cubicBezTo>
                <a:cubicBezTo>
                  <a:pt x="1140" y="686"/>
                  <a:pt x="1145" y="681"/>
                  <a:pt x="1145" y="674"/>
                </a:cubicBezTo>
                <a:cubicBezTo>
                  <a:pt x="1145" y="668"/>
                  <a:pt x="1140" y="662"/>
                  <a:pt x="1133" y="662"/>
                </a:cubicBezTo>
                <a:close/>
                <a:moveTo>
                  <a:pt x="1195" y="763"/>
                </a:moveTo>
                <a:cubicBezTo>
                  <a:pt x="1195" y="770"/>
                  <a:pt x="1200" y="775"/>
                  <a:pt x="1207" y="775"/>
                </a:cubicBezTo>
                <a:cubicBezTo>
                  <a:pt x="1214" y="775"/>
                  <a:pt x="1220" y="770"/>
                  <a:pt x="1220" y="763"/>
                </a:cubicBezTo>
                <a:cubicBezTo>
                  <a:pt x="1220" y="756"/>
                  <a:pt x="1214" y="750"/>
                  <a:pt x="1207" y="751"/>
                </a:cubicBezTo>
                <a:cubicBezTo>
                  <a:pt x="1200" y="751"/>
                  <a:pt x="1195" y="756"/>
                  <a:pt x="1195" y="763"/>
                </a:cubicBezTo>
                <a:close/>
                <a:moveTo>
                  <a:pt x="1208" y="1076"/>
                </a:moveTo>
                <a:cubicBezTo>
                  <a:pt x="1214" y="1076"/>
                  <a:pt x="1220" y="1071"/>
                  <a:pt x="1220" y="1065"/>
                </a:cubicBezTo>
                <a:cubicBezTo>
                  <a:pt x="1221" y="1058"/>
                  <a:pt x="1216" y="1052"/>
                  <a:pt x="1209" y="1052"/>
                </a:cubicBezTo>
                <a:cubicBezTo>
                  <a:pt x="1202" y="1052"/>
                  <a:pt x="1196" y="1057"/>
                  <a:pt x="1196" y="1063"/>
                </a:cubicBezTo>
                <a:cubicBezTo>
                  <a:pt x="1196" y="1070"/>
                  <a:pt x="1201" y="1076"/>
                  <a:pt x="1208" y="1076"/>
                </a:cubicBezTo>
                <a:close/>
                <a:moveTo>
                  <a:pt x="1235" y="931"/>
                </a:moveTo>
                <a:cubicBezTo>
                  <a:pt x="1235" y="938"/>
                  <a:pt x="1241" y="943"/>
                  <a:pt x="1247" y="943"/>
                </a:cubicBezTo>
                <a:cubicBezTo>
                  <a:pt x="1254" y="943"/>
                  <a:pt x="1260" y="938"/>
                  <a:pt x="1260" y="931"/>
                </a:cubicBezTo>
                <a:cubicBezTo>
                  <a:pt x="1259" y="924"/>
                  <a:pt x="1254" y="919"/>
                  <a:pt x="1248" y="919"/>
                </a:cubicBezTo>
                <a:cubicBezTo>
                  <a:pt x="1241" y="919"/>
                  <a:pt x="1235" y="924"/>
                  <a:pt x="1235" y="931"/>
                </a:cubicBezTo>
                <a:close/>
                <a:moveTo>
                  <a:pt x="1109" y="632"/>
                </a:moveTo>
                <a:cubicBezTo>
                  <a:pt x="1102" y="632"/>
                  <a:pt x="1097" y="637"/>
                  <a:pt x="1096" y="643"/>
                </a:cubicBezTo>
                <a:cubicBezTo>
                  <a:pt x="1096" y="650"/>
                  <a:pt x="1101" y="656"/>
                  <a:pt x="1108" y="656"/>
                </a:cubicBezTo>
                <a:cubicBezTo>
                  <a:pt x="1115" y="657"/>
                  <a:pt x="1121" y="651"/>
                  <a:pt x="1121" y="645"/>
                </a:cubicBezTo>
                <a:cubicBezTo>
                  <a:pt x="1121" y="638"/>
                  <a:pt x="1116" y="632"/>
                  <a:pt x="1109" y="632"/>
                </a:cubicBezTo>
                <a:close/>
                <a:moveTo>
                  <a:pt x="740" y="640"/>
                </a:moveTo>
                <a:cubicBezTo>
                  <a:pt x="740" y="647"/>
                  <a:pt x="745" y="653"/>
                  <a:pt x="752" y="653"/>
                </a:cubicBezTo>
                <a:cubicBezTo>
                  <a:pt x="758" y="653"/>
                  <a:pt x="764" y="648"/>
                  <a:pt x="764" y="641"/>
                </a:cubicBezTo>
                <a:cubicBezTo>
                  <a:pt x="764" y="634"/>
                  <a:pt x="759" y="629"/>
                  <a:pt x="752" y="629"/>
                </a:cubicBezTo>
                <a:cubicBezTo>
                  <a:pt x="745" y="629"/>
                  <a:pt x="740" y="634"/>
                  <a:pt x="740" y="640"/>
                </a:cubicBezTo>
                <a:close/>
                <a:moveTo>
                  <a:pt x="781" y="604"/>
                </a:moveTo>
                <a:cubicBezTo>
                  <a:pt x="775" y="604"/>
                  <a:pt x="769" y="610"/>
                  <a:pt x="770" y="617"/>
                </a:cubicBezTo>
                <a:cubicBezTo>
                  <a:pt x="770" y="623"/>
                  <a:pt x="775" y="628"/>
                  <a:pt x="782" y="628"/>
                </a:cubicBezTo>
                <a:cubicBezTo>
                  <a:pt x="789" y="628"/>
                  <a:pt x="794" y="623"/>
                  <a:pt x="794" y="616"/>
                </a:cubicBezTo>
                <a:cubicBezTo>
                  <a:pt x="794" y="609"/>
                  <a:pt x="788" y="604"/>
                  <a:pt x="781" y="604"/>
                </a:cubicBezTo>
                <a:close/>
                <a:moveTo>
                  <a:pt x="663" y="703"/>
                </a:moveTo>
                <a:cubicBezTo>
                  <a:pt x="656" y="703"/>
                  <a:pt x="651" y="708"/>
                  <a:pt x="651" y="715"/>
                </a:cubicBezTo>
                <a:cubicBezTo>
                  <a:pt x="651" y="722"/>
                  <a:pt x="656" y="727"/>
                  <a:pt x="663" y="727"/>
                </a:cubicBezTo>
                <a:cubicBezTo>
                  <a:pt x="670" y="727"/>
                  <a:pt x="675" y="722"/>
                  <a:pt x="676" y="715"/>
                </a:cubicBezTo>
                <a:cubicBezTo>
                  <a:pt x="676" y="708"/>
                  <a:pt x="670" y="703"/>
                  <a:pt x="663" y="703"/>
                </a:cubicBezTo>
                <a:close/>
                <a:moveTo>
                  <a:pt x="595" y="886"/>
                </a:moveTo>
                <a:cubicBezTo>
                  <a:pt x="602" y="886"/>
                  <a:pt x="607" y="880"/>
                  <a:pt x="607" y="874"/>
                </a:cubicBezTo>
                <a:cubicBezTo>
                  <a:pt x="607" y="867"/>
                  <a:pt x="602" y="861"/>
                  <a:pt x="595" y="861"/>
                </a:cubicBezTo>
                <a:cubicBezTo>
                  <a:pt x="588" y="862"/>
                  <a:pt x="583" y="867"/>
                  <a:pt x="583" y="874"/>
                </a:cubicBezTo>
                <a:cubicBezTo>
                  <a:pt x="583" y="881"/>
                  <a:pt x="588" y="886"/>
                  <a:pt x="595" y="886"/>
                </a:cubicBezTo>
                <a:close/>
                <a:moveTo>
                  <a:pt x="1001" y="1226"/>
                </a:moveTo>
                <a:cubicBezTo>
                  <a:pt x="994" y="1226"/>
                  <a:pt x="989" y="1231"/>
                  <a:pt x="989" y="1238"/>
                </a:cubicBezTo>
                <a:cubicBezTo>
                  <a:pt x="989" y="1245"/>
                  <a:pt x="994" y="1250"/>
                  <a:pt x="1001" y="1250"/>
                </a:cubicBezTo>
                <a:cubicBezTo>
                  <a:pt x="1008" y="1250"/>
                  <a:pt x="1013" y="1245"/>
                  <a:pt x="1013" y="1238"/>
                </a:cubicBezTo>
                <a:cubicBezTo>
                  <a:pt x="1013" y="1231"/>
                  <a:pt x="1007" y="1226"/>
                  <a:pt x="1001" y="1226"/>
                </a:cubicBezTo>
                <a:close/>
                <a:moveTo>
                  <a:pt x="610" y="1024"/>
                </a:moveTo>
                <a:cubicBezTo>
                  <a:pt x="617" y="1024"/>
                  <a:pt x="623" y="1019"/>
                  <a:pt x="623" y="1012"/>
                </a:cubicBezTo>
                <a:cubicBezTo>
                  <a:pt x="623" y="1005"/>
                  <a:pt x="617" y="999"/>
                  <a:pt x="610" y="1000"/>
                </a:cubicBezTo>
                <a:cubicBezTo>
                  <a:pt x="603" y="1000"/>
                  <a:pt x="598" y="1005"/>
                  <a:pt x="598" y="1012"/>
                </a:cubicBezTo>
                <a:cubicBezTo>
                  <a:pt x="598" y="1019"/>
                  <a:pt x="603" y="1024"/>
                  <a:pt x="610" y="1024"/>
                </a:cubicBezTo>
                <a:close/>
                <a:moveTo>
                  <a:pt x="866" y="608"/>
                </a:moveTo>
                <a:cubicBezTo>
                  <a:pt x="873" y="608"/>
                  <a:pt x="878" y="603"/>
                  <a:pt x="878" y="596"/>
                </a:cubicBezTo>
                <a:cubicBezTo>
                  <a:pt x="879" y="590"/>
                  <a:pt x="873" y="584"/>
                  <a:pt x="867" y="583"/>
                </a:cubicBezTo>
                <a:cubicBezTo>
                  <a:pt x="860" y="583"/>
                  <a:pt x="855" y="588"/>
                  <a:pt x="854" y="595"/>
                </a:cubicBezTo>
                <a:cubicBezTo>
                  <a:pt x="854" y="602"/>
                  <a:pt x="859" y="607"/>
                  <a:pt x="866" y="608"/>
                </a:cubicBezTo>
                <a:close/>
                <a:moveTo>
                  <a:pt x="602" y="927"/>
                </a:moveTo>
                <a:cubicBezTo>
                  <a:pt x="602" y="921"/>
                  <a:pt x="597" y="915"/>
                  <a:pt x="590" y="915"/>
                </a:cubicBezTo>
                <a:cubicBezTo>
                  <a:pt x="583" y="915"/>
                  <a:pt x="578" y="921"/>
                  <a:pt x="578" y="927"/>
                </a:cubicBezTo>
                <a:cubicBezTo>
                  <a:pt x="578" y="934"/>
                  <a:pt x="583" y="940"/>
                  <a:pt x="590" y="940"/>
                </a:cubicBezTo>
                <a:cubicBezTo>
                  <a:pt x="597" y="940"/>
                  <a:pt x="602" y="934"/>
                  <a:pt x="602" y="927"/>
                </a:cubicBezTo>
                <a:close/>
                <a:moveTo>
                  <a:pt x="1230" y="984"/>
                </a:moveTo>
                <a:cubicBezTo>
                  <a:pt x="1230" y="991"/>
                  <a:pt x="1235" y="997"/>
                  <a:pt x="1242" y="997"/>
                </a:cubicBezTo>
                <a:cubicBezTo>
                  <a:pt x="1249" y="997"/>
                  <a:pt x="1254" y="992"/>
                  <a:pt x="1255" y="985"/>
                </a:cubicBezTo>
                <a:cubicBezTo>
                  <a:pt x="1255" y="978"/>
                  <a:pt x="1250" y="973"/>
                  <a:pt x="1243" y="972"/>
                </a:cubicBezTo>
                <a:cubicBezTo>
                  <a:pt x="1236" y="972"/>
                  <a:pt x="1230" y="977"/>
                  <a:pt x="1230" y="984"/>
                </a:cubicBezTo>
                <a:close/>
                <a:moveTo>
                  <a:pt x="1030" y="598"/>
                </a:moveTo>
                <a:cubicBezTo>
                  <a:pt x="1023" y="598"/>
                  <a:pt x="1018" y="602"/>
                  <a:pt x="1017" y="609"/>
                </a:cubicBezTo>
                <a:cubicBezTo>
                  <a:pt x="1016" y="615"/>
                  <a:pt x="1021" y="622"/>
                  <a:pt x="1028" y="622"/>
                </a:cubicBezTo>
                <a:cubicBezTo>
                  <a:pt x="1035" y="623"/>
                  <a:pt x="1040" y="618"/>
                  <a:pt x="1041" y="611"/>
                </a:cubicBezTo>
                <a:cubicBezTo>
                  <a:pt x="1042" y="604"/>
                  <a:pt x="1037" y="598"/>
                  <a:pt x="1030" y="598"/>
                </a:cubicBezTo>
                <a:close/>
                <a:moveTo>
                  <a:pt x="783" y="1231"/>
                </a:moveTo>
                <a:cubicBezTo>
                  <a:pt x="790" y="1231"/>
                  <a:pt x="796" y="1225"/>
                  <a:pt x="796" y="1218"/>
                </a:cubicBezTo>
                <a:cubicBezTo>
                  <a:pt x="796" y="1211"/>
                  <a:pt x="790" y="1206"/>
                  <a:pt x="783" y="1206"/>
                </a:cubicBezTo>
                <a:cubicBezTo>
                  <a:pt x="776" y="1206"/>
                  <a:pt x="771" y="1212"/>
                  <a:pt x="771" y="1219"/>
                </a:cubicBezTo>
                <a:cubicBezTo>
                  <a:pt x="772" y="1225"/>
                  <a:pt x="777" y="1231"/>
                  <a:pt x="783" y="1231"/>
                </a:cubicBezTo>
                <a:close/>
                <a:moveTo>
                  <a:pt x="694" y="678"/>
                </a:moveTo>
                <a:cubicBezTo>
                  <a:pt x="687" y="678"/>
                  <a:pt x="682" y="682"/>
                  <a:pt x="681" y="689"/>
                </a:cubicBezTo>
                <a:cubicBezTo>
                  <a:pt x="680" y="696"/>
                  <a:pt x="685" y="702"/>
                  <a:pt x="692" y="702"/>
                </a:cubicBezTo>
                <a:cubicBezTo>
                  <a:pt x="699" y="703"/>
                  <a:pt x="704" y="698"/>
                  <a:pt x="705" y="692"/>
                </a:cubicBezTo>
                <a:cubicBezTo>
                  <a:pt x="706" y="685"/>
                  <a:pt x="701" y="679"/>
                  <a:pt x="694" y="678"/>
                </a:cubicBezTo>
                <a:close/>
                <a:moveTo>
                  <a:pt x="1183" y="745"/>
                </a:moveTo>
                <a:cubicBezTo>
                  <a:pt x="1190" y="745"/>
                  <a:pt x="1195" y="739"/>
                  <a:pt x="1195" y="732"/>
                </a:cubicBezTo>
                <a:cubicBezTo>
                  <a:pt x="1194" y="726"/>
                  <a:pt x="1189" y="721"/>
                  <a:pt x="1182" y="721"/>
                </a:cubicBezTo>
                <a:cubicBezTo>
                  <a:pt x="1176" y="721"/>
                  <a:pt x="1171" y="726"/>
                  <a:pt x="1170" y="733"/>
                </a:cubicBezTo>
                <a:cubicBezTo>
                  <a:pt x="1170" y="739"/>
                  <a:pt x="1176" y="745"/>
                  <a:pt x="1183" y="745"/>
                </a:cubicBezTo>
                <a:close/>
                <a:moveTo>
                  <a:pt x="837" y="1235"/>
                </a:moveTo>
                <a:cubicBezTo>
                  <a:pt x="844" y="1236"/>
                  <a:pt x="850" y="1231"/>
                  <a:pt x="850" y="1224"/>
                </a:cubicBezTo>
                <a:cubicBezTo>
                  <a:pt x="850" y="1217"/>
                  <a:pt x="845" y="1212"/>
                  <a:pt x="838" y="1211"/>
                </a:cubicBezTo>
                <a:cubicBezTo>
                  <a:pt x="832" y="1211"/>
                  <a:pt x="826" y="1217"/>
                  <a:pt x="826" y="1223"/>
                </a:cubicBezTo>
                <a:cubicBezTo>
                  <a:pt x="826" y="1229"/>
                  <a:pt x="831" y="1235"/>
                  <a:pt x="837" y="1235"/>
                </a:cubicBezTo>
                <a:close/>
                <a:moveTo>
                  <a:pt x="962" y="605"/>
                </a:moveTo>
                <a:cubicBezTo>
                  <a:pt x="962" y="611"/>
                  <a:pt x="968" y="617"/>
                  <a:pt x="975" y="617"/>
                </a:cubicBezTo>
                <a:cubicBezTo>
                  <a:pt x="981" y="617"/>
                  <a:pt x="986" y="612"/>
                  <a:pt x="986" y="605"/>
                </a:cubicBezTo>
                <a:cubicBezTo>
                  <a:pt x="986" y="598"/>
                  <a:pt x="981" y="593"/>
                  <a:pt x="975" y="593"/>
                </a:cubicBezTo>
                <a:cubicBezTo>
                  <a:pt x="968" y="593"/>
                  <a:pt x="963" y="598"/>
                  <a:pt x="962" y="605"/>
                </a:cubicBezTo>
                <a:close/>
                <a:moveTo>
                  <a:pt x="759" y="1201"/>
                </a:moveTo>
                <a:cubicBezTo>
                  <a:pt x="766" y="1201"/>
                  <a:pt x="771" y="1196"/>
                  <a:pt x="771" y="1189"/>
                </a:cubicBezTo>
                <a:cubicBezTo>
                  <a:pt x="771" y="1183"/>
                  <a:pt x="765" y="1177"/>
                  <a:pt x="759" y="1177"/>
                </a:cubicBezTo>
                <a:cubicBezTo>
                  <a:pt x="752" y="1177"/>
                  <a:pt x="747" y="1183"/>
                  <a:pt x="747" y="1190"/>
                </a:cubicBezTo>
                <a:cubicBezTo>
                  <a:pt x="747" y="1197"/>
                  <a:pt x="752" y="1202"/>
                  <a:pt x="759" y="1201"/>
                </a:cubicBezTo>
                <a:close/>
                <a:moveTo>
                  <a:pt x="711" y="666"/>
                </a:moveTo>
                <a:cubicBezTo>
                  <a:pt x="711" y="672"/>
                  <a:pt x="716" y="677"/>
                  <a:pt x="723" y="677"/>
                </a:cubicBezTo>
                <a:cubicBezTo>
                  <a:pt x="730" y="677"/>
                  <a:pt x="735" y="672"/>
                  <a:pt x="735" y="666"/>
                </a:cubicBezTo>
                <a:cubicBezTo>
                  <a:pt x="735" y="659"/>
                  <a:pt x="729" y="653"/>
                  <a:pt x="723" y="653"/>
                </a:cubicBezTo>
                <a:cubicBezTo>
                  <a:pt x="716" y="654"/>
                  <a:pt x="711" y="659"/>
                  <a:pt x="711" y="666"/>
                </a:cubicBezTo>
                <a:close/>
                <a:moveTo>
                  <a:pt x="1158" y="691"/>
                </a:moveTo>
                <a:cubicBezTo>
                  <a:pt x="1151" y="691"/>
                  <a:pt x="1146" y="697"/>
                  <a:pt x="1146" y="704"/>
                </a:cubicBezTo>
                <a:cubicBezTo>
                  <a:pt x="1146" y="710"/>
                  <a:pt x="1152" y="715"/>
                  <a:pt x="1158" y="715"/>
                </a:cubicBezTo>
                <a:cubicBezTo>
                  <a:pt x="1165" y="715"/>
                  <a:pt x="1170" y="709"/>
                  <a:pt x="1170" y="703"/>
                </a:cubicBezTo>
                <a:cubicBezTo>
                  <a:pt x="1170" y="696"/>
                  <a:pt x="1164" y="691"/>
                  <a:pt x="1158" y="691"/>
                </a:cubicBezTo>
                <a:close/>
                <a:moveTo>
                  <a:pt x="1031" y="1225"/>
                </a:moveTo>
                <a:cubicBezTo>
                  <a:pt x="1038" y="1225"/>
                  <a:pt x="1043" y="1220"/>
                  <a:pt x="1043" y="1213"/>
                </a:cubicBezTo>
                <a:cubicBezTo>
                  <a:pt x="1043" y="1206"/>
                  <a:pt x="1037" y="1201"/>
                  <a:pt x="1031" y="1201"/>
                </a:cubicBezTo>
                <a:cubicBezTo>
                  <a:pt x="1024" y="1201"/>
                  <a:pt x="1019" y="1207"/>
                  <a:pt x="1019" y="1213"/>
                </a:cubicBezTo>
                <a:cubicBezTo>
                  <a:pt x="1019" y="1220"/>
                  <a:pt x="1024" y="1225"/>
                  <a:pt x="1031" y="1225"/>
                </a:cubicBezTo>
                <a:close/>
                <a:moveTo>
                  <a:pt x="959" y="1233"/>
                </a:moveTo>
                <a:cubicBezTo>
                  <a:pt x="959" y="1226"/>
                  <a:pt x="954" y="1221"/>
                  <a:pt x="948" y="1221"/>
                </a:cubicBezTo>
                <a:cubicBezTo>
                  <a:pt x="941" y="1221"/>
                  <a:pt x="936" y="1226"/>
                  <a:pt x="935" y="1232"/>
                </a:cubicBezTo>
                <a:cubicBezTo>
                  <a:pt x="935" y="1239"/>
                  <a:pt x="940" y="1245"/>
                  <a:pt x="947" y="1245"/>
                </a:cubicBezTo>
                <a:cubicBezTo>
                  <a:pt x="954" y="1245"/>
                  <a:pt x="959" y="1240"/>
                  <a:pt x="959" y="1233"/>
                </a:cubicBezTo>
                <a:close/>
                <a:moveTo>
                  <a:pt x="893" y="1240"/>
                </a:moveTo>
                <a:cubicBezTo>
                  <a:pt x="900" y="1240"/>
                  <a:pt x="904" y="1235"/>
                  <a:pt x="905" y="1229"/>
                </a:cubicBezTo>
                <a:cubicBezTo>
                  <a:pt x="905" y="1222"/>
                  <a:pt x="899" y="1217"/>
                  <a:pt x="893" y="1217"/>
                </a:cubicBezTo>
                <a:cubicBezTo>
                  <a:pt x="886" y="1216"/>
                  <a:pt x="880" y="1222"/>
                  <a:pt x="881" y="1229"/>
                </a:cubicBezTo>
                <a:cubicBezTo>
                  <a:pt x="881" y="1235"/>
                  <a:pt x="886" y="1240"/>
                  <a:pt x="893" y="1240"/>
                </a:cubicBezTo>
                <a:close/>
                <a:moveTo>
                  <a:pt x="617" y="793"/>
                </a:moveTo>
                <a:cubicBezTo>
                  <a:pt x="617" y="800"/>
                  <a:pt x="622" y="806"/>
                  <a:pt x="629" y="806"/>
                </a:cubicBezTo>
                <a:cubicBezTo>
                  <a:pt x="635" y="807"/>
                  <a:pt x="641" y="801"/>
                  <a:pt x="641" y="795"/>
                </a:cubicBezTo>
                <a:cubicBezTo>
                  <a:pt x="642" y="789"/>
                  <a:pt x="637" y="783"/>
                  <a:pt x="630" y="783"/>
                </a:cubicBezTo>
                <a:cubicBezTo>
                  <a:pt x="623" y="782"/>
                  <a:pt x="618" y="787"/>
                  <a:pt x="617" y="793"/>
                </a:cubicBezTo>
                <a:close/>
                <a:moveTo>
                  <a:pt x="920" y="589"/>
                </a:moveTo>
                <a:cubicBezTo>
                  <a:pt x="914" y="589"/>
                  <a:pt x="908" y="594"/>
                  <a:pt x="908" y="600"/>
                </a:cubicBezTo>
                <a:cubicBezTo>
                  <a:pt x="908" y="607"/>
                  <a:pt x="913" y="613"/>
                  <a:pt x="920" y="613"/>
                </a:cubicBezTo>
                <a:cubicBezTo>
                  <a:pt x="927" y="612"/>
                  <a:pt x="932" y="607"/>
                  <a:pt x="932" y="600"/>
                </a:cubicBezTo>
                <a:cubicBezTo>
                  <a:pt x="932" y="594"/>
                  <a:pt x="926" y="589"/>
                  <a:pt x="920" y="589"/>
                </a:cubicBezTo>
                <a:close/>
                <a:moveTo>
                  <a:pt x="1215" y="846"/>
                </a:moveTo>
                <a:cubicBezTo>
                  <a:pt x="1215" y="852"/>
                  <a:pt x="1220" y="858"/>
                  <a:pt x="1226" y="858"/>
                </a:cubicBezTo>
                <a:cubicBezTo>
                  <a:pt x="1233" y="859"/>
                  <a:pt x="1239" y="853"/>
                  <a:pt x="1239" y="846"/>
                </a:cubicBezTo>
                <a:cubicBezTo>
                  <a:pt x="1239" y="840"/>
                  <a:pt x="1234" y="834"/>
                  <a:pt x="1227" y="834"/>
                </a:cubicBezTo>
                <a:cubicBezTo>
                  <a:pt x="1221" y="834"/>
                  <a:pt x="1215" y="840"/>
                  <a:pt x="1215" y="846"/>
                </a:cubicBezTo>
                <a:close/>
                <a:moveTo>
                  <a:pt x="1178" y="1100"/>
                </a:moveTo>
                <a:cubicBezTo>
                  <a:pt x="1185" y="1100"/>
                  <a:pt x="1190" y="1095"/>
                  <a:pt x="1190" y="1089"/>
                </a:cubicBezTo>
                <a:cubicBezTo>
                  <a:pt x="1190" y="1082"/>
                  <a:pt x="1185" y="1077"/>
                  <a:pt x="1178" y="1077"/>
                </a:cubicBezTo>
                <a:cubicBezTo>
                  <a:pt x="1172" y="1077"/>
                  <a:pt x="1167" y="1082"/>
                  <a:pt x="1167" y="1089"/>
                </a:cubicBezTo>
                <a:cubicBezTo>
                  <a:pt x="1167" y="1095"/>
                  <a:pt x="1172" y="1100"/>
                  <a:pt x="1178" y="1100"/>
                </a:cubicBezTo>
                <a:close/>
                <a:moveTo>
                  <a:pt x="1060" y="1200"/>
                </a:moveTo>
                <a:cubicBezTo>
                  <a:pt x="1067" y="1201"/>
                  <a:pt x="1072" y="1195"/>
                  <a:pt x="1073" y="1189"/>
                </a:cubicBezTo>
                <a:cubicBezTo>
                  <a:pt x="1073" y="1182"/>
                  <a:pt x="1067" y="1177"/>
                  <a:pt x="1061" y="1177"/>
                </a:cubicBezTo>
                <a:cubicBezTo>
                  <a:pt x="1054" y="1177"/>
                  <a:pt x="1049" y="1182"/>
                  <a:pt x="1049" y="1188"/>
                </a:cubicBezTo>
                <a:cubicBezTo>
                  <a:pt x="1049" y="1195"/>
                  <a:pt x="1054" y="1200"/>
                  <a:pt x="1060" y="1200"/>
                </a:cubicBezTo>
                <a:close/>
                <a:moveTo>
                  <a:pt x="1225" y="1010"/>
                </a:moveTo>
                <a:cubicBezTo>
                  <a:pt x="1225" y="1003"/>
                  <a:pt x="1220" y="998"/>
                  <a:pt x="1214" y="998"/>
                </a:cubicBezTo>
                <a:cubicBezTo>
                  <a:pt x="1207" y="997"/>
                  <a:pt x="1201" y="1003"/>
                  <a:pt x="1201" y="1009"/>
                </a:cubicBezTo>
                <a:cubicBezTo>
                  <a:pt x="1201" y="1015"/>
                  <a:pt x="1207" y="1021"/>
                  <a:pt x="1213" y="1021"/>
                </a:cubicBezTo>
                <a:cubicBezTo>
                  <a:pt x="1219" y="1021"/>
                  <a:pt x="1225" y="1016"/>
                  <a:pt x="1225" y="1010"/>
                </a:cubicBezTo>
                <a:close/>
                <a:moveTo>
                  <a:pt x="734" y="1171"/>
                </a:moveTo>
                <a:cubicBezTo>
                  <a:pt x="741" y="1171"/>
                  <a:pt x="746" y="1166"/>
                  <a:pt x="746" y="1159"/>
                </a:cubicBezTo>
                <a:cubicBezTo>
                  <a:pt x="746" y="1153"/>
                  <a:pt x="741" y="1148"/>
                  <a:pt x="734" y="1148"/>
                </a:cubicBezTo>
                <a:cubicBezTo>
                  <a:pt x="727" y="1148"/>
                  <a:pt x="722" y="1153"/>
                  <a:pt x="722" y="1160"/>
                </a:cubicBezTo>
                <a:cubicBezTo>
                  <a:pt x="722" y="1166"/>
                  <a:pt x="728" y="1172"/>
                  <a:pt x="734" y="1171"/>
                </a:cubicBezTo>
                <a:close/>
                <a:moveTo>
                  <a:pt x="837" y="632"/>
                </a:moveTo>
                <a:cubicBezTo>
                  <a:pt x="843" y="632"/>
                  <a:pt x="848" y="627"/>
                  <a:pt x="848" y="620"/>
                </a:cubicBezTo>
                <a:cubicBezTo>
                  <a:pt x="848" y="613"/>
                  <a:pt x="843" y="608"/>
                  <a:pt x="836" y="609"/>
                </a:cubicBezTo>
                <a:cubicBezTo>
                  <a:pt x="830" y="609"/>
                  <a:pt x="824" y="614"/>
                  <a:pt x="824" y="621"/>
                </a:cubicBezTo>
                <a:cubicBezTo>
                  <a:pt x="825" y="627"/>
                  <a:pt x="830" y="632"/>
                  <a:pt x="837" y="632"/>
                </a:cubicBezTo>
                <a:close/>
                <a:moveTo>
                  <a:pt x="626" y="957"/>
                </a:moveTo>
                <a:cubicBezTo>
                  <a:pt x="626" y="951"/>
                  <a:pt x="621" y="945"/>
                  <a:pt x="615" y="945"/>
                </a:cubicBezTo>
                <a:cubicBezTo>
                  <a:pt x="609" y="945"/>
                  <a:pt x="603" y="951"/>
                  <a:pt x="603" y="957"/>
                </a:cubicBezTo>
                <a:cubicBezTo>
                  <a:pt x="603" y="964"/>
                  <a:pt x="608" y="969"/>
                  <a:pt x="614" y="969"/>
                </a:cubicBezTo>
                <a:cubicBezTo>
                  <a:pt x="621" y="969"/>
                  <a:pt x="626" y="964"/>
                  <a:pt x="626" y="957"/>
                </a:cubicBezTo>
                <a:close/>
                <a:moveTo>
                  <a:pt x="635" y="1053"/>
                </a:moveTo>
                <a:cubicBezTo>
                  <a:pt x="642" y="1053"/>
                  <a:pt x="647" y="1047"/>
                  <a:pt x="647" y="1041"/>
                </a:cubicBezTo>
                <a:cubicBezTo>
                  <a:pt x="647" y="1034"/>
                  <a:pt x="641" y="1029"/>
                  <a:pt x="635" y="1029"/>
                </a:cubicBezTo>
                <a:cubicBezTo>
                  <a:pt x="629" y="1029"/>
                  <a:pt x="623" y="1035"/>
                  <a:pt x="623" y="1041"/>
                </a:cubicBezTo>
                <a:cubicBezTo>
                  <a:pt x="623" y="1048"/>
                  <a:pt x="629" y="1053"/>
                  <a:pt x="635" y="1053"/>
                </a:cubicBezTo>
                <a:close/>
                <a:moveTo>
                  <a:pt x="1054" y="627"/>
                </a:moveTo>
                <a:cubicBezTo>
                  <a:pt x="1047" y="627"/>
                  <a:pt x="1042" y="632"/>
                  <a:pt x="1042" y="639"/>
                </a:cubicBezTo>
                <a:cubicBezTo>
                  <a:pt x="1042" y="645"/>
                  <a:pt x="1047" y="651"/>
                  <a:pt x="1054" y="651"/>
                </a:cubicBezTo>
                <a:cubicBezTo>
                  <a:pt x="1060" y="651"/>
                  <a:pt x="1066" y="646"/>
                  <a:pt x="1066" y="639"/>
                </a:cubicBezTo>
                <a:cubicBezTo>
                  <a:pt x="1066" y="633"/>
                  <a:pt x="1061" y="627"/>
                  <a:pt x="1054" y="627"/>
                </a:cubicBezTo>
                <a:close/>
                <a:moveTo>
                  <a:pt x="658" y="758"/>
                </a:moveTo>
                <a:cubicBezTo>
                  <a:pt x="652" y="758"/>
                  <a:pt x="647" y="763"/>
                  <a:pt x="647" y="769"/>
                </a:cubicBezTo>
                <a:cubicBezTo>
                  <a:pt x="647" y="776"/>
                  <a:pt x="653" y="781"/>
                  <a:pt x="659" y="781"/>
                </a:cubicBezTo>
                <a:cubicBezTo>
                  <a:pt x="666" y="781"/>
                  <a:pt x="671" y="776"/>
                  <a:pt x="671" y="769"/>
                </a:cubicBezTo>
                <a:cubicBezTo>
                  <a:pt x="670" y="763"/>
                  <a:pt x="665" y="757"/>
                  <a:pt x="658" y="758"/>
                </a:cubicBezTo>
                <a:close/>
                <a:moveTo>
                  <a:pt x="1119" y="1150"/>
                </a:moveTo>
                <a:cubicBezTo>
                  <a:pt x="1126" y="1150"/>
                  <a:pt x="1131" y="1145"/>
                  <a:pt x="1131" y="1138"/>
                </a:cubicBezTo>
                <a:cubicBezTo>
                  <a:pt x="1131" y="1132"/>
                  <a:pt x="1126" y="1126"/>
                  <a:pt x="1120" y="1126"/>
                </a:cubicBezTo>
                <a:cubicBezTo>
                  <a:pt x="1113" y="1126"/>
                  <a:pt x="1108" y="1132"/>
                  <a:pt x="1108" y="1139"/>
                </a:cubicBezTo>
                <a:cubicBezTo>
                  <a:pt x="1108" y="1145"/>
                  <a:pt x="1113" y="1150"/>
                  <a:pt x="1119" y="1150"/>
                </a:cubicBezTo>
                <a:close/>
                <a:moveTo>
                  <a:pt x="660" y="1083"/>
                </a:moveTo>
                <a:cubicBezTo>
                  <a:pt x="666" y="1083"/>
                  <a:pt x="672" y="1077"/>
                  <a:pt x="672" y="1070"/>
                </a:cubicBezTo>
                <a:cubicBezTo>
                  <a:pt x="672" y="1064"/>
                  <a:pt x="666" y="1059"/>
                  <a:pt x="659" y="1059"/>
                </a:cubicBezTo>
                <a:cubicBezTo>
                  <a:pt x="653" y="1059"/>
                  <a:pt x="648" y="1064"/>
                  <a:pt x="648" y="1071"/>
                </a:cubicBezTo>
                <a:cubicBezTo>
                  <a:pt x="648" y="1077"/>
                  <a:pt x="654" y="1083"/>
                  <a:pt x="660" y="1083"/>
                </a:cubicBezTo>
                <a:close/>
                <a:moveTo>
                  <a:pt x="709" y="1118"/>
                </a:moveTo>
                <a:cubicBezTo>
                  <a:pt x="703" y="1118"/>
                  <a:pt x="698" y="1123"/>
                  <a:pt x="698" y="1129"/>
                </a:cubicBezTo>
                <a:cubicBezTo>
                  <a:pt x="697" y="1136"/>
                  <a:pt x="702" y="1141"/>
                  <a:pt x="709" y="1141"/>
                </a:cubicBezTo>
                <a:cubicBezTo>
                  <a:pt x="715" y="1141"/>
                  <a:pt x="721" y="1136"/>
                  <a:pt x="721" y="1130"/>
                </a:cubicBezTo>
                <a:cubicBezTo>
                  <a:pt x="721" y="1124"/>
                  <a:pt x="716" y="1118"/>
                  <a:pt x="709" y="1118"/>
                </a:cubicBezTo>
                <a:close/>
                <a:moveTo>
                  <a:pt x="975" y="1220"/>
                </a:moveTo>
                <a:cubicBezTo>
                  <a:pt x="982" y="1220"/>
                  <a:pt x="988" y="1215"/>
                  <a:pt x="988" y="1208"/>
                </a:cubicBezTo>
                <a:cubicBezTo>
                  <a:pt x="988" y="1202"/>
                  <a:pt x="983" y="1196"/>
                  <a:pt x="976" y="1196"/>
                </a:cubicBezTo>
                <a:cubicBezTo>
                  <a:pt x="970" y="1196"/>
                  <a:pt x="965" y="1202"/>
                  <a:pt x="965" y="1208"/>
                </a:cubicBezTo>
                <a:cubicBezTo>
                  <a:pt x="964" y="1214"/>
                  <a:pt x="969" y="1219"/>
                  <a:pt x="975" y="1220"/>
                </a:cubicBezTo>
                <a:close/>
                <a:moveTo>
                  <a:pt x="1229" y="956"/>
                </a:moveTo>
                <a:cubicBezTo>
                  <a:pt x="1229" y="949"/>
                  <a:pt x="1224" y="944"/>
                  <a:pt x="1217" y="944"/>
                </a:cubicBezTo>
                <a:cubicBezTo>
                  <a:pt x="1211" y="944"/>
                  <a:pt x="1206" y="949"/>
                  <a:pt x="1206" y="955"/>
                </a:cubicBezTo>
                <a:cubicBezTo>
                  <a:pt x="1206" y="962"/>
                  <a:pt x="1211" y="967"/>
                  <a:pt x="1217" y="967"/>
                </a:cubicBezTo>
                <a:cubicBezTo>
                  <a:pt x="1224" y="967"/>
                  <a:pt x="1229" y="962"/>
                  <a:pt x="1229" y="956"/>
                </a:cubicBezTo>
                <a:close/>
                <a:moveTo>
                  <a:pt x="1201" y="805"/>
                </a:moveTo>
                <a:cubicBezTo>
                  <a:pt x="1195" y="805"/>
                  <a:pt x="1190" y="811"/>
                  <a:pt x="1191" y="817"/>
                </a:cubicBezTo>
                <a:cubicBezTo>
                  <a:pt x="1191" y="823"/>
                  <a:pt x="1196" y="828"/>
                  <a:pt x="1202" y="828"/>
                </a:cubicBezTo>
                <a:cubicBezTo>
                  <a:pt x="1209" y="828"/>
                  <a:pt x="1214" y="823"/>
                  <a:pt x="1214" y="816"/>
                </a:cubicBezTo>
                <a:cubicBezTo>
                  <a:pt x="1214" y="810"/>
                  <a:pt x="1208" y="805"/>
                  <a:pt x="1201" y="805"/>
                </a:cubicBezTo>
                <a:close/>
                <a:moveTo>
                  <a:pt x="813" y="1205"/>
                </a:moveTo>
                <a:cubicBezTo>
                  <a:pt x="819" y="1206"/>
                  <a:pt x="825" y="1200"/>
                  <a:pt x="825" y="1194"/>
                </a:cubicBezTo>
                <a:cubicBezTo>
                  <a:pt x="825" y="1187"/>
                  <a:pt x="820" y="1182"/>
                  <a:pt x="814" y="1182"/>
                </a:cubicBezTo>
                <a:cubicBezTo>
                  <a:pt x="807" y="1182"/>
                  <a:pt x="802" y="1187"/>
                  <a:pt x="802" y="1194"/>
                </a:cubicBezTo>
                <a:cubicBezTo>
                  <a:pt x="802" y="1200"/>
                  <a:pt x="807" y="1205"/>
                  <a:pt x="813" y="1205"/>
                </a:cubicBezTo>
                <a:close/>
                <a:moveTo>
                  <a:pt x="1090" y="1175"/>
                </a:moveTo>
                <a:cubicBezTo>
                  <a:pt x="1096" y="1175"/>
                  <a:pt x="1102" y="1170"/>
                  <a:pt x="1101" y="1164"/>
                </a:cubicBezTo>
                <a:cubicBezTo>
                  <a:pt x="1101" y="1157"/>
                  <a:pt x="1096" y="1152"/>
                  <a:pt x="1089" y="1152"/>
                </a:cubicBezTo>
                <a:cubicBezTo>
                  <a:pt x="1083" y="1152"/>
                  <a:pt x="1078" y="1158"/>
                  <a:pt x="1078" y="1164"/>
                </a:cubicBezTo>
                <a:cubicBezTo>
                  <a:pt x="1078" y="1171"/>
                  <a:pt x="1083" y="1175"/>
                  <a:pt x="1090" y="1175"/>
                </a:cubicBezTo>
                <a:close/>
                <a:moveTo>
                  <a:pt x="1149" y="1125"/>
                </a:moveTo>
                <a:cubicBezTo>
                  <a:pt x="1155" y="1125"/>
                  <a:pt x="1161" y="1120"/>
                  <a:pt x="1161" y="1113"/>
                </a:cubicBezTo>
                <a:cubicBezTo>
                  <a:pt x="1161" y="1107"/>
                  <a:pt x="1156" y="1102"/>
                  <a:pt x="1149" y="1102"/>
                </a:cubicBezTo>
                <a:cubicBezTo>
                  <a:pt x="1143" y="1102"/>
                  <a:pt x="1138" y="1107"/>
                  <a:pt x="1138" y="1113"/>
                </a:cubicBezTo>
                <a:cubicBezTo>
                  <a:pt x="1138" y="1120"/>
                  <a:pt x="1143" y="1125"/>
                  <a:pt x="1149" y="1125"/>
                </a:cubicBezTo>
                <a:close/>
                <a:moveTo>
                  <a:pt x="696" y="1100"/>
                </a:moveTo>
                <a:cubicBezTo>
                  <a:pt x="696" y="1094"/>
                  <a:pt x="691" y="1089"/>
                  <a:pt x="684" y="1089"/>
                </a:cubicBezTo>
                <a:cubicBezTo>
                  <a:pt x="678" y="1089"/>
                  <a:pt x="673" y="1094"/>
                  <a:pt x="673" y="1100"/>
                </a:cubicBezTo>
                <a:cubicBezTo>
                  <a:pt x="673" y="1107"/>
                  <a:pt x="678" y="1112"/>
                  <a:pt x="685" y="1112"/>
                </a:cubicBezTo>
                <a:cubicBezTo>
                  <a:pt x="691" y="1112"/>
                  <a:pt x="696" y="1107"/>
                  <a:pt x="696" y="1100"/>
                </a:cubicBezTo>
                <a:close/>
                <a:moveTo>
                  <a:pt x="613" y="848"/>
                </a:moveTo>
                <a:cubicBezTo>
                  <a:pt x="613" y="854"/>
                  <a:pt x="618" y="860"/>
                  <a:pt x="625" y="860"/>
                </a:cubicBezTo>
                <a:cubicBezTo>
                  <a:pt x="632" y="860"/>
                  <a:pt x="637" y="855"/>
                  <a:pt x="637" y="848"/>
                </a:cubicBezTo>
                <a:cubicBezTo>
                  <a:pt x="636" y="842"/>
                  <a:pt x="631" y="836"/>
                  <a:pt x="625" y="836"/>
                </a:cubicBezTo>
                <a:cubicBezTo>
                  <a:pt x="619" y="836"/>
                  <a:pt x="613" y="842"/>
                  <a:pt x="613" y="848"/>
                </a:cubicBezTo>
                <a:close/>
                <a:moveTo>
                  <a:pt x="620" y="914"/>
                </a:moveTo>
                <a:cubicBezTo>
                  <a:pt x="626" y="914"/>
                  <a:pt x="632" y="909"/>
                  <a:pt x="631" y="903"/>
                </a:cubicBezTo>
                <a:cubicBezTo>
                  <a:pt x="631" y="896"/>
                  <a:pt x="626" y="891"/>
                  <a:pt x="619" y="891"/>
                </a:cubicBezTo>
                <a:cubicBezTo>
                  <a:pt x="613" y="891"/>
                  <a:pt x="608" y="896"/>
                  <a:pt x="608" y="902"/>
                </a:cubicBezTo>
                <a:cubicBezTo>
                  <a:pt x="608" y="909"/>
                  <a:pt x="613" y="914"/>
                  <a:pt x="620" y="914"/>
                </a:cubicBezTo>
                <a:close/>
                <a:moveTo>
                  <a:pt x="1211" y="900"/>
                </a:moveTo>
                <a:cubicBezTo>
                  <a:pt x="1211" y="907"/>
                  <a:pt x="1216" y="912"/>
                  <a:pt x="1222" y="913"/>
                </a:cubicBezTo>
                <a:cubicBezTo>
                  <a:pt x="1229" y="913"/>
                  <a:pt x="1234" y="908"/>
                  <a:pt x="1235" y="901"/>
                </a:cubicBezTo>
                <a:cubicBezTo>
                  <a:pt x="1235" y="895"/>
                  <a:pt x="1229" y="889"/>
                  <a:pt x="1223" y="889"/>
                </a:cubicBezTo>
                <a:cubicBezTo>
                  <a:pt x="1217" y="889"/>
                  <a:pt x="1211" y="894"/>
                  <a:pt x="1211" y="900"/>
                </a:cubicBezTo>
                <a:close/>
                <a:moveTo>
                  <a:pt x="807" y="633"/>
                </a:moveTo>
                <a:cubicBezTo>
                  <a:pt x="800" y="633"/>
                  <a:pt x="795" y="639"/>
                  <a:pt x="795" y="645"/>
                </a:cubicBezTo>
                <a:cubicBezTo>
                  <a:pt x="795" y="652"/>
                  <a:pt x="801" y="657"/>
                  <a:pt x="807" y="657"/>
                </a:cubicBezTo>
                <a:cubicBezTo>
                  <a:pt x="813" y="656"/>
                  <a:pt x="818" y="651"/>
                  <a:pt x="818" y="645"/>
                </a:cubicBezTo>
                <a:cubicBezTo>
                  <a:pt x="818" y="639"/>
                  <a:pt x="813" y="634"/>
                  <a:pt x="807" y="633"/>
                </a:cubicBezTo>
                <a:close/>
                <a:moveTo>
                  <a:pt x="1067" y="669"/>
                </a:moveTo>
                <a:cubicBezTo>
                  <a:pt x="1067" y="675"/>
                  <a:pt x="1072" y="680"/>
                  <a:pt x="1078" y="680"/>
                </a:cubicBezTo>
                <a:cubicBezTo>
                  <a:pt x="1085" y="681"/>
                  <a:pt x="1090" y="675"/>
                  <a:pt x="1090" y="669"/>
                </a:cubicBezTo>
                <a:cubicBezTo>
                  <a:pt x="1090" y="663"/>
                  <a:pt x="1085" y="657"/>
                  <a:pt x="1079" y="657"/>
                </a:cubicBezTo>
                <a:cubicBezTo>
                  <a:pt x="1072" y="657"/>
                  <a:pt x="1067" y="663"/>
                  <a:pt x="1067" y="669"/>
                </a:cubicBezTo>
                <a:close/>
                <a:moveTo>
                  <a:pt x="999" y="623"/>
                </a:moveTo>
                <a:cubicBezTo>
                  <a:pt x="993" y="623"/>
                  <a:pt x="988" y="628"/>
                  <a:pt x="988" y="635"/>
                </a:cubicBezTo>
                <a:cubicBezTo>
                  <a:pt x="988" y="641"/>
                  <a:pt x="993" y="646"/>
                  <a:pt x="999" y="646"/>
                </a:cubicBezTo>
                <a:cubicBezTo>
                  <a:pt x="1006" y="646"/>
                  <a:pt x="1011" y="641"/>
                  <a:pt x="1011" y="635"/>
                </a:cubicBezTo>
                <a:cubicBezTo>
                  <a:pt x="1011" y="629"/>
                  <a:pt x="1006" y="623"/>
                  <a:pt x="999" y="623"/>
                </a:cubicBezTo>
                <a:close/>
                <a:moveTo>
                  <a:pt x="891" y="637"/>
                </a:moveTo>
                <a:cubicBezTo>
                  <a:pt x="897" y="637"/>
                  <a:pt x="902" y="632"/>
                  <a:pt x="902" y="626"/>
                </a:cubicBezTo>
                <a:cubicBezTo>
                  <a:pt x="903" y="619"/>
                  <a:pt x="898" y="614"/>
                  <a:pt x="891" y="614"/>
                </a:cubicBezTo>
                <a:cubicBezTo>
                  <a:pt x="885" y="614"/>
                  <a:pt x="879" y="619"/>
                  <a:pt x="879" y="626"/>
                </a:cubicBezTo>
                <a:cubicBezTo>
                  <a:pt x="880" y="632"/>
                  <a:pt x="885" y="637"/>
                  <a:pt x="891" y="637"/>
                </a:cubicBezTo>
                <a:close/>
                <a:moveTo>
                  <a:pt x="1166" y="788"/>
                </a:moveTo>
                <a:cubicBezTo>
                  <a:pt x="1166" y="794"/>
                  <a:pt x="1172" y="799"/>
                  <a:pt x="1178" y="799"/>
                </a:cubicBezTo>
                <a:cubicBezTo>
                  <a:pt x="1184" y="799"/>
                  <a:pt x="1189" y="794"/>
                  <a:pt x="1189" y="787"/>
                </a:cubicBezTo>
                <a:cubicBezTo>
                  <a:pt x="1189" y="781"/>
                  <a:pt x="1183" y="776"/>
                  <a:pt x="1177" y="776"/>
                </a:cubicBezTo>
                <a:cubicBezTo>
                  <a:pt x="1171" y="776"/>
                  <a:pt x="1166" y="782"/>
                  <a:pt x="1166" y="788"/>
                </a:cubicBezTo>
                <a:close/>
                <a:moveTo>
                  <a:pt x="923" y="1215"/>
                </a:moveTo>
                <a:cubicBezTo>
                  <a:pt x="929" y="1215"/>
                  <a:pt x="934" y="1210"/>
                  <a:pt x="934" y="1204"/>
                </a:cubicBezTo>
                <a:cubicBezTo>
                  <a:pt x="934" y="1197"/>
                  <a:pt x="929" y="1192"/>
                  <a:pt x="922" y="1192"/>
                </a:cubicBezTo>
                <a:cubicBezTo>
                  <a:pt x="916" y="1192"/>
                  <a:pt x="911" y="1198"/>
                  <a:pt x="911" y="1205"/>
                </a:cubicBezTo>
                <a:cubicBezTo>
                  <a:pt x="911" y="1211"/>
                  <a:pt x="917" y="1216"/>
                  <a:pt x="923" y="1215"/>
                </a:cubicBezTo>
                <a:close/>
                <a:moveTo>
                  <a:pt x="1195" y="1035"/>
                </a:moveTo>
                <a:cubicBezTo>
                  <a:pt x="1195" y="1029"/>
                  <a:pt x="1190" y="1024"/>
                  <a:pt x="1184" y="1023"/>
                </a:cubicBezTo>
                <a:cubicBezTo>
                  <a:pt x="1177" y="1023"/>
                  <a:pt x="1172" y="1029"/>
                  <a:pt x="1172" y="1035"/>
                </a:cubicBezTo>
                <a:cubicBezTo>
                  <a:pt x="1172" y="1042"/>
                  <a:pt x="1178" y="1047"/>
                  <a:pt x="1184" y="1046"/>
                </a:cubicBezTo>
                <a:cubicBezTo>
                  <a:pt x="1190" y="1046"/>
                  <a:pt x="1195" y="1041"/>
                  <a:pt x="1195" y="1035"/>
                </a:cubicBezTo>
                <a:close/>
                <a:moveTo>
                  <a:pt x="688" y="756"/>
                </a:moveTo>
                <a:cubicBezTo>
                  <a:pt x="695" y="757"/>
                  <a:pt x="700" y="752"/>
                  <a:pt x="700" y="746"/>
                </a:cubicBezTo>
                <a:cubicBezTo>
                  <a:pt x="701" y="739"/>
                  <a:pt x="696" y="734"/>
                  <a:pt x="690" y="733"/>
                </a:cubicBezTo>
                <a:cubicBezTo>
                  <a:pt x="684" y="733"/>
                  <a:pt x="678" y="738"/>
                  <a:pt x="677" y="744"/>
                </a:cubicBezTo>
                <a:cubicBezTo>
                  <a:pt x="677" y="750"/>
                  <a:pt x="682" y="756"/>
                  <a:pt x="688" y="756"/>
                </a:cubicBezTo>
                <a:close/>
                <a:moveTo>
                  <a:pt x="651" y="988"/>
                </a:moveTo>
                <a:cubicBezTo>
                  <a:pt x="651" y="981"/>
                  <a:pt x="646" y="976"/>
                  <a:pt x="640" y="976"/>
                </a:cubicBezTo>
                <a:cubicBezTo>
                  <a:pt x="634" y="975"/>
                  <a:pt x="628" y="981"/>
                  <a:pt x="628" y="987"/>
                </a:cubicBezTo>
                <a:cubicBezTo>
                  <a:pt x="628" y="993"/>
                  <a:pt x="633" y="999"/>
                  <a:pt x="639" y="999"/>
                </a:cubicBezTo>
                <a:cubicBezTo>
                  <a:pt x="645" y="999"/>
                  <a:pt x="651" y="994"/>
                  <a:pt x="651" y="988"/>
                </a:cubicBezTo>
                <a:close/>
                <a:moveTo>
                  <a:pt x="945" y="618"/>
                </a:moveTo>
                <a:cubicBezTo>
                  <a:pt x="939" y="618"/>
                  <a:pt x="933" y="623"/>
                  <a:pt x="933" y="630"/>
                </a:cubicBezTo>
                <a:cubicBezTo>
                  <a:pt x="933" y="636"/>
                  <a:pt x="938" y="641"/>
                  <a:pt x="945" y="641"/>
                </a:cubicBezTo>
                <a:cubicBezTo>
                  <a:pt x="951" y="641"/>
                  <a:pt x="956" y="636"/>
                  <a:pt x="956" y="630"/>
                </a:cubicBezTo>
                <a:cubicBezTo>
                  <a:pt x="956" y="624"/>
                  <a:pt x="952" y="619"/>
                  <a:pt x="945" y="618"/>
                </a:cubicBezTo>
                <a:close/>
                <a:moveTo>
                  <a:pt x="1092" y="699"/>
                </a:moveTo>
                <a:cubicBezTo>
                  <a:pt x="1092" y="705"/>
                  <a:pt x="1097" y="710"/>
                  <a:pt x="1103" y="710"/>
                </a:cubicBezTo>
                <a:cubicBezTo>
                  <a:pt x="1110" y="710"/>
                  <a:pt x="1115" y="705"/>
                  <a:pt x="1115" y="699"/>
                </a:cubicBezTo>
                <a:cubicBezTo>
                  <a:pt x="1115" y="692"/>
                  <a:pt x="1110" y="687"/>
                  <a:pt x="1103" y="687"/>
                </a:cubicBezTo>
                <a:cubicBezTo>
                  <a:pt x="1097" y="687"/>
                  <a:pt x="1092" y="693"/>
                  <a:pt x="1092" y="699"/>
                </a:cubicBezTo>
                <a:close/>
                <a:moveTo>
                  <a:pt x="868" y="1210"/>
                </a:moveTo>
                <a:cubicBezTo>
                  <a:pt x="874" y="1210"/>
                  <a:pt x="879" y="1205"/>
                  <a:pt x="879" y="1199"/>
                </a:cubicBezTo>
                <a:cubicBezTo>
                  <a:pt x="879" y="1193"/>
                  <a:pt x="875" y="1188"/>
                  <a:pt x="868" y="1187"/>
                </a:cubicBezTo>
                <a:cubicBezTo>
                  <a:pt x="862" y="1187"/>
                  <a:pt x="857" y="1192"/>
                  <a:pt x="857" y="1198"/>
                </a:cubicBezTo>
                <a:cubicBezTo>
                  <a:pt x="856" y="1205"/>
                  <a:pt x="861" y="1210"/>
                  <a:pt x="868" y="1210"/>
                </a:cubicBezTo>
                <a:close/>
                <a:moveTo>
                  <a:pt x="778" y="658"/>
                </a:moveTo>
                <a:cubicBezTo>
                  <a:pt x="772" y="658"/>
                  <a:pt x="766" y="663"/>
                  <a:pt x="766" y="669"/>
                </a:cubicBezTo>
                <a:cubicBezTo>
                  <a:pt x="766" y="676"/>
                  <a:pt x="771" y="681"/>
                  <a:pt x="778" y="681"/>
                </a:cubicBezTo>
                <a:cubicBezTo>
                  <a:pt x="784" y="681"/>
                  <a:pt x="789" y="676"/>
                  <a:pt x="789" y="670"/>
                </a:cubicBezTo>
                <a:cubicBezTo>
                  <a:pt x="789" y="663"/>
                  <a:pt x="784" y="658"/>
                  <a:pt x="778" y="658"/>
                </a:cubicBezTo>
                <a:close/>
                <a:moveTo>
                  <a:pt x="1017" y="1184"/>
                </a:moveTo>
                <a:cubicBezTo>
                  <a:pt x="1017" y="1177"/>
                  <a:pt x="1013" y="1172"/>
                  <a:pt x="1006" y="1172"/>
                </a:cubicBezTo>
                <a:cubicBezTo>
                  <a:pt x="1000" y="1172"/>
                  <a:pt x="995" y="1177"/>
                  <a:pt x="995" y="1183"/>
                </a:cubicBezTo>
                <a:cubicBezTo>
                  <a:pt x="995" y="1189"/>
                  <a:pt x="1000" y="1194"/>
                  <a:pt x="1006" y="1195"/>
                </a:cubicBezTo>
                <a:cubicBezTo>
                  <a:pt x="1012" y="1195"/>
                  <a:pt x="1017" y="1190"/>
                  <a:pt x="1017" y="1184"/>
                </a:cubicBezTo>
                <a:close/>
                <a:moveTo>
                  <a:pt x="748" y="683"/>
                </a:moveTo>
                <a:cubicBezTo>
                  <a:pt x="741" y="683"/>
                  <a:pt x="736" y="688"/>
                  <a:pt x="736" y="695"/>
                </a:cubicBezTo>
                <a:cubicBezTo>
                  <a:pt x="736" y="701"/>
                  <a:pt x="741" y="706"/>
                  <a:pt x="748" y="706"/>
                </a:cubicBezTo>
                <a:cubicBezTo>
                  <a:pt x="754" y="706"/>
                  <a:pt x="759" y="701"/>
                  <a:pt x="759" y="695"/>
                </a:cubicBezTo>
                <a:cubicBezTo>
                  <a:pt x="759" y="688"/>
                  <a:pt x="754" y="683"/>
                  <a:pt x="748" y="683"/>
                </a:cubicBezTo>
                <a:close/>
                <a:moveTo>
                  <a:pt x="1141" y="758"/>
                </a:moveTo>
                <a:cubicBezTo>
                  <a:pt x="1141" y="764"/>
                  <a:pt x="1146" y="769"/>
                  <a:pt x="1153" y="769"/>
                </a:cubicBezTo>
                <a:cubicBezTo>
                  <a:pt x="1159" y="769"/>
                  <a:pt x="1164" y="764"/>
                  <a:pt x="1164" y="758"/>
                </a:cubicBezTo>
                <a:cubicBezTo>
                  <a:pt x="1164" y="751"/>
                  <a:pt x="1159" y="747"/>
                  <a:pt x="1153" y="746"/>
                </a:cubicBezTo>
                <a:cubicBezTo>
                  <a:pt x="1147" y="746"/>
                  <a:pt x="1141" y="751"/>
                  <a:pt x="1141" y="758"/>
                </a:cubicBezTo>
                <a:close/>
                <a:moveTo>
                  <a:pt x="800" y="1164"/>
                </a:moveTo>
                <a:cubicBezTo>
                  <a:pt x="800" y="1158"/>
                  <a:pt x="795" y="1153"/>
                  <a:pt x="788" y="1153"/>
                </a:cubicBezTo>
                <a:cubicBezTo>
                  <a:pt x="782" y="1153"/>
                  <a:pt x="777" y="1158"/>
                  <a:pt x="777" y="1165"/>
                </a:cubicBezTo>
                <a:cubicBezTo>
                  <a:pt x="778" y="1171"/>
                  <a:pt x="783" y="1176"/>
                  <a:pt x="789" y="1176"/>
                </a:cubicBezTo>
                <a:cubicBezTo>
                  <a:pt x="795" y="1176"/>
                  <a:pt x="800" y="1171"/>
                  <a:pt x="800" y="1164"/>
                </a:cubicBezTo>
                <a:close/>
                <a:moveTo>
                  <a:pt x="1117" y="728"/>
                </a:moveTo>
                <a:cubicBezTo>
                  <a:pt x="1117" y="734"/>
                  <a:pt x="1122" y="739"/>
                  <a:pt x="1128" y="739"/>
                </a:cubicBezTo>
                <a:cubicBezTo>
                  <a:pt x="1134" y="739"/>
                  <a:pt x="1139" y="734"/>
                  <a:pt x="1139" y="728"/>
                </a:cubicBezTo>
                <a:cubicBezTo>
                  <a:pt x="1139" y="722"/>
                  <a:pt x="1134" y="717"/>
                  <a:pt x="1128" y="716"/>
                </a:cubicBezTo>
                <a:cubicBezTo>
                  <a:pt x="1122" y="716"/>
                  <a:pt x="1117" y="721"/>
                  <a:pt x="1117" y="728"/>
                </a:cubicBezTo>
                <a:close/>
                <a:moveTo>
                  <a:pt x="643" y="823"/>
                </a:moveTo>
                <a:cubicBezTo>
                  <a:pt x="643" y="830"/>
                  <a:pt x="648" y="835"/>
                  <a:pt x="654" y="835"/>
                </a:cubicBezTo>
                <a:cubicBezTo>
                  <a:pt x="660" y="834"/>
                  <a:pt x="665" y="829"/>
                  <a:pt x="665" y="823"/>
                </a:cubicBezTo>
                <a:cubicBezTo>
                  <a:pt x="665" y="817"/>
                  <a:pt x="660" y="812"/>
                  <a:pt x="654" y="812"/>
                </a:cubicBezTo>
                <a:cubicBezTo>
                  <a:pt x="648" y="812"/>
                  <a:pt x="643" y="817"/>
                  <a:pt x="643" y="823"/>
                </a:cubicBezTo>
                <a:close/>
                <a:moveTo>
                  <a:pt x="1187" y="871"/>
                </a:moveTo>
                <a:cubicBezTo>
                  <a:pt x="1187" y="878"/>
                  <a:pt x="1192" y="883"/>
                  <a:pt x="1198" y="882"/>
                </a:cubicBezTo>
                <a:cubicBezTo>
                  <a:pt x="1205" y="882"/>
                  <a:pt x="1210" y="877"/>
                  <a:pt x="1209" y="871"/>
                </a:cubicBezTo>
                <a:cubicBezTo>
                  <a:pt x="1209" y="865"/>
                  <a:pt x="1204" y="860"/>
                  <a:pt x="1198" y="860"/>
                </a:cubicBezTo>
                <a:cubicBezTo>
                  <a:pt x="1192" y="860"/>
                  <a:pt x="1187" y="865"/>
                  <a:pt x="1187" y="871"/>
                </a:cubicBezTo>
                <a:close/>
                <a:moveTo>
                  <a:pt x="706" y="719"/>
                </a:moveTo>
                <a:cubicBezTo>
                  <a:pt x="706" y="725"/>
                  <a:pt x="711" y="730"/>
                  <a:pt x="717" y="730"/>
                </a:cubicBezTo>
                <a:cubicBezTo>
                  <a:pt x="724" y="731"/>
                  <a:pt x="729" y="726"/>
                  <a:pt x="729" y="720"/>
                </a:cubicBezTo>
                <a:cubicBezTo>
                  <a:pt x="729" y="713"/>
                  <a:pt x="724" y="708"/>
                  <a:pt x="718" y="708"/>
                </a:cubicBezTo>
                <a:cubicBezTo>
                  <a:pt x="712" y="708"/>
                  <a:pt x="707" y="713"/>
                  <a:pt x="706" y="719"/>
                </a:cubicBezTo>
                <a:close/>
                <a:moveTo>
                  <a:pt x="1188" y="969"/>
                </a:moveTo>
                <a:cubicBezTo>
                  <a:pt x="1182" y="969"/>
                  <a:pt x="1177" y="975"/>
                  <a:pt x="1177" y="981"/>
                </a:cubicBezTo>
                <a:cubicBezTo>
                  <a:pt x="1178" y="987"/>
                  <a:pt x="1183" y="991"/>
                  <a:pt x="1189" y="991"/>
                </a:cubicBezTo>
                <a:cubicBezTo>
                  <a:pt x="1195" y="991"/>
                  <a:pt x="1200" y="986"/>
                  <a:pt x="1200" y="980"/>
                </a:cubicBezTo>
                <a:cubicBezTo>
                  <a:pt x="1200" y="974"/>
                  <a:pt x="1194" y="969"/>
                  <a:pt x="1188" y="969"/>
                </a:cubicBezTo>
                <a:close/>
                <a:moveTo>
                  <a:pt x="633" y="933"/>
                </a:moveTo>
                <a:cubicBezTo>
                  <a:pt x="633" y="939"/>
                  <a:pt x="638" y="944"/>
                  <a:pt x="644" y="944"/>
                </a:cubicBezTo>
                <a:cubicBezTo>
                  <a:pt x="651" y="944"/>
                  <a:pt x="656" y="939"/>
                  <a:pt x="656" y="933"/>
                </a:cubicBezTo>
                <a:cubicBezTo>
                  <a:pt x="656" y="926"/>
                  <a:pt x="651" y="921"/>
                  <a:pt x="644" y="921"/>
                </a:cubicBezTo>
                <a:cubicBezTo>
                  <a:pt x="638" y="921"/>
                  <a:pt x="633" y="927"/>
                  <a:pt x="633" y="933"/>
                </a:cubicBezTo>
                <a:close/>
                <a:moveTo>
                  <a:pt x="1047" y="1159"/>
                </a:moveTo>
                <a:cubicBezTo>
                  <a:pt x="1047" y="1153"/>
                  <a:pt x="1042" y="1148"/>
                  <a:pt x="1036" y="1148"/>
                </a:cubicBezTo>
                <a:cubicBezTo>
                  <a:pt x="1030" y="1148"/>
                  <a:pt x="1025" y="1152"/>
                  <a:pt x="1025" y="1158"/>
                </a:cubicBezTo>
                <a:cubicBezTo>
                  <a:pt x="1025" y="1165"/>
                  <a:pt x="1030" y="1170"/>
                  <a:pt x="1036" y="1170"/>
                </a:cubicBezTo>
                <a:cubicBezTo>
                  <a:pt x="1042" y="1170"/>
                  <a:pt x="1047" y="1165"/>
                  <a:pt x="1047" y="1159"/>
                </a:cubicBezTo>
                <a:close/>
                <a:moveTo>
                  <a:pt x="1013" y="665"/>
                </a:moveTo>
                <a:cubicBezTo>
                  <a:pt x="1013" y="671"/>
                  <a:pt x="1018" y="675"/>
                  <a:pt x="1024" y="676"/>
                </a:cubicBezTo>
                <a:cubicBezTo>
                  <a:pt x="1030" y="676"/>
                  <a:pt x="1035" y="671"/>
                  <a:pt x="1035" y="665"/>
                </a:cubicBezTo>
                <a:cubicBezTo>
                  <a:pt x="1035" y="659"/>
                  <a:pt x="1030" y="653"/>
                  <a:pt x="1024" y="653"/>
                </a:cubicBezTo>
                <a:cubicBezTo>
                  <a:pt x="1018" y="653"/>
                  <a:pt x="1013" y="659"/>
                  <a:pt x="1013" y="665"/>
                </a:cubicBezTo>
                <a:close/>
                <a:moveTo>
                  <a:pt x="775" y="1134"/>
                </a:moveTo>
                <a:cubicBezTo>
                  <a:pt x="775" y="1128"/>
                  <a:pt x="770" y="1124"/>
                  <a:pt x="764" y="1124"/>
                </a:cubicBezTo>
                <a:cubicBezTo>
                  <a:pt x="758" y="1124"/>
                  <a:pt x="753" y="1129"/>
                  <a:pt x="753" y="1134"/>
                </a:cubicBezTo>
                <a:cubicBezTo>
                  <a:pt x="753" y="1140"/>
                  <a:pt x="758" y="1146"/>
                  <a:pt x="764" y="1146"/>
                </a:cubicBezTo>
                <a:cubicBezTo>
                  <a:pt x="770" y="1146"/>
                  <a:pt x="775" y="1141"/>
                  <a:pt x="775" y="1134"/>
                </a:cubicBezTo>
                <a:close/>
                <a:moveTo>
                  <a:pt x="661" y="878"/>
                </a:moveTo>
                <a:cubicBezTo>
                  <a:pt x="661" y="872"/>
                  <a:pt x="656" y="867"/>
                  <a:pt x="650" y="867"/>
                </a:cubicBezTo>
                <a:cubicBezTo>
                  <a:pt x="644" y="867"/>
                  <a:pt x="638" y="872"/>
                  <a:pt x="638" y="878"/>
                </a:cubicBezTo>
                <a:cubicBezTo>
                  <a:pt x="639" y="884"/>
                  <a:pt x="643" y="889"/>
                  <a:pt x="649" y="889"/>
                </a:cubicBezTo>
                <a:cubicBezTo>
                  <a:pt x="656" y="889"/>
                  <a:pt x="661" y="885"/>
                  <a:pt x="661" y="878"/>
                </a:cubicBezTo>
                <a:close/>
                <a:moveTo>
                  <a:pt x="850" y="649"/>
                </a:moveTo>
                <a:cubicBezTo>
                  <a:pt x="849" y="655"/>
                  <a:pt x="854" y="661"/>
                  <a:pt x="860" y="661"/>
                </a:cubicBezTo>
                <a:cubicBezTo>
                  <a:pt x="866" y="662"/>
                  <a:pt x="871" y="657"/>
                  <a:pt x="872" y="652"/>
                </a:cubicBezTo>
                <a:cubicBezTo>
                  <a:pt x="873" y="645"/>
                  <a:pt x="868" y="640"/>
                  <a:pt x="862" y="639"/>
                </a:cubicBezTo>
                <a:cubicBezTo>
                  <a:pt x="856" y="639"/>
                  <a:pt x="850" y="643"/>
                  <a:pt x="850" y="649"/>
                </a:cubicBezTo>
                <a:close/>
                <a:moveTo>
                  <a:pt x="1165" y="1060"/>
                </a:moveTo>
                <a:cubicBezTo>
                  <a:pt x="1165" y="1054"/>
                  <a:pt x="1160" y="1049"/>
                  <a:pt x="1154" y="1049"/>
                </a:cubicBezTo>
                <a:cubicBezTo>
                  <a:pt x="1148" y="1049"/>
                  <a:pt x="1143" y="1053"/>
                  <a:pt x="1143" y="1059"/>
                </a:cubicBezTo>
                <a:cubicBezTo>
                  <a:pt x="1142" y="1065"/>
                  <a:pt x="1147" y="1071"/>
                  <a:pt x="1153" y="1071"/>
                </a:cubicBezTo>
                <a:cubicBezTo>
                  <a:pt x="1159" y="1071"/>
                  <a:pt x="1165" y="1066"/>
                  <a:pt x="1165" y="1060"/>
                </a:cubicBezTo>
                <a:close/>
                <a:moveTo>
                  <a:pt x="1136" y="1085"/>
                </a:moveTo>
                <a:cubicBezTo>
                  <a:pt x="1136" y="1079"/>
                  <a:pt x="1130" y="1073"/>
                  <a:pt x="1124" y="1073"/>
                </a:cubicBezTo>
                <a:cubicBezTo>
                  <a:pt x="1118" y="1073"/>
                  <a:pt x="1113" y="1079"/>
                  <a:pt x="1114" y="1085"/>
                </a:cubicBezTo>
                <a:cubicBezTo>
                  <a:pt x="1114" y="1091"/>
                  <a:pt x="1119" y="1095"/>
                  <a:pt x="1125" y="1095"/>
                </a:cubicBezTo>
                <a:cubicBezTo>
                  <a:pt x="1131" y="1095"/>
                  <a:pt x="1136" y="1090"/>
                  <a:pt x="1136" y="1085"/>
                </a:cubicBezTo>
                <a:close/>
                <a:moveTo>
                  <a:pt x="676" y="1016"/>
                </a:moveTo>
                <a:cubicBezTo>
                  <a:pt x="676" y="1010"/>
                  <a:pt x="671" y="1005"/>
                  <a:pt x="665" y="1005"/>
                </a:cubicBezTo>
                <a:cubicBezTo>
                  <a:pt x="659" y="1005"/>
                  <a:pt x="653" y="1011"/>
                  <a:pt x="654" y="1017"/>
                </a:cubicBezTo>
                <a:cubicBezTo>
                  <a:pt x="654" y="1023"/>
                  <a:pt x="659" y="1028"/>
                  <a:pt x="666" y="1027"/>
                </a:cubicBezTo>
                <a:cubicBezTo>
                  <a:pt x="672" y="1027"/>
                  <a:pt x="676" y="1022"/>
                  <a:pt x="676" y="1016"/>
                </a:cubicBezTo>
                <a:close/>
                <a:moveTo>
                  <a:pt x="1182" y="926"/>
                </a:moveTo>
                <a:cubicBezTo>
                  <a:pt x="1182" y="932"/>
                  <a:pt x="1187" y="937"/>
                  <a:pt x="1193" y="937"/>
                </a:cubicBezTo>
                <a:cubicBezTo>
                  <a:pt x="1199" y="937"/>
                  <a:pt x="1204" y="932"/>
                  <a:pt x="1204" y="925"/>
                </a:cubicBezTo>
                <a:cubicBezTo>
                  <a:pt x="1204" y="919"/>
                  <a:pt x="1198" y="914"/>
                  <a:pt x="1192" y="914"/>
                </a:cubicBezTo>
                <a:cubicBezTo>
                  <a:pt x="1186" y="915"/>
                  <a:pt x="1182" y="920"/>
                  <a:pt x="1182" y="926"/>
                </a:cubicBezTo>
                <a:close/>
                <a:moveTo>
                  <a:pt x="854" y="1169"/>
                </a:moveTo>
                <a:cubicBezTo>
                  <a:pt x="854" y="1163"/>
                  <a:pt x="849" y="1158"/>
                  <a:pt x="844" y="1158"/>
                </a:cubicBezTo>
                <a:cubicBezTo>
                  <a:pt x="837" y="1158"/>
                  <a:pt x="833" y="1162"/>
                  <a:pt x="832" y="1168"/>
                </a:cubicBezTo>
                <a:cubicBezTo>
                  <a:pt x="832" y="1175"/>
                  <a:pt x="837" y="1180"/>
                  <a:pt x="843" y="1180"/>
                </a:cubicBezTo>
                <a:cubicBezTo>
                  <a:pt x="849" y="1180"/>
                  <a:pt x="854" y="1175"/>
                  <a:pt x="854" y="1169"/>
                </a:cubicBezTo>
                <a:close/>
                <a:moveTo>
                  <a:pt x="673" y="798"/>
                </a:moveTo>
                <a:cubicBezTo>
                  <a:pt x="672" y="804"/>
                  <a:pt x="678" y="810"/>
                  <a:pt x="684" y="810"/>
                </a:cubicBezTo>
                <a:cubicBezTo>
                  <a:pt x="690" y="810"/>
                  <a:pt x="695" y="804"/>
                  <a:pt x="695" y="798"/>
                </a:cubicBezTo>
                <a:cubicBezTo>
                  <a:pt x="695" y="792"/>
                  <a:pt x="690" y="788"/>
                  <a:pt x="684" y="788"/>
                </a:cubicBezTo>
                <a:cubicBezTo>
                  <a:pt x="678" y="788"/>
                  <a:pt x="673" y="792"/>
                  <a:pt x="673" y="798"/>
                </a:cubicBezTo>
                <a:close/>
                <a:moveTo>
                  <a:pt x="689" y="1057"/>
                </a:moveTo>
                <a:cubicBezTo>
                  <a:pt x="695" y="1058"/>
                  <a:pt x="701" y="1052"/>
                  <a:pt x="701" y="1046"/>
                </a:cubicBezTo>
                <a:cubicBezTo>
                  <a:pt x="701" y="1040"/>
                  <a:pt x="696" y="1035"/>
                  <a:pt x="690" y="1035"/>
                </a:cubicBezTo>
                <a:cubicBezTo>
                  <a:pt x="684" y="1035"/>
                  <a:pt x="679" y="1040"/>
                  <a:pt x="679" y="1046"/>
                </a:cubicBezTo>
                <a:cubicBezTo>
                  <a:pt x="679" y="1052"/>
                  <a:pt x="683" y="1057"/>
                  <a:pt x="689" y="1057"/>
                </a:cubicBezTo>
                <a:close/>
                <a:moveTo>
                  <a:pt x="1173" y="831"/>
                </a:moveTo>
                <a:cubicBezTo>
                  <a:pt x="1167" y="831"/>
                  <a:pt x="1162" y="837"/>
                  <a:pt x="1162" y="843"/>
                </a:cubicBezTo>
                <a:cubicBezTo>
                  <a:pt x="1162" y="849"/>
                  <a:pt x="1168" y="853"/>
                  <a:pt x="1174" y="853"/>
                </a:cubicBezTo>
                <a:cubicBezTo>
                  <a:pt x="1180" y="853"/>
                  <a:pt x="1184" y="848"/>
                  <a:pt x="1184" y="842"/>
                </a:cubicBezTo>
                <a:cubicBezTo>
                  <a:pt x="1184" y="836"/>
                  <a:pt x="1179" y="831"/>
                  <a:pt x="1173" y="831"/>
                </a:cubicBezTo>
                <a:close/>
                <a:moveTo>
                  <a:pt x="952" y="1167"/>
                </a:moveTo>
                <a:cubicBezTo>
                  <a:pt x="946" y="1167"/>
                  <a:pt x="940" y="1172"/>
                  <a:pt x="940" y="1178"/>
                </a:cubicBezTo>
                <a:cubicBezTo>
                  <a:pt x="940" y="1184"/>
                  <a:pt x="945" y="1189"/>
                  <a:pt x="951" y="1189"/>
                </a:cubicBezTo>
                <a:cubicBezTo>
                  <a:pt x="958" y="1189"/>
                  <a:pt x="962" y="1185"/>
                  <a:pt x="962" y="1179"/>
                </a:cubicBezTo>
                <a:cubicBezTo>
                  <a:pt x="963" y="1173"/>
                  <a:pt x="958" y="1167"/>
                  <a:pt x="952" y="1167"/>
                </a:cubicBezTo>
                <a:close/>
                <a:moveTo>
                  <a:pt x="680" y="963"/>
                </a:moveTo>
                <a:cubicBezTo>
                  <a:pt x="680" y="957"/>
                  <a:pt x="675" y="952"/>
                  <a:pt x="669" y="952"/>
                </a:cubicBezTo>
                <a:cubicBezTo>
                  <a:pt x="663" y="952"/>
                  <a:pt x="659" y="956"/>
                  <a:pt x="658" y="962"/>
                </a:cubicBezTo>
                <a:cubicBezTo>
                  <a:pt x="658" y="968"/>
                  <a:pt x="663" y="973"/>
                  <a:pt x="669" y="973"/>
                </a:cubicBezTo>
                <a:cubicBezTo>
                  <a:pt x="675" y="973"/>
                  <a:pt x="680" y="968"/>
                  <a:pt x="680" y="963"/>
                </a:cubicBezTo>
                <a:close/>
                <a:moveTo>
                  <a:pt x="959" y="660"/>
                </a:moveTo>
                <a:cubicBezTo>
                  <a:pt x="959" y="666"/>
                  <a:pt x="963" y="670"/>
                  <a:pt x="969" y="670"/>
                </a:cubicBezTo>
                <a:cubicBezTo>
                  <a:pt x="975" y="670"/>
                  <a:pt x="980" y="666"/>
                  <a:pt x="980" y="660"/>
                </a:cubicBezTo>
                <a:cubicBezTo>
                  <a:pt x="981" y="654"/>
                  <a:pt x="975" y="648"/>
                  <a:pt x="969" y="649"/>
                </a:cubicBezTo>
                <a:cubicBezTo>
                  <a:pt x="963" y="649"/>
                  <a:pt x="959" y="654"/>
                  <a:pt x="959" y="660"/>
                </a:cubicBezTo>
                <a:close/>
                <a:moveTo>
                  <a:pt x="750" y="1105"/>
                </a:moveTo>
                <a:cubicBezTo>
                  <a:pt x="750" y="1099"/>
                  <a:pt x="745" y="1094"/>
                  <a:pt x="740" y="1094"/>
                </a:cubicBezTo>
                <a:cubicBezTo>
                  <a:pt x="733" y="1094"/>
                  <a:pt x="728" y="1099"/>
                  <a:pt x="728" y="1105"/>
                </a:cubicBezTo>
                <a:cubicBezTo>
                  <a:pt x="729" y="1111"/>
                  <a:pt x="733" y="1116"/>
                  <a:pt x="739" y="1116"/>
                </a:cubicBezTo>
                <a:cubicBezTo>
                  <a:pt x="745" y="1116"/>
                  <a:pt x="750" y="1111"/>
                  <a:pt x="750" y="1105"/>
                </a:cubicBezTo>
                <a:close/>
                <a:moveTo>
                  <a:pt x="1065" y="1123"/>
                </a:moveTo>
                <a:cubicBezTo>
                  <a:pt x="1059" y="1123"/>
                  <a:pt x="1054" y="1128"/>
                  <a:pt x="1054" y="1134"/>
                </a:cubicBezTo>
                <a:cubicBezTo>
                  <a:pt x="1054" y="1140"/>
                  <a:pt x="1059" y="1145"/>
                  <a:pt x="1065" y="1145"/>
                </a:cubicBezTo>
                <a:cubicBezTo>
                  <a:pt x="1071" y="1145"/>
                  <a:pt x="1076" y="1140"/>
                  <a:pt x="1076" y="1134"/>
                </a:cubicBezTo>
                <a:cubicBezTo>
                  <a:pt x="1076" y="1128"/>
                  <a:pt x="1071" y="1123"/>
                  <a:pt x="1065" y="1123"/>
                </a:cubicBezTo>
                <a:close/>
                <a:moveTo>
                  <a:pt x="821" y="675"/>
                </a:moveTo>
                <a:cubicBezTo>
                  <a:pt x="820" y="681"/>
                  <a:pt x="825" y="686"/>
                  <a:pt x="831" y="686"/>
                </a:cubicBezTo>
                <a:cubicBezTo>
                  <a:pt x="837" y="686"/>
                  <a:pt x="842" y="681"/>
                  <a:pt x="842" y="675"/>
                </a:cubicBezTo>
                <a:cubicBezTo>
                  <a:pt x="842" y="669"/>
                  <a:pt x="837" y="664"/>
                  <a:pt x="832" y="664"/>
                </a:cubicBezTo>
                <a:cubicBezTo>
                  <a:pt x="826" y="664"/>
                  <a:pt x="821" y="669"/>
                  <a:pt x="821" y="675"/>
                </a:cubicBezTo>
                <a:close/>
                <a:moveTo>
                  <a:pt x="909" y="1174"/>
                </a:moveTo>
                <a:cubicBezTo>
                  <a:pt x="909" y="1168"/>
                  <a:pt x="903" y="1163"/>
                  <a:pt x="898" y="1163"/>
                </a:cubicBezTo>
                <a:cubicBezTo>
                  <a:pt x="891" y="1163"/>
                  <a:pt x="887" y="1168"/>
                  <a:pt x="887" y="1174"/>
                </a:cubicBezTo>
                <a:cubicBezTo>
                  <a:pt x="887" y="1180"/>
                  <a:pt x="892" y="1185"/>
                  <a:pt x="898" y="1185"/>
                </a:cubicBezTo>
                <a:cubicBezTo>
                  <a:pt x="904" y="1185"/>
                  <a:pt x="909" y="1179"/>
                  <a:pt x="909" y="1174"/>
                </a:cubicBezTo>
                <a:close/>
                <a:moveTo>
                  <a:pt x="1106" y="1109"/>
                </a:moveTo>
                <a:cubicBezTo>
                  <a:pt x="1106" y="1103"/>
                  <a:pt x="1101" y="1099"/>
                  <a:pt x="1095" y="1098"/>
                </a:cubicBezTo>
                <a:cubicBezTo>
                  <a:pt x="1089" y="1098"/>
                  <a:pt x="1084" y="1103"/>
                  <a:pt x="1084" y="1109"/>
                </a:cubicBezTo>
                <a:cubicBezTo>
                  <a:pt x="1083" y="1115"/>
                  <a:pt x="1089" y="1120"/>
                  <a:pt x="1095" y="1120"/>
                </a:cubicBezTo>
                <a:cubicBezTo>
                  <a:pt x="1101" y="1120"/>
                  <a:pt x="1106" y="1115"/>
                  <a:pt x="1106" y="1109"/>
                </a:cubicBezTo>
                <a:close/>
                <a:moveTo>
                  <a:pt x="1038" y="694"/>
                </a:moveTo>
                <a:cubicBezTo>
                  <a:pt x="1038" y="699"/>
                  <a:pt x="1043" y="704"/>
                  <a:pt x="1049" y="704"/>
                </a:cubicBezTo>
                <a:cubicBezTo>
                  <a:pt x="1055" y="705"/>
                  <a:pt x="1059" y="700"/>
                  <a:pt x="1060" y="694"/>
                </a:cubicBezTo>
                <a:cubicBezTo>
                  <a:pt x="1060" y="688"/>
                  <a:pt x="1055" y="683"/>
                  <a:pt x="1049" y="683"/>
                </a:cubicBezTo>
                <a:cubicBezTo>
                  <a:pt x="1043" y="683"/>
                  <a:pt x="1038" y="688"/>
                  <a:pt x="1038" y="694"/>
                </a:cubicBezTo>
                <a:close/>
                <a:moveTo>
                  <a:pt x="725" y="1076"/>
                </a:moveTo>
                <a:cubicBezTo>
                  <a:pt x="725" y="1070"/>
                  <a:pt x="720" y="1065"/>
                  <a:pt x="715" y="1065"/>
                </a:cubicBezTo>
                <a:cubicBezTo>
                  <a:pt x="709" y="1065"/>
                  <a:pt x="703" y="1070"/>
                  <a:pt x="703" y="1076"/>
                </a:cubicBezTo>
                <a:cubicBezTo>
                  <a:pt x="704" y="1082"/>
                  <a:pt x="709" y="1087"/>
                  <a:pt x="715" y="1087"/>
                </a:cubicBezTo>
                <a:cubicBezTo>
                  <a:pt x="721" y="1087"/>
                  <a:pt x="725" y="1082"/>
                  <a:pt x="725" y="1076"/>
                </a:cubicBezTo>
                <a:close/>
                <a:moveTo>
                  <a:pt x="916" y="665"/>
                </a:moveTo>
                <a:cubicBezTo>
                  <a:pt x="922" y="665"/>
                  <a:pt x="927" y="660"/>
                  <a:pt x="927" y="654"/>
                </a:cubicBezTo>
                <a:cubicBezTo>
                  <a:pt x="926" y="648"/>
                  <a:pt x="921" y="643"/>
                  <a:pt x="916" y="643"/>
                </a:cubicBezTo>
                <a:cubicBezTo>
                  <a:pt x="910" y="643"/>
                  <a:pt x="905" y="649"/>
                  <a:pt x="905" y="654"/>
                </a:cubicBezTo>
                <a:cubicBezTo>
                  <a:pt x="905" y="660"/>
                  <a:pt x="910" y="665"/>
                  <a:pt x="916" y="665"/>
                </a:cubicBezTo>
                <a:close/>
                <a:moveTo>
                  <a:pt x="689" y="853"/>
                </a:moveTo>
                <a:cubicBezTo>
                  <a:pt x="689" y="847"/>
                  <a:pt x="684" y="842"/>
                  <a:pt x="678" y="843"/>
                </a:cubicBezTo>
                <a:cubicBezTo>
                  <a:pt x="673" y="843"/>
                  <a:pt x="668" y="848"/>
                  <a:pt x="668" y="853"/>
                </a:cubicBezTo>
                <a:cubicBezTo>
                  <a:pt x="668" y="859"/>
                  <a:pt x="673" y="864"/>
                  <a:pt x="679" y="864"/>
                </a:cubicBezTo>
                <a:cubicBezTo>
                  <a:pt x="685" y="864"/>
                  <a:pt x="689" y="859"/>
                  <a:pt x="689" y="853"/>
                </a:cubicBezTo>
                <a:close/>
                <a:moveTo>
                  <a:pt x="703" y="774"/>
                </a:moveTo>
                <a:cubicBezTo>
                  <a:pt x="703" y="780"/>
                  <a:pt x="708" y="785"/>
                  <a:pt x="714" y="785"/>
                </a:cubicBezTo>
                <a:cubicBezTo>
                  <a:pt x="720" y="784"/>
                  <a:pt x="724" y="780"/>
                  <a:pt x="724" y="774"/>
                </a:cubicBezTo>
                <a:cubicBezTo>
                  <a:pt x="724" y="768"/>
                  <a:pt x="720" y="763"/>
                  <a:pt x="714" y="763"/>
                </a:cubicBezTo>
                <a:cubicBezTo>
                  <a:pt x="708" y="763"/>
                  <a:pt x="703" y="768"/>
                  <a:pt x="703" y="774"/>
                </a:cubicBezTo>
                <a:close/>
                <a:moveTo>
                  <a:pt x="1170" y="1005"/>
                </a:moveTo>
                <a:cubicBezTo>
                  <a:pt x="1169" y="999"/>
                  <a:pt x="1164" y="994"/>
                  <a:pt x="1158" y="994"/>
                </a:cubicBezTo>
                <a:cubicBezTo>
                  <a:pt x="1152" y="995"/>
                  <a:pt x="1148" y="1000"/>
                  <a:pt x="1148" y="1005"/>
                </a:cubicBezTo>
                <a:cubicBezTo>
                  <a:pt x="1148" y="1011"/>
                  <a:pt x="1153" y="1016"/>
                  <a:pt x="1159" y="1016"/>
                </a:cubicBezTo>
                <a:cubicBezTo>
                  <a:pt x="1165" y="1016"/>
                  <a:pt x="1170" y="1010"/>
                  <a:pt x="1170" y="1005"/>
                </a:cubicBezTo>
                <a:close/>
                <a:moveTo>
                  <a:pt x="1148" y="802"/>
                </a:moveTo>
                <a:cubicBezTo>
                  <a:pt x="1142" y="802"/>
                  <a:pt x="1138" y="807"/>
                  <a:pt x="1138" y="812"/>
                </a:cubicBezTo>
                <a:cubicBezTo>
                  <a:pt x="1138" y="818"/>
                  <a:pt x="1143" y="823"/>
                  <a:pt x="1149" y="823"/>
                </a:cubicBezTo>
                <a:cubicBezTo>
                  <a:pt x="1155" y="823"/>
                  <a:pt x="1160" y="818"/>
                  <a:pt x="1159" y="812"/>
                </a:cubicBezTo>
                <a:cubicBezTo>
                  <a:pt x="1159" y="806"/>
                  <a:pt x="1154" y="801"/>
                  <a:pt x="1148" y="802"/>
                </a:cubicBezTo>
                <a:close/>
                <a:moveTo>
                  <a:pt x="1158" y="895"/>
                </a:moveTo>
                <a:cubicBezTo>
                  <a:pt x="1157" y="901"/>
                  <a:pt x="1162" y="906"/>
                  <a:pt x="1168" y="907"/>
                </a:cubicBezTo>
                <a:cubicBezTo>
                  <a:pt x="1174" y="907"/>
                  <a:pt x="1179" y="902"/>
                  <a:pt x="1179" y="896"/>
                </a:cubicBezTo>
                <a:cubicBezTo>
                  <a:pt x="1179" y="890"/>
                  <a:pt x="1174" y="885"/>
                  <a:pt x="1168" y="885"/>
                </a:cubicBezTo>
                <a:cubicBezTo>
                  <a:pt x="1163" y="885"/>
                  <a:pt x="1158" y="890"/>
                  <a:pt x="1158" y="895"/>
                </a:cubicBezTo>
                <a:close/>
                <a:moveTo>
                  <a:pt x="1063" y="724"/>
                </a:moveTo>
                <a:cubicBezTo>
                  <a:pt x="1063" y="730"/>
                  <a:pt x="1068" y="734"/>
                  <a:pt x="1074" y="734"/>
                </a:cubicBezTo>
                <a:cubicBezTo>
                  <a:pt x="1080" y="734"/>
                  <a:pt x="1084" y="729"/>
                  <a:pt x="1084" y="723"/>
                </a:cubicBezTo>
                <a:cubicBezTo>
                  <a:pt x="1084" y="718"/>
                  <a:pt x="1079" y="713"/>
                  <a:pt x="1074" y="713"/>
                </a:cubicBezTo>
                <a:cubicBezTo>
                  <a:pt x="1068" y="713"/>
                  <a:pt x="1063" y="718"/>
                  <a:pt x="1063" y="724"/>
                </a:cubicBezTo>
                <a:close/>
                <a:moveTo>
                  <a:pt x="829" y="1140"/>
                </a:moveTo>
                <a:cubicBezTo>
                  <a:pt x="829" y="1134"/>
                  <a:pt x="824" y="1129"/>
                  <a:pt x="818" y="1129"/>
                </a:cubicBezTo>
                <a:cubicBezTo>
                  <a:pt x="813" y="1129"/>
                  <a:pt x="808" y="1134"/>
                  <a:pt x="808" y="1139"/>
                </a:cubicBezTo>
                <a:cubicBezTo>
                  <a:pt x="808" y="1145"/>
                  <a:pt x="812" y="1150"/>
                  <a:pt x="818" y="1150"/>
                </a:cubicBezTo>
                <a:cubicBezTo>
                  <a:pt x="824" y="1151"/>
                  <a:pt x="829" y="1146"/>
                  <a:pt x="829" y="1140"/>
                </a:cubicBezTo>
                <a:close/>
                <a:moveTo>
                  <a:pt x="792" y="700"/>
                </a:moveTo>
                <a:cubicBezTo>
                  <a:pt x="792" y="706"/>
                  <a:pt x="797" y="711"/>
                  <a:pt x="803" y="710"/>
                </a:cubicBezTo>
                <a:cubicBezTo>
                  <a:pt x="809" y="710"/>
                  <a:pt x="813" y="705"/>
                  <a:pt x="813" y="699"/>
                </a:cubicBezTo>
                <a:cubicBezTo>
                  <a:pt x="813" y="694"/>
                  <a:pt x="808" y="689"/>
                  <a:pt x="802" y="689"/>
                </a:cubicBezTo>
                <a:cubicBezTo>
                  <a:pt x="796" y="689"/>
                  <a:pt x="792" y="694"/>
                  <a:pt x="792" y="700"/>
                </a:cubicBezTo>
                <a:close/>
                <a:moveTo>
                  <a:pt x="875" y="679"/>
                </a:moveTo>
                <a:cubicBezTo>
                  <a:pt x="876" y="685"/>
                  <a:pt x="880" y="690"/>
                  <a:pt x="886" y="690"/>
                </a:cubicBezTo>
                <a:cubicBezTo>
                  <a:pt x="892" y="689"/>
                  <a:pt x="896" y="685"/>
                  <a:pt x="896" y="679"/>
                </a:cubicBezTo>
                <a:cubicBezTo>
                  <a:pt x="896" y="674"/>
                  <a:pt x="892" y="669"/>
                  <a:pt x="886" y="669"/>
                </a:cubicBezTo>
                <a:cubicBezTo>
                  <a:pt x="880" y="668"/>
                  <a:pt x="875" y="674"/>
                  <a:pt x="875" y="679"/>
                </a:cubicBezTo>
                <a:close/>
                <a:moveTo>
                  <a:pt x="985" y="690"/>
                </a:moveTo>
                <a:cubicBezTo>
                  <a:pt x="985" y="695"/>
                  <a:pt x="989" y="700"/>
                  <a:pt x="995" y="700"/>
                </a:cubicBezTo>
                <a:cubicBezTo>
                  <a:pt x="1001" y="700"/>
                  <a:pt x="1005" y="695"/>
                  <a:pt x="1005" y="689"/>
                </a:cubicBezTo>
                <a:cubicBezTo>
                  <a:pt x="1005" y="684"/>
                  <a:pt x="1001" y="679"/>
                  <a:pt x="995" y="679"/>
                </a:cubicBezTo>
                <a:cubicBezTo>
                  <a:pt x="989" y="679"/>
                  <a:pt x="984" y="684"/>
                  <a:pt x="985" y="690"/>
                </a:cubicBezTo>
                <a:close/>
                <a:moveTo>
                  <a:pt x="1098" y="743"/>
                </a:moveTo>
                <a:cubicBezTo>
                  <a:pt x="1093" y="743"/>
                  <a:pt x="1088" y="747"/>
                  <a:pt x="1088" y="753"/>
                </a:cubicBezTo>
                <a:cubicBezTo>
                  <a:pt x="1088" y="759"/>
                  <a:pt x="1092" y="764"/>
                  <a:pt x="1098" y="764"/>
                </a:cubicBezTo>
                <a:cubicBezTo>
                  <a:pt x="1104" y="764"/>
                  <a:pt x="1109" y="759"/>
                  <a:pt x="1109" y="753"/>
                </a:cubicBezTo>
                <a:cubicBezTo>
                  <a:pt x="1109" y="748"/>
                  <a:pt x="1104" y="743"/>
                  <a:pt x="1098" y="743"/>
                </a:cubicBezTo>
                <a:close/>
                <a:moveTo>
                  <a:pt x="1153" y="951"/>
                </a:moveTo>
                <a:cubicBezTo>
                  <a:pt x="1153" y="956"/>
                  <a:pt x="1158" y="961"/>
                  <a:pt x="1164" y="961"/>
                </a:cubicBezTo>
                <a:cubicBezTo>
                  <a:pt x="1169" y="961"/>
                  <a:pt x="1174" y="957"/>
                  <a:pt x="1174" y="951"/>
                </a:cubicBezTo>
                <a:cubicBezTo>
                  <a:pt x="1175" y="945"/>
                  <a:pt x="1170" y="940"/>
                  <a:pt x="1164" y="940"/>
                </a:cubicBezTo>
                <a:cubicBezTo>
                  <a:pt x="1158" y="940"/>
                  <a:pt x="1153" y="945"/>
                  <a:pt x="1153" y="951"/>
                </a:cubicBezTo>
                <a:close/>
                <a:moveTo>
                  <a:pt x="732" y="749"/>
                </a:moveTo>
                <a:cubicBezTo>
                  <a:pt x="732" y="755"/>
                  <a:pt x="736" y="760"/>
                  <a:pt x="742" y="760"/>
                </a:cubicBezTo>
                <a:cubicBezTo>
                  <a:pt x="748" y="760"/>
                  <a:pt x="753" y="755"/>
                  <a:pt x="753" y="750"/>
                </a:cubicBezTo>
                <a:cubicBezTo>
                  <a:pt x="753" y="744"/>
                  <a:pt x="749" y="739"/>
                  <a:pt x="743" y="739"/>
                </a:cubicBezTo>
                <a:cubicBezTo>
                  <a:pt x="737" y="739"/>
                  <a:pt x="732" y="743"/>
                  <a:pt x="732" y="749"/>
                </a:cubicBezTo>
                <a:close/>
                <a:moveTo>
                  <a:pt x="1124" y="772"/>
                </a:moveTo>
                <a:cubicBezTo>
                  <a:pt x="1118" y="772"/>
                  <a:pt x="1113" y="776"/>
                  <a:pt x="1113" y="782"/>
                </a:cubicBezTo>
                <a:cubicBezTo>
                  <a:pt x="1113" y="788"/>
                  <a:pt x="1118" y="793"/>
                  <a:pt x="1123" y="793"/>
                </a:cubicBezTo>
                <a:cubicBezTo>
                  <a:pt x="1129" y="793"/>
                  <a:pt x="1134" y="789"/>
                  <a:pt x="1134" y="783"/>
                </a:cubicBezTo>
                <a:cubicBezTo>
                  <a:pt x="1134" y="777"/>
                  <a:pt x="1130" y="772"/>
                  <a:pt x="1124" y="772"/>
                </a:cubicBezTo>
                <a:close/>
                <a:moveTo>
                  <a:pt x="664" y="908"/>
                </a:moveTo>
                <a:cubicBezTo>
                  <a:pt x="664" y="914"/>
                  <a:pt x="669" y="918"/>
                  <a:pt x="674" y="918"/>
                </a:cubicBezTo>
                <a:cubicBezTo>
                  <a:pt x="680" y="918"/>
                  <a:pt x="685" y="914"/>
                  <a:pt x="685" y="908"/>
                </a:cubicBezTo>
                <a:cubicBezTo>
                  <a:pt x="685" y="902"/>
                  <a:pt x="680" y="897"/>
                  <a:pt x="674" y="897"/>
                </a:cubicBezTo>
                <a:cubicBezTo>
                  <a:pt x="668" y="897"/>
                  <a:pt x="664" y="902"/>
                  <a:pt x="664" y="908"/>
                </a:cubicBezTo>
                <a:close/>
                <a:moveTo>
                  <a:pt x="762" y="724"/>
                </a:moveTo>
                <a:cubicBezTo>
                  <a:pt x="762" y="730"/>
                  <a:pt x="766" y="735"/>
                  <a:pt x="772" y="735"/>
                </a:cubicBezTo>
                <a:cubicBezTo>
                  <a:pt x="778" y="735"/>
                  <a:pt x="783" y="730"/>
                  <a:pt x="783" y="724"/>
                </a:cubicBezTo>
                <a:cubicBezTo>
                  <a:pt x="783" y="719"/>
                  <a:pt x="779" y="714"/>
                  <a:pt x="773" y="714"/>
                </a:cubicBezTo>
                <a:cubicBezTo>
                  <a:pt x="767" y="714"/>
                  <a:pt x="762" y="718"/>
                  <a:pt x="762" y="724"/>
                </a:cubicBezTo>
                <a:close/>
                <a:moveTo>
                  <a:pt x="992" y="1154"/>
                </a:moveTo>
                <a:cubicBezTo>
                  <a:pt x="992" y="1148"/>
                  <a:pt x="987" y="1143"/>
                  <a:pt x="981" y="1143"/>
                </a:cubicBezTo>
                <a:cubicBezTo>
                  <a:pt x="976" y="1143"/>
                  <a:pt x="971" y="1148"/>
                  <a:pt x="971" y="1153"/>
                </a:cubicBezTo>
                <a:cubicBezTo>
                  <a:pt x="971" y="1159"/>
                  <a:pt x="975" y="1164"/>
                  <a:pt x="981" y="1164"/>
                </a:cubicBezTo>
                <a:cubicBezTo>
                  <a:pt x="987" y="1164"/>
                  <a:pt x="992" y="1160"/>
                  <a:pt x="992" y="1154"/>
                </a:cubicBezTo>
                <a:close/>
                <a:moveTo>
                  <a:pt x="704" y="991"/>
                </a:moveTo>
                <a:cubicBezTo>
                  <a:pt x="704" y="986"/>
                  <a:pt x="700" y="981"/>
                  <a:pt x="694" y="981"/>
                </a:cubicBezTo>
                <a:cubicBezTo>
                  <a:pt x="688" y="981"/>
                  <a:pt x="683" y="986"/>
                  <a:pt x="684" y="992"/>
                </a:cubicBezTo>
                <a:cubicBezTo>
                  <a:pt x="684" y="998"/>
                  <a:pt x="688" y="1002"/>
                  <a:pt x="694" y="1002"/>
                </a:cubicBezTo>
                <a:cubicBezTo>
                  <a:pt x="700" y="1002"/>
                  <a:pt x="704" y="997"/>
                  <a:pt x="704" y="991"/>
                </a:cubicBezTo>
                <a:close/>
                <a:moveTo>
                  <a:pt x="804" y="1110"/>
                </a:moveTo>
                <a:cubicBezTo>
                  <a:pt x="804" y="1104"/>
                  <a:pt x="800" y="1100"/>
                  <a:pt x="794" y="1100"/>
                </a:cubicBezTo>
                <a:cubicBezTo>
                  <a:pt x="788" y="1100"/>
                  <a:pt x="784" y="1104"/>
                  <a:pt x="783" y="1110"/>
                </a:cubicBezTo>
                <a:cubicBezTo>
                  <a:pt x="783" y="1115"/>
                  <a:pt x="788" y="1120"/>
                  <a:pt x="793" y="1120"/>
                </a:cubicBezTo>
                <a:cubicBezTo>
                  <a:pt x="799" y="1121"/>
                  <a:pt x="804" y="1116"/>
                  <a:pt x="804" y="1110"/>
                </a:cubicBezTo>
                <a:close/>
                <a:moveTo>
                  <a:pt x="1139" y="1030"/>
                </a:moveTo>
                <a:cubicBezTo>
                  <a:pt x="1139" y="1024"/>
                  <a:pt x="1135" y="1020"/>
                  <a:pt x="1129" y="1020"/>
                </a:cubicBezTo>
                <a:cubicBezTo>
                  <a:pt x="1123" y="1020"/>
                  <a:pt x="1119" y="1024"/>
                  <a:pt x="1119" y="1030"/>
                </a:cubicBezTo>
                <a:cubicBezTo>
                  <a:pt x="1119" y="1035"/>
                  <a:pt x="1123" y="1040"/>
                  <a:pt x="1129" y="1040"/>
                </a:cubicBezTo>
                <a:cubicBezTo>
                  <a:pt x="1134" y="1040"/>
                  <a:pt x="1140" y="1035"/>
                  <a:pt x="1139" y="1030"/>
                </a:cubicBezTo>
                <a:close/>
                <a:moveTo>
                  <a:pt x="937" y="1149"/>
                </a:moveTo>
                <a:cubicBezTo>
                  <a:pt x="937" y="1143"/>
                  <a:pt x="932" y="1139"/>
                  <a:pt x="926" y="1139"/>
                </a:cubicBezTo>
                <a:cubicBezTo>
                  <a:pt x="921" y="1139"/>
                  <a:pt x="916" y="1144"/>
                  <a:pt x="916" y="1150"/>
                </a:cubicBezTo>
                <a:cubicBezTo>
                  <a:pt x="917" y="1155"/>
                  <a:pt x="922" y="1160"/>
                  <a:pt x="927" y="1160"/>
                </a:cubicBezTo>
                <a:cubicBezTo>
                  <a:pt x="933" y="1159"/>
                  <a:pt x="937" y="1155"/>
                  <a:pt x="937" y="1149"/>
                </a:cubicBezTo>
                <a:close/>
                <a:moveTo>
                  <a:pt x="930" y="684"/>
                </a:moveTo>
                <a:cubicBezTo>
                  <a:pt x="930" y="690"/>
                  <a:pt x="935" y="695"/>
                  <a:pt x="941" y="694"/>
                </a:cubicBezTo>
                <a:cubicBezTo>
                  <a:pt x="947" y="694"/>
                  <a:pt x="951" y="690"/>
                  <a:pt x="951" y="684"/>
                </a:cubicBezTo>
                <a:cubicBezTo>
                  <a:pt x="950" y="678"/>
                  <a:pt x="946" y="674"/>
                  <a:pt x="940" y="674"/>
                </a:cubicBezTo>
                <a:cubicBezTo>
                  <a:pt x="935" y="674"/>
                  <a:pt x="930" y="679"/>
                  <a:pt x="930" y="684"/>
                </a:cubicBezTo>
                <a:close/>
                <a:moveTo>
                  <a:pt x="882" y="1144"/>
                </a:moveTo>
                <a:cubicBezTo>
                  <a:pt x="882" y="1138"/>
                  <a:pt x="878" y="1134"/>
                  <a:pt x="872" y="1134"/>
                </a:cubicBezTo>
                <a:cubicBezTo>
                  <a:pt x="866" y="1134"/>
                  <a:pt x="862" y="1139"/>
                  <a:pt x="862" y="1144"/>
                </a:cubicBezTo>
                <a:cubicBezTo>
                  <a:pt x="862" y="1150"/>
                  <a:pt x="867" y="1155"/>
                  <a:pt x="872" y="1155"/>
                </a:cubicBezTo>
                <a:cubicBezTo>
                  <a:pt x="878" y="1154"/>
                  <a:pt x="882" y="1150"/>
                  <a:pt x="882" y="1144"/>
                </a:cubicBezTo>
                <a:close/>
                <a:moveTo>
                  <a:pt x="1011" y="1139"/>
                </a:moveTo>
                <a:cubicBezTo>
                  <a:pt x="1017" y="1139"/>
                  <a:pt x="1022" y="1134"/>
                  <a:pt x="1022" y="1129"/>
                </a:cubicBezTo>
                <a:cubicBezTo>
                  <a:pt x="1022" y="1123"/>
                  <a:pt x="1017" y="1119"/>
                  <a:pt x="1011" y="1119"/>
                </a:cubicBezTo>
                <a:cubicBezTo>
                  <a:pt x="1005" y="1119"/>
                  <a:pt x="1001" y="1123"/>
                  <a:pt x="1001" y="1129"/>
                </a:cubicBezTo>
                <a:cubicBezTo>
                  <a:pt x="1001" y="1134"/>
                  <a:pt x="1006" y="1139"/>
                  <a:pt x="1011" y="1139"/>
                </a:cubicBezTo>
                <a:close/>
                <a:moveTo>
                  <a:pt x="1110" y="1055"/>
                </a:moveTo>
                <a:cubicBezTo>
                  <a:pt x="1110" y="1050"/>
                  <a:pt x="1106" y="1045"/>
                  <a:pt x="1100" y="1044"/>
                </a:cubicBezTo>
                <a:cubicBezTo>
                  <a:pt x="1095" y="1044"/>
                  <a:pt x="1090" y="1049"/>
                  <a:pt x="1090" y="1054"/>
                </a:cubicBezTo>
                <a:cubicBezTo>
                  <a:pt x="1090" y="1060"/>
                  <a:pt x="1094" y="1064"/>
                  <a:pt x="1100" y="1065"/>
                </a:cubicBezTo>
                <a:cubicBezTo>
                  <a:pt x="1105" y="1065"/>
                  <a:pt x="1110" y="1060"/>
                  <a:pt x="1110" y="1055"/>
                </a:cubicBezTo>
                <a:close/>
                <a:moveTo>
                  <a:pt x="719" y="829"/>
                </a:moveTo>
                <a:cubicBezTo>
                  <a:pt x="719" y="824"/>
                  <a:pt x="715" y="819"/>
                  <a:pt x="709" y="818"/>
                </a:cubicBezTo>
                <a:cubicBezTo>
                  <a:pt x="704" y="818"/>
                  <a:pt x="699" y="822"/>
                  <a:pt x="698" y="828"/>
                </a:cubicBezTo>
                <a:cubicBezTo>
                  <a:pt x="698" y="833"/>
                  <a:pt x="702" y="838"/>
                  <a:pt x="707" y="839"/>
                </a:cubicBezTo>
                <a:cubicBezTo>
                  <a:pt x="713" y="839"/>
                  <a:pt x="718" y="835"/>
                  <a:pt x="719" y="829"/>
                </a:cubicBezTo>
                <a:close/>
                <a:moveTo>
                  <a:pt x="1133" y="867"/>
                </a:moveTo>
                <a:cubicBezTo>
                  <a:pt x="1133" y="873"/>
                  <a:pt x="1138" y="877"/>
                  <a:pt x="1144" y="877"/>
                </a:cubicBezTo>
                <a:cubicBezTo>
                  <a:pt x="1150" y="877"/>
                  <a:pt x="1154" y="872"/>
                  <a:pt x="1153" y="866"/>
                </a:cubicBezTo>
                <a:cubicBezTo>
                  <a:pt x="1153" y="861"/>
                  <a:pt x="1149" y="856"/>
                  <a:pt x="1143" y="857"/>
                </a:cubicBezTo>
                <a:cubicBezTo>
                  <a:pt x="1138" y="857"/>
                  <a:pt x="1133" y="862"/>
                  <a:pt x="1133" y="867"/>
                </a:cubicBezTo>
                <a:close/>
                <a:moveTo>
                  <a:pt x="718" y="1032"/>
                </a:moveTo>
                <a:cubicBezTo>
                  <a:pt x="723" y="1032"/>
                  <a:pt x="728" y="1028"/>
                  <a:pt x="729" y="1022"/>
                </a:cubicBezTo>
                <a:cubicBezTo>
                  <a:pt x="729" y="1017"/>
                  <a:pt x="725" y="1012"/>
                  <a:pt x="720" y="1011"/>
                </a:cubicBezTo>
                <a:cubicBezTo>
                  <a:pt x="714" y="1011"/>
                  <a:pt x="709" y="1015"/>
                  <a:pt x="708" y="1020"/>
                </a:cubicBezTo>
                <a:cubicBezTo>
                  <a:pt x="708" y="1026"/>
                  <a:pt x="712" y="1031"/>
                  <a:pt x="718" y="1032"/>
                </a:cubicBezTo>
                <a:close/>
                <a:moveTo>
                  <a:pt x="768" y="1090"/>
                </a:moveTo>
                <a:cubicBezTo>
                  <a:pt x="774" y="1090"/>
                  <a:pt x="778" y="1086"/>
                  <a:pt x="778" y="1080"/>
                </a:cubicBezTo>
                <a:cubicBezTo>
                  <a:pt x="778" y="1075"/>
                  <a:pt x="774" y="1070"/>
                  <a:pt x="769" y="1070"/>
                </a:cubicBezTo>
                <a:cubicBezTo>
                  <a:pt x="763" y="1070"/>
                  <a:pt x="758" y="1075"/>
                  <a:pt x="758" y="1080"/>
                </a:cubicBezTo>
                <a:cubicBezTo>
                  <a:pt x="758" y="1085"/>
                  <a:pt x="763" y="1090"/>
                  <a:pt x="768" y="1090"/>
                </a:cubicBezTo>
                <a:close/>
                <a:moveTo>
                  <a:pt x="1050" y="1104"/>
                </a:moveTo>
                <a:cubicBezTo>
                  <a:pt x="1050" y="1099"/>
                  <a:pt x="1045" y="1094"/>
                  <a:pt x="1040" y="1094"/>
                </a:cubicBezTo>
                <a:cubicBezTo>
                  <a:pt x="1035" y="1094"/>
                  <a:pt x="1030" y="1098"/>
                  <a:pt x="1030" y="1104"/>
                </a:cubicBezTo>
                <a:cubicBezTo>
                  <a:pt x="1030" y="1110"/>
                  <a:pt x="1034" y="1114"/>
                  <a:pt x="1040" y="1114"/>
                </a:cubicBezTo>
                <a:cubicBezTo>
                  <a:pt x="1046" y="1114"/>
                  <a:pt x="1051" y="1109"/>
                  <a:pt x="1050" y="1104"/>
                </a:cubicBezTo>
                <a:close/>
                <a:moveTo>
                  <a:pt x="1124" y="975"/>
                </a:moveTo>
                <a:cubicBezTo>
                  <a:pt x="1124" y="980"/>
                  <a:pt x="1128" y="985"/>
                  <a:pt x="1134" y="985"/>
                </a:cubicBezTo>
                <a:cubicBezTo>
                  <a:pt x="1139" y="985"/>
                  <a:pt x="1144" y="980"/>
                  <a:pt x="1144" y="975"/>
                </a:cubicBezTo>
                <a:cubicBezTo>
                  <a:pt x="1144" y="970"/>
                  <a:pt x="1139" y="965"/>
                  <a:pt x="1134" y="965"/>
                </a:cubicBezTo>
                <a:cubicBezTo>
                  <a:pt x="1129" y="965"/>
                  <a:pt x="1124" y="969"/>
                  <a:pt x="1124" y="975"/>
                </a:cubicBezTo>
                <a:close/>
                <a:moveTo>
                  <a:pt x="856" y="695"/>
                </a:moveTo>
                <a:cubicBezTo>
                  <a:pt x="850" y="695"/>
                  <a:pt x="846" y="700"/>
                  <a:pt x="846" y="705"/>
                </a:cubicBezTo>
                <a:cubicBezTo>
                  <a:pt x="846" y="711"/>
                  <a:pt x="851" y="715"/>
                  <a:pt x="856" y="715"/>
                </a:cubicBezTo>
                <a:cubicBezTo>
                  <a:pt x="861" y="715"/>
                  <a:pt x="866" y="710"/>
                  <a:pt x="866" y="705"/>
                </a:cubicBezTo>
                <a:cubicBezTo>
                  <a:pt x="866" y="700"/>
                  <a:pt x="861" y="695"/>
                  <a:pt x="856" y="695"/>
                </a:cubicBezTo>
                <a:close/>
                <a:moveTo>
                  <a:pt x="743" y="1061"/>
                </a:moveTo>
                <a:cubicBezTo>
                  <a:pt x="749" y="1061"/>
                  <a:pt x="754" y="1057"/>
                  <a:pt x="754" y="1051"/>
                </a:cubicBezTo>
                <a:cubicBezTo>
                  <a:pt x="754" y="1046"/>
                  <a:pt x="749" y="1041"/>
                  <a:pt x="743" y="1041"/>
                </a:cubicBezTo>
                <a:cubicBezTo>
                  <a:pt x="738" y="1041"/>
                  <a:pt x="734" y="1045"/>
                  <a:pt x="733" y="1051"/>
                </a:cubicBezTo>
                <a:cubicBezTo>
                  <a:pt x="733" y="1056"/>
                  <a:pt x="737" y="1061"/>
                  <a:pt x="743" y="1061"/>
                </a:cubicBezTo>
                <a:close/>
                <a:moveTo>
                  <a:pt x="1010" y="718"/>
                </a:moveTo>
                <a:cubicBezTo>
                  <a:pt x="1010" y="724"/>
                  <a:pt x="1014" y="728"/>
                  <a:pt x="1019" y="728"/>
                </a:cubicBezTo>
                <a:cubicBezTo>
                  <a:pt x="1025" y="729"/>
                  <a:pt x="1030" y="724"/>
                  <a:pt x="1030" y="718"/>
                </a:cubicBezTo>
                <a:cubicBezTo>
                  <a:pt x="1030" y="713"/>
                  <a:pt x="1025" y="709"/>
                  <a:pt x="1020" y="708"/>
                </a:cubicBezTo>
                <a:cubicBezTo>
                  <a:pt x="1015" y="708"/>
                  <a:pt x="1010" y="713"/>
                  <a:pt x="1010" y="718"/>
                </a:cubicBezTo>
                <a:close/>
                <a:moveTo>
                  <a:pt x="709" y="937"/>
                </a:moveTo>
                <a:cubicBezTo>
                  <a:pt x="709" y="932"/>
                  <a:pt x="705" y="927"/>
                  <a:pt x="700" y="927"/>
                </a:cubicBezTo>
                <a:cubicBezTo>
                  <a:pt x="694" y="926"/>
                  <a:pt x="689" y="931"/>
                  <a:pt x="689" y="937"/>
                </a:cubicBezTo>
                <a:cubicBezTo>
                  <a:pt x="689" y="942"/>
                  <a:pt x="693" y="947"/>
                  <a:pt x="699" y="947"/>
                </a:cubicBezTo>
                <a:cubicBezTo>
                  <a:pt x="704" y="947"/>
                  <a:pt x="709" y="942"/>
                  <a:pt x="709" y="937"/>
                </a:cubicBezTo>
                <a:close/>
                <a:moveTo>
                  <a:pt x="1070" y="1089"/>
                </a:moveTo>
                <a:cubicBezTo>
                  <a:pt x="1076" y="1089"/>
                  <a:pt x="1080" y="1085"/>
                  <a:pt x="1080" y="1079"/>
                </a:cubicBezTo>
                <a:cubicBezTo>
                  <a:pt x="1080" y="1073"/>
                  <a:pt x="1076" y="1069"/>
                  <a:pt x="1070" y="1069"/>
                </a:cubicBezTo>
                <a:cubicBezTo>
                  <a:pt x="1065" y="1069"/>
                  <a:pt x="1060" y="1074"/>
                  <a:pt x="1060" y="1079"/>
                </a:cubicBezTo>
                <a:cubicBezTo>
                  <a:pt x="1060" y="1084"/>
                  <a:pt x="1065" y="1089"/>
                  <a:pt x="1070" y="1089"/>
                </a:cubicBezTo>
                <a:close/>
                <a:moveTo>
                  <a:pt x="693" y="883"/>
                </a:moveTo>
                <a:cubicBezTo>
                  <a:pt x="693" y="888"/>
                  <a:pt x="698" y="893"/>
                  <a:pt x="703" y="893"/>
                </a:cubicBezTo>
                <a:cubicBezTo>
                  <a:pt x="709" y="893"/>
                  <a:pt x="713" y="889"/>
                  <a:pt x="713" y="883"/>
                </a:cubicBezTo>
                <a:cubicBezTo>
                  <a:pt x="713" y="878"/>
                  <a:pt x="709" y="873"/>
                  <a:pt x="704" y="873"/>
                </a:cubicBezTo>
                <a:cubicBezTo>
                  <a:pt x="698" y="873"/>
                  <a:pt x="693" y="878"/>
                  <a:pt x="693" y="883"/>
                </a:cubicBezTo>
                <a:close/>
                <a:moveTo>
                  <a:pt x="1148" y="921"/>
                </a:moveTo>
                <a:cubicBezTo>
                  <a:pt x="1148" y="915"/>
                  <a:pt x="1144" y="911"/>
                  <a:pt x="1139" y="911"/>
                </a:cubicBezTo>
                <a:cubicBezTo>
                  <a:pt x="1133" y="911"/>
                  <a:pt x="1128" y="915"/>
                  <a:pt x="1128" y="921"/>
                </a:cubicBezTo>
                <a:cubicBezTo>
                  <a:pt x="1128" y="926"/>
                  <a:pt x="1133" y="930"/>
                  <a:pt x="1138" y="931"/>
                </a:cubicBezTo>
                <a:cubicBezTo>
                  <a:pt x="1143" y="931"/>
                  <a:pt x="1148" y="926"/>
                  <a:pt x="1148" y="921"/>
                </a:cubicBezTo>
                <a:close/>
                <a:moveTo>
                  <a:pt x="957" y="1134"/>
                </a:moveTo>
                <a:cubicBezTo>
                  <a:pt x="962" y="1134"/>
                  <a:pt x="966" y="1130"/>
                  <a:pt x="966" y="1125"/>
                </a:cubicBezTo>
                <a:cubicBezTo>
                  <a:pt x="967" y="1120"/>
                  <a:pt x="962" y="1115"/>
                  <a:pt x="957" y="1115"/>
                </a:cubicBezTo>
                <a:cubicBezTo>
                  <a:pt x="952" y="1114"/>
                  <a:pt x="947" y="1119"/>
                  <a:pt x="947" y="1125"/>
                </a:cubicBezTo>
                <a:cubicBezTo>
                  <a:pt x="947" y="1130"/>
                  <a:pt x="951" y="1134"/>
                  <a:pt x="957" y="1134"/>
                </a:cubicBezTo>
                <a:close/>
                <a:moveTo>
                  <a:pt x="857" y="1115"/>
                </a:moveTo>
                <a:cubicBezTo>
                  <a:pt x="857" y="1109"/>
                  <a:pt x="852" y="1105"/>
                  <a:pt x="847" y="1105"/>
                </a:cubicBezTo>
                <a:cubicBezTo>
                  <a:pt x="842" y="1106"/>
                  <a:pt x="837" y="1110"/>
                  <a:pt x="838" y="1116"/>
                </a:cubicBezTo>
                <a:cubicBezTo>
                  <a:pt x="838" y="1121"/>
                  <a:pt x="842" y="1125"/>
                  <a:pt x="848" y="1125"/>
                </a:cubicBezTo>
                <a:cubicBezTo>
                  <a:pt x="853" y="1125"/>
                  <a:pt x="857" y="1120"/>
                  <a:pt x="857" y="1115"/>
                </a:cubicBezTo>
                <a:close/>
                <a:moveTo>
                  <a:pt x="729" y="804"/>
                </a:moveTo>
                <a:cubicBezTo>
                  <a:pt x="729" y="809"/>
                  <a:pt x="733" y="813"/>
                  <a:pt x="738" y="814"/>
                </a:cubicBezTo>
                <a:cubicBezTo>
                  <a:pt x="743" y="814"/>
                  <a:pt x="748" y="809"/>
                  <a:pt x="748" y="804"/>
                </a:cubicBezTo>
                <a:cubicBezTo>
                  <a:pt x="748" y="799"/>
                  <a:pt x="744" y="794"/>
                  <a:pt x="739" y="794"/>
                </a:cubicBezTo>
                <a:cubicBezTo>
                  <a:pt x="733" y="794"/>
                  <a:pt x="729" y="798"/>
                  <a:pt x="729" y="804"/>
                </a:cubicBezTo>
                <a:close/>
                <a:moveTo>
                  <a:pt x="1109" y="837"/>
                </a:moveTo>
                <a:cubicBezTo>
                  <a:pt x="1109" y="842"/>
                  <a:pt x="1113" y="847"/>
                  <a:pt x="1119" y="847"/>
                </a:cubicBezTo>
                <a:cubicBezTo>
                  <a:pt x="1124" y="847"/>
                  <a:pt x="1128" y="843"/>
                  <a:pt x="1129" y="837"/>
                </a:cubicBezTo>
                <a:cubicBezTo>
                  <a:pt x="1129" y="832"/>
                  <a:pt x="1124" y="827"/>
                  <a:pt x="1118" y="827"/>
                </a:cubicBezTo>
                <a:cubicBezTo>
                  <a:pt x="1113" y="827"/>
                  <a:pt x="1109" y="832"/>
                  <a:pt x="1109" y="837"/>
                </a:cubicBezTo>
                <a:close/>
                <a:moveTo>
                  <a:pt x="965" y="704"/>
                </a:moveTo>
                <a:cubicBezTo>
                  <a:pt x="960" y="704"/>
                  <a:pt x="955" y="709"/>
                  <a:pt x="955" y="714"/>
                </a:cubicBezTo>
                <a:cubicBezTo>
                  <a:pt x="955" y="719"/>
                  <a:pt x="960" y="724"/>
                  <a:pt x="965" y="724"/>
                </a:cubicBezTo>
                <a:cubicBezTo>
                  <a:pt x="971" y="724"/>
                  <a:pt x="975" y="720"/>
                  <a:pt x="975" y="714"/>
                </a:cubicBezTo>
                <a:cubicBezTo>
                  <a:pt x="975" y="709"/>
                  <a:pt x="971" y="704"/>
                  <a:pt x="965" y="704"/>
                </a:cubicBezTo>
                <a:close/>
                <a:moveTo>
                  <a:pt x="920" y="709"/>
                </a:moveTo>
                <a:cubicBezTo>
                  <a:pt x="920" y="703"/>
                  <a:pt x="916" y="699"/>
                  <a:pt x="910" y="699"/>
                </a:cubicBezTo>
                <a:cubicBezTo>
                  <a:pt x="905" y="699"/>
                  <a:pt x="901" y="704"/>
                  <a:pt x="901" y="709"/>
                </a:cubicBezTo>
                <a:cubicBezTo>
                  <a:pt x="901" y="715"/>
                  <a:pt x="905" y="719"/>
                  <a:pt x="911" y="719"/>
                </a:cubicBezTo>
                <a:cubicBezTo>
                  <a:pt x="916" y="719"/>
                  <a:pt x="920" y="714"/>
                  <a:pt x="920" y="709"/>
                </a:cubicBezTo>
                <a:close/>
                <a:moveTo>
                  <a:pt x="1044" y="739"/>
                </a:moveTo>
                <a:cubicBezTo>
                  <a:pt x="1039" y="739"/>
                  <a:pt x="1035" y="743"/>
                  <a:pt x="1035" y="748"/>
                </a:cubicBezTo>
                <a:cubicBezTo>
                  <a:pt x="1035" y="754"/>
                  <a:pt x="1039" y="758"/>
                  <a:pt x="1045" y="758"/>
                </a:cubicBezTo>
                <a:cubicBezTo>
                  <a:pt x="1050" y="758"/>
                  <a:pt x="1054" y="754"/>
                  <a:pt x="1054" y="748"/>
                </a:cubicBezTo>
                <a:cubicBezTo>
                  <a:pt x="1054" y="743"/>
                  <a:pt x="1050" y="739"/>
                  <a:pt x="1044" y="739"/>
                </a:cubicBezTo>
                <a:close/>
                <a:moveTo>
                  <a:pt x="827" y="720"/>
                </a:moveTo>
                <a:cubicBezTo>
                  <a:pt x="821" y="720"/>
                  <a:pt x="817" y="724"/>
                  <a:pt x="817" y="730"/>
                </a:cubicBezTo>
                <a:cubicBezTo>
                  <a:pt x="817" y="735"/>
                  <a:pt x="822" y="739"/>
                  <a:pt x="827" y="739"/>
                </a:cubicBezTo>
                <a:cubicBezTo>
                  <a:pt x="833" y="739"/>
                  <a:pt x="837" y="735"/>
                  <a:pt x="837" y="729"/>
                </a:cubicBezTo>
                <a:cubicBezTo>
                  <a:pt x="837" y="724"/>
                  <a:pt x="832" y="720"/>
                  <a:pt x="827" y="720"/>
                </a:cubicBezTo>
                <a:close/>
                <a:moveTo>
                  <a:pt x="758" y="779"/>
                </a:moveTo>
                <a:cubicBezTo>
                  <a:pt x="758" y="784"/>
                  <a:pt x="762" y="788"/>
                  <a:pt x="767" y="789"/>
                </a:cubicBezTo>
                <a:cubicBezTo>
                  <a:pt x="772" y="789"/>
                  <a:pt x="777" y="785"/>
                  <a:pt x="777" y="779"/>
                </a:cubicBezTo>
                <a:cubicBezTo>
                  <a:pt x="777" y="774"/>
                  <a:pt x="773" y="769"/>
                  <a:pt x="767" y="769"/>
                </a:cubicBezTo>
                <a:cubicBezTo>
                  <a:pt x="762" y="769"/>
                  <a:pt x="758" y="774"/>
                  <a:pt x="758" y="779"/>
                </a:cubicBezTo>
                <a:close/>
                <a:moveTo>
                  <a:pt x="1084" y="807"/>
                </a:moveTo>
                <a:cubicBezTo>
                  <a:pt x="1084" y="813"/>
                  <a:pt x="1089" y="817"/>
                  <a:pt x="1094" y="817"/>
                </a:cubicBezTo>
                <a:cubicBezTo>
                  <a:pt x="1100" y="817"/>
                  <a:pt x="1104" y="812"/>
                  <a:pt x="1104" y="807"/>
                </a:cubicBezTo>
                <a:cubicBezTo>
                  <a:pt x="1103" y="802"/>
                  <a:pt x="1099" y="798"/>
                  <a:pt x="1094" y="798"/>
                </a:cubicBezTo>
                <a:cubicBezTo>
                  <a:pt x="1089" y="797"/>
                  <a:pt x="1084" y="802"/>
                  <a:pt x="1084" y="807"/>
                </a:cubicBezTo>
                <a:close/>
                <a:moveTo>
                  <a:pt x="733" y="966"/>
                </a:moveTo>
                <a:cubicBezTo>
                  <a:pt x="733" y="961"/>
                  <a:pt x="728" y="957"/>
                  <a:pt x="723" y="957"/>
                </a:cubicBezTo>
                <a:cubicBezTo>
                  <a:pt x="718" y="957"/>
                  <a:pt x="714" y="962"/>
                  <a:pt x="714" y="967"/>
                </a:cubicBezTo>
                <a:cubicBezTo>
                  <a:pt x="714" y="972"/>
                  <a:pt x="719" y="976"/>
                  <a:pt x="724" y="976"/>
                </a:cubicBezTo>
                <a:cubicBezTo>
                  <a:pt x="730" y="976"/>
                  <a:pt x="734" y="971"/>
                  <a:pt x="733" y="966"/>
                </a:cubicBezTo>
                <a:close/>
                <a:moveTo>
                  <a:pt x="902" y="1110"/>
                </a:moveTo>
                <a:cubicBezTo>
                  <a:pt x="897" y="1110"/>
                  <a:pt x="893" y="1114"/>
                  <a:pt x="892" y="1119"/>
                </a:cubicBezTo>
                <a:cubicBezTo>
                  <a:pt x="892" y="1124"/>
                  <a:pt x="896" y="1129"/>
                  <a:pt x="902" y="1129"/>
                </a:cubicBezTo>
                <a:cubicBezTo>
                  <a:pt x="907" y="1129"/>
                  <a:pt x="911" y="1125"/>
                  <a:pt x="912" y="1120"/>
                </a:cubicBezTo>
                <a:cubicBezTo>
                  <a:pt x="912" y="1114"/>
                  <a:pt x="908" y="1110"/>
                  <a:pt x="902" y="1110"/>
                </a:cubicBezTo>
                <a:close/>
                <a:moveTo>
                  <a:pt x="1069" y="769"/>
                </a:moveTo>
                <a:cubicBezTo>
                  <a:pt x="1064" y="769"/>
                  <a:pt x="1060" y="772"/>
                  <a:pt x="1060" y="777"/>
                </a:cubicBezTo>
                <a:cubicBezTo>
                  <a:pt x="1059" y="783"/>
                  <a:pt x="1063" y="787"/>
                  <a:pt x="1069" y="788"/>
                </a:cubicBezTo>
                <a:cubicBezTo>
                  <a:pt x="1074" y="788"/>
                  <a:pt x="1079" y="784"/>
                  <a:pt x="1079" y="778"/>
                </a:cubicBezTo>
                <a:cubicBezTo>
                  <a:pt x="1079" y="773"/>
                  <a:pt x="1075" y="769"/>
                  <a:pt x="1069" y="769"/>
                </a:cubicBezTo>
                <a:close/>
                <a:moveTo>
                  <a:pt x="1095" y="1000"/>
                </a:moveTo>
                <a:cubicBezTo>
                  <a:pt x="1095" y="1006"/>
                  <a:pt x="1099" y="1010"/>
                  <a:pt x="1105" y="1010"/>
                </a:cubicBezTo>
                <a:cubicBezTo>
                  <a:pt x="1110" y="1009"/>
                  <a:pt x="1114" y="1005"/>
                  <a:pt x="1114" y="999"/>
                </a:cubicBezTo>
                <a:cubicBezTo>
                  <a:pt x="1113" y="994"/>
                  <a:pt x="1109" y="990"/>
                  <a:pt x="1104" y="990"/>
                </a:cubicBezTo>
                <a:cubicBezTo>
                  <a:pt x="1099" y="990"/>
                  <a:pt x="1095" y="995"/>
                  <a:pt x="1095" y="1000"/>
                </a:cubicBezTo>
                <a:close/>
                <a:moveTo>
                  <a:pt x="798" y="745"/>
                </a:moveTo>
                <a:cubicBezTo>
                  <a:pt x="792" y="744"/>
                  <a:pt x="788" y="748"/>
                  <a:pt x="788" y="754"/>
                </a:cubicBezTo>
                <a:cubicBezTo>
                  <a:pt x="788" y="759"/>
                  <a:pt x="792" y="764"/>
                  <a:pt x="797" y="764"/>
                </a:cubicBezTo>
                <a:cubicBezTo>
                  <a:pt x="802" y="764"/>
                  <a:pt x="807" y="759"/>
                  <a:pt x="807" y="754"/>
                </a:cubicBezTo>
                <a:cubicBezTo>
                  <a:pt x="807" y="749"/>
                  <a:pt x="803" y="745"/>
                  <a:pt x="798" y="745"/>
                </a:cubicBezTo>
                <a:close/>
                <a:moveTo>
                  <a:pt x="724" y="859"/>
                </a:moveTo>
                <a:cubicBezTo>
                  <a:pt x="724" y="863"/>
                  <a:pt x="728" y="868"/>
                  <a:pt x="733" y="868"/>
                </a:cubicBezTo>
                <a:cubicBezTo>
                  <a:pt x="738" y="868"/>
                  <a:pt x="743" y="864"/>
                  <a:pt x="742" y="858"/>
                </a:cubicBezTo>
                <a:cubicBezTo>
                  <a:pt x="742" y="853"/>
                  <a:pt x="739" y="849"/>
                  <a:pt x="733" y="849"/>
                </a:cubicBezTo>
                <a:cubicBezTo>
                  <a:pt x="728" y="849"/>
                  <a:pt x="724" y="853"/>
                  <a:pt x="724" y="859"/>
                </a:cubicBezTo>
                <a:close/>
                <a:moveTo>
                  <a:pt x="1104" y="892"/>
                </a:moveTo>
                <a:cubicBezTo>
                  <a:pt x="1104" y="897"/>
                  <a:pt x="1109" y="901"/>
                  <a:pt x="1114" y="901"/>
                </a:cubicBezTo>
                <a:cubicBezTo>
                  <a:pt x="1119" y="901"/>
                  <a:pt x="1123" y="897"/>
                  <a:pt x="1123" y="891"/>
                </a:cubicBezTo>
                <a:cubicBezTo>
                  <a:pt x="1123" y="886"/>
                  <a:pt x="1119" y="882"/>
                  <a:pt x="1114" y="882"/>
                </a:cubicBezTo>
                <a:cubicBezTo>
                  <a:pt x="1109" y="882"/>
                  <a:pt x="1104" y="887"/>
                  <a:pt x="1104" y="892"/>
                </a:cubicBezTo>
                <a:close/>
                <a:moveTo>
                  <a:pt x="823" y="1095"/>
                </a:moveTo>
                <a:cubicBezTo>
                  <a:pt x="828" y="1095"/>
                  <a:pt x="832" y="1090"/>
                  <a:pt x="832" y="1085"/>
                </a:cubicBezTo>
                <a:cubicBezTo>
                  <a:pt x="832" y="1080"/>
                  <a:pt x="828" y="1076"/>
                  <a:pt x="822" y="1076"/>
                </a:cubicBezTo>
                <a:cubicBezTo>
                  <a:pt x="817" y="1076"/>
                  <a:pt x="813" y="1080"/>
                  <a:pt x="813" y="1086"/>
                </a:cubicBezTo>
                <a:cubicBezTo>
                  <a:pt x="814" y="1091"/>
                  <a:pt x="818" y="1095"/>
                  <a:pt x="823" y="1095"/>
                </a:cubicBezTo>
                <a:close/>
                <a:moveTo>
                  <a:pt x="996" y="1099"/>
                </a:moveTo>
                <a:cubicBezTo>
                  <a:pt x="996" y="1095"/>
                  <a:pt x="991" y="1090"/>
                  <a:pt x="987" y="1090"/>
                </a:cubicBezTo>
                <a:cubicBezTo>
                  <a:pt x="981" y="1090"/>
                  <a:pt x="977" y="1095"/>
                  <a:pt x="977" y="1100"/>
                </a:cubicBezTo>
                <a:cubicBezTo>
                  <a:pt x="977" y="1105"/>
                  <a:pt x="981" y="1109"/>
                  <a:pt x="986" y="1109"/>
                </a:cubicBezTo>
                <a:cubicBezTo>
                  <a:pt x="992" y="1109"/>
                  <a:pt x="996" y="1105"/>
                  <a:pt x="996" y="1099"/>
                </a:cubicBezTo>
                <a:close/>
                <a:moveTo>
                  <a:pt x="1119" y="945"/>
                </a:moveTo>
                <a:cubicBezTo>
                  <a:pt x="1119" y="940"/>
                  <a:pt x="1115" y="936"/>
                  <a:pt x="1109" y="936"/>
                </a:cubicBezTo>
                <a:cubicBezTo>
                  <a:pt x="1104" y="936"/>
                  <a:pt x="1100" y="940"/>
                  <a:pt x="1100" y="945"/>
                </a:cubicBezTo>
                <a:cubicBezTo>
                  <a:pt x="1100" y="950"/>
                  <a:pt x="1104" y="954"/>
                  <a:pt x="1109" y="955"/>
                </a:cubicBezTo>
                <a:cubicBezTo>
                  <a:pt x="1114" y="955"/>
                  <a:pt x="1119" y="950"/>
                  <a:pt x="1119" y="945"/>
                </a:cubicBezTo>
                <a:close/>
                <a:moveTo>
                  <a:pt x="1066" y="1025"/>
                </a:moveTo>
                <a:cubicBezTo>
                  <a:pt x="1066" y="1030"/>
                  <a:pt x="1070" y="1034"/>
                  <a:pt x="1075" y="1034"/>
                </a:cubicBezTo>
                <a:cubicBezTo>
                  <a:pt x="1080" y="1034"/>
                  <a:pt x="1085" y="1030"/>
                  <a:pt x="1085" y="1025"/>
                </a:cubicBezTo>
                <a:cubicBezTo>
                  <a:pt x="1085" y="1020"/>
                  <a:pt x="1080" y="1015"/>
                  <a:pt x="1075" y="1015"/>
                </a:cubicBezTo>
                <a:cubicBezTo>
                  <a:pt x="1070" y="1016"/>
                  <a:pt x="1066" y="1020"/>
                  <a:pt x="1066" y="1025"/>
                </a:cubicBezTo>
                <a:close/>
                <a:moveTo>
                  <a:pt x="720" y="912"/>
                </a:moveTo>
                <a:cubicBezTo>
                  <a:pt x="720" y="917"/>
                  <a:pt x="723" y="921"/>
                  <a:pt x="729" y="921"/>
                </a:cubicBezTo>
                <a:cubicBezTo>
                  <a:pt x="734" y="921"/>
                  <a:pt x="738" y="918"/>
                  <a:pt x="738" y="913"/>
                </a:cubicBezTo>
                <a:cubicBezTo>
                  <a:pt x="739" y="907"/>
                  <a:pt x="734" y="903"/>
                  <a:pt x="729" y="903"/>
                </a:cubicBezTo>
                <a:cubicBezTo>
                  <a:pt x="724" y="903"/>
                  <a:pt x="720" y="907"/>
                  <a:pt x="720" y="912"/>
                </a:cubicBezTo>
                <a:close/>
                <a:moveTo>
                  <a:pt x="758" y="997"/>
                </a:moveTo>
                <a:cubicBezTo>
                  <a:pt x="758" y="991"/>
                  <a:pt x="754" y="988"/>
                  <a:pt x="749" y="987"/>
                </a:cubicBezTo>
                <a:cubicBezTo>
                  <a:pt x="744" y="987"/>
                  <a:pt x="739" y="991"/>
                  <a:pt x="739" y="996"/>
                </a:cubicBezTo>
                <a:cubicBezTo>
                  <a:pt x="739" y="1001"/>
                  <a:pt x="744" y="1006"/>
                  <a:pt x="749" y="1006"/>
                </a:cubicBezTo>
                <a:cubicBezTo>
                  <a:pt x="754" y="1006"/>
                  <a:pt x="758" y="1002"/>
                  <a:pt x="758" y="997"/>
                </a:cubicBezTo>
                <a:close/>
                <a:moveTo>
                  <a:pt x="981" y="743"/>
                </a:moveTo>
                <a:cubicBezTo>
                  <a:pt x="981" y="749"/>
                  <a:pt x="985" y="752"/>
                  <a:pt x="990" y="752"/>
                </a:cubicBezTo>
                <a:cubicBezTo>
                  <a:pt x="995" y="752"/>
                  <a:pt x="999" y="748"/>
                  <a:pt x="999" y="743"/>
                </a:cubicBezTo>
                <a:cubicBezTo>
                  <a:pt x="999" y="738"/>
                  <a:pt x="994" y="734"/>
                  <a:pt x="989" y="734"/>
                </a:cubicBezTo>
                <a:cubicBezTo>
                  <a:pt x="985" y="734"/>
                  <a:pt x="981" y="738"/>
                  <a:pt x="981" y="743"/>
                </a:cubicBezTo>
                <a:close/>
                <a:moveTo>
                  <a:pt x="1045" y="1059"/>
                </a:moveTo>
                <a:cubicBezTo>
                  <a:pt x="1050" y="1059"/>
                  <a:pt x="1054" y="1055"/>
                  <a:pt x="1054" y="1050"/>
                </a:cubicBezTo>
                <a:cubicBezTo>
                  <a:pt x="1055" y="1045"/>
                  <a:pt x="1051" y="1041"/>
                  <a:pt x="1046" y="1040"/>
                </a:cubicBezTo>
                <a:cubicBezTo>
                  <a:pt x="1041" y="1040"/>
                  <a:pt x="1036" y="1044"/>
                  <a:pt x="1036" y="1049"/>
                </a:cubicBezTo>
                <a:cubicBezTo>
                  <a:pt x="1036" y="1054"/>
                  <a:pt x="1040" y="1059"/>
                  <a:pt x="1045" y="1059"/>
                </a:cubicBezTo>
                <a:close/>
                <a:moveTo>
                  <a:pt x="798" y="1064"/>
                </a:moveTo>
                <a:cubicBezTo>
                  <a:pt x="803" y="1065"/>
                  <a:pt x="807" y="1061"/>
                  <a:pt x="807" y="1056"/>
                </a:cubicBezTo>
                <a:cubicBezTo>
                  <a:pt x="807" y="1051"/>
                  <a:pt x="803" y="1046"/>
                  <a:pt x="798" y="1046"/>
                </a:cubicBezTo>
                <a:cubicBezTo>
                  <a:pt x="794" y="1046"/>
                  <a:pt x="789" y="1050"/>
                  <a:pt x="789" y="1055"/>
                </a:cubicBezTo>
                <a:cubicBezTo>
                  <a:pt x="789" y="1060"/>
                  <a:pt x="793" y="1064"/>
                  <a:pt x="798" y="1064"/>
                </a:cubicBezTo>
                <a:close/>
                <a:moveTo>
                  <a:pt x="782" y="1026"/>
                </a:moveTo>
                <a:cubicBezTo>
                  <a:pt x="783" y="1021"/>
                  <a:pt x="779" y="1017"/>
                  <a:pt x="774" y="1017"/>
                </a:cubicBezTo>
                <a:cubicBezTo>
                  <a:pt x="769" y="1016"/>
                  <a:pt x="765" y="1020"/>
                  <a:pt x="764" y="1025"/>
                </a:cubicBezTo>
                <a:cubicBezTo>
                  <a:pt x="764" y="1030"/>
                  <a:pt x="768" y="1034"/>
                  <a:pt x="773" y="1035"/>
                </a:cubicBezTo>
                <a:cubicBezTo>
                  <a:pt x="777" y="1035"/>
                  <a:pt x="782" y="1031"/>
                  <a:pt x="782" y="1026"/>
                </a:cubicBezTo>
                <a:close/>
                <a:moveTo>
                  <a:pt x="872" y="733"/>
                </a:moveTo>
                <a:cubicBezTo>
                  <a:pt x="871" y="738"/>
                  <a:pt x="875" y="742"/>
                  <a:pt x="879" y="743"/>
                </a:cubicBezTo>
                <a:cubicBezTo>
                  <a:pt x="884" y="744"/>
                  <a:pt x="890" y="740"/>
                  <a:pt x="890" y="734"/>
                </a:cubicBezTo>
                <a:cubicBezTo>
                  <a:pt x="890" y="730"/>
                  <a:pt x="887" y="725"/>
                  <a:pt x="882" y="725"/>
                </a:cubicBezTo>
                <a:cubicBezTo>
                  <a:pt x="876" y="724"/>
                  <a:pt x="872" y="728"/>
                  <a:pt x="872" y="733"/>
                </a:cubicBezTo>
                <a:close/>
                <a:moveTo>
                  <a:pt x="1016" y="1084"/>
                </a:moveTo>
                <a:cubicBezTo>
                  <a:pt x="1021" y="1084"/>
                  <a:pt x="1025" y="1080"/>
                  <a:pt x="1025" y="1075"/>
                </a:cubicBezTo>
                <a:cubicBezTo>
                  <a:pt x="1025" y="1070"/>
                  <a:pt x="1020" y="1066"/>
                  <a:pt x="1015" y="1066"/>
                </a:cubicBezTo>
                <a:cubicBezTo>
                  <a:pt x="1010" y="1066"/>
                  <a:pt x="1006" y="1070"/>
                  <a:pt x="1006" y="1075"/>
                </a:cubicBezTo>
                <a:cubicBezTo>
                  <a:pt x="1007" y="1080"/>
                  <a:pt x="1011" y="1084"/>
                  <a:pt x="1016" y="1084"/>
                </a:cubicBezTo>
                <a:close/>
                <a:moveTo>
                  <a:pt x="877" y="1099"/>
                </a:moveTo>
                <a:cubicBezTo>
                  <a:pt x="882" y="1099"/>
                  <a:pt x="886" y="1095"/>
                  <a:pt x="886" y="1090"/>
                </a:cubicBezTo>
                <a:cubicBezTo>
                  <a:pt x="886" y="1085"/>
                  <a:pt x="882" y="1080"/>
                  <a:pt x="877" y="1080"/>
                </a:cubicBezTo>
                <a:cubicBezTo>
                  <a:pt x="873" y="1080"/>
                  <a:pt x="869" y="1084"/>
                  <a:pt x="868" y="1089"/>
                </a:cubicBezTo>
                <a:cubicBezTo>
                  <a:pt x="868" y="1094"/>
                  <a:pt x="872" y="1098"/>
                  <a:pt x="877" y="1099"/>
                </a:cubicBezTo>
                <a:close/>
                <a:moveTo>
                  <a:pt x="944" y="739"/>
                </a:moveTo>
                <a:cubicBezTo>
                  <a:pt x="944" y="734"/>
                  <a:pt x="941" y="730"/>
                  <a:pt x="936" y="730"/>
                </a:cubicBezTo>
                <a:cubicBezTo>
                  <a:pt x="931" y="730"/>
                  <a:pt x="927" y="733"/>
                  <a:pt x="926" y="739"/>
                </a:cubicBezTo>
                <a:cubicBezTo>
                  <a:pt x="926" y="744"/>
                  <a:pt x="930" y="748"/>
                  <a:pt x="935" y="748"/>
                </a:cubicBezTo>
                <a:cubicBezTo>
                  <a:pt x="940" y="748"/>
                  <a:pt x="944" y="744"/>
                  <a:pt x="944" y="739"/>
                </a:cubicBezTo>
                <a:close/>
                <a:moveTo>
                  <a:pt x="772" y="834"/>
                </a:moveTo>
                <a:cubicBezTo>
                  <a:pt x="772" y="829"/>
                  <a:pt x="768" y="824"/>
                  <a:pt x="763" y="825"/>
                </a:cubicBezTo>
                <a:cubicBezTo>
                  <a:pt x="758" y="825"/>
                  <a:pt x="754" y="828"/>
                  <a:pt x="754" y="833"/>
                </a:cubicBezTo>
                <a:cubicBezTo>
                  <a:pt x="754" y="838"/>
                  <a:pt x="758" y="842"/>
                  <a:pt x="763" y="843"/>
                </a:cubicBezTo>
                <a:cubicBezTo>
                  <a:pt x="768" y="843"/>
                  <a:pt x="772" y="839"/>
                  <a:pt x="772" y="834"/>
                </a:cubicBezTo>
                <a:close/>
                <a:moveTo>
                  <a:pt x="941" y="1095"/>
                </a:moveTo>
                <a:cubicBezTo>
                  <a:pt x="941" y="1090"/>
                  <a:pt x="937" y="1086"/>
                  <a:pt x="932" y="1086"/>
                </a:cubicBezTo>
                <a:cubicBezTo>
                  <a:pt x="927" y="1085"/>
                  <a:pt x="923" y="1089"/>
                  <a:pt x="923" y="1094"/>
                </a:cubicBezTo>
                <a:cubicBezTo>
                  <a:pt x="923" y="1099"/>
                  <a:pt x="926" y="1103"/>
                  <a:pt x="931" y="1104"/>
                </a:cubicBezTo>
                <a:cubicBezTo>
                  <a:pt x="936" y="1104"/>
                  <a:pt x="941" y="1100"/>
                  <a:pt x="941" y="1095"/>
                </a:cubicBezTo>
                <a:close/>
                <a:moveTo>
                  <a:pt x="1080" y="862"/>
                </a:moveTo>
                <a:cubicBezTo>
                  <a:pt x="1080" y="867"/>
                  <a:pt x="1084" y="871"/>
                  <a:pt x="1089" y="871"/>
                </a:cubicBezTo>
                <a:cubicBezTo>
                  <a:pt x="1094" y="871"/>
                  <a:pt x="1098" y="867"/>
                  <a:pt x="1098" y="862"/>
                </a:cubicBezTo>
                <a:cubicBezTo>
                  <a:pt x="1098" y="857"/>
                  <a:pt x="1094" y="853"/>
                  <a:pt x="1089" y="853"/>
                </a:cubicBezTo>
                <a:cubicBezTo>
                  <a:pt x="1084" y="853"/>
                  <a:pt x="1080" y="857"/>
                  <a:pt x="1080" y="862"/>
                </a:cubicBezTo>
                <a:close/>
                <a:moveTo>
                  <a:pt x="1031" y="803"/>
                </a:moveTo>
                <a:cubicBezTo>
                  <a:pt x="1031" y="808"/>
                  <a:pt x="1035" y="812"/>
                  <a:pt x="1040" y="812"/>
                </a:cubicBezTo>
                <a:cubicBezTo>
                  <a:pt x="1044" y="811"/>
                  <a:pt x="1048" y="807"/>
                  <a:pt x="1048" y="802"/>
                </a:cubicBezTo>
                <a:cubicBezTo>
                  <a:pt x="1048" y="798"/>
                  <a:pt x="1044" y="794"/>
                  <a:pt x="1039" y="794"/>
                </a:cubicBezTo>
                <a:cubicBezTo>
                  <a:pt x="1034" y="795"/>
                  <a:pt x="1030" y="799"/>
                  <a:pt x="1031" y="803"/>
                </a:cubicBezTo>
                <a:close/>
                <a:moveTo>
                  <a:pt x="1056" y="832"/>
                </a:moveTo>
                <a:cubicBezTo>
                  <a:pt x="1056" y="837"/>
                  <a:pt x="1060" y="841"/>
                  <a:pt x="1064" y="841"/>
                </a:cubicBezTo>
                <a:cubicBezTo>
                  <a:pt x="1069" y="841"/>
                  <a:pt x="1073" y="837"/>
                  <a:pt x="1073" y="832"/>
                </a:cubicBezTo>
                <a:cubicBezTo>
                  <a:pt x="1073" y="827"/>
                  <a:pt x="1069" y="823"/>
                  <a:pt x="1064" y="823"/>
                </a:cubicBezTo>
                <a:cubicBezTo>
                  <a:pt x="1059" y="824"/>
                  <a:pt x="1055" y="827"/>
                  <a:pt x="1056" y="832"/>
                </a:cubicBezTo>
                <a:close/>
                <a:moveTo>
                  <a:pt x="749" y="887"/>
                </a:moveTo>
                <a:cubicBezTo>
                  <a:pt x="749" y="892"/>
                  <a:pt x="753" y="896"/>
                  <a:pt x="758" y="896"/>
                </a:cubicBezTo>
                <a:cubicBezTo>
                  <a:pt x="763" y="896"/>
                  <a:pt x="766" y="892"/>
                  <a:pt x="766" y="888"/>
                </a:cubicBezTo>
                <a:cubicBezTo>
                  <a:pt x="767" y="883"/>
                  <a:pt x="763" y="879"/>
                  <a:pt x="758" y="879"/>
                </a:cubicBezTo>
                <a:cubicBezTo>
                  <a:pt x="754" y="879"/>
                  <a:pt x="749" y="883"/>
                  <a:pt x="749" y="887"/>
                </a:cubicBezTo>
                <a:close/>
                <a:moveTo>
                  <a:pt x="1023" y="773"/>
                </a:moveTo>
                <a:cubicBezTo>
                  <a:pt x="1023" y="768"/>
                  <a:pt x="1019" y="764"/>
                  <a:pt x="1014" y="764"/>
                </a:cubicBezTo>
                <a:cubicBezTo>
                  <a:pt x="1010" y="764"/>
                  <a:pt x="1006" y="768"/>
                  <a:pt x="1006" y="773"/>
                </a:cubicBezTo>
                <a:cubicBezTo>
                  <a:pt x="1006" y="778"/>
                  <a:pt x="1010" y="782"/>
                  <a:pt x="1014" y="782"/>
                </a:cubicBezTo>
                <a:cubicBezTo>
                  <a:pt x="1020" y="782"/>
                  <a:pt x="1024" y="778"/>
                  <a:pt x="1023" y="773"/>
                </a:cubicBezTo>
                <a:close/>
                <a:moveTo>
                  <a:pt x="843" y="758"/>
                </a:moveTo>
                <a:cubicBezTo>
                  <a:pt x="843" y="763"/>
                  <a:pt x="847" y="767"/>
                  <a:pt x="852" y="767"/>
                </a:cubicBezTo>
                <a:cubicBezTo>
                  <a:pt x="857" y="767"/>
                  <a:pt x="860" y="763"/>
                  <a:pt x="860" y="759"/>
                </a:cubicBezTo>
                <a:cubicBezTo>
                  <a:pt x="860" y="754"/>
                  <a:pt x="857" y="750"/>
                  <a:pt x="852" y="750"/>
                </a:cubicBezTo>
                <a:cubicBezTo>
                  <a:pt x="847" y="750"/>
                  <a:pt x="843" y="753"/>
                  <a:pt x="843" y="758"/>
                </a:cubicBezTo>
                <a:close/>
                <a:moveTo>
                  <a:pt x="801" y="808"/>
                </a:moveTo>
                <a:cubicBezTo>
                  <a:pt x="800" y="803"/>
                  <a:pt x="797" y="799"/>
                  <a:pt x="792" y="799"/>
                </a:cubicBezTo>
                <a:cubicBezTo>
                  <a:pt x="787" y="800"/>
                  <a:pt x="783" y="803"/>
                  <a:pt x="783" y="808"/>
                </a:cubicBezTo>
                <a:cubicBezTo>
                  <a:pt x="783" y="813"/>
                  <a:pt x="788" y="817"/>
                  <a:pt x="793" y="817"/>
                </a:cubicBezTo>
                <a:cubicBezTo>
                  <a:pt x="797" y="816"/>
                  <a:pt x="801" y="812"/>
                  <a:pt x="801" y="808"/>
                </a:cubicBezTo>
                <a:close/>
                <a:moveTo>
                  <a:pt x="831" y="783"/>
                </a:moveTo>
                <a:cubicBezTo>
                  <a:pt x="831" y="778"/>
                  <a:pt x="826" y="774"/>
                  <a:pt x="821" y="775"/>
                </a:cubicBezTo>
                <a:cubicBezTo>
                  <a:pt x="816" y="775"/>
                  <a:pt x="813" y="779"/>
                  <a:pt x="813" y="784"/>
                </a:cubicBezTo>
                <a:cubicBezTo>
                  <a:pt x="814" y="789"/>
                  <a:pt x="817" y="792"/>
                  <a:pt x="822" y="792"/>
                </a:cubicBezTo>
                <a:cubicBezTo>
                  <a:pt x="827" y="792"/>
                  <a:pt x="831" y="788"/>
                  <a:pt x="831" y="783"/>
                </a:cubicBezTo>
                <a:close/>
                <a:moveTo>
                  <a:pt x="1088" y="971"/>
                </a:moveTo>
                <a:cubicBezTo>
                  <a:pt x="1088" y="966"/>
                  <a:pt x="1084" y="962"/>
                  <a:pt x="1080" y="962"/>
                </a:cubicBezTo>
                <a:cubicBezTo>
                  <a:pt x="1075" y="962"/>
                  <a:pt x="1071" y="966"/>
                  <a:pt x="1071" y="971"/>
                </a:cubicBezTo>
                <a:cubicBezTo>
                  <a:pt x="1071" y="976"/>
                  <a:pt x="1075" y="980"/>
                  <a:pt x="1080" y="980"/>
                </a:cubicBezTo>
                <a:cubicBezTo>
                  <a:pt x="1084" y="979"/>
                  <a:pt x="1088" y="976"/>
                  <a:pt x="1088" y="971"/>
                </a:cubicBezTo>
                <a:close/>
                <a:moveTo>
                  <a:pt x="1076" y="916"/>
                </a:moveTo>
                <a:cubicBezTo>
                  <a:pt x="1076" y="921"/>
                  <a:pt x="1080" y="925"/>
                  <a:pt x="1085" y="925"/>
                </a:cubicBezTo>
                <a:cubicBezTo>
                  <a:pt x="1090" y="925"/>
                  <a:pt x="1093" y="921"/>
                  <a:pt x="1093" y="916"/>
                </a:cubicBezTo>
                <a:cubicBezTo>
                  <a:pt x="1093" y="912"/>
                  <a:pt x="1089" y="908"/>
                  <a:pt x="1085" y="908"/>
                </a:cubicBezTo>
                <a:cubicBezTo>
                  <a:pt x="1080" y="908"/>
                  <a:pt x="1076" y="912"/>
                  <a:pt x="1076" y="916"/>
                </a:cubicBezTo>
                <a:close/>
                <a:moveTo>
                  <a:pt x="762" y="942"/>
                </a:moveTo>
                <a:cubicBezTo>
                  <a:pt x="762" y="937"/>
                  <a:pt x="758" y="933"/>
                  <a:pt x="754" y="933"/>
                </a:cubicBezTo>
                <a:cubicBezTo>
                  <a:pt x="749" y="933"/>
                  <a:pt x="745" y="937"/>
                  <a:pt x="745" y="942"/>
                </a:cubicBezTo>
                <a:cubicBezTo>
                  <a:pt x="745" y="947"/>
                  <a:pt x="749" y="951"/>
                  <a:pt x="754" y="951"/>
                </a:cubicBezTo>
                <a:cubicBezTo>
                  <a:pt x="759" y="950"/>
                  <a:pt x="763" y="947"/>
                  <a:pt x="762" y="942"/>
                </a:cubicBezTo>
                <a:close/>
                <a:moveTo>
                  <a:pt x="844" y="1060"/>
                </a:moveTo>
                <a:cubicBezTo>
                  <a:pt x="844" y="1065"/>
                  <a:pt x="848" y="1069"/>
                  <a:pt x="852" y="1069"/>
                </a:cubicBezTo>
                <a:cubicBezTo>
                  <a:pt x="857" y="1069"/>
                  <a:pt x="861" y="1065"/>
                  <a:pt x="861" y="1061"/>
                </a:cubicBezTo>
                <a:cubicBezTo>
                  <a:pt x="861" y="1056"/>
                  <a:pt x="857" y="1052"/>
                  <a:pt x="853" y="1052"/>
                </a:cubicBezTo>
                <a:cubicBezTo>
                  <a:pt x="848" y="1052"/>
                  <a:pt x="845" y="1055"/>
                  <a:pt x="844" y="1060"/>
                </a:cubicBezTo>
                <a:close/>
                <a:moveTo>
                  <a:pt x="898" y="763"/>
                </a:moveTo>
                <a:cubicBezTo>
                  <a:pt x="898" y="768"/>
                  <a:pt x="902" y="772"/>
                  <a:pt x="906" y="772"/>
                </a:cubicBezTo>
                <a:cubicBezTo>
                  <a:pt x="911" y="772"/>
                  <a:pt x="914" y="768"/>
                  <a:pt x="915" y="764"/>
                </a:cubicBezTo>
                <a:cubicBezTo>
                  <a:pt x="915" y="759"/>
                  <a:pt x="912" y="756"/>
                  <a:pt x="907" y="755"/>
                </a:cubicBezTo>
                <a:cubicBezTo>
                  <a:pt x="902" y="755"/>
                  <a:pt x="898" y="759"/>
                  <a:pt x="898" y="763"/>
                </a:cubicBezTo>
                <a:close/>
                <a:moveTo>
                  <a:pt x="969" y="768"/>
                </a:moveTo>
                <a:cubicBezTo>
                  <a:pt x="969" y="764"/>
                  <a:pt x="965" y="759"/>
                  <a:pt x="960" y="759"/>
                </a:cubicBezTo>
                <a:cubicBezTo>
                  <a:pt x="956" y="759"/>
                  <a:pt x="952" y="763"/>
                  <a:pt x="952" y="767"/>
                </a:cubicBezTo>
                <a:cubicBezTo>
                  <a:pt x="952" y="772"/>
                  <a:pt x="955" y="776"/>
                  <a:pt x="959" y="776"/>
                </a:cubicBezTo>
                <a:cubicBezTo>
                  <a:pt x="964" y="777"/>
                  <a:pt x="968" y="773"/>
                  <a:pt x="969" y="768"/>
                </a:cubicBezTo>
                <a:close/>
                <a:moveTo>
                  <a:pt x="960" y="1078"/>
                </a:moveTo>
                <a:cubicBezTo>
                  <a:pt x="965" y="1079"/>
                  <a:pt x="969" y="1075"/>
                  <a:pt x="969" y="1070"/>
                </a:cubicBezTo>
                <a:cubicBezTo>
                  <a:pt x="969" y="1065"/>
                  <a:pt x="966" y="1061"/>
                  <a:pt x="961" y="1061"/>
                </a:cubicBezTo>
                <a:cubicBezTo>
                  <a:pt x="957" y="1061"/>
                  <a:pt x="952" y="1066"/>
                  <a:pt x="952" y="1070"/>
                </a:cubicBezTo>
                <a:cubicBezTo>
                  <a:pt x="952" y="1074"/>
                  <a:pt x="956" y="1078"/>
                  <a:pt x="960" y="1078"/>
                </a:cubicBezTo>
                <a:close/>
                <a:moveTo>
                  <a:pt x="787" y="971"/>
                </a:moveTo>
                <a:cubicBezTo>
                  <a:pt x="786" y="967"/>
                  <a:pt x="783" y="964"/>
                  <a:pt x="778" y="964"/>
                </a:cubicBezTo>
                <a:cubicBezTo>
                  <a:pt x="774" y="964"/>
                  <a:pt x="770" y="967"/>
                  <a:pt x="770" y="972"/>
                </a:cubicBezTo>
                <a:cubicBezTo>
                  <a:pt x="770" y="976"/>
                  <a:pt x="774" y="980"/>
                  <a:pt x="779" y="980"/>
                </a:cubicBezTo>
                <a:cubicBezTo>
                  <a:pt x="783" y="980"/>
                  <a:pt x="787" y="976"/>
                  <a:pt x="787" y="971"/>
                </a:cubicBezTo>
                <a:close/>
                <a:moveTo>
                  <a:pt x="1058" y="996"/>
                </a:moveTo>
                <a:cubicBezTo>
                  <a:pt x="1058" y="991"/>
                  <a:pt x="1055" y="988"/>
                  <a:pt x="1050" y="987"/>
                </a:cubicBezTo>
                <a:cubicBezTo>
                  <a:pt x="1045" y="987"/>
                  <a:pt x="1041" y="991"/>
                  <a:pt x="1041" y="996"/>
                </a:cubicBezTo>
                <a:cubicBezTo>
                  <a:pt x="1041" y="1000"/>
                  <a:pt x="1045" y="1004"/>
                  <a:pt x="1049" y="1004"/>
                </a:cubicBezTo>
                <a:cubicBezTo>
                  <a:pt x="1054" y="1004"/>
                  <a:pt x="1058" y="1000"/>
                  <a:pt x="1058" y="996"/>
                </a:cubicBezTo>
                <a:close/>
                <a:moveTo>
                  <a:pt x="907" y="1073"/>
                </a:moveTo>
                <a:cubicBezTo>
                  <a:pt x="912" y="1073"/>
                  <a:pt x="915" y="1069"/>
                  <a:pt x="916" y="1065"/>
                </a:cubicBezTo>
                <a:cubicBezTo>
                  <a:pt x="916" y="1061"/>
                  <a:pt x="912" y="1057"/>
                  <a:pt x="908" y="1056"/>
                </a:cubicBezTo>
                <a:cubicBezTo>
                  <a:pt x="903" y="1056"/>
                  <a:pt x="899" y="1060"/>
                  <a:pt x="899" y="1064"/>
                </a:cubicBezTo>
                <a:cubicBezTo>
                  <a:pt x="899" y="1069"/>
                  <a:pt x="902" y="1073"/>
                  <a:pt x="907" y="1073"/>
                </a:cubicBezTo>
                <a:close/>
                <a:moveTo>
                  <a:pt x="836" y="1030"/>
                </a:moveTo>
                <a:cubicBezTo>
                  <a:pt x="836" y="1026"/>
                  <a:pt x="832" y="1022"/>
                  <a:pt x="828" y="1022"/>
                </a:cubicBezTo>
                <a:cubicBezTo>
                  <a:pt x="823" y="1023"/>
                  <a:pt x="820" y="1026"/>
                  <a:pt x="820" y="1031"/>
                </a:cubicBezTo>
                <a:cubicBezTo>
                  <a:pt x="820" y="1035"/>
                  <a:pt x="823" y="1039"/>
                  <a:pt x="828" y="1039"/>
                </a:cubicBezTo>
                <a:cubicBezTo>
                  <a:pt x="832" y="1039"/>
                  <a:pt x="836" y="1035"/>
                  <a:pt x="836" y="1030"/>
                </a:cubicBezTo>
                <a:close/>
                <a:moveTo>
                  <a:pt x="999" y="1045"/>
                </a:moveTo>
                <a:cubicBezTo>
                  <a:pt x="999" y="1041"/>
                  <a:pt x="995" y="1037"/>
                  <a:pt x="991" y="1037"/>
                </a:cubicBezTo>
                <a:cubicBezTo>
                  <a:pt x="987" y="1037"/>
                  <a:pt x="983" y="1040"/>
                  <a:pt x="983" y="1045"/>
                </a:cubicBezTo>
                <a:cubicBezTo>
                  <a:pt x="982" y="1049"/>
                  <a:pt x="986" y="1053"/>
                  <a:pt x="991" y="1053"/>
                </a:cubicBezTo>
                <a:cubicBezTo>
                  <a:pt x="995" y="1053"/>
                  <a:pt x="999" y="1050"/>
                  <a:pt x="999" y="1045"/>
                </a:cubicBezTo>
                <a:close/>
                <a:moveTo>
                  <a:pt x="811" y="1001"/>
                </a:moveTo>
                <a:cubicBezTo>
                  <a:pt x="811" y="996"/>
                  <a:pt x="807" y="993"/>
                  <a:pt x="803" y="993"/>
                </a:cubicBezTo>
                <a:cubicBezTo>
                  <a:pt x="799" y="993"/>
                  <a:pt x="795" y="997"/>
                  <a:pt x="795" y="1001"/>
                </a:cubicBezTo>
                <a:cubicBezTo>
                  <a:pt x="795" y="1005"/>
                  <a:pt x="799" y="1009"/>
                  <a:pt x="803" y="1009"/>
                </a:cubicBezTo>
                <a:cubicBezTo>
                  <a:pt x="808" y="1009"/>
                  <a:pt x="811" y="1005"/>
                  <a:pt x="811" y="1001"/>
                </a:cubicBezTo>
                <a:close/>
                <a:moveTo>
                  <a:pt x="1029" y="1021"/>
                </a:moveTo>
                <a:cubicBezTo>
                  <a:pt x="1029" y="1016"/>
                  <a:pt x="1025" y="1012"/>
                  <a:pt x="1021" y="1012"/>
                </a:cubicBezTo>
                <a:cubicBezTo>
                  <a:pt x="1016" y="1012"/>
                  <a:pt x="1013" y="1016"/>
                  <a:pt x="1013" y="1020"/>
                </a:cubicBezTo>
                <a:cubicBezTo>
                  <a:pt x="1012" y="1025"/>
                  <a:pt x="1016" y="1028"/>
                  <a:pt x="1020" y="1029"/>
                </a:cubicBezTo>
                <a:cubicBezTo>
                  <a:pt x="1025" y="1029"/>
                  <a:pt x="1029" y="1025"/>
                  <a:pt x="1029" y="1021"/>
                </a:cubicBezTo>
                <a:close/>
                <a:moveTo>
                  <a:pt x="1052" y="886"/>
                </a:moveTo>
                <a:cubicBezTo>
                  <a:pt x="1052" y="891"/>
                  <a:pt x="1055" y="894"/>
                  <a:pt x="1060" y="894"/>
                </a:cubicBezTo>
                <a:cubicBezTo>
                  <a:pt x="1064" y="895"/>
                  <a:pt x="1068" y="891"/>
                  <a:pt x="1068" y="887"/>
                </a:cubicBezTo>
                <a:cubicBezTo>
                  <a:pt x="1068" y="882"/>
                  <a:pt x="1064" y="879"/>
                  <a:pt x="1060" y="878"/>
                </a:cubicBezTo>
                <a:cubicBezTo>
                  <a:pt x="1056" y="878"/>
                  <a:pt x="1052" y="882"/>
                  <a:pt x="1052" y="886"/>
                </a:cubicBezTo>
                <a:close/>
                <a:moveTo>
                  <a:pt x="780" y="862"/>
                </a:moveTo>
                <a:cubicBezTo>
                  <a:pt x="780" y="867"/>
                  <a:pt x="783" y="870"/>
                  <a:pt x="787" y="871"/>
                </a:cubicBezTo>
                <a:cubicBezTo>
                  <a:pt x="792" y="871"/>
                  <a:pt x="796" y="867"/>
                  <a:pt x="796" y="863"/>
                </a:cubicBezTo>
                <a:cubicBezTo>
                  <a:pt x="796" y="858"/>
                  <a:pt x="792" y="855"/>
                  <a:pt x="788" y="855"/>
                </a:cubicBezTo>
                <a:cubicBezTo>
                  <a:pt x="784" y="854"/>
                  <a:pt x="780" y="858"/>
                  <a:pt x="780" y="862"/>
                </a:cubicBezTo>
                <a:close/>
                <a:moveTo>
                  <a:pt x="790" y="917"/>
                </a:moveTo>
                <a:cubicBezTo>
                  <a:pt x="791" y="913"/>
                  <a:pt x="787" y="909"/>
                  <a:pt x="783" y="909"/>
                </a:cubicBezTo>
                <a:cubicBezTo>
                  <a:pt x="778" y="909"/>
                  <a:pt x="775" y="913"/>
                  <a:pt x="775" y="917"/>
                </a:cubicBezTo>
                <a:cubicBezTo>
                  <a:pt x="775" y="921"/>
                  <a:pt x="778" y="925"/>
                  <a:pt x="782" y="925"/>
                </a:cubicBezTo>
                <a:cubicBezTo>
                  <a:pt x="787" y="925"/>
                  <a:pt x="790" y="922"/>
                  <a:pt x="790" y="917"/>
                </a:cubicBezTo>
                <a:close/>
                <a:moveTo>
                  <a:pt x="1063" y="942"/>
                </a:moveTo>
                <a:cubicBezTo>
                  <a:pt x="1063" y="938"/>
                  <a:pt x="1059" y="933"/>
                  <a:pt x="1055" y="933"/>
                </a:cubicBezTo>
                <a:cubicBezTo>
                  <a:pt x="1051" y="933"/>
                  <a:pt x="1047" y="936"/>
                  <a:pt x="1047" y="940"/>
                </a:cubicBezTo>
                <a:cubicBezTo>
                  <a:pt x="1047" y="945"/>
                  <a:pt x="1050" y="949"/>
                  <a:pt x="1054" y="949"/>
                </a:cubicBezTo>
                <a:cubicBezTo>
                  <a:pt x="1059" y="949"/>
                  <a:pt x="1062" y="946"/>
                  <a:pt x="1063" y="942"/>
                </a:cubicBezTo>
                <a:close/>
                <a:moveTo>
                  <a:pt x="977" y="798"/>
                </a:moveTo>
                <a:cubicBezTo>
                  <a:pt x="977" y="803"/>
                  <a:pt x="981" y="806"/>
                  <a:pt x="985" y="805"/>
                </a:cubicBezTo>
                <a:cubicBezTo>
                  <a:pt x="990" y="805"/>
                  <a:pt x="993" y="802"/>
                  <a:pt x="993" y="797"/>
                </a:cubicBezTo>
                <a:cubicBezTo>
                  <a:pt x="993" y="793"/>
                  <a:pt x="988" y="790"/>
                  <a:pt x="984" y="790"/>
                </a:cubicBezTo>
                <a:cubicBezTo>
                  <a:pt x="980" y="790"/>
                  <a:pt x="977" y="794"/>
                  <a:pt x="977" y="798"/>
                </a:cubicBezTo>
                <a:close/>
                <a:moveTo>
                  <a:pt x="869" y="789"/>
                </a:moveTo>
                <a:cubicBezTo>
                  <a:pt x="869" y="793"/>
                  <a:pt x="872" y="796"/>
                  <a:pt x="876" y="796"/>
                </a:cubicBezTo>
                <a:cubicBezTo>
                  <a:pt x="881" y="796"/>
                  <a:pt x="884" y="793"/>
                  <a:pt x="884" y="788"/>
                </a:cubicBezTo>
                <a:cubicBezTo>
                  <a:pt x="884" y="784"/>
                  <a:pt x="881" y="781"/>
                  <a:pt x="877" y="781"/>
                </a:cubicBezTo>
                <a:cubicBezTo>
                  <a:pt x="872" y="781"/>
                  <a:pt x="868" y="784"/>
                  <a:pt x="869" y="789"/>
                </a:cubicBezTo>
                <a:close/>
                <a:moveTo>
                  <a:pt x="1027" y="856"/>
                </a:moveTo>
                <a:cubicBezTo>
                  <a:pt x="1027" y="861"/>
                  <a:pt x="1031" y="865"/>
                  <a:pt x="1036" y="864"/>
                </a:cubicBezTo>
                <a:cubicBezTo>
                  <a:pt x="1040" y="864"/>
                  <a:pt x="1043" y="861"/>
                  <a:pt x="1043" y="856"/>
                </a:cubicBezTo>
                <a:cubicBezTo>
                  <a:pt x="1043" y="852"/>
                  <a:pt x="1039" y="849"/>
                  <a:pt x="1035" y="849"/>
                </a:cubicBezTo>
                <a:cubicBezTo>
                  <a:pt x="1031" y="849"/>
                  <a:pt x="1027" y="852"/>
                  <a:pt x="1027" y="856"/>
                </a:cubicBezTo>
                <a:close/>
                <a:moveTo>
                  <a:pt x="938" y="794"/>
                </a:moveTo>
                <a:cubicBezTo>
                  <a:pt x="939" y="790"/>
                  <a:pt x="936" y="786"/>
                  <a:pt x="931" y="786"/>
                </a:cubicBezTo>
                <a:cubicBezTo>
                  <a:pt x="927" y="786"/>
                  <a:pt x="924" y="789"/>
                  <a:pt x="923" y="793"/>
                </a:cubicBezTo>
                <a:cubicBezTo>
                  <a:pt x="923" y="797"/>
                  <a:pt x="927" y="801"/>
                  <a:pt x="931" y="801"/>
                </a:cubicBezTo>
                <a:cubicBezTo>
                  <a:pt x="935" y="801"/>
                  <a:pt x="938" y="798"/>
                  <a:pt x="938" y="794"/>
                </a:cubicBezTo>
                <a:close/>
                <a:moveTo>
                  <a:pt x="839" y="813"/>
                </a:moveTo>
                <a:cubicBezTo>
                  <a:pt x="839" y="817"/>
                  <a:pt x="842" y="820"/>
                  <a:pt x="846" y="821"/>
                </a:cubicBezTo>
                <a:cubicBezTo>
                  <a:pt x="851" y="821"/>
                  <a:pt x="854" y="817"/>
                  <a:pt x="854" y="813"/>
                </a:cubicBezTo>
                <a:cubicBezTo>
                  <a:pt x="854" y="809"/>
                  <a:pt x="851" y="806"/>
                  <a:pt x="847" y="805"/>
                </a:cubicBezTo>
                <a:cubicBezTo>
                  <a:pt x="843" y="805"/>
                  <a:pt x="839" y="809"/>
                  <a:pt x="839" y="813"/>
                </a:cubicBezTo>
                <a:close/>
                <a:moveTo>
                  <a:pt x="1002" y="828"/>
                </a:moveTo>
                <a:cubicBezTo>
                  <a:pt x="1002" y="832"/>
                  <a:pt x="1006" y="835"/>
                  <a:pt x="1010" y="835"/>
                </a:cubicBezTo>
                <a:cubicBezTo>
                  <a:pt x="1014" y="835"/>
                  <a:pt x="1017" y="832"/>
                  <a:pt x="1017" y="827"/>
                </a:cubicBezTo>
                <a:cubicBezTo>
                  <a:pt x="1017" y="823"/>
                  <a:pt x="1014" y="820"/>
                  <a:pt x="1009" y="820"/>
                </a:cubicBezTo>
                <a:cubicBezTo>
                  <a:pt x="1005" y="820"/>
                  <a:pt x="1002" y="824"/>
                  <a:pt x="1002" y="828"/>
                </a:cubicBezTo>
                <a:close/>
                <a:moveTo>
                  <a:pt x="810" y="837"/>
                </a:moveTo>
                <a:cubicBezTo>
                  <a:pt x="810" y="842"/>
                  <a:pt x="813" y="845"/>
                  <a:pt x="817" y="846"/>
                </a:cubicBezTo>
                <a:cubicBezTo>
                  <a:pt x="821" y="846"/>
                  <a:pt x="825" y="842"/>
                  <a:pt x="825" y="838"/>
                </a:cubicBezTo>
                <a:cubicBezTo>
                  <a:pt x="825" y="834"/>
                  <a:pt x="822" y="830"/>
                  <a:pt x="818" y="830"/>
                </a:cubicBezTo>
                <a:cubicBezTo>
                  <a:pt x="814" y="830"/>
                  <a:pt x="810" y="833"/>
                  <a:pt x="810" y="837"/>
                </a:cubicBezTo>
                <a:close/>
                <a:moveTo>
                  <a:pt x="944" y="1040"/>
                </a:moveTo>
                <a:cubicBezTo>
                  <a:pt x="943" y="1036"/>
                  <a:pt x="940" y="1032"/>
                  <a:pt x="936" y="1032"/>
                </a:cubicBezTo>
                <a:cubicBezTo>
                  <a:pt x="932" y="1033"/>
                  <a:pt x="928" y="1037"/>
                  <a:pt x="929" y="1040"/>
                </a:cubicBezTo>
                <a:cubicBezTo>
                  <a:pt x="929" y="1044"/>
                  <a:pt x="932" y="1048"/>
                  <a:pt x="936" y="1048"/>
                </a:cubicBezTo>
                <a:cubicBezTo>
                  <a:pt x="941" y="1047"/>
                  <a:pt x="944" y="1044"/>
                  <a:pt x="944" y="1040"/>
                </a:cubicBezTo>
                <a:close/>
                <a:moveTo>
                  <a:pt x="890" y="1036"/>
                </a:moveTo>
                <a:cubicBezTo>
                  <a:pt x="890" y="1032"/>
                  <a:pt x="887" y="1028"/>
                  <a:pt x="883" y="1028"/>
                </a:cubicBezTo>
                <a:cubicBezTo>
                  <a:pt x="878" y="1028"/>
                  <a:pt x="875" y="1031"/>
                  <a:pt x="875" y="1036"/>
                </a:cubicBezTo>
                <a:cubicBezTo>
                  <a:pt x="875" y="1040"/>
                  <a:pt x="878" y="1043"/>
                  <a:pt x="882" y="1043"/>
                </a:cubicBezTo>
                <a:cubicBezTo>
                  <a:pt x="886" y="1044"/>
                  <a:pt x="890" y="1040"/>
                  <a:pt x="890" y="1036"/>
                </a:cubicBezTo>
                <a:close/>
                <a:moveTo>
                  <a:pt x="815" y="947"/>
                </a:moveTo>
                <a:cubicBezTo>
                  <a:pt x="815" y="943"/>
                  <a:pt x="811" y="940"/>
                  <a:pt x="808" y="940"/>
                </a:cubicBezTo>
                <a:cubicBezTo>
                  <a:pt x="803" y="940"/>
                  <a:pt x="800" y="943"/>
                  <a:pt x="800" y="947"/>
                </a:cubicBezTo>
                <a:cubicBezTo>
                  <a:pt x="800" y="951"/>
                  <a:pt x="803" y="954"/>
                  <a:pt x="807" y="954"/>
                </a:cubicBezTo>
                <a:cubicBezTo>
                  <a:pt x="811" y="955"/>
                  <a:pt x="815" y="951"/>
                  <a:pt x="815" y="947"/>
                </a:cubicBezTo>
                <a:close/>
                <a:moveTo>
                  <a:pt x="1032" y="966"/>
                </a:moveTo>
                <a:cubicBezTo>
                  <a:pt x="1032" y="962"/>
                  <a:pt x="1029" y="958"/>
                  <a:pt x="1025" y="959"/>
                </a:cubicBezTo>
                <a:cubicBezTo>
                  <a:pt x="1021" y="959"/>
                  <a:pt x="1018" y="962"/>
                  <a:pt x="1018" y="966"/>
                </a:cubicBezTo>
                <a:cubicBezTo>
                  <a:pt x="1018" y="969"/>
                  <a:pt x="1021" y="973"/>
                  <a:pt x="1024" y="973"/>
                </a:cubicBezTo>
                <a:cubicBezTo>
                  <a:pt x="1028" y="973"/>
                  <a:pt x="1032" y="970"/>
                  <a:pt x="1032" y="966"/>
                </a:cubicBezTo>
                <a:close/>
                <a:moveTo>
                  <a:pt x="839" y="976"/>
                </a:moveTo>
                <a:cubicBezTo>
                  <a:pt x="839" y="973"/>
                  <a:pt x="836" y="969"/>
                  <a:pt x="832" y="969"/>
                </a:cubicBezTo>
                <a:cubicBezTo>
                  <a:pt x="829" y="969"/>
                  <a:pt x="826" y="972"/>
                  <a:pt x="825" y="975"/>
                </a:cubicBezTo>
                <a:cubicBezTo>
                  <a:pt x="825" y="979"/>
                  <a:pt x="828" y="983"/>
                  <a:pt x="832" y="983"/>
                </a:cubicBezTo>
                <a:cubicBezTo>
                  <a:pt x="836" y="983"/>
                  <a:pt x="839" y="980"/>
                  <a:pt x="839" y="976"/>
                </a:cubicBezTo>
                <a:close/>
                <a:moveTo>
                  <a:pt x="805" y="892"/>
                </a:moveTo>
                <a:cubicBezTo>
                  <a:pt x="805" y="896"/>
                  <a:pt x="808" y="899"/>
                  <a:pt x="812" y="899"/>
                </a:cubicBezTo>
                <a:cubicBezTo>
                  <a:pt x="816" y="900"/>
                  <a:pt x="819" y="897"/>
                  <a:pt x="819" y="893"/>
                </a:cubicBezTo>
                <a:cubicBezTo>
                  <a:pt x="820" y="889"/>
                  <a:pt x="817" y="885"/>
                  <a:pt x="813" y="885"/>
                </a:cubicBezTo>
                <a:cubicBezTo>
                  <a:pt x="809" y="885"/>
                  <a:pt x="806" y="888"/>
                  <a:pt x="805" y="892"/>
                </a:cubicBezTo>
                <a:close/>
                <a:moveTo>
                  <a:pt x="1003" y="991"/>
                </a:moveTo>
                <a:cubicBezTo>
                  <a:pt x="1003" y="987"/>
                  <a:pt x="1000" y="984"/>
                  <a:pt x="996" y="984"/>
                </a:cubicBezTo>
                <a:cubicBezTo>
                  <a:pt x="992" y="984"/>
                  <a:pt x="989" y="986"/>
                  <a:pt x="989" y="990"/>
                </a:cubicBezTo>
                <a:cubicBezTo>
                  <a:pt x="989" y="994"/>
                  <a:pt x="992" y="997"/>
                  <a:pt x="995" y="998"/>
                </a:cubicBezTo>
                <a:cubicBezTo>
                  <a:pt x="999" y="998"/>
                  <a:pt x="1003" y="995"/>
                  <a:pt x="1003" y="991"/>
                </a:cubicBezTo>
                <a:close/>
                <a:moveTo>
                  <a:pt x="1037" y="911"/>
                </a:moveTo>
                <a:cubicBezTo>
                  <a:pt x="1037" y="907"/>
                  <a:pt x="1034" y="904"/>
                  <a:pt x="1030" y="904"/>
                </a:cubicBezTo>
                <a:cubicBezTo>
                  <a:pt x="1026" y="904"/>
                  <a:pt x="1023" y="907"/>
                  <a:pt x="1023" y="911"/>
                </a:cubicBezTo>
                <a:cubicBezTo>
                  <a:pt x="1023" y="915"/>
                  <a:pt x="1026" y="918"/>
                  <a:pt x="1030" y="918"/>
                </a:cubicBezTo>
                <a:cubicBezTo>
                  <a:pt x="1034" y="918"/>
                  <a:pt x="1037" y="915"/>
                  <a:pt x="1037" y="911"/>
                </a:cubicBezTo>
                <a:close/>
                <a:moveTo>
                  <a:pt x="865" y="1006"/>
                </a:moveTo>
                <a:cubicBezTo>
                  <a:pt x="865" y="1002"/>
                  <a:pt x="862" y="999"/>
                  <a:pt x="858" y="999"/>
                </a:cubicBezTo>
                <a:cubicBezTo>
                  <a:pt x="854" y="999"/>
                  <a:pt x="851" y="1002"/>
                  <a:pt x="851" y="1006"/>
                </a:cubicBezTo>
                <a:cubicBezTo>
                  <a:pt x="851" y="1010"/>
                  <a:pt x="854" y="1013"/>
                  <a:pt x="858" y="1013"/>
                </a:cubicBezTo>
                <a:cubicBezTo>
                  <a:pt x="862" y="1013"/>
                  <a:pt x="865" y="1010"/>
                  <a:pt x="865" y="1006"/>
                </a:cubicBezTo>
                <a:close/>
                <a:moveTo>
                  <a:pt x="973" y="1015"/>
                </a:moveTo>
                <a:cubicBezTo>
                  <a:pt x="973" y="1011"/>
                  <a:pt x="970" y="1008"/>
                  <a:pt x="966" y="1008"/>
                </a:cubicBezTo>
                <a:cubicBezTo>
                  <a:pt x="962" y="1008"/>
                  <a:pt x="959" y="1011"/>
                  <a:pt x="959" y="1015"/>
                </a:cubicBezTo>
                <a:cubicBezTo>
                  <a:pt x="959" y="1019"/>
                  <a:pt x="962" y="1022"/>
                  <a:pt x="966" y="1022"/>
                </a:cubicBezTo>
                <a:cubicBezTo>
                  <a:pt x="970" y="1022"/>
                  <a:pt x="973" y="1019"/>
                  <a:pt x="973" y="1015"/>
                </a:cubicBezTo>
                <a:close/>
                <a:moveTo>
                  <a:pt x="894" y="818"/>
                </a:moveTo>
                <a:cubicBezTo>
                  <a:pt x="894" y="821"/>
                  <a:pt x="898" y="825"/>
                  <a:pt x="901" y="825"/>
                </a:cubicBezTo>
                <a:cubicBezTo>
                  <a:pt x="905" y="825"/>
                  <a:pt x="908" y="822"/>
                  <a:pt x="908" y="818"/>
                </a:cubicBezTo>
                <a:cubicBezTo>
                  <a:pt x="908" y="814"/>
                  <a:pt x="905" y="812"/>
                  <a:pt x="901" y="812"/>
                </a:cubicBezTo>
                <a:cubicBezTo>
                  <a:pt x="898" y="812"/>
                  <a:pt x="895" y="814"/>
                  <a:pt x="894" y="818"/>
                </a:cubicBezTo>
                <a:close/>
                <a:moveTo>
                  <a:pt x="949" y="822"/>
                </a:moveTo>
                <a:cubicBezTo>
                  <a:pt x="949" y="826"/>
                  <a:pt x="952" y="829"/>
                  <a:pt x="956" y="829"/>
                </a:cubicBezTo>
                <a:cubicBezTo>
                  <a:pt x="960" y="829"/>
                  <a:pt x="962" y="826"/>
                  <a:pt x="962" y="823"/>
                </a:cubicBezTo>
                <a:cubicBezTo>
                  <a:pt x="962" y="819"/>
                  <a:pt x="959" y="816"/>
                  <a:pt x="956" y="816"/>
                </a:cubicBezTo>
                <a:cubicBezTo>
                  <a:pt x="952" y="816"/>
                  <a:pt x="949" y="819"/>
                  <a:pt x="949" y="822"/>
                </a:cubicBezTo>
                <a:close/>
                <a:moveTo>
                  <a:pt x="918" y="1011"/>
                </a:moveTo>
                <a:cubicBezTo>
                  <a:pt x="918" y="1008"/>
                  <a:pt x="915" y="1005"/>
                  <a:pt x="912" y="1005"/>
                </a:cubicBezTo>
                <a:cubicBezTo>
                  <a:pt x="908" y="1004"/>
                  <a:pt x="905" y="1008"/>
                  <a:pt x="905" y="1011"/>
                </a:cubicBezTo>
                <a:cubicBezTo>
                  <a:pt x="905" y="1015"/>
                  <a:pt x="908" y="1018"/>
                  <a:pt x="911" y="1018"/>
                </a:cubicBezTo>
                <a:cubicBezTo>
                  <a:pt x="915" y="1018"/>
                  <a:pt x="918" y="1015"/>
                  <a:pt x="918" y="1011"/>
                </a:cubicBezTo>
                <a:close/>
                <a:moveTo>
                  <a:pt x="1012" y="882"/>
                </a:moveTo>
                <a:cubicBezTo>
                  <a:pt x="1011" y="878"/>
                  <a:pt x="1008" y="876"/>
                  <a:pt x="1005" y="876"/>
                </a:cubicBezTo>
                <a:cubicBezTo>
                  <a:pt x="1002" y="876"/>
                  <a:pt x="999" y="879"/>
                  <a:pt x="999" y="883"/>
                </a:cubicBezTo>
                <a:cubicBezTo>
                  <a:pt x="999" y="886"/>
                  <a:pt x="1002" y="889"/>
                  <a:pt x="1006" y="889"/>
                </a:cubicBezTo>
                <a:cubicBezTo>
                  <a:pt x="1009" y="888"/>
                  <a:pt x="1012" y="885"/>
                  <a:pt x="1012" y="882"/>
                </a:cubicBezTo>
                <a:close/>
                <a:moveTo>
                  <a:pt x="836" y="868"/>
                </a:moveTo>
                <a:cubicBezTo>
                  <a:pt x="836" y="871"/>
                  <a:pt x="839" y="874"/>
                  <a:pt x="842" y="874"/>
                </a:cubicBezTo>
                <a:cubicBezTo>
                  <a:pt x="846" y="874"/>
                  <a:pt x="849" y="871"/>
                  <a:pt x="849" y="868"/>
                </a:cubicBezTo>
                <a:cubicBezTo>
                  <a:pt x="849" y="864"/>
                  <a:pt x="846" y="861"/>
                  <a:pt x="843" y="861"/>
                </a:cubicBezTo>
                <a:cubicBezTo>
                  <a:pt x="839" y="861"/>
                  <a:pt x="836" y="864"/>
                  <a:pt x="836" y="868"/>
                </a:cubicBezTo>
                <a:close/>
                <a:moveTo>
                  <a:pt x="974" y="852"/>
                </a:moveTo>
                <a:cubicBezTo>
                  <a:pt x="974" y="855"/>
                  <a:pt x="977" y="858"/>
                  <a:pt x="980" y="859"/>
                </a:cubicBezTo>
                <a:cubicBezTo>
                  <a:pt x="984" y="859"/>
                  <a:pt x="987" y="856"/>
                  <a:pt x="987" y="852"/>
                </a:cubicBezTo>
                <a:cubicBezTo>
                  <a:pt x="987" y="849"/>
                  <a:pt x="985" y="847"/>
                  <a:pt x="981" y="846"/>
                </a:cubicBezTo>
                <a:cubicBezTo>
                  <a:pt x="978" y="846"/>
                  <a:pt x="974" y="848"/>
                  <a:pt x="974" y="852"/>
                </a:cubicBezTo>
                <a:close/>
                <a:moveTo>
                  <a:pt x="865" y="843"/>
                </a:moveTo>
                <a:cubicBezTo>
                  <a:pt x="865" y="846"/>
                  <a:pt x="868" y="849"/>
                  <a:pt x="871" y="849"/>
                </a:cubicBezTo>
                <a:cubicBezTo>
                  <a:pt x="875" y="849"/>
                  <a:pt x="878" y="847"/>
                  <a:pt x="878" y="843"/>
                </a:cubicBezTo>
                <a:cubicBezTo>
                  <a:pt x="878" y="839"/>
                  <a:pt x="875" y="836"/>
                  <a:pt x="871" y="837"/>
                </a:cubicBezTo>
                <a:cubicBezTo>
                  <a:pt x="868" y="837"/>
                  <a:pt x="865" y="839"/>
                  <a:pt x="865" y="843"/>
                </a:cubicBezTo>
                <a:close/>
                <a:moveTo>
                  <a:pt x="1000" y="930"/>
                </a:moveTo>
                <a:cubicBezTo>
                  <a:pt x="997" y="930"/>
                  <a:pt x="994" y="932"/>
                  <a:pt x="994" y="935"/>
                </a:cubicBezTo>
                <a:cubicBezTo>
                  <a:pt x="994" y="939"/>
                  <a:pt x="996" y="942"/>
                  <a:pt x="1000" y="942"/>
                </a:cubicBezTo>
                <a:cubicBezTo>
                  <a:pt x="1003" y="942"/>
                  <a:pt x="1006" y="940"/>
                  <a:pt x="1006" y="936"/>
                </a:cubicBezTo>
                <a:cubicBezTo>
                  <a:pt x="1006" y="933"/>
                  <a:pt x="1003" y="930"/>
                  <a:pt x="1000" y="930"/>
                </a:cubicBezTo>
                <a:close/>
                <a:moveTo>
                  <a:pt x="843" y="922"/>
                </a:moveTo>
                <a:cubicBezTo>
                  <a:pt x="843" y="919"/>
                  <a:pt x="841" y="916"/>
                  <a:pt x="838" y="916"/>
                </a:cubicBezTo>
                <a:cubicBezTo>
                  <a:pt x="834" y="916"/>
                  <a:pt x="831" y="919"/>
                  <a:pt x="831" y="922"/>
                </a:cubicBezTo>
                <a:cubicBezTo>
                  <a:pt x="831" y="925"/>
                  <a:pt x="834" y="928"/>
                  <a:pt x="837" y="928"/>
                </a:cubicBezTo>
                <a:cubicBezTo>
                  <a:pt x="841" y="928"/>
                  <a:pt x="843" y="926"/>
                  <a:pt x="843" y="922"/>
                </a:cubicBezTo>
                <a:close/>
                <a:moveTo>
                  <a:pt x="892" y="981"/>
                </a:moveTo>
                <a:cubicBezTo>
                  <a:pt x="892" y="978"/>
                  <a:pt x="890" y="976"/>
                  <a:pt x="887" y="976"/>
                </a:cubicBezTo>
                <a:cubicBezTo>
                  <a:pt x="884" y="975"/>
                  <a:pt x="881" y="978"/>
                  <a:pt x="881" y="981"/>
                </a:cubicBezTo>
                <a:cubicBezTo>
                  <a:pt x="881" y="984"/>
                  <a:pt x="884" y="987"/>
                  <a:pt x="887" y="987"/>
                </a:cubicBezTo>
                <a:cubicBezTo>
                  <a:pt x="890" y="987"/>
                  <a:pt x="893" y="984"/>
                  <a:pt x="892" y="981"/>
                </a:cubicBezTo>
                <a:close/>
                <a:moveTo>
                  <a:pt x="977" y="961"/>
                </a:moveTo>
                <a:cubicBezTo>
                  <a:pt x="977" y="958"/>
                  <a:pt x="974" y="955"/>
                  <a:pt x="971" y="955"/>
                </a:cubicBezTo>
                <a:cubicBezTo>
                  <a:pt x="969" y="956"/>
                  <a:pt x="967" y="958"/>
                  <a:pt x="966" y="959"/>
                </a:cubicBezTo>
                <a:cubicBezTo>
                  <a:pt x="965" y="964"/>
                  <a:pt x="968" y="967"/>
                  <a:pt x="971" y="966"/>
                </a:cubicBezTo>
                <a:cubicBezTo>
                  <a:pt x="974" y="966"/>
                  <a:pt x="976" y="964"/>
                  <a:pt x="977" y="961"/>
                </a:cubicBezTo>
                <a:close/>
                <a:moveTo>
                  <a:pt x="947" y="985"/>
                </a:moveTo>
                <a:cubicBezTo>
                  <a:pt x="947" y="982"/>
                  <a:pt x="944" y="979"/>
                  <a:pt x="941" y="980"/>
                </a:cubicBezTo>
                <a:cubicBezTo>
                  <a:pt x="938" y="980"/>
                  <a:pt x="936" y="982"/>
                  <a:pt x="935" y="985"/>
                </a:cubicBezTo>
                <a:cubicBezTo>
                  <a:pt x="935" y="988"/>
                  <a:pt x="938" y="991"/>
                  <a:pt x="941" y="991"/>
                </a:cubicBezTo>
                <a:cubicBezTo>
                  <a:pt x="945" y="991"/>
                  <a:pt x="947" y="988"/>
                  <a:pt x="947" y="985"/>
                </a:cubicBezTo>
                <a:close/>
                <a:moveTo>
                  <a:pt x="867" y="951"/>
                </a:moveTo>
                <a:cubicBezTo>
                  <a:pt x="867" y="949"/>
                  <a:pt x="864" y="947"/>
                  <a:pt x="862" y="944"/>
                </a:cubicBezTo>
                <a:cubicBezTo>
                  <a:pt x="860" y="947"/>
                  <a:pt x="857" y="949"/>
                  <a:pt x="857" y="951"/>
                </a:cubicBezTo>
                <a:cubicBezTo>
                  <a:pt x="856" y="954"/>
                  <a:pt x="859" y="957"/>
                  <a:pt x="862" y="957"/>
                </a:cubicBezTo>
                <a:cubicBezTo>
                  <a:pt x="865" y="957"/>
                  <a:pt x="868" y="954"/>
                  <a:pt x="867" y="951"/>
                </a:cubicBezTo>
                <a:close/>
                <a:moveTo>
                  <a:pt x="931" y="847"/>
                </a:moveTo>
                <a:cubicBezTo>
                  <a:pt x="930" y="844"/>
                  <a:pt x="928" y="843"/>
                  <a:pt x="926" y="840"/>
                </a:cubicBezTo>
                <a:cubicBezTo>
                  <a:pt x="923" y="843"/>
                  <a:pt x="921" y="845"/>
                  <a:pt x="920" y="847"/>
                </a:cubicBezTo>
                <a:cubicBezTo>
                  <a:pt x="920" y="850"/>
                  <a:pt x="923" y="853"/>
                  <a:pt x="926" y="853"/>
                </a:cubicBezTo>
                <a:cubicBezTo>
                  <a:pt x="929" y="853"/>
                  <a:pt x="932" y="850"/>
                  <a:pt x="931" y="847"/>
                </a:cubicBezTo>
                <a:close/>
                <a:moveTo>
                  <a:pt x="868" y="892"/>
                </a:moveTo>
                <a:cubicBezTo>
                  <a:pt x="865" y="891"/>
                  <a:pt x="862" y="894"/>
                  <a:pt x="862" y="897"/>
                </a:cubicBezTo>
                <a:cubicBezTo>
                  <a:pt x="862" y="899"/>
                  <a:pt x="865" y="902"/>
                  <a:pt x="867" y="902"/>
                </a:cubicBezTo>
                <a:cubicBezTo>
                  <a:pt x="869" y="901"/>
                  <a:pt x="871" y="899"/>
                  <a:pt x="874" y="897"/>
                </a:cubicBezTo>
                <a:cubicBezTo>
                  <a:pt x="871" y="895"/>
                  <a:pt x="870" y="893"/>
                  <a:pt x="868" y="892"/>
                </a:cubicBezTo>
                <a:close/>
                <a:moveTo>
                  <a:pt x="980" y="907"/>
                </a:moveTo>
                <a:cubicBezTo>
                  <a:pt x="980" y="905"/>
                  <a:pt x="978" y="903"/>
                  <a:pt x="975" y="900"/>
                </a:cubicBezTo>
                <a:cubicBezTo>
                  <a:pt x="973" y="903"/>
                  <a:pt x="971" y="905"/>
                  <a:pt x="971" y="907"/>
                </a:cubicBezTo>
                <a:cubicBezTo>
                  <a:pt x="970" y="909"/>
                  <a:pt x="973" y="912"/>
                  <a:pt x="975" y="912"/>
                </a:cubicBezTo>
                <a:cubicBezTo>
                  <a:pt x="978" y="912"/>
                  <a:pt x="981" y="909"/>
                  <a:pt x="980" y="907"/>
                </a:cubicBezTo>
                <a:close/>
                <a:moveTo>
                  <a:pt x="955" y="877"/>
                </a:moveTo>
                <a:cubicBezTo>
                  <a:pt x="956" y="874"/>
                  <a:pt x="953" y="872"/>
                  <a:pt x="951" y="873"/>
                </a:cubicBezTo>
                <a:cubicBezTo>
                  <a:pt x="949" y="873"/>
                  <a:pt x="946" y="875"/>
                  <a:pt x="946" y="877"/>
                </a:cubicBezTo>
                <a:cubicBezTo>
                  <a:pt x="946" y="878"/>
                  <a:pt x="948" y="880"/>
                  <a:pt x="950" y="884"/>
                </a:cubicBezTo>
                <a:cubicBezTo>
                  <a:pt x="953" y="881"/>
                  <a:pt x="955" y="879"/>
                  <a:pt x="955" y="877"/>
                </a:cubicBezTo>
                <a:close/>
                <a:moveTo>
                  <a:pt x="896" y="867"/>
                </a:moveTo>
                <a:cubicBezTo>
                  <a:pt x="894" y="866"/>
                  <a:pt x="891" y="870"/>
                  <a:pt x="891" y="872"/>
                </a:cubicBezTo>
                <a:cubicBezTo>
                  <a:pt x="892" y="875"/>
                  <a:pt x="893" y="877"/>
                  <a:pt x="896" y="877"/>
                </a:cubicBezTo>
                <a:cubicBezTo>
                  <a:pt x="898" y="876"/>
                  <a:pt x="900" y="874"/>
                  <a:pt x="903" y="872"/>
                </a:cubicBezTo>
                <a:cubicBezTo>
                  <a:pt x="900" y="870"/>
                  <a:pt x="898" y="868"/>
                  <a:pt x="896" y="867"/>
                </a:cubicBezTo>
                <a:close/>
                <a:moveTo>
                  <a:pt x="916" y="952"/>
                </a:moveTo>
                <a:cubicBezTo>
                  <a:pt x="915" y="953"/>
                  <a:pt x="913" y="955"/>
                  <a:pt x="913" y="957"/>
                </a:cubicBezTo>
                <a:cubicBezTo>
                  <a:pt x="912" y="959"/>
                  <a:pt x="914" y="961"/>
                  <a:pt x="917" y="960"/>
                </a:cubicBezTo>
                <a:cubicBezTo>
                  <a:pt x="919" y="960"/>
                  <a:pt x="920" y="958"/>
                  <a:pt x="923" y="956"/>
                </a:cubicBezTo>
                <a:cubicBezTo>
                  <a:pt x="920" y="954"/>
                  <a:pt x="918" y="952"/>
                  <a:pt x="916" y="952"/>
                </a:cubicBezTo>
                <a:close/>
                <a:moveTo>
                  <a:pt x="946" y="935"/>
                </a:moveTo>
                <a:cubicBezTo>
                  <a:pt x="949" y="936"/>
                  <a:pt x="950" y="934"/>
                  <a:pt x="950" y="932"/>
                </a:cubicBezTo>
                <a:cubicBezTo>
                  <a:pt x="950" y="930"/>
                  <a:pt x="948" y="929"/>
                  <a:pt x="946" y="926"/>
                </a:cubicBezTo>
                <a:cubicBezTo>
                  <a:pt x="945" y="929"/>
                  <a:pt x="943" y="930"/>
                  <a:pt x="943" y="931"/>
                </a:cubicBezTo>
                <a:cubicBezTo>
                  <a:pt x="943" y="933"/>
                  <a:pt x="945" y="935"/>
                  <a:pt x="946" y="935"/>
                </a:cubicBezTo>
                <a:close/>
                <a:moveTo>
                  <a:pt x="892" y="923"/>
                </a:moveTo>
                <a:cubicBezTo>
                  <a:pt x="889" y="922"/>
                  <a:pt x="888" y="924"/>
                  <a:pt x="888" y="927"/>
                </a:cubicBezTo>
                <a:cubicBezTo>
                  <a:pt x="888" y="928"/>
                  <a:pt x="891" y="930"/>
                  <a:pt x="892" y="930"/>
                </a:cubicBezTo>
                <a:cubicBezTo>
                  <a:pt x="893" y="930"/>
                  <a:pt x="895" y="928"/>
                  <a:pt x="897" y="927"/>
                </a:cubicBezTo>
                <a:cubicBezTo>
                  <a:pt x="895" y="925"/>
                  <a:pt x="894" y="923"/>
                  <a:pt x="892" y="923"/>
                </a:cubicBezTo>
                <a:close/>
                <a:moveTo>
                  <a:pt x="924" y="902"/>
                </a:moveTo>
                <a:cubicBezTo>
                  <a:pt x="924" y="901"/>
                  <a:pt x="922" y="900"/>
                  <a:pt x="921" y="898"/>
                </a:cubicBezTo>
                <a:cubicBezTo>
                  <a:pt x="920" y="899"/>
                  <a:pt x="918" y="900"/>
                  <a:pt x="918" y="901"/>
                </a:cubicBezTo>
                <a:cubicBezTo>
                  <a:pt x="918" y="903"/>
                  <a:pt x="919" y="904"/>
                  <a:pt x="920" y="905"/>
                </a:cubicBezTo>
                <a:cubicBezTo>
                  <a:pt x="922" y="904"/>
                  <a:pt x="923" y="903"/>
                  <a:pt x="924" y="902"/>
                </a:cubicBezTo>
                <a:close/>
              </a:path>
            </a:pathLst>
          </a:custGeom>
          <a:gradFill>
            <a:gsLst>
              <a:gs pos="0">
                <a:schemeClr val="tx2">
                  <a:lumMod val="50000"/>
                  <a:alpha val="50000"/>
                </a:schemeClr>
              </a:gs>
              <a:gs pos="73000">
                <a:schemeClr val="tx2">
                  <a:alpha val="0"/>
                </a:schemeClr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988432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1" r:id="rId1"/>
    <p:sldLayoutId id="2147483732" r:id="rId2"/>
    <p:sldLayoutId id="2147483733" r:id="rId3"/>
    <p:sldLayoutId id="2147483734" r:id="rId4"/>
    <p:sldLayoutId id="2147483735" r:id="rId5"/>
    <p:sldLayoutId id="2147483736" r:id="rId6"/>
    <p:sldLayoutId id="2147483737" r:id="rId7"/>
    <p:sldLayoutId id="2147483738" r:id="rId8"/>
    <p:sldLayoutId id="2147483739" r:id="rId9"/>
    <p:sldLayoutId id="2147483740" r:id="rId1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4386F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9Slide.vn - 2019">
            <a:extLst>
              <a:ext uri="{FF2B5EF4-FFF2-40B4-BE49-F238E27FC236}">
                <a16:creationId xmlns:a16="http://schemas.microsoft.com/office/drawing/2014/main" id="{17771D9A-16F5-4748-8591-51F00F195254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grpSp>
        <p:nvGrpSpPr>
          <p:cNvPr id="4" name="그래픽 2">
            <a:extLst>
              <a:ext uri="{FF2B5EF4-FFF2-40B4-BE49-F238E27FC236}">
                <a16:creationId xmlns:a16="http://schemas.microsoft.com/office/drawing/2014/main" id="{3C7052F5-1088-4571-8687-94BF0B990FF4}"/>
              </a:ext>
            </a:extLst>
          </p:cNvPr>
          <p:cNvGrpSpPr/>
          <p:nvPr/>
        </p:nvGrpSpPr>
        <p:grpSpPr>
          <a:xfrm>
            <a:off x="0" y="0"/>
            <a:ext cx="12192000" cy="6858000"/>
            <a:chOff x="0" y="0"/>
            <a:chExt cx="12192000" cy="6858000"/>
          </a:xfrm>
          <a:gradFill flip="none" rotWithShape="1">
            <a:gsLst>
              <a:gs pos="0">
                <a:schemeClr val="bg1">
                  <a:alpha val="0"/>
                </a:schemeClr>
              </a:gs>
              <a:gs pos="100000">
                <a:schemeClr val="bg1">
                  <a:alpha val="11000"/>
                </a:schemeClr>
              </a:gs>
            </a:gsLst>
            <a:path path="circle">
              <a:fillToRect l="50000" t="50000" r="50000" b="50000"/>
            </a:path>
            <a:tileRect/>
          </a:gradFill>
        </p:grpSpPr>
        <p:sp>
          <p:nvSpPr>
            <p:cNvPr id="5" name="자유형: 도형 4">
              <a:extLst>
                <a:ext uri="{FF2B5EF4-FFF2-40B4-BE49-F238E27FC236}">
                  <a16:creationId xmlns:a16="http://schemas.microsoft.com/office/drawing/2014/main" id="{8DEBB66E-2827-415F-88DE-54D8FD394FCE}"/>
                </a:ext>
              </a:extLst>
            </p:cNvPr>
            <p:cNvSpPr/>
            <p:nvPr/>
          </p:nvSpPr>
          <p:spPr>
            <a:xfrm>
              <a:off x="6337478" y="3600755"/>
              <a:ext cx="5859780" cy="2042160"/>
            </a:xfrm>
            <a:custGeom>
              <a:avLst/>
              <a:gdLst>
                <a:gd name="connsiteX0" fmla="*/ 5715 w 5859780"/>
                <a:gd name="connsiteY0" fmla="*/ 10516 h 2042160"/>
                <a:gd name="connsiteX1" fmla="*/ 5854522 w 5859780"/>
                <a:gd name="connsiteY1" fmla="*/ 2041322 h 2042160"/>
                <a:gd name="connsiteX2" fmla="*/ 5854522 w 5859780"/>
                <a:gd name="connsiteY2" fmla="*/ 1790243 h 2042160"/>
                <a:gd name="connsiteX3" fmla="*/ 9296 w 5859780"/>
                <a:gd name="connsiteY3" fmla="*/ 5715 h 2042160"/>
                <a:gd name="connsiteX4" fmla="*/ 5715 w 5859780"/>
                <a:gd name="connsiteY4" fmla="*/ 10516 h 204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59780" h="2042160">
                  <a:moveTo>
                    <a:pt x="5715" y="10516"/>
                  </a:moveTo>
                  <a:lnTo>
                    <a:pt x="5854522" y="2041322"/>
                  </a:lnTo>
                  <a:lnTo>
                    <a:pt x="5854522" y="1790243"/>
                  </a:lnTo>
                  <a:lnTo>
                    <a:pt x="9296" y="5715"/>
                  </a:lnTo>
                  <a:cubicBezTo>
                    <a:pt x="8153" y="7239"/>
                    <a:pt x="6934" y="8839"/>
                    <a:pt x="5715" y="105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" name="자유형: 도형 5">
              <a:extLst>
                <a:ext uri="{FF2B5EF4-FFF2-40B4-BE49-F238E27FC236}">
                  <a16:creationId xmlns:a16="http://schemas.microsoft.com/office/drawing/2014/main" id="{B725E888-6E59-469B-96DE-7EFF08466293}"/>
                </a:ext>
              </a:extLst>
            </p:cNvPr>
            <p:cNvSpPr/>
            <p:nvPr/>
          </p:nvSpPr>
          <p:spPr>
            <a:xfrm>
              <a:off x="6344336" y="3585362"/>
              <a:ext cx="5852160" cy="1508760"/>
            </a:xfrm>
            <a:custGeom>
              <a:avLst/>
              <a:gdLst>
                <a:gd name="connsiteX0" fmla="*/ 5715 w 5852160"/>
                <a:gd name="connsiteY0" fmla="*/ 15773 h 1508760"/>
                <a:gd name="connsiteX1" fmla="*/ 5847664 w 5852160"/>
                <a:gd name="connsiteY1" fmla="*/ 1507160 h 1508760"/>
                <a:gd name="connsiteX2" fmla="*/ 5847664 w 5852160"/>
                <a:gd name="connsiteY2" fmla="*/ 950214 h 1508760"/>
                <a:gd name="connsiteX3" fmla="*/ 10515 w 5852160"/>
                <a:gd name="connsiteY3" fmla="*/ 5715 h 1508760"/>
                <a:gd name="connsiteX4" fmla="*/ 5715 w 5852160"/>
                <a:gd name="connsiteY4" fmla="*/ 15773 h 1508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52160" h="1508760">
                  <a:moveTo>
                    <a:pt x="5715" y="15773"/>
                  </a:moveTo>
                  <a:lnTo>
                    <a:pt x="5847664" y="1507160"/>
                  </a:lnTo>
                  <a:lnTo>
                    <a:pt x="5847664" y="950214"/>
                  </a:lnTo>
                  <a:lnTo>
                    <a:pt x="10515" y="5715"/>
                  </a:lnTo>
                  <a:cubicBezTo>
                    <a:pt x="9296" y="9144"/>
                    <a:pt x="7696" y="12421"/>
                    <a:pt x="5715" y="157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" name="자유형: 도형 6">
              <a:extLst>
                <a:ext uri="{FF2B5EF4-FFF2-40B4-BE49-F238E27FC236}">
                  <a16:creationId xmlns:a16="http://schemas.microsoft.com/office/drawing/2014/main" id="{7BBB10C9-CFC0-449A-989E-C9DD645C78DC}"/>
                </a:ext>
              </a:extLst>
            </p:cNvPr>
            <p:cNvSpPr/>
            <p:nvPr/>
          </p:nvSpPr>
          <p:spPr>
            <a:xfrm>
              <a:off x="6298387" y="3626968"/>
              <a:ext cx="5532120" cy="3230880"/>
            </a:xfrm>
            <a:custGeom>
              <a:avLst/>
              <a:gdLst>
                <a:gd name="connsiteX0" fmla="*/ 5715 w 5532120"/>
                <a:gd name="connsiteY0" fmla="*/ 16535 h 3230880"/>
                <a:gd name="connsiteX1" fmla="*/ 4263771 w 5532120"/>
                <a:gd name="connsiteY1" fmla="*/ 3231032 h 3230880"/>
                <a:gd name="connsiteX2" fmla="*/ 5527244 w 5532120"/>
                <a:gd name="connsiteY2" fmla="*/ 3231032 h 3230880"/>
                <a:gd name="connsiteX3" fmla="*/ 22098 w 5532120"/>
                <a:gd name="connsiteY3" fmla="*/ 5715 h 3230880"/>
                <a:gd name="connsiteX4" fmla="*/ 5715 w 5532120"/>
                <a:gd name="connsiteY4" fmla="*/ 16535 h 3230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0" h="3230880">
                  <a:moveTo>
                    <a:pt x="5715" y="16535"/>
                  </a:moveTo>
                  <a:lnTo>
                    <a:pt x="4263771" y="3231032"/>
                  </a:lnTo>
                  <a:lnTo>
                    <a:pt x="5527244" y="3231032"/>
                  </a:lnTo>
                  <a:lnTo>
                    <a:pt x="22098" y="5715"/>
                  </a:lnTo>
                  <a:cubicBezTo>
                    <a:pt x="16917" y="9601"/>
                    <a:pt x="11430" y="13259"/>
                    <a:pt x="5715" y="165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8" name="자유형: 도형 7">
              <a:extLst>
                <a:ext uri="{FF2B5EF4-FFF2-40B4-BE49-F238E27FC236}">
                  <a16:creationId xmlns:a16="http://schemas.microsoft.com/office/drawing/2014/main" id="{F2C5F0D0-EB25-4F73-9742-10012B68894A}"/>
                </a:ext>
              </a:extLst>
            </p:cNvPr>
            <p:cNvSpPr/>
            <p:nvPr/>
          </p:nvSpPr>
          <p:spPr>
            <a:xfrm>
              <a:off x="6320790" y="3616604"/>
              <a:ext cx="5875020" cy="3116580"/>
            </a:xfrm>
            <a:custGeom>
              <a:avLst/>
              <a:gdLst>
                <a:gd name="connsiteX0" fmla="*/ 5715 w 5875020"/>
                <a:gd name="connsiteY0" fmla="*/ 11354 h 3116580"/>
                <a:gd name="connsiteX1" fmla="*/ 5871210 w 5875020"/>
                <a:gd name="connsiteY1" fmla="*/ 3112313 h 3116580"/>
                <a:gd name="connsiteX2" fmla="*/ 5871210 w 5875020"/>
                <a:gd name="connsiteY2" fmla="*/ 2719045 h 3116580"/>
                <a:gd name="connsiteX3" fmla="*/ 12116 w 5875020"/>
                <a:gd name="connsiteY3" fmla="*/ 5715 h 3116580"/>
                <a:gd name="connsiteX4" fmla="*/ 5715 w 5875020"/>
                <a:gd name="connsiteY4" fmla="*/ 11354 h 311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75020" h="3116580">
                  <a:moveTo>
                    <a:pt x="5715" y="11354"/>
                  </a:moveTo>
                  <a:lnTo>
                    <a:pt x="5871210" y="3112313"/>
                  </a:lnTo>
                  <a:lnTo>
                    <a:pt x="5871210" y="2719045"/>
                  </a:lnTo>
                  <a:lnTo>
                    <a:pt x="12116" y="5715"/>
                  </a:lnTo>
                  <a:cubicBezTo>
                    <a:pt x="10058" y="7620"/>
                    <a:pt x="8001" y="9525"/>
                    <a:pt x="5715" y="113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9" name="자유형: 도형 8">
              <a:extLst>
                <a:ext uri="{FF2B5EF4-FFF2-40B4-BE49-F238E27FC236}">
                  <a16:creationId xmlns:a16="http://schemas.microsoft.com/office/drawing/2014/main" id="{F6479296-7A5F-42A7-A4E1-890AD9FE5431}"/>
                </a:ext>
              </a:extLst>
            </p:cNvPr>
            <p:cNvSpPr/>
            <p:nvPr/>
          </p:nvSpPr>
          <p:spPr>
            <a:xfrm>
              <a:off x="6281395" y="3642512"/>
              <a:ext cx="3749040" cy="3215640"/>
            </a:xfrm>
            <a:custGeom>
              <a:avLst/>
              <a:gdLst>
                <a:gd name="connsiteX0" fmla="*/ 5715 w 3749040"/>
                <a:gd name="connsiteY0" fmla="*/ 9754 h 3215640"/>
                <a:gd name="connsiteX1" fmla="*/ 3364078 w 3749040"/>
                <a:gd name="connsiteY1" fmla="*/ 3215488 h 3215640"/>
                <a:gd name="connsiteX2" fmla="*/ 3750793 w 3749040"/>
                <a:gd name="connsiteY2" fmla="*/ 3215488 h 3215640"/>
                <a:gd name="connsiteX3" fmla="*/ 14173 w 3749040"/>
                <a:gd name="connsiteY3" fmla="*/ 5715 h 3215640"/>
                <a:gd name="connsiteX4" fmla="*/ 5715 w 3749040"/>
                <a:gd name="connsiteY4" fmla="*/ 9754 h 3215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9040" h="3215640">
                  <a:moveTo>
                    <a:pt x="5715" y="9754"/>
                  </a:moveTo>
                  <a:lnTo>
                    <a:pt x="3364078" y="3215488"/>
                  </a:lnTo>
                  <a:lnTo>
                    <a:pt x="3750793" y="3215488"/>
                  </a:lnTo>
                  <a:lnTo>
                    <a:pt x="14173" y="5715"/>
                  </a:lnTo>
                  <a:cubicBezTo>
                    <a:pt x="11506" y="7011"/>
                    <a:pt x="8686" y="8382"/>
                    <a:pt x="5715" y="97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0" name="자유형: 도형 9">
              <a:extLst>
                <a:ext uri="{FF2B5EF4-FFF2-40B4-BE49-F238E27FC236}">
                  <a16:creationId xmlns:a16="http://schemas.microsoft.com/office/drawing/2014/main" id="{6C649312-3F1F-481E-83E8-426D213E6422}"/>
                </a:ext>
              </a:extLst>
            </p:cNvPr>
            <p:cNvSpPr/>
            <p:nvPr/>
          </p:nvSpPr>
          <p:spPr>
            <a:xfrm>
              <a:off x="6349136" y="2577236"/>
              <a:ext cx="5844540" cy="975360"/>
            </a:xfrm>
            <a:custGeom>
              <a:avLst/>
              <a:gdLst>
                <a:gd name="connsiteX0" fmla="*/ 8992 w 5844540"/>
                <a:gd name="connsiteY0" fmla="*/ 971017 h 975360"/>
                <a:gd name="connsiteX1" fmla="*/ 5842864 w 5844540"/>
                <a:gd name="connsiteY1" fmla="*/ 527914 h 975360"/>
                <a:gd name="connsiteX2" fmla="*/ 5842864 w 5844540"/>
                <a:gd name="connsiteY2" fmla="*/ 5715 h 975360"/>
                <a:gd name="connsiteX3" fmla="*/ 5715 w 5844540"/>
                <a:gd name="connsiteY3" fmla="*/ 958977 h 975360"/>
                <a:gd name="connsiteX4" fmla="*/ 8992 w 5844540"/>
                <a:gd name="connsiteY4" fmla="*/ 971017 h 975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4540" h="975360">
                  <a:moveTo>
                    <a:pt x="8992" y="971017"/>
                  </a:moveTo>
                  <a:lnTo>
                    <a:pt x="5842864" y="527914"/>
                  </a:lnTo>
                  <a:lnTo>
                    <a:pt x="5842864" y="5715"/>
                  </a:lnTo>
                  <a:lnTo>
                    <a:pt x="5715" y="958977"/>
                  </a:lnTo>
                  <a:cubicBezTo>
                    <a:pt x="7163" y="962863"/>
                    <a:pt x="8230" y="966826"/>
                    <a:pt x="8992" y="9710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1" name="자유형: 도형 10">
              <a:extLst>
                <a:ext uri="{FF2B5EF4-FFF2-40B4-BE49-F238E27FC236}">
                  <a16:creationId xmlns:a16="http://schemas.microsoft.com/office/drawing/2014/main" id="{A600E94C-72EC-46EA-87D9-E64B575E478A}"/>
                </a:ext>
              </a:extLst>
            </p:cNvPr>
            <p:cNvSpPr/>
            <p:nvPr/>
          </p:nvSpPr>
          <p:spPr>
            <a:xfrm>
              <a:off x="6345022" y="2077822"/>
              <a:ext cx="5852160" cy="1455420"/>
            </a:xfrm>
            <a:custGeom>
              <a:avLst/>
              <a:gdLst>
                <a:gd name="connsiteX0" fmla="*/ 8001 w 5852160"/>
                <a:gd name="connsiteY0" fmla="*/ 1454049 h 1455420"/>
                <a:gd name="connsiteX1" fmla="*/ 5846979 w 5852160"/>
                <a:gd name="connsiteY1" fmla="*/ 287808 h 1455420"/>
                <a:gd name="connsiteX2" fmla="*/ 5846979 w 5852160"/>
                <a:gd name="connsiteY2" fmla="*/ 5715 h 1455420"/>
                <a:gd name="connsiteX3" fmla="*/ 5715 w 5852160"/>
                <a:gd name="connsiteY3" fmla="*/ 1449553 h 1455420"/>
                <a:gd name="connsiteX4" fmla="*/ 8001 w 5852160"/>
                <a:gd name="connsiteY4" fmla="*/ 1454049 h 145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52160" h="1455420">
                  <a:moveTo>
                    <a:pt x="8001" y="1454049"/>
                  </a:moveTo>
                  <a:lnTo>
                    <a:pt x="5846979" y="287808"/>
                  </a:lnTo>
                  <a:lnTo>
                    <a:pt x="5846979" y="5715"/>
                  </a:lnTo>
                  <a:lnTo>
                    <a:pt x="5715" y="1449553"/>
                  </a:lnTo>
                  <a:cubicBezTo>
                    <a:pt x="6477" y="1450924"/>
                    <a:pt x="7239" y="1452448"/>
                    <a:pt x="8001" y="1454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2" name="자유형: 도형 11">
              <a:extLst>
                <a:ext uri="{FF2B5EF4-FFF2-40B4-BE49-F238E27FC236}">
                  <a16:creationId xmlns:a16="http://schemas.microsoft.com/office/drawing/2014/main" id="{DE33201C-D069-4A15-9FEE-A80B34A3D691}"/>
                </a:ext>
              </a:extLst>
            </p:cNvPr>
            <p:cNvSpPr/>
            <p:nvPr/>
          </p:nvSpPr>
          <p:spPr>
            <a:xfrm>
              <a:off x="6350737" y="3574389"/>
              <a:ext cx="5844540" cy="754380"/>
            </a:xfrm>
            <a:custGeom>
              <a:avLst/>
              <a:gdLst>
                <a:gd name="connsiteX0" fmla="*/ 5715 w 5844540"/>
                <a:gd name="connsiteY0" fmla="*/ 11735 h 754380"/>
                <a:gd name="connsiteX1" fmla="*/ 5841264 w 5844540"/>
                <a:gd name="connsiteY1" fmla="*/ 749656 h 754380"/>
                <a:gd name="connsiteX2" fmla="*/ 5841264 w 5844540"/>
                <a:gd name="connsiteY2" fmla="*/ 490728 h 754380"/>
                <a:gd name="connsiteX3" fmla="*/ 7163 w 5844540"/>
                <a:gd name="connsiteY3" fmla="*/ 5715 h 754380"/>
                <a:gd name="connsiteX4" fmla="*/ 5715 w 5844540"/>
                <a:gd name="connsiteY4" fmla="*/ 11735 h 7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4540" h="754380">
                  <a:moveTo>
                    <a:pt x="5715" y="11735"/>
                  </a:moveTo>
                  <a:lnTo>
                    <a:pt x="5841264" y="749656"/>
                  </a:lnTo>
                  <a:lnTo>
                    <a:pt x="5841264" y="490728"/>
                  </a:lnTo>
                  <a:lnTo>
                    <a:pt x="7163" y="5715"/>
                  </a:lnTo>
                  <a:cubicBezTo>
                    <a:pt x="6706" y="7925"/>
                    <a:pt x="6248" y="9906"/>
                    <a:pt x="5715" y="117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3" name="자유형: 도형 12">
              <a:extLst>
                <a:ext uri="{FF2B5EF4-FFF2-40B4-BE49-F238E27FC236}">
                  <a16:creationId xmlns:a16="http://schemas.microsoft.com/office/drawing/2014/main" id="{17E94394-4BB8-472D-8D0D-FFBD048FC456}"/>
                </a:ext>
              </a:extLst>
            </p:cNvPr>
            <p:cNvSpPr/>
            <p:nvPr/>
          </p:nvSpPr>
          <p:spPr>
            <a:xfrm>
              <a:off x="6353404" y="3352724"/>
              <a:ext cx="5836920" cy="213360"/>
            </a:xfrm>
            <a:custGeom>
              <a:avLst/>
              <a:gdLst>
                <a:gd name="connsiteX0" fmla="*/ 5943 w 5836920"/>
                <a:gd name="connsiteY0" fmla="*/ 210083 h 213360"/>
                <a:gd name="connsiteX1" fmla="*/ 5838596 w 5836920"/>
                <a:gd name="connsiteY1" fmla="*/ 207264 h 213360"/>
                <a:gd name="connsiteX2" fmla="*/ 5838596 w 5836920"/>
                <a:gd name="connsiteY2" fmla="*/ 5715 h 213360"/>
                <a:gd name="connsiteX3" fmla="*/ 5715 w 5836920"/>
                <a:gd name="connsiteY3" fmla="*/ 203759 h 213360"/>
                <a:gd name="connsiteX4" fmla="*/ 5943 w 5836920"/>
                <a:gd name="connsiteY4" fmla="*/ 210083 h 21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36920" h="213360">
                  <a:moveTo>
                    <a:pt x="5943" y="210083"/>
                  </a:moveTo>
                  <a:lnTo>
                    <a:pt x="5838596" y="207264"/>
                  </a:lnTo>
                  <a:lnTo>
                    <a:pt x="5838596" y="5715"/>
                  </a:lnTo>
                  <a:lnTo>
                    <a:pt x="5715" y="203759"/>
                  </a:lnTo>
                  <a:cubicBezTo>
                    <a:pt x="5867" y="205816"/>
                    <a:pt x="5943" y="207950"/>
                    <a:pt x="5943" y="2100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4" name="자유형: 도형 13">
              <a:extLst>
                <a:ext uri="{FF2B5EF4-FFF2-40B4-BE49-F238E27FC236}">
                  <a16:creationId xmlns:a16="http://schemas.microsoft.com/office/drawing/2014/main" id="{14AEC6F9-04EF-4EC6-8979-BAE3CB97E0FA}"/>
                </a:ext>
              </a:extLst>
            </p:cNvPr>
            <p:cNvSpPr/>
            <p:nvPr/>
          </p:nvSpPr>
          <p:spPr>
            <a:xfrm>
              <a:off x="4317035" y="3657295"/>
              <a:ext cx="1836420" cy="3200400"/>
            </a:xfrm>
            <a:custGeom>
              <a:avLst/>
              <a:gdLst>
                <a:gd name="connsiteX0" fmla="*/ 1826971 w 1836420"/>
                <a:gd name="connsiteY0" fmla="*/ 5715 h 3200400"/>
                <a:gd name="connsiteX1" fmla="*/ 5715 w 1836420"/>
                <a:gd name="connsiteY1" fmla="*/ 3200705 h 3200400"/>
                <a:gd name="connsiteX2" fmla="*/ 290779 w 1836420"/>
                <a:gd name="connsiteY2" fmla="*/ 3200705 h 3200400"/>
                <a:gd name="connsiteX3" fmla="*/ 1832915 w 1836420"/>
                <a:gd name="connsiteY3" fmla="*/ 7011 h 3200400"/>
                <a:gd name="connsiteX4" fmla="*/ 1826971 w 1836420"/>
                <a:gd name="connsiteY4" fmla="*/ 5715 h 32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420" h="3200400">
                  <a:moveTo>
                    <a:pt x="1826971" y="5715"/>
                  </a:moveTo>
                  <a:lnTo>
                    <a:pt x="5715" y="3200705"/>
                  </a:lnTo>
                  <a:lnTo>
                    <a:pt x="290779" y="3200705"/>
                  </a:lnTo>
                  <a:lnTo>
                    <a:pt x="1832915" y="7011"/>
                  </a:lnTo>
                  <a:cubicBezTo>
                    <a:pt x="1831086" y="6629"/>
                    <a:pt x="1829105" y="6172"/>
                    <a:pt x="1826971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5" name="자유형: 도형 14">
              <a:extLst>
                <a:ext uri="{FF2B5EF4-FFF2-40B4-BE49-F238E27FC236}">
                  <a16:creationId xmlns:a16="http://schemas.microsoft.com/office/drawing/2014/main" id="{A2FA9F45-EAEC-465E-B20B-A27DFD784969}"/>
                </a:ext>
              </a:extLst>
            </p:cNvPr>
            <p:cNvSpPr/>
            <p:nvPr/>
          </p:nvSpPr>
          <p:spPr>
            <a:xfrm>
              <a:off x="3130982" y="3649294"/>
              <a:ext cx="3002280" cy="3208020"/>
            </a:xfrm>
            <a:custGeom>
              <a:avLst/>
              <a:gdLst>
                <a:gd name="connsiteX0" fmla="*/ 2988869 w 3002280"/>
                <a:gd name="connsiteY0" fmla="*/ 5715 h 3208020"/>
                <a:gd name="connsiteX1" fmla="*/ 5715 w 3002280"/>
                <a:gd name="connsiteY1" fmla="*/ 3208706 h 3208020"/>
                <a:gd name="connsiteX2" fmla="*/ 426796 w 3002280"/>
                <a:gd name="connsiteY2" fmla="*/ 3208706 h 3208020"/>
                <a:gd name="connsiteX3" fmla="*/ 2997174 w 3002280"/>
                <a:gd name="connsiteY3" fmla="*/ 8839 h 3208020"/>
                <a:gd name="connsiteX4" fmla="*/ 2988869 w 3002280"/>
                <a:gd name="connsiteY4" fmla="*/ 5715 h 320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280" h="3208020">
                  <a:moveTo>
                    <a:pt x="2988869" y="5715"/>
                  </a:moveTo>
                  <a:lnTo>
                    <a:pt x="5715" y="3208706"/>
                  </a:lnTo>
                  <a:lnTo>
                    <a:pt x="426796" y="3208706"/>
                  </a:lnTo>
                  <a:lnTo>
                    <a:pt x="2997174" y="8839"/>
                  </a:lnTo>
                  <a:cubicBezTo>
                    <a:pt x="2994508" y="7925"/>
                    <a:pt x="2991688" y="6858"/>
                    <a:pt x="2988869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6" name="자유형: 도형 15">
              <a:extLst>
                <a:ext uri="{FF2B5EF4-FFF2-40B4-BE49-F238E27FC236}">
                  <a16:creationId xmlns:a16="http://schemas.microsoft.com/office/drawing/2014/main" id="{5097CC17-52A9-48A8-BCFD-A8B7E4C70B18}"/>
                </a:ext>
              </a:extLst>
            </p:cNvPr>
            <p:cNvSpPr/>
            <p:nvPr/>
          </p:nvSpPr>
          <p:spPr>
            <a:xfrm>
              <a:off x="6333896" y="1205103"/>
              <a:ext cx="5859780" cy="2308860"/>
            </a:xfrm>
            <a:custGeom>
              <a:avLst/>
              <a:gdLst>
                <a:gd name="connsiteX0" fmla="*/ 8763 w 5859780"/>
                <a:gd name="connsiteY0" fmla="*/ 2310460 h 2308860"/>
                <a:gd name="connsiteX1" fmla="*/ 5858104 w 5859780"/>
                <a:gd name="connsiteY1" fmla="*/ 271348 h 2308860"/>
                <a:gd name="connsiteX2" fmla="*/ 5858104 w 5859780"/>
                <a:gd name="connsiteY2" fmla="*/ 5715 h 2308860"/>
                <a:gd name="connsiteX3" fmla="*/ 5715 w 5859780"/>
                <a:gd name="connsiteY3" fmla="*/ 2306955 h 2308860"/>
                <a:gd name="connsiteX4" fmla="*/ 8763 w 5859780"/>
                <a:gd name="connsiteY4" fmla="*/ 2310460 h 23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59780" h="2308860">
                  <a:moveTo>
                    <a:pt x="8763" y="2310460"/>
                  </a:moveTo>
                  <a:lnTo>
                    <a:pt x="5858104" y="271348"/>
                  </a:lnTo>
                  <a:lnTo>
                    <a:pt x="5858104" y="5715"/>
                  </a:lnTo>
                  <a:lnTo>
                    <a:pt x="5715" y="2306955"/>
                  </a:lnTo>
                  <a:cubicBezTo>
                    <a:pt x="7239" y="2308555"/>
                    <a:pt x="8153" y="2309698"/>
                    <a:pt x="8763" y="23104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7" name="자유형: 도형 16">
              <a:extLst>
                <a:ext uri="{FF2B5EF4-FFF2-40B4-BE49-F238E27FC236}">
                  <a16:creationId xmlns:a16="http://schemas.microsoft.com/office/drawing/2014/main" id="{E9B288BD-017D-4926-A495-484F79248B89}"/>
                </a:ext>
              </a:extLst>
            </p:cNvPr>
            <p:cNvSpPr/>
            <p:nvPr/>
          </p:nvSpPr>
          <p:spPr>
            <a:xfrm>
              <a:off x="1743227" y="3637026"/>
              <a:ext cx="4373880" cy="3223260"/>
            </a:xfrm>
            <a:custGeom>
              <a:avLst/>
              <a:gdLst>
                <a:gd name="connsiteX0" fmla="*/ 4352087 w 4373880"/>
                <a:gd name="connsiteY0" fmla="*/ 5715 h 3223260"/>
                <a:gd name="connsiteX1" fmla="*/ 5715 w 4373880"/>
                <a:gd name="connsiteY1" fmla="*/ 3220974 h 3223260"/>
                <a:gd name="connsiteX2" fmla="*/ 1032434 w 4373880"/>
                <a:gd name="connsiteY2" fmla="*/ 3220974 h 3223260"/>
                <a:gd name="connsiteX3" fmla="*/ 4369765 w 4373880"/>
                <a:gd name="connsiteY3" fmla="*/ 14935 h 3223260"/>
                <a:gd name="connsiteX4" fmla="*/ 4352087 w 4373880"/>
                <a:gd name="connsiteY4" fmla="*/ 5715 h 322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3880" h="3223260">
                  <a:moveTo>
                    <a:pt x="4352087" y="5715"/>
                  </a:moveTo>
                  <a:lnTo>
                    <a:pt x="5715" y="3220974"/>
                  </a:lnTo>
                  <a:lnTo>
                    <a:pt x="1032434" y="3220974"/>
                  </a:lnTo>
                  <a:lnTo>
                    <a:pt x="4369765" y="14935"/>
                  </a:lnTo>
                  <a:cubicBezTo>
                    <a:pt x="4363593" y="12192"/>
                    <a:pt x="4357650" y="9068"/>
                    <a:pt x="4352087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8" name="자유형: 도형 17">
              <a:extLst>
                <a:ext uri="{FF2B5EF4-FFF2-40B4-BE49-F238E27FC236}">
                  <a16:creationId xmlns:a16="http://schemas.microsoft.com/office/drawing/2014/main" id="{3804D722-A77B-4794-8DC3-95C75187DA4D}"/>
                </a:ext>
              </a:extLst>
            </p:cNvPr>
            <p:cNvSpPr/>
            <p:nvPr/>
          </p:nvSpPr>
          <p:spPr>
            <a:xfrm>
              <a:off x="599542" y="3626891"/>
              <a:ext cx="5486400" cy="3230880"/>
            </a:xfrm>
            <a:custGeom>
              <a:avLst/>
              <a:gdLst>
                <a:gd name="connsiteX0" fmla="*/ 5480533 w 5486400"/>
                <a:gd name="connsiteY0" fmla="*/ 5715 h 3230880"/>
                <a:gd name="connsiteX1" fmla="*/ 5715 w 5486400"/>
                <a:gd name="connsiteY1" fmla="*/ 3231109 h 3230880"/>
                <a:gd name="connsiteX2" fmla="*/ 546202 w 5486400"/>
                <a:gd name="connsiteY2" fmla="*/ 3231109 h 3230880"/>
                <a:gd name="connsiteX3" fmla="*/ 5487238 w 5486400"/>
                <a:gd name="connsiteY3" fmla="*/ 10439 h 3230880"/>
                <a:gd name="connsiteX4" fmla="*/ 5480533 w 5486400"/>
                <a:gd name="connsiteY4" fmla="*/ 5715 h 3230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86400" h="3230880">
                  <a:moveTo>
                    <a:pt x="5480533" y="5715"/>
                  </a:moveTo>
                  <a:lnTo>
                    <a:pt x="5715" y="3231109"/>
                  </a:lnTo>
                  <a:lnTo>
                    <a:pt x="546202" y="3231109"/>
                  </a:lnTo>
                  <a:lnTo>
                    <a:pt x="5487238" y="10439"/>
                  </a:lnTo>
                  <a:cubicBezTo>
                    <a:pt x="5485029" y="8992"/>
                    <a:pt x="5482819" y="7391"/>
                    <a:pt x="5480533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9" name="자유형: 도형 18">
              <a:extLst>
                <a:ext uri="{FF2B5EF4-FFF2-40B4-BE49-F238E27FC236}">
                  <a16:creationId xmlns:a16="http://schemas.microsoft.com/office/drawing/2014/main" id="{C6E9C2D0-BB10-4BD0-BA97-2D344FC00C2E}"/>
                </a:ext>
              </a:extLst>
            </p:cNvPr>
            <p:cNvSpPr/>
            <p:nvPr/>
          </p:nvSpPr>
          <p:spPr>
            <a:xfrm>
              <a:off x="4944542" y="3660191"/>
              <a:ext cx="1234440" cy="3200400"/>
            </a:xfrm>
            <a:custGeom>
              <a:avLst/>
              <a:gdLst>
                <a:gd name="connsiteX0" fmla="*/ 1213790 w 1234440"/>
                <a:gd name="connsiteY0" fmla="*/ 5715 h 3200400"/>
                <a:gd name="connsiteX1" fmla="*/ 5715 w 1234440"/>
                <a:gd name="connsiteY1" fmla="*/ 3197809 h 3200400"/>
                <a:gd name="connsiteX2" fmla="*/ 661111 w 1234440"/>
                <a:gd name="connsiteY2" fmla="*/ 3197809 h 3200400"/>
                <a:gd name="connsiteX3" fmla="*/ 1231925 w 1234440"/>
                <a:gd name="connsiteY3" fmla="*/ 7925 h 3200400"/>
                <a:gd name="connsiteX4" fmla="*/ 1213790 w 1234440"/>
                <a:gd name="connsiteY4" fmla="*/ 5715 h 32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4440" h="3200400">
                  <a:moveTo>
                    <a:pt x="1213790" y="5715"/>
                  </a:moveTo>
                  <a:lnTo>
                    <a:pt x="5715" y="3197809"/>
                  </a:lnTo>
                  <a:lnTo>
                    <a:pt x="661111" y="3197809"/>
                  </a:lnTo>
                  <a:lnTo>
                    <a:pt x="1231925" y="7925"/>
                  </a:lnTo>
                  <a:cubicBezTo>
                    <a:pt x="1225449" y="7391"/>
                    <a:pt x="1219505" y="6706"/>
                    <a:pt x="1213790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0" name="자유형: 도형 19">
              <a:extLst>
                <a:ext uri="{FF2B5EF4-FFF2-40B4-BE49-F238E27FC236}">
                  <a16:creationId xmlns:a16="http://schemas.microsoft.com/office/drawing/2014/main" id="{4E7C5905-28A5-4ABD-A9F3-FFF15354E1CF}"/>
                </a:ext>
              </a:extLst>
            </p:cNvPr>
            <p:cNvSpPr/>
            <p:nvPr/>
          </p:nvSpPr>
          <p:spPr>
            <a:xfrm>
              <a:off x="6220054" y="3661639"/>
              <a:ext cx="853440" cy="3200400"/>
            </a:xfrm>
            <a:custGeom>
              <a:avLst/>
              <a:gdLst>
                <a:gd name="connsiteX0" fmla="*/ 5715 w 853440"/>
                <a:gd name="connsiteY0" fmla="*/ 6324 h 3200400"/>
                <a:gd name="connsiteX1" fmla="*/ 591007 w 853440"/>
                <a:gd name="connsiteY1" fmla="*/ 3196362 h 3200400"/>
                <a:gd name="connsiteX2" fmla="*/ 850011 w 853440"/>
                <a:gd name="connsiteY2" fmla="*/ 3196362 h 3200400"/>
                <a:gd name="connsiteX3" fmla="*/ 12116 w 853440"/>
                <a:gd name="connsiteY3" fmla="*/ 5715 h 3200400"/>
                <a:gd name="connsiteX4" fmla="*/ 5715 w 853440"/>
                <a:gd name="connsiteY4" fmla="*/ 6324 h 32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3440" h="3200400">
                  <a:moveTo>
                    <a:pt x="5715" y="6324"/>
                  </a:moveTo>
                  <a:lnTo>
                    <a:pt x="591007" y="3196362"/>
                  </a:lnTo>
                  <a:lnTo>
                    <a:pt x="850011" y="3196362"/>
                  </a:lnTo>
                  <a:lnTo>
                    <a:pt x="12116" y="5715"/>
                  </a:lnTo>
                  <a:cubicBezTo>
                    <a:pt x="9906" y="5944"/>
                    <a:pt x="7848" y="6172"/>
                    <a:pt x="5715" y="63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1" name="자유형: 도형 20">
              <a:extLst>
                <a:ext uri="{FF2B5EF4-FFF2-40B4-BE49-F238E27FC236}">
                  <a16:creationId xmlns:a16="http://schemas.microsoft.com/office/drawing/2014/main" id="{C8E5950E-A5CF-409D-B091-1B258373F9D0}"/>
                </a:ext>
              </a:extLst>
            </p:cNvPr>
            <p:cNvSpPr/>
            <p:nvPr/>
          </p:nvSpPr>
          <p:spPr>
            <a:xfrm>
              <a:off x="6256782" y="3652952"/>
              <a:ext cx="2522220" cy="3208020"/>
            </a:xfrm>
            <a:custGeom>
              <a:avLst/>
              <a:gdLst>
                <a:gd name="connsiteX0" fmla="*/ 5715 w 2522220"/>
                <a:gd name="connsiteY0" fmla="*/ 8382 h 3208020"/>
                <a:gd name="connsiteX1" fmla="*/ 2134743 w 2522220"/>
                <a:gd name="connsiteY1" fmla="*/ 3205048 h 3208020"/>
                <a:gd name="connsiteX2" fmla="*/ 2523668 w 2522220"/>
                <a:gd name="connsiteY2" fmla="*/ 3205048 h 3208020"/>
                <a:gd name="connsiteX3" fmla="*/ 14097 w 2522220"/>
                <a:gd name="connsiteY3" fmla="*/ 5715 h 3208020"/>
                <a:gd name="connsiteX4" fmla="*/ 5715 w 2522220"/>
                <a:gd name="connsiteY4" fmla="*/ 8382 h 320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2220" h="3208020">
                  <a:moveTo>
                    <a:pt x="5715" y="8382"/>
                  </a:moveTo>
                  <a:lnTo>
                    <a:pt x="2134743" y="3205048"/>
                  </a:lnTo>
                  <a:lnTo>
                    <a:pt x="2523668" y="3205048"/>
                  </a:lnTo>
                  <a:lnTo>
                    <a:pt x="14097" y="5715"/>
                  </a:lnTo>
                  <a:cubicBezTo>
                    <a:pt x="11430" y="6705"/>
                    <a:pt x="8611" y="7544"/>
                    <a:pt x="5715" y="8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2" name="자유형: 도형 21">
              <a:extLst>
                <a:ext uri="{FF2B5EF4-FFF2-40B4-BE49-F238E27FC236}">
                  <a16:creationId xmlns:a16="http://schemas.microsoft.com/office/drawing/2014/main" id="{4A080798-DC05-4988-A70E-B9EA153B3A0B}"/>
                </a:ext>
              </a:extLst>
            </p:cNvPr>
            <p:cNvSpPr/>
            <p:nvPr/>
          </p:nvSpPr>
          <p:spPr>
            <a:xfrm>
              <a:off x="6235446" y="3657219"/>
              <a:ext cx="1859280" cy="3200400"/>
            </a:xfrm>
            <a:custGeom>
              <a:avLst/>
              <a:gdLst>
                <a:gd name="connsiteX0" fmla="*/ 5715 w 1859280"/>
                <a:gd name="connsiteY0" fmla="*/ 8915 h 3200400"/>
                <a:gd name="connsiteX1" fmla="*/ 1164793 w 1859280"/>
                <a:gd name="connsiteY1" fmla="*/ 3200781 h 3200400"/>
                <a:gd name="connsiteX2" fmla="*/ 1860347 w 1859280"/>
                <a:gd name="connsiteY2" fmla="*/ 3200781 h 3200400"/>
                <a:gd name="connsiteX3" fmla="*/ 21108 w 1859280"/>
                <a:gd name="connsiteY3" fmla="*/ 5715 h 3200400"/>
                <a:gd name="connsiteX4" fmla="*/ 5715 w 1859280"/>
                <a:gd name="connsiteY4" fmla="*/ 8915 h 32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9280" h="3200400">
                  <a:moveTo>
                    <a:pt x="5715" y="8915"/>
                  </a:moveTo>
                  <a:lnTo>
                    <a:pt x="1164793" y="3200781"/>
                  </a:lnTo>
                  <a:lnTo>
                    <a:pt x="1860347" y="3200781"/>
                  </a:lnTo>
                  <a:lnTo>
                    <a:pt x="21108" y="5715"/>
                  </a:lnTo>
                  <a:cubicBezTo>
                    <a:pt x="16002" y="7010"/>
                    <a:pt x="10973" y="8077"/>
                    <a:pt x="5715" y="89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3" name="자유형: 도형 22">
              <a:extLst>
                <a:ext uri="{FF2B5EF4-FFF2-40B4-BE49-F238E27FC236}">
                  <a16:creationId xmlns:a16="http://schemas.microsoft.com/office/drawing/2014/main" id="{B890BA8E-38A0-4773-B19A-875948FA5F9E}"/>
                </a:ext>
              </a:extLst>
            </p:cNvPr>
            <p:cNvSpPr/>
            <p:nvPr/>
          </p:nvSpPr>
          <p:spPr>
            <a:xfrm>
              <a:off x="5855056" y="3662858"/>
              <a:ext cx="342900" cy="3200400"/>
            </a:xfrm>
            <a:custGeom>
              <a:avLst/>
              <a:gdLst>
                <a:gd name="connsiteX0" fmla="*/ 5715 w 342900"/>
                <a:gd name="connsiteY0" fmla="*/ 3195142 h 3200400"/>
                <a:gd name="connsiteX1" fmla="*/ 321640 w 342900"/>
                <a:gd name="connsiteY1" fmla="*/ 3195142 h 3200400"/>
                <a:gd name="connsiteX2" fmla="*/ 344272 w 342900"/>
                <a:gd name="connsiteY2" fmla="*/ 6096 h 3200400"/>
                <a:gd name="connsiteX3" fmla="*/ 330175 w 342900"/>
                <a:gd name="connsiteY3" fmla="*/ 5715 h 3200400"/>
                <a:gd name="connsiteX4" fmla="*/ 5715 w 342900"/>
                <a:gd name="connsiteY4" fmla="*/ 3195142 h 32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00" h="3200400">
                  <a:moveTo>
                    <a:pt x="5715" y="3195142"/>
                  </a:moveTo>
                  <a:lnTo>
                    <a:pt x="321640" y="3195142"/>
                  </a:lnTo>
                  <a:lnTo>
                    <a:pt x="344272" y="6096"/>
                  </a:lnTo>
                  <a:cubicBezTo>
                    <a:pt x="339547" y="6096"/>
                    <a:pt x="334823" y="5944"/>
                    <a:pt x="330175" y="5715"/>
                  </a:cubicBezTo>
                  <a:lnTo>
                    <a:pt x="5715" y="31951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4" name="자유형: 도형 23">
              <a:extLst>
                <a:ext uri="{FF2B5EF4-FFF2-40B4-BE49-F238E27FC236}">
                  <a16:creationId xmlns:a16="http://schemas.microsoft.com/office/drawing/2014/main" id="{A63EC548-B1E3-4951-886C-718A9F69517D}"/>
                </a:ext>
              </a:extLst>
            </p:cNvPr>
            <p:cNvSpPr/>
            <p:nvPr/>
          </p:nvSpPr>
          <p:spPr>
            <a:xfrm>
              <a:off x="-5715" y="3585819"/>
              <a:ext cx="6057900" cy="1226820"/>
            </a:xfrm>
            <a:custGeom>
              <a:avLst/>
              <a:gdLst>
                <a:gd name="connsiteX0" fmla="*/ 6051652 w 6057900"/>
                <a:gd name="connsiteY0" fmla="*/ 5715 h 1226820"/>
                <a:gd name="connsiteX1" fmla="*/ 5715 w 6057900"/>
                <a:gd name="connsiteY1" fmla="*/ 996925 h 1226820"/>
                <a:gd name="connsiteX2" fmla="*/ 5715 w 6057900"/>
                <a:gd name="connsiteY2" fmla="*/ 1222553 h 1226820"/>
                <a:gd name="connsiteX3" fmla="*/ 6053176 w 6057900"/>
                <a:gd name="connsiteY3" fmla="*/ 9296 h 1226820"/>
                <a:gd name="connsiteX4" fmla="*/ 6051652 w 6057900"/>
                <a:gd name="connsiteY4" fmla="*/ 5715 h 1226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1226820">
                  <a:moveTo>
                    <a:pt x="6051652" y="5715"/>
                  </a:moveTo>
                  <a:lnTo>
                    <a:pt x="5715" y="996925"/>
                  </a:lnTo>
                  <a:lnTo>
                    <a:pt x="5715" y="1222553"/>
                  </a:lnTo>
                  <a:lnTo>
                    <a:pt x="6053176" y="9296"/>
                  </a:lnTo>
                  <a:cubicBezTo>
                    <a:pt x="6052642" y="8077"/>
                    <a:pt x="6052109" y="6934"/>
                    <a:pt x="6051652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5" name="자유형: 도형 24">
              <a:extLst>
                <a:ext uri="{FF2B5EF4-FFF2-40B4-BE49-F238E27FC236}">
                  <a16:creationId xmlns:a16="http://schemas.microsoft.com/office/drawing/2014/main" id="{25F63CCF-461E-42F0-B20C-290203F07B8F}"/>
                </a:ext>
              </a:extLst>
            </p:cNvPr>
            <p:cNvSpPr/>
            <p:nvPr/>
          </p:nvSpPr>
          <p:spPr>
            <a:xfrm>
              <a:off x="-5715" y="-3200"/>
              <a:ext cx="6088380" cy="3505200"/>
            </a:xfrm>
            <a:custGeom>
              <a:avLst/>
              <a:gdLst>
                <a:gd name="connsiteX0" fmla="*/ 6085561 w 6088380"/>
                <a:gd name="connsiteY0" fmla="*/ 3498113 h 3505200"/>
                <a:gd name="connsiteX1" fmla="*/ 138608 w 6088380"/>
                <a:gd name="connsiteY1" fmla="*/ 5715 h 3505200"/>
                <a:gd name="connsiteX2" fmla="*/ 5715 w 6088380"/>
                <a:gd name="connsiteY2" fmla="*/ 107518 h 3505200"/>
                <a:gd name="connsiteX3" fmla="*/ 5715 w 6088380"/>
                <a:gd name="connsiteY3" fmla="*/ 285293 h 3505200"/>
                <a:gd name="connsiteX4" fmla="*/ 6080684 w 6088380"/>
                <a:gd name="connsiteY4" fmla="*/ 3501923 h 3505200"/>
                <a:gd name="connsiteX5" fmla="*/ 6085561 w 6088380"/>
                <a:gd name="connsiteY5" fmla="*/ 349811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88380" h="3505200">
                  <a:moveTo>
                    <a:pt x="6085561" y="3498113"/>
                  </a:moveTo>
                  <a:lnTo>
                    <a:pt x="138608" y="5715"/>
                  </a:lnTo>
                  <a:cubicBezTo>
                    <a:pt x="93878" y="39091"/>
                    <a:pt x="49530" y="73152"/>
                    <a:pt x="5715" y="107518"/>
                  </a:cubicBezTo>
                  <a:lnTo>
                    <a:pt x="5715" y="285293"/>
                  </a:lnTo>
                  <a:lnTo>
                    <a:pt x="6080684" y="3501923"/>
                  </a:lnTo>
                  <a:cubicBezTo>
                    <a:pt x="6082284" y="3500628"/>
                    <a:pt x="6083961" y="3499333"/>
                    <a:pt x="6085561" y="34981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6" name="자유형: 도형 25">
              <a:extLst>
                <a:ext uri="{FF2B5EF4-FFF2-40B4-BE49-F238E27FC236}">
                  <a16:creationId xmlns:a16="http://schemas.microsoft.com/office/drawing/2014/main" id="{25AED5A6-3529-4EEA-B5DA-B38D7B88C4B8}"/>
                </a:ext>
              </a:extLst>
            </p:cNvPr>
            <p:cNvSpPr/>
            <p:nvPr/>
          </p:nvSpPr>
          <p:spPr>
            <a:xfrm>
              <a:off x="-5715" y="683209"/>
              <a:ext cx="6073140" cy="2834640"/>
            </a:xfrm>
            <a:custGeom>
              <a:avLst/>
              <a:gdLst>
                <a:gd name="connsiteX0" fmla="*/ 6073597 w 6073140"/>
                <a:gd name="connsiteY0" fmla="*/ 2821839 h 2834640"/>
                <a:gd name="connsiteX1" fmla="*/ 5715 w 6073140"/>
                <a:gd name="connsiteY1" fmla="*/ 5715 h 2834640"/>
                <a:gd name="connsiteX2" fmla="*/ 5715 w 6073140"/>
                <a:gd name="connsiteY2" fmla="*/ 724129 h 2834640"/>
                <a:gd name="connsiteX3" fmla="*/ 6063082 w 6073140"/>
                <a:gd name="connsiteY3" fmla="*/ 2833116 h 2834640"/>
                <a:gd name="connsiteX4" fmla="*/ 6073597 w 6073140"/>
                <a:gd name="connsiteY4" fmla="*/ 2821839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73140" h="2834640">
                  <a:moveTo>
                    <a:pt x="6073597" y="2821839"/>
                  </a:moveTo>
                  <a:lnTo>
                    <a:pt x="5715" y="5715"/>
                  </a:lnTo>
                  <a:lnTo>
                    <a:pt x="5715" y="724129"/>
                  </a:lnTo>
                  <a:lnTo>
                    <a:pt x="6063082" y="2833116"/>
                  </a:lnTo>
                  <a:cubicBezTo>
                    <a:pt x="6066054" y="2829382"/>
                    <a:pt x="6069635" y="2825572"/>
                    <a:pt x="6073597" y="28218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7" name="자유형: 도형 26">
              <a:extLst>
                <a:ext uri="{FF2B5EF4-FFF2-40B4-BE49-F238E27FC236}">
                  <a16:creationId xmlns:a16="http://schemas.microsoft.com/office/drawing/2014/main" id="{799EE136-B18B-486C-A6B3-1280835FBE37}"/>
                </a:ext>
              </a:extLst>
            </p:cNvPr>
            <p:cNvSpPr/>
            <p:nvPr/>
          </p:nvSpPr>
          <p:spPr>
            <a:xfrm>
              <a:off x="-5715" y="1661084"/>
              <a:ext cx="6057900" cy="1866900"/>
            </a:xfrm>
            <a:custGeom>
              <a:avLst/>
              <a:gdLst>
                <a:gd name="connsiteX0" fmla="*/ 6059043 w 6057900"/>
                <a:gd name="connsiteY0" fmla="*/ 1860804 h 1866900"/>
                <a:gd name="connsiteX1" fmla="*/ 5715 w 6057900"/>
                <a:gd name="connsiteY1" fmla="*/ 5715 h 1866900"/>
                <a:gd name="connsiteX2" fmla="*/ 5715 w 6057900"/>
                <a:gd name="connsiteY2" fmla="*/ 315849 h 1866900"/>
                <a:gd name="connsiteX3" fmla="*/ 6056529 w 6057900"/>
                <a:gd name="connsiteY3" fmla="*/ 1864766 h 1866900"/>
                <a:gd name="connsiteX4" fmla="*/ 6059043 w 6057900"/>
                <a:gd name="connsiteY4" fmla="*/ 1860804 h 1866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1866900">
                  <a:moveTo>
                    <a:pt x="6059043" y="1860804"/>
                  </a:moveTo>
                  <a:lnTo>
                    <a:pt x="5715" y="5715"/>
                  </a:lnTo>
                  <a:lnTo>
                    <a:pt x="5715" y="315849"/>
                  </a:lnTo>
                  <a:lnTo>
                    <a:pt x="6056529" y="1864766"/>
                  </a:lnTo>
                  <a:cubicBezTo>
                    <a:pt x="6057596" y="1862938"/>
                    <a:pt x="6058510" y="1861566"/>
                    <a:pt x="6059043" y="186080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8" name="자유형: 도형 27">
              <a:extLst>
                <a:ext uri="{FF2B5EF4-FFF2-40B4-BE49-F238E27FC236}">
                  <a16:creationId xmlns:a16="http://schemas.microsoft.com/office/drawing/2014/main" id="{D06CDCEF-CB82-446B-B09C-7F592BCE73E4}"/>
                </a:ext>
              </a:extLst>
            </p:cNvPr>
            <p:cNvSpPr/>
            <p:nvPr/>
          </p:nvSpPr>
          <p:spPr>
            <a:xfrm>
              <a:off x="1485976" y="-5715"/>
              <a:ext cx="4617720" cy="3489960"/>
            </a:xfrm>
            <a:custGeom>
              <a:avLst/>
              <a:gdLst>
                <a:gd name="connsiteX0" fmla="*/ 4618939 w 4617720"/>
                <a:gd name="connsiteY0" fmla="*/ 3485007 h 3489960"/>
                <a:gd name="connsiteX1" fmla="*/ 577901 w 4617720"/>
                <a:gd name="connsiteY1" fmla="*/ 5715 h 3489960"/>
                <a:gd name="connsiteX2" fmla="*/ 5715 w 4617720"/>
                <a:gd name="connsiteY2" fmla="*/ 5715 h 3489960"/>
                <a:gd name="connsiteX3" fmla="*/ 4610405 w 4617720"/>
                <a:gd name="connsiteY3" fmla="*/ 3489655 h 3489960"/>
                <a:gd name="connsiteX4" fmla="*/ 4618939 w 4617720"/>
                <a:gd name="connsiteY4" fmla="*/ 3485007 h 348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7720" h="3489960">
                  <a:moveTo>
                    <a:pt x="4618939" y="3485007"/>
                  </a:moveTo>
                  <a:lnTo>
                    <a:pt x="577901" y="5715"/>
                  </a:lnTo>
                  <a:lnTo>
                    <a:pt x="5715" y="5715"/>
                  </a:lnTo>
                  <a:lnTo>
                    <a:pt x="4610405" y="3489655"/>
                  </a:lnTo>
                  <a:cubicBezTo>
                    <a:pt x="4613377" y="3487979"/>
                    <a:pt x="4616273" y="3486455"/>
                    <a:pt x="4618939" y="34850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9" name="자유형: 도형 28">
              <a:extLst>
                <a:ext uri="{FF2B5EF4-FFF2-40B4-BE49-F238E27FC236}">
                  <a16:creationId xmlns:a16="http://schemas.microsoft.com/office/drawing/2014/main" id="{68872F9B-4330-4D81-94C0-8AC41F204830}"/>
                </a:ext>
              </a:extLst>
            </p:cNvPr>
            <p:cNvSpPr/>
            <p:nvPr/>
          </p:nvSpPr>
          <p:spPr>
            <a:xfrm>
              <a:off x="-5715" y="3595040"/>
              <a:ext cx="6065520" cy="2133600"/>
            </a:xfrm>
            <a:custGeom>
              <a:avLst/>
              <a:gdLst>
                <a:gd name="connsiteX0" fmla="*/ 6056072 w 6065520"/>
                <a:gd name="connsiteY0" fmla="*/ 5715 h 2133600"/>
                <a:gd name="connsiteX1" fmla="*/ 5715 w 6065520"/>
                <a:gd name="connsiteY1" fmla="*/ 1504798 h 2133600"/>
                <a:gd name="connsiteX2" fmla="*/ 5715 w 6065520"/>
                <a:gd name="connsiteY2" fmla="*/ 2134667 h 2133600"/>
                <a:gd name="connsiteX3" fmla="*/ 6063234 w 6065520"/>
                <a:gd name="connsiteY3" fmla="*/ 16231 h 2133600"/>
                <a:gd name="connsiteX4" fmla="*/ 6056072 w 6065520"/>
                <a:gd name="connsiteY4" fmla="*/ 5715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5520" h="2133600">
                  <a:moveTo>
                    <a:pt x="6056072" y="5715"/>
                  </a:moveTo>
                  <a:lnTo>
                    <a:pt x="5715" y="1504798"/>
                  </a:lnTo>
                  <a:lnTo>
                    <a:pt x="5715" y="2134667"/>
                  </a:lnTo>
                  <a:lnTo>
                    <a:pt x="6063234" y="16231"/>
                  </a:lnTo>
                  <a:cubicBezTo>
                    <a:pt x="6060415" y="12649"/>
                    <a:pt x="6057977" y="9144"/>
                    <a:pt x="6056072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0" name="자유형: 도형 29">
              <a:extLst>
                <a:ext uri="{FF2B5EF4-FFF2-40B4-BE49-F238E27FC236}">
                  <a16:creationId xmlns:a16="http://schemas.microsoft.com/office/drawing/2014/main" id="{63D5C804-643C-4DA3-9C73-0ECAA186AD89}"/>
                </a:ext>
              </a:extLst>
            </p:cNvPr>
            <p:cNvSpPr/>
            <p:nvPr/>
          </p:nvSpPr>
          <p:spPr>
            <a:xfrm>
              <a:off x="2476424" y="-5715"/>
              <a:ext cx="3657600" cy="3482340"/>
            </a:xfrm>
            <a:custGeom>
              <a:avLst/>
              <a:gdLst>
                <a:gd name="connsiteX0" fmla="*/ 3653790 w 3657600"/>
                <a:gd name="connsiteY0" fmla="*/ 3474263 h 3482340"/>
                <a:gd name="connsiteX1" fmla="*/ 939318 w 3657600"/>
                <a:gd name="connsiteY1" fmla="*/ 5715 h 3482340"/>
                <a:gd name="connsiteX2" fmla="*/ 5715 w 3657600"/>
                <a:gd name="connsiteY2" fmla="*/ 5715 h 3482340"/>
                <a:gd name="connsiteX3" fmla="*/ 3636112 w 3657600"/>
                <a:gd name="connsiteY3" fmla="*/ 3481349 h 3482340"/>
                <a:gd name="connsiteX4" fmla="*/ 3653790 w 3657600"/>
                <a:gd name="connsiteY4" fmla="*/ 3474263 h 3482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600" h="3482340">
                  <a:moveTo>
                    <a:pt x="3653790" y="3474263"/>
                  </a:moveTo>
                  <a:lnTo>
                    <a:pt x="939318" y="5715"/>
                  </a:lnTo>
                  <a:lnTo>
                    <a:pt x="5715" y="5715"/>
                  </a:lnTo>
                  <a:lnTo>
                    <a:pt x="3636112" y="3481349"/>
                  </a:lnTo>
                  <a:cubicBezTo>
                    <a:pt x="3641903" y="3478682"/>
                    <a:pt x="3647847" y="3476320"/>
                    <a:pt x="3653790" y="34742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1" name="자유형: 도형 30">
              <a:extLst>
                <a:ext uri="{FF2B5EF4-FFF2-40B4-BE49-F238E27FC236}">
                  <a16:creationId xmlns:a16="http://schemas.microsoft.com/office/drawing/2014/main" id="{74BFE5C9-F2BD-4E60-BCCE-61B3382C552A}"/>
                </a:ext>
              </a:extLst>
            </p:cNvPr>
            <p:cNvSpPr/>
            <p:nvPr/>
          </p:nvSpPr>
          <p:spPr>
            <a:xfrm>
              <a:off x="6314542" y="37795"/>
              <a:ext cx="5882640" cy="3467100"/>
            </a:xfrm>
            <a:custGeom>
              <a:avLst/>
              <a:gdLst>
                <a:gd name="connsiteX0" fmla="*/ 5715 w 5882640"/>
                <a:gd name="connsiteY0" fmla="*/ 3456813 h 3467100"/>
                <a:gd name="connsiteX1" fmla="*/ 19431 w 5882640"/>
                <a:gd name="connsiteY1" fmla="*/ 3468396 h 3467100"/>
                <a:gd name="connsiteX2" fmla="*/ 5877459 w 5882640"/>
                <a:gd name="connsiteY2" fmla="*/ 818617 h 3467100"/>
                <a:gd name="connsiteX3" fmla="*/ 5877459 w 5882640"/>
                <a:gd name="connsiteY3" fmla="*/ 5715 h 3467100"/>
                <a:gd name="connsiteX4" fmla="*/ 5715 w 5882640"/>
                <a:gd name="connsiteY4" fmla="*/ 3456813 h 346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82640" h="3467100">
                  <a:moveTo>
                    <a:pt x="5715" y="3456813"/>
                  </a:moveTo>
                  <a:cubicBezTo>
                    <a:pt x="10744" y="3460547"/>
                    <a:pt x="15316" y="3464433"/>
                    <a:pt x="19431" y="3468396"/>
                  </a:cubicBezTo>
                  <a:lnTo>
                    <a:pt x="5877459" y="818617"/>
                  </a:lnTo>
                  <a:lnTo>
                    <a:pt x="5877459" y="5715"/>
                  </a:lnTo>
                  <a:lnTo>
                    <a:pt x="5715" y="345681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2" name="자유형: 도형 31">
              <a:extLst>
                <a:ext uri="{FF2B5EF4-FFF2-40B4-BE49-F238E27FC236}">
                  <a16:creationId xmlns:a16="http://schemas.microsoft.com/office/drawing/2014/main" id="{9FE2FC53-B833-4E98-AD44-C550733E5C41}"/>
                </a:ext>
              </a:extLst>
            </p:cNvPr>
            <p:cNvSpPr/>
            <p:nvPr/>
          </p:nvSpPr>
          <p:spPr>
            <a:xfrm>
              <a:off x="-5715" y="3609670"/>
              <a:ext cx="6073140" cy="2766060"/>
            </a:xfrm>
            <a:custGeom>
              <a:avLst/>
              <a:gdLst>
                <a:gd name="connsiteX0" fmla="*/ 6066739 w 6073140"/>
                <a:gd name="connsiteY0" fmla="*/ 5715 h 2766060"/>
                <a:gd name="connsiteX1" fmla="*/ 5715 w 6073140"/>
                <a:gd name="connsiteY1" fmla="*/ 2394814 h 2766060"/>
                <a:gd name="connsiteX2" fmla="*/ 5715 w 6073140"/>
                <a:gd name="connsiteY2" fmla="*/ 2762022 h 2766060"/>
                <a:gd name="connsiteX3" fmla="*/ 6072454 w 6073140"/>
                <a:gd name="connsiteY3" fmla="*/ 11659 h 2766060"/>
                <a:gd name="connsiteX4" fmla="*/ 6066739 w 6073140"/>
                <a:gd name="connsiteY4" fmla="*/ 5715 h 276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73140" h="2766060">
                  <a:moveTo>
                    <a:pt x="6066739" y="5715"/>
                  </a:moveTo>
                  <a:lnTo>
                    <a:pt x="5715" y="2394814"/>
                  </a:lnTo>
                  <a:lnTo>
                    <a:pt x="5715" y="2762022"/>
                  </a:lnTo>
                  <a:lnTo>
                    <a:pt x="6072454" y="11659"/>
                  </a:lnTo>
                  <a:cubicBezTo>
                    <a:pt x="6070473" y="9678"/>
                    <a:pt x="6068568" y="7696"/>
                    <a:pt x="6066739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3" name="자유형: 도형 32">
              <a:extLst>
                <a:ext uri="{FF2B5EF4-FFF2-40B4-BE49-F238E27FC236}">
                  <a16:creationId xmlns:a16="http://schemas.microsoft.com/office/drawing/2014/main" id="{52533EF4-96CF-4241-B64E-80E94FB690DA}"/>
                </a:ext>
              </a:extLst>
            </p:cNvPr>
            <p:cNvSpPr/>
            <p:nvPr/>
          </p:nvSpPr>
          <p:spPr>
            <a:xfrm>
              <a:off x="-5715" y="3565246"/>
              <a:ext cx="6050280" cy="480060"/>
            </a:xfrm>
            <a:custGeom>
              <a:avLst/>
              <a:gdLst>
                <a:gd name="connsiteX0" fmla="*/ 6047308 w 6050280"/>
                <a:gd name="connsiteY0" fmla="*/ 5715 h 480060"/>
                <a:gd name="connsiteX1" fmla="*/ 5715 w 6050280"/>
                <a:gd name="connsiteY1" fmla="*/ 215112 h 480060"/>
                <a:gd name="connsiteX2" fmla="*/ 5715 w 6050280"/>
                <a:gd name="connsiteY2" fmla="*/ 477241 h 480060"/>
                <a:gd name="connsiteX3" fmla="*/ 6048299 w 6050280"/>
                <a:gd name="connsiteY3" fmla="*/ 13944 h 480060"/>
                <a:gd name="connsiteX4" fmla="*/ 6047308 w 6050280"/>
                <a:gd name="connsiteY4" fmla="*/ 5715 h 480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0280" h="480060">
                  <a:moveTo>
                    <a:pt x="6047308" y="5715"/>
                  </a:moveTo>
                  <a:lnTo>
                    <a:pt x="5715" y="215112"/>
                  </a:lnTo>
                  <a:lnTo>
                    <a:pt x="5715" y="477241"/>
                  </a:lnTo>
                  <a:lnTo>
                    <a:pt x="6048299" y="13944"/>
                  </a:lnTo>
                  <a:cubicBezTo>
                    <a:pt x="6047842" y="11277"/>
                    <a:pt x="6047537" y="8611"/>
                    <a:pt x="6047308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4" name="자유형: 도형 33">
              <a:extLst>
                <a:ext uri="{FF2B5EF4-FFF2-40B4-BE49-F238E27FC236}">
                  <a16:creationId xmlns:a16="http://schemas.microsoft.com/office/drawing/2014/main" id="{293FEDCE-2802-4CD4-ACA7-371F6EB90011}"/>
                </a:ext>
              </a:extLst>
            </p:cNvPr>
            <p:cNvSpPr/>
            <p:nvPr/>
          </p:nvSpPr>
          <p:spPr>
            <a:xfrm>
              <a:off x="-5715" y="2547976"/>
              <a:ext cx="6050280" cy="1021080"/>
            </a:xfrm>
            <a:custGeom>
              <a:avLst/>
              <a:gdLst>
                <a:gd name="connsiteX0" fmla="*/ 6047080 w 6050280"/>
                <a:gd name="connsiteY0" fmla="*/ 1021385 h 1021080"/>
                <a:gd name="connsiteX1" fmla="*/ 6047080 w 6050280"/>
                <a:gd name="connsiteY1" fmla="*/ 1014222 h 1021080"/>
                <a:gd name="connsiteX2" fmla="*/ 6048604 w 6050280"/>
                <a:gd name="connsiteY2" fmla="*/ 998906 h 1021080"/>
                <a:gd name="connsiteX3" fmla="*/ 6047004 w 6050280"/>
                <a:gd name="connsiteY3" fmla="*/ 998753 h 1021080"/>
                <a:gd name="connsiteX4" fmla="*/ 6046927 w 6050280"/>
                <a:gd name="connsiteY4" fmla="*/ 992124 h 1021080"/>
                <a:gd name="connsiteX5" fmla="*/ 6050128 w 6050280"/>
                <a:gd name="connsiteY5" fmla="*/ 992505 h 1021080"/>
                <a:gd name="connsiteX6" fmla="*/ 6051576 w 6050280"/>
                <a:gd name="connsiteY6" fmla="*/ 988162 h 1021080"/>
                <a:gd name="connsiteX7" fmla="*/ 5715 w 6050280"/>
                <a:gd name="connsiteY7" fmla="*/ 5715 h 1021080"/>
                <a:gd name="connsiteX8" fmla="*/ 5715 w 6050280"/>
                <a:gd name="connsiteY8" fmla="*/ 225019 h 1021080"/>
                <a:gd name="connsiteX9" fmla="*/ 6045022 w 6050280"/>
                <a:gd name="connsiteY9" fmla="*/ 991819 h 1021080"/>
                <a:gd name="connsiteX10" fmla="*/ 5969966 w 6050280"/>
                <a:gd name="connsiteY10" fmla="*/ 992276 h 1021080"/>
                <a:gd name="connsiteX11" fmla="*/ 5715 w 6050280"/>
                <a:gd name="connsiteY11" fmla="*/ 492862 h 1021080"/>
                <a:gd name="connsiteX12" fmla="*/ 5715 w 6050280"/>
                <a:gd name="connsiteY12" fmla="*/ 1021232 h 1021080"/>
                <a:gd name="connsiteX13" fmla="*/ 2072488 w 6050280"/>
                <a:gd name="connsiteY13" fmla="*/ 1021385 h 1021080"/>
                <a:gd name="connsiteX14" fmla="*/ 6047080 w 6050280"/>
                <a:gd name="connsiteY14" fmla="*/ 1021385 h 10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050280" h="1021080">
                  <a:moveTo>
                    <a:pt x="6047080" y="1021385"/>
                  </a:moveTo>
                  <a:cubicBezTo>
                    <a:pt x="6047080" y="1019022"/>
                    <a:pt x="6047080" y="1016584"/>
                    <a:pt x="6047080" y="1014222"/>
                  </a:cubicBezTo>
                  <a:cubicBezTo>
                    <a:pt x="6047156" y="1008812"/>
                    <a:pt x="6047689" y="1003706"/>
                    <a:pt x="6048604" y="998906"/>
                  </a:cubicBezTo>
                  <a:lnTo>
                    <a:pt x="6047004" y="998753"/>
                  </a:lnTo>
                  <a:cubicBezTo>
                    <a:pt x="6047004" y="996544"/>
                    <a:pt x="6046927" y="994334"/>
                    <a:pt x="6046927" y="992124"/>
                  </a:cubicBezTo>
                  <a:lnTo>
                    <a:pt x="6050128" y="992505"/>
                  </a:lnTo>
                  <a:cubicBezTo>
                    <a:pt x="6050509" y="991133"/>
                    <a:pt x="6050966" y="989686"/>
                    <a:pt x="6051576" y="988162"/>
                  </a:cubicBezTo>
                  <a:lnTo>
                    <a:pt x="5715" y="5715"/>
                  </a:lnTo>
                  <a:lnTo>
                    <a:pt x="5715" y="225019"/>
                  </a:lnTo>
                  <a:lnTo>
                    <a:pt x="6045022" y="991819"/>
                  </a:lnTo>
                  <a:lnTo>
                    <a:pt x="5969966" y="992276"/>
                  </a:lnTo>
                  <a:lnTo>
                    <a:pt x="5715" y="492862"/>
                  </a:lnTo>
                  <a:lnTo>
                    <a:pt x="5715" y="1021232"/>
                  </a:lnTo>
                  <a:lnTo>
                    <a:pt x="2072488" y="1021385"/>
                  </a:lnTo>
                  <a:lnTo>
                    <a:pt x="6047080" y="102138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5" name="자유형: 도형 34">
              <a:extLst>
                <a:ext uri="{FF2B5EF4-FFF2-40B4-BE49-F238E27FC236}">
                  <a16:creationId xmlns:a16="http://schemas.microsoft.com/office/drawing/2014/main" id="{B0CD4D97-BBA6-48F5-B0E0-1553D5E6AC68}"/>
                </a:ext>
              </a:extLst>
            </p:cNvPr>
            <p:cNvSpPr/>
            <p:nvPr/>
          </p:nvSpPr>
          <p:spPr>
            <a:xfrm>
              <a:off x="6274689" y="-5715"/>
              <a:ext cx="3642360" cy="3482340"/>
            </a:xfrm>
            <a:custGeom>
              <a:avLst/>
              <a:gdLst>
                <a:gd name="connsiteX0" fmla="*/ 13792 w 3642360"/>
                <a:gd name="connsiteY0" fmla="*/ 3481502 h 3482340"/>
                <a:gd name="connsiteX1" fmla="*/ 3638322 w 3642360"/>
                <a:gd name="connsiteY1" fmla="*/ 5715 h 3482340"/>
                <a:gd name="connsiteX2" fmla="*/ 3248253 w 3642360"/>
                <a:gd name="connsiteY2" fmla="*/ 5715 h 3482340"/>
                <a:gd name="connsiteX3" fmla="*/ 5715 w 3642360"/>
                <a:gd name="connsiteY3" fmla="*/ 3477997 h 3482340"/>
                <a:gd name="connsiteX4" fmla="*/ 13792 w 3642360"/>
                <a:gd name="connsiteY4" fmla="*/ 3481502 h 3482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42360" h="3482340">
                  <a:moveTo>
                    <a:pt x="13792" y="3481502"/>
                  </a:moveTo>
                  <a:lnTo>
                    <a:pt x="3638322" y="5715"/>
                  </a:lnTo>
                  <a:lnTo>
                    <a:pt x="3248253" y="5715"/>
                  </a:lnTo>
                  <a:lnTo>
                    <a:pt x="5715" y="3477997"/>
                  </a:lnTo>
                  <a:cubicBezTo>
                    <a:pt x="8306" y="3479064"/>
                    <a:pt x="11049" y="3480283"/>
                    <a:pt x="13792" y="34815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6" name="자유형: 도형 35">
              <a:extLst>
                <a:ext uri="{FF2B5EF4-FFF2-40B4-BE49-F238E27FC236}">
                  <a16:creationId xmlns:a16="http://schemas.microsoft.com/office/drawing/2014/main" id="{39027CDC-4B7C-4797-BFCA-670EA486DB4B}"/>
                </a:ext>
              </a:extLst>
            </p:cNvPr>
            <p:cNvSpPr/>
            <p:nvPr/>
          </p:nvSpPr>
          <p:spPr>
            <a:xfrm>
              <a:off x="6236284" y="-5715"/>
              <a:ext cx="1691640" cy="3467100"/>
            </a:xfrm>
            <a:custGeom>
              <a:avLst/>
              <a:gdLst>
                <a:gd name="connsiteX0" fmla="*/ 14859 w 1691640"/>
                <a:gd name="connsiteY0" fmla="*/ 3468853 h 3467100"/>
                <a:gd name="connsiteX1" fmla="*/ 1692631 w 1691640"/>
                <a:gd name="connsiteY1" fmla="*/ 5715 h 3467100"/>
                <a:gd name="connsiteX2" fmla="*/ 1322146 w 1691640"/>
                <a:gd name="connsiteY2" fmla="*/ 5715 h 3467100"/>
                <a:gd name="connsiteX3" fmla="*/ 5715 w 1691640"/>
                <a:gd name="connsiteY3" fmla="*/ 3467176 h 3467100"/>
                <a:gd name="connsiteX4" fmla="*/ 14859 w 1691640"/>
                <a:gd name="connsiteY4" fmla="*/ 3468853 h 346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1640" h="3467100">
                  <a:moveTo>
                    <a:pt x="14859" y="3468853"/>
                  </a:moveTo>
                  <a:lnTo>
                    <a:pt x="1692631" y="5715"/>
                  </a:lnTo>
                  <a:lnTo>
                    <a:pt x="1322146" y="5715"/>
                  </a:lnTo>
                  <a:lnTo>
                    <a:pt x="5715" y="3467176"/>
                  </a:lnTo>
                  <a:cubicBezTo>
                    <a:pt x="8687" y="3467634"/>
                    <a:pt x="11735" y="3468243"/>
                    <a:pt x="14859" y="34688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7" name="자유형: 도형 36">
              <a:extLst>
                <a:ext uri="{FF2B5EF4-FFF2-40B4-BE49-F238E27FC236}">
                  <a16:creationId xmlns:a16="http://schemas.microsoft.com/office/drawing/2014/main" id="{CECA7AB9-47BE-4F8A-BC0F-DBEBC4D09FB1}"/>
                </a:ext>
              </a:extLst>
            </p:cNvPr>
            <p:cNvSpPr/>
            <p:nvPr/>
          </p:nvSpPr>
          <p:spPr>
            <a:xfrm>
              <a:off x="6250686" y="-5715"/>
              <a:ext cx="2819400" cy="3474720"/>
            </a:xfrm>
            <a:custGeom>
              <a:avLst/>
              <a:gdLst>
                <a:gd name="connsiteX0" fmla="*/ 22098 w 2819400"/>
                <a:gd name="connsiteY0" fmla="*/ 3475101 h 3474720"/>
                <a:gd name="connsiteX1" fmla="*/ 2815591 w 2819400"/>
                <a:gd name="connsiteY1" fmla="*/ 5715 h 3474720"/>
                <a:gd name="connsiteX2" fmla="*/ 1987296 w 2819400"/>
                <a:gd name="connsiteY2" fmla="*/ 5715 h 3474720"/>
                <a:gd name="connsiteX3" fmla="*/ 5715 w 2819400"/>
                <a:gd name="connsiteY3" fmla="*/ 3470148 h 3474720"/>
                <a:gd name="connsiteX4" fmla="*/ 22098 w 2819400"/>
                <a:gd name="connsiteY4" fmla="*/ 3475101 h 3474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9400" h="3474720">
                  <a:moveTo>
                    <a:pt x="22098" y="3475101"/>
                  </a:moveTo>
                  <a:lnTo>
                    <a:pt x="2815591" y="5715"/>
                  </a:lnTo>
                  <a:lnTo>
                    <a:pt x="1987296" y="5715"/>
                  </a:lnTo>
                  <a:lnTo>
                    <a:pt x="5715" y="3470148"/>
                  </a:lnTo>
                  <a:cubicBezTo>
                    <a:pt x="11125" y="3471444"/>
                    <a:pt x="16612" y="3473120"/>
                    <a:pt x="22098" y="34751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8" name="자유형: 도형 37">
              <a:extLst>
                <a:ext uri="{FF2B5EF4-FFF2-40B4-BE49-F238E27FC236}">
                  <a16:creationId xmlns:a16="http://schemas.microsoft.com/office/drawing/2014/main" id="{7E33D99D-0142-4DA2-9758-25558438F9F9}"/>
                </a:ext>
              </a:extLst>
            </p:cNvPr>
            <p:cNvSpPr/>
            <p:nvPr/>
          </p:nvSpPr>
          <p:spPr>
            <a:xfrm>
              <a:off x="6299835" y="-5715"/>
              <a:ext cx="5379720" cy="3497580"/>
            </a:xfrm>
            <a:custGeom>
              <a:avLst/>
              <a:gdLst>
                <a:gd name="connsiteX0" fmla="*/ 13868 w 5379720"/>
                <a:gd name="connsiteY0" fmla="*/ 3495599 h 3497580"/>
                <a:gd name="connsiteX1" fmla="*/ 5380253 w 5379720"/>
                <a:gd name="connsiteY1" fmla="*/ 5715 h 3497580"/>
                <a:gd name="connsiteX2" fmla="*/ 4726000 w 5379720"/>
                <a:gd name="connsiteY2" fmla="*/ 5715 h 3497580"/>
                <a:gd name="connsiteX3" fmla="*/ 5715 w 5379720"/>
                <a:gd name="connsiteY3" fmla="*/ 3490417 h 3497580"/>
                <a:gd name="connsiteX4" fmla="*/ 13868 w 5379720"/>
                <a:gd name="connsiteY4" fmla="*/ 3495599 h 3497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79720" h="3497580">
                  <a:moveTo>
                    <a:pt x="13868" y="3495599"/>
                  </a:moveTo>
                  <a:lnTo>
                    <a:pt x="5380253" y="5715"/>
                  </a:lnTo>
                  <a:lnTo>
                    <a:pt x="4726000" y="5715"/>
                  </a:lnTo>
                  <a:lnTo>
                    <a:pt x="5715" y="3490417"/>
                  </a:lnTo>
                  <a:cubicBezTo>
                    <a:pt x="8534" y="3492170"/>
                    <a:pt x="11277" y="3493846"/>
                    <a:pt x="13868" y="34955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9" name="자유형: 도형 38">
              <a:extLst>
                <a:ext uri="{FF2B5EF4-FFF2-40B4-BE49-F238E27FC236}">
                  <a16:creationId xmlns:a16="http://schemas.microsoft.com/office/drawing/2014/main" id="{B74B39B5-A7E1-4FB5-BAB5-03E950FD1346}"/>
                </a:ext>
              </a:extLst>
            </p:cNvPr>
            <p:cNvSpPr/>
            <p:nvPr/>
          </p:nvSpPr>
          <p:spPr>
            <a:xfrm>
              <a:off x="6209462" y="-5715"/>
              <a:ext cx="640080" cy="3467100"/>
            </a:xfrm>
            <a:custGeom>
              <a:avLst/>
              <a:gdLst>
                <a:gd name="connsiteX0" fmla="*/ 363550 w 640080"/>
                <a:gd name="connsiteY0" fmla="*/ 5715 h 3467100"/>
                <a:gd name="connsiteX1" fmla="*/ 5715 w 640080"/>
                <a:gd name="connsiteY1" fmla="*/ 3464509 h 3467100"/>
                <a:gd name="connsiteX2" fmla="*/ 16002 w 640080"/>
                <a:gd name="connsiteY2" fmla="*/ 3465119 h 3467100"/>
                <a:gd name="connsiteX3" fmla="*/ 639013 w 640080"/>
                <a:gd name="connsiteY3" fmla="*/ 5715 h 3467100"/>
                <a:gd name="connsiteX4" fmla="*/ 363550 w 640080"/>
                <a:gd name="connsiteY4" fmla="*/ 5715 h 346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0080" h="3467100">
                  <a:moveTo>
                    <a:pt x="363550" y="5715"/>
                  </a:moveTo>
                  <a:lnTo>
                    <a:pt x="5715" y="3464509"/>
                  </a:lnTo>
                  <a:cubicBezTo>
                    <a:pt x="8992" y="3464662"/>
                    <a:pt x="12497" y="3464890"/>
                    <a:pt x="16002" y="3465119"/>
                  </a:cubicBezTo>
                  <a:lnTo>
                    <a:pt x="639013" y="5715"/>
                  </a:lnTo>
                  <a:lnTo>
                    <a:pt x="363550" y="571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0" name="자유형: 도형 39">
              <a:extLst>
                <a:ext uri="{FF2B5EF4-FFF2-40B4-BE49-F238E27FC236}">
                  <a16:creationId xmlns:a16="http://schemas.microsoft.com/office/drawing/2014/main" id="{A343E83B-C484-4028-A58C-6E23C32D8E73}"/>
                </a:ext>
              </a:extLst>
            </p:cNvPr>
            <p:cNvSpPr/>
            <p:nvPr/>
          </p:nvSpPr>
          <p:spPr>
            <a:xfrm>
              <a:off x="4902860" y="-5715"/>
              <a:ext cx="1264920" cy="3467100"/>
            </a:xfrm>
            <a:custGeom>
              <a:avLst/>
              <a:gdLst>
                <a:gd name="connsiteX0" fmla="*/ 1266444 w 1264920"/>
                <a:gd name="connsiteY0" fmla="*/ 3465652 h 3467100"/>
                <a:gd name="connsiteX1" fmla="*/ 362483 w 1264920"/>
                <a:gd name="connsiteY1" fmla="*/ 5715 h 3467100"/>
                <a:gd name="connsiteX2" fmla="*/ 5715 w 1264920"/>
                <a:gd name="connsiteY2" fmla="*/ 5715 h 3467100"/>
                <a:gd name="connsiteX3" fmla="*/ 1256386 w 1264920"/>
                <a:gd name="connsiteY3" fmla="*/ 3467024 h 3467100"/>
                <a:gd name="connsiteX4" fmla="*/ 1266444 w 1264920"/>
                <a:gd name="connsiteY4" fmla="*/ 3465652 h 346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920" h="3467100">
                  <a:moveTo>
                    <a:pt x="1266444" y="3465652"/>
                  </a:moveTo>
                  <a:lnTo>
                    <a:pt x="362483" y="5715"/>
                  </a:lnTo>
                  <a:lnTo>
                    <a:pt x="5715" y="5715"/>
                  </a:lnTo>
                  <a:lnTo>
                    <a:pt x="1256386" y="3467024"/>
                  </a:lnTo>
                  <a:cubicBezTo>
                    <a:pt x="1259510" y="3466567"/>
                    <a:pt x="1262863" y="3466109"/>
                    <a:pt x="1266444" y="34656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1" name="자유형: 도형 40">
              <a:extLst>
                <a:ext uri="{FF2B5EF4-FFF2-40B4-BE49-F238E27FC236}">
                  <a16:creationId xmlns:a16="http://schemas.microsoft.com/office/drawing/2014/main" id="{4CB30A1E-3752-4608-98DE-C06AFD5EFB39}"/>
                </a:ext>
              </a:extLst>
            </p:cNvPr>
            <p:cNvSpPr/>
            <p:nvPr/>
          </p:nvSpPr>
          <p:spPr>
            <a:xfrm>
              <a:off x="3831107" y="-5715"/>
              <a:ext cx="2316480" cy="3474720"/>
            </a:xfrm>
            <a:custGeom>
              <a:avLst/>
              <a:gdLst>
                <a:gd name="connsiteX0" fmla="*/ 2313051 w 2316480"/>
                <a:gd name="connsiteY0" fmla="*/ 3470148 h 3474720"/>
                <a:gd name="connsiteX1" fmla="*/ 325069 w 2316480"/>
                <a:gd name="connsiteY1" fmla="*/ 5715 h 3474720"/>
                <a:gd name="connsiteX2" fmla="*/ 5715 w 2316480"/>
                <a:gd name="connsiteY2" fmla="*/ 5715 h 3474720"/>
                <a:gd name="connsiteX3" fmla="*/ 2306346 w 2316480"/>
                <a:gd name="connsiteY3" fmla="*/ 3471977 h 3474720"/>
                <a:gd name="connsiteX4" fmla="*/ 2313051 w 2316480"/>
                <a:gd name="connsiteY4" fmla="*/ 3470148 h 3474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6480" h="3474720">
                  <a:moveTo>
                    <a:pt x="2313051" y="3470148"/>
                  </a:moveTo>
                  <a:lnTo>
                    <a:pt x="325069" y="5715"/>
                  </a:lnTo>
                  <a:lnTo>
                    <a:pt x="5715" y="5715"/>
                  </a:lnTo>
                  <a:lnTo>
                    <a:pt x="2306346" y="3471977"/>
                  </a:lnTo>
                  <a:cubicBezTo>
                    <a:pt x="2308784" y="3471291"/>
                    <a:pt x="2310994" y="3470682"/>
                    <a:pt x="2313051" y="34701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2" name="자유형: 도형 41">
              <a:extLst>
                <a:ext uri="{FF2B5EF4-FFF2-40B4-BE49-F238E27FC236}">
                  <a16:creationId xmlns:a16="http://schemas.microsoft.com/office/drawing/2014/main" id="{D23A1B6E-77C9-4D67-962D-2016597B94CF}"/>
                </a:ext>
              </a:extLst>
            </p:cNvPr>
            <p:cNvSpPr/>
            <p:nvPr/>
          </p:nvSpPr>
          <p:spPr>
            <a:xfrm>
              <a:off x="5539816" y="-5715"/>
              <a:ext cx="693420" cy="3467100"/>
            </a:xfrm>
            <a:custGeom>
              <a:avLst/>
              <a:gdLst>
                <a:gd name="connsiteX0" fmla="*/ 658444 w 693420"/>
                <a:gd name="connsiteY0" fmla="*/ 3464128 h 3467100"/>
                <a:gd name="connsiteX1" fmla="*/ 692506 w 693420"/>
                <a:gd name="connsiteY1" fmla="*/ 5715 h 3467100"/>
                <a:gd name="connsiteX2" fmla="*/ 5715 w 693420"/>
                <a:gd name="connsiteY2" fmla="*/ 5715 h 3467100"/>
                <a:gd name="connsiteX3" fmla="*/ 636041 w 693420"/>
                <a:gd name="connsiteY3" fmla="*/ 3465043 h 3467100"/>
                <a:gd name="connsiteX4" fmla="*/ 658444 w 693420"/>
                <a:gd name="connsiteY4" fmla="*/ 3464128 h 346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3420" h="3467100">
                  <a:moveTo>
                    <a:pt x="658444" y="3464128"/>
                  </a:moveTo>
                  <a:lnTo>
                    <a:pt x="692506" y="5715"/>
                  </a:lnTo>
                  <a:lnTo>
                    <a:pt x="5715" y="5715"/>
                  </a:lnTo>
                  <a:lnTo>
                    <a:pt x="636041" y="3465043"/>
                  </a:lnTo>
                  <a:cubicBezTo>
                    <a:pt x="643585" y="3464509"/>
                    <a:pt x="651815" y="3464128"/>
                    <a:pt x="658444" y="34641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2604121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2" r:id="rId1"/>
    <p:sldLayoutId id="2147483743" r:id="rId2"/>
    <p:sldLayoutId id="2147483744" r:id="rId3"/>
    <p:sldLayoutId id="2147483745" r:id="rId4"/>
    <p:sldLayoutId id="2147483746" r:id="rId5"/>
    <p:sldLayoutId id="2147483747" r:id="rId6"/>
    <p:sldLayoutId id="2147483748" r:id="rId7"/>
    <p:sldLayoutId id="2147483749" r:id="rId8"/>
    <p:sldLayoutId id="2147483750" r:id="rId9"/>
    <p:sldLayoutId id="2147483751" r:id="rId10"/>
    <p:sldLayoutId id="2147483752" r:id="rId11"/>
    <p:sldLayoutId id="2147483753" r:id="rId12"/>
    <p:sldLayoutId id="2147483754" r:id="rId13"/>
    <p:sldLayoutId id="2147483755" r:id="rId14"/>
    <p:sldLayoutId id="2147483756" r:id="rId15"/>
    <p:sldLayoutId id="2147483757" r:id="rId16"/>
    <p:sldLayoutId id="2147483758" r:id="rId17"/>
  </p:sldLayoutIdLst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4386F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9Slide.vn - 2019">
            <a:extLst>
              <a:ext uri="{FF2B5EF4-FFF2-40B4-BE49-F238E27FC236}">
                <a16:creationId xmlns:a16="http://schemas.microsoft.com/office/drawing/2014/main" id="{78CC5905-127B-4022-A6D6-9187D1799747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grpSp>
        <p:nvGrpSpPr>
          <p:cNvPr id="4" name="그래픽 2">
            <a:extLst>
              <a:ext uri="{FF2B5EF4-FFF2-40B4-BE49-F238E27FC236}">
                <a16:creationId xmlns:a16="http://schemas.microsoft.com/office/drawing/2014/main" id="{3C7052F5-1088-4571-8687-94BF0B990FF4}"/>
              </a:ext>
            </a:extLst>
          </p:cNvPr>
          <p:cNvGrpSpPr/>
          <p:nvPr/>
        </p:nvGrpSpPr>
        <p:grpSpPr>
          <a:xfrm>
            <a:off x="0" y="0"/>
            <a:ext cx="12192000" cy="6858000"/>
            <a:chOff x="0" y="0"/>
            <a:chExt cx="12192000" cy="6858000"/>
          </a:xfrm>
          <a:gradFill flip="none" rotWithShape="1">
            <a:gsLst>
              <a:gs pos="0">
                <a:schemeClr val="bg1">
                  <a:alpha val="0"/>
                </a:schemeClr>
              </a:gs>
              <a:gs pos="100000">
                <a:schemeClr val="bg1">
                  <a:alpha val="11000"/>
                </a:schemeClr>
              </a:gs>
            </a:gsLst>
            <a:path path="circle">
              <a:fillToRect l="50000" t="50000" r="50000" b="50000"/>
            </a:path>
            <a:tileRect/>
          </a:gradFill>
        </p:grpSpPr>
        <p:sp>
          <p:nvSpPr>
            <p:cNvPr id="5" name="자유형: 도형 4">
              <a:extLst>
                <a:ext uri="{FF2B5EF4-FFF2-40B4-BE49-F238E27FC236}">
                  <a16:creationId xmlns:a16="http://schemas.microsoft.com/office/drawing/2014/main" id="{8DEBB66E-2827-415F-88DE-54D8FD394FCE}"/>
                </a:ext>
              </a:extLst>
            </p:cNvPr>
            <p:cNvSpPr/>
            <p:nvPr/>
          </p:nvSpPr>
          <p:spPr>
            <a:xfrm>
              <a:off x="6337478" y="3600755"/>
              <a:ext cx="5859780" cy="2042160"/>
            </a:xfrm>
            <a:custGeom>
              <a:avLst/>
              <a:gdLst>
                <a:gd name="connsiteX0" fmla="*/ 5715 w 5859780"/>
                <a:gd name="connsiteY0" fmla="*/ 10516 h 2042160"/>
                <a:gd name="connsiteX1" fmla="*/ 5854522 w 5859780"/>
                <a:gd name="connsiteY1" fmla="*/ 2041322 h 2042160"/>
                <a:gd name="connsiteX2" fmla="*/ 5854522 w 5859780"/>
                <a:gd name="connsiteY2" fmla="*/ 1790243 h 2042160"/>
                <a:gd name="connsiteX3" fmla="*/ 9296 w 5859780"/>
                <a:gd name="connsiteY3" fmla="*/ 5715 h 2042160"/>
                <a:gd name="connsiteX4" fmla="*/ 5715 w 5859780"/>
                <a:gd name="connsiteY4" fmla="*/ 10516 h 204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59780" h="2042160">
                  <a:moveTo>
                    <a:pt x="5715" y="10516"/>
                  </a:moveTo>
                  <a:lnTo>
                    <a:pt x="5854522" y="2041322"/>
                  </a:lnTo>
                  <a:lnTo>
                    <a:pt x="5854522" y="1790243"/>
                  </a:lnTo>
                  <a:lnTo>
                    <a:pt x="9296" y="5715"/>
                  </a:lnTo>
                  <a:cubicBezTo>
                    <a:pt x="8153" y="7239"/>
                    <a:pt x="6934" y="8839"/>
                    <a:pt x="5715" y="105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" name="자유형: 도형 5">
              <a:extLst>
                <a:ext uri="{FF2B5EF4-FFF2-40B4-BE49-F238E27FC236}">
                  <a16:creationId xmlns:a16="http://schemas.microsoft.com/office/drawing/2014/main" id="{B725E888-6E59-469B-96DE-7EFF08466293}"/>
                </a:ext>
              </a:extLst>
            </p:cNvPr>
            <p:cNvSpPr/>
            <p:nvPr/>
          </p:nvSpPr>
          <p:spPr>
            <a:xfrm>
              <a:off x="6344336" y="3585362"/>
              <a:ext cx="5852160" cy="1508760"/>
            </a:xfrm>
            <a:custGeom>
              <a:avLst/>
              <a:gdLst>
                <a:gd name="connsiteX0" fmla="*/ 5715 w 5852160"/>
                <a:gd name="connsiteY0" fmla="*/ 15773 h 1508760"/>
                <a:gd name="connsiteX1" fmla="*/ 5847664 w 5852160"/>
                <a:gd name="connsiteY1" fmla="*/ 1507160 h 1508760"/>
                <a:gd name="connsiteX2" fmla="*/ 5847664 w 5852160"/>
                <a:gd name="connsiteY2" fmla="*/ 950214 h 1508760"/>
                <a:gd name="connsiteX3" fmla="*/ 10515 w 5852160"/>
                <a:gd name="connsiteY3" fmla="*/ 5715 h 1508760"/>
                <a:gd name="connsiteX4" fmla="*/ 5715 w 5852160"/>
                <a:gd name="connsiteY4" fmla="*/ 15773 h 1508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52160" h="1508760">
                  <a:moveTo>
                    <a:pt x="5715" y="15773"/>
                  </a:moveTo>
                  <a:lnTo>
                    <a:pt x="5847664" y="1507160"/>
                  </a:lnTo>
                  <a:lnTo>
                    <a:pt x="5847664" y="950214"/>
                  </a:lnTo>
                  <a:lnTo>
                    <a:pt x="10515" y="5715"/>
                  </a:lnTo>
                  <a:cubicBezTo>
                    <a:pt x="9296" y="9144"/>
                    <a:pt x="7696" y="12421"/>
                    <a:pt x="5715" y="157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" name="자유형: 도형 6">
              <a:extLst>
                <a:ext uri="{FF2B5EF4-FFF2-40B4-BE49-F238E27FC236}">
                  <a16:creationId xmlns:a16="http://schemas.microsoft.com/office/drawing/2014/main" id="{7BBB10C9-CFC0-449A-989E-C9DD645C78DC}"/>
                </a:ext>
              </a:extLst>
            </p:cNvPr>
            <p:cNvSpPr/>
            <p:nvPr/>
          </p:nvSpPr>
          <p:spPr>
            <a:xfrm>
              <a:off x="6298387" y="3626968"/>
              <a:ext cx="5532120" cy="3230880"/>
            </a:xfrm>
            <a:custGeom>
              <a:avLst/>
              <a:gdLst>
                <a:gd name="connsiteX0" fmla="*/ 5715 w 5532120"/>
                <a:gd name="connsiteY0" fmla="*/ 16535 h 3230880"/>
                <a:gd name="connsiteX1" fmla="*/ 4263771 w 5532120"/>
                <a:gd name="connsiteY1" fmla="*/ 3231032 h 3230880"/>
                <a:gd name="connsiteX2" fmla="*/ 5527244 w 5532120"/>
                <a:gd name="connsiteY2" fmla="*/ 3231032 h 3230880"/>
                <a:gd name="connsiteX3" fmla="*/ 22098 w 5532120"/>
                <a:gd name="connsiteY3" fmla="*/ 5715 h 3230880"/>
                <a:gd name="connsiteX4" fmla="*/ 5715 w 5532120"/>
                <a:gd name="connsiteY4" fmla="*/ 16535 h 3230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0" h="3230880">
                  <a:moveTo>
                    <a:pt x="5715" y="16535"/>
                  </a:moveTo>
                  <a:lnTo>
                    <a:pt x="4263771" y="3231032"/>
                  </a:lnTo>
                  <a:lnTo>
                    <a:pt x="5527244" y="3231032"/>
                  </a:lnTo>
                  <a:lnTo>
                    <a:pt x="22098" y="5715"/>
                  </a:lnTo>
                  <a:cubicBezTo>
                    <a:pt x="16917" y="9601"/>
                    <a:pt x="11430" y="13259"/>
                    <a:pt x="5715" y="165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8" name="자유형: 도형 7">
              <a:extLst>
                <a:ext uri="{FF2B5EF4-FFF2-40B4-BE49-F238E27FC236}">
                  <a16:creationId xmlns:a16="http://schemas.microsoft.com/office/drawing/2014/main" id="{F2C5F0D0-EB25-4F73-9742-10012B68894A}"/>
                </a:ext>
              </a:extLst>
            </p:cNvPr>
            <p:cNvSpPr/>
            <p:nvPr/>
          </p:nvSpPr>
          <p:spPr>
            <a:xfrm>
              <a:off x="6320790" y="3616604"/>
              <a:ext cx="5875020" cy="3116580"/>
            </a:xfrm>
            <a:custGeom>
              <a:avLst/>
              <a:gdLst>
                <a:gd name="connsiteX0" fmla="*/ 5715 w 5875020"/>
                <a:gd name="connsiteY0" fmla="*/ 11354 h 3116580"/>
                <a:gd name="connsiteX1" fmla="*/ 5871210 w 5875020"/>
                <a:gd name="connsiteY1" fmla="*/ 3112313 h 3116580"/>
                <a:gd name="connsiteX2" fmla="*/ 5871210 w 5875020"/>
                <a:gd name="connsiteY2" fmla="*/ 2719045 h 3116580"/>
                <a:gd name="connsiteX3" fmla="*/ 12116 w 5875020"/>
                <a:gd name="connsiteY3" fmla="*/ 5715 h 3116580"/>
                <a:gd name="connsiteX4" fmla="*/ 5715 w 5875020"/>
                <a:gd name="connsiteY4" fmla="*/ 11354 h 311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75020" h="3116580">
                  <a:moveTo>
                    <a:pt x="5715" y="11354"/>
                  </a:moveTo>
                  <a:lnTo>
                    <a:pt x="5871210" y="3112313"/>
                  </a:lnTo>
                  <a:lnTo>
                    <a:pt x="5871210" y="2719045"/>
                  </a:lnTo>
                  <a:lnTo>
                    <a:pt x="12116" y="5715"/>
                  </a:lnTo>
                  <a:cubicBezTo>
                    <a:pt x="10058" y="7620"/>
                    <a:pt x="8001" y="9525"/>
                    <a:pt x="5715" y="113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9" name="자유형: 도형 8">
              <a:extLst>
                <a:ext uri="{FF2B5EF4-FFF2-40B4-BE49-F238E27FC236}">
                  <a16:creationId xmlns:a16="http://schemas.microsoft.com/office/drawing/2014/main" id="{F6479296-7A5F-42A7-A4E1-890AD9FE5431}"/>
                </a:ext>
              </a:extLst>
            </p:cNvPr>
            <p:cNvSpPr/>
            <p:nvPr/>
          </p:nvSpPr>
          <p:spPr>
            <a:xfrm>
              <a:off x="6281395" y="3642512"/>
              <a:ext cx="3749040" cy="3215640"/>
            </a:xfrm>
            <a:custGeom>
              <a:avLst/>
              <a:gdLst>
                <a:gd name="connsiteX0" fmla="*/ 5715 w 3749040"/>
                <a:gd name="connsiteY0" fmla="*/ 9754 h 3215640"/>
                <a:gd name="connsiteX1" fmla="*/ 3364078 w 3749040"/>
                <a:gd name="connsiteY1" fmla="*/ 3215488 h 3215640"/>
                <a:gd name="connsiteX2" fmla="*/ 3750793 w 3749040"/>
                <a:gd name="connsiteY2" fmla="*/ 3215488 h 3215640"/>
                <a:gd name="connsiteX3" fmla="*/ 14173 w 3749040"/>
                <a:gd name="connsiteY3" fmla="*/ 5715 h 3215640"/>
                <a:gd name="connsiteX4" fmla="*/ 5715 w 3749040"/>
                <a:gd name="connsiteY4" fmla="*/ 9754 h 3215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9040" h="3215640">
                  <a:moveTo>
                    <a:pt x="5715" y="9754"/>
                  </a:moveTo>
                  <a:lnTo>
                    <a:pt x="3364078" y="3215488"/>
                  </a:lnTo>
                  <a:lnTo>
                    <a:pt x="3750793" y="3215488"/>
                  </a:lnTo>
                  <a:lnTo>
                    <a:pt x="14173" y="5715"/>
                  </a:lnTo>
                  <a:cubicBezTo>
                    <a:pt x="11506" y="7011"/>
                    <a:pt x="8686" y="8382"/>
                    <a:pt x="5715" y="97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0" name="자유형: 도형 9">
              <a:extLst>
                <a:ext uri="{FF2B5EF4-FFF2-40B4-BE49-F238E27FC236}">
                  <a16:creationId xmlns:a16="http://schemas.microsoft.com/office/drawing/2014/main" id="{6C649312-3F1F-481E-83E8-426D213E6422}"/>
                </a:ext>
              </a:extLst>
            </p:cNvPr>
            <p:cNvSpPr/>
            <p:nvPr/>
          </p:nvSpPr>
          <p:spPr>
            <a:xfrm>
              <a:off x="6349136" y="2577236"/>
              <a:ext cx="5844540" cy="975360"/>
            </a:xfrm>
            <a:custGeom>
              <a:avLst/>
              <a:gdLst>
                <a:gd name="connsiteX0" fmla="*/ 8992 w 5844540"/>
                <a:gd name="connsiteY0" fmla="*/ 971017 h 975360"/>
                <a:gd name="connsiteX1" fmla="*/ 5842864 w 5844540"/>
                <a:gd name="connsiteY1" fmla="*/ 527914 h 975360"/>
                <a:gd name="connsiteX2" fmla="*/ 5842864 w 5844540"/>
                <a:gd name="connsiteY2" fmla="*/ 5715 h 975360"/>
                <a:gd name="connsiteX3" fmla="*/ 5715 w 5844540"/>
                <a:gd name="connsiteY3" fmla="*/ 958977 h 975360"/>
                <a:gd name="connsiteX4" fmla="*/ 8992 w 5844540"/>
                <a:gd name="connsiteY4" fmla="*/ 971017 h 975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4540" h="975360">
                  <a:moveTo>
                    <a:pt x="8992" y="971017"/>
                  </a:moveTo>
                  <a:lnTo>
                    <a:pt x="5842864" y="527914"/>
                  </a:lnTo>
                  <a:lnTo>
                    <a:pt x="5842864" y="5715"/>
                  </a:lnTo>
                  <a:lnTo>
                    <a:pt x="5715" y="958977"/>
                  </a:lnTo>
                  <a:cubicBezTo>
                    <a:pt x="7163" y="962863"/>
                    <a:pt x="8230" y="966826"/>
                    <a:pt x="8992" y="9710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1" name="자유형: 도형 10">
              <a:extLst>
                <a:ext uri="{FF2B5EF4-FFF2-40B4-BE49-F238E27FC236}">
                  <a16:creationId xmlns:a16="http://schemas.microsoft.com/office/drawing/2014/main" id="{A600E94C-72EC-46EA-87D9-E64B575E478A}"/>
                </a:ext>
              </a:extLst>
            </p:cNvPr>
            <p:cNvSpPr/>
            <p:nvPr/>
          </p:nvSpPr>
          <p:spPr>
            <a:xfrm>
              <a:off x="6345022" y="2077822"/>
              <a:ext cx="5852160" cy="1455420"/>
            </a:xfrm>
            <a:custGeom>
              <a:avLst/>
              <a:gdLst>
                <a:gd name="connsiteX0" fmla="*/ 8001 w 5852160"/>
                <a:gd name="connsiteY0" fmla="*/ 1454049 h 1455420"/>
                <a:gd name="connsiteX1" fmla="*/ 5846979 w 5852160"/>
                <a:gd name="connsiteY1" fmla="*/ 287808 h 1455420"/>
                <a:gd name="connsiteX2" fmla="*/ 5846979 w 5852160"/>
                <a:gd name="connsiteY2" fmla="*/ 5715 h 1455420"/>
                <a:gd name="connsiteX3" fmla="*/ 5715 w 5852160"/>
                <a:gd name="connsiteY3" fmla="*/ 1449553 h 1455420"/>
                <a:gd name="connsiteX4" fmla="*/ 8001 w 5852160"/>
                <a:gd name="connsiteY4" fmla="*/ 1454049 h 145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52160" h="1455420">
                  <a:moveTo>
                    <a:pt x="8001" y="1454049"/>
                  </a:moveTo>
                  <a:lnTo>
                    <a:pt x="5846979" y="287808"/>
                  </a:lnTo>
                  <a:lnTo>
                    <a:pt x="5846979" y="5715"/>
                  </a:lnTo>
                  <a:lnTo>
                    <a:pt x="5715" y="1449553"/>
                  </a:lnTo>
                  <a:cubicBezTo>
                    <a:pt x="6477" y="1450924"/>
                    <a:pt x="7239" y="1452448"/>
                    <a:pt x="8001" y="1454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2" name="자유형: 도형 11">
              <a:extLst>
                <a:ext uri="{FF2B5EF4-FFF2-40B4-BE49-F238E27FC236}">
                  <a16:creationId xmlns:a16="http://schemas.microsoft.com/office/drawing/2014/main" id="{DE33201C-D069-4A15-9FEE-A80B34A3D691}"/>
                </a:ext>
              </a:extLst>
            </p:cNvPr>
            <p:cNvSpPr/>
            <p:nvPr/>
          </p:nvSpPr>
          <p:spPr>
            <a:xfrm>
              <a:off x="6350737" y="3574389"/>
              <a:ext cx="5844540" cy="754380"/>
            </a:xfrm>
            <a:custGeom>
              <a:avLst/>
              <a:gdLst>
                <a:gd name="connsiteX0" fmla="*/ 5715 w 5844540"/>
                <a:gd name="connsiteY0" fmla="*/ 11735 h 754380"/>
                <a:gd name="connsiteX1" fmla="*/ 5841264 w 5844540"/>
                <a:gd name="connsiteY1" fmla="*/ 749656 h 754380"/>
                <a:gd name="connsiteX2" fmla="*/ 5841264 w 5844540"/>
                <a:gd name="connsiteY2" fmla="*/ 490728 h 754380"/>
                <a:gd name="connsiteX3" fmla="*/ 7163 w 5844540"/>
                <a:gd name="connsiteY3" fmla="*/ 5715 h 754380"/>
                <a:gd name="connsiteX4" fmla="*/ 5715 w 5844540"/>
                <a:gd name="connsiteY4" fmla="*/ 11735 h 7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4540" h="754380">
                  <a:moveTo>
                    <a:pt x="5715" y="11735"/>
                  </a:moveTo>
                  <a:lnTo>
                    <a:pt x="5841264" y="749656"/>
                  </a:lnTo>
                  <a:lnTo>
                    <a:pt x="5841264" y="490728"/>
                  </a:lnTo>
                  <a:lnTo>
                    <a:pt x="7163" y="5715"/>
                  </a:lnTo>
                  <a:cubicBezTo>
                    <a:pt x="6706" y="7925"/>
                    <a:pt x="6248" y="9906"/>
                    <a:pt x="5715" y="117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3" name="자유형: 도형 12">
              <a:extLst>
                <a:ext uri="{FF2B5EF4-FFF2-40B4-BE49-F238E27FC236}">
                  <a16:creationId xmlns:a16="http://schemas.microsoft.com/office/drawing/2014/main" id="{17E94394-4BB8-472D-8D0D-FFBD048FC456}"/>
                </a:ext>
              </a:extLst>
            </p:cNvPr>
            <p:cNvSpPr/>
            <p:nvPr/>
          </p:nvSpPr>
          <p:spPr>
            <a:xfrm>
              <a:off x="6353404" y="3352724"/>
              <a:ext cx="5836920" cy="213360"/>
            </a:xfrm>
            <a:custGeom>
              <a:avLst/>
              <a:gdLst>
                <a:gd name="connsiteX0" fmla="*/ 5943 w 5836920"/>
                <a:gd name="connsiteY0" fmla="*/ 210083 h 213360"/>
                <a:gd name="connsiteX1" fmla="*/ 5838596 w 5836920"/>
                <a:gd name="connsiteY1" fmla="*/ 207264 h 213360"/>
                <a:gd name="connsiteX2" fmla="*/ 5838596 w 5836920"/>
                <a:gd name="connsiteY2" fmla="*/ 5715 h 213360"/>
                <a:gd name="connsiteX3" fmla="*/ 5715 w 5836920"/>
                <a:gd name="connsiteY3" fmla="*/ 203759 h 213360"/>
                <a:gd name="connsiteX4" fmla="*/ 5943 w 5836920"/>
                <a:gd name="connsiteY4" fmla="*/ 210083 h 21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36920" h="213360">
                  <a:moveTo>
                    <a:pt x="5943" y="210083"/>
                  </a:moveTo>
                  <a:lnTo>
                    <a:pt x="5838596" y="207264"/>
                  </a:lnTo>
                  <a:lnTo>
                    <a:pt x="5838596" y="5715"/>
                  </a:lnTo>
                  <a:lnTo>
                    <a:pt x="5715" y="203759"/>
                  </a:lnTo>
                  <a:cubicBezTo>
                    <a:pt x="5867" y="205816"/>
                    <a:pt x="5943" y="207950"/>
                    <a:pt x="5943" y="2100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4" name="자유형: 도형 13">
              <a:extLst>
                <a:ext uri="{FF2B5EF4-FFF2-40B4-BE49-F238E27FC236}">
                  <a16:creationId xmlns:a16="http://schemas.microsoft.com/office/drawing/2014/main" id="{14AEC6F9-04EF-4EC6-8979-BAE3CB97E0FA}"/>
                </a:ext>
              </a:extLst>
            </p:cNvPr>
            <p:cNvSpPr/>
            <p:nvPr/>
          </p:nvSpPr>
          <p:spPr>
            <a:xfrm>
              <a:off x="4317035" y="3657295"/>
              <a:ext cx="1836420" cy="3200400"/>
            </a:xfrm>
            <a:custGeom>
              <a:avLst/>
              <a:gdLst>
                <a:gd name="connsiteX0" fmla="*/ 1826971 w 1836420"/>
                <a:gd name="connsiteY0" fmla="*/ 5715 h 3200400"/>
                <a:gd name="connsiteX1" fmla="*/ 5715 w 1836420"/>
                <a:gd name="connsiteY1" fmla="*/ 3200705 h 3200400"/>
                <a:gd name="connsiteX2" fmla="*/ 290779 w 1836420"/>
                <a:gd name="connsiteY2" fmla="*/ 3200705 h 3200400"/>
                <a:gd name="connsiteX3" fmla="*/ 1832915 w 1836420"/>
                <a:gd name="connsiteY3" fmla="*/ 7011 h 3200400"/>
                <a:gd name="connsiteX4" fmla="*/ 1826971 w 1836420"/>
                <a:gd name="connsiteY4" fmla="*/ 5715 h 32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420" h="3200400">
                  <a:moveTo>
                    <a:pt x="1826971" y="5715"/>
                  </a:moveTo>
                  <a:lnTo>
                    <a:pt x="5715" y="3200705"/>
                  </a:lnTo>
                  <a:lnTo>
                    <a:pt x="290779" y="3200705"/>
                  </a:lnTo>
                  <a:lnTo>
                    <a:pt x="1832915" y="7011"/>
                  </a:lnTo>
                  <a:cubicBezTo>
                    <a:pt x="1831086" y="6629"/>
                    <a:pt x="1829105" y="6172"/>
                    <a:pt x="1826971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5" name="자유형: 도형 14">
              <a:extLst>
                <a:ext uri="{FF2B5EF4-FFF2-40B4-BE49-F238E27FC236}">
                  <a16:creationId xmlns:a16="http://schemas.microsoft.com/office/drawing/2014/main" id="{A2FA9F45-EAEC-465E-B20B-A27DFD784969}"/>
                </a:ext>
              </a:extLst>
            </p:cNvPr>
            <p:cNvSpPr/>
            <p:nvPr/>
          </p:nvSpPr>
          <p:spPr>
            <a:xfrm>
              <a:off x="3130982" y="3649294"/>
              <a:ext cx="3002280" cy="3208020"/>
            </a:xfrm>
            <a:custGeom>
              <a:avLst/>
              <a:gdLst>
                <a:gd name="connsiteX0" fmla="*/ 2988869 w 3002280"/>
                <a:gd name="connsiteY0" fmla="*/ 5715 h 3208020"/>
                <a:gd name="connsiteX1" fmla="*/ 5715 w 3002280"/>
                <a:gd name="connsiteY1" fmla="*/ 3208706 h 3208020"/>
                <a:gd name="connsiteX2" fmla="*/ 426796 w 3002280"/>
                <a:gd name="connsiteY2" fmla="*/ 3208706 h 3208020"/>
                <a:gd name="connsiteX3" fmla="*/ 2997174 w 3002280"/>
                <a:gd name="connsiteY3" fmla="*/ 8839 h 3208020"/>
                <a:gd name="connsiteX4" fmla="*/ 2988869 w 3002280"/>
                <a:gd name="connsiteY4" fmla="*/ 5715 h 320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280" h="3208020">
                  <a:moveTo>
                    <a:pt x="2988869" y="5715"/>
                  </a:moveTo>
                  <a:lnTo>
                    <a:pt x="5715" y="3208706"/>
                  </a:lnTo>
                  <a:lnTo>
                    <a:pt x="426796" y="3208706"/>
                  </a:lnTo>
                  <a:lnTo>
                    <a:pt x="2997174" y="8839"/>
                  </a:lnTo>
                  <a:cubicBezTo>
                    <a:pt x="2994508" y="7925"/>
                    <a:pt x="2991688" y="6858"/>
                    <a:pt x="2988869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6" name="자유형: 도형 15">
              <a:extLst>
                <a:ext uri="{FF2B5EF4-FFF2-40B4-BE49-F238E27FC236}">
                  <a16:creationId xmlns:a16="http://schemas.microsoft.com/office/drawing/2014/main" id="{5097CC17-52A9-48A8-BCFD-A8B7E4C70B18}"/>
                </a:ext>
              </a:extLst>
            </p:cNvPr>
            <p:cNvSpPr/>
            <p:nvPr/>
          </p:nvSpPr>
          <p:spPr>
            <a:xfrm>
              <a:off x="6333896" y="1205103"/>
              <a:ext cx="5859780" cy="2308860"/>
            </a:xfrm>
            <a:custGeom>
              <a:avLst/>
              <a:gdLst>
                <a:gd name="connsiteX0" fmla="*/ 8763 w 5859780"/>
                <a:gd name="connsiteY0" fmla="*/ 2310460 h 2308860"/>
                <a:gd name="connsiteX1" fmla="*/ 5858104 w 5859780"/>
                <a:gd name="connsiteY1" fmla="*/ 271348 h 2308860"/>
                <a:gd name="connsiteX2" fmla="*/ 5858104 w 5859780"/>
                <a:gd name="connsiteY2" fmla="*/ 5715 h 2308860"/>
                <a:gd name="connsiteX3" fmla="*/ 5715 w 5859780"/>
                <a:gd name="connsiteY3" fmla="*/ 2306955 h 2308860"/>
                <a:gd name="connsiteX4" fmla="*/ 8763 w 5859780"/>
                <a:gd name="connsiteY4" fmla="*/ 2310460 h 23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59780" h="2308860">
                  <a:moveTo>
                    <a:pt x="8763" y="2310460"/>
                  </a:moveTo>
                  <a:lnTo>
                    <a:pt x="5858104" y="271348"/>
                  </a:lnTo>
                  <a:lnTo>
                    <a:pt x="5858104" y="5715"/>
                  </a:lnTo>
                  <a:lnTo>
                    <a:pt x="5715" y="2306955"/>
                  </a:lnTo>
                  <a:cubicBezTo>
                    <a:pt x="7239" y="2308555"/>
                    <a:pt x="8153" y="2309698"/>
                    <a:pt x="8763" y="23104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7" name="자유형: 도형 16">
              <a:extLst>
                <a:ext uri="{FF2B5EF4-FFF2-40B4-BE49-F238E27FC236}">
                  <a16:creationId xmlns:a16="http://schemas.microsoft.com/office/drawing/2014/main" id="{E9B288BD-017D-4926-A495-484F79248B89}"/>
                </a:ext>
              </a:extLst>
            </p:cNvPr>
            <p:cNvSpPr/>
            <p:nvPr/>
          </p:nvSpPr>
          <p:spPr>
            <a:xfrm>
              <a:off x="1743227" y="3637026"/>
              <a:ext cx="4373880" cy="3223260"/>
            </a:xfrm>
            <a:custGeom>
              <a:avLst/>
              <a:gdLst>
                <a:gd name="connsiteX0" fmla="*/ 4352087 w 4373880"/>
                <a:gd name="connsiteY0" fmla="*/ 5715 h 3223260"/>
                <a:gd name="connsiteX1" fmla="*/ 5715 w 4373880"/>
                <a:gd name="connsiteY1" fmla="*/ 3220974 h 3223260"/>
                <a:gd name="connsiteX2" fmla="*/ 1032434 w 4373880"/>
                <a:gd name="connsiteY2" fmla="*/ 3220974 h 3223260"/>
                <a:gd name="connsiteX3" fmla="*/ 4369765 w 4373880"/>
                <a:gd name="connsiteY3" fmla="*/ 14935 h 3223260"/>
                <a:gd name="connsiteX4" fmla="*/ 4352087 w 4373880"/>
                <a:gd name="connsiteY4" fmla="*/ 5715 h 322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3880" h="3223260">
                  <a:moveTo>
                    <a:pt x="4352087" y="5715"/>
                  </a:moveTo>
                  <a:lnTo>
                    <a:pt x="5715" y="3220974"/>
                  </a:lnTo>
                  <a:lnTo>
                    <a:pt x="1032434" y="3220974"/>
                  </a:lnTo>
                  <a:lnTo>
                    <a:pt x="4369765" y="14935"/>
                  </a:lnTo>
                  <a:cubicBezTo>
                    <a:pt x="4363593" y="12192"/>
                    <a:pt x="4357650" y="9068"/>
                    <a:pt x="4352087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8" name="자유형: 도형 17">
              <a:extLst>
                <a:ext uri="{FF2B5EF4-FFF2-40B4-BE49-F238E27FC236}">
                  <a16:creationId xmlns:a16="http://schemas.microsoft.com/office/drawing/2014/main" id="{3804D722-A77B-4794-8DC3-95C75187DA4D}"/>
                </a:ext>
              </a:extLst>
            </p:cNvPr>
            <p:cNvSpPr/>
            <p:nvPr/>
          </p:nvSpPr>
          <p:spPr>
            <a:xfrm>
              <a:off x="599542" y="3626891"/>
              <a:ext cx="5486400" cy="3230880"/>
            </a:xfrm>
            <a:custGeom>
              <a:avLst/>
              <a:gdLst>
                <a:gd name="connsiteX0" fmla="*/ 5480533 w 5486400"/>
                <a:gd name="connsiteY0" fmla="*/ 5715 h 3230880"/>
                <a:gd name="connsiteX1" fmla="*/ 5715 w 5486400"/>
                <a:gd name="connsiteY1" fmla="*/ 3231109 h 3230880"/>
                <a:gd name="connsiteX2" fmla="*/ 546202 w 5486400"/>
                <a:gd name="connsiteY2" fmla="*/ 3231109 h 3230880"/>
                <a:gd name="connsiteX3" fmla="*/ 5487238 w 5486400"/>
                <a:gd name="connsiteY3" fmla="*/ 10439 h 3230880"/>
                <a:gd name="connsiteX4" fmla="*/ 5480533 w 5486400"/>
                <a:gd name="connsiteY4" fmla="*/ 5715 h 3230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86400" h="3230880">
                  <a:moveTo>
                    <a:pt x="5480533" y="5715"/>
                  </a:moveTo>
                  <a:lnTo>
                    <a:pt x="5715" y="3231109"/>
                  </a:lnTo>
                  <a:lnTo>
                    <a:pt x="546202" y="3231109"/>
                  </a:lnTo>
                  <a:lnTo>
                    <a:pt x="5487238" y="10439"/>
                  </a:lnTo>
                  <a:cubicBezTo>
                    <a:pt x="5485029" y="8992"/>
                    <a:pt x="5482819" y="7391"/>
                    <a:pt x="5480533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9" name="자유형: 도형 18">
              <a:extLst>
                <a:ext uri="{FF2B5EF4-FFF2-40B4-BE49-F238E27FC236}">
                  <a16:creationId xmlns:a16="http://schemas.microsoft.com/office/drawing/2014/main" id="{C6E9C2D0-BB10-4BD0-BA97-2D344FC00C2E}"/>
                </a:ext>
              </a:extLst>
            </p:cNvPr>
            <p:cNvSpPr/>
            <p:nvPr/>
          </p:nvSpPr>
          <p:spPr>
            <a:xfrm>
              <a:off x="4944542" y="3660191"/>
              <a:ext cx="1234440" cy="3200400"/>
            </a:xfrm>
            <a:custGeom>
              <a:avLst/>
              <a:gdLst>
                <a:gd name="connsiteX0" fmla="*/ 1213790 w 1234440"/>
                <a:gd name="connsiteY0" fmla="*/ 5715 h 3200400"/>
                <a:gd name="connsiteX1" fmla="*/ 5715 w 1234440"/>
                <a:gd name="connsiteY1" fmla="*/ 3197809 h 3200400"/>
                <a:gd name="connsiteX2" fmla="*/ 661111 w 1234440"/>
                <a:gd name="connsiteY2" fmla="*/ 3197809 h 3200400"/>
                <a:gd name="connsiteX3" fmla="*/ 1231925 w 1234440"/>
                <a:gd name="connsiteY3" fmla="*/ 7925 h 3200400"/>
                <a:gd name="connsiteX4" fmla="*/ 1213790 w 1234440"/>
                <a:gd name="connsiteY4" fmla="*/ 5715 h 32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4440" h="3200400">
                  <a:moveTo>
                    <a:pt x="1213790" y="5715"/>
                  </a:moveTo>
                  <a:lnTo>
                    <a:pt x="5715" y="3197809"/>
                  </a:lnTo>
                  <a:lnTo>
                    <a:pt x="661111" y="3197809"/>
                  </a:lnTo>
                  <a:lnTo>
                    <a:pt x="1231925" y="7925"/>
                  </a:lnTo>
                  <a:cubicBezTo>
                    <a:pt x="1225449" y="7391"/>
                    <a:pt x="1219505" y="6706"/>
                    <a:pt x="1213790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0" name="자유형: 도형 19">
              <a:extLst>
                <a:ext uri="{FF2B5EF4-FFF2-40B4-BE49-F238E27FC236}">
                  <a16:creationId xmlns:a16="http://schemas.microsoft.com/office/drawing/2014/main" id="{4E7C5905-28A5-4ABD-A9F3-FFF15354E1CF}"/>
                </a:ext>
              </a:extLst>
            </p:cNvPr>
            <p:cNvSpPr/>
            <p:nvPr/>
          </p:nvSpPr>
          <p:spPr>
            <a:xfrm>
              <a:off x="6220054" y="3661639"/>
              <a:ext cx="853440" cy="3200400"/>
            </a:xfrm>
            <a:custGeom>
              <a:avLst/>
              <a:gdLst>
                <a:gd name="connsiteX0" fmla="*/ 5715 w 853440"/>
                <a:gd name="connsiteY0" fmla="*/ 6324 h 3200400"/>
                <a:gd name="connsiteX1" fmla="*/ 591007 w 853440"/>
                <a:gd name="connsiteY1" fmla="*/ 3196362 h 3200400"/>
                <a:gd name="connsiteX2" fmla="*/ 850011 w 853440"/>
                <a:gd name="connsiteY2" fmla="*/ 3196362 h 3200400"/>
                <a:gd name="connsiteX3" fmla="*/ 12116 w 853440"/>
                <a:gd name="connsiteY3" fmla="*/ 5715 h 3200400"/>
                <a:gd name="connsiteX4" fmla="*/ 5715 w 853440"/>
                <a:gd name="connsiteY4" fmla="*/ 6324 h 32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3440" h="3200400">
                  <a:moveTo>
                    <a:pt x="5715" y="6324"/>
                  </a:moveTo>
                  <a:lnTo>
                    <a:pt x="591007" y="3196362"/>
                  </a:lnTo>
                  <a:lnTo>
                    <a:pt x="850011" y="3196362"/>
                  </a:lnTo>
                  <a:lnTo>
                    <a:pt x="12116" y="5715"/>
                  </a:lnTo>
                  <a:cubicBezTo>
                    <a:pt x="9906" y="5944"/>
                    <a:pt x="7848" y="6172"/>
                    <a:pt x="5715" y="63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1" name="자유형: 도형 20">
              <a:extLst>
                <a:ext uri="{FF2B5EF4-FFF2-40B4-BE49-F238E27FC236}">
                  <a16:creationId xmlns:a16="http://schemas.microsoft.com/office/drawing/2014/main" id="{C8E5950E-A5CF-409D-B091-1B258373F9D0}"/>
                </a:ext>
              </a:extLst>
            </p:cNvPr>
            <p:cNvSpPr/>
            <p:nvPr/>
          </p:nvSpPr>
          <p:spPr>
            <a:xfrm>
              <a:off x="6256782" y="3652952"/>
              <a:ext cx="2522220" cy="3208020"/>
            </a:xfrm>
            <a:custGeom>
              <a:avLst/>
              <a:gdLst>
                <a:gd name="connsiteX0" fmla="*/ 5715 w 2522220"/>
                <a:gd name="connsiteY0" fmla="*/ 8382 h 3208020"/>
                <a:gd name="connsiteX1" fmla="*/ 2134743 w 2522220"/>
                <a:gd name="connsiteY1" fmla="*/ 3205048 h 3208020"/>
                <a:gd name="connsiteX2" fmla="*/ 2523668 w 2522220"/>
                <a:gd name="connsiteY2" fmla="*/ 3205048 h 3208020"/>
                <a:gd name="connsiteX3" fmla="*/ 14097 w 2522220"/>
                <a:gd name="connsiteY3" fmla="*/ 5715 h 3208020"/>
                <a:gd name="connsiteX4" fmla="*/ 5715 w 2522220"/>
                <a:gd name="connsiteY4" fmla="*/ 8382 h 320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2220" h="3208020">
                  <a:moveTo>
                    <a:pt x="5715" y="8382"/>
                  </a:moveTo>
                  <a:lnTo>
                    <a:pt x="2134743" y="3205048"/>
                  </a:lnTo>
                  <a:lnTo>
                    <a:pt x="2523668" y="3205048"/>
                  </a:lnTo>
                  <a:lnTo>
                    <a:pt x="14097" y="5715"/>
                  </a:lnTo>
                  <a:cubicBezTo>
                    <a:pt x="11430" y="6705"/>
                    <a:pt x="8611" y="7544"/>
                    <a:pt x="5715" y="8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2" name="자유형: 도형 21">
              <a:extLst>
                <a:ext uri="{FF2B5EF4-FFF2-40B4-BE49-F238E27FC236}">
                  <a16:creationId xmlns:a16="http://schemas.microsoft.com/office/drawing/2014/main" id="{4A080798-DC05-4988-A70E-B9EA153B3A0B}"/>
                </a:ext>
              </a:extLst>
            </p:cNvPr>
            <p:cNvSpPr/>
            <p:nvPr/>
          </p:nvSpPr>
          <p:spPr>
            <a:xfrm>
              <a:off x="6235446" y="3657219"/>
              <a:ext cx="1859280" cy="3200400"/>
            </a:xfrm>
            <a:custGeom>
              <a:avLst/>
              <a:gdLst>
                <a:gd name="connsiteX0" fmla="*/ 5715 w 1859280"/>
                <a:gd name="connsiteY0" fmla="*/ 8915 h 3200400"/>
                <a:gd name="connsiteX1" fmla="*/ 1164793 w 1859280"/>
                <a:gd name="connsiteY1" fmla="*/ 3200781 h 3200400"/>
                <a:gd name="connsiteX2" fmla="*/ 1860347 w 1859280"/>
                <a:gd name="connsiteY2" fmla="*/ 3200781 h 3200400"/>
                <a:gd name="connsiteX3" fmla="*/ 21108 w 1859280"/>
                <a:gd name="connsiteY3" fmla="*/ 5715 h 3200400"/>
                <a:gd name="connsiteX4" fmla="*/ 5715 w 1859280"/>
                <a:gd name="connsiteY4" fmla="*/ 8915 h 32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9280" h="3200400">
                  <a:moveTo>
                    <a:pt x="5715" y="8915"/>
                  </a:moveTo>
                  <a:lnTo>
                    <a:pt x="1164793" y="3200781"/>
                  </a:lnTo>
                  <a:lnTo>
                    <a:pt x="1860347" y="3200781"/>
                  </a:lnTo>
                  <a:lnTo>
                    <a:pt x="21108" y="5715"/>
                  </a:lnTo>
                  <a:cubicBezTo>
                    <a:pt x="16002" y="7010"/>
                    <a:pt x="10973" y="8077"/>
                    <a:pt x="5715" y="89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3" name="자유형: 도형 22">
              <a:extLst>
                <a:ext uri="{FF2B5EF4-FFF2-40B4-BE49-F238E27FC236}">
                  <a16:creationId xmlns:a16="http://schemas.microsoft.com/office/drawing/2014/main" id="{B890BA8E-38A0-4773-B19A-875948FA5F9E}"/>
                </a:ext>
              </a:extLst>
            </p:cNvPr>
            <p:cNvSpPr/>
            <p:nvPr/>
          </p:nvSpPr>
          <p:spPr>
            <a:xfrm>
              <a:off x="5855056" y="3662858"/>
              <a:ext cx="342900" cy="3200400"/>
            </a:xfrm>
            <a:custGeom>
              <a:avLst/>
              <a:gdLst>
                <a:gd name="connsiteX0" fmla="*/ 5715 w 342900"/>
                <a:gd name="connsiteY0" fmla="*/ 3195142 h 3200400"/>
                <a:gd name="connsiteX1" fmla="*/ 321640 w 342900"/>
                <a:gd name="connsiteY1" fmla="*/ 3195142 h 3200400"/>
                <a:gd name="connsiteX2" fmla="*/ 344272 w 342900"/>
                <a:gd name="connsiteY2" fmla="*/ 6096 h 3200400"/>
                <a:gd name="connsiteX3" fmla="*/ 330175 w 342900"/>
                <a:gd name="connsiteY3" fmla="*/ 5715 h 3200400"/>
                <a:gd name="connsiteX4" fmla="*/ 5715 w 342900"/>
                <a:gd name="connsiteY4" fmla="*/ 3195142 h 32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00" h="3200400">
                  <a:moveTo>
                    <a:pt x="5715" y="3195142"/>
                  </a:moveTo>
                  <a:lnTo>
                    <a:pt x="321640" y="3195142"/>
                  </a:lnTo>
                  <a:lnTo>
                    <a:pt x="344272" y="6096"/>
                  </a:lnTo>
                  <a:cubicBezTo>
                    <a:pt x="339547" y="6096"/>
                    <a:pt x="334823" y="5944"/>
                    <a:pt x="330175" y="5715"/>
                  </a:cubicBezTo>
                  <a:lnTo>
                    <a:pt x="5715" y="31951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4" name="자유형: 도형 23">
              <a:extLst>
                <a:ext uri="{FF2B5EF4-FFF2-40B4-BE49-F238E27FC236}">
                  <a16:creationId xmlns:a16="http://schemas.microsoft.com/office/drawing/2014/main" id="{A63EC548-B1E3-4951-886C-718A9F69517D}"/>
                </a:ext>
              </a:extLst>
            </p:cNvPr>
            <p:cNvSpPr/>
            <p:nvPr/>
          </p:nvSpPr>
          <p:spPr>
            <a:xfrm>
              <a:off x="-5715" y="3585819"/>
              <a:ext cx="6057900" cy="1226820"/>
            </a:xfrm>
            <a:custGeom>
              <a:avLst/>
              <a:gdLst>
                <a:gd name="connsiteX0" fmla="*/ 6051652 w 6057900"/>
                <a:gd name="connsiteY0" fmla="*/ 5715 h 1226820"/>
                <a:gd name="connsiteX1" fmla="*/ 5715 w 6057900"/>
                <a:gd name="connsiteY1" fmla="*/ 996925 h 1226820"/>
                <a:gd name="connsiteX2" fmla="*/ 5715 w 6057900"/>
                <a:gd name="connsiteY2" fmla="*/ 1222553 h 1226820"/>
                <a:gd name="connsiteX3" fmla="*/ 6053176 w 6057900"/>
                <a:gd name="connsiteY3" fmla="*/ 9296 h 1226820"/>
                <a:gd name="connsiteX4" fmla="*/ 6051652 w 6057900"/>
                <a:gd name="connsiteY4" fmla="*/ 5715 h 1226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1226820">
                  <a:moveTo>
                    <a:pt x="6051652" y="5715"/>
                  </a:moveTo>
                  <a:lnTo>
                    <a:pt x="5715" y="996925"/>
                  </a:lnTo>
                  <a:lnTo>
                    <a:pt x="5715" y="1222553"/>
                  </a:lnTo>
                  <a:lnTo>
                    <a:pt x="6053176" y="9296"/>
                  </a:lnTo>
                  <a:cubicBezTo>
                    <a:pt x="6052642" y="8077"/>
                    <a:pt x="6052109" y="6934"/>
                    <a:pt x="6051652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5" name="자유형: 도형 24">
              <a:extLst>
                <a:ext uri="{FF2B5EF4-FFF2-40B4-BE49-F238E27FC236}">
                  <a16:creationId xmlns:a16="http://schemas.microsoft.com/office/drawing/2014/main" id="{25F63CCF-461E-42F0-B20C-290203F07B8F}"/>
                </a:ext>
              </a:extLst>
            </p:cNvPr>
            <p:cNvSpPr/>
            <p:nvPr/>
          </p:nvSpPr>
          <p:spPr>
            <a:xfrm>
              <a:off x="-5715" y="-3200"/>
              <a:ext cx="6088380" cy="3505200"/>
            </a:xfrm>
            <a:custGeom>
              <a:avLst/>
              <a:gdLst>
                <a:gd name="connsiteX0" fmla="*/ 6085561 w 6088380"/>
                <a:gd name="connsiteY0" fmla="*/ 3498113 h 3505200"/>
                <a:gd name="connsiteX1" fmla="*/ 138608 w 6088380"/>
                <a:gd name="connsiteY1" fmla="*/ 5715 h 3505200"/>
                <a:gd name="connsiteX2" fmla="*/ 5715 w 6088380"/>
                <a:gd name="connsiteY2" fmla="*/ 107518 h 3505200"/>
                <a:gd name="connsiteX3" fmla="*/ 5715 w 6088380"/>
                <a:gd name="connsiteY3" fmla="*/ 285293 h 3505200"/>
                <a:gd name="connsiteX4" fmla="*/ 6080684 w 6088380"/>
                <a:gd name="connsiteY4" fmla="*/ 3501923 h 3505200"/>
                <a:gd name="connsiteX5" fmla="*/ 6085561 w 6088380"/>
                <a:gd name="connsiteY5" fmla="*/ 349811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88380" h="3505200">
                  <a:moveTo>
                    <a:pt x="6085561" y="3498113"/>
                  </a:moveTo>
                  <a:lnTo>
                    <a:pt x="138608" y="5715"/>
                  </a:lnTo>
                  <a:cubicBezTo>
                    <a:pt x="93878" y="39091"/>
                    <a:pt x="49530" y="73152"/>
                    <a:pt x="5715" y="107518"/>
                  </a:cubicBezTo>
                  <a:lnTo>
                    <a:pt x="5715" y="285293"/>
                  </a:lnTo>
                  <a:lnTo>
                    <a:pt x="6080684" y="3501923"/>
                  </a:lnTo>
                  <a:cubicBezTo>
                    <a:pt x="6082284" y="3500628"/>
                    <a:pt x="6083961" y="3499333"/>
                    <a:pt x="6085561" y="34981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6" name="자유형: 도형 25">
              <a:extLst>
                <a:ext uri="{FF2B5EF4-FFF2-40B4-BE49-F238E27FC236}">
                  <a16:creationId xmlns:a16="http://schemas.microsoft.com/office/drawing/2014/main" id="{25AED5A6-3529-4EEA-B5DA-B38D7B88C4B8}"/>
                </a:ext>
              </a:extLst>
            </p:cNvPr>
            <p:cNvSpPr/>
            <p:nvPr/>
          </p:nvSpPr>
          <p:spPr>
            <a:xfrm>
              <a:off x="-5715" y="683209"/>
              <a:ext cx="6073140" cy="2834640"/>
            </a:xfrm>
            <a:custGeom>
              <a:avLst/>
              <a:gdLst>
                <a:gd name="connsiteX0" fmla="*/ 6073597 w 6073140"/>
                <a:gd name="connsiteY0" fmla="*/ 2821839 h 2834640"/>
                <a:gd name="connsiteX1" fmla="*/ 5715 w 6073140"/>
                <a:gd name="connsiteY1" fmla="*/ 5715 h 2834640"/>
                <a:gd name="connsiteX2" fmla="*/ 5715 w 6073140"/>
                <a:gd name="connsiteY2" fmla="*/ 724129 h 2834640"/>
                <a:gd name="connsiteX3" fmla="*/ 6063082 w 6073140"/>
                <a:gd name="connsiteY3" fmla="*/ 2833116 h 2834640"/>
                <a:gd name="connsiteX4" fmla="*/ 6073597 w 6073140"/>
                <a:gd name="connsiteY4" fmla="*/ 2821839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73140" h="2834640">
                  <a:moveTo>
                    <a:pt x="6073597" y="2821839"/>
                  </a:moveTo>
                  <a:lnTo>
                    <a:pt x="5715" y="5715"/>
                  </a:lnTo>
                  <a:lnTo>
                    <a:pt x="5715" y="724129"/>
                  </a:lnTo>
                  <a:lnTo>
                    <a:pt x="6063082" y="2833116"/>
                  </a:lnTo>
                  <a:cubicBezTo>
                    <a:pt x="6066054" y="2829382"/>
                    <a:pt x="6069635" y="2825572"/>
                    <a:pt x="6073597" y="28218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7" name="자유형: 도형 26">
              <a:extLst>
                <a:ext uri="{FF2B5EF4-FFF2-40B4-BE49-F238E27FC236}">
                  <a16:creationId xmlns:a16="http://schemas.microsoft.com/office/drawing/2014/main" id="{799EE136-B18B-486C-A6B3-1280835FBE37}"/>
                </a:ext>
              </a:extLst>
            </p:cNvPr>
            <p:cNvSpPr/>
            <p:nvPr/>
          </p:nvSpPr>
          <p:spPr>
            <a:xfrm>
              <a:off x="-5715" y="1661084"/>
              <a:ext cx="6057900" cy="1866900"/>
            </a:xfrm>
            <a:custGeom>
              <a:avLst/>
              <a:gdLst>
                <a:gd name="connsiteX0" fmla="*/ 6059043 w 6057900"/>
                <a:gd name="connsiteY0" fmla="*/ 1860804 h 1866900"/>
                <a:gd name="connsiteX1" fmla="*/ 5715 w 6057900"/>
                <a:gd name="connsiteY1" fmla="*/ 5715 h 1866900"/>
                <a:gd name="connsiteX2" fmla="*/ 5715 w 6057900"/>
                <a:gd name="connsiteY2" fmla="*/ 315849 h 1866900"/>
                <a:gd name="connsiteX3" fmla="*/ 6056529 w 6057900"/>
                <a:gd name="connsiteY3" fmla="*/ 1864766 h 1866900"/>
                <a:gd name="connsiteX4" fmla="*/ 6059043 w 6057900"/>
                <a:gd name="connsiteY4" fmla="*/ 1860804 h 1866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1866900">
                  <a:moveTo>
                    <a:pt x="6059043" y="1860804"/>
                  </a:moveTo>
                  <a:lnTo>
                    <a:pt x="5715" y="5715"/>
                  </a:lnTo>
                  <a:lnTo>
                    <a:pt x="5715" y="315849"/>
                  </a:lnTo>
                  <a:lnTo>
                    <a:pt x="6056529" y="1864766"/>
                  </a:lnTo>
                  <a:cubicBezTo>
                    <a:pt x="6057596" y="1862938"/>
                    <a:pt x="6058510" y="1861566"/>
                    <a:pt x="6059043" y="186080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8" name="자유형: 도형 27">
              <a:extLst>
                <a:ext uri="{FF2B5EF4-FFF2-40B4-BE49-F238E27FC236}">
                  <a16:creationId xmlns:a16="http://schemas.microsoft.com/office/drawing/2014/main" id="{D06CDCEF-CB82-446B-B09C-7F592BCE73E4}"/>
                </a:ext>
              </a:extLst>
            </p:cNvPr>
            <p:cNvSpPr/>
            <p:nvPr/>
          </p:nvSpPr>
          <p:spPr>
            <a:xfrm>
              <a:off x="1485976" y="-5715"/>
              <a:ext cx="4617720" cy="3489960"/>
            </a:xfrm>
            <a:custGeom>
              <a:avLst/>
              <a:gdLst>
                <a:gd name="connsiteX0" fmla="*/ 4618939 w 4617720"/>
                <a:gd name="connsiteY0" fmla="*/ 3485007 h 3489960"/>
                <a:gd name="connsiteX1" fmla="*/ 577901 w 4617720"/>
                <a:gd name="connsiteY1" fmla="*/ 5715 h 3489960"/>
                <a:gd name="connsiteX2" fmla="*/ 5715 w 4617720"/>
                <a:gd name="connsiteY2" fmla="*/ 5715 h 3489960"/>
                <a:gd name="connsiteX3" fmla="*/ 4610405 w 4617720"/>
                <a:gd name="connsiteY3" fmla="*/ 3489655 h 3489960"/>
                <a:gd name="connsiteX4" fmla="*/ 4618939 w 4617720"/>
                <a:gd name="connsiteY4" fmla="*/ 3485007 h 348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7720" h="3489960">
                  <a:moveTo>
                    <a:pt x="4618939" y="3485007"/>
                  </a:moveTo>
                  <a:lnTo>
                    <a:pt x="577901" y="5715"/>
                  </a:lnTo>
                  <a:lnTo>
                    <a:pt x="5715" y="5715"/>
                  </a:lnTo>
                  <a:lnTo>
                    <a:pt x="4610405" y="3489655"/>
                  </a:lnTo>
                  <a:cubicBezTo>
                    <a:pt x="4613377" y="3487979"/>
                    <a:pt x="4616273" y="3486455"/>
                    <a:pt x="4618939" y="34850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9" name="자유형: 도형 28">
              <a:extLst>
                <a:ext uri="{FF2B5EF4-FFF2-40B4-BE49-F238E27FC236}">
                  <a16:creationId xmlns:a16="http://schemas.microsoft.com/office/drawing/2014/main" id="{68872F9B-4330-4D81-94C0-8AC41F204830}"/>
                </a:ext>
              </a:extLst>
            </p:cNvPr>
            <p:cNvSpPr/>
            <p:nvPr/>
          </p:nvSpPr>
          <p:spPr>
            <a:xfrm>
              <a:off x="-5715" y="3595040"/>
              <a:ext cx="6065520" cy="2133600"/>
            </a:xfrm>
            <a:custGeom>
              <a:avLst/>
              <a:gdLst>
                <a:gd name="connsiteX0" fmla="*/ 6056072 w 6065520"/>
                <a:gd name="connsiteY0" fmla="*/ 5715 h 2133600"/>
                <a:gd name="connsiteX1" fmla="*/ 5715 w 6065520"/>
                <a:gd name="connsiteY1" fmla="*/ 1504798 h 2133600"/>
                <a:gd name="connsiteX2" fmla="*/ 5715 w 6065520"/>
                <a:gd name="connsiteY2" fmla="*/ 2134667 h 2133600"/>
                <a:gd name="connsiteX3" fmla="*/ 6063234 w 6065520"/>
                <a:gd name="connsiteY3" fmla="*/ 16231 h 2133600"/>
                <a:gd name="connsiteX4" fmla="*/ 6056072 w 6065520"/>
                <a:gd name="connsiteY4" fmla="*/ 5715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5520" h="2133600">
                  <a:moveTo>
                    <a:pt x="6056072" y="5715"/>
                  </a:moveTo>
                  <a:lnTo>
                    <a:pt x="5715" y="1504798"/>
                  </a:lnTo>
                  <a:lnTo>
                    <a:pt x="5715" y="2134667"/>
                  </a:lnTo>
                  <a:lnTo>
                    <a:pt x="6063234" y="16231"/>
                  </a:lnTo>
                  <a:cubicBezTo>
                    <a:pt x="6060415" y="12649"/>
                    <a:pt x="6057977" y="9144"/>
                    <a:pt x="6056072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0" name="자유형: 도형 29">
              <a:extLst>
                <a:ext uri="{FF2B5EF4-FFF2-40B4-BE49-F238E27FC236}">
                  <a16:creationId xmlns:a16="http://schemas.microsoft.com/office/drawing/2014/main" id="{63D5C804-643C-4DA3-9C73-0ECAA186AD89}"/>
                </a:ext>
              </a:extLst>
            </p:cNvPr>
            <p:cNvSpPr/>
            <p:nvPr/>
          </p:nvSpPr>
          <p:spPr>
            <a:xfrm>
              <a:off x="2476424" y="-5715"/>
              <a:ext cx="3657600" cy="3482340"/>
            </a:xfrm>
            <a:custGeom>
              <a:avLst/>
              <a:gdLst>
                <a:gd name="connsiteX0" fmla="*/ 3653790 w 3657600"/>
                <a:gd name="connsiteY0" fmla="*/ 3474263 h 3482340"/>
                <a:gd name="connsiteX1" fmla="*/ 939318 w 3657600"/>
                <a:gd name="connsiteY1" fmla="*/ 5715 h 3482340"/>
                <a:gd name="connsiteX2" fmla="*/ 5715 w 3657600"/>
                <a:gd name="connsiteY2" fmla="*/ 5715 h 3482340"/>
                <a:gd name="connsiteX3" fmla="*/ 3636112 w 3657600"/>
                <a:gd name="connsiteY3" fmla="*/ 3481349 h 3482340"/>
                <a:gd name="connsiteX4" fmla="*/ 3653790 w 3657600"/>
                <a:gd name="connsiteY4" fmla="*/ 3474263 h 3482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600" h="3482340">
                  <a:moveTo>
                    <a:pt x="3653790" y="3474263"/>
                  </a:moveTo>
                  <a:lnTo>
                    <a:pt x="939318" y="5715"/>
                  </a:lnTo>
                  <a:lnTo>
                    <a:pt x="5715" y="5715"/>
                  </a:lnTo>
                  <a:lnTo>
                    <a:pt x="3636112" y="3481349"/>
                  </a:lnTo>
                  <a:cubicBezTo>
                    <a:pt x="3641903" y="3478682"/>
                    <a:pt x="3647847" y="3476320"/>
                    <a:pt x="3653790" y="34742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1" name="자유형: 도형 30">
              <a:extLst>
                <a:ext uri="{FF2B5EF4-FFF2-40B4-BE49-F238E27FC236}">
                  <a16:creationId xmlns:a16="http://schemas.microsoft.com/office/drawing/2014/main" id="{74BFE5C9-F2BD-4E60-BCCE-61B3382C552A}"/>
                </a:ext>
              </a:extLst>
            </p:cNvPr>
            <p:cNvSpPr/>
            <p:nvPr/>
          </p:nvSpPr>
          <p:spPr>
            <a:xfrm>
              <a:off x="6314542" y="37795"/>
              <a:ext cx="5882640" cy="3467100"/>
            </a:xfrm>
            <a:custGeom>
              <a:avLst/>
              <a:gdLst>
                <a:gd name="connsiteX0" fmla="*/ 5715 w 5882640"/>
                <a:gd name="connsiteY0" fmla="*/ 3456813 h 3467100"/>
                <a:gd name="connsiteX1" fmla="*/ 19431 w 5882640"/>
                <a:gd name="connsiteY1" fmla="*/ 3468396 h 3467100"/>
                <a:gd name="connsiteX2" fmla="*/ 5877459 w 5882640"/>
                <a:gd name="connsiteY2" fmla="*/ 818617 h 3467100"/>
                <a:gd name="connsiteX3" fmla="*/ 5877459 w 5882640"/>
                <a:gd name="connsiteY3" fmla="*/ 5715 h 3467100"/>
                <a:gd name="connsiteX4" fmla="*/ 5715 w 5882640"/>
                <a:gd name="connsiteY4" fmla="*/ 3456813 h 346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82640" h="3467100">
                  <a:moveTo>
                    <a:pt x="5715" y="3456813"/>
                  </a:moveTo>
                  <a:cubicBezTo>
                    <a:pt x="10744" y="3460547"/>
                    <a:pt x="15316" y="3464433"/>
                    <a:pt x="19431" y="3468396"/>
                  </a:cubicBezTo>
                  <a:lnTo>
                    <a:pt x="5877459" y="818617"/>
                  </a:lnTo>
                  <a:lnTo>
                    <a:pt x="5877459" y="5715"/>
                  </a:lnTo>
                  <a:lnTo>
                    <a:pt x="5715" y="345681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2" name="자유형: 도형 31">
              <a:extLst>
                <a:ext uri="{FF2B5EF4-FFF2-40B4-BE49-F238E27FC236}">
                  <a16:creationId xmlns:a16="http://schemas.microsoft.com/office/drawing/2014/main" id="{9FE2FC53-B833-4E98-AD44-C550733E5C41}"/>
                </a:ext>
              </a:extLst>
            </p:cNvPr>
            <p:cNvSpPr/>
            <p:nvPr/>
          </p:nvSpPr>
          <p:spPr>
            <a:xfrm>
              <a:off x="-5715" y="3609670"/>
              <a:ext cx="6073140" cy="2766060"/>
            </a:xfrm>
            <a:custGeom>
              <a:avLst/>
              <a:gdLst>
                <a:gd name="connsiteX0" fmla="*/ 6066739 w 6073140"/>
                <a:gd name="connsiteY0" fmla="*/ 5715 h 2766060"/>
                <a:gd name="connsiteX1" fmla="*/ 5715 w 6073140"/>
                <a:gd name="connsiteY1" fmla="*/ 2394814 h 2766060"/>
                <a:gd name="connsiteX2" fmla="*/ 5715 w 6073140"/>
                <a:gd name="connsiteY2" fmla="*/ 2762022 h 2766060"/>
                <a:gd name="connsiteX3" fmla="*/ 6072454 w 6073140"/>
                <a:gd name="connsiteY3" fmla="*/ 11659 h 2766060"/>
                <a:gd name="connsiteX4" fmla="*/ 6066739 w 6073140"/>
                <a:gd name="connsiteY4" fmla="*/ 5715 h 276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73140" h="2766060">
                  <a:moveTo>
                    <a:pt x="6066739" y="5715"/>
                  </a:moveTo>
                  <a:lnTo>
                    <a:pt x="5715" y="2394814"/>
                  </a:lnTo>
                  <a:lnTo>
                    <a:pt x="5715" y="2762022"/>
                  </a:lnTo>
                  <a:lnTo>
                    <a:pt x="6072454" y="11659"/>
                  </a:lnTo>
                  <a:cubicBezTo>
                    <a:pt x="6070473" y="9678"/>
                    <a:pt x="6068568" y="7696"/>
                    <a:pt x="6066739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3" name="자유형: 도형 32">
              <a:extLst>
                <a:ext uri="{FF2B5EF4-FFF2-40B4-BE49-F238E27FC236}">
                  <a16:creationId xmlns:a16="http://schemas.microsoft.com/office/drawing/2014/main" id="{52533EF4-96CF-4241-B64E-80E94FB690DA}"/>
                </a:ext>
              </a:extLst>
            </p:cNvPr>
            <p:cNvSpPr/>
            <p:nvPr/>
          </p:nvSpPr>
          <p:spPr>
            <a:xfrm>
              <a:off x="-5715" y="3565246"/>
              <a:ext cx="6050280" cy="480060"/>
            </a:xfrm>
            <a:custGeom>
              <a:avLst/>
              <a:gdLst>
                <a:gd name="connsiteX0" fmla="*/ 6047308 w 6050280"/>
                <a:gd name="connsiteY0" fmla="*/ 5715 h 480060"/>
                <a:gd name="connsiteX1" fmla="*/ 5715 w 6050280"/>
                <a:gd name="connsiteY1" fmla="*/ 215112 h 480060"/>
                <a:gd name="connsiteX2" fmla="*/ 5715 w 6050280"/>
                <a:gd name="connsiteY2" fmla="*/ 477241 h 480060"/>
                <a:gd name="connsiteX3" fmla="*/ 6048299 w 6050280"/>
                <a:gd name="connsiteY3" fmla="*/ 13944 h 480060"/>
                <a:gd name="connsiteX4" fmla="*/ 6047308 w 6050280"/>
                <a:gd name="connsiteY4" fmla="*/ 5715 h 480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0280" h="480060">
                  <a:moveTo>
                    <a:pt x="6047308" y="5715"/>
                  </a:moveTo>
                  <a:lnTo>
                    <a:pt x="5715" y="215112"/>
                  </a:lnTo>
                  <a:lnTo>
                    <a:pt x="5715" y="477241"/>
                  </a:lnTo>
                  <a:lnTo>
                    <a:pt x="6048299" y="13944"/>
                  </a:lnTo>
                  <a:cubicBezTo>
                    <a:pt x="6047842" y="11277"/>
                    <a:pt x="6047537" y="8611"/>
                    <a:pt x="6047308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4" name="자유형: 도형 33">
              <a:extLst>
                <a:ext uri="{FF2B5EF4-FFF2-40B4-BE49-F238E27FC236}">
                  <a16:creationId xmlns:a16="http://schemas.microsoft.com/office/drawing/2014/main" id="{293FEDCE-2802-4CD4-ACA7-371F6EB90011}"/>
                </a:ext>
              </a:extLst>
            </p:cNvPr>
            <p:cNvSpPr/>
            <p:nvPr/>
          </p:nvSpPr>
          <p:spPr>
            <a:xfrm>
              <a:off x="-5715" y="2547976"/>
              <a:ext cx="6050280" cy="1021080"/>
            </a:xfrm>
            <a:custGeom>
              <a:avLst/>
              <a:gdLst>
                <a:gd name="connsiteX0" fmla="*/ 6047080 w 6050280"/>
                <a:gd name="connsiteY0" fmla="*/ 1021385 h 1021080"/>
                <a:gd name="connsiteX1" fmla="*/ 6047080 w 6050280"/>
                <a:gd name="connsiteY1" fmla="*/ 1014222 h 1021080"/>
                <a:gd name="connsiteX2" fmla="*/ 6048604 w 6050280"/>
                <a:gd name="connsiteY2" fmla="*/ 998906 h 1021080"/>
                <a:gd name="connsiteX3" fmla="*/ 6047004 w 6050280"/>
                <a:gd name="connsiteY3" fmla="*/ 998753 h 1021080"/>
                <a:gd name="connsiteX4" fmla="*/ 6046927 w 6050280"/>
                <a:gd name="connsiteY4" fmla="*/ 992124 h 1021080"/>
                <a:gd name="connsiteX5" fmla="*/ 6050128 w 6050280"/>
                <a:gd name="connsiteY5" fmla="*/ 992505 h 1021080"/>
                <a:gd name="connsiteX6" fmla="*/ 6051576 w 6050280"/>
                <a:gd name="connsiteY6" fmla="*/ 988162 h 1021080"/>
                <a:gd name="connsiteX7" fmla="*/ 5715 w 6050280"/>
                <a:gd name="connsiteY7" fmla="*/ 5715 h 1021080"/>
                <a:gd name="connsiteX8" fmla="*/ 5715 w 6050280"/>
                <a:gd name="connsiteY8" fmla="*/ 225019 h 1021080"/>
                <a:gd name="connsiteX9" fmla="*/ 6045022 w 6050280"/>
                <a:gd name="connsiteY9" fmla="*/ 991819 h 1021080"/>
                <a:gd name="connsiteX10" fmla="*/ 5969966 w 6050280"/>
                <a:gd name="connsiteY10" fmla="*/ 992276 h 1021080"/>
                <a:gd name="connsiteX11" fmla="*/ 5715 w 6050280"/>
                <a:gd name="connsiteY11" fmla="*/ 492862 h 1021080"/>
                <a:gd name="connsiteX12" fmla="*/ 5715 w 6050280"/>
                <a:gd name="connsiteY12" fmla="*/ 1021232 h 1021080"/>
                <a:gd name="connsiteX13" fmla="*/ 2072488 w 6050280"/>
                <a:gd name="connsiteY13" fmla="*/ 1021385 h 1021080"/>
                <a:gd name="connsiteX14" fmla="*/ 6047080 w 6050280"/>
                <a:gd name="connsiteY14" fmla="*/ 1021385 h 10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050280" h="1021080">
                  <a:moveTo>
                    <a:pt x="6047080" y="1021385"/>
                  </a:moveTo>
                  <a:cubicBezTo>
                    <a:pt x="6047080" y="1019022"/>
                    <a:pt x="6047080" y="1016584"/>
                    <a:pt x="6047080" y="1014222"/>
                  </a:cubicBezTo>
                  <a:cubicBezTo>
                    <a:pt x="6047156" y="1008812"/>
                    <a:pt x="6047689" y="1003706"/>
                    <a:pt x="6048604" y="998906"/>
                  </a:cubicBezTo>
                  <a:lnTo>
                    <a:pt x="6047004" y="998753"/>
                  </a:lnTo>
                  <a:cubicBezTo>
                    <a:pt x="6047004" y="996544"/>
                    <a:pt x="6046927" y="994334"/>
                    <a:pt x="6046927" y="992124"/>
                  </a:cubicBezTo>
                  <a:lnTo>
                    <a:pt x="6050128" y="992505"/>
                  </a:lnTo>
                  <a:cubicBezTo>
                    <a:pt x="6050509" y="991133"/>
                    <a:pt x="6050966" y="989686"/>
                    <a:pt x="6051576" y="988162"/>
                  </a:cubicBezTo>
                  <a:lnTo>
                    <a:pt x="5715" y="5715"/>
                  </a:lnTo>
                  <a:lnTo>
                    <a:pt x="5715" y="225019"/>
                  </a:lnTo>
                  <a:lnTo>
                    <a:pt x="6045022" y="991819"/>
                  </a:lnTo>
                  <a:lnTo>
                    <a:pt x="5969966" y="992276"/>
                  </a:lnTo>
                  <a:lnTo>
                    <a:pt x="5715" y="492862"/>
                  </a:lnTo>
                  <a:lnTo>
                    <a:pt x="5715" y="1021232"/>
                  </a:lnTo>
                  <a:lnTo>
                    <a:pt x="2072488" y="1021385"/>
                  </a:lnTo>
                  <a:lnTo>
                    <a:pt x="6047080" y="102138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5" name="자유형: 도형 34">
              <a:extLst>
                <a:ext uri="{FF2B5EF4-FFF2-40B4-BE49-F238E27FC236}">
                  <a16:creationId xmlns:a16="http://schemas.microsoft.com/office/drawing/2014/main" id="{B0CD4D97-BBA6-48F5-B0E0-1553D5E6AC68}"/>
                </a:ext>
              </a:extLst>
            </p:cNvPr>
            <p:cNvSpPr/>
            <p:nvPr/>
          </p:nvSpPr>
          <p:spPr>
            <a:xfrm>
              <a:off x="6274689" y="-5715"/>
              <a:ext cx="3642360" cy="3482340"/>
            </a:xfrm>
            <a:custGeom>
              <a:avLst/>
              <a:gdLst>
                <a:gd name="connsiteX0" fmla="*/ 13792 w 3642360"/>
                <a:gd name="connsiteY0" fmla="*/ 3481502 h 3482340"/>
                <a:gd name="connsiteX1" fmla="*/ 3638322 w 3642360"/>
                <a:gd name="connsiteY1" fmla="*/ 5715 h 3482340"/>
                <a:gd name="connsiteX2" fmla="*/ 3248253 w 3642360"/>
                <a:gd name="connsiteY2" fmla="*/ 5715 h 3482340"/>
                <a:gd name="connsiteX3" fmla="*/ 5715 w 3642360"/>
                <a:gd name="connsiteY3" fmla="*/ 3477997 h 3482340"/>
                <a:gd name="connsiteX4" fmla="*/ 13792 w 3642360"/>
                <a:gd name="connsiteY4" fmla="*/ 3481502 h 3482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42360" h="3482340">
                  <a:moveTo>
                    <a:pt x="13792" y="3481502"/>
                  </a:moveTo>
                  <a:lnTo>
                    <a:pt x="3638322" y="5715"/>
                  </a:lnTo>
                  <a:lnTo>
                    <a:pt x="3248253" y="5715"/>
                  </a:lnTo>
                  <a:lnTo>
                    <a:pt x="5715" y="3477997"/>
                  </a:lnTo>
                  <a:cubicBezTo>
                    <a:pt x="8306" y="3479064"/>
                    <a:pt x="11049" y="3480283"/>
                    <a:pt x="13792" y="34815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6" name="자유형: 도형 35">
              <a:extLst>
                <a:ext uri="{FF2B5EF4-FFF2-40B4-BE49-F238E27FC236}">
                  <a16:creationId xmlns:a16="http://schemas.microsoft.com/office/drawing/2014/main" id="{39027CDC-4B7C-4797-BFCA-670EA486DB4B}"/>
                </a:ext>
              </a:extLst>
            </p:cNvPr>
            <p:cNvSpPr/>
            <p:nvPr/>
          </p:nvSpPr>
          <p:spPr>
            <a:xfrm>
              <a:off x="6236284" y="-5715"/>
              <a:ext cx="1691640" cy="3467100"/>
            </a:xfrm>
            <a:custGeom>
              <a:avLst/>
              <a:gdLst>
                <a:gd name="connsiteX0" fmla="*/ 14859 w 1691640"/>
                <a:gd name="connsiteY0" fmla="*/ 3468853 h 3467100"/>
                <a:gd name="connsiteX1" fmla="*/ 1692631 w 1691640"/>
                <a:gd name="connsiteY1" fmla="*/ 5715 h 3467100"/>
                <a:gd name="connsiteX2" fmla="*/ 1322146 w 1691640"/>
                <a:gd name="connsiteY2" fmla="*/ 5715 h 3467100"/>
                <a:gd name="connsiteX3" fmla="*/ 5715 w 1691640"/>
                <a:gd name="connsiteY3" fmla="*/ 3467176 h 3467100"/>
                <a:gd name="connsiteX4" fmla="*/ 14859 w 1691640"/>
                <a:gd name="connsiteY4" fmla="*/ 3468853 h 346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1640" h="3467100">
                  <a:moveTo>
                    <a:pt x="14859" y="3468853"/>
                  </a:moveTo>
                  <a:lnTo>
                    <a:pt x="1692631" y="5715"/>
                  </a:lnTo>
                  <a:lnTo>
                    <a:pt x="1322146" y="5715"/>
                  </a:lnTo>
                  <a:lnTo>
                    <a:pt x="5715" y="3467176"/>
                  </a:lnTo>
                  <a:cubicBezTo>
                    <a:pt x="8687" y="3467634"/>
                    <a:pt x="11735" y="3468243"/>
                    <a:pt x="14859" y="34688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7" name="자유형: 도형 36">
              <a:extLst>
                <a:ext uri="{FF2B5EF4-FFF2-40B4-BE49-F238E27FC236}">
                  <a16:creationId xmlns:a16="http://schemas.microsoft.com/office/drawing/2014/main" id="{CECA7AB9-47BE-4F8A-BC0F-DBEBC4D09FB1}"/>
                </a:ext>
              </a:extLst>
            </p:cNvPr>
            <p:cNvSpPr/>
            <p:nvPr/>
          </p:nvSpPr>
          <p:spPr>
            <a:xfrm>
              <a:off x="6250686" y="-5715"/>
              <a:ext cx="2819400" cy="3474720"/>
            </a:xfrm>
            <a:custGeom>
              <a:avLst/>
              <a:gdLst>
                <a:gd name="connsiteX0" fmla="*/ 22098 w 2819400"/>
                <a:gd name="connsiteY0" fmla="*/ 3475101 h 3474720"/>
                <a:gd name="connsiteX1" fmla="*/ 2815591 w 2819400"/>
                <a:gd name="connsiteY1" fmla="*/ 5715 h 3474720"/>
                <a:gd name="connsiteX2" fmla="*/ 1987296 w 2819400"/>
                <a:gd name="connsiteY2" fmla="*/ 5715 h 3474720"/>
                <a:gd name="connsiteX3" fmla="*/ 5715 w 2819400"/>
                <a:gd name="connsiteY3" fmla="*/ 3470148 h 3474720"/>
                <a:gd name="connsiteX4" fmla="*/ 22098 w 2819400"/>
                <a:gd name="connsiteY4" fmla="*/ 3475101 h 3474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9400" h="3474720">
                  <a:moveTo>
                    <a:pt x="22098" y="3475101"/>
                  </a:moveTo>
                  <a:lnTo>
                    <a:pt x="2815591" y="5715"/>
                  </a:lnTo>
                  <a:lnTo>
                    <a:pt x="1987296" y="5715"/>
                  </a:lnTo>
                  <a:lnTo>
                    <a:pt x="5715" y="3470148"/>
                  </a:lnTo>
                  <a:cubicBezTo>
                    <a:pt x="11125" y="3471444"/>
                    <a:pt x="16612" y="3473120"/>
                    <a:pt x="22098" y="34751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8" name="자유형: 도형 37">
              <a:extLst>
                <a:ext uri="{FF2B5EF4-FFF2-40B4-BE49-F238E27FC236}">
                  <a16:creationId xmlns:a16="http://schemas.microsoft.com/office/drawing/2014/main" id="{7E33D99D-0142-4DA2-9758-25558438F9F9}"/>
                </a:ext>
              </a:extLst>
            </p:cNvPr>
            <p:cNvSpPr/>
            <p:nvPr/>
          </p:nvSpPr>
          <p:spPr>
            <a:xfrm>
              <a:off x="6299835" y="-5715"/>
              <a:ext cx="5379720" cy="3497580"/>
            </a:xfrm>
            <a:custGeom>
              <a:avLst/>
              <a:gdLst>
                <a:gd name="connsiteX0" fmla="*/ 13868 w 5379720"/>
                <a:gd name="connsiteY0" fmla="*/ 3495599 h 3497580"/>
                <a:gd name="connsiteX1" fmla="*/ 5380253 w 5379720"/>
                <a:gd name="connsiteY1" fmla="*/ 5715 h 3497580"/>
                <a:gd name="connsiteX2" fmla="*/ 4726000 w 5379720"/>
                <a:gd name="connsiteY2" fmla="*/ 5715 h 3497580"/>
                <a:gd name="connsiteX3" fmla="*/ 5715 w 5379720"/>
                <a:gd name="connsiteY3" fmla="*/ 3490417 h 3497580"/>
                <a:gd name="connsiteX4" fmla="*/ 13868 w 5379720"/>
                <a:gd name="connsiteY4" fmla="*/ 3495599 h 3497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79720" h="3497580">
                  <a:moveTo>
                    <a:pt x="13868" y="3495599"/>
                  </a:moveTo>
                  <a:lnTo>
                    <a:pt x="5380253" y="5715"/>
                  </a:lnTo>
                  <a:lnTo>
                    <a:pt x="4726000" y="5715"/>
                  </a:lnTo>
                  <a:lnTo>
                    <a:pt x="5715" y="3490417"/>
                  </a:lnTo>
                  <a:cubicBezTo>
                    <a:pt x="8534" y="3492170"/>
                    <a:pt x="11277" y="3493846"/>
                    <a:pt x="13868" y="34955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9" name="자유형: 도형 38">
              <a:extLst>
                <a:ext uri="{FF2B5EF4-FFF2-40B4-BE49-F238E27FC236}">
                  <a16:creationId xmlns:a16="http://schemas.microsoft.com/office/drawing/2014/main" id="{B74B39B5-A7E1-4FB5-BAB5-03E950FD1346}"/>
                </a:ext>
              </a:extLst>
            </p:cNvPr>
            <p:cNvSpPr/>
            <p:nvPr/>
          </p:nvSpPr>
          <p:spPr>
            <a:xfrm>
              <a:off x="6209462" y="-5715"/>
              <a:ext cx="640080" cy="3467100"/>
            </a:xfrm>
            <a:custGeom>
              <a:avLst/>
              <a:gdLst>
                <a:gd name="connsiteX0" fmla="*/ 363550 w 640080"/>
                <a:gd name="connsiteY0" fmla="*/ 5715 h 3467100"/>
                <a:gd name="connsiteX1" fmla="*/ 5715 w 640080"/>
                <a:gd name="connsiteY1" fmla="*/ 3464509 h 3467100"/>
                <a:gd name="connsiteX2" fmla="*/ 16002 w 640080"/>
                <a:gd name="connsiteY2" fmla="*/ 3465119 h 3467100"/>
                <a:gd name="connsiteX3" fmla="*/ 639013 w 640080"/>
                <a:gd name="connsiteY3" fmla="*/ 5715 h 3467100"/>
                <a:gd name="connsiteX4" fmla="*/ 363550 w 640080"/>
                <a:gd name="connsiteY4" fmla="*/ 5715 h 346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0080" h="3467100">
                  <a:moveTo>
                    <a:pt x="363550" y="5715"/>
                  </a:moveTo>
                  <a:lnTo>
                    <a:pt x="5715" y="3464509"/>
                  </a:lnTo>
                  <a:cubicBezTo>
                    <a:pt x="8992" y="3464662"/>
                    <a:pt x="12497" y="3464890"/>
                    <a:pt x="16002" y="3465119"/>
                  </a:cubicBezTo>
                  <a:lnTo>
                    <a:pt x="639013" y="5715"/>
                  </a:lnTo>
                  <a:lnTo>
                    <a:pt x="363550" y="571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0" name="자유형: 도형 39">
              <a:extLst>
                <a:ext uri="{FF2B5EF4-FFF2-40B4-BE49-F238E27FC236}">
                  <a16:creationId xmlns:a16="http://schemas.microsoft.com/office/drawing/2014/main" id="{A343E83B-C484-4028-A58C-6E23C32D8E73}"/>
                </a:ext>
              </a:extLst>
            </p:cNvPr>
            <p:cNvSpPr/>
            <p:nvPr/>
          </p:nvSpPr>
          <p:spPr>
            <a:xfrm>
              <a:off x="4902860" y="-5715"/>
              <a:ext cx="1264920" cy="3467100"/>
            </a:xfrm>
            <a:custGeom>
              <a:avLst/>
              <a:gdLst>
                <a:gd name="connsiteX0" fmla="*/ 1266444 w 1264920"/>
                <a:gd name="connsiteY0" fmla="*/ 3465652 h 3467100"/>
                <a:gd name="connsiteX1" fmla="*/ 362483 w 1264920"/>
                <a:gd name="connsiteY1" fmla="*/ 5715 h 3467100"/>
                <a:gd name="connsiteX2" fmla="*/ 5715 w 1264920"/>
                <a:gd name="connsiteY2" fmla="*/ 5715 h 3467100"/>
                <a:gd name="connsiteX3" fmla="*/ 1256386 w 1264920"/>
                <a:gd name="connsiteY3" fmla="*/ 3467024 h 3467100"/>
                <a:gd name="connsiteX4" fmla="*/ 1266444 w 1264920"/>
                <a:gd name="connsiteY4" fmla="*/ 3465652 h 346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920" h="3467100">
                  <a:moveTo>
                    <a:pt x="1266444" y="3465652"/>
                  </a:moveTo>
                  <a:lnTo>
                    <a:pt x="362483" y="5715"/>
                  </a:lnTo>
                  <a:lnTo>
                    <a:pt x="5715" y="5715"/>
                  </a:lnTo>
                  <a:lnTo>
                    <a:pt x="1256386" y="3467024"/>
                  </a:lnTo>
                  <a:cubicBezTo>
                    <a:pt x="1259510" y="3466567"/>
                    <a:pt x="1262863" y="3466109"/>
                    <a:pt x="1266444" y="34656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1" name="자유형: 도형 40">
              <a:extLst>
                <a:ext uri="{FF2B5EF4-FFF2-40B4-BE49-F238E27FC236}">
                  <a16:creationId xmlns:a16="http://schemas.microsoft.com/office/drawing/2014/main" id="{4CB30A1E-3752-4608-98DE-C06AFD5EFB39}"/>
                </a:ext>
              </a:extLst>
            </p:cNvPr>
            <p:cNvSpPr/>
            <p:nvPr/>
          </p:nvSpPr>
          <p:spPr>
            <a:xfrm>
              <a:off x="3831107" y="-5715"/>
              <a:ext cx="2316480" cy="3474720"/>
            </a:xfrm>
            <a:custGeom>
              <a:avLst/>
              <a:gdLst>
                <a:gd name="connsiteX0" fmla="*/ 2313051 w 2316480"/>
                <a:gd name="connsiteY0" fmla="*/ 3470148 h 3474720"/>
                <a:gd name="connsiteX1" fmla="*/ 325069 w 2316480"/>
                <a:gd name="connsiteY1" fmla="*/ 5715 h 3474720"/>
                <a:gd name="connsiteX2" fmla="*/ 5715 w 2316480"/>
                <a:gd name="connsiteY2" fmla="*/ 5715 h 3474720"/>
                <a:gd name="connsiteX3" fmla="*/ 2306346 w 2316480"/>
                <a:gd name="connsiteY3" fmla="*/ 3471977 h 3474720"/>
                <a:gd name="connsiteX4" fmla="*/ 2313051 w 2316480"/>
                <a:gd name="connsiteY4" fmla="*/ 3470148 h 3474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6480" h="3474720">
                  <a:moveTo>
                    <a:pt x="2313051" y="3470148"/>
                  </a:moveTo>
                  <a:lnTo>
                    <a:pt x="325069" y="5715"/>
                  </a:lnTo>
                  <a:lnTo>
                    <a:pt x="5715" y="5715"/>
                  </a:lnTo>
                  <a:lnTo>
                    <a:pt x="2306346" y="3471977"/>
                  </a:lnTo>
                  <a:cubicBezTo>
                    <a:pt x="2308784" y="3471291"/>
                    <a:pt x="2310994" y="3470682"/>
                    <a:pt x="2313051" y="34701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2" name="자유형: 도형 41">
              <a:extLst>
                <a:ext uri="{FF2B5EF4-FFF2-40B4-BE49-F238E27FC236}">
                  <a16:creationId xmlns:a16="http://schemas.microsoft.com/office/drawing/2014/main" id="{D23A1B6E-77C9-4D67-962D-2016597B94CF}"/>
                </a:ext>
              </a:extLst>
            </p:cNvPr>
            <p:cNvSpPr/>
            <p:nvPr/>
          </p:nvSpPr>
          <p:spPr>
            <a:xfrm>
              <a:off x="5539816" y="-5715"/>
              <a:ext cx="693420" cy="3467100"/>
            </a:xfrm>
            <a:custGeom>
              <a:avLst/>
              <a:gdLst>
                <a:gd name="connsiteX0" fmla="*/ 658444 w 693420"/>
                <a:gd name="connsiteY0" fmla="*/ 3464128 h 3467100"/>
                <a:gd name="connsiteX1" fmla="*/ 692506 w 693420"/>
                <a:gd name="connsiteY1" fmla="*/ 5715 h 3467100"/>
                <a:gd name="connsiteX2" fmla="*/ 5715 w 693420"/>
                <a:gd name="connsiteY2" fmla="*/ 5715 h 3467100"/>
                <a:gd name="connsiteX3" fmla="*/ 636041 w 693420"/>
                <a:gd name="connsiteY3" fmla="*/ 3465043 h 3467100"/>
                <a:gd name="connsiteX4" fmla="*/ 658444 w 693420"/>
                <a:gd name="connsiteY4" fmla="*/ 3464128 h 346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3420" h="3467100">
                  <a:moveTo>
                    <a:pt x="658444" y="3464128"/>
                  </a:moveTo>
                  <a:lnTo>
                    <a:pt x="692506" y="5715"/>
                  </a:lnTo>
                  <a:lnTo>
                    <a:pt x="5715" y="5715"/>
                  </a:lnTo>
                  <a:lnTo>
                    <a:pt x="636041" y="3465043"/>
                  </a:lnTo>
                  <a:cubicBezTo>
                    <a:pt x="643585" y="3464509"/>
                    <a:pt x="651815" y="3464128"/>
                    <a:pt x="658444" y="34641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590948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0" r:id="rId1"/>
    <p:sldLayoutId id="2147483761" r:id="rId2"/>
    <p:sldLayoutId id="2147483762" r:id="rId3"/>
    <p:sldLayoutId id="2147483763" r:id="rId4"/>
    <p:sldLayoutId id="2147483764" r:id="rId5"/>
    <p:sldLayoutId id="2147483765" r:id="rId6"/>
    <p:sldLayoutId id="2147483766" r:id="rId7"/>
    <p:sldLayoutId id="2147483767" r:id="rId8"/>
    <p:sldLayoutId id="2147483768" r:id="rId9"/>
    <p:sldLayoutId id="2147483769" r:id="rId10"/>
    <p:sldLayoutId id="2147483770" r:id="rId11"/>
    <p:sldLayoutId id="2147483771" r:id="rId12"/>
    <p:sldLayoutId id="2147483772" r:id="rId13"/>
    <p:sldLayoutId id="2147483773" r:id="rId14"/>
    <p:sldLayoutId id="2147483774" r:id="rId15"/>
    <p:sldLayoutId id="2147483775" r:id="rId16"/>
    <p:sldLayoutId id="2147483776" r:id="rId17"/>
    <p:sldLayoutId id="2147483777" r:id="rId18"/>
  </p:sldLayoutIdLst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4386F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9Slide.vn - 2019">
            <a:extLst>
              <a:ext uri="{FF2B5EF4-FFF2-40B4-BE49-F238E27FC236}">
                <a16:creationId xmlns:a16="http://schemas.microsoft.com/office/drawing/2014/main" id="{CCDFA5C9-AB93-499F-84C5-A8CC2D845442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grpSp>
        <p:nvGrpSpPr>
          <p:cNvPr id="4" name="그래픽 2">
            <a:extLst>
              <a:ext uri="{FF2B5EF4-FFF2-40B4-BE49-F238E27FC236}">
                <a16:creationId xmlns:a16="http://schemas.microsoft.com/office/drawing/2014/main" id="{3C7052F5-1088-4571-8687-94BF0B990FF4}"/>
              </a:ext>
            </a:extLst>
          </p:cNvPr>
          <p:cNvGrpSpPr/>
          <p:nvPr/>
        </p:nvGrpSpPr>
        <p:grpSpPr>
          <a:xfrm>
            <a:off x="0" y="0"/>
            <a:ext cx="12192000" cy="6858000"/>
            <a:chOff x="0" y="0"/>
            <a:chExt cx="12192000" cy="6858000"/>
          </a:xfrm>
          <a:gradFill flip="none" rotWithShape="1">
            <a:gsLst>
              <a:gs pos="0">
                <a:schemeClr val="bg1">
                  <a:alpha val="0"/>
                </a:schemeClr>
              </a:gs>
              <a:gs pos="100000">
                <a:schemeClr val="bg1">
                  <a:alpha val="11000"/>
                </a:schemeClr>
              </a:gs>
            </a:gsLst>
            <a:path path="circle">
              <a:fillToRect l="50000" t="50000" r="50000" b="50000"/>
            </a:path>
            <a:tileRect/>
          </a:gradFill>
        </p:grpSpPr>
        <p:sp>
          <p:nvSpPr>
            <p:cNvPr id="5" name="자유형: 도형 4">
              <a:extLst>
                <a:ext uri="{FF2B5EF4-FFF2-40B4-BE49-F238E27FC236}">
                  <a16:creationId xmlns:a16="http://schemas.microsoft.com/office/drawing/2014/main" id="{8DEBB66E-2827-415F-88DE-54D8FD394FCE}"/>
                </a:ext>
              </a:extLst>
            </p:cNvPr>
            <p:cNvSpPr/>
            <p:nvPr/>
          </p:nvSpPr>
          <p:spPr>
            <a:xfrm>
              <a:off x="6337478" y="3600755"/>
              <a:ext cx="5859780" cy="2042160"/>
            </a:xfrm>
            <a:custGeom>
              <a:avLst/>
              <a:gdLst>
                <a:gd name="connsiteX0" fmla="*/ 5715 w 5859780"/>
                <a:gd name="connsiteY0" fmla="*/ 10516 h 2042160"/>
                <a:gd name="connsiteX1" fmla="*/ 5854522 w 5859780"/>
                <a:gd name="connsiteY1" fmla="*/ 2041322 h 2042160"/>
                <a:gd name="connsiteX2" fmla="*/ 5854522 w 5859780"/>
                <a:gd name="connsiteY2" fmla="*/ 1790243 h 2042160"/>
                <a:gd name="connsiteX3" fmla="*/ 9296 w 5859780"/>
                <a:gd name="connsiteY3" fmla="*/ 5715 h 2042160"/>
                <a:gd name="connsiteX4" fmla="*/ 5715 w 5859780"/>
                <a:gd name="connsiteY4" fmla="*/ 10516 h 204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59780" h="2042160">
                  <a:moveTo>
                    <a:pt x="5715" y="10516"/>
                  </a:moveTo>
                  <a:lnTo>
                    <a:pt x="5854522" y="2041322"/>
                  </a:lnTo>
                  <a:lnTo>
                    <a:pt x="5854522" y="1790243"/>
                  </a:lnTo>
                  <a:lnTo>
                    <a:pt x="9296" y="5715"/>
                  </a:lnTo>
                  <a:cubicBezTo>
                    <a:pt x="8153" y="7239"/>
                    <a:pt x="6934" y="8839"/>
                    <a:pt x="5715" y="105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" name="자유형: 도형 5">
              <a:extLst>
                <a:ext uri="{FF2B5EF4-FFF2-40B4-BE49-F238E27FC236}">
                  <a16:creationId xmlns:a16="http://schemas.microsoft.com/office/drawing/2014/main" id="{B725E888-6E59-469B-96DE-7EFF08466293}"/>
                </a:ext>
              </a:extLst>
            </p:cNvPr>
            <p:cNvSpPr/>
            <p:nvPr/>
          </p:nvSpPr>
          <p:spPr>
            <a:xfrm>
              <a:off x="6344336" y="3585362"/>
              <a:ext cx="5852160" cy="1508760"/>
            </a:xfrm>
            <a:custGeom>
              <a:avLst/>
              <a:gdLst>
                <a:gd name="connsiteX0" fmla="*/ 5715 w 5852160"/>
                <a:gd name="connsiteY0" fmla="*/ 15773 h 1508760"/>
                <a:gd name="connsiteX1" fmla="*/ 5847664 w 5852160"/>
                <a:gd name="connsiteY1" fmla="*/ 1507160 h 1508760"/>
                <a:gd name="connsiteX2" fmla="*/ 5847664 w 5852160"/>
                <a:gd name="connsiteY2" fmla="*/ 950214 h 1508760"/>
                <a:gd name="connsiteX3" fmla="*/ 10515 w 5852160"/>
                <a:gd name="connsiteY3" fmla="*/ 5715 h 1508760"/>
                <a:gd name="connsiteX4" fmla="*/ 5715 w 5852160"/>
                <a:gd name="connsiteY4" fmla="*/ 15773 h 1508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52160" h="1508760">
                  <a:moveTo>
                    <a:pt x="5715" y="15773"/>
                  </a:moveTo>
                  <a:lnTo>
                    <a:pt x="5847664" y="1507160"/>
                  </a:lnTo>
                  <a:lnTo>
                    <a:pt x="5847664" y="950214"/>
                  </a:lnTo>
                  <a:lnTo>
                    <a:pt x="10515" y="5715"/>
                  </a:lnTo>
                  <a:cubicBezTo>
                    <a:pt x="9296" y="9144"/>
                    <a:pt x="7696" y="12421"/>
                    <a:pt x="5715" y="157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" name="자유형: 도형 6">
              <a:extLst>
                <a:ext uri="{FF2B5EF4-FFF2-40B4-BE49-F238E27FC236}">
                  <a16:creationId xmlns:a16="http://schemas.microsoft.com/office/drawing/2014/main" id="{7BBB10C9-CFC0-449A-989E-C9DD645C78DC}"/>
                </a:ext>
              </a:extLst>
            </p:cNvPr>
            <p:cNvSpPr/>
            <p:nvPr/>
          </p:nvSpPr>
          <p:spPr>
            <a:xfrm>
              <a:off x="6298387" y="3626968"/>
              <a:ext cx="5532120" cy="3230880"/>
            </a:xfrm>
            <a:custGeom>
              <a:avLst/>
              <a:gdLst>
                <a:gd name="connsiteX0" fmla="*/ 5715 w 5532120"/>
                <a:gd name="connsiteY0" fmla="*/ 16535 h 3230880"/>
                <a:gd name="connsiteX1" fmla="*/ 4263771 w 5532120"/>
                <a:gd name="connsiteY1" fmla="*/ 3231032 h 3230880"/>
                <a:gd name="connsiteX2" fmla="*/ 5527244 w 5532120"/>
                <a:gd name="connsiteY2" fmla="*/ 3231032 h 3230880"/>
                <a:gd name="connsiteX3" fmla="*/ 22098 w 5532120"/>
                <a:gd name="connsiteY3" fmla="*/ 5715 h 3230880"/>
                <a:gd name="connsiteX4" fmla="*/ 5715 w 5532120"/>
                <a:gd name="connsiteY4" fmla="*/ 16535 h 3230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0" h="3230880">
                  <a:moveTo>
                    <a:pt x="5715" y="16535"/>
                  </a:moveTo>
                  <a:lnTo>
                    <a:pt x="4263771" y="3231032"/>
                  </a:lnTo>
                  <a:lnTo>
                    <a:pt x="5527244" y="3231032"/>
                  </a:lnTo>
                  <a:lnTo>
                    <a:pt x="22098" y="5715"/>
                  </a:lnTo>
                  <a:cubicBezTo>
                    <a:pt x="16917" y="9601"/>
                    <a:pt x="11430" y="13259"/>
                    <a:pt x="5715" y="165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8" name="자유형: 도형 7">
              <a:extLst>
                <a:ext uri="{FF2B5EF4-FFF2-40B4-BE49-F238E27FC236}">
                  <a16:creationId xmlns:a16="http://schemas.microsoft.com/office/drawing/2014/main" id="{F2C5F0D0-EB25-4F73-9742-10012B68894A}"/>
                </a:ext>
              </a:extLst>
            </p:cNvPr>
            <p:cNvSpPr/>
            <p:nvPr/>
          </p:nvSpPr>
          <p:spPr>
            <a:xfrm>
              <a:off x="6320790" y="3616604"/>
              <a:ext cx="5875020" cy="3116580"/>
            </a:xfrm>
            <a:custGeom>
              <a:avLst/>
              <a:gdLst>
                <a:gd name="connsiteX0" fmla="*/ 5715 w 5875020"/>
                <a:gd name="connsiteY0" fmla="*/ 11354 h 3116580"/>
                <a:gd name="connsiteX1" fmla="*/ 5871210 w 5875020"/>
                <a:gd name="connsiteY1" fmla="*/ 3112313 h 3116580"/>
                <a:gd name="connsiteX2" fmla="*/ 5871210 w 5875020"/>
                <a:gd name="connsiteY2" fmla="*/ 2719045 h 3116580"/>
                <a:gd name="connsiteX3" fmla="*/ 12116 w 5875020"/>
                <a:gd name="connsiteY3" fmla="*/ 5715 h 3116580"/>
                <a:gd name="connsiteX4" fmla="*/ 5715 w 5875020"/>
                <a:gd name="connsiteY4" fmla="*/ 11354 h 311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75020" h="3116580">
                  <a:moveTo>
                    <a:pt x="5715" y="11354"/>
                  </a:moveTo>
                  <a:lnTo>
                    <a:pt x="5871210" y="3112313"/>
                  </a:lnTo>
                  <a:lnTo>
                    <a:pt x="5871210" y="2719045"/>
                  </a:lnTo>
                  <a:lnTo>
                    <a:pt x="12116" y="5715"/>
                  </a:lnTo>
                  <a:cubicBezTo>
                    <a:pt x="10058" y="7620"/>
                    <a:pt x="8001" y="9525"/>
                    <a:pt x="5715" y="113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9" name="자유형: 도형 8">
              <a:extLst>
                <a:ext uri="{FF2B5EF4-FFF2-40B4-BE49-F238E27FC236}">
                  <a16:creationId xmlns:a16="http://schemas.microsoft.com/office/drawing/2014/main" id="{F6479296-7A5F-42A7-A4E1-890AD9FE5431}"/>
                </a:ext>
              </a:extLst>
            </p:cNvPr>
            <p:cNvSpPr/>
            <p:nvPr/>
          </p:nvSpPr>
          <p:spPr>
            <a:xfrm>
              <a:off x="6281395" y="3642512"/>
              <a:ext cx="3749040" cy="3215640"/>
            </a:xfrm>
            <a:custGeom>
              <a:avLst/>
              <a:gdLst>
                <a:gd name="connsiteX0" fmla="*/ 5715 w 3749040"/>
                <a:gd name="connsiteY0" fmla="*/ 9754 h 3215640"/>
                <a:gd name="connsiteX1" fmla="*/ 3364078 w 3749040"/>
                <a:gd name="connsiteY1" fmla="*/ 3215488 h 3215640"/>
                <a:gd name="connsiteX2" fmla="*/ 3750793 w 3749040"/>
                <a:gd name="connsiteY2" fmla="*/ 3215488 h 3215640"/>
                <a:gd name="connsiteX3" fmla="*/ 14173 w 3749040"/>
                <a:gd name="connsiteY3" fmla="*/ 5715 h 3215640"/>
                <a:gd name="connsiteX4" fmla="*/ 5715 w 3749040"/>
                <a:gd name="connsiteY4" fmla="*/ 9754 h 3215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9040" h="3215640">
                  <a:moveTo>
                    <a:pt x="5715" y="9754"/>
                  </a:moveTo>
                  <a:lnTo>
                    <a:pt x="3364078" y="3215488"/>
                  </a:lnTo>
                  <a:lnTo>
                    <a:pt x="3750793" y="3215488"/>
                  </a:lnTo>
                  <a:lnTo>
                    <a:pt x="14173" y="5715"/>
                  </a:lnTo>
                  <a:cubicBezTo>
                    <a:pt x="11506" y="7011"/>
                    <a:pt x="8686" y="8382"/>
                    <a:pt x="5715" y="97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0" name="자유형: 도형 9">
              <a:extLst>
                <a:ext uri="{FF2B5EF4-FFF2-40B4-BE49-F238E27FC236}">
                  <a16:creationId xmlns:a16="http://schemas.microsoft.com/office/drawing/2014/main" id="{6C649312-3F1F-481E-83E8-426D213E6422}"/>
                </a:ext>
              </a:extLst>
            </p:cNvPr>
            <p:cNvSpPr/>
            <p:nvPr/>
          </p:nvSpPr>
          <p:spPr>
            <a:xfrm>
              <a:off x="6349136" y="2577236"/>
              <a:ext cx="5844540" cy="975360"/>
            </a:xfrm>
            <a:custGeom>
              <a:avLst/>
              <a:gdLst>
                <a:gd name="connsiteX0" fmla="*/ 8992 w 5844540"/>
                <a:gd name="connsiteY0" fmla="*/ 971017 h 975360"/>
                <a:gd name="connsiteX1" fmla="*/ 5842864 w 5844540"/>
                <a:gd name="connsiteY1" fmla="*/ 527914 h 975360"/>
                <a:gd name="connsiteX2" fmla="*/ 5842864 w 5844540"/>
                <a:gd name="connsiteY2" fmla="*/ 5715 h 975360"/>
                <a:gd name="connsiteX3" fmla="*/ 5715 w 5844540"/>
                <a:gd name="connsiteY3" fmla="*/ 958977 h 975360"/>
                <a:gd name="connsiteX4" fmla="*/ 8992 w 5844540"/>
                <a:gd name="connsiteY4" fmla="*/ 971017 h 975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4540" h="975360">
                  <a:moveTo>
                    <a:pt x="8992" y="971017"/>
                  </a:moveTo>
                  <a:lnTo>
                    <a:pt x="5842864" y="527914"/>
                  </a:lnTo>
                  <a:lnTo>
                    <a:pt x="5842864" y="5715"/>
                  </a:lnTo>
                  <a:lnTo>
                    <a:pt x="5715" y="958977"/>
                  </a:lnTo>
                  <a:cubicBezTo>
                    <a:pt x="7163" y="962863"/>
                    <a:pt x="8230" y="966826"/>
                    <a:pt x="8992" y="9710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1" name="자유형: 도형 10">
              <a:extLst>
                <a:ext uri="{FF2B5EF4-FFF2-40B4-BE49-F238E27FC236}">
                  <a16:creationId xmlns:a16="http://schemas.microsoft.com/office/drawing/2014/main" id="{A600E94C-72EC-46EA-87D9-E64B575E478A}"/>
                </a:ext>
              </a:extLst>
            </p:cNvPr>
            <p:cNvSpPr/>
            <p:nvPr/>
          </p:nvSpPr>
          <p:spPr>
            <a:xfrm>
              <a:off x="6345022" y="2077822"/>
              <a:ext cx="5852160" cy="1455420"/>
            </a:xfrm>
            <a:custGeom>
              <a:avLst/>
              <a:gdLst>
                <a:gd name="connsiteX0" fmla="*/ 8001 w 5852160"/>
                <a:gd name="connsiteY0" fmla="*/ 1454049 h 1455420"/>
                <a:gd name="connsiteX1" fmla="*/ 5846979 w 5852160"/>
                <a:gd name="connsiteY1" fmla="*/ 287808 h 1455420"/>
                <a:gd name="connsiteX2" fmla="*/ 5846979 w 5852160"/>
                <a:gd name="connsiteY2" fmla="*/ 5715 h 1455420"/>
                <a:gd name="connsiteX3" fmla="*/ 5715 w 5852160"/>
                <a:gd name="connsiteY3" fmla="*/ 1449553 h 1455420"/>
                <a:gd name="connsiteX4" fmla="*/ 8001 w 5852160"/>
                <a:gd name="connsiteY4" fmla="*/ 1454049 h 145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52160" h="1455420">
                  <a:moveTo>
                    <a:pt x="8001" y="1454049"/>
                  </a:moveTo>
                  <a:lnTo>
                    <a:pt x="5846979" y="287808"/>
                  </a:lnTo>
                  <a:lnTo>
                    <a:pt x="5846979" y="5715"/>
                  </a:lnTo>
                  <a:lnTo>
                    <a:pt x="5715" y="1449553"/>
                  </a:lnTo>
                  <a:cubicBezTo>
                    <a:pt x="6477" y="1450924"/>
                    <a:pt x="7239" y="1452448"/>
                    <a:pt x="8001" y="1454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2" name="자유형: 도형 11">
              <a:extLst>
                <a:ext uri="{FF2B5EF4-FFF2-40B4-BE49-F238E27FC236}">
                  <a16:creationId xmlns:a16="http://schemas.microsoft.com/office/drawing/2014/main" id="{DE33201C-D069-4A15-9FEE-A80B34A3D691}"/>
                </a:ext>
              </a:extLst>
            </p:cNvPr>
            <p:cNvSpPr/>
            <p:nvPr/>
          </p:nvSpPr>
          <p:spPr>
            <a:xfrm>
              <a:off x="6350737" y="3574389"/>
              <a:ext cx="5844540" cy="754380"/>
            </a:xfrm>
            <a:custGeom>
              <a:avLst/>
              <a:gdLst>
                <a:gd name="connsiteX0" fmla="*/ 5715 w 5844540"/>
                <a:gd name="connsiteY0" fmla="*/ 11735 h 754380"/>
                <a:gd name="connsiteX1" fmla="*/ 5841264 w 5844540"/>
                <a:gd name="connsiteY1" fmla="*/ 749656 h 754380"/>
                <a:gd name="connsiteX2" fmla="*/ 5841264 w 5844540"/>
                <a:gd name="connsiteY2" fmla="*/ 490728 h 754380"/>
                <a:gd name="connsiteX3" fmla="*/ 7163 w 5844540"/>
                <a:gd name="connsiteY3" fmla="*/ 5715 h 754380"/>
                <a:gd name="connsiteX4" fmla="*/ 5715 w 5844540"/>
                <a:gd name="connsiteY4" fmla="*/ 11735 h 7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4540" h="754380">
                  <a:moveTo>
                    <a:pt x="5715" y="11735"/>
                  </a:moveTo>
                  <a:lnTo>
                    <a:pt x="5841264" y="749656"/>
                  </a:lnTo>
                  <a:lnTo>
                    <a:pt x="5841264" y="490728"/>
                  </a:lnTo>
                  <a:lnTo>
                    <a:pt x="7163" y="5715"/>
                  </a:lnTo>
                  <a:cubicBezTo>
                    <a:pt x="6706" y="7925"/>
                    <a:pt x="6248" y="9906"/>
                    <a:pt x="5715" y="117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3" name="자유형: 도형 12">
              <a:extLst>
                <a:ext uri="{FF2B5EF4-FFF2-40B4-BE49-F238E27FC236}">
                  <a16:creationId xmlns:a16="http://schemas.microsoft.com/office/drawing/2014/main" id="{17E94394-4BB8-472D-8D0D-FFBD048FC456}"/>
                </a:ext>
              </a:extLst>
            </p:cNvPr>
            <p:cNvSpPr/>
            <p:nvPr/>
          </p:nvSpPr>
          <p:spPr>
            <a:xfrm>
              <a:off x="6353404" y="3352724"/>
              <a:ext cx="5836920" cy="213360"/>
            </a:xfrm>
            <a:custGeom>
              <a:avLst/>
              <a:gdLst>
                <a:gd name="connsiteX0" fmla="*/ 5943 w 5836920"/>
                <a:gd name="connsiteY0" fmla="*/ 210083 h 213360"/>
                <a:gd name="connsiteX1" fmla="*/ 5838596 w 5836920"/>
                <a:gd name="connsiteY1" fmla="*/ 207264 h 213360"/>
                <a:gd name="connsiteX2" fmla="*/ 5838596 w 5836920"/>
                <a:gd name="connsiteY2" fmla="*/ 5715 h 213360"/>
                <a:gd name="connsiteX3" fmla="*/ 5715 w 5836920"/>
                <a:gd name="connsiteY3" fmla="*/ 203759 h 213360"/>
                <a:gd name="connsiteX4" fmla="*/ 5943 w 5836920"/>
                <a:gd name="connsiteY4" fmla="*/ 210083 h 21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36920" h="213360">
                  <a:moveTo>
                    <a:pt x="5943" y="210083"/>
                  </a:moveTo>
                  <a:lnTo>
                    <a:pt x="5838596" y="207264"/>
                  </a:lnTo>
                  <a:lnTo>
                    <a:pt x="5838596" y="5715"/>
                  </a:lnTo>
                  <a:lnTo>
                    <a:pt x="5715" y="203759"/>
                  </a:lnTo>
                  <a:cubicBezTo>
                    <a:pt x="5867" y="205816"/>
                    <a:pt x="5943" y="207950"/>
                    <a:pt x="5943" y="2100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4" name="자유형: 도형 13">
              <a:extLst>
                <a:ext uri="{FF2B5EF4-FFF2-40B4-BE49-F238E27FC236}">
                  <a16:creationId xmlns:a16="http://schemas.microsoft.com/office/drawing/2014/main" id="{14AEC6F9-04EF-4EC6-8979-BAE3CB97E0FA}"/>
                </a:ext>
              </a:extLst>
            </p:cNvPr>
            <p:cNvSpPr/>
            <p:nvPr/>
          </p:nvSpPr>
          <p:spPr>
            <a:xfrm>
              <a:off x="4317035" y="3657295"/>
              <a:ext cx="1836420" cy="3200400"/>
            </a:xfrm>
            <a:custGeom>
              <a:avLst/>
              <a:gdLst>
                <a:gd name="connsiteX0" fmla="*/ 1826971 w 1836420"/>
                <a:gd name="connsiteY0" fmla="*/ 5715 h 3200400"/>
                <a:gd name="connsiteX1" fmla="*/ 5715 w 1836420"/>
                <a:gd name="connsiteY1" fmla="*/ 3200705 h 3200400"/>
                <a:gd name="connsiteX2" fmla="*/ 290779 w 1836420"/>
                <a:gd name="connsiteY2" fmla="*/ 3200705 h 3200400"/>
                <a:gd name="connsiteX3" fmla="*/ 1832915 w 1836420"/>
                <a:gd name="connsiteY3" fmla="*/ 7011 h 3200400"/>
                <a:gd name="connsiteX4" fmla="*/ 1826971 w 1836420"/>
                <a:gd name="connsiteY4" fmla="*/ 5715 h 32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420" h="3200400">
                  <a:moveTo>
                    <a:pt x="1826971" y="5715"/>
                  </a:moveTo>
                  <a:lnTo>
                    <a:pt x="5715" y="3200705"/>
                  </a:lnTo>
                  <a:lnTo>
                    <a:pt x="290779" y="3200705"/>
                  </a:lnTo>
                  <a:lnTo>
                    <a:pt x="1832915" y="7011"/>
                  </a:lnTo>
                  <a:cubicBezTo>
                    <a:pt x="1831086" y="6629"/>
                    <a:pt x="1829105" y="6172"/>
                    <a:pt x="1826971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5" name="자유형: 도형 14">
              <a:extLst>
                <a:ext uri="{FF2B5EF4-FFF2-40B4-BE49-F238E27FC236}">
                  <a16:creationId xmlns:a16="http://schemas.microsoft.com/office/drawing/2014/main" id="{A2FA9F45-EAEC-465E-B20B-A27DFD784969}"/>
                </a:ext>
              </a:extLst>
            </p:cNvPr>
            <p:cNvSpPr/>
            <p:nvPr/>
          </p:nvSpPr>
          <p:spPr>
            <a:xfrm>
              <a:off x="3130982" y="3649294"/>
              <a:ext cx="3002280" cy="3208020"/>
            </a:xfrm>
            <a:custGeom>
              <a:avLst/>
              <a:gdLst>
                <a:gd name="connsiteX0" fmla="*/ 2988869 w 3002280"/>
                <a:gd name="connsiteY0" fmla="*/ 5715 h 3208020"/>
                <a:gd name="connsiteX1" fmla="*/ 5715 w 3002280"/>
                <a:gd name="connsiteY1" fmla="*/ 3208706 h 3208020"/>
                <a:gd name="connsiteX2" fmla="*/ 426796 w 3002280"/>
                <a:gd name="connsiteY2" fmla="*/ 3208706 h 3208020"/>
                <a:gd name="connsiteX3" fmla="*/ 2997174 w 3002280"/>
                <a:gd name="connsiteY3" fmla="*/ 8839 h 3208020"/>
                <a:gd name="connsiteX4" fmla="*/ 2988869 w 3002280"/>
                <a:gd name="connsiteY4" fmla="*/ 5715 h 320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280" h="3208020">
                  <a:moveTo>
                    <a:pt x="2988869" y="5715"/>
                  </a:moveTo>
                  <a:lnTo>
                    <a:pt x="5715" y="3208706"/>
                  </a:lnTo>
                  <a:lnTo>
                    <a:pt x="426796" y="3208706"/>
                  </a:lnTo>
                  <a:lnTo>
                    <a:pt x="2997174" y="8839"/>
                  </a:lnTo>
                  <a:cubicBezTo>
                    <a:pt x="2994508" y="7925"/>
                    <a:pt x="2991688" y="6858"/>
                    <a:pt x="2988869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6" name="자유형: 도형 15">
              <a:extLst>
                <a:ext uri="{FF2B5EF4-FFF2-40B4-BE49-F238E27FC236}">
                  <a16:creationId xmlns:a16="http://schemas.microsoft.com/office/drawing/2014/main" id="{5097CC17-52A9-48A8-BCFD-A8B7E4C70B18}"/>
                </a:ext>
              </a:extLst>
            </p:cNvPr>
            <p:cNvSpPr/>
            <p:nvPr/>
          </p:nvSpPr>
          <p:spPr>
            <a:xfrm>
              <a:off x="6333896" y="1205103"/>
              <a:ext cx="5859780" cy="2308860"/>
            </a:xfrm>
            <a:custGeom>
              <a:avLst/>
              <a:gdLst>
                <a:gd name="connsiteX0" fmla="*/ 8763 w 5859780"/>
                <a:gd name="connsiteY0" fmla="*/ 2310460 h 2308860"/>
                <a:gd name="connsiteX1" fmla="*/ 5858104 w 5859780"/>
                <a:gd name="connsiteY1" fmla="*/ 271348 h 2308860"/>
                <a:gd name="connsiteX2" fmla="*/ 5858104 w 5859780"/>
                <a:gd name="connsiteY2" fmla="*/ 5715 h 2308860"/>
                <a:gd name="connsiteX3" fmla="*/ 5715 w 5859780"/>
                <a:gd name="connsiteY3" fmla="*/ 2306955 h 2308860"/>
                <a:gd name="connsiteX4" fmla="*/ 8763 w 5859780"/>
                <a:gd name="connsiteY4" fmla="*/ 2310460 h 23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59780" h="2308860">
                  <a:moveTo>
                    <a:pt x="8763" y="2310460"/>
                  </a:moveTo>
                  <a:lnTo>
                    <a:pt x="5858104" y="271348"/>
                  </a:lnTo>
                  <a:lnTo>
                    <a:pt x="5858104" y="5715"/>
                  </a:lnTo>
                  <a:lnTo>
                    <a:pt x="5715" y="2306955"/>
                  </a:lnTo>
                  <a:cubicBezTo>
                    <a:pt x="7239" y="2308555"/>
                    <a:pt x="8153" y="2309698"/>
                    <a:pt x="8763" y="23104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7" name="자유형: 도형 16">
              <a:extLst>
                <a:ext uri="{FF2B5EF4-FFF2-40B4-BE49-F238E27FC236}">
                  <a16:creationId xmlns:a16="http://schemas.microsoft.com/office/drawing/2014/main" id="{E9B288BD-017D-4926-A495-484F79248B89}"/>
                </a:ext>
              </a:extLst>
            </p:cNvPr>
            <p:cNvSpPr/>
            <p:nvPr/>
          </p:nvSpPr>
          <p:spPr>
            <a:xfrm>
              <a:off x="1743227" y="3637026"/>
              <a:ext cx="4373880" cy="3223260"/>
            </a:xfrm>
            <a:custGeom>
              <a:avLst/>
              <a:gdLst>
                <a:gd name="connsiteX0" fmla="*/ 4352087 w 4373880"/>
                <a:gd name="connsiteY0" fmla="*/ 5715 h 3223260"/>
                <a:gd name="connsiteX1" fmla="*/ 5715 w 4373880"/>
                <a:gd name="connsiteY1" fmla="*/ 3220974 h 3223260"/>
                <a:gd name="connsiteX2" fmla="*/ 1032434 w 4373880"/>
                <a:gd name="connsiteY2" fmla="*/ 3220974 h 3223260"/>
                <a:gd name="connsiteX3" fmla="*/ 4369765 w 4373880"/>
                <a:gd name="connsiteY3" fmla="*/ 14935 h 3223260"/>
                <a:gd name="connsiteX4" fmla="*/ 4352087 w 4373880"/>
                <a:gd name="connsiteY4" fmla="*/ 5715 h 322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3880" h="3223260">
                  <a:moveTo>
                    <a:pt x="4352087" y="5715"/>
                  </a:moveTo>
                  <a:lnTo>
                    <a:pt x="5715" y="3220974"/>
                  </a:lnTo>
                  <a:lnTo>
                    <a:pt x="1032434" y="3220974"/>
                  </a:lnTo>
                  <a:lnTo>
                    <a:pt x="4369765" y="14935"/>
                  </a:lnTo>
                  <a:cubicBezTo>
                    <a:pt x="4363593" y="12192"/>
                    <a:pt x="4357650" y="9068"/>
                    <a:pt x="4352087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8" name="자유형: 도형 17">
              <a:extLst>
                <a:ext uri="{FF2B5EF4-FFF2-40B4-BE49-F238E27FC236}">
                  <a16:creationId xmlns:a16="http://schemas.microsoft.com/office/drawing/2014/main" id="{3804D722-A77B-4794-8DC3-95C75187DA4D}"/>
                </a:ext>
              </a:extLst>
            </p:cNvPr>
            <p:cNvSpPr/>
            <p:nvPr/>
          </p:nvSpPr>
          <p:spPr>
            <a:xfrm>
              <a:off x="599542" y="3626891"/>
              <a:ext cx="5486400" cy="3230880"/>
            </a:xfrm>
            <a:custGeom>
              <a:avLst/>
              <a:gdLst>
                <a:gd name="connsiteX0" fmla="*/ 5480533 w 5486400"/>
                <a:gd name="connsiteY0" fmla="*/ 5715 h 3230880"/>
                <a:gd name="connsiteX1" fmla="*/ 5715 w 5486400"/>
                <a:gd name="connsiteY1" fmla="*/ 3231109 h 3230880"/>
                <a:gd name="connsiteX2" fmla="*/ 546202 w 5486400"/>
                <a:gd name="connsiteY2" fmla="*/ 3231109 h 3230880"/>
                <a:gd name="connsiteX3" fmla="*/ 5487238 w 5486400"/>
                <a:gd name="connsiteY3" fmla="*/ 10439 h 3230880"/>
                <a:gd name="connsiteX4" fmla="*/ 5480533 w 5486400"/>
                <a:gd name="connsiteY4" fmla="*/ 5715 h 3230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86400" h="3230880">
                  <a:moveTo>
                    <a:pt x="5480533" y="5715"/>
                  </a:moveTo>
                  <a:lnTo>
                    <a:pt x="5715" y="3231109"/>
                  </a:lnTo>
                  <a:lnTo>
                    <a:pt x="546202" y="3231109"/>
                  </a:lnTo>
                  <a:lnTo>
                    <a:pt x="5487238" y="10439"/>
                  </a:lnTo>
                  <a:cubicBezTo>
                    <a:pt x="5485029" y="8992"/>
                    <a:pt x="5482819" y="7391"/>
                    <a:pt x="5480533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9" name="자유형: 도형 18">
              <a:extLst>
                <a:ext uri="{FF2B5EF4-FFF2-40B4-BE49-F238E27FC236}">
                  <a16:creationId xmlns:a16="http://schemas.microsoft.com/office/drawing/2014/main" id="{C6E9C2D0-BB10-4BD0-BA97-2D344FC00C2E}"/>
                </a:ext>
              </a:extLst>
            </p:cNvPr>
            <p:cNvSpPr/>
            <p:nvPr/>
          </p:nvSpPr>
          <p:spPr>
            <a:xfrm>
              <a:off x="4944542" y="3660191"/>
              <a:ext cx="1234440" cy="3200400"/>
            </a:xfrm>
            <a:custGeom>
              <a:avLst/>
              <a:gdLst>
                <a:gd name="connsiteX0" fmla="*/ 1213790 w 1234440"/>
                <a:gd name="connsiteY0" fmla="*/ 5715 h 3200400"/>
                <a:gd name="connsiteX1" fmla="*/ 5715 w 1234440"/>
                <a:gd name="connsiteY1" fmla="*/ 3197809 h 3200400"/>
                <a:gd name="connsiteX2" fmla="*/ 661111 w 1234440"/>
                <a:gd name="connsiteY2" fmla="*/ 3197809 h 3200400"/>
                <a:gd name="connsiteX3" fmla="*/ 1231925 w 1234440"/>
                <a:gd name="connsiteY3" fmla="*/ 7925 h 3200400"/>
                <a:gd name="connsiteX4" fmla="*/ 1213790 w 1234440"/>
                <a:gd name="connsiteY4" fmla="*/ 5715 h 32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4440" h="3200400">
                  <a:moveTo>
                    <a:pt x="1213790" y="5715"/>
                  </a:moveTo>
                  <a:lnTo>
                    <a:pt x="5715" y="3197809"/>
                  </a:lnTo>
                  <a:lnTo>
                    <a:pt x="661111" y="3197809"/>
                  </a:lnTo>
                  <a:lnTo>
                    <a:pt x="1231925" y="7925"/>
                  </a:lnTo>
                  <a:cubicBezTo>
                    <a:pt x="1225449" y="7391"/>
                    <a:pt x="1219505" y="6706"/>
                    <a:pt x="1213790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0" name="자유형: 도형 19">
              <a:extLst>
                <a:ext uri="{FF2B5EF4-FFF2-40B4-BE49-F238E27FC236}">
                  <a16:creationId xmlns:a16="http://schemas.microsoft.com/office/drawing/2014/main" id="{4E7C5905-28A5-4ABD-A9F3-FFF15354E1CF}"/>
                </a:ext>
              </a:extLst>
            </p:cNvPr>
            <p:cNvSpPr/>
            <p:nvPr/>
          </p:nvSpPr>
          <p:spPr>
            <a:xfrm>
              <a:off x="6220054" y="3661639"/>
              <a:ext cx="853440" cy="3200400"/>
            </a:xfrm>
            <a:custGeom>
              <a:avLst/>
              <a:gdLst>
                <a:gd name="connsiteX0" fmla="*/ 5715 w 853440"/>
                <a:gd name="connsiteY0" fmla="*/ 6324 h 3200400"/>
                <a:gd name="connsiteX1" fmla="*/ 591007 w 853440"/>
                <a:gd name="connsiteY1" fmla="*/ 3196362 h 3200400"/>
                <a:gd name="connsiteX2" fmla="*/ 850011 w 853440"/>
                <a:gd name="connsiteY2" fmla="*/ 3196362 h 3200400"/>
                <a:gd name="connsiteX3" fmla="*/ 12116 w 853440"/>
                <a:gd name="connsiteY3" fmla="*/ 5715 h 3200400"/>
                <a:gd name="connsiteX4" fmla="*/ 5715 w 853440"/>
                <a:gd name="connsiteY4" fmla="*/ 6324 h 32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3440" h="3200400">
                  <a:moveTo>
                    <a:pt x="5715" y="6324"/>
                  </a:moveTo>
                  <a:lnTo>
                    <a:pt x="591007" y="3196362"/>
                  </a:lnTo>
                  <a:lnTo>
                    <a:pt x="850011" y="3196362"/>
                  </a:lnTo>
                  <a:lnTo>
                    <a:pt x="12116" y="5715"/>
                  </a:lnTo>
                  <a:cubicBezTo>
                    <a:pt x="9906" y="5944"/>
                    <a:pt x="7848" y="6172"/>
                    <a:pt x="5715" y="63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1" name="자유형: 도형 20">
              <a:extLst>
                <a:ext uri="{FF2B5EF4-FFF2-40B4-BE49-F238E27FC236}">
                  <a16:creationId xmlns:a16="http://schemas.microsoft.com/office/drawing/2014/main" id="{C8E5950E-A5CF-409D-B091-1B258373F9D0}"/>
                </a:ext>
              </a:extLst>
            </p:cNvPr>
            <p:cNvSpPr/>
            <p:nvPr/>
          </p:nvSpPr>
          <p:spPr>
            <a:xfrm>
              <a:off x="6256782" y="3652952"/>
              <a:ext cx="2522220" cy="3208020"/>
            </a:xfrm>
            <a:custGeom>
              <a:avLst/>
              <a:gdLst>
                <a:gd name="connsiteX0" fmla="*/ 5715 w 2522220"/>
                <a:gd name="connsiteY0" fmla="*/ 8382 h 3208020"/>
                <a:gd name="connsiteX1" fmla="*/ 2134743 w 2522220"/>
                <a:gd name="connsiteY1" fmla="*/ 3205048 h 3208020"/>
                <a:gd name="connsiteX2" fmla="*/ 2523668 w 2522220"/>
                <a:gd name="connsiteY2" fmla="*/ 3205048 h 3208020"/>
                <a:gd name="connsiteX3" fmla="*/ 14097 w 2522220"/>
                <a:gd name="connsiteY3" fmla="*/ 5715 h 3208020"/>
                <a:gd name="connsiteX4" fmla="*/ 5715 w 2522220"/>
                <a:gd name="connsiteY4" fmla="*/ 8382 h 320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2220" h="3208020">
                  <a:moveTo>
                    <a:pt x="5715" y="8382"/>
                  </a:moveTo>
                  <a:lnTo>
                    <a:pt x="2134743" y="3205048"/>
                  </a:lnTo>
                  <a:lnTo>
                    <a:pt x="2523668" y="3205048"/>
                  </a:lnTo>
                  <a:lnTo>
                    <a:pt x="14097" y="5715"/>
                  </a:lnTo>
                  <a:cubicBezTo>
                    <a:pt x="11430" y="6705"/>
                    <a:pt x="8611" y="7544"/>
                    <a:pt x="5715" y="8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2" name="자유형: 도형 21">
              <a:extLst>
                <a:ext uri="{FF2B5EF4-FFF2-40B4-BE49-F238E27FC236}">
                  <a16:creationId xmlns:a16="http://schemas.microsoft.com/office/drawing/2014/main" id="{4A080798-DC05-4988-A70E-B9EA153B3A0B}"/>
                </a:ext>
              </a:extLst>
            </p:cNvPr>
            <p:cNvSpPr/>
            <p:nvPr/>
          </p:nvSpPr>
          <p:spPr>
            <a:xfrm>
              <a:off x="6235446" y="3657219"/>
              <a:ext cx="1859280" cy="3200400"/>
            </a:xfrm>
            <a:custGeom>
              <a:avLst/>
              <a:gdLst>
                <a:gd name="connsiteX0" fmla="*/ 5715 w 1859280"/>
                <a:gd name="connsiteY0" fmla="*/ 8915 h 3200400"/>
                <a:gd name="connsiteX1" fmla="*/ 1164793 w 1859280"/>
                <a:gd name="connsiteY1" fmla="*/ 3200781 h 3200400"/>
                <a:gd name="connsiteX2" fmla="*/ 1860347 w 1859280"/>
                <a:gd name="connsiteY2" fmla="*/ 3200781 h 3200400"/>
                <a:gd name="connsiteX3" fmla="*/ 21108 w 1859280"/>
                <a:gd name="connsiteY3" fmla="*/ 5715 h 3200400"/>
                <a:gd name="connsiteX4" fmla="*/ 5715 w 1859280"/>
                <a:gd name="connsiteY4" fmla="*/ 8915 h 32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9280" h="3200400">
                  <a:moveTo>
                    <a:pt x="5715" y="8915"/>
                  </a:moveTo>
                  <a:lnTo>
                    <a:pt x="1164793" y="3200781"/>
                  </a:lnTo>
                  <a:lnTo>
                    <a:pt x="1860347" y="3200781"/>
                  </a:lnTo>
                  <a:lnTo>
                    <a:pt x="21108" y="5715"/>
                  </a:lnTo>
                  <a:cubicBezTo>
                    <a:pt x="16002" y="7010"/>
                    <a:pt x="10973" y="8077"/>
                    <a:pt x="5715" y="89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3" name="자유형: 도형 22">
              <a:extLst>
                <a:ext uri="{FF2B5EF4-FFF2-40B4-BE49-F238E27FC236}">
                  <a16:creationId xmlns:a16="http://schemas.microsoft.com/office/drawing/2014/main" id="{B890BA8E-38A0-4773-B19A-875948FA5F9E}"/>
                </a:ext>
              </a:extLst>
            </p:cNvPr>
            <p:cNvSpPr/>
            <p:nvPr/>
          </p:nvSpPr>
          <p:spPr>
            <a:xfrm>
              <a:off x="5855056" y="3662858"/>
              <a:ext cx="342900" cy="3200400"/>
            </a:xfrm>
            <a:custGeom>
              <a:avLst/>
              <a:gdLst>
                <a:gd name="connsiteX0" fmla="*/ 5715 w 342900"/>
                <a:gd name="connsiteY0" fmla="*/ 3195142 h 3200400"/>
                <a:gd name="connsiteX1" fmla="*/ 321640 w 342900"/>
                <a:gd name="connsiteY1" fmla="*/ 3195142 h 3200400"/>
                <a:gd name="connsiteX2" fmla="*/ 344272 w 342900"/>
                <a:gd name="connsiteY2" fmla="*/ 6096 h 3200400"/>
                <a:gd name="connsiteX3" fmla="*/ 330175 w 342900"/>
                <a:gd name="connsiteY3" fmla="*/ 5715 h 3200400"/>
                <a:gd name="connsiteX4" fmla="*/ 5715 w 342900"/>
                <a:gd name="connsiteY4" fmla="*/ 3195142 h 32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00" h="3200400">
                  <a:moveTo>
                    <a:pt x="5715" y="3195142"/>
                  </a:moveTo>
                  <a:lnTo>
                    <a:pt x="321640" y="3195142"/>
                  </a:lnTo>
                  <a:lnTo>
                    <a:pt x="344272" y="6096"/>
                  </a:lnTo>
                  <a:cubicBezTo>
                    <a:pt x="339547" y="6096"/>
                    <a:pt x="334823" y="5944"/>
                    <a:pt x="330175" y="5715"/>
                  </a:cubicBezTo>
                  <a:lnTo>
                    <a:pt x="5715" y="31951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4" name="자유형: 도형 23">
              <a:extLst>
                <a:ext uri="{FF2B5EF4-FFF2-40B4-BE49-F238E27FC236}">
                  <a16:creationId xmlns:a16="http://schemas.microsoft.com/office/drawing/2014/main" id="{A63EC548-B1E3-4951-886C-718A9F69517D}"/>
                </a:ext>
              </a:extLst>
            </p:cNvPr>
            <p:cNvSpPr/>
            <p:nvPr/>
          </p:nvSpPr>
          <p:spPr>
            <a:xfrm>
              <a:off x="-5715" y="3585819"/>
              <a:ext cx="6057900" cy="1226820"/>
            </a:xfrm>
            <a:custGeom>
              <a:avLst/>
              <a:gdLst>
                <a:gd name="connsiteX0" fmla="*/ 6051652 w 6057900"/>
                <a:gd name="connsiteY0" fmla="*/ 5715 h 1226820"/>
                <a:gd name="connsiteX1" fmla="*/ 5715 w 6057900"/>
                <a:gd name="connsiteY1" fmla="*/ 996925 h 1226820"/>
                <a:gd name="connsiteX2" fmla="*/ 5715 w 6057900"/>
                <a:gd name="connsiteY2" fmla="*/ 1222553 h 1226820"/>
                <a:gd name="connsiteX3" fmla="*/ 6053176 w 6057900"/>
                <a:gd name="connsiteY3" fmla="*/ 9296 h 1226820"/>
                <a:gd name="connsiteX4" fmla="*/ 6051652 w 6057900"/>
                <a:gd name="connsiteY4" fmla="*/ 5715 h 1226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1226820">
                  <a:moveTo>
                    <a:pt x="6051652" y="5715"/>
                  </a:moveTo>
                  <a:lnTo>
                    <a:pt x="5715" y="996925"/>
                  </a:lnTo>
                  <a:lnTo>
                    <a:pt x="5715" y="1222553"/>
                  </a:lnTo>
                  <a:lnTo>
                    <a:pt x="6053176" y="9296"/>
                  </a:lnTo>
                  <a:cubicBezTo>
                    <a:pt x="6052642" y="8077"/>
                    <a:pt x="6052109" y="6934"/>
                    <a:pt x="6051652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5" name="자유형: 도형 24">
              <a:extLst>
                <a:ext uri="{FF2B5EF4-FFF2-40B4-BE49-F238E27FC236}">
                  <a16:creationId xmlns:a16="http://schemas.microsoft.com/office/drawing/2014/main" id="{25F63CCF-461E-42F0-B20C-290203F07B8F}"/>
                </a:ext>
              </a:extLst>
            </p:cNvPr>
            <p:cNvSpPr/>
            <p:nvPr/>
          </p:nvSpPr>
          <p:spPr>
            <a:xfrm>
              <a:off x="-5715" y="-3200"/>
              <a:ext cx="6088380" cy="3505200"/>
            </a:xfrm>
            <a:custGeom>
              <a:avLst/>
              <a:gdLst>
                <a:gd name="connsiteX0" fmla="*/ 6085561 w 6088380"/>
                <a:gd name="connsiteY0" fmla="*/ 3498113 h 3505200"/>
                <a:gd name="connsiteX1" fmla="*/ 138608 w 6088380"/>
                <a:gd name="connsiteY1" fmla="*/ 5715 h 3505200"/>
                <a:gd name="connsiteX2" fmla="*/ 5715 w 6088380"/>
                <a:gd name="connsiteY2" fmla="*/ 107518 h 3505200"/>
                <a:gd name="connsiteX3" fmla="*/ 5715 w 6088380"/>
                <a:gd name="connsiteY3" fmla="*/ 285293 h 3505200"/>
                <a:gd name="connsiteX4" fmla="*/ 6080684 w 6088380"/>
                <a:gd name="connsiteY4" fmla="*/ 3501923 h 3505200"/>
                <a:gd name="connsiteX5" fmla="*/ 6085561 w 6088380"/>
                <a:gd name="connsiteY5" fmla="*/ 349811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88380" h="3505200">
                  <a:moveTo>
                    <a:pt x="6085561" y="3498113"/>
                  </a:moveTo>
                  <a:lnTo>
                    <a:pt x="138608" y="5715"/>
                  </a:lnTo>
                  <a:cubicBezTo>
                    <a:pt x="93878" y="39091"/>
                    <a:pt x="49530" y="73152"/>
                    <a:pt x="5715" y="107518"/>
                  </a:cubicBezTo>
                  <a:lnTo>
                    <a:pt x="5715" y="285293"/>
                  </a:lnTo>
                  <a:lnTo>
                    <a:pt x="6080684" y="3501923"/>
                  </a:lnTo>
                  <a:cubicBezTo>
                    <a:pt x="6082284" y="3500628"/>
                    <a:pt x="6083961" y="3499333"/>
                    <a:pt x="6085561" y="34981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6" name="자유형: 도형 25">
              <a:extLst>
                <a:ext uri="{FF2B5EF4-FFF2-40B4-BE49-F238E27FC236}">
                  <a16:creationId xmlns:a16="http://schemas.microsoft.com/office/drawing/2014/main" id="{25AED5A6-3529-4EEA-B5DA-B38D7B88C4B8}"/>
                </a:ext>
              </a:extLst>
            </p:cNvPr>
            <p:cNvSpPr/>
            <p:nvPr/>
          </p:nvSpPr>
          <p:spPr>
            <a:xfrm>
              <a:off x="-5715" y="683209"/>
              <a:ext cx="6073140" cy="2834640"/>
            </a:xfrm>
            <a:custGeom>
              <a:avLst/>
              <a:gdLst>
                <a:gd name="connsiteX0" fmla="*/ 6073597 w 6073140"/>
                <a:gd name="connsiteY0" fmla="*/ 2821839 h 2834640"/>
                <a:gd name="connsiteX1" fmla="*/ 5715 w 6073140"/>
                <a:gd name="connsiteY1" fmla="*/ 5715 h 2834640"/>
                <a:gd name="connsiteX2" fmla="*/ 5715 w 6073140"/>
                <a:gd name="connsiteY2" fmla="*/ 724129 h 2834640"/>
                <a:gd name="connsiteX3" fmla="*/ 6063082 w 6073140"/>
                <a:gd name="connsiteY3" fmla="*/ 2833116 h 2834640"/>
                <a:gd name="connsiteX4" fmla="*/ 6073597 w 6073140"/>
                <a:gd name="connsiteY4" fmla="*/ 2821839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73140" h="2834640">
                  <a:moveTo>
                    <a:pt x="6073597" y="2821839"/>
                  </a:moveTo>
                  <a:lnTo>
                    <a:pt x="5715" y="5715"/>
                  </a:lnTo>
                  <a:lnTo>
                    <a:pt x="5715" y="724129"/>
                  </a:lnTo>
                  <a:lnTo>
                    <a:pt x="6063082" y="2833116"/>
                  </a:lnTo>
                  <a:cubicBezTo>
                    <a:pt x="6066054" y="2829382"/>
                    <a:pt x="6069635" y="2825572"/>
                    <a:pt x="6073597" y="28218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7" name="자유형: 도형 26">
              <a:extLst>
                <a:ext uri="{FF2B5EF4-FFF2-40B4-BE49-F238E27FC236}">
                  <a16:creationId xmlns:a16="http://schemas.microsoft.com/office/drawing/2014/main" id="{799EE136-B18B-486C-A6B3-1280835FBE37}"/>
                </a:ext>
              </a:extLst>
            </p:cNvPr>
            <p:cNvSpPr/>
            <p:nvPr/>
          </p:nvSpPr>
          <p:spPr>
            <a:xfrm>
              <a:off x="-5715" y="1661084"/>
              <a:ext cx="6057900" cy="1866900"/>
            </a:xfrm>
            <a:custGeom>
              <a:avLst/>
              <a:gdLst>
                <a:gd name="connsiteX0" fmla="*/ 6059043 w 6057900"/>
                <a:gd name="connsiteY0" fmla="*/ 1860804 h 1866900"/>
                <a:gd name="connsiteX1" fmla="*/ 5715 w 6057900"/>
                <a:gd name="connsiteY1" fmla="*/ 5715 h 1866900"/>
                <a:gd name="connsiteX2" fmla="*/ 5715 w 6057900"/>
                <a:gd name="connsiteY2" fmla="*/ 315849 h 1866900"/>
                <a:gd name="connsiteX3" fmla="*/ 6056529 w 6057900"/>
                <a:gd name="connsiteY3" fmla="*/ 1864766 h 1866900"/>
                <a:gd name="connsiteX4" fmla="*/ 6059043 w 6057900"/>
                <a:gd name="connsiteY4" fmla="*/ 1860804 h 1866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1866900">
                  <a:moveTo>
                    <a:pt x="6059043" y="1860804"/>
                  </a:moveTo>
                  <a:lnTo>
                    <a:pt x="5715" y="5715"/>
                  </a:lnTo>
                  <a:lnTo>
                    <a:pt x="5715" y="315849"/>
                  </a:lnTo>
                  <a:lnTo>
                    <a:pt x="6056529" y="1864766"/>
                  </a:lnTo>
                  <a:cubicBezTo>
                    <a:pt x="6057596" y="1862938"/>
                    <a:pt x="6058510" y="1861566"/>
                    <a:pt x="6059043" y="186080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8" name="자유형: 도형 27">
              <a:extLst>
                <a:ext uri="{FF2B5EF4-FFF2-40B4-BE49-F238E27FC236}">
                  <a16:creationId xmlns:a16="http://schemas.microsoft.com/office/drawing/2014/main" id="{D06CDCEF-CB82-446B-B09C-7F592BCE73E4}"/>
                </a:ext>
              </a:extLst>
            </p:cNvPr>
            <p:cNvSpPr/>
            <p:nvPr/>
          </p:nvSpPr>
          <p:spPr>
            <a:xfrm>
              <a:off x="1485976" y="-5715"/>
              <a:ext cx="4617720" cy="3489960"/>
            </a:xfrm>
            <a:custGeom>
              <a:avLst/>
              <a:gdLst>
                <a:gd name="connsiteX0" fmla="*/ 4618939 w 4617720"/>
                <a:gd name="connsiteY0" fmla="*/ 3485007 h 3489960"/>
                <a:gd name="connsiteX1" fmla="*/ 577901 w 4617720"/>
                <a:gd name="connsiteY1" fmla="*/ 5715 h 3489960"/>
                <a:gd name="connsiteX2" fmla="*/ 5715 w 4617720"/>
                <a:gd name="connsiteY2" fmla="*/ 5715 h 3489960"/>
                <a:gd name="connsiteX3" fmla="*/ 4610405 w 4617720"/>
                <a:gd name="connsiteY3" fmla="*/ 3489655 h 3489960"/>
                <a:gd name="connsiteX4" fmla="*/ 4618939 w 4617720"/>
                <a:gd name="connsiteY4" fmla="*/ 3485007 h 348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7720" h="3489960">
                  <a:moveTo>
                    <a:pt x="4618939" y="3485007"/>
                  </a:moveTo>
                  <a:lnTo>
                    <a:pt x="577901" y="5715"/>
                  </a:lnTo>
                  <a:lnTo>
                    <a:pt x="5715" y="5715"/>
                  </a:lnTo>
                  <a:lnTo>
                    <a:pt x="4610405" y="3489655"/>
                  </a:lnTo>
                  <a:cubicBezTo>
                    <a:pt x="4613377" y="3487979"/>
                    <a:pt x="4616273" y="3486455"/>
                    <a:pt x="4618939" y="34850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9" name="자유형: 도형 28">
              <a:extLst>
                <a:ext uri="{FF2B5EF4-FFF2-40B4-BE49-F238E27FC236}">
                  <a16:creationId xmlns:a16="http://schemas.microsoft.com/office/drawing/2014/main" id="{68872F9B-4330-4D81-94C0-8AC41F204830}"/>
                </a:ext>
              </a:extLst>
            </p:cNvPr>
            <p:cNvSpPr/>
            <p:nvPr/>
          </p:nvSpPr>
          <p:spPr>
            <a:xfrm>
              <a:off x="-5715" y="3595040"/>
              <a:ext cx="6065520" cy="2133600"/>
            </a:xfrm>
            <a:custGeom>
              <a:avLst/>
              <a:gdLst>
                <a:gd name="connsiteX0" fmla="*/ 6056072 w 6065520"/>
                <a:gd name="connsiteY0" fmla="*/ 5715 h 2133600"/>
                <a:gd name="connsiteX1" fmla="*/ 5715 w 6065520"/>
                <a:gd name="connsiteY1" fmla="*/ 1504798 h 2133600"/>
                <a:gd name="connsiteX2" fmla="*/ 5715 w 6065520"/>
                <a:gd name="connsiteY2" fmla="*/ 2134667 h 2133600"/>
                <a:gd name="connsiteX3" fmla="*/ 6063234 w 6065520"/>
                <a:gd name="connsiteY3" fmla="*/ 16231 h 2133600"/>
                <a:gd name="connsiteX4" fmla="*/ 6056072 w 6065520"/>
                <a:gd name="connsiteY4" fmla="*/ 5715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5520" h="2133600">
                  <a:moveTo>
                    <a:pt x="6056072" y="5715"/>
                  </a:moveTo>
                  <a:lnTo>
                    <a:pt x="5715" y="1504798"/>
                  </a:lnTo>
                  <a:lnTo>
                    <a:pt x="5715" y="2134667"/>
                  </a:lnTo>
                  <a:lnTo>
                    <a:pt x="6063234" y="16231"/>
                  </a:lnTo>
                  <a:cubicBezTo>
                    <a:pt x="6060415" y="12649"/>
                    <a:pt x="6057977" y="9144"/>
                    <a:pt x="6056072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0" name="자유형: 도형 29">
              <a:extLst>
                <a:ext uri="{FF2B5EF4-FFF2-40B4-BE49-F238E27FC236}">
                  <a16:creationId xmlns:a16="http://schemas.microsoft.com/office/drawing/2014/main" id="{63D5C804-643C-4DA3-9C73-0ECAA186AD89}"/>
                </a:ext>
              </a:extLst>
            </p:cNvPr>
            <p:cNvSpPr/>
            <p:nvPr/>
          </p:nvSpPr>
          <p:spPr>
            <a:xfrm>
              <a:off x="2476424" y="-5715"/>
              <a:ext cx="3657600" cy="3482340"/>
            </a:xfrm>
            <a:custGeom>
              <a:avLst/>
              <a:gdLst>
                <a:gd name="connsiteX0" fmla="*/ 3653790 w 3657600"/>
                <a:gd name="connsiteY0" fmla="*/ 3474263 h 3482340"/>
                <a:gd name="connsiteX1" fmla="*/ 939318 w 3657600"/>
                <a:gd name="connsiteY1" fmla="*/ 5715 h 3482340"/>
                <a:gd name="connsiteX2" fmla="*/ 5715 w 3657600"/>
                <a:gd name="connsiteY2" fmla="*/ 5715 h 3482340"/>
                <a:gd name="connsiteX3" fmla="*/ 3636112 w 3657600"/>
                <a:gd name="connsiteY3" fmla="*/ 3481349 h 3482340"/>
                <a:gd name="connsiteX4" fmla="*/ 3653790 w 3657600"/>
                <a:gd name="connsiteY4" fmla="*/ 3474263 h 3482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600" h="3482340">
                  <a:moveTo>
                    <a:pt x="3653790" y="3474263"/>
                  </a:moveTo>
                  <a:lnTo>
                    <a:pt x="939318" y="5715"/>
                  </a:lnTo>
                  <a:lnTo>
                    <a:pt x="5715" y="5715"/>
                  </a:lnTo>
                  <a:lnTo>
                    <a:pt x="3636112" y="3481349"/>
                  </a:lnTo>
                  <a:cubicBezTo>
                    <a:pt x="3641903" y="3478682"/>
                    <a:pt x="3647847" y="3476320"/>
                    <a:pt x="3653790" y="34742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1" name="자유형: 도형 30">
              <a:extLst>
                <a:ext uri="{FF2B5EF4-FFF2-40B4-BE49-F238E27FC236}">
                  <a16:creationId xmlns:a16="http://schemas.microsoft.com/office/drawing/2014/main" id="{74BFE5C9-F2BD-4E60-BCCE-61B3382C552A}"/>
                </a:ext>
              </a:extLst>
            </p:cNvPr>
            <p:cNvSpPr/>
            <p:nvPr/>
          </p:nvSpPr>
          <p:spPr>
            <a:xfrm>
              <a:off x="6314542" y="37795"/>
              <a:ext cx="5882640" cy="3467100"/>
            </a:xfrm>
            <a:custGeom>
              <a:avLst/>
              <a:gdLst>
                <a:gd name="connsiteX0" fmla="*/ 5715 w 5882640"/>
                <a:gd name="connsiteY0" fmla="*/ 3456813 h 3467100"/>
                <a:gd name="connsiteX1" fmla="*/ 19431 w 5882640"/>
                <a:gd name="connsiteY1" fmla="*/ 3468396 h 3467100"/>
                <a:gd name="connsiteX2" fmla="*/ 5877459 w 5882640"/>
                <a:gd name="connsiteY2" fmla="*/ 818617 h 3467100"/>
                <a:gd name="connsiteX3" fmla="*/ 5877459 w 5882640"/>
                <a:gd name="connsiteY3" fmla="*/ 5715 h 3467100"/>
                <a:gd name="connsiteX4" fmla="*/ 5715 w 5882640"/>
                <a:gd name="connsiteY4" fmla="*/ 3456813 h 346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82640" h="3467100">
                  <a:moveTo>
                    <a:pt x="5715" y="3456813"/>
                  </a:moveTo>
                  <a:cubicBezTo>
                    <a:pt x="10744" y="3460547"/>
                    <a:pt x="15316" y="3464433"/>
                    <a:pt x="19431" y="3468396"/>
                  </a:cubicBezTo>
                  <a:lnTo>
                    <a:pt x="5877459" y="818617"/>
                  </a:lnTo>
                  <a:lnTo>
                    <a:pt x="5877459" y="5715"/>
                  </a:lnTo>
                  <a:lnTo>
                    <a:pt x="5715" y="345681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2" name="자유형: 도형 31">
              <a:extLst>
                <a:ext uri="{FF2B5EF4-FFF2-40B4-BE49-F238E27FC236}">
                  <a16:creationId xmlns:a16="http://schemas.microsoft.com/office/drawing/2014/main" id="{9FE2FC53-B833-4E98-AD44-C550733E5C41}"/>
                </a:ext>
              </a:extLst>
            </p:cNvPr>
            <p:cNvSpPr/>
            <p:nvPr/>
          </p:nvSpPr>
          <p:spPr>
            <a:xfrm>
              <a:off x="-5715" y="3609670"/>
              <a:ext cx="6073140" cy="2766060"/>
            </a:xfrm>
            <a:custGeom>
              <a:avLst/>
              <a:gdLst>
                <a:gd name="connsiteX0" fmla="*/ 6066739 w 6073140"/>
                <a:gd name="connsiteY0" fmla="*/ 5715 h 2766060"/>
                <a:gd name="connsiteX1" fmla="*/ 5715 w 6073140"/>
                <a:gd name="connsiteY1" fmla="*/ 2394814 h 2766060"/>
                <a:gd name="connsiteX2" fmla="*/ 5715 w 6073140"/>
                <a:gd name="connsiteY2" fmla="*/ 2762022 h 2766060"/>
                <a:gd name="connsiteX3" fmla="*/ 6072454 w 6073140"/>
                <a:gd name="connsiteY3" fmla="*/ 11659 h 2766060"/>
                <a:gd name="connsiteX4" fmla="*/ 6066739 w 6073140"/>
                <a:gd name="connsiteY4" fmla="*/ 5715 h 276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73140" h="2766060">
                  <a:moveTo>
                    <a:pt x="6066739" y="5715"/>
                  </a:moveTo>
                  <a:lnTo>
                    <a:pt x="5715" y="2394814"/>
                  </a:lnTo>
                  <a:lnTo>
                    <a:pt x="5715" y="2762022"/>
                  </a:lnTo>
                  <a:lnTo>
                    <a:pt x="6072454" y="11659"/>
                  </a:lnTo>
                  <a:cubicBezTo>
                    <a:pt x="6070473" y="9678"/>
                    <a:pt x="6068568" y="7696"/>
                    <a:pt x="6066739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3" name="자유형: 도형 32">
              <a:extLst>
                <a:ext uri="{FF2B5EF4-FFF2-40B4-BE49-F238E27FC236}">
                  <a16:creationId xmlns:a16="http://schemas.microsoft.com/office/drawing/2014/main" id="{52533EF4-96CF-4241-B64E-80E94FB690DA}"/>
                </a:ext>
              </a:extLst>
            </p:cNvPr>
            <p:cNvSpPr/>
            <p:nvPr/>
          </p:nvSpPr>
          <p:spPr>
            <a:xfrm>
              <a:off x="-5715" y="3565246"/>
              <a:ext cx="6050280" cy="480060"/>
            </a:xfrm>
            <a:custGeom>
              <a:avLst/>
              <a:gdLst>
                <a:gd name="connsiteX0" fmla="*/ 6047308 w 6050280"/>
                <a:gd name="connsiteY0" fmla="*/ 5715 h 480060"/>
                <a:gd name="connsiteX1" fmla="*/ 5715 w 6050280"/>
                <a:gd name="connsiteY1" fmla="*/ 215112 h 480060"/>
                <a:gd name="connsiteX2" fmla="*/ 5715 w 6050280"/>
                <a:gd name="connsiteY2" fmla="*/ 477241 h 480060"/>
                <a:gd name="connsiteX3" fmla="*/ 6048299 w 6050280"/>
                <a:gd name="connsiteY3" fmla="*/ 13944 h 480060"/>
                <a:gd name="connsiteX4" fmla="*/ 6047308 w 6050280"/>
                <a:gd name="connsiteY4" fmla="*/ 5715 h 480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0280" h="480060">
                  <a:moveTo>
                    <a:pt x="6047308" y="5715"/>
                  </a:moveTo>
                  <a:lnTo>
                    <a:pt x="5715" y="215112"/>
                  </a:lnTo>
                  <a:lnTo>
                    <a:pt x="5715" y="477241"/>
                  </a:lnTo>
                  <a:lnTo>
                    <a:pt x="6048299" y="13944"/>
                  </a:lnTo>
                  <a:cubicBezTo>
                    <a:pt x="6047842" y="11277"/>
                    <a:pt x="6047537" y="8611"/>
                    <a:pt x="6047308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4" name="자유형: 도형 33">
              <a:extLst>
                <a:ext uri="{FF2B5EF4-FFF2-40B4-BE49-F238E27FC236}">
                  <a16:creationId xmlns:a16="http://schemas.microsoft.com/office/drawing/2014/main" id="{293FEDCE-2802-4CD4-ACA7-371F6EB90011}"/>
                </a:ext>
              </a:extLst>
            </p:cNvPr>
            <p:cNvSpPr/>
            <p:nvPr/>
          </p:nvSpPr>
          <p:spPr>
            <a:xfrm>
              <a:off x="-5715" y="2547976"/>
              <a:ext cx="6050280" cy="1021080"/>
            </a:xfrm>
            <a:custGeom>
              <a:avLst/>
              <a:gdLst>
                <a:gd name="connsiteX0" fmla="*/ 6047080 w 6050280"/>
                <a:gd name="connsiteY0" fmla="*/ 1021385 h 1021080"/>
                <a:gd name="connsiteX1" fmla="*/ 6047080 w 6050280"/>
                <a:gd name="connsiteY1" fmla="*/ 1014222 h 1021080"/>
                <a:gd name="connsiteX2" fmla="*/ 6048604 w 6050280"/>
                <a:gd name="connsiteY2" fmla="*/ 998906 h 1021080"/>
                <a:gd name="connsiteX3" fmla="*/ 6047004 w 6050280"/>
                <a:gd name="connsiteY3" fmla="*/ 998753 h 1021080"/>
                <a:gd name="connsiteX4" fmla="*/ 6046927 w 6050280"/>
                <a:gd name="connsiteY4" fmla="*/ 992124 h 1021080"/>
                <a:gd name="connsiteX5" fmla="*/ 6050128 w 6050280"/>
                <a:gd name="connsiteY5" fmla="*/ 992505 h 1021080"/>
                <a:gd name="connsiteX6" fmla="*/ 6051576 w 6050280"/>
                <a:gd name="connsiteY6" fmla="*/ 988162 h 1021080"/>
                <a:gd name="connsiteX7" fmla="*/ 5715 w 6050280"/>
                <a:gd name="connsiteY7" fmla="*/ 5715 h 1021080"/>
                <a:gd name="connsiteX8" fmla="*/ 5715 w 6050280"/>
                <a:gd name="connsiteY8" fmla="*/ 225019 h 1021080"/>
                <a:gd name="connsiteX9" fmla="*/ 6045022 w 6050280"/>
                <a:gd name="connsiteY9" fmla="*/ 991819 h 1021080"/>
                <a:gd name="connsiteX10" fmla="*/ 5969966 w 6050280"/>
                <a:gd name="connsiteY10" fmla="*/ 992276 h 1021080"/>
                <a:gd name="connsiteX11" fmla="*/ 5715 w 6050280"/>
                <a:gd name="connsiteY11" fmla="*/ 492862 h 1021080"/>
                <a:gd name="connsiteX12" fmla="*/ 5715 w 6050280"/>
                <a:gd name="connsiteY12" fmla="*/ 1021232 h 1021080"/>
                <a:gd name="connsiteX13" fmla="*/ 2072488 w 6050280"/>
                <a:gd name="connsiteY13" fmla="*/ 1021385 h 1021080"/>
                <a:gd name="connsiteX14" fmla="*/ 6047080 w 6050280"/>
                <a:gd name="connsiteY14" fmla="*/ 1021385 h 10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050280" h="1021080">
                  <a:moveTo>
                    <a:pt x="6047080" y="1021385"/>
                  </a:moveTo>
                  <a:cubicBezTo>
                    <a:pt x="6047080" y="1019022"/>
                    <a:pt x="6047080" y="1016584"/>
                    <a:pt x="6047080" y="1014222"/>
                  </a:cubicBezTo>
                  <a:cubicBezTo>
                    <a:pt x="6047156" y="1008812"/>
                    <a:pt x="6047689" y="1003706"/>
                    <a:pt x="6048604" y="998906"/>
                  </a:cubicBezTo>
                  <a:lnTo>
                    <a:pt x="6047004" y="998753"/>
                  </a:lnTo>
                  <a:cubicBezTo>
                    <a:pt x="6047004" y="996544"/>
                    <a:pt x="6046927" y="994334"/>
                    <a:pt x="6046927" y="992124"/>
                  </a:cubicBezTo>
                  <a:lnTo>
                    <a:pt x="6050128" y="992505"/>
                  </a:lnTo>
                  <a:cubicBezTo>
                    <a:pt x="6050509" y="991133"/>
                    <a:pt x="6050966" y="989686"/>
                    <a:pt x="6051576" y="988162"/>
                  </a:cubicBezTo>
                  <a:lnTo>
                    <a:pt x="5715" y="5715"/>
                  </a:lnTo>
                  <a:lnTo>
                    <a:pt x="5715" y="225019"/>
                  </a:lnTo>
                  <a:lnTo>
                    <a:pt x="6045022" y="991819"/>
                  </a:lnTo>
                  <a:lnTo>
                    <a:pt x="5969966" y="992276"/>
                  </a:lnTo>
                  <a:lnTo>
                    <a:pt x="5715" y="492862"/>
                  </a:lnTo>
                  <a:lnTo>
                    <a:pt x="5715" y="1021232"/>
                  </a:lnTo>
                  <a:lnTo>
                    <a:pt x="2072488" y="1021385"/>
                  </a:lnTo>
                  <a:lnTo>
                    <a:pt x="6047080" y="102138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5" name="자유형: 도형 34">
              <a:extLst>
                <a:ext uri="{FF2B5EF4-FFF2-40B4-BE49-F238E27FC236}">
                  <a16:creationId xmlns:a16="http://schemas.microsoft.com/office/drawing/2014/main" id="{B0CD4D97-BBA6-48F5-B0E0-1553D5E6AC68}"/>
                </a:ext>
              </a:extLst>
            </p:cNvPr>
            <p:cNvSpPr/>
            <p:nvPr/>
          </p:nvSpPr>
          <p:spPr>
            <a:xfrm>
              <a:off x="6274689" y="-5715"/>
              <a:ext cx="3642360" cy="3482340"/>
            </a:xfrm>
            <a:custGeom>
              <a:avLst/>
              <a:gdLst>
                <a:gd name="connsiteX0" fmla="*/ 13792 w 3642360"/>
                <a:gd name="connsiteY0" fmla="*/ 3481502 h 3482340"/>
                <a:gd name="connsiteX1" fmla="*/ 3638322 w 3642360"/>
                <a:gd name="connsiteY1" fmla="*/ 5715 h 3482340"/>
                <a:gd name="connsiteX2" fmla="*/ 3248253 w 3642360"/>
                <a:gd name="connsiteY2" fmla="*/ 5715 h 3482340"/>
                <a:gd name="connsiteX3" fmla="*/ 5715 w 3642360"/>
                <a:gd name="connsiteY3" fmla="*/ 3477997 h 3482340"/>
                <a:gd name="connsiteX4" fmla="*/ 13792 w 3642360"/>
                <a:gd name="connsiteY4" fmla="*/ 3481502 h 3482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42360" h="3482340">
                  <a:moveTo>
                    <a:pt x="13792" y="3481502"/>
                  </a:moveTo>
                  <a:lnTo>
                    <a:pt x="3638322" y="5715"/>
                  </a:lnTo>
                  <a:lnTo>
                    <a:pt x="3248253" y="5715"/>
                  </a:lnTo>
                  <a:lnTo>
                    <a:pt x="5715" y="3477997"/>
                  </a:lnTo>
                  <a:cubicBezTo>
                    <a:pt x="8306" y="3479064"/>
                    <a:pt x="11049" y="3480283"/>
                    <a:pt x="13792" y="34815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6" name="자유형: 도형 35">
              <a:extLst>
                <a:ext uri="{FF2B5EF4-FFF2-40B4-BE49-F238E27FC236}">
                  <a16:creationId xmlns:a16="http://schemas.microsoft.com/office/drawing/2014/main" id="{39027CDC-4B7C-4797-BFCA-670EA486DB4B}"/>
                </a:ext>
              </a:extLst>
            </p:cNvPr>
            <p:cNvSpPr/>
            <p:nvPr/>
          </p:nvSpPr>
          <p:spPr>
            <a:xfrm>
              <a:off x="6236284" y="-5715"/>
              <a:ext cx="1691640" cy="3467100"/>
            </a:xfrm>
            <a:custGeom>
              <a:avLst/>
              <a:gdLst>
                <a:gd name="connsiteX0" fmla="*/ 14859 w 1691640"/>
                <a:gd name="connsiteY0" fmla="*/ 3468853 h 3467100"/>
                <a:gd name="connsiteX1" fmla="*/ 1692631 w 1691640"/>
                <a:gd name="connsiteY1" fmla="*/ 5715 h 3467100"/>
                <a:gd name="connsiteX2" fmla="*/ 1322146 w 1691640"/>
                <a:gd name="connsiteY2" fmla="*/ 5715 h 3467100"/>
                <a:gd name="connsiteX3" fmla="*/ 5715 w 1691640"/>
                <a:gd name="connsiteY3" fmla="*/ 3467176 h 3467100"/>
                <a:gd name="connsiteX4" fmla="*/ 14859 w 1691640"/>
                <a:gd name="connsiteY4" fmla="*/ 3468853 h 346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1640" h="3467100">
                  <a:moveTo>
                    <a:pt x="14859" y="3468853"/>
                  </a:moveTo>
                  <a:lnTo>
                    <a:pt x="1692631" y="5715"/>
                  </a:lnTo>
                  <a:lnTo>
                    <a:pt x="1322146" y="5715"/>
                  </a:lnTo>
                  <a:lnTo>
                    <a:pt x="5715" y="3467176"/>
                  </a:lnTo>
                  <a:cubicBezTo>
                    <a:pt x="8687" y="3467634"/>
                    <a:pt x="11735" y="3468243"/>
                    <a:pt x="14859" y="34688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7" name="자유형: 도형 36">
              <a:extLst>
                <a:ext uri="{FF2B5EF4-FFF2-40B4-BE49-F238E27FC236}">
                  <a16:creationId xmlns:a16="http://schemas.microsoft.com/office/drawing/2014/main" id="{CECA7AB9-47BE-4F8A-BC0F-DBEBC4D09FB1}"/>
                </a:ext>
              </a:extLst>
            </p:cNvPr>
            <p:cNvSpPr/>
            <p:nvPr/>
          </p:nvSpPr>
          <p:spPr>
            <a:xfrm>
              <a:off x="6250686" y="-5715"/>
              <a:ext cx="2819400" cy="3474720"/>
            </a:xfrm>
            <a:custGeom>
              <a:avLst/>
              <a:gdLst>
                <a:gd name="connsiteX0" fmla="*/ 22098 w 2819400"/>
                <a:gd name="connsiteY0" fmla="*/ 3475101 h 3474720"/>
                <a:gd name="connsiteX1" fmla="*/ 2815591 w 2819400"/>
                <a:gd name="connsiteY1" fmla="*/ 5715 h 3474720"/>
                <a:gd name="connsiteX2" fmla="*/ 1987296 w 2819400"/>
                <a:gd name="connsiteY2" fmla="*/ 5715 h 3474720"/>
                <a:gd name="connsiteX3" fmla="*/ 5715 w 2819400"/>
                <a:gd name="connsiteY3" fmla="*/ 3470148 h 3474720"/>
                <a:gd name="connsiteX4" fmla="*/ 22098 w 2819400"/>
                <a:gd name="connsiteY4" fmla="*/ 3475101 h 3474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9400" h="3474720">
                  <a:moveTo>
                    <a:pt x="22098" y="3475101"/>
                  </a:moveTo>
                  <a:lnTo>
                    <a:pt x="2815591" y="5715"/>
                  </a:lnTo>
                  <a:lnTo>
                    <a:pt x="1987296" y="5715"/>
                  </a:lnTo>
                  <a:lnTo>
                    <a:pt x="5715" y="3470148"/>
                  </a:lnTo>
                  <a:cubicBezTo>
                    <a:pt x="11125" y="3471444"/>
                    <a:pt x="16612" y="3473120"/>
                    <a:pt x="22098" y="34751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8" name="자유형: 도형 37">
              <a:extLst>
                <a:ext uri="{FF2B5EF4-FFF2-40B4-BE49-F238E27FC236}">
                  <a16:creationId xmlns:a16="http://schemas.microsoft.com/office/drawing/2014/main" id="{7E33D99D-0142-4DA2-9758-25558438F9F9}"/>
                </a:ext>
              </a:extLst>
            </p:cNvPr>
            <p:cNvSpPr/>
            <p:nvPr/>
          </p:nvSpPr>
          <p:spPr>
            <a:xfrm>
              <a:off x="6299835" y="-5715"/>
              <a:ext cx="5379720" cy="3497580"/>
            </a:xfrm>
            <a:custGeom>
              <a:avLst/>
              <a:gdLst>
                <a:gd name="connsiteX0" fmla="*/ 13868 w 5379720"/>
                <a:gd name="connsiteY0" fmla="*/ 3495599 h 3497580"/>
                <a:gd name="connsiteX1" fmla="*/ 5380253 w 5379720"/>
                <a:gd name="connsiteY1" fmla="*/ 5715 h 3497580"/>
                <a:gd name="connsiteX2" fmla="*/ 4726000 w 5379720"/>
                <a:gd name="connsiteY2" fmla="*/ 5715 h 3497580"/>
                <a:gd name="connsiteX3" fmla="*/ 5715 w 5379720"/>
                <a:gd name="connsiteY3" fmla="*/ 3490417 h 3497580"/>
                <a:gd name="connsiteX4" fmla="*/ 13868 w 5379720"/>
                <a:gd name="connsiteY4" fmla="*/ 3495599 h 3497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79720" h="3497580">
                  <a:moveTo>
                    <a:pt x="13868" y="3495599"/>
                  </a:moveTo>
                  <a:lnTo>
                    <a:pt x="5380253" y="5715"/>
                  </a:lnTo>
                  <a:lnTo>
                    <a:pt x="4726000" y="5715"/>
                  </a:lnTo>
                  <a:lnTo>
                    <a:pt x="5715" y="3490417"/>
                  </a:lnTo>
                  <a:cubicBezTo>
                    <a:pt x="8534" y="3492170"/>
                    <a:pt x="11277" y="3493846"/>
                    <a:pt x="13868" y="34955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9" name="자유형: 도형 38">
              <a:extLst>
                <a:ext uri="{FF2B5EF4-FFF2-40B4-BE49-F238E27FC236}">
                  <a16:creationId xmlns:a16="http://schemas.microsoft.com/office/drawing/2014/main" id="{B74B39B5-A7E1-4FB5-BAB5-03E950FD1346}"/>
                </a:ext>
              </a:extLst>
            </p:cNvPr>
            <p:cNvSpPr/>
            <p:nvPr/>
          </p:nvSpPr>
          <p:spPr>
            <a:xfrm>
              <a:off x="6209462" y="-5715"/>
              <a:ext cx="640080" cy="3467100"/>
            </a:xfrm>
            <a:custGeom>
              <a:avLst/>
              <a:gdLst>
                <a:gd name="connsiteX0" fmla="*/ 363550 w 640080"/>
                <a:gd name="connsiteY0" fmla="*/ 5715 h 3467100"/>
                <a:gd name="connsiteX1" fmla="*/ 5715 w 640080"/>
                <a:gd name="connsiteY1" fmla="*/ 3464509 h 3467100"/>
                <a:gd name="connsiteX2" fmla="*/ 16002 w 640080"/>
                <a:gd name="connsiteY2" fmla="*/ 3465119 h 3467100"/>
                <a:gd name="connsiteX3" fmla="*/ 639013 w 640080"/>
                <a:gd name="connsiteY3" fmla="*/ 5715 h 3467100"/>
                <a:gd name="connsiteX4" fmla="*/ 363550 w 640080"/>
                <a:gd name="connsiteY4" fmla="*/ 5715 h 346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0080" h="3467100">
                  <a:moveTo>
                    <a:pt x="363550" y="5715"/>
                  </a:moveTo>
                  <a:lnTo>
                    <a:pt x="5715" y="3464509"/>
                  </a:lnTo>
                  <a:cubicBezTo>
                    <a:pt x="8992" y="3464662"/>
                    <a:pt x="12497" y="3464890"/>
                    <a:pt x="16002" y="3465119"/>
                  </a:cubicBezTo>
                  <a:lnTo>
                    <a:pt x="639013" y="5715"/>
                  </a:lnTo>
                  <a:lnTo>
                    <a:pt x="363550" y="571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0" name="자유형: 도형 39">
              <a:extLst>
                <a:ext uri="{FF2B5EF4-FFF2-40B4-BE49-F238E27FC236}">
                  <a16:creationId xmlns:a16="http://schemas.microsoft.com/office/drawing/2014/main" id="{A343E83B-C484-4028-A58C-6E23C32D8E73}"/>
                </a:ext>
              </a:extLst>
            </p:cNvPr>
            <p:cNvSpPr/>
            <p:nvPr/>
          </p:nvSpPr>
          <p:spPr>
            <a:xfrm>
              <a:off x="4902860" y="-5715"/>
              <a:ext cx="1264920" cy="3467100"/>
            </a:xfrm>
            <a:custGeom>
              <a:avLst/>
              <a:gdLst>
                <a:gd name="connsiteX0" fmla="*/ 1266444 w 1264920"/>
                <a:gd name="connsiteY0" fmla="*/ 3465652 h 3467100"/>
                <a:gd name="connsiteX1" fmla="*/ 362483 w 1264920"/>
                <a:gd name="connsiteY1" fmla="*/ 5715 h 3467100"/>
                <a:gd name="connsiteX2" fmla="*/ 5715 w 1264920"/>
                <a:gd name="connsiteY2" fmla="*/ 5715 h 3467100"/>
                <a:gd name="connsiteX3" fmla="*/ 1256386 w 1264920"/>
                <a:gd name="connsiteY3" fmla="*/ 3467024 h 3467100"/>
                <a:gd name="connsiteX4" fmla="*/ 1266444 w 1264920"/>
                <a:gd name="connsiteY4" fmla="*/ 3465652 h 346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920" h="3467100">
                  <a:moveTo>
                    <a:pt x="1266444" y="3465652"/>
                  </a:moveTo>
                  <a:lnTo>
                    <a:pt x="362483" y="5715"/>
                  </a:lnTo>
                  <a:lnTo>
                    <a:pt x="5715" y="5715"/>
                  </a:lnTo>
                  <a:lnTo>
                    <a:pt x="1256386" y="3467024"/>
                  </a:lnTo>
                  <a:cubicBezTo>
                    <a:pt x="1259510" y="3466567"/>
                    <a:pt x="1262863" y="3466109"/>
                    <a:pt x="1266444" y="34656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1" name="자유형: 도형 40">
              <a:extLst>
                <a:ext uri="{FF2B5EF4-FFF2-40B4-BE49-F238E27FC236}">
                  <a16:creationId xmlns:a16="http://schemas.microsoft.com/office/drawing/2014/main" id="{4CB30A1E-3752-4608-98DE-C06AFD5EFB39}"/>
                </a:ext>
              </a:extLst>
            </p:cNvPr>
            <p:cNvSpPr/>
            <p:nvPr/>
          </p:nvSpPr>
          <p:spPr>
            <a:xfrm>
              <a:off x="3831107" y="-5715"/>
              <a:ext cx="2316480" cy="3474720"/>
            </a:xfrm>
            <a:custGeom>
              <a:avLst/>
              <a:gdLst>
                <a:gd name="connsiteX0" fmla="*/ 2313051 w 2316480"/>
                <a:gd name="connsiteY0" fmla="*/ 3470148 h 3474720"/>
                <a:gd name="connsiteX1" fmla="*/ 325069 w 2316480"/>
                <a:gd name="connsiteY1" fmla="*/ 5715 h 3474720"/>
                <a:gd name="connsiteX2" fmla="*/ 5715 w 2316480"/>
                <a:gd name="connsiteY2" fmla="*/ 5715 h 3474720"/>
                <a:gd name="connsiteX3" fmla="*/ 2306346 w 2316480"/>
                <a:gd name="connsiteY3" fmla="*/ 3471977 h 3474720"/>
                <a:gd name="connsiteX4" fmla="*/ 2313051 w 2316480"/>
                <a:gd name="connsiteY4" fmla="*/ 3470148 h 3474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6480" h="3474720">
                  <a:moveTo>
                    <a:pt x="2313051" y="3470148"/>
                  </a:moveTo>
                  <a:lnTo>
                    <a:pt x="325069" y="5715"/>
                  </a:lnTo>
                  <a:lnTo>
                    <a:pt x="5715" y="5715"/>
                  </a:lnTo>
                  <a:lnTo>
                    <a:pt x="2306346" y="3471977"/>
                  </a:lnTo>
                  <a:cubicBezTo>
                    <a:pt x="2308784" y="3471291"/>
                    <a:pt x="2310994" y="3470682"/>
                    <a:pt x="2313051" y="34701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2" name="자유형: 도형 41">
              <a:extLst>
                <a:ext uri="{FF2B5EF4-FFF2-40B4-BE49-F238E27FC236}">
                  <a16:creationId xmlns:a16="http://schemas.microsoft.com/office/drawing/2014/main" id="{D23A1B6E-77C9-4D67-962D-2016597B94CF}"/>
                </a:ext>
              </a:extLst>
            </p:cNvPr>
            <p:cNvSpPr/>
            <p:nvPr/>
          </p:nvSpPr>
          <p:spPr>
            <a:xfrm>
              <a:off x="5539816" y="-5715"/>
              <a:ext cx="693420" cy="3467100"/>
            </a:xfrm>
            <a:custGeom>
              <a:avLst/>
              <a:gdLst>
                <a:gd name="connsiteX0" fmla="*/ 658444 w 693420"/>
                <a:gd name="connsiteY0" fmla="*/ 3464128 h 3467100"/>
                <a:gd name="connsiteX1" fmla="*/ 692506 w 693420"/>
                <a:gd name="connsiteY1" fmla="*/ 5715 h 3467100"/>
                <a:gd name="connsiteX2" fmla="*/ 5715 w 693420"/>
                <a:gd name="connsiteY2" fmla="*/ 5715 h 3467100"/>
                <a:gd name="connsiteX3" fmla="*/ 636041 w 693420"/>
                <a:gd name="connsiteY3" fmla="*/ 3465043 h 3467100"/>
                <a:gd name="connsiteX4" fmla="*/ 658444 w 693420"/>
                <a:gd name="connsiteY4" fmla="*/ 3464128 h 346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3420" h="3467100">
                  <a:moveTo>
                    <a:pt x="658444" y="3464128"/>
                  </a:moveTo>
                  <a:lnTo>
                    <a:pt x="692506" y="5715"/>
                  </a:lnTo>
                  <a:lnTo>
                    <a:pt x="5715" y="5715"/>
                  </a:lnTo>
                  <a:lnTo>
                    <a:pt x="636041" y="3465043"/>
                  </a:lnTo>
                  <a:cubicBezTo>
                    <a:pt x="643585" y="3464509"/>
                    <a:pt x="651815" y="3464128"/>
                    <a:pt x="658444" y="34641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5359396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9" r:id="rId1"/>
    <p:sldLayoutId id="2147483780" r:id="rId2"/>
    <p:sldLayoutId id="2147483781" r:id="rId3"/>
    <p:sldLayoutId id="2147483782" r:id="rId4"/>
    <p:sldLayoutId id="2147483783" r:id="rId5"/>
    <p:sldLayoutId id="2147483784" r:id="rId6"/>
    <p:sldLayoutId id="2147483785" r:id="rId7"/>
    <p:sldLayoutId id="2147483786" r:id="rId8"/>
    <p:sldLayoutId id="2147483787" r:id="rId9"/>
    <p:sldLayoutId id="2147483788" r:id="rId10"/>
    <p:sldLayoutId id="2147483789" r:id="rId11"/>
    <p:sldLayoutId id="2147483790" r:id="rId12"/>
    <p:sldLayoutId id="2147483791" r:id="rId13"/>
    <p:sldLayoutId id="2147483792" r:id="rId14"/>
    <p:sldLayoutId id="2147483793" r:id="rId15"/>
    <p:sldLayoutId id="2147483794" r:id="rId16"/>
    <p:sldLayoutId id="2147483795" r:id="rId17"/>
    <p:sldLayoutId id="2147483796" r:id="rId18"/>
  </p:sldLayoutIdLst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9Slide.vn - 2019">
            <a:extLst>
              <a:ext uri="{FF2B5EF4-FFF2-40B4-BE49-F238E27FC236}">
                <a16:creationId xmlns:a16="http://schemas.microsoft.com/office/drawing/2014/main" id="{31E41C24-BB3A-43B7-9E20-F53D9A23B509}"/>
              </a:ext>
            </a:extLst>
          </p:cNvPr>
          <p:cNvSpPr txBox="1"/>
          <p:nvPr userDrawn="1"/>
        </p:nvSpPr>
        <p:spPr>
          <a:xfrm>
            <a:off x="0" y="-1656987"/>
            <a:ext cx="12192000" cy="513987"/>
          </a:xfrm>
          <a:prstGeom prst="rect">
            <a:avLst/>
          </a:prstGeom>
          <a:noFill/>
        </p:spPr>
        <p:txBody>
          <a:bodyPr vert="horz" wrap="none" lIns="91440" tIns="45720" rIns="91440" bIns="4572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grpSp>
        <p:nvGrpSpPr>
          <p:cNvPr id="2" name="Group 1"/>
          <p:cNvGrpSpPr/>
          <p:nvPr userDrawn="1"/>
        </p:nvGrpSpPr>
        <p:grpSpPr>
          <a:xfrm>
            <a:off x="-1519238" y="-4194176"/>
            <a:ext cx="15240003" cy="15236826"/>
            <a:chOff x="-1519238" y="-4194176"/>
            <a:chExt cx="15240003" cy="15236826"/>
          </a:xfrm>
          <a:gradFill flip="none" rotWithShape="1">
            <a:gsLst>
              <a:gs pos="50000">
                <a:schemeClr val="tx2">
                  <a:lumMod val="75000"/>
                  <a:alpha val="50000"/>
                </a:schemeClr>
              </a:gs>
              <a:gs pos="0">
                <a:schemeClr val="tx2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</p:grpSpPr>
        <p:sp>
          <p:nvSpPr>
            <p:cNvPr id="3" name="Freeform 6"/>
            <p:cNvSpPr>
              <a:spLocks/>
            </p:cNvSpPr>
            <p:nvPr userDrawn="1"/>
          </p:nvSpPr>
          <p:spPr bwMode="auto">
            <a:xfrm>
              <a:off x="-1519238" y="3414712"/>
              <a:ext cx="7600951" cy="1055688"/>
            </a:xfrm>
            <a:custGeom>
              <a:avLst/>
              <a:gdLst>
                <a:gd name="T0" fmla="*/ 4788 w 4788"/>
                <a:gd name="T1" fmla="*/ 0 h 665"/>
                <a:gd name="T2" fmla="*/ 3448 w 4788"/>
                <a:gd name="T3" fmla="*/ 338 h 665"/>
                <a:gd name="T4" fmla="*/ 3477 w 4788"/>
                <a:gd name="T5" fmla="*/ 195 h 665"/>
                <a:gd name="T6" fmla="*/ 993 w 4788"/>
                <a:gd name="T7" fmla="*/ 665 h 665"/>
                <a:gd name="T8" fmla="*/ 1146 w 4788"/>
                <a:gd name="T9" fmla="*/ 333 h 665"/>
                <a:gd name="T10" fmla="*/ 0 w 4788"/>
                <a:gd name="T11" fmla="*/ 478 h 665"/>
                <a:gd name="T12" fmla="*/ 0 w 4788"/>
                <a:gd name="T13" fmla="*/ 164 h 665"/>
                <a:gd name="T14" fmla="*/ 2262 w 4788"/>
                <a:gd name="T15" fmla="*/ 0 h 665"/>
                <a:gd name="T16" fmla="*/ 2034 w 4788"/>
                <a:gd name="T17" fmla="*/ 245 h 665"/>
                <a:gd name="T18" fmla="*/ 4788 w 4788"/>
                <a:gd name="T19" fmla="*/ 0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88" h="665">
                  <a:moveTo>
                    <a:pt x="4788" y="0"/>
                  </a:moveTo>
                  <a:lnTo>
                    <a:pt x="3448" y="338"/>
                  </a:lnTo>
                  <a:lnTo>
                    <a:pt x="3477" y="195"/>
                  </a:lnTo>
                  <a:lnTo>
                    <a:pt x="993" y="665"/>
                  </a:lnTo>
                  <a:lnTo>
                    <a:pt x="1146" y="333"/>
                  </a:lnTo>
                  <a:lnTo>
                    <a:pt x="0" y="478"/>
                  </a:lnTo>
                  <a:lnTo>
                    <a:pt x="0" y="164"/>
                  </a:lnTo>
                  <a:lnTo>
                    <a:pt x="2262" y="0"/>
                  </a:lnTo>
                  <a:lnTo>
                    <a:pt x="2034" y="245"/>
                  </a:lnTo>
                  <a:lnTo>
                    <a:pt x="478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7"/>
            <p:cNvSpPr>
              <a:spLocks/>
            </p:cNvSpPr>
            <p:nvPr userDrawn="1"/>
          </p:nvSpPr>
          <p:spPr bwMode="auto">
            <a:xfrm>
              <a:off x="-1212850" y="3414712"/>
              <a:ext cx="7294564" cy="2625725"/>
            </a:xfrm>
            <a:custGeom>
              <a:avLst/>
              <a:gdLst>
                <a:gd name="T0" fmla="*/ 4595 w 4595"/>
                <a:gd name="T1" fmla="*/ 0 h 1654"/>
                <a:gd name="T2" fmla="*/ 3379 w 4595"/>
                <a:gd name="T3" fmla="*/ 660 h 1654"/>
                <a:gd name="T4" fmla="*/ 3374 w 4595"/>
                <a:gd name="T5" fmla="*/ 515 h 1654"/>
                <a:gd name="T6" fmla="*/ 1086 w 4595"/>
                <a:gd name="T7" fmla="*/ 1588 h 1654"/>
                <a:gd name="T8" fmla="*/ 1149 w 4595"/>
                <a:gd name="T9" fmla="*/ 1228 h 1654"/>
                <a:gd name="T10" fmla="*/ 79 w 4595"/>
                <a:gd name="T11" fmla="*/ 1654 h 1654"/>
                <a:gd name="T12" fmla="*/ 0 w 4595"/>
                <a:gd name="T13" fmla="*/ 1347 h 1654"/>
                <a:gd name="T14" fmla="*/ 2148 w 4595"/>
                <a:gd name="T15" fmla="*/ 629 h 1654"/>
                <a:gd name="T16" fmla="*/ 1987 w 4595"/>
                <a:gd name="T17" fmla="*/ 922 h 1654"/>
                <a:gd name="T18" fmla="*/ 4595 w 4595"/>
                <a:gd name="T19" fmla="*/ 0 h 1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95" h="1654">
                  <a:moveTo>
                    <a:pt x="4595" y="0"/>
                  </a:moveTo>
                  <a:lnTo>
                    <a:pt x="3379" y="660"/>
                  </a:lnTo>
                  <a:lnTo>
                    <a:pt x="3374" y="515"/>
                  </a:lnTo>
                  <a:lnTo>
                    <a:pt x="1086" y="1588"/>
                  </a:lnTo>
                  <a:lnTo>
                    <a:pt x="1149" y="1228"/>
                  </a:lnTo>
                  <a:lnTo>
                    <a:pt x="79" y="1654"/>
                  </a:lnTo>
                  <a:lnTo>
                    <a:pt x="0" y="1347"/>
                  </a:lnTo>
                  <a:lnTo>
                    <a:pt x="2148" y="629"/>
                  </a:lnTo>
                  <a:lnTo>
                    <a:pt x="1987" y="922"/>
                  </a:lnTo>
                  <a:lnTo>
                    <a:pt x="459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8"/>
            <p:cNvSpPr>
              <a:spLocks/>
            </p:cNvSpPr>
            <p:nvPr userDrawn="1"/>
          </p:nvSpPr>
          <p:spPr bwMode="auto">
            <a:xfrm>
              <a:off x="-454025" y="3414712"/>
              <a:ext cx="6535739" cy="4327525"/>
            </a:xfrm>
            <a:custGeom>
              <a:avLst/>
              <a:gdLst>
                <a:gd name="T0" fmla="*/ 4117 w 4117"/>
                <a:gd name="T1" fmla="*/ 0 h 2726"/>
                <a:gd name="T2" fmla="*/ 3105 w 4117"/>
                <a:gd name="T3" fmla="*/ 943 h 2726"/>
                <a:gd name="T4" fmla="*/ 3062 w 4117"/>
                <a:gd name="T5" fmla="*/ 803 h 2726"/>
                <a:gd name="T6" fmla="*/ 1112 w 4117"/>
                <a:gd name="T7" fmla="*/ 2409 h 2726"/>
                <a:gd name="T8" fmla="*/ 1086 w 4117"/>
                <a:gd name="T9" fmla="*/ 2045 h 2726"/>
                <a:gd name="T10" fmla="*/ 153 w 4117"/>
                <a:gd name="T11" fmla="*/ 2726 h 2726"/>
                <a:gd name="T12" fmla="*/ 0 w 4117"/>
                <a:gd name="T13" fmla="*/ 2449 h 2726"/>
                <a:gd name="T14" fmla="*/ 1902 w 4117"/>
                <a:gd name="T15" fmla="*/ 1218 h 2726"/>
                <a:gd name="T16" fmla="*/ 1820 w 4117"/>
                <a:gd name="T17" fmla="*/ 1543 h 2726"/>
                <a:gd name="T18" fmla="*/ 4117 w 4117"/>
                <a:gd name="T19" fmla="*/ 0 h 2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17" h="2726">
                  <a:moveTo>
                    <a:pt x="4117" y="0"/>
                  </a:moveTo>
                  <a:lnTo>
                    <a:pt x="3105" y="943"/>
                  </a:lnTo>
                  <a:lnTo>
                    <a:pt x="3062" y="803"/>
                  </a:lnTo>
                  <a:lnTo>
                    <a:pt x="1112" y="2409"/>
                  </a:lnTo>
                  <a:lnTo>
                    <a:pt x="1086" y="2045"/>
                  </a:lnTo>
                  <a:lnTo>
                    <a:pt x="153" y="2726"/>
                  </a:lnTo>
                  <a:lnTo>
                    <a:pt x="0" y="2449"/>
                  </a:lnTo>
                  <a:lnTo>
                    <a:pt x="1902" y="1218"/>
                  </a:lnTo>
                  <a:lnTo>
                    <a:pt x="1820" y="1543"/>
                  </a:lnTo>
                  <a:lnTo>
                    <a:pt x="411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9"/>
            <p:cNvSpPr>
              <a:spLocks/>
            </p:cNvSpPr>
            <p:nvPr userDrawn="1"/>
          </p:nvSpPr>
          <p:spPr bwMode="auto">
            <a:xfrm>
              <a:off x="720725" y="3414712"/>
              <a:ext cx="5360989" cy="5753100"/>
            </a:xfrm>
            <a:custGeom>
              <a:avLst/>
              <a:gdLst>
                <a:gd name="T0" fmla="*/ 3377 w 3377"/>
                <a:gd name="T1" fmla="*/ 0 h 3624"/>
                <a:gd name="T2" fmla="*/ 2632 w 3377"/>
                <a:gd name="T3" fmla="*/ 1165 h 3624"/>
                <a:gd name="T4" fmla="*/ 2555 w 3377"/>
                <a:gd name="T5" fmla="*/ 1041 h 3624"/>
                <a:gd name="T6" fmla="*/ 1067 w 3377"/>
                <a:gd name="T7" fmla="*/ 3083 h 3624"/>
                <a:gd name="T8" fmla="*/ 951 w 3377"/>
                <a:gd name="T9" fmla="*/ 2734 h 3624"/>
                <a:gd name="T10" fmla="*/ 216 w 3377"/>
                <a:gd name="T11" fmla="*/ 3624 h 3624"/>
                <a:gd name="T12" fmla="*/ 0 w 3377"/>
                <a:gd name="T13" fmla="*/ 3395 h 3624"/>
                <a:gd name="T14" fmla="*/ 1535 w 3377"/>
                <a:gd name="T15" fmla="*/ 1728 h 3624"/>
                <a:gd name="T16" fmla="*/ 1538 w 3377"/>
                <a:gd name="T17" fmla="*/ 2063 h 3624"/>
                <a:gd name="T18" fmla="*/ 3377 w 3377"/>
                <a:gd name="T19" fmla="*/ 0 h 3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77" h="3624">
                  <a:moveTo>
                    <a:pt x="3377" y="0"/>
                  </a:moveTo>
                  <a:lnTo>
                    <a:pt x="2632" y="1165"/>
                  </a:lnTo>
                  <a:lnTo>
                    <a:pt x="2555" y="1041"/>
                  </a:lnTo>
                  <a:lnTo>
                    <a:pt x="1067" y="3083"/>
                  </a:lnTo>
                  <a:lnTo>
                    <a:pt x="951" y="2734"/>
                  </a:lnTo>
                  <a:lnTo>
                    <a:pt x="216" y="3624"/>
                  </a:lnTo>
                  <a:lnTo>
                    <a:pt x="0" y="3395"/>
                  </a:lnTo>
                  <a:lnTo>
                    <a:pt x="1535" y="1728"/>
                  </a:lnTo>
                  <a:lnTo>
                    <a:pt x="1538" y="2063"/>
                  </a:lnTo>
                  <a:lnTo>
                    <a:pt x="337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10"/>
            <p:cNvSpPr>
              <a:spLocks/>
            </p:cNvSpPr>
            <p:nvPr userDrawn="1"/>
          </p:nvSpPr>
          <p:spPr bwMode="auto">
            <a:xfrm>
              <a:off x="2230438" y="3414712"/>
              <a:ext cx="3851276" cy="6823075"/>
            </a:xfrm>
            <a:custGeom>
              <a:avLst/>
              <a:gdLst>
                <a:gd name="T0" fmla="*/ 2426 w 2426"/>
                <a:gd name="T1" fmla="*/ 0 h 4298"/>
                <a:gd name="T2" fmla="*/ 1992 w 2426"/>
                <a:gd name="T3" fmla="*/ 1313 h 4298"/>
                <a:gd name="T4" fmla="*/ 1889 w 2426"/>
                <a:gd name="T5" fmla="*/ 1212 h 4298"/>
                <a:gd name="T6" fmla="*/ 954 w 2426"/>
                <a:gd name="T7" fmla="*/ 3558 h 4298"/>
                <a:gd name="T8" fmla="*/ 756 w 2426"/>
                <a:gd name="T9" fmla="*/ 3252 h 4298"/>
                <a:gd name="T10" fmla="*/ 267 w 2426"/>
                <a:gd name="T11" fmla="*/ 4298 h 4298"/>
                <a:gd name="T12" fmla="*/ 0 w 2426"/>
                <a:gd name="T13" fmla="*/ 4129 h 4298"/>
                <a:gd name="T14" fmla="*/ 1073 w 2426"/>
                <a:gd name="T15" fmla="*/ 2132 h 4298"/>
                <a:gd name="T16" fmla="*/ 1157 w 2426"/>
                <a:gd name="T17" fmla="*/ 2457 h 4298"/>
                <a:gd name="T18" fmla="*/ 2426 w 2426"/>
                <a:gd name="T19" fmla="*/ 0 h 4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26" h="4298">
                  <a:moveTo>
                    <a:pt x="2426" y="0"/>
                  </a:moveTo>
                  <a:lnTo>
                    <a:pt x="1992" y="1313"/>
                  </a:lnTo>
                  <a:lnTo>
                    <a:pt x="1889" y="1212"/>
                  </a:lnTo>
                  <a:lnTo>
                    <a:pt x="954" y="3558"/>
                  </a:lnTo>
                  <a:lnTo>
                    <a:pt x="756" y="3252"/>
                  </a:lnTo>
                  <a:lnTo>
                    <a:pt x="267" y="4298"/>
                  </a:lnTo>
                  <a:lnTo>
                    <a:pt x="0" y="4129"/>
                  </a:lnTo>
                  <a:lnTo>
                    <a:pt x="1073" y="2132"/>
                  </a:lnTo>
                  <a:lnTo>
                    <a:pt x="1157" y="2457"/>
                  </a:lnTo>
                  <a:lnTo>
                    <a:pt x="24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1"/>
            <p:cNvSpPr>
              <a:spLocks/>
            </p:cNvSpPr>
            <p:nvPr userDrawn="1"/>
          </p:nvSpPr>
          <p:spPr bwMode="auto">
            <a:xfrm>
              <a:off x="3979863" y="3414712"/>
              <a:ext cx="2101850" cy="7461250"/>
            </a:xfrm>
            <a:custGeom>
              <a:avLst/>
              <a:gdLst>
                <a:gd name="T0" fmla="*/ 1324 w 1324"/>
                <a:gd name="T1" fmla="*/ 0 h 4700"/>
                <a:gd name="T2" fmla="*/ 1231 w 1324"/>
                <a:gd name="T3" fmla="*/ 1379 h 4700"/>
                <a:gd name="T4" fmla="*/ 1107 w 1324"/>
                <a:gd name="T5" fmla="*/ 1307 h 4700"/>
                <a:gd name="T6" fmla="*/ 785 w 1324"/>
                <a:gd name="T7" fmla="*/ 3815 h 4700"/>
                <a:gd name="T8" fmla="*/ 515 w 1324"/>
                <a:gd name="T9" fmla="*/ 3566 h 4700"/>
                <a:gd name="T10" fmla="*/ 301 w 1324"/>
                <a:gd name="T11" fmla="*/ 4700 h 4700"/>
                <a:gd name="T12" fmla="*/ 0 w 1324"/>
                <a:gd name="T13" fmla="*/ 4602 h 4700"/>
                <a:gd name="T14" fmla="*/ 544 w 1324"/>
                <a:gd name="T15" fmla="*/ 2401 h 4700"/>
                <a:gd name="T16" fmla="*/ 708 w 1324"/>
                <a:gd name="T17" fmla="*/ 2694 h 4700"/>
                <a:gd name="T18" fmla="*/ 1324 w 1324"/>
                <a:gd name="T19" fmla="*/ 0 h 47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24" h="4700">
                  <a:moveTo>
                    <a:pt x="1324" y="0"/>
                  </a:moveTo>
                  <a:lnTo>
                    <a:pt x="1231" y="1379"/>
                  </a:lnTo>
                  <a:lnTo>
                    <a:pt x="1107" y="1307"/>
                  </a:lnTo>
                  <a:lnTo>
                    <a:pt x="785" y="3815"/>
                  </a:lnTo>
                  <a:lnTo>
                    <a:pt x="515" y="3566"/>
                  </a:lnTo>
                  <a:lnTo>
                    <a:pt x="301" y="4700"/>
                  </a:lnTo>
                  <a:lnTo>
                    <a:pt x="0" y="4602"/>
                  </a:lnTo>
                  <a:lnTo>
                    <a:pt x="544" y="2401"/>
                  </a:lnTo>
                  <a:lnTo>
                    <a:pt x="708" y="2694"/>
                  </a:lnTo>
                  <a:lnTo>
                    <a:pt x="13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2"/>
            <p:cNvSpPr>
              <a:spLocks/>
            </p:cNvSpPr>
            <p:nvPr userDrawn="1"/>
          </p:nvSpPr>
          <p:spPr bwMode="auto">
            <a:xfrm>
              <a:off x="5829301" y="3414712"/>
              <a:ext cx="927100" cy="7627938"/>
            </a:xfrm>
            <a:custGeom>
              <a:avLst/>
              <a:gdLst>
                <a:gd name="T0" fmla="*/ 159 w 584"/>
                <a:gd name="T1" fmla="*/ 0 h 4805"/>
                <a:gd name="T2" fmla="*/ 412 w 584"/>
                <a:gd name="T3" fmla="*/ 1360 h 4805"/>
                <a:gd name="T4" fmla="*/ 272 w 584"/>
                <a:gd name="T5" fmla="*/ 1321 h 4805"/>
                <a:gd name="T6" fmla="*/ 584 w 584"/>
                <a:gd name="T7" fmla="*/ 3828 h 4805"/>
                <a:gd name="T8" fmla="*/ 262 w 584"/>
                <a:gd name="T9" fmla="*/ 3653 h 4805"/>
                <a:gd name="T10" fmla="*/ 338 w 584"/>
                <a:gd name="T11" fmla="*/ 4805 h 4805"/>
                <a:gd name="T12" fmla="*/ 21 w 584"/>
                <a:gd name="T13" fmla="*/ 4787 h 4805"/>
                <a:gd name="T14" fmla="*/ 0 w 584"/>
                <a:gd name="T15" fmla="*/ 2520 h 4805"/>
                <a:gd name="T16" fmla="*/ 233 w 584"/>
                <a:gd name="T17" fmla="*/ 2763 h 4805"/>
                <a:gd name="T18" fmla="*/ 159 w 584"/>
                <a:gd name="T19" fmla="*/ 0 h 4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4" h="4805">
                  <a:moveTo>
                    <a:pt x="159" y="0"/>
                  </a:moveTo>
                  <a:lnTo>
                    <a:pt x="412" y="1360"/>
                  </a:lnTo>
                  <a:lnTo>
                    <a:pt x="272" y="1321"/>
                  </a:lnTo>
                  <a:lnTo>
                    <a:pt x="584" y="3828"/>
                  </a:lnTo>
                  <a:lnTo>
                    <a:pt x="262" y="3653"/>
                  </a:lnTo>
                  <a:lnTo>
                    <a:pt x="338" y="4805"/>
                  </a:lnTo>
                  <a:lnTo>
                    <a:pt x="21" y="4787"/>
                  </a:lnTo>
                  <a:lnTo>
                    <a:pt x="0" y="2520"/>
                  </a:lnTo>
                  <a:lnTo>
                    <a:pt x="233" y="2763"/>
                  </a:lnTo>
                  <a:lnTo>
                    <a:pt x="15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3"/>
            <p:cNvSpPr>
              <a:spLocks/>
            </p:cNvSpPr>
            <p:nvPr userDrawn="1"/>
          </p:nvSpPr>
          <p:spPr bwMode="auto">
            <a:xfrm>
              <a:off x="6081713" y="3414712"/>
              <a:ext cx="2171700" cy="7415213"/>
            </a:xfrm>
            <a:custGeom>
              <a:avLst/>
              <a:gdLst>
                <a:gd name="T0" fmla="*/ 0 w 1368"/>
                <a:gd name="T1" fmla="*/ 0 h 4671"/>
                <a:gd name="T2" fmla="*/ 584 w 1368"/>
                <a:gd name="T3" fmla="*/ 1255 h 4671"/>
                <a:gd name="T4" fmla="*/ 441 w 1368"/>
                <a:gd name="T5" fmla="*/ 1252 h 4671"/>
                <a:gd name="T6" fmla="*/ 1366 w 1368"/>
                <a:gd name="T7" fmla="*/ 3601 h 4671"/>
                <a:gd name="T8" fmla="*/ 1009 w 1368"/>
                <a:gd name="T9" fmla="*/ 3513 h 4671"/>
                <a:gd name="T10" fmla="*/ 1368 w 1368"/>
                <a:gd name="T11" fmla="*/ 4612 h 4671"/>
                <a:gd name="T12" fmla="*/ 1059 w 1368"/>
                <a:gd name="T13" fmla="*/ 4671 h 4671"/>
                <a:gd name="T14" fmla="*/ 475 w 1368"/>
                <a:gd name="T15" fmla="*/ 2480 h 4671"/>
                <a:gd name="T16" fmla="*/ 758 w 1368"/>
                <a:gd name="T17" fmla="*/ 2660 h 4671"/>
                <a:gd name="T18" fmla="*/ 0 w 1368"/>
                <a:gd name="T19" fmla="*/ 0 h 4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68" h="4671">
                  <a:moveTo>
                    <a:pt x="0" y="0"/>
                  </a:moveTo>
                  <a:lnTo>
                    <a:pt x="584" y="1255"/>
                  </a:lnTo>
                  <a:lnTo>
                    <a:pt x="441" y="1252"/>
                  </a:lnTo>
                  <a:lnTo>
                    <a:pt x="1366" y="3601"/>
                  </a:lnTo>
                  <a:lnTo>
                    <a:pt x="1009" y="3513"/>
                  </a:lnTo>
                  <a:lnTo>
                    <a:pt x="1368" y="4612"/>
                  </a:lnTo>
                  <a:lnTo>
                    <a:pt x="1059" y="4671"/>
                  </a:lnTo>
                  <a:lnTo>
                    <a:pt x="475" y="2480"/>
                  </a:lnTo>
                  <a:lnTo>
                    <a:pt x="758" y="266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4"/>
            <p:cNvSpPr>
              <a:spLocks/>
            </p:cNvSpPr>
            <p:nvPr userDrawn="1"/>
          </p:nvSpPr>
          <p:spPr bwMode="auto">
            <a:xfrm>
              <a:off x="6081713" y="3414712"/>
              <a:ext cx="3925888" cy="6764338"/>
            </a:xfrm>
            <a:custGeom>
              <a:avLst/>
              <a:gdLst>
                <a:gd name="T0" fmla="*/ 0 w 2473"/>
                <a:gd name="T1" fmla="*/ 0 h 4261"/>
                <a:gd name="T2" fmla="*/ 877 w 2473"/>
                <a:gd name="T3" fmla="*/ 1070 h 4261"/>
                <a:gd name="T4" fmla="*/ 737 w 2473"/>
                <a:gd name="T5" fmla="*/ 1104 h 4261"/>
                <a:gd name="T6" fmla="*/ 2219 w 2473"/>
                <a:gd name="T7" fmla="*/ 3149 h 4261"/>
                <a:gd name="T8" fmla="*/ 1852 w 2473"/>
                <a:gd name="T9" fmla="*/ 3154 h 4261"/>
                <a:gd name="T10" fmla="*/ 2473 w 2473"/>
                <a:gd name="T11" fmla="*/ 4126 h 4261"/>
                <a:gd name="T12" fmla="*/ 2188 w 2473"/>
                <a:gd name="T13" fmla="*/ 4261 h 4261"/>
                <a:gd name="T14" fmla="*/ 1078 w 2473"/>
                <a:gd name="T15" fmla="*/ 2285 h 4261"/>
                <a:gd name="T16" fmla="*/ 1395 w 2473"/>
                <a:gd name="T17" fmla="*/ 2388 h 4261"/>
                <a:gd name="T18" fmla="*/ 0 w 2473"/>
                <a:gd name="T19" fmla="*/ 0 h 4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73" h="4261">
                  <a:moveTo>
                    <a:pt x="0" y="0"/>
                  </a:moveTo>
                  <a:lnTo>
                    <a:pt x="877" y="1070"/>
                  </a:lnTo>
                  <a:lnTo>
                    <a:pt x="737" y="1104"/>
                  </a:lnTo>
                  <a:lnTo>
                    <a:pt x="2219" y="3149"/>
                  </a:lnTo>
                  <a:lnTo>
                    <a:pt x="1852" y="3154"/>
                  </a:lnTo>
                  <a:lnTo>
                    <a:pt x="2473" y="4126"/>
                  </a:lnTo>
                  <a:lnTo>
                    <a:pt x="2188" y="4261"/>
                  </a:lnTo>
                  <a:lnTo>
                    <a:pt x="1078" y="2285"/>
                  </a:lnTo>
                  <a:lnTo>
                    <a:pt x="1395" y="238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5"/>
            <p:cNvSpPr>
              <a:spLocks/>
            </p:cNvSpPr>
            <p:nvPr userDrawn="1"/>
          </p:nvSpPr>
          <p:spPr bwMode="auto">
            <a:xfrm>
              <a:off x="6081713" y="3414712"/>
              <a:ext cx="5432426" cy="5686425"/>
            </a:xfrm>
            <a:custGeom>
              <a:avLst/>
              <a:gdLst>
                <a:gd name="T0" fmla="*/ 0 w 3422"/>
                <a:gd name="T1" fmla="*/ 0 h 3582"/>
                <a:gd name="T2" fmla="*/ 1115 w 3422"/>
                <a:gd name="T3" fmla="*/ 816 h 3582"/>
                <a:gd name="T4" fmla="*/ 988 w 3422"/>
                <a:gd name="T5" fmla="*/ 885 h 3582"/>
                <a:gd name="T6" fmla="*/ 2933 w 3422"/>
                <a:gd name="T7" fmla="*/ 2499 h 3582"/>
                <a:gd name="T8" fmla="*/ 2579 w 3422"/>
                <a:gd name="T9" fmla="*/ 2594 h 3582"/>
                <a:gd name="T10" fmla="*/ 3422 w 3422"/>
                <a:gd name="T11" fmla="*/ 3381 h 3582"/>
                <a:gd name="T12" fmla="*/ 3179 w 3422"/>
                <a:gd name="T13" fmla="*/ 3582 h 3582"/>
                <a:gd name="T14" fmla="*/ 1612 w 3422"/>
                <a:gd name="T15" fmla="*/ 1947 h 3582"/>
                <a:gd name="T16" fmla="*/ 1947 w 3422"/>
                <a:gd name="T17" fmla="*/ 1965 h 3582"/>
                <a:gd name="T18" fmla="*/ 0 w 3422"/>
                <a:gd name="T19" fmla="*/ 0 h 3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22" h="3582">
                  <a:moveTo>
                    <a:pt x="0" y="0"/>
                  </a:moveTo>
                  <a:lnTo>
                    <a:pt x="1115" y="816"/>
                  </a:lnTo>
                  <a:lnTo>
                    <a:pt x="988" y="885"/>
                  </a:lnTo>
                  <a:lnTo>
                    <a:pt x="2933" y="2499"/>
                  </a:lnTo>
                  <a:lnTo>
                    <a:pt x="2579" y="2594"/>
                  </a:lnTo>
                  <a:lnTo>
                    <a:pt x="3422" y="3381"/>
                  </a:lnTo>
                  <a:lnTo>
                    <a:pt x="3179" y="3582"/>
                  </a:lnTo>
                  <a:lnTo>
                    <a:pt x="1612" y="1947"/>
                  </a:lnTo>
                  <a:lnTo>
                    <a:pt x="1947" y="196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6"/>
            <p:cNvSpPr>
              <a:spLocks/>
            </p:cNvSpPr>
            <p:nvPr userDrawn="1"/>
          </p:nvSpPr>
          <p:spPr bwMode="auto">
            <a:xfrm>
              <a:off x="6081713" y="3414712"/>
              <a:ext cx="6597651" cy="4256088"/>
            </a:xfrm>
            <a:custGeom>
              <a:avLst/>
              <a:gdLst>
                <a:gd name="T0" fmla="*/ 0 w 4156"/>
                <a:gd name="T1" fmla="*/ 0 h 2681"/>
                <a:gd name="T2" fmla="*/ 1284 w 4156"/>
                <a:gd name="T3" fmla="*/ 515 h 2681"/>
                <a:gd name="T4" fmla="*/ 1178 w 4156"/>
                <a:gd name="T5" fmla="*/ 613 h 2681"/>
                <a:gd name="T6" fmla="*/ 3461 w 4156"/>
                <a:gd name="T7" fmla="*/ 1691 h 2681"/>
                <a:gd name="T8" fmla="*/ 3144 w 4156"/>
                <a:gd name="T9" fmla="*/ 1870 h 2681"/>
                <a:gd name="T10" fmla="*/ 4156 w 4156"/>
                <a:gd name="T11" fmla="*/ 2425 h 2681"/>
                <a:gd name="T12" fmla="*/ 3971 w 4156"/>
                <a:gd name="T13" fmla="*/ 2681 h 2681"/>
                <a:gd name="T14" fmla="*/ 2045 w 4156"/>
                <a:gd name="T15" fmla="*/ 1484 h 2681"/>
                <a:gd name="T16" fmla="*/ 2375 w 4156"/>
                <a:gd name="T17" fmla="*/ 1421 h 2681"/>
                <a:gd name="T18" fmla="*/ 0 w 4156"/>
                <a:gd name="T19" fmla="*/ 0 h 2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56" h="2681">
                  <a:moveTo>
                    <a:pt x="0" y="0"/>
                  </a:moveTo>
                  <a:lnTo>
                    <a:pt x="1284" y="515"/>
                  </a:lnTo>
                  <a:lnTo>
                    <a:pt x="1178" y="613"/>
                  </a:lnTo>
                  <a:lnTo>
                    <a:pt x="3461" y="1691"/>
                  </a:lnTo>
                  <a:lnTo>
                    <a:pt x="3144" y="1870"/>
                  </a:lnTo>
                  <a:lnTo>
                    <a:pt x="4156" y="2425"/>
                  </a:lnTo>
                  <a:lnTo>
                    <a:pt x="3971" y="2681"/>
                  </a:lnTo>
                  <a:lnTo>
                    <a:pt x="2045" y="1484"/>
                  </a:lnTo>
                  <a:lnTo>
                    <a:pt x="2375" y="142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7"/>
            <p:cNvSpPr>
              <a:spLocks/>
            </p:cNvSpPr>
            <p:nvPr userDrawn="1"/>
          </p:nvSpPr>
          <p:spPr bwMode="auto">
            <a:xfrm>
              <a:off x="6081713" y="3414712"/>
              <a:ext cx="7348539" cy="2554288"/>
            </a:xfrm>
            <a:custGeom>
              <a:avLst/>
              <a:gdLst>
                <a:gd name="T0" fmla="*/ 0 w 4629"/>
                <a:gd name="T1" fmla="*/ 0 h 1609"/>
                <a:gd name="T2" fmla="*/ 1371 w 4629"/>
                <a:gd name="T3" fmla="*/ 179 h 1609"/>
                <a:gd name="T4" fmla="*/ 1294 w 4629"/>
                <a:gd name="T5" fmla="*/ 298 h 1609"/>
                <a:gd name="T6" fmla="*/ 3773 w 4629"/>
                <a:gd name="T7" fmla="*/ 776 h 1609"/>
                <a:gd name="T8" fmla="*/ 3509 w 4629"/>
                <a:gd name="T9" fmla="*/ 1030 h 1609"/>
                <a:gd name="T10" fmla="*/ 4629 w 4629"/>
                <a:gd name="T11" fmla="*/ 1315 h 1609"/>
                <a:gd name="T12" fmla="*/ 4513 w 4629"/>
                <a:gd name="T13" fmla="*/ 1609 h 1609"/>
                <a:gd name="T14" fmla="*/ 2349 w 4629"/>
                <a:gd name="T15" fmla="*/ 930 h 1609"/>
                <a:gd name="T16" fmla="*/ 2653 w 4629"/>
                <a:gd name="T17" fmla="*/ 784 h 1609"/>
                <a:gd name="T18" fmla="*/ 0 w 4629"/>
                <a:gd name="T19" fmla="*/ 0 h 1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29" h="1609">
                  <a:moveTo>
                    <a:pt x="0" y="0"/>
                  </a:moveTo>
                  <a:lnTo>
                    <a:pt x="1371" y="179"/>
                  </a:lnTo>
                  <a:lnTo>
                    <a:pt x="1294" y="298"/>
                  </a:lnTo>
                  <a:lnTo>
                    <a:pt x="3773" y="776"/>
                  </a:lnTo>
                  <a:lnTo>
                    <a:pt x="3509" y="1030"/>
                  </a:lnTo>
                  <a:lnTo>
                    <a:pt x="4629" y="1315"/>
                  </a:lnTo>
                  <a:lnTo>
                    <a:pt x="4513" y="1609"/>
                  </a:lnTo>
                  <a:lnTo>
                    <a:pt x="2349" y="930"/>
                  </a:lnTo>
                  <a:lnTo>
                    <a:pt x="2653" y="78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8"/>
            <p:cNvSpPr>
              <a:spLocks/>
            </p:cNvSpPr>
            <p:nvPr userDrawn="1"/>
          </p:nvSpPr>
          <p:spPr bwMode="auto">
            <a:xfrm>
              <a:off x="6081713" y="3121024"/>
              <a:ext cx="7639052" cy="985838"/>
            </a:xfrm>
            <a:custGeom>
              <a:avLst/>
              <a:gdLst>
                <a:gd name="T0" fmla="*/ 0 w 4812"/>
                <a:gd name="T1" fmla="*/ 185 h 621"/>
                <a:gd name="T2" fmla="*/ 1374 w 4812"/>
                <a:gd name="T3" fmla="*/ 18 h 621"/>
                <a:gd name="T4" fmla="*/ 1326 w 4812"/>
                <a:gd name="T5" fmla="*/ 153 h 621"/>
                <a:gd name="T6" fmla="*/ 3850 w 4812"/>
                <a:gd name="T7" fmla="*/ 0 h 621"/>
                <a:gd name="T8" fmla="*/ 3657 w 4812"/>
                <a:gd name="T9" fmla="*/ 312 h 621"/>
                <a:gd name="T10" fmla="*/ 4812 w 4812"/>
                <a:gd name="T11" fmla="*/ 309 h 621"/>
                <a:gd name="T12" fmla="*/ 4772 w 4812"/>
                <a:gd name="T13" fmla="*/ 621 h 621"/>
                <a:gd name="T14" fmla="*/ 2507 w 4812"/>
                <a:gd name="T15" fmla="*/ 502 h 621"/>
                <a:gd name="T16" fmla="*/ 2764 w 4812"/>
                <a:gd name="T17" fmla="*/ 285 h 621"/>
                <a:gd name="T18" fmla="*/ 0 w 4812"/>
                <a:gd name="T19" fmla="*/ 185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12" h="621">
                  <a:moveTo>
                    <a:pt x="0" y="185"/>
                  </a:moveTo>
                  <a:lnTo>
                    <a:pt x="1374" y="18"/>
                  </a:lnTo>
                  <a:lnTo>
                    <a:pt x="1326" y="153"/>
                  </a:lnTo>
                  <a:lnTo>
                    <a:pt x="3850" y="0"/>
                  </a:lnTo>
                  <a:lnTo>
                    <a:pt x="3657" y="312"/>
                  </a:lnTo>
                  <a:lnTo>
                    <a:pt x="4812" y="309"/>
                  </a:lnTo>
                  <a:lnTo>
                    <a:pt x="4772" y="621"/>
                  </a:lnTo>
                  <a:lnTo>
                    <a:pt x="2507" y="502"/>
                  </a:lnTo>
                  <a:lnTo>
                    <a:pt x="2764" y="285"/>
                  </a:lnTo>
                  <a:lnTo>
                    <a:pt x="0" y="1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9"/>
            <p:cNvSpPr>
              <a:spLocks/>
            </p:cNvSpPr>
            <p:nvPr userDrawn="1"/>
          </p:nvSpPr>
          <p:spPr bwMode="auto">
            <a:xfrm>
              <a:off x="6081713" y="1611312"/>
              <a:ext cx="7508876" cy="1803400"/>
            </a:xfrm>
            <a:custGeom>
              <a:avLst/>
              <a:gdLst>
                <a:gd name="T0" fmla="*/ 0 w 4730"/>
                <a:gd name="T1" fmla="*/ 1136 h 1136"/>
                <a:gd name="T2" fmla="*/ 1289 w 4730"/>
                <a:gd name="T3" fmla="*/ 631 h 1136"/>
                <a:gd name="T4" fmla="*/ 1279 w 4730"/>
                <a:gd name="T5" fmla="*/ 776 h 1136"/>
                <a:gd name="T6" fmla="*/ 3683 w 4730"/>
                <a:gd name="T7" fmla="*/ 0 h 1136"/>
                <a:gd name="T8" fmla="*/ 3572 w 4730"/>
                <a:gd name="T9" fmla="*/ 348 h 1136"/>
                <a:gd name="T10" fmla="*/ 4690 w 4730"/>
                <a:gd name="T11" fmla="*/ 61 h 1136"/>
                <a:gd name="T12" fmla="*/ 4730 w 4730"/>
                <a:gd name="T13" fmla="*/ 372 h 1136"/>
                <a:gd name="T14" fmla="*/ 2507 w 4730"/>
                <a:gd name="T15" fmla="*/ 819 h 1136"/>
                <a:gd name="T16" fmla="*/ 2703 w 4730"/>
                <a:gd name="T17" fmla="*/ 547 h 1136"/>
                <a:gd name="T18" fmla="*/ 0 w 4730"/>
                <a:gd name="T19" fmla="*/ 1136 h 1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30" h="1136">
                  <a:moveTo>
                    <a:pt x="0" y="1136"/>
                  </a:moveTo>
                  <a:lnTo>
                    <a:pt x="1289" y="631"/>
                  </a:lnTo>
                  <a:lnTo>
                    <a:pt x="1279" y="776"/>
                  </a:lnTo>
                  <a:lnTo>
                    <a:pt x="3683" y="0"/>
                  </a:lnTo>
                  <a:lnTo>
                    <a:pt x="3572" y="348"/>
                  </a:lnTo>
                  <a:lnTo>
                    <a:pt x="4690" y="61"/>
                  </a:lnTo>
                  <a:lnTo>
                    <a:pt x="4730" y="372"/>
                  </a:lnTo>
                  <a:lnTo>
                    <a:pt x="2507" y="819"/>
                  </a:lnTo>
                  <a:lnTo>
                    <a:pt x="2703" y="547"/>
                  </a:lnTo>
                  <a:lnTo>
                    <a:pt x="0" y="11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20"/>
            <p:cNvSpPr>
              <a:spLocks/>
            </p:cNvSpPr>
            <p:nvPr userDrawn="1"/>
          </p:nvSpPr>
          <p:spPr bwMode="auto">
            <a:xfrm>
              <a:off x="6081713" y="-92076"/>
              <a:ext cx="6970714" cy="3506788"/>
            </a:xfrm>
            <a:custGeom>
              <a:avLst/>
              <a:gdLst>
                <a:gd name="T0" fmla="*/ 0 w 4391"/>
                <a:gd name="T1" fmla="*/ 2209 h 2209"/>
                <a:gd name="T2" fmla="*/ 1123 w 4391"/>
                <a:gd name="T3" fmla="*/ 1400 h 2209"/>
                <a:gd name="T4" fmla="*/ 1149 w 4391"/>
                <a:gd name="T5" fmla="*/ 1543 h 2209"/>
                <a:gd name="T6" fmla="*/ 3284 w 4391"/>
                <a:gd name="T7" fmla="*/ 193 h 2209"/>
                <a:gd name="T8" fmla="*/ 3266 w 4391"/>
                <a:gd name="T9" fmla="*/ 558 h 2209"/>
                <a:gd name="T10" fmla="*/ 4275 w 4391"/>
                <a:gd name="T11" fmla="*/ 0 h 2209"/>
                <a:gd name="T12" fmla="*/ 4391 w 4391"/>
                <a:gd name="T13" fmla="*/ 293 h 2209"/>
                <a:gd name="T14" fmla="*/ 2351 w 4391"/>
                <a:gd name="T15" fmla="*/ 1279 h 2209"/>
                <a:gd name="T16" fmla="*/ 2473 w 4391"/>
                <a:gd name="T17" fmla="*/ 967 h 2209"/>
                <a:gd name="T18" fmla="*/ 0 w 4391"/>
                <a:gd name="T19" fmla="*/ 2209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91" h="2209">
                  <a:moveTo>
                    <a:pt x="0" y="2209"/>
                  </a:moveTo>
                  <a:lnTo>
                    <a:pt x="1123" y="1400"/>
                  </a:lnTo>
                  <a:lnTo>
                    <a:pt x="1149" y="1543"/>
                  </a:lnTo>
                  <a:lnTo>
                    <a:pt x="3284" y="193"/>
                  </a:lnTo>
                  <a:lnTo>
                    <a:pt x="3266" y="558"/>
                  </a:lnTo>
                  <a:lnTo>
                    <a:pt x="4275" y="0"/>
                  </a:lnTo>
                  <a:lnTo>
                    <a:pt x="4391" y="293"/>
                  </a:lnTo>
                  <a:lnTo>
                    <a:pt x="2351" y="1279"/>
                  </a:lnTo>
                  <a:lnTo>
                    <a:pt x="2473" y="967"/>
                  </a:lnTo>
                  <a:lnTo>
                    <a:pt x="0" y="22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21"/>
            <p:cNvSpPr>
              <a:spLocks/>
            </p:cNvSpPr>
            <p:nvPr userDrawn="1"/>
          </p:nvSpPr>
          <p:spPr bwMode="auto">
            <a:xfrm>
              <a:off x="6081713" y="-1668463"/>
              <a:ext cx="5997576" cy="5083175"/>
            </a:xfrm>
            <a:custGeom>
              <a:avLst/>
              <a:gdLst>
                <a:gd name="T0" fmla="*/ 0 w 3778"/>
                <a:gd name="T1" fmla="*/ 3202 h 3202"/>
                <a:gd name="T2" fmla="*/ 888 w 3778"/>
                <a:gd name="T3" fmla="*/ 2140 h 3202"/>
                <a:gd name="T4" fmla="*/ 946 w 3778"/>
                <a:gd name="T5" fmla="*/ 2272 h 3202"/>
                <a:gd name="T6" fmla="*/ 2679 w 3778"/>
                <a:gd name="T7" fmla="*/ 433 h 3202"/>
                <a:gd name="T8" fmla="*/ 2753 w 3778"/>
                <a:gd name="T9" fmla="*/ 792 h 3202"/>
                <a:gd name="T10" fmla="*/ 3591 w 3778"/>
                <a:gd name="T11" fmla="*/ 0 h 3202"/>
                <a:gd name="T12" fmla="*/ 3778 w 3778"/>
                <a:gd name="T13" fmla="*/ 256 h 3202"/>
                <a:gd name="T14" fmla="*/ 2045 w 3778"/>
                <a:gd name="T15" fmla="*/ 1717 h 3202"/>
                <a:gd name="T16" fmla="*/ 2085 w 3778"/>
                <a:gd name="T17" fmla="*/ 1384 h 3202"/>
                <a:gd name="T18" fmla="*/ 0 w 3778"/>
                <a:gd name="T19" fmla="*/ 3202 h 3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78" h="3202">
                  <a:moveTo>
                    <a:pt x="0" y="3202"/>
                  </a:moveTo>
                  <a:lnTo>
                    <a:pt x="888" y="2140"/>
                  </a:lnTo>
                  <a:lnTo>
                    <a:pt x="946" y="2272"/>
                  </a:lnTo>
                  <a:lnTo>
                    <a:pt x="2679" y="433"/>
                  </a:lnTo>
                  <a:lnTo>
                    <a:pt x="2753" y="792"/>
                  </a:lnTo>
                  <a:lnTo>
                    <a:pt x="3591" y="0"/>
                  </a:lnTo>
                  <a:lnTo>
                    <a:pt x="3778" y="256"/>
                  </a:lnTo>
                  <a:lnTo>
                    <a:pt x="2045" y="1717"/>
                  </a:lnTo>
                  <a:lnTo>
                    <a:pt x="2085" y="1384"/>
                  </a:lnTo>
                  <a:lnTo>
                    <a:pt x="0" y="32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2"/>
            <p:cNvSpPr>
              <a:spLocks/>
            </p:cNvSpPr>
            <p:nvPr userDrawn="1"/>
          </p:nvSpPr>
          <p:spPr bwMode="auto">
            <a:xfrm>
              <a:off x="6081713" y="-2927351"/>
              <a:ext cx="4646613" cy="6342063"/>
            </a:xfrm>
            <a:custGeom>
              <a:avLst/>
              <a:gdLst>
                <a:gd name="T0" fmla="*/ 0 w 2927"/>
                <a:gd name="T1" fmla="*/ 3995 h 3995"/>
                <a:gd name="T2" fmla="*/ 594 w 2927"/>
                <a:gd name="T3" fmla="*/ 2745 h 3995"/>
                <a:gd name="T4" fmla="*/ 687 w 2927"/>
                <a:gd name="T5" fmla="*/ 2859 h 3995"/>
                <a:gd name="T6" fmla="*/ 1908 w 2927"/>
                <a:gd name="T7" fmla="*/ 647 h 3995"/>
                <a:gd name="T8" fmla="*/ 2066 w 2927"/>
                <a:gd name="T9" fmla="*/ 975 h 3995"/>
                <a:gd name="T10" fmla="*/ 2682 w 2927"/>
                <a:gd name="T11" fmla="*/ 0 h 3995"/>
                <a:gd name="T12" fmla="*/ 2927 w 2927"/>
                <a:gd name="T13" fmla="*/ 201 h 3995"/>
                <a:gd name="T14" fmla="*/ 1612 w 2927"/>
                <a:gd name="T15" fmla="*/ 2048 h 3995"/>
                <a:gd name="T16" fmla="*/ 1567 w 2927"/>
                <a:gd name="T17" fmla="*/ 1715 h 3995"/>
                <a:gd name="T18" fmla="*/ 0 w 2927"/>
                <a:gd name="T19" fmla="*/ 3995 h 3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27" h="3995">
                  <a:moveTo>
                    <a:pt x="0" y="3995"/>
                  </a:moveTo>
                  <a:lnTo>
                    <a:pt x="594" y="2745"/>
                  </a:lnTo>
                  <a:lnTo>
                    <a:pt x="687" y="2859"/>
                  </a:lnTo>
                  <a:lnTo>
                    <a:pt x="1908" y="647"/>
                  </a:lnTo>
                  <a:lnTo>
                    <a:pt x="2066" y="975"/>
                  </a:lnTo>
                  <a:lnTo>
                    <a:pt x="2682" y="0"/>
                  </a:lnTo>
                  <a:lnTo>
                    <a:pt x="2927" y="201"/>
                  </a:lnTo>
                  <a:lnTo>
                    <a:pt x="1612" y="2048"/>
                  </a:lnTo>
                  <a:lnTo>
                    <a:pt x="1567" y="1715"/>
                  </a:lnTo>
                  <a:lnTo>
                    <a:pt x="0" y="39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3"/>
            <p:cNvSpPr>
              <a:spLocks/>
            </p:cNvSpPr>
            <p:nvPr userDrawn="1"/>
          </p:nvSpPr>
          <p:spPr bwMode="auto">
            <a:xfrm>
              <a:off x="6081713" y="-3786188"/>
              <a:ext cx="3003551" cy="7200900"/>
            </a:xfrm>
            <a:custGeom>
              <a:avLst/>
              <a:gdLst>
                <a:gd name="T0" fmla="*/ 0 w 1892"/>
                <a:gd name="T1" fmla="*/ 4536 h 4536"/>
                <a:gd name="T2" fmla="*/ 267 w 1892"/>
                <a:gd name="T3" fmla="*/ 3178 h 4536"/>
                <a:gd name="T4" fmla="*/ 380 w 1892"/>
                <a:gd name="T5" fmla="*/ 3265 h 4536"/>
                <a:gd name="T6" fmla="*/ 1014 w 1892"/>
                <a:gd name="T7" fmla="*/ 819 h 4536"/>
                <a:gd name="T8" fmla="*/ 1250 w 1892"/>
                <a:gd name="T9" fmla="*/ 1099 h 4536"/>
                <a:gd name="T10" fmla="*/ 1604 w 1892"/>
                <a:gd name="T11" fmla="*/ 0 h 4536"/>
                <a:gd name="T12" fmla="*/ 1892 w 1892"/>
                <a:gd name="T13" fmla="*/ 134 h 4536"/>
                <a:gd name="T14" fmla="*/ 1078 w 1892"/>
                <a:gd name="T15" fmla="*/ 2251 h 4536"/>
                <a:gd name="T16" fmla="*/ 951 w 1892"/>
                <a:gd name="T17" fmla="*/ 1939 h 4536"/>
                <a:gd name="T18" fmla="*/ 0 w 1892"/>
                <a:gd name="T19" fmla="*/ 4536 h 4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92" h="4536">
                  <a:moveTo>
                    <a:pt x="0" y="4536"/>
                  </a:moveTo>
                  <a:lnTo>
                    <a:pt x="267" y="3178"/>
                  </a:lnTo>
                  <a:lnTo>
                    <a:pt x="380" y="3265"/>
                  </a:lnTo>
                  <a:lnTo>
                    <a:pt x="1014" y="819"/>
                  </a:lnTo>
                  <a:lnTo>
                    <a:pt x="1250" y="1099"/>
                  </a:lnTo>
                  <a:lnTo>
                    <a:pt x="1604" y="0"/>
                  </a:lnTo>
                  <a:lnTo>
                    <a:pt x="1892" y="134"/>
                  </a:lnTo>
                  <a:lnTo>
                    <a:pt x="1078" y="2251"/>
                  </a:lnTo>
                  <a:lnTo>
                    <a:pt x="951" y="1939"/>
                  </a:lnTo>
                  <a:lnTo>
                    <a:pt x="0" y="45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4"/>
            <p:cNvSpPr>
              <a:spLocks/>
            </p:cNvSpPr>
            <p:nvPr userDrawn="1"/>
          </p:nvSpPr>
          <p:spPr bwMode="auto">
            <a:xfrm>
              <a:off x="5954713" y="-4194176"/>
              <a:ext cx="1296988" cy="7608888"/>
            </a:xfrm>
            <a:custGeom>
              <a:avLst/>
              <a:gdLst>
                <a:gd name="T0" fmla="*/ 80 w 817"/>
                <a:gd name="T1" fmla="*/ 4793 h 4793"/>
                <a:gd name="T2" fmla="*/ 0 w 817"/>
                <a:gd name="T3" fmla="*/ 3411 h 4793"/>
                <a:gd name="T4" fmla="*/ 133 w 817"/>
                <a:gd name="T5" fmla="*/ 3467 h 4793"/>
                <a:gd name="T6" fmla="*/ 138 w 817"/>
                <a:gd name="T7" fmla="*/ 941 h 4793"/>
                <a:gd name="T8" fmla="*/ 436 w 817"/>
                <a:gd name="T9" fmla="*/ 1152 h 4793"/>
                <a:gd name="T10" fmla="*/ 505 w 817"/>
                <a:gd name="T11" fmla="*/ 0 h 4793"/>
                <a:gd name="T12" fmla="*/ 817 w 817"/>
                <a:gd name="T13" fmla="*/ 61 h 4793"/>
                <a:gd name="T14" fmla="*/ 555 w 817"/>
                <a:gd name="T15" fmla="*/ 2309 h 4793"/>
                <a:gd name="T16" fmla="*/ 354 w 817"/>
                <a:gd name="T17" fmla="*/ 2040 h 4793"/>
                <a:gd name="T18" fmla="*/ 80 w 817"/>
                <a:gd name="T19" fmla="*/ 4793 h 4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17" h="4793">
                  <a:moveTo>
                    <a:pt x="80" y="4793"/>
                  </a:moveTo>
                  <a:lnTo>
                    <a:pt x="0" y="3411"/>
                  </a:lnTo>
                  <a:lnTo>
                    <a:pt x="133" y="3467"/>
                  </a:lnTo>
                  <a:lnTo>
                    <a:pt x="138" y="941"/>
                  </a:lnTo>
                  <a:lnTo>
                    <a:pt x="436" y="1152"/>
                  </a:lnTo>
                  <a:lnTo>
                    <a:pt x="505" y="0"/>
                  </a:lnTo>
                  <a:lnTo>
                    <a:pt x="817" y="61"/>
                  </a:lnTo>
                  <a:lnTo>
                    <a:pt x="555" y="2309"/>
                  </a:lnTo>
                  <a:lnTo>
                    <a:pt x="354" y="2040"/>
                  </a:lnTo>
                  <a:lnTo>
                    <a:pt x="80" y="47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5"/>
            <p:cNvSpPr>
              <a:spLocks/>
            </p:cNvSpPr>
            <p:nvPr userDrawn="1"/>
          </p:nvSpPr>
          <p:spPr bwMode="auto">
            <a:xfrm>
              <a:off x="4651376" y="-4156076"/>
              <a:ext cx="1430338" cy="7570788"/>
            </a:xfrm>
            <a:custGeom>
              <a:avLst/>
              <a:gdLst>
                <a:gd name="T0" fmla="*/ 901 w 901"/>
                <a:gd name="T1" fmla="*/ 4769 h 4769"/>
                <a:gd name="T2" fmla="*/ 481 w 901"/>
                <a:gd name="T3" fmla="*/ 3450 h 4769"/>
                <a:gd name="T4" fmla="*/ 623 w 901"/>
                <a:gd name="T5" fmla="*/ 3472 h 4769"/>
                <a:gd name="T6" fmla="*/ 0 w 901"/>
                <a:gd name="T7" fmla="*/ 1023 h 4769"/>
                <a:gd name="T8" fmla="*/ 340 w 901"/>
                <a:gd name="T9" fmla="*/ 1155 h 4769"/>
                <a:gd name="T10" fmla="*/ 121 w 901"/>
                <a:gd name="T11" fmla="*/ 21 h 4769"/>
                <a:gd name="T12" fmla="*/ 438 w 901"/>
                <a:gd name="T13" fmla="*/ 0 h 4769"/>
                <a:gd name="T14" fmla="*/ 742 w 901"/>
                <a:gd name="T15" fmla="*/ 2246 h 4769"/>
                <a:gd name="T16" fmla="*/ 483 w 901"/>
                <a:gd name="T17" fmla="*/ 2034 h 4769"/>
                <a:gd name="T18" fmla="*/ 901 w 901"/>
                <a:gd name="T19" fmla="*/ 4769 h 4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1" h="4769">
                  <a:moveTo>
                    <a:pt x="901" y="4769"/>
                  </a:moveTo>
                  <a:lnTo>
                    <a:pt x="481" y="3450"/>
                  </a:lnTo>
                  <a:lnTo>
                    <a:pt x="623" y="3472"/>
                  </a:lnTo>
                  <a:lnTo>
                    <a:pt x="0" y="1023"/>
                  </a:lnTo>
                  <a:lnTo>
                    <a:pt x="340" y="1155"/>
                  </a:lnTo>
                  <a:lnTo>
                    <a:pt x="121" y="21"/>
                  </a:lnTo>
                  <a:lnTo>
                    <a:pt x="438" y="0"/>
                  </a:lnTo>
                  <a:lnTo>
                    <a:pt x="742" y="2246"/>
                  </a:lnTo>
                  <a:lnTo>
                    <a:pt x="483" y="2034"/>
                  </a:lnTo>
                  <a:lnTo>
                    <a:pt x="901" y="47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6"/>
            <p:cNvSpPr>
              <a:spLocks/>
            </p:cNvSpPr>
            <p:nvPr userDrawn="1"/>
          </p:nvSpPr>
          <p:spPr bwMode="auto">
            <a:xfrm>
              <a:off x="3009900" y="-3732213"/>
              <a:ext cx="3071813" cy="7146925"/>
            </a:xfrm>
            <a:custGeom>
              <a:avLst/>
              <a:gdLst>
                <a:gd name="T0" fmla="*/ 1935 w 1935"/>
                <a:gd name="T1" fmla="*/ 4502 h 4502"/>
                <a:gd name="T2" fmla="*/ 1200 w 1935"/>
                <a:gd name="T3" fmla="*/ 3331 h 4502"/>
                <a:gd name="T4" fmla="*/ 1343 w 1935"/>
                <a:gd name="T5" fmla="*/ 3313 h 4502"/>
                <a:gd name="T6" fmla="*/ 130 w 1935"/>
                <a:gd name="T7" fmla="*/ 1099 h 4502"/>
                <a:gd name="T8" fmla="*/ 495 w 1935"/>
                <a:gd name="T9" fmla="*/ 1141 h 4502"/>
                <a:gd name="T10" fmla="*/ 0 w 1935"/>
                <a:gd name="T11" fmla="*/ 98 h 4502"/>
                <a:gd name="T12" fmla="*/ 302 w 1935"/>
                <a:gd name="T13" fmla="*/ 0 h 4502"/>
                <a:gd name="T14" fmla="*/ 1155 w 1935"/>
                <a:gd name="T15" fmla="*/ 2098 h 4502"/>
                <a:gd name="T16" fmla="*/ 851 w 1935"/>
                <a:gd name="T17" fmla="*/ 1958 h 4502"/>
                <a:gd name="T18" fmla="*/ 1935 w 1935"/>
                <a:gd name="T19" fmla="*/ 4502 h 4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35" h="4502">
                  <a:moveTo>
                    <a:pt x="1935" y="4502"/>
                  </a:moveTo>
                  <a:lnTo>
                    <a:pt x="1200" y="3331"/>
                  </a:lnTo>
                  <a:lnTo>
                    <a:pt x="1343" y="3313"/>
                  </a:lnTo>
                  <a:lnTo>
                    <a:pt x="130" y="1099"/>
                  </a:lnTo>
                  <a:lnTo>
                    <a:pt x="495" y="1141"/>
                  </a:lnTo>
                  <a:lnTo>
                    <a:pt x="0" y="98"/>
                  </a:lnTo>
                  <a:lnTo>
                    <a:pt x="302" y="0"/>
                  </a:lnTo>
                  <a:lnTo>
                    <a:pt x="1155" y="2098"/>
                  </a:lnTo>
                  <a:lnTo>
                    <a:pt x="851" y="1958"/>
                  </a:lnTo>
                  <a:lnTo>
                    <a:pt x="1935" y="45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7"/>
            <p:cNvSpPr>
              <a:spLocks/>
            </p:cNvSpPr>
            <p:nvPr userDrawn="1"/>
          </p:nvSpPr>
          <p:spPr bwMode="auto">
            <a:xfrm>
              <a:off x="1366838" y="-2863851"/>
              <a:ext cx="4714876" cy="6278563"/>
            </a:xfrm>
            <a:custGeom>
              <a:avLst/>
              <a:gdLst>
                <a:gd name="T0" fmla="*/ 2970 w 2970"/>
                <a:gd name="T1" fmla="*/ 3955 h 3955"/>
                <a:gd name="T2" fmla="*/ 1966 w 2970"/>
                <a:gd name="T3" fmla="*/ 3004 h 3955"/>
                <a:gd name="T4" fmla="*/ 2100 w 2970"/>
                <a:gd name="T5" fmla="*/ 2951 h 3955"/>
                <a:gd name="T6" fmla="*/ 375 w 2970"/>
                <a:gd name="T7" fmla="*/ 1107 h 3955"/>
                <a:gd name="T8" fmla="*/ 737 w 2970"/>
                <a:gd name="T9" fmla="*/ 1057 h 3955"/>
                <a:gd name="T10" fmla="*/ 0 w 2970"/>
                <a:gd name="T11" fmla="*/ 169 h 3955"/>
                <a:gd name="T12" fmla="*/ 266 w 2970"/>
                <a:gd name="T13" fmla="*/ 0 h 3955"/>
                <a:gd name="T14" fmla="*/ 1617 w 2970"/>
                <a:gd name="T15" fmla="*/ 1820 h 3955"/>
                <a:gd name="T16" fmla="*/ 1286 w 2970"/>
                <a:gd name="T17" fmla="*/ 1759 h 3955"/>
                <a:gd name="T18" fmla="*/ 2970 w 2970"/>
                <a:gd name="T19" fmla="*/ 3955 h 3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70" h="3955">
                  <a:moveTo>
                    <a:pt x="2970" y="3955"/>
                  </a:moveTo>
                  <a:lnTo>
                    <a:pt x="1966" y="3004"/>
                  </a:lnTo>
                  <a:lnTo>
                    <a:pt x="2100" y="2951"/>
                  </a:lnTo>
                  <a:lnTo>
                    <a:pt x="375" y="1107"/>
                  </a:lnTo>
                  <a:lnTo>
                    <a:pt x="737" y="1057"/>
                  </a:lnTo>
                  <a:lnTo>
                    <a:pt x="0" y="169"/>
                  </a:lnTo>
                  <a:lnTo>
                    <a:pt x="266" y="0"/>
                  </a:lnTo>
                  <a:lnTo>
                    <a:pt x="1617" y="1820"/>
                  </a:lnTo>
                  <a:lnTo>
                    <a:pt x="1286" y="1759"/>
                  </a:lnTo>
                  <a:lnTo>
                    <a:pt x="2970" y="39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8"/>
            <p:cNvSpPr>
              <a:spLocks/>
            </p:cNvSpPr>
            <p:nvPr userDrawn="1"/>
          </p:nvSpPr>
          <p:spPr bwMode="auto">
            <a:xfrm>
              <a:off x="19050" y="-1597026"/>
              <a:ext cx="6062664" cy="5011738"/>
            </a:xfrm>
            <a:custGeom>
              <a:avLst/>
              <a:gdLst>
                <a:gd name="T0" fmla="*/ 3819 w 3819"/>
                <a:gd name="T1" fmla="*/ 3157 h 3157"/>
                <a:gd name="T2" fmla="*/ 2611 w 3819"/>
                <a:gd name="T3" fmla="*/ 2486 h 3157"/>
                <a:gd name="T4" fmla="*/ 2727 w 3819"/>
                <a:gd name="T5" fmla="*/ 2401 h 3157"/>
                <a:gd name="T6" fmla="*/ 598 w 3819"/>
                <a:gd name="T7" fmla="*/ 1043 h 3157"/>
                <a:gd name="T8" fmla="*/ 936 w 3819"/>
                <a:gd name="T9" fmla="*/ 906 h 3157"/>
                <a:gd name="T10" fmla="*/ 0 w 3819"/>
                <a:gd name="T11" fmla="*/ 230 h 3157"/>
                <a:gd name="T12" fmla="*/ 217 w 3819"/>
                <a:gd name="T13" fmla="*/ 0 h 3157"/>
                <a:gd name="T14" fmla="*/ 1977 w 3819"/>
                <a:gd name="T15" fmla="*/ 1426 h 3157"/>
                <a:gd name="T16" fmla="*/ 1644 w 3819"/>
                <a:gd name="T17" fmla="*/ 1450 h 3157"/>
                <a:gd name="T18" fmla="*/ 3819 w 3819"/>
                <a:gd name="T19" fmla="*/ 3157 h 3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19" h="3157">
                  <a:moveTo>
                    <a:pt x="3819" y="3157"/>
                  </a:moveTo>
                  <a:lnTo>
                    <a:pt x="2611" y="2486"/>
                  </a:lnTo>
                  <a:lnTo>
                    <a:pt x="2727" y="2401"/>
                  </a:lnTo>
                  <a:lnTo>
                    <a:pt x="598" y="1043"/>
                  </a:lnTo>
                  <a:lnTo>
                    <a:pt x="936" y="906"/>
                  </a:lnTo>
                  <a:lnTo>
                    <a:pt x="0" y="230"/>
                  </a:lnTo>
                  <a:lnTo>
                    <a:pt x="217" y="0"/>
                  </a:lnTo>
                  <a:lnTo>
                    <a:pt x="1977" y="1426"/>
                  </a:lnTo>
                  <a:lnTo>
                    <a:pt x="1644" y="1450"/>
                  </a:lnTo>
                  <a:lnTo>
                    <a:pt x="3819" y="31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9"/>
            <p:cNvSpPr>
              <a:spLocks/>
            </p:cNvSpPr>
            <p:nvPr userDrawn="1"/>
          </p:nvSpPr>
          <p:spPr bwMode="auto">
            <a:xfrm>
              <a:off x="-944563" y="-20638"/>
              <a:ext cx="7026276" cy="3435350"/>
            </a:xfrm>
            <a:custGeom>
              <a:avLst/>
              <a:gdLst>
                <a:gd name="T0" fmla="*/ 4426 w 4426"/>
                <a:gd name="T1" fmla="*/ 2164 h 2164"/>
                <a:gd name="T2" fmla="*/ 3089 w 4426"/>
                <a:gd name="T3" fmla="*/ 1812 h 2164"/>
                <a:gd name="T4" fmla="*/ 3181 w 4426"/>
                <a:gd name="T5" fmla="*/ 1704 h 2164"/>
                <a:gd name="T6" fmla="*/ 779 w 4426"/>
                <a:gd name="T7" fmla="*/ 919 h 2164"/>
                <a:gd name="T8" fmla="*/ 1075 w 4426"/>
                <a:gd name="T9" fmla="*/ 700 h 2164"/>
                <a:gd name="T10" fmla="*/ 0 w 4426"/>
                <a:gd name="T11" fmla="*/ 277 h 2164"/>
                <a:gd name="T12" fmla="*/ 153 w 4426"/>
                <a:gd name="T13" fmla="*/ 0 h 2164"/>
                <a:gd name="T14" fmla="*/ 2211 w 4426"/>
                <a:gd name="T15" fmla="*/ 946 h 2164"/>
                <a:gd name="T16" fmla="*/ 1894 w 4426"/>
                <a:gd name="T17" fmla="*/ 1052 h 2164"/>
                <a:gd name="T18" fmla="*/ 4426 w 4426"/>
                <a:gd name="T19" fmla="*/ 2164 h 2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26" h="2164">
                  <a:moveTo>
                    <a:pt x="4426" y="2164"/>
                  </a:moveTo>
                  <a:lnTo>
                    <a:pt x="3089" y="1812"/>
                  </a:lnTo>
                  <a:lnTo>
                    <a:pt x="3181" y="1704"/>
                  </a:lnTo>
                  <a:lnTo>
                    <a:pt x="779" y="919"/>
                  </a:lnTo>
                  <a:lnTo>
                    <a:pt x="1075" y="700"/>
                  </a:lnTo>
                  <a:lnTo>
                    <a:pt x="0" y="277"/>
                  </a:lnTo>
                  <a:lnTo>
                    <a:pt x="153" y="0"/>
                  </a:lnTo>
                  <a:lnTo>
                    <a:pt x="2211" y="946"/>
                  </a:lnTo>
                  <a:lnTo>
                    <a:pt x="1894" y="1052"/>
                  </a:lnTo>
                  <a:lnTo>
                    <a:pt x="4426" y="21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30"/>
            <p:cNvSpPr>
              <a:spLocks/>
            </p:cNvSpPr>
            <p:nvPr userDrawn="1"/>
          </p:nvSpPr>
          <p:spPr bwMode="auto">
            <a:xfrm>
              <a:off x="-1470025" y="1774824"/>
              <a:ext cx="7551739" cy="1639888"/>
            </a:xfrm>
            <a:custGeom>
              <a:avLst/>
              <a:gdLst>
                <a:gd name="T0" fmla="*/ 4757 w 4757"/>
                <a:gd name="T1" fmla="*/ 1033 h 1033"/>
                <a:gd name="T2" fmla="*/ 3375 w 4757"/>
                <a:gd name="T3" fmla="*/ 1027 h 1033"/>
                <a:gd name="T4" fmla="*/ 3438 w 4757"/>
                <a:gd name="T5" fmla="*/ 895 h 1033"/>
                <a:gd name="T6" fmla="*/ 917 w 4757"/>
                <a:gd name="T7" fmla="*/ 734 h 1033"/>
                <a:gd name="T8" fmla="*/ 1147 w 4757"/>
                <a:gd name="T9" fmla="*/ 449 h 1033"/>
                <a:gd name="T10" fmla="*/ 0 w 4757"/>
                <a:gd name="T11" fmla="*/ 306 h 1033"/>
                <a:gd name="T12" fmla="*/ 80 w 4757"/>
                <a:gd name="T13" fmla="*/ 0 h 1033"/>
                <a:gd name="T14" fmla="*/ 2310 w 4757"/>
                <a:gd name="T15" fmla="*/ 404 h 1033"/>
                <a:gd name="T16" fmla="*/ 2027 w 4757"/>
                <a:gd name="T17" fmla="*/ 586 h 1033"/>
                <a:gd name="T18" fmla="*/ 4757 w 4757"/>
                <a:gd name="T19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57" h="1033">
                  <a:moveTo>
                    <a:pt x="4757" y="1033"/>
                  </a:moveTo>
                  <a:lnTo>
                    <a:pt x="3375" y="1027"/>
                  </a:lnTo>
                  <a:lnTo>
                    <a:pt x="3438" y="895"/>
                  </a:lnTo>
                  <a:lnTo>
                    <a:pt x="917" y="734"/>
                  </a:lnTo>
                  <a:lnTo>
                    <a:pt x="1147" y="449"/>
                  </a:lnTo>
                  <a:lnTo>
                    <a:pt x="0" y="306"/>
                  </a:lnTo>
                  <a:lnTo>
                    <a:pt x="80" y="0"/>
                  </a:lnTo>
                  <a:lnTo>
                    <a:pt x="2310" y="404"/>
                  </a:lnTo>
                  <a:lnTo>
                    <a:pt x="2027" y="586"/>
                  </a:lnTo>
                  <a:lnTo>
                    <a:pt x="4757" y="10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" name="Group 27"/>
          <p:cNvGrpSpPr/>
          <p:nvPr userDrawn="1"/>
        </p:nvGrpSpPr>
        <p:grpSpPr>
          <a:xfrm>
            <a:off x="-1365250" y="-4033838"/>
            <a:ext cx="14897102" cy="14892338"/>
            <a:chOff x="-1365250" y="-4033838"/>
            <a:chExt cx="14897102" cy="14892338"/>
          </a:xfrm>
          <a:solidFill>
            <a:schemeClr val="tx2">
              <a:lumMod val="50000"/>
              <a:alpha val="30000"/>
            </a:schemeClr>
          </a:solidFill>
        </p:grpSpPr>
        <p:sp>
          <p:nvSpPr>
            <p:cNvPr id="29" name="Freeform 31"/>
            <p:cNvSpPr>
              <a:spLocks/>
            </p:cNvSpPr>
            <p:nvPr userDrawn="1"/>
          </p:nvSpPr>
          <p:spPr bwMode="auto">
            <a:xfrm>
              <a:off x="-1365250" y="3335337"/>
              <a:ext cx="4832351" cy="184150"/>
            </a:xfrm>
            <a:custGeom>
              <a:avLst/>
              <a:gdLst>
                <a:gd name="T0" fmla="*/ 0 w 3044"/>
                <a:gd name="T1" fmla="*/ 116 h 116"/>
                <a:gd name="T2" fmla="*/ 3044 w 3044"/>
                <a:gd name="T3" fmla="*/ 58 h 116"/>
                <a:gd name="T4" fmla="*/ 0 w 3044"/>
                <a:gd name="T5" fmla="*/ 0 h 116"/>
                <a:gd name="T6" fmla="*/ 0 w 3044"/>
                <a:gd name="T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44" h="116">
                  <a:moveTo>
                    <a:pt x="0" y="116"/>
                  </a:moveTo>
                  <a:lnTo>
                    <a:pt x="3044" y="58"/>
                  </a:lnTo>
                  <a:lnTo>
                    <a:pt x="0" y="0"/>
                  </a:lnTo>
                  <a:lnTo>
                    <a:pt x="0" y="1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32"/>
            <p:cNvSpPr>
              <a:spLocks/>
            </p:cNvSpPr>
            <p:nvPr userDrawn="1"/>
          </p:nvSpPr>
          <p:spPr bwMode="auto">
            <a:xfrm>
              <a:off x="-1025525" y="4232275"/>
              <a:ext cx="4627563" cy="1585913"/>
            </a:xfrm>
            <a:custGeom>
              <a:avLst/>
              <a:gdLst>
                <a:gd name="T0" fmla="*/ 37 w 2915"/>
                <a:gd name="T1" fmla="*/ 999 h 999"/>
                <a:gd name="T2" fmla="*/ 2915 w 2915"/>
                <a:gd name="T3" fmla="*/ 0 h 999"/>
                <a:gd name="T4" fmla="*/ 0 w 2915"/>
                <a:gd name="T5" fmla="*/ 885 h 999"/>
                <a:gd name="T6" fmla="*/ 37 w 2915"/>
                <a:gd name="T7" fmla="*/ 999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9">
                  <a:moveTo>
                    <a:pt x="37" y="999"/>
                  </a:moveTo>
                  <a:lnTo>
                    <a:pt x="2915" y="0"/>
                  </a:lnTo>
                  <a:lnTo>
                    <a:pt x="0" y="885"/>
                  </a:lnTo>
                  <a:lnTo>
                    <a:pt x="37" y="9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3"/>
            <p:cNvSpPr>
              <a:spLocks/>
            </p:cNvSpPr>
            <p:nvPr userDrawn="1"/>
          </p:nvSpPr>
          <p:spPr bwMode="auto">
            <a:xfrm>
              <a:off x="11112" y="4962525"/>
              <a:ext cx="3963988" cy="2914650"/>
            </a:xfrm>
            <a:custGeom>
              <a:avLst/>
              <a:gdLst>
                <a:gd name="T0" fmla="*/ 69 w 2497"/>
                <a:gd name="T1" fmla="*/ 1836 h 1836"/>
                <a:gd name="T2" fmla="*/ 2497 w 2497"/>
                <a:gd name="T3" fmla="*/ 0 h 1836"/>
                <a:gd name="T4" fmla="*/ 0 w 2497"/>
                <a:gd name="T5" fmla="*/ 1741 h 1836"/>
                <a:gd name="T6" fmla="*/ 69 w 2497"/>
                <a:gd name="T7" fmla="*/ 1836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97" h="1836">
                  <a:moveTo>
                    <a:pt x="69" y="1836"/>
                  </a:moveTo>
                  <a:lnTo>
                    <a:pt x="2497" y="0"/>
                  </a:lnTo>
                  <a:lnTo>
                    <a:pt x="0" y="1741"/>
                  </a:lnTo>
                  <a:lnTo>
                    <a:pt x="69" y="18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4"/>
            <p:cNvSpPr>
              <a:spLocks/>
            </p:cNvSpPr>
            <p:nvPr userDrawn="1"/>
          </p:nvSpPr>
          <p:spPr bwMode="auto">
            <a:xfrm>
              <a:off x="1638300" y="5537200"/>
              <a:ext cx="2919413" cy="3962400"/>
            </a:xfrm>
            <a:custGeom>
              <a:avLst/>
              <a:gdLst>
                <a:gd name="T0" fmla="*/ 95 w 1839"/>
                <a:gd name="T1" fmla="*/ 2496 h 2496"/>
                <a:gd name="T2" fmla="*/ 1839 w 1839"/>
                <a:gd name="T3" fmla="*/ 0 h 2496"/>
                <a:gd name="T4" fmla="*/ 0 w 1839"/>
                <a:gd name="T5" fmla="*/ 2427 h 2496"/>
                <a:gd name="T6" fmla="*/ 95 w 1839"/>
                <a:gd name="T7" fmla="*/ 2496 h 2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9" h="2496">
                  <a:moveTo>
                    <a:pt x="95" y="2496"/>
                  </a:moveTo>
                  <a:lnTo>
                    <a:pt x="1839" y="0"/>
                  </a:lnTo>
                  <a:lnTo>
                    <a:pt x="0" y="2427"/>
                  </a:lnTo>
                  <a:lnTo>
                    <a:pt x="95" y="24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5"/>
            <p:cNvSpPr>
              <a:spLocks/>
            </p:cNvSpPr>
            <p:nvPr userDrawn="1"/>
          </p:nvSpPr>
          <p:spPr bwMode="auto">
            <a:xfrm>
              <a:off x="3706813" y="5900737"/>
              <a:ext cx="1581150" cy="4625975"/>
            </a:xfrm>
            <a:custGeom>
              <a:avLst/>
              <a:gdLst>
                <a:gd name="T0" fmla="*/ 111 w 996"/>
                <a:gd name="T1" fmla="*/ 2914 h 2914"/>
                <a:gd name="T2" fmla="*/ 996 w 996"/>
                <a:gd name="T3" fmla="*/ 0 h 2914"/>
                <a:gd name="T4" fmla="*/ 0 w 996"/>
                <a:gd name="T5" fmla="*/ 2877 h 2914"/>
                <a:gd name="T6" fmla="*/ 111 w 996"/>
                <a:gd name="T7" fmla="*/ 2914 h 2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4">
                  <a:moveTo>
                    <a:pt x="111" y="2914"/>
                  </a:moveTo>
                  <a:lnTo>
                    <a:pt x="996" y="0"/>
                  </a:lnTo>
                  <a:lnTo>
                    <a:pt x="0" y="2877"/>
                  </a:lnTo>
                  <a:lnTo>
                    <a:pt x="111" y="29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6"/>
            <p:cNvSpPr>
              <a:spLocks/>
            </p:cNvSpPr>
            <p:nvPr userDrawn="1"/>
          </p:nvSpPr>
          <p:spPr bwMode="auto">
            <a:xfrm>
              <a:off x="6000751" y="6027737"/>
              <a:ext cx="188913" cy="4830763"/>
            </a:xfrm>
            <a:custGeom>
              <a:avLst/>
              <a:gdLst>
                <a:gd name="T0" fmla="*/ 119 w 119"/>
                <a:gd name="T1" fmla="*/ 3043 h 3043"/>
                <a:gd name="T2" fmla="*/ 61 w 119"/>
                <a:gd name="T3" fmla="*/ 0 h 3043"/>
                <a:gd name="T4" fmla="*/ 0 w 119"/>
                <a:gd name="T5" fmla="*/ 3043 h 3043"/>
                <a:gd name="T6" fmla="*/ 119 w 119"/>
                <a:gd name="T7" fmla="*/ 3043 h 3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3043">
                  <a:moveTo>
                    <a:pt x="119" y="3043"/>
                  </a:moveTo>
                  <a:lnTo>
                    <a:pt x="61" y="0"/>
                  </a:lnTo>
                  <a:lnTo>
                    <a:pt x="0" y="3043"/>
                  </a:lnTo>
                  <a:lnTo>
                    <a:pt x="119" y="30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7"/>
            <p:cNvSpPr>
              <a:spLocks/>
            </p:cNvSpPr>
            <p:nvPr userDrawn="1"/>
          </p:nvSpPr>
          <p:spPr bwMode="auto">
            <a:xfrm>
              <a:off x="6904039" y="5892800"/>
              <a:ext cx="1581150" cy="4625975"/>
            </a:xfrm>
            <a:custGeom>
              <a:avLst/>
              <a:gdLst>
                <a:gd name="T0" fmla="*/ 996 w 996"/>
                <a:gd name="T1" fmla="*/ 2877 h 2914"/>
                <a:gd name="T2" fmla="*/ 0 w 996"/>
                <a:gd name="T3" fmla="*/ 0 h 2914"/>
                <a:gd name="T4" fmla="*/ 885 w 996"/>
                <a:gd name="T5" fmla="*/ 2914 h 2914"/>
                <a:gd name="T6" fmla="*/ 996 w 996"/>
                <a:gd name="T7" fmla="*/ 2877 h 2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4">
                  <a:moveTo>
                    <a:pt x="996" y="2877"/>
                  </a:moveTo>
                  <a:lnTo>
                    <a:pt x="0" y="0"/>
                  </a:lnTo>
                  <a:lnTo>
                    <a:pt x="885" y="2914"/>
                  </a:lnTo>
                  <a:lnTo>
                    <a:pt x="996" y="28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8"/>
            <p:cNvSpPr>
              <a:spLocks/>
            </p:cNvSpPr>
            <p:nvPr userDrawn="1"/>
          </p:nvSpPr>
          <p:spPr bwMode="auto">
            <a:xfrm>
              <a:off x="7629526" y="5519737"/>
              <a:ext cx="2914651" cy="3963988"/>
            </a:xfrm>
            <a:custGeom>
              <a:avLst/>
              <a:gdLst>
                <a:gd name="T0" fmla="*/ 1836 w 1836"/>
                <a:gd name="T1" fmla="*/ 2428 h 2497"/>
                <a:gd name="T2" fmla="*/ 0 w 1836"/>
                <a:gd name="T3" fmla="*/ 0 h 2497"/>
                <a:gd name="T4" fmla="*/ 1744 w 1836"/>
                <a:gd name="T5" fmla="*/ 2497 h 2497"/>
                <a:gd name="T6" fmla="*/ 1836 w 1836"/>
                <a:gd name="T7" fmla="*/ 2428 h 2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6" h="2497">
                  <a:moveTo>
                    <a:pt x="1836" y="2428"/>
                  </a:moveTo>
                  <a:lnTo>
                    <a:pt x="0" y="0"/>
                  </a:lnTo>
                  <a:lnTo>
                    <a:pt x="1744" y="2497"/>
                  </a:lnTo>
                  <a:lnTo>
                    <a:pt x="1836" y="2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9"/>
            <p:cNvSpPr>
              <a:spLocks/>
            </p:cNvSpPr>
            <p:nvPr userDrawn="1"/>
          </p:nvSpPr>
          <p:spPr bwMode="auto">
            <a:xfrm>
              <a:off x="8204201" y="4937125"/>
              <a:ext cx="3967163" cy="2917825"/>
            </a:xfrm>
            <a:custGeom>
              <a:avLst/>
              <a:gdLst>
                <a:gd name="T0" fmla="*/ 2499 w 2499"/>
                <a:gd name="T1" fmla="*/ 1743 h 1838"/>
                <a:gd name="T2" fmla="*/ 0 w 2499"/>
                <a:gd name="T3" fmla="*/ 0 h 1838"/>
                <a:gd name="T4" fmla="*/ 2428 w 2499"/>
                <a:gd name="T5" fmla="*/ 1838 h 1838"/>
                <a:gd name="T6" fmla="*/ 2499 w 2499"/>
                <a:gd name="T7" fmla="*/ 1743 h 18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99" h="1838">
                  <a:moveTo>
                    <a:pt x="2499" y="1743"/>
                  </a:moveTo>
                  <a:lnTo>
                    <a:pt x="0" y="0"/>
                  </a:lnTo>
                  <a:lnTo>
                    <a:pt x="2428" y="1838"/>
                  </a:lnTo>
                  <a:lnTo>
                    <a:pt x="2499" y="17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40"/>
            <p:cNvSpPr>
              <a:spLocks/>
            </p:cNvSpPr>
            <p:nvPr userDrawn="1"/>
          </p:nvSpPr>
          <p:spPr bwMode="auto">
            <a:xfrm>
              <a:off x="8572501" y="4206875"/>
              <a:ext cx="4627563" cy="1585913"/>
            </a:xfrm>
            <a:custGeom>
              <a:avLst/>
              <a:gdLst>
                <a:gd name="T0" fmla="*/ 2915 w 2915"/>
                <a:gd name="T1" fmla="*/ 885 h 999"/>
                <a:gd name="T2" fmla="*/ 0 w 2915"/>
                <a:gd name="T3" fmla="*/ 0 h 999"/>
                <a:gd name="T4" fmla="*/ 2878 w 2915"/>
                <a:gd name="T5" fmla="*/ 999 h 999"/>
                <a:gd name="T6" fmla="*/ 2915 w 2915"/>
                <a:gd name="T7" fmla="*/ 885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9">
                  <a:moveTo>
                    <a:pt x="2915" y="885"/>
                  </a:moveTo>
                  <a:lnTo>
                    <a:pt x="0" y="0"/>
                  </a:lnTo>
                  <a:lnTo>
                    <a:pt x="2878" y="999"/>
                  </a:lnTo>
                  <a:lnTo>
                    <a:pt x="2915" y="8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41"/>
            <p:cNvSpPr>
              <a:spLocks/>
            </p:cNvSpPr>
            <p:nvPr userDrawn="1"/>
          </p:nvSpPr>
          <p:spPr bwMode="auto">
            <a:xfrm>
              <a:off x="8694739" y="3305174"/>
              <a:ext cx="4837113" cy="188913"/>
            </a:xfrm>
            <a:custGeom>
              <a:avLst/>
              <a:gdLst>
                <a:gd name="T0" fmla="*/ 3047 w 3047"/>
                <a:gd name="T1" fmla="*/ 0 h 119"/>
                <a:gd name="T2" fmla="*/ 0 w 3047"/>
                <a:gd name="T3" fmla="*/ 61 h 119"/>
                <a:gd name="T4" fmla="*/ 3047 w 3047"/>
                <a:gd name="T5" fmla="*/ 119 h 119"/>
                <a:gd name="T6" fmla="*/ 3047 w 3047"/>
                <a:gd name="T7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47" h="119">
                  <a:moveTo>
                    <a:pt x="3047" y="0"/>
                  </a:moveTo>
                  <a:lnTo>
                    <a:pt x="0" y="61"/>
                  </a:lnTo>
                  <a:lnTo>
                    <a:pt x="3047" y="119"/>
                  </a:lnTo>
                  <a:lnTo>
                    <a:pt x="30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42"/>
            <p:cNvSpPr>
              <a:spLocks/>
            </p:cNvSpPr>
            <p:nvPr userDrawn="1"/>
          </p:nvSpPr>
          <p:spPr bwMode="auto">
            <a:xfrm>
              <a:off x="8564564" y="1011237"/>
              <a:ext cx="4627563" cy="1581150"/>
            </a:xfrm>
            <a:custGeom>
              <a:avLst/>
              <a:gdLst>
                <a:gd name="T0" fmla="*/ 2878 w 2915"/>
                <a:gd name="T1" fmla="*/ 0 h 996"/>
                <a:gd name="T2" fmla="*/ 0 w 2915"/>
                <a:gd name="T3" fmla="*/ 996 h 996"/>
                <a:gd name="T4" fmla="*/ 2915 w 2915"/>
                <a:gd name="T5" fmla="*/ 111 h 996"/>
                <a:gd name="T6" fmla="*/ 2878 w 2915"/>
                <a:gd name="T7" fmla="*/ 0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6">
                  <a:moveTo>
                    <a:pt x="2878" y="0"/>
                  </a:moveTo>
                  <a:lnTo>
                    <a:pt x="0" y="996"/>
                  </a:lnTo>
                  <a:lnTo>
                    <a:pt x="2915" y="111"/>
                  </a:lnTo>
                  <a:lnTo>
                    <a:pt x="287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43"/>
            <p:cNvSpPr>
              <a:spLocks/>
            </p:cNvSpPr>
            <p:nvPr userDrawn="1"/>
          </p:nvSpPr>
          <p:spPr bwMode="auto">
            <a:xfrm>
              <a:off x="8186739" y="-1047751"/>
              <a:ext cx="3968751" cy="2914650"/>
            </a:xfrm>
            <a:custGeom>
              <a:avLst/>
              <a:gdLst>
                <a:gd name="T0" fmla="*/ 2431 w 2500"/>
                <a:gd name="T1" fmla="*/ 0 h 1836"/>
                <a:gd name="T2" fmla="*/ 0 w 2500"/>
                <a:gd name="T3" fmla="*/ 1836 h 1836"/>
                <a:gd name="T4" fmla="*/ 2500 w 2500"/>
                <a:gd name="T5" fmla="*/ 95 h 1836"/>
                <a:gd name="T6" fmla="*/ 2431 w 2500"/>
                <a:gd name="T7" fmla="*/ 0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00" h="1836">
                  <a:moveTo>
                    <a:pt x="2431" y="0"/>
                  </a:moveTo>
                  <a:lnTo>
                    <a:pt x="0" y="1836"/>
                  </a:lnTo>
                  <a:lnTo>
                    <a:pt x="2500" y="95"/>
                  </a:lnTo>
                  <a:lnTo>
                    <a:pt x="24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44"/>
            <p:cNvSpPr>
              <a:spLocks/>
            </p:cNvSpPr>
            <p:nvPr userDrawn="1"/>
          </p:nvSpPr>
          <p:spPr bwMode="auto">
            <a:xfrm>
              <a:off x="7608889" y="-2671763"/>
              <a:ext cx="2914651" cy="3963988"/>
            </a:xfrm>
            <a:custGeom>
              <a:avLst/>
              <a:gdLst>
                <a:gd name="T0" fmla="*/ 1741 w 1836"/>
                <a:gd name="T1" fmla="*/ 0 h 2497"/>
                <a:gd name="T2" fmla="*/ 0 w 1836"/>
                <a:gd name="T3" fmla="*/ 2497 h 2497"/>
                <a:gd name="T4" fmla="*/ 1836 w 1836"/>
                <a:gd name="T5" fmla="*/ 69 h 2497"/>
                <a:gd name="T6" fmla="*/ 1741 w 1836"/>
                <a:gd name="T7" fmla="*/ 0 h 2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6" h="2497">
                  <a:moveTo>
                    <a:pt x="1741" y="0"/>
                  </a:moveTo>
                  <a:lnTo>
                    <a:pt x="0" y="2497"/>
                  </a:lnTo>
                  <a:lnTo>
                    <a:pt x="1836" y="69"/>
                  </a:lnTo>
                  <a:lnTo>
                    <a:pt x="17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45"/>
            <p:cNvSpPr>
              <a:spLocks/>
            </p:cNvSpPr>
            <p:nvPr userDrawn="1"/>
          </p:nvSpPr>
          <p:spPr bwMode="auto">
            <a:xfrm>
              <a:off x="6878639" y="-3702051"/>
              <a:ext cx="1581150" cy="4624388"/>
            </a:xfrm>
            <a:custGeom>
              <a:avLst/>
              <a:gdLst>
                <a:gd name="T0" fmla="*/ 885 w 996"/>
                <a:gd name="T1" fmla="*/ 0 h 2913"/>
                <a:gd name="T2" fmla="*/ 0 w 996"/>
                <a:gd name="T3" fmla="*/ 2913 h 2913"/>
                <a:gd name="T4" fmla="*/ 996 w 996"/>
                <a:gd name="T5" fmla="*/ 37 h 2913"/>
                <a:gd name="T6" fmla="*/ 885 w 996"/>
                <a:gd name="T7" fmla="*/ 0 h 29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3">
                  <a:moveTo>
                    <a:pt x="885" y="0"/>
                  </a:moveTo>
                  <a:lnTo>
                    <a:pt x="0" y="2913"/>
                  </a:lnTo>
                  <a:lnTo>
                    <a:pt x="996" y="37"/>
                  </a:lnTo>
                  <a:lnTo>
                    <a:pt x="88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46"/>
            <p:cNvSpPr>
              <a:spLocks/>
            </p:cNvSpPr>
            <p:nvPr userDrawn="1"/>
          </p:nvSpPr>
          <p:spPr bwMode="auto">
            <a:xfrm>
              <a:off x="5976938" y="-4033838"/>
              <a:ext cx="184150" cy="4835525"/>
            </a:xfrm>
            <a:custGeom>
              <a:avLst/>
              <a:gdLst>
                <a:gd name="T0" fmla="*/ 0 w 116"/>
                <a:gd name="T1" fmla="*/ 0 h 3046"/>
                <a:gd name="T2" fmla="*/ 58 w 116"/>
                <a:gd name="T3" fmla="*/ 3046 h 3046"/>
                <a:gd name="T4" fmla="*/ 116 w 116"/>
                <a:gd name="T5" fmla="*/ 0 h 3046"/>
                <a:gd name="T6" fmla="*/ 0 w 116"/>
                <a:gd name="T7" fmla="*/ 0 h 3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6" h="3046">
                  <a:moveTo>
                    <a:pt x="0" y="0"/>
                  </a:moveTo>
                  <a:lnTo>
                    <a:pt x="58" y="3046"/>
                  </a:lnTo>
                  <a:lnTo>
                    <a:pt x="11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7"/>
            <p:cNvSpPr>
              <a:spLocks/>
            </p:cNvSpPr>
            <p:nvPr userDrawn="1"/>
          </p:nvSpPr>
          <p:spPr bwMode="auto">
            <a:xfrm>
              <a:off x="3681413" y="-3694113"/>
              <a:ext cx="1581150" cy="4625975"/>
            </a:xfrm>
            <a:custGeom>
              <a:avLst/>
              <a:gdLst>
                <a:gd name="T0" fmla="*/ 0 w 996"/>
                <a:gd name="T1" fmla="*/ 37 h 2914"/>
                <a:gd name="T2" fmla="*/ 996 w 996"/>
                <a:gd name="T3" fmla="*/ 2914 h 2914"/>
                <a:gd name="T4" fmla="*/ 111 w 996"/>
                <a:gd name="T5" fmla="*/ 0 h 2914"/>
                <a:gd name="T6" fmla="*/ 0 w 996"/>
                <a:gd name="T7" fmla="*/ 37 h 2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4">
                  <a:moveTo>
                    <a:pt x="0" y="37"/>
                  </a:moveTo>
                  <a:lnTo>
                    <a:pt x="996" y="2914"/>
                  </a:lnTo>
                  <a:lnTo>
                    <a:pt x="111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48"/>
            <p:cNvSpPr>
              <a:spLocks/>
            </p:cNvSpPr>
            <p:nvPr userDrawn="1"/>
          </p:nvSpPr>
          <p:spPr bwMode="auto">
            <a:xfrm>
              <a:off x="1617663" y="-2659063"/>
              <a:ext cx="2919413" cy="3968750"/>
            </a:xfrm>
            <a:custGeom>
              <a:avLst/>
              <a:gdLst>
                <a:gd name="T0" fmla="*/ 0 w 1839"/>
                <a:gd name="T1" fmla="*/ 69 h 2500"/>
                <a:gd name="T2" fmla="*/ 1839 w 1839"/>
                <a:gd name="T3" fmla="*/ 2500 h 2500"/>
                <a:gd name="T4" fmla="*/ 95 w 1839"/>
                <a:gd name="T5" fmla="*/ 0 h 2500"/>
                <a:gd name="T6" fmla="*/ 0 w 1839"/>
                <a:gd name="T7" fmla="*/ 69 h 2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9" h="2500">
                  <a:moveTo>
                    <a:pt x="0" y="69"/>
                  </a:moveTo>
                  <a:lnTo>
                    <a:pt x="1839" y="2500"/>
                  </a:lnTo>
                  <a:lnTo>
                    <a:pt x="95" y="0"/>
                  </a:lnTo>
                  <a:lnTo>
                    <a:pt x="0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9"/>
            <p:cNvSpPr>
              <a:spLocks/>
            </p:cNvSpPr>
            <p:nvPr userDrawn="1"/>
          </p:nvSpPr>
          <p:spPr bwMode="auto">
            <a:xfrm>
              <a:off x="-4763" y="-1027113"/>
              <a:ext cx="3963988" cy="2914650"/>
            </a:xfrm>
            <a:custGeom>
              <a:avLst/>
              <a:gdLst>
                <a:gd name="T0" fmla="*/ 0 w 2497"/>
                <a:gd name="T1" fmla="*/ 95 h 1836"/>
                <a:gd name="T2" fmla="*/ 2497 w 2497"/>
                <a:gd name="T3" fmla="*/ 1836 h 1836"/>
                <a:gd name="T4" fmla="*/ 68 w 2497"/>
                <a:gd name="T5" fmla="*/ 0 h 1836"/>
                <a:gd name="T6" fmla="*/ 0 w 2497"/>
                <a:gd name="T7" fmla="*/ 95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97" h="1836">
                  <a:moveTo>
                    <a:pt x="0" y="95"/>
                  </a:moveTo>
                  <a:lnTo>
                    <a:pt x="2497" y="1836"/>
                  </a:lnTo>
                  <a:lnTo>
                    <a:pt x="68" y="0"/>
                  </a:ln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50"/>
            <p:cNvSpPr>
              <a:spLocks/>
            </p:cNvSpPr>
            <p:nvPr userDrawn="1"/>
          </p:nvSpPr>
          <p:spPr bwMode="auto">
            <a:xfrm>
              <a:off x="-1033463" y="1036637"/>
              <a:ext cx="4627563" cy="1581150"/>
            </a:xfrm>
            <a:custGeom>
              <a:avLst/>
              <a:gdLst>
                <a:gd name="T0" fmla="*/ 0 w 2915"/>
                <a:gd name="T1" fmla="*/ 111 h 996"/>
                <a:gd name="T2" fmla="*/ 2915 w 2915"/>
                <a:gd name="T3" fmla="*/ 996 h 996"/>
                <a:gd name="T4" fmla="*/ 37 w 2915"/>
                <a:gd name="T5" fmla="*/ 0 h 996"/>
                <a:gd name="T6" fmla="*/ 0 w 2915"/>
                <a:gd name="T7" fmla="*/ 111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6">
                  <a:moveTo>
                    <a:pt x="0" y="111"/>
                  </a:moveTo>
                  <a:lnTo>
                    <a:pt x="2915" y="996"/>
                  </a:lnTo>
                  <a:lnTo>
                    <a:pt x="37" y="0"/>
                  </a:lnTo>
                  <a:lnTo>
                    <a:pt x="0" y="1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9" name="Freeform 51"/>
          <p:cNvSpPr>
            <a:spLocks noEditPoints="1"/>
          </p:cNvSpPr>
          <p:nvPr userDrawn="1"/>
        </p:nvSpPr>
        <p:spPr bwMode="auto">
          <a:xfrm>
            <a:off x="2217738" y="-414338"/>
            <a:ext cx="7713664" cy="7686676"/>
          </a:xfrm>
          <a:custGeom>
            <a:avLst/>
            <a:gdLst>
              <a:gd name="T0" fmla="*/ 43 w 1839"/>
              <a:gd name="T1" fmla="*/ 647 h 1833"/>
              <a:gd name="T2" fmla="*/ 1812 w 1839"/>
              <a:gd name="T3" fmla="*/ 973 h 1833"/>
              <a:gd name="T4" fmla="*/ 1732 w 1839"/>
              <a:gd name="T5" fmla="*/ 817 h 1833"/>
              <a:gd name="T6" fmla="*/ 1664 w 1839"/>
              <a:gd name="T7" fmla="*/ 454 h 1833"/>
              <a:gd name="T8" fmla="*/ 1456 w 1839"/>
              <a:gd name="T9" fmla="*/ 173 h 1833"/>
              <a:gd name="T10" fmla="*/ 1220 w 1839"/>
              <a:gd name="T11" fmla="*/ 72 h 1833"/>
              <a:gd name="T12" fmla="*/ 929 w 1839"/>
              <a:gd name="T13" fmla="*/ 100 h 1833"/>
              <a:gd name="T14" fmla="*/ 665 w 1839"/>
              <a:gd name="T15" fmla="*/ 186 h 1833"/>
              <a:gd name="T16" fmla="*/ 370 w 1839"/>
              <a:gd name="T17" fmla="*/ 231 h 1833"/>
              <a:gd name="T18" fmla="*/ 193 w 1839"/>
              <a:gd name="T19" fmla="*/ 380 h 1833"/>
              <a:gd name="T20" fmla="*/ 147 w 1839"/>
              <a:gd name="T21" fmla="*/ 1210 h 1833"/>
              <a:gd name="T22" fmla="*/ 37 w 1839"/>
              <a:gd name="T23" fmla="*/ 914 h 1833"/>
              <a:gd name="T24" fmla="*/ 226 w 1839"/>
              <a:gd name="T25" fmla="*/ 1424 h 1833"/>
              <a:gd name="T26" fmla="*/ 425 w 1839"/>
              <a:gd name="T27" fmla="*/ 1645 h 1833"/>
              <a:gd name="T28" fmla="*/ 666 w 1839"/>
              <a:gd name="T29" fmla="*/ 1710 h 1833"/>
              <a:gd name="T30" fmla="*/ 974 w 1839"/>
              <a:gd name="T31" fmla="*/ 1776 h 1833"/>
              <a:gd name="T32" fmla="*/ 1251 w 1839"/>
              <a:gd name="T33" fmla="*/ 1759 h 1833"/>
              <a:gd name="T34" fmla="*/ 1579 w 1839"/>
              <a:gd name="T35" fmla="*/ 1331 h 1833"/>
              <a:gd name="T36" fmla="*/ 1539 w 1839"/>
              <a:gd name="T37" fmla="*/ 514 h 1833"/>
              <a:gd name="T38" fmla="*/ 777 w 1839"/>
              <a:gd name="T39" fmla="*/ 191 h 1833"/>
              <a:gd name="T40" fmla="*/ 215 w 1839"/>
              <a:gd name="T41" fmla="*/ 690 h 1833"/>
              <a:gd name="T42" fmla="*/ 446 w 1839"/>
              <a:gd name="T43" fmla="*/ 1449 h 1833"/>
              <a:gd name="T44" fmla="*/ 1378 w 1839"/>
              <a:gd name="T45" fmla="*/ 1503 h 1833"/>
              <a:gd name="T46" fmla="*/ 1601 w 1839"/>
              <a:gd name="T47" fmla="*/ 1364 h 1833"/>
              <a:gd name="T48" fmla="*/ 1668 w 1839"/>
              <a:gd name="T49" fmla="*/ 983 h 1833"/>
              <a:gd name="T50" fmla="*/ 922 w 1839"/>
              <a:gd name="T51" fmla="*/ 1651 h 1833"/>
              <a:gd name="T52" fmla="*/ 1605 w 1839"/>
              <a:gd name="T53" fmla="*/ 1085 h 1833"/>
              <a:gd name="T54" fmla="*/ 475 w 1839"/>
              <a:gd name="T55" fmla="*/ 387 h 1833"/>
              <a:gd name="T56" fmla="*/ 1267 w 1839"/>
              <a:gd name="T57" fmla="*/ 1533 h 1833"/>
              <a:gd name="T58" fmla="*/ 1309 w 1839"/>
              <a:gd name="T59" fmla="*/ 1466 h 1833"/>
              <a:gd name="T60" fmla="*/ 283 w 1839"/>
              <a:gd name="T61" fmla="*/ 699 h 1833"/>
              <a:gd name="T62" fmla="*/ 1167 w 1839"/>
              <a:gd name="T63" fmla="*/ 310 h 1833"/>
              <a:gd name="T64" fmla="*/ 274 w 1839"/>
              <a:gd name="T65" fmla="*/ 807 h 1833"/>
              <a:gd name="T66" fmla="*/ 307 w 1839"/>
              <a:gd name="T67" fmla="*/ 1151 h 1833"/>
              <a:gd name="T68" fmla="*/ 453 w 1839"/>
              <a:gd name="T69" fmla="*/ 503 h 1833"/>
              <a:gd name="T70" fmla="*/ 651 w 1839"/>
              <a:gd name="T71" fmla="*/ 1464 h 1833"/>
              <a:gd name="T72" fmla="*/ 1490 w 1839"/>
              <a:gd name="T73" fmla="*/ 661 h 1833"/>
              <a:gd name="T74" fmla="*/ 333 w 1839"/>
              <a:gd name="T75" fmla="*/ 1059 h 1833"/>
              <a:gd name="T76" fmla="*/ 378 w 1839"/>
              <a:gd name="T77" fmla="*/ 1140 h 1833"/>
              <a:gd name="T78" fmla="*/ 1484 w 1839"/>
              <a:gd name="T79" fmla="*/ 1017 h 1833"/>
              <a:gd name="T80" fmla="*/ 1280 w 1839"/>
              <a:gd name="T81" fmla="*/ 1370 h 1833"/>
              <a:gd name="T82" fmla="*/ 366 w 1839"/>
              <a:gd name="T83" fmla="*/ 799 h 1833"/>
              <a:gd name="T84" fmla="*/ 764 w 1839"/>
              <a:gd name="T85" fmla="*/ 1452 h 1833"/>
              <a:gd name="T86" fmla="*/ 1253 w 1839"/>
              <a:gd name="T87" fmla="*/ 1316 h 1833"/>
              <a:gd name="T88" fmla="*/ 855 w 1839"/>
              <a:gd name="T89" fmla="*/ 418 h 1833"/>
              <a:gd name="T90" fmla="*/ 503 w 1839"/>
              <a:gd name="T91" fmla="*/ 1165 h 1833"/>
              <a:gd name="T92" fmla="*/ 520 w 1839"/>
              <a:gd name="T93" fmla="*/ 621 h 1833"/>
              <a:gd name="T94" fmla="*/ 447 w 1839"/>
              <a:gd name="T95" fmla="*/ 834 h 1833"/>
              <a:gd name="T96" fmla="*/ 1380 w 1839"/>
              <a:gd name="T97" fmla="*/ 831 h 1833"/>
              <a:gd name="T98" fmla="*/ 496 w 1839"/>
              <a:gd name="T99" fmla="*/ 918 h 1833"/>
              <a:gd name="T100" fmla="*/ 1254 w 1839"/>
              <a:gd name="T101" fmla="*/ 1163 h 1833"/>
              <a:gd name="T102" fmla="*/ 725 w 1839"/>
              <a:gd name="T103" fmla="*/ 1282 h 1833"/>
              <a:gd name="T104" fmla="*/ 1297 w 1839"/>
              <a:gd name="T105" fmla="*/ 1003 h 1833"/>
              <a:gd name="T106" fmla="*/ 1150 w 1839"/>
              <a:gd name="T107" fmla="*/ 619 h 1833"/>
              <a:gd name="T108" fmla="*/ 973 w 1839"/>
              <a:gd name="T109" fmla="*/ 1250 h 1833"/>
              <a:gd name="T110" fmla="*/ 1096 w 1839"/>
              <a:gd name="T111" fmla="*/ 643 h 1833"/>
              <a:gd name="T112" fmla="*/ 626 w 1839"/>
              <a:gd name="T113" fmla="*/ 957 h 1833"/>
              <a:gd name="T114" fmla="*/ 778 w 1839"/>
              <a:gd name="T115" fmla="*/ 658 h 1833"/>
              <a:gd name="T116" fmla="*/ 898 w 1839"/>
              <a:gd name="T117" fmla="*/ 1185 h 1833"/>
              <a:gd name="T118" fmla="*/ 698 w 1839"/>
              <a:gd name="T119" fmla="*/ 828 h 1833"/>
              <a:gd name="T120" fmla="*/ 832 w 1839"/>
              <a:gd name="T121" fmla="*/ 1085 h 1833"/>
              <a:gd name="T122" fmla="*/ 960 w 1839"/>
              <a:gd name="T123" fmla="*/ 1078 h 1833"/>
              <a:gd name="T124" fmla="*/ 894 w 1839"/>
              <a:gd name="T125" fmla="*/ 818 h 18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39" h="1833">
                <a:moveTo>
                  <a:pt x="207" y="1073"/>
                </a:moveTo>
                <a:cubicBezTo>
                  <a:pt x="207" y="1073"/>
                  <a:pt x="207" y="1073"/>
                  <a:pt x="207" y="1073"/>
                </a:cubicBezTo>
                <a:cubicBezTo>
                  <a:pt x="207" y="1073"/>
                  <a:pt x="206" y="1073"/>
                  <a:pt x="206" y="1073"/>
                </a:cubicBezTo>
                <a:cubicBezTo>
                  <a:pt x="206" y="1073"/>
                  <a:pt x="207" y="1073"/>
                  <a:pt x="207" y="1073"/>
                </a:cubicBezTo>
                <a:cubicBezTo>
                  <a:pt x="207" y="1073"/>
                  <a:pt x="207" y="1073"/>
                  <a:pt x="207" y="1073"/>
                </a:cubicBezTo>
                <a:close/>
                <a:moveTo>
                  <a:pt x="297" y="1300"/>
                </a:moveTo>
                <a:cubicBezTo>
                  <a:pt x="297" y="1300"/>
                  <a:pt x="297" y="1300"/>
                  <a:pt x="297" y="1300"/>
                </a:cubicBezTo>
                <a:cubicBezTo>
                  <a:pt x="297" y="1300"/>
                  <a:pt x="297" y="1300"/>
                  <a:pt x="297" y="1300"/>
                </a:cubicBezTo>
                <a:cubicBezTo>
                  <a:pt x="297" y="1300"/>
                  <a:pt x="297" y="1300"/>
                  <a:pt x="297" y="1300"/>
                </a:cubicBezTo>
                <a:cubicBezTo>
                  <a:pt x="297" y="1300"/>
                  <a:pt x="297" y="1300"/>
                  <a:pt x="297" y="1300"/>
                </a:cubicBezTo>
                <a:close/>
                <a:moveTo>
                  <a:pt x="186" y="1017"/>
                </a:moveTo>
                <a:cubicBezTo>
                  <a:pt x="186" y="1017"/>
                  <a:pt x="186" y="1017"/>
                  <a:pt x="186" y="1016"/>
                </a:cubicBezTo>
                <a:cubicBezTo>
                  <a:pt x="186" y="1016"/>
                  <a:pt x="186" y="1016"/>
                  <a:pt x="186" y="1016"/>
                </a:cubicBezTo>
                <a:cubicBezTo>
                  <a:pt x="186" y="1017"/>
                  <a:pt x="186" y="1017"/>
                  <a:pt x="186" y="1017"/>
                </a:cubicBezTo>
                <a:cubicBezTo>
                  <a:pt x="186" y="1017"/>
                  <a:pt x="186" y="1017"/>
                  <a:pt x="186" y="1017"/>
                </a:cubicBezTo>
                <a:cubicBezTo>
                  <a:pt x="186" y="1017"/>
                  <a:pt x="186" y="1017"/>
                  <a:pt x="186" y="1017"/>
                </a:cubicBezTo>
                <a:close/>
                <a:moveTo>
                  <a:pt x="1798" y="1137"/>
                </a:moveTo>
                <a:cubicBezTo>
                  <a:pt x="1798" y="1141"/>
                  <a:pt x="1797" y="1145"/>
                  <a:pt x="1797" y="1149"/>
                </a:cubicBezTo>
                <a:cubicBezTo>
                  <a:pt x="1800" y="1150"/>
                  <a:pt x="1802" y="1150"/>
                  <a:pt x="1804" y="1150"/>
                </a:cubicBezTo>
                <a:cubicBezTo>
                  <a:pt x="1804" y="1164"/>
                  <a:pt x="1777" y="1246"/>
                  <a:pt x="1765" y="1270"/>
                </a:cubicBezTo>
                <a:cubicBezTo>
                  <a:pt x="1763" y="1270"/>
                  <a:pt x="1761" y="1270"/>
                  <a:pt x="1759" y="1270"/>
                </a:cubicBezTo>
                <a:cubicBezTo>
                  <a:pt x="1759" y="1274"/>
                  <a:pt x="1758" y="1278"/>
                  <a:pt x="1757" y="1283"/>
                </a:cubicBezTo>
                <a:cubicBezTo>
                  <a:pt x="1757" y="1286"/>
                  <a:pt x="1757" y="1289"/>
                  <a:pt x="1756" y="1291"/>
                </a:cubicBezTo>
                <a:cubicBezTo>
                  <a:pt x="1747" y="1309"/>
                  <a:pt x="1739" y="1327"/>
                  <a:pt x="1730" y="1344"/>
                </a:cubicBezTo>
                <a:cubicBezTo>
                  <a:pt x="1727" y="1349"/>
                  <a:pt x="1724" y="1355"/>
                  <a:pt x="1721" y="1360"/>
                </a:cubicBezTo>
                <a:cubicBezTo>
                  <a:pt x="1719" y="1366"/>
                  <a:pt x="1715" y="1371"/>
                  <a:pt x="1712" y="1376"/>
                </a:cubicBezTo>
                <a:cubicBezTo>
                  <a:pt x="1711" y="1378"/>
                  <a:pt x="1710" y="1380"/>
                  <a:pt x="1708" y="1383"/>
                </a:cubicBezTo>
                <a:cubicBezTo>
                  <a:pt x="1708" y="1380"/>
                  <a:pt x="1708" y="1378"/>
                  <a:pt x="1708" y="1375"/>
                </a:cubicBezTo>
                <a:cubicBezTo>
                  <a:pt x="1704" y="1375"/>
                  <a:pt x="1699" y="1374"/>
                  <a:pt x="1695" y="1374"/>
                </a:cubicBezTo>
                <a:cubicBezTo>
                  <a:pt x="1694" y="1378"/>
                  <a:pt x="1694" y="1382"/>
                  <a:pt x="1694" y="1387"/>
                </a:cubicBezTo>
                <a:cubicBezTo>
                  <a:pt x="1697" y="1387"/>
                  <a:pt x="1700" y="1388"/>
                  <a:pt x="1705" y="1388"/>
                </a:cubicBezTo>
                <a:cubicBezTo>
                  <a:pt x="1703" y="1391"/>
                  <a:pt x="1702" y="1393"/>
                  <a:pt x="1701" y="1395"/>
                </a:cubicBezTo>
                <a:cubicBezTo>
                  <a:pt x="1687" y="1415"/>
                  <a:pt x="1674" y="1435"/>
                  <a:pt x="1660" y="1454"/>
                </a:cubicBezTo>
                <a:cubicBezTo>
                  <a:pt x="1656" y="1461"/>
                  <a:pt x="1651" y="1467"/>
                  <a:pt x="1647" y="1473"/>
                </a:cubicBezTo>
                <a:cubicBezTo>
                  <a:pt x="1644" y="1479"/>
                  <a:pt x="1640" y="1480"/>
                  <a:pt x="1634" y="1478"/>
                </a:cubicBezTo>
                <a:cubicBezTo>
                  <a:pt x="1633" y="1478"/>
                  <a:pt x="1632" y="1478"/>
                  <a:pt x="1631" y="1478"/>
                </a:cubicBezTo>
                <a:cubicBezTo>
                  <a:pt x="1631" y="1484"/>
                  <a:pt x="1632" y="1490"/>
                  <a:pt x="1629" y="1495"/>
                </a:cubicBezTo>
                <a:cubicBezTo>
                  <a:pt x="1626" y="1502"/>
                  <a:pt x="1620" y="1507"/>
                  <a:pt x="1614" y="1512"/>
                </a:cubicBezTo>
                <a:cubicBezTo>
                  <a:pt x="1614" y="1510"/>
                  <a:pt x="1614" y="1507"/>
                  <a:pt x="1614" y="1504"/>
                </a:cubicBezTo>
                <a:cubicBezTo>
                  <a:pt x="1610" y="1503"/>
                  <a:pt x="1606" y="1503"/>
                  <a:pt x="1601" y="1502"/>
                </a:cubicBezTo>
                <a:cubicBezTo>
                  <a:pt x="1600" y="1507"/>
                  <a:pt x="1600" y="1511"/>
                  <a:pt x="1600" y="1516"/>
                </a:cubicBezTo>
                <a:cubicBezTo>
                  <a:pt x="1603" y="1516"/>
                  <a:pt x="1606" y="1517"/>
                  <a:pt x="1611" y="1517"/>
                </a:cubicBezTo>
                <a:cubicBezTo>
                  <a:pt x="1552" y="1586"/>
                  <a:pt x="1484" y="1643"/>
                  <a:pt x="1408" y="1691"/>
                </a:cubicBezTo>
                <a:cubicBezTo>
                  <a:pt x="1406" y="1686"/>
                  <a:pt x="1406" y="1686"/>
                  <a:pt x="1407" y="1678"/>
                </a:cubicBezTo>
                <a:cubicBezTo>
                  <a:pt x="1403" y="1677"/>
                  <a:pt x="1399" y="1677"/>
                  <a:pt x="1395" y="1677"/>
                </a:cubicBezTo>
                <a:cubicBezTo>
                  <a:pt x="1394" y="1681"/>
                  <a:pt x="1394" y="1685"/>
                  <a:pt x="1393" y="1690"/>
                </a:cubicBezTo>
                <a:cubicBezTo>
                  <a:pt x="1397" y="1690"/>
                  <a:pt x="1401" y="1691"/>
                  <a:pt x="1405" y="1691"/>
                </a:cubicBezTo>
                <a:cubicBezTo>
                  <a:pt x="1405" y="1692"/>
                  <a:pt x="1405" y="1692"/>
                  <a:pt x="1405" y="1693"/>
                </a:cubicBezTo>
                <a:cubicBezTo>
                  <a:pt x="1401" y="1696"/>
                  <a:pt x="1397" y="1699"/>
                  <a:pt x="1392" y="1701"/>
                </a:cubicBezTo>
                <a:cubicBezTo>
                  <a:pt x="1388" y="1704"/>
                  <a:pt x="1384" y="1706"/>
                  <a:pt x="1378" y="1709"/>
                </a:cubicBezTo>
                <a:cubicBezTo>
                  <a:pt x="1378" y="1707"/>
                  <a:pt x="1378" y="1705"/>
                  <a:pt x="1378" y="1703"/>
                </a:cubicBezTo>
                <a:cubicBezTo>
                  <a:pt x="1374" y="1702"/>
                  <a:pt x="1369" y="1702"/>
                  <a:pt x="1365" y="1701"/>
                </a:cubicBezTo>
                <a:cubicBezTo>
                  <a:pt x="1365" y="1707"/>
                  <a:pt x="1364" y="1712"/>
                  <a:pt x="1364" y="1718"/>
                </a:cubicBezTo>
                <a:cubicBezTo>
                  <a:pt x="1355" y="1722"/>
                  <a:pt x="1347" y="1730"/>
                  <a:pt x="1335" y="1726"/>
                </a:cubicBezTo>
                <a:cubicBezTo>
                  <a:pt x="1335" y="1730"/>
                  <a:pt x="1335" y="1733"/>
                  <a:pt x="1330" y="1735"/>
                </a:cubicBezTo>
                <a:cubicBezTo>
                  <a:pt x="1312" y="1745"/>
                  <a:pt x="1257" y="1769"/>
                  <a:pt x="1238" y="1775"/>
                </a:cubicBezTo>
                <a:cubicBezTo>
                  <a:pt x="1235" y="1774"/>
                  <a:pt x="1232" y="1773"/>
                  <a:pt x="1230" y="1772"/>
                </a:cubicBezTo>
                <a:cubicBezTo>
                  <a:pt x="1228" y="1772"/>
                  <a:pt x="1225" y="1772"/>
                  <a:pt x="1223" y="1771"/>
                </a:cubicBezTo>
                <a:cubicBezTo>
                  <a:pt x="1222" y="1772"/>
                  <a:pt x="1222" y="1772"/>
                  <a:pt x="1222" y="1772"/>
                </a:cubicBezTo>
                <a:cubicBezTo>
                  <a:pt x="1221" y="1782"/>
                  <a:pt x="1221" y="1782"/>
                  <a:pt x="1212" y="1785"/>
                </a:cubicBezTo>
                <a:cubicBezTo>
                  <a:pt x="1195" y="1790"/>
                  <a:pt x="1177" y="1795"/>
                  <a:pt x="1159" y="1801"/>
                </a:cubicBezTo>
                <a:cubicBezTo>
                  <a:pt x="1157" y="1801"/>
                  <a:pt x="1154" y="1802"/>
                  <a:pt x="1151" y="1802"/>
                </a:cubicBezTo>
                <a:cubicBezTo>
                  <a:pt x="1151" y="1799"/>
                  <a:pt x="1151" y="1796"/>
                  <a:pt x="1151" y="1792"/>
                </a:cubicBezTo>
                <a:cubicBezTo>
                  <a:pt x="1147" y="1792"/>
                  <a:pt x="1143" y="1791"/>
                  <a:pt x="1138" y="1791"/>
                </a:cubicBezTo>
                <a:cubicBezTo>
                  <a:pt x="1138" y="1796"/>
                  <a:pt x="1137" y="1801"/>
                  <a:pt x="1137" y="1807"/>
                </a:cubicBezTo>
                <a:cubicBezTo>
                  <a:pt x="1114" y="1812"/>
                  <a:pt x="1091" y="1816"/>
                  <a:pt x="1067" y="1821"/>
                </a:cubicBezTo>
                <a:cubicBezTo>
                  <a:pt x="1067" y="1817"/>
                  <a:pt x="1067" y="1815"/>
                  <a:pt x="1067" y="1812"/>
                </a:cubicBezTo>
                <a:cubicBezTo>
                  <a:pt x="1062" y="1812"/>
                  <a:pt x="1058" y="1812"/>
                  <a:pt x="1054" y="1811"/>
                </a:cubicBezTo>
                <a:cubicBezTo>
                  <a:pt x="1053" y="1815"/>
                  <a:pt x="1053" y="1819"/>
                  <a:pt x="1053" y="1822"/>
                </a:cubicBezTo>
                <a:cubicBezTo>
                  <a:pt x="1037" y="1826"/>
                  <a:pt x="955" y="1833"/>
                  <a:pt x="929" y="1832"/>
                </a:cubicBezTo>
                <a:cubicBezTo>
                  <a:pt x="929" y="1830"/>
                  <a:pt x="929" y="1829"/>
                  <a:pt x="929" y="1827"/>
                </a:cubicBezTo>
                <a:cubicBezTo>
                  <a:pt x="925" y="1827"/>
                  <a:pt x="921" y="1826"/>
                  <a:pt x="916" y="1826"/>
                </a:cubicBezTo>
                <a:cubicBezTo>
                  <a:pt x="916" y="1828"/>
                  <a:pt x="915" y="1830"/>
                  <a:pt x="915" y="1831"/>
                </a:cubicBezTo>
                <a:cubicBezTo>
                  <a:pt x="901" y="1831"/>
                  <a:pt x="888" y="1831"/>
                  <a:pt x="874" y="1831"/>
                </a:cubicBezTo>
                <a:cubicBezTo>
                  <a:pt x="874" y="1828"/>
                  <a:pt x="874" y="1825"/>
                  <a:pt x="874" y="1823"/>
                </a:cubicBezTo>
                <a:cubicBezTo>
                  <a:pt x="870" y="1822"/>
                  <a:pt x="866" y="1822"/>
                  <a:pt x="861" y="1822"/>
                </a:cubicBezTo>
                <a:cubicBezTo>
                  <a:pt x="861" y="1824"/>
                  <a:pt x="861" y="1827"/>
                  <a:pt x="860" y="1830"/>
                </a:cubicBezTo>
                <a:cubicBezTo>
                  <a:pt x="847" y="1829"/>
                  <a:pt x="833" y="1828"/>
                  <a:pt x="819" y="1827"/>
                </a:cubicBezTo>
                <a:cubicBezTo>
                  <a:pt x="819" y="1823"/>
                  <a:pt x="820" y="1821"/>
                  <a:pt x="820" y="1818"/>
                </a:cubicBezTo>
                <a:cubicBezTo>
                  <a:pt x="816" y="1817"/>
                  <a:pt x="812" y="1817"/>
                  <a:pt x="808" y="1817"/>
                </a:cubicBezTo>
                <a:cubicBezTo>
                  <a:pt x="807" y="1819"/>
                  <a:pt x="807" y="1822"/>
                  <a:pt x="806" y="1825"/>
                </a:cubicBezTo>
                <a:cubicBezTo>
                  <a:pt x="793" y="1824"/>
                  <a:pt x="780" y="1821"/>
                  <a:pt x="766" y="1820"/>
                </a:cubicBezTo>
                <a:cubicBezTo>
                  <a:pt x="766" y="1817"/>
                  <a:pt x="766" y="1815"/>
                  <a:pt x="765" y="1814"/>
                </a:cubicBezTo>
                <a:cubicBezTo>
                  <a:pt x="761" y="1813"/>
                  <a:pt x="758" y="1813"/>
                  <a:pt x="753" y="1812"/>
                </a:cubicBezTo>
                <a:cubicBezTo>
                  <a:pt x="753" y="1813"/>
                  <a:pt x="752" y="1815"/>
                  <a:pt x="751" y="1817"/>
                </a:cubicBezTo>
                <a:cubicBezTo>
                  <a:pt x="711" y="1809"/>
                  <a:pt x="671" y="1799"/>
                  <a:pt x="631" y="1786"/>
                </a:cubicBezTo>
                <a:cubicBezTo>
                  <a:pt x="632" y="1782"/>
                  <a:pt x="632" y="1778"/>
                  <a:pt x="632" y="1774"/>
                </a:cubicBezTo>
                <a:cubicBezTo>
                  <a:pt x="628" y="1774"/>
                  <a:pt x="624" y="1773"/>
                  <a:pt x="619" y="1773"/>
                </a:cubicBezTo>
                <a:cubicBezTo>
                  <a:pt x="619" y="1775"/>
                  <a:pt x="619" y="1778"/>
                  <a:pt x="619" y="1781"/>
                </a:cubicBezTo>
                <a:cubicBezTo>
                  <a:pt x="594" y="1773"/>
                  <a:pt x="571" y="1764"/>
                  <a:pt x="547" y="1753"/>
                </a:cubicBezTo>
                <a:cubicBezTo>
                  <a:pt x="549" y="1753"/>
                  <a:pt x="550" y="1752"/>
                  <a:pt x="552" y="1752"/>
                </a:cubicBezTo>
                <a:cubicBezTo>
                  <a:pt x="552" y="1748"/>
                  <a:pt x="552" y="1745"/>
                  <a:pt x="553" y="1740"/>
                </a:cubicBezTo>
                <a:cubicBezTo>
                  <a:pt x="549" y="1740"/>
                  <a:pt x="545" y="1739"/>
                  <a:pt x="541" y="1739"/>
                </a:cubicBezTo>
                <a:cubicBezTo>
                  <a:pt x="540" y="1742"/>
                  <a:pt x="540" y="1745"/>
                  <a:pt x="539" y="1750"/>
                </a:cubicBezTo>
                <a:cubicBezTo>
                  <a:pt x="531" y="1746"/>
                  <a:pt x="524" y="1743"/>
                  <a:pt x="517" y="1739"/>
                </a:cubicBezTo>
                <a:cubicBezTo>
                  <a:pt x="505" y="1733"/>
                  <a:pt x="494" y="1727"/>
                  <a:pt x="482" y="1721"/>
                </a:cubicBezTo>
                <a:cubicBezTo>
                  <a:pt x="470" y="1715"/>
                  <a:pt x="473" y="1716"/>
                  <a:pt x="474" y="1705"/>
                </a:cubicBezTo>
                <a:cubicBezTo>
                  <a:pt x="470" y="1705"/>
                  <a:pt x="466" y="1704"/>
                  <a:pt x="462" y="1704"/>
                </a:cubicBezTo>
                <a:cubicBezTo>
                  <a:pt x="461" y="1705"/>
                  <a:pt x="460" y="1707"/>
                  <a:pt x="459" y="1709"/>
                </a:cubicBezTo>
                <a:cubicBezTo>
                  <a:pt x="450" y="1703"/>
                  <a:pt x="441" y="1698"/>
                  <a:pt x="432" y="1692"/>
                </a:cubicBezTo>
                <a:cubicBezTo>
                  <a:pt x="413" y="1679"/>
                  <a:pt x="394" y="1666"/>
                  <a:pt x="375" y="1653"/>
                </a:cubicBezTo>
                <a:cubicBezTo>
                  <a:pt x="371" y="1650"/>
                  <a:pt x="369" y="1647"/>
                  <a:pt x="371" y="1641"/>
                </a:cubicBezTo>
                <a:cubicBezTo>
                  <a:pt x="357" y="1643"/>
                  <a:pt x="350" y="1633"/>
                  <a:pt x="340" y="1626"/>
                </a:cubicBezTo>
                <a:cubicBezTo>
                  <a:pt x="347" y="1623"/>
                  <a:pt x="342" y="1617"/>
                  <a:pt x="346" y="1612"/>
                </a:cubicBezTo>
                <a:cubicBezTo>
                  <a:pt x="341" y="1612"/>
                  <a:pt x="337" y="1612"/>
                  <a:pt x="333" y="1611"/>
                </a:cubicBezTo>
                <a:cubicBezTo>
                  <a:pt x="332" y="1613"/>
                  <a:pt x="332" y="1615"/>
                  <a:pt x="332" y="1619"/>
                </a:cubicBezTo>
                <a:cubicBezTo>
                  <a:pt x="322" y="1610"/>
                  <a:pt x="312" y="1603"/>
                  <a:pt x="304" y="1594"/>
                </a:cubicBezTo>
                <a:cubicBezTo>
                  <a:pt x="304" y="1594"/>
                  <a:pt x="304" y="1594"/>
                  <a:pt x="304" y="1594"/>
                </a:cubicBezTo>
                <a:cubicBezTo>
                  <a:pt x="301" y="1591"/>
                  <a:pt x="297" y="1588"/>
                  <a:pt x="293" y="1585"/>
                </a:cubicBezTo>
                <a:cubicBezTo>
                  <a:pt x="233" y="1527"/>
                  <a:pt x="180" y="1463"/>
                  <a:pt x="137" y="1392"/>
                </a:cubicBezTo>
                <a:cubicBezTo>
                  <a:pt x="136" y="1391"/>
                  <a:pt x="136" y="1390"/>
                  <a:pt x="135" y="1388"/>
                </a:cubicBezTo>
                <a:cubicBezTo>
                  <a:pt x="137" y="1388"/>
                  <a:pt x="139" y="1388"/>
                  <a:pt x="141" y="1388"/>
                </a:cubicBezTo>
                <a:cubicBezTo>
                  <a:pt x="142" y="1388"/>
                  <a:pt x="144" y="1388"/>
                  <a:pt x="146" y="1389"/>
                </a:cubicBezTo>
                <a:cubicBezTo>
                  <a:pt x="147" y="1384"/>
                  <a:pt x="147" y="1380"/>
                  <a:pt x="147" y="1375"/>
                </a:cubicBezTo>
                <a:cubicBezTo>
                  <a:pt x="143" y="1375"/>
                  <a:pt x="139" y="1374"/>
                  <a:pt x="134" y="1374"/>
                </a:cubicBezTo>
                <a:cubicBezTo>
                  <a:pt x="134" y="1377"/>
                  <a:pt x="133" y="1379"/>
                  <a:pt x="133" y="1383"/>
                </a:cubicBezTo>
                <a:cubicBezTo>
                  <a:pt x="127" y="1378"/>
                  <a:pt x="125" y="1371"/>
                  <a:pt x="121" y="1366"/>
                </a:cubicBezTo>
                <a:cubicBezTo>
                  <a:pt x="117" y="1359"/>
                  <a:pt x="125" y="1353"/>
                  <a:pt x="121" y="1346"/>
                </a:cubicBezTo>
                <a:cubicBezTo>
                  <a:pt x="121" y="1346"/>
                  <a:pt x="120" y="1346"/>
                  <a:pt x="119" y="1346"/>
                </a:cubicBezTo>
                <a:cubicBezTo>
                  <a:pt x="112" y="1347"/>
                  <a:pt x="108" y="1344"/>
                  <a:pt x="106" y="1338"/>
                </a:cubicBezTo>
                <a:cubicBezTo>
                  <a:pt x="104" y="1331"/>
                  <a:pt x="97" y="1325"/>
                  <a:pt x="98" y="1317"/>
                </a:cubicBezTo>
                <a:cubicBezTo>
                  <a:pt x="88" y="1306"/>
                  <a:pt x="85" y="1292"/>
                  <a:pt x="79" y="1280"/>
                </a:cubicBezTo>
                <a:cubicBezTo>
                  <a:pt x="74" y="1269"/>
                  <a:pt x="69" y="1257"/>
                  <a:pt x="64" y="1244"/>
                </a:cubicBezTo>
                <a:cubicBezTo>
                  <a:pt x="69" y="1245"/>
                  <a:pt x="72" y="1245"/>
                  <a:pt x="76" y="1245"/>
                </a:cubicBezTo>
                <a:cubicBezTo>
                  <a:pt x="77" y="1241"/>
                  <a:pt x="77" y="1237"/>
                  <a:pt x="77" y="1233"/>
                </a:cubicBezTo>
                <a:cubicBezTo>
                  <a:pt x="73" y="1232"/>
                  <a:pt x="69" y="1232"/>
                  <a:pt x="64" y="1231"/>
                </a:cubicBezTo>
                <a:cubicBezTo>
                  <a:pt x="64" y="1234"/>
                  <a:pt x="63" y="1236"/>
                  <a:pt x="63" y="1238"/>
                </a:cubicBezTo>
                <a:cubicBezTo>
                  <a:pt x="62" y="1237"/>
                  <a:pt x="61" y="1236"/>
                  <a:pt x="61" y="1236"/>
                </a:cubicBezTo>
                <a:cubicBezTo>
                  <a:pt x="58" y="1228"/>
                  <a:pt x="55" y="1220"/>
                  <a:pt x="53" y="1212"/>
                </a:cubicBezTo>
                <a:cubicBezTo>
                  <a:pt x="52" y="1210"/>
                  <a:pt x="53" y="1206"/>
                  <a:pt x="52" y="1203"/>
                </a:cubicBezTo>
                <a:cubicBezTo>
                  <a:pt x="51" y="1201"/>
                  <a:pt x="49" y="1199"/>
                  <a:pt x="48" y="1197"/>
                </a:cubicBezTo>
                <a:cubicBezTo>
                  <a:pt x="42" y="1177"/>
                  <a:pt x="37" y="1158"/>
                  <a:pt x="31" y="1138"/>
                </a:cubicBezTo>
                <a:cubicBezTo>
                  <a:pt x="29" y="1133"/>
                  <a:pt x="33" y="1129"/>
                  <a:pt x="32" y="1124"/>
                </a:cubicBezTo>
                <a:cubicBezTo>
                  <a:pt x="32" y="1122"/>
                  <a:pt x="33" y="1120"/>
                  <a:pt x="33" y="1118"/>
                </a:cubicBezTo>
                <a:cubicBezTo>
                  <a:pt x="31" y="1118"/>
                  <a:pt x="29" y="1118"/>
                  <a:pt x="26" y="1118"/>
                </a:cubicBezTo>
                <a:cubicBezTo>
                  <a:pt x="17" y="1077"/>
                  <a:pt x="11" y="1036"/>
                  <a:pt x="7" y="993"/>
                </a:cubicBezTo>
                <a:cubicBezTo>
                  <a:pt x="11" y="993"/>
                  <a:pt x="14" y="993"/>
                  <a:pt x="17" y="993"/>
                </a:cubicBezTo>
                <a:cubicBezTo>
                  <a:pt x="17" y="989"/>
                  <a:pt x="17" y="985"/>
                  <a:pt x="18" y="980"/>
                </a:cubicBezTo>
                <a:cubicBezTo>
                  <a:pt x="14" y="980"/>
                  <a:pt x="10" y="980"/>
                  <a:pt x="6" y="979"/>
                </a:cubicBezTo>
                <a:cubicBezTo>
                  <a:pt x="0" y="889"/>
                  <a:pt x="7" y="801"/>
                  <a:pt x="27" y="713"/>
                </a:cubicBezTo>
                <a:cubicBezTo>
                  <a:pt x="27" y="715"/>
                  <a:pt x="27" y="718"/>
                  <a:pt x="28" y="720"/>
                </a:cubicBezTo>
                <a:cubicBezTo>
                  <a:pt x="32" y="721"/>
                  <a:pt x="36" y="721"/>
                  <a:pt x="40" y="722"/>
                </a:cubicBezTo>
                <a:cubicBezTo>
                  <a:pt x="41" y="718"/>
                  <a:pt x="41" y="714"/>
                  <a:pt x="41" y="709"/>
                </a:cubicBezTo>
                <a:cubicBezTo>
                  <a:pt x="37" y="709"/>
                  <a:pt x="33" y="708"/>
                  <a:pt x="27" y="708"/>
                </a:cubicBezTo>
                <a:cubicBezTo>
                  <a:pt x="31" y="693"/>
                  <a:pt x="34" y="680"/>
                  <a:pt x="38" y="667"/>
                </a:cubicBezTo>
                <a:cubicBezTo>
                  <a:pt x="41" y="667"/>
                  <a:pt x="42" y="668"/>
                  <a:pt x="44" y="668"/>
                </a:cubicBezTo>
                <a:cubicBezTo>
                  <a:pt x="44" y="667"/>
                  <a:pt x="45" y="666"/>
                  <a:pt x="45" y="666"/>
                </a:cubicBezTo>
                <a:cubicBezTo>
                  <a:pt x="44" y="661"/>
                  <a:pt x="47" y="656"/>
                  <a:pt x="43" y="652"/>
                </a:cubicBezTo>
                <a:cubicBezTo>
                  <a:pt x="42" y="652"/>
                  <a:pt x="43" y="649"/>
                  <a:pt x="43" y="647"/>
                </a:cubicBezTo>
                <a:cubicBezTo>
                  <a:pt x="50" y="628"/>
                  <a:pt x="57" y="608"/>
                  <a:pt x="63" y="588"/>
                </a:cubicBezTo>
                <a:cubicBezTo>
                  <a:pt x="69" y="588"/>
                  <a:pt x="73" y="588"/>
                  <a:pt x="78" y="588"/>
                </a:cubicBezTo>
                <a:cubicBezTo>
                  <a:pt x="79" y="584"/>
                  <a:pt x="79" y="580"/>
                  <a:pt x="80" y="575"/>
                </a:cubicBezTo>
                <a:cubicBezTo>
                  <a:pt x="77" y="575"/>
                  <a:pt x="74" y="575"/>
                  <a:pt x="70" y="574"/>
                </a:cubicBezTo>
                <a:cubicBezTo>
                  <a:pt x="71" y="572"/>
                  <a:pt x="71" y="570"/>
                  <a:pt x="72" y="568"/>
                </a:cubicBezTo>
                <a:cubicBezTo>
                  <a:pt x="80" y="550"/>
                  <a:pt x="88" y="532"/>
                  <a:pt x="96" y="514"/>
                </a:cubicBezTo>
                <a:cubicBezTo>
                  <a:pt x="98" y="509"/>
                  <a:pt x="101" y="508"/>
                  <a:pt x="106" y="508"/>
                </a:cubicBezTo>
                <a:cubicBezTo>
                  <a:pt x="108" y="508"/>
                  <a:pt x="111" y="509"/>
                  <a:pt x="114" y="509"/>
                </a:cubicBezTo>
                <a:cubicBezTo>
                  <a:pt x="114" y="505"/>
                  <a:pt x="114" y="501"/>
                  <a:pt x="115" y="496"/>
                </a:cubicBezTo>
                <a:cubicBezTo>
                  <a:pt x="112" y="496"/>
                  <a:pt x="110" y="496"/>
                  <a:pt x="106" y="495"/>
                </a:cubicBezTo>
                <a:cubicBezTo>
                  <a:pt x="110" y="487"/>
                  <a:pt x="113" y="480"/>
                  <a:pt x="117" y="474"/>
                </a:cubicBezTo>
                <a:cubicBezTo>
                  <a:pt x="125" y="460"/>
                  <a:pt x="132" y="447"/>
                  <a:pt x="140" y="435"/>
                </a:cubicBezTo>
                <a:cubicBezTo>
                  <a:pt x="142" y="432"/>
                  <a:pt x="144" y="430"/>
                  <a:pt x="148" y="427"/>
                </a:cubicBezTo>
                <a:cubicBezTo>
                  <a:pt x="148" y="417"/>
                  <a:pt x="157" y="409"/>
                  <a:pt x="163" y="400"/>
                </a:cubicBezTo>
                <a:cubicBezTo>
                  <a:pt x="164" y="402"/>
                  <a:pt x="164" y="403"/>
                  <a:pt x="165" y="404"/>
                </a:cubicBezTo>
                <a:cubicBezTo>
                  <a:pt x="169" y="404"/>
                  <a:pt x="173" y="405"/>
                  <a:pt x="177" y="405"/>
                </a:cubicBezTo>
                <a:cubicBezTo>
                  <a:pt x="178" y="401"/>
                  <a:pt x="178" y="397"/>
                  <a:pt x="179" y="392"/>
                </a:cubicBezTo>
                <a:cubicBezTo>
                  <a:pt x="176" y="392"/>
                  <a:pt x="173" y="392"/>
                  <a:pt x="170" y="392"/>
                </a:cubicBezTo>
                <a:cubicBezTo>
                  <a:pt x="170" y="388"/>
                  <a:pt x="172" y="386"/>
                  <a:pt x="174" y="383"/>
                </a:cubicBezTo>
                <a:cubicBezTo>
                  <a:pt x="196" y="353"/>
                  <a:pt x="220" y="323"/>
                  <a:pt x="246" y="295"/>
                </a:cubicBezTo>
                <a:cubicBezTo>
                  <a:pt x="250" y="291"/>
                  <a:pt x="255" y="286"/>
                  <a:pt x="259" y="281"/>
                </a:cubicBezTo>
                <a:cubicBezTo>
                  <a:pt x="262" y="278"/>
                  <a:pt x="265" y="275"/>
                  <a:pt x="272" y="277"/>
                </a:cubicBezTo>
                <a:cubicBezTo>
                  <a:pt x="269" y="269"/>
                  <a:pt x="273" y="266"/>
                  <a:pt x="277" y="263"/>
                </a:cubicBezTo>
                <a:cubicBezTo>
                  <a:pt x="279" y="261"/>
                  <a:pt x="282" y="259"/>
                  <a:pt x="284" y="256"/>
                </a:cubicBezTo>
                <a:cubicBezTo>
                  <a:pt x="288" y="251"/>
                  <a:pt x="293" y="249"/>
                  <a:pt x="300" y="252"/>
                </a:cubicBezTo>
                <a:cubicBezTo>
                  <a:pt x="300" y="244"/>
                  <a:pt x="302" y="238"/>
                  <a:pt x="308" y="233"/>
                </a:cubicBezTo>
                <a:cubicBezTo>
                  <a:pt x="315" y="228"/>
                  <a:pt x="320" y="225"/>
                  <a:pt x="329" y="227"/>
                </a:cubicBezTo>
                <a:cubicBezTo>
                  <a:pt x="329" y="218"/>
                  <a:pt x="332" y="212"/>
                  <a:pt x="338" y="207"/>
                </a:cubicBezTo>
                <a:cubicBezTo>
                  <a:pt x="345" y="202"/>
                  <a:pt x="351" y="200"/>
                  <a:pt x="359" y="203"/>
                </a:cubicBezTo>
                <a:cubicBezTo>
                  <a:pt x="358" y="194"/>
                  <a:pt x="361" y="188"/>
                  <a:pt x="368" y="184"/>
                </a:cubicBezTo>
                <a:cubicBezTo>
                  <a:pt x="374" y="180"/>
                  <a:pt x="379" y="174"/>
                  <a:pt x="389" y="178"/>
                </a:cubicBezTo>
                <a:cubicBezTo>
                  <a:pt x="387" y="169"/>
                  <a:pt x="393" y="165"/>
                  <a:pt x="399" y="162"/>
                </a:cubicBezTo>
                <a:cubicBezTo>
                  <a:pt x="405" y="158"/>
                  <a:pt x="410" y="153"/>
                  <a:pt x="417" y="151"/>
                </a:cubicBezTo>
                <a:cubicBezTo>
                  <a:pt x="419" y="151"/>
                  <a:pt x="420" y="147"/>
                  <a:pt x="423" y="146"/>
                </a:cubicBezTo>
                <a:cubicBezTo>
                  <a:pt x="453" y="126"/>
                  <a:pt x="484" y="108"/>
                  <a:pt x="517" y="93"/>
                </a:cubicBezTo>
                <a:cubicBezTo>
                  <a:pt x="517" y="92"/>
                  <a:pt x="518" y="93"/>
                  <a:pt x="519" y="92"/>
                </a:cubicBezTo>
                <a:cubicBezTo>
                  <a:pt x="519" y="97"/>
                  <a:pt x="519" y="101"/>
                  <a:pt x="519" y="106"/>
                </a:cubicBezTo>
                <a:cubicBezTo>
                  <a:pt x="523" y="107"/>
                  <a:pt x="527" y="107"/>
                  <a:pt x="532" y="108"/>
                </a:cubicBezTo>
                <a:cubicBezTo>
                  <a:pt x="532" y="103"/>
                  <a:pt x="533" y="99"/>
                  <a:pt x="533" y="94"/>
                </a:cubicBezTo>
                <a:cubicBezTo>
                  <a:pt x="529" y="94"/>
                  <a:pt x="525" y="93"/>
                  <a:pt x="521" y="93"/>
                </a:cubicBezTo>
                <a:cubicBezTo>
                  <a:pt x="521" y="92"/>
                  <a:pt x="521" y="91"/>
                  <a:pt x="521" y="91"/>
                </a:cubicBezTo>
                <a:cubicBezTo>
                  <a:pt x="529" y="87"/>
                  <a:pt x="538" y="83"/>
                  <a:pt x="546" y="79"/>
                </a:cubicBezTo>
                <a:cubicBezTo>
                  <a:pt x="550" y="84"/>
                  <a:pt x="556" y="80"/>
                  <a:pt x="561" y="83"/>
                </a:cubicBezTo>
                <a:cubicBezTo>
                  <a:pt x="559" y="73"/>
                  <a:pt x="566" y="70"/>
                  <a:pt x="573" y="67"/>
                </a:cubicBezTo>
                <a:cubicBezTo>
                  <a:pt x="601" y="58"/>
                  <a:pt x="628" y="48"/>
                  <a:pt x="656" y="38"/>
                </a:cubicBezTo>
                <a:cubicBezTo>
                  <a:pt x="661" y="36"/>
                  <a:pt x="667" y="37"/>
                  <a:pt x="674" y="36"/>
                </a:cubicBezTo>
                <a:cubicBezTo>
                  <a:pt x="675" y="34"/>
                  <a:pt x="676" y="32"/>
                  <a:pt x="680" y="31"/>
                </a:cubicBezTo>
                <a:cubicBezTo>
                  <a:pt x="700" y="26"/>
                  <a:pt x="719" y="21"/>
                  <a:pt x="739" y="17"/>
                </a:cubicBezTo>
                <a:cubicBezTo>
                  <a:pt x="745" y="16"/>
                  <a:pt x="751" y="17"/>
                  <a:pt x="758" y="17"/>
                </a:cubicBezTo>
                <a:cubicBezTo>
                  <a:pt x="759" y="13"/>
                  <a:pt x="763" y="12"/>
                  <a:pt x="767" y="12"/>
                </a:cubicBezTo>
                <a:cubicBezTo>
                  <a:pt x="780" y="10"/>
                  <a:pt x="793" y="8"/>
                  <a:pt x="806" y="6"/>
                </a:cubicBezTo>
                <a:cubicBezTo>
                  <a:pt x="828" y="4"/>
                  <a:pt x="850" y="3"/>
                  <a:pt x="871" y="1"/>
                </a:cubicBezTo>
                <a:cubicBezTo>
                  <a:pt x="876" y="0"/>
                  <a:pt x="881" y="0"/>
                  <a:pt x="886" y="1"/>
                </a:cubicBezTo>
                <a:cubicBezTo>
                  <a:pt x="891" y="2"/>
                  <a:pt x="896" y="4"/>
                  <a:pt x="900" y="0"/>
                </a:cubicBezTo>
                <a:cubicBezTo>
                  <a:pt x="901" y="0"/>
                  <a:pt x="902" y="0"/>
                  <a:pt x="902" y="0"/>
                </a:cubicBezTo>
                <a:cubicBezTo>
                  <a:pt x="914" y="0"/>
                  <a:pt x="926" y="0"/>
                  <a:pt x="938" y="0"/>
                </a:cubicBezTo>
                <a:cubicBezTo>
                  <a:pt x="938" y="2"/>
                  <a:pt x="939" y="4"/>
                  <a:pt x="939" y="6"/>
                </a:cubicBezTo>
                <a:cubicBezTo>
                  <a:pt x="943" y="6"/>
                  <a:pt x="947" y="6"/>
                  <a:pt x="951" y="7"/>
                </a:cubicBezTo>
                <a:cubicBezTo>
                  <a:pt x="952" y="5"/>
                  <a:pt x="952" y="3"/>
                  <a:pt x="953" y="0"/>
                </a:cubicBezTo>
                <a:cubicBezTo>
                  <a:pt x="966" y="1"/>
                  <a:pt x="979" y="1"/>
                  <a:pt x="993" y="2"/>
                </a:cubicBezTo>
                <a:cubicBezTo>
                  <a:pt x="993" y="6"/>
                  <a:pt x="993" y="8"/>
                  <a:pt x="993" y="11"/>
                </a:cubicBezTo>
                <a:cubicBezTo>
                  <a:pt x="997" y="11"/>
                  <a:pt x="1001" y="11"/>
                  <a:pt x="1005" y="12"/>
                </a:cubicBezTo>
                <a:cubicBezTo>
                  <a:pt x="1005" y="9"/>
                  <a:pt x="1006" y="7"/>
                  <a:pt x="1006" y="3"/>
                </a:cubicBezTo>
                <a:cubicBezTo>
                  <a:pt x="1020" y="5"/>
                  <a:pt x="1033" y="7"/>
                  <a:pt x="1047" y="8"/>
                </a:cubicBezTo>
                <a:cubicBezTo>
                  <a:pt x="1047" y="11"/>
                  <a:pt x="1047" y="14"/>
                  <a:pt x="1047" y="16"/>
                </a:cubicBezTo>
                <a:cubicBezTo>
                  <a:pt x="1051" y="16"/>
                  <a:pt x="1055" y="16"/>
                  <a:pt x="1060" y="16"/>
                </a:cubicBezTo>
                <a:cubicBezTo>
                  <a:pt x="1060" y="15"/>
                  <a:pt x="1060" y="13"/>
                  <a:pt x="1061" y="10"/>
                </a:cubicBezTo>
                <a:cubicBezTo>
                  <a:pt x="1073" y="12"/>
                  <a:pt x="1085" y="14"/>
                  <a:pt x="1096" y="17"/>
                </a:cubicBezTo>
                <a:cubicBezTo>
                  <a:pt x="1101" y="18"/>
                  <a:pt x="1107" y="21"/>
                  <a:pt x="1112" y="21"/>
                </a:cubicBezTo>
                <a:cubicBezTo>
                  <a:pt x="1139" y="24"/>
                  <a:pt x="1165" y="33"/>
                  <a:pt x="1191" y="40"/>
                </a:cubicBezTo>
                <a:cubicBezTo>
                  <a:pt x="1191" y="41"/>
                  <a:pt x="1192" y="41"/>
                  <a:pt x="1194" y="42"/>
                </a:cubicBezTo>
                <a:cubicBezTo>
                  <a:pt x="1189" y="42"/>
                  <a:pt x="1185" y="42"/>
                  <a:pt x="1182" y="42"/>
                </a:cubicBezTo>
                <a:cubicBezTo>
                  <a:pt x="1181" y="46"/>
                  <a:pt x="1181" y="49"/>
                  <a:pt x="1181" y="54"/>
                </a:cubicBezTo>
                <a:cubicBezTo>
                  <a:pt x="1185" y="54"/>
                  <a:pt x="1189" y="55"/>
                  <a:pt x="1193" y="56"/>
                </a:cubicBezTo>
                <a:cubicBezTo>
                  <a:pt x="1194" y="51"/>
                  <a:pt x="1194" y="47"/>
                  <a:pt x="1195" y="42"/>
                </a:cubicBezTo>
                <a:cubicBezTo>
                  <a:pt x="1209" y="45"/>
                  <a:pt x="1221" y="50"/>
                  <a:pt x="1233" y="55"/>
                </a:cubicBezTo>
                <a:cubicBezTo>
                  <a:pt x="1235" y="55"/>
                  <a:pt x="1235" y="57"/>
                  <a:pt x="1236" y="59"/>
                </a:cubicBezTo>
                <a:cubicBezTo>
                  <a:pt x="1246" y="59"/>
                  <a:pt x="1255" y="62"/>
                  <a:pt x="1264" y="66"/>
                </a:cubicBezTo>
                <a:cubicBezTo>
                  <a:pt x="1279" y="73"/>
                  <a:pt x="1294" y="79"/>
                  <a:pt x="1309" y="86"/>
                </a:cubicBezTo>
                <a:cubicBezTo>
                  <a:pt x="1312" y="87"/>
                  <a:pt x="1316" y="88"/>
                  <a:pt x="1315" y="92"/>
                </a:cubicBezTo>
                <a:cubicBezTo>
                  <a:pt x="1322" y="94"/>
                  <a:pt x="1329" y="95"/>
                  <a:pt x="1335" y="98"/>
                </a:cubicBezTo>
                <a:cubicBezTo>
                  <a:pt x="1360" y="113"/>
                  <a:pt x="1386" y="128"/>
                  <a:pt x="1411" y="142"/>
                </a:cubicBezTo>
                <a:cubicBezTo>
                  <a:pt x="1418" y="146"/>
                  <a:pt x="1421" y="150"/>
                  <a:pt x="1418" y="158"/>
                </a:cubicBezTo>
                <a:cubicBezTo>
                  <a:pt x="1423" y="158"/>
                  <a:pt x="1427" y="157"/>
                  <a:pt x="1432" y="157"/>
                </a:cubicBezTo>
                <a:cubicBezTo>
                  <a:pt x="1434" y="157"/>
                  <a:pt x="1435" y="158"/>
                  <a:pt x="1437" y="159"/>
                </a:cubicBezTo>
                <a:cubicBezTo>
                  <a:pt x="1443" y="164"/>
                  <a:pt x="1449" y="168"/>
                  <a:pt x="1456" y="172"/>
                </a:cubicBezTo>
                <a:cubicBezTo>
                  <a:pt x="1456" y="172"/>
                  <a:pt x="1456" y="172"/>
                  <a:pt x="1456" y="172"/>
                </a:cubicBezTo>
                <a:cubicBezTo>
                  <a:pt x="1477" y="189"/>
                  <a:pt x="1498" y="206"/>
                  <a:pt x="1520" y="223"/>
                </a:cubicBezTo>
                <a:cubicBezTo>
                  <a:pt x="1526" y="229"/>
                  <a:pt x="1533" y="235"/>
                  <a:pt x="1539" y="241"/>
                </a:cubicBezTo>
                <a:cubicBezTo>
                  <a:pt x="1544" y="245"/>
                  <a:pt x="1548" y="251"/>
                  <a:pt x="1554" y="254"/>
                </a:cubicBezTo>
                <a:cubicBezTo>
                  <a:pt x="1559" y="258"/>
                  <a:pt x="1563" y="264"/>
                  <a:pt x="1568" y="268"/>
                </a:cubicBezTo>
                <a:cubicBezTo>
                  <a:pt x="1572" y="272"/>
                  <a:pt x="1574" y="275"/>
                  <a:pt x="1571" y="280"/>
                </a:cubicBezTo>
                <a:cubicBezTo>
                  <a:pt x="1579" y="279"/>
                  <a:pt x="1584" y="283"/>
                  <a:pt x="1588" y="289"/>
                </a:cubicBezTo>
                <a:cubicBezTo>
                  <a:pt x="1589" y="290"/>
                  <a:pt x="1589" y="291"/>
                  <a:pt x="1590" y="291"/>
                </a:cubicBezTo>
                <a:cubicBezTo>
                  <a:pt x="1596" y="296"/>
                  <a:pt x="1599" y="302"/>
                  <a:pt x="1596" y="310"/>
                </a:cubicBezTo>
                <a:cubicBezTo>
                  <a:pt x="1605" y="309"/>
                  <a:pt x="1611" y="313"/>
                  <a:pt x="1616" y="319"/>
                </a:cubicBezTo>
                <a:cubicBezTo>
                  <a:pt x="1621" y="325"/>
                  <a:pt x="1624" y="331"/>
                  <a:pt x="1620" y="340"/>
                </a:cubicBezTo>
                <a:cubicBezTo>
                  <a:pt x="1629" y="340"/>
                  <a:pt x="1635" y="341"/>
                  <a:pt x="1640" y="348"/>
                </a:cubicBezTo>
                <a:cubicBezTo>
                  <a:pt x="1644" y="355"/>
                  <a:pt x="1649" y="360"/>
                  <a:pt x="1645" y="369"/>
                </a:cubicBezTo>
                <a:cubicBezTo>
                  <a:pt x="1654" y="368"/>
                  <a:pt x="1658" y="372"/>
                  <a:pt x="1662" y="378"/>
                </a:cubicBezTo>
                <a:cubicBezTo>
                  <a:pt x="1664" y="381"/>
                  <a:pt x="1666" y="384"/>
                  <a:pt x="1668" y="387"/>
                </a:cubicBezTo>
                <a:cubicBezTo>
                  <a:pt x="1671" y="390"/>
                  <a:pt x="1672" y="394"/>
                  <a:pt x="1671" y="397"/>
                </a:cubicBezTo>
                <a:cubicBezTo>
                  <a:pt x="1674" y="399"/>
                  <a:pt x="1677" y="401"/>
                  <a:pt x="1679" y="403"/>
                </a:cubicBezTo>
                <a:cubicBezTo>
                  <a:pt x="1706" y="442"/>
                  <a:pt x="1729" y="483"/>
                  <a:pt x="1749" y="526"/>
                </a:cubicBezTo>
                <a:cubicBezTo>
                  <a:pt x="1749" y="527"/>
                  <a:pt x="1750" y="528"/>
                  <a:pt x="1750" y="529"/>
                </a:cubicBezTo>
                <a:cubicBezTo>
                  <a:pt x="1747" y="529"/>
                  <a:pt x="1745" y="529"/>
                  <a:pt x="1742" y="529"/>
                </a:cubicBezTo>
                <a:cubicBezTo>
                  <a:pt x="1741" y="533"/>
                  <a:pt x="1741" y="537"/>
                  <a:pt x="1740" y="542"/>
                </a:cubicBezTo>
                <a:cubicBezTo>
                  <a:pt x="1744" y="542"/>
                  <a:pt x="1748" y="543"/>
                  <a:pt x="1753" y="543"/>
                </a:cubicBezTo>
                <a:cubicBezTo>
                  <a:pt x="1753" y="542"/>
                  <a:pt x="1754" y="540"/>
                  <a:pt x="1755" y="538"/>
                </a:cubicBezTo>
                <a:cubicBezTo>
                  <a:pt x="1759" y="549"/>
                  <a:pt x="1767" y="559"/>
                  <a:pt x="1766" y="570"/>
                </a:cubicBezTo>
                <a:cubicBezTo>
                  <a:pt x="1768" y="573"/>
                  <a:pt x="1770" y="574"/>
                  <a:pt x="1771" y="577"/>
                </a:cubicBezTo>
                <a:cubicBezTo>
                  <a:pt x="1779" y="598"/>
                  <a:pt x="1787" y="620"/>
                  <a:pt x="1795" y="642"/>
                </a:cubicBezTo>
                <a:cubicBezTo>
                  <a:pt x="1791" y="642"/>
                  <a:pt x="1789" y="642"/>
                  <a:pt x="1786" y="642"/>
                </a:cubicBezTo>
                <a:cubicBezTo>
                  <a:pt x="1786" y="646"/>
                  <a:pt x="1785" y="651"/>
                  <a:pt x="1785" y="656"/>
                </a:cubicBezTo>
                <a:cubicBezTo>
                  <a:pt x="1786" y="656"/>
                  <a:pt x="1787" y="656"/>
                  <a:pt x="1788" y="656"/>
                </a:cubicBezTo>
                <a:cubicBezTo>
                  <a:pt x="1798" y="656"/>
                  <a:pt x="1799" y="656"/>
                  <a:pt x="1801" y="666"/>
                </a:cubicBezTo>
                <a:cubicBezTo>
                  <a:pt x="1807" y="686"/>
                  <a:pt x="1812" y="706"/>
                  <a:pt x="1817" y="727"/>
                </a:cubicBezTo>
                <a:cubicBezTo>
                  <a:pt x="1813" y="727"/>
                  <a:pt x="1810" y="727"/>
                  <a:pt x="1807" y="727"/>
                </a:cubicBezTo>
                <a:cubicBezTo>
                  <a:pt x="1806" y="731"/>
                  <a:pt x="1806" y="735"/>
                  <a:pt x="1805" y="739"/>
                </a:cubicBezTo>
                <a:cubicBezTo>
                  <a:pt x="1806" y="739"/>
                  <a:pt x="1806" y="739"/>
                  <a:pt x="1807" y="739"/>
                </a:cubicBezTo>
                <a:cubicBezTo>
                  <a:pt x="1819" y="740"/>
                  <a:pt x="1819" y="739"/>
                  <a:pt x="1821" y="752"/>
                </a:cubicBezTo>
                <a:cubicBezTo>
                  <a:pt x="1824" y="771"/>
                  <a:pt x="1827" y="790"/>
                  <a:pt x="1830" y="809"/>
                </a:cubicBezTo>
                <a:cubicBezTo>
                  <a:pt x="1828" y="810"/>
                  <a:pt x="1827" y="810"/>
                  <a:pt x="1826" y="811"/>
                </a:cubicBezTo>
                <a:cubicBezTo>
                  <a:pt x="1826" y="815"/>
                  <a:pt x="1825" y="819"/>
                  <a:pt x="1825" y="823"/>
                </a:cubicBezTo>
                <a:cubicBezTo>
                  <a:pt x="1827" y="824"/>
                  <a:pt x="1829" y="824"/>
                  <a:pt x="1832" y="825"/>
                </a:cubicBezTo>
                <a:cubicBezTo>
                  <a:pt x="1833" y="838"/>
                  <a:pt x="1833" y="851"/>
                  <a:pt x="1834" y="865"/>
                </a:cubicBezTo>
                <a:cubicBezTo>
                  <a:pt x="1830" y="865"/>
                  <a:pt x="1826" y="865"/>
                  <a:pt x="1822" y="865"/>
                </a:cubicBezTo>
                <a:cubicBezTo>
                  <a:pt x="1821" y="869"/>
                  <a:pt x="1821" y="874"/>
                  <a:pt x="1820" y="878"/>
                </a:cubicBezTo>
                <a:cubicBezTo>
                  <a:pt x="1825" y="878"/>
                  <a:pt x="1829" y="879"/>
                  <a:pt x="1833" y="879"/>
                </a:cubicBezTo>
                <a:cubicBezTo>
                  <a:pt x="1834" y="877"/>
                  <a:pt x="1834" y="875"/>
                  <a:pt x="1834" y="873"/>
                </a:cubicBezTo>
                <a:cubicBezTo>
                  <a:pt x="1839" y="962"/>
                  <a:pt x="1830" y="1050"/>
                  <a:pt x="1809" y="1137"/>
                </a:cubicBezTo>
                <a:cubicBezTo>
                  <a:pt x="1805" y="1137"/>
                  <a:pt x="1802" y="1137"/>
                  <a:pt x="1798" y="1137"/>
                </a:cubicBezTo>
                <a:close/>
                <a:moveTo>
                  <a:pt x="1816" y="1084"/>
                </a:moveTo>
                <a:cubicBezTo>
                  <a:pt x="1811" y="1083"/>
                  <a:pt x="1806" y="1083"/>
                  <a:pt x="1802" y="1082"/>
                </a:cubicBezTo>
                <a:cubicBezTo>
                  <a:pt x="1802" y="1087"/>
                  <a:pt x="1801" y="1091"/>
                  <a:pt x="1801" y="1096"/>
                </a:cubicBezTo>
                <a:cubicBezTo>
                  <a:pt x="1805" y="1096"/>
                  <a:pt x="1810" y="1096"/>
                  <a:pt x="1814" y="1097"/>
                </a:cubicBezTo>
                <a:cubicBezTo>
                  <a:pt x="1815" y="1092"/>
                  <a:pt x="1815" y="1088"/>
                  <a:pt x="1816" y="1084"/>
                </a:cubicBezTo>
                <a:close/>
                <a:moveTo>
                  <a:pt x="1804" y="904"/>
                </a:moveTo>
                <a:cubicBezTo>
                  <a:pt x="1805" y="899"/>
                  <a:pt x="1805" y="895"/>
                  <a:pt x="1806" y="890"/>
                </a:cubicBezTo>
                <a:cubicBezTo>
                  <a:pt x="1801" y="890"/>
                  <a:pt x="1796" y="889"/>
                  <a:pt x="1791" y="889"/>
                </a:cubicBezTo>
                <a:cubicBezTo>
                  <a:pt x="1791" y="894"/>
                  <a:pt x="1790" y="898"/>
                  <a:pt x="1790" y="904"/>
                </a:cubicBezTo>
                <a:cubicBezTo>
                  <a:pt x="1795" y="904"/>
                  <a:pt x="1799" y="904"/>
                  <a:pt x="1804" y="904"/>
                </a:cubicBezTo>
                <a:close/>
                <a:moveTo>
                  <a:pt x="1821" y="1029"/>
                </a:moveTo>
                <a:cubicBezTo>
                  <a:pt x="1816" y="1029"/>
                  <a:pt x="1812" y="1028"/>
                  <a:pt x="1807" y="1027"/>
                </a:cubicBezTo>
                <a:cubicBezTo>
                  <a:pt x="1807" y="1032"/>
                  <a:pt x="1806" y="1037"/>
                  <a:pt x="1806" y="1041"/>
                </a:cubicBezTo>
                <a:cubicBezTo>
                  <a:pt x="1811" y="1042"/>
                  <a:pt x="1815" y="1042"/>
                  <a:pt x="1820" y="1042"/>
                </a:cubicBezTo>
                <a:cubicBezTo>
                  <a:pt x="1820" y="1038"/>
                  <a:pt x="1820" y="1034"/>
                  <a:pt x="1821" y="1029"/>
                </a:cubicBezTo>
                <a:close/>
                <a:moveTo>
                  <a:pt x="1825" y="974"/>
                </a:moveTo>
                <a:cubicBezTo>
                  <a:pt x="1820" y="974"/>
                  <a:pt x="1816" y="974"/>
                  <a:pt x="1812" y="973"/>
                </a:cubicBezTo>
                <a:cubicBezTo>
                  <a:pt x="1812" y="978"/>
                  <a:pt x="1811" y="982"/>
                  <a:pt x="1811" y="987"/>
                </a:cubicBezTo>
                <a:cubicBezTo>
                  <a:pt x="1815" y="987"/>
                  <a:pt x="1819" y="987"/>
                  <a:pt x="1824" y="987"/>
                </a:cubicBezTo>
                <a:cubicBezTo>
                  <a:pt x="1824" y="982"/>
                  <a:pt x="1825" y="978"/>
                  <a:pt x="1825" y="974"/>
                </a:cubicBezTo>
                <a:close/>
                <a:moveTo>
                  <a:pt x="1815" y="932"/>
                </a:moveTo>
                <a:cubicBezTo>
                  <a:pt x="1820" y="932"/>
                  <a:pt x="1825" y="933"/>
                  <a:pt x="1829" y="933"/>
                </a:cubicBezTo>
                <a:cubicBezTo>
                  <a:pt x="1829" y="928"/>
                  <a:pt x="1829" y="924"/>
                  <a:pt x="1830" y="920"/>
                </a:cubicBezTo>
                <a:cubicBezTo>
                  <a:pt x="1825" y="920"/>
                  <a:pt x="1821" y="920"/>
                  <a:pt x="1817" y="919"/>
                </a:cubicBezTo>
                <a:cubicBezTo>
                  <a:pt x="1816" y="924"/>
                  <a:pt x="1816" y="927"/>
                  <a:pt x="1815" y="932"/>
                </a:cubicBezTo>
                <a:close/>
                <a:moveTo>
                  <a:pt x="1800" y="794"/>
                </a:moveTo>
                <a:cubicBezTo>
                  <a:pt x="1805" y="794"/>
                  <a:pt x="1809" y="795"/>
                  <a:pt x="1813" y="795"/>
                </a:cubicBezTo>
                <a:cubicBezTo>
                  <a:pt x="1814" y="790"/>
                  <a:pt x="1814" y="786"/>
                  <a:pt x="1815" y="782"/>
                </a:cubicBezTo>
                <a:cubicBezTo>
                  <a:pt x="1810" y="781"/>
                  <a:pt x="1805" y="780"/>
                  <a:pt x="1801" y="780"/>
                </a:cubicBezTo>
                <a:cubicBezTo>
                  <a:pt x="1800" y="785"/>
                  <a:pt x="1800" y="789"/>
                  <a:pt x="1800" y="794"/>
                </a:cubicBezTo>
                <a:close/>
                <a:moveTo>
                  <a:pt x="1795" y="849"/>
                </a:moveTo>
                <a:cubicBezTo>
                  <a:pt x="1800" y="849"/>
                  <a:pt x="1804" y="849"/>
                  <a:pt x="1809" y="849"/>
                </a:cubicBezTo>
                <a:cubicBezTo>
                  <a:pt x="1809" y="845"/>
                  <a:pt x="1809" y="840"/>
                  <a:pt x="1810" y="836"/>
                </a:cubicBezTo>
                <a:cubicBezTo>
                  <a:pt x="1805" y="836"/>
                  <a:pt x="1801" y="835"/>
                  <a:pt x="1797" y="835"/>
                </a:cubicBezTo>
                <a:cubicBezTo>
                  <a:pt x="1796" y="839"/>
                  <a:pt x="1796" y="844"/>
                  <a:pt x="1795" y="849"/>
                </a:cubicBezTo>
                <a:close/>
                <a:moveTo>
                  <a:pt x="1780" y="711"/>
                </a:moveTo>
                <a:cubicBezTo>
                  <a:pt x="1784" y="711"/>
                  <a:pt x="1789" y="711"/>
                  <a:pt x="1793" y="711"/>
                </a:cubicBezTo>
                <a:cubicBezTo>
                  <a:pt x="1794" y="706"/>
                  <a:pt x="1794" y="702"/>
                  <a:pt x="1794" y="698"/>
                </a:cubicBezTo>
                <a:cubicBezTo>
                  <a:pt x="1790" y="698"/>
                  <a:pt x="1786" y="697"/>
                  <a:pt x="1781" y="697"/>
                </a:cubicBezTo>
                <a:cubicBezTo>
                  <a:pt x="1781" y="702"/>
                  <a:pt x="1780" y="706"/>
                  <a:pt x="1780" y="711"/>
                </a:cubicBezTo>
                <a:close/>
                <a:moveTo>
                  <a:pt x="1774" y="765"/>
                </a:moveTo>
                <a:cubicBezTo>
                  <a:pt x="1780" y="766"/>
                  <a:pt x="1784" y="766"/>
                  <a:pt x="1790" y="767"/>
                </a:cubicBezTo>
                <a:cubicBezTo>
                  <a:pt x="1790" y="761"/>
                  <a:pt x="1790" y="757"/>
                  <a:pt x="1790" y="752"/>
                </a:cubicBezTo>
                <a:cubicBezTo>
                  <a:pt x="1785" y="752"/>
                  <a:pt x="1781" y="751"/>
                  <a:pt x="1776" y="751"/>
                </a:cubicBezTo>
                <a:cubicBezTo>
                  <a:pt x="1776" y="756"/>
                  <a:pt x="1775" y="761"/>
                  <a:pt x="1774" y="765"/>
                </a:cubicBezTo>
                <a:close/>
                <a:moveTo>
                  <a:pt x="1682" y="1095"/>
                </a:moveTo>
                <a:cubicBezTo>
                  <a:pt x="1672" y="1099"/>
                  <a:pt x="1665" y="1096"/>
                  <a:pt x="1658" y="1090"/>
                </a:cubicBezTo>
                <a:cubicBezTo>
                  <a:pt x="1663" y="1100"/>
                  <a:pt x="1663" y="1109"/>
                  <a:pt x="1655" y="1117"/>
                </a:cubicBezTo>
                <a:cubicBezTo>
                  <a:pt x="1659" y="1116"/>
                  <a:pt x="1663" y="1114"/>
                  <a:pt x="1667" y="1114"/>
                </a:cubicBezTo>
                <a:cubicBezTo>
                  <a:pt x="1672" y="1114"/>
                  <a:pt x="1676" y="1115"/>
                  <a:pt x="1681" y="1117"/>
                </a:cubicBezTo>
                <a:cubicBezTo>
                  <a:pt x="1677" y="1109"/>
                  <a:pt x="1678" y="1103"/>
                  <a:pt x="1682" y="1095"/>
                </a:cubicBezTo>
                <a:close/>
                <a:moveTo>
                  <a:pt x="1628" y="1141"/>
                </a:moveTo>
                <a:cubicBezTo>
                  <a:pt x="1635" y="1138"/>
                  <a:pt x="1642" y="1137"/>
                  <a:pt x="1651" y="1142"/>
                </a:cubicBezTo>
                <a:cubicBezTo>
                  <a:pt x="1647" y="1133"/>
                  <a:pt x="1650" y="1125"/>
                  <a:pt x="1653" y="1118"/>
                </a:cubicBezTo>
                <a:cubicBezTo>
                  <a:pt x="1645" y="1123"/>
                  <a:pt x="1638" y="1120"/>
                  <a:pt x="1630" y="1117"/>
                </a:cubicBezTo>
                <a:cubicBezTo>
                  <a:pt x="1634" y="1126"/>
                  <a:pt x="1632" y="1133"/>
                  <a:pt x="1628" y="1141"/>
                </a:cubicBezTo>
                <a:close/>
                <a:moveTo>
                  <a:pt x="1651" y="1222"/>
                </a:moveTo>
                <a:cubicBezTo>
                  <a:pt x="1656" y="1222"/>
                  <a:pt x="1663" y="1222"/>
                  <a:pt x="1669" y="1223"/>
                </a:cubicBezTo>
                <a:cubicBezTo>
                  <a:pt x="1669" y="1217"/>
                  <a:pt x="1670" y="1211"/>
                  <a:pt x="1670" y="1205"/>
                </a:cubicBezTo>
                <a:cubicBezTo>
                  <a:pt x="1664" y="1204"/>
                  <a:pt x="1658" y="1203"/>
                  <a:pt x="1652" y="1203"/>
                </a:cubicBezTo>
                <a:cubicBezTo>
                  <a:pt x="1652" y="1209"/>
                  <a:pt x="1651" y="1215"/>
                  <a:pt x="1651" y="1222"/>
                </a:cubicBezTo>
                <a:close/>
                <a:moveTo>
                  <a:pt x="1673" y="1168"/>
                </a:moveTo>
                <a:cubicBezTo>
                  <a:pt x="1674" y="1162"/>
                  <a:pt x="1674" y="1156"/>
                  <a:pt x="1675" y="1151"/>
                </a:cubicBezTo>
                <a:cubicBezTo>
                  <a:pt x="1669" y="1151"/>
                  <a:pt x="1663" y="1150"/>
                  <a:pt x="1658" y="1149"/>
                </a:cubicBezTo>
                <a:cubicBezTo>
                  <a:pt x="1657" y="1155"/>
                  <a:pt x="1657" y="1161"/>
                  <a:pt x="1656" y="1167"/>
                </a:cubicBezTo>
                <a:cubicBezTo>
                  <a:pt x="1662" y="1167"/>
                  <a:pt x="1668" y="1168"/>
                  <a:pt x="1673" y="1168"/>
                </a:cubicBezTo>
                <a:close/>
                <a:moveTo>
                  <a:pt x="1686" y="1063"/>
                </a:moveTo>
                <a:cubicBezTo>
                  <a:pt x="1682" y="1054"/>
                  <a:pt x="1684" y="1047"/>
                  <a:pt x="1688" y="1039"/>
                </a:cubicBezTo>
                <a:cubicBezTo>
                  <a:pt x="1680" y="1044"/>
                  <a:pt x="1673" y="1042"/>
                  <a:pt x="1664" y="1038"/>
                </a:cubicBezTo>
                <a:cubicBezTo>
                  <a:pt x="1668" y="1047"/>
                  <a:pt x="1667" y="1054"/>
                  <a:pt x="1662" y="1061"/>
                </a:cubicBezTo>
                <a:cubicBezTo>
                  <a:pt x="1670" y="1057"/>
                  <a:pt x="1677" y="1058"/>
                  <a:pt x="1686" y="1063"/>
                </a:cubicBezTo>
                <a:close/>
                <a:moveTo>
                  <a:pt x="1686" y="1142"/>
                </a:moveTo>
                <a:cubicBezTo>
                  <a:pt x="1691" y="1142"/>
                  <a:pt x="1697" y="1143"/>
                  <a:pt x="1703" y="1143"/>
                </a:cubicBezTo>
                <a:cubicBezTo>
                  <a:pt x="1703" y="1137"/>
                  <a:pt x="1704" y="1131"/>
                  <a:pt x="1705" y="1126"/>
                </a:cubicBezTo>
                <a:cubicBezTo>
                  <a:pt x="1699" y="1125"/>
                  <a:pt x="1692" y="1124"/>
                  <a:pt x="1686" y="1124"/>
                </a:cubicBezTo>
                <a:cubicBezTo>
                  <a:pt x="1686" y="1130"/>
                  <a:pt x="1686" y="1136"/>
                  <a:pt x="1686" y="1142"/>
                </a:cubicBezTo>
                <a:close/>
                <a:moveTo>
                  <a:pt x="1708" y="1089"/>
                </a:moveTo>
                <a:cubicBezTo>
                  <a:pt x="1709" y="1083"/>
                  <a:pt x="1709" y="1078"/>
                  <a:pt x="1709" y="1072"/>
                </a:cubicBezTo>
                <a:cubicBezTo>
                  <a:pt x="1703" y="1071"/>
                  <a:pt x="1697" y="1070"/>
                  <a:pt x="1691" y="1070"/>
                </a:cubicBezTo>
                <a:cubicBezTo>
                  <a:pt x="1691" y="1075"/>
                  <a:pt x="1691" y="1082"/>
                  <a:pt x="1691" y="1088"/>
                </a:cubicBezTo>
                <a:cubicBezTo>
                  <a:pt x="1696" y="1088"/>
                  <a:pt x="1702" y="1088"/>
                  <a:pt x="1708" y="1089"/>
                </a:cubicBezTo>
                <a:close/>
                <a:moveTo>
                  <a:pt x="1712" y="1034"/>
                </a:moveTo>
                <a:cubicBezTo>
                  <a:pt x="1713" y="1029"/>
                  <a:pt x="1714" y="1023"/>
                  <a:pt x="1714" y="1018"/>
                </a:cubicBezTo>
                <a:cubicBezTo>
                  <a:pt x="1708" y="1017"/>
                  <a:pt x="1701" y="1016"/>
                  <a:pt x="1695" y="1015"/>
                </a:cubicBezTo>
                <a:cubicBezTo>
                  <a:pt x="1697" y="1022"/>
                  <a:pt x="1697" y="1029"/>
                  <a:pt x="1692" y="1035"/>
                </a:cubicBezTo>
                <a:cubicBezTo>
                  <a:pt x="1699" y="1035"/>
                  <a:pt x="1706" y="1034"/>
                  <a:pt x="1712" y="1034"/>
                </a:cubicBezTo>
                <a:close/>
                <a:moveTo>
                  <a:pt x="1671" y="952"/>
                </a:moveTo>
                <a:cubicBezTo>
                  <a:pt x="1679" y="949"/>
                  <a:pt x="1687" y="948"/>
                  <a:pt x="1693" y="953"/>
                </a:cubicBezTo>
                <a:cubicBezTo>
                  <a:pt x="1694" y="946"/>
                  <a:pt x="1694" y="939"/>
                  <a:pt x="1695" y="932"/>
                </a:cubicBezTo>
                <a:cubicBezTo>
                  <a:pt x="1687" y="935"/>
                  <a:pt x="1680" y="933"/>
                  <a:pt x="1673" y="928"/>
                </a:cubicBezTo>
                <a:cubicBezTo>
                  <a:pt x="1676" y="936"/>
                  <a:pt x="1678" y="944"/>
                  <a:pt x="1671" y="952"/>
                </a:cubicBezTo>
                <a:close/>
                <a:moveTo>
                  <a:pt x="1672" y="900"/>
                </a:moveTo>
                <a:cubicBezTo>
                  <a:pt x="1674" y="899"/>
                  <a:pt x="1677" y="899"/>
                  <a:pt x="1679" y="898"/>
                </a:cubicBezTo>
                <a:cubicBezTo>
                  <a:pt x="1684" y="895"/>
                  <a:pt x="1689" y="895"/>
                  <a:pt x="1695" y="897"/>
                </a:cubicBezTo>
                <a:cubicBezTo>
                  <a:pt x="1696" y="898"/>
                  <a:pt x="1697" y="898"/>
                  <a:pt x="1699" y="898"/>
                </a:cubicBezTo>
                <a:cubicBezTo>
                  <a:pt x="1698" y="894"/>
                  <a:pt x="1697" y="891"/>
                  <a:pt x="1698" y="888"/>
                </a:cubicBezTo>
                <a:cubicBezTo>
                  <a:pt x="1698" y="884"/>
                  <a:pt x="1699" y="881"/>
                  <a:pt x="1700" y="878"/>
                </a:cubicBezTo>
                <a:cubicBezTo>
                  <a:pt x="1696" y="878"/>
                  <a:pt x="1693" y="879"/>
                  <a:pt x="1690" y="879"/>
                </a:cubicBezTo>
                <a:cubicBezTo>
                  <a:pt x="1686" y="878"/>
                  <a:pt x="1683" y="877"/>
                  <a:pt x="1680" y="876"/>
                </a:cubicBezTo>
                <a:cubicBezTo>
                  <a:pt x="1682" y="890"/>
                  <a:pt x="1680" y="895"/>
                  <a:pt x="1672" y="900"/>
                </a:cubicBezTo>
                <a:close/>
                <a:moveTo>
                  <a:pt x="1680" y="844"/>
                </a:moveTo>
                <a:cubicBezTo>
                  <a:pt x="1688" y="840"/>
                  <a:pt x="1695" y="840"/>
                  <a:pt x="1702" y="844"/>
                </a:cubicBezTo>
                <a:cubicBezTo>
                  <a:pt x="1703" y="837"/>
                  <a:pt x="1704" y="830"/>
                  <a:pt x="1704" y="823"/>
                </a:cubicBezTo>
                <a:cubicBezTo>
                  <a:pt x="1697" y="826"/>
                  <a:pt x="1690" y="823"/>
                  <a:pt x="1683" y="820"/>
                </a:cubicBezTo>
                <a:cubicBezTo>
                  <a:pt x="1688" y="829"/>
                  <a:pt x="1686" y="837"/>
                  <a:pt x="1680" y="844"/>
                </a:cubicBezTo>
                <a:close/>
                <a:moveTo>
                  <a:pt x="1597" y="561"/>
                </a:moveTo>
                <a:cubicBezTo>
                  <a:pt x="1605" y="561"/>
                  <a:pt x="1611" y="561"/>
                  <a:pt x="1617" y="561"/>
                </a:cubicBezTo>
                <a:cubicBezTo>
                  <a:pt x="1618" y="555"/>
                  <a:pt x="1618" y="549"/>
                  <a:pt x="1619" y="542"/>
                </a:cubicBezTo>
                <a:cubicBezTo>
                  <a:pt x="1616" y="542"/>
                  <a:pt x="1613" y="543"/>
                  <a:pt x="1610" y="543"/>
                </a:cubicBezTo>
                <a:cubicBezTo>
                  <a:pt x="1607" y="543"/>
                  <a:pt x="1604" y="542"/>
                  <a:pt x="1600" y="541"/>
                </a:cubicBezTo>
                <a:cubicBezTo>
                  <a:pt x="1603" y="549"/>
                  <a:pt x="1601" y="555"/>
                  <a:pt x="1597" y="561"/>
                </a:cubicBezTo>
                <a:close/>
                <a:moveTo>
                  <a:pt x="1622" y="506"/>
                </a:moveTo>
                <a:cubicBezTo>
                  <a:pt x="1622" y="501"/>
                  <a:pt x="1623" y="494"/>
                  <a:pt x="1623" y="489"/>
                </a:cubicBezTo>
                <a:cubicBezTo>
                  <a:pt x="1617" y="488"/>
                  <a:pt x="1611" y="488"/>
                  <a:pt x="1606" y="487"/>
                </a:cubicBezTo>
                <a:cubicBezTo>
                  <a:pt x="1605" y="493"/>
                  <a:pt x="1605" y="499"/>
                  <a:pt x="1604" y="505"/>
                </a:cubicBezTo>
                <a:cubicBezTo>
                  <a:pt x="1610" y="505"/>
                  <a:pt x="1616" y="506"/>
                  <a:pt x="1622" y="506"/>
                </a:cubicBezTo>
                <a:close/>
                <a:moveTo>
                  <a:pt x="1616" y="646"/>
                </a:moveTo>
                <a:cubicBezTo>
                  <a:pt x="1625" y="643"/>
                  <a:pt x="1633" y="642"/>
                  <a:pt x="1641" y="650"/>
                </a:cubicBezTo>
                <a:cubicBezTo>
                  <a:pt x="1637" y="642"/>
                  <a:pt x="1636" y="633"/>
                  <a:pt x="1643" y="624"/>
                </a:cubicBezTo>
                <a:cubicBezTo>
                  <a:pt x="1632" y="628"/>
                  <a:pt x="1625" y="626"/>
                  <a:pt x="1617" y="621"/>
                </a:cubicBezTo>
                <a:cubicBezTo>
                  <a:pt x="1618" y="622"/>
                  <a:pt x="1618" y="624"/>
                  <a:pt x="1619" y="625"/>
                </a:cubicBezTo>
                <a:cubicBezTo>
                  <a:pt x="1622" y="633"/>
                  <a:pt x="1620" y="640"/>
                  <a:pt x="1616" y="646"/>
                </a:cubicBezTo>
                <a:close/>
                <a:moveTo>
                  <a:pt x="1642" y="590"/>
                </a:moveTo>
                <a:cubicBezTo>
                  <a:pt x="1642" y="584"/>
                  <a:pt x="1643" y="579"/>
                  <a:pt x="1643" y="573"/>
                </a:cubicBezTo>
                <a:cubicBezTo>
                  <a:pt x="1638" y="573"/>
                  <a:pt x="1632" y="572"/>
                  <a:pt x="1626" y="571"/>
                </a:cubicBezTo>
                <a:cubicBezTo>
                  <a:pt x="1626" y="577"/>
                  <a:pt x="1625" y="583"/>
                  <a:pt x="1625" y="589"/>
                </a:cubicBezTo>
                <a:cubicBezTo>
                  <a:pt x="1630" y="589"/>
                  <a:pt x="1636" y="589"/>
                  <a:pt x="1642" y="590"/>
                </a:cubicBezTo>
                <a:close/>
                <a:moveTo>
                  <a:pt x="1641" y="676"/>
                </a:moveTo>
                <a:cubicBezTo>
                  <a:pt x="1648" y="672"/>
                  <a:pt x="1656" y="672"/>
                  <a:pt x="1662" y="676"/>
                </a:cubicBezTo>
                <a:cubicBezTo>
                  <a:pt x="1663" y="669"/>
                  <a:pt x="1664" y="662"/>
                  <a:pt x="1664" y="655"/>
                </a:cubicBezTo>
                <a:cubicBezTo>
                  <a:pt x="1657" y="659"/>
                  <a:pt x="1650" y="655"/>
                  <a:pt x="1643" y="653"/>
                </a:cubicBezTo>
                <a:cubicBezTo>
                  <a:pt x="1648" y="661"/>
                  <a:pt x="1645" y="669"/>
                  <a:pt x="1641" y="676"/>
                </a:cubicBezTo>
                <a:close/>
                <a:moveTo>
                  <a:pt x="1648" y="619"/>
                </a:moveTo>
                <a:cubicBezTo>
                  <a:pt x="1654" y="619"/>
                  <a:pt x="1660" y="619"/>
                  <a:pt x="1666" y="619"/>
                </a:cubicBezTo>
                <a:cubicBezTo>
                  <a:pt x="1667" y="613"/>
                  <a:pt x="1667" y="607"/>
                  <a:pt x="1668" y="602"/>
                </a:cubicBezTo>
                <a:cubicBezTo>
                  <a:pt x="1662" y="602"/>
                  <a:pt x="1656" y="601"/>
                  <a:pt x="1649" y="601"/>
                </a:cubicBezTo>
                <a:cubicBezTo>
                  <a:pt x="1653" y="607"/>
                  <a:pt x="1650" y="613"/>
                  <a:pt x="1648" y="619"/>
                </a:cubicBezTo>
                <a:close/>
                <a:moveTo>
                  <a:pt x="1664" y="757"/>
                </a:moveTo>
                <a:cubicBezTo>
                  <a:pt x="1670" y="758"/>
                  <a:pt x="1676" y="758"/>
                  <a:pt x="1682" y="758"/>
                </a:cubicBezTo>
                <a:cubicBezTo>
                  <a:pt x="1683" y="752"/>
                  <a:pt x="1683" y="746"/>
                  <a:pt x="1683" y="741"/>
                </a:cubicBezTo>
                <a:cubicBezTo>
                  <a:pt x="1680" y="741"/>
                  <a:pt x="1677" y="741"/>
                  <a:pt x="1674" y="740"/>
                </a:cubicBezTo>
                <a:cubicBezTo>
                  <a:pt x="1671" y="740"/>
                  <a:pt x="1668" y="739"/>
                  <a:pt x="1666" y="738"/>
                </a:cubicBezTo>
                <a:cubicBezTo>
                  <a:pt x="1665" y="745"/>
                  <a:pt x="1665" y="752"/>
                  <a:pt x="1664" y="757"/>
                </a:cubicBezTo>
                <a:close/>
                <a:moveTo>
                  <a:pt x="1741" y="828"/>
                </a:moveTo>
                <a:cubicBezTo>
                  <a:pt x="1740" y="834"/>
                  <a:pt x="1740" y="839"/>
                  <a:pt x="1740" y="845"/>
                </a:cubicBezTo>
                <a:cubicBezTo>
                  <a:pt x="1745" y="845"/>
                  <a:pt x="1751" y="846"/>
                  <a:pt x="1756" y="846"/>
                </a:cubicBezTo>
                <a:cubicBezTo>
                  <a:pt x="1756" y="840"/>
                  <a:pt x="1757" y="835"/>
                  <a:pt x="1757" y="831"/>
                </a:cubicBezTo>
                <a:cubicBezTo>
                  <a:pt x="1751" y="830"/>
                  <a:pt x="1746" y="829"/>
                  <a:pt x="1741" y="828"/>
                </a:cubicBezTo>
                <a:close/>
                <a:moveTo>
                  <a:pt x="1760" y="791"/>
                </a:moveTo>
                <a:cubicBezTo>
                  <a:pt x="1760" y="787"/>
                  <a:pt x="1761" y="782"/>
                  <a:pt x="1761" y="776"/>
                </a:cubicBezTo>
                <a:cubicBezTo>
                  <a:pt x="1756" y="776"/>
                  <a:pt x="1750" y="775"/>
                  <a:pt x="1745" y="774"/>
                </a:cubicBezTo>
                <a:cubicBezTo>
                  <a:pt x="1745" y="780"/>
                  <a:pt x="1744" y="785"/>
                  <a:pt x="1744" y="791"/>
                </a:cubicBezTo>
                <a:cubicBezTo>
                  <a:pt x="1749" y="791"/>
                  <a:pt x="1754" y="791"/>
                  <a:pt x="1760" y="791"/>
                </a:cubicBezTo>
                <a:close/>
                <a:moveTo>
                  <a:pt x="1742" y="692"/>
                </a:moveTo>
                <a:cubicBezTo>
                  <a:pt x="1736" y="691"/>
                  <a:pt x="1731" y="690"/>
                  <a:pt x="1726" y="690"/>
                </a:cubicBezTo>
                <a:cubicBezTo>
                  <a:pt x="1725" y="696"/>
                  <a:pt x="1725" y="701"/>
                  <a:pt x="1724" y="707"/>
                </a:cubicBezTo>
                <a:cubicBezTo>
                  <a:pt x="1730" y="707"/>
                  <a:pt x="1735" y="707"/>
                  <a:pt x="1740" y="708"/>
                </a:cubicBezTo>
                <a:cubicBezTo>
                  <a:pt x="1741" y="702"/>
                  <a:pt x="1741" y="697"/>
                  <a:pt x="1742" y="692"/>
                </a:cubicBezTo>
                <a:close/>
                <a:moveTo>
                  <a:pt x="1720" y="744"/>
                </a:moveTo>
                <a:cubicBezTo>
                  <a:pt x="1720" y="750"/>
                  <a:pt x="1719" y="756"/>
                  <a:pt x="1719" y="761"/>
                </a:cubicBezTo>
                <a:cubicBezTo>
                  <a:pt x="1725" y="762"/>
                  <a:pt x="1730" y="762"/>
                  <a:pt x="1736" y="763"/>
                </a:cubicBezTo>
                <a:cubicBezTo>
                  <a:pt x="1736" y="757"/>
                  <a:pt x="1737" y="752"/>
                  <a:pt x="1737" y="746"/>
                </a:cubicBezTo>
                <a:cubicBezTo>
                  <a:pt x="1731" y="745"/>
                  <a:pt x="1726" y="745"/>
                  <a:pt x="1720" y="744"/>
                </a:cubicBezTo>
                <a:close/>
                <a:moveTo>
                  <a:pt x="1716" y="799"/>
                </a:moveTo>
                <a:cubicBezTo>
                  <a:pt x="1715" y="805"/>
                  <a:pt x="1715" y="811"/>
                  <a:pt x="1714" y="816"/>
                </a:cubicBezTo>
                <a:cubicBezTo>
                  <a:pt x="1720" y="817"/>
                  <a:pt x="1726" y="817"/>
                  <a:pt x="1732" y="817"/>
                </a:cubicBezTo>
                <a:cubicBezTo>
                  <a:pt x="1732" y="812"/>
                  <a:pt x="1733" y="805"/>
                  <a:pt x="1733" y="800"/>
                </a:cubicBezTo>
                <a:cubicBezTo>
                  <a:pt x="1728" y="800"/>
                  <a:pt x="1722" y="799"/>
                  <a:pt x="1716" y="799"/>
                </a:cubicBezTo>
                <a:close/>
                <a:moveTo>
                  <a:pt x="1727" y="864"/>
                </a:moveTo>
                <a:cubicBezTo>
                  <a:pt x="1727" y="861"/>
                  <a:pt x="1728" y="858"/>
                  <a:pt x="1728" y="855"/>
                </a:cubicBezTo>
                <a:cubicBezTo>
                  <a:pt x="1722" y="854"/>
                  <a:pt x="1716" y="853"/>
                  <a:pt x="1710" y="852"/>
                </a:cubicBezTo>
                <a:cubicBezTo>
                  <a:pt x="1710" y="858"/>
                  <a:pt x="1710" y="864"/>
                  <a:pt x="1709" y="870"/>
                </a:cubicBezTo>
                <a:cubicBezTo>
                  <a:pt x="1715" y="870"/>
                  <a:pt x="1721" y="871"/>
                  <a:pt x="1728" y="872"/>
                </a:cubicBezTo>
                <a:cubicBezTo>
                  <a:pt x="1727" y="869"/>
                  <a:pt x="1727" y="866"/>
                  <a:pt x="1727" y="864"/>
                </a:cubicBezTo>
                <a:close/>
                <a:moveTo>
                  <a:pt x="1706" y="906"/>
                </a:moveTo>
                <a:cubicBezTo>
                  <a:pt x="1706" y="913"/>
                  <a:pt x="1705" y="919"/>
                  <a:pt x="1705" y="925"/>
                </a:cubicBezTo>
                <a:cubicBezTo>
                  <a:pt x="1711" y="925"/>
                  <a:pt x="1717" y="925"/>
                  <a:pt x="1722" y="926"/>
                </a:cubicBezTo>
                <a:cubicBezTo>
                  <a:pt x="1722" y="920"/>
                  <a:pt x="1723" y="914"/>
                  <a:pt x="1723" y="908"/>
                </a:cubicBezTo>
                <a:cubicBezTo>
                  <a:pt x="1717" y="908"/>
                  <a:pt x="1711" y="907"/>
                  <a:pt x="1706" y="906"/>
                </a:cubicBezTo>
                <a:close/>
                <a:moveTo>
                  <a:pt x="1717" y="662"/>
                </a:moveTo>
                <a:cubicBezTo>
                  <a:pt x="1712" y="662"/>
                  <a:pt x="1706" y="661"/>
                  <a:pt x="1701" y="660"/>
                </a:cubicBezTo>
                <a:cubicBezTo>
                  <a:pt x="1700" y="666"/>
                  <a:pt x="1700" y="672"/>
                  <a:pt x="1700" y="677"/>
                </a:cubicBezTo>
                <a:cubicBezTo>
                  <a:pt x="1705" y="677"/>
                  <a:pt x="1711" y="678"/>
                  <a:pt x="1716" y="678"/>
                </a:cubicBezTo>
                <a:cubicBezTo>
                  <a:pt x="1716" y="673"/>
                  <a:pt x="1717" y="668"/>
                  <a:pt x="1717" y="662"/>
                </a:cubicBezTo>
                <a:close/>
                <a:moveTo>
                  <a:pt x="1694" y="713"/>
                </a:moveTo>
                <a:cubicBezTo>
                  <a:pt x="1694" y="719"/>
                  <a:pt x="1694" y="726"/>
                  <a:pt x="1694" y="732"/>
                </a:cubicBezTo>
                <a:cubicBezTo>
                  <a:pt x="1700" y="732"/>
                  <a:pt x="1706" y="733"/>
                  <a:pt x="1711" y="733"/>
                </a:cubicBezTo>
                <a:cubicBezTo>
                  <a:pt x="1712" y="727"/>
                  <a:pt x="1712" y="721"/>
                  <a:pt x="1713" y="716"/>
                </a:cubicBezTo>
                <a:cubicBezTo>
                  <a:pt x="1707" y="715"/>
                  <a:pt x="1700" y="714"/>
                  <a:pt x="1694" y="713"/>
                </a:cubicBezTo>
                <a:close/>
                <a:moveTo>
                  <a:pt x="1691" y="768"/>
                </a:moveTo>
                <a:cubicBezTo>
                  <a:pt x="1690" y="775"/>
                  <a:pt x="1689" y="781"/>
                  <a:pt x="1689" y="787"/>
                </a:cubicBezTo>
                <a:cubicBezTo>
                  <a:pt x="1695" y="787"/>
                  <a:pt x="1701" y="787"/>
                  <a:pt x="1706" y="787"/>
                </a:cubicBezTo>
                <a:cubicBezTo>
                  <a:pt x="1707" y="782"/>
                  <a:pt x="1708" y="776"/>
                  <a:pt x="1708" y="770"/>
                </a:cubicBezTo>
                <a:cubicBezTo>
                  <a:pt x="1702" y="769"/>
                  <a:pt x="1696" y="769"/>
                  <a:pt x="1691" y="768"/>
                </a:cubicBezTo>
                <a:close/>
                <a:moveTo>
                  <a:pt x="1693" y="632"/>
                </a:moveTo>
                <a:cubicBezTo>
                  <a:pt x="1688" y="632"/>
                  <a:pt x="1682" y="631"/>
                  <a:pt x="1676" y="631"/>
                </a:cubicBezTo>
                <a:cubicBezTo>
                  <a:pt x="1675" y="637"/>
                  <a:pt x="1675" y="643"/>
                  <a:pt x="1674" y="648"/>
                </a:cubicBezTo>
                <a:cubicBezTo>
                  <a:pt x="1680" y="649"/>
                  <a:pt x="1686" y="649"/>
                  <a:pt x="1692" y="649"/>
                </a:cubicBezTo>
                <a:cubicBezTo>
                  <a:pt x="1692" y="644"/>
                  <a:pt x="1693" y="637"/>
                  <a:pt x="1693" y="632"/>
                </a:cubicBezTo>
                <a:close/>
                <a:moveTo>
                  <a:pt x="1670" y="684"/>
                </a:moveTo>
                <a:cubicBezTo>
                  <a:pt x="1670" y="690"/>
                  <a:pt x="1669" y="697"/>
                  <a:pt x="1669" y="703"/>
                </a:cubicBezTo>
                <a:cubicBezTo>
                  <a:pt x="1675" y="704"/>
                  <a:pt x="1682" y="704"/>
                  <a:pt x="1688" y="705"/>
                </a:cubicBezTo>
                <a:cubicBezTo>
                  <a:pt x="1688" y="699"/>
                  <a:pt x="1688" y="692"/>
                  <a:pt x="1688" y="687"/>
                </a:cubicBezTo>
                <a:cubicBezTo>
                  <a:pt x="1682" y="686"/>
                  <a:pt x="1675" y="685"/>
                  <a:pt x="1670" y="684"/>
                </a:cubicBezTo>
                <a:close/>
                <a:moveTo>
                  <a:pt x="1717" y="981"/>
                </a:moveTo>
                <a:cubicBezTo>
                  <a:pt x="1718" y="975"/>
                  <a:pt x="1719" y="968"/>
                  <a:pt x="1719" y="963"/>
                </a:cubicBezTo>
                <a:cubicBezTo>
                  <a:pt x="1713" y="962"/>
                  <a:pt x="1707" y="961"/>
                  <a:pt x="1701" y="960"/>
                </a:cubicBezTo>
                <a:cubicBezTo>
                  <a:pt x="1700" y="967"/>
                  <a:pt x="1700" y="974"/>
                  <a:pt x="1699" y="979"/>
                </a:cubicBezTo>
                <a:cubicBezTo>
                  <a:pt x="1705" y="980"/>
                  <a:pt x="1712" y="980"/>
                  <a:pt x="1717" y="981"/>
                </a:cubicBezTo>
                <a:close/>
                <a:moveTo>
                  <a:pt x="1715" y="1117"/>
                </a:moveTo>
                <a:cubicBezTo>
                  <a:pt x="1721" y="1117"/>
                  <a:pt x="1727" y="1118"/>
                  <a:pt x="1732" y="1118"/>
                </a:cubicBezTo>
                <a:cubicBezTo>
                  <a:pt x="1733" y="1113"/>
                  <a:pt x="1733" y="1107"/>
                  <a:pt x="1734" y="1102"/>
                </a:cubicBezTo>
                <a:cubicBezTo>
                  <a:pt x="1728" y="1101"/>
                  <a:pt x="1722" y="1100"/>
                  <a:pt x="1717" y="1100"/>
                </a:cubicBezTo>
                <a:cubicBezTo>
                  <a:pt x="1716" y="1105"/>
                  <a:pt x="1716" y="1111"/>
                  <a:pt x="1715" y="1117"/>
                </a:cubicBezTo>
                <a:close/>
                <a:moveTo>
                  <a:pt x="1736" y="1063"/>
                </a:moveTo>
                <a:cubicBezTo>
                  <a:pt x="1737" y="1058"/>
                  <a:pt x="1737" y="1053"/>
                  <a:pt x="1738" y="1048"/>
                </a:cubicBezTo>
                <a:cubicBezTo>
                  <a:pt x="1732" y="1047"/>
                  <a:pt x="1727" y="1047"/>
                  <a:pt x="1722" y="1046"/>
                </a:cubicBezTo>
                <a:cubicBezTo>
                  <a:pt x="1722" y="1052"/>
                  <a:pt x="1721" y="1057"/>
                  <a:pt x="1721" y="1062"/>
                </a:cubicBezTo>
                <a:cubicBezTo>
                  <a:pt x="1726" y="1063"/>
                  <a:pt x="1731" y="1063"/>
                  <a:pt x="1736" y="1063"/>
                </a:cubicBezTo>
                <a:close/>
                <a:moveTo>
                  <a:pt x="1742" y="1010"/>
                </a:moveTo>
                <a:cubicBezTo>
                  <a:pt x="1742" y="1004"/>
                  <a:pt x="1743" y="999"/>
                  <a:pt x="1743" y="993"/>
                </a:cubicBezTo>
                <a:cubicBezTo>
                  <a:pt x="1737" y="992"/>
                  <a:pt x="1731" y="992"/>
                  <a:pt x="1726" y="991"/>
                </a:cubicBezTo>
                <a:cubicBezTo>
                  <a:pt x="1726" y="997"/>
                  <a:pt x="1725" y="1003"/>
                  <a:pt x="1725" y="1009"/>
                </a:cubicBezTo>
                <a:cubicBezTo>
                  <a:pt x="1730" y="1009"/>
                  <a:pt x="1736" y="1010"/>
                  <a:pt x="1742" y="1010"/>
                </a:cubicBezTo>
                <a:close/>
                <a:moveTo>
                  <a:pt x="1746" y="955"/>
                </a:moveTo>
                <a:cubicBezTo>
                  <a:pt x="1747" y="950"/>
                  <a:pt x="1747" y="944"/>
                  <a:pt x="1748" y="939"/>
                </a:cubicBezTo>
                <a:cubicBezTo>
                  <a:pt x="1742" y="938"/>
                  <a:pt x="1737" y="937"/>
                  <a:pt x="1732" y="937"/>
                </a:cubicBezTo>
                <a:cubicBezTo>
                  <a:pt x="1731" y="943"/>
                  <a:pt x="1730" y="949"/>
                  <a:pt x="1730" y="955"/>
                </a:cubicBezTo>
                <a:cubicBezTo>
                  <a:pt x="1735" y="955"/>
                  <a:pt x="1741" y="955"/>
                  <a:pt x="1746" y="955"/>
                </a:cubicBezTo>
                <a:close/>
                <a:moveTo>
                  <a:pt x="1751" y="901"/>
                </a:moveTo>
                <a:cubicBezTo>
                  <a:pt x="1752" y="896"/>
                  <a:pt x="1752" y="890"/>
                  <a:pt x="1752" y="884"/>
                </a:cubicBezTo>
                <a:cubicBezTo>
                  <a:pt x="1747" y="883"/>
                  <a:pt x="1741" y="883"/>
                  <a:pt x="1736" y="882"/>
                </a:cubicBezTo>
                <a:cubicBezTo>
                  <a:pt x="1735" y="888"/>
                  <a:pt x="1735" y="894"/>
                  <a:pt x="1734" y="899"/>
                </a:cubicBezTo>
                <a:cubicBezTo>
                  <a:pt x="1740" y="900"/>
                  <a:pt x="1746" y="900"/>
                  <a:pt x="1751" y="901"/>
                </a:cubicBezTo>
                <a:close/>
                <a:moveTo>
                  <a:pt x="1750" y="1037"/>
                </a:moveTo>
                <a:cubicBezTo>
                  <a:pt x="1756" y="1038"/>
                  <a:pt x="1761" y="1038"/>
                  <a:pt x="1766" y="1038"/>
                </a:cubicBezTo>
                <a:cubicBezTo>
                  <a:pt x="1766" y="1033"/>
                  <a:pt x="1767" y="1029"/>
                  <a:pt x="1767" y="1024"/>
                </a:cubicBezTo>
                <a:cubicBezTo>
                  <a:pt x="1761" y="1023"/>
                  <a:pt x="1756" y="1022"/>
                  <a:pt x="1751" y="1021"/>
                </a:cubicBezTo>
                <a:cubicBezTo>
                  <a:pt x="1751" y="1027"/>
                  <a:pt x="1751" y="1032"/>
                  <a:pt x="1750" y="1037"/>
                </a:cubicBezTo>
                <a:close/>
                <a:moveTo>
                  <a:pt x="1772" y="985"/>
                </a:moveTo>
                <a:cubicBezTo>
                  <a:pt x="1772" y="979"/>
                  <a:pt x="1772" y="974"/>
                  <a:pt x="1772" y="969"/>
                </a:cubicBezTo>
                <a:cubicBezTo>
                  <a:pt x="1767" y="968"/>
                  <a:pt x="1761" y="968"/>
                  <a:pt x="1757" y="967"/>
                </a:cubicBezTo>
                <a:cubicBezTo>
                  <a:pt x="1756" y="973"/>
                  <a:pt x="1755" y="978"/>
                  <a:pt x="1755" y="984"/>
                </a:cubicBezTo>
                <a:cubicBezTo>
                  <a:pt x="1760" y="984"/>
                  <a:pt x="1766" y="984"/>
                  <a:pt x="1772" y="985"/>
                </a:cubicBezTo>
                <a:close/>
                <a:moveTo>
                  <a:pt x="1775" y="930"/>
                </a:moveTo>
                <a:cubicBezTo>
                  <a:pt x="1776" y="925"/>
                  <a:pt x="1776" y="919"/>
                  <a:pt x="1776" y="915"/>
                </a:cubicBezTo>
                <a:cubicBezTo>
                  <a:pt x="1771" y="914"/>
                  <a:pt x="1766" y="913"/>
                  <a:pt x="1761" y="912"/>
                </a:cubicBezTo>
                <a:cubicBezTo>
                  <a:pt x="1760" y="918"/>
                  <a:pt x="1760" y="923"/>
                  <a:pt x="1759" y="929"/>
                </a:cubicBezTo>
                <a:cubicBezTo>
                  <a:pt x="1764" y="929"/>
                  <a:pt x="1770" y="930"/>
                  <a:pt x="1775" y="930"/>
                </a:cubicBezTo>
                <a:close/>
                <a:moveTo>
                  <a:pt x="1780" y="875"/>
                </a:moveTo>
                <a:cubicBezTo>
                  <a:pt x="1781" y="870"/>
                  <a:pt x="1781" y="865"/>
                  <a:pt x="1782" y="860"/>
                </a:cubicBezTo>
                <a:cubicBezTo>
                  <a:pt x="1776" y="859"/>
                  <a:pt x="1771" y="859"/>
                  <a:pt x="1766" y="858"/>
                </a:cubicBezTo>
                <a:cubicBezTo>
                  <a:pt x="1766" y="863"/>
                  <a:pt x="1765" y="869"/>
                  <a:pt x="1765" y="874"/>
                </a:cubicBezTo>
                <a:cubicBezTo>
                  <a:pt x="1770" y="875"/>
                  <a:pt x="1775" y="875"/>
                  <a:pt x="1780" y="875"/>
                </a:cubicBezTo>
                <a:close/>
                <a:moveTo>
                  <a:pt x="1784" y="820"/>
                </a:moveTo>
                <a:cubicBezTo>
                  <a:pt x="1785" y="815"/>
                  <a:pt x="1785" y="811"/>
                  <a:pt x="1785" y="806"/>
                </a:cubicBezTo>
                <a:cubicBezTo>
                  <a:pt x="1781" y="806"/>
                  <a:pt x="1776" y="805"/>
                  <a:pt x="1771" y="805"/>
                </a:cubicBezTo>
                <a:cubicBezTo>
                  <a:pt x="1771" y="810"/>
                  <a:pt x="1770" y="815"/>
                  <a:pt x="1770" y="820"/>
                </a:cubicBezTo>
                <a:cubicBezTo>
                  <a:pt x="1775" y="820"/>
                  <a:pt x="1779" y="820"/>
                  <a:pt x="1784" y="820"/>
                </a:cubicBezTo>
                <a:close/>
                <a:moveTo>
                  <a:pt x="1760" y="626"/>
                </a:moveTo>
                <a:cubicBezTo>
                  <a:pt x="1765" y="626"/>
                  <a:pt x="1769" y="627"/>
                  <a:pt x="1774" y="627"/>
                </a:cubicBezTo>
                <a:cubicBezTo>
                  <a:pt x="1774" y="622"/>
                  <a:pt x="1774" y="618"/>
                  <a:pt x="1774" y="614"/>
                </a:cubicBezTo>
                <a:cubicBezTo>
                  <a:pt x="1769" y="614"/>
                  <a:pt x="1765" y="613"/>
                  <a:pt x="1761" y="613"/>
                </a:cubicBezTo>
                <a:cubicBezTo>
                  <a:pt x="1761" y="617"/>
                  <a:pt x="1760" y="621"/>
                  <a:pt x="1760" y="626"/>
                </a:cubicBezTo>
                <a:close/>
                <a:moveTo>
                  <a:pt x="1755" y="681"/>
                </a:moveTo>
                <a:cubicBezTo>
                  <a:pt x="1759" y="681"/>
                  <a:pt x="1764" y="681"/>
                  <a:pt x="1769" y="681"/>
                </a:cubicBezTo>
                <a:cubicBezTo>
                  <a:pt x="1769" y="677"/>
                  <a:pt x="1769" y="672"/>
                  <a:pt x="1770" y="668"/>
                </a:cubicBezTo>
                <a:cubicBezTo>
                  <a:pt x="1765" y="667"/>
                  <a:pt x="1761" y="667"/>
                  <a:pt x="1756" y="666"/>
                </a:cubicBezTo>
                <a:cubicBezTo>
                  <a:pt x="1756" y="671"/>
                  <a:pt x="1755" y="676"/>
                  <a:pt x="1755" y="681"/>
                </a:cubicBezTo>
                <a:close/>
                <a:moveTo>
                  <a:pt x="1751" y="720"/>
                </a:moveTo>
                <a:cubicBezTo>
                  <a:pt x="1750" y="726"/>
                  <a:pt x="1750" y="731"/>
                  <a:pt x="1749" y="736"/>
                </a:cubicBezTo>
                <a:cubicBezTo>
                  <a:pt x="1754" y="736"/>
                  <a:pt x="1759" y="737"/>
                  <a:pt x="1765" y="737"/>
                </a:cubicBezTo>
                <a:cubicBezTo>
                  <a:pt x="1765" y="732"/>
                  <a:pt x="1766" y="727"/>
                  <a:pt x="1766" y="722"/>
                </a:cubicBezTo>
                <a:cubicBezTo>
                  <a:pt x="1761" y="721"/>
                  <a:pt x="1756" y="721"/>
                  <a:pt x="1751" y="720"/>
                </a:cubicBezTo>
                <a:close/>
                <a:moveTo>
                  <a:pt x="1735" y="597"/>
                </a:moveTo>
                <a:cubicBezTo>
                  <a:pt x="1739" y="598"/>
                  <a:pt x="1744" y="598"/>
                  <a:pt x="1749" y="598"/>
                </a:cubicBezTo>
                <a:cubicBezTo>
                  <a:pt x="1749" y="593"/>
                  <a:pt x="1750" y="589"/>
                  <a:pt x="1750" y="584"/>
                </a:cubicBezTo>
                <a:cubicBezTo>
                  <a:pt x="1745" y="584"/>
                  <a:pt x="1740" y="583"/>
                  <a:pt x="1736" y="583"/>
                </a:cubicBezTo>
                <a:cubicBezTo>
                  <a:pt x="1735" y="588"/>
                  <a:pt x="1735" y="593"/>
                  <a:pt x="1735" y="597"/>
                </a:cubicBezTo>
                <a:close/>
                <a:moveTo>
                  <a:pt x="1730" y="651"/>
                </a:moveTo>
                <a:cubicBezTo>
                  <a:pt x="1735" y="652"/>
                  <a:pt x="1740" y="652"/>
                  <a:pt x="1745" y="652"/>
                </a:cubicBezTo>
                <a:cubicBezTo>
                  <a:pt x="1745" y="648"/>
                  <a:pt x="1745" y="643"/>
                  <a:pt x="1745" y="638"/>
                </a:cubicBezTo>
                <a:cubicBezTo>
                  <a:pt x="1740" y="638"/>
                  <a:pt x="1736" y="637"/>
                  <a:pt x="1731" y="637"/>
                </a:cubicBezTo>
                <a:cubicBezTo>
                  <a:pt x="1731" y="642"/>
                  <a:pt x="1731" y="647"/>
                  <a:pt x="1730" y="651"/>
                </a:cubicBezTo>
                <a:close/>
                <a:moveTo>
                  <a:pt x="1716" y="513"/>
                </a:moveTo>
                <a:cubicBezTo>
                  <a:pt x="1720" y="513"/>
                  <a:pt x="1724" y="513"/>
                  <a:pt x="1728" y="513"/>
                </a:cubicBezTo>
                <a:cubicBezTo>
                  <a:pt x="1729" y="509"/>
                  <a:pt x="1729" y="505"/>
                  <a:pt x="1730" y="500"/>
                </a:cubicBezTo>
                <a:cubicBezTo>
                  <a:pt x="1725" y="500"/>
                  <a:pt x="1721" y="499"/>
                  <a:pt x="1717" y="499"/>
                </a:cubicBezTo>
                <a:cubicBezTo>
                  <a:pt x="1716" y="503"/>
                  <a:pt x="1716" y="508"/>
                  <a:pt x="1716" y="513"/>
                </a:cubicBezTo>
                <a:close/>
                <a:moveTo>
                  <a:pt x="1710" y="568"/>
                </a:moveTo>
                <a:cubicBezTo>
                  <a:pt x="1715" y="568"/>
                  <a:pt x="1720" y="568"/>
                  <a:pt x="1724" y="569"/>
                </a:cubicBezTo>
                <a:cubicBezTo>
                  <a:pt x="1725" y="564"/>
                  <a:pt x="1725" y="559"/>
                  <a:pt x="1726" y="555"/>
                </a:cubicBezTo>
                <a:cubicBezTo>
                  <a:pt x="1721" y="554"/>
                  <a:pt x="1716" y="553"/>
                  <a:pt x="1711" y="553"/>
                </a:cubicBezTo>
                <a:cubicBezTo>
                  <a:pt x="1711" y="558"/>
                  <a:pt x="1710" y="562"/>
                  <a:pt x="1710" y="568"/>
                </a:cubicBezTo>
                <a:close/>
                <a:moveTo>
                  <a:pt x="1706" y="606"/>
                </a:moveTo>
                <a:cubicBezTo>
                  <a:pt x="1705" y="612"/>
                  <a:pt x="1704" y="618"/>
                  <a:pt x="1704" y="623"/>
                </a:cubicBezTo>
                <a:cubicBezTo>
                  <a:pt x="1709" y="623"/>
                  <a:pt x="1714" y="623"/>
                  <a:pt x="1720" y="623"/>
                </a:cubicBezTo>
                <a:cubicBezTo>
                  <a:pt x="1720" y="618"/>
                  <a:pt x="1721" y="613"/>
                  <a:pt x="1721" y="608"/>
                </a:cubicBezTo>
                <a:cubicBezTo>
                  <a:pt x="1716" y="608"/>
                  <a:pt x="1710" y="607"/>
                  <a:pt x="1706" y="606"/>
                </a:cubicBezTo>
                <a:close/>
                <a:moveTo>
                  <a:pt x="1690" y="484"/>
                </a:moveTo>
                <a:cubicBezTo>
                  <a:pt x="1695" y="484"/>
                  <a:pt x="1699" y="484"/>
                  <a:pt x="1704" y="484"/>
                </a:cubicBezTo>
                <a:cubicBezTo>
                  <a:pt x="1704" y="480"/>
                  <a:pt x="1704" y="476"/>
                  <a:pt x="1704" y="471"/>
                </a:cubicBezTo>
                <a:cubicBezTo>
                  <a:pt x="1700" y="471"/>
                  <a:pt x="1696" y="470"/>
                  <a:pt x="1692" y="470"/>
                </a:cubicBezTo>
                <a:cubicBezTo>
                  <a:pt x="1691" y="475"/>
                  <a:pt x="1691" y="479"/>
                  <a:pt x="1690" y="484"/>
                </a:cubicBezTo>
                <a:close/>
                <a:moveTo>
                  <a:pt x="1685" y="538"/>
                </a:moveTo>
                <a:cubicBezTo>
                  <a:pt x="1690" y="538"/>
                  <a:pt x="1695" y="539"/>
                  <a:pt x="1700" y="539"/>
                </a:cubicBezTo>
                <a:cubicBezTo>
                  <a:pt x="1700" y="534"/>
                  <a:pt x="1700" y="530"/>
                  <a:pt x="1700" y="525"/>
                </a:cubicBezTo>
                <a:cubicBezTo>
                  <a:pt x="1695" y="525"/>
                  <a:pt x="1691" y="524"/>
                  <a:pt x="1686" y="523"/>
                </a:cubicBezTo>
                <a:cubicBezTo>
                  <a:pt x="1686" y="528"/>
                  <a:pt x="1685" y="533"/>
                  <a:pt x="1685" y="538"/>
                </a:cubicBezTo>
                <a:close/>
                <a:moveTo>
                  <a:pt x="1681" y="576"/>
                </a:moveTo>
                <a:cubicBezTo>
                  <a:pt x="1680" y="582"/>
                  <a:pt x="1680" y="587"/>
                  <a:pt x="1679" y="593"/>
                </a:cubicBezTo>
                <a:cubicBezTo>
                  <a:pt x="1685" y="593"/>
                  <a:pt x="1690" y="594"/>
                  <a:pt x="1695" y="594"/>
                </a:cubicBezTo>
                <a:cubicBezTo>
                  <a:pt x="1696" y="589"/>
                  <a:pt x="1696" y="583"/>
                  <a:pt x="1697" y="578"/>
                </a:cubicBezTo>
                <a:cubicBezTo>
                  <a:pt x="1691" y="578"/>
                  <a:pt x="1686" y="577"/>
                  <a:pt x="1681" y="576"/>
                </a:cubicBezTo>
                <a:close/>
                <a:moveTo>
                  <a:pt x="1664" y="454"/>
                </a:moveTo>
                <a:cubicBezTo>
                  <a:pt x="1669" y="454"/>
                  <a:pt x="1674" y="454"/>
                  <a:pt x="1679" y="454"/>
                </a:cubicBezTo>
                <a:cubicBezTo>
                  <a:pt x="1679" y="450"/>
                  <a:pt x="1680" y="446"/>
                  <a:pt x="1680" y="441"/>
                </a:cubicBezTo>
                <a:cubicBezTo>
                  <a:pt x="1675" y="440"/>
                  <a:pt x="1671" y="440"/>
                  <a:pt x="1666" y="440"/>
                </a:cubicBezTo>
                <a:cubicBezTo>
                  <a:pt x="1666" y="445"/>
                  <a:pt x="1665" y="450"/>
                  <a:pt x="1664" y="454"/>
                </a:cubicBezTo>
                <a:close/>
                <a:moveTo>
                  <a:pt x="1660" y="509"/>
                </a:moveTo>
                <a:cubicBezTo>
                  <a:pt x="1665" y="510"/>
                  <a:pt x="1670" y="510"/>
                  <a:pt x="1676" y="510"/>
                </a:cubicBezTo>
                <a:cubicBezTo>
                  <a:pt x="1676" y="505"/>
                  <a:pt x="1676" y="500"/>
                  <a:pt x="1677" y="495"/>
                </a:cubicBezTo>
                <a:cubicBezTo>
                  <a:pt x="1671" y="494"/>
                  <a:pt x="1666" y="494"/>
                  <a:pt x="1661" y="493"/>
                </a:cubicBezTo>
                <a:cubicBezTo>
                  <a:pt x="1661" y="499"/>
                  <a:pt x="1660" y="504"/>
                  <a:pt x="1660" y="509"/>
                </a:cubicBezTo>
                <a:close/>
                <a:moveTo>
                  <a:pt x="1656" y="547"/>
                </a:moveTo>
                <a:cubicBezTo>
                  <a:pt x="1655" y="553"/>
                  <a:pt x="1655" y="558"/>
                  <a:pt x="1654" y="563"/>
                </a:cubicBezTo>
                <a:cubicBezTo>
                  <a:pt x="1660" y="564"/>
                  <a:pt x="1666" y="564"/>
                  <a:pt x="1671" y="565"/>
                </a:cubicBezTo>
                <a:cubicBezTo>
                  <a:pt x="1671" y="560"/>
                  <a:pt x="1672" y="554"/>
                  <a:pt x="1672" y="549"/>
                </a:cubicBezTo>
                <a:cubicBezTo>
                  <a:pt x="1667" y="549"/>
                  <a:pt x="1661" y="548"/>
                  <a:pt x="1656" y="547"/>
                </a:cubicBezTo>
                <a:close/>
                <a:moveTo>
                  <a:pt x="1640" y="424"/>
                </a:moveTo>
                <a:cubicBezTo>
                  <a:pt x="1645" y="425"/>
                  <a:pt x="1650" y="425"/>
                  <a:pt x="1654" y="425"/>
                </a:cubicBezTo>
                <a:cubicBezTo>
                  <a:pt x="1655" y="420"/>
                  <a:pt x="1655" y="416"/>
                  <a:pt x="1655" y="411"/>
                </a:cubicBezTo>
                <a:cubicBezTo>
                  <a:pt x="1651" y="411"/>
                  <a:pt x="1646" y="410"/>
                  <a:pt x="1641" y="409"/>
                </a:cubicBezTo>
                <a:cubicBezTo>
                  <a:pt x="1641" y="415"/>
                  <a:pt x="1641" y="419"/>
                  <a:pt x="1640" y="424"/>
                </a:cubicBezTo>
                <a:close/>
                <a:moveTo>
                  <a:pt x="1635" y="480"/>
                </a:moveTo>
                <a:cubicBezTo>
                  <a:pt x="1640" y="480"/>
                  <a:pt x="1646" y="480"/>
                  <a:pt x="1651" y="480"/>
                </a:cubicBezTo>
                <a:cubicBezTo>
                  <a:pt x="1651" y="475"/>
                  <a:pt x="1652" y="470"/>
                  <a:pt x="1652" y="465"/>
                </a:cubicBezTo>
                <a:cubicBezTo>
                  <a:pt x="1647" y="464"/>
                  <a:pt x="1642" y="464"/>
                  <a:pt x="1637" y="464"/>
                </a:cubicBezTo>
                <a:cubicBezTo>
                  <a:pt x="1636" y="469"/>
                  <a:pt x="1635" y="475"/>
                  <a:pt x="1635" y="480"/>
                </a:cubicBezTo>
                <a:close/>
                <a:moveTo>
                  <a:pt x="1631" y="517"/>
                </a:moveTo>
                <a:cubicBezTo>
                  <a:pt x="1630" y="523"/>
                  <a:pt x="1629" y="530"/>
                  <a:pt x="1629" y="535"/>
                </a:cubicBezTo>
                <a:cubicBezTo>
                  <a:pt x="1634" y="535"/>
                  <a:pt x="1640" y="535"/>
                  <a:pt x="1646" y="536"/>
                </a:cubicBezTo>
                <a:cubicBezTo>
                  <a:pt x="1647" y="530"/>
                  <a:pt x="1647" y="524"/>
                  <a:pt x="1648" y="519"/>
                </a:cubicBezTo>
                <a:cubicBezTo>
                  <a:pt x="1642" y="518"/>
                  <a:pt x="1636" y="518"/>
                  <a:pt x="1631" y="517"/>
                </a:cubicBezTo>
                <a:close/>
                <a:moveTo>
                  <a:pt x="1615" y="395"/>
                </a:moveTo>
                <a:cubicBezTo>
                  <a:pt x="1620" y="396"/>
                  <a:pt x="1625" y="396"/>
                  <a:pt x="1630" y="397"/>
                </a:cubicBezTo>
                <a:cubicBezTo>
                  <a:pt x="1630" y="391"/>
                  <a:pt x="1630" y="387"/>
                  <a:pt x="1630" y="382"/>
                </a:cubicBezTo>
                <a:cubicBezTo>
                  <a:pt x="1625" y="382"/>
                  <a:pt x="1621" y="381"/>
                  <a:pt x="1617" y="381"/>
                </a:cubicBezTo>
                <a:cubicBezTo>
                  <a:pt x="1616" y="386"/>
                  <a:pt x="1616" y="390"/>
                  <a:pt x="1615" y="395"/>
                </a:cubicBezTo>
                <a:close/>
                <a:moveTo>
                  <a:pt x="1610" y="450"/>
                </a:moveTo>
                <a:cubicBezTo>
                  <a:pt x="1615" y="450"/>
                  <a:pt x="1620" y="450"/>
                  <a:pt x="1625" y="451"/>
                </a:cubicBezTo>
                <a:cubicBezTo>
                  <a:pt x="1626" y="446"/>
                  <a:pt x="1626" y="441"/>
                  <a:pt x="1626" y="436"/>
                </a:cubicBezTo>
                <a:cubicBezTo>
                  <a:pt x="1621" y="435"/>
                  <a:pt x="1616" y="435"/>
                  <a:pt x="1612" y="435"/>
                </a:cubicBezTo>
                <a:cubicBezTo>
                  <a:pt x="1611" y="440"/>
                  <a:pt x="1611" y="445"/>
                  <a:pt x="1610" y="450"/>
                </a:cubicBezTo>
                <a:close/>
                <a:moveTo>
                  <a:pt x="1590" y="366"/>
                </a:moveTo>
                <a:cubicBezTo>
                  <a:pt x="1596" y="366"/>
                  <a:pt x="1600" y="366"/>
                  <a:pt x="1605" y="366"/>
                </a:cubicBezTo>
                <a:cubicBezTo>
                  <a:pt x="1605" y="361"/>
                  <a:pt x="1606" y="357"/>
                  <a:pt x="1606" y="352"/>
                </a:cubicBezTo>
                <a:cubicBezTo>
                  <a:pt x="1601" y="352"/>
                  <a:pt x="1596" y="351"/>
                  <a:pt x="1592" y="351"/>
                </a:cubicBezTo>
                <a:cubicBezTo>
                  <a:pt x="1591" y="356"/>
                  <a:pt x="1591" y="361"/>
                  <a:pt x="1590" y="366"/>
                </a:cubicBezTo>
                <a:close/>
                <a:moveTo>
                  <a:pt x="1585" y="421"/>
                </a:moveTo>
                <a:cubicBezTo>
                  <a:pt x="1591" y="421"/>
                  <a:pt x="1596" y="421"/>
                  <a:pt x="1601" y="422"/>
                </a:cubicBezTo>
                <a:cubicBezTo>
                  <a:pt x="1601" y="416"/>
                  <a:pt x="1602" y="411"/>
                  <a:pt x="1602" y="406"/>
                </a:cubicBezTo>
                <a:cubicBezTo>
                  <a:pt x="1597" y="406"/>
                  <a:pt x="1592" y="405"/>
                  <a:pt x="1587" y="405"/>
                </a:cubicBezTo>
                <a:cubicBezTo>
                  <a:pt x="1586" y="410"/>
                  <a:pt x="1586" y="415"/>
                  <a:pt x="1585" y="421"/>
                </a:cubicBezTo>
                <a:close/>
                <a:moveTo>
                  <a:pt x="1581" y="458"/>
                </a:moveTo>
                <a:cubicBezTo>
                  <a:pt x="1581" y="464"/>
                  <a:pt x="1580" y="470"/>
                  <a:pt x="1580" y="475"/>
                </a:cubicBezTo>
                <a:cubicBezTo>
                  <a:pt x="1585" y="476"/>
                  <a:pt x="1592" y="476"/>
                  <a:pt x="1597" y="477"/>
                </a:cubicBezTo>
                <a:cubicBezTo>
                  <a:pt x="1598" y="471"/>
                  <a:pt x="1598" y="465"/>
                  <a:pt x="1598" y="460"/>
                </a:cubicBezTo>
                <a:cubicBezTo>
                  <a:pt x="1593" y="459"/>
                  <a:pt x="1587" y="459"/>
                  <a:pt x="1581" y="458"/>
                </a:cubicBezTo>
                <a:close/>
                <a:moveTo>
                  <a:pt x="1566" y="335"/>
                </a:moveTo>
                <a:cubicBezTo>
                  <a:pt x="1571" y="336"/>
                  <a:pt x="1576" y="336"/>
                  <a:pt x="1581" y="337"/>
                </a:cubicBezTo>
                <a:cubicBezTo>
                  <a:pt x="1581" y="332"/>
                  <a:pt x="1581" y="327"/>
                  <a:pt x="1581" y="322"/>
                </a:cubicBezTo>
                <a:cubicBezTo>
                  <a:pt x="1576" y="322"/>
                  <a:pt x="1571" y="321"/>
                  <a:pt x="1566" y="321"/>
                </a:cubicBezTo>
                <a:cubicBezTo>
                  <a:pt x="1566" y="326"/>
                  <a:pt x="1566" y="331"/>
                  <a:pt x="1566" y="335"/>
                </a:cubicBezTo>
                <a:close/>
                <a:moveTo>
                  <a:pt x="1560" y="391"/>
                </a:moveTo>
                <a:cubicBezTo>
                  <a:pt x="1566" y="391"/>
                  <a:pt x="1571" y="391"/>
                  <a:pt x="1576" y="391"/>
                </a:cubicBezTo>
                <a:cubicBezTo>
                  <a:pt x="1576" y="386"/>
                  <a:pt x="1577" y="381"/>
                  <a:pt x="1577" y="376"/>
                </a:cubicBezTo>
                <a:cubicBezTo>
                  <a:pt x="1572" y="376"/>
                  <a:pt x="1567" y="375"/>
                  <a:pt x="1562" y="375"/>
                </a:cubicBezTo>
                <a:cubicBezTo>
                  <a:pt x="1562" y="381"/>
                  <a:pt x="1561" y="386"/>
                  <a:pt x="1560" y="391"/>
                </a:cubicBezTo>
                <a:close/>
                <a:moveTo>
                  <a:pt x="1574" y="430"/>
                </a:moveTo>
                <a:cubicBezTo>
                  <a:pt x="1568" y="429"/>
                  <a:pt x="1562" y="429"/>
                  <a:pt x="1556" y="428"/>
                </a:cubicBezTo>
                <a:cubicBezTo>
                  <a:pt x="1556" y="431"/>
                  <a:pt x="1556" y="435"/>
                  <a:pt x="1556" y="438"/>
                </a:cubicBezTo>
                <a:cubicBezTo>
                  <a:pt x="1556" y="441"/>
                  <a:pt x="1554" y="444"/>
                  <a:pt x="1554" y="446"/>
                </a:cubicBezTo>
                <a:cubicBezTo>
                  <a:pt x="1561" y="447"/>
                  <a:pt x="1567" y="447"/>
                  <a:pt x="1573" y="448"/>
                </a:cubicBezTo>
                <a:cubicBezTo>
                  <a:pt x="1573" y="442"/>
                  <a:pt x="1573" y="436"/>
                  <a:pt x="1574" y="430"/>
                </a:cubicBezTo>
                <a:close/>
                <a:moveTo>
                  <a:pt x="1541" y="306"/>
                </a:moveTo>
                <a:cubicBezTo>
                  <a:pt x="1546" y="307"/>
                  <a:pt x="1551" y="307"/>
                  <a:pt x="1556" y="308"/>
                </a:cubicBezTo>
                <a:cubicBezTo>
                  <a:pt x="1556" y="303"/>
                  <a:pt x="1556" y="298"/>
                  <a:pt x="1556" y="294"/>
                </a:cubicBezTo>
                <a:cubicBezTo>
                  <a:pt x="1552" y="293"/>
                  <a:pt x="1547" y="293"/>
                  <a:pt x="1543" y="292"/>
                </a:cubicBezTo>
                <a:cubicBezTo>
                  <a:pt x="1542" y="297"/>
                  <a:pt x="1542" y="302"/>
                  <a:pt x="1541" y="306"/>
                </a:cubicBezTo>
                <a:close/>
                <a:moveTo>
                  <a:pt x="1535" y="362"/>
                </a:moveTo>
                <a:cubicBezTo>
                  <a:pt x="1540" y="362"/>
                  <a:pt x="1546" y="362"/>
                  <a:pt x="1551" y="362"/>
                </a:cubicBezTo>
                <a:cubicBezTo>
                  <a:pt x="1552" y="357"/>
                  <a:pt x="1552" y="352"/>
                  <a:pt x="1552" y="347"/>
                </a:cubicBezTo>
                <a:cubicBezTo>
                  <a:pt x="1546" y="347"/>
                  <a:pt x="1541" y="346"/>
                  <a:pt x="1537" y="345"/>
                </a:cubicBezTo>
                <a:cubicBezTo>
                  <a:pt x="1536" y="351"/>
                  <a:pt x="1535" y="356"/>
                  <a:pt x="1535" y="362"/>
                </a:cubicBezTo>
                <a:close/>
                <a:moveTo>
                  <a:pt x="1532" y="398"/>
                </a:moveTo>
                <a:cubicBezTo>
                  <a:pt x="1531" y="404"/>
                  <a:pt x="1530" y="411"/>
                  <a:pt x="1530" y="416"/>
                </a:cubicBezTo>
                <a:cubicBezTo>
                  <a:pt x="1536" y="417"/>
                  <a:pt x="1542" y="417"/>
                  <a:pt x="1548" y="418"/>
                </a:cubicBezTo>
                <a:cubicBezTo>
                  <a:pt x="1548" y="412"/>
                  <a:pt x="1549" y="406"/>
                  <a:pt x="1549" y="400"/>
                </a:cubicBezTo>
                <a:cubicBezTo>
                  <a:pt x="1543" y="399"/>
                  <a:pt x="1537" y="399"/>
                  <a:pt x="1532" y="398"/>
                </a:cubicBezTo>
                <a:close/>
                <a:moveTo>
                  <a:pt x="1516" y="277"/>
                </a:moveTo>
                <a:cubicBezTo>
                  <a:pt x="1521" y="277"/>
                  <a:pt x="1526" y="277"/>
                  <a:pt x="1531" y="278"/>
                </a:cubicBezTo>
                <a:cubicBezTo>
                  <a:pt x="1531" y="273"/>
                  <a:pt x="1531" y="268"/>
                  <a:pt x="1531" y="264"/>
                </a:cubicBezTo>
                <a:cubicBezTo>
                  <a:pt x="1527" y="263"/>
                  <a:pt x="1523" y="263"/>
                  <a:pt x="1518" y="262"/>
                </a:cubicBezTo>
                <a:cubicBezTo>
                  <a:pt x="1517" y="267"/>
                  <a:pt x="1517" y="272"/>
                  <a:pt x="1516" y="277"/>
                </a:cubicBezTo>
                <a:close/>
                <a:moveTo>
                  <a:pt x="1510" y="332"/>
                </a:moveTo>
                <a:cubicBezTo>
                  <a:pt x="1516" y="332"/>
                  <a:pt x="1521" y="333"/>
                  <a:pt x="1527" y="333"/>
                </a:cubicBezTo>
                <a:cubicBezTo>
                  <a:pt x="1527" y="328"/>
                  <a:pt x="1527" y="323"/>
                  <a:pt x="1528" y="317"/>
                </a:cubicBezTo>
                <a:cubicBezTo>
                  <a:pt x="1522" y="317"/>
                  <a:pt x="1517" y="316"/>
                  <a:pt x="1512" y="316"/>
                </a:cubicBezTo>
                <a:cubicBezTo>
                  <a:pt x="1511" y="321"/>
                  <a:pt x="1511" y="326"/>
                  <a:pt x="1510" y="332"/>
                </a:cubicBezTo>
                <a:close/>
                <a:moveTo>
                  <a:pt x="1507" y="370"/>
                </a:moveTo>
                <a:cubicBezTo>
                  <a:pt x="1506" y="375"/>
                  <a:pt x="1506" y="381"/>
                  <a:pt x="1506" y="386"/>
                </a:cubicBezTo>
                <a:cubicBezTo>
                  <a:pt x="1512" y="387"/>
                  <a:pt x="1518" y="388"/>
                  <a:pt x="1524" y="388"/>
                </a:cubicBezTo>
                <a:cubicBezTo>
                  <a:pt x="1524" y="382"/>
                  <a:pt x="1524" y="377"/>
                  <a:pt x="1524" y="371"/>
                </a:cubicBezTo>
                <a:cubicBezTo>
                  <a:pt x="1518" y="371"/>
                  <a:pt x="1512" y="370"/>
                  <a:pt x="1507" y="370"/>
                </a:cubicBezTo>
                <a:close/>
                <a:moveTo>
                  <a:pt x="1492" y="247"/>
                </a:moveTo>
                <a:cubicBezTo>
                  <a:pt x="1497" y="247"/>
                  <a:pt x="1501" y="247"/>
                  <a:pt x="1506" y="248"/>
                </a:cubicBezTo>
                <a:cubicBezTo>
                  <a:pt x="1506" y="243"/>
                  <a:pt x="1507" y="239"/>
                  <a:pt x="1507" y="234"/>
                </a:cubicBezTo>
                <a:cubicBezTo>
                  <a:pt x="1502" y="233"/>
                  <a:pt x="1498" y="233"/>
                  <a:pt x="1493" y="232"/>
                </a:cubicBezTo>
                <a:cubicBezTo>
                  <a:pt x="1493" y="237"/>
                  <a:pt x="1492" y="242"/>
                  <a:pt x="1492" y="247"/>
                </a:cubicBezTo>
                <a:close/>
                <a:moveTo>
                  <a:pt x="1485" y="302"/>
                </a:moveTo>
                <a:cubicBezTo>
                  <a:pt x="1491" y="303"/>
                  <a:pt x="1497" y="303"/>
                  <a:pt x="1502" y="303"/>
                </a:cubicBezTo>
                <a:cubicBezTo>
                  <a:pt x="1502" y="298"/>
                  <a:pt x="1503" y="293"/>
                  <a:pt x="1503" y="288"/>
                </a:cubicBezTo>
                <a:cubicBezTo>
                  <a:pt x="1498" y="287"/>
                  <a:pt x="1492" y="286"/>
                  <a:pt x="1487" y="286"/>
                </a:cubicBezTo>
                <a:cubicBezTo>
                  <a:pt x="1487" y="292"/>
                  <a:pt x="1486" y="297"/>
                  <a:pt x="1485" y="302"/>
                </a:cubicBezTo>
                <a:close/>
                <a:moveTo>
                  <a:pt x="1483" y="340"/>
                </a:moveTo>
                <a:cubicBezTo>
                  <a:pt x="1482" y="346"/>
                  <a:pt x="1481" y="352"/>
                  <a:pt x="1480" y="358"/>
                </a:cubicBezTo>
                <a:cubicBezTo>
                  <a:pt x="1486" y="358"/>
                  <a:pt x="1492" y="358"/>
                  <a:pt x="1497" y="358"/>
                </a:cubicBezTo>
                <a:cubicBezTo>
                  <a:pt x="1498" y="353"/>
                  <a:pt x="1498" y="347"/>
                  <a:pt x="1499" y="341"/>
                </a:cubicBezTo>
                <a:cubicBezTo>
                  <a:pt x="1493" y="341"/>
                  <a:pt x="1488" y="340"/>
                  <a:pt x="1483" y="340"/>
                </a:cubicBezTo>
                <a:close/>
                <a:moveTo>
                  <a:pt x="1497" y="393"/>
                </a:moveTo>
                <a:cubicBezTo>
                  <a:pt x="1488" y="398"/>
                  <a:pt x="1481" y="393"/>
                  <a:pt x="1475" y="392"/>
                </a:cubicBezTo>
                <a:cubicBezTo>
                  <a:pt x="1478" y="399"/>
                  <a:pt x="1476" y="406"/>
                  <a:pt x="1474" y="414"/>
                </a:cubicBezTo>
                <a:cubicBezTo>
                  <a:pt x="1482" y="410"/>
                  <a:pt x="1489" y="412"/>
                  <a:pt x="1496" y="416"/>
                </a:cubicBezTo>
                <a:cubicBezTo>
                  <a:pt x="1493" y="409"/>
                  <a:pt x="1493" y="402"/>
                  <a:pt x="1497" y="393"/>
                </a:cubicBezTo>
                <a:close/>
                <a:moveTo>
                  <a:pt x="1474" y="363"/>
                </a:moveTo>
                <a:cubicBezTo>
                  <a:pt x="1464" y="367"/>
                  <a:pt x="1457" y="365"/>
                  <a:pt x="1449" y="361"/>
                </a:cubicBezTo>
                <a:cubicBezTo>
                  <a:pt x="1454" y="370"/>
                  <a:pt x="1452" y="378"/>
                  <a:pt x="1446" y="385"/>
                </a:cubicBezTo>
                <a:cubicBezTo>
                  <a:pt x="1447" y="385"/>
                  <a:pt x="1448" y="385"/>
                  <a:pt x="1449" y="385"/>
                </a:cubicBezTo>
                <a:cubicBezTo>
                  <a:pt x="1458" y="381"/>
                  <a:pt x="1466" y="382"/>
                  <a:pt x="1472" y="389"/>
                </a:cubicBezTo>
                <a:cubicBezTo>
                  <a:pt x="1469" y="381"/>
                  <a:pt x="1467" y="373"/>
                  <a:pt x="1474" y="363"/>
                </a:cubicBezTo>
                <a:close/>
                <a:moveTo>
                  <a:pt x="1421" y="356"/>
                </a:moveTo>
                <a:cubicBezTo>
                  <a:pt x="1430" y="352"/>
                  <a:pt x="1439" y="350"/>
                  <a:pt x="1447" y="358"/>
                </a:cubicBezTo>
                <a:cubicBezTo>
                  <a:pt x="1444" y="351"/>
                  <a:pt x="1443" y="343"/>
                  <a:pt x="1447" y="336"/>
                </a:cubicBezTo>
                <a:cubicBezTo>
                  <a:pt x="1440" y="335"/>
                  <a:pt x="1433" y="334"/>
                  <a:pt x="1426" y="334"/>
                </a:cubicBezTo>
                <a:cubicBezTo>
                  <a:pt x="1429" y="342"/>
                  <a:pt x="1427" y="350"/>
                  <a:pt x="1421" y="356"/>
                </a:cubicBezTo>
                <a:close/>
                <a:moveTo>
                  <a:pt x="1467" y="218"/>
                </a:moveTo>
                <a:cubicBezTo>
                  <a:pt x="1472" y="218"/>
                  <a:pt x="1477" y="218"/>
                  <a:pt x="1482" y="219"/>
                </a:cubicBezTo>
                <a:cubicBezTo>
                  <a:pt x="1482" y="214"/>
                  <a:pt x="1482" y="210"/>
                  <a:pt x="1482" y="205"/>
                </a:cubicBezTo>
                <a:cubicBezTo>
                  <a:pt x="1478" y="205"/>
                  <a:pt x="1474" y="204"/>
                  <a:pt x="1469" y="204"/>
                </a:cubicBezTo>
                <a:cubicBezTo>
                  <a:pt x="1468" y="209"/>
                  <a:pt x="1468" y="213"/>
                  <a:pt x="1467" y="218"/>
                </a:cubicBezTo>
                <a:close/>
                <a:moveTo>
                  <a:pt x="1461" y="272"/>
                </a:moveTo>
                <a:cubicBezTo>
                  <a:pt x="1466" y="273"/>
                  <a:pt x="1472" y="273"/>
                  <a:pt x="1477" y="273"/>
                </a:cubicBezTo>
                <a:cubicBezTo>
                  <a:pt x="1477" y="269"/>
                  <a:pt x="1478" y="264"/>
                  <a:pt x="1478" y="259"/>
                </a:cubicBezTo>
                <a:cubicBezTo>
                  <a:pt x="1473" y="258"/>
                  <a:pt x="1468" y="258"/>
                  <a:pt x="1462" y="257"/>
                </a:cubicBezTo>
                <a:cubicBezTo>
                  <a:pt x="1462" y="262"/>
                  <a:pt x="1462" y="267"/>
                  <a:pt x="1461" y="272"/>
                </a:cubicBezTo>
                <a:close/>
                <a:moveTo>
                  <a:pt x="1455" y="328"/>
                </a:moveTo>
                <a:cubicBezTo>
                  <a:pt x="1461" y="328"/>
                  <a:pt x="1467" y="328"/>
                  <a:pt x="1473" y="329"/>
                </a:cubicBezTo>
                <a:cubicBezTo>
                  <a:pt x="1473" y="323"/>
                  <a:pt x="1474" y="317"/>
                  <a:pt x="1474" y="312"/>
                </a:cubicBezTo>
                <a:cubicBezTo>
                  <a:pt x="1469" y="311"/>
                  <a:pt x="1463" y="311"/>
                  <a:pt x="1458" y="310"/>
                </a:cubicBezTo>
                <a:cubicBezTo>
                  <a:pt x="1457" y="316"/>
                  <a:pt x="1456" y="322"/>
                  <a:pt x="1455" y="328"/>
                </a:cubicBezTo>
                <a:close/>
                <a:moveTo>
                  <a:pt x="1443" y="187"/>
                </a:moveTo>
                <a:cubicBezTo>
                  <a:pt x="1447" y="188"/>
                  <a:pt x="1451" y="188"/>
                  <a:pt x="1456" y="188"/>
                </a:cubicBezTo>
                <a:cubicBezTo>
                  <a:pt x="1456" y="183"/>
                  <a:pt x="1456" y="178"/>
                  <a:pt x="1456" y="173"/>
                </a:cubicBezTo>
                <a:cubicBezTo>
                  <a:pt x="1454" y="173"/>
                  <a:pt x="1453" y="175"/>
                  <a:pt x="1451" y="175"/>
                </a:cubicBezTo>
                <a:cubicBezTo>
                  <a:pt x="1449" y="175"/>
                  <a:pt x="1447" y="174"/>
                  <a:pt x="1444" y="174"/>
                </a:cubicBezTo>
                <a:cubicBezTo>
                  <a:pt x="1444" y="179"/>
                  <a:pt x="1443" y="183"/>
                  <a:pt x="1443" y="187"/>
                </a:cubicBezTo>
                <a:close/>
                <a:moveTo>
                  <a:pt x="1436" y="243"/>
                </a:moveTo>
                <a:cubicBezTo>
                  <a:pt x="1442" y="244"/>
                  <a:pt x="1447" y="244"/>
                  <a:pt x="1452" y="244"/>
                </a:cubicBezTo>
                <a:cubicBezTo>
                  <a:pt x="1453" y="239"/>
                  <a:pt x="1453" y="234"/>
                  <a:pt x="1453" y="229"/>
                </a:cubicBezTo>
                <a:cubicBezTo>
                  <a:pt x="1448" y="228"/>
                  <a:pt x="1443" y="228"/>
                  <a:pt x="1438" y="228"/>
                </a:cubicBezTo>
                <a:cubicBezTo>
                  <a:pt x="1438" y="233"/>
                  <a:pt x="1437" y="238"/>
                  <a:pt x="1436" y="243"/>
                </a:cubicBezTo>
                <a:close/>
                <a:moveTo>
                  <a:pt x="1431" y="298"/>
                </a:moveTo>
                <a:cubicBezTo>
                  <a:pt x="1437" y="298"/>
                  <a:pt x="1442" y="298"/>
                  <a:pt x="1448" y="299"/>
                </a:cubicBezTo>
                <a:cubicBezTo>
                  <a:pt x="1448" y="294"/>
                  <a:pt x="1449" y="288"/>
                  <a:pt x="1449" y="283"/>
                </a:cubicBezTo>
                <a:cubicBezTo>
                  <a:pt x="1443" y="282"/>
                  <a:pt x="1438" y="282"/>
                  <a:pt x="1433" y="282"/>
                </a:cubicBezTo>
                <a:cubicBezTo>
                  <a:pt x="1433" y="287"/>
                  <a:pt x="1432" y="293"/>
                  <a:pt x="1431" y="298"/>
                </a:cubicBezTo>
                <a:close/>
                <a:moveTo>
                  <a:pt x="1412" y="213"/>
                </a:moveTo>
                <a:cubicBezTo>
                  <a:pt x="1417" y="213"/>
                  <a:pt x="1422" y="214"/>
                  <a:pt x="1427" y="214"/>
                </a:cubicBezTo>
                <a:cubicBezTo>
                  <a:pt x="1428" y="209"/>
                  <a:pt x="1428" y="205"/>
                  <a:pt x="1428" y="200"/>
                </a:cubicBezTo>
                <a:cubicBezTo>
                  <a:pt x="1423" y="199"/>
                  <a:pt x="1419" y="198"/>
                  <a:pt x="1414" y="198"/>
                </a:cubicBezTo>
                <a:cubicBezTo>
                  <a:pt x="1413" y="203"/>
                  <a:pt x="1412" y="208"/>
                  <a:pt x="1412" y="213"/>
                </a:cubicBezTo>
                <a:close/>
                <a:moveTo>
                  <a:pt x="1405" y="269"/>
                </a:moveTo>
                <a:cubicBezTo>
                  <a:pt x="1411" y="269"/>
                  <a:pt x="1417" y="269"/>
                  <a:pt x="1423" y="269"/>
                </a:cubicBezTo>
                <a:cubicBezTo>
                  <a:pt x="1423" y="264"/>
                  <a:pt x="1424" y="258"/>
                  <a:pt x="1424" y="253"/>
                </a:cubicBezTo>
                <a:cubicBezTo>
                  <a:pt x="1419" y="252"/>
                  <a:pt x="1413" y="252"/>
                  <a:pt x="1408" y="251"/>
                </a:cubicBezTo>
                <a:cubicBezTo>
                  <a:pt x="1407" y="258"/>
                  <a:pt x="1406" y="264"/>
                  <a:pt x="1405" y="269"/>
                </a:cubicBezTo>
                <a:close/>
                <a:moveTo>
                  <a:pt x="1399" y="325"/>
                </a:moveTo>
                <a:cubicBezTo>
                  <a:pt x="1408" y="321"/>
                  <a:pt x="1414" y="323"/>
                  <a:pt x="1420" y="326"/>
                </a:cubicBezTo>
                <a:cubicBezTo>
                  <a:pt x="1420" y="319"/>
                  <a:pt x="1420" y="313"/>
                  <a:pt x="1420" y="307"/>
                </a:cubicBezTo>
                <a:cubicBezTo>
                  <a:pt x="1414" y="306"/>
                  <a:pt x="1408" y="305"/>
                  <a:pt x="1401" y="304"/>
                </a:cubicBezTo>
                <a:cubicBezTo>
                  <a:pt x="1404" y="311"/>
                  <a:pt x="1402" y="317"/>
                  <a:pt x="1399" y="325"/>
                </a:cubicBezTo>
                <a:close/>
                <a:moveTo>
                  <a:pt x="1388" y="183"/>
                </a:moveTo>
                <a:cubicBezTo>
                  <a:pt x="1393" y="183"/>
                  <a:pt x="1397" y="184"/>
                  <a:pt x="1402" y="184"/>
                </a:cubicBezTo>
                <a:cubicBezTo>
                  <a:pt x="1402" y="179"/>
                  <a:pt x="1403" y="175"/>
                  <a:pt x="1403" y="171"/>
                </a:cubicBezTo>
                <a:cubicBezTo>
                  <a:pt x="1399" y="170"/>
                  <a:pt x="1394" y="170"/>
                  <a:pt x="1389" y="169"/>
                </a:cubicBezTo>
                <a:cubicBezTo>
                  <a:pt x="1389" y="174"/>
                  <a:pt x="1388" y="179"/>
                  <a:pt x="1388" y="183"/>
                </a:cubicBezTo>
                <a:close/>
                <a:moveTo>
                  <a:pt x="1381" y="239"/>
                </a:moveTo>
                <a:cubicBezTo>
                  <a:pt x="1387" y="239"/>
                  <a:pt x="1392" y="239"/>
                  <a:pt x="1398" y="240"/>
                </a:cubicBezTo>
                <a:cubicBezTo>
                  <a:pt x="1399" y="234"/>
                  <a:pt x="1399" y="229"/>
                  <a:pt x="1399" y="224"/>
                </a:cubicBezTo>
                <a:cubicBezTo>
                  <a:pt x="1394" y="223"/>
                  <a:pt x="1388" y="222"/>
                  <a:pt x="1383" y="222"/>
                </a:cubicBezTo>
                <a:cubicBezTo>
                  <a:pt x="1382" y="228"/>
                  <a:pt x="1382" y="233"/>
                  <a:pt x="1381" y="239"/>
                </a:cubicBezTo>
                <a:close/>
                <a:moveTo>
                  <a:pt x="1378" y="276"/>
                </a:moveTo>
                <a:cubicBezTo>
                  <a:pt x="1377" y="282"/>
                  <a:pt x="1377" y="288"/>
                  <a:pt x="1376" y="294"/>
                </a:cubicBezTo>
                <a:cubicBezTo>
                  <a:pt x="1383" y="294"/>
                  <a:pt x="1389" y="295"/>
                  <a:pt x="1395" y="296"/>
                </a:cubicBezTo>
                <a:cubicBezTo>
                  <a:pt x="1395" y="290"/>
                  <a:pt x="1396" y="283"/>
                  <a:pt x="1396" y="277"/>
                </a:cubicBezTo>
                <a:cubicBezTo>
                  <a:pt x="1390" y="276"/>
                  <a:pt x="1384" y="276"/>
                  <a:pt x="1378" y="276"/>
                </a:cubicBezTo>
                <a:close/>
                <a:moveTo>
                  <a:pt x="1363" y="154"/>
                </a:moveTo>
                <a:cubicBezTo>
                  <a:pt x="1368" y="154"/>
                  <a:pt x="1373" y="155"/>
                  <a:pt x="1378" y="155"/>
                </a:cubicBezTo>
                <a:cubicBezTo>
                  <a:pt x="1378" y="150"/>
                  <a:pt x="1378" y="146"/>
                  <a:pt x="1378" y="141"/>
                </a:cubicBezTo>
                <a:cubicBezTo>
                  <a:pt x="1374" y="141"/>
                  <a:pt x="1369" y="140"/>
                  <a:pt x="1365" y="140"/>
                </a:cubicBezTo>
                <a:cubicBezTo>
                  <a:pt x="1364" y="145"/>
                  <a:pt x="1364" y="150"/>
                  <a:pt x="1363" y="154"/>
                </a:cubicBezTo>
                <a:close/>
                <a:moveTo>
                  <a:pt x="1357" y="208"/>
                </a:moveTo>
                <a:cubicBezTo>
                  <a:pt x="1362" y="209"/>
                  <a:pt x="1368" y="209"/>
                  <a:pt x="1374" y="210"/>
                </a:cubicBezTo>
                <a:cubicBezTo>
                  <a:pt x="1374" y="205"/>
                  <a:pt x="1374" y="200"/>
                  <a:pt x="1374" y="195"/>
                </a:cubicBezTo>
                <a:cubicBezTo>
                  <a:pt x="1369" y="194"/>
                  <a:pt x="1363" y="193"/>
                  <a:pt x="1358" y="193"/>
                </a:cubicBezTo>
                <a:cubicBezTo>
                  <a:pt x="1358" y="198"/>
                  <a:pt x="1357" y="204"/>
                  <a:pt x="1357" y="208"/>
                </a:cubicBezTo>
                <a:close/>
                <a:moveTo>
                  <a:pt x="1354" y="246"/>
                </a:moveTo>
                <a:cubicBezTo>
                  <a:pt x="1353" y="252"/>
                  <a:pt x="1352" y="258"/>
                  <a:pt x="1351" y="265"/>
                </a:cubicBezTo>
                <a:cubicBezTo>
                  <a:pt x="1356" y="265"/>
                  <a:pt x="1363" y="265"/>
                  <a:pt x="1369" y="265"/>
                </a:cubicBezTo>
                <a:cubicBezTo>
                  <a:pt x="1369" y="259"/>
                  <a:pt x="1370" y="253"/>
                  <a:pt x="1371" y="247"/>
                </a:cubicBezTo>
                <a:cubicBezTo>
                  <a:pt x="1365" y="247"/>
                  <a:pt x="1359" y="246"/>
                  <a:pt x="1354" y="246"/>
                </a:cubicBezTo>
                <a:close/>
                <a:moveTo>
                  <a:pt x="1339" y="124"/>
                </a:moveTo>
                <a:cubicBezTo>
                  <a:pt x="1344" y="124"/>
                  <a:pt x="1348" y="124"/>
                  <a:pt x="1352" y="125"/>
                </a:cubicBezTo>
                <a:cubicBezTo>
                  <a:pt x="1353" y="119"/>
                  <a:pt x="1353" y="115"/>
                  <a:pt x="1353" y="111"/>
                </a:cubicBezTo>
                <a:cubicBezTo>
                  <a:pt x="1349" y="111"/>
                  <a:pt x="1344" y="111"/>
                  <a:pt x="1340" y="111"/>
                </a:cubicBezTo>
                <a:cubicBezTo>
                  <a:pt x="1340" y="115"/>
                  <a:pt x="1339" y="119"/>
                  <a:pt x="1339" y="124"/>
                </a:cubicBezTo>
                <a:close/>
                <a:moveTo>
                  <a:pt x="1332" y="179"/>
                </a:moveTo>
                <a:cubicBezTo>
                  <a:pt x="1338" y="180"/>
                  <a:pt x="1343" y="180"/>
                  <a:pt x="1348" y="181"/>
                </a:cubicBezTo>
                <a:cubicBezTo>
                  <a:pt x="1349" y="175"/>
                  <a:pt x="1349" y="170"/>
                  <a:pt x="1349" y="165"/>
                </a:cubicBezTo>
                <a:cubicBezTo>
                  <a:pt x="1344" y="165"/>
                  <a:pt x="1340" y="164"/>
                  <a:pt x="1334" y="164"/>
                </a:cubicBezTo>
                <a:cubicBezTo>
                  <a:pt x="1334" y="169"/>
                  <a:pt x="1333" y="174"/>
                  <a:pt x="1332" y="179"/>
                </a:cubicBezTo>
                <a:close/>
                <a:moveTo>
                  <a:pt x="1327" y="234"/>
                </a:moveTo>
                <a:cubicBezTo>
                  <a:pt x="1332" y="234"/>
                  <a:pt x="1338" y="234"/>
                  <a:pt x="1344" y="235"/>
                </a:cubicBezTo>
                <a:cubicBezTo>
                  <a:pt x="1344" y="229"/>
                  <a:pt x="1345" y="224"/>
                  <a:pt x="1345" y="219"/>
                </a:cubicBezTo>
                <a:cubicBezTo>
                  <a:pt x="1339" y="218"/>
                  <a:pt x="1334" y="218"/>
                  <a:pt x="1329" y="217"/>
                </a:cubicBezTo>
                <a:cubicBezTo>
                  <a:pt x="1328" y="223"/>
                  <a:pt x="1328" y="228"/>
                  <a:pt x="1327" y="234"/>
                </a:cubicBezTo>
                <a:close/>
                <a:moveTo>
                  <a:pt x="1344" y="270"/>
                </a:moveTo>
                <a:cubicBezTo>
                  <a:pt x="1335" y="272"/>
                  <a:pt x="1327" y="272"/>
                  <a:pt x="1321" y="266"/>
                </a:cubicBezTo>
                <a:cubicBezTo>
                  <a:pt x="1314" y="259"/>
                  <a:pt x="1315" y="250"/>
                  <a:pt x="1317" y="243"/>
                </a:cubicBezTo>
                <a:cubicBezTo>
                  <a:pt x="1310" y="242"/>
                  <a:pt x="1304" y="241"/>
                  <a:pt x="1297" y="240"/>
                </a:cubicBezTo>
                <a:cubicBezTo>
                  <a:pt x="1300" y="248"/>
                  <a:pt x="1298" y="256"/>
                  <a:pt x="1293" y="262"/>
                </a:cubicBezTo>
                <a:cubicBezTo>
                  <a:pt x="1295" y="262"/>
                  <a:pt x="1297" y="261"/>
                  <a:pt x="1299" y="261"/>
                </a:cubicBezTo>
                <a:cubicBezTo>
                  <a:pt x="1307" y="258"/>
                  <a:pt x="1313" y="260"/>
                  <a:pt x="1318" y="266"/>
                </a:cubicBezTo>
                <a:cubicBezTo>
                  <a:pt x="1324" y="272"/>
                  <a:pt x="1324" y="279"/>
                  <a:pt x="1321" y="286"/>
                </a:cubicBezTo>
                <a:cubicBezTo>
                  <a:pt x="1321" y="288"/>
                  <a:pt x="1320" y="290"/>
                  <a:pt x="1319" y="292"/>
                </a:cubicBezTo>
                <a:cubicBezTo>
                  <a:pt x="1326" y="288"/>
                  <a:pt x="1334" y="288"/>
                  <a:pt x="1341" y="293"/>
                </a:cubicBezTo>
                <a:cubicBezTo>
                  <a:pt x="1342" y="293"/>
                  <a:pt x="1343" y="293"/>
                  <a:pt x="1343" y="293"/>
                </a:cubicBezTo>
                <a:cubicBezTo>
                  <a:pt x="1339" y="286"/>
                  <a:pt x="1340" y="278"/>
                  <a:pt x="1344" y="270"/>
                </a:cubicBezTo>
                <a:close/>
                <a:moveTo>
                  <a:pt x="1308" y="149"/>
                </a:moveTo>
                <a:cubicBezTo>
                  <a:pt x="1313" y="150"/>
                  <a:pt x="1318" y="150"/>
                  <a:pt x="1323" y="150"/>
                </a:cubicBezTo>
                <a:cubicBezTo>
                  <a:pt x="1324" y="145"/>
                  <a:pt x="1324" y="140"/>
                  <a:pt x="1324" y="135"/>
                </a:cubicBezTo>
                <a:cubicBezTo>
                  <a:pt x="1319" y="135"/>
                  <a:pt x="1314" y="134"/>
                  <a:pt x="1310" y="134"/>
                </a:cubicBezTo>
                <a:cubicBezTo>
                  <a:pt x="1309" y="139"/>
                  <a:pt x="1308" y="144"/>
                  <a:pt x="1308" y="149"/>
                </a:cubicBezTo>
                <a:close/>
                <a:moveTo>
                  <a:pt x="1302" y="205"/>
                </a:moveTo>
                <a:cubicBezTo>
                  <a:pt x="1308" y="205"/>
                  <a:pt x="1314" y="205"/>
                  <a:pt x="1319" y="206"/>
                </a:cubicBezTo>
                <a:cubicBezTo>
                  <a:pt x="1320" y="200"/>
                  <a:pt x="1320" y="194"/>
                  <a:pt x="1320" y="189"/>
                </a:cubicBezTo>
                <a:cubicBezTo>
                  <a:pt x="1315" y="188"/>
                  <a:pt x="1310" y="188"/>
                  <a:pt x="1305" y="188"/>
                </a:cubicBezTo>
                <a:cubicBezTo>
                  <a:pt x="1304" y="193"/>
                  <a:pt x="1303" y="199"/>
                  <a:pt x="1302" y="205"/>
                </a:cubicBezTo>
                <a:close/>
                <a:moveTo>
                  <a:pt x="1284" y="119"/>
                </a:moveTo>
                <a:cubicBezTo>
                  <a:pt x="1289" y="119"/>
                  <a:pt x="1293" y="120"/>
                  <a:pt x="1298" y="120"/>
                </a:cubicBezTo>
                <a:cubicBezTo>
                  <a:pt x="1298" y="115"/>
                  <a:pt x="1299" y="111"/>
                  <a:pt x="1299" y="107"/>
                </a:cubicBezTo>
                <a:cubicBezTo>
                  <a:pt x="1294" y="106"/>
                  <a:pt x="1290" y="106"/>
                  <a:pt x="1285" y="105"/>
                </a:cubicBezTo>
                <a:cubicBezTo>
                  <a:pt x="1285" y="110"/>
                  <a:pt x="1284" y="114"/>
                  <a:pt x="1284" y="119"/>
                </a:cubicBezTo>
                <a:close/>
                <a:moveTo>
                  <a:pt x="1277" y="175"/>
                </a:moveTo>
                <a:cubicBezTo>
                  <a:pt x="1283" y="175"/>
                  <a:pt x="1289" y="175"/>
                  <a:pt x="1294" y="175"/>
                </a:cubicBezTo>
                <a:cubicBezTo>
                  <a:pt x="1295" y="170"/>
                  <a:pt x="1295" y="164"/>
                  <a:pt x="1295" y="159"/>
                </a:cubicBezTo>
                <a:cubicBezTo>
                  <a:pt x="1290" y="159"/>
                  <a:pt x="1284" y="158"/>
                  <a:pt x="1279" y="158"/>
                </a:cubicBezTo>
                <a:cubicBezTo>
                  <a:pt x="1279" y="163"/>
                  <a:pt x="1278" y="169"/>
                  <a:pt x="1277" y="175"/>
                </a:cubicBezTo>
                <a:close/>
                <a:moveTo>
                  <a:pt x="1269" y="232"/>
                </a:moveTo>
                <a:cubicBezTo>
                  <a:pt x="1278" y="229"/>
                  <a:pt x="1285" y="229"/>
                  <a:pt x="1291" y="233"/>
                </a:cubicBezTo>
                <a:cubicBezTo>
                  <a:pt x="1291" y="226"/>
                  <a:pt x="1292" y="219"/>
                  <a:pt x="1292" y="213"/>
                </a:cubicBezTo>
                <a:cubicBezTo>
                  <a:pt x="1286" y="212"/>
                  <a:pt x="1280" y="212"/>
                  <a:pt x="1273" y="211"/>
                </a:cubicBezTo>
                <a:cubicBezTo>
                  <a:pt x="1276" y="218"/>
                  <a:pt x="1274" y="224"/>
                  <a:pt x="1269" y="232"/>
                </a:cubicBezTo>
                <a:close/>
                <a:moveTo>
                  <a:pt x="1259" y="90"/>
                </a:moveTo>
                <a:cubicBezTo>
                  <a:pt x="1264" y="90"/>
                  <a:pt x="1269" y="90"/>
                  <a:pt x="1273" y="90"/>
                </a:cubicBezTo>
                <a:cubicBezTo>
                  <a:pt x="1274" y="86"/>
                  <a:pt x="1274" y="81"/>
                  <a:pt x="1274" y="77"/>
                </a:cubicBezTo>
                <a:cubicBezTo>
                  <a:pt x="1270" y="77"/>
                  <a:pt x="1265" y="76"/>
                  <a:pt x="1261" y="76"/>
                </a:cubicBezTo>
                <a:cubicBezTo>
                  <a:pt x="1260" y="81"/>
                  <a:pt x="1260" y="85"/>
                  <a:pt x="1259" y="90"/>
                </a:cubicBezTo>
                <a:close/>
                <a:moveTo>
                  <a:pt x="1253" y="144"/>
                </a:moveTo>
                <a:cubicBezTo>
                  <a:pt x="1259" y="145"/>
                  <a:pt x="1264" y="145"/>
                  <a:pt x="1269" y="146"/>
                </a:cubicBezTo>
                <a:cubicBezTo>
                  <a:pt x="1269" y="141"/>
                  <a:pt x="1270" y="136"/>
                  <a:pt x="1270" y="131"/>
                </a:cubicBezTo>
                <a:cubicBezTo>
                  <a:pt x="1265" y="130"/>
                  <a:pt x="1260" y="130"/>
                  <a:pt x="1254" y="129"/>
                </a:cubicBezTo>
                <a:cubicBezTo>
                  <a:pt x="1254" y="134"/>
                  <a:pt x="1254" y="139"/>
                  <a:pt x="1253" y="144"/>
                </a:cubicBezTo>
                <a:close/>
                <a:moveTo>
                  <a:pt x="1248" y="199"/>
                </a:moveTo>
                <a:cubicBezTo>
                  <a:pt x="1254" y="200"/>
                  <a:pt x="1260" y="201"/>
                  <a:pt x="1266" y="201"/>
                </a:cubicBezTo>
                <a:cubicBezTo>
                  <a:pt x="1266" y="196"/>
                  <a:pt x="1267" y="189"/>
                  <a:pt x="1267" y="183"/>
                </a:cubicBezTo>
                <a:cubicBezTo>
                  <a:pt x="1262" y="183"/>
                  <a:pt x="1255" y="182"/>
                  <a:pt x="1249" y="182"/>
                </a:cubicBezTo>
                <a:cubicBezTo>
                  <a:pt x="1249" y="188"/>
                  <a:pt x="1248" y="194"/>
                  <a:pt x="1248" y="199"/>
                </a:cubicBezTo>
                <a:close/>
                <a:moveTo>
                  <a:pt x="1267" y="234"/>
                </a:moveTo>
                <a:cubicBezTo>
                  <a:pt x="1257" y="238"/>
                  <a:pt x="1250" y="238"/>
                  <a:pt x="1241" y="232"/>
                </a:cubicBezTo>
                <a:cubicBezTo>
                  <a:pt x="1246" y="244"/>
                  <a:pt x="1243" y="252"/>
                  <a:pt x="1237" y="259"/>
                </a:cubicBezTo>
                <a:cubicBezTo>
                  <a:pt x="1237" y="259"/>
                  <a:pt x="1237" y="259"/>
                  <a:pt x="1238" y="259"/>
                </a:cubicBezTo>
                <a:cubicBezTo>
                  <a:pt x="1248" y="253"/>
                  <a:pt x="1257" y="254"/>
                  <a:pt x="1265" y="262"/>
                </a:cubicBezTo>
                <a:cubicBezTo>
                  <a:pt x="1261" y="253"/>
                  <a:pt x="1259" y="245"/>
                  <a:pt x="1267" y="234"/>
                </a:cubicBezTo>
                <a:close/>
                <a:moveTo>
                  <a:pt x="1216" y="226"/>
                </a:moveTo>
                <a:cubicBezTo>
                  <a:pt x="1224" y="223"/>
                  <a:pt x="1232" y="225"/>
                  <a:pt x="1238" y="229"/>
                </a:cubicBezTo>
                <a:cubicBezTo>
                  <a:pt x="1238" y="222"/>
                  <a:pt x="1238" y="215"/>
                  <a:pt x="1238" y="209"/>
                </a:cubicBezTo>
                <a:cubicBezTo>
                  <a:pt x="1231" y="208"/>
                  <a:pt x="1224" y="207"/>
                  <a:pt x="1217" y="206"/>
                </a:cubicBezTo>
                <a:cubicBezTo>
                  <a:pt x="1220" y="212"/>
                  <a:pt x="1220" y="219"/>
                  <a:pt x="1216" y="226"/>
                </a:cubicBezTo>
                <a:close/>
                <a:moveTo>
                  <a:pt x="1229" y="115"/>
                </a:moveTo>
                <a:cubicBezTo>
                  <a:pt x="1234" y="115"/>
                  <a:pt x="1239" y="116"/>
                  <a:pt x="1244" y="116"/>
                </a:cubicBezTo>
                <a:cubicBezTo>
                  <a:pt x="1244" y="111"/>
                  <a:pt x="1245" y="106"/>
                  <a:pt x="1245" y="101"/>
                </a:cubicBezTo>
                <a:cubicBezTo>
                  <a:pt x="1240" y="101"/>
                  <a:pt x="1235" y="100"/>
                  <a:pt x="1230" y="100"/>
                </a:cubicBezTo>
                <a:cubicBezTo>
                  <a:pt x="1230" y="105"/>
                  <a:pt x="1229" y="110"/>
                  <a:pt x="1229" y="115"/>
                </a:cubicBezTo>
                <a:close/>
                <a:moveTo>
                  <a:pt x="1223" y="170"/>
                </a:moveTo>
                <a:cubicBezTo>
                  <a:pt x="1229" y="171"/>
                  <a:pt x="1235" y="171"/>
                  <a:pt x="1241" y="172"/>
                </a:cubicBezTo>
                <a:cubicBezTo>
                  <a:pt x="1241" y="166"/>
                  <a:pt x="1241" y="160"/>
                  <a:pt x="1241" y="155"/>
                </a:cubicBezTo>
                <a:cubicBezTo>
                  <a:pt x="1235" y="154"/>
                  <a:pt x="1230" y="154"/>
                  <a:pt x="1226" y="154"/>
                </a:cubicBezTo>
                <a:cubicBezTo>
                  <a:pt x="1225" y="160"/>
                  <a:pt x="1224" y="165"/>
                  <a:pt x="1223" y="170"/>
                </a:cubicBezTo>
                <a:close/>
                <a:moveTo>
                  <a:pt x="1204" y="85"/>
                </a:moveTo>
                <a:cubicBezTo>
                  <a:pt x="1209" y="85"/>
                  <a:pt x="1214" y="85"/>
                  <a:pt x="1219" y="86"/>
                </a:cubicBezTo>
                <a:cubicBezTo>
                  <a:pt x="1219" y="81"/>
                  <a:pt x="1220" y="77"/>
                  <a:pt x="1220" y="72"/>
                </a:cubicBezTo>
                <a:cubicBezTo>
                  <a:pt x="1215" y="71"/>
                  <a:pt x="1210" y="71"/>
                  <a:pt x="1206" y="71"/>
                </a:cubicBezTo>
                <a:cubicBezTo>
                  <a:pt x="1206" y="75"/>
                  <a:pt x="1205" y="80"/>
                  <a:pt x="1204" y="85"/>
                </a:cubicBezTo>
                <a:close/>
                <a:moveTo>
                  <a:pt x="1199" y="141"/>
                </a:moveTo>
                <a:cubicBezTo>
                  <a:pt x="1204" y="141"/>
                  <a:pt x="1210" y="141"/>
                  <a:pt x="1215" y="141"/>
                </a:cubicBezTo>
                <a:cubicBezTo>
                  <a:pt x="1215" y="136"/>
                  <a:pt x="1216" y="131"/>
                  <a:pt x="1216" y="125"/>
                </a:cubicBezTo>
                <a:cubicBezTo>
                  <a:pt x="1211" y="125"/>
                  <a:pt x="1206" y="124"/>
                  <a:pt x="1201" y="124"/>
                </a:cubicBezTo>
                <a:cubicBezTo>
                  <a:pt x="1200" y="130"/>
                  <a:pt x="1199" y="135"/>
                  <a:pt x="1199" y="141"/>
                </a:cubicBezTo>
                <a:close/>
                <a:moveTo>
                  <a:pt x="1193" y="196"/>
                </a:moveTo>
                <a:cubicBezTo>
                  <a:pt x="1198" y="196"/>
                  <a:pt x="1205" y="197"/>
                  <a:pt x="1212" y="197"/>
                </a:cubicBezTo>
                <a:cubicBezTo>
                  <a:pt x="1212" y="192"/>
                  <a:pt x="1212" y="185"/>
                  <a:pt x="1213" y="179"/>
                </a:cubicBezTo>
                <a:cubicBezTo>
                  <a:pt x="1207" y="178"/>
                  <a:pt x="1200" y="177"/>
                  <a:pt x="1195" y="177"/>
                </a:cubicBezTo>
                <a:cubicBezTo>
                  <a:pt x="1194" y="183"/>
                  <a:pt x="1193" y="190"/>
                  <a:pt x="1193" y="196"/>
                </a:cubicBezTo>
                <a:close/>
                <a:moveTo>
                  <a:pt x="1174" y="110"/>
                </a:moveTo>
                <a:cubicBezTo>
                  <a:pt x="1180" y="110"/>
                  <a:pt x="1185" y="111"/>
                  <a:pt x="1190" y="111"/>
                </a:cubicBezTo>
                <a:cubicBezTo>
                  <a:pt x="1190" y="106"/>
                  <a:pt x="1190" y="101"/>
                  <a:pt x="1191" y="96"/>
                </a:cubicBezTo>
                <a:cubicBezTo>
                  <a:pt x="1186" y="95"/>
                  <a:pt x="1181" y="95"/>
                  <a:pt x="1176" y="95"/>
                </a:cubicBezTo>
                <a:cubicBezTo>
                  <a:pt x="1176" y="100"/>
                  <a:pt x="1175" y="105"/>
                  <a:pt x="1174" y="110"/>
                </a:cubicBezTo>
                <a:close/>
                <a:moveTo>
                  <a:pt x="1168" y="166"/>
                </a:moveTo>
                <a:cubicBezTo>
                  <a:pt x="1174" y="166"/>
                  <a:pt x="1180" y="167"/>
                  <a:pt x="1187" y="167"/>
                </a:cubicBezTo>
                <a:cubicBezTo>
                  <a:pt x="1187" y="161"/>
                  <a:pt x="1187" y="155"/>
                  <a:pt x="1188" y="149"/>
                </a:cubicBezTo>
                <a:cubicBezTo>
                  <a:pt x="1182" y="149"/>
                  <a:pt x="1176" y="148"/>
                  <a:pt x="1171" y="148"/>
                </a:cubicBezTo>
                <a:cubicBezTo>
                  <a:pt x="1170" y="154"/>
                  <a:pt x="1169" y="160"/>
                  <a:pt x="1168" y="166"/>
                </a:cubicBezTo>
                <a:close/>
                <a:moveTo>
                  <a:pt x="1150" y="80"/>
                </a:moveTo>
                <a:cubicBezTo>
                  <a:pt x="1155" y="80"/>
                  <a:pt x="1160" y="81"/>
                  <a:pt x="1165" y="81"/>
                </a:cubicBezTo>
                <a:cubicBezTo>
                  <a:pt x="1165" y="76"/>
                  <a:pt x="1165" y="72"/>
                  <a:pt x="1165" y="67"/>
                </a:cubicBezTo>
                <a:cubicBezTo>
                  <a:pt x="1160" y="67"/>
                  <a:pt x="1155" y="66"/>
                  <a:pt x="1151" y="66"/>
                </a:cubicBezTo>
                <a:cubicBezTo>
                  <a:pt x="1151" y="71"/>
                  <a:pt x="1150" y="76"/>
                  <a:pt x="1150" y="80"/>
                </a:cubicBezTo>
                <a:close/>
                <a:moveTo>
                  <a:pt x="1144" y="135"/>
                </a:moveTo>
                <a:cubicBezTo>
                  <a:pt x="1150" y="136"/>
                  <a:pt x="1156" y="136"/>
                  <a:pt x="1162" y="137"/>
                </a:cubicBezTo>
                <a:cubicBezTo>
                  <a:pt x="1162" y="131"/>
                  <a:pt x="1162" y="125"/>
                  <a:pt x="1163" y="120"/>
                </a:cubicBezTo>
                <a:cubicBezTo>
                  <a:pt x="1157" y="119"/>
                  <a:pt x="1151" y="119"/>
                  <a:pt x="1146" y="118"/>
                </a:cubicBezTo>
                <a:cubicBezTo>
                  <a:pt x="1145" y="124"/>
                  <a:pt x="1145" y="130"/>
                  <a:pt x="1144" y="135"/>
                </a:cubicBezTo>
                <a:close/>
                <a:moveTo>
                  <a:pt x="1159" y="174"/>
                </a:moveTo>
                <a:cubicBezTo>
                  <a:pt x="1152" y="173"/>
                  <a:pt x="1145" y="172"/>
                  <a:pt x="1139" y="171"/>
                </a:cubicBezTo>
                <a:cubicBezTo>
                  <a:pt x="1141" y="178"/>
                  <a:pt x="1140" y="185"/>
                  <a:pt x="1136" y="191"/>
                </a:cubicBezTo>
                <a:cubicBezTo>
                  <a:pt x="1136" y="192"/>
                  <a:pt x="1136" y="193"/>
                  <a:pt x="1136" y="193"/>
                </a:cubicBezTo>
                <a:cubicBezTo>
                  <a:pt x="1142" y="190"/>
                  <a:pt x="1148" y="190"/>
                  <a:pt x="1155" y="193"/>
                </a:cubicBezTo>
                <a:cubicBezTo>
                  <a:pt x="1156" y="193"/>
                  <a:pt x="1158" y="194"/>
                  <a:pt x="1159" y="194"/>
                </a:cubicBezTo>
                <a:cubicBezTo>
                  <a:pt x="1156" y="187"/>
                  <a:pt x="1157" y="180"/>
                  <a:pt x="1159" y="174"/>
                </a:cubicBezTo>
                <a:close/>
                <a:moveTo>
                  <a:pt x="1125" y="50"/>
                </a:moveTo>
                <a:cubicBezTo>
                  <a:pt x="1130" y="51"/>
                  <a:pt x="1135" y="51"/>
                  <a:pt x="1139" y="52"/>
                </a:cubicBezTo>
                <a:cubicBezTo>
                  <a:pt x="1140" y="47"/>
                  <a:pt x="1140" y="43"/>
                  <a:pt x="1140" y="38"/>
                </a:cubicBezTo>
                <a:cubicBezTo>
                  <a:pt x="1136" y="37"/>
                  <a:pt x="1132" y="37"/>
                  <a:pt x="1127" y="37"/>
                </a:cubicBezTo>
                <a:cubicBezTo>
                  <a:pt x="1126" y="41"/>
                  <a:pt x="1126" y="46"/>
                  <a:pt x="1125" y="50"/>
                </a:cubicBezTo>
                <a:close/>
                <a:moveTo>
                  <a:pt x="1120" y="106"/>
                </a:moveTo>
                <a:cubicBezTo>
                  <a:pt x="1126" y="107"/>
                  <a:pt x="1131" y="107"/>
                  <a:pt x="1137" y="108"/>
                </a:cubicBezTo>
                <a:cubicBezTo>
                  <a:pt x="1137" y="102"/>
                  <a:pt x="1137" y="96"/>
                  <a:pt x="1137" y="91"/>
                </a:cubicBezTo>
                <a:cubicBezTo>
                  <a:pt x="1132" y="91"/>
                  <a:pt x="1127" y="91"/>
                  <a:pt x="1122" y="90"/>
                </a:cubicBezTo>
                <a:cubicBezTo>
                  <a:pt x="1121" y="96"/>
                  <a:pt x="1120" y="101"/>
                  <a:pt x="1120" y="106"/>
                </a:cubicBezTo>
                <a:close/>
                <a:moveTo>
                  <a:pt x="1114" y="160"/>
                </a:moveTo>
                <a:cubicBezTo>
                  <a:pt x="1120" y="161"/>
                  <a:pt x="1127" y="162"/>
                  <a:pt x="1133" y="163"/>
                </a:cubicBezTo>
                <a:cubicBezTo>
                  <a:pt x="1133" y="157"/>
                  <a:pt x="1133" y="151"/>
                  <a:pt x="1133" y="145"/>
                </a:cubicBezTo>
                <a:cubicBezTo>
                  <a:pt x="1127" y="144"/>
                  <a:pt x="1121" y="144"/>
                  <a:pt x="1116" y="143"/>
                </a:cubicBezTo>
                <a:cubicBezTo>
                  <a:pt x="1115" y="149"/>
                  <a:pt x="1114" y="155"/>
                  <a:pt x="1114" y="160"/>
                </a:cubicBezTo>
                <a:close/>
                <a:moveTo>
                  <a:pt x="1096" y="76"/>
                </a:moveTo>
                <a:cubicBezTo>
                  <a:pt x="1100" y="76"/>
                  <a:pt x="1105" y="76"/>
                  <a:pt x="1110" y="77"/>
                </a:cubicBezTo>
                <a:cubicBezTo>
                  <a:pt x="1111" y="71"/>
                  <a:pt x="1111" y="67"/>
                  <a:pt x="1111" y="62"/>
                </a:cubicBezTo>
                <a:cubicBezTo>
                  <a:pt x="1107" y="62"/>
                  <a:pt x="1102" y="61"/>
                  <a:pt x="1098" y="61"/>
                </a:cubicBezTo>
                <a:cubicBezTo>
                  <a:pt x="1097" y="66"/>
                  <a:pt x="1096" y="71"/>
                  <a:pt x="1096" y="76"/>
                </a:cubicBezTo>
                <a:close/>
                <a:moveTo>
                  <a:pt x="1089" y="131"/>
                </a:moveTo>
                <a:cubicBezTo>
                  <a:pt x="1095" y="132"/>
                  <a:pt x="1101" y="132"/>
                  <a:pt x="1107" y="133"/>
                </a:cubicBezTo>
                <a:cubicBezTo>
                  <a:pt x="1108" y="127"/>
                  <a:pt x="1108" y="121"/>
                  <a:pt x="1108" y="116"/>
                </a:cubicBezTo>
                <a:cubicBezTo>
                  <a:pt x="1103" y="115"/>
                  <a:pt x="1097" y="114"/>
                  <a:pt x="1091" y="114"/>
                </a:cubicBezTo>
                <a:cubicBezTo>
                  <a:pt x="1091" y="120"/>
                  <a:pt x="1090" y="126"/>
                  <a:pt x="1089" y="131"/>
                </a:cubicBezTo>
                <a:close/>
                <a:moveTo>
                  <a:pt x="1079" y="189"/>
                </a:moveTo>
                <a:cubicBezTo>
                  <a:pt x="1088" y="185"/>
                  <a:pt x="1097" y="184"/>
                  <a:pt x="1105" y="191"/>
                </a:cubicBezTo>
                <a:cubicBezTo>
                  <a:pt x="1102" y="183"/>
                  <a:pt x="1101" y="176"/>
                  <a:pt x="1105" y="169"/>
                </a:cubicBezTo>
                <a:cubicBezTo>
                  <a:pt x="1098" y="169"/>
                  <a:pt x="1091" y="168"/>
                  <a:pt x="1084" y="167"/>
                </a:cubicBezTo>
                <a:cubicBezTo>
                  <a:pt x="1087" y="175"/>
                  <a:pt x="1085" y="182"/>
                  <a:pt x="1079" y="189"/>
                </a:cubicBezTo>
                <a:close/>
                <a:moveTo>
                  <a:pt x="1072" y="45"/>
                </a:moveTo>
                <a:cubicBezTo>
                  <a:pt x="1077" y="46"/>
                  <a:pt x="1081" y="46"/>
                  <a:pt x="1085" y="46"/>
                </a:cubicBezTo>
                <a:cubicBezTo>
                  <a:pt x="1085" y="42"/>
                  <a:pt x="1086" y="37"/>
                  <a:pt x="1086" y="32"/>
                </a:cubicBezTo>
                <a:cubicBezTo>
                  <a:pt x="1082" y="32"/>
                  <a:pt x="1077" y="32"/>
                  <a:pt x="1073" y="32"/>
                </a:cubicBezTo>
                <a:cubicBezTo>
                  <a:pt x="1073" y="37"/>
                  <a:pt x="1072" y="41"/>
                  <a:pt x="1072" y="45"/>
                </a:cubicBezTo>
                <a:close/>
                <a:moveTo>
                  <a:pt x="1065" y="101"/>
                </a:moveTo>
                <a:cubicBezTo>
                  <a:pt x="1071" y="102"/>
                  <a:pt x="1077" y="102"/>
                  <a:pt x="1082" y="102"/>
                </a:cubicBezTo>
                <a:cubicBezTo>
                  <a:pt x="1082" y="97"/>
                  <a:pt x="1083" y="92"/>
                  <a:pt x="1083" y="86"/>
                </a:cubicBezTo>
                <a:cubicBezTo>
                  <a:pt x="1077" y="86"/>
                  <a:pt x="1072" y="85"/>
                  <a:pt x="1067" y="85"/>
                </a:cubicBezTo>
                <a:cubicBezTo>
                  <a:pt x="1066" y="90"/>
                  <a:pt x="1066" y="96"/>
                  <a:pt x="1065" y="101"/>
                </a:cubicBezTo>
                <a:close/>
                <a:moveTo>
                  <a:pt x="1058" y="158"/>
                </a:moveTo>
                <a:cubicBezTo>
                  <a:pt x="1065" y="155"/>
                  <a:pt x="1072" y="156"/>
                  <a:pt x="1078" y="160"/>
                </a:cubicBezTo>
                <a:cubicBezTo>
                  <a:pt x="1078" y="153"/>
                  <a:pt x="1079" y="146"/>
                  <a:pt x="1079" y="140"/>
                </a:cubicBezTo>
                <a:cubicBezTo>
                  <a:pt x="1073" y="139"/>
                  <a:pt x="1066" y="138"/>
                  <a:pt x="1061" y="138"/>
                </a:cubicBezTo>
                <a:cubicBezTo>
                  <a:pt x="1060" y="144"/>
                  <a:pt x="1059" y="151"/>
                  <a:pt x="1058" y="158"/>
                </a:cubicBezTo>
                <a:close/>
                <a:moveTo>
                  <a:pt x="1041" y="71"/>
                </a:moveTo>
                <a:cubicBezTo>
                  <a:pt x="1047" y="71"/>
                  <a:pt x="1052" y="72"/>
                  <a:pt x="1057" y="72"/>
                </a:cubicBezTo>
                <a:cubicBezTo>
                  <a:pt x="1057" y="67"/>
                  <a:pt x="1057" y="63"/>
                  <a:pt x="1057" y="58"/>
                </a:cubicBezTo>
                <a:cubicBezTo>
                  <a:pt x="1053" y="57"/>
                  <a:pt x="1048" y="57"/>
                  <a:pt x="1043" y="56"/>
                </a:cubicBezTo>
                <a:cubicBezTo>
                  <a:pt x="1042" y="61"/>
                  <a:pt x="1042" y="66"/>
                  <a:pt x="1041" y="71"/>
                </a:cubicBezTo>
                <a:close/>
                <a:moveTo>
                  <a:pt x="1034" y="126"/>
                </a:moveTo>
                <a:cubicBezTo>
                  <a:pt x="1040" y="127"/>
                  <a:pt x="1047" y="127"/>
                  <a:pt x="1053" y="128"/>
                </a:cubicBezTo>
                <a:cubicBezTo>
                  <a:pt x="1053" y="122"/>
                  <a:pt x="1053" y="116"/>
                  <a:pt x="1054" y="110"/>
                </a:cubicBezTo>
                <a:cubicBezTo>
                  <a:pt x="1048" y="110"/>
                  <a:pt x="1042" y="109"/>
                  <a:pt x="1037" y="109"/>
                </a:cubicBezTo>
                <a:cubicBezTo>
                  <a:pt x="1036" y="115"/>
                  <a:pt x="1035" y="121"/>
                  <a:pt x="1034" y="126"/>
                </a:cubicBezTo>
                <a:close/>
                <a:moveTo>
                  <a:pt x="1017" y="41"/>
                </a:moveTo>
                <a:cubicBezTo>
                  <a:pt x="1022" y="42"/>
                  <a:pt x="1027" y="42"/>
                  <a:pt x="1032" y="43"/>
                </a:cubicBezTo>
                <a:cubicBezTo>
                  <a:pt x="1032" y="37"/>
                  <a:pt x="1032" y="32"/>
                  <a:pt x="1032" y="28"/>
                </a:cubicBezTo>
                <a:cubicBezTo>
                  <a:pt x="1028" y="28"/>
                  <a:pt x="1023" y="28"/>
                  <a:pt x="1019" y="28"/>
                </a:cubicBezTo>
                <a:cubicBezTo>
                  <a:pt x="1018" y="32"/>
                  <a:pt x="1018" y="37"/>
                  <a:pt x="1017" y="41"/>
                </a:cubicBezTo>
                <a:close/>
                <a:moveTo>
                  <a:pt x="1011" y="96"/>
                </a:moveTo>
                <a:cubicBezTo>
                  <a:pt x="1017" y="96"/>
                  <a:pt x="1022" y="97"/>
                  <a:pt x="1028" y="98"/>
                </a:cubicBezTo>
                <a:cubicBezTo>
                  <a:pt x="1028" y="93"/>
                  <a:pt x="1028" y="87"/>
                  <a:pt x="1028" y="82"/>
                </a:cubicBezTo>
                <a:cubicBezTo>
                  <a:pt x="1023" y="81"/>
                  <a:pt x="1017" y="81"/>
                  <a:pt x="1012" y="80"/>
                </a:cubicBezTo>
                <a:cubicBezTo>
                  <a:pt x="1012" y="86"/>
                  <a:pt x="1011" y="91"/>
                  <a:pt x="1011" y="96"/>
                </a:cubicBezTo>
                <a:close/>
                <a:moveTo>
                  <a:pt x="1005" y="152"/>
                </a:moveTo>
                <a:cubicBezTo>
                  <a:pt x="1010" y="152"/>
                  <a:pt x="1017" y="152"/>
                  <a:pt x="1023" y="152"/>
                </a:cubicBezTo>
                <a:cubicBezTo>
                  <a:pt x="1024" y="146"/>
                  <a:pt x="1024" y="140"/>
                  <a:pt x="1025" y="134"/>
                </a:cubicBezTo>
                <a:cubicBezTo>
                  <a:pt x="1019" y="134"/>
                  <a:pt x="1013" y="134"/>
                  <a:pt x="1007" y="133"/>
                </a:cubicBezTo>
                <a:cubicBezTo>
                  <a:pt x="1006" y="140"/>
                  <a:pt x="1006" y="146"/>
                  <a:pt x="1005" y="152"/>
                </a:cubicBezTo>
                <a:close/>
                <a:moveTo>
                  <a:pt x="986" y="66"/>
                </a:moveTo>
                <a:cubicBezTo>
                  <a:pt x="992" y="67"/>
                  <a:pt x="997" y="67"/>
                  <a:pt x="1003" y="68"/>
                </a:cubicBezTo>
                <a:cubicBezTo>
                  <a:pt x="1003" y="63"/>
                  <a:pt x="1003" y="58"/>
                  <a:pt x="1003" y="53"/>
                </a:cubicBezTo>
                <a:cubicBezTo>
                  <a:pt x="998" y="52"/>
                  <a:pt x="993" y="52"/>
                  <a:pt x="988" y="51"/>
                </a:cubicBezTo>
                <a:cubicBezTo>
                  <a:pt x="988" y="56"/>
                  <a:pt x="987" y="62"/>
                  <a:pt x="986" y="66"/>
                </a:cubicBezTo>
                <a:close/>
                <a:moveTo>
                  <a:pt x="981" y="121"/>
                </a:moveTo>
                <a:cubicBezTo>
                  <a:pt x="986" y="121"/>
                  <a:pt x="992" y="122"/>
                  <a:pt x="999" y="122"/>
                </a:cubicBezTo>
                <a:cubicBezTo>
                  <a:pt x="999" y="117"/>
                  <a:pt x="999" y="111"/>
                  <a:pt x="999" y="106"/>
                </a:cubicBezTo>
                <a:cubicBezTo>
                  <a:pt x="993" y="105"/>
                  <a:pt x="988" y="105"/>
                  <a:pt x="983" y="105"/>
                </a:cubicBezTo>
                <a:cubicBezTo>
                  <a:pt x="982" y="111"/>
                  <a:pt x="982" y="116"/>
                  <a:pt x="981" y="121"/>
                </a:cubicBezTo>
                <a:close/>
                <a:moveTo>
                  <a:pt x="962" y="36"/>
                </a:moveTo>
                <a:cubicBezTo>
                  <a:pt x="967" y="37"/>
                  <a:pt x="972" y="37"/>
                  <a:pt x="977" y="37"/>
                </a:cubicBezTo>
                <a:cubicBezTo>
                  <a:pt x="977" y="33"/>
                  <a:pt x="977" y="28"/>
                  <a:pt x="978" y="23"/>
                </a:cubicBezTo>
                <a:cubicBezTo>
                  <a:pt x="973" y="23"/>
                  <a:pt x="969" y="22"/>
                  <a:pt x="964" y="22"/>
                </a:cubicBezTo>
                <a:cubicBezTo>
                  <a:pt x="964" y="27"/>
                  <a:pt x="963" y="31"/>
                  <a:pt x="962" y="36"/>
                </a:cubicBezTo>
                <a:close/>
                <a:moveTo>
                  <a:pt x="956" y="92"/>
                </a:moveTo>
                <a:cubicBezTo>
                  <a:pt x="961" y="92"/>
                  <a:pt x="967" y="92"/>
                  <a:pt x="973" y="92"/>
                </a:cubicBezTo>
                <a:cubicBezTo>
                  <a:pt x="973" y="87"/>
                  <a:pt x="973" y="82"/>
                  <a:pt x="974" y="77"/>
                </a:cubicBezTo>
                <a:cubicBezTo>
                  <a:pt x="968" y="76"/>
                  <a:pt x="963" y="76"/>
                  <a:pt x="958" y="75"/>
                </a:cubicBezTo>
                <a:cubicBezTo>
                  <a:pt x="957" y="81"/>
                  <a:pt x="956" y="87"/>
                  <a:pt x="956" y="92"/>
                </a:cubicBezTo>
                <a:close/>
                <a:moveTo>
                  <a:pt x="947" y="150"/>
                </a:moveTo>
                <a:cubicBezTo>
                  <a:pt x="948" y="149"/>
                  <a:pt x="950" y="149"/>
                  <a:pt x="952" y="148"/>
                </a:cubicBezTo>
                <a:cubicBezTo>
                  <a:pt x="960" y="145"/>
                  <a:pt x="967" y="147"/>
                  <a:pt x="972" y="153"/>
                </a:cubicBezTo>
                <a:cubicBezTo>
                  <a:pt x="978" y="160"/>
                  <a:pt x="978" y="167"/>
                  <a:pt x="975" y="175"/>
                </a:cubicBezTo>
                <a:cubicBezTo>
                  <a:pt x="974" y="176"/>
                  <a:pt x="973" y="178"/>
                  <a:pt x="972" y="179"/>
                </a:cubicBezTo>
                <a:cubicBezTo>
                  <a:pt x="980" y="176"/>
                  <a:pt x="988" y="175"/>
                  <a:pt x="995" y="180"/>
                </a:cubicBezTo>
                <a:cubicBezTo>
                  <a:pt x="995" y="181"/>
                  <a:pt x="996" y="180"/>
                  <a:pt x="997" y="181"/>
                </a:cubicBezTo>
                <a:cubicBezTo>
                  <a:pt x="993" y="172"/>
                  <a:pt x="993" y="165"/>
                  <a:pt x="999" y="156"/>
                </a:cubicBezTo>
                <a:cubicBezTo>
                  <a:pt x="982" y="163"/>
                  <a:pt x="964" y="153"/>
                  <a:pt x="971" y="130"/>
                </a:cubicBezTo>
                <a:cubicBezTo>
                  <a:pt x="965" y="130"/>
                  <a:pt x="958" y="129"/>
                  <a:pt x="952" y="128"/>
                </a:cubicBezTo>
                <a:cubicBezTo>
                  <a:pt x="953" y="136"/>
                  <a:pt x="952" y="144"/>
                  <a:pt x="947" y="150"/>
                </a:cubicBezTo>
                <a:close/>
                <a:moveTo>
                  <a:pt x="932" y="61"/>
                </a:moveTo>
                <a:cubicBezTo>
                  <a:pt x="937" y="62"/>
                  <a:pt x="943" y="62"/>
                  <a:pt x="948" y="63"/>
                </a:cubicBezTo>
                <a:cubicBezTo>
                  <a:pt x="948" y="58"/>
                  <a:pt x="948" y="53"/>
                  <a:pt x="948" y="48"/>
                </a:cubicBezTo>
                <a:cubicBezTo>
                  <a:pt x="943" y="47"/>
                  <a:pt x="939" y="47"/>
                  <a:pt x="934" y="46"/>
                </a:cubicBezTo>
                <a:cubicBezTo>
                  <a:pt x="933" y="52"/>
                  <a:pt x="932" y="56"/>
                  <a:pt x="932" y="61"/>
                </a:cubicBezTo>
                <a:close/>
                <a:moveTo>
                  <a:pt x="926" y="117"/>
                </a:moveTo>
                <a:cubicBezTo>
                  <a:pt x="932" y="117"/>
                  <a:pt x="938" y="118"/>
                  <a:pt x="944" y="119"/>
                </a:cubicBezTo>
                <a:cubicBezTo>
                  <a:pt x="945" y="113"/>
                  <a:pt x="945" y="106"/>
                  <a:pt x="946" y="100"/>
                </a:cubicBezTo>
                <a:cubicBezTo>
                  <a:pt x="940" y="100"/>
                  <a:pt x="934" y="100"/>
                  <a:pt x="929" y="100"/>
                </a:cubicBezTo>
                <a:cubicBezTo>
                  <a:pt x="928" y="105"/>
                  <a:pt x="927" y="111"/>
                  <a:pt x="926" y="117"/>
                </a:cubicBezTo>
                <a:close/>
                <a:moveTo>
                  <a:pt x="908" y="31"/>
                </a:moveTo>
                <a:cubicBezTo>
                  <a:pt x="913" y="31"/>
                  <a:pt x="918" y="32"/>
                  <a:pt x="922" y="32"/>
                </a:cubicBezTo>
                <a:cubicBezTo>
                  <a:pt x="922" y="28"/>
                  <a:pt x="922" y="23"/>
                  <a:pt x="922" y="19"/>
                </a:cubicBezTo>
                <a:cubicBezTo>
                  <a:pt x="918" y="18"/>
                  <a:pt x="914" y="18"/>
                  <a:pt x="910" y="18"/>
                </a:cubicBezTo>
                <a:cubicBezTo>
                  <a:pt x="909" y="22"/>
                  <a:pt x="909" y="27"/>
                  <a:pt x="908" y="31"/>
                </a:cubicBezTo>
                <a:close/>
                <a:moveTo>
                  <a:pt x="903" y="86"/>
                </a:moveTo>
                <a:cubicBezTo>
                  <a:pt x="908" y="87"/>
                  <a:pt x="913" y="87"/>
                  <a:pt x="918" y="88"/>
                </a:cubicBezTo>
                <a:cubicBezTo>
                  <a:pt x="918" y="82"/>
                  <a:pt x="919" y="77"/>
                  <a:pt x="919" y="72"/>
                </a:cubicBezTo>
                <a:cubicBezTo>
                  <a:pt x="914" y="71"/>
                  <a:pt x="909" y="71"/>
                  <a:pt x="904" y="70"/>
                </a:cubicBezTo>
                <a:cubicBezTo>
                  <a:pt x="904" y="76"/>
                  <a:pt x="903" y="81"/>
                  <a:pt x="903" y="86"/>
                </a:cubicBezTo>
                <a:close/>
                <a:moveTo>
                  <a:pt x="895" y="144"/>
                </a:moveTo>
                <a:cubicBezTo>
                  <a:pt x="902" y="141"/>
                  <a:pt x="909" y="141"/>
                  <a:pt x="915" y="145"/>
                </a:cubicBezTo>
                <a:cubicBezTo>
                  <a:pt x="915" y="138"/>
                  <a:pt x="916" y="131"/>
                  <a:pt x="916" y="124"/>
                </a:cubicBezTo>
                <a:cubicBezTo>
                  <a:pt x="914" y="125"/>
                  <a:pt x="910" y="125"/>
                  <a:pt x="907" y="125"/>
                </a:cubicBezTo>
                <a:cubicBezTo>
                  <a:pt x="904" y="125"/>
                  <a:pt x="901" y="124"/>
                  <a:pt x="899" y="123"/>
                </a:cubicBezTo>
                <a:cubicBezTo>
                  <a:pt x="897" y="130"/>
                  <a:pt x="896" y="137"/>
                  <a:pt x="895" y="144"/>
                </a:cubicBezTo>
                <a:close/>
                <a:moveTo>
                  <a:pt x="878" y="57"/>
                </a:moveTo>
                <a:cubicBezTo>
                  <a:pt x="884" y="57"/>
                  <a:pt x="889" y="58"/>
                  <a:pt x="893" y="58"/>
                </a:cubicBezTo>
                <a:cubicBezTo>
                  <a:pt x="893" y="53"/>
                  <a:pt x="893" y="48"/>
                  <a:pt x="893" y="43"/>
                </a:cubicBezTo>
                <a:cubicBezTo>
                  <a:pt x="889" y="43"/>
                  <a:pt x="885" y="43"/>
                  <a:pt x="880" y="42"/>
                </a:cubicBezTo>
                <a:cubicBezTo>
                  <a:pt x="880" y="48"/>
                  <a:pt x="879" y="52"/>
                  <a:pt x="878" y="57"/>
                </a:cubicBezTo>
                <a:close/>
                <a:moveTo>
                  <a:pt x="872" y="111"/>
                </a:moveTo>
                <a:cubicBezTo>
                  <a:pt x="878" y="112"/>
                  <a:pt x="884" y="113"/>
                  <a:pt x="890" y="113"/>
                </a:cubicBezTo>
                <a:cubicBezTo>
                  <a:pt x="890" y="108"/>
                  <a:pt x="890" y="102"/>
                  <a:pt x="891" y="97"/>
                </a:cubicBezTo>
                <a:cubicBezTo>
                  <a:pt x="885" y="96"/>
                  <a:pt x="879" y="96"/>
                  <a:pt x="874" y="95"/>
                </a:cubicBezTo>
                <a:cubicBezTo>
                  <a:pt x="873" y="100"/>
                  <a:pt x="873" y="106"/>
                  <a:pt x="872" y="111"/>
                </a:cubicBezTo>
                <a:close/>
                <a:moveTo>
                  <a:pt x="854" y="27"/>
                </a:moveTo>
                <a:cubicBezTo>
                  <a:pt x="859" y="27"/>
                  <a:pt x="863" y="27"/>
                  <a:pt x="868" y="27"/>
                </a:cubicBezTo>
                <a:cubicBezTo>
                  <a:pt x="868" y="22"/>
                  <a:pt x="868" y="18"/>
                  <a:pt x="868" y="14"/>
                </a:cubicBezTo>
                <a:cubicBezTo>
                  <a:pt x="864" y="13"/>
                  <a:pt x="860" y="13"/>
                  <a:pt x="856" y="13"/>
                </a:cubicBezTo>
                <a:cubicBezTo>
                  <a:pt x="855" y="18"/>
                  <a:pt x="855" y="22"/>
                  <a:pt x="854" y="27"/>
                </a:cubicBezTo>
                <a:close/>
                <a:moveTo>
                  <a:pt x="848" y="82"/>
                </a:moveTo>
                <a:cubicBezTo>
                  <a:pt x="853" y="83"/>
                  <a:pt x="859" y="83"/>
                  <a:pt x="865" y="84"/>
                </a:cubicBezTo>
                <a:cubicBezTo>
                  <a:pt x="865" y="78"/>
                  <a:pt x="865" y="73"/>
                  <a:pt x="865" y="68"/>
                </a:cubicBezTo>
                <a:cubicBezTo>
                  <a:pt x="860" y="67"/>
                  <a:pt x="855" y="67"/>
                  <a:pt x="850" y="66"/>
                </a:cubicBezTo>
                <a:cubicBezTo>
                  <a:pt x="849" y="72"/>
                  <a:pt x="848" y="77"/>
                  <a:pt x="848" y="82"/>
                </a:cubicBezTo>
                <a:close/>
                <a:moveTo>
                  <a:pt x="842" y="136"/>
                </a:moveTo>
                <a:cubicBezTo>
                  <a:pt x="848" y="137"/>
                  <a:pt x="855" y="138"/>
                  <a:pt x="861" y="139"/>
                </a:cubicBezTo>
                <a:cubicBezTo>
                  <a:pt x="861" y="133"/>
                  <a:pt x="861" y="127"/>
                  <a:pt x="861" y="121"/>
                </a:cubicBezTo>
                <a:cubicBezTo>
                  <a:pt x="858" y="121"/>
                  <a:pt x="855" y="121"/>
                  <a:pt x="852" y="121"/>
                </a:cubicBezTo>
                <a:cubicBezTo>
                  <a:pt x="849" y="120"/>
                  <a:pt x="846" y="119"/>
                  <a:pt x="844" y="119"/>
                </a:cubicBezTo>
                <a:cubicBezTo>
                  <a:pt x="843" y="125"/>
                  <a:pt x="842" y="131"/>
                  <a:pt x="842" y="136"/>
                </a:cubicBezTo>
                <a:close/>
                <a:moveTo>
                  <a:pt x="824" y="52"/>
                </a:moveTo>
                <a:cubicBezTo>
                  <a:pt x="829" y="52"/>
                  <a:pt x="834" y="53"/>
                  <a:pt x="839" y="53"/>
                </a:cubicBezTo>
                <a:cubicBezTo>
                  <a:pt x="839" y="48"/>
                  <a:pt x="840" y="44"/>
                  <a:pt x="840" y="38"/>
                </a:cubicBezTo>
                <a:cubicBezTo>
                  <a:pt x="835" y="38"/>
                  <a:pt x="831" y="38"/>
                  <a:pt x="826" y="37"/>
                </a:cubicBezTo>
                <a:cubicBezTo>
                  <a:pt x="825" y="42"/>
                  <a:pt x="825" y="47"/>
                  <a:pt x="824" y="52"/>
                </a:cubicBezTo>
                <a:close/>
                <a:moveTo>
                  <a:pt x="817" y="107"/>
                </a:moveTo>
                <a:cubicBezTo>
                  <a:pt x="824" y="108"/>
                  <a:pt x="830" y="108"/>
                  <a:pt x="835" y="109"/>
                </a:cubicBezTo>
                <a:cubicBezTo>
                  <a:pt x="835" y="103"/>
                  <a:pt x="836" y="97"/>
                  <a:pt x="836" y="92"/>
                </a:cubicBezTo>
                <a:cubicBezTo>
                  <a:pt x="830" y="91"/>
                  <a:pt x="825" y="91"/>
                  <a:pt x="820" y="90"/>
                </a:cubicBezTo>
                <a:cubicBezTo>
                  <a:pt x="819" y="96"/>
                  <a:pt x="818" y="102"/>
                  <a:pt x="817" y="107"/>
                </a:cubicBezTo>
                <a:close/>
                <a:moveTo>
                  <a:pt x="814" y="153"/>
                </a:moveTo>
                <a:cubicBezTo>
                  <a:pt x="814" y="156"/>
                  <a:pt x="812" y="160"/>
                  <a:pt x="812" y="162"/>
                </a:cubicBezTo>
                <a:cubicBezTo>
                  <a:pt x="819" y="162"/>
                  <a:pt x="825" y="163"/>
                  <a:pt x="831" y="163"/>
                </a:cubicBezTo>
                <a:cubicBezTo>
                  <a:pt x="831" y="158"/>
                  <a:pt x="831" y="152"/>
                  <a:pt x="831" y="145"/>
                </a:cubicBezTo>
                <a:cubicBezTo>
                  <a:pt x="826" y="145"/>
                  <a:pt x="820" y="144"/>
                  <a:pt x="814" y="144"/>
                </a:cubicBezTo>
                <a:cubicBezTo>
                  <a:pt x="814" y="147"/>
                  <a:pt x="814" y="150"/>
                  <a:pt x="814" y="153"/>
                </a:cubicBezTo>
                <a:close/>
                <a:moveTo>
                  <a:pt x="800" y="21"/>
                </a:moveTo>
                <a:cubicBezTo>
                  <a:pt x="805" y="22"/>
                  <a:pt x="809" y="22"/>
                  <a:pt x="814" y="22"/>
                </a:cubicBezTo>
                <a:cubicBezTo>
                  <a:pt x="814" y="18"/>
                  <a:pt x="814" y="14"/>
                  <a:pt x="814" y="10"/>
                </a:cubicBezTo>
                <a:cubicBezTo>
                  <a:pt x="810" y="9"/>
                  <a:pt x="806" y="9"/>
                  <a:pt x="802" y="9"/>
                </a:cubicBezTo>
                <a:cubicBezTo>
                  <a:pt x="801" y="13"/>
                  <a:pt x="801" y="17"/>
                  <a:pt x="800" y="21"/>
                </a:cubicBezTo>
                <a:close/>
                <a:moveTo>
                  <a:pt x="794" y="77"/>
                </a:moveTo>
                <a:cubicBezTo>
                  <a:pt x="799" y="77"/>
                  <a:pt x="804" y="78"/>
                  <a:pt x="810" y="78"/>
                </a:cubicBezTo>
                <a:cubicBezTo>
                  <a:pt x="810" y="73"/>
                  <a:pt x="810" y="68"/>
                  <a:pt x="811" y="63"/>
                </a:cubicBezTo>
                <a:cubicBezTo>
                  <a:pt x="805" y="62"/>
                  <a:pt x="800" y="62"/>
                  <a:pt x="796" y="61"/>
                </a:cubicBezTo>
                <a:cubicBezTo>
                  <a:pt x="795" y="67"/>
                  <a:pt x="794" y="72"/>
                  <a:pt x="794" y="77"/>
                </a:cubicBezTo>
                <a:close/>
                <a:moveTo>
                  <a:pt x="788" y="133"/>
                </a:moveTo>
                <a:cubicBezTo>
                  <a:pt x="793" y="133"/>
                  <a:pt x="800" y="133"/>
                  <a:pt x="805" y="133"/>
                </a:cubicBezTo>
                <a:cubicBezTo>
                  <a:pt x="806" y="128"/>
                  <a:pt x="806" y="122"/>
                  <a:pt x="807" y="116"/>
                </a:cubicBezTo>
                <a:cubicBezTo>
                  <a:pt x="802" y="116"/>
                  <a:pt x="796" y="115"/>
                  <a:pt x="791" y="115"/>
                </a:cubicBezTo>
                <a:cubicBezTo>
                  <a:pt x="790" y="121"/>
                  <a:pt x="789" y="127"/>
                  <a:pt x="788" y="133"/>
                </a:cubicBezTo>
                <a:close/>
                <a:moveTo>
                  <a:pt x="770" y="46"/>
                </a:moveTo>
                <a:cubicBezTo>
                  <a:pt x="775" y="47"/>
                  <a:pt x="780" y="47"/>
                  <a:pt x="784" y="48"/>
                </a:cubicBezTo>
                <a:cubicBezTo>
                  <a:pt x="784" y="43"/>
                  <a:pt x="784" y="39"/>
                  <a:pt x="784" y="34"/>
                </a:cubicBezTo>
                <a:cubicBezTo>
                  <a:pt x="780" y="34"/>
                  <a:pt x="776" y="33"/>
                  <a:pt x="772" y="33"/>
                </a:cubicBezTo>
                <a:cubicBezTo>
                  <a:pt x="771" y="37"/>
                  <a:pt x="771" y="42"/>
                  <a:pt x="770" y="46"/>
                </a:cubicBezTo>
                <a:close/>
                <a:moveTo>
                  <a:pt x="764" y="102"/>
                </a:moveTo>
                <a:cubicBezTo>
                  <a:pt x="769" y="102"/>
                  <a:pt x="775" y="103"/>
                  <a:pt x="780" y="103"/>
                </a:cubicBezTo>
                <a:cubicBezTo>
                  <a:pt x="780" y="98"/>
                  <a:pt x="781" y="92"/>
                  <a:pt x="781" y="87"/>
                </a:cubicBezTo>
                <a:cubicBezTo>
                  <a:pt x="776" y="86"/>
                  <a:pt x="771" y="86"/>
                  <a:pt x="766" y="86"/>
                </a:cubicBezTo>
                <a:cubicBezTo>
                  <a:pt x="766" y="91"/>
                  <a:pt x="765" y="97"/>
                  <a:pt x="764" y="102"/>
                </a:cubicBezTo>
                <a:close/>
                <a:moveTo>
                  <a:pt x="757" y="159"/>
                </a:moveTo>
                <a:cubicBezTo>
                  <a:pt x="764" y="156"/>
                  <a:pt x="771" y="157"/>
                  <a:pt x="777" y="160"/>
                </a:cubicBezTo>
                <a:cubicBezTo>
                  <a:pt x="777" y="154"/>
                  <a:pt x="778" y="147"/>
                  <a:pt x="778" y="140"/>
                </a:cubicBezTo>
                <a:cubicBezTo>
                  <a:pt x="772" y="140"/>
                  <a:pt x="766" y="139"/>
                  <a:pt x="760" y="139"/>
                </a:cubicBezTo>
                <a:cubicBezTo>
                  <a:pt x="759" y="145"/>
                  <a:pt x="758" y="152"/>
                  <a:pt x="757" y="159"/>
                </a:cubicBezTo>
                <a:close/>
                <a:moveTo>
                  <a:pt x="740" y="71"/>
                </a:moveTo>
                <a:cubicBezTo>
                  <a:pt x="745" y="72"/>
                  <a:pt x="750" y="72"/>
                  <a:pt x="755" y="73"/>
                </a:cubicBezTo>
                <a:cubicBezTo>
                  <a:pt x="755" y="68"/>
                  <a:pt x="755" y="63"/>
                  <a:pt x="755" y="59"/>
                </a:cubicBezTo>
                <a:cubicBezTo>
                  <a:pt x="751" y="58"/>
                  <a:pt x="746" y="58"/>
                  <a:pt x="741" y="57"/>
                </a:cubicBezTo>
                <a:cubicBezTo>
                  <a:pt x="741" y="62"/>
                  <a:pt x="740" y="67"/>
                  <a:pt x="740" y="71"/>
                </a:cubicBezTo>
                <a:close/>
                <a:moveTo>
                  <a:pt x="735" y="127"/>
                </a:moveTo>
                <a:cubicBezTo>
                  <a:pt x="740" y="127"/>
                  <a:pt x="746" y="128"/>
                  <a:pt x="752" y="129"/>
                </a:cubicBezTo>
                <a:cubicBezTo>
                  <a:pt x="752" y="123"/>
                  <a:pt x="752" y="117"/>
                  <a:pt x="753" y="111"/>
                </a:cubicBezTo>
                <a:cubicBezTo>
                  <a:pt x="747" y="111"/>
                  <a:pt x="741" y="110"/>
                  <a:pt x="735" y="109"/>
                </a:cubicBezTo>
                <a:cubicBezTo>
                  <a:pt x="735" y="115"/>
                  <a:pt x="735" y="121"/>
                  <a:pt x="735" y="127"/>
                </a:cubicBezTo>
                <a:close/>
                <a:moveTo>
                  <a:pt x="716" y="42"/>
                </a:moveTo>
                <a:cubicBezTo>
                  <a:pt x="720" y="42"/>
                  <a:pt x="725" y="43"/>
                  <a:pt x="730" y="43"/>
                </a:cubicBezTo>
                <a:cubicBezTo>
                  <a:pt x="730" y="38"/>
                  <a:pt x="730" y="34"/>
                  <a:pt x="730" y="29"/>
                </a:cubicBezTo>
                <a:cubicBezTo>
                  <a:pt x="726" y="29"/>
                  <a:pt x="722" y="28"/>
                  <a:pt x="717" y="28"/>
                </a:cubicBezTo>
                <a:cubicBezTo>
                  <a:pt x="717" y="33"/>
                  <a:pt x="716" y="37"/>
                  <a:pt x="716" y="42"/>
                </a:cubicBezTo>
                <a:close/>
                <a:moveTo>
                  <a:pt x="710" y="97"/>
                </a:moveTo>
                <a:cubicBezTo>
                  <a:pt x="716" y="98"/>
                  <a:pt x="721" y="98"/>
                  <a:pt x="727" y="99"/>
                </a:cubicBezTo>
                <a:cubicBezTo>
                  <a:pt x="727" y="94"/>
                  <a:pt x="727" y="88"/>
                  <a:pt x="727" y="82"/>
                </a:cubicBezTo>
                <a:cubicBezTo>
                  <a:pt x="722" y="82"/>
                  <a:pt x="717" y="82"/>
                  <a:pt x="712" y="82"/>
                </a:cubicBezTo>
                <a:cubicBezTo>
                  <a:pt x="711" y="87"/>
                  <a:pt x="711" y="93"/>
                  <a:pt x="710" y="97"/>
                </a:cubicBezTo>
                <a:close/>
                <a:moveTo>
                  <a:pt x="704" y="151"/>
                </a:moveTo>
                <a:cubicBezTo>
                  <a:pt x="710" y="152"/>
                  <a:pt x="716" y="153"/>
                  <a:pt x="723" y="154"/>
                </a:cubicBezTo>
                <a:cubicBezTo>
                  <a:pt x="723" y="148"/>
                  <a:pt x="723" y="143"/>
                  <a:pt x="723" y="137"/>
                </a:cubicBezTo>
                <a:cubicBezTo>
                  <a:pt x="717" y="136"/>
                  <a:pt x="711" y="135"/>
                  <a:pt x="706" y="135"/>
                </a:cubicBezTo>
                <a:cubicBezTo>
                  <a:pt x="705" y="141"/>
                  <a:pt x="705" y="146"/>
                  <a:pt x="704" y="151"/>
                </a:cubicBezTo>
                <a:close/>
                <a:moveTo>
                  <a:pt x="722" y="187"/>
                </a:moveTo>
                <a:cubicBezTo>
                  <a:pt x="715" y="190"/>
                  <a:pt x="707" y="190"/>
                  <a:pt x="698" y="186"/>
                </a:cubicBezTo>
                <a:cubicBezTo>
                  <a:pt x="702" y="194"/>
                  <a:pt x="701" y="201"/>
                  <a:pt x="697" y="207"/>
                </a:cubicBezTo>
                <a:cubicBezTo>
                  <a:pt x="696" y="208"/>
                  <a:pt x="696" y="209"/>
                  <a:pt x="696" y="209"/>
                </a:cubicBezTo>
                <a:cubicBezTo>
                  <a:pt x="705" y="206"/>
                  <a:pt x="713" y="207"/>
                  <a:pt x="720" y="212"/>
                </a:cubicBezTo>
                <a:cubicBezTo>
                  <a:pt x="716" y="203"/>
                  <a:pt x="717" y="195"/>
                  <a:pt x="722" y="187"/>
                </a:cubicBezTo>
                <a:close/>
                <a:moveTo>
                  <a:pt x="686" y="67"/>
                </a:moveTo>
                <a:cubicBezTo>
                  <a:pt x="691" y="67"/>
                  <a:pt x="695" y="67"/>
                  <a:pt x="700" y="68"/>
                </a:cubicBezTo>
                <a:cubicBezTo>
                  <a:pt x="700" y="63"/>
                  <a:pt x="700" y="58"/>
                  <a:pt x="701" y="54"/>
                </a:cubicBezTo>
                <a:cubicBezTo>
                  <a:pt x="696" y="53"/>
                  <a:pt x="692" y="53"/>
                  <a:pt x="688" y="53"/>
                </a:cubicBezTo>
                <a:cubicBezTo>
                  <a:pt x="687" y="58"/>
                  <a:pt x="687" y="62"/>
                  <a:pt x="686" y="67"/>
                </a:cubicBezTo>
                <a:close/>
                <a:moveTo>
                  <a:pt x="680" y="122"/>
                </a:moveTo>
                <a:cubicBezTo>
                  <a:pt x="686" y="123"/>
                  <a:pt x="691" y="123"/>
                  <a:pt x="697" y="124"/>
                </a:cubicBezTo>
                <a:cubicBezTo>
                  <a:pt x="697" y="118"/>
                  <a:pt x="697" y="113"/>
                  <a:pt x="698" y="107"/>
                </a:cubicBezTo>
                <a:cubicBezTo>
                  <a:pt x="692" y="107"/>
                  <a:pt x="687" y="106"/>
                  <a:pt x="682" y="106"/>
                </a:cubicBezTo>
                <a:cubicBezTo>
                  <a:pt x="681" y="112"/>
                  <a:pt x="680" y="117"/>
                  <a:pt x="680" y="122"/>
                </a:cubicBezTo>
                <a:close/>
                <a:moveTo>
                  <a:pt x="675" y="177"/>
                </a:moveTo>
                <a:cubicBezTo>
                  <a:pt x="680" y="177"/>
                  <a:pt x="687" y="178"/>
                  <a:pt x="693" y="178"/>
                </a:cubicBezTo>
                <a:cubicBezTo>
                  <a:pt x="693" y="173"/>
                  <a:pt x="693" y="167"/>
                  <a:pt x="693" y="161"/>
                </a:cubicBezTo>
                <a:cubicBezTo>
                  <a:pt x="688" y="161"/>
                  <a:pt x="682" y="160"/>
                  <a:pt x="676" y="160"/>
                </a:cubicBezTo>
                <a:cubicBezTo>
                  <a:pt x="676" y="165"/>
                  <a:pt x="675" y="171"/>
                  <a:pt x="675" y="177"/>
                </a:cubicBezTo>
                <a:close/>
                <a:moveTo>
                  <a:pt x="656" y="92"/>
                </a:moveTo>
                <a:cubicBezTo>
                  <a:pt x="662" y="92"/>
                  <a:pt x="666" y="93"/>
                  <a:pt x="671" y="93"/>
                </a:cubicBezTo>
                <a:cubicBezTo>
                  <a:pt x="672" y="88"/>
                  <a:pt x="672" y="84"/>
                  <a:pt x="672" y="78"/>
                </a:cubicBezTo>
                <a:cubicBezTo>
                  <a:pt x="667" y="78"/>
                  <a:pt x="663" y="77"/>
                  <a:pt x="658" y="77"/>
                </a:cubicBezTo>
                <a:cubicBezTo>
                  <a:pt x="657" y="82"/>
                  <a:pt x="657" y="87"/>
                  <a:pt x="656" y="92"/>
                </a:cubicBezTo>
                <a:close/>
                <a:moveTo>
                  <a:pt x="649" y="148"/>
                </a:moveTo>
                <a:cubicBezTo>
                  <a:pt x="655" y="148"/>
                  <a:pt x="661" y="148"/>
                  <a:pt x="667" y="148"/>
                </a:cubicBezTo>
                <a:cubicBezTo>
                  <a:pt x="667" y="143"/>
                  <a:pt x="668" y="137"/>
                  <a:pt x="668" y="132"/>
                </a:cubicBezTo>
                <a:cubicBezTo>
                  <a:pt x="662" y="131"/>
                  <a:pt x="657" y="131"/>
                  <a:pt x="652" y="130"/>
                </a:cubicBezTo>
                <a:cubicBezTo>
                  <a:pt x="651" y="137"/>
                  <a:pt x="650" y="142"/>
                  <a:pt x="649" y="148"/>
                </a:cubicBezTo>
                <a:close/>
                <a:moveTo>
                  <a:pt x="646" y="193"/>
                </a:moveTo>
                <a:cubicBezTo>
                  <a:pt x="646" y="196"/>
                  <a:pt x="645" y="199"/>
                  <a:pt x="644" y="201"/>
                </a:cubicBezTo>
                <a:cubicBezTo>
                  <a:pt x="651" y="202"/>
                  <a:pt x="658" y="203"/>
                  <a:pt x="665" y="204"/>
                </a:cubicBezTo>
                <a:cubicBezTo>
                  <a:pt x="665" y="198"/>
                  <a:pt x="665" y="192"/>
                  <a:pt x="665" y="186"/>
                </a:cubicBezTo>
                <a:cubicBezTo>
                  <a:pt x="659" y="185"/>
                  <a:pt x="652" y="184"/>
                  <a:pt x="646" y="184"/>
                </a:cubicBezTo>
                <a:cubicBezTo>
                  <a:pt x="646" y="186"/>
                  <a:pt x="647" y="189"/>
                  <a:pt x="646" y="193"/>
                </a:cubicBezTo>
                <a:close/>
                <a:moveTo>
                  <a:pt x="632" y="61"/>
                </a:moveTo>
                <a:cubicBezTo>
                  <a:pt x="637" y="61"/>
                  <a:pt x="641" y="62"/>
                  <a:pt x="646" y="63"/>
                </a:cubicBezTo>
                <a:cubicBezTo>
                  <a:pt x="646" y="58"/>
                  <a:pt x="646" y="54"/>
                  <a:pt x="646" y="50"/>
                </a:cubicBezTo>
                <a:cubicBezTo>
                  <a:pt x="642" y="49"/>
                  <a:pt x="638" y="49"/>
                  <a:pt x="633" y="49"/>
                </a:cubicBezTo>
                <a:cubicBezTo>
                  <a:pt x="633" y="53"/>
                  <a:pt x="633" y="57"/>
                  <a:pt x="632" y="61"/>
                </a:cubicBezTo>
                <a:close/>
                <a:moveTo>
                  <a:pt x="626" y="117"/>
                </a:moveTo>
                <a:cubicBezTo>
                  <a:pt x="631" y="117"/>
                  <a:pt x="636" y="118"/>
                  <a:pt x="642" y="118"/>
                </a:cubicBezTo>
                <a:cubicBezTo>
                  <a:pt x="642" y="113"/>
                  <a:pt x="642" y="108"/>
                  <a:pt x="643" y="103"/>
                </a:cubicBezTo>
                <a:cubicBezTo>
                  <a:pt x="637" y="102"/>
                  <a:pt x="632" y="102"/>
                  <a:pt x="628" y="101"/>
                </a:cubicBezTo>
                <a:cubicBezTo>
                  <a:pt x="627" y="107"/>
                  <a:pt x="626" y="112"/>
                  <a:pt x="626" y="117"/>
                </a:cubicBezTo>
                <a:close/>
                <a:moveTo>
                  <a:pt x="620" y="172"/>
                </a:moveTo>
                <a:cubicBezTo>
                  <a:pt x="626" y="173"/>
                  <a:pt x="633" y="173"/>
                  <a:pt x="638" y="174"/>
                </a:cubicBezTo>
                <a:cubicBezTo>
                  <a:pt x="639" y="168"/>
                  <a:pt x="639" y="162"/>
                  <a:pt x="640" y="155"/>
                </a:cubicBezTo>
                <a:cubicBezTo>
                  <a:pt x="634" y="155"/>
                  <a:pt x="628" y="155"/>
                  <a:pt x="622" y="155"/>
                </a:cubicBezTo>
                <a:cubicBezTo>
                  <a:pt x="622" y="161"/>
                  <a:pt x="621" y="167"/>
                  <a:pt x="620" y="172"/>
                </a:cubicBezTo>
                <a:close/>
                <a:moveTo>
                  <a:pt x="602" y="86"/>
                </a:moveTo>
                <a:cubicBezTo>
                  <a:pt x="607" y="87"/>
                  <a:pt x="612" y="87"/>
                  <a:pt x="616" y="88"/>
                </a:cubicBezTo>
                <a:cubicBezTo>
                  <a:pt x="616" y="83"/>
                  <a:pt x="617" y="79"/>
                  <a:pt x="617" y="74"/>
                </a:cubicBezTo>
                <a:cubicBezTo>
                  <a:pt x="612" y="74"/>
                  <a:pt x="608" y="74"/>
                  <a:pt x="603" y="73"/>
                </a:cubicBezTo>
                <a:cubicBezTo>
                  <a:pt x="603" y="78"/>
                  <a:pt x="603" y="82"/>
                  <a:pt x="602" y="86"/>
                </a:cubicBezTo>
                <a:close/>
                <a:moveTo>
                  <a:pt x="596" y="142"/>
                </a:moveTo>
                <a:cubicBezTo>
                  <a:pt x="602" y="142"/>
                  <a:pt x="607" y="143"/>
                  <a:pt x="612" y="143"/>
                </a:cubicBezTo>
                <a:cubicBezTo>
                  <a:pt x="612" y="138"/>
                  <a:pt x="613" y="133"/>
                  <a:pt x="613" y="126"/>
                </a:cubicBezTo>
                <a:cubicBezTo>
                  <a:pt x="608" y="126"/>
                  <a:pt x="603" y="126"/>
                  <a:pt x="598" y="126"/>
                </a:cubicBezTo>
                <a:cubicBezTo>
                  <a:pt x="598" y="132"/>
                  <a:pt x="597" y="137"/>
                  <a:pt x="596" y="142"/>
                </a:cubicBezTo>
                <a:close/>
                <a:moveTo>
                  <a:pt x="590" y="197"/>
                </a:moveTo>
                <a:cubicBezTo>
                  <a:pt x="596" y="198"/>
                  <a:pt x="603" y="198"/>
                  <a:pt x="609" y="199"/>
                </a:cubicBezTo>
                <a:cubicBezTo>
                  <a:pt x="609" y="193"/>
                  <a:pt x="610" y="186"/>
                  <a:pt x="610" y="181"/>
                </a:cubicBezTo>
                <a:cubicBezTo>
                  <a:pt x="604" y="180"/>
                  <a:pt x="598" y="180"/>
                  <a:pt x="592" y="179"/>
                </a:cubicBezTo>
                <a:cubicBezTo>
                  <a:pt x="592" y="185"/>
                  <a:pt x="591" y="192"/>
                  <a:pt x="590" y="197"/>
                </a:cubicBezTo>
                <a:close/>
                <a:moveTo>
                  <a:pt x="573" y="111"/>
                </a:moveTo>
                <a:cubicBezTo>
                  <a:pt x="578" y="112"/>
                  <a:pt x="582" y="112"/>
                  <a:pt x="587" y="112"/>
                </a:cubicBezTo>
                <a:cubicBezTo>
                  <a:pt x="587" y="107"/>
                  <a:pt x="587" y="103"/>
                  <a:pt x="587" y="99"/>
                </a:cubicBezTo>
                <a:cubicBezTo>
                  <a:pt x="583" y="99"/>
                  <a:pt x="579" y="98"/>
                  <a:pt x="574" y="98"/>
                </a:cubicBezTo>
                <a:cubicBezTo>
                  <a:pt x="574" y="102"/>
                  <a:pt x="573" y="106"/>
                  <a:pt x="573" y="111"/>
                </a:cubicBezTo>
                <a:close/>
                <a:moveTo>
                  <a:pt x="567" y="166"/>
                </a:moveTo>
                <a:cubicBezTo>
                  <a:pt x="572" y="167"/>
                  <a:pt x="578" y="168"/>
                  <a:pt x="583" y="168"/>
                </a:cubicBezTo>
                <a:cubicBezTo>
                  <a:pt x="584" y="162"/>
                  <a:pt x="584" y="156"/>
                  <a:pt x="585" y="152"/>
                </a:cubicBezTo>
                <a:cubicBezTo>
                  <a:pt x="579" y="151"/>
                  <a:pt x="573" y="151"/>
                  <a:pt x="568" y="150"/>
                </a:cubicBezTo>
                <a:cubicBezTo>
                  <a:pt x="568" y="156"/>
                  <a:pt x="567" y="161"/>
                  <a:pt x="567" y="166"/>
                </a:cubicBezTo>
                <a:close/>
                <a:moveTo>
                  <a:pt x="543" y="137"/>
                </a:moveTo>
                <a:cubicBezTo>
                  <a:pt x="548" y="138"/>
                  <a:pt x="553" y="138"/>
                  <a:pt x="558" y="139"/>
                </a:cubicBezTo>
                <a:cubicBezTo>
                  <a:pt x="558" y="133"/>
                  <a:pt x="558" y="128"/>
                  <a:pt x="558" y="123"/>
                </a:cubicBezTo>
                <a:cubicBezTo>
                  <a:pt x="554" y="123"/>
                  <a:pt x="549" y="123"/>
                  <a:pt x="544" y="122"/>
                </a:cubicBezTo>
                <a:cubicBezTo>
                  <a:pt x="544" y="127"/>
                  <a:pt x="543" y="132"/>
                  <a:pt x="543" y="137"/>
                </a:cubicBezTo>
                <a:close/>
                <a:moveTo>
                  <a:pt x="537" y="191"/>
                </a:moveTo>
                <a:cubicBezTo>
                  <a:pt x="543" y="192"/>
                  <a:pt x="548" y="193"/>
                  <a:pt x="554" y="193"/>
                </a:cubicBezTo>
                <a:cubicBezTo>
                  <a:pt x="554" y="188"/>
                  <a:pt x="554" y="183"/>
                  <a:pt x="555" y="177"/>
                </a:cubicBezTo>
                <a:cubicBezTo>
                  <a:pt x="549" y="177"/>
                  <a:pt x="544" y="176"/>
                  <a:pt x="538" y="176"/>
                </a:cubicBezTo>
                <a:cubicBezTo>
                  <a:pt x="538" y="181"/>
                  <a:pt x="537" y="187"/>
                  <a:pt x="537" y="191"/>
                </a:cubicBezTo>
                <a:close/>
                <a:moveTo>
                  <a:pt x="531" y="248"/>
                </a:moveTo>
                <a:cubicBezTo>
                  <a:pt x="538" y="246"/>
                  <a:pt x="545" y="247"/>
                  <a:pt x="552" y="251"/>
                </a:cubicBezTo>
                <a:cubicBezTo>
                  <a:pt x="549" y="243"/>
                  <a:pt x="549" y="236"/>
                  <a:pt x="554" y="229"/>
                </a:cubicBezTo>
                <a:cubicBezTo>
                  <a:pt x="554" y="228"/>
                  <a:pt x="553" y="227"/>
                  <a:pt x="553" y="226"/>
                </a:cubicBezTo>
                <a:cubicBezTo>
                  <a:pt x="555" y="225"/>
                  <a:pt x="557" y="225"/>
                  <a:pt x="559" y="224"/>
                </a:cubicBezTo>
                <a:cubicBezTo>
                  <a:pt x="565" y="221"/>
                  <a:pt x="571" y="221"/>
                  <a:pt x="577" y="224"/>
                </a:cubicBezTo>
                <a:cubicBezTo>
                  <a:pt x="578" y="224"/>
                  <a:pt x="579" y="224"/>
                  <a:pt x="579" y="224"/>
                </a:cubicBezTo>
                <a:cubicBezTo>
                  <a:pt x="579" y="217"/>
                  <a:pt x="580" y="211"/>
                  <a:pt x="580" y="205"/>
                </a:cubicBezTo>
                <a:cubicBezTo>
                  <a:pt x="575" y="205"/>
                  <a:pt x="568" y="204"/>
                  <a:pt x="561" y="204"/>
                </a:cubicBezTo>
                <a:cubicBezTo>
                  <a:pt x="562" y="206"/>
                  <a:pt x="562" y="208"/>
                  <a:pt x="562" y="211"/>
                </a:cubicBezTo>
                <a:cubicBezTo>
                  <a:pt x="562" y="217"/>
                  <a:pt x="561" y="223"/>
                  <a:pt x="553" y="226"/>
                </a:cubicBezTo>
                <a:cubicBezTo>
                  <a:pt x="553" y="226"/>
                  <a:pt x="553" y="226"/>
                  <a:pt x="553" y="226"/>
                </a:cubicBezTo>
                <a:cubicBezTo>
                  <a:pt x="547" y="233"/>
                  <a:pt x="540" y="229"/>
                  <a:pt x="533" y="228"/>
                </a:cubicBezTo>
                <a:cubicBezTo>
                  <a:pt x="532" y="235"/>
                  <a:pt x="532" y="242"/>
                  <a:pt x="531" y="248"/>
                </a:cubicBezTo>
                <a:close/>
                <a:moveTo>
                  <a:pt x="513" y="162"/>
                </a:moveTo>
                <a:cubicBezTo>
                  <a:pt x="518" y="162"/>
                  <a:pt x="523" y="163"/>
                  <a:pt x="528" y="164"/>
                </a:cubicBezTo>
                <a:cubicBezTo>
                  <a:pt x="529" y="158"/>
                  <a:pt x="529" y="153"/>
                  <a:pt x="529" y="148"/>
                </a:cubicBezTo>
                <a:cubicBezTo>
                  <a:pt x="524" y="147"/>
                  <a:pt x="519" y="147"/>
                  <a:pt x="514" y="147"/>
                </a:cubicBezTo>
                <a:cubicBezTo>
                  <a:pt x="514" y="152"/>
                  <a:pt x="513" y="157"/>
                  <a:pt x="513" y="162"/>
                </a:cubicBezTo>
                <a:close/>
                <a:moveTo>
                  <a:pt x="507" y="216"/>
                </a:moveTo>
                <a:cubicBezTo>
                  <a:pt x="513" y="217"/>
                  <a:pt x="519" y="217"/>
                  <a:pt x="525" y="218"/>
                </a:cubicBezTo>
                <a:cubicBezTo>
                  <a:pt x="525" y="213"/>
                  <a:pt x="525" y="207"/>
                  <a:pt x="525" y="201"/>
                </a:cubicBezTo>
                <a:cubicBezTo>
                  <a:pt x="519" y="201"/>
                  <a:pt x="514" y="201"/>
                  <a:pt x="509" y="200"/>
                </a:cubicBezTo>
                <a:cubicBezTo>
                  <a:pt x="509" y="206"/>
                  <a:pt x="508" y="211"/>
                  <a:pt x="507" y="216"/>
                </a:cubicBezTo>
                <a:close/>
                <a:moveTo>
                  <a:pt x="523" y="254"/>
                </a:moveTo>
                <a:cubicBezTo>
                  <a:pt x="516" y="254"/>
                  <a:pt x="509" y="253"/>
                  <a:pt x="502" y="253"/>
                </a:cubicBezTo>
                <a:cubicBezTo>
                  <a:pt x="505" y="260"/>
                  <a:pt x="502" y="267"/>
                  <a:pt x="500" y="274"/>
                </a:cubicBezTo>
                <a:cubicBezTo>
                  <a:pt x="507" y="271"/>
                  <a:pt x="514" y="271"/>
                  <a:pt x="520" y="275"/>
                </a:cubicBezTo>
                <a:cubicBezTo>
                  <a:pt x="521" y="276"/>
                  <a:pt x="522" y="276"/>
                  <a:pt x="523" y="276"/>
                </a:cubicBezTo>
                <a:cubicBezTo>
                  <a:pt x="519" y="268"/>
                  <a:pt x="520" y="261"/>
                  <a:pt x="523" y="254"/>
                </a:cubicBezTo>
                <a:close/>
                <a:moveTo>
                  <a:pt x="489" y="131"/>
                </a:moveTo>
                <a:cubicBezTo>
                  <a:pt x="493" y="132"/>
                  <a:pt x="498" y="132"/>
                  <a:pt x="503" y="133"/>
                </a:cubicBezTo>
                <a:cubicBezTo>
                  <a:pt x="503" y="128"/>
                  <a:pt x="503" y="123"/>
                  <a:pt x="504" y="119"/>
                </a:cubicBezTo>
                <a:cubicBezTo>
                  <a:pt x="499" y="118"/>
                  <a:pt x="495" y="118"/>
                  <a:pt x="490" y="118"/>
                </a:cubicBezTo>
                <a:cubicBezTo>
                  <a:pt x="490" y="122"/>
                  <a:pt x="489" y="126"/>
                  <a:pt x="489" y="131"/>
                </a:cubicBezTo>
                <a:close/>
                <a:moveTo>
                  <a:pt x="483" y="187"/>
                </a:moveTo>
                <a:cubicBezTo>
                  <a:pt x="489" y="187"/>
                  <a:pt x="494" y="188"/>
                  <a:pt x="499" y="188"/>
                </a:cubicBezTo>
                <a:cubicBezTo>
                  <a:pt x="499" y="183"/>
                  <a:pt x="499" y="178"/>
                  <a:pt x="500" y="172"/>
                </a:cubicBezTo>
                <a:cubicBezTo>
                  <a:pt x="495" y="172"/>
                  <a:pt x="490" y="172"/>
                  <a:pt x="485" y="172"/>
                </a:cubicBezTo>
                <a:cubicBezTo>
                  <a:pt x="485" y="177"/>
                  <a:pt x="484" y="182"/>
                  <a:pt x="483" y="187"/>
                </a:cubicBezTo>
                <a:close/>
                <a:moveTo>
                  <a:pt x="497" y="276"/>
                </a:moveTo>
                <a:cubicBezTo>
                  <a:pt x="488" y="280"/>
                  <a:pt x="479" y="281"/>
                  <a:pt x="470" y="274"/>
                </a:cubicBezTo>
                <a:cubicBezTo>
                  <a:pt x="474" y="284"/>
                  <a:pt x="474" y="292"/>
                  <a:pt x="468" y="300"/>
                </a:cubicBezTo>
                <a:cubicBezTo>
                  <a:pt x="477" y="296"/>
                  <a:pt x="485" y="294"/>
                  <a:pt x="493" y="302"/>
                </a:cubicBezTo>
                <a:cubicBezTo>
                  <a:pt x="489" y="293"/>
                  <a:pt x="489" y="284"/>
                  <a:pt x="497" y="276"/>
                </a:cubicBezTo>
                <a:close/>
                <a:moveTo>
                  <a:pt x="479" y="233"/>
                </a:moveTo>
                <a:cubicBezTo>
                  <a:pt x="479" y="236"/>
                  <a:pt x="478" y="239"/>
                  <a:pt x="477" y="241"/>
                </a:cubicBezTo>
                <a:cubicBezTo>
                  <a:pt x="484" y="242"/>
                  <a:pt x="490" y="243"/>
                  <a:pt x="495" y="243"/>
                </a:cubicBezTo>
                <a:cubicBezTo>
                  <a:pt x="495" y="237"/>
                  <a:pt x="496" y="231"/>
                  <a:pt x="496" y="226"/>
                </a:cubicBezTo>
                <a:cubicBezTo>
                  <a:pt x="490" y="226"/>
                  <a:pt x="485" y="225"/>
                  <a:pt x="478" y="225"/>
                </a:cubicBezTo>
                <a:cubicBezTo>
                  <a:pt x="479" y="227"/>
                  <a:pt x="479" y="230"/>
                  <a:pt x="479" y="233"/>
                </a:cubicBezTo>
                <a:close/>
                <a:moveTo>
                  <a:pt x="460" y="156"/>
                </a:moveTo>
                <a:cubicBezTo>
                  <a:pt x="465" y="157"/>
                  <a:pt x="469" y="157"/>
                  <a:pt x="473" y="157"/>
                </a:cubicBezTo>
                <a:cubicBezTo>
                  <a:pt x="473" y="153"/>
                  <a:pt x="474" y="148"/>
                  <a:pt x="474" y="143"/>
                </a:cubicBezTo>
                <a:cubicBezTo>
                  <a:pt x="470" y="143"/>
                  <a:pt x="466" y="143"/>
                  <a:pt x="461" y="143"/>
                </a:cubicBezTo>
                <a:cubicBezTo>
                  <a:pt x="461" y="148"/>
                  <a:pt x="460" y="152"/>
                  <a:pt x="460" y="156"/>
                </a:cubicBezTo>
                <a:close/>
                <a:moveTo>
                  <a:pt x="453" y="212"/>
                </a:moveTo>
                <a:cubicBezTo>
                  <a:pt x="459" y="212"/>
                  <a:pt x="465" y="213"/>
                  <a:pt x="470" y="213"/>
                </a:cubicBezTo>
                <a:cubicBezTo>
                  <a:pt x="470" y="208"/>
                  <a:pt x="471" y="202"/>
                  <a:pt x="471" y="197"/>
                </a:cubicBezTo>
                <a:cubicBezTo>
                  <a:pt x="465" y="197"/>
                  <a:pt x="460" y="196"/>
                  <a:pt x="455" y="196"/>
                </a:cubicBezTo>
                <a:cubicBezTo>
                  <a:pt x="455" y="201"/>
                  <a:pt x="454" y="206"/>
                  <a:pt x="453" y="212"/>
                </a:cubicBezTo>
                <a:close/>
                <a:moveTo>
                  <a:pt x="447" y="267"/>
                </a:moveTo>
                <a:cubicBezTo>
                  <a:pt x="454" y="268"/>
                  <a:pt x="460" y="268"/>
                  <a:pt x="466" y="269"/>
                </a:cubicBezTo>
                <a:cubicBezTo>
                  <a:pt x="466" y="264"/>
                  <a:pt x="466" y="257"/>
                  <a:pt x="466" y="251"/>
                </a:cubicBezTo>
                <a:cubicBezTo>
                  <a:pt x="460" y="250"/>
                  <a:pt x="455" y="250"/>
                  <a:pt x="449" y="249"/>
                </a:cubicBezTo>
                <a:cubicBezTo>
                  <a:pt x="449" y="255"/>
                  <a:pt x="448" y="261"/>
                  <a:pt x="447" y="267"/>
                </a:cubicBezTo>
                <a:close/>
                <a:moveTo>
                  <a:pt x="430" y="181"/>
                </a:moveTo>
                <a:cubicBezTo>
                  <a:pt x="435" y="181"/>
                  <a:pt x="440" y="182"/>
                  <a:pt x="444" y="182"/>
                </a:cubicBezTo>
                <a:cubicBezTo>
                  <a:pt x="445" y="177"/>
                  <a:pt x="445" y="172"/>
                  <a:pt x="445" y="168"/>
                </a:cubicBezTo>
                <a:cubicBezTo>
                  <a:pt x="440" y="168"/>
                  <a:pt x="436" y="167"/>
                  <a:pt x="431" y="167"/>
                </a:cubicBezTo>
                <a:cubicBezTo>
                  <a:pt x="431" y="172"/>
                  <a:pt x="430" y="176"/>
                  <a:pt x="430" y="181"/>
                </a:cubicBezTo>
                <a:close/>
                <a:moveTo>
                  <a:pt x="424" y="236"/>
                </a:moveTo>
                <a:cubicBezTo>
                  <a:pt x="429" y="237"/>
                  <a:pt x="435" y="237"/>
                  <a:pt x="440" y="238"/>
                </a:cubicBezTo>
                <a:cubicBezTo>
                  <a:pt x="440" y="232"/>
                  <a:pt x="441" y="227"/>
                  <a:pt x="441" y="222"/>
                </a:cubicBezTo>
                <a:cubicBezTo>
                  <a:pt x="436" y="221"/>
                  <a:pt x="430" y="221"/>
                  <a:pt x="425" y="221"/>
                </a:cubicBezTo>
                <a:cubicBezTo>
                  <a:pt x="425" y="226"/>
                  <a:pt x="424" y="231"/>
                  <a:pt x="424" y="236"/>
                </a:cubicBezTo>
                <a:close/>
                <a:moveTo>
                  <a:pt x="418" y="292"/>
                </a:moveTo>
                <a:cubicBezTo>
                  <a:pt x="424" y="292"/>
                  <a:pt x="430" y="293"/>
                  <a:pt x="435" y="293"/>
                </a:cubicBezTo>
                <a:cubicBezTo>
                  <a:pt x="436" y="287"/>
                  <a:pt x="436" y="281"/>
                  <a:pt x="437" y="275"/>
                </a:cubicBezTo>
                <a:cubicBezTo>
                  <a:pt x="432" y="275"/>
                  <a:pt x="426" y="275"/>
                  <a:pt x="420" y="274"/>
                </a:cubicBezTo>
                <a:cubicBezTo>
                  <a:pt x="420" y="280"/>
                  <a:pt x="419" y="286"/>
                  <a:pt x="418" y="292"/>
                </a:cubicBezTo>
                <a:close/>
                <a:moveTo>
                  <a:pt x="400" y="206"/>
                </a:moveTo>
                <a:cubicBezTo>
                  <a:pt x="405" y="206"/>
                  <a:pt x="409" y="207"/>
                  <a:pt x="414" y="207"/>
                </a:cubicBezTo>
                <a:cubicBezTo>
                  <a:pt x="415" y="202"/>
                  <a:pt x="415" y="198"/>
                  <a:pt x="415" y="193"/>
                </a:cubicBezTo>
                <a:cubicBezTo>
                  <a:pt x="411" y="192"/>
                  <a:pt x="406" y="192"/>
                  <a:pt x="401" y="192"/>
                </a:cubicBezTo>
                <a:cubicBezTo>
                  <a:pt x="401" y="196"/>
                  <a:pt x="400" y="201"/>
                  <a:pt x="400" y="206"/>
                </a:cubicBezTo>
                <a:close/>
                <a:moveTo>
                  <a:pt x="394" y="261"/>
                </a:moveTo>
                <a:cubicBezTo>
                  <a:pt x="399" y="262"/>
                  <a:pt x="405" y="262"/>
                  <a:pt x="410" y="263"/>
                </a:cubicBezTo>
                <a:cubicBezTo>
                  <a:pt x="411" y="257"/>
                  <a:pt x="411" y="251"/>
                  <a:pt x="411" y="246"/>
                </a:cubicBezTo>
                <a:cubicBezTo>
                  <a:pt x="406" y="246"/>
                  <a:pt x="401" y="246"/>
                  <a:pt x="397" y="246"/>
                </a:cubicBezTo>
                <a:cubicBezTo>
                  <a:pt x="396" y="251"/>
                  <a:pt x="395" y="256"/>
                  <a:pt x="394" y="261"/>
                </a:cubicBezTo>
                <a:close/>
                <a:moveTo>
                  <a:pt x="389" y="316"/>
                </a:moveTo>
                <a:cubicBezTo>
                  <a:pt x="394" y="317"/>
                  <a:pt x="401" y="318"/>
                  <a:pt x="407" y="318"/>
                </a:cubicBezTo>
                <a:cubicBezTo>
                  <a:pt x="407" y="312"/>
                  <a:pt x="407" y="306"/>
                  <a:pt x="408" y="300"/>
                </a:cubicBezTo>
                <a:cubicBezTo>
                  <a:pt x="402" y="300"/>
                  <a:pt x="396" y="299"/>
                  <a:pt x="390" y="299"/>
                </a:cubicBezTo>
                <a:cubicBezTo>
                  <a:pt x="390" y="304"/>
                  <a:pt x="389" y="311"/>
                  <a:pt x="389" y="316"/>
                </a:cubicBezTo>
                <a:close/>
                <a:moveTo>
                  <a:pt x="370" y="231"/>
                </a:moveTo>
                <a:cubicBezTo>
                  <a:pt x="375" y="231"/>
                  <a:pt x="380" y="231"/>
                  <a:pt x="385" y="232"/>
                </a:cubicBezTo>
                <a:cubicBezTo>
                  <a:pt x="385" y="227"/>
                  <a:pt x="385" y="223"/>
                  <a:pt x="385" y="218"/>
                </a:cubicBezTo>
                <a:cubicBezTo>
                  <a:pt x="380" y="218"/>
                  <a:pt x="376" y="217"/>
                  <a:pt x="371" y="217"/>
                </a:cubicBezTo>
                <a:cubicBezTo>
                  <a:pt x="371" y="222"/>
                  <a:pt x="371" y="226"/>
                  <a:pt x="370" y="231"/>
                </a:cubicBezTo>
                <a:close/>
                <a:moveTo>
                  <a:pt x="365" y="286"/>
                </a:moveTo>
                <a:cubicBezTo>
                  <a:pt x="370" y="286"/>
                  <a:pt x="376" y="287"/>
                  <a:pt x="381" y="288"/>
                </a:cubicBezTo>
                <a:cubicBezTo>
                  <a:pt x="382" y="282"/>
                  <a:pt x="382" y="277"/>
                  <a:pt x="382" y="271"/>
                </a:cubicBezTo>
                <a:cubicBezTo>
                  <a:pt x="377" y="271"/>
                  <a:pt x="371" y="270"/>
                  <a:pt x="366" y="270"/>
                </a:cubicBezTo>
                <a:cubicBezTo>
                  <a:pt x="366" y="275"/>
                  <a:pt x="365" y="281"/>
                  <a:pt x="365" y="286"/>
                </a:cubicBezTo>
                <a:close/>
                <a:moveTo>
                  <a:pt x="359" y="341"/>
                </a:moveTo>
                <a:cubicBezTo>
                  <a:pt x="365" y="342"/>
                  <a:pt x="371" y="342"/>
                  <a:pt x="377" y="343"/>
                </a:cubicBezTo>
                <a:cubicBezTo>
                  <a:pt x="377" y="337"/>
                  <a:pt x="378" y="331"/>
                  <a:pt x="378" y="325"/>
                </a:cubicBezTo>
                <a:cubicBezTo>
                  <a:pt x="372" y="324"/>
                  <a:pt x="366" y="324"/>
                  <a:pt x="361" y="324"/>
                </a:cubicBezTo>
                <a:cubicBezTo>
                  <a:pt x="360" y="329"/>
                  <a:pt x="359" y="336"/>
                  <a:pt x="359" y="341"/>
                </a:cubicBezTo>
                <a:close/>
                <a:moveTo>
                  <a:pt x="341" y="255"/>
                </a:moveTo>
                <a:cubicBezTo>
                  <a:pt x="346" y="256"/>
                  <a:pt x="351" y="256"/>
                  <a:pt x="356" y="257"/>
                </a:cubicBezTo>
                <a:cubicBezTo>
                  <a:pt x="356" y="252"/>
                  <a:pt x="356" y="248"/>
                  <a:pt x="357" y="242"/>
                </a:cubicBezTo>
                <a:cubicBezTo>
                  <a:pt x="352" y="242"/>
                  <a:pt x="347" y="242"/>
                  <a:pt x="342" y="242"/>
                </a:cubicBezTo>
                <a:cubicBezTo>
                  <a:pt x="342" y="247"/>
                  <a:pt x="342" y="251"/>
                  <a:pt x="341" y="255"/>
                </a:cubicBezTo>
                <a:close/>
                <a:moveTo>
                  <a:pt x="335" y="310"/>
                </a:moveTo>
                <a:cubicBezTo>
                  <a:pt x="341" y="311"/>
                  <a:pt x="346" y="312"/>
                  <a:pt x="351" y="312"/>
                </a:cubicBezTo>
                <a:cubicBezTo>
                  <a:pt x="352" y="307"/>
                  <a:pt x="352" y="301"/>
                  <a:pt x="353" y="296"/>
                </a:cubicBezTo>
                <a:cubicBezTo>
                  <a:pt x="347" y="295"/>
                  <a:pt x="342" y="295"/>
                  <a:pt x="337" y="295"/>
                </a:cubicBezTo>
                <a:cubicBezTo>
                  <a:pt x="336" y="300"/>
                  <a:pt x="335" y="306"/>
                  <a:pt x="335" y="310"/>
                </a:cubicBezTo>
                <a:close/>
                <a:moveTo>
                  <a:pt x="330" y="366"/>
                </a:moveTo>
                <a:cubicBezTo>
                  <a:pt x="336" y="366"/>
                  <a:pt x="341" y="367"/>
                  <a:pt x="347" y="367"/>
                </a:cubicBezTo>
                <a:cubicBezTo>
                  <a:pt x="347" y="361"/>
                  <a:pt x="348" y="355"/>
                  <a:pt x="348" y="349"/>
                </a:cubicBezTo>
                <a:cubicBezTo>
                  <a:pt x="343" y="349"/>
                  <a:pt x="337" y="349"/>
                  <a:pt x="332" y="349"/>
                </a:cubicBezTo>
                <a:cubicBezTo>
                  <a:pt x="331" y="355"/>
                  <a:pt x="330" y="361"/>
                  <a:pt x="330" y="366"/>
                </a:cubicBezTo>
                <a:close/>
                <a:moveTo>
                  <a:pt x="311" y="280"/>
                </a:moveTo>
                <a:cubicBezTo>
                  <a:pt x="316" y="281"/>
                  <a:pt x="321" y="281"/>
                  <a:pt x="326" y="282"/>
                </a:cubicBezTo>
                <a:cubicBezTo>
                  <a:pt x="326" y="277"/>
                  <a:pt x="326" y="272"/>
                  <a:pt x="327" y="268"/>
                </a:cubicBezTo>
                <a:cubicBezTo>
                  <a:pt x="322" y="267"/>
                  <a:pt x="317" y="267"/>
                  <a:pt x="313" y="267"/>
                </a:cubicBezTo>
                <a:cubicBezTo>
                  <a:pt x="312" y="271"/>
                  <a:pt x="312" y="276"/>
                  <a:pt x="311" y="280"/>
                </a:cubicBezTo>
                <a:close/>
                <a:moveTo>
                  <a:pt x="306" y="335"/>
                </a:moveTo>
                <a:cubicBezTo>
                  <a:pt x="311" y="336"/>
                  <a:pt x="316" y="336"/>
                  <a:pt x="321" y="337"/>
                </a:cubicBezTo>
                <a:cubicBezTo>
                  <a:pt x="322" y="331"/>
                  <a:pt x="322" y="326"/>
                  <a:pt x="323" y="320"/>
                </a:cubicBezTo>
                <a:cubicBezTo>
                  <a:pt x="318" y="320"/>
                  <a:pt x="313" y="320"/>
                  <a:pt x="308" y="320"/>
                </a:cubicBezTo>
                <a:cubicBezTo>
                  <a:pt x="307" y="325"/>
                  <a:pt x="307" y="330"/>
                  <a:pt x="306" y="335"/>
                </a:cubicBezTo>
                <a:close/>
                <a:moveTo>
                  <a:pt x="343" y="455"/>
                </a:moveTo>
                <a:cubicBezTo>
                  <a:pt x="335" y="459"/>
                  <a:pt x="327" y="459"/>
                  <a:pt x="318" y="453"/>
                </a:cubicBezTo>
                <a:cubicBezTo>
                  <a:pt x="322" y="464"/>
                  <a:pt x="321" y="472"/>
                  <a:pt x="313" y="479"/>
                </a:cubicBezTo>
                <a:cubicBezTo>
                  <a:pt x="315" y="479"/>
                  <a:pt x="316" y="478"/>
                  <a:pt x="317" y="478"/>
                </a:cubicBezTo>
                <a:cubicBezTo>
                  <a:pt x="326" y="473"/>
                  <a:pt x="334" y="474"/>
                  <a:pt x="341" y="482"/>
                </a:cubicBezTo>
                <a:cubicBezTo>
                  <a:pt x="338" y="473"/>
                  <a:pt x="336" y="464"/>
                  <a:pt x="343" y="455"/>
                </a:cubicBezTo>
                <a:close/>
                <a:moveTo>
                  <a:pt x="316" y="428"/>
                </a:moveTo>
                <a:cubicBezTo>
                  <a:pt x="309" y="428"/>
                  <a:pt x="302" y="428"/>
                  <a:pt x="296" y="427"/>
                </a:cubicBezTo>
                <a:cubicBezTo>
                  <a:pt x="296" y="434"/>
                  <a:pt x="295" y="440"/>
                  <a:pt x="294" y="447"/>
                </a:cubicBezTo>
                <a:cubicBezTo>
                  <a:pt x="301" y="444"/>
                  <a:pt x="307" y="445"/>
                  <a:pt x="314" y="449"/>
                </a:cubicBezTo>
                <a:cubicBezTo>
                  <a:pt x="311" y="442"/>
                  <a:pt x="313" y="434"/>
                  <a:pt x="316" y="428"/>
                </a:cubicBezTo>
                <a:close/>
                <a:moveTo>
                  <a:pt x="300" y="390"/>
                </a:moveTo>
                <a:cubicBezTo>
                  <a:pt x="306" y="391"/>
                  <a:pt x="313" y="392"/>
                  <a:pt x="318" y="392"/>
                </a:cubicBezTo>
                <a:cubicBezTo>
                  <a:pt x="318" y="386"/>
                  <a:pt x="319" y="380"/>
                  <a:pt x="319" y="375"/>
                </a:cubicBezTo>
                <a:cubicBezTo>
                  <a:pt x="313" y="374"/>
                  <a:pt x="307" y="374"/>
                  <a:pt x="302" y="373"/>
                </a:cubicBezTo>
                <a:cubicBezTo>
                  <a:pt x="301" y="379"/>
                  <a:pt x="301" y="385"/>
                  <a:pt x="300" y="390"/>
                </a:cubicBezTo>
                <a:close/>
                <a:moveTo>
                  <a:pt x="281" y="306"/>
                </a:moveTo>
                <a:cubicBezTo>
                  <a:pt x="287" y="306"/>
                  <a:pt x="292" y="306"/>
                  <a:pt x="297" y="307"/>
                </a:cubicBezTo>
                <a:cubicBezTo>
                  <a:pt x="297" y="302"/>
                  <a:pt x="297" y="297"/>
                  <a:pt x="297" y="292"/>
                </a:cubicBezTo>
                <a:cubicBezTo>
                  <a:pt x="292" y="292"/>
                  <a:pt x="287" y="292"/>
                  <a:pt x="283" y="291"/>
                </a:cubicBezTo>
                <a:cubicBezTo>
                  <a:pt x="282" y="296"/>
                  <a:pt x="282" y="301"/>
                  <a:pt x="281" y="306"/>
                </a:cubicBezTo>
                <a:close/>
                <a:moveTo>
                  <a:pt x="277" y="360"/>
                </a:moveTo>
                <a:cubicBezTo>
                  <a:pt x="282" y="360"/>
                  <a:pt x="288" y="361"/>
                  <a:pt x="293" y="362"/>
                </a:cubicBezTo>
                <a:cubicBezTo>
                  <a:pt x="293" y="357"/>
                  <a:pt x="293" y="352"/>
                  <a:pt x="293" y="346"/>
                </a:cubicBezTo>
                <a:cubicBezTo>
                  <a:pt x="288" y="346"/>
                  <a:pt x="283" y="345"/>
                  <a:pt x="278" y="345"/>
                </a:cubicBezTo>
                <a:cubicBezTo>
                  <a:pt x="277" y="350"/>
                  <a:pt x="277" y="355"/>
                  <a:pt x="277" y="360"/>
                </a:cubicBezTo>
                <a:close/>
                <a:moveTo>
                  <a:pt x="270" y="415"/>
                </a:moveTo>
                <a:cubicBezTo>
                  <a:pt x="273" y="415"/>
                  <a:pt x="276" y="415"/>
                  <a:pt x="279" y="415"/>
                </a:cubicBezTo>
                <a:cubicBezTo>
                  <a:pt x="282" y="416"/>
                  <a:pt x="285" y="417"/>
                  <a:pt x="288" y="417"/>
                </a:cubicBezTo>
                <a:cubicBezTo>
                  <a:pt x="288" y="411"/>
                  <a:pt x="289" y="405"/>
                  <a:pt x="289" y="399"/>
                </a:cubicBezTo>
                <a:cubicBezTo>
                  <a:pt x="284" y="399"/>
                  <a:pt x="278" y="398"/>
                  <a:pt x="272" y="398"/>
                </a:cubicBezTo>
                <a:cubicBezTo>
                  <a:pt x="272" y="404"/>
                  <a:pt x="271" y="410"/>
                  <a:pt x="270" y="415"/>
                </a:cubicBezTo>
                <a:close/>
                <a:moveTo>
                  <a:pt x="267" y="453"/>
                </a:moveTo>
                <a:cubicBezTo>
                  <a:pt x="267" y="458"/>
                  <a:pt x="266" y="465"/>
                  <a:pt x="265" y="471"/>
                </a:cubicBezTo>
                <a:cubicBezTo>
                  <a:pt x="268" y="471"/>
                  <a:pt x="271" y="470"/>
                  <a:pt x="274" y="470"/>
                </a:cubicBezTo>
                <a:cubicBezTo>
                  <a:pt x="277" y="471"/>
                  <a:pt x="280" y="472"/>
                  <a:pt x="283" y="472"/>
                </a:cubicBezTo>
                <a:cubicBezTo>
                  <a:pt x="284" y="466"/>
                  <a:pt x="284" y="459"/>
                  <a:pt x="285" y="453"/>
                </a:cubicBezTo>
                <a:cubicBezTo>
                  <a:pt x="279" y="453"/>
                  <a:pt x="273" y="453"/>
                  <a:pt x="267" y="453"/>
                </a:cubicBezTo>
                <a:close/>
                <a:moveTo>
                  <a:pt x="253" y="330"/>
                </a:moveTo>
                <a:cubicBezTo>
                  <a:pt x="257" y="331"/>
                  <a:pt x="262" y="331"/>
                  <a:pt x="267" y="332"/>
                </a:cubicBezTo>
                <a:cubicBezTo>
                  <a:pt x="267" y="327"/>
                  <a:pt x="268" y="322"/>
                  <a:pt x="268" y="317"/>
                </a:cubicBezTo>
                <a:cubicBezTo>
                  <a:pt x="263" y="317"/>
                  <a:pt x="259" y="317"/>
                  <a:pt x="254" y="317"/>
                </a:cubicBezTo>
                <a:cubicBezTo>
                  <a:pt x="253" y="321"/>
                  <a:pt x="253" y="326"/>
                  <a:pt x="253" y="330"/>
                </a:cubicBezTo>
                <a:close/>
                <a:moveTo>
                  <a:pt x="247" y="384"/>
                </a:moveTo>
                <a:cubicBezTo>
                  <a:pt x="252" y="385"/>
                  <a:pt x="257" y="386"/>
                  <a:pt x="262" y="386"/>
                </a:cubicBezTo>
                <a:cubicBezTo>
                  <a:pt x="263" y="381"/>
                  <a:pt x="263" y="376"/>
                  <a:pt x="263" y="371"/>
                </a:cubicBezTo>
                <a:cubicBezTo>
                  <a:pt x="258" y="371"/>
                  <a:pt x="253" y="370"/>
                  <a:pt x="248" y="370"/>
                </a:cubicBezTo>
                <a:cubicBezTo>
                  <a:pt x="248" y="375"/>
                  <a:pt x="247" y="380"/>
                  <a:pt x="247" y="384"/>
                </a:cubicBezTo>
                <a:close/>
                <a:moveTo>
                  <a:pt x="241" y="440"/>
                </a:moveTo>
                <a:cubicBezTo>
                  <a:pt x="247" y="440"/>
                  <a:pt x="253" y="441"/>
                  <a:pt x="258" y="441"/>
                </a:cubicBezTo>
                <a:cubicBezTo>
                  <a:pt x="258" y="435"/>
                  <a:pt x="259" y="430"/>
                  <a:pt x="259" y="424"/>
                </a:cubicBezTo>
                <a:cubicBezTo>
                  <a:pt x="254" y="424"/>
                  <a:pt x="249" y="424"/>
                  <a:pt x="243" y="424"/>
                </a:cubicBezTo>
                <a:cubicBezTo>
                  <a:pt x="243" y="429"/>
                  <a:pt x="242" y="434"/>
                  <a:pt x="241" y="440"/>
                </a:cubicBezTo>
                <a:close/>
                <a:moveTo>
                  <a:pt x="278" y="562"/>
                </a:moveTo>
                <a:cubicBezTo>
                  <a:pt x="278" y="561"/>
                  <a:pt x="278" y="560"/>
                  <a:pt x="278" y="559"/>
                </a:cubicBezTo>
                <a:cubicBezTo>
                  <a:pt x="271" y="564"/>
                  <a:pt x="264" y="563"/>
                  <a:pt x="256" y="559"/>
                </a:cubicBezTo>
                <a:cubicBezTo>
                  <a:pt x="259" y="568"/>
                  <a:pt x="257" y="575"/>
                  <a:pt x="253" y="581"/>
                </a:cubicBezTo>
                <a:cubicBezTo>
                  <a:pt x="260" y="578"/>
                  <a:pt x="268" y="578"/>
                  <a:pt x="275" y="583"/>
                </a:cubicBezTo>
                <a:cubicBezTo>
                  <a:pt x="276" y="583"/>
                  <a:pt x="277" y="583"/>
                  <a:pt x="277" y="583"/>
                </a:cubicBezTo>
                <a:cubicBezTo>
                  <a:pt x="273" y="576"/>
                  <a:pt x="273" y="569"/>
                  <a:pt x="278" y="562"/>
                </a:cubicBezTo>
                <a:close/>
                <a:moveTo>
                  <a:pt x="254" y="530"/>
                </a:moveTo>
                <a:cubicBezTo>
                  <a:pt x="245" y="533"/>
                  <a:pt x="238" y="533"/>
                  <a:pt x="230" y="529"/>
                </a:cubicBezTo>
                <a:cubicBezTo>
                  <a:pt x="234" y="538"/>
                  <a:pt x="232" y="545"/>
                  <a:pt x="227" y="553"/>
                </a:cubicBezTo>
                <a:cubicBezTo>
                  <a:pt x="236" y="548"/>
                  <a:pt x="243" y="549"/>
                  <a:pt x="251" y="553"/>
                </a:cubicBezTo>
                <a:cubicBezTo>
                  <a:pt x="248" y="545"/>
                  <a:pt x="249" y="538"/>
                  <a:pt x="254" y="530"/>
                </a:cubicBezTo>
                <a:close/>
                <a:moveTo>
                  <a:pt x="227" y="584"/>
                </a:moveTo>
                <a:cubicBezTo>
                  <a:pt x="227" y="591"/>
                  <a:pt x="226" y="598"/>
                  <a:pt x="226" y="605"/>
                </a:cubicBezTo>
                <a:cubicBezTo>
                  <a:pt x="234" y="601"/>
                  <a:pt x="241" y="605"/>
                  <a:pt x="248" y="609"/>
                </a:cubicBezTo>
                <a:cubicBezTo>
                  <a:pt x="244" y="601"/>
                  <a:pt x="244" y="593"/>
                  <a:pt x="249" y="585"/>
                </a:cubicBezTo>
                <a:cubicBezTo>
                  <a:pt x="242" y="587"/>
                  <a:pt x="234" y="588"/>
                  <a:pt x="227" y="584"/>
                </a:cubicBezTo>
                <a:close/>
                <a:moveTo>
                  <a:pt x="254" y="497"/>
                </a:moveTo>
                <a:cubicBezTo>
                  <a:pt x="255" y="491"/>
                  <a:pt x="255" y="484"/>
                  <a:pt x="255" y="478"/>
                </a:cubicBezTo>
                <a:cubicBezTo>
                  <a:pt x="250" y="478"/>
                  <a:pt x="244" y="477"/>
                  <a:pt x="238" y="477"/>
                </a:cubicBezTo>
                <a:cubicBezTo>
                  <a:pt x="237" y="483"/>
                  <a:pt x="236" y="489"/>
                  <a:pt x="236" y="494"/>
                </a:cubicBezTo>
                <a:cubicBezTo>
                  <a:pt x="242" y="495"/>
                  <a:pt x="248" y="496"/>
                  <a:pt x="254" y="497"/>
                </a:cubicBezTo>
                <a:close/>
                <a:moveTo>
                  <a:pt x="223" y="355"/>
                </a:moveTo>
                <a:cubicBezTo>
                  <a:pt x="228" y="355"/>
                  <a:pt x="232" y="356"/>
                  <a:pt x="237" y="356"/>
                </a:cubicBezTo>
                <a:cubicBezTo>
                  <a:pt x="237" y="351"/>
                  <a:pt x="238" y="346"/>
                  <a:pt x="238" y="342"/>
                </a:cubicBezTo>
                <a:cubicBezTo>
                  <a:pt x="233" y="342"/>
                  <a:pt x="229" y="341"/>
                  <a:pt x="224" y="341"/>
                </a:cubicBezTo>
                <a:cubicBezTo>
                  <a:pt x="224" y="346"/>
                  <a:pt x="223" y="350"/>
                  <a:pt x="223" y="355"/>
                </a:cubicBezTo>
                <a:close/>
                <a:moveTo>
                  <a:pt x="218" y="409"/>
                </a:moveTo>
                <a:cubicBezTo>
                  <a:pt x="223" y="409"/>
                  <a:pt x="228" y="410"/>
                  <a:pt x="232" y="410"/>
                </a:cubicBezTo>
                <a:cubicBezTo>
                  <a:pt x="233" y="406"/>
                  <a:pt x="233" y="401"/>
                  <a:pt x="233" y="396"/>
                </a:cubicBezTo>
                <a:cubicBezTo>
                  <a:pt x="229" y="396"/>
                  <a:pt x="224" y="395"/>
                  <a:pt x="219" y="395"/>
                </a:cubicBezTo>
                <a:cubicBezTo>
                  <a:pt x="219" y="400"/>
                  <a:pt x="219" y="404"/>
                  <a:pt x="218" y="409"/>
                </a:cubicBezTo>
                <a:close/>
                <a:moveTo>
                  <a:pt x="213" y="464"/>
                </a:moveTo>
                <a:cubicBezTo>
                  <a:pt x="218" y="465"/>
                  <a:pt x="224" y="465"/>
                  <a:pt x="229" y="466"/>
                </a:cubicBezTo>
                <a:cubicBezTo>
                  <a:pt x="229" y="460"/>
                  <a:pt x="229" y="455"/>
                  <a:pt x="230" y="449"/>
                </a:cubicBezTo>
                <a:cubicBezTo>
                  <a:pt x="224" y="449"/>
                  <a:pt x="219" y="448"/>
                  <a:pt x="213" y="448"/>
                </a:cubicBezTo>
                <a:cubicBezTo>
                  <a:pt x="213" y="453"/>
                  <a:pt x="213" y="459"/>
                  <a:pt x="213" y="464"/>
                </a:cubicBezTo>
                <a:close/>
                <a:moveTo>
                  <a:pt x="208" y="502"/>
                </a:moveTo>
                <a:cubicBezTo>
                  <a:pt x="208" y="508"/>
                  <a:pt x="207" y="514"/>
                  <a:pt x="206" y="519"/>
                </a:cubicBezTo>
                <a:cubicBezTo>
                  <a:pt x="212" y="520"/>
                  <a:pt x="218" y="520"/>
                  <a:pt x="224" y="521"/>
                </a:cubicBezTo>
                <a:cubicBezTo>
                  <a:pt x="224" y="515"/>
                  <a:pt x="225" y="509"/>
                  <a:pt x="225" y="503"/>
                </a:cubicBezTo>
                <a:cubicBezTo>
                  <a:pt x="220" y="503"/>
                  <a:pt x="214" y="502"/>
                  <a:pt x="208" y="502"/>
                </a:cubicBezTo>
                <a:close/>
                <a:moveTo>
                  <a:pt x="224" y="556"/>
                </a:moveTo>
                <a:cubicBezTo>
                  <a:pt x="217" y="556"/>
                  <a:pt x="210" y="556"/>
                  <a:pt x="204" y="556"/>
                </a:cubicBezTo>
                <a:cubicBezTo>
                  <a:pt x="203" y="562"/>
                  <a:pt x="202" y="569"/>
                  <a:pt x="201" y="574"/>
                </a:cubicBezTo>
                <a:cubicBezTo>
                  <a:pt x="208" y="575"/>
                  <a:pt x="215" y="576"/>
                  <a:pt x="221" y="577"/>
                </a:cubicBezTo>
                <a:cubicBezTo>
                  <a:pt x="219" y="570"/>
                  <a:pt x="220" y="562"/>
                  <a:pt x="224" y="556"/>
                </a:cubicBezTo>
                <a:close/>
                <a:moveTo>
                  <a:pt x="217" y="612"/>
                </a:moveTo>
                <a:cubicBezTo>
                  <a:pt x="211" y="611"/>
                  <a:pt x="204" y="611"/>
                  <a:pt x="198" y="610"/>
                </a:cubicBezTo>
                <a:cubicBezTo>
                  <a:pt x="197" y="617"/>
                  <a:pt x="197" y="623"/>
                  <a:pt x="196" y="630"/>
                </a:cubicBezTo>
                <a:cubicBezTo>
                  <a:pt x="204" y="627"/>
                  <a:pt x="211" y="630"/>
                  <a:pt x="218" y="634"/>
                </a:cubicBezTo>
                <a:cubicBezTo>
                  <a:pt x="215" y="627"/>
                  <a:pt x="213" y="619"/>
                  <a:pt x="217" y="612"/>
                </a:cubicBezTo>
                <a:close/>
                <a:moveTo>
                  <a:pt x="193" y="380"/>
                </a:moveTo>
                <a:cubicBezTo>
                  <a:pt x="198" y="380"/>
                  <a:pt x="202" y="380"/>
                  <a:pt x="207" y="380"/>
                </a:cubicBezTo>
                <a:cubicBezTo>
                  <a:pt x="207" y="376"/>
                  <a:pt x="208" y="371"/>
                  <a:pt x="208" y="367"/>
                </a:cubicBezTo>
                <a:cubicBezTo>
                  <a:pt x="204" y="367"/>
                  <a:pt x="200" y="366"/>
                  <a:pt x="195" y="366"/>
                </a:cubicBezTo>
                <a:cubicBezTo>
                  <a:pt x="194" y="371"/>
                  <a:pt x="194" y="375"/>
                  <a:pt x="193" y="380"/>
                </a:cubicBezTo>
                <a:close/>
                <a:moveTo>
                  <a:pt x="188" y="434"/>
                </a:moveTo>
                <a:cubicBezTo>
                  <a:pt x="194" y="435"/>
                  <a:pt x="199" y="436"/>
                  <a:pt x="204" y="436"/>
                </a:cubicBezTo>
                <a:cubicBezTo>
                  <a:pt x="204" y="431"/>
                  <a:pt x="204" y="426"/>
                  <a:pt x="204" y="421"/>
                </a:cubicBezTo>
                <a:cubicBezTo>
                  <a:pt x="199" y="421"/>
                  <a:pt x="195" y="420"/>
                  <a:pt x="190" y="420"/>
                </a:cubicBezTo>
                <a:cubicBezTo>
                  <a:pt x="189" y="425"/>
                  <a:pt x="189" y="429"/>
                  <a:pt x="188" y="434"/>
                </a:cubicBezTo>
                <a:close/>
                <a:moveTo>
                  <a:pt x="183" y="489"/>
                </a:moveTo>
                <a:cubicBezTo>
                  <a:pt x="188" y="489"/>
                  <a:pt x="194" y="490"/>
                  <a:pt x="199" y="491"/>
                </a:cubicBezTo>
                <a:cubicBezTo>
                  <a:pt x="199" y="485"/>
                  <a:pt x="199" y="480"/>
                  <a:pt x="199" y="475"/>
                </a:cubicBezTo>
                <a:cubicBezTo>
                  <a:pt x="194" y="475"/>
                  <a:pt x="189" y="474"/>
                  <a:pt x="184" y="474"/>
                </a:cubicBezTo>
                <a:cubicBezTo>
                  <a:pt x="184" y="479"/>
                  <a:pt x="183" y="484"/>
                  <a:pt x="183" y="489"/>
                </a:cubicBezTo>
                <a:close/>
                <a:moveTo>
                  <a:pt x="178" y="544"/>
                </a:moveTo>
                <a:cubicBezTo>
                  <a:pt x="183" y="544"/>
                  <a:pt x="189" y="545"/>
                  <a:pt x="194" y="545"/>
                </a:cubicBezTo>
                <a:cubicBezTo>
                  <a:pt x="194" y="539"/>
                  <a:pt x="195" y="533"/>
                  <a:pt x="195" y="528"/>
                </a:cubicBezTo>
                <a:cubicBezTo>
                  <a:pt x="190" y="528"/>
                  <a:pt x="185" y="528"/>
                  <a:pt x="180" y="528"/>
                </a:cubicBezTo>
                <a:cubicBezTo>
                  <a:pt x="179" y="533"/>
                  <a:pt x="178" y="538"/>
                  <a:pt x="178" y="544"/>
                </a:cubicBezTo>
                <a:close/>
                <a:moveTo>
                  <a:pt x="174" y="581"/>
                </a:moveTo>
                <a:cubicBezTo>
                  <a:pt x="173" y="587"/>
                  <a:pt x="173" y="593"/>
                  <a:pt x="172" y="598"/>
                </a:cubicBezTo>
                <a:cubicBezTo>
                  <a:pt x="178" y="599"/>
                  <a:pt x="184" y="600"/>
                  <a:pt x="190" y="601"/>
                </a:cubicBezTo>
                <a:cubicBezTo>
                  <a:pt x="190" y="595"/>
                  <a:pt x="191" y="588"/>
                  <a:pt x="191" y="582"/>
                </a:cubicBezTo>
                <a:cubicBezTo>
                  <a:pt x="186" y="582"/>
                  <a:pt x="180" y="582"/>
                  <a:pt x="174" y="581"/>
                </a:cubicBezTo>
                <a:close/>
                <a:moveTo>
                  <a:pt x="180" y="743"/>
                </a:moveTo>
                <a:cubicBezTo>
                  <a:pt x="172" y="745"/>
                  <a:pt x="165" y="746"/>
                  <a:pt x="157" y="742"/>
                </a:cubicBezTo>
                <a:cubicBezTo>
                  <a:pt x="160" y="750"/>
                  <a:pt x="158" y="756"/>
                  <a:pt x="155" y="764"/>
                </a:cubicBezTo>
                <a:cubicBezTo>
                  <a:pt x="162" y="761"/>
                  <a:pt x="169" y="761"/>
                  <a:pt x="175" y="765"/>
                </a:cubicBezTo>
                <a:cubicBezTo>
                  <a:pt x="176" y="766"/>
                  <a:pt x="177" y="766"/>
                  <a:pt x="179" y="766"/>
                </a:cubicBezTo>
                <a:cubicBezTo>
                  <a:pt x="174" y="758"/>
                  <a:pt x="176" y="751"/>
                  <a:pt x="180" y="743"/>
                </a:cubicBezTo>
                <a:close/>
                <a:moveTo>
                  <a:pt x="164" y="958"/>
                </a:moveTo>
                <a:cubicBezTo>
                  <a:pt x="156" y="963"/>
                  <a:pt x="148" y="964"/>
                  <a:pt x="140" y="960"/>
                </a:cubicBezTo>
                <a:cubicBezTo>
                  <a:pt x="139" y="967"/>
                  <a:pt x="139" y="974"/>
                  <a:pt x="138" y="981"/>
                </a:cubicBezTo>
                <a:cubicBezTo>
                  <a:pt x="146" y="978"/>
                  <a:pt x="153" y="979"/>
                  <a:pt x="159" y="985"/>
                </a:cubicBezTo>
                <a:cubicBezTo>
                  <a:pt x="159" y="984"/>
                  <a:pt x="159" y="982"/>
                  <a:pt x="158" y="981"/>
                </a:cubicBezTo>
                <a:cubicBezTo>
                  <a:pt x="155" y="972"/>
                  <a:pt x="157" y="965"/>
                  <a:pt x="164" y="958"/>
                </a:cubicBezTo>
                <a:close/>
                <a:moveTo>
                  <a:pt x="179" y="1047"/>
                </a:moveTo>
                <a:cubicBezTo>
                  <a:pt x="172" y="1046"/>
                  <a:pt x="166" y="1046"/>
                  <a:pt x="160" y="1045"/>
                </a:cubicBezTo>
                <a:cubicBezTo>
                  <a:pt x="160" y="1051"/>
                  <a:pt x="159" y="1058"/>
                  <a:pt x="158" y="1065"/>
                </a:cubicBezTo>
                <a:cubicBezTo>
                  <a:pt x="165" y="1063"/>
                  <a:pt x="172" y="1064"/>
                  <a:pt x="179" y="1067"/>
                </a:cubicBezTo>
                <a:cubicBezTo>
                  <a:pt x="175" y="1060"/>
                  <a:pt x="177" y="1053"/>
                  <a:pt x="179" y="1047"/>
                </a:cubicBezTo>
                <a:close/>
                <a:moveTo>
                  <a:pt x="167" y="1164"/>
                </a:moveTo>
                <a:cubicBezTo>
                  <a:pt x="168" y="1161"/>
                  <a:pt x="169" y="1158"/>
                  <a:pt x="170" y="1155"/>
                </a:cubicBezTo>
                <a:cubicBezTo>
                  <a:pt x="163" y="1155"/>
                  <a:pt x="156" y="1154"/>
                  <a:pt x="151" y="1154"/>
                </a:cubicBezTo>
                <a:cubicBezTo>
                  <a:pt x="150" y="1160"/>
                  <a:pt x="150" y="1166"/>
                  <a:pt x="149" y="1171"/>
                </a:cubicBezTo>
                <a:cubicBezTo>
                  <a:pt x="155" y="1172"/>
                  <a:pt x="161" y="1173"/>
                  <a:pt x="168" y="1174"/>
                </a:cubicBezTo>
                <a:cubicBezTo>
                  <a:pt x="167" y="1171"/>
                  <a:pt x="167" y="1167"/>
                  <a:pt x="167" y="1164"/>
                </a:cubicBezTo>
                <a:close/>
                <a:moveTo>
                  <a:pt x="76" y="946"/>
                </a:moveTo>
                <a:cubicBezTo>
                  <a:pt x="77" y="940"/>
                  <a:pt x="78" y="935"/>
                  <a:pt x="78" y="929"/>
                </a:cubicBezTo>
                <a:cubicBezTo>
                  <a:pt x="76" y="929"/>
                  <a:pt x="73" y="930"/>
                  <a:pt x="71" y="929"/>
                </a:cubicBezTo>
                <a:cubicBezTo>
                  <a:pt x="68" y="929"/>
                  <a:pt x="65" y="928"/>
                  <a:pt x="62" y="928"/>
                </a:cubicBezTo>
                <a:cubicBezTo>
                  <a:pt x="62" y="933"/>
                  <a:pt x="61" y="939"/>
                  <a:pt x="61" y="944"/>
                </a:cubicBezTo>
                <a:cubicBezTo>
                  <a:pt x="66" y="944"/>
                  <a:pt x="71" y="945"/>
                  <a:pt x="76" y="946"/>
                </a:cubicBezTo>
                <a:close/>
                <a:moveTo>
                  <a:pt x="58" y="983"/>
                </a:moveTo>
                <a:cubicBezTo>
                  <a:pt x="58" y="989"/>
                  <a:pt x="57" y="994"/>
                  <a:pt x="57" y="998"/>
                </a:cubicBezTo>
                <a:cubicBezTo>
                  <a:pt x="62" y="999"/>
                  <a:pt x="67" y="999"/>
                  <a:pt x="71" y="1000"/>
                </a:cubicBezTo>
                <a:cubicBezTo>
                  <a:pt x="72" y="994"/>
                  <a:pt x="72" y="989"/>
                  <a:pt x="73" y="984"/>
                </a:cubicBezTo>
                <a:cubicBezTo>
                  <a:pt x="68" y="984"/>
                  <a:pt x="63" y="984"/>
                  <a:pt x="58" y="983"/>
                </a:cubicBezTo>
                <a:close/>
                <a:moveTo>
                  <a:pt x="67" y="874"/>
                </a:moveTo>
                <a:cubicBezTo>
                  <a:pt x="67" y="879"/>
                  <a:pt x="66" y="885"/>
                  <a:pt x="66" y="889"/>
                </a:cubicBezTo>
                <a:cubicBezTo>
                  <a:pt x="71" y="890"/>
                  <a:pt x="77" y="891"/>
                  <a:pt x="82" y="891"/>
                </a:cubicBezTo>
                <a:cubicBezTo>
                  <a:pt x="82" y="885"/>
                  <a:pt x="83" y="880"/>
                  <a:pt x="83" y="874"/>
                </a:cubicBezTo>
                <a:cubicBezTo>
                  <a:pt x="78" y="874"/>
                  <a:pt x="73" y="874"/>
                  <a:pt x="67" y="874"/>
                </a:cubicBezTo>
                <a:close/>
                <a:moveTo>
                  <a:pt x="86" y="837"/>
                </a:moveTo>
                <a:cubicBezTo>
                  <a:pt x="86" y="831"/>
                  <a:pt x="87" y="826"/>
                  <a:pt x="87" y="821"/>
                </a:cubicBezTo>
                <a:cubicBezTo>
                  <a:pt x="82" y="821"/>
                  <a:pt x="76" y="820"/>
                  <a:pt x="71" y="820"/>
                </a:cubicBezTo>
                <a:cubicBezTo>
                  <a:pt x="71" y="825"/>
                  <a:pt x="71" y="830"/>
                  <a:pt x="70" y="835"/>
                </a:cubicBezTo>
                <a:cubicBezTo>
                  <a:pt x="76" y="835"/>
                  <a:pt x="81" y="836"/>
                  <a:pt x="86" y="837"/>
                </a:cubicBezTo>
                <a:close/>
                <a:moveTo>
                  <a:pt x="76" y="1082"/>
                </a:moveTo>
                <a:cubicBezTo>
                  <a:pt x="81" y="1083"/>
                  <a:pt x="87" y="1083"/>
                  <a:pt x="92" y="1084"/>
                </a:cubicBezTo>
                <a:cubicBezTo>
                  <a:pt x="92" y="1078"/>
                  <a:pt x="93" y="1073"/>
                  <a:pt x="93" y="1068"/>
                </a:cubicBezTo>
                <a:cubicBezTo>
                  <a:pt x="88" y="1067"/>
                  <a:pt x="83" y="1067"/>
                  <a:pt x="78" y="1067"/>
                </a:cubicBezTo>
                <a:cubicBezTo>
                  <a:pt x="77" y="1072"/>
                  <a:pt x="77" y="1077"/>
                  <a:pt x="76" y="1082"/>
                </a:cubicBezTo>
                <a:close/>
                <a:moveTo>
                  <a:pt x="96" y="1029"/>
                </a:moveTo>
                <a:cubicBezTo>
                  <a:pt x="97" y="1024"/>
                  <a:pt x="97" y="1019"/>
                  <a:pt x="97" y="1013"/>
                </a:cubicBezTo>
                <a:cubicBezTo>
                  <a:pt x="92" y="1013"/>
                  <a:pt x="87" y="1013"/>
                  <a:pt x="82" y="1013"/>
                </a:cubicBezTo>
                <a:cubicBezTo>
                  <a:pt x="82" y="1018"/>
                  <a:pt x="82" y="1023"/>
                  <a:pt x="81" y="1028"/>
                </a:cubicBezTo>
                <a:cubicBezTo>
                  <a:pt x="86" y="1028"/>
                  <a:pt x="92" y="1029"/>
                  <a:pt x="96" y="1029"/>
                </a:cubicBezTo>
                <a:close/>
                <a:moveTo>
                  <a:pt x="103" y="977"/>
                </a:moveTo>
                <a:cubicBezTo>
                  <a:pt x="103" y="971"/>
                  <a:pt x="103" y="965"/>
                  <a:pt x="103" y="959"/>
                </a:cubicBezTo>
                <a:cubicBezTo>
                  <a:pt x="97" y="958"/>
                  <a:pt x="92" y="958"/>
                  <a:pt x="86" y="958"/>
                </a:cubicBezTo>
                <a:cubicBezTo>
                  <a:pt x="86" y="963"/>
                  <a:pt x="85" y="969"/>
                  <a:pt x="85" y="974"/>
                </a:cubicBezTo>
                <a:cubicBezTo>
                  <a:pt x="91" y="975"/>
                  <a:pt x="97" y="976"/>
                  <a:pt x="103" y="977"/>
                </a:cubicBezTo>
                <a:close/>
                <a:moveTo>
                  <a:pt x="144" y="824"/>
                </a:moveTo>
                <a:cubicBezTo>
                  <a:pt x="137" y="824"/>
                  <a:pt x="131" y="823"/>
                  <a:pt x="125" y="823"/>
                </a:cubicBezTo>
                <a:cubicBezTo>
                  <a:pt x="124" y="829"/>
                  <a:pt x="124" y="835"/>
                  <a:pt x="123" y="841"/>
                </a:cubicBezTo>
                <a:cubicBezTo>
                  <a:pt x="129" y="842"/>
                  <a:pt x="136" y="842"/>
                  <a:pt x="143" y="843"/>
                </a:cubicBezTo>
                <a:cubicBezTo>
                  <a:pt x="140" y="837"/>
                  <a:pt x="142" y="830"/>
                  <a:pt x="144" y="824"/>
                </a:cubicBezTo>
                <a:close/>
                <a:moveTo>
                  <a:pt x="121" y="878"/>
                </a:moveTo>
                <a:cubicBezTo>
                  <a:pt x="120" y="884"/>
                  <a:pt x="120" y="890"/>
                  <a:pt x="119" y="896"/>
                </a:cubicBezTo>
                <a:cubicBezTo>
                  <a:pt x="124" y="896"/>
                  <a:pt x="131" y="897"/>
                  <a:pt x="136" y="897"/>
                </a:cubicBezTo>
                <a:cubicBezTo>
                  <a:pt x="137" y="891"/>
                  <a:pt x="138" y="885"/>
                  <a:pt x="138" y="878"/>
                </a:cubicBezTo>
                <a:cubicBezTo>
                  <a:pt x="133" y="878"/>
                  <a:pt x="126" y="878"/>
                  <a:pt x="121" y="878"/>
                </a:cubicBezTo>
                <a:close/>
                <a:moveTo>
                  <a:pt x="135" y="1014"/>
                </a:moveTo>
                <a:cubicBezTo>
                  <a:pt x="134" y="1021"/>
                  <a:pt x="134" y="1028"/>
                  <a:pt x="133" y="1034"/>
                </a:cubicBezTo>
                <a:cubicBezTo>
                  <a:pt x="139" y="1034"/>
                  <a:pt x="146" y="1035"/>
                  <a:pt x="151" y="1035"/>
                </a:cubicBezTo>
                <a:cubicBezTo>
                  <a:pt x="152" y="1029"/>
                  <a:pt x="153" y="1022"/>
                  <a:pt x="154" y="1015"/>
                </a:cubicBezTo>
                <a:cubicBezTo>
                  <a:pt x="148" y="1018"/>
                  <a:pt x="141" y="1018"/>
                  <a:pt x="135" y="1014"/>
                </a:cubicBezTo>
                <a:close/>
                <a:moveTo>
                  <a:pt x="116" y="932"/>
                </a:moveTo>
                <a:cubicBezTo>
                  <a:pt x="115" y="938"/>
                  <a:pt x="115" y="944"/>
                  <a:pt x="114" y="949"/>
                </a:cubicBezTo>
                <a:cubicBezTo>
                  <a:pt x="121" y="950"/>
                  <a:pt x="127" y="951"/>
                  <a:pt x="132" y="952"/>
                </a:cubicBezTo>
                <a:cubicBezTo>
                  <a:pt x="133" y="946"/>
                  <a:pt x="133" y="939"/>
                  <a:pt x="133" y="934"/>
                </a:cubicBezTo>
                <a:cubicBezTo>
                  <a:pt x="128" y="933"/>
                  <a:pt x="122" y="933"/>
                  <a:pt x="116" y="932"/>
                </a:cubicBezTo>
                <a:close/>
                <a:moveTo>
                  <a:pt x="122" y="741"/>
                </a:moveTo>
                <a:cubicBezTo>
                  <a:pt x="116" y="741"/>
                  <a:pt x="111" y="741"/>
                  <a:pt x="106" y="741"/>
                </a:cubicBezTo>
                <a:cubicBezTo>
                  <a:pt x="106" y="746"/>
                  <a:pt x="105" y="751"/>
                  <a:pt x="104" y="757"/>
                </a:cubicBezTo>
                <a:cubicBezTo>
                  <a:pt x="110" y="757"/>
                  <a:pt x="115" y="758"/>
                  <a:pt x="121" y="758"/>
                </a:cubicBezTo>
                <a:cubicBezTo>
                  <a:pt x="121" y="753"/>
                  <a:pt x="121" y="747"/>
                  <a:pt x="122" y="741"/>
                </a:cubicBezTo>
                <a:close/>
                <a:moveTo>
                  <a:pt x="101" y="794"/>
                </a:moveTo>
                <a:cubicBezTo>
                  <a:pt x="100" y="800"/>
                  <a:pt x="100" y="806"/>
                  <a:pt x="100" y="810"/>
                </a:cubicBezTo>
                <a:cubicBezTo>
                  <a:pt x="106" y="811"/>
                  <a:pt x="111" y="812"/>
                  <a:pt x="116" y="813"/>
                </a:cubicBezTo>
                <a:cubicBezTo>
                  <a:pt x="117" y="807"/>
                  <a:pt x="117" y="801"/>
                  <a:pt x="117" y="796"/>
                </a:cubicBezTo>
                <a:cubicBezTo>
                  <a:pt x="112" y="795"/>
                  <a:pt x="106" y="795"/>
                  <a:pt x="101" y="794"/>
                </a:cubicBezTo>
                <a:close/>
                <a:moveTo>
                  <a:pt x="96" y="848"/>
                </a:moveTo>
                <a:cubicBezTo>
                  <a:pt x="95" y="854"/>
                  <a:pt x="94" y="860"/>
                  <a:pt x="94" y="865"/>
                </a:cubicBezTo>
                <a:cubicBezTo>
                  <a:pt x="100" y="866"/>
                  <a:pt x="105" y="866"/>
                  <a:pt x="111" y="867"/>
                </a:cubicBezTo>
                <a:cubicBezTo>
                  <a:pt x="112" y="861"/>
                  <a:pt x="112" y="855"/>
                  <a:pt x="113" y="849"/>
                </a:cubicBezTo>
                <a:cubicBezTo>
                  <a:pt x="107" y="849"/>
                  <a:pt x="101" y="849"/>
                  <a:pt x="96" y="848"/>
                </a:cubicBezTo>
                <a:close/>
                <a:moveTo>
                  <a:pt x="91" y="903"/>
                </a:moveTo>
                <a:cubicBezTo>
                  <a:pt x="91" y="909"/>
                  <a:pt x="90" y="915"/>
                  <a:pt x="90" y="920"/>
                </a:cubicBezTo>
                <a:cubicBezTo>
                  <a:pt x="96" y="920"/>
                  <a:pt x="101" y="921"/>
                  <a:pt x="107" y="922"/>
                </a:cubicBezTo>
                <a:cubicBezTo>
                  <a:pt x="107" y="916"/>
                  <a:pt x="108" y="910"/>
                  <a:pt x="109" y="904"/>
                </a:cubicBezTo>
                <a:cubicBezTo>
                  <a:pt x="103" y="904"/>
                  <a:pt x="97" y="903"/>
                  <a:pt x="91" y="903"/>
                </a:cubicBezTo>
                <a:close/>
                <a:moveTo>
                  <a:pt x="100" y="1112"/>
                </a:moveTo>
                <a:cubicBezTo>
                  <a:pt x="106" y="1113"/>
                  <a:pt x="112" y="1114"/>
                  <a:pt x="117" y="1114"/>
                </a:cubicBezTo>
                <a:cubicBezTo>
                  <a:pt x="117" y="1108"/>
                  <a:pt x="118" y="1102"/>
                  <a:pt x="119" y="1097"/>
                </a:cubicBezTo>
                <a:cubicBezTo>
                  <a:pt x="113" y="1097"/>
                  <a:pt x="108" y="1096"/>
                  <a:pt x="102" y="1096"/>
                </a:cubicBezTo>
                <a:cubicBezTo>
                  <a:pt x="101" y="1102"/>
                  <a:pt x="101" y="1107"/>
                  <a:pt x="100" y="1112"/>
                </a:cubicBezTo>
                <a:close/>
                <a:moveTo>
                  <a:pt x="122" y="1060"/>
                </a:moveTo>
                <a:cubicBezTo>
                  <a:pt x="123" y="1054"/>
                  <a:pt x="124" y="1047"/>
                  <a:pt x="124" y="1042"/>
                </a:cubicBezTo>
                <a:cubicBezTo>
                  <a:pt x="119" y="1042"/>
                  <a:pt x="113" y="1042"/>
                  <a:pt x="107" y="1042"/>
                </a:cubicBezTo>
                <a:cubicBezTo>
                  <a:pt x="106" y="1047"/>
                  <a:pt x="106" y="1053"/>
                  <a:pt x="105" y="1058"/>
                </a:cubicBezTo>
                <a:cubicBezTo>
                  <a:pt x="108" y="1058"/>
                  <a:pt x="111" y="1058"/>
                  <a:pt x="114" y="1058"/>
                </a:cubicBezTo>
                <a:cubicBezTo>
                  <a:pt x="117" y="1059"/>
                  <a:pt x="120" y="1060"/>
                  <a:pt x="122" y="1060"/>
                </a:cubicBezTo>
                <a:close/>
                <a:moveTo>
                  <a:pt x="127" y="1006"/>
                </a:moveTo>
                <a:cubicBezTo>
                  <a:pt x="127" y="999"/>
                  <a:pt x="128" y="993"/>
                  <a:pt x="129" y="988"/>
                </a:cubicBezTo>
                <a:cubicBezTo>
                  <a:pt x="122" y="987"/>
                  <a:pt x="116" y="986"/>
                  <a:pt x="110" y="986"/>
                </a:cubicBezTo>
                <a:cubicBezTo>
                  <a:pt x="110" y="992"/>
                  <a:pt x="110" y="998"/>
                  <a:pt x="110" y="1003"/>
                </a:cubicBezTo>
                <a:cubicBezTo>
                  <a:pt x="115" y="1004"/>
                  <a:pt x="121" y="1005"/>
                  <a:pt x="127" y="1006"/>
                </a:cubicBezTo>
                <a:close/>
                <a:moveTo>
                  <a:pt x="125" y="1141"/>
                </a:moveTo>
                <a:cubicBezTo>
                  <a:pt x="131" y="1142"/>
                  <a:pt x="137" y="1143"/>
                  <a:pt x="142" y="1144"/>
                </a:cubicBezTo>
                <a:cubicBezTo>
                  <a:pt x="142" y="1138"/>
                  <a:pt x="143" y="1132"/>
                  <a:pt x="143" y="1127"/>
                </a:cubicBezTo>
                <a:cubicBezTo>
                  <a:pt x="138" y="1126"/>
                  <a:pt x="132" y="1126"/>
                  <a:pt x="126" y="1125"/>
                </a:cubicBezTo>
                <a:cubicBezTo>
                  <a:pt x="126" y="1131"/>
                  <a:pt x="125" y="1137"/>
                  <a:pt x="125" y="1141"/>
                </a:cubicBezTo>
                <a:close/>
                <a:moveTo>
                  <a:pt x="147" y="1090"/>
                </a:moveTo>
                <a:cubicBezTo>
                  <a:pt x="148" y="1084"/>
                  <a:pt x="149" y="1077"/>
                  <a:pt x="149" y="1071"/>
                </a:cubicBezTo>
                <a:cubicBezTo>
                  <a:pt x="144" y="1071"/>
                  <a:pt x="137" y="1071"/>
                  <a:pt x="131" y="1071"/>
                </a:cubicBezTo>
                <a:cubicBezTo>
                  <a:pt x="131" y="1076"/>
                  <a:pt x="130" y="1083"/>
                  <a:pt x="129" y="1088"/>
                </a:cubicBezTo>
                <a:cubicBezTo>
                  <a:pt x="136" y="1089"/>
                  <a:pt x="142" y="1090"/>
                  <a:pt x="147" y="1090"/>
                </a:cubicBezTo>
                <a:close/>
                <a:moveTo>
                  <a:pt x="145" y="1226"/>
                </a:moveTo>
                <a:cubicBezTo>
                  <a:pt x="151" y="1226"/>
                  <a:pt x="157" y="1227"/>
                  <a:pt x="162" y="1228"/>
                </a:cubicBezTo>
                <a:cubicBezTo>
                  <a:pt x="163" y="1221"/>
                  <a:pt x="164" y="1215"/>
                  <a:pt x="164" y="1210"/>
                </a:cubicBezTo>
                <a:cubicBezTo>
                  <a:pt x="159" y="1210"/>
                  <a:pt x="153" y="1210"/>
                  <a:pt x="147" y="1210"/>
                </a:cubicBezTo>
                <a:cubicBezTo>
                  <a:pt x="146" y="1215"/>
                  <a:pt x="146" y="1220"/>
                  <a:pt x="145" y="1226"/>
                </a:cubicBezTo>
                <a:close/>
                <a:moveTo>
                  <a:pt x="173" y="1120"/>
                </a:moveTo>
                <a:cubicBezTo>
                  <a:pt x="173" y="1114"/>
                  <a:pt x="173" y="1108"/>
                  <a:pt x="174" y="1102"/>
                </a:cubicBezTo>
                <a:cubicBezTo>
                  <a:pt x="168" y="1101"/>
                  <a:pt x="161" y="1100"/>
                  <a:pt x="155" y="1100"/>
                </a:cubicBezTo>
                <a:cubicBezTo>
                  <a:pt x="155" y="1106"/>
                  <a:pt x="155" y="1112"/>
                  <a:pt x="154" y="1117"/>
                </a:cubicBezTo>
                <a:cubicBezTo>
                  <a:pt x="161" y="1118"/>
                  <a:pt x="167" y="1119"/>
                  <a:pt x="173" y="1120"/>
                </a:cubicBezTo>
                <a:close/>
                <a:moveTo>
                  <a:pt x="170" y="1255"/>
                </a:moveTo>
                <a:cubicBezTo>
                  <a:pt x="176" y="1256"/>
                  <a:pt x="182" y="1256"/>
                  <a:pt x="187" y="1257"/>
                </a:cubicBezTo>
                <a:cubicBezTo>
                  <a:pt x="188" y="1251"/>
                  <a:pt x="188" y="1245"/>
                  <a:pt x="188" y="1240"/>
                </a:cubicBezTo>
                <a:cubicBezTo>
                  <a:pt x="185" y="1240"/>
                  <a:pt x="182" y="1240"/>
                  <a:pt x="179" y="1240"/>
                </a:cubicBezTo>
                <a:cubicBezTo>
                  <a:pt x="176" y="1240"/>
                  <a:pt x="174" y="1239"/>
                  <a:pt x="171" y="1238"/>
                </a:cubicBezTo>
                <a:cubicBezTo>
                  <a:pt x="171" y="1244"/>
                  <a:pt x="171" y="1250"/>
                  <a:pt x="170" y="1255"/>
                </a:cubicBezTo>
                <a:close/>
                <a:moveTo>
                  <a:pt x="191" y="1203"/>
                </a:moveTo>
                <a:cubicBezTo>
                  <a:pt x="192" y="1197"/>
                  <a:pt x="193" y="1190"/>
                  <a:pt x="194" y="1185"/>
                </a:cubicBezTo>
                <a:cubicBezTo>
                  <a:pt x="188" y="1184"/>
                  <a:pt x="181" y="1184"/>
                  <a:pt x="175" y="1184"/>
                </a:cubicBezTo>
                <a:cubicBezTo>
                  <a:pt x="175" y="1190"/>
                  <a:pt x="174" y="1197"/>
                  <a:pt x="173" y="1203"/>
                </a:cubicBezTo>
                <a:cubicBezTo>
                  <a:pt x="179" y="1203"/>
                  <a:pt x="186" y="1203"/>
                  <a:pt x="191" y="1203"/>
                </a:cubicBezTo>
                <a:close/>
                <a:moveTo>
                  <a:pt x="163" y="908"/>
                </a:moveTo>
                <a:cubicBezTo>
                  <a:pt x="157" y="908"/>
                  <a:pt x="151" y="908"/>
                  <a:pt x="144" y="907"/>
                </a:cubicBezTo>
                <a:cubicBezTo>
                  <a:pt x="145" y="910"/>
                  <a:pt x="145" y="913"/>
                  <a:pt x="145" y="916"/>
                </a:cubicBezTo>
                <a:cubicBezTo>
                  <a:pt x="145" y="920"/>
                  <a:pt x="144" y="923"/>
                  <a:pt x="143" y="924"/>
                </a:cubicBezTo>
                <a:cubicBezTo>
                  <a:pt x="150" y="925"/>
                  <a:pt x="156" y="926"/>
                  <a:pt x="162" y="927"/>
                </a:cubicBezTo>
                <a:cubicBezTo>
                  <a:pt x="162" y="921"/>
                  <a:pt x="162" y="914"/>
                  <a:pt x="163" y="908"/>
                </a:cubicBezTo>
                <a:close/>
                <a:moveTo>
                  <a:pt x="145" y="788"/>
                </a:moveTo>
                <a:cubicBezTo>
                  <a:pt x="146" y="782"/>
                  <a:pt x="147" y="775"/>
                  <a:pt x="148" y="769"/>
                </a:cubicBezTo>
                <a:cubicBezTo>
                  <a:pt x="142" y="769"/>
                  <a:pt x="136" y="769"/>
                  <a:pt x="130" y="769"/>
                </a:cubicBezTo>
                <a:cubicBezTo>
                  <a:pt x="130" y="775"/>
                  <a:pt x="129" y="780"/>
                  <a:pt x="129" y="786"/>
                </a:cubicBezTo>
                <a:cubicBezTo>
                  <a:pt x="135" y="787"/>
                  <a:pt x="140" y="787"/>
                  <a:pt x="145" y="788"/>
                </a:cubicBezTo>
                <a:close/>
                <a:moveTo>
                  <a:pt x="151" y="734"/>
                </a:moveTo>
                <a:cubicBezTo>
                  <a:pt x="151" y="728"/>
                  <a:pt x="152" y="722"/>
                  <a:pt x="152" y="716"/>
                </a:cubicBezTo>
                <a:cubicBezTo>
                  <a:pt x="146" y="716"/>
                  <a:pt x="140" y="715"/>
                  <a:pt x="134" y="715"/>
                </a:cubicBezTo>
                <a:cubicBezTo>
                  <a:pt x="134" y="720"/>
                  <a:pt x="134" y="726"/>
                  <a:pt x="133" y="731"/>
                </a:cubicBezTo>
                <a:cubicBezTo>
                  <a:pt x="139" y="732"/>
                  <a:pt x="145" y="733"/>
                  <a:pt x="151" y="734"/>
                </a:cubicBezTo>
                <a:close/>
                <a:moveTo>
                  <a:pt x="156" y="680"/>
                </a:moveTo>
                <a:cubicBezTo>
                  <a:pt x="156" y="674"/>
                  <a:pt x="157" y="668"/>
                  <a:pt x="157" y="662"/>
                </a:cubicBezTo>
                <a:cubicBezTo>
                  <a:pt x="152" y="661"/>
                  <a:pt x="146" y="661"/>
                  <a:pt x="140" y="661"/>
                </a:cubicBezTo>
                <a:cubicBezTo>
                  <a:pt x="139" y="666"/>
                  <a:pt x="139" y="672"/>
                  <a:pt x="138" y="678"/>
                </a:cubicBezTo>
                <a:cubicBezTo>
                  <a:pt x="144" y="678"/>
                  <a:pt x="150" y="679"/>
                  <a:pt x="156" y="680"/>
                </a:cubicBezTo>
                <a:close/>
                <a:moveTo>
                  <a:pt x="182" y="710"/>
                </a:moveTo>
                <a:cubicBezTo>
                  <a:pt x="182" y="704"/>
                  <a:pt x="182" y="698"/>
                  <a:pt x="182" y="691"/>
                </a:cubicBezTo>
                <a:cubicBezTo>
                  <a:pt x="179" y="691"/>
                  <a:pt x="176" y="691"/>
                  <a:pt x="173" y="691"/>
                </a:cubicBezTo>
                <a:cubicBezTo>
                  <a:pt x="169" y="691"/>
                  <a:pt x="166" y="689"/>
                  <a:pt x="164" y="689"/>
                </a:cubicBezTo>
                <a:cubicBezTo>
                  <a:pt x="163" y="695"/>
                  <a:pt x="163" y="702"/>
                  <a:pt x="163" y="707"/>
                </a:cubicBezTo>
                <a:cubicBezTo>
                  <a:pt x="169" y="708"/>
                  <a:pt x="176" y="709"/>
                  <a:pt x="182" y="710"/>
                </a:cubicBezTo>
                <a:close/>
                <a:moveTo>
                  <a:pt x="185" y="655"/>
                </a:moveTo>
                <a:cubicBezTo>
                  <a:pt x="185" y="649"/>
                  <a:pt x="186" y="642"/>
                  <a:pt x="187" y="636"/>
                </a:cubicBezTo>
                <a:cubicBezTo>
                  <a:pt x="181" y="636"/>
                  <a:pt x="175" y="636"/>
                  <a:pt x="170" y="636"/>
                </a:cubicBezTo>
                <a:cubicBezTo>
                  <a:pt x="169" y="642"/>
                  <a:pt x="168" y="648"/>
                  <a:pt x="167" y="653"/>
                </a:cubicBezTo>
                <a:cubicBezTo>
                  <a:pt x="173" y="654"/>
                  <a:pt x="179" y="654"/>
                  <a:pt x="185" y="655"/>
                </a:cubicBezTo>
                <a:close/>
                <a:moveTo>
                  <a:pt x="159" y="459"/>
                </a:moveTo>
                <a:cubicBezTo>
                  <a:pt x="164" y="459"/>
                  <a:pt x="168" y="460"/>
                  <a:pt x="173" y="461"/>
                </a:cubicBezTo>
                <a:cubicBezTo>
                  <a:pt x="174" y="455"/>
                  <a:pt x="174" y="451"/>
                  <a:pt x="174" y="446"/>
                </a:cubicBezTo>
                <a:cubicBezTo>
                  <a:pt x="170" y="446"/>
                  <a:pt x="165" y="445"/>
                  <a:pt x="160" y="445"/>
                </a:cubicBezTo>
                <a:cubicBezTo>
                  <a:pt x="160" y="450"/>
                  <a:pt x="159" y="454"/>
                  <a:pt x="159" y="459"/>
                </a:cubicBezTo>
                <a:close/>
                <a:moveTo>
                  <a:pt x="154" y="513"/>
                </a:moveTo>
                <a:cubicBezTo>
                  <a:pt x="159" y="513"/>
                  <a:pt x="164" y="514"/>
                  <a:pt x="169" y="515"/>
                </a:cubicBezTo>
                <a:cubicBezTo>
                  <a:pt x="169" y="510"/>
                  <a:pt x="169" y="505"/>
                  <a:pt x="169" y="500"/>
                </a:cubicBezTo>
                <a:cubicBezTo>
                  <a:pt x="164" y="500"/>
                  <a:pt x="160" y="499"/>
                  <a:pt x="156" y="499"/>
                </a:cubicBezTo>
                <a:cubicBezTo>
                  <a:pt x="155" y="504"/>
                  <a:pt x="155" y="508"/>
                  <a:pt x="154" y="513"/>
                </a:cubicBezTo>
                <a:close/>
                <a:moveTo>
                  <a:pt x="148" y="568"/>
                </a:moveTo>
                <a:cubicBezTo>
                  <a:pt x="154" y="569"/>
                  <a:pt x="159" y="569"/>
                  <a:pt x="165" y="570"/>
                </a:cubicBezTo>
                <a:cubicBezTo>
                  <a:pt x="165" y="564"/>
                  <a:pt x="166" y="559"/>
                  <a:pt x="166" y="553"/>
                </a:cubicBezTo>
                <a:cubicBezTo>
                  <a:pt x="161" y="553"/>
                  <a:pt x="155" y="553"/>
                  <a:pt x="150" y="552"/>
                </a:cubicBezTo>
                <a:cubicBezTo>
                  <a:pt x="149" y="558"/>
                  <a:pt x="149" y="563"/>
                  <a:pt x="148" y="568"/>
                </a:cubicBezTo>
                <a:close/>
                <a:moveTo>
                  <a:pt x="144" y="606"/>
                </a:moveTo>
                <a:cubicBezTo>
                  <a:pt x="144" y="612"/>
                  <a:pt x="143" y="618"/>
                  <a:pt x="143" y="623"/>
                </a:cubicBezTo>
                <a:cubicBezTo>
                  <a:pt x="149" y="624"/>
                  <a:pt x="154" y="624"/>
                  <a:pt x="160" y="624"/>
                </a:cubicBezTo>
                <a:cubicBezTo>
                  <a:pt x="160" y="619"/>
                  <a:pt x="161" y="613"/>
                  <a:pt x="161" y="607"/>
                </a:cubicBezTo>
                <a:cubicBezTo>
                  <a:pt x="156" y="607"/>
                  <a:pt x="150" y="607"/>
                  <a:pt x="144" y="606"/>
                </a:cubicBezTo>
                <a:close/>
                <a:moveTo>
                  <a:pt x="130" y="484"/>
                </a:moveTo>
                <a:cubicBezTo>
                  <a:pt x="134" y="484"/>
                  <a:pt x="139" y="484"/>
                  <a:pt x="143" y="485"/>
                </a:cubicBezTo>
                <a:cubicBezTo>
                  <a:pt x="143" y="480"/>
                  <a:pt x="144" y="476"/>
                  <a:pt x="144" y="471"/>
                </a:cubicBezTo>
                <a:cubicBezTo>
                  <a:pt x="140" y="471"/>
                  <a:pt x="136" y="471"/>
                  <a:pt x="132" y="471"/>
                </a:cubicBezTo>
                <a:cubicBezTo>
                  <a:pt x="131" y="475"/>
                  <a:pt x="130" y="479"/>
                  <a:pt x="130" y="484"/>
                </a:cubicBezTo>
                <a:close/>
                <a:moveTo>
                  <a:pt x="125" y="537"/>
                </a:moveTo>
                <a:cubicBezTo>
                  <a:pt x="130" y="538"/>
                  <a:pt x="135" y="539"/>
                  <a:pt x="140" y="539"/>
                </a:cubicBezTo>
                <a:cubicBezTo>
                  <a:pt x="140" y="535"/>
                  <a:pt x="140" y="530"/>
                  <a:pt x="140" y="525"/>
                </a:cubicBezTo>
                <a:cubicBezTo>
                  <a:pt x="135" y="525"/>
                  <a:pt x="130" y="524"/>
                  <a:pt x="126" y="524"/>
                </a:cubicBezTo>
                <a:cubicBezTo>
                  <a:pt x="125" y="528"/>
                  <a:pt x="125" y="533"/>
                  <a:pt x="125" y="537"/>
                </a:cubicBezTo>
                <a:close/>
                <a:moveTo>
                  <a:pt x="119" y="592"/>
                </a:moveTo>
                <a:cubicBezTo>
                  <a:pt x="124" y="593"/>
                  <a:pt x="129" y="594"/>
                  <a:pt x="134" y="594"/>
                </a:cubicBezTo>
                <a:cubicBezTo>
                  <a:pt x="135" y="589"/>
                  <a:pt x="135" y="584"/>
                  <a:pt x="136" y="578"/>
                </a:cubicBezTo>
                <a:cubicBezTo>
                  <a:pt x="130" y="578"/>
                  <a:pt x="125" y="578"/>
                  <a:pt x="120" y="577"/>
                </a:cubicBezTo>
                <a:cubicBezTo>
                  <a:pt x="120" y="583"/>
                  <a:pt x="120" y="587"/>
                  <a:pt x="119" y="592"/>
                </a:cubicBezTo>
                <a:close/>
                <a:moveTo>
                  <a:pt x="114" y="647"/>
                </a:moveTo>
                <a:cubicBezTo>
                  <a:pt x="120" y="648"/>
                  <a:pt x="126" y="649"/>
                  <a:pt x="130" y="649"/>
                </a:cubicBezTo>
                <a:cubicBezTo>
                  <a:pt x="131" y="643"/>
                  <a:pt x="131" y="638"/>
                  <a:pt x="132" y="632"/>
                </a:cubicBezTo>
                <a:cubicBezTo>
                  <a:pt x="127" y="632"/>
                  <a:pt x="121" y="632"/>
                  <a:pt x="116" y="632"/>
                </a:cubicBezTo>
                <a:cubicBezTo>
                  <a:pt x="115" y="637"/>
                  <a:pt x="115" y="642"/>
                  <a:pt x="114" y="647"/>
                </a:cubicBezTo>
                <a:close/>
                <a:moveTo>
                  <a:pt x="110" y="686"/>
                </a:moveTo>
                <a:cubicBezTo>
                  <a:pt x="110" y="691"/>
                  <a:pt x="109" y="697"/>
                  <a:pt x="109" y="702"/>
                </a:cubicBezTo>
                <a:cubicBezTo>
                  <a:pt x="115" y="703"/>
                  <a:pt x="120" y="703"/>
                  <a:pt x="126" y="704"/>
                </a:cubicBezTo>
                <a:cubicBezTo>
                  <a:pt x="126" y="698"/>
                  <a:pt x="127" y="693"/>
                  <a:pt x="127" y="687"/>
                </a:cubicBezTo>
                <a:cubicBezTo>
                  <a:pt x="121" y="686"/>
                  <a:pt x="116" y="686"/>
                  <a:pt x="110" y="686"/>
                </a:cubicBezTo>
                <a:close/>
                <a:moveTo>
                  <a:pt x="95" y="562"/>
                </a:moveTo>
                <a:cubicBezTo>
                  <a:pt x="99" y="563"/>
                  <a:pt x="104" y="564"/>
                  <a:pt x="109" y="564"/>
                </a:cubicBezTo>
                <a:cubicBezTo>
                  <a:pt x="109" y="559"/>
                  <a:pt x="109" y="555"/>
                  <a:pt x="109" y="550"/>
                </a:cubicBezTo>
                <a:cubicBezTo>
                  <a:pt x="105" y="550"/>
                  <a:pt x="101" y="549"/>
                  <a:pt x="96" y="549"/>
                </a:cubicBezTo>
                <a:cubicBezTo>
                  <a:pt x="96" y="554"/>
                  <a:pt x="95" y="558"/>
                  <a:pt x="95" y="562"/>
                </a:cubicBezTo>
                <a:close/>
                <a:moveTo>
                  <a:pt x="91" y="617"/>
                </a:moveTo>
                <a:cubicBezTo>
                  <a:pt x="95" y="617"/>
                  <a:pt x="100" y="618"/>
                  <a:pt x="104" y="618"/>
                </a:cubicBezTo>
                <a:cubicBezTo>
                  <a:pt x="104" y="613"/>
                  <a:pt x="105" y="609"/>
                  <a:pt x="105" y="604"/>
                </a:cubicBezTo>
                <a:cubicBezTo>
                  <a:pt x="100" y="604"/>
                  <a:pt x="96" y="604"/>
                  <a:pt x="92" y="604"/>
                </a:cubicBezTo>
                <a:cubicBezTo>
                  <a:pt x="91" y="608"/>
                  <a:pt x="91" y="612"/>
                  <a:pt x="91" y="617"/>
                </a:cubicBezTo>
                <a:close/>
                <a:moveTo>
                  <a:pt x="85" y="671"/>
                </a:moveTo>
                <a:cubicBezTo>
                  <a:pt x="90" y="672"/>
                  <a:pt x="95" y="673"/>
                  <a:pt x="100" y="673"/>
                </a:cubicBezTo>
                <a:cubicBezTo>
                  <a:pt x="101" y="668"/>
                  <a:pt x="101" y="663"/>
                  <a:pt x="102" y="658"/>
                </a:cubicBezTo>
                <a:cubicBezTo>
                  <a:pt x="96" y="657"/>
                  <a:pt x="91" y="657"/>
                  <a:pt x="86" y="657"/>
                </a:cubicBezTo>
                <a:cubicBezTo>
                  <a:pt x="86" y="662"/>
                  <a:pt x="85" y="666"/>
                  <a:pt x="85" y="671"/>
                </a:cubicBezTo>
                <a:close/>
                <a:moveTo>
                  <a:pt x="81" y="726"/>
                </a:moveTo>
                <a:cubicBezTo>
                  <a:pt x="86" y="727"/>
                  <a:pt x="90" y="727"/>
                  <a:pt x="95" y="728"/>
                </a:cubicBezTo>
                <a:cubicBezTo>
                  <a:pt x="96" y="722"/>
                  <a:pt x="96" y="717"/>
                  <a:pt x="97" y="712"/>
                </a:cubicBezTo>
                <a:cubicBezTo>
                  <a:pt x="92" y="712"/>
                  <a:pt x="87" y="712"/>
                  <a:pt x="82" y="712"/>
                </a:cubicBezTo>
                <a:cubicBezTo>
                  <a:pt x="82" y="716"/>
                  <a:pt x="81" y="721"/>
                  <a:pt x="81" y="726"/>
                </a:cubicBezTo>
                <a:close/>
                <a:moveTo>
                  <a:pt x="77" y="766"/>
                </a:moveTo>
                <a:cubicBezTo>
                  <a:pt x="76" y="771"/>
                  <a:pt x="76" y="776"/>
                  <a:pt x="75" y="781"/>
                </a:cubicBezTo>
                <a:cubicBezTo>
                  <a:pt x="81" y="781"/>
                  <a:pt x="86" y="782"/>
                  <a:pt x="91" y="783"/>
                </a:cubicBezTo>
                <a:cubicBezTo>
                  <a:pt x="92" y="777"/>
                  <a:pt x="92" y="772"/>
                  <a:pt x="93" y="766"/>
                </a:cubicBezTo>
                <a:cubicBezTo>
                  <a:pt x="88" y="766"/>
                  <a:pt x="82" y="766"/>
                  <a:pt x="77" y="766"/>
                </a:cubicBezTo>
                <a:close/>
                <a:moveTo>
                  <a:pt x="61" y="641"/>
                </a:moveTo>
                <a:cubicBezTo>
                  <a:pt x="66" y="641"/>
                  <a:pt x="70" y="642"/>
                  <a:pt x="75" y="643"/>
                </a:cubicBezTo>
                <a:cubicBezTo>
                  <a:pt x="75" y="638"/>
                  <a:pt x="75" y="634"/>
                  <a:pt x="76" y="630"/>
                </a:cubicBezTo>
                <a:cubicBezTo>
                  <a:pt x="71" y="629"/>
                  <a:pt x="67" y="629"/>
                  <a:pt x="62" y="628"/>
                </a:cubicBezTo>
                <a:cubicBezTo>
                  <a:pt x="62" y="633"/>
                  <a:pt x="62" y="637"/>
                  <a:pt x="61" y="641"/>
                </a:cubicBezTo>
                <a:close/>
                <a:moveTo>
                  <a:pt x="56" y="696"/>
                </a:moveTo>
                <a:cubicBezTo>
                  <a:pt x="61" y="696"/>
                  <a:pt x="65" y="697"/>
                  <a:pt x="70" y="697"/>
                </a:cubicBezTo>
                <a:cubicBezTo>
                  <a:pt x="70" y="692"/>
                  <a:pt x="71" y="687"/>
                  <a:pt x="71" y="683"/>
                </a:cubicBezTo>
                <a:cubicBezTo>
                  <a:pt x="66" y="683"/>
                  <a:pt x="62" y="682"/>
                  <a:pt x="57" y="682"/>
                </a:cubicBezTo>
                <a:cubicBezTo>
                  <a:pt x="57" y="687"/>
                  <a:pt x="56" y="691"/>
                  <a:pt x="56" y="696"/>
                </a:cubicBezTo>
                <a:close/>
                <a:moveTo>
                  <a:pt x="51" y="750"/>
                </a:moveTo>
                <a:cubicBezTo>
                  <a:pt x="57" y="751"/>
                  <a:pt x="61" y="752"/>
                  <a:pt x="66" y="752"/>
                </a:cubicBezTo>
                <a:cubicBezTo>
                  <a:pt x="66" y="747"/>
                  <a:pt x="67" y="743"/>
                  <a:pt x="67" y="737"/>
                </a:cubicBezTo>
                <a:cubicBezTo>
                  <a:pt x="62" y="737"/>
                  <a:pt x="57" y="737"/>
                  <a:pt x="52" y="736"/>
                </a:cubicBezTo>
                <a:cubicBezTo>
                  <a:pt x="52" y="741"/>
                  <a:pt x="52" y="746"/>
                  <a:pt x="51" y="750"/>
                </a:cubicBezTo>
                <a:close/>
                <a:moveTo>
                  <a:pt x="46" y="805"/>
                </a:moveTo>
                <a:cubicBezTo>
                  <a:pt x="51" y="806"/>
                  <a:pt x="56" y="806"/>
                  <a:pt x="61" y="807"/>
                </a:cubicBezTo>
                <a:cubicBezTo>
                  <a:pt x="61" y="802"/>
                  <a:pt x="62" y="797"/>
                  <a:pt x="62" y="792"/>
                </a:cubicBezTo>
                <a:cubicBezTo>
                  <a:pt x="57" y="791"/>
                  <a:pt x="52" y="791"/>
                  <a:pt x="47" y="791"/>
                </a:cubicBezTo>
                <a:cubicBezTo>
                  <a:pt x="47" y="796"/>
                  <a:pt x="46" y="800"/>
                  <a:pt x="46" y="805"/>
                </a:cubicBezTo>
                <a:close/>
                <a:moveTo>
                  <a:pt x="42" y="859"/>
                </a:moveTo>
                <a:cubicBezTo>
                  <a:pt x="47" y="859"/>
                  <a:pt x="51" y="860"/>
                  <a:pt x="56" y="860"/>
                </a:cubicBezTo>
                <a:cubicBezTo>
                  <a:pt x="56" y="856"/>
                  <a:pt x="56" y="851"/>
                  <a:pt x="57" y="846"/>
                </a:cubicBezTo>
                <a:cubicBezTo>
                  <a:pt x="52" y="846"/>
                  <a:pt x="48" y="846"/>
                  <a:pt x="43" y="846"/>
                </a:cubicBezTo>
                <a:cubicBezTo>
                  <a:pt x="43" y="850"/>
                  <a:pt x="42" y="854"/>
                  <a:pt x="42" y="859"/>
                </a:cubicBezTo>
                <a:close/>
                <a:moveTo>
                  <a:pt x="37" y="914"/>
                </a:moveTo>
                <a:cubicBezTo>
                  <a:pt x="42" y="914"/>
                  <a:pt x="47" y="915"/>
                  <a:pt x="51" y="915"/>
                </a:cubicBezTo>
                <a:cubicBezTo>
                  <a:pt x="52" y="910"/>
                  <a:pt x="52" y="905"/>
                  <a:pt x="53" y="900"/>
                </a:cubicBezTo>
                <a:cubicBezTo>
                  <a:pt x="48" y="900"/>
                  <a:pt x="43" y="900"/>
                  <a:pt x="38" y="899"/>
                </a:cubicBezTo>
                <a:cubicBezTo>
                  <a:pt x="38" y="904"/>
                  <a:pt x="37" y="909"/>
                  <a:pt x="37" y="914"/>
                </a:cubicBezTo>
                <a:close/>
                <a:moveTo>
                  <a:pt x="34" y="954"/>
                </a:moveTo>
                <a:cubicBezTo>
                  <a:pt x="33" y="959"/>
                  <a:pt x="33" y="963"/>
                  <a:pt x="33" y="968"/>
                </a:cubicBezTo>
                <a:cubicBezTo>
                  <a:pt x="37" y="969"/>
                  <a:pt x="42" y="969"/>
                  <a:pt x="46" y="969"/>
                </a:cubicBezTo>
                <a:cubicBezTo>
                  <a:pt x="46" y="964"/>
                  <a:pt x="47" y="959"/>
                  <a:pt x="48" y="954"/>
                </a:cubicBezTo>
                <a:cubicBezTo>
                  <a:pt x="43" y="954"/>
                  <a:pt x="38" y="954"/>
                  <a:pt x="34" y="954"/>
                </a:cubicBezTo>
                <a:close/>
                <a:moveTo>
                  <a:pt x="22" y="775"/>
                </a:moveTo>
                <a:cubicBezTo>
                  <a:pt x="27" y="775"/>
                  <a:pt x="31" y="776"/>
                  <a:pt x="36" y="776"/>
                </a:cubicBezTo>
                <a:cubicBezTo>
                  <a:pt x="36" y="772"/>
                  <a:pt x="36" y="767"/>
                  <a:pt x="37" y="763"/>
                </a:cubicBezTo>
                <a:cubicBezTo>
                  <a:pt x="32" y="762"/>
                  <a:pt x="28" y="762"/>
                  <a:pt x="23" y="762"/>
                </a:cubicBezTo>
                <a:cubicBezTo>
                  <a:pt x="23" y="766"/>
                  <a:pt x="22" y="770"/>
                  <a:pt x="22" y="775"/>
                </a:cubicBezTo>
                <a:close/>
                <a:moveTo>
                  <a:pt x="17" y="830"/>
                </a:moveTo>
                <a:cubicBezTo>
                  <a:pt x="22" y="830"/>
                  <a:pt x="26" y="830"/>
                  <a:pt x="30" y="831"/>
                </a:cubicBezTo>
                <a:cubicBezTo>
                  <a:pt x="31" y="826"/>
                  <a:pt x="31" y="822"/>
                  <a:pt x="32" y="817"/>
                </a:cubicBezTo>
                <a:cubicBezTo>
                  <a:pt x="28" y="817"/>
                  <a:pt x="24" y="817"/>
                  <a:pt x="19" y="817"/>
                </a:cubicBezTo>
                <a:cubicBezTo>
                  <a:pt x="18" y="821"/>
                  <a:pt x="18" y="825"/>
                  <a:pt x="17" y="830"/>
                </a:cubicBezTo>
                <a:close/>
                <a:moveTo>
                  <a:pt x="13" y="884"/>
                </a:moveTo>
                <a:cubicBezTo>
                  <a:pt x="17" y="885"/>
                  <a:pt x="22" y="885"/>
                  <a:pt x="27" y="886"/>
                </a:cubicBezTo>
                <a:cubicBezTo>
                  <a:pt x="27" y="881"/>
                  <a:pt x="27" y="876"/>
                  <a:pt x="27" y="872"/>
                </a:cubicBezTo>
                <a:cubicBezTo>
                  <a:pt x="22" y="871"/>
                  <a:pt x="18" y="871"/>
                  <a:pt x="14" y="871"/>
                </a:cubicBezTo>
                <a:cubicBezTo>
                  <a:pt x="13" y="876"/>
                  <a:pt x="13" y="880"/>
                  <a:pt x="13" y="884"/>
                </a:cubicBezTo>
                <a:close/>
                <a:moveTo>
                  <a:pt x="22" y="927"/>
                </a:moveTo>
                <a:cubicBezTo>
                  <a:pt x="17" y="926"/>
                  <a:pt x="13" y="926"/>
                  <a:pt x="8" y="925"/>
                </a:cubicBezTo>
                <a:cubicBezTo>
                  <a:pt x="8" y="930"/>
                  <a:pt x="8" y="934"/>
                  <a:pt x="8" y="938"/>
                </a:cubicBezTo>
                <a:cubicBezTo>
                  <a:pt x="13" y="938"/>
                  <a:pt x="17" y="938"/>
                  <a:pt x="21" y="939"/>
                </a:cubicBezTo>
                <a:cubicBezTo>
                  <a:pt x="21" y="934"/>
                  <a:pt x="22" y="930"/>
                  <a:pt x="22" y="927"/>
                </a:cubicBezTo>
                <a:close/>
                <a:moveTo>
                  <a:pt x="37" y="1065"/>
                </a:moveTo>
                <a:cubicBezTo>
                  <a:pt x="32" y="1064"/>
                  <a:pt x="28" y="1064"/>
                  <a:pt x="24" y="1064"/>
                </a:cubicBezTo>
                <a:cubicBezTo>
                  <a:pt x="24" y="1068"/>
                  <a:pt x="23" y="1072"/>
                  <a:pt x="23" y="1076"/>
                </a:cubicBezTo>
                <a:cubicBezTo>
                  <a:pt x="27" y="1076"/>
                  <a:pt x="32" y="1077"/>
                  <a:pt x="36" y="1077"/>
                </a:cubicBezTo>
                <a:cubicBezTo>
                  <a:pt x="37" y="1073"/>
                  <a:pt x="37" y="1069"/>
                  <a:pt x="37" y="1065"/>
                </a:cubicBezTo>
                <a:close/>
                <a:moveTo>
                  <a:pt x="43" y="1010"/>
                </a:moveTo>
                <a:cubicBezTo>
                  <a:pt x="38" y="1009"/>
                  <a:pt x="33" y="1009"/>
                  <a:pt x="29" y="1009"/>
                </a:cubicBezTo>
                <a:cubicBezTo>
                  <a:pt x="28" y="1014"/>
                  <a:pt x="28" y="1018"/>
                  <a:pt x="28" y="1022"/>
                </a:cubicBezTo>
                <a:cubicBezTo>
                  <a:pt x="33" y="1023"/>
                  <a:pt x="37" y="1023"/>
                  <a:pt x="42" y="1024"/>
                </a:cubicBezTo>
                <a:cubicBezTo>
                  <a:pt x="42" y="1019"/>
                  <a:pt x="42" y="1015"/>
                  <a:pt x="43" y="1010"/>
                </a:cubicBezTo>
                <a:close/>
                <a:moveTo>
                  <a:pt x="58" y="1148"/>
                </a:moveTo>
                <a:cubicBezTo>
                  <a:pt x="53" y="1148"/>
                  <a:pt x="49" y="1147"/>
                  <a:pt x="44" y="1147"/>
                </a:cubicBezTo>
                <a:cubicBezTo>
                  <a:pt x="44" y="1152"/>
                  <a:pt x="44" y="1156"/>
                  <a:pt x="43" y="1160"/>
                </a:cubicBezTo>
                <a:cubicBezTo>
                  <a:pt x="48" y="1161"/>
                  <a:pt x="52" y="1161"/>
                  <a:pt x="56" y="1162"/>
                </a:cubicBezTo>
                <a:cubicBezTo>
                  <a:pt x="57" y="1157"/>
                  <a:pt x="57" y="1153"/>
                  <a:pt x="58" y="1148"/>
                </a:cubicBezTo>
                <a:close/>
                <a:moveTo>
                  <a:pt x="63" y="1093"/>
                </a:moveTo>
                <a:cubicBezTo>
                  <a:pt x="58" y="1093"/>
                  <a:pt x="53" y="1092"/>
                  <a:pt x="48" y="1092"/>
                </a:cubicBezTo>
                <a:cubicBezTo>
                  <a:pt x="48" y="1097"/>
                  <a:pt x="48" y="1102"/>
                  <a:pt x="47" y="1106"/>
                </a:cubicBezTo>
                <a:cubicBezTo>
                  <a:pt x="52" y="1107"/>
                  <a:pt x="57" y="1107"/>
                  <a:pt x="61" y="1107"/>
                </a:cubicBezTo>
                <a:cubicBezTo>
                  <a:pt x="62" y="1102"/>
                  <a:pt x="62" y="1097"/>
                  <a:pt x="63" y="1093"/>
                </a:cubicBezTo>
                <a:close/>
                <a:moveTo>
                  <a:pt x="67" y="1053"/>
                </a:moveTo>
                <a:cubicBezTo>
                  <a:pt x="67" y="1048"/>
                  <a:pt x="67" y="1044"/>
                  <a:pt x="68" y="1039"/>
                </a:cubicBezTo>
                <a:cubicBezTo>
                  <a:pt x="63" y="1039"/>
                  <a:pt x="58" y="1038"/>
                  <a:pt x="53" y="1038"/>
                </a:cubicBezTo>
                <a:cubicBezTo>
                  <a:pt x="53" y="1043"/>
                  <a:pt x="53" y="1047"/>
                  <a:pt x="52" y="1052"/>
                </a:cubicBezTo>
                <a:cubicBezTo>
                  <a:pt x="57" y="1052"/>
                  <a:pt x="62" y="1053"/>
                  <a:pt x="67" y="1053"/>
                </a:cubicBezTo>
                <a:close/>
                <a:moveTo>
                  <a:pt x="83" y="1177"/>
                </a:moveTo>
                <a:cubicBezTo>
                  <a:pt x="78" y="1177"/>
                  <a:pt x="73" y="1177"/>
                  <a:pt x="69" y="1177"/>
                </a:cubicBezTo>
                <a:cubicBezTo>
                  <a:pt x="68" y="1182"/>
                  <a:pt x="68" y="1186"/>
                  <a:pt x="68" y="1190"/>
                </a:cubicBezTo>
                <a:cubicBezTo>
                  <a:pt x="73" y="1191"/>
                  <a:pt x="77" y="1191"/>
                  <a:pt x="82" y="1192"/>
                </a:cubicBezTo>
                <a:cubicBezTo>
                  <a:pt x="82" y="1187"/>
                  <a:pt x="82" y="1182"/>
                  <a:pt x="83" y="1177"/>
                </a:cubicBezTo>
                <a:close/>
                <a:moveTo>
                  <a:pt x="86" y="1138"/>
                </a:moveTo>
                <a:cubicBezTo>
                  <a:pt x="87" y="1133"/>
                  <a:pt x="87" y="1128"/>
                  <a:pt x="88" y="1122"/>
                </a:cubicBezTo>
                <a:cubicBezTo>
                  <a:pt x="83" y="1122"/>
                  <a:pt x="79" y="1122"/>
                  <a:pt x="74" y="1122"/>
                </a:cubicBezTo>
                <a:cubicBezTo>
                  <a:pt x="73" y="1127"/>
                  <a:pt x="73" y="1131"/>
                  <a:pt x="72" y="1136"/>
                </a:cubicBezTo>
                <a:cubicBezTo>
                  <a:pt x="77" y="1137"/>
                  <a:pt x="82" y="1137"/>
                  <a:pt x="86" y="1138"/>
                </a:cubicBezTo>
                <a:close/>
                <a:moveTo>
                  <a:pt x="103" y="1261"/>
                </a:moveTo>
                <a:cubicBezTo>
                  <a:pt x="98" y="1261"/>
                  <a:pt x="93" y="1261"/>
                  <a:pt x="89" y="1261"/>
                </a:cubicBezTo>
                <a:cubicBezTo>
                  <a:pt x="88" y="1265"/>
                  <a:pt x="88" y="1269"/>
                  <a:pt x="87" y="1274"/>
                </a:cubicBezTo>
                <a:cubicBezTo>
                  <a:pt x="92" y="1274"/>
                  <a:pt x="96" y="1275"/>
                  <a:pt x="101" y="1275"/>
                </a:cubicBezTo>
                <a:cubicBezTo>
                  <a:pt x="101" y="1271"/>
                  <a:pt x="102" y="1266"/>
                  <a:pt x="103" y="1261"/>
                </a:cubicBezTo>
                <a:close/>
                <a:moveTo>
                  <a:pt x="108" y="1206"/>
                </a:moveTo>
                <a:cubicBezTo>
                  <a:pt x="103" y="1206"/>
                  <a:pt x="98" y="1205"/>
                  <a:pt x="93" y="1205"/>
                </a:cubicBezTo>
                <a:cubicBezTo>
                  <a:pt x="93" y="1210"/>
                  <a:pt x="93" y="1215"/>
                  <a:pt x="93" y="1219"/>
                </a:cubicBezTo>
                <a:cubicBezTo>
                  <a:pt x="98" y="1220"/>
                  <a:pt x="102" y="1221"/>
                  <a:pt x="107" y="1221"/>
                </a:cubicBezTo>
                <a:cubicBezTo>
                  <a:pt x="107" y="1216"/>
                  <a:pt x="108" y="1212"/>
                  <a:pt x="108" y="1206"/>
                </a:cubicBezTo>
                <a:close/>
                <a:moveTo>
                  <a:pt x="111" y="1167"/>
                </a:moveTo>
                <a:cubicBezTo>
                  <a:pt x="112" y="1162"/>
                  <a:pt x="112" y="1157"/>
                  <a:pt x="113" y="1151"/>
                </a:cubicBezTo>
                <a:cubicBezTo>
                  <a:pt x="108" y="1151"/>
                  <a:pt x="103" y="1151"/>
                  <a:pt x="98" y="1151"/>
                </a:cubicBezTo>
                <a:cubicBezTo>
                  <a:pt x="98" y="1156"/>
                  <a:pt x="97" y="1161"/>
                  <a:pt x="97" y="1166"/>
                </a:cubicBezTo>
                <a:cubicBezTo>
                  <a:pt x="102" y="1166"/>
                  <a:pt x="106" y="1167"/>
                  <a:pt x="111" y="1167"/>
                </a:cubicBezTo>
                <a:close/>
                <a:moveTo>
                  <a:pt x="128" y="1291"/>
                </a:moveTo>
                <a:cubicBezTo>
                  <a:pt x="122" y="1291"/>
                  <a:pt x="118" y="1290"/>
                  <a:pt x="113" y="1290"/>
                </a:cubicBezTo>
                <a:cubicBezTo>
                  <a:pt x="113" y="1295"/>
                  <a:pt x="112" y="1300"/>
                  <a:pt x="112" y="1304"/>
                </a:cubicBezTo>
                <a:cubicBezTo>
                  <a:pt x="117" y="1304"/>
                  <a:pt x="121" y="1305"/>
                  <a:pt x="126" y="1305"/>
                </a:cubicBezTo>
                <a:cubicBezTo>
                  <a:pt x="126" y="1300"/>
                  <a:pt x="127" y="1295"/>
                  <a:pt x="128" y="1291"/>
                </a:cubicBezTo>
                <a:close/>
                <a:moveTo>
                  <a:pt x="133" y="1236"/>
                </a:moveTo>
                <a:cubicBezTo>
                  <a:pt x="128" y="1235"/>
                  <a:pt x="123" y="1235"/>
                  <a:pt x="118" y="1235"/>
                </a:cubicBezTo>
                <a:cubicBezTo>
                  <a:pt x="117" y="1240"/>
                  <a:pt x="117" y="1245"/>
                  <a:pt x="117" y="1250"/>
                </a:cubicBezTo>
                <a:cubicBezTo>
                  <a:pt x="122" y="1250"/>
                  <a:pt x="127" y="1251"/>
                  <a:pt x="132" y="1251"/>
                </a:cubicBezTo>
                <a:cubicBezTo>
                  <a:pt x="132" y="1246"/>
                  <a:pt x="133" y="1241"/>
                  <a:pt x="133" y="1236"/>
                </a:cubicBezTo>
                <a:close/>
                <a:moveTo>
                  <a:pt x="136" y="1197"/>
                </a:moveTo>
                <a:cubicBezTo>
                  <a:pt x="137" y="1191"/>
                  <a:pt x="137" y="1186"/>
                  <a:pt x="138" y="1181"/>
                </a:cubicBezTo>
                <a:cubicBezTo>
                  <a:pt x="132" y="1180"/>
                  <a:pt x="127" y="1180"/>
                  <a:pt x="122" y="1180"/>
                </a:cubicBezTo>
                <a:cubicBezTo>
                  <a:pt x="122" y="1185"/>
                  <a:pt x="121" y="1190"/>
                  <a:pt x="121" y="1196"/>
                </a:cubicBezTo>
                <a:cubicBezTo>
                  <a:pt x="126" y="1196"/>
                  <a:pt x="131" y="1197"/>
                  <a:pt x="136" y="1197"/>
                </a:cubicBezTo>
                <a:close/>
                <a:moveTo>
                  <a:pt x="152" y="1321"/>
                </a:moveTo>
                <a:cubicBezTo>
                  <a:pt x="147" y="1320"/>
                  <a:pt x="143" y="1320"/>
                  <a:pt x="139" y="1320"/>
                </a:cubicBezTo>
                <a:cubicBezTo>
                  <a:pt x="138" y="1324"/>
                  <a:pt x="138" y="1329"/>
                  <a:pt x="138" y="1333"/>
                </a:cubicBezTo>
                <a:cubicBezTo>
                  <a:pt x="142" y="1333"/>
                  <a:pt x="146" y="1334"/>
                  <a:pt x="151" y="1334"/>
                </a:cubicBezTo>
                <a:cubicBezTo>
                  <a:pt x="151" y="1330"/>
                  <a:pt x="152" y="1325"/>
                  <a:pt x="152" y="1321"/>
                </a:cubicBezTo>
                <a:close/>
                <a:moveTo>
                  <a:pt x="157" y="1282"/>
                </a:moveTo>
                <a:cubicBezTo>
                  <a:pt x="157" y="1276"/>
                  <a:pt x="158" y="1271"/>
                  <a:pt x="158" y="1265"/>
                </a:cubicBezTo>
                <a:cubicBezTo>
                  <a:pt x="153" y="1265"/>
                  <a:pt x="147" y="1265"/>
                  <a:pt x="142" y="1264"/>
                </a:cubicBezTo>
                <a:cubicBezTo>
                  <a:pt x="142" y="1270"/>
                  <a:pt x="141" y="1275"/>
                  <a:pt x="141" y="1280"/>
                </a:cubicBezTo>
                <a:cubicBezTo>
                  <a:pt x="146" y="1280"/>
                  <a:pt x="151" y="1281"/>
                  <a:pt x="157" y="1282"/>
                </a:cubicBezTo>
                <a:close/>
                <a:moveTo>
                  <a:pt x="172" y="1404"/>
                </a:moveTo>
                <a:cubicBezTo>
                  <a:pt x="167" y="1404"/>
                  <a:pt x="163" y="1404"/>
                  <a:pt x="159" y="1404"/>
                </a:cubicBezTo>
                <a:cubicBezTo>
                  <a:pt x="158" y="1408"/>
                  <a:pt x="158" y="1413"/>
                  <a:pt x="157" y="1417"/>
                </a:cubicBezTo>
                <a:cubicBezTo>
                  <a:pt x="162" y="1417"/>
                  <a:pt x="166" y="1418"/>
                  <a:pt x="171" y="1418"/>
                </a:cubicBezTo>
                <a:cubicBezTo>
                  <a:pt x="171" y="1414"/>
                  <a:pt x="172" y="1409"/>
                  <a:pt x="172" y="1404"/>
                </a:cubicBezTo>
                <a:close/>
                <a:moveTo>
                  <a:pt x="177" y="1350"/>
                </a:moveTo>
                <a:cubicBezTo>
                  <a:pt x="172" y="1349"/>
                  <a:pt x="168" y="1349"/>
                  <a:pt x="163" y="1348"/>
                </a:cubicBezTo>
                <a:cubicBezTo>
                  <a:pt x="163" y="1354"/>
                  <a:pt x="162" y="1358"/>
                  <a:pt x="162" y="1363"/>
                </a:cubicBezTo>
                <a:cubicBezTo>
                  <a:pt x="167" y="1363"/>
                  <a:pt x="171" y="1364"/>
                  <a:pt x="176" y="1364"/>
                </a:cubicBezTo>
                <a:cubicBezTo>
                  <a:pt x="176" y="1359"/>
                  <a:pt x="177" y="1354"/>
                  <a:pt x="177" y="1350"/>
                </a:cubicBezTo>
                <a:close/>
                <a:moveTo>
                  <a:pt x="181" y="1311"/>
                </a:moveTo>
                <a:cubicBezTo>
                  <a:pt x="182" y="1305"/>
                  <a:pt x="183" y="1299"/>
                  <a:pt x="183" y="1294"/>
                </a:cubicBezTo>
                <a:cubicBezTo>
                  <a:pt x="178" y="1294"/>
                  <a:pt x="172" y="1293"/>
                  <a:pt x="166" y="1293"/>
                </a:cubicBezTo>
                <a:cubicBezTo>
                  <a:pt x="166" y="1298"/>
                  <a:pt x="166" y="1304"/>
                  <a:pt x="166" y="1309"/>
                </a:cubicBezTo>
                <a:cubicBezTo>
                  <a:pt x="171" y="1310"/>
                  <a:pt x="177" y="1310"/>
                  <a:pt x="181" y="1311"/>
                </a:cubicBezTo>
                <a:close/>
                <a:moveTo>
                  <a:pt x="197" y="1435"/>
                </a:moveTo>
                <a:cubicBezTo>
                  <a:pt x="192" y="1434"/>
                  <a:pt x="188" y="1434"/>
                  <a:pt x="183" y="1433"/>
                </a:cubicBezTo>
                <a:cubicBezTo>
                  <a:pt x="183" y="1438"/>
                  <a:pt x="183" y="1442"/>
                  <a:pt x="182" y="1446"/>
                </a:cubicBezTo>
                <a:cubicBezTo>
                  <a:pt x="187" y="1447"/>
                  <a:pt x="191" y="1447"/>
                  <a:pt x="196" y="1447"/>
                </a:cubicBezTo>
                <a:cubicBezTo>
                  <a:pt x="196" y="1443"/>
                  <a:pt x="196" y="1439"/>
                  <a:pt x="197" y="1435"/>
                </a:cubicBezTo>
                <a:close/>
                <a:moveTo>
                  <a:pt x="203" y="1379"/>
                </a:moveTo>
                <a:cubicBezTo>
                  <a:pt x="198" y="1379"/>
                  <a:pt x="193" y="1379"/>
                  <a:pt x="188" y="1379"/>
                </a:cubicBezTo>
                <a:cubicBezTo>
                  <a:pt x="187" y="1384"/>
                  <a:pt x="187" y="1388"/>
                  <a:pt x="186" y="1393"/>
                </a:cubicBezTo>
                <a:cubicBezTo>
                  <a:pt x="191" y="1393"/>
                  <a:pt x="196" y="1394"/>
                  <a:pt x="201" y="1395"/>
                </a:cubicBezTo>
                <a:cubicBezTo>
                  <a:pt x="202" y="1389"/>
                  <a:pt x="203" y="1384"/>
                  <a:pt x="203" y="1379"/>
                </a:cubicBezTo>
                <a:close/>
                <a:moveTo>
                  <a:pt x="206" y="1341"/>
                </a:moveTo>
                <a:cubicBezTo>
                  <a:pt x="207" y="1336"/>
                  <a:pt x="207" y="1330"/>
                  <a:pt x="208" y="1324"/>
                </a:cubicBezTo>
                <a:cubicBezTo>
                  <a:pt x="202" y="1324"/>
                  <a:pt x="196" y="1323"/>
                  <a:pt x="191" y="1323"/>
                </a:cubicBezTo>
                <a:cubicBezTo>
                  <a:pt x="191" y="1328"/>
                  <a:pt x="190" y="1334"/>
                  <a:pt x="190" y="1339"/>
                </a:cubicBezTo>
                <a:cubicBezTo>
                  <a:pt x="196" y="1340"/>
                  <a:pt x="201" y="1340"/>
                  <a:pt x="206" y="1341"/>
                </a:cubicBezTo>
                <a:close/>
                <a:moveTo>
                  <a:pt x="196" y="1267"/>
                </a:moveTo>
                <a:cubicBezTo>
                  <a:pt x="195" y="1273"/>
                  <a:pt x="195" y="1279"/>
                  <a:pt x="194" y="1285"/>
                </a:cubicBezTo>
                <a:cubicBezTo>
                  <a:pt x="200" y="1286"/>
                  <a:pt x="206" y="1286"/>
                  <a:pt x="212" y="1287"/>
                </a:cubicBezTo>
                <a:cubicBezTo>
                  <a:pt x="213" y="1281"/>
                  <a:pt x="213" y="1275"/>
                  <a:pt x="214" y="1269"/>
                </a:cubicBezTo>
                <a:cubicBezTo>
                  <a:pt x="208" y="1268"/>
                  <a:pt x="202" y="1268"/>
                  <a:pt x="196" y="1267"/>
                </a:cubicBezTo>
                <a:close/>
                <a:moveTo>
                  <a:pt x="217" y="1233"/>
                </a:moveTo>
                <a:cubicBezTo>
                  <a:pt x="217" y="1226"/>
                  <a:pt x="218" y="1220"/>
                  <a:pt x="219" y="1214"/>
                </a:cubicBezTo>
                <a:cubicBezTo>
                  <a:pt x="213" y="1214"/>
                  <a:pt x="207" y="1214"/>
                  <a:pt x="200" y="1214"/>
                </a:cubicBezTo>
                <a:cubicBezTo>
                  <a:pt x="200" y="1219"/>
                  <a:pt x="200" y="1225"/>
                  <a:pt x="199" y="1231"/>
                </a:cubicBezTo>
                <a:cubicBezTo>
                  <a:pt x="205" y="1231"/>
                  <a:pt x="212" y="1232"/>
                  <a:pt x="217" y="1233"/>
                </a:cubicBezTo>
                <a:close/>
                <a:moveTo>
                  <a:pt x="222" y="1463"/>
                </a:moveTo>
                <a:cubicBezTo>
                  <a:pt x="217" y="1463"/>
                  <a:pt x="213" y="1463"/>
                  <a:pt x="208" y="1462"/>
                </a:cubicBezTo>
                <a:cubicBezTo>
                  <a:pt x="208" y="1467"/>
                  <a:pt x="207" y="1471"/>
                  <a:pt x="207" y="1476"/>
                </a:cubicBezTo>
                <a:cubicBezTo>
                  <a:pt x="212" y="1476"/>
                  <a:pt x="216" y="1477"/>
                  <a:pt x="220" y="1477"/>
                </a:cubicBezTo>
                <a:cubicBezTo>
                  <a:pt x="221" y="1472"/>
                  <a:pt x="221" y="1468"/>
                  <a:pt x="222" y="1463"/>
                </a:cubicBezTo>
                <a:close/>
                <a:moveTo>
                  <a:pt x="228" y="1409"/>
                </a:moveTo>
                <a:cubicBezTo>
                  <a:pt x="222" y="1409"/>
                  <a:pt x="217" y="1408"/>
                  <a:pt x="212" y="1408"/>
                </a:cubicBezTo>
                <a:cubicBezTo>
                  <a:pt x="212" y="1413"/>
                  <a:pt x="212" y="1417"/>
                  <a:pt x="212" y="1422"/>
                </a:cubicBezTo>
                <a:cubicBezTo>
                  <a:pt x="217" y="1423"/>
                  <a:pt x="221" y="1423"/>
                  <a:pt x="226" y="1424"/>
                </a:cubicBezTo>
                <a:cubicBezTo>
                  <a:pt x="227" y="1419"/>
                  <a:pt x="227" y="1414"/>
                  <a:pt x="228" y="1409"/>
                </a:cubicBezTo>
                <a:close/>
                <a:moveTo>
                  <a:pt x="231" y="1370"/>
                </a:moveTo>
                <a:cubicBezTo>
                  <a:pt x="232" y="1365"/>
                  <a:pt x="232" y="1359"/>
                  <a:pt x="233" y="1354"/>
                </a:cubicBezTo>
                <a:cubicBezTo>
                  <a:pt x="227" y="1353"/>
                  <a:pt x="221" y="1353"/>
                  <a:pt x="216" y="1352"/>
                </a:cubicBezTo>
                <a:cubicBezTo>
                  <a:pt x="215" y="1358"/>
                  <a:pt x="215" y="1363"/>
                  <a:pt x="215" y="1369"/>
                </a:cubicBezTo>
                <a:cubicBezTo>
                  <a:pt x="220" y="1370"/>
                  <a:pt x="226" y="1370"/>
                  <a:pt x="231" y="1370"/>
                </a:cubicBezTo>
                <a:close/>
                <a:moveTo>
                  <a:pt x="222" y="1261"/>
                </a:moveTo>
                <a:cubicBezTo>
                  <a:pt x="229" y="1261"/>
                  <a:pt x="236" y="1262"/>
                  <a:pt x="241" y="1262"/>
                </a:cubicBezTo>
                <a:cubicBezTo>
                  <a:pt x="242" y="1256"/>
                  <a:pt x="243" y="1249"/>
                  <a:pt x="244" y="1243"/>
                </a:cubicBezTo>
                <a:cubicBezTo>
                  <a:pt x="238" y="1243"/>
                  <a:pt x="231" y="1243"/>
                  <a:pt x="224" y="1243"/>
                </a:cubicBezTo>
                <a:cubicBezTo>
                  <a:pt x="227" y="1249"/>
                  <a:pt x="225" y="1255"/>
                  <a:pt x="222" y="1261"/>
                </a:cubicBezTo>
                <a:close/>
                <a:moveTo>
                  <a:pt x="271" y="1271"/>
                </a:moveTo>
                <a:cubicBezTo>
                  <a:pt x="263" y="1275"/>
                  <a:pt x="256" y="1274"/>
                  <a:pt x="250" y="1271"/>
                </a:cubicBezTo>
                <a:cubicBezTo>
                  <a:pt x="249" y="1278"/>
                  <a:pt x="248" y="1285"/>
                  <a:pt x="248" y="1291"/>
                </a:cubicBezTo>
                <a:cubicBezTo>
                  <a:pt x="254" y="1292"/>
                  <a:pt x="261" y="1292"/>
                  <a:pt x="268" y="1293"/>
                </a:cubicBezTo>
                <a:cubicBezTo>
                  <a:pt x="265" y="1285"/>
                  <a:pt x="266" y="1278"/>
                  <a:pt x="271" y="1271"/>
                </a:cubicBezTo>
                <a:close/>
                <a:moveTo>
                  <a:pt x="245" y="1327"/>
                </a:moveTo>
                <a:cubicBezTo>
                  <a:pt x="245" y="1333"/>
                  <a:pt x="244" y="1339"/>
                  <a:pt x="243" y="1346"/>
                </a:cubicBezTo>
                <a:cubicBezTo>
                  <a:pt x="246" y="1346"/>
                  <a:pt x="248" y="1345"/>
                  <a:pt x="250" y="1345"/>
                </a:cubicBezTo>
                <a:cubicBezTo>
                  <a:pt x="257" y="1345"/>
                  <a:pt x="263" y="1347"/>
                  <a:pt x="266" y="1354"/>
                </a:cubicBezTo>
                <a:cubicBezTo>
                  <a:pt x="272" y="1360"/>
                  <a:pt x="270" y="1367"/>
                  <a:pt x="268" y="1374"/>
                </a:cubicBezTo>
                <a:cubicBezTo>
                  <a:pt x="275" y="1375"/>
                  <a:pt x="281" y="1376"/>
                  <a:pt x="288" y="1377"/>
                </a:cubicBezTo>
                <a:cubicBezTo>
                  <a:pt x="285" y="1370"/>
                  <a:pt x="286" y="1363"/>
                  <a:pt x="292" y="1354"/>
                </a:cubicBezTo>
                <a:cubicBezTo>
                  <a:pt x="282" y="1359"/>
                  <a:pt x="276" y="1358"/>
                  <a:pt x="269" y="1354"/>
                </a:cubicBezTo>
                <a:cubicBezTo>
                  <a:pt x="268" y="1353"/>
                  <a:pt x="267" y="1354"/>
                  <a:pt x="266" y="1354"/>
                </a:cubicBezTo>
                <a:cubicBezTo>
                  <a:pt x="264" y="1350"/>
                  <a:pt x="262" y="1345"/>
                  <a:pt x="262" y="1341"/>
                </a:cubicBezTo>
                <a:cubicBezTo>
                  <a:pt x="262" y="1337"/>
                  <a:pt x="263" y="1332"/>
                  <a:pt x="263" y="1329"/>
                </a:cubicBezTo>
                <a:cubicBezTo>
                  <a:pt x="257" y="1328"/>
                  <a:pt x="251" y="1327"/>
                  <a:pt x="245" y="1327"/>
                </a:cubicBezTo>
                <a:close/>
                <a:moveTo>
                  <a:pt x="220" y="1297"/>
                </a:moveTo>
                <a:cubicBezTo>
                  <a:pt x="220" y="1303"/>
                  <a:pt x="219" y="1309"/>
                  <a:pt x="219" y="1315"/>
                </a:cubicBezTo>
                <a:cubicBezTo>
                  <a:pt x="225" y="1316"/>
                  <a:pt x="231" y="1316"/>
                  <a:pt x="237" y="1317"/>
                </a:cubicBezTo>
                <a:cubicBezTo>
                  <a:pt x="237" y="1311"/>
                  <a:pt x="238" y="1304"/>
                  <a:pt x="239" y="1298"/>
                </a:cubicBezTo>
                <a:cubicBezTo>
                  <a:pt x="233" y="1298"/>
                  <a:pt x="226" y="1298"/>
                  <a:pt x="220" y="1297"/>
                </a:cubicBezTo>
                <a:close/>
                <a:moveTo>
                  <a:pt x="247" y="1493"/>
                </a:moveTo>
                <a:cubicBezTo>
                  <a:pt x="242" y="1493"/>
                  <a:pt x="238" y="1493"/>
                  <a:pt x="233" y="1492"/>
                </a:cubicBezTo>
                <a:cubicBezTo>
                  <a:pt x="232" y="1497"/>
                  <a:pt x="232" y="1501"/>
                  <a:pt x="232" y="1506"/>
                </a:cubicBezTo>
                <a:cubicBezTo>
                  <a:pt x="236" y="1506"/>
                  <a:pt x="241" y="1507"/>
                  <a:pt x="245" y="1507"/>
                </a:cubicBezTo>
                <a:cubicBezTo>
                  <a:pt x="246" y="1502"/>
                  <a:pt x="246" y="1498"/>
                  <a:pt x="247" y="1493"/>
                </a:cubicBezTo>
                <a:close/>
                <a:moveTo>
                  <a:pt x="253" y="1438"/>
                </a:moveTo>
                <a:cubicBezTo>
                  <a:pt x="247" y="1437"/>
                  <a:pt x="242" y="1437"/>
                  <a:pt x="237" y="1437"/>
                </a:cubicBezTo>
                <a:cubicBezTo>
                  <a:pt x="237" y="1442"/>
                  <a:pt x="236" y="1447"/>
                  <a:pt x="236" y="1452"/>
                </a:cubicBezTo>
                <a:cubicBezTo>
                  <a:pt x="241" y="1452"/>
                  <a:pt x="246" y="1453"/>
                  <a:pt x="251" y="1453"/>
                </a:cubicBezTo>
                <a:cubicBezTo>
                  <a:pt x="251" y="1448"/>
                  <a:pt x="252" y="1443"/>
                  <a:pt x="253" y="1438"/>
                </a:cubicBezTo>
                <a:close/>
                <a:moveTo>
                  <a:pt x="256" y="1400"/>
                </a:moveTo>
                <a:cubicBezTo>
                  <a:pt x="256" y="1394"/>
                  <a:pt x="257" y="1388"/>
                  <a:pt x="257" y="1383"/>
                </a:cubicBezTo>
                <a:cubicBezTo>
                  <a:pt x="252" y="1383"/>
                  <a:pt x="247" y="1383"/>
                  <a:pt x="241" y="1382"/>
                </a:cubicBezTo>
                <a:cubicBezTo>
                  <a:pt x="241" y="1388"/>
                  <a:pt x="241" y="1393"/>
                  <a:pt x="240" y="1398"/>
                </a:cubicBezTo>
                <a:cubicBezTo>
                  <a:pt x="246" y="1399"/>
                  <a:pt x="251" y="1399"/>
                  <a:pt x="256" y="1400"/>
                </a:cubicBezTo>
                <a:close/>
                <a:moveTo>
                  <a:pt x="271" y="1523"/>
                </a:moveTo>
                <a:cubicBezTo>
                  <a:pt x="266" y="1523"/>
                  <a:pt x="262" y="1522"/>
                  <a:pt x="257" y="1522"/>
                </a:cubicBezTo>
                <a:cubicBezTo>
                  <a:pt x="257" y="1527"/>
                  <a:pt x="257" y="1531"/>
                  <a:pt x="257" y="1535"/>
                </a:cubicBezTo>
                <a:cubicBezTo>
                  <a:pt x="261" y="1535"/>
                  <a:pt x="265" y="1535"/>
                  <a:pt x="270" y="1536"/>
                </a:cubicBezTo>
                <a:cubicBezTo>
                  <a:pt x="270" y="1531"/>
                  <a:pt x="271" y="1527"/>
                  <a:pt x="271" y="1523"/>
                </a:cubicBezTo>
                <a:close/>
                <a:moveTo>
                  <a:pt x="277" y="1468"/>
                </a:moveTo>
                <a:cubicBezTo>
                  <a:pt x="272" y="1467"/>
                  <a:pt x="267" y="1467"/>
                  <a:pt x="262" y="1466"/>
                </a:cubicBezTo>
                <a:cubicBezTo>
                  <a:pt x="261" y="1471"/>
                  <a:pt x="261" y="1477"/>
                  <a:pt x="260" y="1482"/>
                </a:cubicBezTo>
                <a:cubicBezTo>
                  <a:pt x="266" y="1482"/>
                  <a:pt x="271" y="1483"/>
                  <a:pt x="276" y="1483"/>
                </a:cubicBezTo>
                <a:cubicBezTo>
                  <a:pt x="276" y="1478"/>
                  <a:pt x="277" y="1473"/>
                  <a:pt x="277" y="1468"/>
                </a:cubicBezTo>
                <a:close/>
                <a:moveTo>
                  <a:pt x="281" y="1429"/>
                </a:moveTo>
                <a:cubicBezTo>
                  <a:pt x="281" y="1424"/>
                  <a:pt x="282" y="1418"/>
                  <a:pt x="283" y="1412"/>
                </a:cubicBezTo>
                <a:cubicBezTo>
                  <a:pt x="277" y="1412"/>
                  <a:pt x="272" y="1412"/>
                  <a:pt x="266" y="1412"/>
                </a:cubicBezTo>
                <a:cubicBezTo>
                  <a:pt x="266" y="1417"/>
                  <a:pt x="265" y="1423"/>
                  <a:pt x="265" y="1428"/>
                </a:cubicBezTo>
                <a:cubicBezTo>
                  <a:pt x="270" y="1428"/>
                  <a:pt x="275" y="1429"/>
                  <a:pt x="281" y="1429"/>
                </a:cubicBezTo>
                <a:close/>
                <a:moveTo>
                  <a:pt x="296" y="1552"/>
                </a:moveTo>
                <a:cubicBezTo>
                  <a:pt x="291" y="1552"/>
                  <a:pt x="287" y="1552"/>
                  <a:pt x="283" y="1551"/>
                </a:cubicBezTo>
                <a:cubicBezTo>
                  <a:pt x="283" y="1556"/>
                  <a:pt x="282" y="1560"/>
                  <a:pt x="282" y="1564"/>
                </a:cubicBezTo>
                <a:cubicBezTo>
                  <a:pt x="287" y="1565"/>
                  <a:pt x="290" y="1565"/>
                  <a:pt x="294" y="1566"/>
                </a:cubicBezTo>
                <a:cubicBezTo>
                  <a:pt x="295" y="1561"/>
                  <a:pt x="295" y="1557"/>
                  <a:pt x="296" y="1552"/>
                </a:cubicBezTo>
                <a:close/>
                <a:moveTo>
                  <a:pt x="302" y="1498"/>
                </a:moveTo>
                <a:cubicBezTo>
                  <a:pt x="297" y="1497"/>
                  <a:pt x="291" y="1497"/>
                  <a:pt x="286" y="1496"/>
                </a:cubicBezTo>
                <a:cubicBezTo>
                  <a:pt x="286" y="1501"/>
                  <a:pt x="286" y="1506"/>
                  <a:pt x="286" y="1511"/>
                </a:cubicBezTo>
                <a:cubicBezTo>
                  <a:pt x="291" y="1511"/>
                  <a:pt x="296" y="1512"/>
                  <a:pt x="300" y="1512"/>
                </a:cubicBezTo>
                <a:cubicBezTo>
                  <a:pt x="301" y="1507"/>
                  <a:pt x="301" y="1502"/>
                  <a:pt x="302" y="1498"/>
                </a:cubicBezTo>
                <a:close/>
                <a:moveTo>
                  <a:pt x="305" y="1459"/>
                </a:moveTo>
                <a:cubicBezTo>
                  <a:pt x="306" y="1453"/>
                  <a:pt x="307" y="1447"/>
                  <a:pt x="308" y="1442"/>
                </a:cubicBezTo>
                <a:cubicBezTo>
                  <a:pt x="302" y="1442"/>
                  <a:pt x="296" y="1442"/>
                  <a:pt x="291" y="1442"/>
                </a:cubicBezTo>
                <a:cubicBezTo>
                  <a:pt x="290" y="1447"/>
                  <a:pt x="290" y="1453"/>
                  <a:pt x="289" y="1458"/>
                </a:cubicBezTo>
                <a:cubicBezTo>
                  <a:pt x="295" y="1458"/>
                  <a:pt x="300" y="1459"/>
                  <a:pt x="305" y="1459"/>
                </a:cubicBezTo>
                <a:close/>
                <a:moveTo>
                  <a:pt x="311" y="1406"/>
                </a:moveTo>
                <a:cubicBezTo>
                  <a:pt x="312" y="1399"/>
                  <a:pt x="313" y="1392"/>
                  <a:pt x="314" y="1387"/>
                </a:cubicBezTo>
                <a:cubicBezTo>
                  <a:pt x="308" y="1386"/>
                  <a:pt x="300" y="1386"/>
                  <a:pt x="294" y="1385"/>
                </a:cubicBezTo>
                <a:cubicBezTo>
                  <a:pt x="294" y="1392"/>
                  <a:pt x="293" y="1398"/>
                  <a:pt x="293" y="1404"/>
                </a:cubicBezTo>
                <a:cubicBezTo>
                  <a:pt x="299" y="1405"/>
                  <a:pt x="305" y="1405"/>
                  <a:pt x="311" y="1406"/>
                </a:cubicBezTo>
                <a:close/>
                <a:moveTo>
                  <a:pt x="321" y="1582"/>
                </a:moveTo>
                <a:cubicBezTo>
                  <a:pt x="316" y="1582"/>
                  <a:pt x="312" y="1582"/>
                  <a:pt x="308" y="1582"/>
                </a:cubicBezTo>
                <a:cubicBezTo>
                  <a:pt x="306" y="1586"/>
                  <a:pt x="309" y="1591"/>
                  <a:pt x="305" y="1594"/>
                </a:cubicBezTo>
                <a:cubicBezTo>
                  <a:pt x="309" y="1595"/>
                  <a:pt x="314" y="1595"/>
                  <a:pt x="319" y="1595"/>
                </a:cubicBezTo>
                <a:cubicBezTo>
                  <a:pt x="320" y="1590"/>
                  <a:pt x="320" y="1586"/>
                  <a:pt x="321" y="1582"/>
                </a:cubicBezTo>
                <a:close/>
                <a:moveTo>
                  <a:pt x="327" y="1527"/>
                </a:moveTo>
                <a:cubicBezTo>
                  <a:pt x="322" y="1526"/>
                  <a:pt x="316" y="1526"/>
                  <a:pt x="311" y="1526"/>
                </a:cubicBezTo>
                <a:cubicBezTo>
                  <a:pt x="311" y="1531"/>
                  <a:pt x="310" y="1536"/>
                  <a:pt x="310" y="1540"/>
                </a:cubicBezTo>
                <a:cubicBezTo>
                  <a:pt x="315" y="1541"/>
                  <a:pt x="320" y="1542"/>
                  <a:pt x="325" y="1542"/>
                </a:cubicBezTo>
                <a:cubicBezTo>
                  <a:pt x="326" y="1537"/>
                  <a:pt x="326" y="1532"/>
                  <a:pt x="327" y="1527"/>
                </a:cubicBezTo>
                <a:close/>
                <a:moveTo>
                  <a:pt x="333" y="1471"/>
                </a:moveTo>
                <a:cubicBezTo>
                  <a:pt x="327" y="1471"/>
                  <a:pt x="321" y="1471"/>
                  <a:pt x="316" y="1471"/>
                </a:cubicBezTo>
                <a:cubicBezTo>
                  <a:pt x="315" y="1477"/>
                  <a:pt x="315" y="1482"/>
                  <a:pt x="315" y="1487"/>
                </a:cubicBezTo>
                <a:cubicBezTo>
                  <a:pt x="320" y="1487"/>
                  <a:pt x="326" y="1488"/>
                  <a:pt x="331" y="1489"/>
                </a:cubicBezTo>
                <a:cubicBezTo>
                  <a:pt x="331" y="1483"/>
                  <a:pt x="332" y="1477"/>
                  <a:pt x="333" y="1471"/>
                </a:cubicBezTo>
                <a:close/>
                <a:moveTo>
                  <a:pt x="316" y="1433"/>
                </a:moveTo>
                <a:cubicBezTo>
                  <a:pt x="324" y="1434"/>
                  <a:pt x="331" y="1435"/>
                  <a:pt x="338" y="1436"/>
                </a:cubicBezTo>
                <a:cubicBezTo>
                  <a:pt x="335" y="1430"/>
                  <a:pt x="335" y="1423"/>
                  <a:pt x="340" y="1414"/>
                </a:cubicBezTo>
                <a:cubicBezTo>
                  <a:pt x="331" y="1419"/>
                  <a:pt x="325" y="1417"/>
                  <a:pt x="318" y="1414"/>
                </a:cubicBezTo>
                <a:cubicBezTo>
                  <a:pt x="321" y="1421"/>
                  <a:pt x="319" y="1428"/>
                  <a:pt x="316" y="1433"/>
                </a:cubicBezTo>
                <a:close/>
                <a:moveTo>
                  <a:pt x="351" y="1556"/>
                </a:moveTo>
                <a:cubicBezTo>
                  <a:pt x="346" y="1556"/>
                  <a:pt x="341" y="1556"/>
                  <a:pt x="336" y="1555"/>
                </a:cubicBezTo>
                <a:cubicBezTo>
                  <a:pt x="336" y="1560"/>
                  <a:pt x="335" y="1565"/>
                  <a:pt x="335" y="1570"/>
                </a:cubicBezTo>
                <a:cubicBezTo>
                  <a:pt x="340" y="1571"/>
                  <a:pt x="345" y="1571"/>
                  <a:pt x="349" y="1572"/>
                </a:cubicBezTo>
                <a:cubicBezTo>
                  <a:pt x="350" y="1567"/>
                  <a:pt x="351" y="1561"/>
                  <a:pt x="351" y="1556"/>
                </a:cubicBezTo>
                <a:close/>
                <a:moveTo>
                  <a:pt x="358" y="1501"/>
                </a:moveTo>
                <a:cubicBezTo>
                  <a:pt x="352" y="1501"/>
                  <a:pt x="346" y="1500"/>
                  <a:pt x="340" y="1500"/>
                </a:cubicBezTo>
                <a:cubicBezTo>
                  <a:pt x="340" y="1505"/>
                  <a:pt x="339" y="1511"/>
                  <a:pt x="339" y="1516"/>
                </a:cubicBezTo>
                <a:cubicBezTo>
                  <a:pt x="345" y="1517"/>
                  <a:pt x="351" y="1518"/>
                  <a:pt x="355" y="1518"/>
                </a:cubicBezTo>
                <a:cubicBezTo>
                  <a:pt x="356" y="1512"/>
                  <a:pt x="357" y="1506"/>
                  <a:pt x="358" y="1501"/>
                </a:cubicBezTo>
                <a:close/>
                <a:moveTo>
                  <a:pt x="364" y="1444"/>
                </a:moveTo>
                <a:cubicBezTo>
                  <a:pt x="356" y="1448"/>
                  <a:pt x="349" y="1446"/>
                  <a:pt x="343" y="1443"/>
                </a:cubicBezTo>
                <a:cubicBezTo>
                  <a:pt x="343" y="1450"/>
                  <a:pt x="343" y="1457"/>
                  <a:pt x="343" y="1463"/>
                </a:cubicBezTo>
                <a:cubicBezTo>
                  <a:pt x="349" y="1463"/>
                  <a:pt x="355" y="1464"/>
                  <a:pt x="362" y="1464"/>
                </a:cubicBezTo>
                <a:cubicBezTo>
                  <a:pt x="359" y="1458"/>
                  <a:pt x="361" y="1451"/>
                  <a:pt x="364" y="1444"/>
                </a:cubicBezTo>
                <a:close/>
                <a:moveTo>
                  <a:pt x="375" y="1587"/>
                </a:moveTo>
                <a:cubicBezTo>
                  <a:pt x="370" y="1586"/>
                  <a:pt x="366" y="1586"/>
                  <a:pt x="361" y="1585"/>
                </a:cubicBezTo>
                <a:cubicBezTo>
                  <a:pt x="361" y="1590"/>
                  <a:pt x="361" y="1595"/>
                  <a:pt x="361" y="1599"/>
                </a:cubicBezTo>
                <a:cubicBezTo>
                  <a:pt x="365" y="1600"/>
                  <a:pt x="370" y="1600"/>
                  <a:pt x="375" y="1601"/>
                </a:cubicBezTo>
                <a:cubicBezTo>
                  <a:pt x="375" y="1596"/>
                  <a:pt x="375" y="1591"/>
                  <a:pt x="375" y="1587"/>
                </a:cubicBezTo>
                <a:close/>
                <a:moveTo>
                  <a:pt x="382" y="1531"/>
                </a:moveTo>
                <a:cubicBezTo>
                  <a:pt x="377" y="1531"/>
                  <a:pt x="371" y="1530"/>
                  <a:pt x="365" y="1530"/>
                </a:cubicBezTo>
                <a:cubicBezTo>
                  <a:pt x="365" y="1535"/>
                  <a:pt x="364" y="1541"/>
                  <a:pt x="364" y="1546"/>
                </a:cubicBezTo>
                <a:cubicBezTo>
                  <a:pt x="369" y="1547"/>
                  <a:pt x="375" y="1547"/>
                  <a:pt x="380" y="1548"/>
                </a:cubicBezTo>
                <a:cubicBezTo>
                  <a:pt x="381" y="1542"/>
                  <a:pt x="382" y="1536"/>
                  <a:pt x="382" y="1531"/>
                </a:cubicBezTo>
                <a:close/>
                <a:moveTo>
                  <a:pt x="385" y="1494"/>
                </a:moveTo>
                <a:cubicBezTo>
                  <a:pt x="386" y="1487"/>
                  <a:pt x="387" y="1481"/>
                  <a:pt x="388" y="1475"/>
                </a:cubicBezTo>
                <a:cubicBezTo>
                  <a:pt x="382" y="1475"/>
                  <a:pt x="375" y="1475"/>
                  <a:pt x="370" y="1475"/>
                </a:cubicBezTo>
                <a:cubicBezTo>
                  <a:pt x="369" y="1481"/>
                  <a:pt x="368" y="1487"/>
                  <a:pt x="368" y="1493"/>
                </a:cubicBezTo>
                <a:cubicBezTo>
                  <a:pt x="373" y="1493"/>
                  <a:pt x="379" y="1493"/>
                  <a:pt x="385" y="1494"/>
                </a:cubicBezTo>
                <a:close/>
                <a:moveTo>
                  <a:pt x="401" y="1616"/>
                </a:moveTo>
                <a:cubicBezTo>
                  <a:pt x="396" y="1615"/>
                  <a:pt x="391" y="1615"/>
                  <a:pt x="386" y="1615"/>
                </a:cubicBezTo>
                <a:cubicBezTo>
                  <a:pt x="386" y="1619"/>
                  <a:pt x="385" y="1624"/>
                  <a:pt x="385" y="1629"/>
                </a:cubicBezTo>
                <a:cubicBezTo>
                  <a:pt x="389" y="1629"/>
                  <a:pt x="394" y="1630"/>
                  <a:pt x="399" y="1630"/>
                </a:cubicBezTo>
                <a:cubicBezTo>
                  <a:pt x="399" y="1625"/>
                  <a:pt x="400" y="1621"/>
                  <a:pt x="401" y="1616"/>
                </a:cubicBezTo>
                <a:close/>
                <a:moveTo>
                  <a:pt x="406" y="1561"/>
                </a:moveTo>
                <a:cubicBezTo>
                  <a:pt x="401" y="1561"/>
                  <a:pt x="395" y="1560"/>
                  <a:pt x="390" y="1560"/>
                </a:cubicBezTo>
                <a:cubicBezTo>
                  <a:pt x="389" y="1565"/>
                  <a:pt x="389" y="1570"/>
                  <a:pt x="389" y="1575"/>
                </a:cubicBezTo>
                <a:cubicBezTo>
                  <a:pt x="394" y="1576"/>
                  <a:pt x="400" y="1576"/>
                  <a:pt x="405" y="1577"/>
                </a:cubicBezTo>
                <a:cubicBezTo>
                  <a:pt x="405" y="1572"/>
                  <a:pt x="406" y="1566"/>
                  <a:pt x="406" y="1561"/>
                </a:cubicBezTo>
                <a:close/>
                <a:moveTo>
                  <a:pt x="410" y="1524"/>
                </a:moveTo>
                <a:cubicBezTo>
                  <a:pt x="410" y="1518"/>
                  <a:pt x="411" y="1512"/>
                  <a:pt x="411" y="1506"/>
                </a:cubicBezTo>
                <a:cubicBezTo>
                  <a:pt x="406" y="1505"/>
                  <a:pt x="400" y="1505"/>
                  <a:pt x="394" y="1505"/>
                </a:cubicBezTo>
                <a:cubicBezTo>
                  <a:pt x="394" y="1510"/>
                  <a:pt x="393" y="1517"/>
                  <a:pt x="393" y="1522"/>
                </a:cubicBezTo>
                <a:cubicBezTo>
                  <a:pt x="398" y="1523"/>
                  <a:pt x="404" y="1523"/>
                  <a:pt x="410" y="1524"/>
                </a:cubicBezTo>
                <a:close/>
                <a:moveTo>
                  <a:pt x="425" y="1645"/>
                </a:moveTo>
                <a:cubicBezTo>
                  <a:pt x="420" y="1645"/>
                  <a:pt x="416" y="1645"/>
                  <a:pt x="412" y="1645"/>
                </a:cubicBezTo>
                <a:cubicBezTo>
                  <a:pt x="411" y="1650"/>
                  <a:pt x="411" y="1654"/>
                  <a:pt x="411" y="1659"/>
                </a:cubicBezTo>
                <a:cubicBezTo>
                  <a:pt x="415" y="1659"/>
                  <a:pt x="419" y="1659"/>
                  <a:pt x="423" y="1659"/>
                </a:cubicBezTo>
                <a:cubicBezTo>
                  <a:pt x="424" y="1655"/>
                  <a:pt x="424" y="1650"/>
                  <a:pt x="425" y="1645"/>
                </a:cubicBezTo>
                <a:close/>
                <a:moveTo>
                  <a:pt x="431" y="1590"/>
                </a:moveTo>
                <a:cubicBezTo>
                  <a:pt x="425" y="1590"/>
                  <a:pt x="420" y="1589"/>
                  <a:pt x="415" y="1589"/>
                </a:cubicBezTo>
                <a:cubicBezTo>
                  <a:pt x="414" y="1594"/>
                  <a:pt x="414" y="1600"/>
                  <a:pt x="414" y="1605"/>
                </a:cubicBezTo>
                <a:cubicBezTo>
                  <a:pt x="419" y="1605"/>
                  <a:pt x="424" y="1606"/>
                  <a:pt x="429" y="1606"/>
                </a:cubicBezTo>
                <a:cubicBezTo>
                  <a:pt x="430" y="1601"/>
                  <a:pt x="431" y="1596"/>
                  <a:pt x="431" y="1590"/>
                </a:cubicBezTo>
                <a:close/>
                <a:moveTo>
                  <a:pt x="434" y="1553"/>
                </a:moveTo>
                <a:cubicBezTo>
                  <a:pt x="435" y="1547"/>
                  <a:pt x="436" y="1540"/>
                  <a:pt x="437" y="1535"/>
                </a:cubicBezTo>
                <a:cubicBezTo>
                  <a:pt x="431" y="1534"/>
                  <a:pt x="425" y="1534"/>
                  <a:pt x="418" y="1534"/>
                </a:cubicBezTo>
                <a:cubicBezTo>
                  <a:pt x="418" y="1539"/>
                  <a:pt x="418" y="1546"/>
                  <a:pt x="418" y="1551"/>
                </a:cubicBezTo>
                <a:cubicBezTo>
                  <a:pt x="423" y="1552"/>
                  <a:pt x="429" y="1552"/>
                  <a:pt x="434" y="1553"/>
                </a:cubicBezTo>
                <a:close/>
                <a:moveTo>
                  <a:pt x="444" y="1479"/>
                </a:moveTo>
                <a:cubicBezTo>
                  <a:pt x="435" y="1482"/>
                  <a:pt x="427" y="1481"/>
                  <a:pt x="420" y="1476"/>
                </a:cubicBezTo>
                <a:cubicBezTo>
                  <a:pt x="419" y="1475"/>
                  <a:pt x="419" y="1476"/>
                  <a:pt x="419" y="1476"/>
                </a:cubicBezTo>
                <a:cubicBezTo>
                  <a:pt x="424" y="1483"/>
                  <a:pt x="424" y="1490"/>
                  <a:pt x="419" y="1499"/>
                </a:cubicBezTo>
                <a:cubicBezTo>
                  <a:pt x="428" y="1496"/>
                  <a:pt x="436" y="1499"/>
                  <a:pt x="443" y="1501"/>
                </a:cubicBezTo>
                <a:cubicBezTo>
                  <a:pt x="438" y="1494"/>
                  <a:pt x="440" y="1486"/>
                  <a:pt x="444" y="1479"/>
                </a:cubicBezTo>
                <a:close/>
                <a:moveTo>
                  <a:pt x="449" y="1675"/>
                </a:moveTo>
                <a:cubicBezTo>
                  <a:pt x="444" y="1675"/>
                  <a:pt x="440" y="1675"/>
                  <a:pt x="436" y="1675"/>
                </a:cubicBezTo>
                <a:cubicBezTo>
                  <a:pt x="436" y="1679"/>
                  <a:pt x="436" y="1683"/>
                  <a:pt x="436" y="1687"/>
                </a:cubicBezTo>
                <a:cubicBezTo>
                  <a:pt x="440" y="1688"/>
                  <a:pt x="444" y="1688"/>
                  <a:pt x="448" y="1688"/>
                </a:cubicBezTo>
                <a:cubicBezTo>
                  <a:pt x="448" y="1684"/>
                  <a:pt x="449" y="1680"/>
                  <a:pt x="449" y="1675"/>
                </a:cubicBezTo>
                <a:close/>
                <a:moveTo>
                  <a:pt x="456" y="1620"/>
                </a:moveTo>
                <a:cubicBezTo>
                  <a:pt x="450" y="1620"/>
                  <a:pt x="445" y="1619"/>
                  <a:pt x="440" y="1619"/>
                </a:cubicBezTo>
                <a:cubicBezTo>
                  <a:pt x="439" y="1624"/>
                  <a:pt x="439" y="1629"/>
                  <a:pt x="439" y="1634"/>
                </a:cubicBezTo>
                <a:cubicBezTo>
                  <a:pt x="444" y="1635"/>
                  <a:pt x="449" y="1635"/>
                  <a:pt x="454" y="1636"/>
                </a:cubicBezTo>
                <a:cubicBezTo>
                  <a:pt x="454" y="1630"/>
                  <a:pt x="455" y="1625"/>
                  <a:pt x="456" y="1620"/>
                </a:cubicBezTo>
                <a:close/>
                <a:moveTo>
                  <a:pt x="462" y="1564"/>
                </a:moveTo>
                <a:cubicBezTo>
                  <a:pt x="457" y="1564"/>
                  <a:pt x="451" y="1564"/>
                  <a:pt x="444" y="1564"/>
                </a:cubicBezTo>
                <a:cubicBezTo>
                  <a:pt x="444" y="1569"/>
                  <a:pt x="443" y="1575"/>
                  <a:pt x="443" y="1581"/>
                </a:cubicBezTo>
                <a:cubicBezTo>
                  <a:pt x="449" y="1581"/>
                  <a:pt x="455" y="1582"/>
                  <a:pt x="460" y="1583"/>
                </a:cubicBezTo>
                <a:cubicBezTo>
                  <a:pt x="461" y="1576"/>
                  <a:pt x="462" y="1570"/>
                  <a:pt x="462" y="1564"/>
                </a:cubicBezTo>
                <a:close/>
                <a:moveTo>
                  <a:pt x="480" y="1650"/>
                </a:moveTo>
                <a:cubicBezTo>
                  <a:pt x="475" y="1650"/>
                  <a:pt x="470" y="1649"/>
                  <a:pt x="464" y="1649"/>
                </a:cubicBezTo>
                <a:cubicBezTo>
                  <a:pt x="464" y="1653"/>
                  <a:pt x="464" y="1658"/>
                  <a:pt x="464" y="1663"/>
                </a:cubicBezTo>
                <a:cubicBezTo>
                  <a:pt x="469" y="1664"/>
                  <a:pt x="474" y="1664"/>
                  <a:pt x="479" y="1665"/>
                </a:cubicBezTo>
                <a:cubicBezTo>
                  <a:pt x="479" y="1660"/>
                  <a:pt x="479" y="1655"/>
                  <a:pt x="480" y="1650"/>
                </a:cubicBezTo>
                <a:close/>
                <a:moveTo>
                  <a:pt x="486" y="1595"/>
                </a:moveTo>
                <a:cubicBezTo>
                  <a:pt x="480" y="1594"/>
                  <a:pt x="474" y="1594"/>
                  <a:pt x="469" y="1593"/>
                </a:cubicBezTo>
                <a:cubicBezTo>
                  <a:pt x="468" y="1599"/>
                  <a:pt x="468" y="1605"/>
                  <a:pt x="468" y="1610"/>
                </a:cubicBezTo>
                <a:cubicBezTo>
                  <a:pt x="473" y="1611"/>
                  <a:pt x="479" y="1612"/>
                  <a:pt x="485" y="1613"/>
                </a:cubicBezTo>
                <a:cubicBezTo>
                  <a:pt x="485" y="1607"/>
                  <a:pt x="486" y="1601"/>
                  <a:pt x="486" y="1595"/>
                </a:cubicBezTo>
                <a:close/>
                <a:moveTo>
                  <a:pt x="468" y="1558"/>
                </a:moveTo>
                <a:cubicBezTo>
                  <a:pt x="476" y="1558"/>
                  <a:pt x="483" y="1558"/>
                  <a:pt x="491" y="1558"/>
                </a:cubicBezTo>
                <a:cubicBezTo>
                  <a:pt x="488" y="1550"/>
                  <a:pt x="490" y="1543"/>
                  <a:pt x="495" y="1537"/>
                </a:cubicBezTo>
                <a:cubicBezTo>
                  <a:pt x="486" y="1541"/>
                  <a:pt x="477" y="1541"/>
                  <a:pt x="470" y="1534"/>
                </a:cubicBezTo>
                <a:cubicBezTo>
                  <a:pt x="473" y="1542"/>
                  <a:pt x="474" y="1550"/>
                  <a:pt x="468" y="1558"/>
                </a:cubicBezTo>
                <a:close/>
                <a:moveTo>
                  <a:pt x="505" y="1679"/>
                </a:moveTo>
                <a:cubicBezTo>
                  <a:pt x="499" y="1679"/>
                  <a:pt x="494" y="1679"/>
                  <a:pt x="490" y="1678"/>
                </a:cubicBezTo>
                <a:cubicBezTo>
                  <a:pt x="489" y="1683"/>
                  <a:pt x="489" y="1688"/>
                  <a:pt x="489" y="1693"/>
                </a:cubicBezTo>
                <a:cubicBezTo>
                  <a:pt x="493" y="1693"/>
                  <a:pt x="498" y="1694"/>
                  <a:pt x="503" y="1694"/>
                </a:cubicBezTo>
                <a:cubicBezTo>
                  <a:pt x="503" y="1689"/>
                  <a:pt x="504" y="1684"/>
                  <a:pt x="505" y="1679"/>
                </a:cubicBezTo>
                <a:close/>
                <a:moveTo>
                  <a:pt x="511" y="1624"/>
                </a:moveTo>
                <a:cubicBezTo>
                  <a:pt x="505" y="1624"/>
                  <a:pt x="499" y="1623"/>
                  <a:pt x="493" y="1622"/>
                </a:cubicBezTo>
                <a:cubicBezTo>
                  <a:pt x="493" y="1628"/>
                  <a:pt x="493" y="1634"/>
                  <a:pt x="493" y="1639"/>
                </a:cubicBezTo>
                <a:cubicBezTo>
                  <a:pt x="499" y="1640"/>
                  <a:pt x="504" y="1640"/>
                  <a:pt x="509" y="1641"/>
                </a:cubicBezTo>
                <a:cubicBezTo>
                  <a:pt x="510" y="1635"/>
                  <a:pt x="510" y="1629"/>
                  <a:pt x="511" y="1624"/>
                </a:cubicBezTo>
                <a:close/>
                <a:moveTo>
                  <a:pt x="514" y="1587"/>
                </a:moveTo>
                <a:cubicBezTo>
                  <a:pt x="515" y="1581"/>
                  <a:pt x="515" y="1575"/>
                  <a:pt x="516" y="1569"/>
                </a:cubicBezTo>
                <a:cubicBezTo>
                  <a:pt x="510" y="1569"/>
                  <a:pt x="504" y="1569"/>
                  <a:pt x="498" y="1568"/>
                </a:cubicBezTo>
                <a:cubicBezTo>
                  <a:pt x="498" y="1574"/>
                  <a:pt x="497" y="1580"/>
                  <a:pt x="497" y="1586"/>
                </a:cubicBezTo>
                <a:cubicBezTo>
                  <a:pt x="503" y="1586"/>
                  <a:pt x="509" y="1587"/>
                  <a:pt x="514" y="1587"/>
                </a:cubicBezTo>
                <a:close/>
                <a:moveTo>
                  <a:pt x="529" y="1710"/>
                </a:moveTo>
                <a:cubicBezTo>
                  <a:pt x="524" y="1709"/>
                  <a:pt x="519" y="1709"/>
                  <a:pt x="515" y="1709"/>
                </a:cubicBezTo>
                <a:cubicBezTo>
                  <a:pt x="514" y="1713"/>
                  <a:pt x="514" y="1718"/>
                  <a:pt x="514" y="1723"/>
                </a:cubicBezTo>
                <a:cubicBezTo>
                  <a:pt x="518" y="1723"/>
                  <a:pt x="522" y="1723"/>
                  <a:pt x="527" y="1723"/>
                </a:cubicBezTo>
                <a:cubicBezTo>
                  <a:pt x="528" y="1719"/>
                  <a:pt x="528" y="1714"/>
                  <a:pt x="529" y="1710"/>
                </a:cubicBezTo>
                <a:close/>
                <a:moveTo>
                  <a:pt x="535" y="1654"/>
                </a:moveTo>
                <a:cubicBezTo>
                  <a:pt x="530" y="1654"/>
                  <a:pt x="524" y="1653"/>
                  <a:pt x="519" y="1653"/>
                </a:cubicBezTo>
                <a:cubicBezTo>
                  <a:pt x="518" y="1658"/>
                  <a:pt x="518" y="1663"/>
                  <a:pt x="518" y="1669"/>
                </a:cubicBezTo>
                <a:cubicBezTo>
                  <a:pt x="523" y="1669"/>
                  <a:pt x="528" y="1670"/>
                  <a:pt x="533" y="1670"/>
                </a:cubicBezTo>
                <a:cubicBezTo>
                  <a:pt x="534" y="1665"/>
                  <a:pt x="535" y="1659"/>
                  <a:pt x="535" y="1654"/>
                </a:cubicBezTo>
                <a:close/>
                <a:moveTo>
                  <a:pt x="541" y="1598"/>
                </a:moveTo>
                <a:cubicBezTo>
                  <a:pt x="535" y="1598"/>
                  <a:pt x="529" y="1598"/>
                  <a:pt x="523" y="1598"/>
                </a:cubicBezTo>
                <a:cubicBezTo>
                  <a:pt x="522" y="1604"/>
                  <a:pt x="522" y="1610"/>
                  <a:pt x="521" y="1616"/>
                </a:cubicBezTo>
                <a:cubicBezTo>
                  <a:pt x="527" y="1616"/>
                  <a:pt x="533" y="1616"/>
                  <a:pt x="538" y="1616"/>
                </a:cubicBezTo>
                <a:cubicBezTo>
                  <a:pt x="539" y="1611"/>
                  <a:pt x="540" y="1604"/>
                  <a:pt x="541" y="1598"/>
                </a:cubicBezTo>
                <a:close/>
                <a:moveTo>
                  <a:pt x="559" y="1684"/>
                </a:moveTo>
                <a:cubicBezTo>
                  <a:pt x="554" y="1684"/>
                  <a:pt x="548" y="1683"/>
                  <a:pt x="544" y="1683"/>
                </a:cubicBezTo>
                <a:cubicBezTo>
                  <a:pt x="543" y="1688"/>
                  <a:pt x="543" y="1693"/>
                  <a:pt x="543" y="1698"/>
                </a:cubicBezTo>
                <a:cubicBezTo>
                  <a:pt x="548" y="1699"/>
                  <a:pt x="553" y="1699"/>
                  <a:pt x="558" y="1700"/>
                </a:cubicBezTo>
                <a:cubicBezTo>
                  <a:pt x="558" y="1695"/>
                  <a:pt x="559" y="1690"/>
                  <a:pt x="559" y="1684"/>
                </a:cubicBezTo>
                <a:close/>
                <a:moveTo>
                  <a:pt x="565" y="1629"/>
                </a:moveTo>
                <a:cubicBezTo>
                  <a:pt x="559" y="1628"/>
                  <a:pt x="554" y="1628"/>
                  <a:pt x="548" y="1628"/>
                </a:cubicBezTo>
                <a:cubicBezTo>
                  <a:pt x="547" y="1634"/>
                  <a:pt x="547" y="1640"/>
                  <a:pt x="546" y="1645"/>
                </a:cubicBezTo>
                <a:cubicBezTo>
                  <a:pt x="552" y="1645"/>
                  <a:pt x="557" y="1646"/>
                  <a:pt x="562" y="1646"/>
                </a:cubicBezTo>
                <a:cubicBezTo>
                  <a:pt x="563" y="1640"/>
                  <a:pt x="564" y="1634"/>
                  <a:pt x="565" y="1629"/>
                </a:cubicBezTo>
                <a:close/>
                <a:moveTo>
                  <a:pt x="584" y="1713"/>
                </a:moveTo>
                <a:cubicBezTo>
                  <a:pt x="579" y="1713"/>
                  <a:pt x="574" y="1713"/>
                  <a:pt x="569" y="1712"/>
                </a:cubicBezTo>
                <a:cubicBezTo>
                  <a:pt x="569" y="1717"/>
                  <a:pt x="569" y="1722"/>
                  <a:pt x="569" y="1727"/>
                </a:cubicBezTo>
                <a:cubicBezTo>
                  <a:pt x="573" y="1728"/>
                  <a:pt x="578" y="1728"/>
                  <a:pt x="582" y="1728"/>
                </a:cubicBezTo>
                <a:cubicBezTo>
                  <a:pt x="583" y="1723"/>
                  <a:pt x="583" y="1718"/>
                  <a:pt x="584" y="1713"/>
                </a:cubicBezTo>
                <a:close/>
                <a:moveTo>
                  <a:pt x="590" y="1659"/>
                </a:moveTo>
                <a:cubicBezTo>
                  <a:pt x="584" y="1658"/>
                  <a:pt x="578" y="1658"/>
                  <a:pt x="572" y="1658"/>
                </a:cubicBezTo>
                <a:cubicBezTo>
                  <a:pt x="572" y="1663"/>
                  <a:pt x="572" y="1668"/>
                  <a:pt x="572" y="1673"/>
                </a:cubicBezTo>
                <a:cubicBezTo>
                  <a:pt x="578" y="1674"/>
                  <a:pt x="583" y="1675"/>
                  <a:pt x="588" y="1675"/>
                </a:cubicBezTo>
                <a:cubicBezTo>
                  <a:pt x="589" y="1670"/>
                  <a:pt x="589" y="1665"/>
                  <a:pt x="590" y="1659"/>
                </a:cubicBezTo>
                <a:close/>
                <a:moveTo>
                  <a:pt x="574" y="1620"/>
                </a:moveTo>
                <a:cubicBezTo>
                  <a:pt x="581" y="1621"/>
                  <a:pt x="588" y="1622"/>
                  <a:pt x="595" y="1623"/>
                </a:cubicBezTo>
                <a:cubicBezTo>
                  <a:pt x="592" y="1616"/>
                  <a:pt x="594" y="1608"/>
                  <a:pt x="598" y="1602"/>
                </a:cubicBezTo>
                <a:cubicBezTo>
                  <a:pt x="590" y="1605"/>
                  <a:pt x="582" y="1604"/>
                  <a:pt x="574" y="1600"/>
                </a:cubicBezTo>
                <a:cubicBezTo>
                  <a:pt x="578" y="1607"/>
                  <a:pt x="577" y="1614"/>
                  <a:pt x="574" y="1620"/>
                </a:cubicBezTo>
                <a:close/>
                <a:moveTo>
                  <a:pt x="608" y="1744"/>
                </a:moveTo>
                <a:cubicBezTo>
                  <a:pt x="604" y="1744"/>
                  <a:pt x="599" y="1743"/>
                  <a:pt x="594" y="1743"/>
                </a:cubicBezTo>
                <a:cubicBezTo>
                  <a:pt x="594" y="1747"/>
                  <a:pt x="593" y="1752"/>
                  <a:pt x="593" y="1757"/>
                </a:cubicBezTo>
                <a:cubicBezTo>
                  <a:pt x="598" y="1757"/>
                  <a:pt x="602" y="1758"/>
                  <a:pt x="607" y="1758"/>
                </a:cubicBezTo>
                <a:cubicBezTo>
                  <a:pt x="607" y="1753"/>
                  <a:pt x="608" y="1749"/>
                  <a:pt x="608" y="1744"/>
                </a:cubicBezTo>
                <a:close/>
                <a:moveTo>
                  <a:pt x="615" y="1688"/>
                </a:moveTo>
                <a:cubicBezTo>
                  <a:pt x="609" y="1688"/>
                  <a:pt x="603" y="1687"/>
                  <a:pt x="598" y="1687"/>
                </a:cubicBezTo>
                <a:cubicBezTo>
                  <a:pt x="597" y="1692"/>
                  <a:pt x="597" y="1698"/>
                  <a:pt x="597" y="1703"/>
                </a:cubicBezTo>
                <a:cubicBezTo>
                  <a:pt x="602" y="1704"/>
                  <a:pt x="608" y="1704"/>
                  <a:pt x="613" y="1705"/>
                </a:cubicBezTo>
                <a:cubicBezTo>
                  <a:pt x="613" y="1699"/>
                  <a:pt x="614" y="1693"/>
                  <a:pt x="615" y="1688"/>
                </a:cubicBezTo>
                <a:close/>
                <a:moveTo>
                  <a:pt x="620" y="1634"/>
                </a:moveTo>
                <a:cubicBezTo>
                  <a:pt x="613" y="1633"/>
                  <a:pt x="607" y="1632"/>
                  <a:pt x="600" y="1632"/>
                </a:cubicBezTo>
                <a:cubicBezTo>
                  <a:pt x="600" y="1637"/>
                  <a:pt x="600" y="1644"/>
                  <a:pt x="600" y="1650"/>
                </a:cubicBezTo>
                <a:cubicBezTo>
                  <a:pt x="606" y="1650"/>
                  <a:pt x="612" y="1650"/>
                  <a:pt x="618" y="1651"/>
                </a:cubicBezTo>
                <a:cubicBezTo>
                  <a:pt x="618" y="1645"/>
                  <a:pt x="619" y="1639"/>
                  <a:pt x="620" y="1634"/>
                </a:cubicBezTo>
                <a:close/>
                <a:moveTo>
                  <a:pt x="639" y="1718"/>
                </a:moveTo>
                <a:cubicBezTo>
                  <a:pt x="633" y="1718"/>
                  <a:pt x="628" y="1718"/>
                  <a:pt x="623" y="1717"/>
                </a:cubicBezTo>
                <a:cubicBezTo>
                  <a:pt x="623" y="1722"/>
                  <a:pt x="622" y="1727"/>
                  <a:pt x="622" y="1733"/>
                </a:cubicBezTo>
                <a:cubicBezTo>
                  <a:pt x="627" y="1733"/>
                  <a:pt x="632" y="1733"/>
                  <a:pt x="637" y="1734"/>
                </a:cubicBezTo>
                <a:cubicBezTo>
                  <a:pt x="638" y="1729"/>
                  <a:pt x="638" y="1723"/>
                  <a:pt x="639" y="1718"/>
                </a:cubicBezTo>
                <a:close/>
                <a:moveTo>
                  <a:pt x="644" y="1663"/>
                </a:moveTo>
                <a:cubicBezTo>
                  <a:pt x="639" y="1663"/>
                  <a:pt x="633" y="1662"/>
                  <a:pt x="627" y="1662"/>
                </a:cubicBezTo>
                <a:cubicBezTo>
                  <a:pt x="627" y="1668"/>
                  <a:pt x="626" y="1674"/>
                  <a:pt x="626" y="1679"/>
                </a:cubicBezTo>
                <a:cubicBezTo>
                  <a:pt x="631" y="1679"/>
                  <a:pt x="637" y="1680"/>
                  <a:pt x="642" y="1680"/>
                </a:cubicBezTo>
                <a:cubicBezTo>
                  <a:pt x="643" y="1674"/>
                  <a:pt x="644" y="1668"/>
                  <a:pt x="644" y="1663"/>
                </a:cubicBezTo>
                <a:close/>
                <a:moveTo>
                  <a:pt x="627" y="1627"/>
                </a:moveTo>
                <a:cubicBezTo>
                  <a:pt x="637" y="1624"/>
                  <a:pt x="644" y="1627"/>
                  <a:pt x="651" y="1629"/>
                </a:cubicBezTo>
                <a:cubicBezTo>
                  <a:pt x="646" y="1622"/>
                  <a:pt x="648" y="1614"/>
                  <a:pt x="652" y="1607"/>
                </a:cubicBezTo>
                <a:cubicBezTo>
                  <a:pt x="644" y="1610"/>
                  <a:pt x="636" y="1609"/>
                  <a:pt x="628" y="1604"/>
                </a:cubicBezTo>
                <a:cubicBezTo>
                  <a:pt x="631" y="1611"/>
                  <a:pt x="632" y="1618"/>
                  <a:pt x="627" y="1627"/>
                </a:cubicBezTo>
                <a:close/>
                <a:moveTo>
                  <a:pt x="679" y="1634"/>
                </a:moveTo>
                <a:cubicBezTo>
                  <a:pt x="669" y="1639"/>
                  <a:pt x="660" y="1640"/>
                  <a:pt x="652" y="1631"/>
                </a:cubicBezTo>
                <a:cubicBezTo>
                  <a:pt x="656" y="1639"/>
                  <a:pt x="657" y="1647"/>
                  <a:pt x="653" y="1655"/>
                </a:cubicBezTo>
                <a:cubicBezTo>
                  <a:pt x="660" y="1655"/>
                  <a:pt x="667" y="1656"/>
                  <a:pt x="674" y="1657"/>
                </a:cubicBezTo>
                <a:cubicBezTo>
                  <a:pt x="670" y="1648"/>
                  <a:pt x="673" y="1641"/>
                  <a:pt x="679" y="1634"/>
                </a:cubicBezTo>
                <a:close/>
                <a:moveTo>
                  <a:pt x="663" y="1749"/>
                </a:moveTo>
                <a:cubicBezTo>
                  <a:pt x="658" y="1749"/>
                  <a:pt x="653" y="1748"/>
                  <a:pt x="648" y="1747"/>
                </a:cubicBezTo>
                <a:cubicBezTo>
                  <a:pt x="648" y="1752"/>
                  <a:pt x="648" y="1757"/>
                  <a:pt x="647" y="1761"/>
                </a:cubicBezTo>
                <a:cubicBezTo>
                  <a:pt x="652" y="1762"/>
                  <a:pt x="657" y="1762"/>
                  <a:pt x="661" y="1762"/>
                </a:cubicBezTo>
                <a:cubicBezTo>
                  <a:pt x="662" y="1758"/>
                  <a:pt x="662" y="1754"/>
                  <a:pt x="663" y="1749"/>
                </a:cubicBezTo>
                <a:close/>
                <a:moveTo>
                  <a:pt x="669" y="1693"/>
                </a:moveTo>
                <a:cubicBezTo>
                  <a:pt x="663" y="1693"/>
                  <a:pt x="658" y="1692"/>
                  <a:pt x="652" y="1692"/>
                </a:cubicBezTo>
                <a:cubicBezTo>
                  <a:pt x="652" y="1697"/>
                  <a:pt x="651" y="1703"/>
                  <a:pt x="651" y="1709"/>
                </a:cubicBezTo>
                <a:cubicBezTo>
                  <a:pt x="656" y="1709"/>
                  <a:pt x="661" y="1709"/>
                  <a:pt x="666" y="1710"/>
                </a:cubicBezTo>
                <a:cubicBezTo>
                  <a:pt x="667" y="1704"/>
                  <a:pt x="668" y="1698"/>
                  <a:pt x="669" y="1693"/>
                </a:cubicBezTo>
                <a:close/>
                <a:moveTo>
                  <a:pt x="687" y="1778"/>
                </a:moveTo>
                <a:cubicBezTo>
                  <a:pt x="682" y="1778"/>
                  <a:pt x="677" y="1777"/>
                  <a:pt x="673" y="1777"/>
                </a:cubicBezTo>
                <a:cubicBezTo>
                  <a:pt x="673" y="1782"/>
                  <a:pt x="673" y="1786"/>
                  <a:pt x="672" y="1791"/>
                </a:cubicBezTo>
                <a:cubicBezTo>
                  <a:pt x="677" y="1791"/>
                  <a:pt x="681" y="1791"/>
                  <a:pt x="685" y="1792"/>
                </a:cubicBezTo>
                <a:cubicBezTo>
                  <a:pt x="686" y="1787"/>
                  <a:pt x="687" y="1783"/>
                  <a:pt x="687" y="1778"/>
                </a:cubicBezTo>
                <a:close/>
                <a:moveTo>
                  <a:pt x="692" y="1723"/>
                </a:moveTo>
                <a:cubicBezTo>
                  <a:pt x="687" y="1723"/>
                  <a:pt x="682" y="1723"/>
                  <a:pt x="677" y="1722"/>
                </a:cubicBezTo>
                <a:cubicBezTo>
                  <a:pt x="677" y="1727"/>
                  <a:pt x="677" y="1732"/>
                  <a:pt x="676" y="1737"/>
                </a:cubicBezTo>
                <a:cubicBezTo>
                  <a:pt x="681" y="1737"/>
                  <a:pt x="686" y="1738"/>
                  <a:pt x="691" y="1738"/>
                </a:cubicBezTo>
                <a:cubicBezTo>
                  <a:pt x="691" y="1733"/>
                  <a:pt x="692" y="1728"/>
                  <a:pt x="692" y="1723"/>
                </a:cubicBezTo>
                <a:close/>
                <a:moveTo>
                  <a:pt x="700" y="1666"/>
                </a:moveTo>
                <a:cubicBezTo>
                  <a:pt x="693" y="1670"/>
                  <a:pt x="686" y="1668"/>
                  <a:pt x="678" y="1664"/>
                </a:cubicBezTo>
                <a:cubicBezTo>
                  <a:pt x="682" y="1672"/>
                  <a:pt x="681" y="1678"/>
                  <a:pt x="678" y="1685"/>
                </a:cubicBezTo>
                <a:cubicBezTo>
                  <a:pt x="682" y="1685"/>
                  <a:pt x="685" y="1684"/>
                  <a:pt x="688" y="1684"/>
                </a:cubicBezTo>
                <a:cubicBezTo>
                  <a:pt x="691" y="1685"/>
                  <a:pt x="694" y="1686"/>
                  <a:pt x="697" y="1687"/>
                </a:cubicBezTo>
                <a:cubicBezTo>
                  <a:pt x="698" y="1680"/>
                  <a:pt x="699" y="1673"/>
                  <a:pt x="700" y="1666"/>
                </a:cubicBezTo>
                <a:close/>
                <a:moveTo>
                  <a:pt x="718" y="1753"/>
                </a:moveTo>
                <a:cubicBezTo>
                  <a:pt x="713" y="1752"/>
                  <a:pt x="708" y="1752"/>
                  <a:pt x="702" y="1752"/>
                </a:cubicBezTo>
                <a:cubicBezTo>
                  <a:pt x="702" y="1757"/>
                  <a:pt x="702" y="1762"/>
                  <a:pt x="702" y="1766"/>
                </a:cubicBezTo>
                <a:cubicBezTo>
                  <a:pt x="707" y="1767"/>
                  <a:pt x="711" y="1767"/>
                  <a:pt x="716" y="1768"/>
                </a:cubicBezTo>
                <a:cubicBezTo>
                  <a:pt x="717" y="1762"/>
                  <a:pt x="717" y="1757"/>
                  <a:pt x="718" y="1753"/>
                </a:cubicBezTo>
                <a:close/>
                <a:moveTo>
                  <a:pt x="723" y="1698"/>
                </a:moveTo>
                <a:cubicBezTo>
                  <a:pt x="717" y="1698"/>
                  <a:pt x="711" y="1697"/>
                  <a:pt x="706" y="1696"/>
                </a:cubicBezTo>
                <a:cubicBezTo>
                  <a:pt x="705" y="1702"/>
                  <a:pt x="705" y="1708"/>
                  <a:pt x="705" y="1713"/>
                </a:cubicBezTo>
                <a:cubicBezTo>
                  <a:pt x="711" y="1713"/>
                  <a:pt x="716" y="1714"/>
                  <a:pt x="721" y="1715"/>
                </a:cubicBezTo>
                <a:cubicBezTo>
                  <a:pt x="722" y="1709"/>
                  <a:pt x="722" y="1704"/>
                  <a:pt x="723" y="1698"/>
                </a:cubicBezTo>
                <a:close/>
                <a:moveTo>
                  <a:pt x="706" y="1662"/>
                </a:moveTo>
                <a:cubicBezTo>
                  <a:pt x="715" y="1659"/>
                  <a:pt x="723" y="1660"/>
                  <a:pt x="730" y="1664"/>
                </a:cubicBezTo>
                <a:cubicBezTo>
                  <a:pt x="726" y="1656"/>
                  <a:pt x="727" y="1649"/>
                  <a:pt x="732" y="1640"/>
                </a:cubicBezTo>
                <a:cubicBezTo>
                  <a:pt x="722" y="1645"/>
                  <a:pt x="715" y="1643"/>
                  <a:pt x="707" y="1638"/>
                </a:cubicBezTo>
                <a:cubicBezTo>
                  <a:pt x="712" y="1646"/>
                  <a:pt x="711" y="1654"/>
                  <a:pt x="706" y="1662"/>
                </a:cubicBezTo>
                <a:close/>
                <a:moveTo>
                  <a:pt x="742" y="1783"/>
                </a:moveTo>
                <a:cubicBezTo>
                  <a:pt x="737" y="1783"/>
                  <a:pt x="733" y="1782"/>
                  <a:pt x="728" y="1782"/>
                </a:cubicBezTo>
                <a:cubicBezTo>
                  <a:pt x="727" y="1787"/>
                  <a:pt x="727" y="1791"/>
                  <a:pt x="727" y="1796"/>
                </a:cubicBezTo>
                <a:cubicBezTo>
                  <a:pt x="732" y="1796"/>
                  <a:pt x="736" y="1797"/>
                  <a:pt x="740" y="1797"/>
                </a:cubicBezTo>
                <a:cubicBezTo>
                  <a:pt x="741" y="1792"/>
                  <a:pt x="741" y="1788"/>
                  <a:pt x="742" y="1783"/>
                </a:cubicBezTo>
                <a:close/>
                <a:moveTo>
                  <a:pt x="748" y="1727"/>
                </a:moveTo>
                <a:cubicBezTo>
                  <a:pt x="742" y="1727"/>
                  <a:pt x="736" y="1727"/>
                  <a:pt x="731" y="1726"/>
                </a:cubicBezTo>
                <a:cubicBezTo>
                  <a:pt x="730" y="1732"/>
                  <a:pt x="730" y="1737"/>
                  <a:pt x="729" y="1743"/>
                </a:cubicBezTo>
                <a:cubicBezTo>
                  <a:pt x="735" y="1743"/>
                  <a:pt x="740" y="1743"/>
                  <a:pt x="745" y="1743"/>
                </a:cubicBezTo>
                <a:cubicBezTo>
                  <a:pt x="746" y="1738"/>
                  <a:pt x="747" y="1733"/>
                  <a:pt x="748" y="1727"/>
                </a:cubicBezTo>
                <a:close/>
                <a:moveTo>
                  <a:pt x="754" y="1671"/>
                </a:moveTo>
                <a:cubicBezTo>
                  <a:pt x="747" y="1673"/>
                  <a:pt x="740" y="1673"/>
                  <a:pt x="732" y="1668"/>
                </a:cubicBezTo>
                <a:cubicBezTo>
                  <a:pt x="736" y="1675"/>
                  <a:pt x="736" y="1682"/>
                  <a:pt x="733" y="1688"/>
                </a:cubicBezTo>
                <a:cubicBezTo>
                  <a:pt x="740" y="1689"/>
                  <a:pt x="746" y="1690"/>
                  <a:pt x="752" y="1691"/>
                </a:cubicBezTo>
                <a:cubicBezTo>
                  <a:pt x="752" y="1685"/>
                  <a:pt x="753" y="1678"/>
                  <a:pt x="754" y="1671"/>
                </a:cubicBezTo>
                <a:close/>
                <a:moveTo>
                  <a:pt x="772" y="1758"/>
                </a:moveTo>
                <a:cubicBezTo>
                  <a:pt x="767" y="1757"/>
                  <a:pt x="762" y="1757"/>
                  <a:pt x="757" y="1757"/>
                </a:cubicBezTo>
                <a:cubicBezTo>
                  <a:pt x="757" y="1762"/>
                  <a:pt x="756" y="1767"/>
                  <a:pt x="756" y="1772"/>
                </a:cubicBezTo>
                <a:cubicBezTo>
                  <a:pt x="761" y="1772"/>
                  <a:pt x="765" y="1772"/>
                  <a:pt x="770" y="1773"/>
                </a:cubicBezTo>
                <a:cubicBezTo>
                  <a:pt x="771" y="1768"/>
                  <a:pt x="771" y="1763"/>
                  <a:pt x="772" y="1758"/>
                </a:cubicBezTo>
                <a:close/>
                <a:moveTo>
                  <a:pt x="778" y="1702"/>
                </a:moveTo>
                <a:cubicBezTo>
                  <a:pt x="772" y="1702"/>
                  <a:pt x="766" y="1701"/>
                  <a:pt x="760" y="1701"/>
                </a:cubicBezTo>
                <a:cubicBezTo>
                  <a:pt x="760" y="1706"/>
                  <a:pt x="759" y="1713"/>
                  <a:pt x="759" y="1718"/>
                </a:cubicBezTo>
                <a:cubicBezTo>
                  <a:pt x="765" y="1719"/>
                  <a:pt x="770" y="1719"/>
                  <a:pt x="776" y="1720"/>
                </a:cubicBezTo>
                <a:cubicBezTo>
                  <a:pt x="777" y="1714"/>
                  <a:pt x="778" y="1707"/>
                  <a:pt x="778" y="1702"/>
                </a:cubicBezTo>
                <a:close/>
                <a:moveTo>
                  <a:pt x="795" y="1788"/>
                </a:moveTo>
                <a:cubicBezTo>
                  <a:pt x="791" y="1788"/>
                  <a:pt x="787" y="1787"/>
                  <a:pt x="782" y="1787"/>
                </a:cubicBezTo>
                <a:cubicBezTo>
                  <a:pt x="782" y="1791"/>
                  <a:pt x="782" y="1796"/>
                  <a:pt x="782" y="1800"/>
                </a:cubicBezTo>
                <a:cubicBezTo>
                  <a:pt x="786" y="1800"/>
                  <a:pt x="790" y="1801"/>
                  <a:pt x="794" y="1801"/>
                </a:cubicBezTo>
                <a:cubicBezTo>
                  <a:pt x="795" y="1797"/>
                  <a:pt x="795" y="1793"/>
                  <a:pt x="795" y="1788"/>
                </a:cubicBezTo>
                <a:close/>
                <a:moveTo>
                  <a:pt x="802" y="1733"/>
                </a:moveTo>
                <a:cubicBezTo>
                  <a:pt x="796" y="1732"/>
                  <a:pt x="791" y="1732"/>
                  <a:pt x="785" y="1731"/>
                </a:cubicBezTo>
                <a:cubicBezTo>
                  <a:pt x="785" y="1737"/>
                  <a:pt x="784" y="1742"/>
                  <a:pt x="784" y="1748"/>
                </a:cubicBezTo>
                <a:cubicBezTo>
                  <a:pt x="790" y="1748"/>
                  <a:pt x="796" y="1749"/>
                  <a:pt x="801" y="1749"/>
                </a:cubicBezTo>
                <a:cubicBezTo>
                  <a:pt x="801" y="1743"/>
                  <a:pt x="801" y="1738"/>
                  <a:pt x="802" y="1733"/>
                </a:cubicBezTo>
                <a:close/>
                <a:moveTo>
                  <a:pt x="811" y="1676"/>
                </a:moveTo>
                <a:cubicBezTo>
                  <a:pt x="803" y="1676"/>
                  <a:pt x="796" y="1676"/>
                  <a:pt x="790" y="1676"/>
                </a:cubicBezTo>
                <a:cubicBezTo>
                  <a:pt x="789" y="1682"/>
                  <a:pt x="788" y="1688"/>
                  <a:pt x="788" y="1694"/>
                </a:cubicBezTo>
                <a:cubicBezTo>
                  <a:pt x="794" y="1695"/>
                  <a:pt x="800" y="1695"/>
                  <a:pt x="808" y="1696"/>
                </a:cubicBezTo>
                <a:cubicBezTo>
                  <a:pt x="805" y="1689"/>
                  <a:pt x="806" y="1682"/>
                  <a:pt x="811" y="1676"/>
                </a:cubicBezTo>
                <a:close/>
                <a:moveTo>
                  <a:pt x="826" y="1762"/>
                </a:moveTo>
                <a:cubicBezTo>
                  <a:pt x="821" y="1762"/>
                  <a:pt x="816" y="1761"/>
                  <a:pt x="810" y="1760"/>
                </a:cubicBezTo>
                <a:cubicBezTo>
                  <a:pt x="810" y="1765"/>
                  <a:pt x="810" y="1771"/>
                  <a:pt x="810" y="1776"/>
                </a:cubicBezTo>
                <a:cubicBezTo>
                  <a:pt x="815" y="1776"/>
                  <a:pt x="820" y="1777"/>
                  <a:pt x="825" y="1777"/>
                </a:cubicBezTo>
                <a:cubicBezTo>
                  <a:pt x="825" y="1772"/>
                  <a:pt x="826" y="1767"/>
                  <a:pt x="826" y="1762"/>
                </a:cubicBezTo>
                <a:close/>
                <a:moveTo>
                  <a:pt x="832" y="1708"/>
                </a:moveTo>
                <a:cubicBezTo>
                  <a:pt x="826" y="1707"/>
                  <a:pt x="820" y="1706"/>
                  <a:pt x="814" y="1706"/>
                </a:cubicBezTo>
                <a:cubicBezTo>
                  <a:pt x="814" y="1711"/>
                  <a:pt x="814" y="1717"/>
                  <a:pt x="814" y="1722"/>
                </a:cubicBezTo>
                <a:cubicBezTo>
                  <a:pt x="819" y="1723"/>
                  <a:pt x="825" y="1724"/>
                  <a:pt x="831" y="1724"/>
                </a:cubicBezTo>
                <a:cubicBezTo>
                  <a:pt x="831" y="1719"/>
                  <a:pt x="832" y="1713"/>
                  <a:pt x="832" y="1708"/>
                </a:cubicBezTo>
                <a:close/>
                <a:moveTo>
                  <a:pt x="850" y="1792"/>
                </a:moveTo>
                <a:cubicBezTo>
                  <a:pt x="845" y="1792"/>
                  <a:pt x="841" y="1792"/>
                  <a:pt x="836" y="1791"/>
                </a:cubicBezTo>
                <a:cubicBezTo>
                  <a:pt x="836" y="1796"/>
                  <a:pt x="835" y="1801"/>
                  <a:pt x="835" y="1805"/>
                </a:cubicBezTo>
                <a:cubicBezTo>
                  <a:pt x="840" y="1806"/>
                  <a:pt x="844" y="1806"/>
                  <a:pt x="849" y="1807"/>
                </a:cubicBezTo>
                <a:cubicBezTo>
                  <a:pt x="849" y="1801"/>
                  <a:pt x="850" y="1797"/>
                  <a:pt x="850" y="1792"/>
                </a:cubicBezTo>
                <a:close/>
                <a:moveTo>
                  <a:pt x="857" y="1737"/>
                </a:moveTo>
                <a:cubicBezTo>
                  <a:pt x="851" y="1736"/>
                  <a:pt x="845" y="1736"/>
                  <a:pt x="840" y="1735"/>
                </a:cubicBezTo>
                <a:cubicBezTo>
                  <a:pt x="839" y="1741"/>
                  <a:pt x="839" y="1746"/>
                  <a:pt x="839" y="1752"/>
                </a:cubicBezTo>
                <a:cubicBezTo>
                  <a:pt x="844" y="1752"/>
                  <a:pt x="850" y="1753"/>
                  <a:pt x="855" y="1753"/>
                </a:cubicBezTo>
                <a:cubicBezTo>
                  <a:pt x="856" y="1748"/>
                  <a:pt x="856" y="1742"/>
                  <a:pt x="857" y="1737"/>
                </a:cubicBezTo>
                <a:close/>
                <a:moveTo>
                  <a:pt x="862" y="1682"/>
                </a:moveTo>
                <a:cubicBezTo>
                  <a:pt x="856" y="1682"/>
                  <a:pt x="849" y="1681"/>
                  <a:pt x="844" y="1681"/>
                </a:cubicBezTo>
                <a:cubicBezTo>
                  <a:pt x="844" y="1686"/>
                  <a:pt x="843" y="1692"/>
                  <a:pt x="843" y="1698"/>
                </a:cubicBezTo>
                <a:cubicBezTo>
                  <a:pt x="849" y="1699"/>
                  <a:pt x="855" y="1699"/>
                  <a:pt x="860" y="1700"/>
                </a:cubicBezTo>
                <a:cubicBezTo>
                  <a:pt x="861" y="1693"/>
                  <a:pt x="861" y="1687"/>
                  <a:pt x="862" y="1682"/>
                </a:cubicBezTo>
                <a:close/>
                <a:moveTo>
                  <a:pt x="881" y="1767"/>
                </a:moveTo>
                <a:cubicBezTo>
                  <a:pt x="875" y="1767"/>
                  <a:pt x="870" y="1766"/>
                  <a:pt x="865" y="1766"/>
                </a:cubicBezTo>
                <a:cubicBezTo>
                  <a:pt x="865" y="1771"/>
                  <a:pt x="864" y="1776"/>
                  <a:pt x="864" y="1781"/>
                </a:cubicBezTo>
                <a:cubicBezTo>
                  <a:pt x="869" y="1782"/>
                  <a:pt x="875" y="1782"/>
                  <a:pt x="879" y="1782"/>
                </a:cubicBezTo>
                <a:cubicBezTo>
                  <a:pt x="880" y="1777"/>
                  <a:pt x="880" y="1772"/>
                  <a:pt x="881" y="1767"/>
                </a:cubicBezTo>
                <a:close/>
                <a:moveTo>
                  <a:pt x="887" y="1711"/>
                </a:moveTo>
                <a:cubicBezTo>
                  <a:pt x="881" y="1711"/>
                  <a:pt x="875" y="1711"/>
                  <a:pt x="869" y="1710"/>
                </a:cubicBezTo>
                <a:cubicBezTo>
                  <a:pt x="869" y="1716"/>
                  <a:pt x="868" y="1722"/>
                  <a:pt x="868" y="1728"/>
                </a:cubicBezTo>
                <a:cubicBezTo>
                  <a:pt x="873" y="1728"/>
                  <a:pt x="879" y="1728"/>
                  <a:pt x="884" y="1729"/>
                </a:cubicBezTo>
                <a:cubicBezTo>
                  <a:pt x="885" y="1723"/>
                  <a:pt x="886" y="1717"/>
                  <a:pt x="887" y="1711"/>
                </a:cubicBezTo>
                <a:close/>
                <a:moveTo>
                  <a:pt x="904" y="1797"/>
                </a:moveTo>
                <a:cubicBezTo>
                  <a:pt x="900" y="1797"/>
                  <a:pt x="895" y="1797"/>
                  <a:pt x="891" y="1796"/>
                </a:cubicBezTo>
                <a:cubicBezTo>
                  <a:pt x="890" y="1801"/>
                  <a:pt x="890" y="1805"/>
                  <a:pt x="890" y="1809"/>
                </a:cubicBezTo>
                <a:cubicBezTo>
                  <a:pt x="894" y="1810"/>
                  <a:pt x="899" y="1810"/>
                  <a:pt x="903" y="1811"/>
                </a:cubicBezTo>
                <a:cubicBezTo>
                  <a:pt x="904" y="1807"/>
                  <a:pt x="904" y="1802"/>
                  <a:pt x="904" y="1797"/>
                </a:cubicBezTo>
                <a:close/>
                <a:moveTo>
                  <a:pt x="911" y="1742"/>
                </a:moveTo>
                <a:cubicBezTo>
                  <a:pt x="905" y="1741"/>
                  <a:pt x="900" y="1741"/>
                  <a:pt x="894" y="1741"/>
                </a:cubicBezTo>
                <a:cubicBezTo>
                  <a:pt x="894" y="1746"/>
                  <a:pt x="894" y="1752"/>
                  <a:pt x="893" y="1757"/>
                </a:cubicBezTo>
                <a:cubicBezTo>
                  <a:pt x="898" y="1757"/>
                  <a:pt x="904" y="1758"/>
                  <a:pt x="908" y="1758"/>
                </a:cubicBezTo>
                <a:cubicBezTo>
                  <a:pt x="909" y="1752"/>
                  <a:pt x="910" y="1747"/>
                  <a:pt x="911" y="1742"/>
                </a:cubicBezTo>
                <a:close/>
                <a:moveTo>
                  <a:pt x="918" y="1685"/>
                </a:moveTo>
                <a:cubicBezTo>
                  <a:pt x="910" y="1687"/>
                  <a:pt x="902" y="1687"/>
                  <a:pt x="895" y="1682"/>
                </a:cubicBezTo>
                <a:cubicBezTo>
                  <a:pt x="899" y="1689"/>
                  <a:pt x="899" y="1697"/>
                  <a:pt x="895" y="1703"/>
                </a:cubicBezTo>
                <a:cubicBezTo>
                  <a:pt x="903" y="1704"/>
                  <a:pt x="909" y="1705"/>
                  <a:pt x="916" y="1705"/>
                </a:cubicBezTo>
                <a:cubicBezTo>
                  <a:pt x="913" y="1698"/>
                  <a:pt x="915" y="1692"/>
                  <a:pt x="918" y="1685"/>
                </a:cubicBezTo>
                <a:close/>
                <a:moveTo>
                  <a:pt x="935" y="1772"/>
                </a:moveTo>
                <a:cubicBezTo>
                  <a:pt x="930" y="1772"/>
                  <a:pt x="925" y="1772"/>
                  <a:pt x="920" y="1772"/>
                </a:cubicBezTo>
                <a:cubicBezTo>
                  <a:pt x="919" y="1776"/>
                  <a:pt x="919" y="1781"/>
                  <a:pt x="919" y="1785"/>
                </a:cubicBezTo>
                <a:cubicBezTo>
                  <a:pt x="924" y="1786"/>
                  <a:pt x="929" y="1786"/>
                  <a:pt x="934" y="1787"/>
                </a:cubicBezTo>
                <a:cubicBezTo>
                  <a:pt x="934" y="1782"/>
                  <a:pt x="935" y="1777"/>
                  <a:pt x="935" y="1772"/>
                </a:cubicBezTo>
                <a:close/>
                <a:moveTo>
                  <a:pt x="941" y="1717"/>
                </a:moveTo>
                <a:cubicBezTo>
                  <a:pt x="935" y="1716"/>
                  <a:pt x="928" y="1715"/>
                  <a:pt x="923" y="1715"/>
                </a:cubicBezTo>
                <a:cubicBezTo>
                  <a:pt x="922" y="1721"/>
                  <a:pt x="922" y="1727"/>
                  <a:pt x="922" y="1733"/>
                </a:cubicBezTo>
                <a:cubicBezTo>
                  <a:pt x="927" y="1733"/>
                  <a:pt x="933" y="1734"/>
                  <a:pt x="939" y="1734"/>
                </a:cubicBezTo>
                <a:cubicBezTo>
                  <a:pt x="940" y="1728"/>
                  <a:pt x="940" y="1722"/>
                  <a:pt x="941" y="1717"/>
                </a:cubicBezTo>
                <a:close/>
                <a:moveTo>
                  <a:pt x="959" y="1802"/>
                </a:moveTo>
                <a:cubicBezTo>
                  <a:pt x="954" y="1802"/>
                  <a:pt x="950" y="1801"/>
                  <a:pt x="945" y="1801"/>
                </a:cubicBezTo>
                <a:cubicBezTo>
                  <a:pt x="945" y="1805"/>
                  <a:pt x="944" y="1810"/>
                  <a:pt x="944" y="1815"/>
                </a:cubicBezTo>
                <a:cubicBezTo>
                  <a:pt x="949" y="1815"/>
                  <a:pt x="953" y="1815"/>
                  <a:pt x="958" y="1816"/>
                </a:cubicBezTo>
                <a:cubicBezTo>
                  <a:pt x="958" y="1811"/>
                  <a:pt x="959" y="1806"/>
                  <a:pt x="959" y="1802"/>
                </a:cubicBezTo>
                <a:close/>
                <a:moveTo>
                  <a:pt x="965" y="1747"/>
                </a:moveTo>
                <a:cubicBezTo>
                  <a:pt x="959" y="1747"/>
                  <a:pt x="954" y="1746"/>
                  <a:pt x="948" y="1745"/>
                </a:cubicBezTo>
                <a:cubicBezTo>
                  <a:pt x="948" y="1751"/>
                  <a:pt x="948" y="1756"/>
                  <a:pt x="948" y="1761"/>
                </a:cubicBezTo>
                <a:cubicBezTo>
                  <a:pt x="953" y="1762"/>
                  <a:pt x="958" y="1762"/>
                  <a:pt x="963" y="1762"/>
                </a:cubicBezTo>
                <a:cubicBezTo>
                  <a:pt x="964" y="1757"/>
                  <a:pt x="964" y="1752"/>
                  <a:pt x="965" y="1747"/>
                </a:cubicBezTo>
                <a:close/>
                <a:moveTo>
                  <a:pt x="971" y="1692"/>
                </a:moveTo>
                <a:cubicBezTo>
                  <a:pt x="964" y="1691"/>
                  <a:pt x="958" y="1690"/>
                  <a:pt x="951" y="1689"/>
                </a:cubicBezTo>
                <a:cubicBezTo>
                  <a:pt x="953" y="1695"/>
                  <a:pt x="953" y="1702"/>
                  <a:pt x="950" y="1708"/>
                </a:cubicBezTo>
                <a:cubicBezTo>
                  <a:pt x="957" y="1709"/>
                  <a:pt x="964" y="1710"/>
                  <a:pt x="970" y="1710"/>
                </a:cubicBezTo>
                <a:cubicBezTo>
                  <a:pt x="970" y="1705"/>
                  <a:pt x="970" y="1698"/>
                  <a:pt x="971" y="1692"/>
                </a:cubicBezTo>
                <a:close/>
                <a:moveTo>
                  <a:pt x="989" y="1777"/>
                </a:moveTo>
                <a:cubicBezTo>
                  <a:pt x="984" y="1776"/>
                  <a:pt x="979" y="1776"/>
                  <a:pt x="974" y="1776"/>
                </a:cubicBezTo>
                <a:cubicBezTo>
                  <a:pt x="974" y="1781"/>
                  <a:pt x="974" y="1786"/>
                  <a:pt x="973" y="1791"/>
                </a:cubicBezTo>
                <a:cubicBezTo>
                  <a:pt x="978" y="1791"/>
                  <a:pt x="982" y="1791"/>
                  <a:pt x="987" y="1791"/>
                </a:cubicBezTo>
                <a:cubicBezTo>
                  <a:pt x="988" y="1786"/>
                  <a:pt x="988" y="1781"/>
                  <a:pt x="989" y="1777"/>
                </a:cubicBezTo>
                <a:close/>
                <a:moveTo>
                  <a:pt x="995" y="1721"/>
                </a:moveTo>
                <a:cubicBezTo>
                  <a:pt x="989" y="1721"/>
                  <a:pt x="983" y="1720"/>
                  <a:pt x="977" y="1719"/>
                </a:cubicBezTo>
                <a:cubicBezTo>
                  <a:pt x="977" y="1725"/>
                  <a:pt x="977" y="1731"/>
                  <a:pt x="977" y="1737"/>
                </a:cubicBezTo>
                <a:cubicBezTo>
                  <a:pt x="982" y="1737"/>
                  <a:pt x="988" y="1738"/>
                  <a:pt x="993" y="1739"/>
                </a:cubicBezTo>
                <a:cubicBezTo>
                  <a:pt x="994" y="1732"/>
                  <a:pt x="995" y="1726"/>
                  <a:pt x="995" y="1721"/>
                </a:cubicBezTo>
                <a:close/>
                <a:moveTo>
                  <a:pt x="1003" y="1664"/>
                </a:moveTo>
                <a:cubicBezTo>
                  <a:pt x="994" y="1668"/>
                  <a:pt x="987" y="1667"/>
                  <a:pt x="979" y="1662"/>
                </a:cubicBezTo>
                <a:cubicBezTo>
                  <a:pt x="983" y="1671"/>
                  <a:pt x="983" y="1677"/>
                  <a:pt x="979" y="1683"/>
                </a:cubicBezTo>
                <a:cubicBezTo>
                  <a:pt x="986" y="1684"/>
                  <a:pt x="992" y="1684"/>
                  <a:pt x="1000" y="1684"/>
                </a:cubicBezTo>
                <a:cubicBezTo>
                  <a:pt x="997" y="1678"/>
                  <a:pt x="999" y="1671"/>
                  <a:pt x="1003" y="1664"/>
                </a:cubicBezTo>
                <a:close/>
                <a:moveTo>
                  <a:pt x="1013" y="1807"/>
                </a:moveTo>
                <a:cubicBezTo>
                  <a:pt x="1009" y="1807"/>
                  <a:pt x="1005" y="1807"/>
                  <a:pt x="1000" y="1806"/>
                </a:cubicBezTo>
                <a:cubicBezTo>
                  <a:pt x="1000" y="1811"/>
                  <a:pt x="999" y="1815"/>
                  <a:pt x="999" y="1820"/>
                </a:cubicBezTo>
                <a:cubicBezTo>
                  <a:pt x="1003" y="1820"/>
                  <a:pt x="1007" y="1820"/>
                  <a:pt x="1011" y="1820"/>
                </a:cubicBezTo>
                <a:cubicBezTo>
                  <a:pt x="1012" y="1816"/>
                  <a:pt x="1012" y="1812"/>
                  <a:pt x="1013" y="1807"/>
                </a:cubicBezTo>
                <a:close/>
                <a:moveTo>
                  <a:pt x="1019" y="1752"/>
                </a:moveTo>
                <a:cubicBezTo>
                  <a:pt x="1014" y="1751"/>
                  <a:pt x="1008" y="1750"/>
                  <a:pt x="1003" y="1750"/>
                </a:cubicBezTo>
                <a:cubicBezTo>
                  <a:pt x="1002" y="1755"/>
                  <a:pt x="1002" y="1761"/>
                  <a:pt x="1002" y="1766"/>
                </a:cubicBezTo>
                <a:cubicBezTo>
                  <a:pt x="1007" y="1767"/>
                  <a:pt x="1013" y="1767"/>
                  <a:pt x="1018" y="1767"/>
                </a:cubicBezTo>
                <a:cubicBezTo>
                  <a:pt x="1018" y="1762"/>
                  <a:pt x="1019" y="1757"/>
                  <a:pt x="1019" y="1752"/>
                </a:cubicBezTo>
                <a:close/>
                <a:moveTo>
                  <a:pt x="1025" y="1714"/>
                </a:moveTo>
                <a:cubicBezTo>
                  <a:pt x="1022" y="1707"/>
                  <a:pt x="1024" y="1700"/>
                  <a:pt x="1028" y="1695"/>
                </a:cubicBezTo>
                <a:cubicBezTo>
                  <a:pt x="1021" y="1695"/>
                  <a:pt x="1014" y="1695"/>
                  <a:pt x="1007" y="1695"/>
                </a:cubicBezTo>
                <a:cubicBezTo>
                  <a:pt x="1007" y="1701"/>
                  <a:pt x="1006" y="1707"/>
                  <a:pt x="1006" y="1713"/>
                </a:cubicBezTo>
                <a:cubicBezTo>
                  <a:pt x="1011" y="1713"/>
                  <a:pt x="1018" y="1714"/>
                  <a:pt x="1025" y="1714"/>
                </a:cubicBezTo>
                <a:close/>
                <a:moveTo>
                  <a:pt x="1043" y="1782"/>
                </a:moveTo>
                <a:cubicBezTo>
                  <a:pt x="1038" y="1781"/>
                  <a:pt x="1033" y="1781"/>
                  <a:pt x="1028" y="1781"/>
                </a:cubicBezTo>
                <a:cubicBezTo>
                  <a:pt x="1028" y="1786"/>
                  <a:pt x="1028" y="1791"/>
                  <a:pt x="1027" y="1795"/>
                </a:cubicBezTo>
                <a:cubicBezTo>
                  <a:pt x="1032" y="1796"/>
                  <a:pt x="1037" y="1796"/>
                  <a:pt x="1042" y="1796"/>
                </a:cubicBezTo>
                <a:cubicBezTo>
                  <a:pt x="1042" y="1792"/>
                  <a:pt x="1043" y="1787"/>
                  <a:pt x="1043" y="1782"/>
                </a:cubicBezTo>
                <a:close/>
                <a:moveTo>
                  <a:pt x="1050" y="1727"/>
                </a:moveTo>
                <a:cubicBezTo>
                  <a:pt x="1044" y="1726"/>
                  <a:pt x="1038" y="1725"/>
                  <a:pt x="1032" y="1725"/>
                </a:cubicBezTo>
                <a:cubicBezTo>
                  <a:pt x="1032" y="1730"/>
                  <a:pt x="1032" y="1736"/>
                  <a:pt x="1031" y="1742"/>
                </a:cubicBezTo>
                <a:cubicBezTo>
                  <a:pt x="1037" y="1742"/>
                  <a:pt x="1042" y="1743"/>
                  <a:pt x="1048" y="1743"/>
                </a:cubicBezTo>
                <a:cubicBezTo>
                  <a:pt x="1048" y="1738"/>
                  <a:pt x="1049" y="1732"/>
                  <a:pt x="1050" y="1727"/>
                </a:cubicBezTo>
                <a:close/>
                <a:moveTo>
                  <a:pt x="1057" y="1670"/>
                </a:moveTo>
                <a:cubicBezTo>
                  <a:pt x="1048" y="1672"/>
                  <a:pt x="1040" y="1671"/>
                  <a:pt x="1033" y="1667"/>
                </a:cubicBezTo>
                <a:cubicBezTo>
                  <a:pt x="1037" y="1674"/>
                  <a:pt x="1036" y="1682"/>
                  <a:pt x="1033" y="1689"/>
                </a:cubicBezTo>
                <a:cubicBezTo>
                  <a:pt x="1040" y="1689"/>
                  <a:pt x="1047" y="1689"/>
                  <a:pt x="1054" y="1689"/>
                </a:cubicBezTo>
                <a:cubicBezTo>
                  <a:pt x="1051" y="1682"/>
                  <a:pt x="1054" y="1676"/>
                  <a:pt x="1057" y="1670"/>
                </a:cubicBezTo>
                <a:close/>
                <a:moveTo>
                  <a:pt x="1073" y="1757"/>
                </a:moveTo>
                <a:cubicBezTo>
                  <a:pt x="1068" y="1757"/>
                  <a:pt x="1063" y="1756"/>
                  <a:pt x="1058" y="1756"/>
                </a:cubicBezTo>
                <a:cubicBezTo>
                  <a:pt x="1057" y="1761"/>
                  <a:pt x="1057" y="1766"/>
                  <a:pt x="1057" y="1771"/>
                </a:cubicBezTo>
                <a:cubicBezTo>
                  <a:pt x="1062" y="1771"/>
                  <a:pt x="1067" y="1772"/>
                  <a:pt x="1072" y="1772"/>
                </a:cubicBezTo>
                <a:cubicBezTo>
                  <a:pt x="1072" y="1767"/>
                  <a:pt x="1073" y="1762"/>
                  <a:pt x="1073" y="1757"/>
                </a:cubicBezTo>
                <a:close/>
                <a:moveTo>
                  <a:pt x="1079" y="1701"/>
                </a:moveTo>
                <a:cubicBezTo>
                  <a:pt x="1073" y="1701"/>
                  <a:pt x="1068" y="1701"/>
                  <a:pt x="1062" y="1700"/>
                </a:cubicBezTo>
                <a:cubicBezTo>
                  <a:pt x="1061" y="1706"/>
                  <a:pt x="1061" y="1712"/>
                  <a:pt x="1060" y="1718"/>
                </a:cubicBezTo>
                <a:cubicBezTo>
                  <a:pt x="1066" y="1718"/>
                  <a:pt x="1072" y="1718"/>
                  <a:pt x="1077" y="1719"/>
                </a:cubicBezTo>
                <a:cubicBezTo>
                  <a:pt x="1078" y="1713"/>
                  <a:pt x="1078" y="1707"/>
                  <a:pt x="1079" y="1701"/>
                </a:cubicBezTo>
                <a:close/>
                <a:moveTo>
                  <a:pt x="1097" y="1787"/>
                </a:moveTo>
                <a:cubicBezTo>
                  <a:pt x="1093" y="1786"/>
                  <a:pt x="1088" y="1786"/>
                  <a:pt x="1083" y="1785"/>
                </a:cubicBezTo>
                <a:cubicBezTo>
                  <a:pt x="1083" y="1790"/>
                  <a:pt x="1083" y="1795"/>
                  <a:pt x="1083" y="1799"/>
                </a:cubicBezTo>
                <a:cubicBezTo>
                  <a:pt x="1087" y="1800"/>
                  <a:pt x="1092" y="1800"/>
                  <a:pt x="1096" y="1800"/>
                </a:cubicBezTo>
                <a:cubicBezTo>
                  <a:pt x="1096" y="1796"/>
                  <a:pt x="1097" y="1791"/>
                  <a:pt x="1097" y="1787"/>
                </a:cubicBezTo>
                <a:close/>
                <a:moveTo>
                  <a:pt x="1103" y="1732"/>
                </a:moveTo>
                <a:cubicBezTo>
                  <a:pt x="1097" y="1731"/>
                  <a:pt x="1092" y="1731"/>
                  <a:pt x="1087" y="1731"/>
                </a:cubicBezTo>
                <a:cubicBezTo>
                  <a:pt x="1087" y="1736"/>
                  <a:pt x="1087" y="1741"/>
                  <a:pt x="1086" y="1746"/>
                </a:cubicBezTo>
                <a:cubicBezTo>
                  <a:pt x="1091" y="1746"/>
                  <a:pt x="1096" y="1747"/>
                  <a:pt x="1101" y="1747"/>
                </a:cubicBezTo>
                <a:cubicBezTo>
                  <a:pt x="1102" y="1742"/>
                  <a:pt x="1102" y="1737"/>
                  <a:pt x="1103" y="1732"/>
                </a:cubicBezTo>
                <a:close/>
                <a:moveTo>
                  <a:pt x="1109" y="1675"/>
                </a:moveTo>
                <a:cubicBezTo>
                  <a:pt x="1103" y="1678"/>
                  <a:pt x="1096" y="1676"/>
                  <a:pt x="1090" y="1673"/>
                </a:cubicBezTo>
                <a:cubicBezTo>
                  <a:pt x="1090" y="1680"/>
                  <a:pt x="1089" y="1687"/>
                  <a:pt x="1089" y="1693"/>
                </a:cubicBezTo>
                <a:cubicBezTo>
                  <a:pt x="1095" y="1694"/>
                  <a:pt x="1101" y="1694"/>
                  <a:pt x="1107" y="1695"/>
                </a:cubicBezTo>
                <a:cubicBezTo>
                  <a:pt x="1108" y="1689"/>
                  <a:pt x="1108" y="1682"/>
                  <a:pt x="1109" y="1675"/>
                </a:cubicBezTo>
                <a:close/>
                <a:moveTo>
                  <a:pt x="1128" y="1761"/>
                </a:moveTo>
                <a:cubicBezTo>
                  <a:pt x="1123" y="1761"/>
                  <a:pt x="1118" y="1761"/>
                  <a:pt x="1113" y="1761"/>
                </a:cubicBezTo>
                <a:cubicBezTo>
                  <a:pt x="1112" y="1766"/>
                  <a:pt x="1112" y="1770"/>
                  <a:pt x="1111" y="1775"/>
                </a:cubicBezTo>
                <a:cubicBezTo>
                  <a:pt x="1116" y="1775"/>
                  <a:pt x="1121" y="1776"/>
                  <a:pt x="1125" y="1776"/>
                </a:cubicBezTo>
                <a:cubicBezTo>
                  <a:pt x="1126" y="1771"/>
                  <a:pt x="1127" y="1766"/>
                  <a:pt x="1128" y="1761"/>
                </a:cubicBezTo>
                <a:close/>
                <a:moveTo>
                  <a:pt x="1133" y="1707"/>
                </a:moveTo>
                <a:cubicBezTo>
                  <a:pt x="1127" y="1706"/>
                  <a:pt x="1121" y="1706"/>
                  <a:pt x="1115" y="1705"/>
                </a:cubicBezTo>
                <a:cubicBezTo>
                  <a:pt x="1115" y="1710"/>
                  <a:pt x="1115" y="1715"/>
                  <a:pt x="1115" y="1721"/>
                </a:cubicBezTo>
                <a:cubicBezTo>
                  <a:pt x="1120" y="1722"/>
                  <a:pt x="1126" y="1722"/>
                  <a:pt x="1131" y="1723"/>
                </a:cubicBezTo>
                <a:cubicBezTo>
                  <a:pt x="1132" y="1718"/>
                  <a:pt x="1132" y="1712"/>
                  <a:pt x="1133" y="1707"/>
                </a:cubicBezTo>
                <a:close/>
                <a:moveTo>
                  <a:pt x="1141" y="1674"/>
                </a:moveTo>
                <a:cubicBezTo>
                  <a:pt x="1136" y="1665"/>
                  <a:pt x="1137" y="1658"/>
                  <a:pt x="1141" y="1650"/>
                </a:cubicBezTo>
                <a:cubicBezTo>
                  <a:pt x="1132" y="1653"/>
                  <a:pt x="1125" y="1652"/>
                  <a:pt x="1118" y="1648"/>
                </a:cubicBezTo>
                <a:cubicBezTo>
                  <a:pt x="1122" y="1655"/>
                  <a:pt x="1121" y="1663"/>
                  <a:pt x="1116" y="1671"/>
                </a:cubicBezTo>
                <a:cubicBezTo>
                  <a:pt x="1125" y="1667"/>
                  <a:pt x="1132" y="1668"/>
                  <a:pt x="1141" y="1674"/>
                </a:cubicBezTo>
                <a:close/>
                <a:moveTo>
                  <a:pt x="1157" y="1737"/>
                </a:moveTo>
                <a:cubicBezTo>
                  <a:pt x="1152" y="1736"/>
                  <a:pt x="1146" y="1735"/>
                  <a:pt x="1141" y="1735"/>
                </a:cubicBezTo>
                <a:cubicBezTo>
                  <a:pt x="1141" y="1740"/>
                  <a:pt x="1140" y="1746"/>
                  <a:pt x="1140" y="1751"/>
                </a:cubicBezTo>
                <a:cubicBezTo>
                  <a:pt x="1145" y="1751"/>
                  <a:pt x="1150" y="1751"/>
                  <a:pt x="1155" y="1751"/>
                </a:cubicBezTo>
                <a:cubicBezTo>
                  <a:pt x="1156" y="1746"/>
                  <a:pt x="1156" y="1741"/>
                  <a:pt x="1157" y="1737"/>
                </a:cubicBezTo>
                <a:close/>
                <a:moveTo>
                  <a:pt x="1164" y="1681"/>
                </a:moveTo>
                <a:cubicBezTo>
                  <a:pt x="1157" y="1680"/>
                  <a:pt x="1151" y="1680"/>
                  <a:pt x="1145" y="1679"/>
                </a:cubicBezTo>
                <a:cubicBezTo>
                  <a:pt x="1145" y="1684"/>
                  <a:pt x="1145" y="1691"/>
                  <a:pt x="1145" y="1697"/>
                </a:cubicBezTo>
                <a:cubicBezTo>
                  <a:pt x="1150" y="1697"/>
                  <a:pt x="1156" y="1698"/>
                  <a:pt x="1161" y="1699"/>
                </a:cubicBezTo>
                <a:cubicBezTo>
                  <a:pt x="1162" y="1692"/>
                  <a:pt x="1163" y="1686"/>
                  <a:pt x="1164" y="1681"/>
                </a:cubicBezTo>
                <a:close/>
                <a:moveTo>
                  <a:pt x="1166" y="1644"/>
                </a:moveTo>
                <a:cubicBezTo>
                  <a:pt x="1167" y="1639"/>
                  <a:pt x="1168" y="1632"/>
                  <a:pt x="1169" y="1625"/>
                </a:cubicBezTo>
                <a:cubicBezTo>
                  <a:pt x="1162" y="1627"/>
                  <a:pt x="1155" y="1627"/>
                  <a:pt x="1149" y="1623"/>
                </a:cubicBezTo>
                <a:cubicBezTo>
                  <a:pt x="1149" y="1630"/>
                  <a:pt x="1149" y="1637"/>
                  <a:pt x="1149" y="1643"/>
                </a:cubicBezTo>
                <a:cubicBezTo>
                  <a:pt x="1154" y="1644"/>
                  <a:pt x="1161" y="1644"/>
                  <a:pt x="1166" y="1644"/>
                </a:cubicBezTo>
                <a:close/>
                <a:moveTo>
                  <a:pt x="1181" y="1767"/>
                </a:moveTo>
                <a:cubicBezTo>
                  <a:pt x="1176" y="1767"/>
                  <a:pt x="1172" y="1766"/>
                  <a:pt x="1167" y="1766"/>
                </a:cubicBezTo>
                <a:cubicBezTo>
                  <a:pt x="1167" y="1771"/>
                  <a:pt x="1167" y="1775"/>
                  <a:pt x="1167" y="1780"/>
                </a:cubicBezTo>
                <a:cubicBezTo>
                  <a:pt x="1171" y="1780"/>
                  <a:pt x="1176" y="1780"/>
                  <a:pt x="1179" y="1780"/>
                </a:cubicBezTo>
                <a:cubicBezTo>
                  <a:pt x="1180" y="1776"/>
                  <a:pt x="1180" y="1771"/>
                  <a:pt x="1181" y="1767"/>
                </a:cubicBezTo>
                <a:close/>
                <a:moveTo>
                  <a:pt x="1187" y="1711"/>
                </a:moveTo>
                <a:cubicBezTo>
                  <a:pt x="1182" y="1711"/>
                  <a:pt x="1176" y="1710"/>
                  <a:pt x="1171" y="1710"/>
                </a:cubicBezTo>
                <a:cubicBezTo>
                  <a:pt x="1170" y="1715"/>
                  <a:pt x="1170" y="1721"/>
                  <a:pt x="1170" y="1726"/>
                </a:cubicBezTo>
                <a:cubicBezTo>
                  <a:pt x="1175" y="1726"/>
                  <a:pt x="1180" y="1727"/>
                  <a:pt x="1185" y="1727"/>
                </a:cubicBezTo>
                <a:cubicBezTo>
                  <a:pt x="1186" y="1722"/>
                  <a:pt x="1187" y="1717"/>
                  <a:pt x="1187" y="1711"/>
                </a:cubicBezTo>
                <a:close/>
                <a:moveTo>
                  <a:pt x="1193" y="1656"/>
                </a:moveTo>
                <a:cubicBezTo>
                  <a:pt x="1187" y="1655"/>
                  <a:pt x="1181" y="1655"/>
                  <a:pt x="1175" y="1655"/>
                </a:cubicBezTo>
                <a:cubicBezTo>
                  <a:pt x="1175" y="1660"/>
                  <a:pt x="1174" y="1667"/>
                  <a:pt x="1174" y="1673"/>
                </a:cubicBezTo>
                <a:cubicBezTo>
                  <a:pt x="1179" y="1673"/>
                  <a:pt x="1185" y="1673"/>
                  <a:pt x="1190" y="1674"/>
                </a:cubicBezTo>
                <a:cubicBezTo>
                  <a:pt x="1191" y="1668"/>
                  <a:pt x="1192" y="1661"/>
                  <a:pt x="1193" y="1656"/>
                </a:cubicBezTo>
                <a:close/>
                <a:moveTo>
                  <a:pt x="1211" y="1742"/>
                </a:moveTo>
                <a:cubicBezTo>
                  <a:pt x="1206" y="1742"/>
                  <a:pt x="1202" y="1741"/>
                  <a:pt x="1196" y="1740"/>
                </a:cubicBezTo>
                <a:cubicBezTo>
                  <a:pt x="1196" y="1746"/>
                  <a:pt x="1196" y="1750"/>
                  <a:pt x="1195" y="1755"/>
                </a:cubicBezTo>
                <a:cubicBezTo>
                  <a:pt x="1200" y="1756"/>
                  <a:pt x="1205" y="1756"/>
                  <a:pt x="1209" y="1756"/>
                </a:cubicBezTo>
                <a:cubicBezTo>
                  <a:pt x="1210" y="1751"/>
                  <a:pt x="1210" y="1747"/>
                  <a:pt x="1211" y="1742"/>
                </a:cubicBezTo>
                <a:close/>
                <a:moveTo>
                  <a:pt x="1217" y="1686"/>
                </a:moveTo>
                <a:cubicBezTo>
                  <a:pt x="1211" y="1686"/>
                  <a:pt x="1206" y="1685"/>
                  <a:pt x="1200" y="1685"/>
                </a:cubicBezTo>
                <a:cubicBezTo>
                  <a:pt x="1200" y="1691"/>
                  <a:pt x="1199" y="1696"/>
                  <a:pt x="1199" y="1702"/>
                </a:cubicBezTo>
                <a:cubicBezTo>
                  <a:pt x="1204" y="1702"/>
                  <a:pt x="1210" y="1703"/>
                  <a:pt x="1216" y="1703"/>
                </a:cubicBezTo>
                <a:cubicBezTo>
                  <a:pt x="1216" y="1697"/>
                  <a:pt x="1217" y="1691"/>
                  <a:pt x="1217" y="1686"/>
                </a:cubicBezTo>
                <a:close/>
                <a:moveTo>
                  <a:pt x="1223" y="1630"/>
                </a:moveTo>
                <a:cubicBezTo>
                  <a:pt x="1216" y="1632"/>
                  <a:pt x="1209" y="1631"/>
                  <a:pt x="1202" y="1627"/>
                </a:cubicBezTo>
                <a:cubicBezTo>
                  <a:pt x="1205" y="1635"/>
                  <a:pt x="1204" y="1642"/>
                  <a:pt x="1201" y="1648"/>
                </a:cubicBezTo>
                <a:cubicBezTo>
                  <a:pt x="1208" y="1649"/>
                  <a:pt x="1215" y="1649"/>
                  <a:pt x="1221" y="1649"/>
                </a:cubicBezTo>
                <a:cubicBezTo>
                  <a:pt x="1221" y="1644"/>
                  <a:pt x="1222" y="1637"/>
                  <a:pt x="1223" y="1630"/>
                </a:cubicBezTo>
                <a:close/>
                <a:moveTo>
                  <a:pt x="1241" y="1717"/>
                </a:moveTo>
                <a:cubicBezTo>
                  <a:pt x="1236" y="1716"/>
                  <a:pt x="1231" y="1716"/>
                  <a:pt x="1226" y="1715"/>
                </a:cubicBezTo>
                <a:cubicBezTo>
                  <a:pt x="1225" y="1720"/>
                  <a:pt x="1225" y="1726"/>
                  <a:pt x="1225" y="1731"/>
                </a:cubicBezTo>
                <a:cubicBezTo>
                  <a:pt x="1230" y="1731"/>
                  <a:pt x="1235" y="1732"/>
                  <a:pt x="1240" y="1732"/>
                </a:cubicBezTo>
                <a:cubicBezTo>
                  <a:pt x="1240" y="1727"/>
                  <a:pt x="1240" y="1722"/>
                  <a:pt x="1241" y="1717"/>
                </a:cubicBezTo>
                <a:close/>
                <a:moveTo>
                  <a:pt x="1247" y="1662"/>
                </a:moveTo>
                <a:cubicBezTo>
                  <a:pt x="1241" y="1661"/>
                  <a:pt x="1235" y="1660"/>
                  <a:pt x="1229" y="1660"/>
                </a:cubicBezTo>
                <a:cubicBezTo>
                  <a:pt x="1229" y="1666"/>
                  <a:pt x="1228" y="1672"/>
                  <a:pt x="1228" y="1678"/>
                </a:cubicBezTo>
                <a:cubicBezTo>
                  <a:pt x="1230" y="1678"/>
                  <a:pt x="1233" y="1677"/>
                  <a:pt x="1236" y="1677"/>
                </a:cubicBezTo>
                <a:cubicBezTo>
                  <a:pt x="1239" y="1677"/>
                  <a:pt x="1242" y="1678"/>
                  <a:pt x="1244" y="1679"/>
                </a:cubicBezTo>
                <a:cubicBezTo>
                  <a:pt x="1245" y="1672"/>
                  <a:pt x="1246" y="1667"/>
                  <a:pt x="1247" y="1662"/>
                </a:cubicBezTo>
                <a:close/>
                <a:moveTo>
                  <a:pt x="1230" y="1625"/>
                </a:moveTo>
                <a:cubicBezTo>
                  <a:pt x="1234" y="1624"/>
                  <a:pt x="1238" y="1623"/>
                  <a:pt x="1242" y="1624"/>
                </a:cubicBezTo>
                <a:cubicBezTo>
                  <a:pt x="1245" y="1624"/>
                  <a:pt x="1248" y="1625"/>
                  <a:pt x="1252" y="1626"/>
                </a:cubicBezTo>
                <a:cubicBezTo>
                  <a:pt x="1249" y="1618"/>
                  <a:pt x="1251" y="1612"/>
                  <a:pt x="1254" y="1605"/>
                </a:cubicBezTo>
                <a:cubicBezTo>
                  <a:pt x="1248" y="1606"/>
                  <a:pt x="1241" y="1608"/>
                  <a:pt x="1235" y="1603"/>
                </a:cubicBezTo>
                <a:cubicBezTo>
                  <a:pt x="1233" y="1602"/>
                  <a:pt x="1232" y="1602"/>
                  <a:pt x="1231" y="1602"/>
                </a:cubicBezTo>
                <a:cubicBezTo>
                  <a:pt x="1235" y="1609"/>
                  <a:pt x="1234" y="1617"/>
                  <a:pt x="1230" y="1625"/>
                </a:cubicBezTo>
                <a:close/>
                <a:moveTo>
                  <a:pt x="1265" y="1747"/>
                </a:moveTo>
                <a:cubicBezTo>
                  <a:pt x="1260" y="1746"/>
                  <a:pt x="1256" y="1746"/>
                  <a:pt x="1251" y="1745"/>
                </a:cubicBezTo>
                <a:cubicBezTo>
                  <a:pt x="1251" y="1750"/>
                  <a:pt x="1251" y="1755"/>
                  <a:pt x="1251" y="1759"/>
                </a:cubicBezTo>
                <a:cubicBezTo>
                  <a:pt x="1255" y="1759"/>
                  <a:pt x="1259" y="1760"/>
                  <a:pt x="1264" y="1760"/>
                </a:cubicBezTo>
                <a:cubicBezTo>
                  <a:pt x="1264" y="1755"/>
                  <a:pt x="1264" y="1751"/>
                  <a:pt x="1265" y="1747"/>
                </a:cubicBezTo>
                <a:close/>
                <a:moveTo>
                  <a:pt x="1270" y="1692"/>
                </a:moveTo>
                <a:cubicBezTo>
                  <a:pt x="1265" y="1692"/>
                  <a:pt x="1260" y="1691"/>
                  <a:pt x="1255" y="1691"/>
                </a:cubicBezTo>
                <a:cubicBezTo>
                  <a:pt x="1255" y="1696"/>
                  <a:pt x="1255" y="1701"/>
                  <a:pt x="1254" y="1705"/>
                </a:cubicBezTo>
                <a:cubicBezTo>
                  <a:pt x="1259" y="1706"/>
                  <a:pt x="1264" y="1706"/>
                  <a:pt x="1269" y="1706"/>
                </a:cubicBezTo>
                <a:cubicBezTo>
                  <a:pt x="1269" y="1701"/>
                  <a:pt x="1270" y="1697"/>
                  <a:pt x="1270" y="1692"/>
                </a:cubicBezTo>
                <a:close/>
                <a:moveTo>
                  <a:pt x="1257" y="1602"/>
                </a:moveTo>
                <a:cubicBezTo>
                  <a:pt x="1265" y="1599"/>
                  <a:pt x="1273" y="1597"/>
                  <a:pt x="1282" y="1602"/>
                </a:cubicBezTo>
                <a:cubicBezTo>
                  <a:pt x="1278" y="1592"/>
                  <a:pt x="1281" y="1584"/>
                  <a:pt x="1286" y="1578"/>
                </a:cubicBezTo>
                <a:cubicBezTo>
                  <a:pt x="1278" y="1582"/>
                  <a:pt x="1269" y="1583"/>
                  <a:pt x="1261" y="1576"/>
                </a:cubicBezTo>
                <a:cubicBezTo>
                  <a:pt x="1264" y="1585"/>
                  <a:pt x="1265" y="1594"/>
                  <a:pt x="1257" y="1602"/>
                </a:cubicBezTo>
                <a:close/>
                <a:moveTo>
                  <a:pt x="1277" y="1637"/>
                </a:moveTo>
                <a:cubicBezTo>
                  <a:pt x="1271" y="1636"/>
                  <a:pt x="1264" y="1635"/>
                  <a:pt x="1259" y="1635"/>
                </a:cubicBezTo>
                <a:cubicBezTo>
                  <a:pt x="1258" y="1641"/>
                  <a:pt x="1258" y="1647"/>
                  <a:pt x="1257" y="1653"/>
                </a:cubicBezTo>
                <a:cubicBezTo>
                  <a:pt x="1263" y="1653"/>
                  <a:pt x="1269" y="1654"/>
                  <a:pt x="1275" y="1654"/>
                </a:cubicBezTo>
                <a:cubicBezTo>
                  <a:pt x="1275" y="1648"/>
                  <a:pt x="1276" y="1642"/>
                  <a:pt x="1277" y="1637"/>
                </a:cubicBezTo>
                <a:close/>
                <a:moveTo>
                  <a:pt x="1294" y="1722"/>
                </a:moveTo>
                <a:cubicBezTo>
                  <a:pt x="1290" y="1721"/>
                  <a:pt x="1285" y="1721"/>
                  <a:pt x="1281" y="1721"/>
                </a:cubicBezTo>
                <a:cubicBezTo>
                  <a:pt x="1281" y="1725"/>
                  <a:pt x="1280" y="1730"/>
                  <a:pt x="1280" y="1735"/>
                </a:cubicBezTo>
                <a:cubicBezTo>
                  <a:pt x="1284" y="1735"/>
                  <a:pt x="1288" y="1735"/>
                  <a:pt x="1293" y="1735"/>
                </a:cubicBezTo>
                <a:cubicBezTo>
                  <a:pt x="1293" y="1730"/>
                  <a:pt x="1294" y="1726"/>
                  <a:pt x="1294" y="1722"/>
                </a:cubicBezTo>
                <a:close/>
                <a:moveTo>
                  <a:pt x="1300" y="1667"/>
                </a:moveTo>
                <a:cubicBezTo>
                  <a:pt x="1294" y="1667"/>
                  <a:pt x="1289" y="1666"/>
                  <a:pt x="1284" y="1665"/>
                </a:cubicBezTo>
                <a:cubicBezTo>
                  <a:pt x="1284" y="1670"/>
                  <a:pt x="1284" y="1675"/>
                  <a:pt x="1284" y="1681"/>
                </a:cubicBezTo>
                <a:cubicBezTo>
                  <a:pt x="1289" y="1681"/>
                  <a:pt x="1294" y="1682"/>
                  <a:pt x="1299" y="1682"/>
                </a:cubicBezTo>
                <a:cubicBezTo>
                  <a:pt x="1299" y="1677"/>
                  <a:pt x="1300" y="1672"/>
                  <a:pt x="1300" y="1667"/>
                </a:cubicBezTo>
                <a:close/>
                <a:moveTo>
                  <a:pt x="1306" y="1612"/>
                </a:moveTo>
                <a:cubicBezTo>
                  <a:pt x="1300" y="1611"/>
                  <a:pt x="1294" y="1611"/>
                  <a:pt x="1288" y="1610"/>
                </a:cubicBezTo>
                <a:cubicBezTo>
                  <a:pt x="1288" y="1613"/>
                  <a:pt x="1289" y="1616"/>
                  <a:pt x="1288" y="1619"/>
                </a:cubicBezTo>
                <a:cubicBezTo>
                  <a:pt x="1288" y="1622"/>
                  <a:pt x="1287" y="1626"/>
                  <a:pt x="1286" y="1628"/>
                </a:cubicBezTo>
                <a:cubicBezTo>
                  <a:pt x="1293" y="1629"/>
                  <a:pt x="1299" y="1629"/>
                  <a:pt x="1305" y="1630"/>
                </a:cubicBezTo>
                <a:cubicBezTo>
                  <a:pt x="1306" y="1624"/>
                  <a:pt x="1306" y="1617"/>
                  <a:pt x="1306" y="1612"/>
                </a:cubicBezTo>
                <a:close/>
                <a:moveTo>
                  <a:pt x="1324" y="1697"/>
                </a:moveTo>
                <a:cubicBezTo>
                  <a:pt x="1319" y="1696"/>
                  <a:pt x="1314" y="1696"/>
                  <a:pt x="1309" y="1695"/>
                </a:cubicBezTo>
                <a:cubicBezTo>
                  <a:pt x="1309" y="1700"/>
                  <a:pt x="1309" y="1705"/>
                  <a:pt x="1309" y="1710"/>
                </a:cubicBezTo>
                <a:cubicBezTo>
                  <a:pt x="1314" y="1710"/>
                  <a:pt x="1318" y="1711"/>
                  <a:pt x="1323" y="1711"/>
                </a:cubicBezTo>
                <a:cubicBezTo>
                  <a:pt x="1323" y="1706"/>
                  <a:pt x="1324" y="1701"/>
                  <a:pt x="1324" y="1697"/>
                </a:cubicBezTo>
                <a:close/>
                <a:moveTo>
                  <a:pt x="1331" y="1642"/>
                </a:moveTo>
                <a:cubicBezTo>
                  <a:pt x="1325" y="1641"/>
                  <a:pt x="1319" y="1640"/>
                  <a:pt x="1313" y="1639"/>
                </a:cubicBezTo>
                <a:cubicBezTo>
                  <a:pt x="1313" y="1645"/>
                  <a:pt x="1313" y="1651"/>
                  <a:pt x="1313" y="1656"/>
                </a:cubicBezTo>
                <a:cubicBezTo>
                  <a:pt x="1319" y="1657"/>
                  <a:pt x="1324" y="1657"/>
                  <a:pt x="1329" y="1658"/>
                </a:cubicBezTo>
                <a:cubicBezTo>
                  <a:pt x="1329" y="1652"/>
                  <a:pt x="1330" y="1647"/>
                  <a:pt x="1331" y="1642"/>
                </a:cubicBezTo>
                <a:close/>
                <a:moveTo>
                  <a:pt x="1336" y="1587"/>
                </a:moveTo>
                <a:cubicBezTo>
                  <a:pt x="1329" y="1586"/>
                  <a:pt x="1323" y="1585"/>
                  <a:pt x="1316" y="1585"/>
                </a:cubicBezTo>
                <a:cubicBezTo>
                  <a:pt x="1316" y="1590"/>
                  <a:pt x="1316" y="1597"/>
                  <a:pt x="1316" y="1603"/>
                </a:cubicBezTo>
                <a:cubicBezTo>
                  <a:pt x="1322" y="1603"/>
                  <a:pt x="1328" y="1603"/>
                  <a:pt x="1334" y="1604"/>
                </a:cubicBezTo>
                <a:cubicBezTo>
                  <a:pt x="1334" y="1598"/>
                  <a:pt x="1335" y="1592"/>
                  <a:pt x="1336" y="1587"/>
                </a:cubicBezTo>
                <a:close/>
                <a:moveTo>
                  <a:pt x="1354" y="1672"/>
                </a:moveTo>
                <a:cubicBezTo>
                  <a:pt x="1349" y="1672"/>
                  <a:pt x="1344" y="1671"/>
                  <a:pt x="1339" y="1670"/>
                </a:cubicBezTo>
                <a:cubicBezTo>
                  <a:pt x="1339" y="1676"/>
                  <a:pt x="1339" y="1680"/>
                  <a:pt x="1338" y="1685"/>
                </a:cubicBezTo>
                <a:cubicBezTo>
                  <a:pt x="1343" y="1686"/>
                  <a:pt x="1348" y="1686"/>
                  <a:pt x="1353" y="1686"/>
                </a:cubicBezTo>
                <a:cubicBezTo>
                  <a:pt x="1353" y="1681"/>
                  <a:pt x="1354" y="1677"/>
                  <a:pt x="1354" y="1672"/>
                </a:cubicBezTo>
                <a:close/>
                <a:moveTo>
                  <a:pt x="1360" y="1616"/>
                </a:moveTo>
                <a:cubicBezTo>
                  <a:pt x="1354" y="1616"/>
                  <a:pt x="1349" y="1616"/>
                  <a:pt x="1344" y="1615"/>
                </a:cubicBezTo>
                <a:cubicBezTo>
                  <a:pt x="1343" y="1621"/>
                  <a:pt x="1343" y="1626"/>
                  <a:pt x="1342" y="1633"/>
                </a:cubicBezTo>
                <a:cubicBezTo>
                  <a:pt x="1347" y="1633"/>
                  <a:pt x="1353" y="1633"/>
                  <a:pt x="1358" y="1633"/>
                </a:cubicBezTo>
                <a:cubicBezTo>
                  <a:pt x="1358" y="1627"/>
                  <a:pt x="1359" y="1622"/>
                  <a:pt x="1360" y="1616"/>
                </a:cubicBezTo>
                <a:close/>
                <a:moveTo>
                  <a:pt x="1365" y="1563"/>
                </a:moveTo>
                <a:cubicBezTo>
                  <a:pt x="1359" y="1562"/>
                  <a:pt x="1352" y="1561"/>
                  <a:pt x="1346" y="1560"/>
                </a:cubicBezTo>
                <a:cubicBezTo>
                  <a:pt x="1346" y="1565"/>
                  <a:pt x="1346" y="1572"/>
                  <a:pt x="1346" y="1579"/>
                </a:cubicBezTo>
                <a:cubicBezTo>
                  <a:pt x="1349" y="1578"/>
                  <a:pt x="1352" y="1578"/>
                  <a:pt x="1355" y="1578"/>
                </a:cubicBezTo>
                <a:cubicBezTo>
                  <a:pt x="1359" y="1578"/>
                  <a:pt x="1362" y="1580"/>
                  <a:pt x="1364" y="1580"/>
                </a:cubicBezTo>
                <a:cubicBezTo>
                  <a:pt x="1364" y="1574"/>
                  <a:pt x="1365" y="1568"/>
                  <a:pt x="1365" y="1563"/>
                </a:cubicBezTo>
                <a:close/>
                <a:moveTo>
                  <a:pt x="1349" y="1524"/>
                </a:moveTo>
                <a:cubicBezTo>
                  <a:pt x="1348" y="1525"/>
                  <a:pt x="1348" y="1526"/>
                  <a:pt x="1348" y="1528"/>
                </a:cubicBezTo>
                <a:cubicBezTo>
                  <a:pt x="1355" y="1523"/>
                  <a:pt x="1362" y="1524"/>
                  <a:pt x="1371" y="1528"/>
                </a:cubicBezTo>
                <a:cubicBezTo>
                  <a:pt x="1368" y="1520"/>
                  <a:pt x="1368" y="1514"/>
                  <a:pt x="1372" y="1508"/>
                </a:cubicBezTo>
                <a:cubicBezTo>
                  <a:pt x="1372" y="1507"/>
                  <a:pt x="1373" y="1506"/>
                  <a:pt x="1373" y="1505"/>
                </a:cubicBezTo>
                <a:cubicBezTo>
                  <a:pt x="1364" y="1508"/>
                  <a:pt x="1356" y="1507"/>
                  <a:pt x="1348" y="1502"/>
                </a:cubicBezTo>
                <a:cubicBezTo>
                  <a:pt x="1353" y="1509"/>
                  <a:pt x="1353" y="1516"/>
                  <a:pt x="1349" y="1524"/>
                </a:cubicBezTo>
                <a:close/>
                <a:moveTo>
                  <a:pt x="1384" y="1647"/>
                </a:moveTo>
                <a:cubicBezTo>
                  <a:pt x="1378" y="1647"/>
                  <a:pt x="1374" y="1646"/>
                  <a:pt x="1369" y="1646"/>
                </a:cubicBezTo>
                <a:cubicBezTo>
                  <a:pt x="1369" y="1651"/>
                  <a:pt x="1368" y="1656"/>
                  <a:pt x="1368" y="1661"/>
                </a:cubicBezTo>
                <a:cubicBezTo>
                  <a:pt x="1373" y="1661"/>
                  <a:pt x="1377" y="1661"/>
                  <a:pt x="1381" y="1661"/>
                </a:cubicBezTo>
                <a:cubicBezTo>
                  <a:pt x="1382" y="1656"/>
                  <a:pt x="1383" y="1652"/>
                  <a:pt x="1384" y="1647"/>
                </a:cubicBezTo>
                <a:close/>
                <a:moveTo>
                  <a:pt x="1390" y="1592"/>
                </a:moveTo>
                <a:cubicBezTo>
                  <a:pt x="1384" y="1591"/>
                  <a:pt x="1378" y="1590"/>
                  <a:pt x="1372" y="1590"/>
                </a:cubicBezTo>
                <a:cubicBezTo>
                  <a:pt x="1372" y="1596"/>
                  <a:pt x="1371" y="1602"/>
                  <a:pt x="1371" y="1607"/>
                </a:cubicBezTo>
                <a:cubicBezTo>
                  <a:pt x="1377" y="1608"/>
                  <a:pt x="1382" y="1608"/>
                  <a:pt x="1388" y="1608"/>
                </a:cubicBezTo>
                <a:cubicBezTo>
                  <a:pt x="1388" y="1603"/>
                  <a:pt x="1389" y="1597"/>
                  <a:pt x="1390" y="1592"/>
                </a:cubicBezTo>
                <a:close/>
                <a:moveTo>
                  <a:pt x="1394" y="1545"/>
                </a:moveTo>
                <a:cubicBezTo>
                  <a:pt x="1394" y="1542"/>
                  <a:pt x="1396" y="1539"/>
                  <a:pt x="1396" y="1537"/>
                </a:cubicBezTo>
                <a:cubicBezTo>
                  <a:pt x="1389" y="1537"/>
                  <a:pt x="1383" y="1536"/>
                  <a:pt x="1376" y="1536"/>
                </a:cubicBezTo>
                <a:cubicBezTo>
                  <a:pt x="1376" y="1541"/>
                  <a:pt x="1376" y="1547"/>
                  <a:pt x="1376" y="1553"/>
                </a:cubicBezTo>
                <a:cubicBezTo>
                  <a:pt x="1382" y="1554"/>
                  <a:pt x="1388" y="1554"/>
                  <a:pt x="1395" y="1555"/>
                </a:cubicBezTo>
                <a:cubicBezTo>
                  <a:pt x="1394" y="1552"/>
                  <a:pt x="1394" y="1549"/>
                  <a:pt x="1394" y="1545"/>
                </a:cubicBezTo>
                <a:close/>
                <a:moveTo>
                  <a:pt x="1413" y="1623"/>
                </a:moveTo>
                <a:cubicBezTo>
                  <a:pt x="1408" y="1622"/>
                  <a:pt x="1403" y="1621"/>
                  <a:pt x="1398" y="1621"/>
                </a:cubicBezTo>
                <a:cubicBezTo>
                  <a:pt x="1397" y="1626"/>
                  <a:pt x="1397" y="1631"/>
                  <a:pt x="1397" y="1636"/>
                </a:cubicBezTo>
                <a:cubicBezTo>
                  <a:pt x="1402" y="1636"/>
                  <a:pt x="1407" y="1637"/>
                  <a:pt x="1412" y="1637"/>
                </a:cubicBezTo>
                <a:cubicBezTo>
                  <a:pt x="1412" y="1632"/>
                  <a:pt x="1413" y="1627"/>
                  <a:pt x="1413" y="1623"/>
                </a:cubicBezTo>
                <a:close/>
                <a:moveTo>
                  <a:pt x="1420" y="1567"/>
                </a:moveTo>
                <a:cubicBezTo>
                  <a:pt x="1414" y="1566"/>
                  <a:pt x="1408" y="1566"/>
                  <a:pt x="1402" y="1565"/>
                </a:cubicBezTo>
                <a:cubicBezTo>
                  <a:pt x="1402" y="1571"/>
                  <a:pt x="1401" y="1577"/>
                  <a:pt x="1401" y="1583"/>
                </a:cubicBezTo>
                <a:cubicBezTo>
                  <a:pt x="1406" y="1583"/>
                  <a:pt x="1412" y="1583"/>
                  <a:pt x="1417" y="1584"/>
                </a:cubicBezTo>
                <a:cubicBezTo>
                  <a:pt x="1418" y="1578"/>
                  <a:pt x="1419" y="1572"/>
                  <a:pt x="1420" y="1567"/>
                </a:cubicBezTo>
                <a:close/>
                <a:moveTo>
                  <a:pt x="1422" y="1529"/>
                </a:moveTo>
                <a:cubicBezTo>
                  <a:pt x="1423" y="1524"/>
                  <a:pt x="1424" y="1517"/>
                  <a:pt x="1425" y="1511"/>
                </a:cubicBezTo>
                <a:cubicBezTo>
                  <a:pt x="1424" y="1511"/>
                  <a:pt x="1421" y="1511"/>
                  <a:pt x="1419" y="1512"/>
                </a:cubicBezTo>
                <a:cubicBezTo>
                  <a:pt x="1406" y="1512"/>
                  <a:pt x="1396" y="1502"/>
                  <a:pt x="1399" y="1489"/>
                </a:cubicBezTo>
                <a:cubicBezTo>
                  <a:pt x="1400" y="1486"/>
                  <a:pt x="1401" y="1483"/>
                  <a:pt x="1403" y="1481"/>
                </a:cubicBezTo>
                <a:cubicBezTo>
                  <a:pt x="1400" y="1481"/>
                  <a:pt x="1398" y="1482"/>
                  <a:pt x="1395" y="1482"/>
                </a:cubicBezTo>
                <a:cubicBezTo>
                  <a:pt x="1387" y="1483"/>
                  <a:pt x="1380" y="1479"/>
                  <a:pt x="1376" y="1472"/>
                </a:cubicBezTo>
                <a:cubicBezTo>
                  <a:pt x="1373" y="1465"/>
                  <a:pt x="1374" y="1456"/>
                  <a:pt x="1380" y="1451"/>
                </a:cubicBezTo>
                <a:cubicBezTo>
                  <a:pt x="1385" y="1446"/>
                  <a:pt x="1394" y="1444"/>
                  <a:pt x="1401" y="1448"/>
                </a:cubicBezTo>
                <a:cubicBezTo>
                  <a:pt x="1403" y="1449"/>
                  <a:pt x="1405" y="1451"/>
                  <a:pt x="1407" y="1452"/>
                </a:cubicBezTo>
                <a:cubicBezTo>
                  <a:pt x="1411" y="1461"/>
                  <a:pt x="1412" y="1469"/>
                  <a:pt x="1406" y="1477"/>
                </a:cubicBezTo>
                <a:cubicBezTo>
                  <a:pt x="1410" y="1476"/>
                  <a:pt x="1414" y="1474"/>
                  <a:pt x="1418" y="1475"/>
                </a:cubicBezTo>
                <a:cubicBezTo>
                  <a:pt x="1422" y="1475"/>
                  <a:pt x="1426" y="1477"/>
                  <a:pt x="1431" y="1478"/>
                </a:cubicBezTo>
                <a:cubicBezTo>
                  <a:pt x="1426" y="1469"/>
                  <a:pt x="1429" y="1462"/>
                  <a:pt x="1433" y="1455"/>
                </a:cubicBezTo>
                <a:cubicBezTo>
                  <a:pt x="1424" y="1459"/>
                  <a:pt x="1415" y="1457"/>
                  <a:pt x="1407" y="1452"/>
                </a:cubicBezTo>
                <a:cubicBezTo>
                  <a:pt x="1407" y="1450"/>
                  <a:pt x="1406" y="1448"/>
                  <a:pt x="1405" y="1446"/>
                </a:cubicBezTo>
                <a:cubicBezTo>
                  <a:pt x="1403" y="1438"/>
                  <a:pt x="1404" y="1432"/>
                  <a:pt x="1409" y="1427"/>
                </a:cubicBezTo>
                <a:cubicBezTo>
                  <a:pt x="1415" y="1421"/>
                  <a:pt x="1421" y="1420"/>
                  <a:pt x="1429" y="1422"/>
                </a:cubicBezTo>
                <a:cubicBezTo>
                  <a:pt x="1431" y="1423"/>
                  <a:pt x="1434" y="1424"/>
                  <a:pt x="1436" y="1425"/>
                </a:cubicBezTo>
                <a:cubicBezTo>
                  <a:pt x="1435" y="1424"/>
                  <a:pt x="1435" y="1423"/>
                  <a:pt x="1435" y="1422"/>
                </a:cubicBezTo>
                <a:cubicBezTo>
                  <a:pt x="1431" y="1413"/>
                  <a:pt x="1434" y="1405"/>
                  <a:pt x="1441" y="1400"/>
                </a:cubicBezTo>
                <a:cubicBezTo>
                  <a:pt x="1447" y="1395"/>
                  <a:pt x="1456" y="1395"/>
                  <a:pt x="1462" y="1400"/>
                </a:cubicBezTo>
                <a:cubicBezTo>
                  <a:pt x="1469" y="1405"/>
                  <a:pt x="1471" y="1413"/>
                  <a:pt x="1468" y="1422"/>
                </a:cubicBezTo>
                <a:cubicBezTo>
                  <a:pt x="1467" y="1423"/>
                  <a:pt x="1467" y="1425"/>
                  <a:pt x="1466" y="1427"/>
                </a:cubicBezTo>
                <a:cubicBezTo>
                  <a:pt x="1475" y="1423"/>
                  <a:pt x="1482" y="1425"/>
                  <a:pt x="1490" y="1430"/>
                </a:cubicBezTo>
                <a:cubicBezTo>
                  <a:pt x="1485" y="1421"/>
                  <a:pt x="1487" y="1414"/>
                  <a:pt x="1490" y="1407"/>
                </a:cubicBezTo>
                <a:cubicBezTo>
                  <a:pt x="1487" y="1407"/>
                  <a:pt x="1485" y="1408"/>
                  <a:pt x="1483" y="1408"/>
                </a:cubicBezTo>
                <a:cubicBezTo>
                  <a:pt x="1475" y="1409"/>
                  <a:pt x="1467" y="1405"/>
                  <a:pt x="1464" y="1397"/>
                </a:cubicBezTo>
                <a:cubicBezTo>
                  <a:pt x="1461" y="1390"/>
                  <a:pt x="1463" y="1381"/>
                  <a:pt x="1469" y="1376"/>
                </a:cubicBezTo>
                <a:cubicBezTo>
                  <a:pt x="1475" y="1371"/>
                  <a:pt x="1484" y="1370"/>
                  <a:pt x="1491" y="1374"/>
                </a:cubicBezTo>
                <a:cubicBezTo>
                  <a:pt x="1498" y="1379"/>
                  <a:pt x="1501" y="1387"/>
                  <a:pt x="1499" y="1395"/>
                </a:cubicBezTo>
                <a:cubicBezTo>
                  <a:pt x="1498" y="1397"/>
                  <a:pt x="1497" y="1399"/>
                  <a:pt x="1497" y="1400"/>
                </a:cubicBezTo>
                <a:cubicBezTo>
                  <a:pt x="1504" y="1401"/>
                  <a:pt x="1511" y="1401"/>
                  <a:pt x="1518" y="1402"/>
                </a:cubicBezTo>
                <a:cubicBezTo>
                  <a:pt x="1515" y="1394"/>
                  <a:pt x="1518" y="1387"/>
                  <a:pt x="1522" y="1380"/>
                </a:cubicBezTo>
                <a:cubicBezTo>
                  <a:pt x="1517" y="1382"/>
                  <a:pt x="1513" y="1383"/>
                  <a:pt x="1507" y="1382"/>
                </a:cubicBezTo>
                <a:cubicBezTo>
                  <a:pt x="1497" y="1380"/>
                  <a:pt x="1491" y="1371"/>
                  <a:pt x="1493" y="1361"/>
                </a:cubicBezTo>
                <a:cubicBezTo>
                  <a:pt x="1495" y="1350"/>
                  <a:pt x="1505" y="1344"/>
                  <a:pt x="1515" y="1346"/>
                </a:cubicBezTo>
                <a:cubicBezTo>
                  <a:pt x="1518" y="1347"/>
                  <a:pt x="1520" y="1348"/>
                  <a:pt x="1524" y="1349"/>
                </a:cubicBezTo>
                <a:cubicBezTo>
                  <a:pt x="1520" y="1341"/>
                  <a:pt x="1521" y="1334"/>
                  <a:pt x="1526" y="1327"/>
                </a:cubicBezTo>
                <a:cubicBezTo>
                  <a:pt x="1518" y="1328"/>
                  <a:pt x="1511" y="1330"/>
                  <a:pt x="1504" y="1325"/>
                </a:cubicBezTo>
                <a:cubicBezTo>
                  <a:pt x="1503" y="1324"/>
                  <a:pt x="1502" y="1324"/>
                  <a:pt x="1501" y="1324"/>
                </a:cubicBezTo>
                <a:cubicBezTo>
                  <a:pt x="1501" y="1322"/>
                  <a:pt x="1500" y="1320"/>
                  <a:pt x="1499" y="1318"/>
                </a:cubicBezTo>
                <a:cubicBezTo>
                  <a:pt x="1495" y="1310"/>
                  <a:pt x="1498" y="1301"/>
                  <a:pt x="1505" y="1296"/>
                </a:cubicBezTo>
                <a:cubicBezTo>
                  <a:pt x="1511" y="1291"/>
                  <a:pt x="1520" y="1291"/>
                  <a:pt x="1527" y="1296"/>
                </a:cubicBezTo>
                <a:cubicBezTo>
                  <a:pt x="1533" y="1302"/>
                  <a:pt x="1535" y="1311"/>
                  <a:pt x="1531" y="1319"/>
                </a:cubicBezTo>
                <a:cubicBezTo>
                  <a:pt x="1530" y="1321"/>
                  <a:pt x="1529" y="1322"/>
                  <a:pt x="1528" y="1324"/>
                </a:cubicBezTo>
                <a:cubicBezTo>
                  <a:pt x="1530" y="1323"/>
                  <a:pt x="1531" y="1323"/>
                  <a:pt x="1532" y="1323"/>
                </a:cubicBezTo>
                <a:cubicBezTo>
                  <a:pt x="1542" y="1319"/>
                  <a:pt x="1549" y="1322"/>
                  <a:pt x="1556" y="1329"/>
                </a:cubicBezTo>
                <a:cubicBezTo>
                  <a:pt x="1560" y="1337"/>
                  <a:pt x="1559" y="1345"/>
                  <a:pt x="1554" y="1353"/>
                </a:cubicBezTo>
                <a:cubicBezTo>
                  <a:pt x="1561" y="1350"/>
                  <a:pt x="1568" y="1350"/>
                  <a:pt x="1576" y="1353"/>
                </a:cubicBezTo>
                <a:cubicBezTo>
                  <a:pt x="1576" y="1349"/>
                  <a:pt x="1575" y="1345"/>
                  <a:pt x="1576" y="1342"/>
                </a:cubicBezTo>
                <a:cubicBezTo>
                  <a:pt x="1576" y="1339"/>
                  <a:pt x="1578" y="1336"/>
                  <a:pt x="1579" y="1331"/>
                </a:cubicBezTo>
                <a:cubicBezTo>
                  <a:pt x="1570" y="1336"/>
                  <a:pt x="1563" y="1332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1" y="1320"/>
                  <a:pt x="1549" y="1311"/>
                  <a:pt x="1556" y="1302"/>
                </a:cubicBezTo>
                <a:cubicBezTo>
                  <a:pt x="1553" y="1302"/>
                  <a:pt x="1551" y="1303"/>
                  <a:pt x="1548" y="1304"/>
                </a:cubicBezTo>
                <a:cubicBezTo>
                  <a:pt x="1540" y="1305"/>
                  <a:pt x="1532" y="1301"/>
                  <a:pt x="1529" y="1294"/>
                </a:cubicBezTo>
                <a:cubicBezTo>
                  <a:pt x="1525" y="1287"/>
                  <a:pt x="1527" y="1278"/>
                  <a:pt x="1532" y="1273"/>
                </a:cubicBezTo>
                <a:cubicBezTo>
                  <a:pt x="1538" y="1267"/>
                  <a:pt x="1546" y="1266"/>
                  <a:pt x="1553" y="1270"/>
                </a:cubicBezTo>
                <a:cubicBezTo>
                  <a:pt x="1555" y="1270"/>
                  <a:pt x="1557" y="1272"/>
                  <a:pt x="1559" y="1273"/>
                </a:cubicBezTo>
                <a:cubicBezTo>
                  <a:pt x="1564" y="1281"/>
                  <a:pt x="1566" y="1290"/>
                  <a:pt x="1559" y="1298"/>
                </a:cubicBezTo>
                <a:cubicBezTo>
                  <a:pt x="1566" y="1296"/>
                  <a:pt x="1574" y="1295"/>
                  <a:pt x="1581" y="1299"/>
                </a:cubicBezTo>
                <a:cubicBezTo>
                  <a:pt x="1582" y="1292"/>
                  <a:pt x="1582" y="1285"/>
                  <a:pt x="1583" y="1278"/>
                </a:cubicBezTo>
                <a:cubicBezTo>
                  <a:pt x="1574" y="1282"/>
                  <a:pt x="1566" y="1278"/>
                  <a:pt x="1559" y="1273"/>
                </a:cubicBezTo>
                <a:cubicBezTo>
                  <a:pt x="1559" y="1270"/>
                  <a:pt x="1558" y="1268"/>
                  <a:pt x="1557" y="1266"/>
                </a:cubicBezTo>
                <a:cubicBezTo>
                  <a:pt x="1555" y="1259"/>
                  <a:pt x="1557" y="1253"/>
                  <a:pt x="1562" y="1248"/>
                </a:cubicBezTo>
                <a:cubicBezTo>
                  <a:pt x="1568" y="1243"/>
                  <a:pt x="1574" y="1241"/>
                  <a:pt x="1581" y="1244"/>
                </a:cubicBezTo>
                <a:cubicBezTo>
                  <a:pt x="1583" y="1244"/>
                  <a:pt x="1585" y="1246"/>
                  <a:pt x="1589" y="1247"/>
                </a:cubicBezTo>
                <a:cubicBezTo>
                  <a:pt x="1584" y="1237"/>
                  <a:pt x="1584" y="1228"/>
                  <a:pt x="1592" y="1221"/>
                </a:cubicBezTo>
                <a:cubicBezTo>
                  <a:pt x="1590" y="1222"/>
                  <a:pt x="1588" y="1223"/>
                  <a:pt x="1585" y="1224"/>
                </a:cubicBezTo>
                <a:cubicBezTo>
                  <a:pt x="1577" y="1226"/>
                  <a:pt x="1568" y="1223"/>
                  <a:pt x="1564" y="1216"/>
                </a:cubicBezTo>
                <a:cubicBezTo>
                  <a:pt x="1559" y="1208"/>
                  <a:pt x="1560" y="1199"/>
                  <a:pt x="1567" y="1193"/>
                </a:cubicBezTo>
                <a:cubicBezTo>
                  <a:pt x="1573" y="1188"/>
                  <a:pt x="1583" y="1187"/>
                  <a:pt x="1589" y="1191"/>
                </a:cubicBezTo>
                <a:cubicBezTo>
                  <a:pt x="1597" y="1196"/>
                  <a:pt x="1599" y="1205"/>
                  <a:pt x="1596" y="1214"/>
                </a:cubicBezTo>
                <a:cubicBezTo>
                  <a:pt x="1595" y="1216"/>
                  <a:pt x="1594" y="1219"/>
                  <a:pt x="1593" y="1221"/>
                </a:cubicBezTo>
                <a:cubicBezTo>
                  <a:pt x="1600" y="1215"/>
                  <a:pt x="1608" y="1216"/>
                  <a:pt x="1615" y="1220"/>
                </a:cubicBezTo>
                <a:cubicBezTo>
                  <a:pt x="1616" y="1213"/>
                  <a:pt x="1616" y="1206"/>
                  <a:pt x="1617" y="1199"/>
                </a:cubicBezTo>
                <a:cubicBezTo>
                  <a:pt x="1605" y="1201"/>
                  <a:pt x="1597" y="1199"/>
                  <a:pt x="1593" y="1190"/>
                </a:cubicBezTo>
                <a:cubicBezTo>
                  <a:pt x="1589" y="1183"/>
                  <a:pt x="1590" y="1174"/>
                  <a:pt x="1596" y="1168"/>
                </a:cubicBezTo>
                <a:cubicBezTo>
                  <a:pt x="1602" y="1163"/>
                  <a:pt x="1611" y="1161"/>
                  <a:pt x="1618" y="1166"/>
                </a:cubicBezTo>
                <a:cubicBezTo>
                  <a:pt x="1621" y="1168"/>
                  <a:pt x="1624" y="1171"/>
                  <a:pt x="1626" y="1175"/>
                </a:cubicBezTo>
                <a:cubicBezTo>
                  <a:pt x="1629" y="1181"/>
                  <a:pt x="1627" y="1187"/>
                  <a:pt x="1625" y="1192"/>
                </a:cubicBezTo>
                <a:cubicBezTo>
                  <a:pt x="1632" y="1193"/>
                  <a:pt x="1639" y="1193"/>
                  <a:pt x="1645" y="1194"/>
                </a:cubicBezTo>
                <a:cubicBezTo>
                  <a:pt x="1645" y="1188"/>
                  <a:pt x="1646" y="1181"/>
                  <a:pt x="1646" y="1175"/>
                </a:cubicBezTo>
                <a:cubicBezTo>
                  <a:pt x="1645" y="1175"/>
                  <a:pt x="1643" y="1175"/>
                  <a:pt x="1641" y="1175"/>
                </a:cubicBezTo>
                <a:cubicBezTo>
                  <a:pt x="1633" y="1176"/>
                  <a:pt x="1626" y="1173"/>
                  <a:pt x="1623" y="1166"/>
                </a:cubicBezTo>
                <a:cubicBezTo>
                  <a:pt x="1619" y="1159"/>
                  <a:pt x="1620" y="1152"/>
                  <a:pt x="1624" y="1145"/>
                </a:cubicBezTo>
                <a:cubicBezTo>
                  <a:pt x="1625" y="1144"/>
                  <a:pt x="1626" y="1143"/>
                  <a:pt x="1627" y="1141"/>
                </a:cubicBezTo>
                <a:cubicBezTo>
                  <a:pt x="1625" y="1142"/>
                  <a:pt x="1624" y="1143"/>
                  <a:pt x="1622" y="1144"/>
                </a:cubicBezTo>
                <a:cubicBezTo>
                  <a:pt x="1614" y="1147"/>
                  <a:pt x="1605" y="1145"/>
                  <a:pt x="1599" y="1138"/>
                </a:cubicBezTo>
                <a:cubicBezTo>
                  <a:pt x="1595" y="1131"/>
                  <a:pt x="1595" y="1121"/>
                  <a:pt x="1600" y="1115"/>
                </a:cubicBezTo>
                <a:cubicBezTo>
                  <a:pt x="1606" y="1108"/>
                  <a:pt x="1615" y="1107"/>
                  <a:pt x="1623" y="1111"/>
                </a:cubicBezTo>
                <a:cubicBezTo>
                  <a:pt x="1625" y="1112"/>
                  <a:pt x="1626" y="1113"/>
                  <a:pt x="1628" y="1114"/>
                </a:cubicBezTo>
                <a:cubicBezTo>
                  <a:pt x="1627" y="1112"/>
                  <a:pt x="1626" y="1110"/>
                  <a:pt x="1626" y="1108"/>
                </a:cubicBezTo>
                <a:cubicBezTo>
                  <a:pt x="1623" y="1100"/>
                  <a:pt x="1625" y="1093"/>
                  <a:pt x="1631" y="1088"/>
                </a:cubicBezTo>
                <a:cubicBezTo>
                  <a:pt x="1637" y="1083"/>
                  <a:pt x="1644" y="1083"/>
                  <a:pt x="1651" y="1086"/>
                </a:cubicBezTo>
                <a:cubicBezTo>
                  <a:pt x="1653" y="1086"/>
                  <a:pt x="1655" y="1088"/>
                  <a:pt x="1657" y="1089"/>
                </a:cubicBezTo>
                <a:cubicBezTo>
                  <a:pt x="1653" y="1081"/>
                  <a:pt x="1654" y="1073"/>
                  <a:pt x="1659" y="1064"/>
                </a:cubicBezTo>
                <a:cubicBezTo>
                  <a:pt x="1648" y="1069"/>
                  <a:pt x="1640" y="1065"/>
                  <a:pt x="1633" y="1059"/>
                </a:cubicBezTo>
                <a:cubicBezTo>
                  <a:pt x="1632" y="1058"/>
                  <a:pt x="1632" y="1056"/>
                  <a:pt x="1631" y="1055"/>
                </a:cubicBezTo>
                <a:cubicBezTo>
                  <a:pt x="1629" y="1047"/>
                  <a:pt x="1630" y="1041"/>
                  <a:pt x="1635" y="1035"/>
                </a:cubicBezTo>
                <a:cubicBezTo>
                  <a:pt x="1640" y="1029"/>
                  <a:pt x="1647" y="1028"/>
                  <a:pt x="1654" y="1030"/>
                </a:cubicBezTo>
                <a:cubicBezTo>
                  <a:pt x="1656" y="1031"/>
                  <a:pt x="1657" y="1031"/>
                  <a:pt x="1660" y="1032"/>
                </a:cubicBezTo>
                <a:cubicBezTo>
                  <a:pt x="1657" y="1023"/>
                  <a:pt x="1659" y="1015"/>
                  <a:pt x="1666" y="1008"/>
                </a:cubicBezTo>
                <a:cubicBezTo>
                  <a:pt x="1665" y="1008"/>
                  <a:pt x="1664" y="1008"/>
                  <a:pt x="1663" y="1008"/>
                </a:cubicBezTo>
                <a:cubicBezTo>
                  <a:pt x="1653" y="1014"/>
                  <a:pt x="1645" y="1012"/>
                  <a:pt x="1637" y="1004"/>
                </a:cubicBezTo>
                <a:cubicBezTo>
                  <a:pt x="1632" y="995"/>
                  <a:pt x="1634" y="987"/>
                  <a:pt x="1640" y="978"/>
                </a:cubicBezTo>
                <a:cubicBezTo>
                  <a:pt x="1634" y="981"/>
                  <a:pt x="1629" y="984"/>
                  <a:pt x="1623" y="981"/>
                </a:cubicBezTo>
                <a:cubicBezTo>
                  <a:pt x="1612" y="978"/>
                  <a:pt x="1607" y="967"/>
                  <a:pt x="1611" y="957"/>
                </a:cubicBezTo>
                <a:cubicBezTo>
                  <a:pt x="1615" y="948"/>
                  <a:pt x="1626" y="944"/>
                  <a:pt x="1635" y="948"/>
                </a:cubicBezTo>
                <a:cubicBezTo>
                  <a:pt x="1644" y="952"/>
                  <a:pt x="1648" y="963"/>
                  <a:pt x="1644" y="972"/>
                </a:cubicBezTo>
                <a:cubicBezTo>
                  <a:pt x="1643" y="974"/>
                  <a:pt x="1642" y="976"/>
                  <a:pt x="1640" y="978"/>
                </a:cubicBezTo>
                <a:cubicBezTo>
                  <a:pt x="1641" y="978"/>
                  <a:pt x="1642" y="978"/>
                  <a:pt x="1642" y="978"/>
                </a:cubicBezTo>
                <a:cubicBezTo>
                  <a:pt x="1652" y="973"/>
                  <a:pt x="1661" y="975"/>
                  <a:pt x="1668" y="983"/>
                </a:cubicBezTo>
                <a:cubicBezTo>
                  <a:pt x="1672" y="990"/>
                  <a:pt x="1672" y="998"/>
                  <a:pt x="1667" y="1005"/>
                </a:cubicBezTo>
                <a:cubicBezTo>
                  <a:pt x="1667" y="1005"/>
                  <a:pt x="1667" y="1006"/>
                  <a:pt x="1667" y="1007"/>
                </a:cubicBezTo>
                <a:cubicBezTo>
                  <a:pt x="1674" y="1003"/>
                  <a:pt x="1681" y="1004"/>
                  <a:pt x="1690" y="1008"/>
                </a:cubicBezTo>
                <a:cubicBezTo>
                  <a:pt x="1687" y="1000"/>
                  <a:pt x="1687" y="992"/>
                  <a:pt x="1692" y="985"/>
                </a:cubicBezTo>
                <a:cubicBezTo>
                  <a:pt x="1683" y="990"/>
                  <a:pt x="1676" y="986"/>
                  <a:pt x="1668" y="982"/>
                </a:cubicBezTo>
                <a:cubicBezTo>
                  <a:pt x="1663" y="973"/>
                  <a:pt x="1662" y="964"/>
                  <a:pt x="1668" y="955"/>
                </a:cubicBezTo>
                <a:cubicBezTo>
                  <a:pt x="1666" y="956"/>
                  <a:pt x="1663" y="957"/>
                  <a:pt x="1661" y="957"/>
                </a:cubicBezTo>
                <a:cubicBezTo>
                  <a:pt x="1653" y="959"/>
                  <a:pt x="1645" y="955"/>
                  <a:pt x="1642" y="948"/>
                </a:cubicBezTo>
                <a:cubicBezTo>
                  <a:pt x="1638" y="941"/>
                  <a:pt x="1639" y="932"/>
                  <a:pt x="1645" y="927"/>
                </a:cubicBezTo>
                <a:cubicBezTo>
                  <a:pt x="1650" y="921"/>
                  <a:pt x="1658" y="919"/>
                  <a:pt x="1666" y="923"/>
                </a:cubicBezTo>
                <a:cubicBezTo>
                  <a:pt x="1668" y="924"/>
                  <a:pt x="1670" y="925"/>
                  <a:pt x="1672" y="926"/>
                </a:cubicBezTo>
                <a:cubicBezTo>
                  <a:pt x="1668" y="919"/>
                  <a:pt x="1667" y="911"/>
                  <a:pt x="1672" y="903"/>
                </a:cubicBezTo>
                <a:cubicBezTo>
                  <a:pt x="1673" y="903"/>
                  <a:pt x="1672" y="901"/>
                  <a:pt x="1672" y="900"/>
                </a:cubicBezTo>
                <a:cubicBezTo>
                  <a:pt x="1665" y="905"/>
                  <a:pt x="1656" y="904"/>
                  <a:pt x="1650" y="898"/>
                </a:cubicBezTo>
                <a:cubicBezTo>
                  <a:pt x="1644" y="892"/>
                  <a:pt x="1643" y="883"/>
                  <a:pt x="1647" y="876"/>
                </a:cubicBezTo>
                <a:cubicBezTo>
                  <a:pt x="1652" y="867"/>
                  <a:pt x="1660" y="865"/>
                  <a:pt x="1675" y="869"/>
                </a:cubicBezTo>
                <a:cubicBezTo>
                  <a:pt x="1672" y="860"/>
                  <a:pt x="1673" y="853"/>
                  <a:pt x="1679" y="846"/>
                </a:cubicBezTo>
                <a:cubicBezTo>
                  <a:pt x="1677" y="846"/>
                  <a:pt x="1675" y="847"/>
                  <a:pt x="1674" y="847"/>
                </a:cubicBezTo>
                <a:cubicBezTo>
                  <a:pt x="1665" y="850"/>
                  <a:pt x="1657" y="848"/>
                  <a:pt x="1652" y="841"/>
                </a:cubicBezTo>
                <a:cubicBezTo>
                  <a:pt x="1647" y="834"/>
                  <a:pt x="1647" y="826"/>
                  <a:pt x="1653" y="818"/>
                </a:cubicBezTo>
                <a:cubicBezTo>
                  <a:pt x="1654" y="817"/>
                  <a:pt x="1655" y="816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64" y="810"/>
                  <a:pt x="1673" y="810"/>
                  <a:pt x="1680" y="818"/>
                </a:cubicBezTo>
                <a:cubicBezTo>
                  <a:pt x="1678" y="809"/>
                  <a:pt x="1676" y="801"/>
                  <a:pt x="1683" y="791"/>
                </a:cubicBezTo>
                <a:cubicBezTo>
                  <a:pt x="1673" y="796"/>
                  <a:pt x="1666" y="794"/>
                  <a:pt x="1660" y="790"/>
                </a:cubicBezTo>
                <a:cubicBezTo>
                  <a:pt x="1659" y="790"/>
                  <a:pt x="1659" y="790"/>
                  <a:pt x="1658" y="790"/>
                </a:cubicBezTo>
                <a:cubicBezTo>
                  <a:pt x="1662" y="799"/>
                  <a:pt x="1660" y="807"/>
                  <a:pt x="1656" y="815"/>
                </a:cubicBezTo>
                <a:cubicBezTo>
                  <a:pt x="1654" y="816"/>
                  <a:pt x="1652" y="816"/>
                  <a:pt x="1650" y="817"/>
                </a:cubicBezTo>
                <a:cubicBezTo>
                  <a:pt x="1642" y="820"/>
                  <a:pt x="1634" y="818"/>
                  <a:pt x="1629" y="813"/>
                </a:cubicBezTo>
                <a:cubicBezTo>
                  <a:pt x="1623" y="806"/>
                  <a:pt x="1622" y="799"/>
                  <a:pt x="1627" y="791"/>
                </a:cubicBezTo>
                <a:cubicBezTo>
                  <a:pt x="1628" y="789"/>
                  <a:pt x="1629" y="787"/>
                  <a:pt x="1629" y="786"/>
                </a:cubicBezTo>
                <a:cubicBezTo>
                  <a:pt x="1625" y="788"/>
                  <a:pt x="1620" y="790"/>
                  <a:pt x="1615" y="789"/>
                </a:cubicBezTo>
                <a:cubicBezTo>
                  <a:pt x="1608" y="788"/>
                  <a:pt x="1602" y="784"/>
                  <a:pt x="1600" y="777"/>
                </a:cubicBezTo>
                <a:cubicBezTo>
                  <a:pt x="1598" y="770"/>
                  <a:pt x="1600" y="763"/>
                  <a:pt x="1605" y="758"/>
                </a:cubicBezTo>
                <a:cubicBezTo>
                  <a:pt x="1611" y="753"/>
                  <a:pt x="1617" y="752"/>
                  <a:pt x="1624" y="755"/>
                </a:cubicBezTo>
                <a:cubicBezTo>
                  <a:pt x="1626" y="755"/>
                  <a:pt x="1628" y="757"/>
                  <a:pt x="1630" y="758"/>
                </a:cubicBezTo>
                <a:cubicBezTo>
                  <a:pt x="1637" y="767"/>
                  <a:pt x="1638" y="776"/>
                  <a:pt x="1630" y="785"/>
                </a:cubicBezTo>
                <a:cubicBezTo>
                  <a:pt x="1631" y="785"/>
                  <a:pt x="1631" y="785"/>
                  <a:pt x="1632" y="785"/>
                </a:cubicBezTo>
                <a:cubicBezTo>
                  <a:pt x="1642" y="780"/>
                  <a:pt x="1650" y="782"/>
                  <a:pt x="1658" y="789"/>
                </a:cubicBezTo>
                <a:cubicBezTo>
                  <a:pt x="1654" y="781"/>
                  <a:pt x="1651" y="773"/>
                  <a:pt x="1657" y="763"/>
                </a:cubicBezTo>
                <a:cubicBezTo>
                  <a:pt x="1646" y="767"/>
                  <a:pt x="1638" y="764"/>
                  <a:pt x="1631" y="757"/>
                </a:cubicBezTo>
                <a:cubicBezTo>
                  <a:pt x="1631" y="755"/>
                  <a:pt x="1630" y="754"/>
                  <a:pt x="1630" y="753"/>
                </a:cubicBezTo>
                <a:cubicBezTo>
                  <a:pt x="1628" y="745"/>
                  <a:pt x="1629" y="739"/>
                  <a:pt x="1635" y="733"/>
                </a:cubicBezTo>
                <a:cubicBezTo>
                  <a:pt x="1640" y="728"/>
                  <a:pt x="1647" y="727"/>
                  <a:pt x="1654" y="729"/>
                </a:cubicBezTo>
                <a:cubicBezTo>
                  <a:pt x="1656" y="730"/>
                  <a:pt x="1657" y="730"/>
                  <a:pt x="1659" y="731"/>
                </a:cubicBezTo>
                <a:cubicBezTo>
                  <a:pt x="1657" y="723"/>
                  <a:pt x="1657" y="716"/>
                  <a:pt x="1661" y="709"/>
                </a:cubicBezTo>
                <a:cubicBezTo>
                  <a:pt x="1654" y="712"/>
                  <a:pt x="1647" y="711"/>
                  <a:pt x="1639" y="707"/>
                </a:cubicBezTo>
                <a:cubicBezTo>
                  <a:pt x="1640" y="709"/>
                  <a:pt x="1640" y="711"/>
                  <a:pt x="1640" y="712"/>
                </a:cubicBezTo>
                <a:cubicBezTo>
                  <a:pt x="1642" y="721"/>
                  <a:pt x="1639" y="729"/>
                  <a:pt x="1631" y="733"/>
                </a:cubicBezTo>
                <a:cubicBezTo>
                  <a:pt x="1624" y="737"/>
                  <a:pt x="1615" y="735"/>
                  <a:pt x="1609" y="729"/>
                </a:cubicBezTo>
                <a:cubicBezTo>
                  <a:pt x="1604" y="724"/>
                  <a:pt x="1603" y="715"/>
                  <a:pt x="1607" y="708"/>
                </a:cubicBezTo>
                <a:cubicBezTo>
                  <a:pt x="1611" y="700"/>
                  <a:pt x="1619" y="697"/>
                  <a:pt x="1628" y="699"/>
                </a:cubicBezTo>
                <a:cubicBezTo>
                  <a:pt x="1630" y="700"/>
                  <a:pt x="1632" y="700"/>
                  <a:pt x="1635" y="701"/>
                </a:cubicBezTo>
                <a:cubicBezTo>
                  <a:pt x="1631" y="692"/>
                  <a:pt x="1633" y="685"/>
                  <a:pt x="1638" y="679"/>
                </a:cubicBezTo>
                <a:cubicBezTo>
                  <a:pt x="1636" y="679"/>
                  <a:pt x="1635" y="679"/>
                  <a:pt x="1633" y="680"/>
                </a:cubicBezTo>
                <a:cubicBezTo>
                  <a:pt x="1625" y="682"/>
                  <a:pt x="1618" y="680"/>
                  <a:pt x="1613" y="674"/>
                </a:cubicBezTo>
                <a:cubicBezTo>
                  <a:pt x="1608" y="668"/>
                  <a:pt x="1607" y="661"/>
                  <a:pt x="1611" y="653"/>
                </a:cubicBezTo>
                <a:cubicBezTo>
                  <a:pt x="1611" y="652"/>
                  <a:pt x="1612" y="651"/>
                  <a:pt x="1612" y="650"/>
                </a:cubicBezTo>
                <a:cubicBezTo>
                  <a:pt x="1610" y="650"/>
                  <a:pt x="1607" y="651"/>
                  <a:pt x="1605" y="651"/>
                </a:cubicBezTo>
                <a:cubicBezTo>
                  <a:pt x="1597" y="652"/>
                  <a:pt x="1589" y="648"/>
                  <a:pt x="1586" y="641"/>
                </a:cubicBezTo>
                <a:cubicBezTo>
                  <a:pt x="1582" y="634"/>
                  <a:pt x="1584" y="625"/>
                  <a:pt x="1590" y="620"/>
                </a:cubicBezTo>
                <a:cubicBezTo>
                  <a:pt x="1595" y="614"/>
                  <a:pt x="1604" y="613"/>
                  <a:pt x="1611" y="617"/>
                </a:cubicBezTo>
                <a:cubicBezTo>
                  <a:pt x="1613" y="618"/>
                  <a:pt x="1615" y="619"/>
                  <a:pt x="1617" y="620"/>
                </a:cubicBezTo>
                <a:cubicBezTo>
                  <a:pt x="1613" y="613"/>
                  <a:pt x="1612" y="605"/>
                  <a:pt x="1616" y="595"/>
                </a:cubicBezTo>
                <a:cubicBezTo>
                  <a:pt x="1606" y="599"/>
                  <a:pt x="1598" y="596"/>
                  <a:pt x="1592" y="590"/>
                </a:cubicBezTo>
                <a:cubicBezTo>
                  <a:pt x="1588" y="582"/>
                  <a:pt x="1588" y="574"/>
                  <a:pt x="1593" y="565"/>
                </a:cubicBezTo>
                <a:cubicBezTo>
                  <a:pt x="1582" y="569"/>
                  <a:pt x="1574" y="567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59"/>
                  <a:pt x="1566" y="558"/>
                  <a:pt x="1566" y="557"/>
                </a:cubicBezTo>
                <a:cubicBezTo>
                  <a:pt x="1563" y="550"/>
                  <a:pt x="1563" y="543"/>
                  <a:pt x="1569" y="536"/>
                </a:cubicBezTo>
                <a:cubicBezTo>
                  <a:pt x="1574" y="530"/>
                  <a:pt x="1580" y="529"/>
                  <a:pt x="1588" y="531"/>
                </a:cubicBezTo>
                <a:cubicBezTo>
                  <a:pt x="1589" y="531"/>
                  <a:pt x="1591" y="532"/>
                  <a:pt x="1592" y="532"/>
                </a:cubicBezTo>
                <a:cubicBezTo>
                  <a:pt x="1593" y="525"/>
                  <a:pt x="1594" y="519"/>
                  <a:pt x="1595" y="512"/>
                </a:cubicBezTo>
                <a:cubicBezTo>
                  <a:pt x="1587" y="515"/>
                  <a:pt x="1580" y="512"/>
                  <a:pt x="1574" y="509"/>
                </a:cubicBezTo>
                <a:cubicBezTo>
                  <a:pt x="1574" y="513"/>
                  <a:pt x="1576" y="517"/>
                  <a:pt x="1575" y="520"/>
                </a:cubicBezTo>
                <a:cubicBezTo>
                  <a:pt x="1575" y="531"/>
                  <a:pt x="1564" y="539"/>
                  <a:pt x="1553" y="537"/>
                </a:cubicBezTo>
                <a:cubicBezTo>
                  <a:pt x="1543" y="535"/>
                  <a:pt x="1536" y="524"/>
                  <a:pt x="1539" y="514"/>
                </a:cubicBezTo>
                <a:cubicBezTo>
                  <a:pt x="1540" y="512"/>
                  <a:pt x="1541" y="510"/>
                  <a:pt x="1542" y="507"/>
                </a:cubicBezTo>
                <a:cubicBezTo>
                  <a:pt x="1537" y="508"/>
                  <a:pt x="1533" y="509"/>
                  <a:pt x="1529" y="508"/>
                </a:cubicBezTo>
                <a:cubicBezTo>
                  <a:pt x="1525" y="507"/>
                  <a:pt x="1522" y="504"/>
                  <a:pt x="1518" y="503"/>
                </a:cubicBezTo>
                <a:cubicBezTo>
                  <a:pt x="1519" y="505"/>
                  <a:pt x="1520" y="507"/>
                  <a:pt x="1521" y="510"/>
                </a:cubicBezTo>
                <a:cubicBezTo>
                  <a:pt x="1523" y="518"/>
                  <a:pt x="1519" y="526"/>
                  <a:pt x="1512" y="530"/>
                </a:cubicBezTo>
                <a:cubicBezTo>
                  <a:pt x="1505" y="534"/>
                  <a:pt x="1496" y="533"/>
                  <a:pt x="1490" y="527"/>
                </a:cubicBezTo>
                <a:cubicBezTo>
                  <a:pt x="1485" y="521"/>
                  <a:pt x="1484" y="511"/>
                  <a:pt x="1489" y="504"/>
                </a:cubicBezTo>
                <a:cubicBezTo>
                  <a:pt x="1493" y="497"/>
                  <a:pt x="1502" y="495"/>
                  <a:pt x="1509" y="498"/>
                </a:cubicBezTo>
                <a:cubicBezTo>
                  <a:pt x="1512" y="499"/>
                  <a:pt x="1515" y="500"/>
                  <a:pt x="1517" y="502"/>
                </a:cubicBezTo>
                <a:cubicBezTo>
                  <a:pt x="1516" y="499"/>
                  <a:pt x="1515" y="497"/>
                  <a:pt x="1515" y="495"/>
                </a:cubicBezTo>
                <a:cubicBezTo>
                  <a:pt x="1512" y="488"/>
                  <a:pt x="1514" y="481"/>
                  <a:pt x="1520" y="476"/>
                </a:cubicBezTo>
                <a:cubicBezTo>
                  <a:pt x="1526" y="471"/>
                  <a:pt x="1533" y="470"/>
                  <a:pt x="1540" y="473"/>
                </a:cubicBezTo>
                <a:cubicBezTo>
                  <a:pt x="1542" y="474"/>
                  <a:pt x="1544" y="475"/>
                  <a:pt x="1546" y="476"/>
                </a:cubicBezTo>
                <a:cubicBezTo>
                  <a:pt x="1546" y="476"/>
                  <a:pt x="1547" y="477"/>
                  <a:pt x="1547" y="478"/>
                </a:cubicBezTo>
                <a:cubicBezTo>
                  <a:pt x="1551" y="485"/>
                  <a:pt x="1552" y="494"/>
                  <a:pt x="1547" y="502"/>
                </a:cubicBezTo>
                <a:cubicBezTo>
                  <a:pt x="1560" y="499"/>
                  <a:pt x="1562" y="500"/>
                  <a:pt x="1571" y="506"/>
                </a:cubicBezTo>
                <a:cubicBezTo>
                  <a:pt x="1568" y="499"/>
                  <a:pt x="1566" y="491"/>
                  <a:pt x="1571" y="482"/>
                </a:cubicBezTo>
                <a:cubicBezTo>
                  <a:pt x="1561" y="486"/>
                  <a:pt x="1554" y="483"/>
                  <a:pt x="1547" y="478"/>
                </a:cubicBezTo>
                <a:cubicBezTo>
                  <a:pt x="1547" y="477"/>
                  <a:pt x="1546" y="476"/>
                  <a:pt x="1546" y="476"/>
                </a:cubicBezTo>
                <a:cubicBezTo>
                  <a:pt x="1542" y="468"/>
                  <a:pt x="1542" y="461"/>
                  <a:pt x="1547" y="452"/>
                </a:cubicBezTo>
                <a:cubicBezTo>
                  <a:pt x="1538" y="455"/>
                  <a:pt x="1530" y="454"/>
                  <a:pt x="1523" y="448"/>
                </a:cubicBezTo>
                <a:cubicBezTo>
                  <a:pt x="1524" y="451"/>
                  <a:pt x="1525" y="453"/>
                  <a:pt x="1525" y="455"/>
                </a:cubicBezTo>
                <a:cubicBezTo>
                  <a:pt x="1527" y="463"/>
                  <a:pt x="1525" y="469"/>
                  <a:pt x="1519" y="474"/>
                </a:cubicBezTo>
                <a:cubicBezTo>
                  <a:pt x="1514" y="479"/>
                  <a:pt x="1507" y="480"/>
                  <a:pt x="1500" y="477"/>
                </a:cubicBezTo>
                <a:cubicBezTo>
                  <a:pt x="1497" y="476"/>
                  <a:pt x="1495" y="475"/>
                  <a:pt x="1493" y="474"/>
                </a:cubicBezTo>
                <a:cubicBezTo>
                  <a:pt x="1494" y="477"/>
                  <a:pt x="1496" y="481"/>
                  <a:pt x="1496" y="484"/>
                </a:cubicBezTo>
                <a:cubicBezTo>
                  <a:pt x="1497" y="493"/>
                  <a:pt x="1492" y="499"/>
                  <a:pt x="1483" y="502"/>
                </a:cubicBezTo>
                <a:cubicBezTo>
                  <a:pt x="1476" y="504"/>
                  <a:pt x="1468" y="501"/>
                  <a:pt x="1463" y="494"/>
                </a:cubicBezTo>
                <a:cubicBezTo>
                  <a:pt x="1459" y="487"/>
                  <a:pt x="1460" y="479"/>
                  <a:pt x="1465" y="472"/>
                </a:cubicBezTo>
                <a:cubicBezTo>
                  <a:pt x="1471" y="467"/>
                  <a:pt x="1479" y="465"/>
                  <a:pt x="1486" y="469"/>
                </a:cubicBezTo>
                <a:cubicBezTo>
                  <a:pt x="1489" y="470"/>
                  <a:pt x="1491" y="471"/>
                  <a:pt x="1493" y="473"/>
                </a:cubicBezTo>
                <a:cubicBezTo>
                  <a:pt x="1492" y="471"/>
                  <a:pt x="1491" y="469"/>
                  <a:pt x="1490" y="466"/>
                </a:cubicBezTo>
                <a:cubicBezTo>
                  <a:pt x="1488" y="459"/>
                  <a:pt x="1489" y="452"/>
                  <a:pt x="1495" y="446"/>
                </a:cubicBezTo>
                <a:cubicBezTo>
                  <a:pt x="1501" y="441"/>
                  <a:pt x="1507" y="440"/>
                  <a:pt x="1514" y="443"/>
                </a:cubicBezTo>
                <a:cubicBezTo>
                  <a:pt x="1517" y="444"/>
                  <a:pt x="1519" y="444"/>
                  <a:pt x="1521" y="445"/>
                </a:cubicBezTo>
                <a:cubicBezTo>
                  <a:pt x="1517" y="438"/>
                  <a:pt x="1518" y="431"/>
                  <a:pt x="1522" y="423"/>
                </a:cubicBezTo>
                <a:cubicBezTo>
                  <a:pt x="1508" y="425"/>
                  <a:pt x="1507" y="425"/>
                  <a:pt x="1498" y="418"/>
                </a:cubicBezTo>
                <a:cubicBezTo>
                  <a:pt x="1499" y="420"/>
                  <a:pt x="1500" y="422"/>
                  <a:pt x="1500" y="424"/>
                </a:cubicBezTo>
                <a:cubicBezTo>
                  <a:pt x="1503" y="432"/>
                  <a:pt x="1500" y="441"/>
                  <a:pt x="1493" y="446"/>
                </a:cubicBezTo>
                <a:cubicBezTo>
                  <a:pt x="1486" y="450"/>
                  <a:pt x="1477" y="449"/>
                  <a:pt x="1471" y="444"/>
                </a:cubicBezTo>
                <a:cubicBezTo>
                  <a:pt x="1464" y="439"/>
                  <a:pt x="1463" y="429"/>
                  <a:pt x="1466" y="422"/>
                </a:cubicBezTo>
                <a:cubicBezTo>
                  <a:pt x="1467" y="420"/>
                  <a:pt x="1469" y="418"/>
                  <a:pt x="1470" y="416"/>
                </a:cubicBezTo>
                <a:cubicBezTo>
                  <a:pt x="1468" y="417"/>
                  <a:pt x="1466" y="418"/>
                  <a:pt x="1464" y="419"/>
                </a:cubicBezTo>
                <a:cubicBezTo>
                  <a:pt x="1457" y="421"/>
                  <a:pt x="1449" y="419"/>
                  <a:pt x="1444" y="413"/>
                </a:cubicBezTo>
                <a:cubicBezTo>
                  <a:pt x="1439" y="407"/>
                  <a:pt x="1438" y="399"/>
                  <a:pt x="1442" y="392"/>
                </a:cubicBezTo>
                <a:cubicBezTo>
                  <a:pt x="1443" y="390"/>
                  <a:pt x="1444" y="388"/>
                  <a:pt x="1445" y="386"/>
                </a:cubicBezTo>
                <a:cubicBezTo>
                  <a:pt x="1441" y="387"/>
                  <a:pt x="1437" y="390"/>
                  <a:pt x="1432" y="390"/>
                </a:cubicBezTo>
                <a:cubicBezTo>
                  <a:pt x="1419" y="389"/>
                  <a:pt x="1411" y="376"/>
                  <a:pt x="1416" y="364"/>
                </a:cubicBezTo>
                <a:cubicBezTo>
                  <a:pt x="1417" y="362"/>
                  <a:pt x="1418" y="360"/>
                  <a:pt x="1420" y="357"/>
                </a:cubicBezTo>
                <a:cubicBezTo>
                  <a:pt x="1418" y="358"/>
                  <a:pt x="1417" y="358"/>
                  <a:pt x="1416" y="359"/>
                </a:cubicBezTo>
                <a:cubicBezTo>
                  <a:pt x="1408" y="361"/>
                  <a:pt x="1401" y="360"/>
                  <a:pt x="1395" y="354"/>
                </a:cubicBezTo>
                <a:cubicBezTo>
                  <a:pt x="1390" y="348"/>
                  <a:pt x="1389" y="341"/>
                  <a:pt x="1392" y="334"/>
                </a:cubicBezTo>
                <a:cubicBezTo>
                  <a:pt x="1392" y="333"/>
                  <a:pt x="1393" y="331"/>
                  <a:pt x="1394" y="329"/>
                </a:cubicBezTo>
                <a:cubicBezTo>
                  <a:pt x="1383" y="333"/>
                  <a:pt x="1375" y="330"/>
                  <a:pt x="1368" y="324"/>
                </a:cubicBezTo>
                <a:cubicBezTo>
                  <a:pt x="1365" y="316"/>
                  <a:pt x="1364" y="308"/>
                  <a:pt x="1370" y="299"/>
                </a:cubicBezTo>
                <a:cubicBezTo>
                  <a:pt x="1359" y="303"/>
                  <a:pt x="1351" y="301"/>
                  <a:pt x="1344" y="294"/>
                </a:cubicBezTo>
                <a:cubicBezTo>
                  <a:pt x="1345" y="297"/>
                  <a:pt x="1346" y="299"/>
                  <a:pt x="1346" y="301"/>
                </a:cubicBezTo>
                <a:cubicBezTo>
                  <a:pt x="1349" y="309"/>
                  <a:pt x="1347" y="318"/>
                  <a:pt x="1339" y="322"/>
                </a:cubicBezTo>
                <a:cubicBezTo>
                  <a:pt x="1333" y="327"/>
                  <a:pt x="1324" y="327"/>
                  <a:pt x="1317" y="321"/>
                </a:cubicBezTo>
                <a:cubicBezTo>
                  <a:pt x="1311" y="316"/>
                  <a:pt x="1309" y="306"/>
                  <a:pt x="1313" y="299"/>
                </a:cubicBezTo>
                <a:cubicBezTo>
                  <a:pt x="1314" y="297"/>
                  <a:pt x="1316" y="295"/>
                  <a:pt x="1317" y="293"/>
                </a:cubicBezTo>
                <a:cubicBezTo>
                  <a:pt x="1315" y="294"/>
                  <a:pt x="1313" y="295"/>
                  <a:pt x="1311" y="295"/>
                </a:cubicBezTo>
                <a:cubicBezTo>
                  <a:pt x="1303" y="298"/>
                  <a:pt x="1296" y="296"/>
                  <a:pt x="1291" y="290"/>
                </a:cubicBezTo>
                <a:cubicBezTo>
                  <a:pt x="1285" y="284"/>
                  <a:pt x="1285" y="276"/>
                  <a:pt x="1289" y="269"/>
                </a:cubicBezTo>
                <a:cubicBezTo>
                  <a:pt x="1290" y="267"/>
                  <a:pt x="1291" y="265"/>
                  <a:pt x="1292" y="264"/>
                </a:cubicBezTo>
                <a:cubicBezTo>
                  <a:pt x="1283" y="268"/>
                  <a:pt x="1275" y="268"/>
                  <a:pt x="1267" y="263"/>
                </a:cubicBezTo>
                <a:cubicBezTo>
                  <a:pt x="1267" y="262"/>
                  <a:pt x="1266" y="262"/>
                  <a:pt x="1266" y="262"/>
                </a:cubicBezTo>
                <a:cubicBezTo>
                  <a:pt x="1267" y="265"/>
                  <a:pt x="1267" y="268"/>
                  <a:pt x="1268" y="270"/>
                </a:cubicBezTo>
                <a:cubicBezTo>
                  <a:pt x="1269" y="279"/>
                  <a:pt x="1265" y="286"/>
                  <a:pt x="1258" y="289"/>
                </a:cubicBezTo>
                <a:cubicBezTo>
                  <a:pt x="1251" y="293"/>
                  <a:pt x="1243" y="292"/>
                  <a:pt x="1237" y="286"/>
                </a:cubicBezTo>
                <a:cubicBezTo>
                  <a:pt x="1231" y="280"/>
                  <a:pt x="1230" y="272"/>
                  <a:pt x="1234" y="265"/>
                </a:cubicBezTo>
                <a:cubicBezTo>
                  <a:pt x="1235" y="263"/>
                  <a:pt x="1236" y="261"/>
                  <a:pt x="1237" y="259"/>
                </a:cubicBezTo>
                <a:cubicBezTo>
                  <a:pt x="1235" y="260"/>
                  <a:pt x="1233" y="260"/>
                  <a:pt x="1231" y="261"/>
                </a:cubicBezTo>
                <a:cubicBezTo>
                  <a:pt x="1224" y="263"/>
                  <a:pt x="1218" y="262"/>
                  <a:pt x="1212" y="256"/>
                </a:cubicBezTo>
                <a:cubicBezTo>
                  <a:pt x="1207" y="251"/>
                  <a:pt x="1206" y="245"/>
                  <a:pt x="1208" y="238"/>
                </a:cubicBezTo>
                <a:cubicBezTo>
                  <a:pt x="1208" y="236"/>
                  <a:pt x="1209" y="234"/>
                  <a:pt x="1210" y="231"/>
                </a:cubicBezTo>
                <a:cubicBezTo>
                  <a:pt x="1200" y="234"/>
                  <a:pt x="1192" y="233"/>
                  <a:pt x="1185" y="225"/>
                </a:cubicBezTo>
                <a:cubicBezTo>
                  <a:pt x="1185" y="225"/>
                  <a:pt x="1185" y="225"/>
                  <a:pt x="1185" y="225"/>
                </a:cubicBezTo>
                <a:cubicBezTo>
                  <a:pt x="1185" y="225"/>
                  <a:pt x="1185" y="225"/>
                  <a:pt x="1185" y="225"/>
                </a:cubicBezTo>
                <a:cubicBezTo>
                  <a:pt x="1185" y="226"/>
                  <a:pt x="1185" y="226"/>
                  <a:pt x="1185" y="226"/>
                </a:cubicBezTo>
                <a:cubicBezTo>
                  <a:pt x="1180" y="217"/>
                  <a:pt x="1181" y="209"/>
                  <a:pt x="1186" y="201"/>
                </a:cubicBezTo>
                <a:cubicBezTo>
                  <a:pt x="1177" y="205"/>
                  <a:pt x="1169" y="204"/>
                  <a:pt x="1162" y="197"/>
                </a:cubicBezTo>
                <a:cubicBezTo>
                  <a:pt x="1162" y="200"/>
                  <a:pt x="1163" y="202"/>
                  <a:pt x="1164" y="204"/>
                </a:cubicBezTo>
                <a:cubicBezTo>
                  <a:pt x="1166" y="211"/>
                  <a:pt x="1164" y="218"/>
                  <a:pt x="1158" y="223"/>
                </a:cubicBezTo>
                <a:cubicBezTo>
                  <a:pt x="1152" y="228"/>
                  <a:pt x="1145" y="229"/>
                  <a:pt x="1138" y="226"/>
                </a:cubicBezTo>
                <a:cubicBezTo>
                  <a:pt x="1136" y="225"/>
                  <a:pt x="1134" y="224"/>
                  <a:pt x="1132" y="223"/>
                </a:cubicBezTo>
                <a:cubicBezTo>
                  <a:pt x="1133" y="227"/>
                  <a:pt x="1135" y="231"/>
                  <a:pt x="1135" y="235"/>
                </a:cubicBezTo>
                <a:cubicBezTo>
                  <a:pt x="1135" y="243"/>
                  <a:pt x="1130" y="248"/>
                  <a:pt x="1124" y="251"/>
                </a:cubicBezTo>
                <a:cubicBezTo>
                  <a:pt x="1117" y="253"/>
                  <a:pt x="1109" y="252"/>
                  <a:pt x="1104" y="246"/>
                </a:cubicBezTo>
                <a:cubicBezTo>
                  <a:pt x="1099" y="241"/>
                  <a:pt x="1097" y="235"/>
                  <a:pt x="1100" y="228"/>
                </a:cubicBezTo>
                <a:cubicBezTo>
                  <a:pt x="1101" y="225"/>
                  <a:pt x="1103" y="223"/>
                  <a:pt x="1104" y="220"/>
                </a:cubicBezTo>
                <a:cubicBezTo>
                  <a:pt x="1114" y="214"/>
                  <a:pt x="1123" y="214"/>
                  <a:pt x="1131" y="222"/>
                </a:cubicBezTo>
                <a:cubicBezTo>
                  <a:pt x="1131" y="221"/>
                  <a:pt x="1131" y="220"/>
                  <a:pt x="1130" y="219"/>
                </a:cubicBezTo>
                <a:cubicBezTo>
                  <a:pt x="1126" y="208"/>
                  <a:pt x="1127" y="202"/>
                  <a:pt x="1135" y="194"/>
                </a:cubicBezTo>
                <a:cubicBezTo>
                  <a:pt x="1126" y="198"/>
                  <a:pt x="1118" y="200"/>
                  <a:pt x="1109" y="194"/>
                </a:cubicBezTo>
                <a:cubicBezTo>
                  <a:pt x="1112" y="203"/>
                  <a:pt x="1111" y="212"/>
                  <a:pt x="1103" y="219"/>
                </a:cubicBezTo>
                <a:cubicBezTo>
                  <a:pt x="1101" y="220"/>
                  <a:pt x="1100" y="221"/>
                  <a:pt x="1098" y="221"/>
                </a:cubicBezTo>
                <a:cubicBezTo>
                  <a:pt x="1090" y="223"/>
                  <a:pt x="1084" y="222"/>
                  <a:pt x="1078" y="216"/>
                </a:cubicBezTo>
                <a:cubicBezTo>
                  <a:pt x="1073" y="210"/>
                  <a:pt x="1073" y="203"/>
                  <a:pt x="1076" y="196"/>
                </a:cubicBezTo>
                <a:cubicBezTo>
                  <a:pt x="1077" y="194"/>
                  <a:pt x="1078" y="192"/>
                  <a:pt x="1079" y="190"/>
                </a:cubicBezTo>
                <a:cubicBezTo>
                  <a:pt x="1071" y="195"/>
                  <a:pt x="1063" y="195"/>
                  <a:pt x="1054" y="189"/>
                </a:cubicBezTo>
                <a:cubicBezTo>
                  <a:pt x="1054" y="192"/>
                  <a:pt x="1055" y="193"/>
                  <a:pt x="1055" y="194"/>
                </a:cubicBezTo>
                <a:cubicBezTo>
                  <a:pt x="1057" y="204"/>
                  <a:pt x="1054" y="212"/>
                  <a:pt x="1046" y="216"/>
                </a:cubicBezTo>
                <a:cubicBezTo>
                  <a:pt x="1039" y="220"/>
                  <a:pt x="1030" y="218"/>
                  <a:pt x="1024" y="212"/>
                </a:cubicBezTo>
                <a:cubicBezTo>
                  <a:pt x="1019" y="206"/>
                  <a:pt x="1018" y="197"/>
                  <a:pt x="1022" y="190"/>
                </a:cubicBezTo>
                <a:cubicBezTo>
                  <a:pt x="1027" y="183"/>
                  <a:pt x="1036" y="180"/>
                  <a:pt x="1045" y="183"/>
                </a:cubicBezTo>
                <a:cubicBezTo>
                  <a:pt x="1046" y="183"/>
                  <a:pt x="1048" y="184"/>
                  <a:pt x="1051" y="185"/>
                </a:cubicBezTo>
                <a:cubicBezTo>
                  <a:pt x="1046" y="177"/>
                  <a:pt x="1048" y="169"/>
                  <a:pt x="1051" y="164"/>
                </a:cubicBezTo>
                <a:cubicBezTo>
                  <a:pt x="1044" y="163"/>
                  <a:pt x="1037" y="163"/>
                  <a:pt x="1030" y="162"/>
                </a:cubicBezTo>
                <a:cubicBezTo>
                  <a:pt x="1031" y="164"/>
                  <a:pt x="1031" y="165"/>
                  <a:pt x="1031" y="167"/>
                </a:cubicBezTo>
                <a:cubicBezTo>
                  <a:pt x="1032" y="175"/>
                  <a:pt x="1030" y="181"/>
                  <a:pt x="1023" y="185"/>
                </a:cubicBezTo>
                <a:cubicBezTo>
                  <a:pt x="1017" y="189"/>
                  <a:pt x="1011" y="190"/>
                  <a:pt x="1004" y="186"/>
                </a:cubicBezTo>
                <a:cubicBezTo>
                  <a:pt x="1002" y="185"/>
                  <a:pt x="999" y="182"/>
                  <a:pt x="997" y="180"/>
                </a:cubicBezTo>
                <a:cubicBezTo>
                  <a:pt x="997" y="180"/>
                  <a:pt x="997" y="180"/>
                  <a:pt x="997" y="180"/>
                </a:cubicBezTo>
                <a:cubicBezTo>
                  <a:pt x="998" y="183"/>
                  <a:pt x="999" y="185"/>
                  <a:pt x="1000" y="188"/>
                </a:cubicBezTo>
                <a:cubicBezTo>
                  <a:pt x="1003" y="196"/>
                  <a:pt x="1000" y="204"/>
                  <a:pt x="994" y="209"/>
                </a:cubicBezTo>
                <a:cubicBezTo>
                  <a:pt x="987" y="214"/>
                  <a:pt x="979" y="214"/>
                  <a:pt x="972" y="209"/>
                </a:cubicBezTo>
                <a:cubicBezTo>
                  <a:pt x="966" y="205"/>
                  <a:pt x="963" y="196"/>
                  <a:pt x="966" y="188"/>
                </a:cubicBezTo>
                <a:cubicBezTo>
                  <a:pt x="967" y="186"/>
                  <a:pt x="968" y="184"/>
                  <a:pt x="969" y="182"/>
                </a:cubicBezTo>
                <a:cubicBezTo>
                  <a:pt x="968" y="182"/>
                  <a:pt x="966" y="183"/>
                  <a:pt x="964" y="183"/>
                </a:cubicBezTo>
                <a:cubicBezTo>
                  <a:pt x="956" y="185"/>
                  <a:pt x="949" y="184"/>
                  <a:pt x="944" y="177"/>
                </a:cubicBezTo>
                <a:cubicBezTo>
                  <a:pt x="939" y="171"/>
                  <a:pt x="938" y="164"/>
                  <a:pt x="942" y="157"/>
                </a:cubicBezTo>
                <a:cubicBezTo>
                  <a:pt x="943" y="156"/>
                  <a:pt x="943" y="154"/>
                  <a:pt x="944" y="153"/>
                </a:cubicBezTo>
                <a:cubicBezTo>
                  <a:pt x="936" y="155"/>
                  <a:pt x="929" y="156"/>
                  <a:pt x="921" y="150"/>
                </a:cubicBezTo>
                <a:cubicBezTo>
                  <a:pt x="924" y="161"/>
                  <a:pt x="922" y="169"/>
                  <a:pt x="915" y="176"/>
                </a:cubicBezTo>
                <a:cubicBezTo>
                  <a:pt x="915" y="176"/>
                  <a:pt x="915" y="176"/>
                  <a:pt x="915" y="176"/>
                </a:cubicBezTo>
                <a:cubicBezTo>
                  <a:pt x="915" y="176"/>
                  <a:pt x="915" y="176"/>
                  <a:pt x="915" y="176"/>
                </a:cubicBezTo>
                <a:cubicBezTo>
                  <a:pt x="917" y="175"/>
                  <a:pt x="919" y="174"/>
                  <a:pt x="921" y="174"/>
                </a:cubicBezTo>
                <a:cubicBezTo>
                  <a:pt x="929" y="171"/>
                  <a:pt x="937" y="172"/>
                  <a:pt x="942" y="178"/>
                </a:cubicBezTo>
                <a:cubicBezTo>
                  <a:pt x="948" y="185"/>
                  <a:pt x="948" y="192"/>
                  <a:pt x="944" y="200"/>
                </a:cubicBezTo>
                <a:cubicBezTo>
                  <a:pt x="943" y="201"/>
                  <a:pt x="943" y="203"/>
                  <a:pt x="942" y="204"/>
                </a:cubicBezTo>
                <a:cubicBezTo>
                  <a:pt x="940" y="205"/>
                  <a:pt x="938" y="206"/>
                  <a:pt x="936" y="207"/>
                </a:cubicBezTo>
                <a:cubicBezTo>
                  <a:pt x="929" y="210"/>
                  <a:pt x="921" y="208"/>
                  <a:pt x="916" y="203"/>
                </a:cubicBezTo>
                <a:cubicBezTo>
                  <a:pt x="910" y="198"/>
                  <a:pt x="909" y="190"/>
                  <a:pt x="912" y="183"/>
                </a:cubicBezTo>
                <a:cubicBezTo>
                  <a:pt x="913" y="180"/>
                  <a:pt x="914" y="178"/>
                  <a:pt x="915" y="176"/>
                </a:cubicBezTo>
                <a:cubicBezTo>
                  <a:pt x="907" y="181"/>
                  <a:pt x="899" y="180"/>
                  <a:pt x="891" y="175"/>
                </a:cubicBezTo>
                <a:cubicBezTo>
                  <a:pt x="895" y="188"/>
                  <a:pt x="892" y="196"/>
                  <a:pt x="884" y="201"/>
                </a:cubicBezTo>
                <a:cubicBezTo>
                  <a:pt x="877" y="205"/>
                  <a:pt x="867" y="204"/>
                  <a:pt x="861" y="198"/>
                </a:cubicBezTo>
                <a:cubicBezTo>
                  <a:pt x="856" y="192"/>
                  <a:pt x="855" y="183"/>
                  <a:pt x="859" y="176"/>
                </a:cubicBezTo>
                <a:cubicBezTo>
                  <a:pt x="864" y="167"/>
                  <a:pt x="873" y="165"/>
                  <a:pt x="887" y="170"/>
                </a:cubicBezTo>
                <a:cubicBezTo>
                  <a:pt x="884" y="162"/>
                  <a:pt x="885" y="155"/>
                  <a:pt x="889" y="147"/>
                </a:cubicBezTo>
                <a:cubicBezTo>
                  <a:pt x="881" y="151"/>
                  <a:pt x="874" y="150"/>
                  <a:pt x="866" y="145"/>
                </a:cubicBezTo>
                <a:cubicBezTo>
                  <a:pt x="870" y="156"/>
                  <a:pt x="868" y="164"/>
                  <a:pt x="861" y="170"/>
                </a:cubicBezTo>
                <a:cubicBezTo>
                  <a:pt x="854" y="176"/>
                  <a:pt x="846" y="175"/>
                  <a:pt x="837" y="171"/>
                </a:cubicBezTo>
                <a:cubicBezTo>
                  <a:pt x="840" y="181"/>
                  <a:pt x="839" y="190"/>
                  <a:pt x="830" y="196"/>
                </a:cubicBezTo>
                <a:cubicBezTo>
                  <a:pt x="824" y="200"/>
                  <a:pt x="815" y="200"/>
                  <a:pt x="809" y="195"/>
                </a:cubicBezTo>
                <a:cubicBezTo>
                  <a:pt x="800" y="188"/>
                  <a:pt x="800" y="179"/>
                  <a:pt x="804" y="170"/>
                </a:cubicBezTo>
                <a:cubicBezTo>
                  <a:pt x="797" y="169"/>
                  <a:pt x="790" y="169"/>
                  <a:pt x="783" y="168"/>
                </a:cubicBezTo>
                <a:cubicBezTo>
                  <a:pt x="786" y="176"/>
                  <a:pt x="784" y="185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6" y="191"/>
                  <a:pt x="775" y="192"/>
                  <a:pt x="774" y="192"/>
                </a:cubicBezTo>
                <a:cubicBezTo>
                  <a:pt x="765" y="196"/>
                  <a:pt x="758" y="195"/>
                  <a:pt x="752" y="189"/>
                </a:cubicBezTo>
                <a:cubicBezTo>
                  <a:pt x="746" y="182"/>
                  <a:pt x="746" y="175"/>
                  <a:pt x="749" y="167"/>
                </a:cubicBezTo>
                <a:cubicBezTo>
                  <a:pt x="749" y="166"/>
                  <a:pt x="750" y="165"/>
                  <a:pt x="750" y="165"/>
                </a:cubicBezTo>
                <a:cubicBezTo>
                  <a:pt x="743" y="164"/>
                  <a:pt x="736" y="164"/>
                  <a:pt x="729" y="163"/>
                </a:cubicBezTo>
                <a:cubicBezTo>
                  <a:pt x="732" y="171"/>
                  <a:pt x="730" y="179"/>
                  <a:pt x="723" y="186"/>
                </a:cubicBezTo>
                <a:cubicBezTo>
                  <a:pt x="725" y="185"/>
                  <a:pt x="727" y="184"/>
                  <a:pt x="730" y="183"/>
                </a:cubicBezTo>
                <a:cubicBezTo>
                  <a:pt x="738" y="180"/>
                  <a:pt x="747" y="183"/>
                  <a:pt x="751" y="190"/>
                </a:cubicBezTo>
                <a:cubicBezTo>
                  <a:pt x="756" y="198"/>
                  <a:pt x="755" y="207"/>
                  <a:pt x="749" y="213"/>
                </a:cubicBezTo>
                <a:cubicBezTo>
                  <a:pt x="743" y="219"/>
                  <a:pt x="734" y="221"/>
                  <a:pt x="727" y="216"/>
                </a:cubicBezTo>
                <a:cubicBezTo>
                  <a:pt x="725" y="215"/>
                  <a:pt x="723" y="214"/>
                  <a:pt x="722" y="213"/>
                </a:cubicBezTo>
                <a:cubicBezTo>
                  <a:pt x="723" y="215"/>
                  <a:pt x="723" y="218"/>
                  <a:pt x="724" y="220"/>
                </a:cubicBezTo>
                <a:cubicBezTo>
                  <a:pt x="727" y="228"/>
                  <a:pt x="723" y="236"/>
                  <a:pt x="716" y="241"/>
                </a:cubicBezTo>
                <a:cubicBezTo>
                  <a:pt x="709" y="245"/>
                  <a:pt x="700" y="244"/>
                  <a:pt x="694" y="238"/>
                </a:cubicBezTo>
                <a:cubicBezTo>
                  <a:pt x="688" y="232"/>
                  <a:pt x="687" y="223"/>
                  <a:pt x="691" y="216"/>
                </a:cubicBezTo>
                <a:cubicBezTo>
                  <a:pt x="692" y="214"/>
                  <a:pt x="694" y="212"/>
                  <a:pt x="696" y="210"/>
                </a:cubicBezTo>
                <a:cubicBezTo>
                  <a:pt x="687" y="214"/>
                  <a:pt x="678" y="217"/>
                  <a:pt x="668" y="208"/>
                </a:cubicBezTo>
                <a:cubicBezTo>
                  <a:pt x="672" y="223"/>
                  <a:pt x="670" y="231"/>
                  <a:pt x="662" y="236"/>
                </a:cubicBezTo>
                <a:cubicBezTo>
                  <a:pt x="656" y="240"/>
                  <a:pt x="647" y="240"/>
                  <a:pt x="641" y="235"/>
                </a:cubicBezTo>
                <a:cubicBezTo>
                  <a:pt x="634" y="230"/>
                  <a:pt x="632" y="222"/>
                  <a:pt x="636" y="210"/>
                </a:cubicBezTo>
                <a:cubicBezTo>
                  <a:pt x="629" y="209"/>
                  <a:pt x="622" y="209"/>
                  <a:pt x="615" y="208"/>
                </a:cubicBezTo>
                <a:cubicBezTo>
                  <a:pt x="618" y="216"/>
                  <a:pt x="617" y="223"/>
                  <a:pt x="610" y="230"/>
                </a:cubicBezTo>
                <a:cubicBezTo>
                  <a:pt x="613" y="229"/>
                  <a:pt x="615" y="229"/>
                  <a:pt x="618" y="228"/>
                </a:cubicBezTo>
                <a:cubicBezTo>
                  <a:pt x="625" y="226"/>
                  <a:pt x="631" y="228"/>
                  <a:pt x="636" y="234"/>
                </a:cubicBezTo>
                <a:cubicBezTo>
                  <a:pt x="641" y="240"/>
                  <a:pt x="642" y="246"/>
                  <a:pt x="639" y="254"/>
                </a:cubicBezTo>
                <a:cubicBezTo>
                  <a:pt x="638" y="256"/>
                  <a:pt x="637" y="258"/>
                  <a:pt x="636" y="260"/>
                </a:cubicBezTo>
                <a:cubicBezTo>
                  <a:pt x="639" y="259"/>
                  <a:pt x="643" y="257"/>
                  <a:pt x="647" y="257"/>
                </a:cubicBezTo>
                <a:cubicBezTo>
                  <a:pt x="655" y="257"/>
                  <a:pt x="662" y="262"/>
                  <a:pt x="664" y="270"/>
                </a:cubicBezTo>
                <a:cubicBezTo>
                  <a:pt x="666" y="278"/>
                  <a:pt x="663" y="286"/>
                  <a:pt x="656" y="290"/>
                </a:cubicBezTo>
                <a:cubicBezTo>
                  <a:pt x="649" y="294"/>
                  <a:pt x="641" y="293"/>
                  <a:pt x="635" y="288"/>
                </a:cubicBezTo>
                <a:cubicBezTo>
                  <a:pt x="629" y="283"/>
                  <a:pt x="627" y="274"/>
                  <a:pt x="631" y="266"/>
                </a:cubicBezTo>
                <a:cubicBezTo>
                  <a:pt x="633" y="264"/>
                  <a:pt x="634" y="262"/>
                  <a:pt x="636" y="260"/>
                </a:cubicBezTo>
                <a:cubicBezTo>
                  <a:pt x="635" y="261"/>
                  <a:pt x="634" y="261"/>
                  <a:pt x="633" y="261"/>
                </a:cubicBezTo>
                <a:cubicBezTo>
                  <a:pt x="623" y="266"/>
                  <a:pt x="614" y="265"/>
                  <a:pt x="607" y="257"/>
                </a:cubicBezTo>
                <a:cubicBezTo>
                  <a:pt x="608" y="259"/>
                  <a:pt x="609" y="261"/>
                  <a:pt x="610" y="264"/>
                </a:cubicBezTo>
                <a:cubicBezTo>
                  <a:pt x="613" y="272"/>
                  <a:pt x="610" y="281"/>
                  <a:pt x="603" y="286"/>
                </a:cubicBezTo>
                <a:cubicBezTo>
                  <a:pt x="596" y="290"/>
                  <a:pt x="586" y="289"/>
                  <a:pt x="580" y="283"/>
                </a:cubicBezTo>
                <a:cubicBezTo>
                  <a:pt x="574" y="277"/>
                  <a:pt x="573" y="268"/>
                  <a:pt x="578" y="260"/>
                </a:cubicBezTo>
                <a:cubicBezTo>
                  <a:pt x="583" y="253"/>
                  <a:pt x="592" y="250"/>
                  <a:pt x="601" y="254"/>
                </a:cubicBezTo>
                <a:cubicBezTo>
                  <a:pt x="603" y="255"/>
                  <a:pt x="605" y="255"/>
                  <a:pt x="607" y="256"/>
                </a:cubicBezTo>
                <a:cubicBezTo>
                  <a:pt x="601" y="247"/>
                  <a:pt x="604" y="239"/>
                  <a:pt x="609" y="231"/>
                </a:cubicBezTo>
                <a:cubicBezTo>
                  <a:pt x="602" y="236"/>
                  <a:pt x="594" y="235"/>
                  <a:pt x="586" y="232"/>
                </a:cubicBezTo>
                <a:cubicBezTo>
                  <a:pt x="588" y="242"/>
                  <a:pt x="587" y="250"/>
                  <a:pt x="580" y="256"/>
                </a:cubicBezTo>
                <a:cubicBezTo>
                  <a:pt x="572" y="262"/>
                  <a:pt x="563" y="259"/>
                  <a:pt x="555" y="255"/>
                </a:cubicBezTo>
                <a:cubicBezTo>
                  <a:pt x="556" y="258"/>
                  <a:pt x="557" y="261"/>
                  <a:pt x="557" y="263"/>
                </a:cubicBezTo>
                <a:cubicBezTo>
                  <a:pt x="559" y="275"/>
                  <a:pt x="547" y="286"/>
                  <a:pt x="536" y="284"/>
                </a:cubicBezTo>
                <a:cubicBezTo>
                  <a:pt x="531" y="283"/>
                  <a:pt x="528" y="280"/>
                  <a:pt x="524" y="277"/>
                </a:cubicBezTo>
                <a:cubicBezTo>
                  <a:pt x="524" y="279"/>
                  <a:pt x="525" y="281"/>
                  <a:pt x="526" y="283"/>
                </a:cubicBezTo>
                <a:cubicBezTo>
                  <a:pt x="529" y="290"/>
                  <a:pt x="528" y="297"/>
                  <a:pt x="522" y="303"/>
                </a:cubicBezTo>
                <a:cubicBezTo>
                  <a:pt x="516" y="309"/>
                  <a:pt x="509" y="310"/>
                  <a:pt x="502" y="307"/>
                </a:cubicBezTo>
                <a:cubicBezTo>
                  <a:pt x="500" y="306"/>
                  <a:pt x="498" y="306"/>
                  <a:pt x="496" y="305"/>
                </a:cubicBezTo>
                <a:cubicBezTo>
                  <a:pt x="497" y="308"/>
                  <a:pt x="498" y="311"/>
                  <a:pt x="498" y="314"/>
                </a:cubicBezTo>
                <a:cubicBezTo>
                  <a:pt x="499" y="322"/>
                  <a:pt x="495" y="328"/>
                  <a:pt x="488" y="331"/>
                </a:cubicBezTo>
                <a:cubicBezTo>
                  <a:pt x="481" y="335"/>
                  <a:pt x="475" y="334"/>
                  <a:pt x="468" y="329"/>
                </a:cubicBezTo>
                <a:cubicBezTo>
                  <a:pt x="462" y="324"/>
                  <a:pt x="460" y="318"/>
                  <a:pt x="462" y="310"/>
                </a:cubicBezTo>
                <a:cubicBezTo>
                  <a:pt x="463" y="308"/>
                  <a:pt x="464" y="306"/>
                  <a:pt x="465" y="303"/>
                </a:cubicBezTo>
                <a:cubicBezTo>
                  <a:pt x="458" y="305"/>
                  <a:pt x="451" y="306"/>
                  <a:pt x="444" y="303"/>
                </a:cubicBezTo>
                <a:cubicBezTo>
                  <a:pt x="444" y="310"/>
                  <a:pt x="443" y="316"/>
                  <a:pt x="442" y="322"/>
                </a:cubicBezTo>
                <a:cubicBezTo>
                  <a:pt x="444" y="322"/>
                  <a:pt x="445" y="322"/>
                  <a:pt x="447" y="321"/>
                </a:cubicBezTo>
                <a:cubicBezTo>
                  <a:pt x="456" y="320"/>
                  <a:pt x="463" y="324"/>
                  <a:pt x="467" y="332"/>
                </a:cubicBezTo>
                <a:cubicBezTo>
                  <a:pt x="470" y="339"/>
                  <a:pt x="468" y="348"/>
                  <a:pt x="462" y="353"/>
                </a:cubicBezTo>
                <a:cubicBezTo>
                  <a:pt x="456" y="359"/>
                  <a:pt x="447" y="360"/>
                  <a:pt x="440" y="355"/>
                </a:cubicBezTo>
                <a:cubicBezTo>
                  <a:pt x="433" y="351"/>
                  <a:pt x="430" y="343"/>
                  <a:pt x="432" y="334"/>
                </a:cubicBezTo>
                <a:cubicBezTo>
                  <a:pt x="433" y="332"/>
                  <a:pt x="434" y="331"/>
                  <a:pt x="434" y="329"/>
                </a:cubicBezTo>
                <a:cubicBezTo>
                  <a:pt x="430" y="329"/>
                  <a:pt x="427" y="330"/>
                  <a:pt x="423" y="329"/>
                </a:cubicBezTo>
                <a:cubicBezTo>
                  <a:pt x="420" y="329"/>
                  <a:pt x="417" y="328"/>
                  <a:pt x="413" y="327"/>
                </a:cubicBezTo>
                <a:cubicBezTo>
                  <a:pt x="414" y="331"/>
                  <a:pt x="415" y="334"/>
                  <a:pt x="414" y="337"/>
                </a:cubicBezTo>
                <a:cubicBezTo>
                  <a:pt x="414" y="340"/>
                  <a:pt x="413" y="344"/>
                  <a:pt x="412" y="347"/>
                </a:cubicBezTo>
                <a:cubicBezTo>
                  <a:pt x="425" y="345"/>
                  <a:pt x="433" y="348"/>
                  <a:pt x="437" y="356"/>
                </a:cubicBezTo>
                <a:cubicBezTo>
                  <a:pt x="440" y="364"/>
                  <a:pt x="439" y="373"/>
                  <a:pt x="433" y="378"/>
                </a:cubicBezTo>
                <a:cubicBezTo>
                  <a:pt x="426" y="384"/>
                  <a:pt x="417" y="384"/>
                  <a:pt x="410" y="380"/>
                </a:cubicBezTo>
                <a:cubicBezTo>
                  <a:pt x="402" y="375"/>
                  <a:pt x="400" y="367"/>
                  <a:pt x="404" y="354"/>
                </a:cubicBezTo>
                <a:cubicBezTo>
                  <a:pt x="397" y="354"/>
                  <a:pt x="390" y="353"/>
                  <a:pt x="384" y="352"/>
                </a:cubicBezTo>
                <a:cubicBezTo>
                  <a:pt x="384" y="358"/>
                  <a:pt x="383" y="365"/>
                  <a:pt x="383" y="372"/>
                </a:cubicBezTo>
                <a:cubicBezTo>
                  <a:pt x="384" y="372"/>
                  <a:pt x="385" y="371"/>
                  <a:pt x="387" y="371"/>
                </a:cubicBezTo>
                <a:cubicBezTo>
                  <a:pt x="396" y="370"/>
                  <a:pt x="404" y="373"/>
                  <a:pt x="407" y="381"/>
                </a:cubicBezTo>
                <a:cubicBezTo>
                  <a:pt x="411" y="389"/>
                  <a:pt x="409" y="397"/>
                  <a:pt x="403" y="403"/>
                </a:cubicBezTo>
                <a:cubicBezTo>
                  <a:pt x="397" y="408"/>
                  <a:pt x="388" y="409"/>
                  <a:pt x="381" y="405"/>
                </a:cubicBezTo>
                <a:cubicBezTo>
                  <a:pt x="373" y="400"/>
                  <a:pt x="370" y="392"/>
                  <a:pt x="373" y="383"/>
                </a:cubicBezTo>
                <a:cubicBezTo>
                  <a:pt x="373" y="382"/>
                  <a:pt x="374" y="380"/>
                  <a:pt x="374" y="379"/>
                </a:cubicBezTo>
                <a:cubicBezTo>
                  <a:pt x="368" y="378"/>
                  <a:pt x="362" y="378"/>
                  <a:pt x="355" y="378"/>
                </a:cubicBezTo>
                <a:cubicBezTo>
                  <a:pt x="357" y="385"/>
                  <a:pt x="356" y="393"/>
                  <a:pt x="350" y="399"/>
                </a:cubicBezTo>
                <a:cubicBezTo>
                  <a:pt x="352" y="398"/>
                  <a:pt x="353" y="398"/>
                  <a:pt x="355" y="397"/>
                </a:cubicBezTo>
                <a:cubicBezTo>
                  <a:pt x="363" y="395"/>
                  <a:pt x="370" y="396"/>
                  <a:pt x="376" y="403"/>
                </a:cubicBezTo>
                <a:cubicBezTo>
                  <a:pt x="381" y="408"/>
                  <a:pt x="381" y="417"/>
                  <a:pt x="377" y="425"/>
                </a:cubicBezTo>
                <a:cubicBezTo>
                  <a:pt x="376" y="426"/>
                  <a:pt x="376" y="427"/>
                  <a:pt x="375" y="428"/>
                </a:cubicBezTo>
                <a:cubicBezTo>
                  <a:pt x="374" y="429"/>
                  <a:pt x="373" y="430"/>
                  <a:pt x="372" y="431"/>
                </a:cubicBezTo>
                <a:cubicBezTo>
                  <a:pt x="371" y="432"/>
                  <a:pt x="369" y="432"/>
                  <a:pt x="368" y="432"/>
                </a:cubicBezTo>
                <a:cubicBezTo>
                  <a:pt x="360" y="435"/>
                  <a:pt x="352" y="433"/>
                  <a:pt x="347" y="427"/>
                </a:cubicBezTo>
                <a:cubicBezTo>
                  <a:pt x="342" y="420"/>
                  <a:pt x="341" y="413"/>
                  <a:pt x="345" y="406"/>
                </a:cubicBezTo>
                <a:cubicBezTo>
                  <a:pt x="346" y="405"/>
                  <a:pt x="346" y="403"/>
                  <a:pt x="347" y="402"/>
                </a:cubicBezTo>
                <a:cubicBezTo>
                  <a:pt x="339" y="404"/>
                  <a:pt x="332" y="405"/>
                  <a:pt x="326" y="401"/>
                </a:cubicBezTo>
                <a:cubicBezTo>
                  <a:pt x="325" y="409"/>
                  <a:pt x="324" y="415"/>
                  <a:pt x="324" y="422"/>
                </a:cubicBezTo>
                <a:cubicBezTo>
                  <a:pt x="325" y="422"/>
                  <a:pt x="328" y="421"/>
                  <a:pt x="330" y="421"/>
                </a:cubicBezTo>
                <a:cubicBezTo>
                  <a:pt x="343" y="420"/>
                  <a:pt x="352" y="431"/>
                  <a:pt x="350" y="443"/>
                </a:cubicBezTo>
                <a:cubicBezTo>
                  <a:pt x="349" y="446"/>
                  <a:pt x="347" y="449"/>
                  <a:pt x="346" y="452"/>
                </a:cubicBezTo>
                <a:cubicBezTo>
                  <a:pt x="348" y="452"/>
                  <a:pt x="350" y="451"/>
                  <a:pt x="352" y="451"/>
                </a:cubicBezTo>
                <a:cubicBezTo>
                  <a:pt x="360" y="449"/>
                  <a:pt x="368" y="452"/>
                  <a:pt x="372" y="460"/>
                </a:cubicBezTo>
                <a:cubicBezTo>
                  <a:pt x="376" y="466"/>
                  <a:pt x="375" y="475"/>
                  <a:pt x="370" y="480"/>
                </a:cubicBezTo>
                <a:cubicBezTo>
                  <a:pt x="365" y="486"/>
                  <a:pt x="356" y="488"/>
                  <a:pt x="349" y="485"/>
                </a:cubicBezTo>
                <a:cubicBezTo>
                  <a:pt x="346" y="484"/>
                  <a:pt x="344" y="483"/>
                  <a:pt x="342" y="482"/>
                </a:cubicBezTo>
                <a:cubicBezTo>
                  <a:pt x="346" y="488"/>
                  <a:pt x="347" y="494"/>
                  <a:pt x="344" y="500"/>
                </a:cubicBezTo>
                <a:cubicBezTo>
                  <a:pt x="341" y="509"/>
                  <a:pt x="330" y="514"/>
                  <a:pt x="322" y="511"/>
                </a:cubicBezTo>
                <a:cubicBezTo>
                  <a:pt x="312" y="507"/>
                  <a:pt x="307" y="498"/>
                  <a:pt x="310" y="488"/>
                </a:cubicBezTo>
                <a:cubicBezTo>
                  <a:pt x="311" y="485"/>
                  <a:pt x="312" y="482"/>
                  <a:pt x="313" y="479"/>
                </a:cubicBezTo>
                <a:cubicBezTo>
                  <a:pt x="306" y="484"/>
                  <a:pt x="298" y="483"/>
                  <a:pt x="292" y="481"/>
                </a:cubicBezTo>
                <a:cubicBezTo>
                  <a:pt x="291" y="488"/>
                  <a:pt x="290" y="494"/>
                  <a:pt x="290" y="500"/>
                </a:cubicBezTo>
                <a:cubicBezTo>
                  <a:pt x="292" y="500"/>
                  <a:pt x="295" y="500"/>
                  <a:pt x="298" y="500"/>
                </a:cubicBezTo>
                <a:cubicBezTo>
                  <a:pt x="309" y="500"/>
                  <a:pt x="317" y="509"/>
                  <a:pt x="316" y="520"/>
                </a:cubicBezTo>
                <a:cubicBezTo>
                  <a:pt x="315" y="530"/>
                  <a:pt x="305" y="538"/>
                  <a:pt x="295" y="536"/>
                </a:cubicBezTo>
                <a:cubicBezTo>
                  <a:pt x="284" y="535"/>
                  <a:pt x="277" y="525"/>
                  <a:pt x="279" y="515"/>
                </a:cubicBezTo>
                <a:cubicBezTo>
                  <a:pt x="280" y="512"/>
                  <a:pt x="281" y="510"/>
                  <a:pt x="281" y="508"/>
                </a:cubicBezTo>
                <a:cubicBezTo>
                  <a:pt x="274" y="507"/>
                  <a:pt x="267" y="506"/>
                  <a:pt x="260" y="506"/>
                </a:cubicBezTo>
                <a:cubicBezTo>
                  <a:pt x="263" y="512"/>
                  <a:pt x="262" y="519"/>
                  <a:pt x="258" y="527"/>
                </a:cubicBezTo>
                <a:cubicBezTo>
                  <a:pt x="260" y="526"/>
                  <a:pt x="261" y="526"/>
                  <a:pt x="262" y="526"/>
                </a:cubicBezTo>
                <a:cubicBezTo>
                  <a:pt x="272" y="524"/>
                  <a:pt x="280" y="527"/>
                  <a:pt x="284" y="535"/>
                </a:cubicBezTo>
                <a:cubicBezTo>
                  <a:pt x="288" y="543"/>
                  <a:pt x="287" y="551"/>
                  <a:pt x="279" y="558"/>
                </a:cubicBezTo>
                <a:cubicBezTo>
                  <a:pt x="279" y="558"/>
                  <a:pt x="279" y="558"/>
                  <a:pt x="279" y="558"/>
                </a:cubicBezTo>
                <a:cubicBezTo>
                  <a:pt x="281" y="557"/>
                  <a:pt x="284" y="556"/>
                  <a:pt x="287" y="555"/>
                </a:cubicBezTo>
                <a:cubicBezTo>
                  <a:pt x="295" y="553"/>
                  <a:pt x="303" y="556"/>
                  <a:pt x="307" y="563"/>
                </a:cubicBezTo>
                <a:cubicBezTo>
                  <a:pt x="312" y="570"/>
                  <a:pt x="311" y="579"/>
                  <a:pt x="305" y="585"/>
                </a:cubicBezTo>
                <a:cubicBezTo>
                  <a:pt x="300" y="591"/>
                  <a:pt x="291" y="592"/>
                  <a:pt x="284" y="588"/>
                </a:cubicBezTo>
                <a:cubicBezTo>
                  <a:pt x="282" y="587"/>
                  <a:pt x="280" y="586"/>
                  <a:pt x="278" y="584"/>
                </a:cubicBezTo>
                <a:cubicBezTo>
                  <a:pt x="279" y="586"/>
                  <a:pt x="280" y="589"/>
                  <a:pt x="280" y="591"/>
                </a:cubicBezTo>
                <a:cubicBezTo>
                  <a:pt x="283" y="598"/>
                  <a:pt x="281" y="606"/>
                  <a:pt x="275" y="611"/>
                </a:cubicBezTo>
                <a:cubicBezTo>
                  <a:pt x="269" y="616"/>
                  <a:pt x="261" y="617"/>
                  <a:pt x="254" y="613"/>
                </a:cubicBezTo>
                <a:cubicBezTo>
                  <a:pt x="252" y="612"/>
                  <a:pt x="250" y="610"/>
                  <a:pt x="248" y="609"/>
                </a:cubicBezTo>
                <a:cubicBezTo>
                  <a:pt x="248" y="609"/>
                  <a:pt x="248" y="609"/>
                  <a:pt x="248" y="609"/>
                </a:cubicBezTo>
                <a:cubicBezTo>
                  <a:pt x="249" y="611"/>
                  <a:pt x="250" y="614"/>
                  <a:pt x="251" y="617"/>
                </a:cubicBezTo>
                <a:cubicBezTo>
                  <a:pt x="253" y="624"/>
                  <a:pt x="251" y="632"/>
                  <a:pt x="245" y="637"/>
                </a:cubicBezTo>
                <a:cubicBezTo>
                  <a:pt x="239" y="641"/>
                  <a:pt x="231" y="642"/>
                  <a:pt x="224" y="638"/>
                </a:cubicBezTo>
                <a:cubicBezTo>
                  <a:pt x="222" y="637"/>
                  <a:pt x="221" y="636"/>
                  <a:pt x="219" y="635"/>
                </a:cubicBezTo>
                <a:cubicBezTo>
                  <a:pt x="223" y="643"/>
                  <a:pt x="224" y="652"/>
                  <a:pt x="218" y="660"/>
                </a:cubicBezTo>
                <a:cubicBezTo>
                  <a:pt x="228" y="657"/>
                  <a:pt x="236" y="659"/>
                  <a:pt x="244" y="665"/>
                </a:cubicBezTo>
                <a:cubicBezTo>
                  <a:pt x="245" y="667"/>
                  <a:pt x="245" y="669"/>
                  <a:pt x="246" y="671"/>
                </a:cubicBezTo>
                <a:cubicBezTo>
                  <a:pt x="248" y="679"/>
                  <a:pt x="246" y="685"/>
                  <a:pt x="241" y="690"/>
                </a:cubicBezTo>
                <a:cubicBezTo>
                  <a:pt x="235" y="695"/>
                  <a:pt x="229" y="696"/>
                  <a:pt x="222" y="694"/>
                </a:cubicBezTo>
                <a:cubicBezTo>
                  <a:pt x="220" y="693"/>
                  <a:pt x="217" y="692"/>
                  <a:pt x="215" y="690"/>
                </a:cubicBezTo>
                <a:cubicBezTo>
                  <a:pt x="215" y="690"/>
                  <a:pt x="214" y="689"/>
                  <a:pt x="213" y="689"/>
                </a:cubicBezTo>
                <a:cubicBezTo>
                  <a:pt x="209" y="680"/>
                  <a:pt x="209" y="672"/>
                  <a:pt x="215" y="663"/>
                </a:cubicBezTo>
                <a:cubicBezTo>
                  <a:pt x="208" y="667"/>
                  <a:pt x="200" y="668"/>
                  <a:pt x="193" y="664"/>
                </a:cubicBezTo>
                <a:cubicBezTo>
                  <a:pt x="193" y="668"/>
                  <a:pt x="194" y="671"/>
                  <a:pt x="193" y="674"/>
                </a:cubicBezTo>
                <a:cubicBezTo>
                  <a:pt x="193" y="677"/>
                  <a:pt x="192" y="681"/>
                  <a:pt x="191" y="684"/>
                </a:cubicBezTo>
                <a:cubicBezTo>
                  <a:pt x="200" y="681"/>
                  <a:pt x="207" y="683"/>
                  <a:pt x="213" y="689"/>
                </a:cubicBezTo>
                <a:cubicBezTo>
                  <a:pt x="214" y="689"/>
                  <a:pt x="215" y="690"/>
                  <a:pt x="215" y="690"/>
                </a:cubicBezTo>
                <a:cubicBezTo>
                  <a:pt x="220" y="700"/>
                  <a:pt x="219" y="709"/>
                  <a:pt x="211" y="716"/>
                </a:cubicBezTo>
                <a:cubicBezTo>
                  <a:pt x="202" y="722"/>
                  <a:pt x="194" y="721"/>
                  <a:pt x="185" y="715"/>
                </a:cubicBezTo>
                <a:cubicBezTo>
                  <a:pt x="190" y="725"/>
                  <a:pt x="189" y="733"/>
                  <a:pt x="183" y="740"/>
                </a:cubicBezTo>
                <a:cubicBezTo>
                  <a:pt x="185" y="740"/>
                  <a:pt x="187" y="739"/>
                  <a:pt x="190" y="738"/>
                </a:cubicBezTo>
                <a:cubicBezTo>
                  <a:pt x="198" y="736"/>
                  <a:pt x="207" y="740"/>
                  <a:pt x="211" y="747"/>
                </a:cubicBezTo>
                <a:cubicBezTo>
                  <a:pt x="214" y="755"/>
                  <a:pt x="213" y="763"/>
                  <a:pt x="207" y="769"/>
                </a:cubicBezTo>
                <a:cubicBezTo>
                  <a:pt x="201" y="775"/>
                  <a:pt x="192" y="776"/>
                  <a:pt x="185" y="772"/>
                </a:cubicBezTo>
                <a:cubicBezTo>
                  <a:pt x="183" y="770"/>
                  <a:pt x="181" y="768"/>
                  <a:pt x="179" y="767"/>
                </a:cubicBezTo>
                <a:cubicBezTo>
                  <a:pt x="180" y="769"/>
                  <a:pt x="181" y="771"/>
                  <a:pt x="182" y="774"/>
                </a:cubicBezTo>
                <a:cubicBezTo>
                  <a:pt x="184" y="781"/>
                  <a:pt x="183" y="788"/>
                  <a:pt x="178" y="793"/>
                </a:cubicBezTo>
                <a:cubicBezTo>
                  <a:pt x="173" y="799"/>
                  <a:pt x="166" y="801"/>
                  <a:pt x="159" y="799"/>
                </a:cubicBezTo>
                <a:cubicBezTo>
                  <a:pt x="157" y="798"/>
                  <a:pt x="156" y="798"/>
                  <a:pt x="155" y="797"/>
                </a:cubicBezTo>
                <a:cubicBezTo>
                  <a:pt x="154" y="804"/>
                  <a:pt x="153" y="811"/>
                  <a:pt x="152" y="818"/>
                </a:cubicBezTo>
                <a:cubicBezTo>
                  <a:pt x="160" y="815"/>
                  <a:pt x="168" y="816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80" y="831"/>
                  <a:pt x="180" y="839"/>
                  <a:pt x="175" y="846"/>
                </a:cubicBezTo>
                <a:cubicBezTo>
                  <a:pt x="175" y="847"/>
                  <a:pt x="174" y="848"/>
                  <a:pt x="174" y="849"/>
                </a:cubicBezTo>
                <a:cubicBezTo>
                  <a:pt x="166" y="854"/>
                  <a:pt x="157" y="857"/>
                  <a:pt x="148" y="850"/>
                </a:cubicBezTo>
                <a:cubicBezTo>
                  <a:pt x="150" y="858"/>
                  <a:pt x="150" y="865"/>
                  <a:pt x="145" y="873"/>
                </a:cubicBezTo>
                <a:cubicBezTo>
                  <a:pt x="155" y="870"/>
                  <a:pt x="163" y="871"/>
                  <a:pt x="169" y="877"/>
                </a:cubicBezTo>
                <a:cubicBezTo>
                  <a:pt x="169" y="878"/>
                  <a:pt x="169" y="878"/>
                  <a:pt x="169" y="878"/>
                </a:cubicBezTo>
                <a:cubicBezTo>
                  <a:pt x="176" y="885"/>
                  <a:pt x="174" y="894"/>
                  <a:pt x="170" y="903"/>
                </a:cubicBezTo>
                <a:cubicBezTo>
                  <a:pt x="173" y="902"/>
                  <a:pt x="174" y="901"/>
                  <a:pt x="175" y="901"/>
                </a:cubicBezTo>
                <a:cubicBezTo>
                  <a:pt x="184" y="899"/>
                  <a:pt x="191" y="902"/>
                  <a:pt x="195" y="909"/>
                </a:cubicBezTo>
                <a:cubicBezTo>
                  <a:pt x="200" y="916"/>
                  <a:pt x="199" y="923"/>
                  <a:pt x="194" y="930"/>
                </a:cubicBezTo>
                <a:cubicBezTo>
                  <a:pt x="193" y="932"/>
                  <a:pt x="192" y="933"/>
                  <a:pt x="191" y="935"/>
                </a:cubicBezTo>
                <a:cubicBezTo>
                  <a:pt x="184" y="938"/>
                  <a:pt x="176" y="938"/>
                  <a:pt x="169" y="935"/>
                </a:cubicBezTo>
                <a:cubicBezTo>
                  <a:pt x="169" y="941"/>
                  <a:pt x="169" y="946"/>
                  <a:pt x="168" y="951"/>
                </a:cubicBezTo>
                <a:cubicBezTo>
                  <a:pt x="168" y="953"/>
                  <a:pt x="166" y="956"/>
                  <a:pt x="166" y="958"/>
                </a:cubicBezTo>
                <a:cubicBezTo>
                  <a:pt x="174" y="953"/>
                  <a:pt x="181" y="955"/>
                  <a:pt x="189" y="959"/>
                </a:cubicBezTo>
                <a:cubicBezTo>
                  <a:pt x="185" y="950"/>
                  <a:pt x="186" y="942"/>
                  <a:pt x="191" y="935"/>
                </a:cubicBezTo>
                <a:cubicBezTo>
                  <a:pt x="193" y="934"/>
                  <a:pt x="195" y="933"/>
                  <a:pt x="197" y="932"/>
                </a:cubicBezTo>
                <a:cubicBezTo>
                  <a:pt x="205" y="929"/>
                  <a:pt x="214" y="931"/>
                  <a:pt x="219" y="938"/>
                </a:cubicBezTo>
                <a:cubicBezTo>
                  <a:pt x="224" y="944"/>
                  <a:pt x="224" y="954"/>
                  <a:pt x="219" y="960"/>
                </a:cubicBezTo>
                <a:cubicBezTo>
                  <a:pt x="213" y="967"/>
                  <a:pt x="204" y="969"/>
                  <a:pt x="196" y="965"/>
                </a:cubicBezTo>
                <a:cubicBezTo>
                  <a:pt x="194" y="964"/>
                  <a:pt x="193" y="963"/>
                  <a:pt x="191" y="962"/>
                </a:cubicBezTo>
                <a:cubicBezTo>
                  <a:pt x="192" y="964"/>
                  <a:pt x="192" y="965"/>
                  <a:pt x="193" y="967"/>
                </a:cubicBezTo>
                <a:cubicBezTo>
                  <a:pt x="195" y="975"/>
                  <a:pt x="193" y="983"/>
                  <a:pt x="187" y="988"/>
                </a:cubicBezTo>
                <a:cubicBezTo>
                  <a:pt x="181" y="993"/>
                  <a:pt x="174" y="993"/>
                  <a:pt x="166" y="990"/>
                </a:cubicBezTo>
                <a:cubicBezTo>
                  <a:pt x="165" y="989"/>
                  <a:pt x="164" y="988"/>
                  <a:pt x="162" y="987"/>
                </a:cubicBezTo>
                <a:cubicBezTo>
                  <a:pt x="165" y="995"/>
                  <a:pt x="166" y="1003"/>
                  <a:pt x="160" y="1012"/>
                </a:cubicBezTo>
                <a:cubicBezTo>
                  <a:pt x="171" y="1007"/>
                  <a:pt x="179" y="1010"/>
                  <a:pt x="186" y="1017"/>
                </a:cubicBezTo>
                <a:cubicBezTo>
                  <a:pt x="190" y="1024"/>
                  <a:pt x="190" y="1032"/>
                  <a:pt x="185" y="1041"/>
                </a:cubicBezTo>
                <a:cubicBezTo>
                  <a:pt x="188" y="1040"/>
                  <a:pt x="189" y="1040"/>
                  <a:pt x="190" y="1039"/>
                </a:cubicBezTo>
                <a:cubicBezTo>
                  <a:pt x="198" y="1037"/>
                  <a:pt x="206" y="1040"/>
                  <a:pt x="210" y="1047"/>
                </a:cubicBezTo>
                <a:cubicBezTo>
                  <a:pt x="215" y="1054"/>
                  <a:pt x="214" y="1062"/>
                  <a:pt x="209" y="1069"/>
                </a:cubicBezTo>
                <a:cubicBezTo>
                  <a:pt x="208" y="1070"/>
                  <a:pt x="207" y="1072"/>
                  <a:pt x="207" y="1073"/>
                </a:cubicBezTo>
                <a:cubicBezTo>
                  <a:pt x="198" y="1076"/>
                  <a:pt x="190" y="1077"/>
                  <a:pt x="182" y="1071"/>
                </a:cubicBezTo>
                <a:cubicBezTo>
                  <a:pt x="186" y="1079"/>
                  <a:pt x="185" y="1087"/>
                  <a:pt x="181" y="1096"/>
                </a:cubicBezTo>
                <a:cubicBezTo>
                  <a:pt x="190" y="1091"/>
                  <a:pt x="197" y="1094"/>
                  <a:pt x="204" y="1097"/>
                </a:cubicBezTo>
                <a:cubicBezTo>
                  <a:pt x="201" y="1090"/>
                  <a:pt x="200" y="1084"/>
                  <a:pt x="205" y="1077"/>
                </a:cubicBezTo>
                <a:cubicBezTo>
                  <a:pt x="205" y="1076"/>
                  <a:pt x="206" y="1074"/>
                  <a:pt x="207" y="1073"/>
                </a:cubicBezTo>
                <a:cubicBezTo>
                  <a:pt x="208" y="1072"/>
                  <a:pt x="210" y="1071"/>
                  <a:pt x="212" y="1071"/>
                </a:cubicBezTo>
                <a:cubicBezTo>
                  <a:pt x="220" y="1067"/>
                  <a:pt x="229" y="1069"/>
                  <a:pt x="235" y="1076"/>
                </a:cubicBezTo>
                <a:cubicBezTo>
                  <a:pt x="239" y="1083"/>
                  <a:pt x="239" y="1092"/>
                  <a:pt x="234" y="1098"/>
                </a:cubicBezTo>
                <a:cubicBezTo>
                  <a:pt x="228" y="1105"/>
                  <a:pt x="219" y="1107"/>
                  <a:pt x="211" y="1103"/>
                </a:cubicBezTo>
                <a:cubicBezTo>
                  <a:pt x="209" y="1102"/>
                  <a:pt x="208" y="1101"/>
                  <a:pt x="207" y="1100"/>
                </a:cubicBezTo>
                <a:cubicBezTo>
                  <a:pt x="207" y="1102"/>
                  <a:pt x="208" y="1104"/>
                  <a:pt x="208" y="1106"/>
                </a:cubicBezTo>
                <a:cubicBezTo>
                  <a:pt x="211" y="1113"/>
                  <a:pt x="209" y="1120"/>
                  <a:pt x="204" y="1125"/>
                </a:cubicBezTo>
                <a:cubicBezTo>
                  <a:pt x="198" y="1131"/>
                  <a:pt x="191" y="1132"/>
                  <a:pt x="184" y="1129"/>
                </a:cubicBezTo>
                <a:cubicBezTo>
                  <a:pt x="182" y="1128"/>
                  <a:pt x="180" y="1128"/>
                  <a:pt x="178" y="1126"/>
                </a:cubicBezTo>
                <a:cubicBezTo>
                  <a:pt x="181" y="1134"/>
                  <a:pt x="180" y="1142"/>
                  <a:pt x="176" y="1149"/>
                </a:cubicBezTo>
                <a:cubicBezTo>
                  <a:pt x="186" y="1146"/>
                  <a:pt x="194" y="1147"/>
                  <a:pt x="200" y="1154"/>
                </a:cubicBezTo>
                <a:cubicBezTo>
                  <a:pt x="200" y="1154"/>
                  <a:pt x="200" y="1154"/>
                  <a:pt x="200" y="1154"/>
                </a:cubicBezTo>
                <a:cubicBezTo>
                  <a:pt x="200" y="1152"/>
                  <a:pt x="199" y="1149"/>
                  <a:pt x="198" y="1147"/>
                </a:cubicBezTo>
                <a:cubicBezTo>
                  <a:pt x="196" y="1139"/>
                  <a:pt x="198" y="1132"/>
                  <a:pt x="204" y="1127"/>
                </a:cubicBezTo>
                <a:cubicBezTo>
                  <a:pt x="210" y="1122"/>
                  <a:pt x="217" y="1122"/>
                  <a:pt x="224" y="1125"/>
                </a:cubicBezTo>
                <a:cubicBezTo>
                  <a:pt x="226" y="1126"/>
                  <a:pt x="228" y="1127"/>
                  <a:pt x="230" y="1128"/>
                </a:cubicBezTo>
                <a:cubicBezTo>
                  <a:pt x="229" y="1124"/>
                  <a:pt x="227" y="1120"/>
                  <a:pt x="227" y="1117"/>
                </a:cubicBezTo>
                <a:cubicBezTo>
                  <a:pt x="226" y="1109"/>
                  <a:pt x="232" y="1102"/>
                  <a:pt x="240" y="1100"/>
                </a:cubicBezTo>
                <a:cubicBezTo>
                  <a:pt x="247" y="1097"/>
                  <a:pt x="255" y="1100"/>
                  <a:pt x="260" y="1107"/>
                </a:cubicBezTo>
                <a:cubicBezTo>
                  <a:pt x="264" y="1114"/>
                  <a:pt x="263" y="1122"/>
                  <a:pt x="258" y="1128"/>
                </a:cubicBezTo>
                <a:cubicBezTo>
                  <a:pt x="253" y="1134"/>
                  <a:pt x="245" y="1137"/>
                  <a:pt x="237" y="1133"/>
                </a:cubicBezTo>
                <a:cubicBezTo>
                  <a:pt x="235" y="1132"/>
                  <a:pt x="233" y="1130"/>
                  <a:pt x="230" y="1129"/>
                </a:cubicBezTo>
                <a:cubicBezTo>
                  <a:pt x="231" y="1131"/>
                  <a:pt x="232" y="1133"/>
                  <a:pt x="233" y="1135"/>
                </a:cubicBezTo>
                <a:cubicBezTo>
                  <a:pt x="235" y="1143"/>
                  <a:pt x="234" y="1149"/>
                  <a:pt x="228" y="1155"/>
                </a:cubicBezTo>
                <a:cubicBezTo>
                  <a:pt x="222" y="1160"/>
                  <a:pt x="216" y="1161"/>
                  <a:pt x="208" y="1159"/>
                </a:cubicBezTo>
                <a:cubicBezTo>
                  <a:pt x="206" y="1158"/>
                  <a:pt x="204" y="1157"/>
                  <a:pt x="202" y="1156"/>
                </a:cubicBezTo>
                <a:cubicBezTo>
                  <a:pt x="206" y="1164"/>
                  <a:pt x="205" y="1171"/>
                  <a:pt x="201" y="1180"/>
                </a:cubicBezTo>
                <a:cubicBezTo>
                  <a:pt x="211" y="1176"/>
                  <a:pt x="219" y="1178"/>
                  <a:pt x="226" y="1185"/>
                </a:cubicBezTo>
                <a:cubicBezTo>
                  <a:pt x="226" y="1185"/>
                  <a:pt x="226" y="1185"/>
                  <a:pt x="226" y="1185"/>
                </a:cubicBezTo>
                <a:cubicBezTo>
                  <a:pt x="226" y="1185"/>
                  <a:pt x="226" y="1185"/>
                  <a:pt x="226" y="1185"/>
                </a:cubicBezTo>
                <a:cubicBezTo>
                  <a:pt x="226" y="1185"/>
                  <a:pt x="226" y="1185"/>
                  <a:pt x="226" y="1185"/>
                </a:cubicBezTo>
                <a:cubicBezTo>
                  <a:pt x="230" y="1192"/>
                  <a:pt x="230" y="1200"/>
                  <a:pt x="226" y="1208"/>
                </a:cubicBezTo>
                <a:cubicBezTo>
                  <a:pt x="236" y="1205"/>
                  <a:pt x="244" y="1206"/>
                  <a:pt x="250" y="1214"/>
                </a:cubicBezTo>
                <a:cubicBezTo>
                  <a:pt x="256" y="1223"/>
                  <a:pt x="254" y="1231"/>
                  <a:pt x="248" y="1240"/>
                </a:cubicBezTo>
                <a:cubicBezTo>
                  <a:pt x="258" y="1235"/>
                  <a:pt x="266" y="1235"/>
                  <a:pt x="273" y="1243"/>
                </a:cubicBezTo>
                <a:cubicBezTo>
                  <a:pt x="281" y="1251"/>
                  <a:pt x="279" y="1260"/>
                  <a:pt x="273" y="1269"/>
                </a:cubicBezTo>
                <a:cubicBezTo>
                  <a:pt x="276" y="1268"/>
                  <a:pt x="278" y="1268"/>
                  <a:pt x="280" y="1267"/>
                </a:cubicBezTo>
                <a:cubicBezTo>
                  <a:pt x="288" y="1265"/>
                  <a:pt x="295" y="1268"/>
                  <a:pt x="300" y="1274"/>
                </a:cubicBezTo>
                <a:cubicBezTo>
                  <a:pt x="304" y="1281"/>
                  <a:pt x="304" y="1288"/>
                  <a:pt x="300" y="1295"/>
                </a:cubicBezTo>
                <a:cubicBezTo>
                  <a:pt x="299" y="1297"/>
                  <a:pt x="298" y="1298"/>
                  <a:pt x="297" y="1300"/>
                </a:cubicBezTo>
                <a:cubicBezTo>
                  <a:pt x="289" y="1303"/>
                  <a:pt x="281" y="1305"/>
                  <a:pt x="274" y="1300"/>
                </a:cubicBezTo>
                <a:cubicBezTo>
                  <a:pt x="274" y="1307"/>
                  <a:pt x="273" y="1314"/>
                  <a:pt x="273" y="1321"/>
                </a:cubicBezTo>
                <a:cubicBezTo>
                  <a:pt x="280" y="1318"/>
                  <a:pt x="287" y="1322"/>
                  <a:pt x="295" y="1324"/>
                </a:cubicBezTo>
                <a:cubicBezTo>
                  <a:pt x="290" y="1315"/>
                  <a:pt x="292" y="1307"/>
                  <a:pt x="297" y="1300"/>
                </a:cubicBezTo>
                <a:cubicBezTo>
                  <a:pt x="299" y="1299"/>
                  <a:pt x="300" y="1298"/>
                  <a:pt x="302" y="1298"/>
                </a:cubicBezTo>
                <a:cubicBezTo>
                  <a:pt x="310" y="1294"/>
                  <a:pt x="318" y="1296"/>
                  <a:pt x="324" y="1302"/>
                </a:cubicBezTo>
                <a:cubicBezTo>
                  <a:pt x="329" y="1308"/>
                  <a:pt x="330" y="1317"/>
                  <a:pt x="326" y="1324"/>
                </a:cubicBezTo>
                <a:cubicBezTo>
                  <a:pt x="325" y="1325"/>
                  <a:pt x="324" y="1327"/>
                  <a:pt x="322" y="1329"/>
                </a:cubicBezTo>
                <a:cubicBezTo>
                  <a:pt x="312" y="1334"/>
                  <a:pt x="303" y="1334"/>
                  <a:pt x="295" y="1325"/>
                </a:cubicBezTo>
                <a:cubicBezTo>
                  <a:pt x="296" y="1329"/>
                  <a:pt x="299" y="1334"/>
                  <a:pt x="299" y="1338"/>
                </a:cubicBezTo>
                <a:cubicBezTo>
                  <a:pt x="299" y="1343"/>
                  <a:pt x="297" y="1347"/>
                  <a:pt x="296" y="1352"/>
                </a:cubicBezTo>
                <a:cubicBezTo>
                  <a:pt x="303" y="1349"/>
                  <a:pt x="310" y="1349"/>
                  <a:pt x="317" y="1354"/>
                </a:cubicBezTo>
                <a:cubicBezTo>
                  <a:pt x="317" y="1354"/>
                  <a:pt x="318" y="1354"/>
                  <a:pt x="319" y="1354"/>
                </a:cubicBezTo>
                <a:cubicBezTo>
                  <a:pt x="315" y="1345"/>
                  <a:pt x="316" y="1337"/>
                  <a:pt x="323" y="1329"/>
                </a:cubicBezTo>
                <a:cubicBezTo>
                  <a:pt x="325" y="1328"/>
                  <a:pt x="327" y="1327"/>
                  <a:pt x="329" y="1327"/>
                </a:cubicBezTo>
                <a:cubicBezTo>
                  <a:pt x="337" y="1324"/>
                  <a:pt x="346" y="1327"/>
                  <a:pt x="350" y="1334"/>
                </a:cubicBezTo>
                <a:cubicBezTo>
                  <a:pt x="355" y="1341"/>
                  <a:pt x="354" y="1350"/>
                  <a:pt x="348" y="1356"/>
                </a:cubicBezTo>
                <a:cubicBezTo>
                  <a:pt x="343" y="1362"/>
                  <a:pt x="333" y="1364"/>
                  <a:pt x="326" y="1359"/>
                </a:cubicBezTo>
                <a:cubicBezTo>
                  <a:pt x="324" y="1358"/>
                  <a:pt x="322" y="1356"/>
                  <a:pt x="320" y="1355"/>
                </a:cubicBezTo>
                <a:cubicBezTo>
                  <a:pt x="324" y="1363"/>
                  <a:pt x="326" y="1372"/>
                  <a:pt x="318" y="1383"/>
                </a:cubicBezTo>
                <a:cubicBezTo>
                  <a:pt x="328" y="1379"/>
                  <a:pt x="335" y="1379"/>
                  <a:pt x="342" y="1384"/>
                </a:cubicBezTo>
                <a:cubicBezTo>
                  <a:pt x="343" y="1384"/>
                  <a:pt x="344" y="1384"/>
                  <a:pt x="345" y="1384"/>
                </a:cubicBezTo>
                <a:cubicBezTo>
                  <a:pt x="342" y="1380"/>
                  <a:pt x="341" y="1375"/>
                  <a:pt x="342" y="1370"/>
                </a:cubicBezTo>
                <a:cubicBezTo>
                  <a:pt x="344" y="1359"/>
                  <a:pt x="355" y="1353"/>
                  <a:pt x="366" y="1356"/>
                </a:cubicBezTo>
                <a:cubicBezTo>
                  <a:pt x="375" y="1360"/>
                  <a:pt x="380" y="1371"/>
                  <a:pt x="377" y="1381"/>
                </a:cubicBezTo>
                <a:cubicBezTo>
                  <a:pt x="375" y="1383"/>
                  <a:pt x="374" y="1386"/>
                  <a:pt x="373" y="1388"/>
                </a:cubicBezTo>
                <a:cubicBezTo>
                  <a:pt x="372" y="1389"/>
                  <a:pt x="370" y="1389"/>
                  <a:pt x="368" y="1390"/>
                </a:cubicBezTo>
                <a:cubicBezTo>
                  <a:pt x="359" y="1394"/>
                  <a:pt x="351" y="1392"/>
                  <a:pt x="345" y="1384"/>
                </a:cubicBezTo>
                <a:cubicBezTo>
                  <a:pt x="348" y="1393"/>
                  <a:pt x="351" y="1401"/>
                  <a:pt x="344" y="1411"/>
                </a:cubicBezTo>
                <a:cubicBezTo>
                  <a:pt x="356" y="1407"/>
                  <a:pt x="363" y="1410"/>
                  <a:pt x="370" y="1416"/>
                </a:cubicBezTo>
                <a:cubicBezTo>
                  <a:pt x="370" y="1415"/>
                  <a:pt x="370" y="1414"/>
                  <a:pt x="369" y="1413"/>
                </a:cubicBezTo>
                <a:cubicBezTo>
                  <a:pt x="364" y="1403"/>
                  <a:pt x="365" y="1397"/>
                  <a:pt x="373" y="1388"/>
                </a:cubicBezTo>
                <a:cubicBezTo>
                  <a:pt x="373" y="1388"/>
                  <a:pt x="373" y="1388"/>
                  <a:pt x="373" y="1388"/>
                </a:cubicBezTo>
                <a:cubicBezTo>
                  <a:pt x="373" y="1388"/>
                  <a:pt x="373" y="1388"/>
                  <a:pt x="373" y="1388"/>
                </a:cubicBezTo>
                <a:cubicBezTo>
                  <a:pt x="373" y="1388"/>
                  <a:pt x="373" y="1388"/>
                  <a:pt x="373" y="1388"/>
                </a:cubicBezTo>
                <a:cubicBezTo>
                  <a:pt x="382" y="1382"/>
                  <a:pt x="391" y="1385"/>
                  <a:pt x="399" y="1390"/>
                </a:cubicBezTo>
                <a:cubicBezTo>
                  <a:pt x="400" y="1392"/>
                  <a:pt x="401" y="1394"/>
                  <a:pt x="401" y="1396"/>
                </a:cubicBezTo>
                <a:cubicBezTo>
                  <a:pt x="404" y="1404"/>
                  <a:pt x="402" y="1411"/>
                  <a:pt x="397" y="1416"/>
                </a:cubicBezTo>
                <a:cubicBezTo>
                  <a:pt x="391" y="1421"/>
                  <a:pt x="383" y="1422"/>
                  <a:pt x="376" y="1419"/>
                </a:cubicBezTo>
                <a:cubicBezTo>
                  <a:pt x="374" y="1418"/>
                  <a:pt x="372" y="1417"/>
                  <a:pt x="371" y="1416"/>
                </a:cubicBezTo>
                <a:cubicBezTo>
                  <a:pt x="372" y="1420"/>
                  <a:pt x="373" y="1424"/>
                  <a:pt x="373" y="1428"/>
                </a:cubicBezTo>
                <a:cubicBezTo>
                  <a:pt x="373" y="1432"/>
                  <a:pt x="371" y="1436"/>
                  <a:pt x="370" y="1441"/>
                </a:cubicBezTo>
                <a:cubicBezTo>
                  <a:pt x="380" y="1437"/>
                  <a:pt x="388" y="1438"/>
                  <a:pt x="395" y="1446"/>
                </a:cubicBezTo>
                <a:cubicBezTo>
                  <a:pt x="395" y="1446"/>
                  <a:pt x="395" y="1446"/>
                  <a:pt x="395" y="1446"/>
                </a:cubicBezTo>
                <a:cubicBezTo>
                  <a:pt x="395" y="1446"/>
                  <a:pt x="395" y="1446"/>
                  <a:pt x="395" y="1446"/>
                </a:cubicBezTo>
                <a:cubicBezTo>
                  <a:pt x="395" y="1446"/>
                  <a:pt x="395" y="1446"/>
                  <a:pt x="395" y="1446"/>
                </a:cubicBezTo>
                <a:cubicBezTo>
                  <a:pt x="394" y="1446"/>
                  <a:pt x="394" y="1446"/>
                  <a:pt x="394" y="1446"/>
                </a:cubicBezTo>
                <a:cubicBezTo>
                  <a:pt x="400" y="1454"/>
                  <a:pt x="398" y="1462"/>
                  <a:pt x="394" y="1471"/>
                </a:cubicBezTo>
                <a:cubicBezTo>
                  <a:pt x="404" y="1467"/>
                  <a:pt x="412" y="1468"/>
                  <a:pt x="419" y="1475"/>
                </a:cubicBezTo>
                <a:cubicBezTo>
                  <a:pt x="419" y="1475"/>
                  <a:pt x="419" y="1475"/>
                  <a:pt x="419" y="1475"/>
                </a:cubicBezTo>
                <a:cubicBezTo>
                  <a:pt x="418" y="1473"/>
                  <a:pt x="417" y="1470"/>
                  <a:pt x="416" y="1467"/>
                </a:cubicBezTo>
                <a:cubicBezTo>
                  <a:pt x="414" y="1459"/>
                  <a:pt x="417" y="1451"/>
                  <a:pt x="424" y="1447"/>
                </a:cubicBezTo>
                <a:cubicBezTo>
                  <a:pt x="431" y="1443"/>
                  <a:pt x="440" y="1443"/>
                  <a:pt x="446" y="1449"/>
                </a:cubicBezTo>
                <a:cubicBezTo>
                  <a:pt x="453" y="1455"/>
                  <a:pt x="454" y="1464"/>
                  <a:pt x="450" y="1472"/>
                </a:cubicBezTo>
                <a:cubicBezTo>
                  <a:pt x="449" y="1473"/>
                  <a:pt x="448" y="1474"/>
                  <a:pt x="447" y="1476"/>
                </a:cubicBezTo>
                <a:cubicBezTo>
                  <a:pt x="449" y="1475"/>
                  <a:pt x="451" y="1474"/>
                  <a:pt x="453" y="1474"/>
                </a:cubicBezTo>
                <a:cubicBezTo>
                  <a:pt x="461" y="1472"/>
                  <a:pt x="468" y="1474"/>
                  <a:pt x="473" y="1480"/>
                </a:cubicBezTo>
                <a:cubicBezTo>
                  <a:pt x="478" y="1486"/>
                  <a:pt x="478" y="1494"/>
                  <a:pt x="474" y="1502"/>
                </a:cubicBezTo>
                <a:cubicBezTo>
                  <a:pt x="473" y="1503"/>
                  <a:pt x="472" y="1505"/>
                  <a:pt x="471" y="1506"/>
                </a:cubicBezTo>
                <a:cubicBezTo>
                  <a:pt x="461" y="1511"/>
                  <a:pt x="452" y="1512"/>
                  <a:pt x="444" y="1503"/>
                </a:cubicBezTo>
                <a:cubicBezTo>
                  <a:pt x="448" y="1511"/>
                  <a:pt x="450" y="1519"/>
                  <a:pt x="445" y="1527"/>
                </a:cubicBezTo>
                <a:cubicBezTo>
                  <a:pt x="451" y="1528"/>
                  <a:pt x="456" y="1528"/>
                  <a:pt x="462" y="1529"/>
                </a:cubicBezTo>
                <a:cubicBezTo>
                  <a:pt x="464" y="1529"/>
                  <a:pt x="465" y="1530"/>
                  <a:pt x="467" y="1530"/>
                </a:cubicBezTo>
                <a:cubicBezTo>
                  <a:pt x="463" y="1521"/>
                  <a:pt x="465" y="1514"/>
                  <a:pt x="471" y="1506"/>
                </a:cubicBezTo>
                <a:cubicBezTo>
                  <a:pt x="473" y="1506"/>
                  <a:pt x="474" y="1505"/>
                  <a:pt x="476" y="1504"/>
                </a:cubicBezTo>
                <a:cubicBezTo>
                  <a:pt x="484" y="1501"/>
                  <a:pt x="492" y="1503"/>
                  <a:pt x="497" y="1509"/>
                </a:cubicBezTo>
                <a:cubicBezTo>
                  <a:pt x="502" y="1515"/>
                  <a:pt x="503" y="1523"/>
                  <a:pt x="499" y="1530"/>
                </a:cubicBezTo>
                <a:cubicBezTo>
                  <a:pt x="498" y="1532"/>
                  <a:pt x="497" y="1534"/>
                  <a:pt x="496" y="1535"/>
                </a:cubicBezTo>
                <a:cubicBezTo>
                  <a:pt x="498" y="1535"/>
                  <a:pt x="501" y="1534"/>
                  <a:pt x="503" y="1533"/>
                </a:cubicBezTo>
                <a:cubicBezTo>
                  <a:pt x="510" y="1531"/>
                  <a:pt x="516" y="1533"/>
                  <a:pt x="521" y="1538"/>
                </a:cubicBezTo>
                <a:cubicBezTo>
                  <a:pt x="526" y="1543"/>
                  <a:pt x="528" y="1549"/>
                  <a:pt x="526" y="1556"/>
                </a:cubicBezTo>
                <a:cubicBezTo>
                  <a:pt x="525" y="1558"/>
                  <a:pt x="525" y="1560"/>
                  <a:pt x="524" y="1563"/>
                </a:cubicBezTo>
                <a:cubicBezTo>
                  <a:pt x="531" y="1560"/>
                  <a:pt x="538" y="1561"/>
                  <a:pt x="543" y="1565"/>
                </a:cubicBezTo>
                <a:cubicBezTo>
                  <a:pt x="545" y="1566"/>
                  <a:pt x="547" y="1567"/>
                  <a:pt x="549" y="1568"/>
                </a:cubicBezTo>
                <a:cubicBezTo>
                  <a:pt x="552" y="1576"/>
                  <a:pt x="553" y="1584"/>
                  <a:pt x="548" y="1593"/>
                </a:cubicBezTo>
                <a:cubicBezTo>
                  <a:pt x="557" y="1590"/>
                  <a:pt x="565" y="1591"/>
                  <a:pt x="572" y="1597"/>
                </a:cubicBezTo>
                <a:cubicBezTo>
                  <a:pt x="571" y="1595"/>
                  <a:pt x="570" y="1593"/>
                  <a:pt x="570" y="1591"/>
                </a:cubicBezTo>
                <a:cubicBezTo>
                  <a:pt x="568" y="1583"/>
                  <a:pt x="570" y="1575"/>
                  <a:pt x="577" y="1570"/>
                </a:cubicBezTo>
                <a:cubicBezTo>
                  <a:pt x="583" y="1565"/>
                  <a:pt x="592" y="1566"/>
                  <a:pt x="599" y="1571"/>
                </a:cubicBezTo>
                <a:cubicBezTo>
                  <a:pt x="600" y="1572"/>
                  <a:pt x="602" y="1573"/>
                  <a:pt x="604" y="1575"/>
                </a:cubicBezTo>
                <a:cubicBezTo>
                  <a:pt x="604" y="1577"/>
                  <a:pt x="605" y="1579"/>
                  <a:pt x="606" y="1582"/>
                </a:cubicBezTo>
                <a:cubicBezTo>
                  <a:pt x="607" y="1589"/>
                  <a:pt x="604" y="1595"/>
                  <a:pt x="599" y="1600"/>
                </a:cubicBezTo>
                <a:cubicBezTo>
                  <a:pt x="602" y="1599"/>
                  <a:pt x="605" y="1598"/>
                  <a:pt x="608" y="1597"/>
                </a:cubicBezTo>
                <a:cubicBezTo>
                  <a:pt x="616" y="1595"/>
                  <a:pt x="622" y="1599"/>
                  <a:pt x="628" y="1603"/>
                </a:cubicBezTo>
                <a:cubicBezTo>
                  <a:pt x="627" y="1602"/>
                  <a:pt x="626" y="1600"/>
                  <a:pt x="625" y="1598"/>
                </a:cubicBezTo>
                <a:cubicBezTo>
                  <a:pt x="622" y="1590"/>
                  <a:pt x="624" y="1581"/>
                  <a:pt x="631" y="1575"/>
                </a:cubicBezTo>
                <a:cubicBezTo>
                  <a:pt x="638" y="1571"/>
                  <a:pt x="647" y="1571"/>
                  <a:pt x="654" y="1576"/>
                </a:cubicBezTo>
                <a:cubicBezTo>
                  <a:pt x="660" y="1582"/>
                  <a:pt x="662" y="1591"/>
                  <a:pt x="658" y="1599"/>
                </a:cubicBezTo>
                <a:cubicBezTo>
                  <a:pt x="657" y="1601"/>
                  <a:pt x="656" y="1602"/>
                  <a:pt x="655" y="1604"/>
                </a:cubicBezTo>
                <a:cubicBezTo>
                  <a:pt x="657" y="1603"/>
                  <a:pt x="659" y="1602"/>
                  <a:pt x="662" y="1602"/>
                </a:cubicBezTo>
                <a:cubicBezTo>
                  <a:pt x="669" y="1599"/>
                  <a:pt x="676" y="1602"/>
                  <a:pt x="681" y="1607"/>
                </a:cubicBezTo>
                <a:cubicBezTo>
                  <a:pt x="686" y="1613"/>
                  <a:pt x="687" y="1620"/>
                  <a:pt x="683" y="1627"/>
                </a:cubicBezTo>
                <a:cubicBezTo>
                  <a:pt x="683" y="1629"/>
                  <a:pt x="681" y="1631"/>
                  <a:pt x="680" y="1633"/>
                </a:cubicBezTo>
                <a:cubicBezTo>
                  <a:pt x="688" y="1629"/>
                  <a:pt x="696" y="1630"/>
                  <a:pt x="706" y="1635"/>
                </a:cubicBezTo>
                <a:cubicBezTo>
                  <a:pt x="700" y="1624"/>
                  <a:pt x="704" y="1616"/>
                  <a:pt x="710" y="1609"/>
                </a:cubicBezTo>
                <a:cubicBezTo>
                  <a:pt x="711" y="1608"/>
                  <a:pt x="713" y="1608"/>
                  <a:pt x="714" y="1607"/>
                </a:cubicBezTo>
                <a:cubicBezTo>
                  <a:pt x="722" y="1605"/>
                  <a:pt x="729" y="1606"/>
                  <a:pt x="734" y="1611"/>
                </a:cubicBezTo>
                <a:cubicBezTo>
                  <a:pt x="740" y="1617"/>
                  <a:pt x="741" y="1623"/>
                  <a:pt x="739" y="1630"/>
                </a:cubicBezTo>
                <a:cubicBezTo>
                  <a:pt x="738" y="1632"/>
                  <a:pt x="738" y="1634"/>
                  <a:pt x="737" y="1637"/>
                </a:cubicBezTo>
                <a:cubicBezTo>
                  <a:pt x="746" y="1633"/>
                  <a:pt x="753" y="1635"/>
                  <a:pt x="759" y="1639"/>
                </a:cubicBezTo>
                <a:cubicBezTo>
                  <a:pt x="755" y="1631"/>
                  <a:pt x="757" y="1622"/>
                  <a:pt x="762" y="1614"/>
                </a:cubicBezTo>
                <a:cubicBezTo>
                  <a:pt x="758" y="1615"/>
                  <a:pt x="754" y="1617"/>
                  <a:pt x="750" y="1617"/>
                </a:cubicBezTo>
                <a:cubicBezTo>
                  <a:pt x="742" y="1618"/>
                  <a:pt x="735" y="1613"/>
                  <a:pt x="733" y="1604"/>
                </a:cubicBezTo>
                <a:cubicBezTo>
                  <a:pt x="731" y="1597"/>
                  <a:pt x="734" y="1589"/>
                  <a:pt x="741" y="1584"/>
                </a:cubicBezTo>
                <a:cubicBezTo>
                  <a:pt x="748" y="1580"/>
                  <a:pt x="756" y="1581"/>
                  <a:pt x="762" y="1586"/>
                </a:cubicBezTo>
                <a:cubicBezTo>
                  <a:pt x="768" y="1592"/>
                  <a:pt x="770" y="1601"/>
                  <a:pt x="766" y="1608"/>
                </a:cubicBezTo>
                <a:cubicBezTo>
                  <a:pt x="765" y="1610"/>
                  <a:pt x="763" y="1612"/>
                  <a:pt x="762" y="1614"/>
                </a:cubicBezTo>
                <a:cubicBezTo>
                  <a:pt x="764" y="1613"/>
                  <a:pt x="765" y="1613"/>
                  <a:pt x="767" y="1612"/>
                </a:cubicBezTo>
                <a:cubicBezTo>
                  <a:pt x="776" y="1609"/>
                  <a:pt x="783" y="1611"/>
                  <a:pt x="789" y="1617"/>
                </a:cubicBezTo>
                <a:cubicBezTo>
                  <a:pt x="794" y="1623"/>
                  <a:pt x="795" y="1631"/>
                  <a:pt x="790" y="1639"/>
                </a:cubicBezTo>
                <a:cubicBezTo>
                  <a:pt x="790" y="1640"/>
                  <a:pt x="789" y="1641"/>
                  <a:pt x="788" y="1643"/>
                </a:cubicBezTo>
                <a:cubicBezTo>
                  <a:pt x="780" y="1648"/>
                  <a:pt x="771" y="1649"/>
                  <a:pt x="762" y="1643"/>
                </a:cubicBezTo>
                <a:cubicBezTo>
                  <a:pt x="765" y="1651"/>
                  <a:pt x="766" y="1659"/>
                  <a:pt x="760" y="1667"/>
                </a:cubicBezTo>
                <a:cubicBezTo>
                  <a:pt x="768" y="1664"/>
                  <a:pt x="775" y="1664"/>
                  <a:pt x="783" y="1668"/>
                </a:cubicBezTo>
                <a:cubicBezTo>
                  <a:pt x="779" y="1657"/>
                  <a:pt x="782" y="1650"/>
                  <a:pt x="788" y="1643"/>
                </a:cubicBezTo>
                <a:cubicBezTo>
                  <a:pt x="790" y="1642"/>
                  <a:pt x="792" y="1642"/>
                  <a:pt x="794" y="1641"/>
                </a:cubicBezTo>
                <a:cubicBezTo>
                  <a:pt x="801" y="1639"/>
                  <a:pt x="808" y="1640"/>
                  <a:pt x="814" y="1646"/>
                </a:cubicBezTo>
                <a:cubicBezTo>
                  <a:pt x="819" y="1652"/>
                  <a:pt x="820" y="1660"/>
                  <a:pt x="816" y="1668"/>
                </a:cubicBezTo>
                <a:cubicBezTo>
                  <a:pt x="815" y="1669"/>
                  <a:pt x="814" y="1671"/>
                  <a:pt x="812" y="1674"/>
                </a:cubicBezTo>
                <a:cubicBezTo>
                  <a:pt x="821" y="1668"/>
                  <a:pt x="829" y="1669"/>
                  <a:pt x="838" y="1673"/>
                </a:cubicBezTo>
                <a:cubicBezTo>
                  <a:pt x="834" y="1663"/>
                  <a:pt x="837" y="1655"/>
                  <a:pt x="843" y="1648"/>
                </a:cubicBezTo>
                <a:cubicBezTo>
                  <a:pt x="844" y="1648"/>
                  <a:pt x="846" y="1647"/>
                  <a:pt x="847" y="1646"/>
                </a:cubicBezTo>
                <a:cubicBezTo>
                  <a:pt x="855" y="1644"/>
                  <a:pt x="861" y="1645"/>
                  <a:pt x="867" y="1650"/>
                </a:cubicBezTo>
                <a:cubicBezTo>
                  <a:pt x="873" y="1656"/>
                  <a:pt x="874" y="1662"/>
                  <a:pt x="872" y="1670"/>
                </a:cubicBezTo>
                <a:cubicBezTo>
                  <a:pt x="871" y="1671"/>
                  <a:pt x="871" y="1673"/>
                  <a:pt x="870" y="1675"/>
                </a:cubicBezTo>
                <a:cubicBezTo>
                  <a:pt x="879" y="1673"/>
                  <a:pt x="887" y="1673"/>
                  <a:pt x="893" y="1680"/>
                </a:cubicBezTo>
                <a:cubicBezTo>
                  <a:pt x="893" y="1679"/>
                  <a:pt x="892" y="1677"/>
                  <a:pt x="892" y="1676"/>
                </a:cubicBezTo>
                <a:cubicBezTo>
                  <a:pt x="889" y="1667"/>
                  <a:pt x="890" y="1659"/>
                  <a:pt x="898" y="1653"/>
                </a:cubicBezTo>
                <a:cubicBezTo>
                  <a:pt x="895" y="1654"/>
                  <a:pt x="892" y="1655"/>
                  <a:pt x="890" y="1656"/>
                </a:cubicBezTo>
                <a:cubicBezTo>
                  <a:pt x="881" y="1659"/>
                  <a:pt x="873" y="1655"/>
                  <a:pt x="868" y="1648"/>
                </a:cubicBezTo>
                <a:cubicBezTo>
                  <a:pt x="864" y="1641"/>
                  <a:pt x="866" y="1631"/>
                  <a:pt x="872" y="1626"/>
                </a:cubicBezTo>
                <a:cubicBezTo>
                  <a:pt x="878" y="1620"/>
                  <a:pt x="888" y="1619"/>
                  <a:pt x="895" y="1624"/>
                </a:cubicBezTo>
                <a:cubicBezTo>
                  <a:pt x="902" y="1629"/>
                  <a:pt x="904" y="1638"/>
                  <a:pt x="901" y="1646"/>
                </a:cubicBezTo>
                <a:cubicBezTo>
                  <a:pt x="900" y="1648"/>
                  <a:pt x="899" y="1650"/>
                  <a:pt x="899" y="1652"/>
                </a:cubicBezTo>
                <a:cubicBezTo>
                  <a:pt x="908" y="1647"/>
                  <a:pt x="917" y="1650"/>
                  <a:pt x="925" y="1656"/>
                </a:cubicBezTo>
                <a:cubicBezTo>
                  <a:pt x="928" y="1666"/>
                  <a:pt x="929" y="1674"/>
                  <a:pt x="921" y="1682"/>
                </a:cubicBezTo>
                <a:cubicBezTo>
                  <a:pt x="930" y="1679"/>
                  <a:pt x="938" y="1677"/>
                  <a:pt x="946" y="1683"/>
                </a:cubicBezTo>
                <a:cubicBezTo>
                  <a:pt x="941" y="1662"/>
                  <a:pt x="954" y="1649"/>
                  <a:pt x="976" y="1657"/>
                </a:cubicBezTo>
                <a:cubicBezTo>
                  <a:pt x="973" y="1647"/>
                  <a:pt x="974" y="1638"/>
                  <a:pt x="983" y="1633"/>
                </a:cubicBezTo>
                <a:cubicBezTo>
                  <a:pt x="990" y="1629"/>
                  <a:pt x="997" y="1629"/>
                  <a:pt x="1003" y="1633"/>
                </a:cubicBezTo>
                <a:cubicBezTo>
                  <a:pt x="1012" y="1640"/>
                  <a:pt x="1012" y="1650"/>
                  <a:pt x="1008" y="1660"/>
                </a:cubicBezTo>
                <a:cubicBezTo>
                  <a:pt x="1018" y="1657"/>
                  <a:pt x="1025" y="1659"/>
                  <a:pt x="1032" y="1665"/>
                </a:cubicBezTo>
                <a:cubicBezTo>
                  <a:pt x="1031" y="1663"/>
                  <a:pt x="1030" y="1660"/>
                  <a:pt x="1029" y="1657"/>
                </a:cubicBezTo>
                <a:cubicBezTo>
                  <a:pt x="1027" y="1649"/>
                  <a:pt x="1030" y="1643"/>
                  <a:pt x="1036" y="1637"/>
                </a:cubicBezTo>
                <a:cubicBezTo>
                  <a:pt x="1046" y="1631"/>
                  <a:pt x="1055" y="1634"/>
                  <a:pt x="1063" y="1641"/>
                </a:cubicBezTo>
                <a:cubicBezTo>
                  <a:pt x="1066" y="1650"/>
                  <a:pt x="1067" y="1659"/>
                  <a:pt x="1059" y="1667"/>
                </a:cubicBezTo>
                <a:cubicBezTo>
                  <a:pt x="1068" y="1663"/>
                  <a:pt x="1076" y="1661"/>
                  <a:pt x="1085" y="1667"/>
                </a:cubicBezTo>
                <a:cubicBezTo>
                  <a:pt x="1081" y="1659"/>
                  <a:pt x="1083" y="1652"/>
                  <a:pt x="1087" y="1645"/>
                </a:cubicBezTo>
                <a:cubicBezTo>
                  <a:pt x="1087" y="1645"/>
                  <a:pt x="1087" y="1644"/>
                  <a:pt x="1087" y="1644"/>
                </a:cubicBezTo>
                <a:cubicBezTo>
                  <a:pt x="1078" y="1648"/>
                  <a:pt x="1070" y="1646"/>
                  <a:pt x="1063" y="1641"/>
                </a:cubicBezTo>
                <a:cubicBezTo>
                  <a:pt x="1062" y="1639"/>
                  <a:pt x="1061" y="1637"/>
                  <a:pt x="1060" y="1635"/>
                </a:cubicBezTo>
                <a:cubicBezTo>
                  <a:pt x="1057" y="1627"/>
                  <a:pt x="1060" y="1617"/>
                  <a:pt x="1067" y="1613"/>
                </a:cubicBezTo>
                <a:cubicBezTo>
                  <a:pt x="1074" y="1608"/>
                  <a:pt x="1084" y="1609"/>
                  <a:pt x="1090" y="1615"/>
                </a:cubicBezTo>
                <a:cubicBezTo>
                  <a:pt x="1096" y="1622"/>
                  <a:pt x="1097" y="1631"/>
                  <a:pt x="1091" y="1639"/>
                </a:cubicBezTo>
                <a:cubicBezTo>
                  <a:pt x="1090" y="1641"/>
                  <a:pt x="1088" y="1642"/>
                  <a:pt x="1087" y="1643"/>
                </a:cubicBezTo>
                <a:cubicBezTo>
                  <a:pt x="1091" y="1642"/>
                  <a:pt x="1096" y="1640"/>
                  <a:pt x="1101" y="1639"/>
                </a:cubicBezTo>
                <a:cubicBezTo>
                  <a:pt x="1106" y="1639"/>
                  <a:pt x="1110" y="1641"/>
                  <a:pt x="1115" y="1643"/>
                </a:cubicBezTo>
                <a:cubicBezTo>
                  <a:pt x="1111" y="1634"/>
                  <a:pt x="1112" y="1626"/>
                  <a:pt x="1119" y="1620"/>
                </a:cubicBezTo>
                <a:cubicBezTo>
                  <a:pt x="1126" y="1612"/>
                  <a:pt x="1135" y="1613"/>
                  <a:pt x="1144" y="1618"/>
                </a:cubicBezTo>
                <a:cubicBezTo>
                  <a:pt x="1141" y="1604"/>
                  <a:pt x="1143" y="1597"/>
                  <a:pt x="1151" y="1592"/>
                </a:cubicBezTo>
                <a:cubicBezTo>
                  <a:pt x="1158" y="1589"/>
                  <a:pt x="1166" y="1589"/>
                  <a:pt x="1172" y="1594"/>
                </a:cubicBezTo>
                <a:cubicBezTo>
                  <a:pt x="1180" y="1601"/>
                  <a:pt x="1180" y="1610"/>
                  <a:pt x="1175" y="1621"/>
                </a:cubicBezTo>
                <a:cubicBezTo>
                  <a:pt x="1184" y="1617"/>
                  <a:pt x="1191" y="1619"/>
                  <a:pt x="1198" y="1623"/>
                </a:cubicBezTo>
                <a:cubicBezTo>
                  <a:pt x="1198" y="1618"/>
                  <a:pt x="1196" y="1615"/>
                  <a:pt x="1197" y="1611"/>
                </a:cubicBezTo>
                <a:cubicBezTo>
                  <a:pt x="1197" y="1607"/>
                  <a:pt x="1199" y="1604"/>
                  <a:pt x="1200" y="1600"/>
                </a:cubicBezTo>
                <a:cubicBezTo>
                  <a:pt x="1198" y="1600"/>
                  <a:pt x="1197" y="1601"/>
                  <a:pt x="1195" y="1601"/>
                </a:cubicBezTo>
                <a:cubicBezTo>
                  <a:pt x="1187" y="1603"/>
                  <a:pt x="1178" y="1600"/>
                  <a:pt x="1174" y="1592"/>
                </a:cubicBezTo>
                <a:cubicBezTo>
                  <a:pt x="1170" y="1585"/>
                  <a:pt x="1172" y="1575"/>
                  <a:pt x="1178" y="1570"/>
                </a:cubicBezTo>
                <a:cubicBezTo>
                  <a:pt x="1184" y="1565"/>
                  <a:pt x="1194" y="1564"/>
                  <a:pt x="1201" y="1569"/>
                </a:cubicBezTo>
                <a:cubicBezTo>
                  <a:pt x="1208" y="1573"/>
                  <a:pt x="1210" y="1582"/>
                  <a:pt x="1207" y="1591"/>
                </a:cubicBezTo>
                <a:cubicBezTo>
                  <a:pt x="1206" y="1592"/>
                  <a:pt x="1206" y="1594"/>
                  <a:pt x="1205" y="1597"/>
                </a:cubicBezTo>
                <a:cubicBezTo>
                  <a:pt x="1215" y="1591"/>
                  <a:pt x="1223" y="1594"/>
                  <a:pt x="1230" y="1601"/>
                </a:cubicBezTo>
                <a:cubicBezTo>
                  <a:pt x="1229" y="1599"/>
                  <a:pt x="1229" y="1597"/>
                  <a:pt x="1228" y="1595"/>
                </a:cubicBezTo>
                <a:cubicBezTo>
                  <a:pt x="1225" y="1587"/>
                  <a:pt x="1226" y="1580"/>
                  <a:pt x="1232" y="1575"/>
                </a:cubicBezTo>
                <a:cubicBezTo>
                  <a:pt x="1237" y="1569"/>
                  <a:pt x="1245" y="1568"/>
                  <a:pt x="1252" y="1571"/>
                </a:cubicBezTo>
                <a:cubicBezTo>
                  <a:pt x="1254" y="1572"/>
                  <a:pt x="1256" y="1572"/>
                  <a:pt x="1258" y="1573"/>
                </a:cubicBezTo>
                <a:cubicBezTo>
                  <a:pt x="1257" y="1571"/>
                  <a:pt x="1256" y="1569"/>
                  <a:pt x="1256" y="1567"/>
                </a:cubicBezTo>
                <a:cubicBezTo>
                  <a:pt x="1254" y="1559"/>
                  <a:pt x="1258" y="1551"/>
                  <a:pt x="1265" y="1547"/>
                </a:cubicBezTo>
                <a:cubicBezTo>
                  <a:pt x="1272" y="1543"/>
                  <a:pt x="1280" y="1544"/>
                  <a:pt x="1286" y="1549"/>
                </a:cubicBezTo>
                <a:cubicBezTo>
                  <a:pt x="1292" y="1555"/>
                  <a:pt x="1294" y="1563"/>
                  <a:pt x="1290" y="1571"/>
                </a:cubicBezTo>
                <a:cubicBezTo>
                  <a:pt x="1290" y="1573"/>
                  <a:pt x="1289" y="1575"/>
                  <a:pt x="1288" y="1577"/>
                </a:cubicBezTo>
                <a:cubicBezTo>
                  <a:pt x="1295" y="1573"/>
                  <a:pt x="1303" y="1573"/>
                  <a:pt x="1311" y="1578"/>
                </a:cubicBezTo>
                <a:cubicBezTo>
                  <a:pt x="1309" y="1565"/>
                  <a:pt x="1309" y="1563"/>
                  <a:pt x="1316" y="1554"/>
                </a:cubicBezTo>
                <a:cubicBezTo>
                  <a:pt x="1313" y="1555"/>
                  <a:pt x="1310" y="1555"/>
                  <a:pt x="1308" y="1556"/>
                </a:cubicBezTo>
                <a:cubicBezTo>
                  <a:pt x="1299" y="1558"/>
                  <a:pt x="1291" y="1554"/>
                  <a:pt x="1287" y="1546"/>
                </a:cubicBezTo>
                <a:cubicBezTo>
                  <a:pt x="1284" y="1538"/>
                  <a:pt x="1286" y="1529"/>
                  <a:pt x="1292" y="1524"/>
                </a:cubicBezTo>
                <a:cubicBezTo>
                  <a:pt x="1299" y="1519"/>
                  <a:pt x="1309" y="1519"/>
                  <a:pt x="1315" y="1524"/>
                </a:cubicBezTo>
                <a:cubicBezTo>
                  <a:pt x="1322" y="1529"/>
                  <a:pt x="1324" y="1538"/>
                  <a:pt x="1320" y="1546"/>
                </a:cubicBezTo>
                <a:cubicBezTo>
                  <a:pt x="1319" y="1549"/>
                  <a:pt x="1318" y="1551"/>
                  <a:pt x="1317" y="1553"/>
                </a:cubicBezTo>
                <a:cubicBezTo>
                  <a:pt x="1325" y="1548"/>
                  <a:pt x="1333" y="1548"/>
                  <a:pt x="1342" y="1554"/>
                </a:cubicBezTo>
                <a:cubicBezTo>
                  <a:pt x="1338" y="1543"/>
                  <a:pt x="1340" y="1535"/>
                  <a:pt x="1347" y="1528"/>
                </a:cubicBezTo>
                <a:cubicBezTo>
                  <a:pt x="1345" y="1529"/>
                  <a:pt x="1342" y="1530"/>
                  <a:pt x="1340" y="1530"/>
                </a:cubicBezTo>
                <a:cubicBezTo>
                  <a:pt x="1332" y="1534"/>
                  <a:pt x="1323" y="1531"/>
                  <a:pt x="1318" y="1523"/>
                </a:cubicBezTo>
                <a:cubicBezTo>
                  <a:pt x="1314" y="1516"/>
                  <a:pt x="1315" y="1506"/>
                  <a:pt x="1321" y="1500"/>
                </a:cubicBezTo>
                <a:cubicBezTo>
                  <a:pt x="1327" y="1495"/>
                  <a:pt x="1336" y="1494"/>
                  <a:pt x="1344" y="1498"/>
                </a:cubicBezTo>
                <a:cubicBezTo>
                  <a:pt x="1345" y="1499"/>
                  <a:pt x="1347" y="1501"/>
                  <a:pt x="1348" y="1502"/>
                </a:cubicBezTo>
                <a:cubicBezTo>
                  <a:pt x="1347" y="1500"/>
                  <a:pt x="1346" y="1497"/>
                  <a:pt x="1345" y="1494"/>
                </a:cubicBezTo>
                <a:cubicBezTo>
                  <a:pt x="1343" y="1486"/>
                  <a:pt x="1346" y="1478"/>
                  <a:pt x="1353" y="1473"/>
                </a:cubicBezTo>
                <a:cubicBezTo>
                  <a:pt x="1360" y="1469"/>
                  <a:pt x="1369" y="1470"/>
                  <a:pt x="1375" y="1476"/>
                </a:cubicBezTo>
                <a:cubicBezTo>
                  <a:pt x="1381" y="1482"/>
                  <a:pt x="1382" y="1491"/>
                  <a:pt x="1378" y="1498"/>
                </a:cubicBezTo>
                <a:cubicBezTo>
                  <a:pt x="1377" y="1500"/>
                  <a:pt x="1375" y="1502"/>
                  <a:pt x="1374" y="1504"/>
                </a:cubicBezTo>
                <a:cubicBezTo>
                  <a:pt x="1375" y="1504"/>
                  <a:pt x="1376" y="1503"/>
                  <a:pt x="1378" y="1503"/>
                </a:cubicBezTo>
                <a:cubicBezTo>
                  <a:pt x="1386" y="1499"/>
                  <a:pt x="1394" y="1499"/>
                  <a:pt x="1400" y="1505"/>
                </a:cubicBezTo>
                <a:cubicBezTo>
                  <a:pt x="1406" y="1510"/>
                  <a:pt x="1407" y="1518"/>
                  <a:pt x="1404" y="1527"/>
                </a:cubicBezTo>
                <a:cubicBezTo>
                  <a:pt x="1404" y="1528"/>
                  <a:pt x="1404" y="1529"/>
                  <a:pt x="1403" y="1529"/>
                </a:cubicBezTo>
                <a:cubicBezTo>
                  <a:pt x="1410" y="1529"/>
                  <a:pt x="1417" y="1529"/>
                  <a:pt x="1422" y="1529"/>
                </a:cubicBezTo>
                <a:close/>
                <a:moveTo>
                  <a:pt x="1618" y="1249"/>
                </a:moveTo>
                <a:cubicBezTo>
                  <a:pt x="1627" y="1245"/>
                  <a:pt x="1633" y="1246"/>
                  <a:pt x="1639" y="1249"/>
                </a:cubicBezTo>
                <a:cubicBezTo>
                  <a:pt x="1640" y="1242"/>
                  <a:pt x="1641" y="1235"/>
                  <a:pt x="1641" y="1228"/>
                </a:cubicBezTo>
                <a:cubicBezTo>
                  <a:pt x="1634" y="1231"/>
                  <a:pt x="1628" y="1229"/>
                  <a:pt x="1620" y="1225"/>
                </a:cubicBezTo>
                <a:cubicBezTo>
                  <a:pt x="1624" y="1234"/>
                  <a:pt x="1623" y="1241"/>
                  <a:pt x="1618" y="1249"/>
                </a:cubicBezTo>
                <a:close/>
                <a:moveTo>
                  <a:pt x="1609" y="1272"/>
                </a:moveTo>
                <a:cubicBezTo>
                  <a:pt x="1610" y="1267"/>
                  <a:pt x="1611" y="1260"/>
                  <a:pt x="1612" y="1253"/>
                </a:cubicBezTo>
                <a:cubicBezTo>
                  <a:pt x="1605" y="1255"/>
                  <a:pt x="1598" y="1255"/>
                  <a:pt x="1591" y="1250"/>
                </a:cubicBezTo>
                <a:cubicBezTo>
                  <a:pt x="1595" y="1258"/>
                  <a:pt x="1594" y="1265"/>
                  <a:pt x="1591" y="1271"/>
                </a:cubicBezTo>
                <a:cubicBezTo>
                  <a:pt x="1597" y="1272"/>
                  <a:pt x="1604" y="1272"/>
                  <a:pt x="1609" y="1272"/>
                </a:cubicBezTo>
                <a:close/>
                <a:moveTo>
                  <a:pt x="1588" y="1307"/>
                </a:moveTo>
                <a:cubicBezTo>
                  <a:pt x="1588" y="1313"/>
                  <a:pt x="1587" y="1320"/>
                  <a:pt x="1587" y="1326"/>
                </a:cubicBezTo>
                <a:cubicBezTo>
                  <a:pt x="1592" y="1326"/>
                  <a:pt x="1599" y="1327"/>
                  <a:pt x="1605" y="1327"/>
                </a:cubicBezTo>
                <a:cubicBezTo>
                  <a:pt x="1606" y="1321"/>
                  <a:pt x="1606" y="1314"/>
                  <a:pt x="1607" y="1309"/>
                </a:cubicBezTo>
                <a:cubicBezTo>
                  <a:pt x="1600" y="1308"/>
                  <a:pt x="1594" y="1307"/>
                  <a:pt x="1588" y="1307"/>
                </a:cubicBezTo>
                <a:close/>
                <a:moveTo>
                  <a:pt x="1551" y="1356"/>
                </a:moveTo>
                <a:cubicBezTo>
                  <a:pt x="1543" y="1358"/>
                  <a:pt x="1535" y="1359"/>
                  <a:pt x="1527" y="1354"/>
                </a:cubicBezTo>
                <a:cubicBezTo>
                  <a:pt x="1531" y="1364"/>
                  <a:pt x="1530" y="1372"/>
                  <a:pt x="1523" y="1378"/>
                </a:cubicBezTo>
                <a:cubicBezTo>
                  <a:pt x="1531" y="1375"/>
                  <a:pt x="1538" y="1374"/>
                  <a:pt x="1547" y="1378"/>
                </a:cubicBezTo>
                <a:cubicBezTo>
                  <a:pt x="1545" y="1366"/>
                  <a:pt x="1545" y="1364"/>
                  <a:pt x="1551" y="1356"/>
                </a:cubicBezTo>
                <a:close/>
                <a:moveTo>
                  <a:pt x="1524" y="1411"/>
                </a:moveTo>
                <a:cubicBezTo>
                  <a:pt x="1524" y="1417"/>
                  <a:pt x="1523" y="1424"/>
                  <a:pt x="1523" y="1430"/>
                </a:cubicBezTo>
                <a:cubicBezTo>
                  <a:pt x="1529" y="1430"/>
                  <a:pt x="1535" y="1431"/>
                  <a:pt x="1541" y="1431"/>
                </a:cubicBezTo>
                <a:cubicBezTo>
                  <a:pt x="1542" y="1425"/>
                  <a:pt x="1542" y="1419"/>
                  <a:pt x="1543" y="1413"/>
                </a:cubicBezTo>
                <a:cubicBezTo>
                  <a:pt x="1537" y="1412"/>
                  <a:pt x="1530" y="1412"/>
                  <a:pt x="1524" y="1411"/>
                </a:cubicBezTo>
                <a:close/>
                <a:moveTo>
                  <a:pt x="1491" y="1455"/>
                </a:moveTo>
                <a:cubicBezTo>
                  <a:pt x="1498" y="1455"/>
                  <a:pt x="1505" y="1455"/>
                  <a:pt x="1511" y="1455"/>
                </a:cubicBezTo>
                <a:cubicBezTo>
                  <a:pt x="1512" y="1449"/>
                  <a:pt x="1513" y="1443"/>
                  <a:pt x="1513" y="1438"/>
                </a:cubicBezTo>
                <a:cubicBezTo>
                  <a:pt x="1507" y="1437"/>
                  <a:pt x="1500" y="1436"/>
                  <a:pt x="1493" y="1435"/>
                </a:cubicBezTo>
                <a:cubicBezTo>
                  <a:pt x="1496" y="1442"/>
                  <a:pt x="1495" y="1449"/>
                  <a:pt x="1491" y="1455"/>
                </a:cubicBezTo>
                <a:close/>
                <a:moveTo>
                  <a:pt x="1487" y="1460"/>
                </a:moveTo>
                <a:cubicBezTo>
                  <a:pt x="1479" y="1464"/>
                  <a:pt x="1472" y="1462"/>
                  <a:pt x="1466" y="1460"/>
                </a:cubicBezTo>
                <a:cubicBezTo>
                  <a:pt x="1465" y="1467"/>
                  <a:pt x="1464" y="1474"/>
                  <a:pt x="1464" y="1479"/>
                </a:cubicBezTo>
                <a:cubicBezTo>
                  <a:pt x="1470" y="1480"/>
                  <a:pt x="1476" y="1480"/>
                  <a:pt x="1483" y="1481"/>
                </a:cubicBezTo>
                <a:cubicBezTo>
                  <a:pt x="1481" y="1474"/>
                  <a:pt x="1482" y="1467"/>
                  <a:pt x="1487" y="1460"/>
                </a:cubicBezTo>
                <a:close/>
                <a:moveTo>
                  <a:pt x="1461" y="1431"/>
                </a:moveTo>
                <a:cubicBezTo>
                  <a:pt x="1451" y="1435"/>
                  <a:pt x="1443" y="1433"/>
                  <a:pt x="1436" y="1425"/>
                </a:cubicBezTo>
                <a:cubicBezTo>
                  <a:pt x="1441" y="1434"/>
                  <a:pt x="1443" y="1443"/>
                  <a:pt x="1436" y="1452"/>
                </a:cubicBezTo>
                <a:cubicBezTo>
                  <a:pt x="1444" y="1449"/>
                  <a:pt x="1451" y="1448"/>
                  <a:pt x="1459" y="1453"/>
                </a:cubicBezTo>
                <a:cubicBezTo>
                  <a:pt x="1456" y="1445"/>
                  <a:pt x="1457" y="1438"/>
                  <a:pt x="1461" y="1431"/>
                </a:cubicBezTo>
                <a:close/>
                <a:moveTo>
                  <a:pt x="1437" y="1653"/>
                </a:moveTo>
                <a:cubicBezTo>
                  <a:pt x="1432" y="1653"/>
                  <a:pt x="1428" y="1652"/>
                  <a:pt x="1423" y="1651"/>
                </a:cubicBezTo>
                <a:cubicBezTo>
                  <a:pt x="1423" y="1656"/>
                  <a:pt x="1423" y="1660"/>
                  <a:pt x="1423" y="1665"/>
                </a:cubicBezTo>
                <a:cubicBezTo>
                  <a:pt x="1428" y="1665"/>
                  <a:pt x="1432" y="1665"/>
                  <a:pt x="1436" y="1666"/>
                </a:cubicBezTo>
                <a:cubicBezTo>
                  <a:pt x="1436" y="1661"/>
                  <a:pt x="1436" y="1657"/>
                  <a:pt x="1437" y="1653"/>
                </a:cubicBezTo>
                <a:close/>
                <a:moveTo>
                  <a:pt x="1443" y="1597"/>
                </a:moveTo>
                <a:cubicBezTo>
                  <a:pt x="1438" y="1597"/>
                  <a:pt x="1433" y="1596"/>
                  <a:pt x="1428" y="1596"/>
                </a:cubicBezTo>
                <a:cubicBezTo>
                  <a:pt x="1427" y="1601"/>
                  <a:pt x="1427" y="1606"/>
                  <a:pt x="1427" y="1612"/>
                </a:cubicBezTo>
                <a:cubicBezTo>
                  <a:pt x="1432" y="1612"/>
                  <a:pt x="1437" y="1612"/>
                  <a:pt x="1441" y="1613"/>
                </a:cubicBezTo>
                <a:cubicBezTo>
                  <a:pt x="1442" y="1608"/>
                  <a:pt x="1443" y="1602"/>
                  <a:pt x="1443" y="1597"/>
                </a:cubicBezTo>
                <a:close/>
                <a:moveTo>
                  <a:pt x="1449" y="1542"/>
                </a:moveTo>
                <a:cubicBezTo>
                  <a:pt x="1443" y="1542"/>
                  <a:pt x="1437" y="1541"/>
                  <a:pt x="1432" y="1541"/>
                </a:cubicBezTo>
                <a:cubicBezTo>
                  <a:pt x="1432" y="1547"/>
                  <a:pt x="1431" y="1553"/>
                  <a:pt x="1431" y="1558"/>
                </a:cubicBezTo>
                <a:cubicBezTo>
                  <a:pt x="1436" y="1558"/>
                  <a:pt x="1441" y="1558"/>
                  <a:pt x="1446" y="1559"/>
                </a:cubicBezTo>
                <a:cubicBezTo>
                  <a:pt x="1447" y="1553"/>
                  <a:pt x="1448" y="1548"/>
                  <a:pt x="1449" y="1542"/>
                </a:cubicBezTo>
                <a:close/>
                <a:moveTo>
                  <a:pt x="1452" y="1505"/>
                </a:moveTo>
                <a:cubicBezTo>
                  <a:pt x="1453" y="1499"/>
                  <a:pt x="1454" y="1493"/>
                  <a:pt x="1455" y="1486"/>
                </a:cubicBezTo>
                <a:cubicBezTo>
                  <a:pt x="1448" y="1488"/>
                  <a:pt x="1441" y="1487"/>
                  <a:pt x="1434" y="1483"/>
                </a:cubicBezTo>
                <a:cubicBezTo>
                  <a:pt x="1438" y="1491"/>
                  <a:pt x="1436" y="1498"/>
                  <a:pt x="1433" y="1504"/>
                </a:cubicBezTo>
                <a:cubicBezTo>
                  <a:pt x="1440" y="1505"/>
                  <a:pt x="1446" y="1505"/>
                  <a:pt x="1452" y="1505"/>
                </a:cubicBezTo>
                <a:close/>
                <a:moveTo>
                  <a:pt x="1467" y="1628"/>
                </a:moveTo>
                <a:cubicBezTo>
                  <a:pt x="1462" y="1628"/>
                  <a:pt x="1457" y="1627"/>
                  <a:pt x="1453" y="1627"/>
                </a:cubicBezTo>
                <a:cubicBezTo>
                  <a:pt x="1453" y="1631"/>
                  <a:pt x="1453" y="1635"/>
                  <a:pt x="1452" y="1640"/>
                </a:cubicBezTo>
                <a:cubicBezTo>
                  <a:pt x="1457" y="1640"/>
                  <a:pt x="1461" y="1640"/>
                  <a:pt x="1466" y="1641"/>
                </a:cubicBezTo>
                <a:cubicBezTo>
                  <a:pt x="1466" y="1636"/>
                  <a:pt x="1466" y="1632"/>
                  <a:pt x="1467" y="1628"/>
                </a:cubicBezTo>
                <a:close/>
                <a:moveTo>
                  <a:pt x="1472" y="1573"/>
                </a:moveTo>
                <a:cubicBezTo>
                  <a:pt x="1467" y="1572"/>
                  <a:pt x="1462" y="1572"/>
                  <a:pt x="1457" y="1571"/>
                </a:cubicBezTo>
                <a:cubicBezTo>
                  <a:pt x="1457" y="1577"/>
                  <a:pt x="1457" y="1582"/>
                  <a:pt x="1456" y="1587"/>
                </a:cubicBezTo>
                <a:cubicBezTo>
                  <a:pt x="1461" y="1587"/>
                  <a:pt x="1466" y="1587"/>
                  <a:pt x="1471" y="1588"/>
                </a:cubicBezTo>
                <a:cubicBezTo>
                  <a:pt x="1471" y="1582"/>
                  <a:pt x="1471" y="1578"/>
                  <a:pt x="1472" y="1573"/>
                </a:cubicBezTo>
                <a:close/>
                <a:moveTo>
                  <a:pt x="1478" y="1518"/>
                </a:moveTo>
                <a:cubicBezTo>
                  <a:pt x="1472" y="1517"/>
                  <a:pt x="1466" y="1516"/>
                  <a:pt x="1461" y="1516"/>
                </a:cubicBezTo>
                <a:cubicBezTo>
                  <a:pt x="1461" y="1522"/>
                  <a:pt x="1460" y="1527"/>
                  <a:pt x="1460" y="1533"/>
                </a:cubicBezTo>
                <a:cubicBezTo>
                  <a:pt x="1465" y="1534"/>
                  <a:pt x="1471" y="1534"/>
                  <a:pt x="1477" y="1534"/>
                </a:cubicBezTo>
                <a:cubicBezTo>
                  <a:pt x="1477" y="1529"/>
                  <a:pt x="1478" y="1523"/>
                  <a:pt x="1478" y="1518"/>
                </a:cubicBezTo>
                <a:close/>
                <a:moveTo>
                  <a:pt x="1496" y="1602"/>
                </a:moveTo>
                <a:cubicBezTo>
                  <a:pt x="1491" y="1602"/>
                  <a:pt x="1487" y="1602"/>
                  <a:pt x="1483" y="1601"/>
                </a:cubicBezTo>
                <a:cubicBezTo>
                  <a:pt x="1483" y="1606"/>
                  <a:pt x="1483" y="1611"/>
                  <a:pt x="1483" y="1615"/>
                </a:cubicBezTo>
                <a:cubicBezTo>
                  <a:pt x="1487" y="1615"/>
                  <a:pt x="1490" y="1615"/>
                  <a:pt x="1494" y="1615"/>
                </a:cubicBezTo>
                <a:cubicBezTo>
                  <a:pt x="1495" y="1611"/>
                  <a:pt x="1495" y="1607"/>
                  <a:pt x="1496" y="1602"/>
                </a:cubicBezTo>
                <a:close/>
                <a:moveTo>
                  <a:pt x="1502" y="1548"/>
                </a:moveTo>
                <a:cubicBezTo>
                  <a:pt x="1496" y="1547"/>
                  <a:pt x="1491" y="1547"/>
                  <a:pt x="1486" y="1546"/>
                </a:cubicBezTo>
                <a:cubicBezTo>
                  <a:pt x="1486" y="1551"/>
                  <a:pt x="1486" y="1556"/>
                  <a:pt x="1486" y="1561"/>
                </a:cubicBezTo>
                <a:cubicBezTo>
                  <a:pt x="1491" y="1562"/>
                  <a:pt x="1496" y="1562"/>
                  <a:pt x="1501" y="1562"/>
                </a:cubicBezTo>
                <a:cubicBezTo>
                  <a:pt x="1501" y="1557"/>
                  <a:pt x="1501" y="1553"/>
                  <a:pt x="1502" y="1548"/>
                </a:cubicBezTo>
                <a:close/>
                <a:moveTo>
                  <a:pt x="1508" y="1493"/>
                </a:moveTo>
                <a:cubicBezTo>
                  <a:pt x="1502" y="1492"/>
                  <a:pt x="1496" y="1491"/>
                  <a:pt x="1491" y="1491"/>
                </a:cubicBezTo>
                <a:cubicBezTo>
                  <a:pt x="1490" y="1496"/>
                  <a:pt x="1490" y="1503"/>
                  <a:pt x="1490" y="1508"/>
                </a:cubicBezTo>
                <a:cubicBezTo>
                  <a:pt x="1495" y="1509"/>
                  <a:pt x="1501" y="1509"/>
                  <a:pt x="1506" y="1510"/>
                </a:cubicBezTo>
                <a:cubicBezTo>
                  <a:pt x="1507" y="1504"/>
                  <a:pt x="1507" y="1498"/>
                  <a:pt x="1508" y="1493"/>
                </a:cubicBezTo>
                <a:close/>
                <a:moveTo>
                  <a:pt x="1526" y="1578"/>
                </a:moveTo>
                <a:cubicBezTo>
                  <a:pt x="1521" y="1577"/>
                  <a:pt x="1517" y="1577"/>
                  <a:pt x="1512" y="1576"/>
                </a:cubicBezTo>
                <a:cubicBezTo>
                  <a:pt x="1512" y="1581"/>
                  <a:pt x="1511" y="1586"/>
                  <a:pt x="1511" y="1590"/>
                </a:cubicBezTo>
                <a:cubicBezTo>
                  <a:pt x="1515" y="1591"/>
                  <a:pt x="1520" y="1591"/>
                  <a:pt x="1524" y="1591"/>
                </a:cubicBezTo>
                <a:cubicBezTo>
                  <a:pt x="1525" y="1587"/>
                  <a:pt x="1525" y="1582"/>
                  <a:pt x="1526" y="1578"/>
                </a:cubicBezTo>
                <a:close/>
                <a:moveTo>
                  <a:pt x="1531" y="1524"/>
                </a:moveTo>
                <a:cubicBezTo>
                  <a:pt x="1526" y="1523"/>
                  <a:pt x="1521" y="1522"/>
                  <a:pt x="1516" y="1522"/>
                </a:cubicBezTo>
                <a:cubicBezTo>
                  <a:pt x="1516" y="1527"/>
                  <a:pt x="1516" y="1531"/>
                  <a:pt x="1515" y="1537"/>
                </a:cubicBezTo>
                <a:cubicBezTo>
                  <a:pt x="1521" y="1537"/>
                  <a:pt x="1526" y="1537"/>
                  <a:pt x="1530" y="1538"/>
                </a:cubicBezTo>
                <a:cubicBezTo>
                  <a:pt x="1531" y="1533"/>
                  <a:pt x="1531" y="1528"/>
                  <a:pt x="1531" y="1524"/>
                </a:cubicBezTo>
                <a:close/>
                <a:moveTo>
                  <a:pt x="1537" y="1468"/>
                </a:moveTo>
                <a:cubicBezTo>
                  <a:pt x="1532" y="1468"/>
                  <a:pt x="1526" y="1467"/>
                  <a:pt x="1521" y="1467"/>
                </a:cubicBezTo>
                <a:cubicBezTo>
                  <a:pt x="1520" y="1472"/>
                  <a:pt x="1520" y="1478"/>
                  <a:pt x="1519" y="1484"/>
                </a:cubicBezTo>
                <a:cubicBezTo>
                  <a:pt x="1524" y="1484"/>
                  <a:pt x="1529" y="1484"/>
                  <a:pt x="1535" y="1484"/>
                </a:cubicBezTo>
                <a:cubicBezTo>
                  <a:pt x="1536" y="1479"/>
                  <a:pt x="1536" y="1473"/>
                  <a:pt x="1537" y="1468"/>
                </a:cubicBezTo>
                <a:close/>
                <a:moveTo>
                  <a:pt x="1556" y="1553"/>
                </a:moveTo>
                <a:cubicBezTo>
                  <a:pt x="1551" y="1553"/>
                  <a:pt x="1546" y="1552"/>
                  <a:pt x="1542" y="1552"/>
                </a:cubicBezTo>
                <a:cubicBezTo>
                  <a:pt x="1541" y="1557"/>
                  <a:pt x="1541" y="1561"/>
                  <a:pt x="1541" y="1566"/>
                </a:cubicBezTo>
                <a:cubicBezTo>
                  <a:pt x="1545" y="1566"/>
                  <a:pt x="1550" y="1566"/>
                  <a:pt x="1554" y="1567"/>
                </a:cubicBezTo>
                <a:cubicBezTo>
                  <a:pt x="1555" y="1562"/>
                  <a:pt x="1555" y="1558"/>
                  <a:pt x="1556" y="1553"/>
                </a:cubicBezTo>
                <a:close/>
                <a:moveTo>
                  <a:pt x="1561" y="1499"/>
                </a:moveTo>
                <a:cubicBezTo>
                  <a:pt x="1555" y="1498"/>
                  <a:pt x="1551" y="1498"/>
                  <a:pt x="1546" y="1497"/>
                </a:cubicBezTo>
                <a:cubicBezTo>
                  <a:pt x="1546" y="1502"/>
                  <a:pt x="1546" y="1507"/>
                  <a:pt x="1545" y="1512"/>
                </a:cubicBezTo>
                <a:cubicBezTo>
                  <a:pt x="1550" y="1512"/>
                  <a:pt x="1554" y="1512"/>
                  <a:pt x="1559" y="1512"/>
                </a:cubicBezTo>
                <a:cubicBezTo>
                  <a:pt x="1559" y="1508"/>
                  <a:pt x="1560" y="1503"/>
                  <a:pt x="1561" y="1499"/>
                </a:cubicBezTo>
                <a:close/>
                <a:moveTo>
                  <a:pt x="1566" y="1444"/>
                </a:moveTo>
                <a:cubicBezTo>
                  <a:pt x="1561" y="1443"/>
                  <a:pt x="1555" y="1442"/>
                  <a:pt x="1550" y="1441"/>
                </a:cubicBezTo>
                <a:cubicBezTo>
                  <a:pt x="1549" y="1447"/>
                  <a:pt x="1549" y="1453"/>
                  <a:pt x="1548" y="1459"/>
                </a:cubicBezTo>
                <a:cubicBezTo>
                  <a:pt x="1554" y="1459"/>
                  <a:pt x="1560" y="1460"/>
                  <a:pt x="1565" y="1460"/>
                </a:cubicBezTo>
                <a:cubicBezTo>
                  <a:pt x="1566" y="1455"/>
                  <a:pt x="1566" y="1449"/>
                  <a:pt x="1566" y="1444"/>
                </a:cubicBezTo>
                <a:close/>
                <a:moveTo>
                  <a:pt x="1571" y="1406"/>
                </a:moveTo>
                <a:cubicBezTo>
                  <a:pt x="1571" y="1400"/>
                  <a:pt x="1572" y="1394"/>
                  <a:pt x="1573" y="1388"/>
                </a:cubicBezTo>
                <a:cubicBezTo>
                  <a:pt x="1567" y="1388"/>
                  <a:pt x="1560" y="1387"/>
                  <a:pt x="1555" y="1387"/>
                </a:cubicBezTo>
                <a:cubicBezTo>
                  <a:pt x="1554" y="1393"/>
                  <a:pt x="1553" y="1399"/>
                  <a:pt x="1553" y="1405"/>
                </a:cubicBezTo>
                <a:cubicBezTo>
                  <a:pt x="1558" y="1405"/>
                  <a:pt x="1565" y="1406"/>
                  <a:pt x="1571" y="1406"/>
                </a:cubicBezTo>
                <a:close/>
                <a:moveTo>
                  <a:pt x="1585" y="1529"/>
                </a:moveTo>
                <a:cubicBezTo>
                  <a:pt x="1580" y="1528"/>
                  <a:pt x="1576" y="1528"/>
                  <a:pt x="1572" y="1527"/>
                </a:cubicBezTo>
                <a:cubicBezTo>
                  <a:pt x="1571" y="1532"/>
                  <a:pt x="1571" y="1536"/>
                  <a:pt x="1571" y="1541"/>
                </a:cubicBezTo>
                <a:cubicBezTo>
                  <a:pt x="1575" y="1541"/>
                  <a:pt x="1579" y="1541"/>
                  <a:pt x="1583" y="1542"/>
                </a:cubicBezTo>
                <a:cubicBezTo>
                  <a:pt x="1583" y="1537"/>
                  <a:pt x="1584" y="1533"/>
                  <a:pt x="1585" y="1529"/>
                </a:cubicBezTo>
                <a:close/>
                <a:moveTo>
                  <a:pt x="1590" y="1473"/>
                </a:moveTo>
                <a:cubicBezTo>
                  <a:pt x="1585" y="1473"/>
                  <a:pt x="1580" y="1472"/>
                  <a:pt x="1575" y="1471"/>
                </a:cubicBezTo>
                <a:cubicBezTo>
                  <a:pt x="1575" y="1477"/>
                  <a:pt x="1575" y="1482"/>
                  <a:pt x="1575" y="1487"/>
                </a:cubicBezTo>
                <a:cubicBezTo>
                  <a:pt x="1580" y="1487"/>
                  <a:pt x="1584" y="1488"/>
                  <a:pt x="1589" y="1488"/>
                </a:cubicBezTo>
                <a:cubicBezTo>
                  <a:pt x="1589" y="1483"/>
                  <a:pt x="1590" y="1478"/>
                  <a:pt x="1590" y="1473"/>
                </a:cubicBezTo>
                <a:close/>
                <a:moveTo>
                  <a:pt x="1596" y="1419"/>
                </a:moveTo>
                <a:cubicBezTo>
                  <a:pt x="1590" y="1418"/>
                  <a:pt x="1585" y="1418"/>
                  <a:pt x="1580" y="1417"/>
                </a:cubicBezTo>
                <a:cubicBezTo>
                  <a:pt x="1579" y="1422"/>
                  <a:pt x="1579" y="1427"/>
                  <a:pt x="1579" y="1433"/>
                </a:cubicBezTo>
                <a:cubicBezTo>
                  <a:pt x="1584" y="1433"/>
                  <a:pt x="1590" y="1434"/>
                  <a:pt x="1595" y="1434"/>
                </a:cubicBezTo>
                <a:cubicBezTo>
                  <a:pt x="1595" y="1429"/>
                  <a:pt x="1595" y="1424"/>
                  <a:pt x="1596" y="1419"/>
                </a:cubicBezTo>
                <a:close/>
                <a:moveTo>
                  <a:pt x="1601" y="1364"/>
                </a:moveTo>
                <a:cubicBezTo>
                  <a:pt x="1596" y="1363"/>
                  <a:pt x="1590" y="1363"/>
                  <a:pt x="1584" y="1362"/>
                </a:cubicBezTo>
                <a:cubicBezTo>
                  <a:pt x="1583" y="1368"/>
                  <a:pt x="1582" y="1375"/>
                  <a:pt x="1582" y="1381"/>
                </a:cubicBezTo>
                <a:cubicBezTo>
                  <a:pt x="1587" y="1381"/>
                  <a:pt x="1593" y="1381"/>
                  <a:pt x="1599" y="1381"/>
                </a:cubicBezTo>
                <a:cubicBezTo>
                  <a:pt x="1600" y="1375"/>
                  <a:pt x="1601" y="1369"/>
                  <a:pt x="1601" y="1364"/>
                </a:cubicBezTo>
                <a:close/>
                <a:moveTo>
                  <a:pt x="1620" y="1449"/>
                </a:moveTo>
                <a:cubicBezTo>
                  <a:pt x="1615" y="1448"/>
                  <a:pt x="1610" y="1448"/>
                  <a:pt x="1605" y="1447"/>
                </a:cubicBezTo>
                <a:cubicBezTo>
                  <a:pt x="1605" y="1452"/>
                  <a:pt x="1605" y="1457"/>
                  <a:pt x="1604" y="1462"/>
                </a:cubicBezTo>
                <a:cubicBezTo>
                  <a:pt x="1609" y="1462"/>
                  <a:pt x="1614" y="1463"/>
                  <a:pt x="1618" y="1463"/>
                </a:cubicBezTo>
                <a:cubicBezTo>
                  <a:pt x="1619" y="1458"/>
                  <a:pt x="1620" y="1454"/>
                  <a:pt x="1620" y="1449"/>
                </a:cubicBezTo>
                <a:close/>
                <a:moveTo>
                  <a:pt x="1625" y="1394"/>
                </a:moveTo>
                <a:cubicBezTo>
                  <a:pt x="1620" y="1394"/>
                  <a:pt x="1615" y="1393"/>
                  <a:pt x="1610" y="1393"/>
                </a:cubicBezTo>
                <a:cubicBezTo>
                  <a:pt x="1609" y="1398"/>
                  <a:pt x="1609" y="1403"/>
                  <a:pt x="1609" y="1409"/>
                </a:cubicBezTo>
                <a:cubicBezTo>
                  <a:pt x="1614" y="1409"/>
                  <a:pt x="1619" y="1409"/>
                  <a:pt x="1623" y="1409"/>
                </a:cubicBezTo>
                <a:cubicBezTo>
                  <a:pt x="1624" y="1404"/>
                  <a:pt x="1624" y="1399"/>
                  <a:pt x="1625" y="1394"/>
                </a:cubicBezTo>
                <a:close/>
                <a:moveTo>
                  <a:pt x="1631" y="1340"/>
                </a:moveTo>
                <a:cubicBezTo>
                  <a:pt x="1625" y="1339"/>
                  <a:pt x="1619" y="1338"/>
                  <a:pt x="1614" y="1337"/>
                </a:cubicBezTo>
                <a:cubicBezTo>
                  <a:pt x="1613" y="1343"/>
                  <a:pt x="1613" y="1349"/>
                  <a:pt x="1612" y="1355"/>
                </a:cubicBezTo>
                <a:cubicBezTo>
                  <a:pt x="1618" y="1355"/>
                  <a:pt x="1624" y="1356"/>
                  <a:pt x="1629" y="1356"/>
                </a:cubicBezTo>
                <a:cubicBezTo>
                  <a:pt x="1630" y="1351"/>
                  <a:pt x="1630" y="1345"/>
                  <a:pt x="1631" y="1340"/>
                </a:cubicBezTo>
                <a:close/>
                <a:moveTo>
                  <a:pt x="1635" y="1302"/>
                </a:moveTo>
                <a:cubicBezTo>
                  <a:pt x="1635" y="1296"/>
                  <a:pt x="1636" y="1290"/>
                  <a:pt x="1637" y="1284"/>
                </a:cubicBezTo>
                <a:cubicBezTo>
                  <a:pt x="1631" y="1284"/>
                  <a:pt x="1624" y="1283"/>
                  <a:pt x="1619" y="1283"/>
                </a:cubicBezTo>
                <a:cubicBezTo>
                  <a:pt x="1618" y="1289"/>
                  <a:pt x="1617" y="1295"/>
                  <a:pt x="1617" y="1301"/>
                </a:cubicBezTo>
                <a:cubicBezTo>
                  <a:pt x="1623" y="1301"/>
                  <a:pt x="1629" y="1302"/>
                  <a:pt x="1635" y="1302"/>
                </a:cubicBezTo>
                <a:close/>
                <a:moveTo>
                  <a:pt x="1649" y="1424"/>
                </a:moveTo>
                <a:cubicBezTo>
                  <a:pt x="1644" y="1424"/>
                  <a:pt x="1640" y="1423"/>
                  <a:pt x="1635" y="1423"/>
                </a:cubicBezTo>
                <a:cubicBezTo>
                  <a:pt x="1635" y="1428"/>
                  <a:pt x="1635" y="1433"/>
                  <a:pt x="1634" y="1438"/>
                </a:cubicBezTo>
                <a:cubicBezTo>
                  <a:pt x="1639" y="1438"/>
                  <a:pt x="1643" y="1438"/>
                  <a:pt x="1647" y="1438"/>
                </a:cubicBezTo>
                <a:cubicBezTo>
                  <a:pt x="1648" y="1433"/>
                  <a:pt x="1648" y="1429"/>
                  <a:pt x="1649" y="1424"/>
                </a:cubicBezTo>
                <a:close/>
                <a:moveTo>
                  <a:pt x="1654" y="1370"/>
                </a:moveTo>
                <a:cubicBezTo>
                  <a:pt x="1649" y="1369"/>
                  <a:pt x="1644" y="1369"/>
                  <a:pt x="1639" y="1368"/>
                </a:cubicBezTo>
                <a:cubicBezTo>
                  <a:pt x="1639" y="1373"/>
                  <a:pt x="1638" y="1378"/>
                  <a:pt x="1638" y="1383"/>
                </a:cubicBezTo>
                <a:cubicBezTo>
                  <a:pt x="1643" y="1383"/>
                  <a:pt x="1648" y="1384"/>
                  <a:pt x="1653" y="1384"/>
                </a:cubicBezTo>
                <a:cubicBezTo>
                  <a:pt x="1653" y="1380"/>
                  <a:pt x="1654" y="1375"/>
                  <a:pt x="1654" y="1370"/>
                </a:cubicBezTo>
                <a:close/>
                <a:moveTo>
                  <a:pt x="1660" y="1315"/>
                </a:moveTo>
                <a:cubicBezTo>
                  <a:pt x="1654" y="1314"/>
                  <a:pt x="1649" y="1314"/>
                  <a:pt x="1644" y="1313"/>
                </a:cubicBezTo>
                <a:cubicBezTo>
                  <a:pt x="1643" y="1319"/>
                  <a:pt x="1643" y="1324"/>
                  <a:pt x="1642" y="1330"/>
                </a:cubicBezTo>
                <a:cubicBezTo>
                  <a:pt x="1647" y="1330"/>
                  <a:pt x="1653" y="1331"/>
                  <a:pt x="1659" y="1331"/>
                </a:cubicBezTo>
                <a:cubicBezTo>
                  <a:pt x="1659" y="1326"/>
                  <a:pt x="1660" y="1320"/>
                  <a:pt x="1660" y="1315"/>
                </a:cubicBezTo>
                <a:close/>
                <a:moveTo>
                  <a:pt x="1663" y="1276"/>
                </a:moveTo>
                <a:cubicBezTo>
                  <a:pt x="1664" y="1271"/>
                  <a:pt x="1665" y="1265"/>
                  <a:pt x="1665" y="1260"/>
                </a:cubicBezTo>
                <a:cubicBezTo>
                  <a:pt x="1659" y="1259"/>
                  <a:pt x="1653" y="1259"/>
                  <a:pt x="1648" y="1258"/>
                </a:cubicBezTo>
                <a:cubicBezTo>
                  <a:pt x="1647" y="1264"/>
                  <a:pt x="1646" y="1270"/>
                  <a:pt x="1646" y="1276"/>
                </a:cubicBezTo>
                <a:cubicBezTo>
                  <a:pt x="1651" y="1276"/>
                  <a:pt x="1657" y="1276"/>
                  <a:pt x="1663" y="1276"/>
                </a:cubicBezTo>
                <a:close/>
                <a:moveTo>
                  <a:pt x="1679" y="1400"/>
                </a:moveTo>
                <a:cubicBezTo>
                  <a:pt x="1673" y="1399"/>
                  <a:pt x="1669" y="1399"/>
                  <a:pt x="1665" y="1398"/>
                </a:cubicBezTo>
                <a:cubicBezTo>
                  <a:pt x="1664" y="1403"/>
                  <a:pt x="1664" y="1408"/>
                  <a:pt x="1664" y="1412"/>
                </a:cubicBezTo>
                <a:cubicBezTo>
                  <a:pt x="1668" y="1412"/>
                  <a:pt x="1673" y="1413"/>
                  <a:pt x="1677" y="1413"/>
                </a:cubicBezTo>
                <a:cubicBezTo>
                  <a:pt x="1678" y="1409"/>
                  <a:pt x="1678" y="1405"/>
                  <a:pt x="1679" y="1400"/>
                </a:cubicBezTo>
                <a:close/>
                <a:moveTo>
                  <a:pt x="1684" y="1345"/>
                </a:moveTo>
                <a:cubicBezTo>
                  <a:pt x="1679" y="1344"/>
                  <a:pt x="1674" y="1343"/>
                  <a:pt x="1669" y="1343"/>
                </a:cubicBezTo>
                <a:cubicBezTo>
                  <a:pt x="1669" y="1348"/>
                  <a:pt x="1669" y="1353"/>
                  <a:pt x="1669" y="1358"/>
                </a:cubicBezTo>
                <a:cubicBezTo>
                  <a:pt x="1673" y="1358"/>
                  <a:pt x="1678" y="1359"/>
                  <a:pt x="1683" y="1359"/>
                </a:cubicBezTo>
                <a:cubicBezTo>
                  <a:pt x="1683" y="1354"/>
                  <a:pt x="1684" y="1349"/>
                  <a:pt x="1684" y="1345"/>
                </a:cubicBezTo>
                <a:close/>
                <a:moveTo>
                  <a:pt x="1689" y="1290"/>
                </a:moveTo>
                <a:cubicBezTo>
                  <a:pt x="1684" y="1290"/>
                  <a:pt x="1679" y="1289"/>
                  <a:pt x="1674" y="1289"/>
                </a:cubicBezTo>
                <a:cubicBezTo>
                  <a:pt x="1673" y="1294"/>
                  <a:pt x="1673" y="1299"/>
                  <a:pt x="1673" y="1304"/>
                </a:cubicBezTo>
                <a:cubicBezTo>
                  <a:pt x="1678" y="1304"/>
                  <a:pt x="1682" y="1305"/>
                  <a:pt x="1687" y="1305"/>
                </a:cubicBezTo>
                <a:cubicBezTo>
                  <a:pt x="1688" y="1300"/>
                  <a:pt x="1688" y="1295"/>
                  <a:pt x="1689" y="1290"/>
                </a:cubicBezTo>
                <a:close/>
                <a:moveTo>
                  <a:pt x="1694" y="1236"/>
                </a:moveTo>
                <a:cubicBezTo>
                  <a:pt x="1689" y="1235"/>
                  <a:pt x="1683" y="1234"/>
                  <a:pt x="1678" y="1234"/>
                </a:cubicBezTo>
                <a:cubicBezTo>
                  <a:pt x="1677" y="1239"/>
                  <a:pt x="1677" y="1245"/>
                  <a:pt x="1676" y="1251"/>
                </a:cubicBezTo>
                <a:cubicBezTo>
                  <a:pt x="1682" y="1251"/>
                  <a:pt x="1688" y="1251"/>
                  <a:pt x="1693" y="1252"/>
                </a:cubicBezTo>
                <a:cubicBezTo>
                  <a:pt x="1693" y="1247"/>
                  <a:pt x="1694" y="1241"/>
                  <a:pt x="1694" y="1236"/>
                </a:cubicBezTo>
                <a:close/>
                <a:moveTo>
                  <a:pt x="1697" y="1197"/>
                </a:moveTo>
                <a:cubicBezTo>
                  <a:pt x="1698" y="1192"/>
                  <a:pt x="1699" y="1186"/>
                  <a:pt x="1699" y="1181"/>
                </a:cubicBezTo>
                <a:cubicBezTo>
                  <a:pt x="1694" y="1180"/>
                  <a:pt x="1688" y="1180"/>
                  <a:pt x="1683" y="1179"/>
                </a:cubicBezTo>
                <a:cubicBezTo>
                  <a:pt x="1682" y="1185"/>
                  <a:pt x="1682" y="1191"/>
                  <a:pt x="1681" y="1196"/>
                </a:cubicBezTo>
                <a:cubicBezTo>
                  <a:pt x="1687" y="1197"/>
                  <a:pt x="1692" y="1197"/>
                  <a:pt x="1697" y="1197"/>
                </a:cubicBezTo>
                <a:close/>
                <a:moveTo>
                  <a:pt x="1713" y="1320"/>
                </a:moveTo>
                <a:cubicBezTo>
                  <a:pt x="1708" y="1320"/>
                  <a:pt x="1704" y="1319"/>
                  <a:pt x="1699" y="1319"/>
                </a:cubicBezTo>
                <a:cubicBezTo>
                  <a:pt x="1699" y="1324"/>
                  <a:pt x="1698" y="1329"/>
                  <a:pt x="1698" y="1334"/>
                </a:cubicBezTo>
                <a:cubicBezTo>
                  <a:pt x="1703" y="1334"/>
                  <a:pt x="1707" y="1334"/>
                  <a:pt x="1711" y="1334"/>
                </a:cubicBezTo>
                <a:cubicBezTo>
                  <a:pt x="1712" y="1329"/>
                  <a:pt x="1712" y="1325"/>
                  <a:pt x="1713" y="1320"/>
                </a:cubicBezTo>
                <a:close/>
                <a:moveTo>
                  <a:pt x="1717" y="1266"/>
                </a:moveTo>
                <a:cubicBezTo>
                  <a:pt x="1712" y="1265"/>
                  <a:pt x="1708" y="1265"/>
                  <a:pt x="1703" y="1264"/>
                </a:cubicBezTo>
                <a:cubicBezTo>
                  <a:pt x="1703" y="1269"/>
                  <a:pt x="1703" y="1274"/>
                  <a:pt x="1703" y="1279"/>
                </a:cubicBezTo>
                <a:cubicBezTo>
                  <a:pt x="1707" y="1279"/>
                  <a:pt x="1712" y="1280"/>
                  <a:pt x="1717" y="1280"/>
                </a:cubicBezTo>
                <a:cubicBezTo>
                  <a:pt x="1717" y="1275"/>
                  <a:pt x="1717" y="1270"/>
                  <a:pt x="1717" y="1266"/>
                </a:cubicBezTo>
                <a:close/>
                <a:moveTo>
                  <a:pt x="1724" y="1211"/>
                </a:moveTo>
                <a:cubicBezTo>
                  <a:pt x="1718" y="1211"/>
                  <a:pt x="1713" y="1210"/>
                  <a:pt x="1708" y="1210"/>
                </a:cubicBezTo>
                <a:cubicBezTo>
                  <a:pt x="1708" y="1215"/>
                  <a:pt x="1707" y="1220"/>
                  <a:pt x="1707" y="1226"/>
                </a:cubicBezTo>
                <a:cubicBezTo>
                  <a:pt x="1712" y="1226"/>
                  <a:pt x="1717" y="1226"/>
                  <a:pt x="1722" y="1227"/>
                </a:cubicBezTo>
                <a:cubicBezTo>
                  <a:pt x="1723" y="1222"/>
                  <a:pt x="1723" y="1216"/>
                  <a:pt x="1724" y="1211"/>
                </a:cubicBezTo>
                <a:close/>
                <a:moveTo>
                  <a:pt x="1727" y="1172"/>
                </a:moveTo>
                <a:cubicBezTo>
                  <a:pt x="1727" y="1167"/>
                  <a:pt x="1728" y="1162"/>
                  <a:pt x="1728" y="1157"/>
                </a:cubicBezTo>
                <a:cubicBezTo>
                  <a:pt x="1723" y="1156"/>
                  <a:pt x="1717" y="1155"/>
                  <a:pt x="1712" y="1154"/>
                </a:cubicBezTo>
                <a:cubicBezTo>
                  <a:pt x="1711" y="1160"/>
                  <a:pt x="1711" y="1166"/>
                  <a:pt x="1711" y="1171"/>
                </a:cubicBezTo>
                <a:cubicBezTo>
                  <a:pt x="1716" y="1172"/>
                  <a:pt x="1722" y="1172"/>
                  <a:pt x="1727" y="1172"/>
                </a:cubicBezTo>
                <a:close/>
                <a:moveTo>
                  <a:pt x="1742" y="1296"/>
                </a:moveTo>
                <a:cubicBezTo>
                  <a:pt x="1738" y="1295"/>
                  <a:pt x="1733" y="1295"/>
                  <a:pt x="1729" y="1294"/>
                </a:cubicBezTo>
                <a:cubicBezTo>
                  <a:pt x="1728" y="1299"/>
                  <a:pt x="1728" y="1304"/>
                  <a:pt x="1728" y="1308"/>
                </a:cubicBezTo>
                <a:cubicBezTo>
                  <a:pt x="1732" y="1308"/>
                  <a:pt x="1737" y="1309"/>
                  <a:pt x="1741" y="1309"/>
                </a:cubicBezTo>
                <a:cubicBezTo>
                  <a:pt x="1741" y="1305"/>
                  <a:pt x="1742" y="1300"/>
                  <a:pt x="1742" y="1296"/>
                </a:cubicBezTo>
                <a:close/>
                <a:moveTo>
                  <a:pt x="1747" y="1242"/>
                </a:moveTo>
                <a:cubicBezTo>
                  <a:pt x="1743" y="1241"/>
                  <a:pt x="1738" y="1241"/>
                  <a:pt x="1733" y="1240"/>
                </a:cubicBezTo>
                <a:cubicBezTo>
                  <a:pt x="1733" y="1245"/>
                  <a:pt x="1733" y="1249"/>
                  <a:pt x="1732" y="1254"/>
                </a:cubicBezTo>
                <a:cubicBezTo>
                  <a:pt x="1737" y="1254"/>
                  <a:pt x="1742" y="1254"/>
                  <a:pt x="1746" y="1255"/>
                </a:cubicBezTo>
                <a:cubicBezTo>
                  <a:pt x="1747" y="1250"/>
                  <a:pt x="1747" y="1246"/>
                  <a:pt x="1747" y="1242"/>
                </a:cubicBezTo>
                <a:close/>
                <a:moveTo>
                  <a:pt x="1752" y="1187"/>
                </a:moveTo>
                <a:cubicBezTo>
                  <a:pt x="1747" y="1186"/>
                  <a:pt x="1742" y="1186"/>
                  <a:pt x="1737" y="1185"/>
                </a:cubicBezTo>
                <a:cubicBezTo>
                  <a:pt x="1737" y="1190"/>
                  <a:pt x="1736" y="1195"/>
                  <a:pt x="1736" y="1201"/>
                </a:cubicBezTo>
                <a:cubicBezTo>
                  <a:pt x="1741" y="1201"/>
                  <a:pt x="1746" y="1201"/>
                  <a:pt x="1752" y="1201"/>
                </a:cubicBezTo>
                <a:cubicBezTo>
                  <a:pt x="1752" y="1196"/>
                  <a:pt x="1752" y="1191"/>
                  <a:pt x="1752" y="1187"/>
                </a:cubicBezTo>
                <a:close/>
                <a:moveTo>
                  <a:pt x="1758" y="1132"/>
                </a:moveTo>
                <a:cubicBezTo>
                  <a:pt x="1753" y="1131"/>
                  <a:pt x="1747" y="1131"/>
                  <a:pt x="1742" y="1130"/>
                </a:cubicBezTo>
                <a:cubicBezTo>
                  <a:pt x="1742" y="1136"/>
                  <a:pt x="1741" y="1141"/>
                  <a:pt x="1741" y="1146"/>
                </a:cubicBezTo>
                <a:cubicBezTo>
                  <a:pt x="1746" y="1146"/>
                  <a:pt x="1751" y="1147"/>
                  <a:pt x="1756" y="1147"/>
                </a:cubicBezTo>
                <a:cubicBezTo>
                  <a:pt x="1757" y="1142"/>
                  <a:pt x="1757" y="1137"/>
                  <a:pt x="1758" y="1132"/>
                </a:cubicBezTo>
                <a:close/>
                <a:moveTo>
                  <a:pt x="1762" y="1077"/>
                </a:moveTo>
                <a:cubicBezTo>
                  <a:pt x="1757" y="1077"/>
                  <a:pt x="1752" y="1076"/>
                  <a:pt x="1747" y="1076"/>
                </a:cubicBezTo>
                <a:cubicBezTo>
                  <a:pt x="1747" y="1082"/>
                  <a:pt x="1746" y="1087"/>
                  <a:pt x="1746" y="1092"/>
                </a:cubicBezTo>
                <a:cubicBezTo>
                  <a:pt x="1751" y="1092"/>
                  <a:pt x="1756" y="1092"/>
                  <a:pt x="1760" y="1092"/>
                </a:cubicBezTo>
                <a:cubicBezTo>
                  <a:pt x="1761" y="1087"/>
                  <a:pt x="1762" y="1082"/>
                  <a:pt x="1762" y="1077"/>
                </a:cubicBezTo>
                <a:close/>
                <a:moveTo>
                  <a:pt x="1776" y="1217"/>
                </a:moveTo>
                <a:cubicBezTo>
                  <a:pt x="1772" y="1216"/>
                  <a:pt x="1768" y="1216"/>
                  <a:pt x="1763" y="1215"/>
                </a:cubicBezTo>
                <a:cubicBezTo>
                  <a:pt x="1763" y="1220"/>
                  <a:pt x="1763" y="1224"/>
                  <a:pt x="1763" y="1229"/>
                </a:cubicBezTo>
                <a:cubicBezTo>
                  <a:pt x="1767" y="1229"/>
                  <a:pt x="1771" y="1229"/>
                  <a:pt x="1775" y="1230"/>
                </a:cubicBezTo>
                <a:cubicBezTo>
                  <a:pt x="1776" y="1225"/>
                  <a:pt x="1776" y="1221"/>
                  <a:pt x="1776" y="1217"/>
                </a:cubicBezTo>
                <a:close/>
                <a:moveTo>
                  <a:pt x="1781" y="1162"/>
                </a:moveTo>
                <a:cubicBezTo>
                  <a:pt x="1776" y="1162"/>
                  <a:pt x="1772" y="1161"/>
                  <a:pt x="1767" y="1161"/>
                </a:cubicBezTo>
                <a:cubicBezTo>
                  <a:pt x="1767" y="1166"/>
                  <a:pt x="1767" y="1170"/>
                  <a:pt x="1767" y="1175"/>
                </a:cubicBezTo>
                <a:cubicBezTo>
                  <a:pt x="1772" y="1175"/>
                  <a:pt x="1776" y="1175"/>
                  <a:pt x="1780" y="1175"/>
                </a:cubicBezTo>
                <a:cubicBezTo>
                  <a:pt x="1781" y="1171"/>
                  <a:pt x="1781" y="1167"/>
                  <a:pt x="1781" y="1162"/>
                </a:cubicBezTo>
                <a:close/>
                <a:moveTo>
                  <a:pt x="1786" y="1108"/>
                </a:moveTo>
                <a:cubicBezTo>
                  <a:pt x="1782" y="1107"/>
                  <a:pt x="1777" y="1107"/>
                  <a:pt x="1773" y="1106"/>
                </a:cubicBezTo>
                <a:cubicBezTo>
                  <a:pt x="1772" y="1111"/>
                  <a:pt x="1772" y="1116"/>
                  <a:pt x="1771" y="1121"/>
                </a:cubicBezTo>
                <a:cubicBezTo>
                  <a:pt x="1776" y="1121"/>
                  <a:pt x="1781" y="1121"/>
                  <a:pt x="1785" y="1122"/>
                </a:cubicBezTo>
                <a:cubicBezTo>
                  <a:pt x="1785" y="1117"/>
                  <a:pt x="1786" y="1112"/>
                  <a:pt x="1786" y="1108"/>
                </a:cubicBezTo>
                <a:close/>
                <a:moveTo>
                  <a:pt x="1791" y="1053"/>
                </a:moveTo>
                <a:cubicBezTo>
                  <a:pt x="1786" y="1052"/>
                  <a:pt x="1782" y="1052"/>
                  <a:pt x="1777" y="1051"/>
                </a:cubicBezTo>
                <a:cubicBezTo>
                  <a:pt x="1776" y="1057"/>
                  <a:pt x="1776" y="1062"/>
                  <a:pt x="1775" y="1066"/>
                </a:cubicBezTo>
                <a:cubicBezTo>
                  <a:pt x="1780" y="1067"/>
                  <a:pt x="1785" y="1067"/>
                  <a:pt x="1790" y="1067"/>
                </a:cubicBezTo>
                <a:cubicBezTo>
                  <a:pt x="1790" y="1062"/>
                  <a:pt x="1791" y="1058"/>
                  <a:pt x="1791" y="1053"/>
                </a:cubicBezTo>
                <a:close/>
                <a:moveTo>
                  <a:pt x="1796" y="998"/>
                </a:moveTo>
                <a:cubicBezTo>
                  <a:pt x="1791" y="998"/>
                  <a:pt x="1787" y="997"/>
                  <a:pt x="1781" y="997"/>
                </a:cubicBezTo>
                <a:cubicBezTo>
                  <a:pt x="1781" y="1002"/>
                  <a:pt x="1781" y="1007"/>
                  <a:pt x="1781" y="1012"/>
                </a:cubicBezTo>
                <a:cubicBezTo>
                  <a:pt x="1786" y="1012"/>
                  <a:pt x="1791" y="1013"/>
                  <a:pt x="1795" y="1013"/>
                </a:cubicBezTo>
                <a:cubicBezTo>
                  <a:pt x="1796" y="1008"/>
                  <a:pt x="1796" y="1003"/>
                  <a:pt x="1796" y="998"/>
                </a:cubicBezTo>
                <a:close/>
                <a:moveTo>
                  <a:pt x="1799" y="958"/>
                </a:moveTo>
                <a:cubicBezTo>
                  <a:pt x="1800" y="953"/>
                  <a:pt x="1800" y="949"/>
                  <a:pt x="1800" y="945"/>
                </a:cubicBezTo>
                <a:cubicBezTo>
                  <a:pt x="1795" y="944"/>
                  <a:pt x="1791" y="944"/>
                  <a:pt x="1786" y="943"/>
                </a:cubicBezTo>
                <a:cubicBezTo>
                  <a:pt x="1786" y="949"/>
                  <a:pt x="1785" y="953"/>
                  <a:pt x="1785" y="958"/>
                </a:cubicBezTo>
                <a:cubicBezTo>
                  <a:pt x="1790" y="958"/>
                  <a:pt x="1795" y="958"/>
                  <a:pt x="1799" y="958"/>
                </a:cubicBezTo>
                <a:close/>
                <a:moveTo>
                  <a:pt x="843" y="1648"/>
                </a:moveTo>
                <a:cubicBezTo>
                  <a:pt x="843" y="1648"/>
                  <a:pt x="843" y="1648"/>
                  <a:pt x="843" y="1648"/>
                </a:cubicBezTo>
                <a:cubicBezTo>
                  <a:pt x="843" y="1648"/>
                  <a:pt x="843" y="1648"/>
                  <a:pt x="843" y="1648"/>
                </a:cubicBezTo>
                <a:close/>
                <a:moveTo>
                  <a:pt x="710" y="1609"/>
                </a:moveTo>
                <a:cubicBezTo>
                  <a:pt x="710" y="1609"/>
                  <a:pt x="710" y="1609"/>
                  <a:pt x="710" y="1609"/>
                </a:cubicBezTo>
                <a:cubicBezTo>
                  <a:pt x="710" y="1609"/>
                  <a:pt x="710" y="1609"/>
                  <a:pt x="710" y="1609"/>
                </a:cubicBezTo>
                <a:close/>
                <a:moveTo>
                  <a:pt x="1668" y="983"/>
                </a:moveTo>
                <a:cubicBezTo>
                  <a:pt x="1668" y="983"/>
                  <a:pt x="1668" y="983"/>
                  <a:pt x="1668" y="983"/>
                </a:cubicBezTo>
                <a:cubicBezTo>
                  <a:pt x="1668" y="983"/>
                  <a:pt x="1668" y="983"/>
                  <a:pt x="1668" y="983"/>
                </a:cubicBezTo>
                <a:cubicBezTo>
                  <a:pt x="1668" y="983"/>
                  <a:pt x="1668" y="982"/>
                  <a:pt x="1668" y="982"/>
                </a:cubicBezTo>
                <a:cubicBezTo>
                  <a:pt x="1668" y="982"/>
                  <a:pt x="1668" y="982"/>
                  <a:pt x="1668" y="982"/>
                </a:cubicBezTo>
                <a:cubicBezTo>
                  <a:pt x="1668" y="982"/>
                  <a:pt x="1668" y="983"/>
                  <a:pt x="1668" y="983"/>
                </a:cubicBezTo>
                <a:close/>
                <a:moveTo>
                  <a:pt x="1668" y="983"/>
                </a:moveTo>
                <a:cubicBezTo>
                  <a:pt x="1668" y="983"/>
                  <a:pt x="1668" y="983"/>
                  <a:pt x="1668" y="983"/>
                </a:cubicBezTo>
                <a:cubicBezTo>
                  <a:pt x="1668" y="983"/>
                  <a:pt x="1668" y="983"/>
                  <a:pt x="1668" y="983"/>
                </a:cubicBezTo>
                <a:close/>
                <a:moveTo>
                  <a:pt x="1063" y="1641"/>
                </a:moveTo>
                <a:cubicBezTo>
                  <a:pt x="1063" y="1641"/>
                  <a:pt x="1063" y="1641"/>
                  <a:pt x="1063" y="1641"/>
                </a:cubicBezTo>
                <a:cubicBezTo>
                  <a:pt x="1063" y="1641"/>
                  <a:pt x="1063" y="1641"/>
                  <a:pt x="1063" y="1641"/>
                </a:cubicBezTo>
                <a:cubicBezTo>
                  <a:pt x="1063" y="1641"/>
                  <a:pt x="1063" y="1641"/>
                  <a:pt x="1063" y="1641"/>
                </a:cubicBezTo>
                <a:cubicBezTo>
                  <a:pt x="1063" y="1641"/>
                  <a:pt x="1063" y="1641"/>
                  <a:pt x="1063" y="1641"/>
                </a:cubicBezTo>
                <a:close/>
                <a:moveTo>
                  <a:pt x="201" y="826"/>
                </a:moveTo>
                <a:cubicBezTo>
                  <a:pt x="209" y="818"/>
                  <a:pt x="211" y="809"/>
                  <a:pt x="205" y="799"/>
                </a:cubicBezTo>
                <a:cubicBezTo>
                  <a:pt x="205" y="799"/>
                  <a:pt x="205" y="798"/>
                  <a:pt x="205" y="798"/>
                </a:cubicBezTo>
                <a:cubicBezTo>
                  <a:pt x="212" y="804"/>
                  <a:pt x="220" y="806"/>
                  <a:pt x="229" y="801"/>
                </a:cubicBezTo>
                <a:cubicBezTo>
                  <a:pt x="230" y="801"/>
                  <a:pt x="231" y="800"/>
                  <a:pt x="232" y="800"/>
                </a:cubicBezTo>
                <a:cubicBezTo>
                  <a:pt x="233" y="797"/>
                  <a:pt x="235" y="795"/>
                  <a:pt x="236" y="793"/>
                </a:cubicBezTo>
                <a:cubicBezTo>
                  <a:pt x="239" y="786"/>
                  <a:pt x="237" y="779"/>
                  <a:pt x="232" y="773"/>
                </a:cubicBezTo>
                <a:cubicBezTo>
                  <a:pt x="227" y="768"/>
                  <a:pt x="219" y="766"/>
                  <a:pt x="212" y="769"/>
                </a:cubicBezTo>
                <a:cubicBezTo>
                  <a:pt x="205" y="772"/>
                  <a:pt x="201" y="779"/>
                  <a:pt x="201" y="786"/>
                </a:cubicBezTo>
                <a:cubicBezTo>
                  <a:pt x="201" y="790"/>
                  <a:pt x="203" y="793"/>
                  <a:pt x="204" y="797"/>
                </a:cubicBezTo>
                <a:cubicBezTo>
                  <a:pt x="202" y="796"/>
                  <a:pt x="200" y="795"/>
                  <a:pt x="198" y="794"/>
                </a:cubicBezTo>
                <a:cubicBezTo>
                  <a:pt x="191" y="791"/>
                  <a:pt x="184" y="792"/>
                  <a:pt x="178" y="797"/>
                </a:cubicBezTo>
                <a:cubicBezTo>
                  <a:pt x="172" y="802"/>
                  <a:pt x="170" y="808"/>
                  <a:pt x="172" y="816"/>
                </a:cubicBezTo>
                <a:cubicBezTo>
                  <a:pt x="173" y="818"/>
                  <a:pt x="174" y="821"/>
                  <a:pt x="175" y="823"/>
                </a:cubicBezTo>
                <a:cubicBezTo>
                  <a:pt x="183" y="829"/>
                  <a:pt x="192" y="832"/>
                  <a:pt x="201" y="826"/>
                </a:cubicBezTo>
                <a:close/>
                <a:moveTo>
                  <a:pt x="471" y="1506"/>
                </a:moveTo>
                <a:cubicBezTo>
                  <a:pt x="471" y="1506"/>
                  <a:pt x="471" y="1506"/>
                  <a:pt x="471" y="1506"/>
                </a:cubicBezTo>
                <a:cubicBezTo>
                  <a:pt x="471" y="1506"/>
                  <a:pt x="471" y="1506"/>
                  <a:pt x="471" y="1506"/>
                </a:cubicBezTo>
                <a:cubicBezTo>
                  <a:pt x="471" y="1506"/>
                  <a:pt x="471" y="1506"/>
                  <a:pt x="471" y="1506"/>
                </a:cubicBezTo>
                <a:cubicBezTo>
                  <a:pt x="471" y="1506"/>
                  <a:pt x="471" y="1506"/>
                  <a:pt x="471" y="1506"/>
                </a:cubicBezTo>
                <a:close/>
                <a:moveTo>
                  <a:pt x="196" y="880"/>
                </a:moveTo>
                <a:cubicBezTo>
                  <a:pt x="197" y="879"/>
                  <a:pt x="199" y="877"/>
                  <a:pt x="200" y="876"/>
                </a:cubicBezTo>
                <a:cubicBezTo>
                  <a:pt x="204" y="869"/>
                  <a:pt x="204" y="861"/>
                  <a:pt x="200" y="855"/>
                </a:cubicBezTo>
                <a:cubicBezTo>
                  <a:pt x="195" y="848"/>
                  <a:pt x="188" y="845"/>
                  <a:pt x="180" y="848"/>
                </a:cubicBezTo>
                <a:cubicBezTo>
                  <a:pt x="178" y="848"/>
                  <a:pt x="176" y="849"/>
                  <a:pt x="174" y="850"/>
                </a:cubicBezTo>
                <a:cubicBezTo>
                  <a:pt x="174" y="849"/>
                  <a:pt x="174" y="849"/>
                  <a:pt x="174" y="849"/>
                </a:cubicBezTo>
                <a:cubicBezTo>
                  <a:pt x="174" y="849"/>
                  <a:pt x="174" y="849"/>
                  <a:pt x="174" y="849"/>
                </a:cubicBezTo>
                <a:cubicBezTo>
                  <a:pt x="174" y="849"/>
                  <a:pt x="174" y="849"/>
                  <a:pt x="174" y="849"/>
                </a:cubicBezTo>
                <a:cubicBezTo>
                  <a:pt x="165" y="857"/>
                  <a:pt x="166" y="867"/>
                  <a:pt x="169" y="877"/>
                </a:cubicBezTo>
                <a:cubicBezTo>
                  <a:pt x="169" y="877"/>
                  <a:pt x="169" y="878"/>
                  <a:pt x="169" y="878"/>
                </a:cubicBezTo>
                <a:cubicBezTo>
                  <a:pt x="178" y="883"/>
                  <a:pt x="187" y="886"/>
                  <a:pt x="196" y="880"/>
                </a:cubicBezTo>
                <a:close/>
                <a:moveTo>
                  <a:pt x="244" y="665"/>
                </a:moveTo>
                <a:cubicBezTo>
                  <a:pt x="244" y="665"/>
                  <a:pt x="244" y="665"/>
                  <a:pt x="244" y="665"/>
                </a:cubicBezTo>
                <a:cubicBezTo>
                  <a:pt x="244" y="665"/>
                  <a:pt x="244" y="665"/>
                  <a:pt x="244" y="665"/>
                </a:cubicBezTo>
                <a:close/>
                <a:moveTo>
                  <a:pt x="549" y="1568"/>
                </a:move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lose/>
                <a:moveTo>
                  <a:pt x="580" y="1562"/>
                </a:moveTo>
                <a:cubicBezTo>
                  <a:pt x="584" y="1552"/>
                  <a:pt x="578" y="1541"/>
                  <a:pt x="568" y="1538"/>
                </a:cubicBezTo>
                <a:cubicBezTo>
                  <a:pt x="562" y="1536"/>
                  <a:pt x="557" y="1537"/>
                  <a:pt x="552" y="1540"/>
                </a:cubicBezTo>
                <a:cubicBezTo>
                  <a:pt x="553" y="1538"/>
                  <a:pt x="554" y="1535"/>
                  <a:pt x="555" y="1533"/>
                </a:cubicBezTo>
                <a:cubicBezTo>
                  <a:pt x="558" y="1525"/>
                  <a:pt x="555" y="1516"/>
                  <a:pt x="548" y="1511"/>
                </a:cubicBezTo>
                <a:cubicBezTo>
                  <a:pt x="541" y="1507"/>
                  <a:pt x="532" y="1507"/>
                  <a:pt x="526" y="1513"/>
                </a:cubicBezTo>
                <a:cubicBezTo>
                  <a:pt x="520" y="1518"/>
                  <a:pt x="518" y="1528"/>
                  <a:pt x="522" y="1535"/>
                </a:cubicBezTo>
                <a:cubicBezTo>
                  <a:pt x="526" y="1543"/>
                  <a:pt x="535" y="1546"/>
                  <a:pt x="543" y="1544"/>
                </a:cubicBezTo>
                <a:cubicBezTo>
                  <a:pt x="546" y="1543"/>
                  <a:pt x="549" y="1541"/>
                  <a:pt x="552" y="1540"/>
                </a:cubicBezTo>
                <a:cubicBezTo>
                  <a:pt x="543" y="1550"/>
                  <a:pt x="542" y="1556"/>
                  <a:pt x="549" y="1568"/>
                </a:cubicBezTo>
                <a:cubicBezTo>
                  <a:pt x="551" y="1570"/>
                  <a:pt x="553" y="1571"/>
                  <a:pt x="555" y="1572"/>
                </a:cubicBezTo>
                <a:cubicBezTo>
                  <a:pt x="565" y="1576"/>
                  <a:pt x="576" y="1572"/>
                  <a:pt x="580" y="1562"/>
                </a:cubicBezTo>
                <a:close/>
                <a:moveTo>
                  <a:pt x="788" y="1643"/>
                </a:moveTo>
                <a:cubicBezTo>
                  <a:pt x="788" y="1643"/>
                  <a:pt x="788" y="1643"/>
                  <a:pt x="788" y="1643"/>
                </a:cubicBezTo>
                <a:cubicBezTo>
                  <a:pt x="788" y="1643"/>
                  <a:pt x="788" y="1643"/>
                  <a:pt x="788" y="1643"/>
                </a:cubicBezTo>
                <a:cubicBezTo>
                  <a:pt x="788" y="1643"/>
                  <a:pt x="788" y="1643"/>
                  <a:pt x="788" y="1643"/>
                </a:cubicBezTo>
                <a:cubicBezTo>
                  <a:pt x="788" y="1643"/>
                  <a:pt x="788" y="1643"/>
                  <a:pt x="788" y="1643"/>
                </a:cubicBezTo>
                <a:close/>
                <a:moveTo>
                  <a:pt x="1407" y="1452"/>
                </a:moveTo>
                <a:cubicBezTo>
                  <a:pt x="1407" y="1452"/>
                  <a:pt x="1407" y="1452"/>
                  <a:pt x="1407" y="1452"/>
                </a:cubicBezTo>
                <a:cubicBezTo>
                  <a:pt x="1407" y="1452"/>
                  <a:pt x="1407" y="1452"/>
                  <a:pt x="1407" y="1452"/>
                </a:cubicBezTo>
                <a:cubicBezTo>
                  <a:pt x="1407" y="1452"/>
                  <a:pt x="1407" y="1452"/>
                  <a:pt x="1407" y="1452"/>
                </a:cubicBezTo>
                <a:cubicBezTo>
                  <a:pt x="1407" y="1452"/>
                  <a:pt x="1407" y="1452"/>
                  <a:pt x="1407" y="1452"/>
                </a:cubicBezTo>
                <a:close/>
                <a:moveTo>
                  <a:pt x="424" y="1443"/>
                </a:moveTo>
                <a:cubicBezTo>
                  <a:pt x="429" y="1436"/>
                  <a:pt x="428" y="1426"/>
                  <a:pt x="423" y="1420"/>
                </a:cubicBezTo>
                <a:cubicBezTo>
                  <a:pt x="416" y="1414"/>
                  <a:pt x="407" y="1412"/>
                  <a:pt x="399" y="1417"/>
                </a:cubicBezTo>
                <a:cubicBezTo>
                  <a:pt x="392" y="1422"/>
                  <a:pt x="389" y="1431"/>
                  <a:pt x="392" y="1439"/>
                </a:cubicBezTo>
                <a:cubicBezTo>
                  <a:pt x="393" y="1441"/>
                  <a:pt x="394" y="1444"/>
                  <a:pt x="395" y="1446"/>
                </a:cubicBezTo>
                <a:cubicBezTo>
                  <a:pt x="397" y="1447"/>
                  <a:pt x="400" y="1448"/>
                  <a:pt x="402" y="1449"/>
                </a:cubicBezTo>
                <a:cubicBezTo>
                  <a:pt x="410" y="1453"/>
                  <a:pt x="419" y="1450"/>
                  <a:pt x="424" y="1443"/>
                </a:cubicBezTo>
                <a:close/>
                <a:moveTo>
                  <a:pt x="251" y="1187"/>
                </a:moveTo>
                <a:cubicBezTo>
                  <a:pt x="251" y="1187"/>
                  <a:pt x="251" y="1187"/>
                  <a:pt x="251" y="1187"/>
                </a:cubicBezTo>
                <a:cubicBezTo>
                  <a:pt x="251" y="1187"/>
                  <a:pt x="251" y="1187"/>
                  <a:pt x="250" y="1188"/>
                </a:cubicBezTo>
                <a:lnTo>
                  <a:pt x="251" y="1187"/>
                </a:lnTo>
                <a:close/>
                <a:moveTo>
                  <a:pt x="251" y="1187"/>
                </a:moveTo>
                <a:cubicBezTo>
                  <a:pt x="252" y="1185"/>
                  <a:pt x="254" y="1183"/>
                  <a:pt x="256" y="1181"/>
                </a:cubicBezTo>
                <a:cubicBezTo>
                  <a:pt x="260" y="1174"/>
                  <a:pt x="259" y="1164"/>
                  <a:pt x="253" y="1158"/>
                </a:cubicBezTo>
                <a:cubicBezTo>
                  <a:pt x="247" y="1153"/>
                  <a:pt x="238" y="1152"/>
                  <a:pt x="231" y="1156"/>
                </a:cubicBezTo>
                <a:cubicBezTo>
                  <a:pt x="224" y="1160"/>
                  <a:pt x="220" y="1169"/>
                  <a:pt x="223" y="1177"/>
                </a:cubicBezTo>
                <a:cubicBezTo>
                  <a:pt x="224" y="1180"/>
                  <a:pt x="225" y="1182"/>
                  <a:pt x="226" y="1185"/>
                </a:cubicBezTo>
                <a:cubicBezTo>
                  <a:pt x="234" y="1189"/>
                  <a:pt x="242" y="1191"/>
                  <a:pt x="251" y="1187"/>
                </a:cubicBezTo>
                <a:close/>
                <a:moveTo>
                  <a:pt x="777" y="218"/>
                </a:moveTo>
                <a:cubicBezTo>
                  <a:pt x="783" y="224"/>
                  <a:pt x="791" y="225"/>
                  <a:pt x="799" y="222"/>
                </a:cubicBezTo>
                <a:cubicBezTo>
                  <a:pt x="801" y="221"/>
                  <a:pt x="802" y="220"/>
                  <a:pt x="804" y="219"/>
                </a:cubicBezTo>
                <a:cubicBezTo>
                  <a:pt x="804" y="218"/>
                  <a:pt x="805" y="217"/>
                  <a:pt x="806" y="215"/>
                </a:cubicBezTo>
                <a:cubicBezTo>
                  <a:pt x="810" y="207"/>
                  <a:pt x="809" y="200"/>
                  <a:pt x="804" y="193"/>
                </a:cubicBezTo>
                <a:cubicBezTo>
                  <a:pt x="799" y="188"/>
                  <a:pt x="791" y="186"/>
                  <a:pt x="783" y="189"/>
                </a:cubicBezTo>
                <a:cubicBezTo>
                  <a:pt x="781" y="190"/>
                  <a:pt x="779" y="190"/>
                  <a:pt x="777" y="191"/>
                </a:cubicBezTo>
                <a:cubicBezTo>
                  <a:pt x="776" y="193"/>
                  <a:pt x="775" y="195"/>
                  <a:pt x="774" y="197"/>
                </a:cubicBezTo>
                <a:cubicBezTo>
                  <a:pt x="771" y="205"/>
                  <a:pt x="772" y="213"/>
                  <a:pt x="777" y="218"/>
                </a:cubicBezTo>
                <a:close/>
                <a:moveTo>
                  <a:pt x="1158" y="226"/>
                </a:moveTo>
                <a:cubicBezTo>
                  <a:pt x="1152" y="232"/>
                  <a:pt x="1151" y="240"/>
                  <a:pt x="1155" y="248"/>
                </a:cubicBezTo>
                <a:cubicBezTo>
                  <a:pt x="1156" y="249"/>
                  <a:pt x="1156" y="251"/>
                  <a:pt x="1157" y="252"/>
                </a:cubicBezTo>
                <a:cubicBezTo>
                  <a:pt x="1158" y="253"/>
                  <a:pt x="1160" y="254"/>
                  <a:pt x="1161" y="254"/>
                </a:cubicBezTo>
                <a:cubicBezTo>
                  <a:pt x="1169" y="259"/>
                  <a:pt x="1177" y="258"/>
                  <a:pt x="1183" y="252"/>
                </a:cubicBezTo>
                <a:cubicBezTo>
                  <a:pt x="1189" y="247"/>
                  <a:pt x="1190" y="240"/>
                  <a:pt x="1187" y="232"/>
                </a:cubicBezTo>
                <a:cubicBezTo>
                  <a:pt x="1187" y="230"/>
                  <a:pt x="1186" y="228"/>
                  <a:pt x="1185" y="225"/>
                </a:cubicBezTo>
                <a:cubicBezTo>
                  <a:pt x="1183" y="225"/>
                  <a:pt x="1181" y="224"/>
                  <a:pt x="1179" y="223"/>
                </a:cubicBezTo>
                <a:cubicBezTo>
                  <a:pt x="1172" y="219"/>
                  <a:pt x="1163" y="221"/>
                  <a:pt x="1158" y="226"/>
                </a:cubicBezTo>
                <a:close/>
                <a:moveTo>
                  <a:pt x="211" y="717"/>
                </a:moveTo>
                <a:cubicBezTo>
                  <a:pt x="211" y="717"/>
                  <a:pt x="211" y="716"/>
                  <a:pt x="211" y="716"/>
                </a:cubicBezTo>
                <a:cubicBezTo>
                  <a:pt x="211" y="716"/>
                  <a:pt x="211" y="716"/>
                  <a:pt x="211" y="716"/>
                </a:cubicBezTo>
                <a:cubicBezTo>
                  <a:pt x="211" y="716"/>
                  <a:pt x="210" y="717"/>
                  <a:pt x="210" y="717"/>
                </a:cubicBezTo>
                <a:cubicBezTo>
                  <a:pt x="210" y="717"/>
                  <a:pt x="210" y="717"/>
                  <a:pt x="211" y="717"/>
                </a:cubicBezTo>
                <a:close/>
                <a:moveTo>
                  <a:pt x="214" y="747"/>
                </a:moveTo>
                <a:cubicBezTo>
                  <a:pt x="221" y="751"/>
                  <a:pt x="231" y="750"/>
                  <a:pt x="237" y="744"/>
                </a:cubicBezTo>
                <a:cubicBezTo>
                  <a:pt x="243" y="738"/>
                  <a:pt x="244" y="729"/>
                  <a:pt x="240" y="722"/>
                </a:cubicBezTo>
                <a:cubicBezTo>
                  <a:pt x="235" y="715"/>
                  <a:pt x="227" y="711"/>
                  <a:pt x="218" y="714"/>
                </a:cubicBezTo>
                <a:cubicBezTo>
                  <a:pt x="216" y="715"/>
                  <a:pt x="213" y="716"/>
                  <a:pt x="211" y="717"/>
                </a:cubicBezTo>
                <a:cubicBezTo>
                  <a:pt x="209" y="719"/>
                  <a:pt x="208" y="722"/>
                  <a:pt x="207" y="725"/>
                </a:cubicBezTo>
                <a:cubicBezTo>
                  <a:pt x="204" y="733"/>
                  <a:pt x="207" y="742"/>
                  <a:pt x="214" y="747"/>
                </a:cubicBezTo>
                <a:close/>
                <a:moveTo>
                  <a:pt x="1542" y="558"/>
                </a:moveTo>
                <a:cubicBezTo>
                  <a:pt x="1541" y="559"/>
                  <a:pt x="1539" y="561"/>
                  <a:pt x="1538" y="563"/>
                </a:cubicBezTo>
                <a:cubicBezTo>
                  <a:pt x="1533" y="570"/>
                  <a:pt x="1534" y="580"/>
                  <a:pt x="1540" y="586"/>
                </a:cubicBezTo>
                <a:cubicBezTo>
                  <a:pt x="1546" y="592"/>
                  <a:pt x="1555" y="593"/>
                  <a:pt x="1562" y="589"/>
                </a:cubicBezTo>
                <a:cubicBezTo>
                  <a:pt x="1569" y="585"/>
                  <a:pt x="1573" y="576"/>
                  <a:pt x="1570" y="568"/>
                </a:cubicBezTo>
                <a:cubicBezTo>
                  <a:pt x="1569" y="565"/>
                  <a:pt x="1568" y="562"/>
                  <a:pt x="1567" y="560"/>
                </a:cubicBezTo>
                <a:cubicBezTo>
                  <a:pt x="1559" y="556"/>
                  <a:pt x="1551" y="553"/>
                  <a:pt x="1542" y="558"/>
                </a:cubicBezTo>
                <a:close/>
                <a:moveTo>
                  <a:pt x="1542" y="558"/>
                </a:moveTo>
                <a:cubicBezTo>
                  <a:pt x="1542" y="558"/>
                  <a:pt x="1542" y="558"/>
                  <a:pt x="1542" y="558"/>
                </a:cubicBezTo>
                <a:cubicBezTo>
                  <a:pt x="1542" y="558"/>
                  <a:pt x="1542" y="557"/>
                  <a:pt x="1542" y="557"/>
                </a:cubicBezTo>
                <a:lnTo>
                  <a:pt x="1542" y="558"/>
                </a:lnTo>
                <a:close/>
                <a:moveTo>
                  <a:pt x="1559" y="1273"/>
                </a:moveTo>
                <a:cubicBezTo>
                  <a:pt x="1559" y="1273"/>
                  <a:pt x="1559" y="1273"/>
                  <a:pt x="1559" y="1273"/>
                </a:cubicBezTo>
                <a:cubicBezTo>
                  <a:pt x="1559" y="1273"/>
                  <a:pt x="1559" y="1273"/>
                  <a:pt x="1559" y="1273"/>
                </a:cubicBezTo>
                <a:cubicBezTo>
                  <a:pt x="1559" y="1273"/>
                  <a:pt x="1559" y="1272"/>
                  <a:pt x="1559" y="1272"/>
                </a:cubicBezTo>
                <a:cubicBezTo>
                  <a:pt x="1559" y="1272"/>
                  <a:pt x="1559" y="1273"/>
                  <a:pt x="1559" y="1273"/>
                </a:cubicBezTo>
                <a:close/>
                <a:moveTo>
                  <a:pt x="951" y="1657"/>
                </a:moveTo>
                <a:cubicBezTo>
                  <a:pt x="957" y="1652"/>
                  <a:pt x="959" y="1644"/>
                  <a:pt x="955" y="1635"/>
                </a:cubicBezTo>
                <a:cubicBezTo>
                  <a:pt x="955" y="1634"/>
                  <a:pt x="954" y="1632"/>
                  <a:pt x="953" y="1630"/>
                </a:cubicBezTo>
                <a:cubicBezTo>
                  <a:pt x="955" y="1631"/>
                  <a:pt x="957" y="1633"/>
                  <a:pt x="960" y="1634"/>
                </a:cubicBezTo>
                <a:cubicBezTo>
                  <a:pt x="967" y="1638"/>
                  <a:pt x="975" y="1637"/>
                  <a:pt x="981" y="1631"/>
                </a:cubicBezTo>
                <a:cubicBezTo>
                  <a:pt x="986" y="1625"/>
                  <a:pt x="987" y="1616"/>
                  <a:pt x="983" y="1609"/>
                </a:cubicBezTo>
                <a:cubicBezTo>
                  <a:pt x="979" y="1602"/>
                  <a:pt x="971" y="1599"/>
                  <a:pt x="963" y="1601"/>
                </a:cubicBezTo>
                <a:cubicBezTo>
                  <a:pt x="955" y="1603"/>
                  <a:pt x="950" y="1610"/>
                  <a:pt x="950" y="1619"/>
                </a:cubicBezTo>
                <a:cubicBezTo>
                  <a:pt x="950" y="1622"/>
                  <a:pt x="952" y="1626"/>
                  <a:pt x="953" y="1630"/>
                </a:cubicBezTo>
                <a:cubicBezTo>
                  <a:pt x="951" y="1629"/>
                  <a:pt x="949" y="1628"/>
                  <a:pt x="946" y="1627"/>
                </a:cubicBezTo>
                <a:cubicBezTo>
                  <a:pt x="939" y="1624"/>
                  <a:pt x="931" y="1625"/>
                  <a:pt x="926" y="1630"/>
                </a:cubicBezTo>
                <a:cubicBezTo>
                  <a:pt x="921" y="1635"/>
                  <a:pt x="919" y="1643"/>
                  <a:pt x="922" y="1651"/>
                </a:cubicBezTo>
                <a:cubicBezTo>
                  <a:pt x="923" y="1653"/>
                  <a:pt x="924" y="1654"/>
                  <a:pt x="925" y="1656"/>
                </a:cubicBezTo>
                <a:cubicBezTo>
                  <a:pt x="926" y="1657"/>
                  <a:pt x="928" y="1658"/>
                  <a:pt x="929" y="1659"/>
                </a:cubicBezTo>
                <a:cubicBezTo>
                  <a:pt x="937" y="1663"/>
                  <a:pt x="945" y="1662"/>
                  <a:pt x="951" y="1657"/>
                </a:cubicBezTo>
                <a:close/>
                <a:moveTo>
                  <a:pt x="925" y="1656"/>
                </a:moveTo>
                <a:cubicBezTo>
                  <a:pt x="925" y="1656"/>
                  <a:pt x="925" y="1656"/>
                  <a:pt x="924" y="1656"/>
                </a:cubicBezTo>
                <a:cubicBezTo>
                  <a:pt x="924" y="1656"/>
                  <a:pt x="925" y="1656"/>
                  <a:pt x="925" y="1656"/>
                </a:cubicBezTo>
                <a:cubicBezTo>
                  <a:pt x="925" y="1656"/>
                  <a:pt x="925" y="1657"/>
                  <a:pt x="925" y="1657"/>
                </a:cubicBezTo>
                <a:cubicBezTo>
                  <a:pt x="925" y="1657"/>
                  <a:pt x="925" y="1656"/>
                  <a:pt x="925" y="1656"/>
                </a:cubicBezTo>
                <a:close/>
                <a:moveTo>
                  <a:pt x="841" y="1619"/>
                </a:moveTo>
                <a:cubicBezTo>
                  <a:pt x="833" y="1614"/>
                  <a:pt x="824" y="1614"/>
                  <a:pt x="817" y="1621"/>
                </a:cubicBezTo>
                <a:cubicBezTo>
                  <a:pt x="811" y="1626"/>
                  <a:pt x="810" y="1636"/>
                  <a:pt x="814" y="1643"/>
                </a:cubicBezTo>
                <a:cubicBezTo>
                  <a:pt x="818" y="1651"/>
                  <a:pt x="828" y="1654"/>
                  <a:pt x="836" y="1651"/>
                </a:cubicBezTo>
                <a:cubicBezTo>
                  <a:pt x="838" y="1650"/>
                  <a:pt x="841" y="1649"/>
                  <a:pt x="843" y="1648"/>
                </a:cubicBezTo>
                <a:cubicBezTo>
                  <a:pt x="844" y="1646"/>
                  <a:pt x="845" y="1644"/>
                  <a:pt x="846" y="1642"/>
                </a:cubicBezTo>
                <a:cubicBezTo>
                  <a:pt x="850" y="1634"/>
                  <a:pt x="848" y="1625"/>
                  <a:pt x="841" y="1619"/>
                </a:cubicBezTo>
                <a:close/>
                <a:moveTo>
                  <a:pt x="843" y="1648"/>
                </a:moveTo>
                <a:cubicBezTo>
                  <a:pt x="843" y="1648"/>
                  <a:pt x="843" y="1648"/>
                  <a:pt x="843" y="1648"/>
                </a:cubicBezTo>
                <a:cubicBezTo>
                  <a:pt x="843" y="1648"/>
                  <a:pt x="843" y="1648"/>
                  <a:pt x="843" y="1648"/>
                </a:cubicBezTo>
                <a:cubicBezTo>
                  <a:pt x="843" y="1648"/>
                  <a:pt x="843" y="1648"/>
                  <a:pt x="843" y="1648"/>
                </a:cubicBezTo>
                <a:close/>
                <a:moveTo>
                  <a:pt x="1591" y="590"/>
                </a:moveTo>
                <a:cubicBezTo>
                  <a:pt x="1591" y="590"/>
                  <a:pt x="1592" y="590"/>
                  <a:pt x="1592" y="590"/>
                </a:cubicBezTo>
                <a:cubicBezTo>
                  <a:pt x="1592" y="590"/>
                  <a:pt x="1592" y="590"/>
                  <a:pt x="1592" y="590"/>
                </a:cubicBezTo>
                <a:cubicBezTo>
                  <a:pt x="1592" y="590"/>
                  <a:pt x="1592" y="590"/>
                  <a:pt x="1592" y="590"/>
                </a:cubicBezTo>
                <a:cubicBezTo>
                  <a:pt x="1591" y="590"/>
                  <a:pt x="1591" y="590"/>
                  <a:pt x="1591" y="590"/>
                </a:cubicBezTo>
                <a:cubicBezTo>
                  <a:pt x="1591" y="590"/>
                  <a:pt x="1591" y="590"/>
                  <a:pt x="1591" y="590"/>
                </a:cubicBezTo>
                <a:close/>
                <a:moveTo>
                  <a:pt x="1563" y="592"/>
                </a:moveTo>
                <a:cubicBezTo>
                  <a:pt x="1558" y="599"/>
                  <a:pt x="1558" y="609"/>
                  <a:pt x="1564" y="615"/>
                </a:cubicBezTo>
                <a:cubicBezTo>
                  <a:pt x="1569" y="622"/>
                  <a:pt x="1579" y="623"/>
                  <a:pt x="1587" y="619"/>
                </a:cubicBezTo>
                <a:cubicBezTo>
                  <a:pt x="1594" y="615"/>
                  <a:pt x="1598" y="605"/>
                  <a:pt x="1595" y="597"/>
                </a:cubicBezTo>
                <a:cubicBezTo>
                  <a:pt x="1594" y="594"/>
                  <a:pt x="1592" y="592"/>
                  <a:pt x="1591" y="590"/>
                </a:cubicBezTo>
                <a:cubicBezTo>
                  <a:pt x="1590" y="589"/>
                  <a:pt x="1588" y="588"/>
                  <a:pt x="1586" y="587"/>
                </a:cubicBezTo>
                <a:cubicBezTo>
                  <a:pt x="1578" y="583"/>
                  <a:pt x="1568" y="585"/>
                  <a:pt x="1563" y="592"/>
                </a:cubicBezTo>
                <a:close/>
                <a:moveTo>
                  <a:pt x="1624" y="841"/>
                </a:moveTo>
                <a:cubicBezTo>
                  <a:pt x="1624" y="841"/>
                  <a:pt x="1624" y="841"/>
                  <a:pt x="1624" y="841"/>
                </a:cubicBezTo>
                <a:cubicBezTo>
                  <a:pt x="1624" y="841"/>
                  <a:pt x="1624" y="841"/>
                  <a:pt x="1624" y="841"/>
                </a:cubicBezTo>
                <a:cubicBezTo>
                  <a:pt x="1624" y="841"/>
                  <a:pt x="1624" y="841"/>
                  <a:pt x="1624" y="841"/>
                </a:cubicBezTo>
                <a:cubicBezTo>
                  <a:pt x="1624" y="841"/>
                  <a:pt x="1624" y="841"/>
                  <a:pt x="1624" y="841"/>
                </a:cubicBezTo>
                <a:close/>
                <a:moveTo>
                  <a:pt x="1626" y="870"/>
                </a:moveTo>
                <a:cubicBezTo>
                  <a:pt x="1634" y="875"/>
                  <a:pt x="1643" y="874"/>
                  <a:pt x="1650" y="868"/>
                </a:cubicBezTo>
                <a:cubicBezTo>
                  <a:pt x="1656" y="862"/>
                  <a:pt x="1657" y="853"/>
                  <a:pt x="1653" y="845"/>
                </a:cubicBezTo>
                <a:cubicBezTo>
                  <a:pt x="1648" y="838"/>
                  <a:pt x="1639" y="835"/>
                  <a:pt x="1630" y="838"/>
                </a:cubicBezTo>
                <a:cubicBezTo>
                  <a:pt x="1628" y="839"/>
                  <a:pt x="1626" y="840"/>
                  <a:pt x="1624" y="841"/>
                </a:cubicBezTo>
                <a:cubicBezTo>
                  <a:pt x="1623" y="843"/>
                  <a:pt x="1622" y="845"/>
                  <a:pt x="1621" y="847"/>
                </a:cubicBezTo>
                <a:cubicBezTo>
                  <a:pt x="1617" y="855"/>
                  <a:pt x="1619" y="864"/>
                  <a:pt x="1626" y="870"/>
                </a:cubicBezTo>
                <a:close/>
                <a:moveTo>
                  <a:pt x="1342" y="323"/>
                </a:moveTo>
                <a:cubicBezTo>
                  <a:pt x="1336" y="328"/>
                  <a:pt x="1334" y="336"/>
                  <a:pt x="1337" y="343"/>
                </a:cubicBezTo>
                <a:cubicBezTo>
                  <a:pt x="1338" y="345"/>
                  <a:pt x="1339" y="347"/>
                  <a:pt x="1339" y="350"/>
                </a:cubicBezTo>
                <a:cubicBezTo>
                  <a:pt x="1341" y="350"/>
                  <a:pt x="1342" y="351"/>
                  <a:pt x="1344" y="352"/>
                </a:cubicBezTo>
                <a:cubicBezTo>
                  <a:pt x="1351" y="357"/>
                  <a:pt x="1360" y="356"/>
                  <a:pt x="1366" y="351"/>
                </a:cubicBezTo>
                <a:cubicBezTo>
                  <a:pt x="1372" y="345"/>
                  <a:pt x="1374" y="337"/>
                  <a:pt x="1370" y="329"/>
                </a:cubicBezTo>
                <a:cubicBezTo>
                  <a:pt x="1370" y="327"/>
                  <a:pt x="1369" y="326"/>
                  <a:pt x="1368" y="324"/>
                </a:cubicBezTo>
                <a:cubicBezTo>
                  <a:pt x="1366" y="323"/>
                  <a:pt x="1364" y="322"/>
                  <a:pt x="1362" y="321"/>
                </a:cubicBezTo>
                <a:cubicBezTo>
                  <a:pt x="1355" y="317"/>
                  <a:pt x="1348" y="318"/>
                  <a:pt x="1342" y="323"/>
                </a:cubicBezTo>
                <a:close/>
                <a:moveTo>
                  <a:pt x="1368" y="324"/>
                </a:move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lose/>
                <a:moveTo>
                  <a:pt x="215" y="1014"/>
                </a:moveTo>
                <a:cubicBezTo>
                  <a:pt x="220" y="1007"/>
                  <a:pt x="220" y="997"/>
                  <a:pt x="214" y="991"/>
                </a:cubicBezTo>
                <a:cubicBezTo>
                  <a:pt x="208" y="985"/>
                  <a:pt x="198" y="983"/>
                  <a:pt x="191" y="988"/>
                </a:cubicBezTo>
                <a:cubicBezTo>
                  <a:pt x="183" y="992"/>
                  <a:pt x="180" y="1001"/>
                  <a:pt x="183" y="1010"/>
                </a:cubicBezTo>
                <a:cubicBezTo>
                  <a:pt x="184" y="1012"/>
                  <a:pt x="185" y="1014"/>
                  <a:pt x="186" y="1017"/>
                </a:cubicBezTo>
                <a:cubicBezTo>
                  <a:pt x="188" y="1018"/>
                  <a:pt x="190" y="1019"/>
                  <a:pt x="192" y="1020"/>
                </a:cubicBezTo>
                <a:cubicBezTo>
                  <a:pt x="200" y="1024"/>
                  <a:pt x="209" y="1021"/>
                  <a:pt x="215" y="1014"/>
                </a:cubicBezTo>
                <a:close/>
                <a:moveTo>
                  <a:pt x="375" y="458"/>
                </a:moveTo>
                <a:cubicBezTo>
                  <a:pt x="382" y="463"/>
                  <a:pt x="391" y="463"/>
                  <a:pt x="397" y="458"/>
                </a:cubicBezTo>
                <a:cubicBezTo>
                  <a:pt x="404" y="453"/>
                  <a:pt x="406" y="445"/>
                  <a:pt x="403" y="437"/>
                </a:cubicBezTo>
                <a:cubicBezTo>
                  <a:pt x="400" y="429"/>
                  <a:pt x="393" y="425"/>
                  <a:pt x="384" y="426"/>
                </a:cubicBezTo>
                <a:cubicBezTo>
                  <a:pt x="381" y="426"/>
                  <a:pt x="378" y="428"/>
                  <a:pt x="375" y="428"/>
                </a:cubicBezTo>
                <a:cubicBezTo>
                  <a:pt x="374" y="429"/>
                  <a:pt x="373" y="430"/>
                  <a:pt x="372" y="431"/>
                </a:cubicBezTo>
                <a:cubicBezTo>
                  <a:pt x="371" y="433"/>
                  <a:pt x="370" y="435"/>
                  <a:pt x="369" y="437"/>
                </a:cubicBezTo>
                <a:cubicBezTo>
                  <a:pt x="366" y="445"/>
                  <a:pt x="369" y="454"/>
                  <a:pt x="375" y="458"/>
                </a:cubicBezTo>
                <a:close/>
                <a:moveTo>
                  <a:pt x="232" y="800"/>
                </a:moveTo>
                <a:cubicBezTo>
                  <a:pt x="232" y="800"/>
                  <a:pt x="232" y="800"/>
                  <a:pt x="232" y="800"/>
                </a:cubicBezTo>
                <a:cubicBezTo>
                  <a:pt x="232" y="800"/>
                  <a:pt x="232" y="800"/>
                  <a:pt x="232" y="800"/>
                </a:cubicBezTo>
                <a:close/>
                <a:moveTo>
                  <a:pt x="255" y="1216"/>
                </a:moveTo>
                <a:cubicBezTo>
                  <a:pt x="263" y="1220"/>
                  <a:pt x="272" y="1219"/>
                  <a:pt x="278" y="1213"/>
                </a:cubicBezTo>
                <a:cubicBezTo>
                  <a:pt x="284" y="1207"/>
                  <a:pt x="285" y="1197"/>
                  <a:pt x="280" y="1190"/>
                </a:cubicBezTo>
                <a:cubicBezTo>
                  <a:pt x="275" y="1183"/>
                  <a:pt x="265" y="1180"/>
                  <a:pt x="257" y="1184"/>
                </a:cubicBezTo>
                <a:cubicBezTo>
                  <a:pt x="255" y="1185"/>
                  <a:pt x="253" y="1186"/>
                  <a:pt x="251" y="1187"/>
                </a:cubicBezTo>
                <a:cubicBezTo>
                  <a:pt x="250" y="1189"/>
                  <a:pt x="249" y="1191"/>
                  <a:pt x="248" y="1193"/>
                </a:cubicBezTo>
                <a:cubicBezTo>
                  <a:pt x="245" y="1202"/>
                  <a:pt x="248" y="1211"/>
                  <a:pt x="255" y="1216"/>
                </a:cubicBezTo>
                <a:close/>
                <a:moveTo>
                  <a:pt x="251" y="1187"/>
                </a:moveTo>
                <a:cubicBezTo>
                  <a:pt x="251" y="1187"/>
                  <a:pt x="250" y="1188"/>
                  <a:pt x="250" y="1188"/>
                </a:cubicBezTo>
                <a:cubicBezTo>
                  <a:pt x="251" y="1188"/>
                  <a:pt x="251" y="1187"/>
                  <a:pt x="251" y="1187"/>
                </a:cubicBezTo>
                <a:cubicBezTo>
                  <a:pt x="251" y="1187"/>
                  <a:pt x="251" y="1187"/>
                  <a:pt x="251" y="1187"/>
                </a:cubicBezTo>
                <a:close/>
                <a:moveTo>
                  <a:pt x="708" y="1580"/>
                </a:moveTo>
                <a:cubicBezTo>
                  <a:pt x="700" y="1575"/>
                  <a:pt x="691" y="1575"/>
                  <a:pt x="684" y="1581"/>
                </a:cubicBezTo>
                <a:cubicBezTo>
                  <a:pt x="678" y="1587"/>
                  <a:pt x="677" y="1597"/>
                  <a:pt x="681" y="1605"/>
                </a:cubicBezTo>
                <a:cubicBezTo>
                  <a:pt x="686" y="1612"/>
                  <a:pt x="696" y="1615"/>
                  <a:pt x="704" y="1611"/>
                </a:cubicBezTo>
                <a:cubicBezTo>
                  <a:pt x="706" y="1610"/>
                  <a:pt x="708" y="1610"/>
                  <a:pt x="710" y="1609"/>
                </a:cubicBezTo>
                <a:cubicBezTo>
                  <a:pt x="711" y="1607"/>
                  <a:pt x="712" y="1605"/>
                  <a:pt x="713" y="1603"/>
                </a:cubicBezTo>
                <a:cubicBezTo>
                  <a:pt x="717" y="1595"/>
                  <a:pt x="715" y="1586"/>
                  <a:pt x="708" y="1580"/>
                </a:cubicBezTo>
                <a:close/>
                <a:moveTo>
                  <a:pt x="710" y="1609"/>
                </a:moveTo>
                <a:cubicBezTo>
                  <a:pt x="710" y="1609"/>
                  <a:pt x="710" y="1609"/>
                  <a:pt x="710" y="1609"/>
                </a:cubicBezTo>
                <a:cubicBezTo>
                  <a:pt x="710" y="1609"/>
                  <a:pt x="710" y="1609"/>
                  <a:pt x="710" y="1609"/>
                </a:cubicBezTo>
                <a:cubicBezTo>
                  <a:pt x="710" y="1609"/>
                  <a:pt x="710" y="1609"/>
                  <a:pt x="710" y="1609"/>
                </a:cubicBezTo>
                <a:close/>
                <a:moveTo>
                  <a:pt x="563" y="313"/>
                </a:moveTo>
                <a:cubicBezTo>
                  <a:pt x="573" y="314"/>
                  <a:pt x="582" y="305"/>
                  <a:pt x="582" y="295"/>
                </a:cubicBezTo>
                <a:cubicBezTo>
                  <a:pt x="582" y="285"/>
                  <a:pt x="573" y="277"/>
                  <a:pt x="563" y="277"/>
                </a:cubicBezTo>
                <a:cubicBezTo>
                  <a:pt x="553" y="277"/>
                  <a:pt x="546" y="285"/>
                  <a:pt x="546" y="295"/>
                </a:cubicBezTo>
                <a:cubicBezTo>
                  <a:pt x="546" y="305"/>
                  <a:pt x="553" y="313"/>
                  <a:pt x="563" y="313"/>
                </a:cubicBezTo>
                <a:close/>
                <a:moveTo>
                  <a:pt x="1365" y="380"/>
                </a:move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lose/>
                <a:moveTo>
                  <a:pt x="1393" y="378"/>
                </a:moveTo>
                <a:cubicBezTo>
                  <a:pt x="1399" y="370"/>
                  <a:pt x="1398" y="361"/>
                  <a:pt x="1392" y="355"/>
                </a:cubicBezTo>
                <a:cubicBezTo>
                  <a:pt x="1386" y="348"/>
                  <a:pt x="1376" y="347"/>
                  <a:pt x="1369" y="352"/>
                </a:cubicBezTo>
                <a:cubicBezTo>
                  <a:pt x="1362" y="356"/>
                  <a:pt x="1359" y="366"/>
                  <a:pt x="1362" y="374"/>
                </a:cubicBezTo>
                <a:cubicBezTo>
                  <a:pt x="1363" y="376"/>
                  <a:pt x="1364" y="378"/>
                  <a:pt x="1365" y="380"/>
                </a:cubicBezTo>
                <a:cubicBezTo>
                  <a:pt x="1367" y="381"/>
                  <a:pt x="1369" y="382"/>
                  <a:pt x="1371" y="383"/>
                </a:cubicBezTo>
                <a:cubicBezTo>
                  <a:pt x="1379" y="387"/>
                  <a:pt x="1388" y="385"/>
                  <a:pt x="1393" y="378"/>
                </a:cubicBezTo>
                <a:close/>
                <a:moveTo>
                  <a:pt x="1033" y="1609"/>
                </a:moveTo>
                <a:cubicBezTo>
                  <a:pt x="1027" y="1604"/>
                  <a:pt x="1017" y="1604"/>
                  <a:pt x="1011" y="1610"/>
                </a:cubicBezTo>
                <a:cubicBezTo>
                  <a:pt x="1004" y="1615"/>
                  <a:pt x="1002" y="1625"/>
                  <a:pt x="1006" y="1632"/>
                </a:cubicBezTo>
                <a:cubicBezTo>
                  <a:pt x="1011" y="1640"/>
                  <a:pt x="1020" y="1644"/>
                  <a:pt x="1028" y="1641"/>
                </a:cubicBezTo>
                <a:cubicBezTo>
                  <a:pt x="1031" y="1640"/>
                  <a:pt x="1033" y="1638"/>
                  <a:pt x="1036" y="1637"/>
                </a:cubicBezTo>
                <a:cubicBezTo>
                  <a:pt x="1037" y="1635"/>
                  <a:pt x="1038" y="1633"/>
                  <a:pt x="1039" y="1631"/>
                </a:cubicBezTo>
                <a:cubicBezTo>
                  <a:pt x="1042" y="1623"/>
                  <a:pt x="1040" y="1615"/>
                  <a:pt x="1033" y="1609"/>
                </a:cubicBezTo>
                <a:close/>
                <a:moveTo>
                  <a:pt x="1036" y="1637"/>
                </a:move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lose/>
                <a:moveTo>
                  <a:pt x="1588" y="702"/>
                </a:moveTo>
                <a:cubicBezTo>
                  <a:pt x="1595" y="707"/>
                  <a:pt x="1604" y="705"/>
                  <a:pt x="1610" y="699"/>
                </a:cubicBezTo>
                <a:cubicBezTo>
                  <a:pt x="1616" y="693"/>
                  <a:pt x="1617" y="683"/>
                  <a:pt x="1612" y="676"/>
                </a:cubicBezTo>
                <a:cubicBezTo>
                  <a:pt x="1606" y="669"/>
                  <a:pt x="1597" y="667"/>
                  <a:pt x="1589" y="670"/>
                </a:cubicBezTo>
                <a:cubicBezTo>
                  <a:pt x="1587" y="672"/>
                  <a:pt x="1585" y="673"/>
                  <a:pt x="1583" y="674"/>
                </a:cubicBezTo>
                <a:cubicBezTo>
                  <a:pt x="1582" y="676"/>
                  <a:pt x="1581" y="678"/>
                  <a:pt x="1580" y="681"/>
                </a:cubicBezTo>
                <a:cubicBezTo>
                  <a:pt x="1577" y="689"/>
                  <a:pt x="1580" y="698"/>
                  <a:pt x="1588" y="702"/>
                </a:cubicBezTo>
                <a:close/>
                <a:moveTo>
                  <a:pt x="1583" y="674"/>
                </a:move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lose/>
                <a:moveTo>
                  <a:pt x="1632" y="1059"/>
                </a:moveTo>
                <a:cubicBezTo>
                  <a:pt x="1633" y="1059"/>
                  <a:pt x="1633" y="1059"/>
                  <a:pt x="1633" y="1059"/>
                </a:cubicBezTo>
                <a:cubicBezTo>
                  <a:pt x="1633" y="1059"/>
                  <a:pt x="1633" y="1059"/>
                  <a:pt x="1633" y="1059"/>
                </a:cubicBezTo>
                <a:cubicBezTo>
                  <a:pt x="1633" y="1059"/>
                  <a:pt x="1632" y="1059"/>
                  <a:pt x="1632" y="1059"/>
                </a:cubicBezTo>
                <a:cubicBezTo>
                  <a:pt x="1632" y="1059"/>
                  <a:pt x="1632" y="1059"/>
                  <a:pt x="1632" y="1059"/>
                </a:cubicBezTo>
                <a:close/>
                <a:moveTo>
                  <a:pt x="1604" y="1061"/>
                </a:moveTo>
                <a:cubicBezTo>
                  <a:pt x="1599" y="1069"/>
                  <a:pt x="1599" y="1078"/>
                  <a:pt x="1605" y="1085"/>
                </a:cubicBezTo>
                <a:cubicBezTo>
                  <a:pt x="1611" y="1091"/>
                  <a:pt x="1621" y="1092"/>
                  <a:pt x="1628" y="1088"/>
                </a:cubicBezTo>
                <a:cubicBezTo>
                  <a:pt x="1636" y="1083"/>
                  <a:pt x="1638" y="1073"/>
                  <a:pt x="1635" y="1065"/>
                </a:cubicBezTo>
                <a:cubicBezTo>
                  <a:pt x="1634" y="1063"/>
                  <a:pt x="1633" y="1061"/>
                  <a:pt x="1632" y="1059"/>
                </a:cubicBezTo>
                <a:cubicBezTo>
                  <a:pt x="1631" y="1058"/>
                  <a:pt x="1629" y="1057"/>
                  <a:pt x="1627" y="1056"/>
                </a:cubicBezTo>
                <a:cubicBezTo>
                  <a:pt x="1619" y="1052"/>
                  <a:pt x="1609" y="1054"/>
                  <a:pt x="1604" y="1061"/>
                </a:cubicBezTo>
                <a:close/>
                <a:moveTo>
                  <a:pt x="196" y="880"/>
                </a:move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lose/>
                <a:moveTo>
                  <a:pt x="199" y="909"/>
                </a:moveTo>
                <a:cubicBezTo>
                  <a:pt x="206" y="914"/>
                  <a:pt x="215" y="913"/>
                  <a:pt x="222" y="907"/>
                </a:cubicBezTo>
                <a:cubicBezTo>
                  <a:pt x="228" y="902"/>
                  <a:pt x="229" y="892"/>
                  <a:pt x="225" y="885"/>
                </a:cubicBezTo>
                <a:cubicBezTo>
                  <a:pt x="221" y="877"/>
                  <a:pt x="211" y="874"/>
                  <a:pt x="203" y="877"/>
                </a:cubicBezTo>
                <a:cubicBezTo>
                  <a:pt x="201" y="878"/>
                  <a:pt x="198" y="879"/>
                  <a:pt x="196" y="880"/>
                </a:cubicBezTo>
                <a:cubicBezTo>
                  <a:pt x="195" y="882"/>
                  <a:pt x="194" y="884"/>
                  <a:pt x="193" y="886"/>
                </a:cubicBezTo>
                <a:cubicBezTo>
                  <a:pt x="190" y="894"/>
                  <a:pt x="192" y="904"/>
                  <a:pt x="199" y="909"/>
                </a:cubicBezTo>
                <a:close/>
                <a:moveTo>
                  <a:pt x="604" y="1575"/>
                </a:moveTo>
                <a:cubicBezTo>
                  <a:pt x="604" y="1574"/>
                  <a:pt x="604" y="1574"/>
                  <a:pt x="604" y="1574"/>
                </a:cubicBezTo>
                <a:cubicBezTo>
                  <a:pt x="604" y="1574"/>
                  <a:pt x="604" y="1575"/>
                  <a:pt x="604" y="1575"/>
                </a:cubicBezTo>
                <a:cubicBezTo>
                  <a:pt x="604" y="1575"/>
                  <a:pt x="604" y="1574"/>
                  <a:pt x="604" y="1574"/>
                </a:cubicBezTo>
                <a:cubicBezTo>
                  <a:pt x="604" y="1574"/>
                  <a:pt x="604" y="1574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lose/>
                <a:moveTo>
                  <a:pt x="604" y="1575"/>
                </a:moveTo>
                <a:cubicBezTo>
                  <a:pt x="604" y="1575"/>
                  <a:pt x="604" y="1575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lose/>
                <a:moveTo>
                  <a:pt x="630" y="1573"/>
                </a:moveTo>
                <a:cubicBezTo>
                  <a:pt x="636" y="1567"/>
                  <a:pt x="637" y="1559"/>
                  <a:pt x="633" y="1552"/>
                </a:cubicBezTo>
                <a:cubicBezTo>
                  <a:pt x="632" y="1550"/>
                  <a:pt x="632" y="1549"/>
                  <a:pt x="631" y="1547"/>
                </a:cubicBezTo>
                <a:cubicBezTo>
                  <a:pt x="630" y="1547"/>
                  <a:pt x="628" y="1546"/>
                  <a:pt x="627" y="1545"/>
                </a:cubicBezTo>
                <a:cubicBezTo>
                  <a:pt x="619" y="1541"/>
                  <a:pt x="610" y="1542"/>
                  <a:pt x="604" y="1548"/>
                </a:cubicBezTo>
                <a:cubicBezTo>
                  <a:pt x="599" y="1554"/>
                  <a:pt x="598" y="1562"/>
                  <a:pt x="602" y="1570"/>
                </a:cubicBezTo>
                <a:cubicBezTo>
                  <a:pt x="602" y="1571"/>
                  <a:pt x="603" y="1573"/>
                  <a:pt x="604" y="1575"/>
                </a:cubicBezTo>
                <a:cubicBezTo>
                  <a:pt x="605" y="1575"/>
                  <a:pt x="607" y="1576"/>
                  <a:pt x="608" y="1576"/>
                </a:cubicBezTo>
                <a:cubicBezTo>
                  <a:pt x="616" y="1580"/>
                  <a:pt x="625" y="1579"/>
                  <a:pt x="630" y="1573"/>
                </a:cubicBezTo>
                <a:close/>
                <a:moveTo>
                  <a:pt x="1615" y="909"/>
                </a:moveTo>
                <a:cubicBezTo>
                  <a:pt x="1615" y="920"/>
                  <a:pt x="1623" y="928"/>
                  <a:pt x="1633" y="928"/>
                </a:cubicBezTo>
                <a:cubicBezTo>
                  <a:pt x="1643" y="928"/>
                  <a:pt x="1651" y="919"/>
                  <a:pt x="1651" y="910"/>
                </a:cubicBezTo>
                <a:cubicBezTo>
                  <a:pt x="1651" y="900"/>
                  <a:pt x="1643" y="892"/>
                  <a:pt x="1633" y="892"/>
                </a:cubicBezTo>
                <a:cubicBezTo>
                  <a:pt x="1623" y="892"/>
                  <a:pt x="1615" y="899"/>
                  <a:pt x="1615" y="909"/>
                </a:cubicBezTo>
                <a:close/>
                <a:moveTo>
                  <a:pt x="1637" y="1004"/>
                </a:move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lose/>
                <a:moveTo>
                  <a:pt x="1609" y="1007"/>
                </a:moveTo>
                <a:cubicBezTo>
                  <a:pt x="1604" y="1015"/>
                  <a:pt x="1604" y="1024"/>
                  <a:pt x="1610" y="1030"/>
                </a:cubicBezTo>
                <a:cubicBezTo>
                  <a:pt x="1616" y="1036"/>
                  <a:pt x="1626" y="1038"/>
                  <a:pt x="1633" y="1033"/>
                </a:cubicBezTo>
                <a:cubicBezTo>
                  <a:pt x="1640" y="1029"/>
                  <a:pt x="1643" y="1020"/>
                  <a:pt x="1640" y="1011"/>
                </a:cubicBezTo>
                <a:cubicBezTo>
                  <a:pt x="1639" y="1009"/>
                  <a:pt x="1638" y="1007"/>
                  <a:pt x="1637" y="1004"/>
                </a:cubicBezTo>
                <a:cubicBezTo>
                  <a:pt x="1635" y="1003"/>
                  <a:pt x="1633" y="1003"/>
                  <a:pt x="1631" y="1002"/>
                </a:cubicBezTo>
                <a:cubicBezTo>
                  <a:pt x="1623" y="998"/>
                  <a:pt x="1614" y="1000"/>
                  <a:pt x="1609" y="1007"/>
                </a:cubicBezTo>
                <a:close/>
                <a:moveTo>
                  <a:pt x="273" y="663"/>
                </a:moveTo>
                <a:cubicBezTo>
                  <a:pt x="278" y="656"/>
                  <a:pt x="277" y="646"/>
                  <a:pt x="272" y="640"/>
                </a:cubicBezTo>
                <a:cubicBezTo>
                  <a:pt x="266" y="633"/>
                  <a:pt x="256" y="632"/>
                  <a:pt x="248" y="637"/>
                </a:cubicBezTo>
                <a:cubicBezTo>
                  <a:pt x="241" y="641"/>
                  <a:pt x="238" y="651"/>
                  <a:pt x="242" y="659"/>
                </a:cubicBezTo>
                <a:cubicBezTo>
                  <a:pt x="243" y="661"/>
                  <a:pt x="243" y="663"/>
                  <a:pt x="244" y="665"/>
                </a:cubicBezTo>
                <a:cubicBezTo>
                  <a:pt x="246" y="666"/>
                  <a:pt x="248" y="667"/>
                  <a:pt x="250" y="668"/>
                </a:cubicBezTo>
                <a:cubicBezTo>
                  <a:pt x="258" y="672"/>
                  <a:pt x="267" y="670"/>
                  <a:pt x="273" y="663"/>
                </a:cubicBezTo>
                <a:close/>
                <a:moveTo>
                  <a:pt x="244" y="665"/>
                </a:moveTo>
                <a:cubicBezTo>
                  <a:pt x="244" y="665"/>
                  <a:pt x="244" y="665"/>
                  <a:pt x="244" y="665"/>
                </a:cubicBezTo>
                <a:cubicBezTo>
                  <a:pt x="244" y="665"/>
                  <a:pt x="244" y="665"/>
                  <a:pt x="244" y="665"/>
                </a:cubicBezTo>
                <a:cubicBezTo>
                  <a:pt x="244" y="665"/>
                  <a:pt x="244" y="665"/>
                  <a:pt x="244" y="665"/>
                </a:cubicBezTo>
                <a:close/>
                <a:moveTo>
                  <a:pt x="1120" y="1590"/>
                </a:moveTo>
                <a:cubicBezTo>
                  <a:pt x="1120" y="1590"/>
                  <a:pt x="1121" y="1590"/>
                  <a:pt x="1121" y="1590"/>
                </a:cubicBezTo>
                <a:cubicBezTo>
                  <a:pt x="1121" y="1590"/>
                  <a:pt x="1121" y="1590"/>
                  <a:pt x="1121" y="1590"/>
                </a:cubicBezTo>
                <a:cubicBezTo>
                  <a:pt x="1121" y="1590"/>
                  <a:pt x="1121" y="1590"/>
                  <a:pt x="1121" y="1590"/>
                </a:cubicBezTo>
                <a:cubicBezTo>
                  <a:pt x="1121" y="1590"/>
                  <a:pt x="1121" y="1590"/>
                  <a:pt x="1120" y="1590"/>
                </a:cubicBezTo>
                <a:close/>
                <a:moveTo>
                  <a:pt x="1092" y="1593"/>
                </a:moveTo>
                <a:cubicBezTo>
                  <a:pt x="1087" y="1600"/>
                  <a:pt x="1088" y="1609"/>
                  <a:pt x="1093" y="1615"/>
                </a:cubicBezTo>
                <a:cubicBezTo>
                  <a:pt x="1099" y="1622"/>
                  <a:pt x="1109" y="1623"/>
                  <a:pt x="1117" y="1618"/>
                </a:cubicBezTo>
                <a:cubicBezTo>
                  <a:pt x="1124" y="1614"/>
                  <a:pt x="1127" y="1604"/>
                  <a:pt x="1123" y="1596"/>
                </a:cubicBezTo>
                <a:cubicBezTo>
                  <a:pt x="1122" y="1594"/>
                  <a:pt x="1121" y="1592"/>
                  <a:pt x="1121" y="1590"/>
                </a:cubicBezTo>
                <a:cubicBezTo>
                  <a:pt x="1119" y="1589"/>
                  <a:pt x="1117" y="1588"/>
                  <a:pt x="1115" y="1587"/>
                </a:cubicBezTo>
                <a:cubicBezTo>
                  <a:pt x="1107" y="1583"/>
                  <a:pt x="1097" y="1585"/>
                  <a:pt x="1092" y="1593"/>
                </a:cubicBezTo>
                <a:close/>
                <a:moveTo>
                  <a:pt x="1538" y="529"/>
                </a:moveTo>
                <a:cubicBezTo>
                  <a:pt x="1531" y="525"/>
                  <a:pt x="1521" y="526"/>
                  <a:pt x="1515" y="532"/>
                </a:cubicBezTo>
                <a:cubicBezTo>
                  <a:pt x="1509" y="538"/>
                  <a:pt x="1508" y="548"/>
                  <a:pt x="1514" y="555"/>
                </a:cubicBezTo>
                <a:cubicBezTo>
                  <a:pt x="1519" y="562"/>
                  <a:pt x="1528" y="564"/>
                  <a:pt x="1536" y="561"/>
                </a:cubicBezTo>
                <a:cubicBezTo>
                  <a:pt x="1538" y="560"/>
                  <a:pt x="1540" y="559"/>
                  <a:pt x="1542" y="557"/>
                </a:cubicBezTo>
                <a:cubicBezTo>
                  <a:pt x="1543" y="555"/>
                  <a:pt x="1544" y="553"/>
                  <a:pt x="1545" y="551"/>
                </a:cubicBezTo>
                <a:cubicBezTo>
                  <a:pt x="1548" y="543"/>
                  <a:pt x="1545" y="534"/>
                  <a:pt x="1538" y="529"/>
                </a:cubicBezTo>
                <a:close/>
                <a:moveTo>
                  <a:pt x="1542" y="558"/>
                </a:moveTo>
                <a:cubicBezTo>
                  <a:pt x="1542" y="558"/>
                  <a:pt x="1542" y="557"/>
                  <a:pt x="1542" y="557"/>
                </a:cubicBezTo>
                <a:cubicBezTo>
                  <a:pt x="1542" y="557"/>
                  <a:pt x="1542" y="557"/>
                  <a:pt x="1542" y="557"/>
                </a:cubicBezTo>
                <a:cubicBezTo>
                  <a:pt x="1542" y="558"/>
                  <a:pt x="1542" y="558"/>
                  <a:pt x="1542" y="558"/>
                </a:cubicBezTo>
                <a:close/>
                <a:moveTo>
                  <a:pt x="204" y="854"/>
                </a:moveTo>
                <a:cubicBezTo>
                  <a:pt x="211" y="859"/>
                  <a:pt x="221" y="859"/>
                  <a:pt x="227" y="853"/>
                </a:cubicBezTo>
                <a:cubicBezTo>
                  <a:pt x="233" y="847"/>
                  <a:pt x="234" y="837"/>
                  <a:pt x="230" y="830"/>
                </a:cubicBezTo>
                <a:cubicBezTo>
                  <a:pt x="226" y="823"/>
                  <a:pt x="216" y="820"/>
                  <a:pt x="208" y="823"/>
                </a:cubicBezTo>
                <a:cubicBezTo>
                  <a:pt x="206" y="824"/>
                  <a:pt x="203" y="825"/>
                  <a:pt x="201" y="826"/>
                </a:cubicBezTo>
                <a:cubicBezTo>
                  <a:pt x="200" y="828"/>
                  <a:pt x="199" y="830"/>
                  <a:pt x="198" y="832"/>
                </a:cubicBezTo>
                <a:cubicBezTo>
                  <a:pt x="195" y="840"/>
                  <a:pt x="197" y="849"/>
                  <a:pt x="204" y="854"/>
                </a:cubicBezTo>
                <a:close/>
                <a:moveTo>
                  <a:pt x="201" y="826"/>
                </a:move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lose/>
                <a:moveTo>
                  <a:pt x="533" y="338"/>
                </a:moveTo>
                <a:cubicBezTo>
                  <a:pt x="543" y="338"/>
                  <a:pt x="551" y="331"/>
                  <a:pt x="552" y="321"/>
                </a:cubicBezTo>
                <a:cubicBezTo>
                  <a:pt x="552" y="311"/>
                  <a:pt x="544" y="302"/>
                  <a:pt x="534" y="302"/>
                </a:cubicBezTo>
                <a:cubicBezTo>
                  <a:pt x="524" y="301"/>
                  <a:pt x="516" y="310"/>
                  <a:pt x="516" y="320"/>
                </a:cubicBezTo>
                <a:cubicBezTo>
                  <a:pt x="515" y="330"/>
                  <a:pt x="523" y="338"/>
                  <a:pt x="533" y="338"/>
                </a:cubicBezTo>
                <a:close/>
                <a:moveTo>
                  <a:pt x="863" y="209"/>
                </a:moveTo>
                <a:cubicBezTo>
                  <a:pt x="863" y="200"/>
                  <a:pt x="855" y="192"/>
                  <a:pt x="845" y="192"/>
                </a:cubicBezTo>
                <a:cubicBezTo>
                  <a:pt x="835" y="192"/>
                  <a:pt x="827" y="200"/>
                  <a:pt x="827" y="210"/>
                </a:cubicBezTo>
                <a:cubicBezTo>
                  <a:pt x="827" y="220"/>
                  <a:pt x="835" y="228"/>
                  <a:pt x="845" y="228"/>
                </a:cubicBezTo>
                <a:cubicBezTo>
                  <a:pt x="855" y="228"/>
                  <a:pt x="863" y="219"/>
                  <a:pt x="863" y="209"/>
                </a:cubicBezTo>
                <a:close/>
                <a:moveTo>
                  <a:pt x="1385" y="395"/>
                </a:moveTo>
                <a:cubicBezTo>
                  <a:pt x="1385" y="405"/>
                  <a:pt x="1393" y="414"/>
                  <a:pt x="1403" y="414"/>
                </a:cubicBezTo>
                <a:cubicBezTo>
                  <a:pt x="1413" y="414"/>
                  <a:pt x="1421" y="407"/>
                  <a:pt x="1421" y="397"/>
                </a:cubicBezTo>
                <a:cubicBezTo>
                  <a:pt x="1422" y="387"/>
                  <a:pt x="1415" y="379"/>
                  <a:pt x="1405" y="378"/>
                </a:cubicBezTo>
                <a:cubicBezTo>
                  <a:pt x="1394" y="378"/>
                  <a:pt x="1386" y="385"/>
                  <a:pt x="1385" y="395"/>
                </a:cubicBezTo>
                <a:close/>
                <a:moveTo>
                  <a:pt x="695" y="250"/>
                </a:moveTo>
                <a:cubicBezTo>
                  <a:pt x="695" y="240"/>
                  <a:pt x="687" y="232"/>
                  <a:pt x="677" y="232"/>
                </a:cubicBezTo>
                <a:cubicBezTo>
                  <a:pt x="667" y="232"/>
                  <a:pt x="658" y="241"/>
                  <a:pt x="659" y="251"/>
                </a:cubicBezTo>
                <a:cubicBezTo>
                  <a:pt x="659" y="260"/>
                  <a:pt x="667" y="268"/>
                  <a:pt x="677" y="268"/>
                </a:cubicBezTo>
                <a:cubicBezTo>
                  <a:pt x="687" y="268"/>
                  <a:pt x="695" y="260"/>
                  <a:pt x="695" y="250"/>
                </a:cubicBezTo>
                <a:close/>
                <a:moveTo>
                  <a:pt x="1063" y="247"/>
                </a:moveTo>
                <a:cubicBezTo>
                  <a:pt x="1072" y="247"/>
                  <a:pt x="1080" y="239"/>
                  <a:pt x="1080" y="229"/>
                </a:cubicBezTo>
                <a:cubicBezTo>
                  <a:pt x="1080" y="219"/>
                  <a:pt x="1073" y="211"/>
                  <a:pt x="1063" y="211"/>
                </a:cubicBezTo>
                <a:cubicBezTo>
                  <a:pt x="1053" y="211"/>
                  <a:pt x="1045" y="218"/>
                  <a:pt x="1044" y="228"/>
                </a:cubicBezTo>
                <a:cubicBezTo>
                  <a:pt x="1044" y="238"/>
                  <a:pt x="1053" y="247"/>
                  <a:pt x="1063" y="247"/>
                </a:cubicBezTo>
                <a:close/>
                <a:moveTo>
                  <a:pt x="271" y="707"/>
                </a:moveTo>
                <a:cubicBezTo>
                  <a:pt x="271" y="697"/>
                  <a:pt x="263" y="689"/>
                  <a:pt x="253" y="689"/>
                </a:cubicBezTo>
                <a:cubicBezTo>
                  <a:pt x="243" y="689"/>
                  <a:pt x="235" y="696"/>
                  <a:pt x="235" y="706"/>
                </a:cubicBezTo>
                <a:cubicBezTo>
                  <a:pt x="235" y="716"/>
                  <a:pt x="243" y="724"/>
                  <a:pt x="253" y="725"/>
                </a:cubicBezTo>
                <a:cubicBezTo>
                  <a:pt x="263" y="725"/>
                  <a:pt x="271" y="716"/>
                  <a:pt x="271" y="707"/>
                </a:cubicBezTo>
                <a:close/>
                <a:moveTo>
                  <a:pt x="761" y="248"/>
                </a:moveTo>
                <a:cubicBezTo>
                  <a:pt x="771" y="248"/>
                  <a:pt x="778" y="240"/>
                  <a:pt x="778" y="230"/>
                </a:cubicBezTo>
                <a:cubicBezTo>
                  <a:pt x="778" y="220"/>
                  <a:pt x="771" y="213"/>
                  <a:pt x="761" y="213"/>
                </a:cubicBezTo>
                <a:cubicBezTo>
                  <a:pt x="751" y="213"/>
                  <a:pt x="743" y="220"/>
                  <a:pt x="742" y="230"/>
                </a:cubicBezTo>
                <a:cubicBezTo>
                  <a:pt x="742" y="240"/>
                  <a:pt x="751" y="249"/>
                  <a:pt x="761" y="248"/>
                </a:cubicBezTo>
                <a:close/>
                <a:moveTo>
                  <a:pt x="1008" y="242"/>
                </a:moveTo>
                <a:cubicBezTo>
                  <a:pt x="1018" y="242"/>
                  <a:pt x="1026" y="234"/>
                  <a:pt x="1026" y="224"/>
                </a:cubicBezTo>
                <a:cubicBezTo>
                  <a:pt x="1025" y="214"/>
                  <a:pt x="1017" y="206"/>
                  <a:pt x="1007" y="206"/>
                </a:cubicBezTo>
                <a:cubicBezTo>
                  <a:pt x="998" y="207"/>
                  <a:pt x="990" y="215"/>
                  <a:pt x="990" y="225"/>
                </a:cubicBezTo>
                <a:cubicBezTo>
                  <a:pt x="990" y="235"/>
                  <a:pt x="998" y="242"/>
                  <a:pt x="1008" y="242"/>
                </a:cubicBezTo>
                <a:close/>
                <a:moveTo>
                  <a:pt x="914" y="1595"/>
                </a:moveTo>
                <a:cubicBezTo>
                  <a:pt x="905" y="1595"/>
                  <a:pt x="896" y="1603"/>
                  <a:pt x="896" y="1613"/>
                </a:cubicBezTo>
                <a:cubicBezTo>
                  <a:pt x="896" y="1623"/>
                  <a:pt x="904" y="1631"/>
                  <a:pt x="914" y="1631"/>
                </a:cubicBezTo>
                <a:cubicBezTo>
                  <a:pt x="924" y="1631"/>
                  <a:pt x="932" y="1624"/>
                  <a:pt x="932" y="1614"/>
                </a:cubicBezTo>
                <a:cubicBezTo>
                  <a:pt x="932" y="1604"/>
                  <a:pt x="924" y="1596"/>
                  <a:pt x="914" y="1595"/>
                </a:cubicBezTo>
                <a:close/>
                <a:moveTo>
                  <a:pt x="475" y="387"/>
                </a:moveTo>
                <a:cubicBezTo>
                  <a:pt x="485" y="387"/>
                  <a:pt x="493" y="379"/>
                  <a:pt x="493" y="370"/>
                </a:cubicBezTo>
                <a:cubicBezTo>
                  <a:pt x="493" y="360"/>
                  <a:pt x="484" y="351"/>
                  <a:pt x="474" y="351"/>
                </a:cubicBezTo>
                <a:cubicBezTo>
                  <a:pt x="465" y="352"/>
                  <a:pt x="457" y="360"/>
                  <a:pt x="457" y="370"/>
                </a:cubicBezTo>
                <a:cubicBezTo>
                  <a:pt x="457" y="380"/>
                  <a:pt x="465" y="387"/>
                  <a:pt x="475" y="387"/>
                </a:cubicBezTo>
                <a:close/>
                <a:moveTo>
                  <a:pt x="506" y="1467"/>
                </a:moveTo>
                <a:cubicBezTo>
                  <a:pt x="507" y="1457"/>
                  <a:pt x="498" y="1449"/>
                  <a:pt x="489" y="1449"/>
                </a:cubicBezTo>
                <a:cubicBezTo>
                  <a:pt x="479" y="1448"/>
                  <a:pt x="471" y="1456"/>
                  <a:pt x="471" y="1466"/>
                </a:cubicBezTo>
                <a:cubicBezTo>
                  <a:pt x="471" y="1476"/>
                  <a:pt x="478" y="1484"/>
                  <a:pt x="488" y="1484"/>
                </a:cubicBezTo>
                <a:cubicBezTo>
                  <a:pt x="498" y="1485"/>
                  <a:pt x="506" y="1477"/>
                  <a:pt x="506" y="1467"/>
                </a:cubicBezTo>
                <a:close/>
                <a:moveTo>
                  <a:pt x="1281" y="332"/>
                </a:moveTo>
                <a:cubicBezTo>
                  <a:pt x="1281" y="341"/>
                  <a:pt x="1289" y="350"/>
                  <a:pt x="1299" y="350"/>
                </a:cubicBezTo>
                <a:cubicBezTo>
                  <a:pt x="1309" y="350"/>
                  <a:pt x="1317" y="342"/>
                  <a:pt x="1317" y="332"/>
                </a:cubicBezTo>
                <a:cubicBezTo>
                  <a:pt x="1317" y="322"/>
                  <a:pt x="1309" y="314"/>
                  <a:pt x="1300" y="314"/>
                </a:cubicBezTo>
                <a:cubicBezTo>
                  <a:pt x="1290" y="314"/>
                  <a:pt x="1282" y="322"/>
                  <a:pt x="1281" y="332"/>
                </a:cubicBezTo>
                <a:close/>
                <a:moveTo>
                  <a:pt x="943" y="234"/>
                </a:moveTo>
                <a:cubicBezTo>
                  <a:pt x="949" y="239"/>
                  <a:pt x="959" y="238"/>
                  <a:pt x="965" y="233"/>
                </a:cubicBezTo>
                <a:cubicBezTo>
                  <a:pt x="971" y="227"/>
                  <a:pt x="973" y="218"/>
                  <a:pt x="969" y="211"/>
                </a:cubicBezTo>
                <a:cubicBezTo>
                  <a:pt x="965" y="203"/>
                  <a:pt x="956" y="200"/>
                  <a:pt x="948" y="202"/>
                </a:cubicBezTo>
                <a:cubicBezTo>
                  <a:pt x="946" y="203"/>
                  <a:pt x="944" y="204"/>
                  <a:pt x="942" y="204"/>
                </a:cubicBezTo>
                <a:cubicBezTo>
                  <a:pt x="940" y="207"/>
                  <a:pt x="938" y="209"/>
                  <a:pt x="937" y="212"/>
                </a:cubicBezTo>
                <a:cubicBezTo>
                  <a:pt x="933" y="219"/>
                  <a:pt x="936" y="229"/>
                  <a:pt x="943" y="234"/>
                </a:cubicBezTo>
                <a:close/>
                <a:moveTo>
                  <a:pt x="942" y="204"/>
                </a:move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lose/>
                <a:moveTo>
                  <a:pt x="859" y="1591"/>
                </a:moveTo>
                <a:cubicBezTo>
                  <a:pt x="849" y="1591"/>
                  <a:pt x="841" y="1600"/>
                  <a:pt x="841" y="1609"/>
                </a:cubicBezTo>
                <a:cubicBezTo>
                  <a:pt x="842" y="1619"/>
                  <a:pt x="850" y="1627"/>
                  <a:pt x="860" y="1627"/>
                </a:cubicBezTo>
                <a:cubicBezTo>
                  <a:pt x="869" y="1627"/>
                  <a:pt x="877" y="1619"/>
                  <a:pt x="877" y="1609"/>
                </a:cubicBezTo>
                <a:cubicBezTo>
                  <a:pt x="877" y="1599"/>
                  <a:pt x="869" y="1591"/>
                  <a:pt x="859" y="1591"/>
                </a:cubicBezTo>
                <a:close/>
                <a:moveTo>
                  <a:pt x="332" y="1260"/>
                </a:moveTo>
                <a:cubicBezTo>
                  <a:pt x="333" y="1251"/>
                  <a:pt x="324" y="1242"/>
                  <a:pt x="315" y="1242"/>
                </a:cubicBezTo>
                <a:cubicBezTo>
                  <a:pt x="305" y="1242"/>
                  <a:pt x="297" y="1250"/>
                  <a:pt x="297" y="1260"/>
                </a:cubicBezTo>
                <a:cubicBezTo>
                  <a:pt x="297" y="1270"/>
                  <a:pt x="304" y="1278"/>
                  <a:pt x="314" y="1278"/>
                </a:cubicBezTo>
                <a:cubicBezTo>
                  <a:pt x="324" y="1278"/>
                  <a:pt x="332" y="1270"/>
                  <a:pt x="332" y="1260"/>
                </a:cubicBezTo>
                <a:close/>
                <a:moveTo>
                  <a:pt x="805" y="1586"/>
                </a:moveTo>
                <a:cubicBezTo>
                  <a:pt x="795" y="1586"/>
                  <a:pt x="787" y="1594"/>
                  <a:pt x="787" y="1604"/>
                </a:cubicBezTo>
                <a:cubicBezTo>
                  <a:pt x="787" y="1613"/>
                  <a:pt x="795" y="1622"/>
                  <a:pt x="804" y="1622"/>
                </a:cubicBezTo>
                <a:cubicBezTo>
                  <a:pt x="814" y="1622"/>
                  <a:pt x="822" y="1614"/>
                  <a:pt x="823" y="1604"/>
                </a:cubicBezTo>
                <a:cubicBezTo>
                  <a:pt x="823" y="1594"/>
                  <a:pt x="815" y="1586"/>
                  <a:pt x="805" y="1586"/>
                </a:cubicBezTo>
                <a:close/>
                <a:moveTo>
                  <a:pt x="1532" y="1232"/>
                </a:moveTo>
                <a:cubicBezTo>
                  <a:pt x="1532" y="1241"/>
                  <a:pt x="1541" y="1249"/>
                  <a:pt x="1550" y="1249"/>
                </a:cubicBezTo>
                <a:cubicBezTo>
                  <a:pt x="1560" y="1249"/>
                  <a:pt x="1568" y="1241"/>
                  <a:pt x="1568" y="1231"/>
                </a:cubicBezTo>
                <a:cubicBezTo>
                  <a:pt x="1568" y="1221"/>
                  <a:pt x="1560" y="1213"/>
                  <a:pt x="1550" y="1213"/>
                </a:cubicBezTo>
                <a:cubicBezTo>
                  <a:pt x="1540" y="1213"/>
                  <a:pt x="1532" y="1222"/>
                  <a:pt x="1532" y="1232"/>
                </a:cubicBezTo>
                <a:close/>
                <a:moveTo>
                  <a:pt x="308" y="1231"/>
                </a:moveTo>
                <a:cubicBezTo>
                  <a:pt x="308" y="1221"/>
                  <a:pt x="300" y="1213"/>
                  <a:pt x="290" y="1213"/>
                </a:cubicBezTo>
                <a:cubicBezTo>
                  <a:pt x="280" y="1212"/>
                  <a:pt x="272" y="1220"/>
                  <a:pt x="272" y="1230"/>
                </a:cubicBezTo>
                <a:cubicBezTo>
                  <a:pt x="272" y="1240"/>
                  <a:pt x="280" y="1248"/>
                  <a:pt x="290" y="1248"/>
                </a:cubicBezTo>
                <a:cubicBezTo>
                  <a:pt x="299" y="1248"/>
                  <a:pt x="307" y="1241"/>
                  <a:pt x="308" y="1231"/>
                </a:cubicBezTo>
                <a:close/>
                <a:moveTo>
                  <a:pt x="445" y="412"/>
                </a:moveTo>
                <a:cubicBezTo>
                  <a:pt x="455" y="412"/>
                  <a:pt x="463" y="404"/>
                  <a:pt x="463" y="394"/>
                </a:cubicBezTo>
                <a:cubicBezTo>
                  <a:pt x="463" y="384"/>
                  <a:pt x="455" y="377"/>
                  <a:pt x="445" y="376"/>
                </a:cubicBezTo>
                <a:cubicBezTo>
                  <a:pt x="435" y="376"/>
                  <a:pt x="427" y="384"/>
                  <a:pt x="427" y="394"/>
                </a:cubicBezTo>
                <a:cubicBezTo>
                  <a:pt x="427" y="404"/>
                  <a:pt x="435" y="412"/>
                  <a:pt x="445" y="412"/>
                </a:cubicBezTo>
                <a:close/>
                <a:moveTo>
                  <a:pt x="900" y="233"/>
                </a:moveTo>
                <a:cubicBezTo>
                  <a:pt x="909" y="233"/>
                  <a:pt x="917" y="225"/>
                  <a:pt x="918" y="215"/>
                </a:cubicBezTo>
                <a:cubicBezTo>
                  <a:pt x="918" y="205"/>
                  <a:pt x="909" y="197"/>
                  <a:pt x="899" y="197"/>
                </a:cubicBezTo>
                <a:cubicBezTo>
                  <a:pt x="889" y="197"/>
                  <a:pt x="882" y="205"/>
                  <a:pt x="882" y="215"/>
                </a:cubicBezTo>
                <a:cubicBezTo>
                  <a:pt x="882" y="225"/>
                  <a:pt x="890" y="233"/>
                  <a:pt x="900" y="233"/>
                </a:cubicBezTo>
                <a:close/>
                <a:moveTo>
                  <a:pt x="1575" y="741"/>
                </a:moveTo>
                <a:cubicBezTo>
                  <a:pt x="1575" y="751"/>
                  <a:pt x="1583" y="759"/>
                  <a:pt x="1593" y="759"/>
                </a:cubicBezTo>
                <a:cubicBezTo>
                  <a:pt x="1603" y="759"/>
                  <a:pt x="1610" y="752"/>
                  <a:pt x="1611" y="742"/>
                </a:cubicBezTo>
                <a:cubicBezTo>
                  <a:pt x="1611" y="732"/>
                  <a:pt x="1603" y="724"/>
                  <a:pt x="1593" y="723"/>
                </a:cubicBezTo>
                <a:cubicBezTo>
                  <a:pt x="1583" y="723"/>
                  <a:pt x="1575" y="732"/>
                  <a:pt x="1575" y="741"/>
                </a:cubicBezTo>
                <a:close/>
                <a:moveTo>
                  <a:pt x="1555" y="664"/>
                </a:moveTo>
                <a:cubicBezTo>
                  <a:pt x="1558" y="672"/>
                  <a:pt x="1566" y="677"/>
                  <a:pt x="1576" y="675"/>
                </a:cubicBezTo>
                <a:cubicBezTo>
                  <a:pt x="1578" y="675"/>
                  <a:pt x="1580" y="674"/>
                  <a:pt x="1583" y="674"/>
                </a:cubicBezTo>
                <a:cubicBezTo>
                  <a:pt x="1584" y="672"/>
                  <a:pt x="1585" y="670"/>
                  <a:pt x="1587" y="669"/>
                </a:cubicBezTo>
                <a:cubicBezTo>
                  <a:pt x="1592" y="662"/>
                  <a:pt x="1591" y="652"/>
                  <a:pt x="1586" y="646"/>
                </a:cubicBezTo>
                <a:cubicBezTo>
                  <a:pt x="1580" y="639"/>
                  <a:pt x="1570" y="638"/>
                  <a:pt x="1563" y="643"/>
                </a:cubicBezTo>
                <a:cubicBezTo>
                  <a:pt x="1556" y="647"/>
                  <a:pt x="1553" y="656"/>
                  <a:pt x="1555" y="664"/>
                </a:cubicBezTo>
                <a:close/>
                <a:moveTo>
                  <a:pt x="1583" y="674"/>
                </a:move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lose/>
                <a:moveTo>
                  <a:pt x="1052" y="1581"/>
                </a:moveTo>
                <a:cubicBezTo>
                  <a:pt x="1042" y="1581"/>
                  <a:pt x="1034" y="1589"/>
                  <a:pt x="1034" y="1599"/>
                </a:cubicBezTo>
                <a:cubicBezTo>
                  <a:pt x="1034" y="1609"/>
                  <a:pt x="1043" y="1617"/>
                  <a:pt x="1052" y="1617"/>
                </a:cubicBezTo>
                <a:cubicBezTo>
                  <a:pt x="1062" y="1617"/>
                  <a:pt x="1070" y="1609"/>
                  <a:pt x="1070" y="1599"/>
                </a:cubicBezTo>
                <a:cubicBezTo>
                  <a:pt x="1070" y="1589"/>
                  <a:pt x="1062" y="1581"/>
                  <a:pt x="1052" y="1581"/>
                </a:cubicBezTo>
                <a:close/>
                <a:moveTo>
                  <a:pt x="434" y="419"/>
                </a:moveTo>
                <a:cubicBezTo>
                  <a:pt x="434" y="409"/>
                  <a:pt x="426" y="401"/>
                  <a:pt x="416" y="401"/>
                </a:cubicBezTo>
                <a:cubicBezTo>
                  <a:pt x="406" y="401"/>
                  <a:pt x="398" y="409"/>
                  <a:pt x="398" y="419"/>
                </a:cubicBezTo>
                <a:cubicBezTo>
                  <a:pt x="398" y="429"/>
                  <a:pt x="406" y="437"/>
                  <a:pt x="416" y="437"/>
                </a:cubicBezTo>
                <a:cubicBezTo>
                  <a:pt x="426" y="437"/>
                  <a:pt x="434" y="429"/>
                  <a:pt x="434" y="419"/>
                </a:cubicBezTo>
                <a:close/>
                <a:moveTo>
                  <a:pt x="1410" y="426"/>
                </a:moveTo>
                <a:cubicBezTo>
                  <a:pt x="1411" y="436"/>
                  <a:pt x="1418" y="444"/>
                  <a:pt x="1428" y="444"/>
                </a:cubicBezTo>
                <a:cubicBezTo>
                  <a:pt x="1438" y="444"/>
                  <a:pt x="1446" y="436"/>
                  <a:pt x="1446" y="426"/>
                </a:cubicBezTo>
                <a:cubicBezTo>
                  <a:pt x="1446" y="416"/>
                  <a:pt x="1438" y="407"/>
                  <a:pt x="1428" y="408"/>
                </a:cubicBezTo>
                <a:cubicBezTo>
                  <a:pt x="1418" y="408"/>
                  <a:pt x="1410" y="416"/>
                  <a:pt x="1410" y="426"/>
                </a:cubicBezTo>
                <a:close/>
                <a:moveTo>
                  <a:pt x="1127" y="1563"/>
                </a:moveTo>
                <a:cubicBezTo>
                  <a:pt x="1120" y="1567"/>
                  <a:pt x="1116" y="1575"/>
                  <a:pt x="1118" y="1583"/>
                </a:cubicBezTo>
                <a:cubicBezTo>
                  <a:pt x="1119" y="1585"/>
                  <a:pt x="1120" y="1587"/>
                  <a:pt x="1121" y="1590"/>
                </a:cubicBezTo>
                <a:cubicBezTo>
                  <a:pt x="1124" y="1592"/>
                  <a:pt x="1127" y="1594"/>
                  <a:pt x="1131" y="1595"/>
                </a:cubicBezTo>
                <a:cubicBezTo>
                  <a:pt x="1138" y="1598"/>
                  <a:pt x="1146" y="1595"/>
                  <a:pt x="1151" y="1588"/>
                </a:cubicBezTo>
                <a:cubicBezTo>
                  <a:pt x="1155" y="1581"/>
                  <a:pt x="1154" y="1572"/>
                  <a:pt x="1149" y="1566"/>
                </a:cubicBezTo>
                <a:cubicBezTo>
                  <a:pt x="1143" y="1560"/>
                  <a:pt x="1134" y="1559"/>
                  <a:pt x="1127" y="1563"/>
                </a:cubicBezTo>
                <a:close/>
                <a:moveTo>
                  <a:pt x="1436" y="455"/>
                </a:moveTo>
                <a:cubicBezTo>
                  <a:pt x="1436" y="465"/>
                  <a:pt x="1443" y="473"/>
                  <a:pt x="1453" y="474"/>
                </a:cubicBezTo>
                <a:cubicBezTo>
                  <a:pt x="1463" y="474"/>
                  <a:pt x="1472" y="466"/>
                  <a:pt x="1472" y="456"/>
                </a:cubicBezTo>
                <a:cubicBezTo>
                  <a:pt x="1472" y="446"/>
                  <a:pt x="1464" y="438"/>
                  <a:pt x="1454" y="438"/>
                </a:cubicBezTo>
                <a:cubicBezTo>
                  <a:pt x="1444" y="438"/>
                  <a:pt x="1436" y="445"/>
                  <a:pt x="1436" y="455"/>
                </a:cubicBezTo>
                <a:close/>
                <a:moveTo>
                  <a:pt x="1220" y="1541"/>
                </a:moveTo>
                <a:cubicBezTo>
                  <a:pt x="1210" y="1541"/>
                  <a:pt x="1202" y="1549"/>
                  <a:pt x="1202" y="1559"/>
                </a:cubicBezTo>
                <a:cubicBezTo>
                  <a:pt x="1202" y="1569"/>
                  <a:pt x="1210" y="1577"/>
                  <a:pt x="1220" y="1577"/>
                </a:cubicBezTo>
                <a:cubicBezTo>
                  <a:pt x="1230" y="1577"/>
                  <a:pt x="1238" y="1569"/>
                  <a:pt x="1238" y="1559"/>
                </a:cubicBezTo>
                <a:cubicBezTo>
                  <a:pt x="1238" y="1549"/>
                  <a:pt x="1230" y="1540"/>
                  <a:pt x="1220" y="1541"/>
                </a:cubicBezTo>
                <a:close/>
                <a:moveTo>
                  <a:pt x="306" y="628"/>
                </a:moveTo>
                <a:cubicBezTo>
                  <a:pt x="306" y="618"/>
                  <a:pt x="298" y="609"/>
                  <a:pt x="288" y="609"/>
                </a:cubicBezTo>
                <a:cubicBezTo>
                  <a:pt x="279" y="609"/>
                  <a:pt x="270" y="617"/>
                  <a:pt x="270" y="627"/>
                </a:cubicBezTo>
                <a:cubicBezTo>
                  <a:pt x="270" y="636"/>
                  <a:pt x="278" y="645"/>
                  <a:pt x="288" y="645"/>
                </a:cubicBezTo>
                <a:cubicBezTo>
                  <a:pt x="298" y="645"/>
                  <a:pt x="306" y="638"/>
                  <a:pt x="306" y="628"/>
                </a:cubicBezTo>
                <a:close/>
                <a:moveTo>
                  <a:pt x="1275" y="321"/>
                </a:moveTo>
                <a:cubicBezTo>
                  <a:pt x="1285" y="321"/>
                  <a:pt x="1293" y="313"/>
                  <a:pt x="1293" y="303"/>
                </a:cubicBezTo>
                <a:cubicBezTo>
                  <a:pt x="1293" y="293"/>
                  <a:pt x="1285" y="285"/>
                  <a:pt x="1275" y="285"/>
                </a:cubicBezTo>
                <a:cubicBezTo>
                  <a:pt x="1265" y="285"/>
                  <a:pt x="1257" y="293"/>
                  <a:pt x="1257" y="303"/>
                </a:cubicBezTo>
                <a:cubicBezTo>
                  <a:pt x="1257" y="314"/>
                  <a:pt x="1265" y="321"/>
                  <a:pt x="1275" y="321"/>
                </a:cubicBezTo>
                <a:close/>
                <a:moveTo>
                  <a:pt x="1566" y="1152"/>
                </a:moveTo>
                <a:cubicBezTo>
                  <a:pt x="1566" y="1162"/>
                  <a:pt x="1575" y="1170"/>
                  <a:pt x="1585" y="1170"/>
                </a:cubicBezTo>
                <a:cubicBezTo>
                  <a:pt x="1595" y="1170"/>
                  <a:pt x="1602" y="1161"/>
                  <a:pt x="1602" y="1152"/>
                </a:cubicBezTo>
                <a:cubicBezTo>
                  <a:pt x="1602" y="1141"/>
                  <a:pt x="1594" y="1134"/>
                  <a:pt x="1584" y="1134"/>
                </a:cubicBezTo>
                <a:cubicBezTo>
                  <a:pt x="1574" y="1134"/>
                  <a:pt x="1566" y="1142"/>
                  <a:pt x="1566" y="1152"/>
                </a:cubicBezTo>
                <a:close/>
                <a:moveTo>
                  <a:pt x="1438" y="1360"/>
                </a:moveTo>
                <a:cubicBezTo>
                  <a:pt x="1439" y="1370"/>
                  <a:pt x="1447" y="1378"/>
                  <a:pt x="1457" y="1378"/>
                </a:cubicBezTo>
                <a:cubicBezTo>
                  <a:pt x="1466" y="1378"/>
                  <a:pt x="1474" y="1370"/>
                  <a:pt x="1474" y="1360"/>
                </a:cubicBezTo>
                <a:cubicBezTo>
                  <a:pt x="1474" y="1350"/>
                  <a:pt x="1466" y="1342"/>
                  <a:pt x="1456" y="1342"/>
                </a:cubicBezTo>
                <a:cubicBezTo>
                  <a:pt x="1446" y="1342"/>
                  <a:pt x="1438" y="1351"/>
                  <a:pt x="1438" y="1360"/>
                </a:cubicBezTo>
                <a:close/>
                <a:moveTo>
                  <a:pt x="1196" y="286"/>
                </a:moveTo>
                <a:cubicBezTo>
                  <a:pt x="1206" y="286"/>
                  <a:pt x="1213" y="278"/>
                  <a:pt x="1213" y="268"/>
                </a:cubicBezTo>
                <a:cubicBezTo>
                  <a:pt x="1213" y="258"/>
                  <a:pt x="1205" y="250"/>
                  <a:pt x="1195" y="250"/>
                </a:cubicBezTo>
                <a:cubicBezTo>
                  <a:pt x="1185" y="250"/>
                  <a:pt x="1177" y="258"/>
                  <a:pt x="1177" y="268"/>
                </a:cubicBezTo>
                <a:cubicBezTo>
                  <a:pt x="1177" y="278"/>
                  <a:pt x="1186" y="286"/>
                  <a:pt x="1196" y="286"/>
                </a:cubicBezTo>
                <a:close/>
                <a:moveTo>
                  <a:pt x="243" y="1033"/>
                </a:moveTo>
                <a:cubicBezTo>
                  <a:pt x="243" y="1023"/>
                  <a:pt x="235" y="1015"/>
                  <a:pt x="225" y="1015"/>
                </a:cubicBezTo>
                <a:cubicBezTo>
                  <a:pt x="215" y="1014"/>
                  <a:pt x="207" y="1022"/>
                  <a:pt x="207" y="1032"/>
                </a:cubicBezTo>
                <a:cubicBezTo>
                  <a:pt x="207" y="1042"/>
                  <a:pt x="215" y="1050"/>
                  <a:pt x="225" y="1050"/>
                </a:cubicBezTo>
                <a:cubicBezTo>
                  <a:pt x="234" y="1051"/>
                  <a:pt x="243" y="1043"/>
                  <a:pt x="243" y="1033"/>
                </a:cubicBezTo>
                <a:close/>
                <a:moveTo>
                  <a:pt x="513" y="1479"/>
                </a:moveTo>
                <a:cubicBezTo>
                  <a:pt x="503" y="1479"/>
                  <a:pt x="495" y="1487"/>
                  <a:pt x="495" y="1497"/>
                </a:cubicBezTo>
                <a:cubicBezTo>
                  <a:pt x="495" y="1506"/>
                  <a:pt x="503" y="1515"/>
                  <a:pt x="513" y="1515"/>
                </a:cubicBezTo>
                <a:cubicBezTo>
                  <a:pt x="523" y="1515"/>
                  <a:pt x="531" y="1506"/>
                  <a:pt x="531" y="1496"/>
                </a:cubicBezTo>
                <a:cubicBezTo>
                  <a:pt x="531" y="1486"/>
                  <a:pt x="523" y="1478"/>
                  <a:pt x="513" y="1479"/>
                </a:cubicBezTo>
                <a:close/>
                <a:moveTo>
                  <a:pt x="1250" y="1515"/>
                </a:moveTo>
                <a:cubicBezTo>
                  <a:pt x="1240" y="1515"/>
                  <a:pt x="1232" y="1523"/>
                  <a:pt x="1231" y="1533"/>
                </a:cubicBezTo>
                <a:cubicBezTo>
                  <a:pt x="1231" y="1543"/>
                  <a:pt x="1239" y="1551"/>
                  <a:pt x="1249" y="1551"/>
                </a:cubicBezTo>
                <a:cubicBezTo>
                  <a:pt x="1259" y="1551"/>
                  <a:pt x="1267" y="1543"/>
                  <a:pt x="1267" y="1533"/>
                </a:cubicBezTo>
                <a:cubicBezTo>
                  <a:pt x="1267" y="1524"/>
                  <a:pt x="1259" y="1515"/>
                  <a:pt x="1250" y="1515"/>
                </a:cubicBezTo>
                <a:close/>
                <a:moveTo>
                  <a:pt x="340" y="547"/>
                </a:moveTo>
                <a:cubicBezTo>
                  <a:pt x="340" y="537"/>
                  <a:pt x="332" y="530"/>
                  <a:pt x="322" y="530"/>
                </a:cubicBezTo>
                <a:cubicBezTo>
                  <a:pt x="312" y="530"/>
                  <a:pt x="304" y="538"/>
                  <a:pt x="304" y="548"/>
                </a:cubicBezTo>
                <a:cubicBezTo>
                  <a:pt x="304" y="558"/>
                  <a:pt x="312" y="566"/>
                  <a:pt x="322" y="566"/>
                </a:cubicBezTo>
                <a:cubicBezTo>
                  <a:pt x="332" y="566"/>
                  <a:pt x="340" y="557"/>
                  <a:pt x="340" y="547"/>
                </a:cubicBezTo>
                <a:close/>
                <a:moveTo>
                  <a:pt x="592" y="1513"/>
                </a:moveTo>
                <a:cubicBezTo>
                  <a:pt x="582" y="1513"/>
                  <a:pt x="575" y="1521"/>
                  <a:pt x="575" y="1531"/>
                </a:cubicBezTo>
                <a:cubicBezTo>
                  <a:pt x="575" y="1541"/>
                  <a:pt x="583" y="1549"/>
                  <a:pt x="593" y="1549"/>
                </a:cubicBezTo>
                <a:cubicBezTo>
                  <a:pt x="602" y="1548"/>
                  <a:pt x="611" y="1540"/>
                  <a:pt x="610" y="1530"/>
                </a:cubicBezTo>
                <a:cubicBezTo>
                  <a:pt x="610" y="1521"/>
                  <a:pt x="602" y="1513"/>
                  <a:pt x="592" y="1513"/>
                </a:cubicBezTo>
                <a:close/>
                <a:moveTo>
                  <a:pt x="504" y="363"/>
                </a:moveTo>
                <a:cubicBezTo>
                  <a:pt x="514" y="363"/>
                  <a:pt x="522" y="355"/>
                  <a:pt x="522" y="345"/>
                </a:cubicBezTo>
                <a:cubicBezTo>
                  <a:pt x="523" y="335"/>
                  <a:pt x="515" y="327"/>
                  <a:pt x="505" y="327"/>
                </a:cubicBezTo>
                <a:cubicBezTo>
                  <a:pt x="495" y="327"/>
                  <a:pt x="487" y="335"/>
                  <a:pt x="487" y="345"/>
                </a:cubicBezTo>
                <a:cubicBezTo>
                  <a:pt x="487" y="354"/>
                  <a:pt x="495" y="363"/>
                  <a:pt x="504" y="363"/>
                </a:cubicBezTo>
                <a:close/>
                <a:moveTo>
                  <a:pt x="1597" y="834"/>
                </a:moveTo>
                <a:cubicBezTo>
                  <a:pt x="1601" y="842"/>
                  <a:pt x="1609" y="845"/>
                  <a:pt x="1618" y="843"/>
                </a:cubicBezTo>
                <a:cubicBezTo>
                  <a:pt x="1620" y="842"/>
                  <a:pt x="1622" y="842"/>
                  <a:pt x="1624" y="841"/>
                </a:cubicBezTo>
                <a:cubicBezTo>
                  <a:pt x="1625" y="839"/>
                  <a:pt x="1627" y="837"/>
                  <a:pt x="1628" y="834"/>
                </a:cubicBezTo>
                <a:cubicBezTo>
                  <a:pt x="1632" y="827"/>
                  <a:pt x="1630" y="818"/>
                  <a:pt x="1624" y="812"/>
                </a:cubicBezTo>
                <a:cubicBezTo>
                  <a:pt x="1617" y="807"/>
                  <a:pt x="1608" y="807"/>
                  <a:pt x="1601" y="812"/>
                </a:cubicBezTo>
                <a:cubicBezTo>
                  <a:pt x="1595" y="817"/>
                  <a:pt x="1593" y="827"/>
                  <a:pt x="1597" y="834"/>
                </a:cubicBezTo>
                <a:close/>
                <a:moveTo>
                  <a:pt x="1501" y="1324"/>
                </a:moveTo>
                <a:cubicBezTo>
                  <a:pt x="1501" y="1324"/>
                  <a:pt x="1501" y="1324"/>
                  <a:pt x="1501" y="1324"/>
                </a:cubicBezTo>
                <a:cubicBezTo>
                  <a:pt x="1502" y="1324"/>
                  <a:pt x="1502" y="1324"/>
                  <a:pt x="1502" y="1324"/>
                </a:cubicBezTo>
                <a:cubicBezTo>
                  <a:pt x="1501" y="1324"/>
                  <a:pt x="1501" y="1324"/>
                  <a:pt x="1501" y="1324"/>
                </a:cubicBezTo>
                <a:cubicBezTo>
                  <a:pt x="1501" y="1324"/>
                  <a:pt x="1501" y="1324"/>
                  <a:pt x="1501" y="1324"/>
                </a:cubicBezTo>
                <a:cubicBezTo>
                  <a:pt x="1501" y="1324"/>
                  <a:pt x="1501" y="1324"/>
                  <a:pt x="1501" y="1324"/>
                </a:cubicBezTo>
                <a:close/>
                <a:moveTo>
                  <a:pt x="1473" y="1323"/>
                </a:moveTo>
                <a:cubicBezTo>
                  <a:pt x="1467" y="1330"/>
                  <a:pt x="1467" y="1340"/>
                  <a:pt x="1472" y="1347"/>
                </a:cubicBezTo>
                <a:cubicBezTo>
                  <a:pt x="1478" y="1353"/>
                  <a:pt x="1487" y="1355"/>
                  <a:pt x="1495" y="1351"/>
                </a:cubicBezTo>
                <a:cubicBezTo>
                  <a:pt x="1502" y="1347"/>
                  <a:pt x="1506" y="1338"/>
                  <a:pt x="1503" y="1329"/>
                </a:cubicBezTo>
                <a:cubicBezTo>
                  <a:pt x="1503" y="1328"/>
                  <a:pt x="1502" y="1326"/>
                  <a:pt x="1501" y="1324"/>
                </a:cubicBezTo>
                <a:cubicBezTo>
                  <a:pt x="1499" y="1323"/>
                  <a:pt x="1498" y="1321"/>
                  <a:pt x="1496" y="1320"/>
                </a:cubicBezTo>
                <a:cubicBezTo>
                  <a:pt x="1488" y="1315"/>
                  <a:pt x="1479" y="1317"/>
                  <a:pt x="1473" y="1323"/>
                </a:cubicBezTo>
                <a:close/>
                <a:moveTo>
                  <a:pt x="671" y="1547"/>
                </a:moveTo>
                <a:cubicBezTo>
                  <a:pt x="661" y="1547"/>
                  <a:pt x="653" y="1555"/>
                  <a:pt x="653" y="1565"/>
                </a:cubicBezTo>
                <a:cubicBezTo>
                  <a:pt x="653" y="1575"/>
                  <a:pt x="661" y="1583"/>
                  <a:pt x="671" y="1583"/>
                </a:cubicBezTo>
                <a:cubicBezTo>
                  <a:pt x="681" y="1583"/>
                  <a:pt x="689" y="1574"/>
                  <a:pt x="689" y="1565"/>
                </a:cubicBezTo>
                <a:cubicBezTo>
                  <a:pt x="689" y="1555"/>
                  <a:pt x="681" y="1547"/>
                  <a:pt x="671" y="1547"/>
                </a:cubicBezTo>
                <a:close/>
                <a:moveTo>
                  <a:pt x="481" y="1438"/>
                </a:moveTo>
                <a:cubicBezTo>
                  <a:pt x="481" y="1428"/>
                  <a:pt x="473" y="1420"/>
                  <a:pt x="464" y="1420"/>
                </a:cubicBezTo>
                <a:cubicBezTo>
                  <a:pt x="454" y="1420"/>
                  <a:pt x="446" y="1428"/>
                  <a:pt x="446" y="1438"/>
                </a:cubicBezTo>
                <a:cubicBezTo>
                  <a:pt x="446" y="1447"/>
                  <a:pt x="454" y="1455"/>
                  <a:pt x="464" y="1455"/>
                </a:cubicBezTo>
                <a:cubicBezTo>
                  <a:pt x="474" y="1455"/>
                  <a:pt x="481" y="1448"/>
                  <a:pt x="481" y="1438"/>
                </a:cubicBezTo>
                <a:close/>
                <a:moveTo>
                  <a:pt x="248" y="978"/>
                </a:moveTo>
                <a:cubicBezTo>
                  <a:pt x="248" y="969"/>
                  <a:pt x="239" y="960"/>
                  <a:pt x="230" y="961"/>
                </a:cubicBezTo>
                <a:cubicBezTo>
                  <a:pt x="220" y="961"/>
                  <a:pt x="212" y="969"/>
                  <a:pt x="212" y="979"/>
                </a:cubicBezTo>
                <a:cubicBezTo>
                  <a:pt x="212" y="989"/>
                  <a:pt x="220" y="996"/>
                  <a:pt x="230" y="996"/>
                </a:cubicBezTo>
                <a:cubicBezTo>
                  <a:pt x="240" y="996"/>
                  <a:pt x="248" y="988"/>
                  <a:pt x="248" y="978"/>
                </a:cubicBezTo>
                <a:close/>
                <a:moveTo>
                  <a:pt x="1279" y="1491"/>
                </a:moveTo>
                <a:cubicBezTo>
                  <a:pt x="1269" y="1491"/>
                  <a:pt x="1261" y="1499"/>
                  <a:pt x="1261" y="1509"/>
                </a:cubicBezTo>
                <a:cubicBezTo>
                  <a:pt x="1261" y="1518"/>
                  <a:pt x="1270" y="1527"/>
                  <a:pt x="1279" y="1526"/>
                </a:cubicBezTo>
                <a:cubicBezTo>
                  <a:pt x="1289" y="1526"/>
                  <a:pt x="1297" y="1518"/>
                  <a:pt x="1297" y="1508"/>
                </a:cubicBezTo>
                <a:cubicBezTo>
                  <a:pt x="1297" y="1498"/>
                  <a:pt x="1289" y="1491"/>
                  <a:pt x="1279" y="1491"/>
                </a:cubicBezTo>
                <a:close/>
                <a:moveTo>
                  <a:pt x="803" y="248"/>
                </a:moveTo>
                <a:cubicBezTo>
                  <a:pt x="810" y="254"/>
                  <a:pt x="819" y="254"/>
                  <a:pt x="826" y="249"/>
                </a:cubicBezTo>
                <a:cubicBezTo>
                  <a:pt x="833" y="243"/>
                  <a:pt x="835" y="234"/>
                  <a:pt x="831" y="226"/>
                </a:cubicBezTo>
                <a:cubicBezTo>
                  <a:pt x="827" y="219"/>
                  <a:pt x="818" y="215"/>
                  <a:pt x="810" y="218"/>
                </a:cubicBezTo>
                <a:cubicBezTo>
                  <a:pt x="808" y="218"/>
                  <a:pt x="806" y="219"/>
                  <a:pt x="804" y="220"/>
                </a:cubicBezTo>
                <a:cubicBezTo>
                  <a:pt x="802" y="222"/>
                  <a:pt x="801" y="224"/>
                  <a:pt x="800" y="226"/>
                </a:cubicBezTo>
                <a:cubicBezTo>
                  <a:pt x="795" y="233"/>
                  <a:pt x="797" y="242"/>
                  <a:pt x="803" y="248"/>
                </a:cubicBezTo>
                <a:close/>
                <a:moveTo>
                  <a:pt x="804" y="220"/>
                </a:moveTo>
                <a:cubicBezTo>
                  <a:pt x="804" y="220"/>
                  <a:pt x="804" y="219"/>
                  <a:pt x="804" y="219"/>
                </a:cubicBezTo>
                <a:cubicBezTo>
                  <a:pt x="804" y="219"/>
                  <a:pt x="804" y="219"/>
                  <a:pt x="804" y="219"/>
                </a:cubicBezTo>
                <a:cubicBezTo>
                  <a:pt x="804" y="219"/>
                  <a:pt x="804" y="219"/>
                  <a:pt x="804" y="219"/>
                </a:cubicBezTo>
                <a:cubicBezTo>
                  <a:pt x="804" y="220"/>
                  <a:pt x="804" y="220"/>
                  <a:pt x="804" y="220"/>
                </a:cubicBezTo>
                <a:cubicBezTo>
                  <a:pt x="804" y="220"/>
                  <a:pt x="804" y="220"/>
                  <a:pt x="804" y="220"/>
                </a:cubicBezTo>
                <a:close/>
                <a:moveTo>
                  <a:pt x="1520" y="1238"/>
                </a:moveTo>
                <a:cubicBezTo>
                  <a:pt x="1510" y="1238"/>
                  <a:pt x="1503" y="1246"/>
                  <a:pt x="1503" y="1256"/>
                </a:cubicBezTo>
                <a:cubicBezTo>
                  <a:pt x="1503" y="1266"/>
                  <a:pt x="1511" y="1274"/>
                  <a:pt x="1520" y="1274"/>
                </a:cubicBezTo>
                <a:cubicBezTo>
                  <a:pt x="1530" y="1274"/>
                  <a:pt x="1538" y="1265"/>
                  <a:pt x="1538" y="1256"/>
                </a:cubicBezTo>
                <a:cubicBezTo>
                  <a:pt x="1538" y="1246"/>
                  <a:pt x="1530" y="1238"/>
                  <a:pt x="1520" y="1238"/>
                </a:cubicBezTo>
                <a:close/>
                <a:moveTo>
                  <a:pt x="266" y="761"/>
                </a:moveTo>
                <a:cubicBezTo>
                  <a:pt x="267" y="751"/>
                  <a:pt x="259" y="743"/>
                  <a:pt x="249" y="743"/>
                </a:cubicBezTo>
                <a:cubicBezTo>
                  <a:pt x="239" y="743"/>
                  <a:pt x="231" y="751"/>
                  <a:pt x="231" y="761"/>
                </a:cubicBezTo>
                <a:cubicBezTo>
                  <a:pt x="231" y="771"/>
                  <a:pt x="239" y="779"/>
                  <a:pt x="249" y="779"/>
                </a:cubicBezTo>
                <a:cubicBezTo>
                  <a:pt x="258" y="779"/>
                  <a:pt x="266" y="771"/>
                  <a:pt x="266" y="761"/>
                </a:cubicBezTo>
                <a:close/>
                <a:moveTo>
                  <a:pt x="1426" y="1367"/>
                </a:moveTo>
                <a:cubicBezTo>
                  <a:pt x="1417" y="1367"/>
                  <a:pt x="1409" y="1375"/>
                  <a:pt x="1409" y="1385"/>
                </a:cubicBezTo>
                <a:cubicBezTo>
                  <a:pt x="1409" y="1395"/>
                  <a:pt x="1417" y="1403"/>
                  <a:pt x="1427" y="1402"/>
                </a:cubicBezTo>
                <a:cubicBezTo>
                  <a:pt x="1437" y="1402"/>
                  <a:pt x="1445" y="1394"/>
                  <a:pt x="1444" y="1385"/>
                </a:cubicBezTo>
                <a:cubicBezTo>
                  <a:pt x="1444" y="1375"/>
                  <a:pt x="1436" y="1367"/>
                  <a:pt x="1426" y="1367"/>
                </a:cubicBezTo>
                <a:close/>
                <a:moveTo>
                  <a:pt x="357" y="1290"/>
                </a:moveTo>
                <a:cubicBezTo>
                  <a:pt x="357" y="1280"/>
                  <a:pt x="350" y="1272"/>
                  <a:pt x="340" y="1271"/>
                </a:cubicBezTo>
                <a:cubicBezTo>
                  <a:pt x="331" y="1271"/>
                  <a:pt x="322" y="1278"/>
                  <a:pt x="321" y="1288"/>
                </a:cubicBezTo>
                <a:cubicBezTo>
                  <a:pt x="321" y="1298"/>
                  <a:pt x="328" y="1306"/>
                  <a:pt x="338" y="1307"/>
                </a:cubicBezTo>
                <a:cubicBezTo>
                  <a:pt x="348" y="1307"/>
                  <a:pt x="356" y="1300"/>
                  <a:pt x="357" y="1290"/>
                </a:cubicBezTo>
                <a:close/>
                <a:moveTo>
                  <a:pt x="1571" y="1098"/>
                </a:moveTo>
                <a:cubicBezTo>
                  <a:pt x="1571" y="1107"/>
                  <a:pt x="1579" y="1115"/>
                  <a:pt x="1589" y="1115"/>
                </a:cubicBezTo>
                <a:cubicBezTo>
                  <a:pt x="1598" y="1115"/>
                  <a:pt x="1607" y="1106"/>
                  <a:pt x="1606" y="1097"/>
                </a:cubicBezTo>
                <a:cubicBezTo>
                  <a:pt x="1606" y="1087"/>
                  <a:pt x="1598" y="1079"/>
                  <a:pt x="1588" y="1080"/>
                </a:cubicBezTo>
                <a:cubicBezTo>
                  <a:pt x="1578" y="1080"/>
                  <a:pt x="1571" y="1088"/>
                  <a:pt x="1571" y="1098"/>
                </a:cubicBezTo>
                <a:close/>
                <a:moveTo>
                  <a:pt x="1530" y="628"/>
                </a:moveTo>
                <a:cubicBezTo>
                  <a:pt x="1530" y="638"/>
                  <a:pt x="1538" y="646"/>
                  <a:pt x="1547" y="646"/>
                </a:cubicBezTo>
                <a:cubicBezTo>
                  <a:pt x="1557" y="646"/>
                  <a:pt x="1565" y="638"/>
                  <a:pt x="1566" y="628"/>
                </a:cubicBezTo>
                <a:cubicBezTo>
                  <a:pt x="1566" y="619"/>
                  <a:pt x="1558" y="610"/>
                  <a:pt x="1548" y="610"/>
                </a:cubicBezTo>
                <a:cubicBezTo>
                  <a:pt x="1538" y="610"/>
                  <a:pt x="1530" y="618"/>
                  <a:pt x="1530" y="628"/>
                </a:cubicBezTo>
                <a:close/>
                <a:moveTo>
                  <a:pt x="352" y="541"/>
                </a:moveTo>
                <a:cubicBezTo>
                  <a:pt x="362" y="541"/>
                  <a:pt x="370" y="533"/>
                  <a:pt x="370" y="523"/>
                </a:cubicBezTo>
                <a:cubicBezTo>
                  <a:pt x="370" y="513"/>
                  <a:pt x="361" y="505"/>
                  <a:pt x="352" y="505"/>
                </a:cubicBezTo>
                <a:cubicBezTo>
                  <a:pt x="342" y="505"/>
                  <a:pt x="334" y="513"/>
                  <a:pt x="334" y="523"/>
                </a:cubicBezTo>
                <a:cubicBezTo>
                  <a:pt x="334" y="533"/>
                  <a:pt x="342" y="541"/>
                  <a:pt x="352" y="541"/>
                </a:cubicBezTo>
                <a:close/>
                <a:moveTo>
                  <a:pt x="1157" y="252"/>
                </a:move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lose/>
                <a:moveTo>
                  <a:pt x="1128" y="252"/>
                </a:moveTo>
                <a:cubicBezTo>
                  <a:pt x="1123" y="258"/>
                  <a:pt x="1122" y="268"/>
                  <a:pt x="1128" y="275"/>
                </a:cubicBezTo>
                <a:cubicBezTo>
                  <a:pt x="1133" y="281"/>
                  <a:pt x="1142" y="283"/>
                  <a:pt x="1150" y="279"/>
                </a:cubicBezTo>
                <a:cubicBezTo>
                  <a:pt x="1158" y="275"/>
                  <a:pt x="1161" y="267"/>
                  <a:pt x="1159" y="259"/>
                </a:cubicBezTo>
                <a:cubicBezTo>
                  <a:pt x="1158" y="256"/>
                  <a:pt x="1157" y="254"/>
                  <a:pt x="1157" y="252"/>
                </a:cubicBezTo>
                <a:cubicBezTo>
                  <a:pt x="1155" y="251"/>
                  <a:pt x="1153" y="250"/>
                  <a:pt x="1151" y="248"/>
                </a:cubicBezTo>
                <a:cubicBezTo>
                  <a:pt x="1143" y="244"/>
                  <a:pt x="1134" y="246"/>
                  <a:pt x="1128" y="252"/>
                </a:cubicBezTo>
                <a:close/>
                <a:moveTo>
                  <a:pt x="1608" y="897"/>
                </a:moveTo>
                <a:cubicBezTo>
                  <a:pt x="1618" y="897"/>
                  <a:pt x="1626" y="889"/>
                  <a:pt x="1626" y="879"/>
                </a:cubicBezTo>
                <a:cubicBezTo>
                  <a:pt x="1626" y="870"/>
                  <a:pt x="1618" y="862"/>
                  <a:pt x="1608" y="862"/>
                </a:cubicBezTo>
                <a:cubicBezTo>
                  <a:pt x="1598" y="862"/>
                  <a:pt x="1590" y="870"/>
                  <a:pt x="1590" y="880"/>
                </a:cubicBezTo>
                <a:cubicBezTo>
                  <a:pt x="1590" y="890"/>
                  <a:pt x="1598" y="897"/>
                  <a:pt x="1608" y="897"/>
                </a:cubicBezTo>
                <a:close/>
                <a:moveTo>
                  <a:pt x="288" y="1146"/>
                </a:moveTo>
                <a:cubicBezTo>
                  <a:pt x="288" y="1137"/>
                  <a:pt x="280" y="1128"/>
                  <a:pt x="270" y="1128"/>
                </a:cubicBezTo>
                <a:cubicBezTo>
                  <a:pt x="261" y="1128"/>
                  <a:pt x="253" y="1136"/>
                  <a:pt x="252" y="1146"/>
                </a:cubicBezTo>
                <a:cubicBezTo>
                  <a:pt x="252" y="1156"/>
                  <a:pt x="260" y="1163"/>
                  <a:pt x="270" y="1164"/>
                </a:cubicBezTo>
                <a:cubicBezTo>
                  <a:pt x="280" y="1164"/>
                  <a:pt x="288" y="1156"/>
                  <a:pt x="288" y="1146"/>
                </a:cubicBezTo>
                <a:close/>
                <a:moveTo>
                  <a:pt x="1203" y="298"/>
                </a:moveTo>
                <a:cubicBezTo>
                  <a:pt x="1203" y="307"/>
                  <a:pt x="1211" y="315"/>
                  <a:pt x="1220" y="315"/>
                </a:cubicBezTo>
                <a:cubicBezTo>
                  <a:pt x="1230" y="316"/>
                  <a:pt x="1238" y="308"/>
                  <a:pt x="1239" y="298"/>
                </a:cubicBezTo>
                <a:cubicBezTo>
                  <a:pt x="1239" y="288"/>
                  <a:pt x="1231" y="280"/>
                  <a:pt x="1221" y="280"/>
                </a:cubicBezTo>
                <a:cubicBezTo>
                  <a:pt x="1212" y="280"/>
                  <a:pt x="1203" y="288"/>
                  <a:pt x="1203" y="298"/>
                </a:cubicBezTo>
                <a:close/>
                <a:moveTo>
                  <a:pt x="618" y="317"/>
                </a:moveTo>
                <a:cubicBezTo>
                  <a:pt x="628" y="317"/>
                  <a:pt x="636" y="309"/>
                  <a:pt x="636" y="299"/>
                </a:cubicBezTo>
                <a:cubicBezTo>
                  <a:pt x="636" y="290"/>
                  <a:pt x="628" y="282"/>
                  <a:pt x="618" y="282"/>
                </a:cubicBezTo>
                <a:cubicBezTo>
                  <a:pt x="609" y="281"/>
                  <a:pt x="600" y="290"/>
                  <a:pt x="600" y="300"/>
                </a:cubicBezTo>
                <a:cubicBezTo>
                  <a:pt x="600" y="310"/>
                  <a:pt x="608" y="317"/>
                  <a:pt x="618" y="317"/>
                </a:cubicBezTo>
                <a:close/>
                <a:moveTo>
                  <a:pt x="257" y="870"/>
                </a:moveTo>
                <a:cubicBezTo>
                  <a:pt x="257" y="860"/>
                  <a:pt x="249" y="852"/>
                  <a:pt x="239" y="852"/>
                </a:cubicBezTo>
                <a:cubicBezTo>
                  <a:pt x="230" y="852"/>
                  <a:pt x="222" y="859"/>
                  <a:pt x="222" y="869"/>
                </a:cubicBezTo>
                <a:cubicBezTo>
                  <a:pt x="222" y="879"/>
                  <a:pt x="229" y="887"/>
                  <a:pt x="239" y="887"/>
                </a:cubicBezTo>
                <a:cubicBezTo>
                  <a:pt x="249" y="887"/>
                  <a:pt x="257" y="879"/>
                  <a:pt x="257" y="870"/>
                </a:cubicBezTo>
                <a:close/>
                <a:moveTo>
                  <a:pt x="382" y="1319"/>
                </a:moveTo>
                <a:cubicBezTo>
                  <a:pt x="382" y="1310"/>
                  <a:pt x="374" y="1301"/>
                  <a:pt x="364" y="1301"/>
                </a:cubicBezTo>
                <a:cubicBezTo>
                  <a:pt x="354" y="1301"/>
                  <a:pt x="346" y="1309"/>
                  <a:pt x="346" y="1319"/>
                </a:cubicBezTo>
                <a:cubicBezTo>
                  <a:pt x="346" y="1329"/>
                  <a:pt x="354" y="1337"/>
                  <a:pt x="364" y="1337"/>
                </a:cubicBezTo>
                <a:cubicBezTo>
                  <a:pt x="373" y="1337"/>
                  <a:pt x="382" y="1329"/>
                  <a:pt x="382" y="1319"/>
                </a:cubicBezTo>
                <a:close/>
                <a:moveTo>
                  <a:pt x="1309" y="1466"/>
                </a:moveTo>
                <a:cubicBezTo>
                  <a:pt x="1299" y="1466"/>
                  <a:pt x="1291" y="1474"/>
                  <a:pt x="1291" y="1484"/>
                </a:cubicBezTo>
                <a:cubicBezTo>
                  <a:pt x="1291" y="1494"/>
                  <a:pt x="1299" y="1502"/>
                  <a:pt x="1309" y="1501"/>
                </a:cubicBezTo>
                <a:cubicBezTo>
                  <a:pt x="1319" y="1501"/>
                  <a:pt x="1327" y="1493"/>
                  <a:pt x="1327" y="1483"/>
                </a:cubicBezTo>
                <a:cubicBezTo>
                  <a:pt x="1326" y="1474"/>
                  <a:pt x="1318" y="1466"/>
                  <a:pt x="1309" y="1466"/>
                </a:cubicBezTo>
                <a:close/>
                <a:moveTo>
                  <a:pt x="382" y="516"/>
                </a:moveTo>
                <a:cubicBezTo>
                  <a:pt x="391" y="516"/>
                  <a:pt x="399" y="508"/>
                  <a:pt x="399" y="498"/>
                </a:cubicBezTo>
                <a:cubicBezTo>
                  <a:pt x="399" y="489"/>
                  <a:pt x="391" y="481"/>
                  <a:pt x="381" y="481"/>
                </a:cubicBezTo>
                <a:cubicBezTo>
                  <a:pt x="371" y="481"/>
                  <a:pt x="363" y="489"/>
                  <a:pt x="363" y="499"/>
                </a:cubicBezTo>
                <a:cubicBezTo>
                  <a:pt x="364" y="508"/>
                  <a:pt x="372" y="516"/>
                  <a:pt x="382" y="516"/>
                </a:cubicBezTo>
                <a:close/>
                <a:moveTo>
                  <a:pt x="1166" y="1536"/>
                </a:moveTo>
                <a:cubicBezTo>
                  <a:pt x="1156" y="1536"/>
                  <a:pt x="1148" y="1544"/>
                  <a:pt x="1148" y="1554"/>
                </a:cubicBezTo>
                <a:cubicBezTo>
                  <a:pt x="1148" y="1564"/>
                  <a:pt x="1156" y="1571"/>
                  <a:pt x="1166" y="1571"/>
                </a:cubicBezTo>
                <a:cubicBezTo>
                  <a:pt x="1176" y="1571"/>
                  <a:pt x="1184" y="1563"/>
                  <a:pt x="1183" y="1553"/>
                </a:cubicBezTo>
                <a:cubicBezTo>
                  <a:pt x="1183" y="1544"/>
                  <a:pt x="1175" y="1536"/>
                  <a:pt x="1166" y="1536"/>
                </a:cubicBezTo>
                <a:close/>
                <a:moveTo>
                  <a:pt x="1385" y="1435"/>
                </a:moveTo>
                <a:cubicBezTo>
                  <a:pt x="1385" y="1425"/>
                  <a:pt x="1378" y="1416"/>
                  <a:pt x="1368" y="1416"/>
                </a:cubicBezTo>
                <a:cubicBezTo>
                  <a:pt x="1358" y="1416"/>
                  <a:pt x="1350" y="1425"/>
                  <a:pt x="1350" y="1434"/>
                </a:cubicBezTo>
                <a:cubicBezTo>
                  <a:pt x="1350" y="1444"/>
                  <a:pt x="1358" y="1452"/>
                  <a:pt x="1367" y="1452"/>
                </a:cubicBezTo>
                <a:cubicBezTo>
                  <a:pt x="1377" y="1452"/>
                  <a:pt x="1385" y="1444"/>
                  <a:pt x="1385" y="1435"/>
                </a:cubicBezTo>
                <a:close/>
                <a:moveTo>
                  <a:pt x="1581" y="989"/>
                </a:moveTo>
                <a:cubicBezTo>
                  <a:pt x="1581" y="999"/>
                  <a:pt x="1589" y="1007"/>
                  <a:pt x="1599" y="1006"/>
                </a:cubicBezTo>
                <a:cubicBezTo>
                  <a:pt x="1609" y="1006"/>
                  <a:pt x="1617" y="998"/>
                  <a:pt x="1617" y="988"/>
                </a:cubicBezTo>
                <a:cubicBezTo>
                  <a:pt x="1616" y="979"/>
                  <a:pt x="1608" y="971"/>
                  <a:pt x="1599" y="971"/>
                </a:cubicBezTo>
                <a:cubicBezTo>
                  <a:pt x="1589" y="971"/>
                  <a:pt x="1581" y="979"/>
                  <a:pt x="1581" y="989"/>
                </a:cubicBezTo>
                <a:close/>
                <a:moveTo>
                  <a:pt x="1398" y="1392"/>
                </a:moveTo>
                <a:cubicBezTo>
                  <a:pt x="1388" y="1392"/>
                  <a:pt x="1380" y="1399"/>
                  <a:pt x="1380" y="1409"/>
                </a:cubicBezTo>
                <a:cubicBezTo>
                  <a:pt x="1380" y="1419"/>
                  <a:pt x="1388" y="1427"/>
                  <a:pt x="1398" y="1427"/>
                </a:cubicBezTo>
                <a:cubicBezTo>
                  <a:pt x="1407" y="1427"/>
                  <a:pt x="1416" y="1419"/>
                  <a:pt x="1415" y="1409"/>
                </a:cubicBezTo>
                <a:cubicBezTo>
                  <a:pt x="1415" y="1400"/>
                  <a:pt x="1407" y="1392"/>
                  <a:pt x="1398" y="1392"/>
                </a:cubicBezTo>
                <a:close/>
                <a:moveTo>
                  <a:pt x="585" y="1502"/>
                </a:moveTo>
                <a:cubicBezTo>
                  <a:pt x="586" y="1492"/>
                  <a:pt x="578" y="1484"/>
                  <a:pt x="568" y="1484"/>
                </a:cubicBezTo>
                <a:cubicBezTo>
                  <a:pt x="558" y="1484"/>
                  <a:pt x="550" y="1492"/>
                  <a:pt x="550" y="1502"/>
                </a:cubicBezTo>
                <a:cubicBezTo>
                  <a:pt x="550" y="1511"/>
                  <a:pt x="558" y="1520"/>
                  <a:pt x="568" y="1519"/>
                </a:cubicBezTo>
                <a:cubicBezTo>
                  <a:pt x="577" y="1519"/>
                  <a:pt x="585" y="1512"/>
                  <a:pt x="585" y="1502"/>
                </a:cubicBezTo>
                <a:close/>
                <a:moveTo>
                  <a:pt x="233" y="829"/>
                </a:moveTo>
                <a:cubicBezTo>
                  <a:pt x="239" y="834"/>
                  <a:pt x="248" y="834"/>
                  <a:pt x="255" y="829"/>
                </a:cubicBezTo>
                <a:cubicBezTo>
                  <a:pt x="261" y="824"/>
                  <a:pt x="263" y="815"/>
                  <a:pt x="260" y="807"/>
                </a:cubicBezTo>
                <a:cubicBezTo>
                  <a:pt x="256" y="800"/>
                  <a:pt x="248" y="796"/>
                  <a:pt x="239" y="798"/>
                </a:cubicBezTo>
                <a:cubicBezTo>
                  <a:pt x="237" y="798"/>
                  <a:pt x="235" y="799"/>
                  <a:pt x="232" y="800"/>
                </a:cubicBezTo>
                <a:cubicBezTo>
                  <a:pt x="231" y="802"/>
                  <a:pt x="229" y="804"/>
                  <a:pt x="228" y="807"/>
                </a:cubicBezTo>
                <a:cubicBezTo>
                  <a:pt x="224" y="814"/>
                  <a:pt x="226" y="823"/>
                  <a:pt x="233" y="829"/>
                </a:cubicBezTo>
                <a:close/>
                <a:moveTo>
                  <a:pt x="232" y="800"/>
                </a:moveTo>
                <a:cubicBezTo>
                  <a:pt x="232" y="800"/>
                  <a:pt x="232" y="800"/>
                  <a:pt x="232" y="800"/>
                </a:cubicBezTo>
                <a:cubicBezTo>
                  <a:pt x="232" y="800"/>
                  <a:pt x="232" y="800"/>
                  <a:pt x="232" y="800"/>
                </a:cubicBezTo>
                <a:cubicBezTo>
                  <a:pt x="232" y="800"/>
                  <a:pt x="232" y="800"/>
                  <a:pt x="232" y="800"/>
                </a:cubicBezTo>
                <a:close/>
                <a:moveTo>
                  <a:pt x="399" y="1390"/>
                </a:move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lose/>
                <a:moveTo>
                  <a:pt x="427" y="1389"/>
                </a:moveTo>
                <a:cubicBezTo>
                  <a:pt x="433" y="1382"/>
                  <a:pt x="432" y="1373"/>
                  <a:pt x="427" y="1366"/>
                </a:cubicBezTo>
                <a:cubicBezTo>
                  <a:pt x="421" y="1360"/>
                  <a:pt x="412" y="1358"/>
                  <a:pt x="404" y="1363"/>
                </a:cubicBezTo>
                <a:cubicBezTo>
                  <a:pt x="397" y="1367"/>
                  <a:pt x="394" y="1376"/>
                  <a:pt x="397" y="1384"/>
                </a:cubicBezTo>
                <a:cubicBezTo>
                  <a:pt x="398" y="1386"/>
                  <a:pt x="398" y="1388"/>
                  <a:pt x="399" y="1390"/>
                </a:cubicBezTo>
                <a:cubicBezTo>
                  <a:pt x="401" y="1391"/>
                  <a:pt x="403" y="1392"/>
                  <a:pt x="405" y="1393"/>
                </a:cubicBezTo>
                <a:cubicBezTo>
                  <a:pt x="413" y="1398"/>
                  <a:pt x="422" y="1396"/>
                  <a:pt x="427" y="1389"/>
                </a:cubicBezTo>
                <a:close/>
                <a:moveTo>
                  <a:pt x="268" y="1062"/>
                </a:moveTo>
                <a:cubicBezTo>
                  <a:pt x="268" y="1053"/>
                  <a:pt x="259" y="1044"/>
                  <a:pt x="249" y="1044"/>
                </a:cubicBezTo>
                <a:cubicBezTo>
                  <a:pt x="240" y="1044"/>
                  <a:pt x="232" y="1052"/>
                  <a:pt x="232" y="1062"/>
                </a:cubicBezTo>
                <a:cubicBezTo>
                  <a:pt x="232" y="1072"/>
                  <a:pt x="239" y="1080"/>
                  <a:pt x="249" y="1080"/>
                </a:cubicBezTo>
                <a:cubicBezTo>
                  <a:pt x="259" y="1080"/>
                  <a:pt x="268" y="1072"/>
                  <a:pt x="268" y="1062"/>
                </a:cubicBezTo>
                <a:close/>
                <a:moveTo>
                  <a:pt x="725" y="1552"/>
                </a:moveTo>
                <a:cubicBezTo>
                  <a:pt x="715" y="1552"/>
                  <a:pt x="708" y="1560"/>
                  <a:pt x="708" y="1570"/>
                </a:cubicBezTo>
                <a:cubicBezTo>
                  <a:pt x="708" y="1580"/>
                  <a:pt x="716" y="1588"/>
                  <a:pt x="726" y="1588"/>
                </a:cubicBezTo>
                <a:cubicBezTo>
                  <a:pt x="735" y="1587"/>
                  <a:pt x="743" y="1579"/>
                  <a:pt x="743" y="1570"/>
                </a:cubicBezTo>
                <a:cubicBezTo>
                  <a:pt x="743" y="1560"/>
                  <a:pt x="735" y="1552"/>
                  <a:pt x="725" y="1552"/>
                </a:cubicBezTo>
                <a:close/>
                <a:moveTo>
                  <a:pt x="252" y="924"/>
                </a:moveTo>
                <a:cubicBezTo>
                  <a:pt x="252" y="914"/>
                  <a:pt x="244" y="906"/>
                  <a:pt x="234" y="906"/>
                </a:cubicBezTo>
                <a:cubicBezTo>
                  <a:pt x="225" y="906"/>
                  <a:pt x="217" y="914"/>
                  <a:pt x="217" y="924"/>
                </a:cubicBezTo>
                <a:cubicBezTo>
                  <a:pt x="216" y="934"/>
                  <a:pt x="224" y="942"/>
                  <a:pt x="234" y="942"/>
                </a:cubicBezTo>
                <a:cubicBezTo>
                  <a:pt x="244" y="942"/>
                  <a:pt x="252" y="934"/>
                  <a:pt x="252" y="924"/>
                </a:cubicBezTo>
                <a:close/>
                <a:moveTo>
                  <a:pt x="389" y="1331"/>
                </a:moveTo>
                <a:cubicBezTo>
                  <a:pt x="379" y="1331"/>
                  <a:pt x="371" y="1339"/>
                  <a:pt x="371" y="1349"/>
                </a:cubicBezTo>
                <a:cubicBezTo>
                  <a:pt x="371" y="1359"/>
                  <a:pt x="379" y="1367"/>
                  <a:pt x="389" y="1367"/>
                </a:cubicBezTo>
                <a:cubicBezTo>
                  <a:pt x="399" y="1366"/>
                  <a:pt x="407" y="1359"/>
                  <a:pt x="406" y="1349"/>
                </a:cubicBezTo>
                <a:cubicBezTo>
                  <a:pt x="406" y="1339"/>
                  <a:pt x="398" y="1331"/>
                  <a:pt x="389" y="1331"/>
                </a:cubicBezTo>
                <a:close/>
                <a:moveTo>
                  <a:pt x="457" y="1408"/>
                </a:moveTo>
                <a:cubicBezTo>
                  <a:pt x="457" y="1398"/>
                  <a:pt x="449" y="1390"/>
                  <a:pt x="439" y="1390"/>
                </a:cubicBezTo>
                <a:cubicBezTo>
                  <a:pt x="429" y="1390"/>
                  <a:pt x="421" y="1398"/>
                  <a:pt x="421" y="1408"/>
                </a:cubicBezTo>
                <a:cubicBezTo>
                  <a:pt x="421" y="1418"/>
                  <a:pt x="429" y="1425"/>
                  <a:pt x="439" y="1426"/>
                </a:cubicBezTo>
                <a:cubicBezTo>
                  <a:pt x="448" y="1426"/>
                  <a:pt x="457" y="1418"/>
                  <a:pt x="457" y="1408"/>
                </a:cubicBezTo>
                <a:close/>
                <a:moveTo>
                  <a:pt x="1603" y="916"/>
                </a:moveTo>
                <a:cubicBezTo>
                  <a:pt x="1594" y="916"/>
                  <a:pt x="1585" y="925"/>
                  <a:pt x="1585" y="934"/>
                </a:cubicBezTo>
                <a:cubicBezTo>
                  <a:pt x="1585" y="944"/>
                  <a:pt x="1593" y="952"/>
                  <a:pt x="1603" y="952"/>
                </a:cubicBezTo>
                <a:cubicBezTo>
                  <a:pt x="1613" y="952"/>
                  <a:pt x="1621" y="944"/>
                  <a:pt x="1621" y="934"/>
                </a:cubicBezTo>
                <a:cubicBezTo>
                  <a:pt x="1620" y="924"/>
                  <a:pt x="1613" y="917"/>
                  <a:pt x="1603" y="916"/>
                </a:cubicBezTo>
                <a:close/>
                <a:moveTo>
                  <a:pt x="1311" y="351"/>
                </a:moveTo>
                <a:cubicBezTo>
                  <a:pt x="1306" y="357"/>
                  <a:pt x="1306" y="367"/>
                  <a:pt x="1312" y="373"/>
                </a:cubicBezTo>
                <a:cubicBezTo>
                  <a:pt x="1317" y="380"/>
                  <a:pt x="1327" y="381"/>
                  <a:pt x="1334" y="377"/>
                </a:cubicBezTo>
                <a:cubicBezTo>
                  <a:pt x="1341" y="373"/>
                  <a:pt x="1345" y="364"/>
                  <a:pt x="1342" y="356"/>
                </a:cubicBezTo>
                <a:cubicBezTo>
                  <a:pt x="1341" y="354"/>
                  <a:pt x="1340" y="352"/>
                  <a:pt x="1339" y="350"/>
                </a:cubicBezTo>
                <a:cubicBezTo>
                  <a:pt x="1337" y="348"/>
                  <a:pt x="1335" y="347"/>
                  <a:pt x="1334" y="346"/>
                </a:cubicBezTo>
                <a:cubicBezTo>
                  <a:pt x="1326" y="342"/>
                  <a:pt x="1317" y="344"/>
                  <a:pt x="1311" y="351"/>
                </a:cubicBezTo>
                <a:close/>
                <a:moveTo>
                  <a:pt x="1339" y="350"/>
                </a:moveTo>
                <a:cubicBezTo>
                  <a:pt x="1339" y="350"/>
                  <a:pt x="1339" y="350"/>
                  <a:pt x="1339" y="350"/>
                </a:cubicBezTo>
                <a:cubicBezTo>
                  <a:pt x="1339" y="350"/>
                  <a:pt x="1339" y="350"/>
                  <a:pt x="1339" y="350"/>
                </a:cubicBezTo>
                <a:cubicBezTo>
                  <a:pt x="1339" y="350"/>
                  <a:pt x="1339" y="350"/>
                  <a:pt x="1339" y="350"/>
                </a:cubicBezTo>
                <a:cubicBezTo>
                  <a:pt x="1339" y="350"/>
                  <a:pt x="1339" y="350"/>
                  <a:pt x="1339" y="350"/>
                </a:cubicBezTo>
                <a:cubicBezTo>
                  <a:pt x="1339" y="349"/>
                  <a:pt x="1339" y="349"/>
                  <a:pt x="1339" y="349"/>
                </a:cubicBezTo>
                <a:cubicBezTo>
                  <a:pt x="1339" y="349"/>
                  <a:pt x="1339" y="349"/>
                  <a:pt x="1339" y="350"/>
                </a:cubicBezTo>
                <a:close/>
                <a:moveTo>
                  <a:pt x="1554" y="1159"/>
                </a:moveTo>
                <a:cubicBezTo>
                  <a:pt x="1545" y="1159"/>
                  <a:pt x="1537" y="1167"/>
                  <a:pt x="1537" y="1176"/>
                </a:cubicBezTo>
                <a:cubicBezTo>
                  <a:pt x="1537" y="1186"/>
                  <a:pt x="1544" y="1194"/>
                  <a:pt x="1554" y="1194"/>
                </a:cubicBezTo>
                <a:cubicBezTo>
                  <a:pt x="1564" y="1194"/>
                  <a:pt x="1572" y="1186"/>
                  <a:pt x="1572" y="1177"/>
                </a:cubicBezTo>
                <a:cubicBezTo>
                  <a:pt x="1572" y="1167"/>
                  <a:pt x="1564" y="1159"/>
                  <a:pt x="1554" y="1159"/>
                </a:cubicBezTo>
                <a:close/>
                <a:moveTo>
                  <a:pt x="997" y="1576"/>
                </a:moveTo>
                <a:cubicBezTo>
                  <a:pt x="988" y="1576"/>
                  <a:pt x="980" y="1584"/>
                  <a:pt x="980" y="1594"/>
                </a:cubicBezTo>
                <a:cubicBezTo>
                  <a:pt x="980" y="1604"/>
                  <a:pt x="988" y="1611"/>
                  <a:pt x="997" y="1612"/>
                </a:cubicBezTo>
                <a:cubicBezTo>
                  <a:pt x="1007" y="1612"/>
                  <a:pt x="1015" y="1604"/>
                  <a:pt x="1015" y="1594"/>
                </a:cubicBezTo>
                <a:cubicBezTo>
                  <a:pt x="1015" y="1584"/>
                  <a:pt x="1007" y="1576"/>
                  <a:pt x="997" y="1576"/>
                </a:cubicBezTo>
                <a:close/>
                <a:moveTo>
                  <a:pt x="732" y="273"/>
                </a:moveTo>
                <a:cubicBezTo>
                  <a:pt x="742" y="273"/>
                  <a:pt x="749" y="265"/>
                  <a:pt x="749" y="255"/>
                </a:cubicBezTo>
                <a:cubicBezTo>
                  <a:pt x="749" y="245"/>
                  <a:pt x="741" y="237"/>
                  <a:pt x="732" y="237"/>
                </a:cubicBezTo>
                <a:cubicBezTo>
                  <a:pt x="722" y="237"/>
                  <a:pt x="714" y="246"/>
                  <a:pt x="714" y="255"/>
                </a:cubicBezTo>
                <a:cubicBezTo>
                  <a:pt x="714" y="265"/>
                  <a:pt x="722" y="273"/>
                  <a:pt x="732" y="273"/>
                </a:cubicBezTo>
                <a:close/>
                <a:moveTo>
                  <a:pt x="1338" y="1441"/>
                </a:moveTo>
                <a:cubicBezTo>
                  <a:pt x="1328" y="1441"/>
                  <a:pt x="1320" y="1449"/>
                  <a:pt x="1320" y="1459"/>
                </a:cubicBezTo>
                <a:cubicBezTo>
                  <a:pt x="1320" y="1469"/>
                  <a:pt x="1328" y="1477"/>
                  <a:pt x="1338" y="1477"/>
                </a:cubicBezTo>
                <a:cubicBezTo>
                  <a:pt x="1347" y="1477"/>
                  <a:pt x="1356" y="1468"/>
                  <a:pt x="1356" y="1459"/>
                </a:cubicBezTo>
                <a:cubicBezTo>
                  <a:pt x="1356" y="1449"/>
                  <a:pt x="1348" y="1442"/>
                  <a:pt x="1338" y="1441"/>
                </a:cubicBezTo>
                <a:close/>
                <a:moveTo>
                  <a:pt x="1576" y="1043"/>
                </a:moveTo>
                <a:cubicBezTo>
                  <a:pt x="1576" y="1053"/>
                  <a:pt x="1583" y="1061"/>
                  <a:pt x="1593" y="1061"/>
                </a:cubicBezTo>
                <a:cubicBezTo>
                  <a:pt x="1603" y="1061"/>
                  <a:pt x="1611" y="1053"/>
                  <a:pt x="1612" y="1044"/>
                </a:cubicBezTo>
                <a:cubicBezTo>
                  <a:pt x="1612" y="1034"/>
                  <a:pt x="1603" y="1026"/>
                  <a:pt x="1594" y="1026"/>
                </a:cubicBezTo>
                <a:cubicBezTo>
                  <a:pt x="1584" y="1026"/>
                  <a:pt x="1576" y="1033"/>
                  <a:pt x="1576" y="1043"/>
                </a:cubicBezTo>
                <a:close/>
                <a:moveTo>
                  <a:pt x="1505" y="598"/>
                </a:moveTo>
                <a:cubicBezTo>
                  <a:pt x="1505" y="608"/>
                  <a:pt x="1513" y="616"/>
                  <a:pt x="1523" y="616"/>
                </a:cubicBezTo>
                <a:cubicBezTo>
                  <a:pt x="1533" y="616"/>
                  <a:pt x="1541" y="608"/>
                  <a:pt x="1541" y="598"/>
                </a:cubicBezTo>
                <a:cubicBezTo>
                  <a:pt x="1540" y="588"/>
                  <a:pt x="1532" y="580"/>
                  <a:pt x="1522" y="580"/>
                </a:cubicBezTo>
                <a:cubicBezTo>
                  <a:pt x="1513" y="581"/>
                  <a:pt x="1505" y="589"/>
                  <a:pt x="1505" y="598"/>
                </a:cubicBezTo>
                <a:close/>
                <a:moveTo>
                  <a:pt x="1365" y="380"/>
                </a:move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lose/>
                <a:moveTo>
                  <a:pt x="1358" y="407"/>
                </a:moveTo>
                <a:cubicBezTo>
                  <a:pt x="1365" y="404"/>
                  <a:pt x="1369" y="395"/>
                  <a:pt x="1367" y="387"/>
                </a:cubicBezTo>
                <a:cubicBezTo>
                  <a:pt x="1366" y="385"/>
                  <a:pt x="1365" y="383"/>
                  <a:pt x="1365" y="380"/>
                </a:cubicBezTo>
                <a:cubicBezTo>
                  <a:pt x="1363" y="379"/>
                  <a:pt x="1360" y="377"/>
                  <a:pt x="1358" y="376"/>
                </a:cubicBezTo>
                <a:cubicBezTo>
                  <a:pt x="1351" y="372"/>
                  <a:pt x="1342" y="374"/>
                  <a:pt x="1336" y="380"/>
                </a:cubicBezTo>
                <a:cubicBezTo>
                  <a:pt x="1331" y="387"/>
                  <a:pt x="1331" y="396"/>
                  <a:pt x="1336" y="403"/>
                </a:cubicBezTo>
                <a:cubicBezTo>
                  <a:pt x="1341" y="409"/>
                  <a:pt x="1351" y="411"/>
                  <a:pt x="1358" y="407"/>
                </a:cubicBezTo>
                <a:close/>
                <a:moveTo>
                  <a:pt x="283" y="699"/>
                </a:moveTo>
                <a:cubicBezTo>
                  <a:pt x="293" y="699"/>
                  <a:pt x="301" y="692"/>
                  <a:pt x="301" y="682"/>
                </a:cubicBezTo>
                <a:cubicBezTo>
                  <a:pt x="300" y="672"/>
                  <a:pt x="292" y="664"/>
                  <a:pt x="283" y="664"/>
                </a:cubicBezTo>
                <a:cubicBezTo>
                  <a:pt x="273" y="664"/>
                  <a:pt x="265" y="672"/>
                  <a:pt x="265" y="681"/>
                </a:cubicBezTo>
                <a:cubicBezTo>
                  <a:pt x="265" y="691"/>
                  <a:pt x="273" y="699"/>
                  <a:pt x="283" y="699"/>
                </a:cubicBezTo>
                <a:close/>
                <a:moveTo>
                  <a:pt x="1491" y="1263"/>
                </a:moveTo>
                <a:cubicBezTo>
                  <a:pt x="1481" y="1263"/>
                  <a:pt x="1473" y="1271"/>
                  <a:pt x="1473" y="1280"/>
                </a:cubicBezTo>
                <a:cubicBezTo>
                  <a:pt x="1473" y="1290"/>
                  <a:pt x="1480" y="1298"/>
                  <a:pt x="1490" y="1298"/>
                </a:cubicBezTo>
                <a:cubicBezTo>
                  <a:pt x="1500" y="1299"/>
                  <a:pt x="1508" y="1291"/>
                  <a:pt x="1508" y="1282"/>
                </a:cubicBezTo>
                <a:cubicBezTo>
                  <a:pt x="1509" y="1272"/>
                  <a:pt x="1501" y="1263"/>
                  <a:pt x="1491" y="1263"/>
                </a:cubicBezTo>
                <a:close/>
                <a:moveTo>
                  <a:pt x="852" y="239"/>
                </a:moveTo>
                <a:cubicBezTo>
                  <a:pt x="852" y="249"/>
                  <a:pt x="860" y="257"/>
                  <a:pt x="870" y="257"/>
                </a:cubicBezTo>
                <a:cubicBezTo>
                  <a:pt x="879" y="257"/>
                  <a:pt x="887" y="250"/>
                  <a:pt x="887" y="240"/>
                </a:cubicBezTo>
                <a:cubicBezTo>
                  <a:pt x="887" y="230"/>
                  <a:pt x="879" y="222"/>
                  <a:pt x="870" y="222"/>
                </a:cubicBezTo>
                <a:cubicBezTo>
                  <a:pt x="860" y="222"/>
                  <a:pt x="852" y="230"/>
                  <a:pt x="852" y="239"/>
                </a:cubicBezTo>
                <a:close/>
                <a:moveTo>
                  <a:pt x="570" y="324"/>
                </a:moveTo>
                <a:cubicBezTo>
                  <a:pt x="570" y="334"/>
                  <a:pt x="579" y="342"/>
                  <a:pt x="588" y="342"/>
                </a:cubicBezTo>
                <a:cubicBezTo>
                  <a:pt x="598" y="342"/>
                  <a:pt x="606" y="334"/>
                  <a:pt x="606" y="325"/>
                </a:cubicBezTo>
                <a:cubicBezTo>
                  <a:pt x="606" y="315"/>
                  <a:pt x="598" y="307"/>
                  <a:pt x="588" y="307"/>
                </a:cubicBezTo>
                <a:cubicBezTo>
                  <a:pt x="579" y="307"/>
                  <a:pt x="571" y="315"/>
                  <a:pt x="570" y="324"/>
                </a:cubicBezTo>
                <a:close/>
                <a:moveTo>
                  <a:pt x="1586" y="712"/>
                </a:moveTo>
                <a:cubicBezTo>
                  <a:pt x="1586" y="702"/>
                  <a:pt x="1578" y="694"/>
                  <a:pt x="1568" y="694"/>
                </a:cubicBezTo>
                <a:cubicBezTo>
                  <a:pt x="1558" y="694"/>
                  <a:pt x="1550" y="702"/>
                  <a:pt x="1551" y="712"/>
                </a:cubicBezTo>
                <a:cubicBezTo>
                  <a:pt x="1551" y="721"/>
                  <a:pt x="1558" y="729"/>
                  <a:pt x="1568" y="729"/>
                </a:cubicBezTo>
                <a:cubicBezTo>
                  <a:pt x="1577" y="730"/>
                  <a:pt x="1586" y="721"/>
                  <a:pt x="1586" y="712"/>
                </a:cubicBezTo>
                <a:close/>
                <a:moveTo>
                  <a:pt x="316" y="620"/>
                </a:moveTo>
                <a:cubicBezTo>
                  <a:pt x="326" y="621"/>
                  <a:pt x="334" y="613"/>
                  <a:pt x="335" y="603"/>
                </a:cubicBezTo>
                <a:cubicBezTo>
                  <a:pt x="335" y="593"/>
                  <a:pt x="327" y="585"/>
                  <a:pt x="318" y="585"/>
                </a:cubicBezTo>
                <a:cubicBezTo>
                  <a:pt x="308" y="585"/>
                  <a:pt x="300" y="592"/>
                  <a:pt x="299" y="602"/>
                </a:cubicBezTo>
                <a:cubicBezTo>
                  <a:pt x="299" y="611"/>
                  <a:pt x="307" y="619"/>
                  <a:pt x="316" y="620"/>
                </a:cubicBezTo>
                <a:close/>
                <a:moveTo>
                  <a:pt x="1070" y="259"/>
                </a:moveTo>
                <a:cubicBezTo>
                  <a:pt x="1070" y="269"/>
                  <a:pt x="1078" y="276"/>
                  <a:pt x="1087" y="276"/>
                </a:cubicBezTo>
                <a:cubicBezTo>
                  <a:pt x="1097" y="276"/>
                  <a:pt x="1105" y="268"/>
                  <a:pt x="1105" y="259"/>
                </a:cubicBezTo>
                <a:cubicBezTo>
                  <a:pt x="1105" y="249"/>
                  <a:pt x="1097" y="241"/>
                  <a:pt x="1087" y="241"/>
                </a:cubicBezTo>
                <a:cubicBezTo>
                  <a:pt x="1077" y="241"/>
                  <a:pt x="1069" y="249"/>
                  <a:pt x="1070" y="259"/>
                </a:cubicBezTo>
                <a:close/>
                <a:moveTo>
                  <a:pt x="1570" y="796"/>
                </a:moveTo>
                <a:cubicBezTo>
                  <a:pt x="1570" y="806"/>
                  <a:pt x="1578" y="813"/>
                  <a:pt x="1587" y="814"/>
                </a:cubicBezTo>
                <a:cubicBezTo>
                  <a:pt x="1597" y="814"/>
                  <a:pt x="1605" y="806"/>
                  <a:pt x="1605" y="797"/>
                </a:cubicBezTo>
                <a:cubicBezTo>
                  <a:pt x="1606" y="787"/>
                  <a:pt x="1598" y="779"/>
                  <a:pt x="1588" y="778"/>
                </a:cubicBezTo>
                <a:cubicBezTo>
                  <a:pt x="1578" y="778"/>
                  <a:pt x="1570" y="786"/>
                  <a:pt x="1570" y="796"/>
                </a:cubicBezTo>
                <a:close/>
                <a:moveTo>
                  <a:pt x="631" y="1547"/>
                </a:move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lose/>
                <a:moveTo>
                  <a:pt x="660" y="1547"/>
                </a:moveTo>
                <a:cubicBezTo>
                  <a:pt x="665" y="1541"/>
                  <a:pt x="665" y="1531"/>
                  <a:pt x="660" y="1524"/>
                </a:cubicBezTo>
                <a:cubicBezTo>
                  <a:pt x="655" y="1518"/>
                  <a:pt x="645" y="1516"/>
                  <a:pt x="638" y="1520"/>
                </a:cubicBezTo>
                <a:cubicBezTo>
                  <a:pt x="631" y="1524"/>
                  <a:pt x="627" y="1532"/>
                  <a:pt x="629" y="1540"/>
                </a:cubicBezTo>
                <a:cubicBezTo>
                  <a:pt x="630" y="1543"/>
                  <a:pt x="631" y="1545"/>
                  <a:pt x="631" y="1547"/>
                </a:cubicBezTo>
                <a:cubicBezTo>
                  <a:pt x="633" y="1549"/>
                  <a:pt x="636" y="1550"/>
                  <a:pt x="638" y="1551"/>
                </a:cubicBezTo>
                <a:cubicBezTo>
                  <a:pt x="645" y="1555"/>
                  <a:pt x="654" y="1553"/>
                  <a:pt x="660" y="1547"/>
                </a:cubicBezTo>
                <a:close/>
                <a:moveTo>
                  <a:pt x="312" y="1175"/>
                </a:moveTo>
                <a:cubicBezTo>
                  <a:pt x="312" y="1166"/>
                  <a:pt x="304" y="1158"/>
                  <a:pt x="295" y="1158"/>
                </a:cubicBezTo>
                <a:cubicBezTo>
                  <a:pt x="285" y="1158"/>
                  <a:pt x="277" y="1166"/>
                  <a:pt x="277" y="1175"/>
                </a:cubicBezTo>
                <a:cubicBezTo>
                  <a:pt x="277" y="1185"/>
                  <a:pt x="285" y="1193"/>
                  <a:pt x="295" y="1193"/>
                </a:cubicBezTo>
                <a:cubicBezTo>
                  <a:pt x="305" y="1193"/>
                  <a:pt x="313" y="1185"/>
                  <a:pt x="312" y="1175"/>
                </a:cubicBezTo>
                <a:close/>
                <a:moveTo>
                  <a:pt x="1481" y="570"/>
                </a:moveTo>
                <a:cubicBezTo>
                  <a:pt x="1481" y="579"/>
                  <a:pt x="1489" y="587"/>
                  <a:pt x="1499" y="587"/>
                </a:cubicBezTo>
                <a:cubicBezTo>
                  <a:pt x="1508" y="586"/>
                  <a:pt x="1516" y="578"/>
                  <a:pt x="1516" y="569"/>
                </a:cubicBezTo>
                <a:cubicBezTo>
                  <a:pt x="1516" y="559"/>
                  <a:pt x="1508" y="551"/>
                  <a:pt x="1498" y="551"/>
                </a:cubicBezTo>
                <a:cubicBezTo>
                  <a:pt x="1488" y="551"/>
                  <a:pt x="1480" y="560"/>
                  <a:pt x="1481" y="570"/>
                </a:cubicBezTo>
                <a:close/>
                <a:moveTo>
                  <a:pt x="1375" y="403"/>
                </a:moveTo>
                <a:cubicBezTo>
                  <a:pt x="1365" y="403"/>
                  <a:pt x="1357" y="411"/>
                  <a:pt x="1357" y="421"/>
                </a:cubicBezTo>
                <a:cubicBezTo>
                  <a:pt x="1357" y="431"/>
                  <a:pt x="1365" y="439"/>
                  <a:pt x="1375" y="438"/>
                </a:cubicBezTo>
                <a:cubicBezTo>
                  <a:pt x="1385" y="438"/>
                  <a:pt x="1392" y="430"/>
                  <a:pt x="1392" y="420"/>
                </a:cubicBezTo>
                <a:cubicBezTo>
                  <a:pt x="1392" y="411"/>
                  <a:pt x="1384" y="403"/>
                  <a:pt x="1375" y="403"/>
                </a:cubicBezTo>
                <a:close/>
                <a:moveTo>
                  <a:pt x="944" y="1571"/>
                </a:moveTo>
                <a:cubicBezTo>
                  <a:pt x="934" y="1571"/>
                  <a:pt x="925" y="1579"/>
                  <a:pt x="925" y="1588"/>
                </a:cubicBezTo>
                <a:cubicBezTo>
                  <a:pt x="925" y="1598"/>
                  <a:pt x="934" y="1606"/>
                  <a:pt x="943" y="1606"/>
                </a:cubicBezTo>
                <a:cubicBezTo>
                  <a:pt x="953" y="1606"/>
                  <a:pt x="960" y="1598"/>
                  <a:pt x="961" y="1589"/>
                </a:cubicBezTo>
                <a:cubicBezTo>
                  <a:pt x="961" y="1579"/>
                  <a:pt x="953" y="1571"/>
                  <a:pt x="944" y="1571"/>
                </a:cubicBezTo>
                <a:close/>
                <a:moveTo>
                  <a:pt x="1228" y="327"/>
                </a:moveTo>
                <a:cubicBezTo>
                  <a:pt x="1228" y="337"/>
                  <a:pt x="1236" y="345"/>
                  <a:pt x="1245" y="345"/>
                </a:cubicBezTo>
                <a:cubicBezTo>
                  <a:pt x="1255" y="346"/>
                  <a:pt x="1263" y="337"/>
                  <a:pt x="1263" y="328"/>
                </a:cubicBezTo>
                <a:cubicBezTo>
                  <a:pt x="1263" y="318"/>
                  <a:pt x="1256" y="310"/>
                  <a:pt x="1246" y="310"/>
                </a:cubicBezTo>
                <a:cubicBezTo>
                  <a:pt x="1237" y="310"/>
                  <a:pt x="1229" y="317"/>
                  <a:pt x="1228" y="327"/>
                </a:cubicBezTo>
                <a:close/>
                <a:moveTo>
                  <a:pt x="684" y="279"/>
                </a:moveTo>
                <a:cubicBezTo>
                  <a:pt x="684" y="289"/>
                  <a:pt x="692" y="298"/>
                  <a:pt x="702" y="298"/>
                </a:cubicBezTo>
                <a:cubicBezTo>
                  <a:pt x="711" y="298"/>
                  <a:pt x="719" y="290"/>
                  <a:pt x="719" y="280"/>
                </a:cubicBezTo>
                <a:cubicBezTo>
                  <a:pt x="720" y="271"/>
                  <a:pt x="711" y="262"/>
                  <a:pt x="702" y="262"/>
                </a:cubicBezTo>
                <a:cubicBezTo>
                  <a:pt x="692" y="262"/>
                  <a:pt x="684" y="270"/>
                  <a:pt x="684" y="279"/>
                </a:cubicBezTo>
                <a:close/>
                <a:moveTo>
                  <a:pt x="1099" y="1573"/>
                </a:moveTo>
                <a:cubicBezTo>
                  <a:pt x="1099" y="1564"/>
                  <a:pt x="1091" y="1556"/>
                  <a:pt x="1082" y="1556"/>
                </a:cubicBezTo>
                <a:cubicBezTo>
                  <a:pt x="1072" y="1555"/>
                  <a:pt x="1064" y="1563"/>
                  <a:pt x="1063" y="1573"/>
                </a:cubicBezTo>
                <a:cubicBezTo>
                  <a:pt x="1063" y="1583"/>
                  <a:pt x="1072" y="1591"/>
                  <a:pt x="1081" y="1591"/>
                </a:cubicBezTo>
                <a:cubicBezTo>
                  <a:pt x="1091" y="1591"/>
                  <a:pt x="1099" y="1583"/>
                  <a:pt x="1099" y="1573"/>
                </a:cubicBezTo>
                <a:close/>
                <a:moveTo>
                  <a:pt x="558" y="331"/>
                </a:moveTo>
                <a:cubicBezTo>
                  <a:pt x="548" y="331"/>
                  <a:pt x="541" y="340"/>
                  <a:pt x="541" y="350"/>
                </a:cubicBezTo>
                <a:cubicBezTo>
                  <a:pt x="541" y="359"/>
                  <a:pt x="549" y="367"/>
                  <a:pt x="559" y="367"/>
                </a:cubicBezTo>
                <a:cubicBezTo>
                  <a:pt x="568" y="366"/>
                  <a:pt x="576" y="358"/>
                  <a:pt x="576" y="348"/>
                </a:cubicBezTo>
                <a:cubicBezTo>
                  <a:pt x="576" y="339"/>
                  <a:pt x="568" y="331"/>
                  <a:pt x="558" y="331"/>
                </a:cubicBezTo>
                <a:close/>
                <a:moveTo>
                  <a:pt x="798" y="1575"/>
                </a:moveTo>
                <a:cubicBezTo>
                  <a:pt x="798" y="1566"/>
                  <a:pt x="790" y="1557"/>
                  <a:pt x="780" y="1557"/>
                </a:cubicBezTo>
                <a:cubicBezTo>
                  <a:pt x="771" y="1557"/>
                  <a:pt x="763" y="1565"/>
                  <a:pt x="763" y="1575"/>
                </a:cubicBezTo>
                <a:cubicBezTo>
                  <a:pt x="762" y="1584"/>
                  <a:pt x="770" y="1593"/>
                  <a:pt x="780" y="1593"/>
                </a:cubicBezTo>
                <a:cubicBezTo>
                  <a:pt x="790" y="1593"/>
                  <a:pt x="797" y="1585"/>
                  <a:pt x="798" y="1575"/>
                </a:cubicBezTo>
                <a:close/>
                <a:moveTo>
                  <a:pt x="411" y="491"/>
                </a:moveTo>
                <a:cubicBezTo>
                  <a:pt x="420" y="491"/>
                  <a:pt x="428" y="484"/>
                  <a:pt x="428" y="474"/>
                </a:cubicBezTo>
                <a:cubicBezTo>
                  <a:pt x="429" y="464"/>
                  <a:pt x="421" y="456"/>
                  <a:pt x="411" y="456"/>
                </a:cubicBezTo>
                <a:cubicBezTo>
                  <a:pt x="402" y="456"/>
                  <a:pt x="394" y="463"/>
                  <a:pt x="393" y="473"/>
                </a:cubicBezTo>
                <a:cubicBezTo>
                  <a:pt x="393" y="483"/>
                  <a:pt x="401" y="491"/>
                  <a:pt x="411" y="491"/>
                </a:cubicBezTo>
                <a:close/>
                <a:moveTo>
                  <a:pt x="1577" y="1122"/>
                </a:moveTo>
                <a:cubicBezTo>
                  <a:pt x="1577" y="1113"/>
                  <a:pt x="1570" y="1105"/>
                  <a:pt x="1560" y="1104"/>
                </a:cubicBezTo>
                <a:cubicBezTo>
                  <a:pt x="1550" y="1104"/>
                  <a:pt x="1542" y="1112"/>
                  <a:pt x="1542" y="1122"/>
                </a:cubicBezTo>
                <a:cubicBezTo>
                  <a:pt x="1542" y="1131"/>
                  <a:pt x="1550" y="1139"/>
                  <a:pt x="1559" y="1139"/>
                </a:cubicBezTo>
                <a:cubicBezTo>
                  <a:pt x="1569" y="1140"/>
                  <a:pt x="1577" y="1132"/>
                  <a:pt x="1577" y="1122"/>
                </a:cubicBezTo>
                <a:close/>
                <a:moveTo>
                  <a:pt x="292" y="1092"/>
                </a:moveTo>
                <a:cubicBezTo>
                  <a:pt x="292" y="1082"/>
                  <a:pt x="284" y="1075"/>
                  <a:pt x="274" y="1075"/>
                </a:cubicBezTo>
                <a:cubicBezTo>
                  <a:pt x="265" y="1075"/>
                  <a:pt x="257" y="1083"/>
                  <a:pt x="257" y="1092"/>
                </a:cubicBezTo>
                <a:cubicBezTo>
                  <a:pt x="257" y="1102"/>
                  <a:pt x="265" y="1110"/>
                  <a:pt x="274" y="1110"/>
                </a:cubicBezTo>
                <a:cubicBezTo>
                  <a:pt x="284" y="1110"/>
                  <a:pt x="292" y="1102"/>
                  <a:pt x="292" y="1092"/>
                </a:cubicBezTo>
                <a:close/>
                <a:moveTo>
                  <a:pt x="1431" y="510"/>
                </a:moveTo>
                <a:cubicBezTo>
                  <a:pt x="1432" y="520"/>
                  <a:pt x="1440" y="527"/>
                  <a:pt x="1449" y="527"/>
                </a:cubicBezTo>
                <a:cubicBezTo>
                  <a:pt x="1459" y="527"/>
                  <a:pt x="1466" y="519"/>
                  <a:pt x="1466" y="509"/>
                </a:cubicBezTo>
                <a:cubicBezTo>
                  <a:pt x="1466" y="500"/>
                  <a:pt x="1458" y="492"/>
                  <a:pt x="1449" y="492"/>
                </a:cubicBezTo>
                <a:cubicBezTo>
                  <a:pt x="1439" y="492"/>
                  <a:pt x="1431" y="500"/>
                  <a:pt x="1431" y="510"/>
                </a:cubicBezTo>
                <a:close/>
                <a:moveTo>
                  <a:pt x="906" y="1584"/>
                </a:moveTo>
                <a:cubicBezTo>
                  <a:pt x="906" y="1575"/>
                  <a:pt x="898" y="1567"/>
                  <a:pt x="888" y="1567"/>
                </a:cubicBezTo>
                <a:cubicBezTo>
                  <a:pt x="879" y="1567"/>
                  <a:pt x="871" y="1575"/>
                  <a:pt x="871" y="1584"/>
                </a:cubicBezTo>
                <a:cubicBezTo>
                  <a:pt x="871" y="1594"/>
                  <a:pt x="879" y="1602"/>
                  <a:pt x="889" y="1602"/>
                </a:cubicBezTo>
                <a:cubicBezTo>
                  <a:pt x="898" y="1602"/>
                  <a:pt x="906" y="1594"/>
                  <a:pt x="906" y="1584"/>
                </a:cubicBezTo>
                <a:close/>
                <a:moveTo>
                  <a:pt x="1015" y="254"/>
                </a:moveTo>
                <a:cubicBezTo>
                  <a:pt x="1015" y="264"/>
                  <a:pt x="1023" y="272"/>
                  <a:pt x="1033" y="272"/>
                </a:cubicBezTo>
                <a:cubicBezTo>
                  <a:pt x="1042" y="272"/>
                  <a:pt x="1050" y="264"/>
                  <a:pt x="1050" y="255"/>
                </a:cubicBezTo>
                <a:cubicBezTo>
                  <a:pt x="1050" y="245"/>
                  <a:pt x="1043" y="237"/>
                  <a:pt x="1033" y="237"/>
                </a:cubicBezTo>
                <a:cubicBezTo>
                  <a:pt x="1023" y="236"/>
                  <a:pt x="1015" y="244"/>
                  <a:pt x="1015" y="254"/>
                </a:cubicBezTo>
                <a:close/>
                <a:moveTo>
                  <a:pt x="907" y="245"/>
                </a:moveTo>
                <a:cubicBezTo>
                  <a:pt x="907" y="254"/>
                  <a:pt x="915" y="262"/>
                  <a:pt x="925" y="262"/>
                </a:cubicBezTo>
                <a:cubicBezTo>
                  <a:pt x="934" y="261"/>
                  <a:pt x="942" y="253"/>
                  <a:pt x="942" y="243"/>
                </a:cubicBezTo>
                <a:cubicBezTo>
                  <a:pt x="941" y="234"/>
                  <a:pt x="933" y="226"/>
                  <a:pt x="924" y="227"/>
                </a:cubicBezTo>
                <a:cubicBezTo>
                  <a:pt x="914" y="227"/>
                  <a:pt x="906" y="235"/>
                  <a:pt x="907" y="245"/>
                </a:cubicBezTo>
                <a:close/>
                <a:moveTo>
                  <a:pt x="482" y="399"/>
                </a:moveTo>
                <a:cubicBezTo>
                  <a:pt x="482" y="409"/>
                  <a:pt x="490" y="417"/>
                  <a:pt x="500" y="417"/>
                </a:cubicBezTo>
                <a:cubicBezTo>
                  <a:pt x="509" y="417"/>
                  <a:pt x="517" y="409"/>
                  <a:pt x="517" y="400"/>
                </a:cubicBezTo>
                <a:cubicBezTo>
                  <a:pt x="517" y="390"/>
                  <a:pt x="510" y="382"/>
                  <a:pt x="500" y="382"/>
                </a:cubicBezTo>
                <a:cubicBezTo>
                  <a:pt x="490" y="382"/>
                  <a:pt x="482" y="390"/>
                  <a:pt x="482" y="399"/>
                </a:cubicBezTo>
                <a:close/>
                <a:moveTo>
                  <a:pt x="237" y="1007"/>
                </a:moveTo>
                <a:cubicBezTo>
                  <a:pt x="237" y="1017"/>
                  <a:pt x="245" y="1025"/>
                  <a:pt x="255" y="1025"/>
                </a:cubicBezTo>
                <a:cubicBezTo>
                  <a:pt x="264" y="1025"/>
                  <a:pt x="273" y="1017"/>
                  <a:pt x="272" y="1007"/>
                </a:cubicBezTo>
                <a:cubicBezTo>
                  <a:pt x="272" y="998"/>
                  <a:pt x="264" y="990"/>
                  <a:pt x="255" y="990"/>
                </a:cubicBezTo>
                <a:cubicBezTo>
                  <a:pt x="245" y="990"/>
                  <a:pt x="238" y="998"/>
                  <a:pt x="237" y="1007"/>
                </a:cubicBezTo>
                <a:close/>
                <a:moveTo>
                  <a:pt x="1213" y="1529"/>
                </a:moveTo>
                <a:cubicBezTo>
                  <a:pt x="1213" y="1519"/>
                  <a:pt x="1205" y="1512"/>
                  <a:pt x="1196" y="1511"/>
                </a:cubicBezTo>
                <a:cubicBezTo>
                  <a:pt x="1186" y="1511"/>
                  <a:pt x="1178" y="1519"/>
                  <a:pt x="1178" y="1529"/>
                </a:cubicBezTo>
                <a:cubicBezTo>
                  <a:pt x="1178" y="1538"/>
                  <a:pt x="1186" y="1546"/>
                  <a:pt x="1195" y="1547"/>
                </a:cubicBezTo>
                <a:cubicBezTo>
                  <a:pt x="1205" y="1547"/>
                  <a:pt x="1213" y="1539"/>
                  <a:pt x="1213" y="1529"/>
                </a:cubicBezTo>
                <a:close/>
                <a:moveTo>
                  <a:pt x="452" y="424"/>
                </a:moveTo>
                <a:cubicBezTo>
                  <a:pt x="452" y="433"/>
                  <a:pt x="460" y="441"/>
                  <a:pt x="469" y="442"/>
                </a:cubicBezTo>
                <a:cubicBezTo>
                  <a:pt x="479" y="442"/>
                  <a:pt x="487" y="434"/>
                  <a:pt x="487" y="425"/>
                </a:cubicBezTo>
                <a:cubicBezTo>
                  <a:pt x="487" y="415"/>
                  <a:pt x="479" y="407"/>
                  <a:pt x="470" y="407"/>
                </a:cubicBezTo>
                <a:cubicBezTo>
                  <a:pt x="460" y="407"/>
                  <a:pt x="452" y="414"/>
                  <a:pt x="452" y="424"/>
                </a:cubicBezTo>
                <a:close/>
                <a:moveTo>
                  <a:pt x="1167" y="310"/>
                </a:moveTo>
                <a:cubicBezTo>
                  <a:pt x="1176" y="310"/>
                  <a:pt x="1184" y="302"/>
                  <a:pt x="1184" y="293"/>
                </a:cubicBezTo>
                <a:cubicBezTo>
                  <a:pt x="1184" y="283"/>
                  <a:pt x="1176" y="275"/>
                  <a:pt x="1166" y="275"/>
                </a:cubicBezTo>
                <a:cubicBezTo>
                  <a:pt x="1157" y="275"/>
                  <a:pt x="1149" y="283"/>
                  <a:pt x="1149" y="293"/>
                </a:cubicBezTo>
                <a:cubicBezTo>
                  <a:pt x="1149" y="302"/>
                  <a:pt x="1157" y="310"/>
                  <a:pt x="1167" y="310"/>
                </a:cubicBezTo>
                <a:close/>
                <a:moveTo>
                  <a:pt x="302" y="1206"/>
                </a:moveTo>
                <a:cubicBezTo>
                  <a:pt x="302" y="1216"/>
                  <a:pt x="310" y="1223"/>
                  <a:pt x="320" y="1223"/>
                </a:cubicBezTo>
                <a:cubicBezTo>
                  <a:pt x="330" y="1223"/>
                  <a:pt x="337" y="1215"/>
                  <a:pt x="337" y="1205"/>
                </a:cubicBezTo>
                <a:cubicBezTo>
                  <a:pt x="337" y="1196"/>
                  <a:pt x="329" y="1188"/>
                  <a:pt x="320" y="1188"/>
                </a:cubicBezTo>
                <a:cubicBezTo>
                  <a:pt x="310" y="1188"/>
                  <a:pt x="302" y="1196"/>
                  <a:pt x="302" y="1206"/>
                </a:cubicBezTo>
                <a:close/>
                <a:moveTo>
                  <a:pt x="977" y="267"/>
                </a:moveTo>
                <a:cubicBezTo>
                  <a:pt x="987" y="267"/>
                  <a:pt x="995" y="260"/>
                  <a:pt x="995" y="250"/>
                </a:cubicBezTo>
                <a:cubicBezTo>
                  <a:pt x="996" y="240"/>
                  <a:pt x="988" y="232"/>
                  <a:pt x="979" y="232"/>
                </a:cubicBezTo>
                <a:cubicBezTo>
                  <a:pt x="969" y="231"/>
                  <a:pt x="961" y="239"/>
                  <a:pt x="960" y="248"/>
                </a:cubicBezTo>
                <a:cubicBezTo>
                  <a:pt x="960" y="258"/>
                  <a:pt x="968" y="266"/>
                  <a:pt x="977" y="267"/>
                </a:cubicBezTo>
                <a:close/>
                <a:moveTo>
                  <a:pt x="1456" y="539"/>
                </a:moveTo>
                <a:cubicBezTo>
                  <a:pt x="1456" y="549"/>
                  <a:pt x="1464" y="557"/>
                  <a:pt x="1473" y="557"/>
                </a:cubicBezTo>
                <a:cubicBezTo>
                  <a:pt x="1483" y="557"/>
                  <a:pt x="1491" y="549"/>
                  <a:pt x="1491" y="539"/>
                </a:cubicBezTo>
                <a:cubicBezTo>
                  <a:pt x="1491" y="530"/>
                  <a:pt x="1483" y="522"/>
                  <a:pt x="1474" y="522"/>
                </a:cubicBezTo>
                <a:cubicBezTo>
                  <a:pt x="1464" y="522"/>
                  <a:pt x="1456" y="529"/>
                  <a:pt x="1456" y="539"/>
                </a:cubicBezTo>
                <a:close/>
                <a:moveTo>
                  <a:pt x="423" y="449"/>
                </a:moveTo>
                <a:cubicBezTo>
                  <a:pt x="423" y="459"/>
                  <a:pt x="431" y="467"/>
                  <a:pt x="441" y="466"/>
                </a:cubicBezTo>
                <a:cubicBezTo>
                  <a:pt x="450" y="466"/>
                  <a:pt x="458" y="458"/>
                  <a:pt x="458" y="449"/>
                </a:cubicBezTo>
                <a:cubicBezTo>
                  <a:pt x="458" y="439"/>
                  <a:pt x="450" y="431"/>
                  <a:pt x="440" y="431"/>
                </a:cubicBezTo>
                <a:cubicBezTo>
                  <a:pt x="431" y="431"/>
                  <a:pt x="423" y="439"/>
                  <a:pt x="423" y="449"/>
                </a:cubicBezTo>
                <a:close/>
                <a:moveTo>
                  <a:pt x="261" y="737"/>
                </a:moveTo>
                <a:cubicBezTo>
                  <a:pt x="262" y="747"/>
                  <a:pt x="270" y="754"/>
                  <a:pt x="279" y="754"/>
                </a:cubicBezTo>
                <a:cubicBezTo>
                  <a:pt x="289" y="754"/>
                  <a:pt x="296" y="746"/>
                  <a:pt x="296" y="736"/>
                </a:cubicBezTo>
                <a:cubicBezTo>
                  <a:pt x="296" y="726"/>
                  <a:pt x="288" y="719"/>
                  <a:pt x="279" y="719"/>
                </a:cubicBezTo>
                <a:cubicBezTo>
                  <a:pt x="269" y="719"/>
                  <a:pt x="261" y="727"/>
                  <a:pt x="261" y="737"/>
                </a:cubicBezTo>
                <a:close/>
                <a:moveTo>
                  <a:pt x="1461" y="1288"/>
                </a:moveTo>
                <a:cubicBezTo>
                  <a:pt x="1451" y="1288"/>
                  <a:pt x="1444" y="1296"/>
                  <a:pt x="1444" y="1306"/>
                </a:cubicBezTo>
                <a:cubicBezTo>
                  <a:pt x="1444" y="1315"/>
                  <a:pt x="1452" y="1323"/>
                  <a:pt x="1462" y="1323"/>
                </a:cubicBezTo>
                <a:cubicBezTo>
                  <a:pt x="1471" y="1323"/>
                  <a:pt x="1479" y="1315"/>
                  <a:pt x="1479" y="1305"/>
                </a:cubicBezTo>
                <a:cubicBezTo>
                  <a:pt x="1479" y="1296"/>
                  <a:pt x="1471" y="1288"/>
                  <a:pt x="1461" y="1288"/>
                </a:cubicBezTo>
                <a:close/>
                <a:moveTo>
                  <a:pt x="852" y="1579"/>
                </a:moveTo>
                <a:cubicBezTo>
                  <a:pt x="852" y="1570"/>
                  <a:pt x="845" y="1562"/>
                  <a:pt x="835" y="1562"/>
                </a:cubicBezTo>
                <a:cubicBezTo>
                  <a:pt x="825" y="1562"/>
                  <a:pt x="818" y="1569"/>
                  <a:pt x="817" y="1579"/>
                </a:cubicBezTo>
                <a:cubicBezTo>
                  <a:pt x="817" y="1589"/>
                  <a:pt x="825" y="1597"/>
                  <a:pt x="835" y="1597"/>
                </a:cubicBezTo>
                <a:cubicBezTo>
                  <a:pt x="844" y="1597"/>
                  <a:pt x="852" y="1589"/>
                  <a:pt x="852" y="1579"/>
                </a:cubicBezTo>
                <a:close/>
                <a:moveTo>
                  <a:pt x="769" y="259"/>
                </a:moveTo>
                <a:cubicBezTo>
                  <a:pt x="769" y="269"/>
                  <a:pt x="776" y="277"/>
                  <a:pt x="786" y="277"/>
                </a:cubicBezTo>
                <a:cubicBezTo>
                  <a:pt x="796" y="277"/>
                  <a:pt x="804" y="269"/>
                  <a:pt x="804" y="259"/>
                </a:cubicBezTo>
                <a:cubicBezTo>
                  <a:pt x="804" y="250"/>
                  <a:pt x="796" y="242"/>
                  <a:pt x="786" y="242"/>
                </a:cubicBezTo>
                <a:cubicBezTo>
                  <a:pt x="777" y="242"/>
                  <a:pt x="768" y="250"/>
                  <a:pt x="769" y="259"/>
                </a:cubicBezTo>
                <a:close/>
                <a:moveTo>
                  <a:pt x="1584" y="833"/>
                </a:moveTo>
                <a:cubicBezTo>
                  <a:pt x="1574" y="833"/>
                  <a:pt x="1566" y="841"/>
                  <a:pt x="1566" y="850"/>
                </a:cubicBezTo>
                <a:cubicBezTo>
                  <a:pt x="1566" y="860"/>
                  <a:pt x="1574" y="868"/>
                  <a:pt x="1584" y="868"/>
                </a:cubicBezTo>
                <a:cubicBezTo>
                  <a:pt x="1593" y="868"/>
                  <a:pt x="1601" y="860"/>
                  <a:pt x="1601" y="851"/>
                </a:cubicBezTo>
                <a:cubicBezTo>
                  <a:pt x="1601" y="841"/>
                  <a:pt x="1593" y="833"/>
                  <a:pt x="1584" y="833"/>
                </a:cubicBezTo>
                <a:close/>
                <a:moveTo>
                  <a:pt x="560" y="1473"/>
                </a:moveTo>
                <a:cubicBezTo>
                  <a:pt x="560" y="1463"/>
                  <a:pt x="552" y="1454"/>
                  <a:pt x="543" y="1454"/>
                </a:cubicBezTo>
                <a:cubicBezTo>
                  <a:pt x="533" y="1454"/>
                  <a:pt x="525" y="1462"/>
                  <a:pt x="525" y="1472"/>
                </a:cubicBezTo>
                <a:cubicBezTo>
                  <a:pt x="525" y="1481"/>
                  <a:pt x="532" y="1489"/>
                  <a:pt x="542" y="1489"/>
                </a:cubicBezTo>
                <a:cubicBezTo>
                  <a:pt x="551" y="1489"/>
                  <a:pt x="559" y="1482"/>
                  <a:pt x="560" y="1473"/>
                </a:cubicBezTo>
                <a:close/>
                <a:moveTo>
                  <a:pt x="512" y="374"/>
                </a:moveTo>
                <a:cubicBezTo>
                  <a:pt x="512" y="384"/>
                  <a:pt x="519" y="392"/>
                  <a:pt x="529" y="392"/>
                </a:cubicBezTo>
                <a:cubicBezTo>
                  <a:pt x="539" y="392"/>
                  <a:pt x="547" y="384"/>
                  <a:pt x="547" y="375"/>
                </a:cubicBezTo>
                <a:cubicBezTo>
                  <a:pt x="547" y="365"/>
                  <a:pt x="539" y="357"/>
                  <a:pt x="530" y="357"/>
                </a:cubicBezTo>
                <a:cubicBezTo>
                  <a:pt x="520" y="357"/>
                  <a:pt x="512" y="364"/>
                  <a:pt x="512" y="374"/>
                </a:cubicBezTo>
                <a:close/>
                <a:moveTo>
                  <a:pt x="1399" y="433"/>
                </a:moveTo>
                <a:cubicBezTo>
                  <a:pt x="1389" y="433"/>
                  <a:pt x="1382" y="441"/>
                  <a:pt x="1382" y="451"/>
                </a:cubicBezTo>
                <a:cubicBezTo>
                  <a:pt x="1382" y="460"/>
                  <a:pt x="1389" y="468"/>
                  <a:pt x="1399" y="468"/>
                </a:cubicBezTo>
                <a:cubicBezTo>
                  <a:pt x="1409" y="468"/>
                  <a:pt x="1417" y="460"/>
                  <a:pt x="1417" y="450"/>
                </a:cubicBezTo>
                <a:cubicBezTo>
                  <a:pt x="1416" y="440"/>
                  <a:pt x="1409" y="433"/>
                  <a:pt x="1399" y="433"/>
                </a:cubicBezTo>
                <a:close/>
                <a:moveTo>
                  <a:pt x="1542" y="1202"/>
                </a:moveTo>
                <a:cubicBezTo>
                  <a:pt x="1542" y="1192"/>
                  <a:pt x="1535" y="1184"/>
                  <a:pt x="1525" y="1184"/>
                </a:cubicBezTo>
                <a:cubicBezTo>
                  <a:pt x="1515" y="1184"/>
                  <a:pt x="1507" y="1192"/>
                  <a:pt x="1507" y="1201"/>
                </a:cubicBezTo>
                <a:cubicBezTo>
                  <a:pt x="1507" y="1211"/>
                  <a:pt x="1515" y="1219"/>
                  <a:pt x="1525" y="1219"/>
                </a:cubicBezTo>
                <a:cubicBezTo>
                  <a:pt x="1534" y="1219"/>
                  <a:pt x="1542" y="1211"/>
                  <a:pt x="1542" y="1202"/>
                </a:cubicBezTo>
                <a:close/>
                <a:moveTo>
                  <a:pt x="1441" y="481"/>
                </a:moveTo>
                <a:cubicBezTo>
                  <a:pt x="1442" y="471"/>
                  <a:pt x="1434" y="463"/>
                  <a:pt x="1424" y="463"/>
                </a:cubicBezTo>
                <a:cubicBezTo>
                  <a:pt x="1415" y="463"/>
                  <a:pt x="1406" y="471"/>
                  <a:pt x="1407" y="481"/>
                </a:cubicBezTo>
                <a:cubicBezTo>
                  <a:pt x="1407" y="490"/>
                  <a:pt x="1414" y="498"/>
                  <a:pt x="1424" y="498"/>
                </a:cubicBezTo>
                <a:cubicBezTo>
                  <a:pt x="1433" y="498"/>
                  <a:pt x="1441" y="490"/>
                  <a:pt x="1441" y="481"/>
                </a:cubicBezTo>
                <a:close/>
                <a:moveTo>
                  <a:pt x="347" y="560"/>
                </a:moveTo>
                <a:cubicBezTo>
                  <a:pt x="338" y="560"/>
                  <a:pt x="330" y="568"/>
                  <a:pt x="329" y="577"/>
                </a:cubicBezTo>
                <a:cubicBezTo>
                  <a:pt x="329" y="587"/>
                  <a:pt x="337" y="595"/>
                  <a:pt x="347" y="595"/>
                </a:cubicBezTo>
                <a:cubicBezTo>
                  <a:pt x="357" y="595"/>
                  <a:pt x="364" y="587"/>
                  <a:pt x="364" y="578"/>
                </a:cubicBezTo>
                <a:cubicBezTo>
                  <a:pt x="364" y="568"/>
                  <a:pt x="357" y="560"/>
                  <a:pt x="347" y="560"/>
                </a:cubicBezTo>
                <a:close/>
                <a:moveTo>
                  <a:pt x="1544" y="665"/>
                </a:moveTo>
                <a:cubicBezTo>
                  <a:pt x="1534" y="665"/>
                  <a:pt x="1526" y="673"/>
                  <a:pt x="1526" y="683"/>
                </a:cubicBezTo>
                <a:cubicBezTo>
                  <a:pt x="1526" y="692"/>
                  <a:pt x="1534" y="700"/>
                  <a:pt x="1543" y="700"/>
                </a:cubicBezTo>
                <a:cubicBezTo>
                  <a:pt x="1553" y="700"/>
                  <a:pt x="1561" y="693"/>
                  <a:pt x="1561" y="683"/>
                </a:cubicBezTo>
                <a:cubicBezTo>
                  <a:pt x="1561" y="673"/>
                  <a:pt x="1553" y="665"/>
                  <a:pt x="1544" y="665"/>
                </a:cubicBezTo>
                <a:close/>
                <a:moveTo>
                  <a:pt x="839" y="282"/>
                </a:moveTo>
                <a:cubicBezTo>
                  <a:pt x="849" y="282"/>
                  <a:pt x="857" y="275"/>
                  <a:pt x="857" y="265"/>
                </a:cubicBezTo>
                <a:cubicBezTo>
                  <a:pt x="857" y="255"/>
                  <a:pt x="850" y="247"/>
                  <a:pt x="840" y="247"/>
                </a:cubicBezTo>
                <a:cubicBezTo>
                  <a:pt x="831" y="247"/>
                  <a:pt x="823" y="255"/>
                  <a:pt x="822" y="264"/>
                </a:cubicBezTo>
                <a:cubicBezTo>
                  <a:pt x="822" y="274"/>
                  <a:pt x="830" y="282"/>
                  <a:pt x="839" y="282"/>
                </a:cubicBezTo>
                <a:close/>
                <a:moveTo>
                  <a:pt x="1111" y="1566"/>
                </a:moveTo>
                <a:cubicBezTo>
                  <a:pt x="1120" y="1566"/>
                  <a:pt x="1128" y="1559"/>
                  <a:pt x="1128" y="1549"/>
                </a:cubicBezTo>
                <a:cubicBezTo>
                  <a:pt x="1129" y="1539"/>
                  <a:pt x="1121" y="1532"/>
                  <a:pt x="1112" y="1531"/>
                </a:cubicBezTo>
                <a:cubicBezTo>
                  <a:pt x="1102" y="1531"/>
                  <a:pt x="1094" y="1539"/>
                  <a:pt x="1094" y="1548"/>
                </a:cubicBezTo>
                <a:cubicBezTo>
                  <a:pt x="1094" y="1558"/>
                  <a:pt x="1101" y="1566"/>
                  <a:pt x="1111" y="1566"/>
                </a:cubicBezTo>
                <a:close/>
                <a:moveTo>
                  <a:pt x="718" y="1540"/>
                </a:moveTo>
                <a:cubicBezTo>
                  <a:pt x="718" y="1531"/>
                  <a:pt x="710" y="1523"/>
                  <a:pt x="701" y="1523"/>
                </a:cubicBezTo>
                <a:cubicBezTo>
                  <a:pt x="691" y="1523"/>
                  <a:pt x="683" y="1530"/>
                  <a:pt x="683" y="1540"/>
                </a:cubicBezTo>
                <a:cubicBezTo>
                  <a:pt x="684" y="1550"/>
                  <a:pt x="691" y="1557"/>
                  <a:pt x="701" y="1557"/>
                </a:cubicBezTo>
                <a:cubicBezTo>
                  <a:pt x="710" y="1558"/>
                  <a:pt x="718" y="1550"/>
                  <a:pt x="718" y="1540"/>
                </a:cubicBezTo>
                <a:close/>
                <a:moveTo>
                  <a:pt x="1580" y="766"/>
                </a:moveTo>
                <a:cubicBezTo>
                  <a:pt x="1580" y="757"/>
                  <a:pt x="1573" y="749"/>
                  <a:pt x="1563" y="749"/>
                </a:cubicBezTo>
                <a:cubicBezTo>
                  <a:pt x="1554" y="748"/>
                  <a:pt x="1545" y="757"/>
                  <a:pt x="1546" y="766"/>
                </a:cubicBezTo>
                <a:cubicBezTo>
                  <a:pt x="1546" y="776"/>
                  <a:pt x="1553" y="783"/>
                  <a:pt x="1563" y="784"/>
                </a:cubicBezTo>
                <a:cubicBezTo>
                  <a:pt x="1573" y="784"/>
                  <a:pt x="1580" y="776"/>
                  <a:pt x="1580" y="766"/>
                </a:cubicBezTo>
                <a:close/>
                <a:moveTo>
                  <a:pt x="242" y="954"/>
                </a:moveTo>
                <a:cubicBezTo>
                  <a:pt x="242" y="964"/>
                  <a:pt x="250" y="971"/>
                  <a:pt x="259" y="971"/>
                </a:cubicBezTo>
                <a:cubicBezTo>
                  <a:pt x="269" y="971"/>
                  <a:pt x="276" y="963"/>
                  <a:pt x="276" y="954"/>
                </a:cubicBezTo>
                <a:cubicBezTo>
                  <a:pt x="276" y="944"/>
                  <a:pt x="269" y="937"/>
                  <a:pt x="259" y="936"/>
                </a:cubicBezTo>
                <a:cubicBezTo>
                  <a:pt x="249" y="936"/>
                  <a:pt x="241" y="944"/>
                  <a:pt x="242" y="954"/>
                </a:cubicBezTo>
                <a:close/>
                <a:moveTo>
                  <a:pt x="295" y="657"/>
                </a:moveTo>
                <a:cubicBezTo>
                  <a:pt x="296" y="667"/>
                  <a:pt x="303" y="674"/>
                  <a:pt x="313" y="674"/>
                </a:cubicBezTo>
                <a:cubicBezTo>
                  <a:pt x="323" y="674"/>
                  <a:pt x="330" y="667"/>
                  <a:pt x="330" y="657"/>
                </a:cubicBezTo>
                <a:cubicBezTo>
                  <a:pt x="330" y="647"/>
                  <a:pt x="323" y="640"/>
                  <a:pt x="313" y="640"/>
                </a:cubicBezTo>
                <a:cubicBezTo>
                  <a:pt x="303" y="639"/>
                  <a:pt x="295" y="648"/>
                  <a:pt x="295" y="657"/>
                </a:cubicBezTo>
                <a:close/>
                <a:moveTo>
                  <a:pt x="1432" y="1348"/>
                </a:moveTo>
                <a:cubicBezTo>
                  <a:pt x="1441" y="1347"/>
                  <a:pt x="1449" y="1340"/>
                  <a:pt x="1449" y="1330"/>
                </a:cubicBezTo>
                <a:cubicBezTo>
                  <a:pt x="1449" y="1320"/>
                  <a:pt x="1441" y="1313"/>
                  <a:pt x="1432" y="1313"/>
                </a:cubicBezTo>
                <a:cubicBezTo>
                  <a:pt x="1422" y="1313"/>
                  <a:pt x="1414" y="1321"/>
                  <a:pt x="1414" y="1330"/>
                </a:cubicBezTo>
                <a:cubicBezTo>
                  <a:pt x="1414" y="1340"/>
                  <a:pt x="1422" y="1348"/>
                  <a:pt x="1432" y="1348"/>
                </a:cubicBezTo>
                <a:close/>
                <a:moveTo>
                  <a:pt x="518" y="1459"/>
                </a:moveTo>
                <a:cubicBezTo>
                  <a:pt x="527" y="1459"/>
                  <a:pt x="535" y="1452"/>
                  <a:pt x="535" y="1442"/>
                </a:cubicBezTo>
                <a:cubicBezTo>
                  <a:pt x="535" y="1432"/>
                  <a:pt x="527" y="1425"/>
                  <a:pt x="518" y="1424"/>
                </a:cubicBezTo>
                <a:cubicBezTo>
                  <a:pt x="508" y="1424"/>
                  <a:pt x="500" y="1432"/>
                  <a:pt x="500" y="1442"/>
                </a:cubicBezTo>
                <a:cubicBezTo>
                  <a:pt x="500" y="1452"/>
                  <a:pt x="508" y="1459"/>
                  <a:pt x="518" y="1459"/>
                </a:cubicBezTo>
                <a:close/>
                <a:moveTo>
                  <a:pt x="247" y="899"/>
                </a:moveTo>
                <a:cubicBezTo>
                  <a:pt x="247" y="909"/>
                  <a:pt x="254" y="917"/>
                  <a:pt x="264" y="917"/>
                </a:cubicBezTo>
                <a:cubicBezTo>
                  <a:pt x="274" y="917"/>
                  <a:pt x="282" y="909"/>
                  <a:pt x="282" y="899"/>
                </a:cubicBezTo>
                <a:cubicBezTo>
                  <a:pt x="282" y="890"/>
                  <a:pt x="274" y="882"/>
                  <a:pt x="264" y="882"/>
                </a:cubicBezTo>
                <a:cubicBezTo>
                  <a:pt x="255" y="882"/>
                  <a:pt x="247" y="890"/>
                  <a:pt x="247" y="899"/>
                </a:cubicBezTo>
                <a:close/>
                <a:moveTo>
                  <a:pt x="672" y="322"/>
                </a:moveTo>
                <a:cubicBezTo>
                  <a:pt x="682" y="322"/>
                  <a:pt x="689" y="314"/>
                  <a:pt x="689" y="304"/>
                </a:cubicBezTo>
                <a:cubicBezTo>
                  <a:pt x="689" y="295"/>
                  <a:pt x="681" y="287"/>
                  <a:pt x="672" y="287"/>
                </a:cubicBezTo>
                <a:cubicBezTo>
                  <a:pt x="662" y="287"/>
                  <a:pt x="655" y="295"/>
                  <a:pt x="654" y="305"/>
                </a:cubicBezTo>
                <a:cubicBezTo>
                  <a:pt x="654" y="314"/>
                  <a:pt x="662" y="322"/>
                  <a:pt x="672" y="322"/>
                </a:cubicBezTo>
                <a:close/>
                <a:moveTo>
                  <a:pt x="344" y="1252"/>
                </a:moveTo>
                <a:cubicBezTo>
                  <a:pt x="354" y="1252"/>
                  <a:pt x="362" y="1244"/>
                  <a:pt x="362" y="1235"/>
                </a:cubicBezTo>
                <a:cubicBezTo>
                  <a:pt x="362" y="1225"/>
                  <a:pt x="354" y="1217"/>
                  <a:pt x="345" y="1217"/>
                </a:cubicBezTo>
                <a:cubicBezTo>
                  <a:pt x="335" y="1217"/>
                  <a:pt x="327" y="1225"/>
                  <a:pt x="327" y="1234"/>
                </a:cubicBezTo>
                <a:cubicBezTo>
                  <a:pt x="327" y="1244"/>
                  <a:pt x="334" y="1252"/>
                  <a:pt x="344" y="1252"/>
                </a:cubicBezTo>
                <a:close/>
                <a:moveTo>
                  <a:pt x="1288" y="357"/>
                </a:moveTo>
                <a:cubicBezTo>
                  <a:pt x="1288" y="348"/>
                  <a:pt x="1280" y="340"/>
                  <a:pt x="1271" y="339"/>
                </a:cubicBezTo>
                <a:cubicBezTo>
                  <a:pt x="1262" y="339"/>
                  <a:pt x="1254" y="346"/>
                  <a:pt x="1253" y="356"/>
                </a:cubicBezTo>
                <a:cubicBezTo>
                  <a:pt x="1253" y="366"/>
                  <a:pt x="1260" y="374"/>
                  <a:pt x="1270" y="374"/>
                </a:cubicBezTo>
                <a:cubicBezTo>
                  <a:pt x="1280" y="374"/>
                  <a:pt x="1288" y="367"/>
                  <a:pt x="1288" y="357"/>
                </a:cubicBezTo>
                <a:close/>
                <a:moveTo>
                  <a:pt x="274" y="807"/>
                </a:moveTo>
                <a:cubicBezTo>
                  <a:pt x="283" y="807"/>
                  <a:pt x="291" y="800"/>
                  <a:pt x="291" y="790"/>
                </a:cubicBezTo>
                <a:cubicBezTo>
                  <a:pt x="291" y="781"/>
                  <a:pt x="283" y="773"/>
                  <a:pt x="274" y="773"/>
                </a:cubicBezTo>
                <a:cubicBezTo>
                  <a:pt x="264" y="773"/>
                  <a:pt x="256" y="781"/>
                  <a:pt x="256" y="790"/>
                </a:cubicBezTo>
                <a:cubicBezTo>
                  <a:pt x="256" y="800"/>
                  <a:pt x="264" y="807"/>
                  <a:pt x="274" y="807"/>
                </a:cubicBezTo>
                <a:close/>
                <a:moveTo>
                  <a:pt x="1581" y="1068"/>
                </a:moveTo>
                <a:cubicBezTo>
                  <a:pt x="1581" y="1059"/>
                  <a:pt x="1574" y="1051"/>
                  <a:pt x="1564" y="1051"/>
                </a:cubicBezTo>
                <a:cubicBezTo>
                  <a:pt x="1554" y="1051"/>
                  <a:pt x="1546" y="1059"/>
                  <a:pt x="1546" y="1069"/>
                </a:cubicBezTo>
                <a:cubicBezTo>
                  <a:pt x="1547" y="1078"/>
                  <a:pt x="1554" y="1086"/>
                  <a:pt x="1564" y="1086"/>
                </a:cubicBezTo>
                <a:cubicBezTo>
                  <a:pt x="1574" y="1085"/>
                  <a:pt x="1581" y="1078"/>
                  <a:pt x="1581" y="1068"/>
                </a:cubicBezTo>
                <a:close/>
                <a:moveTo>
                  <a:pt x="1095" y="288"/>
                </a:moveTo>
                <a:cubicBezTo>
                  <a:pt x="1095" y="298"/>
                  <a:pt x="1102" y="306"/>
                  <a:pt x="1112" y="306"/>
                </a:cubicBezTo>
                <a:cubicBezTo>
                  <a:pt x="1121" y="306"/>
                  <a:pt x="1129" y="298"/>
                  <a:pt x="1129" y="289"/>
                </a:cubicBezTo>
                <a:cubicBezTo>
                  <a:pt x="1129" y="279"/>
                  <a:pt x="1121" y="271"/>
                  <a:pt x="1112" y="271"/>
                </a:cubicBezTo>
                <a:cubicBezTo>
                  <a:pt x="1102" y="271"/>
                  <a:pt x="1095" y="279"/>
                  <a:pt x="1095" y="288"/>
                </a:cubicBezTo>
                <a:close/>
                <a:moveTo>
                  <a:pt x="1045" y="1569"/>
                </a:moveTo>
                <a:cubicBezTo>
                  <a:pt x="1045" y="1559"/>
                  <a:pt x="1037" y="1552"/>
                  <a:pt x="1027" y="1552"/>
                </a:cubicBezTo>
                <a:cubicBezTo>
                  <a:pt x="1018" y="1552"/>
                  <a:pt x="1010" y="1559"/>
                  <a:pt x="1010" y="1569"/>
                </a:cubicBezTo>
                <a:cubicBezTo>
                  <a:pt x="1010" y="1579"/>
                  <a:pt x="1018" y="1587"/>
                  <a:pt x="1028" y="1586"/>
                </a:cubicBezTo>
                <a:cubicBezTo>
                  <a:pt x="1038" y="1586"/>
                  <a:pt x="1045" y="1578"/>
                  <a:pt x="1045" y="1569"/>
                </a:cubicBezTo>
                <a:close/>
                <a:moveTo>
                  <a:pt x="1586" y="1014"/>
                </a:moveTo>
                <a:cubicBezTo>
                  <a:pt x="1586" y="1004"/>
                  <a:pt x="1578" y="996"/>
                  <a:pt x="1569" y="996"/>
                </a:cubicBezTo>
                <a:cubicBezTo>
                  <a:pt x="1559" y="996"/>
                  <a:pt x="1552" y="1004"/>
                  <a:pt x="1552" y="1014"/>
                </a:cubicBezTo>
                <a:cubicBezTo>
                  <a:pt x="1552" y="1023"/>
                  <a:pt x="1559" y="1031"/>
                  <a:pt x="1569" y="1031"/>
                </a:cubicBezTo>
                <a:cubicBezTo>
                  <a:pt x="1579" y="1031"/>
                  <a:pt x="1586" y="1023"/>
                  <a:pt x="1586" y="1014"/>
                </a:cubicBezTo>
                <a:close/>
                <a:moveTo>
                  <a:pt x="622" y="1489"/>
                </a:moveTo>
                <a:cubicBezTo>
                  <a:pt x="612" y="1488"/>
                  <a:pt x="604" y="1496"/>
                  <a:pt x="604" y="1506"/>
                </a:cubicBezTo>
                <a:cubicBezTo>
                  <a:pt x="604" y="1516"/>
                  <a:pt x="612" y="1523"/>
                  <a:pt x="622" y="1523"/>
                </a:cubicBezTo>
                <a:cubicBezTo>
                  <a:pt x="631" y="1523"/>
                  <a:pt x="639" y="1515"/>
                  <a:pt x="639" y="1506"/>
                </a:cubicBezTo>
                <a:cubicBezTo>
                  <a:pt x="639" y="1496"/>
                  <a:pt x="631" y="1489"/>
                  <a:pt x="622" y="1489"/>
                </a:cubicBezTo>
                <a:close/>
                <a:moveTo>
                  <a:pt x="1596" y="905"/>
                </a:moveTo>
                <a:cubicBezTo>
                  <a:pt x="1596" y="895"/>
                  <a:pt x="1588" y="887"/>
                  <a:pt x="1579" y="887"/>
                </a:cubicBezTo>
                <a:cubicBezTo>
                  <a:pt x="1569" y="887"/>
                  <a:pt x="1561" y="895"/>
                  <a:pt x="1561" y="904"/>
                </a:cubicBezTo>
                <a:cubicBezTo>
                  <a:pt x="1561" y="914"/>
                  <a:pt x="1568" y="921"/>
                  <a:pt x="1578" y="922"/>
                </a:cubicBezTo>
                <a:cubicBezTo>
                  <a:pt x="1588" y="922"/>
                  <a:pt x="1595" y="914"/>
                  <a:pt x="1596" y="905"/>
                </a:cubicBezTo>
                <a:close/>
                <a:moveTo>
                  <a:pt x="1225" y="1522"/>
                </a:moveTo>
                <a:cubicBezTo>
                  <a:pt x="1234" y="1522"/>
                  <a:pt x="1242" y="1514"/>
                  <a:pt x="1242" y="1504"/>
                </a:cubicBezTo>
                <a:cubicBezTo>
                  <a:pt x="1242" y="1495"/>
                  <a:pt x="1234" y="1487"/>
                  <a:pt x="1225" y="1487"/>
                </a:cubicBezTo>
                <a:cubicBezTo>
                  <a:pt x="1215" y="1487"/>
                  <a:pt x="1207" y="1494"/>
                  <a:pt x="1207" y="1504"/>
                </a:cubicBezTo>
                <a:cubicBezTo>
                  <a:pt x="1207" y="1514"/>
                  <a:pt x="1215" y="1522"/>
                  <a:pt x="1225" y="1522"/>
                </a:cubicBezTo>
                <a:close/>
                <a:moveTo>
                  <a:pt x="1591" y="959"/>
                </a:moveTo>
                <a:cubicBezTo>
                  <a:pt x="1591" y="949"/>
                  <a:pt x="1583" y="942"/>
                  <a:pt x="1574" y="942"/>
                </a:cubicBezTo>
                <a:cubicBezTo>
                  <a:pt x="1564" y="942"/>
                  <a:pt x="1557" y="949"/>
                  <a:pt x="1557" y="959"/>
                </a:cubicBezTo>
                <a:cubicBezTo>
                  <a:pt x="1557" y="969"/>
                  <a:pt x="1564" y="976"/>
                  <a:pt x="1574" y="976"/>
                </a:cubicBezTo>
                <a:cubicBezTo>
                  <a:pt x="1584" y="976"/>
                  <a:pt x="1592" y="968"/>
                  <a:pt x="1591" y="959"/>
                </a:cubicBezTo>
                <a:close/>
                <a:moveTo>
                  <a:pt x="279" y="1055"/>
                </a:moveTo>
                <a:cubicBezTo>
                  <a:pt x="289" y="1055"/>
                  <a:pt x="297" y="1047"/>
                  <a:pt x="297" y="1038"/>
                </a:cubicBezTo>
                <a:cubicBezTo>
                  <a:pt x="297" y="1028"/>
                  <a:pt x="289" y="1020"/>
                  <a:pt x="280" y="1020"/>
                </a:cubicBezTo>
                <a:cubicBezTo>
                  <a:pt x="270" y="1020"/>
                  <a:pt x="263" y="1027"/>
                  <a:pt x="262" y="1037"/>
                </a:cubicBezTo>
                <a:cubicBezTo>
                  <a:pt x="262" y="1047"/>
                  <a:pt x="269" y="1055"/>
                  <a:pt x="279" y="1055"/>
                </a:cubicBezTo>
                <a:close/>
                <a:moveTo>
                  <a:pt x="493" y="1430"/>
                </a:moveTo>
                <a:cubicBezTo>
                  <a:pt x="502" y="1430"/>
                  <a:pt x="510" y="1422"/>
                  <a:pt x="510" y="1413"/>
                </a:cubicBezTo>
                <a:cubicBezTo>
                  <a:pt x="510" y="1403"/>
                  <a:pt x="502" y="1396"/>
                  <a:pt x="493" y="1396"/>
                </a:cubicBezTo>
                <a:cubicBezTo>
                  <a:pt x="483" y="1395"/>
                  <a:pt x="476" y="1403"/>
                  <a:pt x="476" y="1413"/>
                </a:cubicBezTo>
                <a:cubicBezTo>
                  <a:pt x="475" y="1423"/>
                  <a:pt x="483" y="1430"/>
                  <a:pt x="493" y="1430"/>
                </a:cubicBezTo>
                <a:close/>
                <a:moveTo>
                  <a:pt x="1519" y="636"/>
                </a:moveTo>
                <a:cubicBezTo>
                  <a:pt x="1509" y="636"/>
                  <a:pt x="1501" y="643"/>
                  <a:pt x="1501" y="653"/>
                </a:cubicBezTo>
                <a:cubicBezTo>
                  <a:pt x="1501" y="662"/>
                  <a:pt x="1509" y="670"/>
                  <a:pt x="1519" y="670"/>
                </a:cubicBezTo>
                <a:cubicBezTo>
                  <a:pt x="1528" y="670"/>
                  <a:pt x="1536" y="662"/>
                  <a:pt x="1536" y="653"/>
                </a:cubicBezTo>
                <a:cubicBezTo>
                  <a:pt x="1536" y="643"/>
                  <a:pt x="1528" y="636"/>
                  <a:pt x="1519" y="636"/>
                </a:cubicBezTo>
                <a:close/>
                <a:moveTo>
                  <a:pt x="1191" y="305"/>
                </a:moveTo>
                <a:cubicBezTo>
                  <a:pt x="1182" y="305"/>
                  <a:pt x="1174" y="313"/>
                  <a:pt x="1174" y="322"/>
                </a:cubicBezTo>
                <a:cubicBezTo>
                  <a:pt x="1174" y="332"/>
                  <a:pt x="1181" y="340"/>
                  <a:pt x="1191" y="340"/>
                </a:cubicBezTo>
                <a:cubicBezTo>
                  <a:pt x="1201" y="340"/>
                  <a:pt x="1208" y="332"/>
                  <a:pt x="1208" y="323"/>
                </a:cubicBezTo>
                <a:cubicBezTo>
                  <a:pt x="1208" y="313"/>
                  <a:pt x="1201" y="305"/>
                  <a:pt x="1191" y="305"/>
                </a:cubicBezTo>
                <a:close/>
                <a:moveTo>
                  <a:pt x="756" y="267"/>
                </a:moveTo>
                <a:cubicBezTo>
                  <a:pt x="747" y="267"/>
                  <a:pt x="739" y="274"/>
                  <a:pt x="739" y="284"/>
                </a:cubicBezTo>
                <a:cubicBezTo>
                  <a:pt x="739" y="293"/>
                  <a:pt x="747" y="301"/>
                  <a:pt x="756" y="302"/>
                </a:cubicBezTo>
                <a:cubicBezTo>
                  <a:pt x="766" y="302"/>
                  <a:pt x="773" y="294"/>
                  <a:pt x="773" y="284"/>
                </a:cubicBezTo>
                <a:cubicBezTo>
                  <a:pt x="774" y="275"/>
                  <a:pt x="766" y="267"/>
                  <a:pt x="756" y="267"/>
                </a:cubicBezTo>
                <a:close/>
                <a:moveTo>
                  <a:pt x="282" y="1121"/>
                </a:moveTo>
                <a:cubicBezTo>
                  <a:pt x="282" y="1131"/>
                  <a:pt x="289" y="1138"/>
                  <a:pt x="299" y="1138"/>
                </a:cubicBezTo>
                <a:cubicBezTo>
                  <a:pt x="309" y="1138"/>
                  <a:pt x="316" y="1131"/>
                  <a:pt x="316" y="1121"/>
                </a:cubicBezTo>
                <a:cubicBezTo>
                  <a:pt x="316" y="1112"/>
                  <a:pt x="309" y="1104"/>
                  <a:pt x="299" y="1104"/>
                </a:cubicBezTo>
                <a:cubicBezTo>
                  <a:pt x="290" y="1104"/>
                  <a:pt x="282" y="1112"/>
                  <a:pt x="282" y="1121"/>
                </a:cubicBezTo>
                <a:close/>
                <a:moveTo>
                  <a:pt x="269" y="862"/>
                </a:moveTo>
                <a:cubicBezTo>
                  <a:pt x="278" y="862"/>
                  <a:pt x="286" y="854"/>
                  <a:pt x="286" y="845"/>
                </a:cubicBezTo>
                <a:cubicBezTo>
                  <a:pt x="286" y="835"/>
                  <a:pt x="278" y="827"/>
                  <a:pt x="268" y="827"/>
                </a:cubicBezTo>
                <a:cubicBezTo>
                  <a:pt x="259" y="827"/>
                  <a:pt x="251" y="835"/>
                  <a:pt x="251" y="845"/>
                </a:cubicBezTo>
                <a:cubicBezTo>
                  <a:pt x="251" y="854"/>
                  <a:pt x="259" y="862"/>
                  <a:pt x="269" y="862"/>
                </a:cubicBezTo>
                <a:close/>
                <a:moveTo>
                  <a:pt x="360" y="553"/>
                </a:moveTo>
                <a:cubicBezTo>
                  <a:pt x="360" y="563"/>
                  <a:pt x="367" y="570"/>
                  <a:pt x="377" y="570"/>
                </a:cubicBezTo>
                <a:cubicBezTo>
                  <a:pt x="387" y="570"/>
                  <a:pt x="394" y="562"/>
                  <a:pt x="394" y="553"/>
                </a:cubicBezTo>
                <a:cubicBezTo>
                  <a:pt x="394" y="543"/>
                  <a:pt x="386" y="535"/>
                  <a:pt x="377" y="536"/>
                </a:cubicBezTo>
                <a:cubicBezTo>
                  <a:pt x="367" y="536"/>
                  <a:pt x="359" y="543"/>
                  <a:pt x="360" y="553"/>
                </a:cubicBezTo>
                <a:close/>
                <a:moveTo>
                  <a:pt x="1496" y="1243"/>
                </a:moveTo>
                <a:cubicBezTo>
                  <a:pt x="1505" y="1243"/>
                  <a:pt x="1513" y="1236"/>
                  <a:pt x="1513" y="1226"/>
                </a:cubicBezTo>
                <a:cubicBezTo>
                  <a:pt x="1513" y="1217"/>
                  <a:pt x="1505" y="1209"/>
                  <a:pt x="1496" y="1209"/>
                </a:cubicBezTo>
                <a:cubicBezTo>
                  <a:pt x="1486" y="1209"/>
                  <a:pt x="1478" y="1216"/>
                  <a:pt x="1478" y="1226"/>
                </a:cubicBezTo>
                <a:cubicBezTo>
                  <a:pt x="1478" y="1236"/>
                  <a:pt x="1486" y="1243"/>
                  <a:pt x="1496" y="1243"/>
                </a:cubicBezTo>
                <a:close/>
                <a:moveTo>
                  <a:pt x="1271" y="1480"/>
                </a:moveTo>
                <a:cubicBezTo>
                  <a:pt x="1272" y="1471"/>
                  <a:pt x="1265" y="1463"/>
                  <a:pt x="1255" y="1462"/>
                </a:cubicBezTo>
                <a:cubicBezTo>
                  <a:pt x="1246" y="1462"/>
                  <a:pt x="1237" y="1469"/>
                  <a:pt x="1237" y="1478"/>
                </a:cubicBezTo>
                <a:cubicBezTo>
                  <a:pt x="1236" y="1488"/>
                  <a:pt x="1244" y="1496"/>
                  <a:pt x="1253" y="1497"/>
                </a:cubicBezTo>
                <a:cubicBezTo>
                  <a:pt x="1263" y="1497"/>
                  <a:pt x="1271" y="1490"/>
                  <a:pt x="1271" y="1480"/>
                </a:cubicBezTo>
                <a:close/>
                <a:moveTo>
                  <a:pt x="369" y="1282"/>
                </a:moveTo>
                <a:cubicBezTo>
                  <a:pt x="379" y="1281"/>
                  <a:pt x="386" y="1274"/>
                  <a:pt x="386" y="1264"/>
                </a:cubicBezTo>
                <a:cubicBezTo>
                  <a:pt x="386" y="1255"/>
                  <a:pt x="378" y="1247"/>
                  <a:pt x="369" y="1247"/>
                </a:cubicBezTo>
                <a:cubicBezTo>
                  <a:pt x="359" y="1247"/>
                  <a:pt x="352" y="1255"/>
                  <a:pt x="352" y="1265"/>
                </a:cubicBezTo>
                <a:cubicBezTo>
                  <a:pt x="352" y="1274"/>
                  <a:pt x="360" y="1282"/>
                  <a:pt x="369" y="1282"/>
                </a:cubicBezTo>
                <a:close/>
                <a:moveTo>
                  <a:pt x="451" y="1383"/>
                </a:moveTo>
                <a:cubicBezTo>
                  <a:pt x="451" y="1392"/>
                  <a:pt x="458" y="1400"/>
                  <a:pt x="468" y="1400"/>
                </a:cubicBezTo>
                <a:cubicBezTo>
                  <a:pt x="477" y="1400"/>
                  <a:pt x="485" y="1393"/>
                  <a:pt x="485" y="1383"/>
                </a:cubicBezTo>
                <a:cubicBezTo>
                  <a:pt x="485" y="1373"/>
                  <a:pt x="478" y="1366"/>
                  <a:pt x="468" y="1366"/>
                </a:cubicBezTo>
                <a:cubicBezTo>
                  <a:pt x="458" y="1366"/>
                  <a:pt x="451" y="1373"/>
                  <a:pt x="451" y="1383"/>
                </a:cubicBezTo>
                <a:close/>
                <a:moveTo>
                  <a:pt x="394" y="1312"/>
                </a:moveTo>
                <a:cubicBezTo>
                  <a:pt x="403" y="1312"/>
                  <a:pt x="411" y="1304"/>
                  <a:pt x="411" y="1294"/>
                </a:cubicBezTo>
                <a:cubicBezTo>
                  <a:pt x="411" y="1285"/>
                  <a:pt x="403" y="1277"/>
                  <a:pt x="394" y="1277"/>
                </a:cubicBezTo>
                <a:cubicBezTo>
                  <a:pt x="384" y="1277"/>
                  <a:pt x="377" y="1285"/>
                  <a:pt x="377" y="1294"/>
                </a:cubicBezTo>
                <a:cubicBezTo>
                  <a:pt x="377" y="1304"/>
                  <a:pt x="384" y="1312"/>
                  <a:pt x="394" y="1312"/>
                </a:cubicBezTo>
                <a:close/>
                <a:moveTo>
                  <a:pt x="1285" y="1472"/>
                </a:moveTo>
                <a:cubicBezTo>
                  <a:pt x="1294" y="1472"/>
                  <a:pt x="1302" y="1464"/>
                  <a:pt x="1301" y="1454"/>
                </a:cubicBezTo>
                <a:cubicBezTo>
                  <a:pt x="1301" y="1445"/>
                  <a:pt x="1293" y="1437"/>
                  <a:pt x="1284" y="1438"/>
                </a:cubicBezTo>
                <a:cubicBezTo>
                  <a:pt x="1274" y="1438"/>
                  <a:pt x="1267" y="1445"/>
                  <a:pt x="1267" y="1455"/>
                </a:cubicBezTo>
                <a:cubicBezTo>
                  <a:pt x="1267" y="1465"/>
                  <a:pt x="1275" y="1472"/>
                  <a:pt x="1285" y="1472"/>
                </a:cubicBezTo>
                <a:close/>
                <a:moveTo>
                  <a:pt x="1402" y="1372"/>
                </a:moveTo>
                <a:cubicBezTo>
                  <a:pt x="1411" y="1372"/>
                  <a:pt x="1419" y="1364"/>
                  <a:pt x="1419" y="1355"/>
                </a:cubicBezTo>
                <a:cubicBezTo>
                  <a:pt x="1419" y="1345"/>
                  <a:pt x="1411" y="1338"/>
                  <a:pt x="1402" y="1338"/>
                </a:cubicBezTo>
                <a:cubicBezTo>
                  <a:pt x="1392" y="1337"/>
                  <a:pt x="1385" y="1345"/>
                  <a:pt x="1385" y="1355"/>
                </a:cubicBezTo>
                <a:cubicBezTo>
                  <a:pt x="1385" y="1365"/>
                  <a:pt x="1392" y="1372"/>
                  <a:pt x="1402" y="1372"/>
                </a:cubicBezTo>
                <a:close/>
                <a:moveTo>
                  <a:pt x="1278" y="386"/>
                </a:moveTo>
                <a:cubicBezTo>
                  <a:pt x="1278" y="396"/>
                  <a:pt x="1286" y="404"/>
                  <a:pt x="1295" y="404"/>
                </a:cubicBezTo>
                <a:cubicBezTo>
                  <a:pt x="1304" y="404"/>
                  <a:pt x="1312" y="396"/>
                  <a:pt x="1312" y="387"/>
                </a:cubicBezTo>
                <a:cubicBezTo>
                  <a:pt x="1312" y="377"/>
                  <a:pt x="1305" y="370"/>
                  <a:pt x="1295" y="369"/>
                </a:cubicBezTo>
                <a:cubicBezTo>
                  <a:pt x="1286" y="369"/>
                  <a:pt x="1278" y="377"/>
                  <a:pt x="1278" y="386"/>
                </a:cubicBezTo>
                <a:close/>
                <a:moveTo>
                  <a:pt x="990" y="1564"/>
                </a:moveTo>
                <a:cubicBezTo>
                  <a:pt x="990" y="1555"/>
                  <a:pt x="983" y="1547"/>
                  <a:pt x="973" y="1547"/>
                </a:cubicBezTo>
                <a:cubicBezTo>
                  <a:pt x="964" y="1547"/>
                  <a:pt x="956" y="1554"/>
                  <a:pt x="956" y="1564"/>
                </a:cubicBezTo>
                <a:cubicBezTo>
                  <a:pt x="955" y="1573"/>
                  <a:pt x="963" y="1581"/>
                  <a:pt x="972" y="1581"/>
                </a:cubicBezTo>
                <a:cubicBezTo>
                  <a:pt x="982" y="1581"/>
                  <a:pt x="990" y="1574"/>
                  <a:pt x="990" y="1564"/>
                </a:cubicBezTo>
                <a:close/>
                <a:moveTo>
                  <a:pt x="626" y="330"/>
                </a:moveTo>
                <a:cubicBezTo>
                  <a:pt x="626" y="339"/>
                  <a:pt x="633" y="347"/>
                  <a:pt x="643" y="346"/>
                </a:cubicBezTo>
                <a:cubicBezTo>
                  <a:pt x="653" y="346"/>
                  <a:pt x="660" y="339"/>
                  <a:pt x="660" y="329"/>
                </a:cubicBezTo>
                <a:cubicBezTo>
                  <a:pt x="660" y="320"/>
                  <a:pt x="652" y="312"/>
                  <a:pt x="643" y="312"/>
                </a:cubicBezTo>
                <a:cubicBezTo>
                  <a:pt x="633" y="312"/>
                  <a:pt x="626" y="320"/>
                  <a:pt x="626" y="330"/>
                </a:cubicBezTo>
                <a:close/>
                <a:moveTo>
                  <a:pt x="773" y="1545"/>
                </a:moveTo>
                <a:cubicBezTo>
                  <a:pt x="773" y="1536"/>
                  <a:pt x="765" y="1528"/>
                  <a:pt x="756" y="1528"/>
                </a:cubicBezTo>
                <a:cubicBezTo>
                  <a:pt x="746" y="1528"/>
                  <a:pt x="738" y="1535"/>
                  <a:pt x="738" y="1545"/>
                </a:cubicBezTo>
                <a:cubicBezTo>
                  <a:pt x="738" y="1555"/>
                  <a:pt x="746" y="1562"/>
                  <a:pt x="755" y="1562"/>
                </a:cubicBezTo>
                <a:cubicBezTo>
                  <a:pt x="765" y="1563"/>
                  <a:pt x="773" y="1555"/>
                  <a:pt x="773" y="1545"/>
                </a:cubicBezTo>
                <a:close/>
                <a:moveTo>
                  <a:pt x="1547" y="1147"/>
                </a:moveTo>
                <a:cubicBezTo>
                  <a:pt x="1547" y="1137"/>
                  <a:pt x="1539" y="1129"/>
                  <a:pt x="1530" y="1129"/>
                </a:cubicBezTo>
                <a:cubicBezTo>
                  <a:pt x="1520" y="1129"/>
                  <a:pt x="1513" y="1137"/>
                  <a:pt x="1513" y="1146"/>
                </a:cubicBezTo>
                <a:cubicBezTo>
                  <a:pt x="1512" y="1156"/>
                  <a:pt x="1520" y="1164"/>
                  <a:pt x="1530" y="1164"/>
                </a:cubicBezTo>
                <a:cubicBezTo>
                  <a:pt x="1539" y="1164"/>
                  <a:pt x="1547" y="1156"/>
                  <a:pt x="1547" y="1147"/>
                </a:cubicBezTo>
                <a:close/>
                <a:moveTo>
                  <a:pt x="1056" y="1561"/>
                </a:moveTo>
                <a:cubicBezTo>
                  <a:pt x="1066" y="1561"/>
                  <a:pt x="1074" y="1554"/>
                  <a:pt x="1073" y="1544"/>
                </a:cubicBezTo>
                <a:cubicBezTo>
                  <a:pt x="1073" y="1534"/>
                  <a:pt x="1065" y="1527"/>
                  <a:pt x="1056" y="1527"/>
                </a:cubicBezTo>
                <a:cubicBezTo>
                  <a:pt x="1047" y="1527"/>
                  <a:pt x="1039" y="1535"/>
                  <a:pt x="1039" y="1544"/>
                </a:cubicBezTo>
                <a:cubicBezTo>
                  <a:pt x="1039" y="1554"/>
                  <a:pt x="1047" y="1561"/>
                  <a:pt x="1056" y="1561"/>
                </a:cubicBezTo>
                <a:close/>
                <a:moveTo>
                  <a:pt x="324" y="1168"/>
                </a:moveTo>
                <a:cubicBezTo>
                  <a:pt x="333" y="1168"/>
                  <a:pt x="341" y="1160"/>
                  <a:pt x="341" y="1151"/>
                </a:cubicBezTo>
                <a:cubicBezTo>
                  <a:pt x="341" y="1141"/>
                  <a:pt x="333" y="1134"/>
                  <a:pt x="324" y="1134"/>
                </a:cubicBezTo>
                <a:cubicBezTo>
                  <a:pt x="314" y="1134"/>
                  <a:pt x="307" y="1141"/>
                  <a:pt x="307" y="1151"/>
                </a:cubicBezTo>
                <a:cubicBezTo>
                  <a:pt x="307" y="1161"/>
                  <a:pt x="315" y="1168"/>
                  <a:pt x="324" y="1168"/>
                </a:cubicBezTo>
                <a:close/>
                <a:moveTo>
                  <a:pt x="1303" y="416"/>
                </a:moveTo>
                <a:cubicBezTo>
                  <a:pt x="1303" y="426"/>
                  <a:pt x="1310" y="433"/>
                  <a:pt x="1320" y="433"/>
                </a:cubicBezTo>
                <a:cubicBezTo>
                  <a:pt x="1329" y="434"/>
                  <a:pt x="1337" y="426"/>
                  <a:pt x="1337" y="416"/>
                </a:cubicBezTo>
                <a:cubicBezTo>
                  <a:pt x="1337" y="407"/>
                  <a:pt x="1329" y="399"/>
                  <a:pt x="1320" y="399"/>
                </a:cubicBezTo>
                <a:cubicBezTo>
                  <a:pt x="1311" y="399"/>
                  <a:pt x="1303" y="407"/>
                  <a:pt x="1303" y="416"/>
                </a:cubicBezTo>
                <a:close/>
                <a:moveTo>
                  <a:pt x="1330" y="1430"/>
                </a:moveTo>
                <a:cubicBezTo>
                  <a:pt x="1330" y="1420"/>
                  <a:pt x="1322" y="1412"/>
                  <a:pt x="1313" y="1413"/>
                </a:cubicBezTo>
                <a:cubicBezTo>
                  <a:pt x="1304" y="1413"/>
                  <a:pt x="1296" y="1420"/>
                  <a:pt x="1296" y="1430"/>
                </a:cubicBezTo>
                <a:cubicBezTo>
                  <a:pt x="1296" y="1439"/>
                  <a:pt x="1303" y="1447"/>
                  <a:pt x="1313" y="1447"/>
                </a:cubicBezTo>
                <a:cubicBezTo>
                  <a:pt x="1323" y="1447"/>
                  <a:pt x="1330" y="1439"/>
                  <a:pt x="1330" y="1430"/>
                </a:cubicBezTo>
                <a:close/>
                <a:moveTo>
                  <a:pt x="1057" y="266"/>
                </a:moveTo>
                <a:cubicBezTo>
                  <a:pt x="1048" y="266"/>
                  <a:pt x="1040" y="274"/>
                  <a:pt x="1040" y="283"/>
                </a:cubicBezTo>
                <a:cubicBezTo>
                  <a:pt x="1040" y="293"/>
                  <a:pt x="1047" y="300"/>
                  <a:pt x="1057" y="300"/>
                </a:cubicBezTo>
                <a:cubicBezTo>
                  <a:pt x="1067" y="300"/>
                  <a:pt x="1075" y="293"/>
                  <a:pt x="1075" y="283"/>
                </a:cubicBezTo>
                <a:cubicBezTo>
                  <a:pt x="1075" y="274"/>
                  <a:pt x="1066" y="266"/>
                  <a:pt x="1057" y="266"/>
                </a:cubicBezTo>
                <a:close/>
                <a:moveTo>
                  <a:pt x="918" y="1577"/>
                </a:moveTo>
                <a:cubicBezTo>
                  <a:pt x="928" y="1577"/>
                  <a:pt x="935" y="1569"/>
                  <a:pt x="935" y="1559"/>
                </a:cubicBezTo>
                <a:cubicBezTo>
                  <a:pt x="935" y="1550"/>
                  <a:pt x="927" y="1542"/>
                  <a:pt x="918" y="1542"/>
                </a:cubicBezTo>
                <a:cubicBezTo>
                  <a:pt x="909" y="1543"/>
                  <a:pt x="901" y="1550"/>
                  <a:pt x="901" y="1559"/>
                </a:cubicBezTo>
                <a:cubicBezTo>
                  <a:pt x="901" y="1569"/>
                  <a:pt x="909" y="1577"/>
                  <a:pt x="918" y="1577"/>
                </a:cubicBezTo>
                <a:close/>
                <a:moveTo>
                  <a:pt x="267" y="983"/>
                </a:moveTo>
                <a:cubicBezTo>
                  <a:pt x="266" y="992"/>
                  <a:pt x="274" y="1000"/>
                  <a:pt x="284" y="1000"/>
                </a:cubicBezTo>
                <a:cubicBezTo>
                  <a:pt x="293" y="1000"/>
                  <a:pt x="301" y="993"/>
                  <a:pt x="301" y="983"/>
                </a:cubicBezTo>
                <a:cubicBezTo>
                  <a:pt x="301" y="973"/>
                  <a:pt x="293" y="966"/>
                  <a:pt x="284" y="966"/>
                </a:cubicBezTo>
                <a:cubicBezTo>
                  <a:pt x="275" y="965"/>
                  <a:pt x="267" y="973"/>
                  <a:pt x="267" y="983"/>
                </a:cubicBezTo>
                <a:close/>
                <a:moveTo>
                  <a:pt x="932" y="274"/>
                </a:moveTo>
                <a:cubicBezTo>
                  <a:pt x="932" y="283"/>
                  <a:pt x="940" y="291"/>
                  <a:pt x="949" y="291"/>
                </a:cubicBezTo>
                <a:cubicBezTo>
                  <a:pt x="959" y="291"/>
                  <a:pt x="966" y="283"/>
                  <a:pt x="966" y="274"/>
                </a:cubicBezTo>
                <a:cubicBezTo>
                  <a:pt x="966" y="264"/>
                  <a:pt x="958" y="257"/>
                  <a:pt x="948" y="257"/>
                </a:cubicBezTo>
                <a:cubicBezTo>
                  <a:pt x="939" y="257"/>
                  <a:pt x="932" y="265"/>
                  <a:pt x="932" y="274"/>
                </a:cubicBezTo>
                <a:close/>
                <a:moveTo>
                  <a:pt x="894" y="252"/>
                </a:moveTo>
                <a:cubicBezTo>
                  <a:pt x="885" y="252"/>
                  <a:pt x="877" y="259"/>
                  <a:pt x="877" y="269"/>
                </a:cubicBezTo>
                <a:cubicBezTo>
                  <a:pt x="877" y="278"/>
                  <a:pt x="885" y="286"/>
                  <a:pt x="895" y="286"/>
                </a:cubicBezTo>
                <a:cubicBezTo>
                  <a:pt x="904" y="286"/>
                  <a:pt x="911" y="278"/>
                  <a:pt x="911" y="269"/>
                </a:cubicBezTo>
                <a:cubicBezTo>
                  <a:pt x="912" y="259"/>
                  <a:pt x="904" y="252"/>
                  <a:pt x="894" y="252"/>
                </a:cubicBezTo>
                <a:close/>
                <a:moveTo>
                  <a:pt x="613" y="337"/>
                </a:moveTo>
                <a:cubicBezTo>
                  <a:pt x="603" y="337"/>
                  <a:pt x="596" y="345"/>
                  <a:pt x="596" y="354"/>
                </a:cubicBezTo>
                <a:cubicBezTo>
                  <a:pt x="596" y="364"/>
                  <a:pt x="604" y="372"/>
                  <a:pt x="613" y="371"/>
                </a:cubicBezTo>
                <a:cubicBezTo>
                  <a:pt x="623" y="371"/>
                  <a:pt x="630" y="364"/>
                  <a:pt x="630" y="354"/>
                </a:cubicBezTo>
                <a:cubicBezTo>
                  <a:pt x="630" y="345"/>
                  <a:pt x="623" y="337"/>
                  <a:pt x="613" y="337"/>
                </a:cubicBezTo>
                <a:close/>
                <a:moveTo>
                  <a:pt x="597" y="1493"/>
                </a:moveTo>
                <a:cubicBezTo>
                  <a:pt x="607" y="1493"/>
                  <a:pt x="614" y="1485"/>
                  <a:pt x="614" y="1476"/>
                </a:cubicBezTo>
                <a:cubicBezTo>
                  <a:pt x="614" y="1466"/>
                  <a:pt x="606" y="1459"/>
                  <a:pt x="597" y="1459"/>
                </a:cubicBezTo>
                <a:cubicBezTo>
                  <a:pt x="587" y="1459"/>
                  <a:pt x="580" y="1466"/>
                  <a:pt x="580" y="1476"/>
                </a:cubicBezTo>
                <a:cubicBezTo>
                  <a:pt x="580" y="1486"/>
                  <a:pt x="587" y="1493"/>
                  <a:pt x="597" y="1493"/>
                </a:cubicBezTo>
                <a:close/>
                <a:moveTo>
                  <a:pt x="810" y="1568"/>
                </a:moveTo>
                <a:cubicBezTo>
                  <a:pt x="819" y="1567"/>
                  <a:pt x="827" y="1560"/>
                  <a:pt x="827" y="1551"/>
                </a:cubicBezTo>
                <a:cubicBezTo>
                  <a:pt x="828" y="1541"/>
                  <a:pt x="820" y="1533"/>
                  <a:pt x="810" y="1533"/>
                </a:cubicBezTo>
                <a:cubicBezTo>
                  <a:pt x="800" y="1533"/>
                  <a:pt x="793" y="1540"/>
                  <a:pt x="793" y="1550"/>
                </a:cubicBezTo>
                <a:cubicBezTo>
                  <a:pt x="793" y="1560"/>
                  <a:pt x="801" y="1568"/>
                  <a:pt x="810" y="1568"/>
                </a:cubicBezTo>
                <a:close/>
                <a:moveTo>
                  <a:pt x="1535" y="1110"/>
                </a:moveTo>
                <a:cubicBezTo>
                  <a:pt x="1544" y="1110"/>
                  <a:pt x="1552" y="1102"/>
                  <a:pt x="1552" y="1092"/>
                </a:cubicBezTo>
                <a:cubicBezTo>
                  <a:pt x="1552" y="1083"/>
                  <a:pt x="1544" y="1076"/>
                  <a:pt x="1535" y="1076"/>
                </a:cubicBezTo>
                <a:cubicBezTo>
                  <a:pt x="1525" y="1076"/>
                  <a:pt x="1518" y="1083"/>
                  <a:pt x="1518" y="1093"/>
                </a:cubicBezTo>
                <a:cubicBezTo>
                  <a:pt x="1518" y="1103"/>
                  <a:pt x="1526" y="1110"/>
                  <a:pt x="1535" y="1110"/>
                </a:cubicBezTo>
                <a:close/>
                <a:moveTo>
                  <a:pt x="444" y="1370"/>
                </a:moveTo>
                <a:cubicBezTo>
                  <a:pt x="453" y="1370"/>
                  <a:pt x="461" y="1362"/>
                  <a:pt x="461" y="1353"/>
                </a:cubicBezTo>
                <a:cubicBezTo>
                  <a:pt x="460" y="1344"/>
                  <a:pt x="453" y="1336"/>
                  <a:pt x="443" y="1336"/>
                </a:cubicBezTo>
                <a:cubicBezTo>
                  <a:pt x="434" y="1336"/>
                  <a:pt x="426" y="1343"/>
                  <a:pt x="426" y="1353"/>
                </a:cubicBezTo>
                <a:cubicBezTo>
                  <a:pt x="426" y="1363"/>
                  <a:pt x="434" y="1370"/>
                  <a:pt x="444" y="1370"/>
                </a:cubicBezTo>
                <a:close/>
                <a:moveTo>
                  <a:pt x="693" y="1511"/>
                </a:moveTo>
                <a:cubicBezTo>
                  <a:pt x="693" y="1501"/>
                  <a:pt x="686" y="1494"/>
                  <a:pt x="676" y="1494"/>
                </a:cubicBezTo>
                <a:cubicBezTo>
                  <a:pt x="666" y="1494"/>
                  <a:pt x="659" y="1501"/>
                  <a:pt x="659" y="1511"/>
                </a:cubicBezTo>
                <a:cubicBezTo>
                  <a:pt x="659" y="1520"/>
                  <a:pt x="667" y="1528"/>
                  <a:pt x="676" y="1528"/>
                </a:cubicBezTo>
                <a:cubicBezTo>
                  <a:pt x="685" y="1528"/>
                  <a:pt x="693" y="1521"/>
                  <a:pt x="693" y="1511"/>
                </a:cubicBezTo>
                <a:close/>
                <a:moveTo>
                  <a:pt x="1140" y="1541"/>
                </a:moveTo>
                <a:cubicBezTo>
                  <a:pt x="1150" y="1541"/>
                  <a:pt x="1158" y="1534"/>
                  <a:pt x="1158" y="1524"/>
                </a:cubicBezTo>
                <a:cubicBezTo>
                  <a:pt x="1158" y="1515"/>
                  <a:pt x="1150" y="1507"/>
                  <a:pt x="1141" y="1507"/>
                </a:cubicBezTo>
                <a:cubicBezTo>
                  <a:pt x="1132" y="1507"/>
                  <a:pt x="1124" y="1514"/>
                  <a:pt x="1124" y="1523"/>
                </a:cubicBezTo>
                <a:cubicBezTo>
                  <a:pt x="1124" y="1533"/>
                  <a:pt x="1131" y="1541"/>
                  <a:pt x="1140" y="1541"/>
                </a:cubicBezTo>
                <a:close/>
                <a:moveTo>
                  <a:pt x="1343" y="1421"/>
                </a:moveTo>
                <a:cubicBezTo>
                  <a:pt x="1353" y="1421"/>
                  <a:pt x="1360" y="1414"/>
                  <a:pt x="1360" y="1404"/>
                </a:cubicBezTo>
                <a:cubicBezTo>
                  <a:pt x="1360" y="1394"/>
                  <a:pt x="1352" y="1387"/>
                  <a:pt x="1343" y="1387"/>
                </a:cubicBezTo>
                <a:cubicBezTo>
                  <a:pt x="1333" y="1387"/>
                  <a:pt x="1326" y="1395"/>
                  <a:pt x="1326" y="1404"/>
                </a:cubicBezTo>
                <a:cubicBezTo>
                  <a:pt x="1326" y="1414"/>
                  <a:pt x="1333" y="1421"/>
                  <a:pt x="1343" y="1421"/>
                </a:cubicBezTo>
                <a:close/>
                <a:moveTo>
                  <a:pt x="1003" y="262"/>
                </a:moveTo>
                <a:cubicBezTo>
                  <a:pt x="994" y="262"/>
                  <a:pt x="986" y="270"/>
                  <a:pt x="986" y="279"/>
                </a:cubicBezTo>
                <a:cubicBezTo>
                  <a:pt x="986" y="288"/>
                  <a:pt x="994" y="296"/>
                  <a:pt x="1003" y="296"/>
                </a:cubicBezTo>
                <a:cubicBezTo>
                  <a:pt x="1013" y="297"/>
                  <a:pt x="1021" y="289"/>
                  <a:pt x="1021" y="279"/>
                </a:cubicBezTo>
                <a:cubicBezTo>
                  <a:pt x="1021" y="269"/>
                  <a:pt x="1013" y="262"/>
                  <a:pt x="1003" y="262"/>
                </a:cubicBezTo>
                <a:close/>
                <a:moveTo>
                  <a:pt x="1494" y="606"/>
                </a:moveTo>
                <a:cubicBezTo>
                  <a:pt x="1485" y="605"/>
                  <a:pt x="1477" y="613"/>
                  <a:pt x="1477" y="623"/>
                </a:cubicBezTo>
                <a:cubicBezTo>
                  <a:pt x="1477" y="633"/>
                  <a:pt x="1484" y="640"/>
                  <a:pt x="1494" y="640"/>
                </a:cubicBezTo>
                <a:cubicBezTo>
                  <a:pt x="1504" y="640"/>
                  <a:pt x="1511" y="632"/>
                  <a:pt x="1511" y="623"/>
                </a:cubicBezTo>
                <a:cubicBezTo>
                  <a:pt x="1511" y="613"/>
                  <a:pt x="1503" y="606"/>
                  <a:pt x="1494" y="606"/>
                </a:cubicBezTo>
                <a:close/>
                <a:moveTo>
                  <a:pt x="1373" y="1397"/>
                </a:moveTo>
                <a:cubicBezTo>
                  <a:pt x="1382" y="1397"/>
                  <a:pt x="1390" y="1389"/>
                  <a:pt x="1390" y="1380"/>
                </a:cubicBezTo>
                <a:cubicBezTo>
                  <a:pt x="1390" y="1370"/>
                  <a:pt x="1383" y="1363"/>
                  <a:pt x="1373" y="1363"/>
                </a:cubicBezTo>
                <a:cubicBezTo>
                  <a:pt x="1364" y="1362"/>
                  <a:pt x="1356" y="1369"/>
                  <a:pt x="1356" y="1379"/>
                </a:cubicBezTo>
                <a:cubicBezTo>
                  <a:pt x="1356" y="1389"/>
                  <a:pt x="1363" y="1397"/>
                  <a:pt x="1373" y="1397"/>
                </a:cubicBezTo>
                <a:close/>
                <a:moveTo>
                  <a:pt x="1556" y="736"/>
                </a:moveTo>
                <a:cubicBezTo>
                  <a:pt x="1555" y="727"/>
                  <a:pt x="1548" y="719"/>
                  <a:pt x="1539" y="719"/>
                </a:cubicBezTo>
                <a:cubicBezTo>
                  <a:pt x="1529" y="719"/>
                  <a:pt x="1521" y="726"/>
                  <a:pt x="1521" y="736"/>
                </a:cubicBezTo>
                <a:cubicBezTo>
                  <a:pt x="1521" y="746"/>
                  <a:pt x="1529" y="754"/>
                  <a:pt x="1538" y="754"/>
                </a:cubicBezTo>
                <a:cubicBezTo>
                  <a:pt x="1548" y="754"/>
                  <a:pt x="1556" y="745"/>
                  <a:pt x="1556" y="736"/>
                </a:cubicBezTo>
                <a:close/>
                <a:moveTo>
                  <a:pt x="1466" y="1268"/>
                </a:moveTo>
                <a:cubicBezTo>
                  <a:pt x="1476" y="1268"/>
                  <a:pt x="1483" y="1260"/>
                  <a:pt x="1483" y="1250"/>
                </a:cubicBezTo>
                <a:cubicBezTo>
                  <a:pt x="1482" y="1241"/>
                  <a:pt x="1475" y="1234"/>
                  <a:pt x="1466" y="1234"/>
                </a:cubicBezTo>
                <a:cubicBezTo>
                  <a:pt x="1456" y="1234"/>
                  <a:pt x="1448" y="1242"/>
                  <a:pt x="1449" y="1251"/>
                </a:cubicBezTo>
                <a:cubicBezTo>
                  <a:pt x="1449" y="1260"/>
                  <a:pt x="1457" y="1268"/>
                  <a:pt x="1466" y="1268"/>
                </a:cubicBezTo>
                <a:close/>
                <a:moveTo>
                  <a:pt x="324" y="632"/>
                </a:moveTo>
                <a:cubicBezTo>
                  <a:pt x="324" y="641"/>
                  <a:pt x="332" y="649"/>
                  <a:pt x="341" y="650"/>
                </a:cubicBezTo>
                <a:cubicBezTo>
                  <a:pt x="351" y="650"/>
                  <a:pt x="359" y="642"/>
                  <a:pt x="359" y="632"/>
                </a:cubicBezTo>
                <a:cubicBezTo>
                  <a:pt x="359" y="622"/>
                  <a:pt x="351" y="615"/>
                  <a:pt x="342" y="615"/>
                </a:cubicBezTo>
                <a:cubicBezTo>
                  <a:pt x="332" y="615"/>
                  <a:pt x="325" y="623"/>
                  <a:pt x="324" y="632"/>
                </a:cubicBezTo>
                <a:close/>
                <a:moveTo>
                  <a:pt x="1559" y="804"/>
                </a:moveTo>
                <a:cubicBezTo>
                  <a:pt x="1550" y="803"/>
                  <a:pt x="1542" y="811"/>
                  <a:pt x="1542" y="820"/>
                </a:cubicBezTo>
                <a:cubicBezTo>
                  <a:pt x="1541" y="830"/>
                  <a:pt x="1549" y="838"/>
                  <a:pt x="1558" y="838"/>
                </a:cubicBezTo>
                <a:cubicBezTo>
                  <a:pt x="1568" y="838"/>
                  <a:pt x="1576" y="831"/>
                  <a:pt x="1576" y="821"/>
                </a:cubicBezTo>
                <a:cubicBezTo>
                  <a:pt x="1576" y="812"/>
                  <a:pt x="1568" y="804"/>
                  <a:pt x="1559" y="804"/>
                </a:cubicBezTo>
                <a:close/>
                <a:moveTo>
                  <a:pt x="406" y="511"/>
                </a:moveTo>
                <a:cubicBezTo>
                  <a:pt x="396" y="511"/>
                  <a:pt x="389" y="518"/>
                  <a:pt x="389" y="528"/>
                </a:cubicBezTo>
                <a:cubicBezTo>
                  <a:pt x="389" y="538"/>
                  <a:pt x="396" y="546"/>
                  <a:pt x="406" y="545"/>
                </a:cubicBezTo>
                <a:cubicBezTo>
                  <a:pt x="415" y="545"/>
                  <a:pt x="423" y="537"/>
                  <a:pt x="423" y="528"/>
                </a:cubicBezTo>
                <a:cubicBezTo>
                  <a:pt x="423" y="518"/>
                  <a:pt x="415" y="511"/>
                  <a:pt x="406" y="511"/>
                </a:cubicBezTo>
                <a:close/>
                <a:moveTo>
                  <a:pt x="436" y="1324"/>
                </a:moveTo>
                <a:cubicBezTo>
                  <a:pt x="436" y="1315"/>
                  <a:pt x="428" y="1307"/>
                  <a:pt x="418" y="1307"/>
                </a:cubicBezTo>
                <a:cubicBezTo>
                  <a:pt x="409" y="1307"/>
                  <a:pt x="401" y="1315"/>
                  <a:pt x="401" y="1324"/>
                </a:cubicBezTo>
                <a:cubicBezTo>
                  <a:pt x="401" y="1334"/>
                  <a:pt x="409" y="1341"/>
                  <a:pt x="418" y="1341"/>
                </a:cubicBezTo>
                <a:cubicBezTo>
                  <a:pt x="428" y="1341"/>
                  <a:pt x="436" y="1334"/>
                  <a:pt x="436" y="1324"/>
                </a:cubicBezTo>
                <a:close/>
                <a:moveTo>
                  <a:pt x="863" y="1572"/>
                </a:moveTo>
                <a:cubicBezTo>
                  <a:pt x="873" y="1572"/>
                  <a:pt x="881" y="1564"/>
                  <a:pt x="881" y="1554"/>
                </a:cubicBezTo>
                <a:cubicBezTo>
                  <a:pt x="881" y="1545"/>
                  <a:pt x="873" y="1537"/>
                  <a:pt x="863" y="1537"/>
                </a:cubicBezTo>
                <a:cubicBezTo>
                  <a:pt x="854" y="1537"/>
                  <a:pt x="847" y="1545"/>
                  <a:pt x="846" y="1554"/>
                </a:cubicBezTo>
                <a:cubicBezTo>
                  <a:pt x="846" y="1564"/>
                  <a:pt x="854" y="1571"/>
                  <a:pt x="863" y="1572"/>
                </a:cubicBezTo>
                <a:close/>
                <a:moveTo>
                  <a:pt x="290" y="711"/>
                </a:moveTo>
                <a:cubicBezTo>
                  <a:pt x="290" y="720"/>
                  <a:pt x="298" y="728"/>
                  <a:pt x="307" y="728"/>
                </a:cubicBezTo>
                <a:cubicBezTo>
                  <a:pt x="317" y="728"/>
                  <a:pt x="325" y="721"/>
                  <a:pt x="325" y="711"/>
                </a:cubicBezTo>
                <a:cubicBezTo>
                  <a:pt x="325" y="701"/>
                  <a:pt x="318" y="694"/>
                  <a:pt x="308" y="694"/>
                </a:cubicBezTo>
                <a:cubicBezTo>
                  <a:pt x="298" y="694"/>
                  <a:pt x="290" y="701"/>
                  <a:pt x="290" y="711"/>
                </a:cubicBezTo>
                <a:close/>
                <a:moveTo>
                  <a:pt x="726" y="292"/>
                </a:moveTo>
                <a:cubicBezTo>
                  <a:pt x="717" y="292"/>
                  <a:pt x="709" y="300"/>
                  <a:pt x="709" y="309"/>
                </a:cubicBezTo>
                <a:cubicBezTo>
                  <a:pt x="710" y="319"/>
                  <a:pt x="717" y="326"/>
                  <a:pt x="726" y="326"/>
                </a:cubicBezTo>
                <a:cubicBezTo>
                  <a:pt x="736" y="326"/>
                  <a:pt x="743" y="318"/>
                  <a:pt x="744" y="309"/>
                </a:cubicBezTo>
                <a:cubicBezTo>
                  <a:pt x="744" y="300"/>
                  <a:pt x="736" y="292"/>
                  <a:pt x="726" y="292"/>
                </a:cubicBezTo>
                <a:close/>
                <a:moveTo>
                  <a:pt x="583" y="362"/>
                </a:moveTo>
                <a:cubicBezTo>
                  <a:pt x="574" y="362"/>
                  <a:pt x="566" y="370"/>
                  <a:pt x="566" y="379"/>
                </a:cubicBezTo>
                <a:cubicBezTo>
                  <a:pt x="566" y="389"/>
                  <a:pt x="574" y="396"/>
                  <a:pt x="584" y="396"/>
                </a:cubicBezTo>
                <a:cubicBezTo>
                  <a:pt x="593" y="396"/>
                  <a:pt x="600" y="388"/>
                  <a:pt x="600" y="379"/>
                </a:cubicBezTo>
                <a:cubicBezTo>
                  <a:pt x="600" y="370"/>
                  <a:pt x="592" y="361"/>
                  <a:pt x="583" y="362"/>
                </a:cubicBezTo>
                <a:close/>
                <a:moveTo>
                  <a:pt x="1517" y="1174"/>
                </a:moveTo>
                <a:cubicBezTo>
                  <a:pt x="1517" y="1164"/>
                  <a:pt x="1510" y="1156"/>
                  <a:pt x="1501" y="1155"/>
                </a:cubicBezTo>
                <a:cubicBezTo>
                  <a:pt x="1492" y="1155"/>
                  <a:pt x="1483" y="1162"/>
                  <a:pt x="1483" y="1172"/>
                </a:cubicBezTo>
                <a:cubicBezTo>
                  <a:pt x="1482" y="1181"/>
                  <a:pt x="1490" y="1189"/>
                  <a:pt x="1499" y="1189"/>
                </a:cubicBezTo>
                <a:cubicBezTo>
                  <a:pt x="1508" y="1190"/>
                  <a:pt x="1516" y="1183"/>
                  <a:pt x="1517" y="1174"/>
                </a:cubicBezTo>
                <a:close/>
                <a:moveTo>
                  <a:pt x="418" y="504"/>
                </a:moveTo>
                <a:cubicBezTo>
                  <a:pt x="418" y="513"/>
                  <a:pt x="426" y="521"/>
                  <a:pt x="436" y="520"/>
                </a:cubicBezTo>
                <a:cubicBezTo>
                  <a:pt x="446" y="520"/>
                  <a:pt x="453" y="513"/>
                  <a:pt x="453" y="503"/>
                </a:cubicBezTo>
                <a:cubicBezTo>
                  <a:pt x="452" y="494"/>
                  <a:pt x="445" y="486"/>
                  <a:pt x="436" y="486"/>
                </a:cubicBezTo>
                <a:cubicBezTo>
                  <a:pt x="427" y="486"/>
                  <a:pt x="418" y="494"/>
                  <a:pt x="418" y="504"/>
                </a:cubicBezTo>
                <a:close/>
                <a:moveTo>
                  <a:pt x="794" y="289"/>
                </a:moveTo>
                <a:cubicBezTo>
                  <a:pt x="794" y="299"/>
                  <a:pt x="802" y="307"/>
                  <a:pt x="811" y="306"/>
                </a:cubicBezTo>
                <a:cubicBezTo>
                  <a:pt x="821" y="306"/>
                  <a:pt x="828" y="298"/>
                  <a:pt x="828" y="289"/>
                </a:cubicBezTo>
                <a:cubicBezTo>
                  <a:pt x="827" y="279"/>
                  <a:pt x="820" y="272"/>
                  <a:pt x="810" y="272"/>
                </a:cubicBezTo>
                <a:cubicBezTo>
                  <a:pt x="801" y="272"/>
                  <a:pt x="794" y="280"/>
                  <a:pt x="794" y="289"/>
                </a:cubicBezTo>
                <a:close/>
                <a:moveTo>
                  <a:pt x="304" y="783"/>
                </a:moveTo>
                <a:cubicBezTo>
                  <a:pt x="313" y="782"/>
                  <a:pt x="320" y="774"/>
                  <a:pt x="321" y="765"/>
                </a:cubicBezTo>
                <a:cubicBezTo>
                  <a:pt x="321" y="756"/>
                  <a:pt x="313" y="748"/>
                  <a:pt x="303" y="748"/>
                </a:cubicBezTo>
                <a:cubicBezTo>
                  <a:pt x="294" y="749"/>
                  <a:pt x="287" y="756"/>
                  <a:pt x="286" y="765"/>
                </a:cubicBezTo>
                <a:cubicBezTo>
                  <a:pt x="286" y="775"/>
                  <a:pt x="294" y="783"/>
                  <a:pt x="304" y="783"/>
                </a:cubicBezTo>
                <a:close/>
                <a:moveTo>
                  <a:pt x="1468" y="577"/>
                </a:moveTo>
                <a:cubicBezTo>
                  <a:pt x="1458" y="577"/>
                  <a:pt x="1451" y="585"/>
                  <a:pt x="1451" y="595"/>
                </a:cubicBezTo>
                <a:cubicBezTo>
                  <a:pt x="1452" y="604"/>
                  <a:pt x="1459" y="611"/>
                  <a:pt x="1469" y="611"/>
                </a:cubicBezTo>
                <a:cubicBezTo>
                  <a:pt x="1478" y="611"/>
                  <a:pt x="1485" y="603"/>
                  <a:pt x="1486" y="594"/>
                </a:cubicBezTo>
                <a:cubicBezTo>
                  <a:pt x="1486" y="585"/>
                  <a:pt x="1477" y="576"/>
                  <a:pt x="1468" y="577"/>
                </a:cubicBezTo>
                <a:close/>
                <a:moveTo>
                  <a:pt x="1345" y="428"/>
                </a:moveTo>
                <a:cubicBezTo>
                  <a:pt x="1336" y="428"/>
                  <a:pt x="1327" y="436"/>
                  <a:pt x="1328" y="446"/>
                </a:cubicBezTo>
                <a:cubicBezTo>
                  <a:pt x="1328" y="455"/>
                  <a:pt x="1335" y="462"/>
                  <a:pt x="1345" y="462"/>
                </a:cubicBezTo>
                <a:cubicBezTo>
                  <a:pt x="1354" y="462"/>
                  <a:pt x="1362" y="455"/>
                  <a:pt x="1362" y="445"/>
                </a:cubicBezTo>
                <a:cubicBezTo>
                  <a:pt x="1361" y="436"/>
                  <a:pt x="1354" y="428"/>
                  <a:pt x="1345" y="428"/>
                </a:cubicBezTo>
                <a:close/>
                <a:moveTo>
                  <a:pt x="1216" y="335"/>
                </a:moveTo>
                <a:cubicBezTo>
                  <a:pt x="1207" y="335"/>
                  <a:pt x="1199" y="342"/>
                  <a:pt x="1199" y="352"/>
                </a:cubicBezTo>
                <a:cubicBezTo>
                  <a:pt x="1199" y="362"/>
                  <a:pt x="1206" y="370"/>
                  <a:pt x="1216" y="370"/>
                </a:cubicBezTo>
                <a:cubicBezTo>
                  <a:pt x="1225" y="370"/>
                  <a:pt x="1233" y="362"/>
                  <a:pt x="1233" y="352"/>
                </a:cubicBezTo>
                <a:cubicBezTo>
                  <a:pt x="1233" y="343"/>
                  <a:pt x="1225" y="336"/>
                  <a:pt x="1216" y="335"/>
                </a:cubicBezTo>
                <a:close/>
                <a:moveTo>
                  <a:pt x="572" y="1464"/>
                </a:moveTo>
                <a:cubicBezTo>
                  <a:pt x="582" y="1464"/>
                  <a:pt x="589" y="1456"/>
                  <a:pt x="589" y="1447"/>
                </a:cubicBezTo>
                <a:cubicBezTo>
                  <a:pt x="589" y="1438"/>
                  <a:pt x="582" y="1430"/>
                  <a:pt x="572" y="1430"/>
                </a:cubicBezTo>
                <a:cubicBezTo>
                  <a:pt x="563" y="1430"/>
                  <a:pt x="555" y="1438"/>
                  <a:pt x="555" y="1447"/>
                </a:cubicBezTo>
                <a:cubicBezTo>
                  <a:pt x="555" y="1457"/>
                  <a:pt x="563" y="1464"/>
                  <a:pt x="572" y="1464"/>
                </a:cubicBezTo>
                <a:close/>
                <a:moveTo>
                  <a:pt x="304" y="1085"/>
                </a:moveTo>
                <a:cubicBezTo>
                  <a:pt x="313" y="1085"/>
                  <a:pt x="321" y="1077"/>
                  <a:pt x="321" y="1068"/>
                </a:cubicBezTo>
                <a:cubicBezTo>
                  <a:pt x="321" y="1058"/>
                  <a:pt x="315" y="1051"/>
                  <a:pt x="305" y="1050"/>
                </a:cubicBezTo>
                <a:cubicBezTo>
                  <a:pt x="295" y="1050"/>
                  <a:pt x="287" y="1057"/>
                  <a:pt x="287" y="1067"/>
                </a:cubicBezTo>
                <a:cubicBezTo>
                  <a:pt x="287" y="1076"/>
                  <a:pt x="295" y="1084"/>
                  <a:pt x="304" y="1085"/>
                </a:cubicBezTo>
                <a:close/>
                <a:moveTo>
                  <a:pt x="1187" y="1499"/>
                </a:moveTo>
                <a:cubicBezTo>
                  <a:pt x="1187" y="1490"/>
                  <a:pt x="1180" y="1482"/>
                  <a:pt x="1170" y="1482"/>
                </a:cubicBezTo>
                <a:cubicBezTo>
                  <a:pt x="1160" y="1482"/>
                  <a:pt x="1153" y="1489"/>
                  <a:pt x="1153" y="1499"/>
                </a:cubicBezTo>
                <a:cubicBezTo>
                  <a:pt x="1153" y="1508"/>
                  <a:pt x="1160" y="1516"/>
                  <a:pt x="1169" y="1516"/>
                </a:cubicBezTo>
                <a:cubicBezTo>
                  <a:pt x="1179" y="1516"/>
                  <a:pt x="1187" y="1508"/>
                  <a:pt x="1187" y="1499"/>
                </a:cubicBezTo>
                <a:close/>
                <a:moveTo>
                  <a:pt x="1119" y="318"/>
                </a:moveTo>
                <a:cubicBezTo>
                  <a:pt x="1119" y="327"/>
                  <a:pt x="1127" y="335"/>
                  <a:pt x="1137" y="335"/>
                </a:cubicBezTo>
                <a:cubicBezTo>
                  <a:pt x="1146" y="335"/>
                  <a:pt x="1153" y="328"/>
                  <a:pt x="1153" y="319"/>
                </a:cubicBezTo>
                <a:cubicBezTo>
                  <a:pt x="1154" y="309"/>
                  <a:pt x="1147" y="302"/>
                  <a:pt x="1137" y="301"/>
                </a:cubicBezTo>
                <a:cubicBezTo>
                  <a:pt x="1128" y="301"/>
                  <a:pt x="1120" y="308"/>
                  <a:pt x="1119" y="318"/>
                </a:cubicBezTo>
                <a:close/>
                <a:moveTo>
                  <a:pt x="1571" y="876"/>
                </a:moveTo>
                <a:cubicBezTo>
                  <a:pt x="1571" y="866"/>
                  <a:pt x="1563" y="858"/>
                  <a:pt x="1554" y="858"/>
                </a:cubicBezTo>
                <a:cubicBezTo>
                  <a:pt x="1544" y="858"/>
                  <a:pt x="1536" y="866"/>
                  <a:pt x="1537" y="876"/>
                </a:cubicBezTo>
                <a:cubicBezTo>
                  <a:pt x="1537" y="885"/>
                  <a:pt x="1544" y="892"/>
                  <a:pt x="1554" y="892"/>
                </a:cubicBezTo>
                <a:cubicBezTo>
                  <a:pt x="1563" y="892"/>
                  <a:pt x="1571" y="885"/>
                  <a:pt x="1571" y="876"/>
                </a:cubicBezTo>
                <a:close/>
                <a:moveTo>
                  <a:pt x="1556" y="1039"/>
                </a:moveTo>
                <a:cubicBezTo>
                  <a:pt x="1556" y="1029"/>
                  <a:pt x="1549" y="1021"/>
                  <a:pt x="1539" y="1021"/>
                </a:cubicBezTo>
                <a:cubicBezTo>
                  <a:pt x="1530" y="1022"/>
                  <a:pt x="1522" y="1029"/>
                  <a:pt x="1522" y="1038"/>
                </a:cubicBezTo>
                <a:cubicBezTo>
                  <a:pt x="1522" y="1047"/>
                  <a:pt x="1530" y="1056"/>
                  <a:pt x="1539" y="1055"/>
                </a:cubicBezTo>
                <a:cubicBezTo>
                  <a:pt x="1548" y="1055"/>
                  <a:pt x="1556" y="1048"/>
                  <a:pt x="1556" y="1039"/>
                </a:cubicBezTo>
                <a:close/>
                <a:moveTo>
                  <a:pt x="1419" y="517"/>
                </a:moveTo>
                <a:cubicBezTo>
                  <a:pt x="1410" y="517"/>
                  <a:pt x="1402" y="524"/>
                  <a:pt x="1402" y="533"/>
                </a:cubicBezTo>
                <a:cubicBezTo>
                  <a:pt x="1401" y="543"/>
                  <a:pt x="1409" y="551"/>
                  <a:pt x="1418" y="551"/>
                </a:cubicBezTo>
                <a:cubicBezTo>
                  <a:pt x="1428" y="551"/>
                  <a:pt x="1436" y="544"/>
                  <a:pt x="1436" y="534"/>
                </a:cubicBezTo>
                <a:cubicBezTo>
                  <a:pt x="1436" y="525"/>
                  <a:pt x="1428" y="517"/>
                  <a:pt x="1419" y="517"/>
                </a:cubicBezTo>
                <a:close/>
                <a:moveTo>
                  <a:pt x="555" y="387"/>
                </a:moveTo>
                <a:cubicBezTo>
                  <a:pt x="545" y="386"/>
                  <a:pt x="537" y="394"/>
                  <a:pt x="537" y="403"/>
                </a:cubicBezTo>
                <a:cubicBezTo>
                  <a:pt x="537" y="413"/>
                  <a:pt x="545" y="421"/>
                  <a:pt x="554" y="421"/>
                </a:cubicBezTo>
                <a:cubicBezTo>
                  <a:pt x="563" y="421"/>
                  <a:pt x="571" y="413"/>
                  <a:pt x="571" y="404"/>
                </a:cubicBezTo>
                <a:cubicBezTo>
                  <a:pt x="571" y="395"/>
                  <a:pt x="564" y="387"/>
                  <a:pt x="555" y="387"/>
                </a:cubicBezTo>
                <a:close/>
                <a:moveTo>
                  <a:pt x="276" y="875"/>
                </a:moveTo>
                <a:cubicBezTo>
                  <a:pt x="277" y="884"/>
                  <a:pt x="284" y="892"/>
                  <a:pt x="293" y="892"/>
                </a:cubicBezTo>
                <a:cubicBezTo>
                  <a:pt x="302" y="891"/>
                  <a:pt x="310" y="884"/>
                  <a:pt x="310" y="875"/>
                </a:cubicBezTo>
                <a:cubicBezTo>
                  <a:pt x="310" y="865"/>
                  <a:pt x="302" y="858"/>
                  <a:pt x="293" y="858"/>
                </a:cubicBezTo>
                <a:cubicBezTo>
                  <a:pt x="283" y="858"/>
                  <a:pt x="276" y="865"/>
                  <a:pt x="276" y="875"/>
                </a:cubicBezTo>
                <a:close/>
                <a:moveTo>
                  <a:pt x="1444" y="547"/>
                </a:moveTo>
                <a:cubicBezTo>
                  <a:pt x="1435" y="547"/>
                  <a:pt x="1427" y="554"/>
                  <a:pt x="1426" y="564"/>
                </a:cubicBezTo>
                <a:cubicBezTo>
                  <a:pt x="1426" y="572"/>
                  <a:pt x="1434" y="581"/>
                  <a:pt x="1443" y="581"/>
                </a:cubicBezTo>
                <a:cubicBezTo>
                  <a:pt x="1452" y="582"/>
                  <a:pt x="1460" y="574"/>
                  <a:pt x="1460" y="565"/>
                </a:cubicBezTo>
                <a:cubicBezTo>
                  <a:pt x="1461" y="555"/>
                  <a:pt x="1454" y="548"/>
                  <a:pt x="1444" y="547"/>
                </a:cubicBezTo>
                <a:close/>
                <a:moveTo>
                  <a:pt x="289" y="911"/>
                </a:moveTo>
                <a:cubicBezTo>
                  <a:pt x="280" y="911"/>
                  <a:pt x="272" y="919"/>
                  <a:pt x="272" y="928"/>
                </a:cubicBezTo>
                <a:cubicBezTo>
                  <a:pt x="272" y="937"/>
                  <a:pt x="279" y="945"/>
                  <a:pt x="289" y="945"/>
                </a:cubicBezTo>
                <a:cubicBezTo>
                  <a:pt x="299" y="945"/>
                  <a:pt x="306" y="938"/>
                  <a:pt x="306" y="928"/>
                </a:cubicBezTo>
                <a:cubicBezTo>
                  <a:pt x="306" y="919"/>
                  <a:pt x="298" y="911"/>
                  <a:pt x="289" y="911"/>
                </a:cubicBezTo>
                <a:close/>
                <a:moveTo>
                  <a:pt x="372" y="590"/>
                </a:moveTo>
                <a:cubicBezTo>
                  <a:pt x="362" y="590"/>
                  <a:pt x="355" y="598"/>
                  <a:pt x="355" y="607"/>
                </a:cubicBezTo>
                <a:cubicBezTo>
                  <a:pt x="355" y="617"/>
                  <a:pt x="362" y="624"/>
                  <a:pt x="372" y="624"/>
                </a:cubicBezTo>
                <a:cubicBezTo>
                  <a:pt x="381" y="624"/>
                  <a:pt x="389" y="617"/>
                  <a:pt x="389" y="608"/>
                </a:cubicBezTo>
                <a:cubicBezTo>
                  <a:pt x="389" y="599"/>
                  <a:pt x="381" y="590"/>
                  <a:pt x="372" y="590"/>
                </a:cubicBezTo>
                <a:close/>
                <a:moveTo>
                  <a:pt x="1566" y="929"/>
                </a:moveTo>
                <a:cubicBezTo>
                  <a:pt x="1566" y="920"/>
                  <a:pt x="1558" y="913"/>
                  <a:pt x="1549" y="912"/>
                </a:cubicBezTo>
                <a:cubicBezTo>
                  <a:pt x="1539" y="912"/>
                  <a:pt x="1532" y="919"/>
                  <a:pt x="1532" y="929"/>
                </a:cubicBezTo>
                <a:cubicBezTo>
                  <a:pt x="1531" y="938"/>
                  <a:pt x="1539" y="946"/>
                  <a:pt x="1549" y="946"/>
                </a:cubicBezTo>
                <a:cubicBezTo>
                  <a:pt x="1558" y="946"/>
                  <a:pt x="1565" y="938"/>
                  <a:pt x="1566" y="929"/>
                </a:cubicBezTo>
                <a:close/>
                <a:moveTo>
                  <a:pt x="1561" y="984"/>
                </a:moveTo>
                <a:cubicBezTo>
                  <a:pt x="1561" y="974"/>
                  <a:pt x="1554" y="967"/>
                  <a:pt x="1544" y="967"/>
                </a:cubicBezTo>
                <a:cubicBezTo>
                  <a:pt x="1535" y="967"/>
                  <a:pt x="1527" y="974"/>
                  <a:pt x="1527" y="983"/>
                </a:cubicBezTo>
                <a:cubicBezTo>
                  <a:pt x="1527" y="993"/>
                  <a:pt x="1535" y="1001"/>
                  <a:pt x="1544" y="1001"/>
                </a:cubicBezTo>
                <a:cubicBezTo>
                  <a:pt x="1553" y="1001"/>
                  <a:pt x="1561" y="993"/>
                  <a:pt x="1561" y="984"/>
                </a:cubicBezTo>
                <a:close/>
                <a:moveTo>
                  <a:pt x="281" y="820"/>
                </a:moveTo>
                <a:cubicBezTo>
                  <a:pt x="281" y="829"/>
                  <a:pt x="289" y="837"/>
                  <a:pt x="298" y="837"/>
                </a:cubicBezTo>
                <a:cubicBezTo>
                  <a:pt x="307" y="837"/>
                  <a:pt x="315" y="829"/>
                  <a:pt x="315" y="820"/>
                </a:cubicBezTo>
                <a:cubicBezTo>
                  <a:pt x="315" y="811"/>
                  <a:pt x="308" y="803"/>
                  <a:pt x="299" y="803"/>
                </a:cubicBezTo>
                <a:cubicBezTo>
                  <a:pt x="289" y="803"/>
                  <a:pt x="281" y="810"/>
                  <a:pt x="281" y="820"/>
                </a:cubicBezTo>
                <a:close/>
                <a:moveTo>
                  <a:pt x="1514" y="690"/>
                </a:moveTo>
                <a:cubicBezTo>
                  <a:pt x="1504" y="690"/>
                  <a:pt x="1496" y="698"/>
                  <a:pt x="1496" y="708"/>
                </a:cubicBezTo>
                <a:cubicBezTo>
                  <a:pt x="1497" y="717"/>
                  <a:pt x="1504" y="724"/>
                  <a:pt x="1513" y="724"/>
                </a:cubicBezTo>
                <a:cubicBezTo>
                  <a:pt x="1522" y="725"/>
                  <a:pt x="1530" y="717"/>
                  <a:pt x="1530" y="708"/>
                </a:cubicBezTo>
                <a:cubicBezTo>
                  <a:pt x="1531" y="698"/>
                  <a:pt x="1523" y="691"/>
                  <a:pt x="1514" y="690"/>
                </a:cubicBezTo>
                <a:close/>
                <a:moveTo>
                  <a:pt x="494" y="436"/>
                </a:moveTo>
                <a:cubicBezTo>
                  <a:pt x="485" y="436"/>
                  <a:pt x="477" y="444"/>
                  <a:pt x="478" y="454"/>
                </a:cubicBezTo>
                <a:cubicBezTo>
                  <a:pt x="478" y="463"/>
                  <a:pt x="485" y="470"/>
                  <a:pt x="494" y="470"/>
                </a:cubicBezTo>
                <a:cubicBezTo>
                  <a:pt x="504" y="470"/>
                  <a:pt x="512" y="462"/>
                  <a:pt x="512" y="453"/>
                </a:cubicBezTo>
                <a:cubicBezTo>
                  <a:pt x="511" y="444"/>
                  <a:pt x="504" y="436"/>
                  <a:pt x="494" y="436"/>
                </a:cubicBezTo>
                <a:close/>
                <a:moveTo>
                  <a:pt x="1370" y="458"/>
                </a:moveTo>
                <a:cubicBezTo>
                  <a:pt x="1360" y="458"/>
                  <a:pt x="1352" y="466"/>
                  <a:pt x="1353" y="476"/>
                </a:cubicBezTo>
                <a:cubicBezTo>
                  <a:pt x="1353" y="485"/>
                  <a:pt x="1360" y="492"/>
                  <a:pt x="1369" y="492"/>
                </a:cubicBezTo>
                <a:cubicBezTo>
                  <a:pt x="1378" y="492"/>
                  <a:pt x="1387" y="484"/>
                  <a:pt x="1387" y="475"/>
                </a:cubicBezTo>
                <a:cubicBezTo>
                  <a:pt x="1386" y="466"/>
                  <a:pt x="1379" y="458"/>
                  <a:pt x="1370" y="458"/>
                </a:cubicBezTo>
                <a:close/>
                <a:moveTo>
                  <a:pt x="1453" y="1276"/>
                </a:moveTo>
                <a:cubicBezTo>
                  <a:pt x="1453" y="1267"/>
                  <a:pt x="1446" y="1259"/>
                  <a:pt x="1437" y="1259"/>
                </a:cubicBezTo>
                <a:cubicBezTo>
                  <a:pt x="1427" y="1258"/>
                  <a:pt x="1419" y="1265"/>
                  <a:pt x="1419" y="1275"/>
                </a:cubicBezTo>
                <a:cubicBezTo>
                  <a:pt x="1419" y="1285"/>
                  <a:pt x="1426" y="1293"/>
                  <a:pt x="1436" y="1293"/>
                </a:cubicBezTo>
                <a:cubicBezTo>
                  <a:pt x="1445" y="1293"/>
                  <a:pt x="1453" y="1285"/>
                  <a:pt x="1453" y="1276"/>
                </a:cubicBezTo>
                <a:close/>
                <a:moveTo>
                  <a:pt x="466" y="461"/>
                </a:moveTo>
                <a:cubicBezTo>
                  <a:pt x="457" y="461"/>
                  <a:pt x="449" y="468"/>
                  <a:pt x="449" y="477"/>
                </a:cubicBezTo>
                <a:cubicBezTo>
                  <a:pt x="448" y="487"/>
                  <a:pt x="456" y="495"/>
                  <a:pt x="465" y="495"/>
                </a:cubicBezTo>
                <a:cubicBezTo>
                  <a:pt x="475" y="495"/>
                  <a:pt x="483" y="487"/>
                  <a:pt x="483" y="478"/>
                </a:cubicBezTo>
                <a:cubicBezTo>
                  <a:pt x="482" y="469"/>
                  <a:pt x="475" y="461"/>
                  <a:pt x="466" y="461"/>
                </a:cubicBezTo>
                <a:close/>
                <a:moveTo>
                  <a:pt x="730" y="1532"/>
                </a:moveTo>
                <a:cubicBezTo>
                  <a:pt x="740" y="1532"/>
                  <a:pt x="748" y="1525"/>
                  <a:pt x="748" y="1515"/>
                </a:cubicBezTo>
                <a:cubicBezTo>
                  <a:pt x="748" y="1506"/>
                  <a:pt x="740" y="1498"/>
                  <a:pt x="731" y="1498"/>
                </a:cubicBezTo>
                <a:cubicBezTo>
                  <a:pt x="722" y="1498"/>
                  <a:pt x="714" y="1506"/>
                  <a:pt x="714" y="1515"/>
                </a:cubicBezTo>
                <a:cubicBezTo>
                  <a:pt x="714" y="1524"/>
                  <a:pt x="721" y="1532"/>
                  <a:pt x="730" y="1532"/>
                </a:cubicBezTo>
                <a:close/>
                <a:moveTo>
                  <a:pt x="331" y="1181"/>
                </a:moveTo>
                <a:cubicBezTo>
                  <a:pt x="332" y="1190"/>
                  <a:pt x="339" y="1198"/>
                  <a:pt x="348" y="1198"/>
                </a:cubicBezTo>
                <a:cubicBezTo>
                  <a:pt x="358" y="1198"/>
                  <a:pt x="366" y="1190"/>
                  <a:pt x="365" y="1181"/>
                </a:cubicBezTo>
                <a:cubicBezTo>
                  <a:pt x="365" y="1171"/>
                  <a:pt x="358" y="1164"/>
                  <a:pt x="349" y="1164"/>
                </a:cubicBezTo>
                <a:cubicBezTo>
                  <a:pt x="340" y="1164"/>
                  <a:pt x="331" y="1172"/>
                  <a:pt x="331" y="1181"/>
                </a:cubicBezTo>
                <a:close/>
                <a:moveTo>
                  <a:pt x="524" y="411"/>
                </a:moveTo>
                <a:cubicBezTo>
                  <a:pt x="515" y="411"/>
                  <a:pt x="507" y="420"/>
                  <a:pt x="507" y="429"/>
                </a:cubicBezTo>
                <a:cubicBezTo>
                  <a:pt x="507" y="438"/>
                  <a:pt x="515" y="445"/>
                  <a:pt x="524" y="445"/>
                </a:cubicBezTo>
                <a:cubicBezTo>
                  <a:pt x="534" y="445"/>
                  <a:pt x="541" y="438"/>
                  <a:pt x="541" y="428"/>
                </a:cubicBezTo>
                <a:cubicBezTo>
                  <a:pt x="541" y="419"/>
                  <a:pt x="533" y="411"/>
                  <a:pt x="524" y="411"/>
                </a:cubicBezTo>
                <a:close/>
                <a:moveTo>
                  <a:pt x="1003" y="1556"/>
                </a:moveTo>
                <a:cubicBezTo>
                  <a:pt x="1012" y="1556"/>
                  <a:pt x="1020" y="1548"/>
                  <a:pt x="1020" y="1539"/>
                </a:cubicBezTo>
                <a:cubicBezTo>
                  <a:pt x="1020" y="1530"/>
                  <a:pt x="1012" y="1522"/>
                  <a:pt x="1003" y="1522"/>
                </a:cubicBezTo>
                <a:cubicBezTo>
                  <a:pt x="994" y="1522"/>
                  <a:pt x="986" y="1529"/>
                  <a:pt x="986" y="1539"/>
                </a:cubicBezTo>
                <a:cubicBezTo>
                  <a:pt x="986" y="1548"/>
                  <a:pt x="993" y="1556"/>
                  <a:pt x="1003" y="1556"/>
                </a:cubicBezTo>
                <a:close/>
                <a:moveTo>
                  <a:pt x="668" y="1482"/>
                </a:moveTo>
                <a:cubicBezTo>
                  <a:pt x="669" y="1472"/>
                  <a:pt x="661" y="1464"/>
                  <a:pt x="651" y="1464"/>
                </a:cubicBezTo>
                <a:cubicBezTo>
                  <a:pt x="642" y="1464"/>
                  <a:pt x="635" y="1472"/>
                  <a:pt x="635" y="1481"/>
                </a:cubicBezTo>
                <a:cubicBezTo>
                  <a:pt x="634" y="1490"/>
                  <a:pt x="642" y="1498"/>
                  <a:pt x="651" y="1498"/>
                </a:cubicBezTo>
                <a:cubicBezTo>
                  <a:pt x="660" y="1498"/>
                  <a:pt x="668" y="1491"/>
                  <a:pt x="668" y="1482"/>
                </a:cubicBezTo>
                <a:close/>
                <a:moveTo>
                  <a:pt x="1199" y="1491"/>
                </a:moveTo>
                <a:cubicBezTo>
                  <a:pt x="1209" y="1491"/>
                  <a:pt x="1216" y="1484"/>
                  <a:pt x="1217" y="1475"/>
                </a:cubicBezTo>
                <a:cubicBezTo>
                  <a:pt x="1217" y="1465"/>
                  <a:pt x="1209" y="1457"/>
                  <a:pt x="1200" y="1457"/>
                </a:cubicBezTo>
                <a:cubicBezTo>
                  <a:pt x="1191" y="1457"/>
                  <a:pt x="1183" y="1465"/>
                  <a:pt x="1183" y="1474"/>
                </a:cubicBezTo>
                <a:cubicBezTo>
                  <a:pt x="1183" y="1483"/>
                  <a:pt x="1190" y="1491"/>
                  <a:pt x="1199" y="1491"/>
                </a:cubicBezTo>
                <a:close/>
                <a:moveTo>
                  <a:pt x="547" y="1434"/>
                </a:moveTo>
                <a:cubicBezTo>
                  <a:pt x="556" y="1434"/>
                  <a:pt x="564" y="1427"/>
                  <a:pt x="564" y="1418"/>
                </a:cubicBezTo>
                <a:cubicBezTo>
                  <a:pt x="565" y="1408"/>
                  <a:pt x="557" y="1401"/>
                  <a:pt x="548" y="1400"/>
                </a:cubicBezTo>
                <a:cubicBezTo>
                  <a:pt x="538" y="1400"/>
                  <a:pt x="531" y="1407"/>
                  <a:pt x="530" y="1416"/>
                </a:cubicBezTo>
                <a:cubicBezTo>
                  <a:pt x="530" y="1426"/>
                  <a:pt x="538" y="1434"/>
                  <a:pt x="547" y="1434"/>
                </a:cubicBezTo>
                <a:close/>
                <a:moveTo>
                  <a:pt x="865" y="278"/>
                </a:moveTo>
                <a:cubicBezTo>
                  <a:pt x="855" y="278"/>
                  <a:pt x="847" y="285"/>
                  <a:pt x="848" y="295"/>
                </a:cubicBezTo>
                <a:cubicBezTo>
                  <a:pt x="848" y="304"/>
                  <a:pt x="856" y="312"/>
                  <a:pt x="865" y="311"/>
                </a:cubicBezTo>
                <a:cubicBezTo>
                  <a:pt x="874" y="311"/>
                  <a:pt x="882" y="303"/>
                  <a:pt x="882" y="294"/>
                </a:cubicBezTo>
                <a:cubicBezTo>
                  <a:pt x="881" y="285"/>
                  <a:pt x="874" y="278"/>
                  <a:pt x="865" y="278"/>
                </a:cubicBezTo>
                <a:close/>
                <a:moveTo>
                  <a:pt x="1551" y="791"/>
                </a:moveTo>
                <a:cubicBezTo>
                  <a:pt x="1551" y="781"/>
                  <a:pt x="1543" y="774"/>
                  <a:pt x="1534" y="774"/>
                </a:cubicBezTo>
                <a:cubicBezTo>
                  <a:pt x="1525" y="774"/>
                  <a:pt x="1517" y="782"/>
                  <a:pt x="1517" y="791"/>
                </a:cubicBezTo>
                <a:cubicBezTo>
                  <a:pt x="1517" y="800"/>
                  <a:pt x="1525" y="808"/>
                  <a:pt x="1534" y="808"/>
                </a:cubicBezTo>
                <a:cubicBezTo>
                  <a:pt x="1544" y="808"/>
                  <a:pt x="1551" y="800"/>
                  <a:pt x="1551" y="791"/>
                </a:cubicBezTo>
                <a:close/>
                <a:moveTo>
                  <a:pt x="338" y="669"/>
                </a:moveTo>
                <a:cubicBezTo>
                  <a:pt x="329" y="669"/>
                  <a:pt x="321" y="676"/>
                  <a:pt x="321" y="685"/>
                </a:cubicBezTo>
                <a:cubicBezTo>
                  <a:pt x="320" y="695"/>
                  <a:pt x="327" y="702"/>
                  <a:pt x="337" y="703"/>
                </a:cubicBezTo>
                <a:cubicBezTo>
                  <a:pt x="346" y="703"/>
                  <a:pt x="354" y="696"/>
                  <a:pt x="355" y="686"/>
                </a:cubicBezTo>
                <a:cubicBezTo>
                  <a:pt x="355" y="677"/>
                  <a:pt x="347" y="669"/>
                  <a:pt x="338" y="669"/>
                </a:cubicBezTo>
                <a:close/>
                <a:moveTo>
                  <a:pt x="1086" y="1537"/>
                </a:moveTo>
                <a:cubicBezTo>
                  <a:pt x="1095" y="1537"/>
                  <a:pt x="1103" y="1529"/>
                  <a:pt x="1103" y="1520"/>
                </a:cubicBezTo>
                <a:cubicBezTo>
                  <a:pt x="1104" y="1511"/>
                  <a:pt x="1096" y="1503"/>
                  <a:pt x="1087" y="1503"/>
                </a:cubicBezTo>
                <a:cubicBezTo>
                  <a:pt x="1077" y="1502"/>
                  <a:pt x="1070" y="1509"/>
                  <a:pt x="1069" y="1519"/>
                </a:cubicBezTo>
                <a:cubicBezTo>
                  <a:pt x="1069" y="1528"/>
                  <a:pt x="1077" y="1536"/>
                  <a:pt x="1086" y="1537"/>
                </a:cubicBezTo>
                <a:close/>
                <a:moveTo>
                  <a:pt x="1411" y="505"/>
                </a:moveTo>
                <a:cubicBezTo>
                  <a:pt x="1411" y="496"/>
                  <a:pt x="1404" y="488"/>
                  <a:pt x="1395" y="488"/>
                </a:cubicBezTo>
                <a:cubicBezTo>
                  <a:pt x="1385" y="488"/>
                  <a:pt x="1377" y="496"/>
                  <a:pt x="1377" y="505"/>
                </a:cubicBezTo>
                <a:cubicBezTo>
                  <a:pt x="1377" y="514"/>
                  <a:pt x="1385" y="522"/>
                  <a:pt x="1394" y="522"/>
                </a:cubicBezTo>
                <a:cubicBezTo>
                  <a:pt x="1404" y="522"/>
                  <a:pt x="1411" y="515"/>
                  <a:pt x="1411" y="505"/>
                </a:cubicBezTo>
                <a:close/>
                <a:moveTo>
                  <a:pt x="1082" y="296"/>
                </a:moveTo>
                <a:cubicBezTo>
                  <a:pt x="1073" y="296"/>
                  <a:pt x="1065" y="304"/>
                  <a:pt x="1065" y="313"/>
                </a:cubicBezTo>
                <a:cubicBezTo>
                  <a:pt x="1065" y="322"/>
                  <a:pt x="1073" y="330"/>
                  <a:pt x="1082" y="330"/>
                </a:cubicBezTo>
                <a:cubicBezTo>
                  <a:pt x="1091" y="330"/>
                  <a:pt x="1099" y="322"/>
                  <a:pt x="1099" y="313"/>
                </a:cubicBezTo>
                <a:cubicBezTo>
                  <a:pt x="1099" y="304"/>
                  <a:pt x="1092" y="296"/>
                  <a:pt x="1082" y="296"/>
                </a:cubicBezTo>
                <a:close/>
                <a:moveTo>
                  <a:pt x="681" y="334"/>
                </a:moveTo>
                <a:cubicBezTo>
                  <a:pt x="680" y="344"/>
                  <a:pt x="688" y="351"/>
                  <a:pt x="697" y="351"/>
                </a:cubicBezTo>
                <a:cubicBezTo>
                  <a:pt x="707" y="351"/>
                  <a:pt x="714" y="344"/>
                  <a:pt x="714" y="335"/>
                </a:cubicBezTo>
                <a:cubicBezTo>
                  <a:pt x="715" y="326"/>
                  <a:pt x="707" y="318"/>
                  <a:pt x="698" y="317"/>
                </a:cubicBezTo>
                <a:cubicBezTo>
                  <a:pt x="689" y="317"/>
                  <a:pt x="681" y="325"/>
                  <a:pt x="681" y="334"/>
                </a:cubicBezTo>
                <a:close/>
                <a:moveTo>
                  <a:pt x="374" y="1227"/>
                </a:moveTo>
                <a:cubicBezTo>
                  <a:pt x="383" y="1226"/>
                  <a:pt x="390" y="1219"/>
                  <a:pt x="390" y="1210"/>
                </a:cubicBezTo>
                <a:cubicBezTo>
                  <a:pt x="390" y="1201"/>
                  <a:pt x="382" y="1193"/>
                  <a:pt x="373" y="1193"/>
                </a:cubicBezTo>
                <a:cubicBezTo>
                  <a:pt x="364" y="1193"/>
                  <a:pt x="356" y="1201"/>
                  <a:pt x="357" y="1210"/>
                </a:cubicBezTo>
                <a:cubicBezTo>
                  <a:pt x="357" y="1220"/>
                  <a:pt x="364" y="1227"/>
                  <a:pt x="374" y="1227"/>
                </a:cubicBezTo>
                <a:close/>
                <a:moveTo>
                  <a:pt x="1241" y="365"/>
                </a:moveTo>
                <a:cubicBezTo>
                  <a:pt x="1232" y="364"/>
                  <a:pt x="1224" y="372"/>
                  <a:pt x="1224" y="382"/>
                </a:cubicBezTo>
                <a:cubicBezTo>
                  <a:pt x="1224" y="391"/>
                  <a:pt x="1232" y="398"/>
                  <a:pt x="1241" y="398"/>
                </a:cubicBezTo>
                <a:cubicBezTo>
                  <a:pt x="1250" y="399"/>
                  <a:pt x="1257" y="391"/>
                  <a:pt x="1257" y="382"/>
                </a:cubicBezTo>
                <a:cubicBezTo>
                  <a:pt x="1258" y="372"/>
                  <a:pt x="1250" y="365"/>
                  <a:pt x="1241" y="365"/>
                </a:cubicBezTo>
                <a:close/>
                <a:moveTo>
                  <a:pt x="1407" y="1318"/>
                </a:moveTo>
                <a:cubicBezTo>
                  <a:pt x="1416" y="1318"/>
                  <a:pt x="1424" y="1310"/>
                  <a:pt x="1424" y="1301"/>
                </a:cubicBezTo>
                <a:cubicBezTo>
                  <a:pt x="1424" y="1291"/>
                  <a:pt x="1416" y="1284"/>
                  <a:pt x="1407" y="1284"/>
                </a:cubicBezTo>
                <a:cubicBezTo>
                  <a:pt x="1397" y="1285"/>
                  <a:pt x="1390" y="1292"/>
                  <a:pt x="1390" y="1301"/>
                </a:cubicBezTo>
                <a:cubicBezTo>
                  <a:pt x="1390" y="1310"/>
                  <a:pt x="1398" y="1318"/>
                  <a:pt x="1407" y="1318"/>
                </a:cubicBezTo>
                <a:close/>
                <a:moveTo>
                  <a:pt x="781" y="297"/>
                </a:moveTo>
                <a:cubicBezTo>
                  <a:pt x="772" y="297"/>
                  <a:pt x="764" y="305"/>
                  <a:pt x="764" y="314"/>
                </a:cubicBezTo>
                <a:cubicBezTo>
                  <a:pt x="764" y="323"/>
                  <a:pt x="772" y="331"/>
                  <a:pt x="781" y="331"/>
                </a:cubicBezTo>
                <a:cubicBezTo>
                  <a:pt x="790" y="331"/>
                  <a:pt x="798" y="323"/>
                  <a:pt x="798" y="314"/>
                </a:cubicBezTo>
                <a:cubicBezTo>
                  <a:pt x="798" y="305"/>
                  <a:pt x="790" y="297"/>
                  <a:pt x="781" y="297"/>
                </a:cubicBezTo>
                <a:close/>
                <a:moveTo>
                  <a:pt x="309" y="1030"/>
                </a:moveTo>
                <a:cubicBezTo>
                  <a:pt x="318" y="1029"/>
                  <a:pt x="326" y="1022"/>
                  <a:pt x="325" y="1013"/>
                </a:cubicBezTo>
                <a:cubicBezTo>
                  <a:pt x="325" y="1004"/>
                  <a:pt x="318" y="996"/>
                  <a:pt x="309" y="996"/>
                </a:cubicBezTo>
                <a:cubicBezTo>
                  <a:pt x="299" y="996"/>
                  <a:pt x="292" y="1003"/>
                  <a:pt x="292" y="1012"/>
                </a:cubicBezTo>
                <a:cubicBezTo>
                  <a:pt x="292" y="1022"/>
                  <a:pt x="299" y="1030"/>
                  <a:pt x="309" y="1030"/>
                </a:cubicBezTo>
                <a:close/>
                <a:moveTo>
                  <a:pt x="894" y="1547"/>
                </a:moveTo>
                <a:cubicBezTo>
                  <a:pt x="903" y="1547"/>
                  <a:pt x="910" y="1539"/>
                  <a:pt x="910" y="1530"/>
                </a:cubicBezTo>
                <a:cubicBezTo>
                  <a:pt x="910" y="1521"/>
                  <a:pt x="903" y="1513"/>
                  <a:pt x="893" y="1513"/>
                </a:cubicBezTo>
                <a:cubicBezTo>
                  <a:pt x="884" y="1513"/>
                  <a:pt x="877" y="1521"/>
                  <a:pt x="877" y="1530"/>
                </a:cubicBezTo>
                <a:cubicBezTo>
                  <a:pt x="877" y="1539"/>
                  <a:pt x="885" y="1547"/>
                  <a:pt x="894" y="1547"/>
                </a:cubicBezTo>
                <a:close/>
                <a:moveTo>
                  <a:pt x="973" y="287"/>
                </a:moveTo>
                <a:cubicBezTo>
                  <a:pt x="964" y="287"/>
                  <a:pt x="957" y="295"/>
                  <a:pt x="957" y="304"/>
                </a:cubicBezTo>
                <a:cubicBezTo>
                  <a:pt x="957" y="313"/>
                  <a:pt x="965" y="321"/>
                  <a:pt x="974" y="321"/>
                </a:cubicBezTo>
                <a:cubicBezTo>
                  <a:pt x="983" y="320"/>
                  <a:pt x="991" y="313"/>
                  <a:pt x="991" y="304"/>
                </a:cubicBezTo>
                <a:cubicBezTo>
                  <a:pt x="990" y="294"/>
                  <a:pt x="983" y="287"/>
                  <a:pt x="973" y="287"/>
                </a:cubicBezTo>
                <a:close/>
                <a:moveTo>
                  <a:pt x="1525" y="762"/>
                </a:moveTo>
                <a:cubicBezTo>
                  <a:pt x="1525" y="753"/>
                  <a:pt x="1518" y="745"/>
                  <a:pt x="1508" y="745"/>
                </a:cubicBezTo>
                <a:cubicBezTo>
                  <a:pt x="1499" y="745"/>
                  <a:pt x="1492" y="753"/>
                  <a:pt x="1492" y="762"/>
                </a:cubicBezTo>
                <a:cubicBezTo>
                  <a:pt x="1492" y="771"/>
                  <a:pt x="1499" y="779"/>
                  <a:pt x="1508" y="779"/>
                </a:cubicBezTo>
                <a:cubicBezTo>
                  <a:pt x="1518" y="779"/>
                  <a:pt x="1525" y="771"/>
                  <a:pt x="1525" y="762"/>
                </a:cubicBezTo>
                <a:close/>
                <a:moveTo>
                  <a:pt x="1529" y="829"/>
                </a:moveTo>
                <a:cubicBezTo>
                  <a:pt x="1519" y="829"/>
                  <a:pt x="1512" y="837"/>
                  <a:pt x="1512" y="846"/>
                </a:cubicBezTo>
                <a:cubicBezTo>
                  <a:pt x="1512" y="855"/>
                  <a:pt x="1520" y="863"/>
                  <a:pt x="1529" y="862"/>
                </a:cubicBezTo>
                <a:cubicBezTo>
                  <a:pt x="1538" y="862"/>
                  <a:pt x="1546" y="854"/>
                  <a:pt x="1546" y="845"/>
                </a:cubicBezTo>
                <a:cubicBezTo>
                  <a:pt x="1545" y="836"/>
                  <a:pt x="1538" y="829"/>
                  <a:pt x="1529" y="829"/>
                </a:cubicBezTo>
                <a:close/>
                <a:moveTo>
                  <a:pt x="1522" y="1118"/>
                </a:moveTo>
                <a:cubicBezTo>
                  <a:pt x="1522" y="1108"/>
                  <a:pt x="1514" y="1101"/>
                  <a:pt x="1505" y="1101"/>
                </a:cubicBezTo>
                <a:cubicBezTo>
                  <a:pt x="1496" y="1101"/>
                  <a:pt x="1488" y="1108"/>
                  <a:pt x="1488" y="1117"/>
                </a:cubicBezTo>
                <a:cubicBezTo>
                  <a:pt x="1488" y="1127"/>
                  <a:pt x="1496" y="1135"/>
                  <a:pt x="1505" y="1134"/>
                </a:cubicBezTo>
                <a:cubicBezTo>
                  <a:pt x="1515" y="1134"/>
                  <a:pt x="1522" y="1127"/>
                  <a:pt x="1522" y="1118"/>
                </a:cubicBezTo>
                <a:close/>
                <a:moveTo>
                  <a:pt x="1510" y="1080"/>
                </a:moveTo>
                <a:cubicBezTo>
                  <a:pt x="1519" y="1080"/>
                  <a:pt x="1527" y="1073"/>
                  <a:pt x="1527" y="1063"/>
                </a:cubicBezTo>
                <a:cubicBezTo>
                  <a:pt x="1527" y="1054"/>
                  <a:pt x="1520" y="1047"/>
                  <a:pt x="1510" y="1046"/>
                </a:cubicBezTo>
                <a:cubicBezTo>
                  <a:pt x="1501" y="1046"/>
                  <a:pt x="1494" y="1054"/>
                  <a:pt x="1493" y="1063"/>
                </a:cubicBezTo>
                <a:cubicBezTo>
                  <a:pt x="1493" y="1072"/>
                  <a:pt x="1501" y="1080"/>
                  <a:pt x="1510" y="1080"/>
                </a:cubicBezTo>
                <a:close/>
                <a:moveTo>
                  <a:pt x="1048" y="1515"/>
                </a:moveTo>
                <a:cubicBezTo>
                  <a:pt x="1049" y="1505"/>
                  <a:pt x="1041" y="1498"/>
                  <a:pt x="1032" y="1498"/>
                </a:cubicBezTo>
                <a:cubicBezTo>
                  <a:pt x="1023" y="1498"/>
                  <a:pt x="1015" y="1505"/>
                  <a:pt x="1015" y="1514"/>
                </a:cubicBezTo>
                <a:cubicBezTo>
                  <a:pt x="1015" y="1523"/>
                  <a:pt x="1022" y="1531"/>
                  <a:pt x="1032" y="1531"/>
                </a:cubicBezTo>
                <a:cubicBezTo>
                  <a:pt x="1041" y="1531"/>
                  <a:pt x="1048" y="1524"/>
                  <a:pt x="1048" y="1515"/>
                </a:cubicBezTo>
                <a:close/>
                <a:moveTo>
                  <a:pt x="1229" y="1467"/>
                </a:moveTo>
                <a:cubicBezTo>
                  <a:pt x="1238" y="1467"/>
                  <a:pt x="1246" y="1459"/>
                  <a:pt x="1246" y="1450"/>
                </a:cubicBezTo>
                <a:cubicBezTo>
                  <a:pt x="1247" y="1441"/>
                  <a:pt x="1239" y="1433"/>
                  <a:pt x="1230" y="1433"/>
                </a:cubicBezTo>
                <a:cubicBezTo>
                  <a:pt x="1220" y="1433"/>
                  <a:pt x="1213" y="1440"/>
                  <a:pt x="1213" y="1449"/>
                </a:cubicBezTo>
                <a:cubicBezTo>
                  <a:pt x="1213" y="1459"/>
                  <a:pt x="1220" y="1466"/>
                  <a:pt x="1229" y="1467"/>
                </a:cubicBezTo>
                <a:close/>
                <a:moveTo>
                  <a:pt x="523" y="1404"/>
                </a:moveTo>
                <a:cubicBezTo>
                  <a:pt x="532" y="1404"/>
                  <a:pt x="539" y="1397"/>
                  <a:pt x="539" y="1387"/>
                </a:cubicBezTo>
                <a:cubicBezTo>
                  <a:pt x="539" y="1378"/>
                  <a:pt x="532" y="1370"/>
                  <a:pt x="523" y="1370"/>
                </a:cubicBezTo>
                <a:cubicBezTo>
                  <a:pt x="513" y="1370"/>
                  <a:pt x="506" y="1378"/>
                  <a:pt x="506" y="1387"/>
                </a:cubicBezTo>
                <a:cubicBezTo>
                  <a:pt x="506" y="1396"/>
                  <a:pt x="513" y="1404"/>
                  <a:pt x="523" y="1404"/>
                </a:cubicBezTo>
                <a:close/>
                <a:moveTo>
                  <a:pt x="402" y="565"/>
                </a:moveTo>
                <a:cubicBezTo>
                  <a:pt x="393" y="565"/>
                  <a:pt x="385" y="572"/>
                  <a:pt x="385" y="582"/>
                </a:cubicBezTo>
                <a:cubicBezTo>
                  <a:pt x="384" y="591"/>
                  <a:pt x="392" y="599"/>
                  <a:pt x="401" y="599"/>
                </a:cubicBezTo>
                <a:cubicBezTo>
                  <a:pt x="411" y="599"/>
                  <a:pt x="418" y="592"/>
                  <a:pt x="418" y="582"/>
                </a:cubicBezTo>
                <a:cubicBezTo>
                  <a:pt x="418" y="573"/>
                  <a:pt x="411" y="565"/>
                  <a:pt x="402" y="565"/>
                </a:cubicBezTo>
                <a:close/>
                <a:moveTo>
                  <a:pt x="351" y="661"/>
                </a:moveTo>
                <a:cubicBezTo>
                  <a:pt x="351" y="670"/>
                  <a:pt x="358" y="678"/>
                  <a:pt x="367" y="678"/>
                </a:cubicBezTo>
                <a:cubicBezTo>
                  <a:pt x="376" y="678"/>
                  <a:pt x="384" y="670"/>
                  <a:pt x="384" y="661"/>
                </a:cubicBezTo>
                <a:cubicBezTo>
                  <a:pt x="384" y="652"/>
                  <a:pt x="377" y="645"/>
                  <a:pt x="367" y="645"/>
                </a:cubicBezTo>
                <a:cubicBezTo>
                  <a:pt x="358" y="645"/>
                  <a:pt x="351" y="652"/>
                  <a:pt x="351" y="661"/>
                </a:cubicBezTo>
                <a:close/>
                <a:moveTo>
                  <a:pt x="1162" y="331"/>
                </a:moveTo>
                <a:cubicBezTo>
                  <a:pt x="1152" y="330"/>
                  <a:pt x="1145" y="338"/>
                  <a:pt x="1145" y="347"/>
                </a:cubicBezTo>
                <a:cubicBezTo>
                  <a:pt x="1144" y="356"/>
                  <a:pt x="1152" y="364"/>
                  <a:pt x="1161" y="364"/>
                </a:cubicBezTo>
                <a:cubicBezTo>
                  <a:pt x="1170" y="364"/>
                  <a:pt x="1178" y="357"/>
                  <a:pt x="1178" y="348"/>
                </a:cubicBezTo>
                <a:cubicBezTo>
                  <a:pt x="1178" y="339"/>
                  <a:pt x="1171" y="331"/>
                  <a:pt x="1162" y="331"/>
                </a:cubicBezTo>
                <a:close/>
                <a:moveTo>
                  <a:pt x="627" y="1468"/>
                </a:moveTo>
                <a:cubicBezTo>
                  <a:pt x="636" y="1468"/>
                  <a:pt x="643" y="1460"/>
                  <a:pt x="643" y="1451"/>
                </a:cubicBezTo>
                <a:cubicBezTo>
                  <a:pt x="643" y="1442"/>
                  <a:pt x="636" y="1434"/>
                  <a:pt x="626" y="1435"/>
                </a:cubicBezTo>
                <a:cubicBezTo>
                  <a:pt x="617" y="1435"/>
                  <a:pt x="610" y="1443"/>
                  <a:pt x="610" y="1452"/>
                </a:cubicBezTo>
                <a:cubicBezTo>
                  <a:pt x="610" y="1461"/>
                  <a:pt x="618" y="1468"/>
                  <a:pt x="627" y="1468"/>
                </a:cubicBezTo>
                <a:close/>
                <a:moveTo>
                  <a:pt x="1266" y="395"/>
                </a:moveTo>
                <a:cubicBezTo>
                  <a:pt x="1257" y="394"/>
                  <a:pt x="1249" y="402"/>
                  <a:pt x="1249" y="411"/>
                </a:cubicBezTo>
                <a:cubicBezTo>
                  <a:pt x="1248" y="420"/>
                  <a:pt x="1256" y="428"/>
                  <a:pt x="1265" y="428"/>
                </a:cubicBezTo>
                <a:cubicBezTo>
                  <a:pt x="1274" y="428"/>
                  <a:pt x="1282" y="421"/>
                  <a:pt x="1282" y="412"/>
                </a:cubicBezTo>
                <a:cubicBezTo>
                  <a:pt x="1282" y="403"/>
                  <a:pt x="1275" y="395"/>
                  <a:pt x="1266" y="395"/>
                </a:cubicBezTo>
                <a:close/>
                <a:moveTo>
                  <a:pt x="423" y="1286"/>
                </a:moveTo>
                <a:cubicBezTo>
                  <a:pt x="432" y="1287"/>
                  <a:pt x="440" y="1280"/>
                  <a:pt x="440" y="1271"/>
                </a:cubicBezTo>
                <a:cubicBezTo>
                  <a:pt x="441" y="1261"/>
                  <a:pt x="434" y="1253"/>
                  <a:pt x="425" y="1253"/>
                </a:cubicBezTo>
                <a:cubicBezTo>
                  <a:pt x="416" y="1252"/>
                  <a:pt x="408" y="1259"/>
                  <a:pt x="407" y="1269"/>
                </a:cubicBezTo>
                <a:cubicBezTo>
                  <a:pt x="406" y="1278"/>
                  <a:pt x="414" y="1286"/>
                  <a:pt x="423" y="1286"/>
                </a:cubicBezTo>
                <a:close/>
                <a:moveTo>
                  <a:pt x="1490" y="661"/>
                </a:moveTo>
                <a:cubicBezTo>
                  <a:pt x="1481" y="660"/>
                  <a:pt x="1472" y="667"/>
                  <a:pt x="1472" y="677"/>
                </a:cubicBezTo>
                <a:cubicBezTo>
                  <a:pt x="1472" y="686"/>
                  <a:pt x="1479" y="694"/>
                  <a:pt x="1488" y="694"/>
                </a:cubicBezTo>
                <a:cubicBezTo>
                  <a:pt x="1497" y="695"/>
                  <a:pt x="1505" y="688"/>
                  <a:pt x="1506" y="678"/>
                </a:cubicBezTo>
                <a:cubicBezTo>
                  <a:pt x="1506" y="669"/>
                  <a:pt x="1499" y="661"/>
                  <a:pt x="1490" y="661"/>
                </a:cubicBezTo>
                <a:close/>
                <a:moveTo>
                  <a:pt x="314" y="941"/>
                </a:moveTo>
                <a:cubicBezTo>
                  <a:pt x="305" y="941"/>
                  <a:pt x="297" y="949"/>
                  <a:pt x="297" y="958"/>
                </a:cubicBezTo>
                <a:cubicBezTo>
                  <a:pt x="297" y="967"/>
                  <a:pt x="304" y="975"/>
                  <a:pt x="313" y="975"/>
                </a:cubicBezTo>
                <a:cubicBezTo>
                  <a:pt x="323" y="975"/>
                  <a:pt x="330" y="968"/>
                  <a:pt x="330" y="958"/>
                </a:cubicBezTo>
                <a:cubicBezTo>
                  <a:pt x="331" y="949"/>
                  <a:pt x="323" y="942"/>
                  <a:pt x="314" y="941"/>
                </a:cubicBezTo>
                <a:close/>
                <a:moveTo>
                  <a:pt x="1471" y="1214"/>
                </a:moveTo>
                <a:cubicBezTo>
                  <a:pt x="1480" y="1214"/>
                  <a:pt x="1487" y="1207"/>
                  <a:pt x="1488" y="1197"/>
                </a:cubicBezTo>
                <a:cubicBezTo>
                  <a:pt x="1488" y="1188"/>
                  <a:pt x="1481" y="1180"/>
                  <a:pt x="1471" y="1180"/>
                </a:cubicBezTo>
                <a:cubicBezTo>
                  <a:pt x="1462" y="1180"/>
                  <a:pt x="1454" y="1188"/>
                  <a:pt x="1454" y="1197"/>
                </a:cubicBezTo>
                <a:cubicBezTo>
                  <a:pt x="1454" y="1206"/>
                  <a:pt x="1461" y="1214"/>
                  <a:pt x="1471" y="1214"/>
                </a:cubicBezTo>
                <a:close/>
                <a:moveTo>
                  <a:pt x="919" y="282"/>
                </a:moveTo>
                <a:cubicBezTo>
                  <a:pt x="910" y="282"/>
                  <a:pt x="902" y="290"/>
                  <a:pt x="902" y="299"/>
                </a:cubicBezTo>
                <a:cubicBezTo>
                  <a:pt x="903" y="308"/>
                  <a:pt x="910" y="316"/>
                  <a:pt x="919" y="315"/>
                </a:cubicBezTo>
                <a:cubicBezTo>
                  <a:pt x="929" y="315"/>
                  <a:pt x="936" y="307"/>
                  <a:pt x="936" y="298"/>
                </a:cubicBezTo>
                <a:cubicBezTo>
                  <a:pt x="936" y="289"/>
                  <a:pt x="928" y="281"/>
                  <a:pt x="919" y="282"/>
                </a:cubicBezTo>
                <a:close/>
                <a:moveTo>
                  <a:pt x="312" y="1096"/>
                </a:moveTo>
                <a:cubicBezTo>
                  <a:pt x="312" y="1105"/>
                  <a:pt x="320" y="1113"/>
                  <a:pt x="329" y="1113"/>
                </a:cubicBezTo>
                <a:cubicBezTo>
                  <a:pt x="338" y="1113"/>
                  <a:pt x="346" y="1106"/>
                  <a:pt x="346" y="1097"/>
                </a:cubicBezTo>
                <a:cubicBezTo>
                  <a:pt x="346" y="1087"/>
                  <a:pt x="338" y="1080"/>
                  <a:pt x="329" y="1080"/>
                </a:cubicBezTo>
                <a:cubicBezTo>
                  <a:pt x="320" y="1080"/>
                  <a:pt x="312" y="1087"/>
                  <a:pt x="312" y="1096"/>
                </a:cubicBezTo>
                <a:close/>
                <a:moveTo>
                  <a:pt x="785" y="1537"/>
                </a:moveTo>
                <a:cubicBezTo>
                  <a:pt x="794" y="1537"/>
                  <a:pt x="802" y="1530"/>
                  <a:pt x="802" y="1521"/>
                </a:cubicBezTo>
                <a:cubicBezTo>
                  <a:pt x="802" y="1512"/>
                  <a:pt x="795" y="1504"/>
                  <a:pt x="786" y="1503"/>
                </a:cubicBezTo>
                <a:cubicBezTo>
                  <a:pt x="777" y="1503"/>
                  <a:pt x="768" y="1511"/>
                  <a:pt x="768" y="1520"/>
                </a:cubicBezTo>
                <a:cubicBezTo>
                  <a:pt x="768" y="1530"/>
                  <a:pt x="776" y="1537"/>
                  <a:pt x="785" y="1537"/>
                </a:cubicBezTo>
                <a:close/>
                <a:moveTo>
                  <a:pt x="481" y="1358"/>
                </a:moveTo>
                <a:cubicBezTo>
                  <a:pt x="481" y="1368"/>
                  <a:pt x="488" y="1375"/>
                  <a:pt x="498" y="1375"/>
                </a:cubicBezTo>
                <a:cubicBezTo>
                  <a:pt x="507" y="1375"/>
                  <a:pt x="515" y="1367"/>
                  <a:pt x="515" y="1358"/>
                </a:cubicBezTo>
                <a:cubicBezTo>
                  <a:pt x="515" y="1349"/>
                  <a:pt x="507" y="1342"/>
                  <a:pt x="498" y="1341"/>
                </a:cubicBezTo>
                <a:cubicBezTo>
                  <a:pt x="489" y="1341"/>
                  <a:pt x="481" y="1349"/>
                  <a:pt x="481" y="1358"/>
                </a:cubicBezTo>
                <a:close/>
                <a:moveTo>
                  <a:pt x="1117" y="1511"/>
                </a:moveTo>
                <a:cubicBezTo>
                  <a:pt x="1126" y="1511"/>
                  <a:pt x="1133" y="1504"/>
                  <a:pt x="1133" y="1494"/>
                </a:cubicBezTo>
                <a:cubicBezTo>
                  <a:pt x="1133" y="1485"/>
                  <a:pt x="1125" y="1478"/>
                  <a:pt x="1116" y="1478"/>
                </a:cubicBezTo>
                <a:cubicBezTo>
                  <a:pt x="1107" y="1478"/>
                  <a:pt x="1099" y="1486"/>
                  <a:pt x="1099" y="1495"/>
                </a:cubicBezTo>
                <a:cubicBezTo>
                  <a:pt x="1100" y="1504"/>
                  <a:pt x="1107" y="1512"/>
                  <a:pt x="1117" y="1511"/>
                </a:cubicBezTo>
                <a:close/>
                <a:moveTo>
                  <a:pt x="473" y="1345"/>
                </a:moveTo>
                <a:cubicBezTo>
                  <a:pt x="482" y="1345"/>
                  <a:pt x="490" y="1337"/>
                  <a:pt x="490" y="1328"/>
                </a:cubicBezTo>
                <a:cubicBezTo>
                  <a:pt x="490" y="1319"/>
                  <a:pt x="482" y="1312"/>
                  <a:pt x="473" y="1312"/>
                </a:cubicBezTo>
                <a:cubicBezTo>
                  <a:pt x="464" y="1312"/>
                  <a:pt x="456" y="1319"/>
                  <a:pt x="456" y="1329"/>
                </a:cubicBezTo>
                <a:cubicBezTo>
                  <a:pt x="456" y="1338"/>
                  <a:pt x="464" y="1345"/>
                  <a:pt x="473" y="1345"/>
                </a:cubicBezTo>
                <a:close/>
                <a:moveTo>
                  <a:pt x="398" y="1257"/>
                </a:moveTo>
                <a:cubicBezTo>
                  <a:pt x="408" y="1257"/>
                  <a:pt x="415" y="1249"/>
                  <a:pt x="416" y="1240"/>
                </a:cubicBezTo>
                <a:cubicBezTo>
                  <a:pt x="416" y="1231"/>
                  <a:pt x="409" y="1223"/>
                  <a:pt x="399" y="1223"/>
                </a:cubicBezTo>
                <a:cubicBezTo>
                  <a:pt x="390" y="1223"/>
                  <a:pt x="382" y="1230"/>
                  <a:pt x="382" y="1239"/>
                </a:cubicBezTo>
                <a:cubicBezTo>
                  <a:pt x="382" y="1249"/>
                  <a:pt x="389" y="1256"/>
                  <a:pt x="398" y="1257"/>
                </a:cubicBezTo>
                <a:close/>
                <a:moveTo>
                  <a:pt x="1377" y="1343"/>
                </a:moveTo>
                <a:cubicBezTo>
                  <a:pt x="1387" y="1342"/>
                  <a:pt x="1394" y="1335"/>
                  <a:pt x="1394" y="1326"/>
                </a:cubicBezTo>
                <a:cubicBezTo>
                  <a:pt x="1394" y="1316"/>
                  <a:pt x="1386" y="1309"/>
                  <a:pt x="1377" y="1309"/>
                </a:cubicBezTo>
                <a:cubicBezTo>
                  <a:pt x="1368" y="1309"/>
                  <a:pt x="1360" y="1317"/>
                  <a:pt x="1360" y="1326"/>
                </a:cubicBezTo>
                <a:cubicBezTo>
                  <a:pt x="1360" y="1335"/>
                  <a:pt x="1368" y="1343"/>
                  <a:pt x="1377" y="1343"/>
                </a:cubicBezTo>
                <a:close/>
                <a:moveTo>
                  <a:pt x="1289" y="1417"/>
                </a:moveTo>
                <a:cubicBezTo>
                  <a:pt x="1298" y="1417"/>
                  <a:pt x="1305" y="1409"/>
                  <a:pt x="1305" y="1400"/>
                </a:cubicBezTo>
                <a:cubicBezTo>
                  <a:pt x="1305" y="1390"/>
                  <a:pt x="1297" y="1383"/>
                  <a:pt x="1288" y="1383"/>
                </a:cubicBezTo>
                <a:cubicBezTo>
                  <a:pt x="1279" y="1384"/>
                  <a:pt x="1271" y="1391"/>
                  <a:pt x="1272" y="1400"/>
                </a:cubicBezTo>
                <a:cubicBezTo>
                  <a:pt x="1272" y="1410"/>
                  <a:pt x="1280" y="1417"/>
                  <a:pt x="1289" y="1417"/>
                </a:cubicBezTo>
                <a:close/>
                <a:moveTo>
                  <a:pt x="668" y="343"/>
                </a:moveTo>
                <a:cubicBezTo>
                  <a:pt x="658" y="343"/>
                  <a:pt x="651" y="350"/>
                  <a:pt x="651" y="359"/>
                </a:cubicBezTo>
                <a:cubicBezTo>
                  <a:pt x="651" y="368"/>
                  <a:pt x="658" y="376"/>
                  <a:pt x="668" y="376"/>
                </a:cubicBezTo>
                <a:cubicBezTo>
                  <a:pt x="677" y="376"/>
                  <a:pt x="684" y="368"/>
                  <a:pt x="684" y="359"/>
                </a:cubicBezTo>
                <a:cubicBezTo>
                  <a:pt x="684" y="350"/>
                  <a:pt x="677" y="343"/>
                  <a:pt x="668" y="343"/>
                </a:cubicBezTo>
                <a:close/>
                <a:moveTo>
                  <a:pt x="316" y="740"/>
                </a:moveTo>
                <a:cubicBezTo>
                  <a:pt x="315" y="750"/>
                  <a:pt x="323" y="757"/>
                  <a:pt x="332" y="757"/>
                </a:cubicBezTo>
                <a:cubicBezTo>
                  <a:pt x="341" y="758"/>
                  <a:pt x="349" y="750"/>
                  <a:pt x="349" y="741"/>
                </a:cubicBezTo>
                <a:cubicBezTo>
                  <a:pt x="349" y="732"/>
                  <a:pt x="342" y="724"/>
                  <a:pt x="333" y="724"/>
                </a:cubicBezTo>
                <a:cubicBezTo>
                  <a:pt x="324" y="724"/>
                  <a:pt x="316" y="731"/>
                  <a:pt x="316" y="740"/>
                </a:cubicBezTo>
                <a:close/>
                <a:moveTo>
                  <a:pt x="1258" y="1442"/>
                </a:moveTo>
                <a:cubicBezTo>
                  <a:pt x="1268" y="1442"/>
                  <a:pt x="1275" y="1434"/>
                  <a:pt x="1275" y="1425"/>
                </a:cubicBezTo>
                <a:cubicBezTo>
                  <a:pt x="1275" y="1416"/>
                  <a:pt x="1268" y="1408"/>
                  <a:pt x="1259" y="1408"/>
                </a:cubicBezTo>
                <a:cubicBezTo>
                  <a:pt x="1250" y="1408"/>
                  <a:pt x="1242" y="1416"/>
                  <a:pt x="1242" y="1425"/>
                </a:cubicBezTo>
                <a:cubicBezTo>
                  <a:pt x="1242" y="1434"/>
                  <a:pt x="1249" y="1441"/>
                  <a:pt x="1258" y="1442"/>
                </a:cubicBezTo>
                <a:close/>
                <a:moveTo>
                  <a:pt x="1012" y="308"/>
                </a:moveTo>
                <a:cubicBezTo>
                  <a:pt x="1011" y="317"/>
                  <a:pt x="1019" y="325"/>
                  <a:pt x="1028" y="325"/>
                </a:cubicBezTo>
                <a:cubicBezTo>
                  <a:pt x="1037" y="325"/>
                  <a:pt x="1045" y="317"/>
                  <a:pt x="1045" y="308"/>
                </a:cubicBezTo>
                <a:cubicBezTo>
                  <a:pt x="1045" y="299"/>
                  <a:pt x="1038" y="291"/>
                  <a:pt x="1028" y="291"/>
                </a:cubicBezTo>
                <a:cubicBezTo>
                  <a:pt x="1019" y="291"/>
                  <a:pt x="1012" y="298"/>
                  <a:pt x="1012" y="308"/>
                </a:cubicBezTo>
                <a:close/>
                <a:moveTo>
                  <a:pt x="839" y="1541"/>
                </a:moveTo>
                <a:cubicBezTo>
                  <a:pt x="848" y="1541"/>
                  <a:pt x="856" y="1533"/>
                  <a:pt x="856" y="1524"/>
                </a:cubicBezTo>
                <a:cubicBezTo>
                  <a:pt x="856" y="1515"/>
                  <a:pt x="848" y="1508"/>
                  <a:pt x="839" y="1508"/>
                </a:cubicBezTo>
                <a:cubicBezTo>
                  <a:pt x="829" y="1508"/>
                  <a:pt x="822" y="1516"/>
                  <a:pt x="822" y="1525"/>
                </a:cubicBezTo>
                <a:cubicBezTo>
                  <a:pt x="822" y="1534"/>
                  <a:pt x="830" y="1542"/>
                  <a:pt x="839" y="1541"/>
                </a:cubicBezTo>
                <a:close/>
                <a:moveTo>
                  <a:pt x="706" y="1503"/>
                </a:moveTo>
                <a:cubicBezTo>
                  <a:pt x="715" y="1503"/>
                  <a:pt x="723" y="1495"/>
                  <a:pt x="723" y="1486"/>
                </a:cubicBezTo>
                <a:cubicBezTo>
                  <a:pt x="723" y="1477"/>
                  <a:pt x="715" y="1469"/>
                  <a:pt x="706" y="1469"/>
                </a:cubicBezTo>
                <a:cubicBezTo>
                  <a:pt x="697" y="1470"/>
                  <a:pt x="689" y="1477"/>
                  <a:pt x="689" y="1486"/>
                </a:cubicBezTo>
                <a:cubicBezTo>
                  <a:pt x="689" y="1496"/>
                  <a:pt x="697" y="1503"/>
                  <a:pt x="706" y="1503"/>
                </a:cubicBezTo>
                <a:close/>
                <a:moveTo>
                  <a:pt x="948" y="1552"/>
                </a:moveTo>
                <a:cubicBezTo>
                  <a:pt x="957" y="1552"/>
                  <a:pt x="965" y="1545"/>
                  <a:pt x="965" y="1536"/>
                </a:cubicBezTo>
                <a:cubicBezTo>
                  <a:pt x="965" y="1527"/>
                  <a:pt x="958" y="1519"/>
                  <a:pt x="949" y="1518"/>
                </a:cubicBezTo>
                <a:cubicBezTo>
                  <a:pt x="939" y="1518"/>
                  <a:pt x="931" y="1525"/>
                  <a:pt x="931" y="1535"/>
                </a:cubicBezTo>
                <a:cubicBezTo>
                  <a:pt x="931" y="1544"/>
                  <a:pt x="939" y="1552"/>
                  <a:pt x="948" y="1552"/>
                </a:cubicBezTo>
                <a:close/>
                <a:moveTo>
                  <a:pt x="1347" y="1367"/>
                </a:moveTo>
                <a:cubicBezTo>
                  <a:pt x="1357" y="1367"/>
                  <a:pt x="1364" y="1360"/>
                  <a:pt x="1364" y="1350"/>
                </a:cubicBezTo>
                <a:cubicBezTo>
                  <a:pt x="1364" y="1341"/>
                  <a:pt x="1356" y="1334"/>
                  <a:pt x="1347" y="1334"/>
                </a:cubicBezTo>
                <a:cubicBezTo>
                  <a:pt x="1338" y="1334"/>
                  <a:pt x="1330" y="1341"/>
                  <a:pt x="1331" y="1351"/>
                </a:cubicBezTo>
                <a:cubicBezTo>
                  <a:pt x="1331" y="1360"/>
                  <a:pt x="1338" y="1367"/>
                  <a:pt x="1347" y="1367"/>
                </a:cubicBezTo>
                <a:close/>
                <a:moveTo>
                  <a:pt x="1318" y="1392"/>
                </a:moveTo>
                <a:cubicBezTo>
                  <a:pt x="1327" y="1392"/>
                  <a:pt x="1335" y="1385"/>
                  <a:pt x="1335" y="1375"/>
                </a:cubicBezTo>
                <a:cubicBezTo>
                  <a:pt x="1335" y="1366"/>
                  <a:pt x="1327" y="1358"/>
                  <a:pt x="1318" y="1359"/>
                </a:cubicBezTo>
                <a:cubicBezTo>
                  <a:pt x="1309" y="1359"/>
                  <a:pt x="1302" y="1366"/>
                  <a:pt x="1302" y="1375"/>
                </a:cubicBezTo>
                <a:cubicBezTo>
                  <a:pt x="1301" y="1384"/>
                  <a:pt x="1309" y="1392"/>
                  <a:pt x="1318" y="1392"/>
                </a:cubicBezTo>
                <a:close/>
                <a:moveTo>
                  <a:pt x="430" y="541"/>
                </a:moveTo>
                <a:cubicBezTo>
                  <a:pt x="421" y="541"/>
                  <a:pt x="414" y="548"/>
                  <a:pt x="414" y="557"/>
                </a:cubicBezTo>
                <a:cubicBezTo>
                  <a:pt x="414" y="566"/>
                  <a:pt x="421" y="574"/>
                  <a:pt x="430" y="574"/>
                </a:cubicBezTo>
                <a:cubicBezTo>
                  <a:pt x="439" y="574"/>
                  <a:pt x="447" y="567"/>
                  <a:pt x="447" y="557"/>
                </a:cubicBezTo>
                <a:cubicBezTo>
                  <a:pt x="447" y="548"/>
                  <a:pt x="440" y="541"/>
                  <a:pt x="430" y="541"/>
                </a:cubicBezTo>
                <a:close/>
                <a:moveTo>
                  <a:pt x="1464" y="631"/>
                </a:moveTo>
                <a:cubicBezTo>
                  <a:pt x="1455" y="631"/>
                  <a:pt x="1447" y="639"/>
                  <a:pt x="1447" y="648"/>
                </a:cubicBezTo>
                <a:cubicBezTo>
                  <a:pt x="1447" y="657"/>
                  <a:pt x="1455" y="664"/>
                  <a:pt x="1464" y="664"/>
                </a:cubicBezTo>
                <a:cubicBezTo>
                  <a:pt x="1473" y="665"/>
                  <a:pt x="1481" y="657"/>
                  <a:pt x="1481" y="648"/>
                </a:cubicBezTo>
                <a:cubicBezTo>
                  <a:pt x="1481" y="639"/>
                  <a:pt x="1473" y="631"/>
                  <a:pt x="1464" y="631"/>
                </a:cubicBezTo>
                <a:close/>
                <a:moveTo>
                  <a:pt x="448" y="1315"/>
                </a:moveTo>
                <a:cubicBezTo>
                  <a:pt x="457" y="1315"/>
                  <a:pt x="465" y="1308"/>
                  <a:pt x="465" y="1299"/>
                </a:cubicBezTo>
                <a:cubicBezTo>
                  <a:pt x="465" y="1290"/>
                  <a:pt x="458" y="1282"/>
                  <a:pt x="448" y="1282"/>
                </a:cubicBezTo>
                <a:cubicBezTo>
                  <a:pt x="440" y="1282"/>
                  <a:pt x="432" y="1289"/>
                  <a:pt x="432" y="1298"/>
                </a:cubicBezTo>
                <a:cubicBezTo>
                  <a:pt x="431" y="1307"/>
                  <a:pt x="439" y="1315"/>
                  <a:pt x="448" y="1315"/>
                </a:cubicBezTo>
                <a:close/>
                <a:moveTo>
                  <a:pt x="1441" y="1238"/>
                </a:moveTo>
                <a:cubicBezTo>
                  <a:pt x="1450" y="1238"/>
                  <a:pt x="1458" y="1231"/>
                  <a:pt x="1458" y="1222"/>
                </a:cubicBezTo>
                <a:cubicBezTo>
                  <a:pt x="1458" y="1212"/>
                  <a:pt x="1450" y="1205"/>
                  <a:pt x="1441" y="1205"/>
                </a:cubicBezTo>
                <a:cubicBezTo>
                  <a:pt x="1432" y="1205"/>
                  <a:pt x="1425" y="1213"/>
                  <a:pt x="1424" y="1222"/>
                </a:cubicBezTo>
                <a:cubicBezTo>
                  <a:pt x="1424" y="1231"/>
                  <a:pt x="1432" y="1238"/>
                  <a:pt x="1441" y="1238"/>
                </a:cubicBezTo>
                <a:close/>
                <a:moveTo>
                  <a:pt x="1540" y="900"/>
                </a:moveTo>
                <a:cubicBezTo>
                  <a:pt x="1540" y="891"/>
                  <a:pt x="1533" y="884"/>
                  <a:pt x="1524" y="883"/>
                </a:cubicBezTo>
                <a:cubicBezTo>
                  <a:pt x="1515" y="883"/>
                  <a:pt x="1507" y="891"/>
                  <a:pt x="1507" y="900"/>
                </a:cubicBezTo>
                <a:cubicBezTo>
                  <a:pt x="1507" y="909"/>
                  <a:pt x="1514" y="917"/>
                  <a:pt x="1523" y="917"/>
                </a:cubicBezTo>
                <a:cubicBezTo>
                  <a:pt x="1533" y="917"/>
                  <a:pt x="1540" y="910"/>
                  <a:pt x="1540" y="900"/>
                </a:cubicBezTo>
                <a:close/>
                <a:moveTo>
                  <a:pt x="311" y="795"/>
                </a:moveTo>
                <a:cubicBezTo>
                  <a:pt x="311" y="804"/>
                  <a:pt x="319" y="812"/>
                  <a:pt x="328" y="812"/>
                </a:cubicBezTo>
                <a:cubicBezTo>
                  <a:pt x="337" y="812"/>
                  <a:pt x="345" y="804"/>
                  <a:pt x="345" y="795"/>
                </a:cubicBezTo>
                <a:cubicBezTo>
                  <a:pt x="345" y="786"/>
                  <a:pt x="337" y="778"/>
                  <a:pt x="328" y="779"/>
                </a:cubicBezTo>
                <a:cubicBezTo>
                  <a:pt x="319" y="779"/>
                  <a:pt x="312" y="786"/>
                  <a:pt x="311" y="795"/>
                </a:cubicBezTo>
                <a:close/>
                <a:moveTo>
                  <a:pt x="354" y="1143"/>
                </a:moveTo>
                <a:cubicBezTo>
                  <a:pt x="363" y="1143"/>
                  <a:pt x="371" y="1135"/>
                  <a:pt x="370" y="1126"/>
                </a:cubicBezTo>
                <a:cubicBezTo>
                  <a:pt x="370" y="1117"/>
                  <a:pt x="363" y="1110"/>
                  <a:pt x="354" y="1110"/>
                </a:cubicBezTo>
                <a:cubicBezTo>
                  <a:pt x="345" y="1110"/>
                  <a:pt x="337" y="1117"/>
                  <a:pt x="337" y="1126"/>
                </a:cubicBezTo>
                <a:cubicBezTo>
                  <a:pt x="337" y="1136"/>
                  <a:pt x="345" y="1143"/>
                  <a:pt x="354" y="1143"/>
                </a:cubicBezTo>
                <a:close/>
                <a:moveTo>
                  <a:pt x="751" y="322"/>
                </a:moveTo>
                <a:cubicBezTo>
                  <a:pt x="742" y="322"/>
                  <a:pt x="735" y="330"/>
                  <a:pt x="735" y="338"/>
                </a:cubicBezTo>
                <a:cubicBezTo>
                  <a:pt x="734" y="348"/>
                  <a:pt x="742" y="355"/>
                  <a:pt x="751" y="355"/>
                </a:cubicBezTo>
                <a:cubicBezTo>
                  <a:pt x="760" y="355"/>
                  <a:pt x="768" y="348"/>
                  <a:pt x="768" y="339"/>
                </a:cubicBezTo>
                <a:cubicBezTo>
                  <a:pt x="768" y="329"/>
                  <a:pt x="760" y="322"/>
                  <a:pt x="751" y="322"/>
                </a:cubicBezTo>
                <a:close/>
                <a:moveTo>
                  <a:pt x="333" y="1059"/>
                </a:moveTo>
                <a:cubicBezTo>
                  <a:pt x="342" y="1059"/>
                  <a:pt x="350" y="1052"/>
                  <a:pt x="350" y="1043"/>
                </a:cubicBezTo>
                <a:cubicBezTo>
                  <a:pt x="350" y="1034"/>
                  <a:pt x="342" y="1026"/>
                  <a:pt x="333" y="1026"/>
                </a:cubicBezTo>
                <a:cubicBezTo>
                  <a:pt x="324" y="1026"/>
                  <a:pt x="317" y="1033"/>
                  <a:pt x="317" y="1042"/>
                </a:cubicBezTo>
                <a:cubicBezTo>
                  <a:pt x="316" y="1051"/>
                  <a:pt x="324" y="1059"/>
                  <a:pt x="333" y="1059"/>
                </a:cubicBezTo>
                <a:close/>
                <a:moveTo>
                  <a:pt x="1536" y="955"/>
                </a:moveTo>
                <a:cubicBezTo>
                  <a:pt x="1536" y="946"/>
                  <a:pt x="1529" y="938"/>
                  <a:pt x="1520" y="938"/>
                </a:cubicBezTo>
                <a:cubicBezTo>
                  <a:pt x="1511" y="938"/>
                  <a:pt x="1503" y="945"/>
                  <a:pt x="1503" y="954"/>
                </a:cubicBezTo>
                <a:cubicBezTo>
                  <a:pt x="1503" y="964"/>
                  <a:pt x="1510" y="971"/>
                  <a:pt x="1519" y="971"/>
                </a:cubicBezTo>
                <a:cubicBezTo>
                  <a:pt x="1528" y="971"/>
                  <a:pt x="1536" y="964"/>
                  <a:pt x="1536" y="955"/>
                </a:cubicBezTo>
                <a:close/>
                <a:moveTo>
                  <a:pt x="1531" y="1009"/>
                </a:moveTo>
                <a:cubicBezTo>
                  <a:pt x="1531" y="1000"/>
                  <a:pt x="1524" y="992"/>
                  <a:pt x="1515" y="992"/>
                </a:cubicBezTo>
                <a:cubicBezTo>
                  <a:pt x="1506" y="992"/>
                  <a:pt x="1498" y="999"/>
                  <a:pt x="1498" y="1008"/>
                </a:cubicBezTo>
                <a:cubicBezTo>
                  <a:pt x="1497" y="1017"/>
                  <a:pt x="1505" y="1025"/>
                  <a:pt x="1514" y="1025"/>
                </a:cubicBezTo>
                <a:cubicBezTo>
                  <a:pt x="1523" y="1025"/>
                  <a:pt x="1531" y="1018"/>
                  <a:pt x="1531" y="1009"/>
                </a:cubicBezTo>
                <a:close/>
                <a:moveTo>
                  <a:pt x="306" y="849"/>
                </a:moveTo>
                <a:cubicBezTo>
                  <a:pt x="306" y="858"/>
                  <a:pt x="313" y="866"/>
                  <a:pt x="323" y="866"/>
                </a:cubicBezTo>
                <a:cubicBezTo>
                  <a:pt x="332" y="867"/>
                  <a:pt x="339" y="859"/>
                  <a:pt x="340" y="850"/>
                </a:cubicBezTo>
                <a:cubicBezTo>
                  <a:pt x="340" y="841"/>
                  <a:pt x="332" y="833"/>
                  <a:pt x="323" y="833"/>
                </a:cubicBezTo>
                <a:cubicBezTo>
                  <a:pt x="314" y="833"/>
                  <a:pt x="307" y="840"/>
                  <a:pt x="306" y="849"/>
                </a:cubicBezTo>
                <a:close/>
                <a:moveTo>
                  <a:pt x="1186" y="361"/>
                </a:moveTo>
                <a:cubicBezTo>
                  <a:pt x="1177" y="361"/>
                  <a:pt x="1169" y="368"/>
                  <a:pt x="1169" y="378"/>
                </a:cubicBezTo>
                <a:cubicBezTo>
                  <a:pt x="1170" y="386"/>
                  <a:pt x="1177" y="394"/>
                  <a:pt x="1186" y="394"/>
                </a:cubicBezTo>
                <a:cubicBezTo>
                  <a:pt x="1195" y="394"/>
                  <a:pt x="1203" y="386"/>
                  <a:pt x="1203" y="377"/>
                </a:cubicBezTo>
                <a:cubicBezTo>
                  <a:pt x="1203" y="368"/>
                  <a:pt x="1195" y="361"/>
                  <a:pt x="1186" y="361"/>
                </a:cubicBezTo>
                <a:close/>
                <a:moveTo>
                  <a:pt x="638" y="367"/>
                </a:moveTo>
                <a:cubicBezTo>
                  <a:pt x="629" y="367"/>
                  <a:pt x="621" y="374"/>
                  <a:pt x="621" y="383"/>
                </a:cubicBezTo>
                <a:cubicBezTo>
                  <a:pt x="621" y="393"/>
                  <a:pt x="628" y="400"/>
                  <a:pt x="637" y="401"/>
                </a:cubicBezTo>
                <a:cubicBezTo>
                  <a:pt x="646" y="401"/>
                  <a:pt x="654" y="394"/>
                  <a:pt x="654" y="384"/>
                </a:cubicBezTo>
                <a:cubicBezTo>
                  <a:pt x="654" y="375"/>
                  <a:pt x="647" y="367"/>
                  <a:pt x="638" y="367"/>
                </a:cubicBezTo>
                <a:close/>
                <a:moveTo>
                  <a:pt x="1290" y="425"/>
                </a:moveTo>
                <a:cubicBezTo>
                  <a:pt x="1281" y="424"/>
                  <a:pt x="1273" y="432"/>
                  <a:pt x="1274" y="441"/>
                </a:cubicBezTo>
                <a:cubicBezTo>
                  <a:pt x="1274" y="450"/>
                  <a:pt x="1281" y="457"/>
                  <a:pt x="1290" y="458"/>
                </a:cubicBezTo>
                <a:cubicBezTo>
                  <a:pt x="1299" y="458"/>
                  <a:pt x="1307" y="451"/>
                  <a:pt x="1307" y="441"/>
                </a:cubicBezTo>
                <a:cubicBezTo>
                  <a:pt x="1307" y="432"/>
                  <a:pt x="1299" y="425"/>
                  <a:pt x="1290" y="425"/>
                </a:cubicBezTo>
                <a:close/>
                <a:moveTo>
                  <a:pt x="302" y="903"/>
                </a:moveTo>
                <a:cubicBezTo>
                  <a:pt x="302" y="912"/>
                  <a:pt x="309" y="920"/>
                  <a:pt x="318" y="920"/>
                </a:cubicBezTo>
                <a:cubicBezTo>
                  <a:pt x="328" y="920"/>
                  <a:pt x="335" y="913"/>
                  <a:pt x="335" y="904"/>
                </a:cubicBezTo>
                <a:cubicBezTo>
                  <a:pt x="335" y="895"/>
                  <a:pt x="328" y="887"/>
                  <a:pt x="319" y="887"/>
                </a:cubicBezTo>
                <a:cubicBezTo>
                  <a:pt x="310" y="887"/>
                  <a:pt x="302" y="894"/>
                  <a:pt x="302" y="903"/>
                </a:cubicBezTo>
                <a:close/>
                <a:moveTo>
                  <a:pt x="836" y="303"/>
                </a:moveTo>
                <a:cubicBezTo>
                  <a:pt x="827" y="303"/>
                  <a:pt x="819" y="310"/>
                  <a:pt x="819" y="318"/>
                </a:cubicBezTo>
                <a:cubicBezTo>
                  <a:pt x="819" y="328"/>
                  <a:pt x="826" y="335"/>
                  <a:pt x="835" y="336"/>
                </a:cubicBezTo>
                <a:cubicBezTo>
                  <a:pt x="844" y="336"/>
                  <a:pt x="852" y="329"/>
                  <a:pt x="852" y="319"/>
                </a:cubicBezTo>
                <a:cubicBezTo>
                  <a:pt x="852" y="310"/>
                  <a:pt x="845" y="303"/>
                  <a:pt x="836" y="303"/>
                </a:cubicBezTo>
                <a:close/>
                <a:moveTo>
                  <a:pt x="1106" y="326"/>
                </a:moveTo>
                <a:cubicBezTo>
                  <a:pt x="1098" y="327"/>
                  <a:pt x="1090" y="334"/>
                  <a:pt x="1090" y="343"/>
                </a:cubicBezTo>
                <a:cubicBezTo>
                  <a:pt x="1090" y="352"/>
                  <a:pt x="1097" y="360"/>
                  <a:pt x="1107" y="360"/>
                </a:cubicBezTo>
                <a:cubicBezTo>
                  <a:pt x="1116" y="360"/>
                  <a:pt x="1123" y="352"/>
                  <a:pt x="1123" y="343"/>
                </a:cubicBezTo>
                <a:cubicBezTo>
                  <a:pt x="1123" y="334"/>
                  <a:pt x="1116" y="326"/>
                  <a:pt x="1106" y="326"/>
                </a:cubicBezTo>
                <a:close/>
                <a:moveTo>
                  <a:pt x="602" y="1439"/>
                </a:moveTo>
                <a:cubicBezTo>
                  <a:pt x="611" y="1439"/>
                  <a:pt x="618" y="1432"/>
                  <a:pt x="618" y="1423"/>
                </a:cubicBezTo>
                <a:cubicBezTo>
                  <a:pt x="619" y="1413"/>
                  <a:pt x="611" y="1406"/>
                  <a:pt x="602" y="1406"/>
                </a:cubicBezTo>
                <a:cubicBezTo>
                  <a:pt x="593" y="1406"/>
                  <a:pt x="585" y="1413"/>
                  <a:pt x="585" y="1423"/>
                </a:cubicBezTo>
                <a:cubicBezTo>
                  <a:pt x="585" y="1432"/>
                  <a:pt x="593" y="1439"/>
                  <a:pt x="602" y="1439"/>
                </a:cubicBezTo>
                <a:close/>
                <a:moveTo>
                  <a:pt x="444" y="532"/>
                </a:moveTo>
                <a:cubicBezTo>
                  <a:pt x="444" y="541"/>
                  <a:pt x="451" y="549"/>
                  <a:pt x="460" y="549"/>
                </a:cubicBezTo>
                <a:cubicBezTo>
                  <a:pt x="469" y="549"/>
                  <a:pt x="477" y="542"/>
                  <a:pt x="477" y="533"/>
                </a:cubicBezTo>
                <a:cubicBezTo>
                  <a:pt x="477" y="524"/>
                  <a:pt x="470" y="516"/>
                  <a:pt x="461" y="516"/>
                </a:cubicBezTo>
                <a:cubicBezTo>
                  <a:pt x="452" y="516"/>
                  <a:pt x="444" y="523"/>
                  <a:pt x="444" y="532"/>
                </a:cubicBezTo>
                <a:close/>
                <a:moveTo>
                  <a:pt x="1146" y="1487"/>
                </a:moveTo>
                <a:cubicBezTo>
                  <a:pt x="1155" y="1486"/>
                  <a:pt x="1162" y="1479"/>
                  <a:pt x="1162" y="1470"/>
                </a:cubicBezTo>
                <a:cubicBezTo>
                  <a:pt x="1162" y="1461"/>
                  <a:pt x="1154" y="1453"/>
                  <a:pt x="1145" y="1453"/>
                </a:cubicBezTo>
                <a:cubicBezTo>
                  <a:pt x="1136" y="1454"/>
                  <a:pt x="1129" y="1461"/>
                  <a:pt x="1129" y="1470"/>
                </a:cubicBezTo>
                <a:cubicBezTo>
                  <a:pt x="1129" y="1480"/>
                  <a:pt x="1136" y="1487"/>
                  <a:pt x="1146" y="1487"/>
                </a:cubicBezTo>
                <a:close/>
                <a:moveTo>
                  <a:pt x="608" y="392"/>
                </a:moveTo>
                <a:cubicBezTo>
                  <a:pt x="599" y="392"/>
                  <a:pt x="592" y="400"/>
                  <a:pt x="592" y="409"/>
                </a:cubicBezTo>
                <a:cubicBezTo>
                  <a:pt x="593" y="418"/>
                  <a:pt x="600" y="425"/>
                  <a:pt x="609" y="425"/>
                </a:cubicBezTo>
                <a:cubicBezTo>
                  <a:pt x="618" y="425"/>
                  <a:pt x="626" y="417"/>
                  <a:pt x="625" y="408"/>
                </a:cubicBezTo>
                <a:cubicBezTo>
                  <a:pt x="625" y="399"/>
                  <a:pt x="617" y="392"/>
                  <a:pt x="608" y="392"/>
                </a:cubicBezTo>
                <a:close/>
                <a:moveTo>
                  <a:pt x="1316" y="454"/>
                </a:moveTo>
                <a:cubicBezTo>
                  <a:pt x="1307" y="453"/>
                  <a:pt x="1299" y="460"/>
                  <a:pt x="1298" y="470"/>
                </a:cubicBezTo>
                <a:cubicBezTo>
                  <a:pt x="1298" y="479"/>
                  <a:pt x="1305" y="487"/>
                  <a:pt x="1315" y="487"/>
                </a:cubicBezTo>
                <a:cubicBezTo>
                  <a:pt x="1324" y="487"/>
                  <a:pt x="1331" y="480"/>
                  <a:pt x="1331" y="471"/>
                </a:cubicBezTo>
                <a:cubicBezTo>
                  <a:pt x="1332" y="462"/>
                  <a:pt x="1325" y="454"/>
                  <a:pt x="1316" y="454"/>
                </a:cubicBezTo>
                <a:close/>
                <a:moveTo>
                  <a:pt x="978" y="1527"/>
                </a:moveTo>
                <a:cubicBezTo>
                  <a:pt x="988" y="1526"/>
                  <a:pt x="995" y="1519"/>
                  <a:pt x="995" y="1509"/>
                </a:cubicBezTo>
                <a:cubicBezTo>
                  <a:pt x="994" y="1500"/>
                  <a:pt x="987" y="1494"/>
                  <a:pt x="978" y="1494"/>
                </a:cubicBezTo>
                <a:cubicBezTo>
                  <a:pt x="968" y="1494"/>
                  <a:pt x="961" y="1502"/>
                  <a:pt x="962" y="1511"/>
                </a:cubicBezTo>
                <a:cubicBezTo>
                  <a:pt x="962" y="1520"/>
                  <a:pt x="969" y="1527"/>
                  <a:pt x="978" y="1527"/>
                </a:cubicBezTo>
                <a:close/>
                <a:moveTo>
                  <a:pt x="1475" y="1159"/>
                </a:moveTo>
                <a:cubicBezTo>
                  <a:pt x="1484" y="1159"/>
                  <a:pt x="1491" y="1152"/>
                  <a:pt x="1492" y="1143"/>
                </a:cubicBezTo>
                <a:cubicBezTo>
                  <a:pt x="1492" y="1134"/>
                  <a:pt x="1485" y="1126"/>
                  <a:pt x="1476" y="1126"/>
                </a:cubicBezTo>
                <a:cubicBezTo>
                  <a:pt x="1467" y="1125"/>
                  <a:pt x="1459" y="1133"/>
                  <a:pt x="1459" y="1142"/>
                </a:cubicBezTo>
                <a:cubicBezTo>
                  <a:pt x="1458" y="1151"/>
                  <a:pt x="1466" y="1159"/>
                  <a:pt x="1475" y="1159"/>
                </a:cubicBezTo>
                <a:close/>
                <a:moveTo>
                  <a:pt x="1440" y="602"/>
                </a:moveTo>
                <a:cubicBezTo>
                  <a:pt x="1430" y="602"/>
                  <a:pt x="1423" y="609"/>
                  <a:pt x="1423" y="619"/>
                </a:cubicBezTo>
                <a:cubicBezTo>
                  <a:pt x="1423" y="628"/>
                  <a:pt x="1430" y="635"/>
                  <a:pt x="1440" y="635"/>
                </a:cubicBezTo>
                <a:cubicBezTo>
                  <a:pt x="1449" y="635"/>
                  <a:pt x="1456" y="628"/>
                  <a:pt x="1456" y="619"/>
                </a:cubicBezTo>
                <a:cubicBezTo>
                  <a:pt x="1456" y="610"/>
                  <a:pt x="1449" y="602"/>
                  <a:pt x="1440" y="602"/>
                </a:cubicBezTo>
                <a:close/>
                <a:moveTo>
                  <a:pt x="776" y="1491"/>
                </a:moveTo>
                <a:cubicBezTo>
                  <a:pt x="776" y="1482"/>
                  <a:pt x="769" y="1474"/>
                  <a:pt x="760" y="1474"/>
                </a:cubicBezTo>
                <a:cubicBezTo>
                  <a:pt x="751" y="1474"/>
                  <a:pt x="744" y="1481"/>
                  <a:pt x="743" y="1490"/>
                </a:cubicBezTo>
                <a:cubicBezTo>
                  <a:pt x="743" y="1499"/>
                  <a:pt x="750" y="1506"/>
                  <a:pt x="759" y="1507"/>
                </a:cubicBezTo>
                <a:cubicBezTo>
                  <a:pt x="768" y="1507"/>
                  <a:pt x="776" y="1500"/>
                  <a:pt x="776" y="1491"/>
                </a:cubicBezTo>
                <a:close/>
                <a:moveTo>
                  <a:pt x="1521" y="816"/>
                </a:moveTo>
                <a:cubicBezTo>
                  <a:pt x="1521" y="807"/>
                  <a:pt x="1514" y="799"/>
                  <a:pt x="1505" y="799"/>
                </a:cubicBezTo>
                <a:cubicBezTo>
                  <a:pt x="1495" y="799"/>
                  <a:pt x="1488" y="806"/>
                  <a:pt x="1488" y="816"/>
                </a:cubicBezTo>
                <a:cubicBezTo>
                  <a:pt x="1488" y="825"/>
                  <a:pt x="1495" y="832"/>
                  <a:pt x="1504" y="832"/>
                </a:cubicBezTo>
                <a:cubicBezTo>
                  <a:pt x="1513" y="832"/>
                  <a:pt x="1521" y="825"/>
                  <a:pt x="1521" y="816"/>
                </a:cubicBezTo>
                <a:close/>
                <a:moveTo>
                  <a:pt x="814" y="1512"/>
                </a:moveTo>
                <a:cubicBezTo>
                  <a:pt x="823" y="1512"/>
                  <a:pt x="831" y="1505"/>
                  <a:pt x="831" y="1496"/>
                </a:cubicBezTo>
                <a:cubicBezTo>
                  <a:pt x="831" y="1487"/>
                  <a:pt x="823" y="1479"/>
                  <a:pt x="814" y="1479"/>
                </a:cubicBezTo>
                <a:cubicBezTo>
                  <a:pt x="805" y="1479"/>
                  <a:pt x="798" y="1487"/>
                  <a:pt x="798" y="1496"/>
                </a:cubicBezTo>
                <a:cubicBezTo>
                  <a:pt x="798" y="1505"/>
                  <a:pt x="805" y="1512"/>
                  <a:pt x="814" y="1512"/>
                </a:cubicBezTo>
                <a:close/>
                <a:moveTo>
                  <a:pt x="549" y="442"/>
                </a:moveTo>
                <a:cubicBezTo>
                  <a:pt x="540" y="442"/>
                  <a:pt x="533" y="449"/>
                  <a:pt x="533" y="458"/>
                </a:cubicBezTo>
                <a:cubicBezTo>
                  <a:pt x="532" y="467"/>
                  <a:pt x="539" y="474"/>
                  <a:pt x="548" y="474"/>
                </a:cubicBezTo>
                <a:cubicBezTo>
                  <a:pt x="558" y="475"/>
                  <a:pt x="565" y="468"/>
                  <a:pt x="565" y="458"/>
                </a:cubicBezTo>
                <a:cubicBezTo>
                  <a:pt x="565" y="449"/>
                  <a:pt x="558" y="442"/>
                  <a:pt x="549" y="442"/>
                </a:cubicBezTo>
                <a:close/>
                <a:moveTo>
                  <a:pt x="1390" y="542"/>
                </a:moveTo>
                <a:cubicBezTo>
                  <a:pt x="1381" y="542"/>
                  <a:pt x="1373" y="550"/>
                  <a:pt x="1373" y="559"/>
                </a:cubicBezTo>
                <a:cubicBezTo>
                  <a:pt x="1373" y="568"/>
                  <a:pt x="1381" y="575"/>
                  <a:pt x="1389" y="575"/>
                </a:cubicBezTo>
                <a:cubicBezTo>
                  <a:pt x="1399" y="575"/>
                  <a:pt x="1406" y="569"/>
                  <a:pt x="1406" y="560"/>
                </a:cubicBezTo>
                <a:cubicBezTo>
                  <a:pt x="1407" y="550"/>
                  <a:pt x="1399" y="543"/>
                  <a:pt x="1390" y="542"/>
                </a:cubicBezTo>
                <a:close/>
                <a:moveTo>
                  <a:pt x="923" y="1522"/>
                </a:moveTo>
                <a:cubicBezTo>
                  <a:pt x="932" y="1522"/>
                  <a:pt x="940" y="1514"/>
                  <a:pt x="940" y="1505"/>
                </a:cubicBezTo>
                <a:cubicBezTo>
                  <a:pt x="940" y="1496"/>
                  <a:pt x="933" y="1489"/>
                  <a:pt x="924" y="1489"/>
                </a:cubicBezTo>
                <a:cubicBezTo>
                  <a:pt x="915" y="1488"/>
                  <a:pt x="907" y="1495"/>
                  <a:pt x="907" y="1504"/>
                </a:cubicBezTo>
                <a:cubicBezTo>
                  <a:pt x="907" y="1514"/>
                  <a:pt x="914" y="1521"/>
                  <a:pt x="923" y="1522"/>
                </a:cubicBezTo>
                <a:close/>
                <a:moveTo>
                  <a:pt x="363" y="699"/>
                </a:moveTo>
                <a:cubicBezTo>
                  <a:pt x="354" y="699"/>
                  <a:pt x="346" y="706"/>
                  <a:pt x="346" y="715"/>
                </a:cubicBezTo>
                <a:cubicBezTo>
                  <a:pt x="346" y="724"/>
                  <a:pt x="352" y="732"/>
                  <a:pt x="361" y="732"/>
                </a:cubicBezTo>
                <a:cubicBezTo>
                  <a:pt x="370" y="733"/>
                  <a:pt x="378" y="726"/>
                  <a:pt x="379" y="717"/>
                </a:cubicBezTo>
                <a:cubicBezTo>
                  <a:pt x="379" y="708"/>
                  <a:pt x="372" y="700"/>
                  <a:pt x="363" y="699"/>
                </a:cubicBezTo>
                <a:close/>
                <a:moveTo>
                  <a:pt x="1061" y="1506"/>
                </a:moveTo>
                <a:cubicBezTo>
                  <a:pt x="1070" y="1507"/>
                  <a:pt x="1078" y="1499"/>
                  <a:pt x="1078" y="1490"/>
                </a:cubicBezTo>
                <a:cubicBezTo>
                  <a:pt x="1078" y="1481"/>
                  <a:pt x="1071" y="1474"/>
                  <a:pt x="1062" y="1473"/>
                </a:cubicBezTo>
                <a:cubicBezTo>
                  <a:pt x="1053" y="1473"/>
                  <a:pt x="1045" y="1480"/>
                  <a:pt x="1045" y="1489"/>
                </a:cubicBezTo>
                <a:cubicBezTo>
                  <a:pt x="1045" y="1498"/>
                  <a:pt x="1052" y="1506"/>
                  <a:pt x="1061" y="1506"/>
                </a:cubicBezTo>
                <a:close/>
                <a:moveTo>
                  <a:pt x="1382" y="530"/>
                </a:moveTo>
                <a:cubicBezTo>
                  <a:pt x="1382" y="521"/>
                  <a:pt x="1374" y="513"/>
                  <a:pt x="1364" y="513"/>
                </a:cubicBezTo>
                <a:cubicBezTo>
                  <a:pt x="1356" y="514"/>
                  <a:pt x="1349" y="521"/>
                  <a:pt x="1349" y="530"/>
                </a:cubicBezTo>
                <a:cubicBezTo>
                  <a:pt x="1349" y="539"/>
                  <a:pt x="1356" y="546"/>
                  <a:pt x="1365" y="546"/>
                </a:cubicBezTo>
                <a:cubicBezTo>
                  <a:pt x="1374" y="546"/>
                  <a:pt x="1382" y="539"/>
                  <a:pt x="1382" y="530"/>
                </a:cubicBezTo>
                <a:close/>
                <a:moveTo>
                  <a:pt x="889" y="307"/>
                </a:moveTo>
                <a:cubicBezTo>
                  <a:pt x="880" y="307"/>
                  <a:pt x="873" y="315"/>
                  <a:pt x="873" y="324"/>
                </a:cubicBezTo>
                <a:cubicBezTo>
                  <a:pt x="873" y="333"/>
                  <a:pt x="880" y="340"/>
                  <a:pt x="889" y="340"/>
                </a:cubicBezTo>
                <a:cubicBezTo>
                  <a:pt x="898" y="340"/>
                  <a:pt x="906" y="333"/>
                  <a:pt x="906" y="324"/>
                </a:cubicBezTo>
                <a:cubicBezTo>
                  <a:pt x="906" y="314"/>
                  <a:pt x="898" y="307"/>
                  <a:pt x="889" y="307"/>
                </a:cubicBezTo>
                <a:close/>
                <a:moveTo>
                  <a:pt x="396" y="620"/>
                </a:moveTo>
                <a:cubicBezTo>
                  <a:pt x="387" y="620"/>
                  <a:pt x="380" y="628"/>
                  <a:pt x="380" y="637"/>
                </a:cubicBezTo>
                <a:cubicBezTo>
                  <a:pt x="380" y="646"/>
                  <a:pt x="388" y="653"/>
                  <a:pt x="397" y="653"/>
                </a:cubicBezTo>
                <a:cubicBezTo>
                  <a:pt x="406" y="653"/>
                  <a:pt x="413" y="645"/>
                  <a:pt x="413" y="636"/>
                </a:cubicBezTo>
                <a:cubicBezTo>
                  <a:pt x="413" y="627"/>
                  <a:pt x="405" y="620"/>
                  <a:pt x="396" y="620"/>
                </a:cubicBezTo>
                <a:close/>
                <a:moveTo>
                  <a:pt x="682" y="1473"/>
                </a:moveTo>
                <a:cubicBezTo>
                  <a:pt x="691" y="1472"/>
                  <a:pt x="698" y="1465"/>
                  <a:pt x="698" y="1456"/>
                </a:cubicBezTo>
                <a:cubicBezTo>
                  <a:pt x="698" y="1447"/>
                  <a:pt x="690" y="1440"/>
                  <a:pt x="681" y="1440"/>
                </a:cubicBezTo>
                <a:cubicBezTo>
                  <a:pt x="672" y="1440"/>
                  <a:pt x="665" y="1448"/>
                  <a:pt x="665" y="1457"/>
                </a:cubicBezTo>
                <a:cubicBezTo>
                  <a:pt x="665" y="1466"/>
                  <a:pt x="672" y="1473"/>
                  <a:pt x="682" y="1473"/>
                </a:cubicBezTo>
                <a:close/>
                <a:moveTo>
                  <a:pt x="362" y="1156"/>
                </a:moveTo>
                <a:cubicBezTo>
                  <a:pt x="362" y="1165"/>
                  <a:pt x="369" y="1172"/>
                  <a:pt x="378" y="1172"/>
                </a:cubicBezTo>
                <a:cubicBezTo>
                  <a:pt x="388" y="1172"/>
                  <a:pt x="395" y="1166"/>
                  <a:pt x="395" y="1156"/>
                </a:cubicBezTo>
                <a:cubicBezTo>
                  <a:pt x="395" y="1147"/>
                  <a:pt x="388" y="1139"/>
                  <a:pt x="378" y="1140"/>
                </a:cubicBezTo>
                <a:cubicBezTo>
                  <a:pt x="370" y="1140"/>
                  <a:pt x="362" y="1147"/>
                  <a:pt x="362" y="1156"/>
                </a:cubicBezTo>
                <a:close/>
                <a:moveTo>
                  <a:pt x="519" y="467"/>
                </a:moveTo>
                <a:cubicBezTo>
                  <a:pt x="510" y="467"/>
                  <a:pt x="502" y="474"/>
                  <a:pt x="503" y="484"/>
                </a:cubicBezTo>
                <a:cubicBezTo>
                  <a:pt x="503" y="493"/>
                  <a:pt x="511" y="500"/>
                  <a:pt x="519" y="499"/>
                </a:cubicBezTo>
                <a:cubicBezTo>
                  <a:pt x="529" y="499"/>
                  <a:pt x="536" y="491"/>
                  <a:pt x="536" y="482"/>
                </a:cubicBezTo>
                <a:cubicBezTo>
                  <a:pt x="535" y="473"/>
                  <a:pt x="528" y="467"/>
                  <a:pt x="519" y="467"/>
                </a:cubicBezTo>
                <a:close/>
                <a:moveTo>
                  <a:pt x="944" y="312"/>
                </a:moveTo>
                <a:cubicBezTo>
                  <a:pt x="935" y="312"/>
                  <a:pt x="928" y="319"/>
                  <a:pt x="928" y="328"/>
                </a:cubicBezTo>
                <a:cubicBezTo>
                  <a:pt x="927" y="337"/>
                  <a:pt x="934" y="345"/>
                  <a:pt x="943" y="345"/>
                </a:cubicBezTo>
                <a:cubicBezTo>
                  <a:pt x="953" y="345"/>
                  <a:pt x="960" y="338"/>
                  <a:pt x="960" y="328"/>
                </a:cubicBezTo>
                <a:cubicBezTo>
                  <a:pt x="960" y="320"/>
                  <a:pt x="953" y="312"/>
                  <a:pt x="944" y="312"/>
                </a:cubicBezTo>
                <a:close/>
                <a:moveTo>
                  <a:pt x="1483" y="716"/>
                </a:moveTo>
                <a:cubicBezTo>
                  <a:pt x="1475" y="716"/>
                  <a:pt x="1467" y="723"/>
                  <a:pt x="1467" y="732"/>
                </a:cubicBezTo>
                <a:cubicBezTo>
                  <a:pt x="1467" y="741"/>
                  <a:pt x="1475" y="749"/>
                  <a:pt x="1484" y="749"/>
                </a:cubicBezTo>
                <a:cubicBezTo>
                  <a:pt x="1493" y="749"/>
                  <a:pt x="1500" y="741"/>
                  <a:pt x="1500" y="731"/>
                </a:cubicBezTo>
                <a:cubicBezTo>
                  <a:pt x="1500" y="722"/>
                  <a:pt x="1493" y="716"/>
                  <a:pt x="1483" y="716"/>
                </a:cubicBezTo>
                <a:close/>
                <a:moveTo>
                  <a:pt x="1415" y="572"/>
                </a:moveTo>
                <a:cubicBezTo>
                  <a:pt x="1406" y="572"/>
                  <a:pt x="1398" y="579"/>
                  <a:pt x="1398" y="589"/>
                </a:cubicBezTo>
                <a:cubicBezTo>
                  <a:pt x="1398" y="598"/>
                  <a:pt x="1405" y="605"/>
                  <a:pt x="1414" y="605"/>
                </a:cubicBezTo>
                <a:cubicBezTo>
                  <a:pt x="1423" y="606"/>
                  <a:pt x="1431" y="598"/>
                  <a:pt x="1431" y="589"/>
                </a:cubicBezTo>
                <a:cubicBezTo>
                  <a:pt x="1431" y="580"/>
                  <a:pt x="1424" y="573"/>
                  <a:pt x="1415" y="572"/>
                </a:cubicBezTo>
                <a:close/>
                <a:moveTo>
                  <a:pt x="1053" y="322"/>
                </a:moveTo>
                <a:cubicBezTo>
                  <a:pt x="1044" y="321"/>
                  <a:pt x="1037" y="329"/>
                  <a:pt x="1037" y="338"/>
                </a:cubicBezTo>
                <a:cubicBezTo>
                  <a:pt x="1037" y="347"/>
                  <a:pt x="1044" y="354"/>
                  <a:pt x="1053" y="354"/>
                </a:cubicBezTo>
                <a:cubicBezTo>
                  <a:pt x="1062" y="355"/>
                  <a:pt x="1070" y="347"/>
                  <a:pt x="1070" y="338"/>
                </a:cubicBezTo>
                <a:cubicBezTo>
                  <a:pt x="1070" y="329"/>
                  <a:pt x="1062" y="322"/>
                  <a:pt x="1053" y="322"/>
                </a:cubicBezTo>
                <a:close/>
                <a:moveTo>
                  <a:pt x="490" y="491"/>
                </a:moveTo>
                <a:cubicBezTo>
                  <a:pt x="481" y="491"/>
                  <a:pt x="474" y="498"/>
                  <a:pt x="474" y="507"/>
                </a:cubicBezTo>
                <a:cubicBezTo>
                  <a:pt x="474" y="517"/>
                  <a:pt x="481" y="524"/>
                  <a:pt x="490" y="524"/>
                </a:cubicBezTo>
                <a:cubicBezTo>
                  <a:pt x="499" y="524"/>
                  <a:pt x="506" y="517"/>
                  <a:pt x="507" y="508"/>
                </a:cubicBezTo>
                <a:cubicBezTo>
                  <a:pt x="507" y="499"/>
                  <a:pt x="499" y="491"/>
                  <a:pt x="490" y="491"/>
                </a:cubicBezTo>
                <a:close/>
                <a:moveTo>
                  <a:pt x="1340" y="484"/>
                </a:moveTo>
                <a:cubicBezTo>
                  <a:pt x="1331" y="483"/>
                  <a:pt x="1323" y="490"/>
                  <a:pt x="1323" y="500"/>
                </a:cubicBezTo>
                <a:cubicBezTo>
                  <a:pt x="1323" y="509"/>
                  <a:pt x="1330" y="516"/>
                  <a:pt x="1339" y="517"/>
                </a:cubicBezTo>
                <a:cubicBezTo>
                  <a:pt x="1348" y="517"/>
                  <a:pt x="1356" y="510"/>
                  <a:pt x="1356" y="500"/>
                </a:cubicBezTo>
                <a:cubicBezTo>
                  <a:pt x="1356" y="492"/>
                  <a:pt x="1349" y="484"/>
                  <a:pt x="1340" y="484"/>
                </a:cubicBezTo>
                <a:close/>
                <a:moveTo>
                  <a:pt x="579" y="417"/>
                </a:moveTo>
                <a:cubicBezTo>
                  <a:pt x="570" y="417"/>
                  <a:pt x="563" y="424"/>
                  <a:pt x="563" y="433"/>
                </a:cubicBezTo>
                <a:cubicBezTo>
                  <a:pt x="562" y="443"/>
                  <a:pt x="570" y="450"/>
                  <a:pt x="579" y="450"/>
                </a:cubicBezTo>
                <a:cubicBezTo>
                  <a:pt x="588" y="450"/>
                  <a:pt x="595" y="443"/>
                  <a:pt x="595" y="434"/>
                </a:cubicBezTo>
                <a:cubicBezTo>
                  <a:pt x="596" y="425"/>
                  <a:pt x="588" y="417"/>
                  <a:pt x="579" y="417"/>
                </a:cubicBezTo>
                <a:close/>
                <a:moveTo>
                  <a:pt x="1428" y="1246"/>
                </a:moveTo>
                <a:cubicBezTo>
                  <a:pt x="1428" y="1237"/>
                  <a:pt x="1420" y="1230"/>
                  <a:pt x="1410" y="1230"/>
                </a:cubicBezTo>
                <a:cubicBezTo>
                  <a:pt x="1402" y="1230"/>
                  <a:pt x="1395" y="1238"/>
                  <a:pt x="1395" y="1247"/>
                </a:cubicBezTo>
                <a:cubicBezTo>
                  <a:pt x="1395" y="1256"/>
                  <a:pt x="1402" y="1263"/>
                  <a:pt x="1412" y="1263"/>
                </a:cubicBezTo>
                <a:cubicBezTo>
                  <a:pt x="1421" y="1262"/>
                  <a:pt x="1428" y="1255"/>
                  <a:pt x="1428" y="1246"/>
                </a:cubicBezTo>
                <a:close/>
                <a:moveTo>
                  <a:pt x="998" y="317"/>
                </a:moveTo>
                <a:cubicBezTo>
                  <a:pt x="989" y="317"/>
                  <a:pt x="982" y="324"/>
                  <a:pt x="982" y="333"/>
                </a:cubicBezTo>
                <a:cubicBezTo>
                  <a:pt x="982" y="342"/>
                  <a:pt x="990" y="349"/>
                  <a:pt x="999" y="349"/>
                </a:cubicBezTo>
                <a:cubicBezTo>
                  <a:pt x="1008" y="349"/>
                  <a:pt x="1015" y="342"/>
                  <a:pt x="1015" y="333"/>
                </a:cubicBezTo>
                <a:cubicBezTo>
                  <a:pt x="1015" y="323"/>
                  <a:pt x="1007" y="316"/>
                  <a:pt x="998" y="317"/>
                </a:cubicBezTo>
                <a:close/>
                <a:moveTo>
                  <a:pt x="1211" y="391"/>
                </a:moveTo>
                <a:cubicBezTo>
                  <a:pt x="1202" y="390"/>
                  <a:pt x="1194" y="398"/>
                  <a:pt x="1194" y="407"/>
                </a:cubicBezTo>
                <a:cubicBezTo>
                  <a:pt x="1194" y="416"/>
                  <a:pt x="1202" y="423"/>
                  <a:pt x="1211" y="423"/>
                </a:cubicBezTo>
                <a:cubicBezTo>
                  <a:pt x="1220" y="423"/>
                  <a:pt x="1227" y="417"/>
                  <a:pt x="1227" y="407"/>
                </a:cubicBezTo>
                <a:cubicBezTo>
                  <a:pt x="1227" y="398"/>
                  <a:pt x="1220" y="391"/>
                  <a:pt x="1211" y="391"/>
                </a:cubicBezTo>
                <a:close/>
                <a:moveTo>
                  <a:pt x="426" y="595"/>
                </a:moveTo>
                <a:cubicBezTo>
                  <a:pt x="417" y="595"/>
                  <a:pt x="410" y="603"/>
                  <a:pt x="410" y="612"/>
                </a:cubicBezTo>
                <a:cubicBezTo>
                  <a:pt x="410" y="621"/>
                  <a:pt x="417" y="628"/>
                  <a:pt x="426" y="628"/>
                </a:cubicBezTo>
                <a:cubicBezTo>
                  <a:pt x="435" y="628"/>
                  <a:pt x="442" y="621"/>
                  <a:pt x="442" y="612"/>
                </a:cubicBezTo>
                <a:cubicBezTo>
                  <a:pt x="443" y="603"/>
                  <a:pt x="435" y="595"/>
                  <a:pt x="426" y="595"/>
                </a:cubicBezTo>
                <a:close/>
                <a:moveTo>
                  <a:pt x="1383" y="1288"/>
                </a:moveTo>
                <a:cubicBezTo>
                  <a:pt x="1391" y="1287"/>
                  <a:pt x="1399" y="1280"/>
                  <a:pt x="1399" y="1271"/>
                </a:cubicBezTo>
                <a:cubicBezTo>
                  <a:pt x="1398" y="1262"/>
                  <a:pt x="1391" y="1255"/>
                  <a:pt x="1382" y="1255"/>
                </a:cubicBezTo>
                <a:cubicBezTo>
                  <a:pt x="1373" y="1255"/>
                  <a:pt x="1366" y="1262"/>
                  <a:pt x="1366" y="1271"/>
                </a:cubicBezTo>
                <a:cubicBezTo>
                  <a:pt x="1366" y="1280"/>
                  <a:pt x="1373" y="1288"/>
                  <a:pt x="1383" y="1288"/>
                </a:cubicBezTo>
                <a:close/>
                <a:moveTo>
                  <a:pt x="553" y="1379"/>
                </a:moveTo>
                <a:cubicBezTo>
                  <a:pt x="562" y="1379"/>
                  <a:pt x="569" y="1371"/>
                  <a:pt x="569" y="1362"/>
                </a:cubicBezTo>
                <a:cubicBezTo>
                  <a:pt x="568" y="1353"/>
                  <a:pt x="561" y="1346"/>
                  <a:pt x="552" y="1346"/>
                </a:cubicBezTo>
                <a:cubicBezTo>
                  <a:pt x="543" y="1346"/>
                  <a:pt x="536" y="1354"/>
                  <a:pt x="536" y="1363"/>
                </a:cubicBezTo>
                <a:cubicBezTo>
                  <a:pt x="536" y="1372"/>
                  <a:pt x="544" y="1379"/>
                  <a:pt x="553" y="1379"/>
                </a:cubicBezTo>
                <a:close/>
                <a:moveTo>
                  <a:pt x="1204" y="1436"/>
                </a:moveTo>
                <a:cubicBezTo>
                  <a:pt x="1213" y="1436"/>
                  <a:pt x="1221" y="1429"/>
                  <a:pt x="1221" y="1420"/>
                </a:cubicBezTo>
                <a:cubicBezTo>
                  <a:pt x="1221" y="1411"/>
                  <a:pt x="1214" y="1404"/>
                  <a:pt x="1205" y="1404"/>
                </a:cubicBezTo>
                <a:cubicBezTo>
                  <a:pt x="1196" y="1403"/>
                  <a:pt x="1189" y="1410"/>
                  <a:pt x="1189" y="1419"/>
                </a:cubicBezTo>
                <a:cubicBezTo>
                  <a:pt x="1189" y="1428"/>
                  <a:pt x="1196" y="1436"/>
                  <a:pt x="1204" y="1436"/>
                </a:cubicBezTo>
                <a:close/>
                <a:moveTo>
                  <a:pt x="721" y="347"/>
                </a:moveTo>
                <a:cubicBezTo>
                  <a:pt x="712" y="348"/>
                  <a:pt x="706" y="355"/>
                  <a:pt x="706" y="364"/>
                </a:cubicBezTo>
                <a:cubicBezTo>
                  <a:pt x="706" y="373"/>
                  <a:pt x="713" y="380"/>
                  <a:pt x="722" y="380"/>
                </a:cubicBezTo>
                <a:cubicBezTo>
                  <a:pt x="731" y="380"/>
                  <a:pt x="739" y="372"/>
                  <a:pt x="739" y="363"/>
                </a:cubicBezTo>
                <a:cubicBezTo>
                  <a:pt x="739" y="354"/>
                  <a:pt x="731" y="347"/>
                  <a:pt x="721" y="347"/>
                </a:cubicBezTo>
                <a:close/>
                <a:moveTo>
                  <a:pt x="577" y="1409"/>
                </a:moveTo>
                <a:cubicBezTo>
                  <a:pt x="586" y="1409"/>
                  <a:pt x="594" y="1401"/>
                  <a:pt x="594" y="1392"/>
                </a:cubicBezTo>
                <a:cubicBezTo>
                  <a:pt x="593" y="1383"/>
                  <a:pt x="586" y="1376"/>
                  <a:pt x="577" y="1376"/>
                </a:cubicBezTo>
                <a:cubicBezTo>
                  <a:pt x="568" y="1376"/>
                  <a:pt x="561" y="1383"/>
                  <a:pt x="561" y="1392"/>
                </a:cubicBezTo>
                <a:cubicBezTo>
                  <a:pt x="561" y="1401"/>
                  <a:pt x="568" y="1409"/>
                  <a:pt x="577" y="1409"/>
                </a:cubicBezTo>
                <a:close/>
                <a:moveTo>
                  <a:pt x="1132" y="356"/>
                </a:moveTo>
                <a:cubicBezTo>
                  <a:pt x="1123" y="356"/>
                  <a:pt x="1116" y="363"/>
                  <a:pt x="1116" y="372"/>
                </a:cubicBezTo>
                <a:cubicBezTo>
                  <a:pt x="1116" y="381"/>
                  <a:pt x="1124" y="389"/>
                  <a:pt x="1133" y="388"/>
                </a:cubicBezTo>
                <a:cubicBezTo>
                  <a:pt x="1142" y="388"/>
                  <a:pt x="1149" y="381"/>
                  <a:pt x="1149" y="372"/>
                </a:cubicBezTo>
                <a:cubicBezTo>
                  <a:pt x="1148" y="363"/>
                  <a:pt x="1142" y="356"/>
                  <a:pt x="1132" y="356"/>
                </a:cubicBezTo>
                <a:close/>
                <a:moveTo>
                  <a:pt x="1498" y="854"/>
                </a:moveTo>
                <a:cubicBezTo>
                  <a:pt x="1489" y="854"/>
                  <a:pt x="1482" y="862"/>
                  <a:pt x="1483" y="871"/>
                </a:cubicBezTo>
                <a:cubicBezTo>
                  <a:pt x="1483" y="880"/>
                  <a:pt x="1491" y="887"/>
                  <a:pt x="1499" y="887"/>
                </a:cubicBezTo>
                <a:cubicBezTo>
                  <a:pt x="1508" y="887"/>
                  <a:pt x="1515" y="879"/>
                  <a:pt x="1515" y="870"/>
                </a:cubicBezTo>
                <a:cubicBezTo>
                  <a:pt x="1515" y="861"/>
                  <a:pt x="1508" y="854"/>
                  <a:pt x="1498" y="854"/>
                </a:cubicBezTo>
                <a:close/>
                <a:moveTo>
                  <a:pt x="1496" y="1089"/>
                </a:moveTo>
                <a:cubicBezTo>
                  <a:pt x="1497" y="1080"/>
                  <a:pt x="1490" y="1072"/>
                  <a:pt x="1481" y="1071"/>
                </a:cubicBezTo>
                <a:cubicBezTo>
                  <a:pt x="1473" y="1071"/>
                  <a:pt x="1465" y="1078"/>
                  <a:pt x="1464" y="1087"/>
                </a:cubicBezTo>
                <a:cubicBezTo>
                  <a:pt x="1463" y="1095"/>
                  <a:pt x="1470" y="1103"/>
                  <a:pt x="1479" y="1104"/>
                </a:cubicBezTo>
                <a:cubicBezTo>
                  <a:pt x="1488" y="1105"/>
                  <a:pt x="1496" y="1098"/>
                  <a:pt x="1496" y="1089"/>
                </a:cubicBezTo>
                <a:close/>
                <a:moveTo>
                  <a:pt x="343" y="1071"/>
                </a:moveTo>
                <a:cubicBezTo>
                  <a:pt x="342" y="1080"/>
                  <a:pt x="349" y="1088"/>
                  <a:pt x="359" y="1088"/>
                </a:cubicBezTo>
                <a:cubicBezTo>
                  <a:pt x="367" y="1088"/>
                  <a:pt x="375" y="1081"/>
                  <a:pt x="375" y="1072"/>
                </a:cubicBezTo>
                <a:cubicBezTo>
                  <a:pt x="375" y="1063"/>
                  <a:pt x="368" y="1056"/>
                  <a:pt x="359" y="1055"/>
                </a:cubicBezTo>
                <a:cubicBezTo>
                  <a:pt x="350" y="1055"/>
                  <a:pt x="343" y="1062"/>
                  <a:pt x="343" y="1071"/>
                </a:cubicBezTo>
                <a:close/>
                <a:moveTo>
                  <a:pt x="806" y="327"/>
                </a:moveTo>
                <a:cubicBezTo>
                  <a:pt x="797" y="327"/>
                  <a:pt x="790" y="335"/>
                  <a:pt x="789" y="344"/>
                </a:cubicBezTo>
                <a:cubicBezTo>
                  <a:pt x="789" y="353"/>
                  <a:pt x="796" y="360"/>
                  <a:pt x="805" y="360"/>
                </a:cubicBezTo>
                <a:cubicBezTo>
                  <a:pt x="814" y="360"/>
                  <a:pt x="822" y="353"/>
                  <a:pt x="822" y="344"/>
                </a:cubicBezTo>
                <a:cubicBezTo>
                  <a:pt x="822" y="335"/>
                  <a:pt x="815" y="327"/>
                  <a:pt x="806" y="327"/>
                </a:cubicBezTo>
                <a:close/>
                <a:moveTo>
                  <a:pt x="1446" y="1184"/>
                </a:moveTo>
                <a:cubicBezTo>
                  <a:pt x="1455" y="1184"/>
                  <a:pt x="1462" y="1176"/>
                  <a:pt x="1462" y="1167"/>
                </a:cubicBezTo>
                <a:cubicBezTo>
                  <a:pt x="1462" y="1158"/>
                  <a:pt x="1456" y="1151"/>
                  <a:pt x="1447" y="1151"/>
                </a:cubicBezTo>
                <a:cubicBezTo>
                  <a:pt x="1437" y="1151"/>
                  <a:pt x="1430" y="1158"/>
                  <a:pt x="1430" y="1167"/>
                </a:cubicBezTo>
                <a:cubicBezTo>
                  <a:pt x="1430" y="1176"/>
                  <a:pt x="1437" y="1184"/>
                  <a:pt x="1446" y="1184"/>
                </a:cubicBezTo>
                <a:close/>
                <a:moveTo>
                  <a:pt x="338" y="1004"/>
                </a:moveTo>
                <a:cubicBezTo>
                  <a:pt x="347" y="1004"/>
                  <a:pt x="355" y="997"/>
                  <a:pt x="355" y="987"/>
                </a:cubicBezTo>
                <a:cubicBezTo>
                  <a:pt x="354" y="979"/>
                  <a:pt x="347" y="972"/>
                  <a:pt x="338" y="972"/>
                </a:cubicBezTo>
                <a:cubicBezTo>
                  <a:pt x="329" y="972"/>
                  <a:pt x="322" y="979"/>
                  <a:pt x="322" y="988"/>
                </a:cubicBezTo>
                <a:cubicBezTo>
                  <a:pt x="322" y="997"/>
                  <a:pt x="329" y="1004"/>
                  <a:pt x="338" y="1004"/>
                </a:cubicBezTo>
                <a:close/>
                <a:moveTo>
                  <a:pt x="869" y="1516"/>
                </a:moveTo>
                <a:cubicBezTo>
                  <a:pt x="878" y="1516"/>
                  <a:pt x="885" y="1508"/>
                  <a:pt x="885" y="1500"/>
                </a:cubicBezTo>
                <a:cubicBezTo>
                  <a:pt x="885" y="1491"/>
                  <a:pt x="878" y="1484"/>
                  <a:pt x="869" y="1484"/>
                </a:cubicBezTo>
                <a:cubicBezTo>
                  <a:pt x="859" y="1484"/>
                  <a:pt x="852" y="1491"/>
                  <a:pt x="853" y="1501"/>
                </a:cubicBezTo>
                <a:cubicBezTo>
                  <a:pt x="853" y="1510"/>
                  <a:pt x="860" y="1517"/>
                  <a:pt x="869" y="1516"/>
                </a:cubicBezTo>
                <a:close/>
                <a:moveTo>
                  <a:pt x="1459" y="686"/>
                </a:moveTo>
                <a:cubicBezTo>
                  <a:pt x="1451" y="685"/>
                  <a:pt x="1443" y="693"/>
                  <a:pt x="1443" y="701"/>
                </a:cubicBezTo>
                <a:cubicBezTo>
                  <a:pt x="1442" y="711"/>
                  <a:pt x="1449" y="718"/>
                  <a:pt x="1459" y="718"/>
                </a:cubicBezTo>
                <a:cubicBezTo>
                  <a:pt x="1468" y="718"/>
                  <a:pt x="1475" y="711"/>
                  <a:pt x="1475" y="702"/>
                </a:cubicBezTo>
                <a:cubicBezTo>
                  <a:pt x="1475" y="694"/>
                  <a:pt x="1468" y="686"/>
                  <a:pt x="1459" y="686"/>
                </a:cubicBezTo>
                <a:close/>
                <a:moveTo>
                  <a:pt x="1175" y="1461"/>
                </a:moveTo>
                <a:cubicBezTo>
                  <a:pt x="1184" y="1461"/>
                  <a:pt x="1191" y="1453"/>
                  <a:pt x="1191" y="1444"/>
                </a:cubicBezTo>
                <a:cubicBezTo>
                  <a:pt x="1191" y="1435"/>
                  <a:pt x="1184" y="1428"/>
                  <a:pt x="1175" y="1428"/>
                </a:cubicBezTo>
                <a:cubicBezTo>
                  <a:pt x="1166" y="1428"/>
                  <a:pt x="1158" y="1436"/>
                  <a:pt x="1159" y="1445"/>
                </a:cubicBezTo>
                <a:cubicBezTo>
                  <a:pt x="1159" y="1454"/>
                  <a:pt x="1166" y="1461"/>
                  <a:pt x="1175" y="1461"/>
                </a:cubicBezTo>
                <a:close/>
                <a:moveTo>
                  <a:pt x="341" y="771"/>
                </a:moveTo>
                <a:cubicBezTo>
                  <a:pt x="341" y="780"/>
                  <a:pt x="349" y="787"/>
                  <a:pt x="358" y="787"/>
                </a:cubicBezTo>
                <a:cubicBezTo>
                  <a:pt x="367" y="786"/>
                  <a:pt x="374" y="779"/>
                  <a:pt x="374" y="770"/>
                </a:cubicBezTo>
                <a:cubicBezTo>
                  <a:pt x="373" y="761"/>
                  <a:pt x="366" y="754"/>
                  <a:pt x="357" y="754"/>
                </a:cubicBezTo>
                <a:cubicBezTo>
                  <a:pt x="348" y="754"/>
                  <a:pt x="341" y="762"/>
                  <a:pt x="341" y="771"/>
                </a:cubicBezTo>
                <a:close/>
                <a:moveTo>
                  <a:pt x="404" y="1201"/>
                </a:moveTo>
                <a:cubicBezTo>
                  <a:pt x="413" y="1201"/>
                  <a:pt x="420" y="1194"/>
                  <a:pt x="420" y="1185"/>
                </a:cubicBezTo>
                <a:cubicBezTo>
                  <a:pt x="419" y="1176"/>
                  <a:pt x="412" y="1169"/>
                  <a:pt x="403" y="1169"/>
                </a:cubicBezTo>
                <a:cubicBezTo>
                  <a:pt x="394" y="1169"/>
                  <a:pt x="387" y="1176"/>
                  <a:pt x="387" y="1186"/>
                </a:cubicBezTo>
                <a:cubicBezTo>
                  <a:pt x="387" y="1195"/>
                  <a:pt x="394" y="1202"/>
                  <a:pt x="404" y="1201"/>
                </a:cubicBezTo>
                <a:close/>
                <a:moveTo>
                  <a:pt x="1485" y="1049"/>
                </a:moveTo>
                <a:cubicBezTo>
                  <a:pt x="1494" y="1049"/>
                  <a:pt x="1501" y="1042"/>
                  <a:pt x="1501" y="1033"/>
                </a:cubicBezTo>
                <a:cubicBezTo>
                  <a:pt x="1501" y="1024"/>
                  <a:pt x="1493" y="1017"/>
                  <a:pt x="1484" y="1017"/>
                </a:cubicBezTo>
                <a:cubicBezTo>
                  <a:pt x="1475" y="1017"/>
                  <a:pt x="1468" y="1024"/>
                  <a:pt x="1468" y="1033"/>
                </a:cubicBezTo>
                <a:cubicBezTo>
                  <a:pt x="1469" y="1043"/>
                  <a:pt x="1476" y="1049"/>
                  <a:pt x="1485" y="1049"/>
                </a:cubicBezTo>
                <a:close/>
                <a:moveTo>
                  <a:pt x="327" y="933"/>
                </a:moveTo>
                <a:cubicBezTo>
                  <a:pt x="327" y="942"/>
                  <a:pt x="335" y="950"/>
                  <a:pt x="343" y="950"/>
                </a:cubicBezTo>
                <a:cubicBezTo>
                  <a:pt x="352" y="950"/>
                  <a:pt x="360" y="942"/>
                  <a:pt x="360" y="933"/>
                </a:cubicBezTo>
                <a:cubicBezTo>
                  <a:pt x="360" y="925"/>
                  <a:pt x="353" y="917"/>
                  <a:pt x="344" y="917"/>
                </a:cubicBezTo>
                <a:cubicBezTo>
                  <a:pt x="334" y="917"/>
                  <a:pt x="327" y="924"/>
                  <a:pt x="327" y="933"/>
                </a:cubicBezTo>
                <a:close/>
                <a:moveTo>
                  <a:pt x="428" y="1231"/>
                </a:moveTo>
                <a:cubicBezTo>
                  <a:pt x="437" y="1231"/>
                  <a:pt x="444" y="1224"/>
                  <a:pt x="444" y="1215"/>
                </a:cubicBezTo>
                <a:cubicBezTo>
                  <a:pt x="444" y="1205"/>
                  <a:pt x="437" y="1199"/>
                  <a:pt x="428" y="1199"/>
                </a:cubicBezTo>
                <a:cubicBezTo>
                  <a:pt x="419" y="1199"/>
                  <a:pt x="411" y="1206"/>
                  <a:pt x="412" y="1215"/>
                </a:cubicBezTo>
                <a:cubicBezTo>
                  <a:pt x="412" y="1224"/>
                  <a:pt x="420" y="1232"/>
                  <a:pt x="428" y="1231"/>
                </a:cubicBezTo>
                <a:close/>
                <a:moveTo>
                  <a:pt x="735" y="1478"/>
                </a:moveTo>
                <a:cubicBezTo>
                  <a:pt x="744" y="1478"/>
                  <a:pt x="751" y="1471"/>
                  <a:pt x="751" y="1462"/>
                </a:cubicBezTo>
                <a:cubicBezTo>
                  <a:pt x="751" y="1453"/>
                  <a:pt x="744" y="1445"/>
                  <a:pt x="735" y="1445"/>
                </a:cubicBezTo>
                <a:cubicBezTo>
                  <a:pt x="726" y="1445"/>
                  <a:pt x="719" y="1452"/>
                  <a:pt x="719" y="1461"/>
                </a:cubicBezTo>
                <a:cubicBezTo>
                  <a:pt x="718" y="1470"/>
                  <a:pt x="726" y="1477"/>
                  <a:pt x="735" y="1478"/>
                </a:cubicBezTo>
                <a:close/>
                <a:moveTo>
                  <a:pt x="692" y="372"/>
                </a:moveTo>
                <a:cubicBezTo>
                  <a:pt x="684" y="372"/>
                  <a:pt x="676" y="380"/>
                  <a:pt x="676" y="388"/>
                </a:cubicBezTo>
                <a:cubicBezTo>
                  <a:pt x="676" y="397"/>
                  <a:pt x="683" y="404"/>
                  <a:pt x="692" y="404"/>
                </a:cubicBezTo>
                <a:cubicBezTo>
                  <a:pt x="701" y="404"/>
                  <a:pt x="708" y="397"/>
                  <a:pt x="708" y="388"/>
                </a:cubicBezTo>
                <a:cubicBezTo>
                  <a:pt x="708" y="379"/>
                  <a:pt x="701" y="372"/>
                  <a:pt x="692" y="372"/>
                </a:cubicBezTo>
                <a:close/>
                <a:moveTo>
                  <a:pt x="1496" y="787"/>
                </a:moveTo>
                <a:cubicBezTo>
                  <a:pt x="1496" y="778"/>
                  <a:pt x="1489" y="771"/>
                  <a:pt x="1480" y="771"/>
                </a:cubicBezTo>
                <a:cubicBezTo>
                  <a:pt x="1471" y="770"/>
                  <a:pt x="1463" y="777"/>
                  <a:pt x="1463" y="786"/>
                </a:cubicBezTo>
                <a:cubicBezTo>
                  <a:pt x="1463" y="795"/>
                  <a:pt x="1470" y="803"/>
                  <a:pt x="1479" y="803"/>
                </a:cubicBezTo>
                <a:cubicBezTo>
                  <a:pt x="1488" y="803"/>
                  <a:pt x="1496" y="796"/>
                  <a:pt x="1496" y="787"/>
                </a:cubicBezTo>
                <a:close/>
                <a:moveTo>
                  <a:pt x="1351" y="1312"/>
                </a:moveTo>
                <a:cubicBezTo>
                  <a:pt x="1360" y="1313"/>
                  <a:pt x="1368" y="1306"/>
                  <a:pt x="1368" y="1297"/>
                </a:cubicBezTo>
                <a:cubicBezTo>
                  <a:pt x="1369" y="1288"/>
                  <a:pt x="1362" y="1280"/>
                  <a:pt x="1353" y="1280"/>
                </a:cubicBezTo>
                <a:cubicBezTo>
                  <a:pt x="1345" y="1279"/>
                  <a:pt x="1337" y="1286"/>
                  <a:pt x="1336" y="1295"/>
                </a:cubicBezTo>
                <a:cubicBezTo>
                  <a:pt x="1335" y="1304"/>
                  <a:pt x="1342" y="1312"/>
                  <a:pt x="1351" y="1312"/>
                </a:cubicBezTo>
                <a:close/>
                <a:moveTo>
                  <a:pt x="1091" y="1481"/>
                </a:moveTo>
                <a:cubicBezTo>
                  <a:pt x="1100" y="1481"/>
                  <a:pt x="1107" y="1474"/>
                  <a:pt x="1107" y="1465"/>
                </a:cubicBezTo>
                <a:cubicBezTo>
                  <a:pt x="1108" y="1456"/>
                  <a:pt x="1101" y="1449"/>
                  <a:pt x="1092" y="1449"/>
                </a:cubicBezTo>
                <a:cubicBezTo>
                  <a:pt x="1083" y="1448"/>
                  <a:pt x="1075" y="1456"/>
                  <a:pt x="1075" y="1465"/>
                </a:cubicBezTo>
                <a:cubicBezTo>
                  <a:pt x="1075" y="1473"/>
                  <a:pt x="1082" y="1481"/>
                  <a:pt x="1091" y="1481"/>
                </a:cubicBezTo>
                <a:close/>
                <a:moveTo>
                  <a:pt x="1236" y="420"/>
                </a:moveTo>
                <a:cubicBezTo>
                  <a:pt x="1227" y="419"/>
                  <a:pt x="1220" y="427"/>
                  <a:pt x="1219" y="436"/>
                </a:cubicBezTo>
                <a:cubicBezTo>
                  <a:pt x="1219" y="445"/>
                  <a:pt x="1226" y="452"/>
                  <a:pt x="1235" y="452"/>
                </a:cubicBezTo>
                <a:cubicBezTo>
                  <a:pt x="1244" y="452"/>
                  <a:pt x="1252" y="445"/>
                  <a:pt x="1252" y="436"/>
                </a:cubicBezTo>
                <a:cubicBezTo>
                  <a:pt x="1252" y="428"/>
                  <a:pt x="1245" y="420"/>
                  <a:pt x="1236" y="420"/>
                </a:cubicBezTo>
                <a:close/>
                <a:moveTo>
                  <a:pt x="1234" y="1411"/>
                </a:moveTo>
                <a:cubicBezTo>
                  <a:pt x="1243" y="1411"/>
                  <a:pt x="1250" y="1403"/>
                  <a:pt x="1250" y="1395"/>
                </a:cubicBezTo>
                <a:cubicBezTo>
                  <a:pt x="1250" y="1386"/>
                  <a:pt x="1242" y="1378"/>
                  <a:pt x="1233" y="1379"/>
                </a:cubicBezTo>
                <a:cubicBezTo>
                  <a:pt x="1225" y="1379"/>
                  <a:pt x="1218" y="1386"/>
                  <a:pt x="1218" y="1395"/>
                </a:cubicBezTo>
                <a:cubicBezTo>
                  <a:pt x="1218" y="1404"/>
                  <a:pt x="1225" y="1411"/>
                  <a:pt x="1234" y="1411"/>
                </a:cubicBezTo>
                <a:close/>
                <a:moveTo>
                  <a:pt x="1506" y="980"/>
                </a:moveTo>
                <a:cubicBezTo>
                  <a:pt x="1506" y="971"/>
                  <a:pt x="1499" y="963"/>
                  <a:pt x="1490" y="963"/>
                </a:cubicBezTo>
                <a:cubicBezTo>
                  <a:pt x="1481" y="963"/>
                  <a:pt x="1474" y="970"/>
                  <a:pt x="1474" y="980"/>
                </a:cubicBezTo>
                <a:cubicBezTo>
                  <a:pt x="1474" y="989"/>
                  <a:pt x="1481" y="996"/>
                  <a:pt x="1490" y="996"/>
                </a:cubicBezTo>
                <a:cubicBezTo>
                  <a:pt x="1498" y="996"/>
                  <a:pt x="1506" y="988"/>
                  <a:pt x="1506" y="980"/>
                </a:cubicBezTo>
                <a:close/>
                <a:moveTo>
                  <a:pt x="453" y="1261"/>
                </a:moveTo>
                <a:cubicBezTo>
                  <a:pt x="462" y="1261"/>
                  <a:pt x="469" y="1253"/>
                  <a:pt x="469" y="1244"/>
                </a:cubicBezTo>
                <a:cubicBezTo>
                  <a:pt x="469" y="1236"/>
                  <a:pt x="461" y="1228"/>
                  <a:pt x="452" y="1228"/>
                </a:cubicBezTo>
                <a:cubicBezTo>
                  <a:pt x="443" y="1229"/>
                  <a:pt x="436" y="1236"/>
                  <a:pt x="437" y="1245"/>
                </a:cubicBezTo>
                <a:cubicBezTo>
                  <a:pt x="437" y="1254"/>
                  <a:pt x="444" y="1261"/>
                  <a:pt x="453" y="1261"/>
                </a:cubicBezTo>
                <a:close/>
                <a:moveTo>
                  <a:pt x="1511" y="925"/>
                </a:moveTo>
                <a:cubicBezTo>
                  <a:pt x="1511" y="916"/>
                  <a:pt x="1504" y="909"/>
                  <a:pt x="1494" y="909"/>
                </a:cubicBezTo>
                <a:cubicBezTo>
                  <a:pt x="1485" y="909"/>
                  <a:pt x="1479" y="916"/>
                  <a:pt x="1479" y="925"/>
                </a:cubicBezTo>
                <a:cubicBezTo>
                  <a:pt x="1479" y="934"/>
                  <a:pt x="1486" y="941"/>
                  <a:pt x="1495" y="941"/>
                </a:cubicBezTo>
                <a:cubicBezTo>
                  <a:pt x="1504" y="941"/>
                  <a:pt x="1511" y="933"/>
                  <a:pt x="1511" y="925"/>
                </a:cubicBezTo>
                <a:close/>
                <a:moveTo>
                  <a:pt x="656" y="1443"/>
                </a:moveTo>
                <a:cubicBezTo>
                  <a:pt x="665" y="1443"/>
                  <a:pt x="672" y="1436"/>
                  <a:pt x="673" y="1427"/>
                </a:cubicBezTo>
                <a:cubicBezTo>
                  <a:pt x="673" y="1418"/>
                  <a:pt x="666" y="1411"/>
                  <a:pt x="657" y="1410"/>
                </a:cubicBezTo>
                <a:cubicBezTo>
                  <a:pt x="648" y="1410"/>
                  <a:pt x="640" y="1417"/>
                  <a:pt x="640" y="1426"/>
                </a:cubicBezTo>
                <a:cubicBezTo>
                  <a:pt x="640" y="1435"/>
                  <a:pt x="647" y="1443"/>
                  <a:pt x="656" y="1443"/>
                </a:cubicBezTo>
                <a:close/>
                <a:moveTo>
                  <a:pt x="376" y="691"/>
                </a:moveTo>
                <a:cubicBezTo>
                  <a:pt x="376" y="700"/>
                  <a:pt x="384" y="708"/>
                  <a:pt x="392" y="707"/>
                </a:cubicBezTo>
                <a:cubicBezTo>
                  <a:pt x="401" y="707"/>
                  <a:pt x="408" y="700"/>
                  <a:pt x="408" y="691"/>
                </a:cubicBezTo>
                <a:cubicBezTo>
                  <a:pt x="408" y="682"/>
                  <a:pt x="401" y="675"/>
                  <a:pt x="392" y="675"/>
                </a:cubicBezTo>
                <a:cubicBezTo>
                  <a:pt x="383" y="675"/>
                  <a:pt x="376" y="683"/>
                  <a:pt x="376" y="691"/>
                </a:cubicBezTo>
                <a:close/>
                <a:moveTo>
                  <a:pt x="337" y="824"/>
                </a:moveTo>
                <a:cubicBezTo>
                  <a:pt x="336" y="833"/>
                  <a:pt x="343" y="841"/>
                  <a:pt x="352" y="841"/>
                </a:cubicBezTo>
                <a:cubicBezTo>
                  <a:pt x="361" y="842"/>
                  <a:pt x="368" y="835"/>
                  <a:pt x="369" y="826"/>
                </a:cubicBezTo>
                <a:cubicBezTo>
                  <a:pt x="369" y="817"/>
                  <a:pt x="363" y="809"/>
                  <a:pt x="354" y="809"/>
                </a:cubicBezTo>
                <a:cubicBezTo>
                  <a:pt x="345" y="808"/>
                  <a:pt x="337" y="815"/>
                  <a:pt x="337" y="824"/>
                </a:cubicBezTo>
                <a:close/>
                <a:moveTo>
                  <a:pt x="512" y="1334"/>
                </a:moveTo>
                <a:cubicBezTo>
                  <a:pt x="512" y="1343"/>
                  <a:pt x="519" y="1350"/>
                  <a:pt x="528" y="1350"/>
                </a:cubicBezTo>
                <a:cubicBezTo>
                  <a:pt x="537" y="1350"/>
                  <a:pt x="544" y="1342"/>
                  <a:pt x="544" y="1333"/>
                </a:cubicBezTo>
                <a:cubicBezTo>
                  <a:pt x="544" y="1325"/>
                  <a:pt x="536" y="1317"/>
                  <a:pt x="528" y="1317"/>
                </a:cubicBezTo>
                <a:cubicBezTo>
                  <a:pt x="519" y="1317"/>
                  <a:pt x="512" y="1325"/>
                  <a:pt x="512" y="1334"/>
                </a:cubicBezTo>
                <a:close/>
                <a:moveTo>
                  <a:pt x="331" y="879"/>
                </a:moveTo>
                <a:cubicBezTo>
                  <a:pt x="331" y="887"/>
                  <a:pt x="339" y="895"/>
                  <a:pt x="347" y="895"/>
                </a:cubicBezTo>
                <a:cubicBezTo>
                  <a:pt x="356" y="895"/>
                  <a:pt x="364" y="888"/>
                  <a:pt x="364" y="879"/>
                </a:cubicBezTo>
                <a:cubicBezTo>
                  <a:pt x="364" y="870"/>
                  <a:pt x="357" y="863"/>
                  <a:pt x="348" y="863"/>
                </a:cubicBezTo>
                <a:cubicBezTo>
                  <a:pt x="339" y="863"/>
                  <a:pt x="332" y="870"/>
                  <a:pt x="331" y="879"/>
                </a:cubicBezTo>
                <a:close/>
                <a:moveTo>
                  <a:pt x="1007" y="1501"/>
                </a:moveTo>
                <a:cubicBezTo>
                  <a:pt x="1016" y="1501"/>
                  <a:pt x="1023" y="1493"/>
                  <a:pt x="1023" y="1484"/>
                </a:cubicBezTo>
                <a:cubicBezTo>
                  <a:pt x="1023" y="1475"/>
                  <a:pt x="1016" y="1468"/>
                  <a:pt x="1007" y="1468"/>
                </a:cubicBezTo>
                <a:cubicBezTo>
                  <a:pt x="998" y="1469"/>
                  <a:pt x="991" y="1476"/>
                  <a:pt x="991" y="1485"/>
                </a:cubicBezTo>
                <a:cubicBezTo>
                  <a:pt x="991" y="1494"/>
                  <a:pt x="998" y="1501"/>
                  <a:pt x="1007" y="1501"/>
                </a:cubicBezTo>
                <a:close/>
                <a:moveTo>
                  <a:pt x="383" y="1118"/>
                </a:moveTo>
                <a:cubicBezTo>
                  <a:pt x="392" y="1118"/>
                  <a:pt x="399" y="1111"/>
                  <a:pt x="400" y="1102"/>
                </a:cubicBezTo>
                <a:cubicBezTo>
                  <a:pt x="400" y="1093"/>
                  <a:pt x="392" y="1085"/>
                  <a:pt x="384" y="1085"/>
                </a:cubicBezTo>
                <a:cubicBezTo>
                  <a:pt x="375" y="1085"/>
                  <a:pt x="367" y="1093"/>
                  <a:pt x="367" y="1102"/>
                </a:cubicBezTo>
                <a:cubicBezTo>
                  <a:pt x="367" y="1110"/>
                  <a:pt x="374" y="1117"/>
                  <a:pt x="383" y="1118"/>
                </a:cubicBezTo>
                <a:close/>
                <a:moveTo>
                  <a:pt x="1409" y="627"/>
                </a:moveTo>
                <a:cubicBezTo>
                  <a:pt x="1401" y="627"/>
                  <a:pt x="1394" y="634"/>
                  <a:pt x="1394" y="643"/>
                </a:cubicBezTo>
                <a:cubicBezTo>
                  <a:pt x="1393" y="652"/>
                  <a:pt x="1400" y="659"/>
                  <a:pt x="1409" y="659"/>
                </a:cubicBezTo>
                <a:cubicBezTo>
                  <a:pt x="1418" y="660"/>
                  <a:pt x="1426" y="652"/>
                  <a:pt x="1426" y="644"/>
                </a:cubicBezTo>
                <a:cubicBezTo>
                  <a:pt x="1426" y="635"/>
                  <a:pt x="1418" y="627"/>
                  <a:pt x="1409" y="627"/>
                </a:cubicBezTo>
                <a:close/>
                <a:moveTo>
                  <a:pt x="1157" y="386"/>
                </a:moveTo>
                <a:cubicBezTo>
                  <a:pt x="1148" y="386"/>
                  <a:pt x="1141" y="393"/>
                  <a:pt x="1141" y="402"/>
                </a:cubicBezTo>
                <a:cubicBezTo>
                  <a:pt x="1141" y="411"/>
                  <a:pt x="1148" y="418"/>
                  <a:pt x="1157" y="418"/>
                </a:cubicBezTo>
                <a:cubicBezTo>
                  <a:pt x="1166" y="418"/>
                  <a:pt x="1173" y="411"/>
                  <a:pt x="1173" y="402"/>
                </a:cubicBezTo>
                <a:cubicBezTo>
                  <a:pt x="1173" y="393"/>
                  <a:pt x="1165" y="385"/>
                  <a:pt x="1157" y="386"/>
                </a:cubicBezTo>
                <a:close/>
                <a:moveTo>
                  <a:pt x="1262" y="450"/>
                </a:moveTo>
                <a:cubicBezTo>
                  <a:pt x="1253" y="450"/>
                  <a:pt x="1245" y="456"/>
                  <a:pt x="1245" y="465"/>
                </a:cubicBezTo>
                <a:cubicBezTo>
                  <a:pt x="1245" y="474"/>
                  <a:pt x="1252" y="482"/>
                  <a:pt x="1261" y="482"/>
                </a:cubicBezTo>
                <a:cubicBezTo>
                  <a:pt x="1270" y="482"/>
                  <a:pt x="1277" y="475"/>
                  <a:pt x="1277" y="466"/>
                </a:cubicBezTo>
                <a:cubicBezTo>
                  <a:pt x="1277" y="457"/>
                  <a:pt x="1270" y="450"/>
                  <a:pt x="1262" y="450"/>
                </a:cubicBezTo>
                <a:close/>
                <a:moveTo>
                  <a:pt x="387" y="730"/>
                </a:moveTo>
                <a:cubicBezTo>
                  <a:pt x="378" y="730"/>
                  <a:pt x="371" y="737"/>
                  <a:pt x="371" y="745"/>
                </a:cubicBezTo>
                <a:cubicBezTo>
                  <a:pt x="371" y="754"/>
                  <a:pt x="378" y="762"/>
                  <a:pt x="387" y="762"/>
                </a:cubicBezTo>
                <a:cubicBezTo>
                  <a:pt x="396" y="762"/>
                  <a:pt x="403" y="755"/>
                  <a:pt x="403" y="746"/>
                </a:cubicBezTo>
                <a:cubicBezTo>
                  <a:pt x="403" y="737"/>
                  <a:pt x="396" y="730"/>
                  <a:pt x="387" y="730"/>
                </a:cubicBezTo>
                <a:close/>
                <a:moveTo>
                  <a:pt x="1434" y="657"/>
                </a:moveTo>
                <a:cubicBezTo>
                  <a:pt x="1426" y="657"/>
                  <a:pt x="1418" y="664"/>
                  <a:pt x="1418" y="673"/>
                </a:cubicBezTo>
                <a:cubicBezTo>
                  <a:pt x="1418" y="682"/>
                  <a:pt x="1425" y="689"/>
                  <a:pt x="1434" y="689"/>
                </a:cubicBezTo>
                <a:cubicBezTo>
                  <a:pt x="1443" y="689"/>
                  <a:pt x="1450" y="682"/>
                  <a:pt x="1450" y="673"/>
                </a:cubicBezTo>
                <a:cubicBezTo>
                  <a:pt x="1450" y="664"/>
                  <a:pt x="1443" y="657"/>
                  <a:pt x="1434" y="657"/>
                </a:cubicBezTo>
                <a:close/>
                <a:moveTo>
                  <a:pt x="898" y="1491"/>
                </a:moveTo>
                <a:cubicBezTo>
                  <a:pt x="908" y="1491"/>
                  <a:pt x="915" y="1484"/>
                  <a:pt x="915" y="1475"/>
                </a:cubicBezTo>
                <a:cubicBezTo>
                  <a:pt x="915" y="1466"/>
                  <a:pt x="907" y="1459"/>
                  <a:pt x="898" y="1459"/>
                </a:cubicBezTo>
                <a:cubicBezTo>
                  <a:pt x="890" y="1459"/>
                  <a:pt x="882" y="1467"/>
                  <a:pt x="883" y="1476"/>
                </a:cubicBezTo>
                <a:cubicBezTo>
                  <a:pt x="883" y="1484"/>
                  <a:pt x="890" y="1491"/>
                  <a:pt x="898" y="1491"/>
                </a:cubicBezTo>
                <a:close/>
                <a:moveTo>
                  <a:pt x="1120" y="1456"/>
                </a:moveTo>
                <a:cubicBezTo>
                  <a:pt x="1129" y="1457"/>
                  <a:pt x="1136" y="1449"/>
                  <a:pt x="1136" y="1440"/>
                </a:cubicBezTo>
                <a:cubicBezTo>
                  <a:pt x="1136" y="1432"/>
                  <a:pt x="1130" y="1425"/>
                  <a:pt x="1121" y="1424"/>
                </a:cubicBezTo>
                <a:cubicBezTo>
                  <a:pt x="1112" y="1424"/>
                  <a:pt x="1105" y="1431"/>
                  <a:pt x="1104" y="1440"/>
                </a:cubicBezTo>
                <a:cubicBezTo>
                  <a:pt x="1104" y="1448"/>
                  <a:pt x="1111" y="1456"/>
                  <a:pt x="1120" y="1456"/>
                </a:cubicBezTo>
                <a:close/>
                <a:moveTo>
                  <a:pt x="1023" y="346"/>
                </a:moveTo>
                <a:cubicBezTo>
                  <a:pt x="1014" y="346"/>
                  <a:pt x="1007" y="354"/>
                  <a:pt x="1007" y="363"/>
                </a:cubicBezTo>
                <a:cubicBezTo>
                  <a:pt x="1007" y="371"/>
                  <a:pt x="1014" y="378"/>
                  <a:pt x="1023" y="379"/>
                </a:cubicBezTo>
                <a:cubicBezTo>
                  <a:pt x="1032" y="379"/>
                  <a:pt x="1039" y="372"/>
                  <a:pt x="1039" y="363"/>
                </a:cubicBezTo>
                <a:cubicBezTo>
                  <a:pt x="1039" y="354"/>
                  <a:pt x="1032" y="346"/>
                  <a:pt x="1023" y="346"/>
                </a:cubicBezTo>
                <a:close/>
                <a:moveTo>
                  <a:pt x="477" y="1290"/>
                </a:moveTo>
                <a:cubicBezTo>
                  <a:pt x="487" y="1290"/>
                  <a:pt x="494" y="1283"/>
                  <a:pt x="493" y="1274"/>
                </a:cubicBezTo>
                <a:cubicBezTo>
                  <a:pt x="493" y="1265"/>
                  <a:pt x="486" y="1257"/>
                  <a:pt x="477" y="1258"/>
                </a:cubicBezTo>
                <a:cubicBezTo>
                  <a:pt x="469" y="1258"/>
                  <a:pt x="461" y="1265"/>
                  <a:pt x="461" y="1274"/>
                </a:cubicBezTo>
                <a:cubicBezTo>
                  <a:pt x="461" y="1282"/>
                  <a:pt x="468" y="1290"/>
                  <a:pt x="477" y="1290"/>
                </a:cubicBezTo>
                <a:close/>
                <a:moveTo>
                  <a:pt x="1490" y="840"/>
                </a:moveTo>
                <a:cubicBezTo>
                  <a:pt x="1490" y="832"/>
                  <a:pt x="1483" y="825"/>
                  <a:pt x="1475" y="824"/>
                </a:cubicBezTo>
                <a:cubicBezTo>
                  <a:pt x="1466" y="824"/>
                  <a:pt x="1459" y="831"/>
                  <a:pt x="1458" y="840"/>
                </a:cubicBezTo>
                <a:cubicBezTo>
                  <a:pt x="1458" y="849"/>
                  <a:pt x="1465" y="856"/>
                  <a:pt x="1474" y="856"/>
                </a:cubicBezTo>
                <a:cubicBezTo>
                  <a:pt x="1483" y="856"/>
                  <a:pt x="1490" y="849"/>
                  <a:pt x="1490" y="840"/>
                </a:cubicBezTo>
                <a:close/>
                <a:moveTo>
                  <a:pt x="1263" y="1387"/>
                </a:moveTo>
                <a:cubicBezTo>
                  <a:pt x="1272" y="1387"/>
                  <a:pt x="1280" y="1379"/>
                  <a:pt x="1280" y="1370"/>
                </a:cubicBezTo>
                <a:cubicBezTo>
                  <a:pt x="1280" y="1361"/>
                  <a:pt x="1273" y="1354"/>
                  <a:pt x="1263" y="1354"/>
                </a:cubicBezTo>
                <a:cubicBezTo>
                  <a:pt x="1254" y="1354"/>
                  <a:pt x="1247" y="1362"/>
                  <a:pt x="1247" y="1371"/>
                </a:cubicBezTo>
                <a:cubicBezTo>
                  <a:pt x="1248" y="1379"/>
                  <a:pt x="1255" y="1386"/>
                  <a:pt x="1263" y="1387"/>
                </a:cubicBezTo>
                <a:close/>
                <a:moveTo>
                  <a:pt x="789" y="1482"/>
                </a:moveTo>
                <a:cubicBezTo>
                  <a:pt x="798" y="1482"/>
                  <a:pt x="805" y="1475"/>
                  <a:pt x="805" y="1466"/>
                </a:cubicBezTo>
                <a:cubicBezTo>
                  <a:pt x="806" y="1457"/>
                  <a:pt x="798" y="1450"/>
                  <a:pt x="789" y="1450"/>
                </a:cubicBezTo>
                <a:cubicBezTo>
                  <a:pt x="780" y="1450"/>
                  <a:pt x="773" y="1457"/>
                  <a:pt x="773" y="1466"/>
                </a:cubicBezTo>
                <a:cubicBezTo>
                  <a:pt x="774" y="1475"/>
                  <a:pt x="781" y="1482"/>
                  <a:pt x="789" y="1482"/>
                </a:cubicBezTo>
                <a:close/>
                <a:moveTo>
                  <a:pt x="662" y="397"/>
                </a:moveTo>
                <a:cubicBezTo>
                  <a:pt x="654" y="397"/>
                  <a:pt x="647" y="404"/>
                  <a:pt x="646" y="412"/>
                </a:cubicBezTo>
                <a:cubicBezTo>
                  <a:pt x="646" y="421"/>
                  <a:pt x="653" y="429"/>
                  <a:pt x="662" y="429"/>
                </a:cubicBezTo>
                <a:cubicBezTo>
                  <a:pt x="671" y="429"/>
                  <a:pt x="679" y="422"/>
                  <a:pt x="679" y="413"/>
                </a:cubicBezTo>
                <a:cubicBezTo>
                  <a:pt x="679" y="404"/>
                  <a:pt x="671" y="397"/>
                  <a:pt x="662" y="397"/>
                </a:cubicBezTo>
                <a:close/>
                <a:moveTo>
                  <a:pt x="469" y="562"/>
                </a:moveTo>
                <a:cubicBezTo>
                  <a:pt x="469" y="571"/>
                  <a:pt x="476" y="578"/>
                  <a:pt x="485" y="578"/>
                </a:cubicBezTo>
                <a:cubicBezTo>
                  <a:pt x="494" y="578"/>
                  <a:pt x="501" y="571"/>
                  <a:pt x="501" y="562"/>
                </a:cubicBezTo>
                <a:cubicBezTo>
                  <a:pt x="501" y="554"/>
                  <a:pt x="494" y="546"/>
                  <a:pt x="485" y="546"/>
                </a:cubicBezTo>
                <a:cubicBezTo>
                  <a:pt x="477" y="546"/>
                  <a:pt x="469" y="553"/>
                  <a:pt x="469" y="562"/>
                </a:cubicBezTo>
                <a:close/>
                <a:moveTo>
                  <a:pt x="1323" y="1337"/>
                </a:moveTo>
                <a:cubicBezTo>
                  <a:pt x="1331" y="1337"/>
                  <a:pt x="1339" y="1329"/>
                  <a:pt x="1339" y="1321"/>
                </a:cubicBezTo>
                <a:cubicBezTo>
                  <a:pt x="1339" y="1312"/>
                  <a:pt x="1331" y="1305"/>
                  <a:pt x="1322" y="1305"/>
                </a:cubicBezTo>
                <a:cubicBezTo>
                  <a:pt x="1313" y="1305"/>
                  <a:pt x="1306" y="1312"/>
                  <a:pt x="1306" y="1321"/>
                </a:cubicBezTo>
                <a:cubicBezTo>
                  <a:pt x="1306" y="1330"/>
                  <a:pt x="1314" y="1337"/>
                  <a:pt x="1323" y="1337"/>
                </a:cubicBezTo>
                <a:close/>
                <a:moveTo>
                  <a:pt x="844" y="1487"/>
                </a:moveTo>
                <a:cubicBezTo>
                  <a:pt x="853" y="1487"/>
                  <a:pt x="860" y="1480"/>
                  <a:pt x="860" y="1471"/>
                </a:cubicBezTo>
                <a:cubicBezTo>
                  <a:pt x="860" y="1462"/>
                  <a:pt x="853" y="1455"/>
                  <a:pt x="844" y="1455"/>
                </a:cubicBezTo>
                <a:cubicBezTo>
                  <a:pt x="835" y="1455"/>
                  <a:pt x="828" y="1462"/>
                  <a:pt x="828" y="1470"/>
                </a:cubicBezTo>
                <a:cubicBezTo>
                  <a:pt x="828" y="1479"/>
                  <a:pt x="835" y="1487"/>
                  <a:pt x="844" y="1487"/>
                </a:cubicBezTo>
                <a:close/>
                <a:moveTo>
                  <a:pt x="1417" y="1208"/>
                </a:moveTo>
                <a:cubicBezTo>
                  <a:pt x="1426" y="1208"/>
                  <a:pt x="1433" y="1200"/>
                  <a:pt x="1433" y="1191"/>
                </a:cubicBezTo>
                <a:cubicBezTo>
                  <a:pt x="1432" y="1183"/>
                  <a:pt x="1425" y="1176"/>
                  <a:pt x="1416" y="1176"/>
                </a:cubicBezTo>
                <a:cubicBezTo>
                  <a:pt x="1408" y="1176"/>
                  <a:pt x="1400" y="1183"/>
                  <a:pt x="1400" y="1192"/>
                </a:cubicBezTo>
                <a:cubicBezTo>
                  <a:pt x="1400" y="1201"/>
                  <a:pt x="1407" y="1208"/>
                  <a:pt x="1417" y="1208"/>
                </a:cubicBezTo>
                <a:close/>
                <a:moveTo>
                  <a:pt x="952" y="1496"/>
                </a:moveTo>
                <a:cubicBezTo>
                  <a:pt x="961" y="1496"/>
                  <a:pt x="969" y="1489"/>
                  <a:pt x="969" y="1480"/>
                </a:cubicBezTo>
                <a:cubicBezTo>
                  <a:pt x="969" y="1471"/>
                  <a:pt x="961" y="1464"/>
                  <a:pt x="952" y="1464"/>
                </a:cubicBezTo>
                <a:cubicBezTo>
                  <a:pt x="944" y="1464"/>
                  <a:pt x="937" y="1471"/>
                  <a:pt x="936" y="1480"/>
                </a:cubicBezTo>
                <a:cubicBezTo>
                  <a:pt x="936" y="1489"/>
                  <a:pt x="943" y="1496"/>
                  <a:pt x="952" y="1496"/>
                </a:cubicBezTo>
                <a:close/>
                <a:moveTo>
                  <a:pt x="457" y="571"/>
                </a:moveTo>
                <a:cubicBezTo>
                  <a:pt x="448" y="571"/>
                  <a:pt x="440" y="577"/>
                  <a:pt x="440" y="586"/>
                </a:cubicBezTo>
                <a:cubicBezTo>
                  <a:pt x="440" y="596"/>
                  <a:pt x="447" y="603"/>
                  <a:pt x="456" y="603"/>
                </a:cubicBezTo>
                <a:cubicBezTo>
                  <a:pt x="464" y="604"/>
                  <a:pt x="472" y="596"/>
                  <a:pt x="472" y="587"/>
                </a:cubicBezTo>
                <a:cubicBezTo>
                  <a:pt x="472" y="579"/>
                  <a:pt x="465" y="571"/>
                  <a:pt x="457" y="571"/>
                </a:cubicBezTo>
                <a:close/>
                <a:moveTo>
                  <a:pt x="363" y="1033"/>
                </a:moveTo>
                <a:cubicBezTo>
                  <a:pt x="372" y="1033"/>
                  <a:pt x="379" y="1026"/>
                  <a:pt x="379" y="1018"/>
                </a:cubicBezTo>
                <a:cubicBezTo>
                  <a:pt x="379" y="1008"/>
                  <a:pt x="372" y="1001"/>
                  <a:pt x="363" y="1001"/>
                </a:cubicBezTo>
                <a:cubicBezTo>
                  <a:pt x="354" y="1001"/>
                  <a:pt x="347" y="1008"/>
                  <a:pt x="347" y="1017"/>
                </a:cubicBezTo>
                <a:cubicBezTo>
                  <a:pt x="347" y="1026"/>
                  <a:pt x="354" y="1033"/>
                  <a:pt x="363" y="1033"/>
                </a:cubicBezTo>
                <a:close/>
                <a:moveTo>
                  <a:pt x="1451" y="1129"/>
                </a:moveTo>
                <a:cubicBezTo>
                  <a:pt x="1459" y="1129"/>
                  <a:pt x="1466" y="1122"/>
                  <a:pt x="1467" y="1113"/>
                </a:cubicBezTo>
                <a:cubicBezTo>
                  <a:pt x="1467" y="1104"/>
                  <a:pt x="1460" y="1097"/>
                  <a:pt x="1451" y="1097"/>
                </a:cubicBezTo>
                <a:cubicBezTo>
                  <a:pt x="1442" y="1096"/>
                  <a:pt x="1434" y="1103"/>
                  <a:pt x="1434" y="1112"/>
                </a:cubicBezTo>
                <a:cubicBezTo>
                  <a:pt x="1434" y="1121"/>
                  <a:pt x="1442" y="1129"/>
                  <a:pt x="1451" y="1129"/>
                </a:cubicBezTo>
                <a:close/>
                <a:moveTo>
                  <a:pt x="502" y="1320"/>
                </a:moveTo>
                <a:cubicBezTo>
                  <a:pt x="511" y="1320"/>
                  <a:pt x="518" y="1312"/>
                  <a:pt x="518" y="1303"/>
                </a:cubicBezTo>
                <a:cubicBezTo>
                  <a:pt x="518" y="1295"/>
                  <a:pt x="511" y="1287"/>
                  <a:pt x="502" y="1288"/>
                </a:cubicBezTo>
                <a:cubicBezTo>
                  <a:pt x="493" y="1288"/>
                  <a:pt x="486" y="1295"/>
                  <a:pt x="486" y="1303"/>
                </a:cubicBezTo>
                <a:cubicBezTo>
                  <a:pt x="486" y="1313"/>
                  <a:pt x="493" y="1320"/>
                  <a:pt x="502" y="1320"/>
                </a:cubicBezTo>
                <a:close/>
                <a:moveTo>
                  <a:pt x="1078" y="351"/>
                </a:moveTo>
                <a:cubicBezTo>
                  <a:pt x="1069" y="351"/>
                  <a:pt x="1062" y="359"/>
                  <a:pt x="1061" y="368"/>
                </a:cubicBezTo>
                <a:cubicBezTo>
                  <a:pt x="1061" y="376"/>
                  <a:pt x="1069" y="384"/>
                  <a:pt x="1077" y="384"/>
                </a:cubicBezTo>
                <a:cubicBezTo>
                  <a:pt x="1087" y="384"/>
                  <a:pt x="1094" y="377"/>
                  <a:pt x="1094" y="368"/>
                </a:cubicBezTo>
                <a:cubicBezTo>
                  <a:pt x="1094" y="359"/>
                  <a:pt x="1087" y="352"/>
                  <a:pt x="1078" y="351"/>
                </a:cubicBezTo>
                <a:close/>
                <a:moveTo>
                  <a:pt x="631" y="1414"/>
                </a:moveTo>
                <a:cubicBezTo>
                  <a:pt x="640" y="1414"/>
                  <a:pt x="647" y="1406"/>
                  <a:pt x="647" y="1397"/>
                </a:cubicBezTo>
                <a:cubicBezTo>
                  <a:pt x="647" y="1388"/>
                  <a:pt x="640" y="1381"/>
                  <a:pt x="630" y="1382"/>
                </a:cubicBezTo>
                <a:cubicBezTo>
                  <a:pt x="622" y="1382"/>
                  <a:pt x="615" y="1389"/>
                  <a:pt x="615" y="1397"/>
                </a:cubicBezTo>
                <a:cubicBezTo>
                  <a:pt x="615" y="1406"/>
                  <a:pt x="622" y="1414"/>
                  <a:pt x="631" y="1414"/>
                </a:cubicBezTo>
                <a:close/>
                <a:moveTo>
                  <a:pt x="968" y="342"/>
                </a:moveTo>
                <a:cubicBezTo>
                  <a:pt x="959" y="343"/>
                  <a:pt x="952" y="350"/>
                  <a:pt x="952" y="359"/>
                </a:cubicBezTo>
                <a:cubicBezTo>
                  <a:pt x="953" y="367"/>
                  <a:pt x="960" y="374"/>
                  <a:pt x="968" y="375"/>
                </a:cubicBezTo>
                <a:cubicBezTo>
                  <a:pt x="977" y="375"/>
                  <a:pt x="984" y="367"/>
                  <a:pt x="985" y="358"/>
                </a:cubicBezTo>
                <a:cubicBezTo>
                  <a:pt x="985" y="349"/>
                  <a:pt x="977" y="342"/>
                  <a:pt x="968" y="342"/>
                </a:cubicBezTo>
                <a:close/>
                <a:moveTo>
                  <a:pt x="776" y="353"/>
                </a:moveTo>
                <a:cubicBezTo>
                  <a:pt x="767" y="353"/>
                  <a:pt x="759" y="360"/>
                  <a:pt x="760" y="369"/>
                </a:cubicBezTo>
                <a:cubicBezTo>
                  <a:pt x="760" y="377"/>
                  <a:pt x="767" y="385"/>
                  <a:pt x="776" y="385"/>
                </a:cubicBezTo>
                <a:cubicBezTo>
                  <a:pt x="784" y="385"/>
                  <a:pt x="792" y="378"/>
                  <a:pt x="792" y="369"/>
                </a:cubicBezTo>
                <a:cubicBezTo>
                  <a:pt x="792" y="360"/>
                  <a:pt x="785" y="353"/>
                  <a:pt x="776" y="353"/>
                </a:cubicBezTo>
                <a:close/>
                <a:moveTo>
                  <a:pt x="1294" y="1362"/>
                </a:moveTo>
                <a:cubicBezTo>
                  <a:pt x="1303" y="1361"/>
                  <a:pt x="1310" y="1354"/>
                  <a:pt x="1310" y="1345"/>
                </a:cubicBezTo>
                <a:cubicBezTo>
                  <a:pt x="1310" y="1336"/>
                  <a:pt x="1302" y="1329"/>
                  <a:pt x="1293" y="1329"/>
                </a:cubicBezTo>
                <a:cubicBezTo>
                  <a:pt x="1284" y="1330"/>
                  <a:pt x="1277" y="1337"/>
                  <a:pt x="1277" y="1346"/>
                </a:cubicBezTo>
                <a:cubicBezTo>
                  <a:pt x="1278" y="1355"/>
                  <a:pt x="1285" y="1362"/>
                  <a:pt x="1294" y="1362"/>
                </a:cubicBezTo>
                <a:close/>
                <a:moveTo>
                  <a:pt x="914" y="337"/>
                </a:moveTo>
                <a:cubicBezTo>
                  <a:pt x="905" y="338"/>
                  <a:pt x="899" y="345"/>
                  <a:pt x="899" y="354"/>
                </a:cubicBezTo>
                <a:cubicBezTo>
                  <a:pt x="899" y="363"/>
                  <a:pt x="906" y="369"/>
                  <a:pt x="915" y="369"/>
                </a:cubicBezTo>
                <a:cubicBezTo>
                  <a:pt x="924" y="369"/>
                  <a:pt x="931" y="362"/>
                  <a:pt x="931" y="353"/>
                </a:cubicBezTo>
                <a:cubicBezTo>
                  <a:pt x="931" y="344"/>
                  <a:pt x="923" y="337"/>
                  <a:pt x="914" y="337"/>
                </a:cubicBezTo>
                <a:close/>
                <a:moveTo>
                  <a:pt x="861" y="332"/>
                </a:moveTo>
                <a:cubicBezTo>
                  <a:pt x="852" y="332"/>
                  <a:pt x="844" y="339"/>
                  <a:pt x="844" y="348"/>
                </a:cubicBezTo>
                <a:cubicBezTo>
                  <a:pt x="844" y="357"/>
                  <a:pt x="851" y="364"/>
                  <a:pt x="860" y="364"/>
                </a:cubicBezTo>
                <a:cubicBezTo>
                  <a:pt x="869" y="365"/>
                  <a:pt x="876" y="357"/>
                  <a:pt x="877" y="349"/>
                </a:cubicBezTo>
                <a:cubicBezTo>
                  <a:pt x="877" y="340"/>
                  <a:pt x="870" y="332"/>
                  <a:pt x="861" y="332"/>
                </a:cubicBezTo>
                <a:close/>
                <a:moveTo>
                  <a:pt x="1286" y="480"/>
                </a:moveTo>
                <a:cubicBezTo>
                  <a:pt x="1277" y="480"/>
                  <a:pt x="1270" y="487"/>
                  <a:pt x="1270" y="496"/>
                </a:cubicBezTo>
                <a:cubicBezTo>
                  <a:pt x="1270" y="504"/>
                  <a:pt x="1277" y="512"/>
                  <a:pt x="1286" y="512"/>
                </a:cubicBezTo>
                <a:cubicBezTo>
                  <a:pt x="1295" y="512"/>
                  <a:pt x="1302" y="505"/>
                  <a:pt x="1302" y="496"/>
                </a:cubicBezTo>
                <a:cubicBezTo>
                  <a:pt x="1302" y="487"/>
                  <a:pt x="1294" y="480"/>
                  <a:pt x="1286" y="480"/>
                </a:cubicBezTo>
                <a:close/>
                <a:moveTo>
                  <a:pt x="1038" y="1476"/>
                </a:moveTo>
                <a:cubicBezTo>
                  <a:pt x="1046" y="1475"/>
                  <a:pt x="1053" y="1468"/>
                  <a:pt x="1053" y="1459"/>
                </a:cubicBezTo>
                <a:cubicBezTo>
                  <a:pt x="1053" y="1451"/>
                  <a:pt x="1045" y="1444"/>
                  <a:pt x="1037" y="1444"/>
                </a:cubicBezTo>
                <a:cubicBezTo>
                  <a:pt x="1028" y="1444"/>
                  <a:pt x="1021" y="1451"/>
                  <a:pt x="1021" y="1460"/>
                </a:cubicBezTo>
                <a:cubicBezTo>
                  <a:pt x="1021" y="1469"/>
                  <a:pt x="1029" y="1476"/>
                  <a:pt x="1038" y="1476"/>
                </a:cubicBezTo>
                <a:close/>
                <a:moveTo>
                  <a:pt x="1386" y="597"/>
                </a:moveTo>
                <a:cubicBezTo>
                  <a:pt x="1377" y="597"/>
                  <a:pt x="1369" y="604"/>
                  <a:pt x="1369" y="613"/>
                </a:cubicBezTo>
                <a:cubicBezTo>
                  <a:pt x="1368" y="622"/>
                  <a:pt x="1375" y="629"/>
                  <a:pt x="1384" y="629"/>
                </a:cubicBezTo>
                <a:cubicBezTo>
                  <a:pt x="1393" y="630"/>
                  <a:pt x="1400" y="623"/>
                  <a:pt x="1401" y="614"/>
                </a:cubicBezTo>
                <a:cubicBezTo>
                  <a:pt x="1401" y="605"/>
                  <a:pt x="1394" y="598"/>
                  <a:pt x="1386" y="597"/>
                </a:cubicBezTo>
                <a:close/>
                <a:moveTo>
                  <a:pt x="515" y="522"/>
                </a:moveTo>
                <a:cubicBezTo>
                  <a:pt x="506" y="522"/>
                  <a:pt x="499" y="529"/>
                  <a:pt x="499" y="538"/>
                </a:cubicBezTo>
                <a:cubicBezTo>
                  <a:pt x="499" y="546"/>
                  <a:pt x="506" y="554"/>
                  <a:pt x="515" y="554"/>
                </a:cubicBezTo>
                <a:cubicBezTo>
                  <a:pt x="524" y="554"/>
                  <a:pt x="531" y="546"/>
                  <a:pt x="531" y="537"/>
                </a:cubicBezTo>
                <a:cubicBezTo>
                  <a:pt x="531" y="529"/>
                  <a:pt x="524" y="522"/>
                  <a:pt x="515" y="522"/>
                </a:cubicBezTo>
                <a:close/>
                <a:moveTo>
                  <a:pt x="710" y="1448"/>
                </a:moveTo>
                <a:cubicBezTo>
                  <a:pt x="719" y="1448"/>
                  <a:pt x="726" y="1440"/>
                  <a:pt x="726" y="1432"/>
                </a:cubicBezTo>
                <a:cubicBezTo>
                  <a:pt x="726" y="1423"/>
                  <a:pt x="719" y="1416"/>
                  <a:pt x="711" y="1416"/>
                </a:cubicBezTo>
                <a:cubicBezTo>
                  <a:pt x="702" y="1416"/>
                  <a:pt x="695" y="1422"/>
                  <a:pt x="694" y="1431"/>
                </a:cubicBezTo>
                <a:cubicBezTo>
                  <a:pt x="694" y="1440"/>
                  <a:pt x="701" y="1447"/>
                  <a:pt x="710" y="1448"/>
                </a:cubicBezTo>
                <a:close/>
                <a:moveTo>
                  <a:pt x="1386" y="1233"/>
                </a:moveTo>
                <a:cubicBezTo>
                  <a:pt x="1395" y="1233"/>
                  <a:pt x="1403" y="1225"/>
                  <a:pt x="1402" y="1216"/>
                </a:cubicBezTo>
                <a:cubicBezTo>
                  <a:pt x="1402" y="1208"/>
                  <a:pt x="1395" y="1201"/>
                  <a:pt x="1386" y="1201"/>
                </a:cubicBezTo>
                <a:cubicBezTo>
                  <a:pt x="1377" y="1201"/>
                  <a:pt x="1370" y="1208"/>
                  <a:pt x="1370" y="1217"/>
                </a:cubicBezTo>
                <a:cubicBezTo>
                  <a:pt x="1371" y="1226"/>
                  <a:pt x="1378" y="1233"/>
                  <a:pt x="1386" y="1233"/>
                </a:cubicBezTo>
                <a:close/>
                <a:moveTo>
                  <a:pt x="1472" y="1058"/>
                </a:moveTo>
                <a:cubicBezTo>
                  <a:pt x="1472" y="1050"/>
                  <a:pt x="1464" y="1042"/>
                  <a:pt x="1456" y="1042"/>
                </a:cubicBezTo>
                <a:cubicBezTo>
                  <a:pt x="1447" y="1042"/>
                  <a:pt x="1440" y="1049"/>
                  <a:pt x="1440" y="1058"/>
                </a:cubicBezTo>
                <a:cubicBezTo>
                  <a:pt x="1439" y="1067"/>
                  <a:pt x="1447" y="1074"/>
                  <a:pt x="1456" y="1074"/>
                </a:cubicBezTo>
                <a:cubicBezTo>
                  <a:pt x="1464" y="1074"/>
                  <a:pt x="1471" y="1067"/>
                  <a:pt x="1472" y="1058"/>
                </a:cubicBezTo>
                <a:close/>
                <a:moveTo>
                  <a:pt x="633" y="423"/>
                </a:moveTo>
                <a:cubicBezTo>
                  <a:pt x="624" y="423"/>
                  <a:pt x="617" y="430"/>
                  <a:pt x="618" y="439"/>
                </a:cubicBezTo>
                <a:cubicBezTo>
                  <a:pt x="618" y="448"/>
                  <a:pt x="625" y="455"/>
                  <a:pt x="633" y="455"/>
                </a:cubicBezTo>
                <a:cubicBezTo>
                  <a:pt x="642" y="455"/>
                  <a:pt x="650" y="447"/>
                  <a:pt x="649" y="438"/>
                </a:cubicBezTo>
                <a:cubicBezTo>
                  <a:pt x="649" y="429"/>
                  <a:pt x="642" y="422"/>
                  <a:pt x="633" y="423"/>
                </a:cubicBezTo>
                <a:close/>
                <a:moveTo>
                  <a:pt x="603" y="447"/>
                </a:moveTo>
                <a:cubicBezTo>
                  <a:pt x="595" y="448"/>
                  <a:pt x="588" y="455"/>
                  <a:pt x="588" y="463"/>
                </a:cubicBezTo>
                <a:cubicBezTo>
                  <a:pt x="588" y="472"/>
                  <a:pt x="595" y="479"/>
                  <a:pt x="604" y="479"/>
                </a:cubicBezTo>
                <a:cubicBezTo>
                  <a:pt x="613" y="479"/>
                  <a:pt x="619" y="472"/>
                  <a:pt x="619" y="463"/>
                </a:cubicBezTo>
                <a:cubicBezTo>
                  <a:pt x="619" y="454"/>
                  <a:pt x="612" y="447"/>
                  <a:pt x="603" y="447"/>
                </a:cubicBezTo>
                <a:close/>
                <a:moveTo>
                  <a:pt x="392" y="1131"/>
                </a:moveTo>
                <a:cubicBezTo>
                  <a:pt x="392" y="1140"/>
                  <a:pt x="399" y="1147"/>
                  <a:pt x="408" y="1147"/>
                </a:cubicBezTo>
                <a:cubicBezTo>
                  <a:pt x="416" y="1148"/>
                  <a:pt x="424" y="1140"/>
                  <a:pt x="424" y="1132"/>
                </a:cubicBezTo>
                <a:cubicBezTo>
                  <a:pt x="425" y="1123"/>
                  <a:pt x="418" y="1116"/>
                  <a:pt x="409" y="1115"/>
                </a:cubicBezTo>
                <a:cubicBezTo>
                  <a:pt x="400" y="1115"/>
                  <a:pt x="393" y="1122"/>
                  <a:pt x="392" y="1131"/>
                </a:cubicBezTo>
                <a:close/>
                <a:moveTo>
                  <a:pt x="421" y="650"/>
                </a:moveTo>
                <a:cubicBezTo>
                  <a:pt x="412" y="650"/>
                  <a:pt x="405" y="658"/>
                  <a:pt x="405" y="666"/>
                </a:cubicBezTo>
                <a:cubicBezTo>
                  <a:pt x="405" y="675"/>
                  <a:pt x="412" y="682"/>
                  <a:pt x="421" y="682"/>
                </a:cubicBezTo>
                <a:cubicBezTo>
                  <a:pt x="430" y="682"/>
                  <a:pt x="437" y="675"/>
                  <a:pt x="437" y="666"/>
                </a:cubicBezTo>
                <a:cubicBezTo>
                  <a:pt x="437" y="657"/>
                  <a:pt x="430" y="650"/>
                  <a:pt x="421" y="650"/>
                </a:cubicBezTo>
                <a:close/>
                <a:moveTo>
                  <a:pt x="366" y="799"/>
                </a:moveTo>
                <a:cubicBezTo>
                  <a:pt x="366" y="808"/>
                  <a:pt x="373" y="815"/>
                  <a:pt x="382" y="815"/>
                </a:cubicBezTo>
                <a:cubicBezTo>
                  <a:pt x="390" y="815"/>
                  <a:pt x="397" y="809"/>
                  <a:pt x="398" y="800"/>
                </a:cubicBezTo>
                <a:cubicBezTo>
                  <a:pt x="398" y="791"/>
                  <a:pt x="391" y="784"/>
                  <a:pt x="382" y="783"/>
                </a:cubicBezTo>
                <a:cubicBezTo>
                  <a:pt x="373" y="783"/>
                  <a:pt x="366" y="791"/>
                  <a:pt x="366" y="799"/>
                </a:cubicBezTo>
                <a:close/>
                <a:moveTo>
                  <a:pt x="544" y="497"/>
                </a:moveTo>
                <a:cubicBezTo>
                  <a:pt x="536" y="497"/>
                  <a:pt x="529" y="505"/>
                  <a:pt x="529" y="513"/>
                </a:cubicBezTo>
                <a:cubicBezTo>
                  <a:pt x="529" y="522"/>
                  <a:pt x="536" y="529"/>
                  <a:pt x="545" y="529"/>
                </a:cubicBezTo>
                <a:cubicBezTo>
                  <a:pt x="554" y="529"/>
                  <a:pt x="561" y="522"/>
                  <a:pt x="561" y="513"/>
                </a:cubicBezTo>
                <a:cubicBezTo>
                  <a:pt x="561" y="504"/>
                  <a:pt x="553" y="497"/>
                  <a:pt x="544" y="497"/>
                </a:cubicBezTo>
                <a:close/>
                <a:moveTo>
                  <a:pt x="352" y="963"/>
                </a:moveTo>
                <a:cubicBezTo>
                  <a:pt x="352" y="972"/>
                  <a:pt x="360" y="979"/>
                  <a:pt x="369" y="979"/>
                </a:cubicBezTo>
                <a:cubicBezTo>
                  <a:pt x="378" y="979"/>
                  <a:pt x="384" y="972"/>
                  <a:pt x="384" y="963"/>
                </a:cubicBezTo>
                <a:cubicBezTo>
                  <a:pt x="384" y="954"/>
                  <a:pt x="376" y="947"/>
                  <a:pt x="368" y="947"/>
                </a:cubicBezTo>
                <a:cubicBezTo>
                  <a:pt x="359" y="947"/>
                  <a:pt x="352" y="955"/>
                  <a:pt x="352" y="963"/>
                </a:cubicBezTo>
                <a:close/>
                <a:moveTo>
                  <a:pt x="1311" y="509"/>
                </a:moveTo>
                <a:cubicBezTo>
                  <a:pt x="1302" y="508"/>
                  <a:pt x="1295" y="516"/>
                  <a:pt x="1295" y="525"/>
                </a:cubicBezTo>
                <a:cubicBezTo>
                  <a:pt x="1295" y="533"/>
                  <a:pt x="1301" y="540"/>
                  <a:pt x="1310" y="541"/>
                </a:cubicBezTo>
                <a:cubicBezTo>
                  <a:pt x="1319" y="541"/>
                  <a:pt x="1327" y="534"/>
                  <a:pt x="1327" y="525"/>
                </a:cubicBezTo>
                <a:cubicBezTo>
                  <a:pt x="1327" y="516"/>
                  <a:pt x="1319" y="509"/>
                  <a:pt x="1311" y="509"/>
                </a:cubicBezTo>
                <a:close/>
                <a:moveTo>
                  <a:pt x="1455" y="741"/>
                </a:moveTo>
                <a:cubicBezTo>
                  <a:pt x="1446" y="741"/>
                  <a:pt x="1438" y="749"/>
                  <a:pt x="1439" y="757"/>
                </a:cubicBezTo>
                <a:cubicBezTo>
                  <a:pt x="1439" y="766"/>
                  <a:pt x="1446" y="773"/>
                  <a:pt x="1455" y="773"/>
                </a:cubicBezTo>
                <a:cubicBezTo>
                  <a:pt x="1464" y="773"/>
                  <a:pt x="1471" y="765"/>
                  <a:pt x="1471" y="756"/>
                </a:cubicBezTo>
                <a:cubicBezTo>
                  <a:pt x="1470" y="748"/>
                  <a:pt x="1463" y="741"/>
                  <a:pt x="1455" y="741"/>
                </a:cubicBezTo>
                <a:close/>
                <a:moveTo>
                  <a:pt x="747" y="377"/>
                </a:moveTo>
                <a:cubicBezTo>
                  <a:pt x="738" y="378"/>
                  <a:pt x="731" y="385"/>
                  <a:pt x="731" y="393"/>
                </a:cubicBezTo>
                <a:cubicBezTo>
                  <a:pt x="731" y="402"/>
                  <a:pt x="738" y="410"/>
                  <a:pt x="747" y="409"/>
                </a:cubicBezTo>
                <a:cubicBezTo>
                  <a:pt x="756" y="409"/>
                  <a:pt x="763" y="402"/>
                  <a:pt x="763" y="393"/>
                </a:cubicBezTo>
                <a:cubicBezTo>
                  <a:pt x="762" y="384"/>
                  <a:pt x="755" y="377"/>
                  <a:pt x="747" y="377"/>
                </a:cubicBezTo>
                <a:close/>
                <a:moveTo>
                  <a:pt x="1182" y="416"/>
                </a:moveTo>
                <a:cubicBezTo>
                  <a:pt x="1173" y="416"/>
                  <a:pt x="1166" y="423"/>
                  <a:pt x="1166" y="432"/>
                </a:cubicBezTo>
                <a:cubicBezTo>
                  <a:pt x="1166" y="440"/>
                  <a:pt x="1173" y="447"/>
                  <a:pt x="1181" y="448"/>
                </a:cubicBezTo>
                <a:cubicBezTo>
                  <a:pt x="1190" y="448"/>
                  <a:pt x="1198" y="440"/>
                  <a:pt x="1198" y="431"/>
                </a:cubicBezTo>
                <a:cubicBezTo>
                  <a:pt x="1197" y="423"/>
                  <a:pt x="1190" y="416"/>
                  <a:pt x="1182" y="416"/>
                </a:cubicBezTo>
                <a:close/>
                <a:moveTo>
                  <a:pt x="1360" y="569"/>
                </a:moveTo>
                <a:cubicBezTo>
                  <a:pt x="1352" y="568"/>
                  <a:pt x="1344" y="576"/>
                  <a:pt x="1344" y="585"/>
                </a:cubicBezTo>
                <a:cubicBezTo>
                  <a:pt x="1344" y="593"/>
                  <a:pt x="1351" y="600"/>
                  <a:pt x="1360" y="600"/>
                </a:cubicBezTo>
                <a:cubicBezTo>
                  <a:pt x="1369" y="600"/>
                  <a:pt x="1376" y="593"/>
                  <a:pt x="1376" y="585"/>
                </a:cubicBezTo>
                <a:cubicBezTo>
                  <a:pt x="1376" y="576"/>
                  <a:pt x="1369" y="569"/>
                  <a:pt x="1360" y="569"/>
                </a:cubicBezTo>
                <a:close/>
                <a:moveTo>
                  <a:pt x="573" y="472"/>
                </a:moveTo>
                <a:cubicBezTo>
                  <a:pt x="565" y="472"/>
                  <a:pt x="558" y="479"/>
                  <a:pt x="558" y="488"/>
                </a:cubicBezTo>
                <a:cubicBezTo>
                  <a:pt x="558" y="497"/>
                  <a:pt x="565" y="504"/>
                  <a:pt x="574" y="504"/>
                </a:cubicBezTo>
                <a:cubicBezTo>
                  <a:pt x="582" y="504"/>
                  <a:pt x="590" y="496"/>
                  <a:pt x="590" y="488"/>
                </a:cubicBezTo>
                <a:cubicBezTo>
                  <a:pt x="589" y="479"/>
                  <a:pt x="582" y="472"/>
                  <a:pt x="573" y="472"/>
                </a:cubicBezTo>
                <a:close/>
                <a:moveTo>
                  <a:pt x="1103" y="381"/>
                </a:moveTo>
                <a:cubicBezTo>
                  <a:pt x="1094" y="381"/>
                  <a:pt x="1087" y="388"/>
                  <a:pt x="1087" y="396"/>
                </a:cubicBezTo>
                <a:cubicBezTo>
                  <a:pt x="1086" y="405"/>
                  <a:pt x="1093" y="413"/>
                  <a:pt x="1103" y="413"/>
                </a:cubicBezTo>
                <a:cubicBezTo>
                  <a:pt x="1111" y="413"/>
                  <a:pt x="1118" y="406"/>
                  <a:pt x="1118" y="397"/>
                </a:cubicBezTo>
                <a:cubicBezTo>
                  <a:pt x="1118" y="388"/>
                  <a:pt x="1111" y="381"/>
                  <a:pt x="1103" y="381"/>
                </a:cubicBezTo>
                <a:close/>
                <a:moveTo>
                  <a:pt x="1335" y="539"/>
                </a:moveTo>
                <a:cubicBezTo>
                  <a:pt x="1326" y="539"/>
                  <a:pt x="1319" y="546"/>
                  <a:pt x="1319" y="555"/>
                </a:cubicBezTo>
                <a:cubicBezTo>
                  <a:pt x="1319" y="563"/>
                  <a:pt x="1327" y="571"/>
                  <a:pt x="1336" y="571"/>
                </a:cubicBezTo>
                <a:cubicBezTo>
                  <a:pt x="1345" y="570"/>
                  <a:pt x="1351" y="563"/>
                  <a:pt x="1351" y="554"/>
                </a:cubicBezTo>
                <a:cubicBezTo>
                  <a:pt x="1351" y="546"/>
                  <a:pt x="1344" y="539"/>
                  <a:pt x="1335" y="539"/>
                </a:cubicBezTo>
                <a:close/>
                <a:moveTo>
                  <a:pt x="831" y="357"/>
                </a:moveTo>
                <a:cubicBezTo>
                  <a:pt x="822" y="357"/>
                  <a:pt x="815" y="364"/>
                  <a:pt x="814" y="373"/>
                </a:cubicBezTo>
                <a:cubicBezTo>
                  <a:pt x="814" y="381"/>
                  <a:pt x="821" y="388"/>
                  <a:pt x="830" y="389"/>
                </a:cubicBezTo>
                <a:cubicBezTo>
                  <a:pt x="839" y="389"/>
                  <a:pt x="846" y="382"/>
                  <a:pt x="846" y="373"/>
                </a:cubicBezTo>
                <a:cubicBezTo>
                  <a:pt x="846" y="364"/>
                  <a:pt x="839" y="357"/>
                  <a:pt x="831" y="357"/>
                </a:cubicBezTo>
                <a:close/>
                <a:moveTo>
                  <a:pt x="1151" y="1431"/>
                </a:moveTo>
                <a:cubicBezTo>
                  <a:pt x="1159" y="1431"/>
                  <a:pt x="1166" y="1424"/>
                  <a:pt x="1166" y="1415"/>
                </a:cubicBezTo>
                <a:cubicBezTo>
                  <a:pt x="1166" y="1407"/>
                  <a:pt x="1159" y="1399"/>
                  <a:pt x="1150" y="1400"/>
                </a:cubicBezTo>
                <a:cubicBezTo>
                  <a:pt x="1141" y="1400"/>
                  <a:pt x="1134" y="1407"/>
                  <a:pt x="1134" y="1416"/>
                </a:cubicBezTo>
                <a:cubicBezTo>
                  <a:pt x="1135" y="1425"/>
                  <a:pt x="1142" y="1432"/>
                  <a:pt x="1151" y="1431"/>
                </a:cubicBezTo>
                <a:close/>
                <a:moveTo>
                  <a:pt x="362" y="854"/>
                </a:moveTo>
                <a:cubicBezTo>
                  <a:pt x="362" y="863"/>
                  <a:pt x="369" y="870"/>
                  <a:pt x="378" y="870"/>
                </a:cubicBezTo>
                <a:cubicBezTo>
                  <a:pt x="386" y="870"/>
                  <a:pt x="393" y="863"/>
                  <a:pt x="393" y="854"/>
                </a:cubicBezTo>
                <a:cubicBezTo>
                  <a:pt x="393" y="846"/>
                  <a:pt x="386" y="838"/>
                  <a:pt x="378" y="838"/>
                </a:cubicBezTo>
                <a:cubicBezTo>
                  <a:pt x="369" y="838"/>
                  <a:pt x="362" y="845"/>
                  <a:pt x="362" y="854"/>
                </a:cubicBezTo>
                <a:close/>
                <a:moveTo>
                  <a:pt x="1422" y="1153"/>
                </a:moveTo>
                <a:cubicBezTo>
                  <a:pt x="1430" y="1153"/>
                  <a:pt x="1437" y="1146"/>
                  <a:pt x="1437" y="1137"/>
                </a:cubicBezTo>
                <a:cubicBezTo>
                  <a:pt x="1437" y="1129"/>
                  <a:pt x="1430" y="1122"/>
                  <a:pt x="1422" y="1121"/>
                </a:cubicBezTo>
                <a:cubicBezTo>
                  <a:pt x="1413" y="1121"/>
                  <a:pt x="1406" y="1128"/>
                  <a:pt x="1406" y="1137"/>
                </a:cubicBezTo>
                <a:cubicBezTo>
                  <a:pt x="1405" y="1146"/>
                  <a:pt x="1413" y="1153"/>
                  <a:pt x="1422" y="1153"/>
                </a:cubicBezTo>
                <a:close/>
                <a:moveTo>
                  <a:pt x="1357" y="1257"/>
                </a:moveTo>
                <a:cubicBezTo>
                  <a:pt x="1366" y="1257"/>
                  <a:pt x="1373" y="1250"/>
                  <a:pt x="1373" y="1241"/>
                </a:cubicBezTo>
                <a:cubicBezTo>
                  <a:pt x="1373" y="1233"/>
                  <a:pt x="1366" y="1226"/>
                  <a:pt x="1358" y="1226"/>
                </a:cubicBezTo>
                <a:cubicBezTo>
                  <a:pt x="1349" y="1226"/>
                  <a:pt x="1342" y="1233"/>
                  <a:pt x="1342" y="1241"/>
                </a:cubicBezTo>
                <a:cubicBezTo>
                  <a:pt x="1341" y="1250"/>
                  <a:pt x="1348" y="1257"/>
                  <a:pt x="1357" y="1257"/>
                </a:cubicBezTo>
                <a:close/>
                <a:moveTo>
                  <a:pt x="1460" y="1020"/>
                </a:moveTo>
                <a:cubicBezTo>
                  <a:pt x="1469" y="1020"/>
                  <a:pt x="1476" y="1013"/>
                  <a:pt x="1476" y="1004"/>
                </a:cubicBezTo>
                <a:cubicBezTo>
                  <a:pt x="1476" y="996"/>
                  <a:pt x="1469" y="989"/>
                  <a:pt x="1460" y="988"/>
                </a:cubicBezTo>
                <a:cubicBezTo>
                  <a:pt x="1451" y="988"/>
                  <a:pt x="1444" y="995"/>
                  <a:pt x="1444" y="1004"/>
                </a:cubicBezTo>
                <a:cubicBezTo>
                  <a:pt x="1444" y="1013"/>
                  <a:pt x="1451" y="1020"/>
                  <a:pt x="1460" y="1020"/>
                </a:cubicBezTo>
                <a:close/>
                <a:moveTo>
                  <a:pt x="1430" y="711"/>
                </a:moveTo>
                <a:cubicBezTo>
                  <a:pt x="1421" y="711"/>
                  <a:pt x="1414" y="719"/>
                  <a:pt x="1414" y="728"/>
                </a:cubicBezTo>
                <a:cubicBezTo>
                  <a:pt x="1415" y="736"/>
                  <a:pt x="1422" y="743"/>
                  <a:pt x="1430" y="743"/>
                </a:cubicBezTo>
                <a:cubicBezTo>
                  <a:pt x="1439" y="742"/>
                  <a:pt x="1446" y="735"/>
                  <a:pt x="1446" y="727"/>
                </a:cubicBezTo>
                <a:cubicBezTo>
                  <a:pt x="1446" y="718"/>
                  <a:pt x="1439" y="711"/>
                  <a:pt x="1430" y="711"/>
                </a:cubicBezTo>
                <a:close/>
                <a:moveTo>
                  <a:pt x="357" y="909"/>
                </a:moveTo>
                <a:cubicBezTo>
                  <a:pt x="357" y="918"/>
                  <a:pt x="364" y="925"/>
                  <a:pt x="373" y="924"/>
                </a:cubicBezTo>
                <a:cubicBezTo>
                  <a:pt x="382" y="924"/>
                  <a:pt x="389" y="917"/>
                  <a:pt x="388" y="908"/>
                </a:cubicBezTo>
                <a:cubicBezTo>
                  <a:pt x="388" y="900"/>
                  <a:pt x="381" y="893"/>
                  <a:pt x="372" y="893"/>
                </a:cubicBezTo>
                <a:cubicBezTo>
                  <a:pt x="364" y="893"/>
                  <a:pt x="357" y="900"/>
                  <a:pt x="357" y="909"/>
                </a:cubicBezTo>
                <a:close/>
                <a:moveTo>
                  <a:pt x="607" y="1383"/>
                </a:moveTo>
                <a:cubicBezTo>
                  <a:pt x="615" y="1383"/>
                  <a:pt x="622" y="1376"/>
                  <a:pt x="622" y="1367"/>
                </a:cubicBezTo>
                <a:cubicBezTo>
                  <a:pt x="622" y="1359"/>
                  <a:pt x="615" y="1352"/>
                  <a:pt x="606" y="1352"/>
                </a:cubicBezTo>
                <a:cubicBezTo>
                  <a:pt x="597" y="1352"/>
                  <a:pt x="590" y="1359"/>
                  <a:pt x="590" y="1368"/>
                </a:cubicBezTo>
                <a:cubicBezTo>
                  <a:pt x="591" y="1377"/>
                  <a:pt x="598" y="1384"/>
                  <a:pt x="607" y="1383"/>
                </a:cubicBezTo>
                <a:close/>
                <a:moveTo>
                  <a:pt x="1481" y="950"/>
                </a:moveTo>
                <a:cubicBezTo>
                  <a:pt x="1481" y="941"/>
                  <a:pt x="1474" y="934"/>
                  <a:pt x="1466" y="934"/>
                </a:cubicBezTo>
                <a:cubicBezTo>
                  <a:pt x="1457" y="933"/>
                  <a:pt x="1449" y="941"/>
                  <a:pt x="1449" y="950"/>
                </a:cubicBezTo>
                <a:cubicBezTo>
                  <a:pt x="1449" y="958"/>
                  <a:pt x="1456" y="965"/>
                  <a:pt x="1465" y="965"/>
                </a:cubicBezTo>
                <a:cubicBezTo>
                  <a:pt x="1473" y="965"/>
                  <a:pt x="1480" y="959"/>
                  <a:pt x="1481" y="950"/>
                </a:cubicBezTo>
                <a:close/>
                <a:moveTo>
                  <a:pt x="433" y="1176"/>
                </a:moveTo>
                <a:cubicBezTo>
                  <a:pt x="442" y="1176"/>
                  <a:pt x="449" y="1169"/>
                  <a:pt x="449" y="1160"/>
                </a:cubicBezTo>
                <a:cubicBezTo>
                  <a:pt x="449" y="1151"/>
                  <a:pt x="441" y="1144"/>
                  <a:pt x="432" y="1145"/>
                </a:cubicBezTo>
                <a:cubicBezTo>
                  <a:pt x="424" y="1145"/>
                  <a:pt x="417" y="1152"/>
                  <a:pt x="417" y="1161"/>
                </a:cubicBezTo>
                <a:cubicBezTo>
                  <a:pt x="417" y="1169"/>
                  <a:pt x="425" y="1176"/>
                  <a:pt x="433" y="1176"/>
                </a:cubicBezTo>
                <a:close/>
                <a:moveTo>
                  <a:pt x="451" y="626"/>
                </a:moveTo>
                <a:cubicBezTo>
                  <a:pt x="442" y="626"/>
                  <a:pt x="435" y="633"/>
                  <a:pt x="435" y="642"/>
                </a:cubicBezTo>
                <a:cubicBezTo>
                  <a:pt x="436" y="651"/>
                  <a:pt x="443" y="658"/>
                  <a:pt x="452" y="657"/>
                </a:cubicBezTo>
                <a:cubicBezTo>
                  <a:pt x="460" y="657"/>
                  <a:pt x="467" y="650"/>
                  <a:pt x="467" y="641"/>
                </a:cubicBezTo>
                <a:cubicBezTo>
                  <a:pt x="466" y="633"/>
                  <a:pt x="459" y="626"/>
                  <a:pt x="451" y="626"/>
                </a:cubicBezTo>
                <a:close/>
                <a:moveTo>
                  <a:pt x="1470" y="879"/>
                </a:moveTo>
                <a:cubicBezTo>
                  <a:pt x="1462" y="879"/>
                  <a:pt x="1454" y="886"/>
                  <a:pt x="1454" y="895"/>
                </a:cubicBezTo>
                <a:cubicBezTo>
                  <a:pt x="1454" y="904"/>
                  <a:pt x="1461" y="911"/>
                  <a:pt x="1470" y="911"/>
                </a:cubicBezTo>
                <a:cubicBezTo>
                  <a:pt x="1479" y="911"/>
                  <a:pt x="1486" y="904"/>
                  <a:pt x="1486" y="895"/>
                </a:cubicBezTo>
                <a:cubicBezTo>
                  <a:pt x="1486" y="886"/>
                  <a:pt x="1479" y="879"/>
                  <a:pt x="1470" y="879"/>
                </a:cubicBezTo>
                <a:close/>
                <a:moveTo>
                  <a:pt x="372" y="1047"/>
                </a:moveTo>
                <a:cubicBezTo>
                  <a:pt x="372" y="1056"/>
                  <a:pt x="379" y="1063"/>
                  <a:pt x="388" y="1063"/>
                </a:cubicBezTo>
                <a:cubicBezTo>
                  <a:pt x="397" y="1063"/>
                  <a:pt x="404" y="1056"/>
                  <a:pt x="404" y="1047"/>
                </a:cubicBezTo>
                <a:cubicBezTo>
                  <a:pt x="404" y="1038"/>
                  <a:pt x="397" y="1031"/>
                  <a:pt x="388" y="1031"/>
                </a:cubicBezTo>
                <a:cubicBezTo>
                  <a:pt x="379" y="1031"/>
                  <a:pt x="372" y="1038"/>
                  <a:pt x="372" y="1047"/>
                </a:cubicBezTo>
                <a:close/>
                <a:moveTo>
                  <a:pt x="401" y="720"/>
                </a:moveTo>
                <a:cubicBezTo>
                  <a:pt x="401" y="729"/>
                  <a:pt x="407" y="736"/>
                  <a:pt x="416" y="737"/>
                </a:cubicBezTo>
                <a:cubicBezTo>
                  <a:pt x="424" y="737"/>
                  <a:pt x="432" y="731"/>
                  <a:pt x="432" y="722"/>
                </a:cubicBezTo>
                <a:cubicBezTo>
                  <a:pt x="433" y="713"/>
                  <a:pt x="427" y="706"/>
                  <a:pt x="418" y="705"/>
                </a:cubicBezTo>
                <a:cubicBezTo>
                  <a:pt x="409" y="705"/>
                  <a:pt x="402" y="711"/>
                  <a:pt x="401" y="720"/>
                </a:cubicBezTo>
                <a:close/>
                <a:moveTo>
                  <a:pt x="1048" y="377"/>
                </a:moveTo>
                <a:cubicBezTo>
                  <a:pt x="1040" y="377"/>
                  <a:pt x="1032" y="384"/>
                  <a:pt x="1032" y="392"/>
                </a:cubicBezTo>
                <a:cubicBezTo>
                  <a:pt x="1032" y="401"/>
                  <a:pt x="1039" y="408"/>
                  <a:pt x="1048" y="408"/>
                </a:cubicBezTo>
                <a:cubicBezTo>
                  <a:pt x="1056" y="408"/>
                  <a:pt x="1063" y="402"/>
                  <a:pt x="1064" y="393"/>
                </a:cubicBezTo>
                <a:cubicBezTo>
                  <a:pt x="1064" y="384"/>
                  <a:pt x="1057" y="377"/>
                  <a:pt x="1048" y="377"/>
                </a:cubicBezTo>
                <a:close/>
                <a:moveTo>
                  <a:pt x="983" y="1471"/>
                </a:moveTo>
                <a:cubicBezTo>
                  <a:pt x="991" y="1471"/>
                  <a:pt x="998" y="1464"/>
                  <a:pt x="998" y="1455"/>
                </a:cubicBezTo>
                <a:cubicBezTo>
                  <a:pt x="998" y="1447"/>
                  <a:pt x="991" y="1440"/>
                  <a:pt x="982" y="1440"/>
                </a:cubicBezTo>
                <a:cubicBezTo>
                  <a:pt x="974" y="1440"/>
                  <a:pt x="967" y="1447"/>
                  <a:pt x="967" y="1455"/>
                </a:cubicBezTo>
                <a:cubicBezTo>
                  <a:pt x="966" y="1464"/>
                  <a:pt x="974" y="1472"/>
                  <a:pt x="983" y="1471"/>
                </a:cubicBezTo>
                <a:close/>
                <a:moveTo>
                  <a:pt x="581" y="1354"/>
                </a:moveTo>
                <a:cubicBezTo>
                  <a:pt x="590" y="1354"/>
                  <a:pt x="597" y="1347"/>
                  <a:pt x="597" y="1338"/>
                </a:cubicBezTo>
                <a:cubicBezTo>
                  <a:pt x="597" y="1329"/>
                  <a:pt x="590" y="1322"/>
                  <a:pt x="582" y="1322"/>
                </a:cubicBezTo>
                <a:cubicBezTo>
                  <a:pt x="573" y="1322"/>
                  <a:pt x="566" y="1329"/>
                  <a:pt x="566" y="1337"/>
                </a:cubicBezTo>
                <a:cubicBezTo>
                  <a:pt x="566" y="1346"/>
                  <a:pt x="572" y="1353"/>
                  <a:pt x="581" y="1354"/>
                </a:cubicBezTo>
                <a:close/>
                <a:moveTo>
                  <a:pt x="764" y="1452"/>
                </a:moveTo>
                <a:cubicBezTo>
                  <a:pt x="772" y="1452"/>
                  <a:pt x="780" y="1446"/>
                  <a:pt x="780" y="1437"/>
                </a:cubicBezTo>
                <a:cubicBezTo>
                  <a:pt x="781" y="1428"/>
                  <a:pt x="774" y="1421"/>
                  <a:pt x="765" y="1420"/>
                </a:cubicBezTo>
                <a:cubicBezTo>
                  <a:pt x="757" y="1420"/>
                  <a:pt x="749" y="1427"/>
                  <a:pt x="749" y="1435"/>
                </a:cubicBezTo>
                <a:cubicBezTo>
                  <a:pt x="749" y="1444"/>
                  <a:pt x="755" y="1451"/>
                  <a:pt x="764" y="1452"/>
                </a:cubicBezTo>
                <a:close/>
                <a:moveTo>
                  <a:pt x="685" y="1418"/>
                </a:moveTo>
                <a:cubicBezTo>
                  <a:pt x="694" y="1418"/>
                  <a:pt x="701" y="1411"/>
                  <a:pt x="701" y="1402"/>
                </a:cubicBezTo>
                <a:cubicBezTo>
                  <a:pt x="701" y="1393"/>
                  <a:pt x="694" y="1386"/>
                  <a:pt x="686" y="1386"/>
                </a:cubicBezTo>
                <a:cubicBezTo>
                  <a:pt x="677" y="1386"/>
                  <a:pt x="670" y="1393"/>
                  <a:pt x="670" y="1402"/>
                </a:cubicBezTo>
                <a:cubicBezTo>
                  <a:pt x="670" y="1410"/>
                  <a:pt x="677" y="1417"/>
                  <a:pt x="685" y="1418"/>
                </a:cubicBezTo>
                <a:close/>
                <a:moveTo>
                  <a:pt x="1180" y="1406"/>
                </a:moveTo>
                <a:cubicBezTo>
                  <a:pt x="1189" y="1406"/>
                  <a:pt x="1196" y="1399"/>
                  <a:pt x="1196" y="1391"/>
                </a:cubicBezTo>
                <a:cubicBezTo>
                  <a:pt x="1196" y="1382"/>
                  <a:pt x="1189" y="1375"/>
                  <a:pt x="1180" y="1375"/>
                </a:cubicBezTo>
                <a:cubicBezTo>
                  <a:pt x="1171" y="1375"/>
                  <a:pt x="1164" y="1382"/>
                  <a:pt x="1164" y="1391"/>
                </a:cubicBezTo>
                <a:cubicBezTo>
                  <a:pt x="1164" y="1400"/>
                  <a:pt x="1171" y="1406"/>
                  <a:pt x="1180" y="1406"/>
                </a:cubicBezTo>
                <a:close/>
                <a:moveTo>
                  <a:pt x="885" y="362"/>
                </a:moveTo>
                <a:cubicBezTo>
                  <a:pt x="877" y="362"/>
                  <a:pt x="869" y="369"/>
                  <a:pt x="869" y="378"/>
                </a:cubicBezTo>
                <a:cubicBezTo>
                  <a:pt x="869" y="386"/>
                  <a:pt x="876" y="394"/>
                  <a:pt x="885" y="394"/>
                </a:cubicBezTo>
                <a:cubicBezTo>
                  <a:pt x="893" y="394"/>
                  <a:pt x="901" y="387"/>
                  <a:pt x="901" y="378"/>
                </a:cubicBezTo>
                <a:cubicBezTo>
                  <a:pt x="901" y="370"/>
                  <a:pt x="894" y="363"/>
                  <a:pt x="885" y="362"/>
                </a:cubicBezTo>
                <a:close/>
                <a:moveTo>
                  <a:pt x="1066" y="1451"/>
                </a:moveTo>
                <a:cubicBezTo>
                  <a:pt x="1075" y="1451"/>
                  <a:pt x="1082" y="1444"/>
                  <a:pt x="1082" y="1435"/>
                </a:cubicBezTo>
                <a:cubicBezTo>
                  <a:pt x="1082" y="1427"/>
                  <a:pt x="1076" y="1419"/>
                  <a:pt x="1067" y="1419"/>
                </a:cubicBezTo>
                <a:cubicBezTo>
                  <a:pt x="1058" y="1419"/>
                  <a:pt x="1051" y="1426"/>
                  <a:pt x="1051" y="1435"/>
                </a:cubicBezTo>
                <a:cubicBezTo>
                  <a:pt x="1051" y="1443"/>
                  <a:pt x="1058" y="1451"/>
                  <a:pt x="1066" y="1451"/>
                </a:cubicBezTo>
                <a:close/>
                <a:moveTo>
                  <a:pt x="1465" y="812"/>
                </a:moveTo>
                <a:cubicBezTo>
                  <a:pt x="1466" y="803"/>
                  <a:pt x="1459" y="796"/>
                  <a:pt x="1450" y="796"/>
                </a:cubicBezTo>
                <a:cubicBezTo>
                  <a:pt x="1441" y="796"/>
                  <a:pt x="1434" y="802"/>
                  <a:pt x="1434" y="811"/>
                </a:cubicBezTo>
                <a:cubicBezTo>
                  <a:pt x="1434" y="820"/>
                  <a:pt x="1441" y="827"/>
                  <a:pt x="1449" y="827"/>
                </a:cubicBezTo>
                <a:cubicBezTo>
                  <a:pt x="1458" y="827"/>
                  <a:pt x="1465" y="820"/>
                  <a:pt x="1465" y="812"/>
                </a:cubicBezTo>
                <a:close/>
                <a:moveTo>
                  <a:pt x="1206" y="445"/>
                </a:moveTo>
                <a:cubicBezTo>
                  <a:pt x="1198" y="445"/>
                  <a:pt x="1191" y="452"/>
                  <a:pt x="1191" y="461"/>
                </a:cubicBezTo>
                <a:cubicBezTo>
                  <a:pt x="1191" y="469"/>
                  <a:pt x="1198" y="476"/>
                  <a:pt x="1207" y="476"/>
                </a:cubicBezTo>
                <a:cubicBezTo>
                  <a:pt x="1215" y="476"/>
                  <a:pt x="1222" y="469"/>
                  <a:pt x="1222" y="461"/>
                </a:cubicBezTo>
                <a:cubicBezTo>
                  <a:pt x="1222" y="452"/>
                  <a:pt x="1215" y="445"/>
                  <a:pt x="1206" y="445"/>
                </a:cubicBezTo>
                <a:close/>
                <a:moveTo>
                  <a:pt x="557" y="1324"/>
                </a:moveTo>
                <a:cubicBezTo>
                  <a:pt x="565" y="1324"/>
                  <a:pt x="572" y="1318"/>
                  <a:pt x="572" y="1309"/>
                </a:cubicBezTo>
                <a:cubicBezTo>
                  <a:pt x="572" y="1300"/>
                  <a:pt x="565" y="1293"/>
                  <a:pt x="557" y="1293"/>
                </a:cubicBezTo>
                <a:cubicBezTo>
                  <a:pt x="548" y="1293"/>
                  <a:pt x="541" y="1300"/>
                  <a:pt x="541" y="1309"/>
                </a:cubicBezTo>
                <a:cubicBezTo>
                  <a:pt x="541" y="1317"/>
                  <a:pt x="548" y="1324"/>
                  <a:pt x="557" y="1324"/>
                </a:cubicBezTo>
                <a:close/>
                <a:moveTo>
                  <a:pt x="1327" y="1282"/>
                </a:moveTo>
                <a:cubicBezTo>
                  <a:pt x="1336" y="1282"/>
                  <a:pt x="1343" y="1275"/>
                  <a:pt x="1343" y="1266"/>
                </a:cubicBezTo>
                <a:cubicBezTo>
                  <a:pt x="1343" y="1258"/>
                  <a:pt x="1336" y="1251"/>
                  <a:pt x="1328" y="1250"/>
                </a:cubicBezTo>
                <a:cubicBezTo>
                  <a:pt x="1319" y="1250"/>
                  <a:pt x="1312" y="1257"/>
                  <a:pt x="1312" y="1266"/>
                </a:cubicBezTo>
                <a:cubicBezTo>
                  <a:pt x="1312" y="1275"/>
                  <a:pt x="1319" y="1282"/>
                  <a:pt x="1327" y="1282"/>
                </a:cubicBezTo>
                <a:close/>
                <a:moveTo>
                  <a:pt x="458" y="1206"/>
                </a:moveTo>
                <a:cubicBezTo>
                  <a:pt x="467" y="1206"/>
                  <a:pt x="474" y="1199"/>
                  <a:pt x="473" y="1190"/>
                </a:cubicBezTo>
                <a:cubicBezTo>
                  <a:pt x="473" y="1181"/>
                  <a:pt x="466" y="1174"/>
                  <a:pt x="457" y="1175"/>
                </a:cubicBezTo>
                <a:cubicBezTo>
                  <a:pt x="449" y="1175"/>
                  <a:pt x="442" y="1182"/>
                  <a:pt x="442" y="1191"/>
                </a:cubicBezTo>
                <a:cubicBezTo>
                  <a:pt x="442" y="1199"/>
                  <a:pt x="450" y="1206"/>
                  <a:pt x="458" y="1206"/>
                </a:cubicBezTo>
                <a:close/>
                <a:moveTo>
                  <a:pt x="717" y="402"/>
                </a:moveTo>
                <a:cubicBezTo>
                  <a:pt x="708" y="402"/>
                  <a:pt x="701" y="409"/>
                  <a:pt x="701" y="418"/>
                </a:cubicBezTo>
                <a:cubicBezTo>
                  <a:pt x="701" y="427"/>
                  <a:pt x="708" y="434"/>
                  <a:pt x="717" y="434"/>
                </a:cubicBezTo>
                <a:cubicBezTo>
                  <a:pt x="726" y="434"/>
                  <a:pt x="733" y="427"/>
                  <a:pt x="733" y="418"/>
                </a:cubicBezTo>
                <a:cubicBezTo>
                  <a:pt x="733" y="409"/>
                  <a:pt x="726" y="402"/>
                  <a:pt x="717" y="402"/>
                </a:cubicBezTo>
                <a:close/>
                <a:moveTo>
                  <a:pt x="1209" y="1382"/>
                </a:moveTo>
                <a:cubicBezTo>
                  <a:pt x="1218" y="1381"/>
                  <a:pt x="1225" y="1374"/>
                  <a:pt x="1225" y="1366"/>
                </a:cubicBezTo>
                <a:cubicBezTo>
                  <a:pt x="1225" y="1357"/>
                  <a:pt x="1218" y="1350"/>
                  <a:pt x="1209" y="1350"/>
                </a:cubicBezTo>
                <a:cubicBezTo>
                  <a:pt x="1200" y="1351"/>
                  <a:pt x="1193" y="1357"/>
                  <a:pt x="1194" y="1366"/>
                </a:cubicBezTo>
                <a:cubicBezTo>
                  <a:pt x="1194" y="1375"/>
                  <a:pt x="1201" y="1382"/>
                  <a:pt x="1209" y="1382"/>
                </a:cubicBezTo>
                <a:close/>
                <a:moveTo>
                  <a:pt x="820" y="1457"/>
                </a:moveTo>
                <a:cubicBezTo>
                  <a:pt x="828" y="1456"/>
                  <a:pt x="835" y="1449"/>
                  <a:pt x="835" y="1441"/>
                </a:cubicBezTo>
                <a:cubicBezTo>
                  <a:pt x="835" y="1432"/>
                  <a:pt x="828" y="1425"/>
                  <a:pt x="819" y="1426"/>
                </a:cubicBezTo>
                <a:cubicBezTo>
                  <a:pt x="810" y="1426"/>
                  <a:pt x="803" y="1433"/>
                  <a:pt x="804" y="1441"/>
                </a:cubicBezTo>
                <a:cubicBezTo>
                  <a:pt x="804" y="1450"/>
                  <a:pt x="811" y="1457"/>
                  <a:pt x="820" y="1457"/>
                </a:cubicBezTo>
                <a:close/>
                <a:moveTo>
                  <a:pt x="928" y="1466"/>
                </a:moveTo>
                <a:cubicBezTo>
                  <a:pt x="937" y="1466"/>
                  <a:pt x="943" y="1459"/>
                  <a:pt x="943" y="1450"/>
                </a:cubicBezTo>
                <a:cubicBezTo>
                  <a:pt x="943" y="1442"/>
                  <a:pt x="936" y="1435"/>
                  <a:pt x="927" y="1435"/>
                </a:cubicBezTo>
                <a:cubicBezTo>
                  <a:pt x="919" y="1435"/>
                  <a:pt x="912" y="1442"/>
                  <a:pt x="912" y="1451"/>
                </a:cubicBezTo>
                <a:cubicBezTo>
                  <a:pt x="912" y="1459"/>
                  <a:pt x="919" y="1466"/>
                  <a:pt x="928" y="1466"/>
                </a:cubicBezTo>
                <a:close/>
                <a:moveTo>
                  <a:pt x="993" y="372"/>
                </a:moveTo>
                <a:cubicBezTo>
                  <a:pt x="984" y="372"/>
                  <a:pt x="977" y="379"/>
                  <a:pt x="978" y="388"/>
                </a:cubicBezTo>
                <a:cubicBezTo>
                  <a:pt x="978" y="396"/>
                  <a:pt x="985" y="403"/>
                  <a:pt x="994" y="403"/>
                </a:cubicBezTo>
                <a:cubicBezTo>
                  <a:pt x="1002" y="403"/>
                  <a:pt x="1009" y="396"/>
                  <a:pt x="1009" y="387"/>
                </a:cubicBezTo>
                <a:cubicBezTo>
                  <a:pt x="1009" y="378"/>
                  <a:pt x="1002" y="372"/>
                  <a:pt x="993" y="372"/>
                </a:cubicBezTo>
                <a:close/>
                <a:moveTo>
                  <a:pt x="393" y="1008"/>
                </a:moveTo>
                <a:cubicBezTo>
                  <a:pt x="402" y="1008"/>
                  <a:pt x="409" y="1001"/>
                  <a:pt x="408" y="992"/>
                </a:cubicBezTo>
                <a:cubicBezTo>
                  <a:pt x="408" y="983"/>
                  <a:pt x="401" y="976"/>
                  <a:pt x="392" y="977"/>
                </a:cubicBezTo>
                <a:cubicBezTo>
                  <a:pt x="384" y="977"/>
                  <a:pt x="377" y="984"/>
                  <a:pt x="377" y="992"/>
                </a:cubicBezTo>
                <a:cubicBezTo>
                  <a:pt x="377" y="1001"/>
                  <a:pt x="385" y="1008"/>
                  <a:pt x="393" y="1008"/>
                </a:cubicBezTo>
                <a:close/>
                <a:moveTo>
                  <a:pt x="532" y="1295"/>
                </a:moveTo>
                <a:cubicBezTo>
                  <a:pt x="541" y="1295"/>
                  <a:pt x="548" y="1287"/>
                  <a:pt x="548" y="1279"/>
                </a:cubicBezTo>
                <a:cubicBezTo>
                  <a:pt x="547" y="1270"/>
                  <a:pt x="540" y="1263"/>
                  <a:pt x="531" y="1263"/>
                </a:cubicBezTo>
                <a:cubicBezTo>
                  <a:pt x="523" y="1264"/>
                  <a:pt x="516" y="1270"/>
                  <a:pt x="516" y="1279"/>
                </a:cubicBezTo>
                <a:cubicBezTo>
                  <a:pt x="516" y="1288"/>
                  <a:pt x="523" y="1295"/>
                  <a:pt x="532" y="1295"/>
                </a:cubicBezTo>
                <a:close/>
                <a:moveTo>
                  <a:pt x="482" y="1236"/>
                </a:moveTo>
                <a:cubicBezTo>
                  <a:pt x="491" y="1236"/>
                  <a:pt x="498" y="1229"/>
                  <a:pt x="498" y="1220"/>
                </a:cubicBezTo>
                <a:cubicBezTo>
                  <a:pt x="498" y="1212"/>
                  <a:pt x="491" y="1204"/>
                  <a:pt x="483" y="1204"/>
                </a:cubicBezTo>
                <a:cubicBezTo>
                  <a:pt x="474" y="1204"/>
                  <a:pt x="467" y="1211"/>
                  <a:pt x="467" y="1220"/>
                </a:cubicBezTo>
                <a:cubicBezTo>
                  <a:pt x="467" y="1229"/>
                  <a:pt x="473" y="1235"/>
                  <a:pt x="482" y="1236"/>
                </a:cubicBezTo>
                <a:close/>
                <a:moveTo>
                  <a:pt x="412" y="1092"/>
                </a:moveTo>
                <a:cubicBezTo>
                  <a:pt x="421" y="1093"/>
                  <a:pt x="428" y="1086"/>
                  <a:pt x="428" y="1077"/>
                </a:cubicBezTo>
                <a:cubicBezTo>
                  <a:pt x="429" y="1069"/>
                  <a:pt x="422" y="1062"/>
                  <a:pt x="414" y="1061"/>
                </a:cubicBezTo>
                <a:cubicBezTo>
                  <a:pt x="405" y="1060"/>
                  <a:pt x="398" y="1067"/>
                  <a:pt x="397" y="1076"/>
                </a:cubicBezTo>
                <a:cubicBezTo>
                  <a:pt x="397" y="1085"/>
                  <a:pt x="403" y="1092"/>
                  <a:pt x="412" y="1092"/>
                </a:cubicBezTo>
                <a:close/>
                <a:moveTo>
                  <a:pt x="1127" y="411"/>
                </a:moveTo>
                <a:cubicBezTo>
                  <a:pt x="1119" y="411"/>
                  <a:pt x="1112" y="418"/>
                  <a:pt x="1112" y="427"/>
                </a:cubicBezTo>
                <a:cubicBezTo>
                  <a:pt x="1112" y="435"/>
                  <a:pt x="1118" y="442"/>
                  <a:pt x="1127" y="442"/>
                </a:cubicBezTo>
                <a:cubicBezTo>
                  <a:pt x="1135" y="442"/>
                  <a:pt x="1143" y="436"/>
                  <a:pt x="1143" y="427"/>
                </a:cubicBezTo>
                <a:cubicBezTo>
                  <a:pt x="1143" y="419"/>
                  <a:pt x="1136" y="411"/>
                  <a:pt x="1127" y="411"/>
                </a:cubicBezTo>
                <a:close/>
                <a:moveTo>
                  <a:pt x="481" y="601"/>
                </a:moveTo>
                <a:cubicBezTo>
                  <a:pt x="472" y="601"/>
                  <a:pt x="465" y="608"/>
                  <a:pt x="465" y="617"/>
                </a:cubicBezTo>
                <a:cubicBezTo>
                  <a:pt x="465" y="626"/>
                  <a:pt x="472" y="633"/>
                  <a:pt x="481" y="633"/>
                </a:cubicBezTo>
                <a:cubicBezTo>
                  <a:pt x="489" y="632"/>
                  <a:pt x="496" y="626"/>
                  <a:pt x="496" y="617"/>
                </a:cubicBezTo>
                <a:cubicBezTo>
                  <a:pt x="497" y="609"/>
                  <a:pt x="490" y="602"/>
                  <a:pt x="481" y="601"/>
                </a:cubicBezTo>
                <a:close/>
                <a:moveTo>
                  <a:pt x="1425" y="1099"/>
                </a:moveTo>
                <a:cubicBezTo>
                  <a:pt x="1434" y="1099"/>
                  <a:pt x="1441" y="1092"/>
                  <a:pt x="1441" y="1084"/>
                </a:cubicBezTo>
                <a:cubicBezTo>
                  <a:pt x="1441" y="1075"/>
                  <a:pt x="1434" y="1068"/>
                  <a:pt x="1426" y="1068"/>
                </a:cubicBezTo>
                <a:cubicBezTo>
                  <a:pt x="1417" y="1068"/>
                  <a:pt x="1410" y="1075"/>
                  <a:pt x="1410" y="1083"/>
                </a:cubicBezTo>
                <a:cubicBezTo>
                  <a:pt x="1410" y="1092"/>
                  <a:pt x="1417" y="1099"/>
                  <a:pt x="1425" y="1099"/>
                </a:cubicBezTo>
                <a:close/>
                <a:moveTo>
                  <a:pt x="1297" y="1307"/>
                </a:moveTo>
                <a:cubicBezTo>
                  <a:pt x="1306" y="1307"/>
                  <a:pt x="1313" y="1300"/>
                  <a:pt x="1313" y="1291"/>
                </a:cubicBezTo>
                <a:cubicBezTo>
                  <a:pt x="1314" y="1282"/>
                  <a:pt x="1307" y="1275"/>
                  <a:pt x="1298" y="1275"/>
                </a:cubicBezTo>
                <a:cubicBezTo>
                  <a:pt x="1289" y="1275"/>
                  <a:pt x="1283" y="1282"/>
                  <a:pt x="1282" y="1290"/>
                </a:cubicBezTo>
                <a:cubicBezTo>
                  <a:pt x="1282" y="1299"/>
                  <a:pt x="1289" y="1306"/>
                  <a:pt x="1297" y="1307"/>
                </a:cubicBezTo>
                <a:close/>
                <a:moveTo>
                  <a:pt x="1405" y="682"/>
                </a:moveTo>
                <a:cubicBezTo>
                  <a:pt x="1396" y="683"/>
                  <a:pt x="1389" y="690"/>
                  <a:pt x="1390" y="699"/>
                </a:cubicBezTo>
                <a:cubicBezTo>
                  <a:pt x="1390" y="707"/>
                  <a:pt x="1397" y="714"/>
                  <a:pt x="1406" y="713"/>
                </a:cubicBezTo>
                <a:cubicBezTo>
                  <a:pt x="1414" y="713"/>
                  <a:pt x="1421" y="706"/>
                  <a:pt x="1421" y="698"/>
                </a:cubicBezTo>
                <a:cubicBezTo>
                  <a:pt x="1421" y="689"/>
                  <a:pt x="1413" y="682"/>
                  <a:pt x="1405" y="682"/>
                </a:cubicBezTo>
                <a:close/>
                <a:moveTo>
                  <a:pt x="1238" y="1357"/>
                </a:moveTo>
                <a:cubicBezTo>
                  <a:pt x="1247" y="1357"/>
                  <a:pt x="1254" y="1350"/>
                  <a:pt x="1254" y="1342"/>
                </a:cubicBezTo>
                <a:cubicBezTo>
                  <a:pt x="1255" y="1333"/>
                  <a:pt x="1248" y="1326"/>
                  <a:pt x="1239" y="1326"/>
                </a:cubicBezTo>
                <a:cubicBezTo>
                  <a:pt x="1230" y="1326"/>
                  <a:pt x="1223" y="1333"/>
                  <a:pt x="1223" y="1341"/>
                </a:cubicBezTo>
                <a:cubicBezTo>
                  <a:pt x="1223" y="1350"/>
                  <a:pt x="1230" y="1356"/>
                  <a:pt x="1238" y="1357"/>
                </a:cubicBezTo>
                <a:close/>
                <a:moveTo>
                  <a:pt x="801" y="383"/>
                </a:moveTo>
                <a:cubicBezTo>
                  <a:pt x="792" y="383"/>
                  <a:pt x="785" y="390"/>
                  <a:pt x="785" y="398"/>
                </a:cubicBezTo>
                <a:cubicBezTo>
                  <a:pt x="785" y="407"/>
                  <a:pt x="792" y="414"/>
                  <a:pt x="801" y="414"/>
                </a:cubicBezTo>
                <a:cubicBezTo>
                  <a:pt x="809" y="414"/>
                  <a:pt x="816" y="407"/>
                  <a:pt x="816" y="398"/>
                </a:cubicBezTo>
                <a:cubicBezTo>
                  <a:pt x="816" y="390"/>
                  <a:pt x="809" y="383"/>
                  <a:pt x="801" y="383"/>
                </a:cubicBezTo>
                <a:close/>
                <a:moveTo>
                  <a:pt x="1392" y="1178"/>
                </a:moveTo>
                <a:cubicBezTo>
                  <a:pt x="1401" y="1177"/>
                  <a:pt x="1407" y="1170"/>
                  <a:pt x="1407" y="1162"/>
                </a:cubicBezTo>
                <a:cubicBezTo>
                  <a:pt x="1407" y="1153"/>
                  <a:pt x="1400" y="1146"/>
                  <a:pt x="1391" y="1146"/>
                </a:cubicBezTo>
                <a:cubicBezTo>
                  <a:pt x="1383" y="1147"/>
                  <a:pt x="1376" y="1154"/>
                  <a:pt x="1376" y="1163"/>
                </a:cubicBezTo>
                <a:cubicBezTo>
                  <a:pt x="1376" y="1172"/>
                  <a:pt x="1383" y="1178"/>
                  <a:pt x="1392" y="1178"/>
                </a:cubicBezTo>
                <a:close/>
                <a:moveTo>
                  <a:pt x="939" y="368"/>
                </a:moveTo>
                <a:cubicBezTo>
                  <a:pt x="931" y="368"/>
                  <a:pt x="924" y="374"/>
                  <a:pt x="924" y="383"/>
                </a:cubicBezTo>
                <a:cubicBezTo>
                  <a:pt x="924" y="391"/>
                  <a:pt x="931" y="399"/>
                  <a:pt x="939" y="399"/>
                </a:cubicBezTo>
                <a:cubicBezTo>
                  <a:pt x="948" y="399"/>
                  <a:pt x="955" y="392"/>
                  <a:pt x="955" y="383"/>
                </a:cubicBezTo>
                <a:cubicBezTo>
                  <a:pt x="955" y="375"/>
                  <a:pt x="948" y="368"/>
                  <a:pt x="939" y="368"/>
                </a:cubicBezTo>
                <a:close/>
                <a:moveTo>
                  <a:pt x="874" y="1462"/>
                </a:moveTo>
                <a:cubicBezTo>
                  <a:pt x="882" y="1462"/>
                  <a:pt x="889" y="1455"/>
                  <a:pt x="889" y="1446"/>
                </a:cubicBezTo>
                <a:cubicBezTo>
                  <a:pt x="889" y="1438"/>
                  <a:pt x="883" y="1431"/>
                  <a:pt x="874" y="1431"/>
                </a:cubicBezTo>
                <a:cubicBezTo>
                  <a:pt x="866" y="1430"/>
                  <a:pt x="858" y="1437"/>
                  <a:pt x="858" y="1446"/>
                </a:cubicBezTo>
                <a:cubicBezTo>
                  <a:pt x="858" y="1454"/>
                  <a:pt x="865" y="1462"/>
                  <a:pt x="874" y="1462"/>
                </a:cubicBezTo>
                <a:close/>
                <a:moveTo>
                  <a:pt x="1095" y="1426"/>
                </a:moveTo>
                <a:cubicBezTo>
                  <a:pt x="1104" y="1426"/>
                  <a:pt x="1111" y="1419"/>
                  <a:pt x="1111" y="1411"/>
                </a:cubicBezTo>
                <a:cubicBezTo>
                  <a:pt x="1111" y="1402"/>
                  <a:pt x="1105" y="1395"/>
                  <a:pt x="1096" y="1395"/>
                </a:cubicBezTo>
                <a:cubicBezTo>
                  <a:pt x="1087" y="1395"/>
                  <a:pt x="1080" y="1402"/>
                  <a:pt x="1080" y="1410"/>
                </a:cubicBezTo>
                <a:cubicBezTo>
                  <a:pt x="1080" y="1419"/>
                  <a:pt x="1087" y="1426"/>
                  <a:pt x="1095" y="1426"/>
                </a:cubicBezTo>
                <a:close/>
                <a:moveTo>
                  <a:pt x="1268" y="1331"/>
                </a:moveTo>
                <a:cubicBezTo>
                  <a:pt x="1277" y="1331"/>
                  <a:pt x="1284" y="1324"/>
                  <a:pt x="1284" y="1316"/>
                </a:cubicBezTo>
                <a:cubicBezTo>
                  <a:pt x="1284" y="1307"/>
                  <a:pt x="1277" y="1300"/>
                  <a:pt x="1269" y="1300"/>
                </a:cubicBezTo>
                <a:cubicBezTo>
                  <a:pt x="1260" y="1300"/>
                  <a:pt x="1253" y="1307"/>
                  <a:pt x="1253" y="1316"/>
                </a:cubicBezTo>
                <a:cubicBezTo>
                  <a:pt x="1253" y="1324"/>
                  <a:pt x="1260" y="1331"/>
                  <a:pt x="1268" y="1331"/>
                </a:cubicBezTo>
                <a:close/>
                <a:moveTo>
                  <a:pt x="412" y="759"/>
                </a:moveTo>
                <a:cubicBezTo>
                  <a:pt x="403" y="759"/>
                  <a:pt x="396" y="766"/>
                  <a:pt x="396" y="775"/>
                </a:cubicBezTo>
                <a:cubicBezTo>
                  <a:pt x="396" y="783"/>
                  <a:pt x="403" y="790"/>
                  <a:pt x="412" y="790"/>
                </a:cubicBezTo>
                <a:cubicBezTo>
                  <a:pt x="421" y="790"/>
                  <a:pt x="427" y="783"/>
                  <a:pt x="427" y="774"/>
                </a:cubicBezTo>
                <a:cubicBezTo>
                  <a:pt x="427" y="766"/>
                  <a:pt x="420" y="759"/>
                  <a:pt x="412" y="759"/>
                </a:cubicBezTo>
                <a:close/>
                <a:moveTo>
                  <a:pt x="507" y="1265"/>
                </a:moveTo>
                <a:cubicBezTo>
                  <a:pt x="516" y="1265"/>
                  <a:pt x="523" y="1258"/>
                  <a:pt x="523" y="1249"/>
                </a:cubicBezTo>
                <a:cubicBezTo>
                  <a:pt x="523" y="1240"/>
                  <a:pt x="516" y="1233"/>
                  <a:pt x="507" y="1233"/>
                </a:cubicBezTo>
                <a:cubicBezTo>
                  <a:pt x="499" y="1234"/>
                  <a:pt x="492" y="1240"/>
                  <a:pt x="492" y="1249"/>
                </a:cubicBezTo>
                <a:cubicBezTo>
                  <a:pt x="491" y="1257"/>
                  <a:pt x="498" y="1264"/>
                  <a:pt x="507" y="1265"/>
                </a:cubicBezTo>
                <a:close/>
                <a:moveTo>
                  <a:pt x="446" y="681"/>
                </a:moveTo>
                <a:cubicBezTo>
                  <a:pt x="437" y="681"/>
                  <a:pt x="430" y="688"/>
                  <a:pt x="430" y="697"/>
                </a:cubicBezTo>
                <a:cubicBezTo>
                  <a:pt x="431" y="705"/>
                  <a:pt x="438" y="712"/>
                  <a:pt x="446" y="712"/>
                </a:cubicBezTo>
                <a:cubicBezTo>
                  <a:pt x="455" y="711"/>
                  <a:pt x="461" y="705"/>
                  <a:pt x="461" y="696"/>
                </a:cubicBezTo>
                <a:cubicBezTo>
                  <a:pt x="461" y="687"/>
                  <a:pt x="454" y="680"/>
                  <a:pt x="446" y="681"/>
                </a:cubicBezTo>
                <a:close/>
                <a:moveTo>
                  <a:pt x="1446" y="1029"/>
                </a:moveTo>
                <a:cubicBezTo>
                  <a:pt x="1446" y="1020"/>
                  <a:pt x="1439" y="1013"/>
                  <a:pt x="1430" y="1013"/>
                </a:cubicBezTo>
                <a:cubicBezTo>
                  <a:pt x="1422" y="1014"/>
                  <a:pt x="1415" y="1021"/>
                  <a:pt x="1415" y="1030"/>
                </a:cubicBezTo>
                <a:cubicBezTo>
                  <a:pt x="1416" y="1038"/>
                  <a:pt x="1423" y="1045"/>
                  <a:pt x="1432" y="1044"/>
                </a:cubicBezTo>
                <a:cubicBezTo>
                  <a:pt x="1440" y="1044"/>
                  <a:pt x="1446" y="1037"/>
                  <a:pt x="1446" y="1029"/>
                </a:cubicBezTo>
                <a:close/>
                <a:moveTo>
                  <a:pt x="1460" y="866"/>
                </a:moveTo>
                <a:cubicBezTo>
                  <a:pt x="1460" y="858"/>
                  <a:pt x="1453" y="851"/>
                  <a:pt x="1444" y="851"/>
                </a:cubicBezTo>
                <a:cubicBezTo>
                  <a:pt x="1436" y="851"/>
                  <a:pt x="1429" y="857"/>
                  <a:pt x="1429" y="865"/>
                </a:cubicBezTo>
                <a:cubicBezTo>
                  <a:pt x="1429" y="874"/>
                  <a:pt x="1435" y="881"/>
                  <a:pt x="1444" y="882"/>
                </a:cubicBezTo>
                <a:cubicBezTo>
                  <a:pt x="1453" y="882"/>
                  <a:pt x="1460" y="875"/>
                  <a:pt x="1460" y="866"/>
                </a:cubicBezTo>
                <a:close/>
                <a:moveTo>
                  <a:pt x="740" y="1422"/>
                </a:moveTo>
                <a:cubicBezTo>
                  <a:pt x="748" y="1423"/>
                  <a:pt x="756" y="1416"/>
                  <a:pt x="756" y="1407"/>
                </a:cubicBezTo>
                <a:cubicBezTo>
                  <a:pt x="756" y="1399"/>
                  <a:pt x="749" y="1392"/>
                  <a:pt x="740" y="1392"/>
                </a:cubicBezTo>
                <a:cubicBezTo>
                  <a:pt x="731" y="1392"/>
                  <a:pt x="725" y="1398"/>
                  <a:pt x="725" y="1407"/>
                </a:cubicBezTo>
                <a:cubicBezTo>
                  <a:pt x="725" y="1416"/>
                  <a:pt x="731" y="1422"/>
                  <a:pt x="740" y="1422"/>
                </a:cubicBezTo>
                <a:close/>
                <a:moveTo>
                  <a:pt x="661" y="1388"/>
                </a:moveTo>
                <a:cubicBezTo>
                  <a:pt x="669" y="1388"/>
                  <a:pt x="676" y="1381"/>
                  <a:pt x="676" y="1373"/>
                </a:cubicBezTo>
                <a:cubicBezTo>
                  <a:pt x="676" y="1364"/>
                  <a:pt x="669" y="1357"/>
                  <a:pt x="660" y="1357"/>
                </a:cubicBezTo>
                <a:cubicBezTo>
                  <a:pt x="652" y="1358"/>
                  <a:pt x="645" y="1364"/>
                  <a:pt x="645" y="1372"/>
                </a:cubicBezTo>
                <a:cubicBezTo>
                  <a:pt x="645" y="1381"/>
                  <a:pt x="652" y="1388"/>
                  <a:pt x="661" y="1388"/>
                </a:cubicBezTo>
                <a:close/>
                <a:moveTo>
                  <a:pt x="1381" y="653"/>
                </a:moveTo>
                <a:cubicBezTo>
                  <a:pt x="1372" y="652"/>
                  <a:pt x="1365" y="659"/>
                  <a:pt x="1364" y="668"/>
                </a:cubicBezTo>
                <a:cubicBezTo>
                  <a:pt x="1364" y="676"/>
                  <a:pt x="1370" y="683"/>
                  <a:pt x="1379" y="684"/>
                </a:cubicBezTo>
                <a:cubicBezTo>
                  <a:pt x="1387" y="684"/>
                  <a:pt x="1395" y="677"/>
                  <a:pt x="1395" y="669"/>
                </a:cubicBezTo>
                <a:cubicBezTo>
                  <a:pt x="1395" y="660"/>
                  <a:pt x="1389" y="653"/>
                  <a:pt x="1381" y="653"/>
                </a:cubicBezTo>
                <a:close/>
                <a:moveTo>
                  <a:pt x="1012" y="1446"/>
                </a:moveTo>
                <a:cubicBezTo>
                  <a:pt x="1021" y="1446"/>
                  <a:pt x="1028" y="1439"/>
                  <a:pt x="1027" y="1431"/>
                </a:cubicBezTo>
                <a:cubicBezTo>
                  <a:pt x="1027" y="1422"/>
                  <a:pt x="1020" y="1415"/>
                  <a:pt x="1012" y="1415"/>
                </a:cubicBezTo>
                <a:cubicBezTo>
                  <a:pt x="1003" y="1416"/>
                  <a:pt x="997" y="1422"/>
                  <a:pt x="996" y="1431"/>
                </a:cubicBezTo>
                <a:cubicBezTo>
                  <a:pt x="996" y="1439"/>
                  <a:pt x="1004" y="1446"/>
                  <a:pt x="1012" y="1446"/>
                </a:cubicBezTo>
                <a:close/>
                <a:moveTo>
                  <a:pt x="1424" y="766"/>
                </a:moveTo>
                <a:cubicBezTo>
                  <a:pt x="1416" y="766"/>
                  <a:pt x="1409" y="773"/>
                  <a:pt x="1409" y="781"/>
                </a:cubicBezTo>
                <a:cubicBezTo>
                  <a:pt x="1409" y="790"/>
                  <a:pt x="1416" y="797"/>
                  <a:pt x="1425" y="797"/>
                </a:cubicBezTo>
                <a:cubicBezTo>
                  <a:pt x="1434" y="797"/>
                  <a:pt x="1440" y="790"/>
                  <a:pt x="1440" y="781"/>
                </a:cubicBezTo>
                <a:cubicBezTo>
                  <a:pt x="1440" y="773"/>
                  <a:pt x="1433" y="766"/>
                  <a:pt x="1424" y="766"/>
                </a:cubicBezTo>
                <a:close/>
                <a:moveTo>
                  <a:pt x="382" y="938"/>
                </a:moveTo>
                <a:cubicBezTo>
                  <a:pt x="382" y="947"/>
                  <a:pt x="388" y="954"/>
                  <a:pt x="397" y="954"/>
                </a:cubicBezTo>
                <a:cubicBezTo>
                  <a:pt x="406" y="954"/>
                  <a:pt x="413" y="947"/>
                  <a:pt x="413" y="939"/>
                </a:cubicBezTo>
                <a:cubicBezTo>
                  <a:pt x="413" y="930"/>
                  <a:pt x="406" y="923"/>
                  <a:pt x="397" y="923"/>
                </a:cubicBezTo>
                <a:cubicBezTo>
                  <a:pt x="389" y="923"/>
                  <a:pt x="382" y="930"/>
                  <a:pt x="382" y="938"/>
                </a:cubicBezTo>
                <a:close/>
                <a:moveTo>
                  <a:pt x="687" y="427"/>
                </a:moveTo>
                <a:cubicBezTo>
                  <a:pt x="678" y="428"/>
                  <a:pt x="672" y="434"/>
                  <a:pt x="672" y="443"/>
                </a:cubicBezTo>
                <a:cubicBezTo>
                  <a:pt x="672" y="451"/>
                  <a:pt x="679" y="458"/>
                  <a:pt x="687" y="458"/>
                </a:cubicBezTo>
                <a:cubicBezTo>
                  <a:pt x="696" y="458"/>
                  <a:pt x="703" y="451"/>
                  <a:pt x="703" y="443"/>
                </a:cubicBezTo>
                <a:cubicBezTo>
                  <a:pt x="703" y="434"/>
                  <a:pt x="696" y="427"/>
                  <a:pt x="687" y="427"/>
                </a:cubicBezTo>
                <a:close/>
                <a:moveTo>
                  <a:pt x="1231" y="475"/>
                </a:moveTo>
                <a:cubicBezTo>
                  <a:pt x="1222" y="475"/>
                  <a:pt x="1216" y="482"/>
                  <a:pt x="1216" y="491"/>
                </a:cubicBezTo>
                <a:cubicBezTo>
                  <a:pt x="1216" y="499"/>
                  <a:pt x="1223" y="506"/>
                  <a:pt x="1231" y="506"/>
                </a:cubicBezTo>
                <a:cubicBezTo>
                  <a:pt x="1240" y="506"/>
                  <a:pt x="1247" y="499"/>
                  <a:pt x="1247" y="490"/>
                </a:cubicBezTo>
                <a:cubicBezTo>
                  <a:pt x="1247" y="482"/>
                  <a:pt x="1239" y="475"/>
                  <a:pt x="1231" y="475"/>
                </a:cubicBezTo>
                <a:close/>
                <a:moveTo>
                  <a:pt x="494" y="592"/>
                </a:moveTo>
                <a:cubicBezTo>
                  <a:pt x="494" y="601"/>
                  <a:pt x="501" y="608"/>
                  <a:pt x="510" y="608"/>
                </a:cubicBezTo>
                <a:cubicBezTo>
                  <a:pt x="519" y="607"/>
                  <a:pt x="526" y="600"/>
                  <a:pt x="525" y="592"/>
                </a:cubicBezTo>
                <a:cubicBezTo>
                  <a:pt x="525" y="584"/>
                  <a:pt x="518" y="577"/>
                  <a:pt x="510" y="577"/>
                </a:cubicBezTo>
                <a:cubicBezTo>
                  <a:pt x="501" y="576"/>
                  <a:pt x="494" y="583"/>
                  <a:pt x="494" y="592"/>
                </a:cubicBezTo>
                <a:close/>
                <a:moveTo>
                  <a:pt x="437" y="1121"/>
                </a:moveTo>
                <a:cubicBezTo>
                  <a:pt x="446" y="1121"/>
                  <a:pt x="452" y="1115"/>
                  <a:pt x="453" y="1106"/>
                </a:cubicBezTo>
                <a:cubicBezTo>
                  <a:pt x="453" y="1097"/>
                  <a:pt x="446" y="1090"/>
                  <a:pt x="437" y="1090"/>
                </a:cubicBezTo>
                <a:cubicBezTo>
                  <a:pt x="429" y="1090"/>
                  <a:pt x="422" y="1097"/>
                  <a:pt x="422" y="1105"/>
                </a:cubicBezTo>
                <a:cubicBezTo>
                  <a:pt x="422" y="1114"/>
                  <a:pt x="429" y="1121"/>
                  <a:pt x="437" y="1121"/>
                </a:cubicBezTo>
                <a:close/>
                <a:moveTo>
                  <a:pt x="392" y="830"/>
                </a:moveTo>
                <a:cubicBezTo>
                  <a:pt x="392" y="838"/>
                  <a:pt x="399" y="845"/>
                  <a:pt x="408" y="845"/>
                </a:cubicBezTo>
                <a:cubicBezTo>
                  <a:pt x="416" y="844"/>
                  <a:pt x="423" y="837"/>
                  <a:pt x="423" y="829"/>
                </a:cubicBezTo>
                <a:cubicBezTo>
                  <a:pt x="423" y="821"/>
                  <a:pt x="415" y="813"/>
                  <a:pt x="407" y="814"/>
                </a:cubicBezTo>
                <a:cubicBezTo>
                  <a:pt x="398" y="814"/>
                  <a:pt x="392" y="821"/>
                  <a:pt x="392" y="830"/>
                </a:cubicBezTo>
                <a:close/>
                <a:moveTo>
                  <a:pt x="658" y="452"/>
                </a:moveTo>
                <a:cubicBezTo>
                  <a:pt x="649" y="452"/>
                  <a:pt x="643" y="459"/>
                  <a:pt x="643" y="468"/>
                </a:cubicBezTo>
                <a:cubicBezTo>
                  <a:pt x="643" y="477"/>
                  <a:pt x="650" y="483"/>
                  <a:pt x="659" y="483"/>
                </a:cubicBezTo>
                <a:cubicBezTo>
                  <a:pt x="667" y="483"/>
                  <a:pt x="674" y="476"/>
                  <a:pt x="674" y="467"/>
                </a:cubicBezTo>
                <a:cubicBezTo>
                  <a:pt x="674" y="459"/>
                  <a:pt x="666" y="452"/>
                  <a:pt x="658" y="452"/>
                </a:cubicBezTo>
                <a:close/>
                <a:moveTo>
                  <a:pt x="1440" y="904"/>
                </a:moveTo>
                <a:cubicBezTo>
                  <a:pt x="1432" y="904"/>
                  <a:pt x="1425" y="911"/>
                  <a:pt x="1425" y="919"/>
                </a:cubicBezTo>
                <a:cubicBezTo>
                  <a:pt x="1424" y="928"/>
                  <a:pt x="1432" y="935"/>
                  <a:pt x="1440" y="935"/>
                </a:cubicBezTo>
                <a:cubicBezTo>
                  <a:pt x="1449" y="935"/>
                  <a:pt x="1455" y="929"/>
                  <a:pt x="1455" y="920"/>
                </a:cubicBezTo>
                <a:cubicBezTo>
                  <a:pt x="1456" y="911"/>
                  <a:pt x="1449" y="904"/>
                  <a:pt x="1440" y="904"/>
                </a:cubicBezTo>
                <a:close/>
                <a:moveTo>
                  <a:pt x="1256" y="505"/>
                </a:moveTo>
                <a:cubicBezTo>
                  <a:pt x="1248" y="505"/>
                  <a:pt x="1241" y="512"/>
                  <a:pt x="1240" y="520"/>
                </a:cubicBezTo>
                <a:cubicBezTo>
                  <a:pt x="1240" y="529"/>
                  <a:pt x="1247" y="536"/>
                  <a:pt x="1256" y="536"/>
                </a:cubicBezTo>
                <a:cubicBezTo>
                  <a:pt x="1265" y="536"/>
                  <a:pt x="1271" y="529"/>
                  <a:pt x="1271" y="521"/>
                </a:cubicBezTo>
                <a:cubicBezTo>
                  <a:pt x="1271" y="512"/>
                  <a:pt x="1264" y="505"/>
                  <a:pt x="1256" y="505"/>
                </a:cubicBezTo>
                <a:close/>
                <a:moveTo>
                  <a:pt x="387" y="883"/>
                </a:moveTo>
                <a:cubicBezTo>
                  <a:pt x="387" y="892"/>
                  <a:pt x="393" y="899"/>
                  <a:pt x="402" y="899"/>
                </a:cubicBezTo>
                <a:cubicBezTo>
                  <a:pt x="410" y="899"/>
                  <a:pt x="417" y="893"/>
                  <a:pt x="418" y="885"/>
                </a:cubicBezTo>
                <a:cubicBezTo>
                  <a:pt x="418" y="876"/>
                  <a:pt x="411" y="869"/>
                  <a:pt x="403" y="868"/>
                </a:cubicBezTo>
                <a:cubicBezTo>
                  <a:pt x="394" y="868"/>
                  <a:pt x="387" y="875"/>
                  <a:pt x="387" y="883"/>
                </a:cubicBezTo>
                <a:close/>
                <a:moveTo>
                  <a:pt x="1435" y="990"/>
                </a:moveTo>
                <a:cubicBezTo>
                  <a:pt x="1443" y="990"/>
                  <a:pt x="1450" y="983"/>
                  <a:pt x="1450" y="975"/>
                </a:cubicBezTo>
                <a:cubicBezTo>
                  <a:pt x="1451" y="966"/>
                  <a:pt x="1444" y="959"/>
                  <a:pt x="1435" y="959"/>
                </a:cubicBezTo>
                <a:cubicBezTo>
                  <a:pt x="1427" y="959"/>
                  <a:pt x="1419" y="966"/>
                  <a:pt x="1420" y="975"/>
                </a:cubicBezTo>
                <a:cubicBezTo>
                  <a:pt x="1420" y="983"/>
                  <a:pt x="1426" y="989"/>
                  <a:pt x="1435" y="990"/>
                </a:cubicBezTo>
                <a:close/>
                <a:moveTo>
                  <a:pt x="1152" y="441"/>
                </a:moveTo>
                <a:cubicBezTo>
                  <a:pt x="1143" y="441"/>
                  <a:pt x="1136" y="448"/>
                  <a:pt x="1136" y="457"/>
                </a:cubicBezTo>
                <a:cubicBezTo>
                  <a:pt x="1136" y="465"/>
                  <a:pt x="1144" y="472"/>
                  <a:pt x="1152" y="472"/>
                </a:cubicBezTo>
                <a:cubicBezTo>
                  <a:pt x="1161" y="472"/>
                  <a:pt x="1168" y="464"/>
                  <a:pt x="1167" y="456"/>
                </a:cubicBezTo>
                <a:cubicBezTo>
                  <a:pt x="1167" y="447"/>
                  <a:pt x="1160" y="441"/>
                  <a:pt x="1152" y="441"/>
                </a:cubicBezTo>
                <a:close/>
                <a:moveTo>
                  <a:pt x="629" y="477"/>
                </a:moveTo>
                <a:cubicBezTo>
                  <a:pt x="620" y="477"/>
                  <a:pt x="613" y="484"/>
                  <a:pt x="613" y="492"/>
                </a:cubicBezTo>
                <a:cubicBezTo>
                  <a:pt x="613" y="501"/>
                  <a:pt x="620" y="508"/>
                  <a:pt x="628" y="508"/>
                </a:cubicBezTo>
                <a:cubicBezTo>
                  <a:pt x="636" y="508"/>
                  <a:pt x="644" y="501"/>
                  <a:pt x="644" y="492"/>
                </a:cubicBezTo>
                <a:cubicBezTo>
                  <a:pt x="644" y="484"/>
                  <a:pt x="637" y="477"/>
                  <a:pt x="629" y="477"/>
                </a:cubicBezTo>
                <a:close/>
                <a:moveTo>
                  <a:pt x="540" y="552"/>
                </a:moveTo>
                <a:cubicBezTo>
                  <a:pt x="531" y="552"/>
                  <a:pt x="524" y="559"/>
                  <a:pt x="524" y="567"/>
                </a:cubicBezTo>
                <a:cubicBezTo>
                  <a:pt x="524" y="576"/>
                  <a:pt x="531" y="583"/>
                  <a:pt x="540" y="583"/>
                </a:cubicBezTo>
                <a:cubicBezTo>
                  <a:pt x="548" y="583"/>
                  <a:pt x="555" y="576"/>
                  <a:pt x="555" y="568"/>
                </a:cubicBezTo>
                <a:cubicBezTo>
                  <a:pt x="555" y="559"/>
                  <a:pt x="549" y="552"/>
                  <a:pt x="540" y="552"/>
                </a:cubicBezTo>
                <a:close/>
                <a:moveTo>
                  <a:pt x="1355" y="623"/>
                </a:moveTo>
                <a:cubicBezTo>
                  <a:pt x="1347" y="623"/>
                  <a:pt x="1339" y="630"/>
                  <a:pt x="1339" y="638"/>
                </a:cubicBezTo>
                <a:cubicBezTo>
                  <a:pt x="1340" y="647"/>
                  <a:pt x="1347" y="654"/>
                  <a:pt x="1356" y="653"/>
                </a:cubicBezTo>
                <a:cubicBezTo>
                  <a:pt x="1364" y="653"/>
                  <a:pt x="1370" y="646"/>
                  <a:pt x="1370" y="638"/>
                </a:cubicBezTo>
                <a:cubicBezTo>
                  <a:pt x="1370" y="630"/>
                  <a:pt x="1363" y="623"/>
                  <a:pt x="1355" y="623"/>
                </a:cubicBezTo>
                <a:close/>
                <a:moveTo>
                  <a:pt x="772" y="408"/>
                </a:moveTo>
                <a:cubicBezTo>
                  <a:pt x="763" y="408"/>
                  <a:pt x="756" y="415"/>
                  <a:pt x="756" y="423"/>
                </a:cubicBezTo>
                <a:cubicBezTo>
                  <a:pt x="756" y="432"/>
                  <a:pt x="763" y="438"/>
                  <a:pt x="771" y="438"/>
                </a:cubicBezTo>
                <a:cubicBezTo>
                  <a:pt x="780" y="439"/>
                  <a:pt x="786" y="432"/>
                  <a:pt x="787" y="424"/>
                </a:cubicBezTo>
                <a:cubicBezTo>
                  <a:pt x="787" y="415"/>
                  <a:pt x="780" y="408"/>
                  <a:pt x="772" y="408"/>
                </a:cubicBezTo>
                <a:close/>
                <a:moveTo>
                  <a:pt x="1072" y="406"/>
                </a:moveTo>
                <a:cubicBezTo>
                  <a:pt x="1064" y="407"/>
                  <a:pt x="1057" y="414"/>
                  <a:pt x="1057" y="422"/>
                </a:cubicBezTo>
                <a:cubicBezTo>
                  <a:pt x="1058" y="431"/>
                  <a:pt x="1065" y="437"/>
                  <a:pt x="1073" y="437"/>
                </a:cubicBezTo>
                <a:cubicBezTo>
                  <a:pt x="1082" y="436"/>
                  <a:pt x="1088" y="429"/>
                  <a:pt x="1088" y="421"/>
                </a:cubicBezTo>
                <a:cubicBezTo>
                  <a:pt x="1088" y="413"/>
                  <a:pt x="1080" y="406"/>
                  <a:pt x="1072" y="406"/>
                </a:cubicBezTo>
                <a:close/>
                <a:moveTo>
                  <a:pt x="1362" y="1202"/>
                </a:moveTo>
                <a:cubicBezTo>
                  <a:pt x="1370" y="1202"/>
                  <a:pt x="1377" y="1195"/>
                  <a:pt x="1377" y="1187"/>
                </a:cubicBezTo>
                <a:cubicBezTo>
                  <a:pt x="1377" y="1178"/>
                  <a:pt x="1371" y="1172"/>
                  <a:pt x="1362" y="1172"/>
                </a:cubicBezTo>
                <a:cubicBezTo>
                  <a:pt x="1353" y="1171"/>
                  <a:pt x="1346" y="1178"/>
                  <a:pt x="1346" y="1187"/>
                </a:cubicBezTo>
                <a:cubicBezTo>
                  <a:pt x="1346" y="1195"/>
                  <a:pt x="1354" y="1203"/>
                  <a:pt x="1362" y="1202"/>
                </a:cubicBezTo>
                <a:close/>
                <a:moveTo>
                  <a:pt x="1280" y="534"/>
                </a:moveTo>
                <a:cubicBezTo>
                  <a:pt x="1272" y="534"/>
                  <a:pt x="1265" y="541"/>
                  <a:pt x="1265" y="550"/>
                </a:cubicBezTo>
                <a:cubicBezTo>
                  <a:pt x="1265" y="558"/>
                  <a:pt x="1272" y="565"/>
                  <a:pt x="1280" y="565"/>
                </a:cubicBezTo>
                <a:cubicBezTo>
                  <a:pt x="1289" y="565"/>
                  <a:pt x="1296" y="558"/>
                  <a:pt x="1296" y="549"/>
                </a:cubicBezTo>
                <a:cubicBezTo>
                  <a:pt x="1296" y="541"/>
                  <a:pt x="1289" y="534"/>
                  <a:pt x="1280" y="534"/>
                </a:cubicBezTo>
                <a:close/>
                <a:moveTo>
                  <a:pt x="855" y="387"/>
                </a:moveTo>
                <a:cubicBezTo>
                  <a:pt x="847" y="387"/>
                  <a:pt x="840" y="394"/>
                  <a:pt x="840" y="402"/>
                </a:cubicBezTo>
                <a:cubicBezTo>
                  <a:pt x="839" y="411"/>
                  <a:pt x="847" y="418"/>
                  <a:pt x="855" y="418"/>
                </a:cubicBezTo>
                <a:cubicBezTo>
                  <a:pt x="864" y="418"/>
                  <a:pt x="870" y="412"/>
                  <a:pt x="870" y="403"/>
                </a:cubicBezTo>
                <a:cubicBezTo>
                  <a:pt x="871" y="394"/>
                  <a:pt x="864" y="387"/>
                  <a:pt x="855" y="387"/>
                </a:cubicBezTo>
                <a:close/>
                <a:moveTo>
                  <a:pt x="1330" y="594"/>
                </a:moveTo>
                <a:cubicBezTo>
                  <a:pt x="1322" y="594"/>
                  <a:pt x="1315" y="601"/>
                  <a:pt x="1315" y="609"/>
                </a:cubicBezTo>
                <a:cubicBezTo>
                  <a:pt x="1315" y="618"/>
                  <a:pt x="1321" y="624"/>
                  <a:pt x="1330" y="624"/>
                </a:cubicBezTo>
                <a:cubicBezTo>
                  <a:pt x="1338" y="624"/>
                  <a:pt x="1345" y="618"/>
                  <a:pt x="1346" y="610"/>
                </a:cubicBezTo>
                <a:cubicBezTo>
                  <a:pt x="1346" y="601"/>
                  <a:pt x="1338" y="594"/>
                  <a:pt x="1330" y="594"/>
                </a:cubicBezTo>
                <a:close/>
                <a:moveTo>
                  <a:pt x="1435" y="836"/>
                </a:moveTo>
                <a:cubicBezTo>
                  <a:pt x="1435" y="828"/>
                  <a:pt x="1428" y="821"/>
                  <a:pt x="1419" y="821"/>
                </a:cubicBezTo>
                <a:cubicBezTo>
                  <a:pt x="1411" y="821"/>
                  <a:pt x="1404" y="828"/>
                  <a:pt x="1404" y="836"/>
                </a:cubicBezTo>
                <a:cubicBezTo>
                  <a:pt x="1404" y="845"/>
                  <a:pt x="1411" y="851"/>
                  <a:pt x="1420" y="851"/>
                </a:cubicBezTo>
                <a:cubicBezTo>
                  <a:pt x="1428" y="851"/>
                  <a:pt x="1435" y="845"/>
                  <a:pt x="1435" y="836"/>
                </a:cubicBezTo>
                <a:close/>
                <a:moveTo>
                  <a:pt x="1333" y="1228"/>
                </a:moveTo>
                <a:cubicBezTo>
                  <a:pt x="1341" y="1228"/>
                  <a:pt x="1348" y="1221"/>
                  <a:pt x="1348" y="1212"/>
                </a:cubicBezTo>
                <a:cubicBezTo>
                  <a:pt x="1348" y="1204"/>
                  <a:pt x="1341" y="1197"/>
                  <a:pt x="1333" y="1197"/>
                </a:cubicBezTo>
                <a:cubicBezTo>
                  <a:pt x="1325" y="1197"/>
                  <a:pt x="1318" y="1204"/>
                  <a:pt x="1317" y="1212"/>
                </a:cubicBezTo>
                <a:cubicBezTo>
                  <a:pt x="1317" y="1220"/>
                  <a:pt x="1325" y="1228"/>
                  <a:pt x="1333" y="1228"/>
                </a:cubicBezTo>
                <a:close/>
                <a:moveTo>
                  <a:pt x="910" y="392"/>
                </a:moveTo>
                <a:cubicBezTo>
                  <a:pt x="902" y="392"/>
                  <a:pt x="895" y="400"/>
                  <a:pt x="894" y="408"/>
                </a:cubicBezTo>
                <a:cubicBezTo>
                  <a:pt x="894" y="416"/>
                  <a:pt x="901" y="423"/>
                  <a:pt x="910" y="423"/>
                </a:cubicBezTo>
                <a:cubicBezTo>
                  <a:pt x="919" y="423"/>
                  <a:pt x="925" y="416"/>
                  <a:pt x="925" y="408"/>
                </a:cubicBezTo>
                <a:cubicBezTo>
                  <a:pt x="925" y="399"/>
                  <a:pt x="918" y="392"/>
                  <a:pt x="910" y="392"/>
                </a:cubicBezTo>
                <a:close/>
                <a:moveTo>
                  <a:pt x="570" y="527"/>
                </a:moveTo>
                <a:cubicBezTo>
                  <a:pt x="561" y="526"/>
                  <a:pt x="555" y="533"/>
                  <a:pt x="554" y="541"/>
                </a:cubicBezTo>
                <a:cubicBezTo>
                  <a:pt x="554" y="550"/>
                  <a:pt x="561" y="557"/>
                  <a:pt x="570" y="557"/>
                </a:cubicBezTo>
                <a:cubicBezTo>
                  <a:pt x="578" y="557"/>
                  <a:pt x="585" y="550"/>
                  <a:pt x="585" y="542"/>
                </a:cubicBezTo>
                <a:cubicBezTo>
                  <a:pt x="585" y="534"/>
                  <a:pt x="578" y="527"/>
                  <a:pt x="570" y="527"/>
                </a:cubicBezTo>
                <a:close/>
                <a:moveTo>
                  <a:pt x="476" y="655"/>
                </a:moveTo>
                <a:cubicBezTo>
                  <a:pt x="467" y="655"/>
                  <a:pt x="460" y="663"/>
                  <a:pt x="461" y="671"/>
                </a:cubicBezTo>
                <a:cubicBezTo>
                  <a:pt x="461" y="680"/>
                  <a:pt x="468" y="686"/>
                  <a:pt x="476" y="686"/>
                </a:cubicBezTo>
                <a:cubicBezTo>
                  <a:pt x="484" y="686"/>
                  <a:pt x="491" y="679"/>
                  <a:pt x="491" y="670"/>
                </a:cubicBezTo>
                <a:cubicBezTo>
                  <a:pt x="491" y="662"/>
                  <a:pt x="484" y="655"/>
                  <a:pt x="476" y="655"/>
                </a:cubicBezTo>
                <a:close/>
                <a:moveTo>
                  <a:pt x="795" y="1426"/>
                </a:moveTo>
                <a:cubicBezTo>
                  <a:pt x="803" y="1426"/>
                  <a:pt x="810" y="1420"/>
                  <a:pt x="810" y="1411"/>
                </a:cubicBezTo>
                <a:cubicBezTo>
                  <a:pt x="810" y="1403"/>
                  <a:pt x="803" y="1395"/>
                  <a:pt x="794" y="1396"/>
                </a:cubicBezTo>
                <a:cubicBezTo>
                  <a:pt x="786" y="1396"/>
                  <a:pt x="779" y="1403"/>
                  <a:pt x="779" y="1411"/>
                </a:cubicBezTo>
                <a:cubicBezTo>
                  <a:pt x="780" y="1420"/>
                  <a:pt x="786" y="1426"/>
                  <a:pt x="795" y="1426"/>
                </a:cubicBezTo>
                <a:close/>
                <a:moveTo>
                  <a:pt x="1125" y="1401"/>
                </a:moveTo>
                <a:cubicBezTo>
                  <a:pt x="1134" y="1401"/>
                  <a:pt x="1141" y="1394"/>
                  <a:pt x="1141" y="1386"/>
                </a:cubicBezTo>
                <a:cubicBezTo>
                  <a:pt x="1141" y="1378"/>
                  <a:pt x="1134" y="1370"/>
                  <a:pt x="1126" y="1370"/>
                </a:cubicBezTo>
                <a:cubicBezTo>
                  <a:pt x="1118" y="1370"/>
                  <a:pt x="1111" y="1377"/>
                  <a:pt x="1110" y="1385"/>
                </a:cubicBezTo>
                <a:cubicBezTo>
                  <a:pt x="1110" y="1394"/>
                  <a:pt x="1117" y="1401"/>
                  <a:pt x="1125" y="1401"/>
                </a:cubicBezTo>
                <a:close/>
                <a:moveTo>
                  <a:pt x="1306" y="564"/>
                </a:moveTo>
                <a:cubicBezTo>
                  <a:pt x="1297" y="564"/>
                  <a:pt x="1290" y="571"/>
                  <a:pt x="1290" y="579"/>
                </a:cubicBezTo>
                <a:cubicBezTo>
                  <a:pt x="1290" y="588"/>
                  <a:pt x="1297" y="595"/>
                  <a:pt x="1305" y="595"/>
                </a:cubicBezTo>
                <a:cubicBezTo>
                  <a:pt x="1313" y="595"/>
                  <a:pt x="1320" y="588"/>
                  <a:pt x="1321" y="580"/>
                </a:cubicBezTo>
                <a:cubicBezTo>
                  <a:pt x="1321" y="571"/>
                  <a:pt x="1315" y="564"/>
                  <a:pt x="1306" y="564"/>
                </a:cubicBezTo>
                <a:close/>
                <a:moveTo>
                  <a:pt x="958" y="1441"/>
                </a:moveTo>
                <a:cubicBezTo>
                  <a:pt x="966" y="1441"/>
                  <a:pt x="973" y="1434"/>
                  <a:pt x="973" y="1426"/>
                </a:cubicBezTo>
                <a:cubicBezTo>
                  <a:pt x="973" y="1417"/>
                  <a:pt x="966" y="1410"/>
                  <a:pt x="957" y="1411"/>
                </a:cubicBezTo>
                <a:cubicBezTo>
                  <a:pt x="948" y="1411"/>
                  <a:pt x="942" y="1418"/>
                  <a:pt x="942" y="1426"/>
                </a:cubicBezTo>
                <a:cubicBezTo>
                  <a:pt x="942" y="1434"/>
                  <a:pt x="950" y="1441"/>
                  <a:pt x="958" y="1441"/>
                </a:cubicBezTo>
                <a:close/>
                <a:moveTo>
                  <a:pt x="964" y="397"/>
                </a:moveTo>
                <a:cubicBezTo>
                  <a:pt x="956" y="397"/>
                  <a:pt x="949" y="404"/>
                  <a:pt x="949" y="412"/>
                </a:cubicBezTo>
                <a:cubicBezTo>
                  <a:pt x="949" y="420"/>
                  <a:pt x="956" y="427"/>
                  <a:pt x="964" y="427"/>
                </a:cubicBezTo>
                <a:cubicBezTo>
                  <a:pt x="973" y="428"/>
                  <a:pt x="980" y="420"/>
                  <a:pt x="979" y="412"/>
                </a:cubicBezTo>
                <a:cubicBezTo>
                  <a:pt x="979" y="403"/>
                  <a:pt x="973" y="397"/>
                  <a:pt x="964" y="397"/>
                </a:cubicBezTo>
                <a:close/>
                <a:moveTo>
                  <a:pt x="1395" y="1124"/>
                </a:moveTo>
                <a:cubicBezTo>
                  <a:pt x="1403" y="1124"/>
                  <a:pt x="1411" y="1118"/>
                  <a:pt x="1411" y="1109"/>
                </a:cubicBezTo>
                <a:cubicBezTo>
                  <a:pt x="1411" y="1101"/>
                  <a:pt x="1405" y="1094"/>
                  <a:pt x="1397" y="1093"/>
                </a:cubicBezTo>
                <a:cubicBezTo>
                  <a:pt x="1388" y="1093"/>
                  <a:pt x="1381" y="1099"/>
                  <a:pt x="1380" y="1108"/>
                </a:cubicBezTo>
                <a:cubicBezTo>
                  <a:pt x="1380" y="1116"/>
                  <a:pt x="1387" y="1123"/>
                  <a:pt x="1395" y="1124"/>
                </a:cubicBezTo>
                <a:close/>
                <a:moveTo>
                  <a:pt x="1018" y="402"/>
                </a:moveTo>
                <a:cubicBezTo>
                  <a:pt x="1010" y="402"/>
                  <a:pt x="1003" y="408"/>
                  <a:pt x="1003" y="417"/>
                </a:cubicBezTo>
                <a:cubicBezTo>
                  <a:pt x="1003" y="425"/>
                  <a:pt x="1010" y="433"/>
                  <a:pt x="1018" y="433"/>
                </a:cubicBezTo>
                <a:cubicBezTo>
                  <a:pt x="1026" y="433"/>
                  <a:pt x="1033" y="425"/>
                  <a:pt x="1033" y="417"/>
                </a:cubicBezTo>
                <a:cubicBezTo>
                  <a:pt x="1034" y="409"/>
                  <a:pt x="1027" y="402"/>
                  <a:pt x="1018" y="402"/>
                </a:cubicBezTo>
                <a:close/>
                <a:moveTo>
                  <a:pt x="462" y="1151"/>
                </a:moveTo>
                <a:cubicBezTo>
                  <a:pt x="470" y="1151"/>
                  <a:pt x="477" y="1144"/>
                  <a:pt x="477" y="1136"/>
                </a:cubicBezTo>
                <a:cubicBezTo>
                  <a:pt x="477" y="1128"/>
                  <a:pt x="471" y="1121"/>
                  <a:pt x="462" y="1120"/>
                </a:cubicBezTo>
                <a:cubicBezTo>
                  <a:pt x="454" y="1120"/>
                  <a:pt x="447" y="1127"/>
                  <a:pt x="447" y="1135"/>
                </a:cubicBezTo>
                <a:cubicBezTo>
                  <a:pt x="447" y="1144"/>
                  <a:pt x="454" y="1151"/>
                  <a:pt x="462" y="1151"/>
                </a:cubicBezTo>
                <a:close/>
                <a:moveTo>
                  <a:pt x="402" y="1023"/>
                </a:moveTo>
                <a:cubicBezTo>
                  <a:pt x="403" y="1031"/>
                  <a:pt x="409" y="1037"/>
                  <a:pt x="418" y="1037"/>
                </a:cubicBezTo>
                <a:cubicBezTo>
                  <a:pt x="426" y="1037"/>
                  <a:pt x="433" y="1030"/>
                  <a:pt x="433" y="1022"/>
                </a:cubicBezTo>
                <a:cubicBezTo>
                  <a:pt x="433" y="1014"/>
                  <a:pt x="426" y="1007"/>
                  <a:pt x="418" y="1007"/>
                </a:cubicBezTo>
                <a:cubicBezTo>
                  <a:pt x="409" y="1007"/>
                  <a:pt x="402" y="1014"/>
                  <a:pt x="402" y="1023"/>
                </a:cubicBezTo>
                <a:close/>
                <a:moveTo>
                  <a:pt x="1400" y="737"/>
                </a:moveTo>
                <a:cubicBezTo>
                  <a:pt x="1391" y="737"/>
                  <a:pt x="1385" y="743"/>
                  <a:pt x="1385" y="752"/>
                </a:cubicBezTo>
                <a:cubicBezTo>
                  <a:pt x="1385" y="760"/>
                  <a:pt x="1392" y="767"/>
                  <a:pt x="1400" y="767"/>
                </a:cubicBezTo>
                <a:cubicBezTo>
                  <a:pt x="1408" y="767"/>
                  <a:pt x="1416" y="760"/>
                  <a:pt x="1415" y="751"/>
                </a:cubicBezTo>
                <a:cubicBezTo>
                  <a:pt x="1415" y="743"/>
                  <a:pt x="1408" y="736"/>
                  <a:pt x="1400" y="737"/>
                </a:cubicBezTo>
                <a:close/>
                <a:moveTo>
                  <a:pt x="426" y="750"/>
                </a:moveTo>
                <a:cubicBezTo>
                  <a:pt x="426" y="758"/>
                  <a:pt x="433" y="766"/>
                  <a:pt x="442" y="765"/>
                </a:cubicBezTo>
                <a:cubicBezTo>
                  <a:pt x="450" y="765"/>
                  <a:pt x="457" y="758"/>
                  <a:pt x="457" y="750"/>
                </a:cubicBezTo>
                <a:cubicBezTo>
                  <a:pt x="457" y="742"/>
                  <a:pt x="450" y="735"/>
                  <a:pt x="442" y="735"/>
                </a:cubicBezTo>
                <a:cubicBezTo>
                  <a:pt x="433" y="735"/>
                  <a:pt x="427" y="741"/>
                  <a:pt x="426" y="750"/>
                </a:cubicBezTo>
                <a:close/>
                <a:moveTo>
                  <a:pt x="598" y="502"/>
                </a:moveTo>
                <a:cubicBezTo>
                  <a:pt x="590" y="502"/>
                  <a:pt x="583" y="508"/>
                  <a:pt x="583" y="517"/>
                </a:cubicBezTo>
                <a:cubicBezTo>
                  <a:pt x="583" y="525"/>
                  <a:pt x="590" y="532"/>
                  <a:pt x="598" y="532"/>
                </a:cubicBezTo>
                <a:cubicBezTo>
                  <a:pt x="607" y="532"/>
                  <a:pt x="614" y="525"/>
                  <a:pt x="614" y="517"/>
                </a:cubicBezTo>
                <a:cubicBezTo>
                  <a:pt x="614" y="509"/>
                  <a:pt x="607" y="502"/>
                  <a:pt x="598" y="502"/>
                </a:cubicBezTo>
                <a:close/>
                <a:moveTo>
                  <a:pt x="637" y="1358"/>
                </a:moveTo>
                <a:cubicBezTo>
                  <a:pt x="645" y="1358"/>
                  <a:pt x="652" y="1351"/>
                  <a:pt x="651" y="1342"/>
                </a:cubicBezTo>
                <a:cubicBezTo>
                  <a:pt x="651" y="1334"/>
                  <a:pt x="644" y="1327"/>
                  <a:pt x="636" y="1327"/>
                </a:cubicBezTo>
                <a:cubicBezTo>
                  <a:pt x="627" y="1328"/>
                  <a:pt x="621" y="1335"/>
                  <a:pt x="621" y="1343"/>
                </a:cubicBezTo>
                <a:cubicBezTo>
                  <a:pt x="621" y="1352"/>
                  <a:pt x="628" y="1358"/>
                  <a:pt x="637" y="1358"/>
                </a:cubicBezTo>
                <a:close/>
                <a:moveTo>
                  <a:pt x="611" y="1328"/>
                </a:moveTo>
                <a:cubicBezTo>
                  <a:pt x="619" y="1329"/>
                  <a:pt x="626" y="1322"/>
                  <a:pt x="626" y="1313"/>
                </a:cubicBezTo>
                <a:cubicBezTo>
                  <a:pt x="627" y="1305"/>
                  <a:pt x="620" y="1298"/>
                  <a:pt x="612" y="1298"/>
                </a:cubicBezTo>
                <a:cubicBezTo>
                  <a:pt x="603" y="1298"/>
                  <a:pt x="596" y="1304"/>
                  <a:pt x="596" y="1313"/>
                </a:cubicBezTo>
                <a:cubicBezTo>
                  <a:pt x="596" y="1321"/>
                  <a:pt x="603" y="1328"/>
                  <a:pt x="611" y="1328"/>
                </a:cubicBezTo>
                <a:close/>
                <a:moveTo>
                  <a:pt x="903" y="1437"/>
                </a:moveTo>
                <a:cubicBezTo>
                  <a:pt x="912" y="1436"/>
                  <a:pt x="918" y="1430"/>
                  <a:pt x="918" y="1421"/>
                </a:cubicBezTo>
                <a:cubicBezTo>
                  <a:pt x="918" y="1413"/>
                  <a:pt x="911" y="1406"/>
                  <a:pt x="903" y="1406"/>
                </a:cubicBezTo>
                <a:cubicBezTo>
                  <a:pt x="895" y="1406"/>
                  <a:pt x="887" y="1413"/>
                  <a:pt x="888" y="1422"/>
                </a:cubicBezTo>
                <a:cubicBezTo>
                  <a:pt x="888" y="1430"/>
                  <a:pt x="895" y="1437"/>
                  <a:pt x="903" y="1437"/>
                </a:cubicBezTo>
                <a:close/>
                <a:moveTo>
                  <a:pt x="1155" y="1376"/>
                </a:moveTo>
                <a:cubicBezTo>
                  <a:pt x="1163" y="1376"/>
                  <a:pt x="1170" y="1370"/>
                  <a:pt x="1170" y="1361"/>
                </a:cubicBezTo>
                <a:cubicBezTo>
                  <a:pt x="1171" y="1353"/>
                  <a:pt x="1164" y="1346"/>
                  <a:pt x="1156" y="1346"/>
                </a:cubicBezTo>
                <a:cubicBezTo>
                  <a:pt x="1147" y="1346"/>
                  <a:pt x="1140" y="1352"/>
                  <a:pt x="1140" y="1360"/>
                </a:cubicBezTo>
                <a:cubicBezTo>
                  <a:pt x="1140" y="1369"/>
                  <a:pt x="1147" y="1376"/>
                  <a:pt x="1155" y="1376"/>
                </a:cubicBezTo>
                <a:close/>
                <a:moveTo>
                  <a:pt x="715" y="1392"/>
                </a:moveTo>
                <a:cubicBezTo>
                  <a:pt x="724" y="1392"/>
                  <a:pt x="730" y="1385"/>
                  <a:pt x="730" y="1377"/>
                </a:cubicBezTo>
                <a:cubicBezTo>
                  <a:pt x="730" y="1368"/>
                  <a:pt x="723" y="1362"/>
                  <a:pt x="715" y="1362"/>
                </a:cubicBezTo>
                <a:cubicBezTo>
                  <a:pt x="707" y="1362"/>
                  <a:pt x="700" y="1369"/>
                  <a:pt x="700" y="1377"/>
                </a:cubicBezTo>
                <a:cubicBezTo>
                  <a:pt x="700" y="1386"/>
                  <a:pt x="707" y="1392"/>
                  <a:pt x="715" y="1392"/>
                </a:cubicBezTo>
                <a:close/>
                <a:moveTo>
                  <a:pt x="1041" y="1421"/>
                </a:moveTo>
                <a:cubicBezTo>
                  <a:pt x="1049" y="1421"/>
                  <a:pt x="1056" y="1415"/>
                  <a:pt x="1056" y="1406"/>
                </a:cubicBezTo>
                <a:cubicBezTo>
                  <a:pt x="1056" y="1398"/>
                  <a:pt x="1050" y="1391"/>
                  <a:pt x="1041" y="1391"/>
                </a:cubicBezTo>
                <a:cubicBezTo>
                  <a:pt x="1033" y="1391"/>
                  <a:pt x="1026" y="1398"/>
                  <a:pt x="1026" y="1406"/>
                </a:cubicBezTo>
                <a:cubicBezTo>
                  <a:pt x="1026" y="1414"/>
                  <a:pt x="1032" y="1421"/>
                  <a:pt x="1041" y="1421"/>
                </a:cubicBezTo>
                <a:close/>
                <a:moveTo>
                  <a:pt x="848" y="1431"/>
                </a:moveTo>
                <a:cubicBezTo>
                  <a:pt x="856" y="1432"/>
                  <a:pt x="863" y="1425"/>
                  <a:pt x="863" y="1417"/>
                </a:cubicBezTo>
                <a:cubicBezTo>
                  <a:pt x="864" y="1408"/>
                  <a:pt x="857" y="1401"/>
                  <a:pt x="849" y="1401"/>
                </a:cubicBezTo>
                <a:cubicBezTo>
                  <a:pt x="841" y="1401"/>
                  <a:pt x="833" y="1408"/>
                  <a:pt x="833" y="1416"/>
                </a:cubicBezTo>
                <a:cubicBezTo>
                  <a:pt x="833" y="1424"/>
                  <a:pt x="840" y="1431"/>
                  <a:pt x="848" y="1431"/>
                </a:cubicBezTo>
                <a:close/>
                <a:moveTo>
                  <a:pt x="437" y="790"/>
                </a:moveTo>
                <a:cubicBezTo>
                  <a:pt x="428" y="789"/>
                  <a:pt x="422" y="796"/>
                  <a:pt x="421" y="804"/>
                </a:cubicBezTo>
                <a:cubicBezTo>
                  <a:pt x="421" y="813"/>
                  <a:pt x="428" y="820"/>
                  <a:pt x="436" y="820"/>
                </a:cubicBezTo>
                <a:cubicBezTo>
                  <a:pt x="444" y="820"/>
                  <a:pt x="451" y="813"/>
                  <a:pt x="452" y="805"/>
                </a:cubicBezTo>
                <a:cubicBezTo>
                  <a:pt x="452" y="797"/>
                  <a:pt x="445" y="790"/>
                  <a:pt x="437" y="790"/>
                </a:cubicBezTo>
                <a:close/>
                <a:moveTo>
                  <a:pt x="587" y="1299"/>
                </a:moveTo>
                <a:cubicBezTo>
                  <a:pt x="595" y="1299"/>
                  <a:pt x="602" y="1292"/>
                  <a:pt x="602" y="1284"/>
                </a:cubicBezTo>
                <a:cubicBezTo>
                  <a:pt x="602" y="1276"/>
                  <a:pt x="595" y="1269"/>
                  <a:pt x="586" y="1269"/>
                </a:cubicBezTo>
                <a:cubicBezTo>
                  <a:pt x="578" y="1269"/>
                  <a:pt x="571" y="1276"/>
                  <a:pt x="572" y="1284"/>
                </a:cubicBezTo>
                <a:cubicBezTo>
                  <a:pt x="572" y="1293"/>
                  <a:pt x="578" y="1299"/>
                  <a:pt x="587" y="1299"/>
                </a:cubicBezTo>
                <a:close/>
                <a:moveTo>
                  <a:pt x="506" y="631"/>
                </a:moveTo>
                <a:cubicBezTo>
                  <a:pt x="497" y="631"/>
                  <a:pt x="490" y="638"/>
                  <a:pt x="490" y="646"/>
                </a:cubicBezTo>
                <a:cubicBezTo>
                  <a:pt x="490" y="654"/>
                  <a:pt x="497" y="661"/>
                  <a:pt x="505" y="661"/>
                </a:cubicBezTo>
                <a:cubicBezTo>
                  <a:pt x="514" y="661"/>
                  <a:pt x="521" y="654"/>
                  <a:pt x="521" y="646"/>
                </a:cubicBezTo>
                <a:cubicBezTo>
                  <a:pt x="521" y="638"/>
                  <a:pt x="514" y="631"/>
                  <a:pt x="506" y="631"/>
                </a:cubicBezTo>
                <a:close/>
                <a:moveTo>
                  <a:pt x="1401" y="1069"/>
                </a:moveTo>
                <a:cubicBezTo>
                  <a:pt x="1409" y="1069"/>
                  <a:pt x="1416" y="1062"/>
                  <a:pt x="1416" y="1053"/>
                </a:cubicBezTo>
                <a:cubicBezTo>
                  <a:pt x="1416" y="1045"/>
                  <a:pt x="1409" y="1039"/>
                  <a:pt x="1401" y="1039"/>
                </a:cubicBezTo>
                <a:cubicBezTo>
                  <a:pt x="1392" y="1039"/>
                  <a:pt x="1386" y="1046"/>
                  <a:pt x="1386" y="1054"/>
                </a:cubicBezTo>
                <a:cubicBezTo>
                  <a:pt x="1386" y="1062"/>
                  <a:pt x="1393" y="1069"/>
                  <a:pt x="1401" y="1069"/>
                </a:cubicBezTo>
                <a:close/>
                <a:moveTo>
                  <a:pt x="488" y="1181"/>
                </a:moveTo>
                <a:cubicBezTo>
                  <a:pt x="496" y="1180"/>
                  <a:pt x="503" y="1174"/>
                  <a:pt x="503" y="1165"/>
                </a:cubicBezTo>
                <a:cubicBezTo>
                  <a:pt x="503" y="1157"/>
                  <a:pt x="496" y="1150"/>
                  <a:pt x="487" y="1150"/>
                </a:cubicBezTo>
                <a:cubicBezTo>
                  <a:pt x="479" y="1150"/>
                  <a:pt x="472" y="1157"/>
                  <a:pt x="473" y="1166"/>
                </a:cubicBezTo>
                <a:cubicBezTo>
                  <a:pt x="473" y="1174"/>
                  <a:pt x="479" y="1181"/>
                  <a:pt x="488" y="1181"/>
                </a:cubicBezTo>
                <a:close/>
                <a:moveTo>
                  <a:pt x="1302" y="1252"/>
                </a:moveTo>
                <a:cubicBezTo>
                  <a:pt x="1310" y="1253"/>
                  <a:pt x="1317" y="1246"/>
                  <a:pt x="1318" y="1238"/>
                </a:cubicBezTo>
                <a:cubicBezTo>
                  <a:pt x="1319" y="1230"/>
                  <a:pt x="1312" y="1223"/>
                  <a:pt x="1304" y="1222"/>
                </a:cubicBezTo>
                <a:cubicBezTo>
                  <a:pt x="1296" y="1221"/>
                  <a:pt x="1288" y="1228"/>
                  <a:pt x="1288" y="1236"/>
                </a:cubicBezTo>
                <a:cubicBezTo>
                  <a:pt x="1287" y="1245"/>
                  <a:pt x="1294" y="1252"/>
                  <a:pt x="1302" y="1252"/>
                </a:cubicBezTo>
                <a:close/>
                <a:moveTo>
                  <a:pt x="1184" y="1351"/>
                </a:moveTo>
                <a:cubicBezTo>
                  <a:pt x="1193" y="1351"/>
                  <a:pt x="1199" y="1344"/>
                  <a:pt x="1199" y="1336"/>
                </a:cubicBezTo>
                <a:cubicBezTo>
                  <a:pt x="1199" y="1328"/>
                  <a:pt x="1193" y="1321"/>
                  <a:pt x="1184" y="1321"/>
                </a:cubicBezTo>
                <a:cubicBezTo>
                  <a:pt x="1176" y="1321"/>
                  <a:pt x="1169" y="1328"/>
                  <a:pt x="1169" y="1336"/>
                </a:cubicBezTo>
                <a:cubicBezTo>
                  <a:pt x="1169" y="1344"/>
                  <a:pt x="1176" y="1351"/>
                  <a:pt x="1184" y="1351"/>
                </a:cubicBezTo>
                <a:close/>
                <a:moveTo>
                  <a:pt x="1366" y="1148"/>
                </a:moveTo>
                <a:cubicBezTo>
                  <a:pt x="1375" y="1148"/>
                  <a:pt x="1382" y="1142"/>
                  <a:pt x="1382" y="1133"/>
                </a:cubicBezTo>
                <a:cubicBezTo>
                  <a:pt x="1382" y="1125"/>
                  <a:pt x="1375" y="1118"/>
                  <a:pt x="1367" y="1118"/>
                </a:cubicBezTo>
                <a:cubicBezTo>
                  <a:pt x="1359" y="1118"/>
                  <a:pt x="1352" y="1124"/>
                  <a:pt x="1352" y="1133"/>
                </a:cubicBezTo>
                <a:cubicBezTo>
                  <a:pt x="1351" y="1141"/>
                  <a:pt x="1358" y="1148"/>
                  <a:pt x="1366" y="1148"/>
                </a:cubicBezTo>
                <a:close/>
                <a:moveTo>
                  <a:pt x="742" y="433"/>
                </a:moveTo>
                <a:cubicBezTo>
                  <a:pt x="733" y="433"/>
                  <a:pt x="727" y="440"/>
                  <a:pt x="727" y="448"/>
                </a:cubicBezTo>
                <a:cubicBezTo>
                  <a:pt x="727" y="456"/>
                  <a:pt x="734" y="463"/>
                  <a:pt x="742" y="463"/>
                </a:cubicBezTo>
                <a:cubicBezTo>
                  <a:pt x="750" y="463"/>
                  <a:pt x="757" y="456"/>
                  <a:pt x="757" y="448"/>
                </a:cubicBezTo>
                <a:cubicBezTo>
                  <a:pt x="757" y="440"/>
                  <a:pt x="750" y="433"/>
                  <a:pt x="742" y="433"/>
                </a:cubicBezTo>
                <a:close/>
                <a:moveTo>
                  <a:pt x="422" y="983"/>
                </a:moveTo>
                <a:cubicBezTo>
                  <a:pt x="430" y="983"/>
                  <a:pt x="437" y="976"/>
                  <a:pt x="437" y="968"/>
                </a:cubicBezTo>
                <a:cubicBezTo>
                  <a:pt x="437" y="960"/>
                  <a:pt x="431" y="953"/>
                  <a:pt x="422" y="952"/>
                </a:cubicBezTo>
                <a:cubicBezTo>
                  <a:pt x="414" y="952"/>
                  <a:pt x="407" y="959"/>
                  <a:pt x="407" y="967"/>
                </a:cubicBezTo>
                <a:cubicBezTo>
                  <a:pt x="406" y="975"/>
                  <a:pt x="413" y="982"/>
                  <a:pt x="422" y="983"/>
                </a:cubicBezTo>
                <a:close/>
                <a:moveTo>
                  <a:pt x="443" y="1067"/>
                </a:moveTo>
                <a:cubicBezTo>
                  <a:pt x="451" y="1067"/>
                  <a:pt x="458" y="1060"/>
                  <a:pt x="457" y="1052"/>
                </a:cubicBezTo>
                <a:cubicBezTo>
                  <a:pt x="457" y="1043"/>
                  <a:pt x="450" y="1037"/>
                  <a:pt x="442" y="1037"/>
                </a:cubicBezTo>
                <a:cubicBezTo>
                  <a:pt x="434" y="1037"/>
                  <a:pt x="427" y="1044"/>
                  <a:pt x="427" y="1052"/>
                </a:cubicBezTo>
                <a:cubicBezTo>
                  <a:pt x="427" y="1061"/>
                  <a:pt x="435" y="1067"/>
                  <a:pt x="443" y="1067"/>
                </a:cubicBezTo>
                <a:close/>
                <a:moveTo>
                  <a:pt x="1177" y="470"/>
                </a:moveTo>
                <a:cubicBezTo>
                  <a:pt x="1168" y="470"/>
                  <a:pt x="1162" y="477"/>
                  <a:pt x="1162" y="486"/>
                </a:cubicBezTo>
                <a:cubicBezTo>
                  <a:pt x="1162" y="494"/>
                  <a:pt x="1168" y="501"/>
                  <a:pt x="1177" y="501"/>
                </a:cubicBezTo>
                <a:cubicBezTo>
                  <a:pt x="1185" y="501"/>
                  <a:pt x="1192" y="494"/>
                  <a:pt x="1192" y="485"/>
                </a:cubicBezTo>
                <a:cubicBezTo>
                  <a:pt x="1192" y="477"/>
                  <a:pt x="1185" y="470"/>
                  <a:pt x="1177" y="470"/>
                </a:cubicBezTo>
                <a:close/>
                <a:moveTo>
                  <a:pt x="1098" y="436"/>
                </a:moveTo>
                <a:cubicBezTo>
                  <a:pt x="1089" y="436"/>
                  <a:pt x="1082" y="443"/>
                  <a:pt x="1082" y="451"/>
                </a:cubicBezTo>
                <a:cubicBezTo>
                  <a:pt x="1082" y="459"/>
                  <a:pt x="1089" y="466"/>
                  <a:pt x="1097" y="467"/>
                </a:cubicBezTo>
                <a:cubicBezTo>
                  <a:pt x="1105" y="467"/>
                  <a:pt x="1112" y="460"/>
                  <a:pt x="1112" y="452"/>
                </a:cubicBezTo>
                <a:cubicBezTo>
                  <a:pt x="1113" y="443"/>
                  <a:pt x="1106" y="437"/>
                  <a:pt x="1098" y="436"/>
                </a:cubicBezTo>
                <a:close/>
                <a:moveTo>
                  <a:pt x="1431" y="892"/>
                </a:moveTo>
                <a:cubicBezTo>
                  <a:pt x="1431" y="884"/>
                  <a:pt x="1425" y="876"/>
                  <a:pt x="1416" y="876"/>
                </a:cubicBezTo>
                <a:cubicBezTo>
                  <a:pt x="1408" y="875"/>
                  <a:pt x="1401" y="882"/>
                  <a:pt x="1400" y="890"/>
                </a:cubicBezTo>
                <a:cubicBezTo>
                  <a:pt x="1400" y="898"/>
                  <a:pt x="1406" y="905"/>
                  <a:pt x="1415" y="906"/>
                </a:cubicBezTo>
                <a:cubicBezTo>
                  <a:pt x="1423" y="906"/>
                  <a:pt x="1430" y="900"/>
                  <a:pt x="1431" y="892"/>
                </a:cubicBezTo>
                <a:close/>
                <a:moveTo>
                  <a:pt x="1375" y="708"/>
                </a:moveTo>
                <a:cubicBezTo>
                  <a:pt x="1367" y="708"/>
                  <a:pt x="1360" y="715"/>
                  <a:pt x="1360" y="723"/>
                </a:cubicBezTo>
                <a:cubicBezTo>
                  <a:pt x="1360" y="731"/>
                  <a:pt x="1368" y="738"/>
                  <a:pt x="1376" y="738"/>
                </a:cubicBezTo>
                <a:cubicBezTo>
                  <a:pt x="1384" y="738"/>
                  <a:pt x="1391" y="731"/>
                  <a:pt x="1390" y="722"/>
                </a:cubicBezTo>
                <a:cubicBezTo>
                  <a:pt x="1390" y="714"/>
                  <a:pt x="1383" y="707"/>
                  <a:pt x="1375" y="708"/>
                </a:cubicBezTo>
                <a:close/>
                <a:moveTo>
                  <a:pt x="826" y="412"/>
                </a:moveTo>
                <a:cubicBezTo>
                  <a:pt x="818" y="413"/>
                  <a:pt x="811" y="419"/>
                  <a:pt x="811" y="428"/>
                </a:cubicBezTo>
                <a:cubicBezTo>
                  <a:pt x="811" y="436"/>
                  <a:pt x="818" y="443"/>
                  <a:pt x="826" y="443"/>
                </a:cubicBezTo>
                <a:cubicBezTo>
                  <a:pt x="834" y="443"/>
                  <a:pt x="841" y="436"/>
                  <a:pt x="841" y="427"/>
                </a:cubicBezTo>
                <a:cubicBezTo>
                  <a:pt x="841" y="419"/>
                  <a:pt x="834" y="412"/>
                  <a:pt x="826" y="412"/>
                </a:cubicBezTo>
                <a:close/>
                <a:moveTo>
                  <a:pt x="412" y="914"/>
                </a:moveTo>
                <a:cubicBezTo>
                  <a:pt x="412" y="922"/>
                  <a:pt x="419" y="929"/>
                  <a:pt x="427" y="929"/>
                </a:cubicBezTo>
                <a:cubicBezTo>
                  <a:pt x="435" y="929"/>
                  <a:pt x="442" y="922"/>
                  <a:pt x="442" y="914"/>
                </a:cubicBezTo>
                <a:cubicBezTo>
                  <a:pt x="442" y="906"/>
                  <a:pt x="436" y="899"/>
                  <a:pt x="427" y="899"/>
                </a:cubicBezTo>
                <a:cubicBezTo>
                  <a:pt x="419" y="899"/>
                  <a:pt x="412" y="906"/>
                  <a:pt x="412" y="914"/>
                </a:cubicBezTo>
                <a:close/>
                <a:moveTo>
                  <a:pt x="1395" y="791"/>
                </a:moveTo>
                <a:cubicBezTo>
                  <a:pt x="1386" y="791"/>
                  <a:pt x="1380" y="798"/>
                  <a:pt x="1380" y="807"/>
                </a:cubicBezTo>
                <a:cubicBezTo>
                  <a:pt x="1380" y="815"/>
                  <a:pt x="1387" y="821"/>
                  <a:pt x="1395" y="821"/>
                </a:cubicBezTo>
                <a:cubicBezTo>
                  <a:pt x="1403" y="821"/>
                  <a:pt x="1410" y="815"/>
                  <a:pt x="1410" y="806"/>
                </a:cubicBezTo>
                <a:cubicBezTo>
                  <a:pt x="1410" y="798"/>
                  <a:pt x="1403" y="791"/>
                  <a:pt x="1395" y="791"/>
                </a:cubicBezTo>
                <a:close/>
                <a:moveTo>
                  <a:pt x="1410" y="930"/>
                </a:moveTo>
                <a:cubicBezTo>
                  <a:pt x="1402" y="930"/>
                  <a:pt x="1395" y="937"/>
                  <a:pt x="1395" y="945"/>
                </a:cubicBezTo>
                <a:cubicBezTo>
                  <a:pt x="1396" y="953"/>
                  <a:pt x="1402" y="960"/>
                  <a:pt x="1410" y="960"/>
                </a:cubicBezTo>
                <a:cubicBezTo>
                  <a:pt x="1419" y="960"/>
                  <a:pt x="1426" y="952"/>
                  <a:pt x="1425" y="944"/>
                </a:cubicBezTo>
                <a:cubicBezTo>
                  <a:pt x="1425" y="936"/>
                  <a:pt x="1418" y="929"/>
                  <a:pt x="1410" y="930"/>
                </a:cubicBezTo>
                <a:close/>
                <a:moveTo>
                  <a:pt x="987" y="1416"/>
                </a:moveTo>
                <a:cubicBezTo>
                  <a:pt x="995" y="1416"/>
                  <a:pt x="1002" y="1410"/>
                  <a:pt x="1002" y="1401"/>
                </a:cubicBezTo>
                <a:cubicBezTo>
                  <a:pt x="1003" y="1393"/>
                  <a:pt x="996" y="1386"/>
                  <a:pt x="987" y="1386"/>
                </a:cubicBezTo>
                <a:cubicBezTo>
                  <a:pt x="980" y="1386"/>
                  <a:pt x="973" y="1392"/>
                  <a:pt x="972" y="1400"/>
                </a:cubicBezTo>
                <a:cubicBezTo>
                  <a:pt x="972" y="1408"/>
                  <a:pt x="978" y="1416"/>
                  <a:pt x="987" y="1416"/>
                </a:cubicBezTo>
                <a:close/>
                <a:moveTo>
                  <a:pt x="1244" y="1302"/>
                </a:moveTo>
                <a:cubicBezTo>
                  <a:pt x="1252" y="1302"/>
                  <a:pt x="1259" y="1295"/>
                  <a:pt x="1259" y="1287"/>
                </a:cubicBezTo>
                <a:cubicBezTo>
                  <a:pt x="1259" y="1278"/>
                  <a:pt x="1252" y="1272"/>
                  <a:pt x="1244" y="1272"/>
                </a:cubicBezTo>
                <a:cubicBezTo>
                  <a:pt x="1236" y="1272"/>
                  <a:pt x="1229" y="1279"/>
                  <a:pt x="1229" y="1287"/>
                </a:cubicBezTo>
                <a:cubicBezTo>
                  <a:pt x="1229" y="1295"/>
                  <a:pt x="1236" y="1301"/>
                  <a:pt x="1244" y="1302"/>
                </a:cubicBezTo>
                <a:close/>
                <a:moveTo>
                  <a:pt x="1421" y="999"/>
                </a:moveTo>
                <a:cubicBezTo>
                  <a:pt x="1421" y="991"/>
                  <a:pt x="1414" y="984"/>
                  <a:pt x="1406" y="984"/>
                </a:cubicBezTo>
                <a:cubicBezTo>
                  <a:pt x="1398" y="984"/>
                  <a:pt x="1391" y="991"/>
                  <a:pt x="1391" y="999"/>
                </a:cubicBezTo>
                <a:cubicBezTo>
                  <a:pt x="1391" y="1007"/>
                  <a:pt x="1398" y="1014"/>
                  <a:pt x="1406" y="1014"/>
                </a:cubicBezTo>
                <a:cubicBezTo>
                  <a:pt x="1414" y="1014"/>
                  <a:pt x="1421" y="1007"/>
                  <a:pt x="1421" y="999"/>
                </a:cubicBezTo>
                <a:close/>
                <a:moveTo>
                  <a:pt x="711" y="458"/>
                </a:moveTo>
                <a:cubicBezTo>
                  <a:pt x="703" y="458"/>
                  <a:pt x="697" y="465"/>
                  <a:pt x="697" y="473"/>
                </a:cubicBezTo>
                <a:cubicBezTo>
                  <a:pt x="697" y="481"/>
                  <a:pt x="704" y="488"/>
                  <a:pt x="712" y="488"/>
                </a:cubicBezTo>
                <a:cubicBezTo>
                  <a:pt x="720" y="488"/>
                  <a:pt x="727" y="481"/>
                  <a:pt x="727" y="472"/>
                </a:cubicBezTo>
                <a:cubicBezTo>
                  <a:pt x="727" y="464"/>
                  <a:pt x="720" y="457"/>
                  <a:pt x="711" y="458"/>
                </a:cubicBezTo>
                <a:close/>
                <a:moveTo>
                  <a:pt x="512" y="1209"/>
                </a:moveTo>
                <a:cubicBezTo>
                  <a:pt x="521" y="1209"/>
                  <a:pt x="527" y="1203"/>
                  <a:pt x="527" y="1194"/>
                </a:cubicBezTo>
                <a:cubicBezTo>
                  <a:pt x="527" y="1186"/>
                  <a:pt x="520" y="1179"/>
                  <a:pt x="512" y="1179"/>
                </a:cubicBezTo>
                <a:cubicBezTo>
                  <a:pt x="504" y="1180"/>
                  <a:pt x="497" y="1186"/>
                  <a:pt x="497" y="1194"/>
                </a:cubicBezTo>
                <a:cubicBezTo>
                  <a:pt x="497" y="1203"/>
                  <a:pt x="504" y="1209"/>
                  <a:pt x="512" y="1209"/>
                </a:cubicBezTo>
                <a:close/>
                <a:moveTo>
                  <a:pt x="691" y="1362"/>
                </a:moveTo>
                <a:cubicBezTo>
                  <a:pt x="699" y="1362"/>
                  <a:pt x="705" y="1355"/>
                  <a:pt x="706" y="1347"/>
                </a:cubicBezTo>
                <a:cubicBezTo>
                  <a:pt x="706" y="1339"/>
                  <a:pt x="699" y="1332"/>
                  <a:pt x="690" y="1332"/>
                </a:cubicBezTo>
                <a:cubicBezTo>
                  <a:pt x="682" y="1332"/>
                  <a:pt x="675" y="1339"/>
                  <a:pt x="676" y="1348"/>
                </a:cubicBezTo>
                <a:cubicBezTo>
                  <a:pt x="676" y="1356"/>
                  <a:pt x="683" y="1362"/>
                  <a:pt x="691" y="1362"/>
                </a:cubicBezTo>
                <a:close/>
                <a:moveTo>
                  <a:pt x="1273" y="1277"/>
                </a:moveTo>
                <a:cubicBezTo>
                  <a:pt x="1281" y="1277"/>
                  <a:pt x="1288" y="1270"/>
                  <a:pt x="1288" y="1262"/>
                </a:cubicBezTo>
                <a:cubicBezTo>
                  <a:pt x="1288" y="1253"/>
                  <a:pt x="1281" y="1247"/>
                  <a:pt x="1273" y="1247"/>
                </a:cubicBezTo>
                <a:cubicBezTo>
                  <a:pt x="1264" y="1247"/>
                  <a:pt x="1258" y="1254"/>
                  <a:pt x="1258" y="1262"/>
                </a:cubicBezTo>
                <a:cubicBezTo>
                  <a:pt x="1258" y="1270"/>
                  <a:pt x="1265" y="1277"/>
                  <a:pt x="1273" y="1277"/>
                </a:cubicBezTo>
                <a:close/>
                <a:moveTo>
                  <a:pt x="1201" y="500"/>
                </a:moveTo>
                <a:cubicBezTo>
                  <a:pt x="1193" y="501"/>
                  <a:pt x="1187" y="507"/>
                  <a:pt x="1186" y="515"/>
                </a:cubicBezTo>
                <a:cubicBezTo>
                  <a:pt x="1186" y="524"/>
                  <a:pt x="1193" y="530"/>
                  <a:pt x="1201" y="530"/>
                </a:cubicBezTo>
                <a:cubicBezTo>
                  <a:pt x="1210" y="530"/>
                  <a:pt x="1216" y="523"/>
                  <a:pt x="1216" y="515"/>
                </a:cubicBezTo>
                <a:cubicBezTo>
                  <a:pt x="1216" y="507"/>
                  <a:pt x="1209" y="500"/>
                  <a:pt x="1201" y="500"/>
                </a:cubicBezTo>
                <a:close/>
                <a:moveTo>
                  <a:pt x="1214" y="1326"/>
                </a:moveTo>
                <a:cubicBezTo>
                  <a:pt x="1222" y="1327"/>
                  <a:pt x="1229" y="1320"/>
                  <a:pt x="1229" y="1312"/>
                </a:cubicBezTo>
                <a:cubicBezTo>
                  <a:pt x="1229" y="1303"/>
                  <a:pt x="1222" y="1296"/>
                  <a:pt x="1214" y="1296"/>
                </a:cubicBezTo>
                <a:cubicBezTo>
                  <a:pt x="1206" y="1296"/>
                  <a:pt x="1200" y="1303"/>
                  <a:pt x="1199" y="1311"/>
                </a:cubicBezTo>
                <a:cubicBezTo>
                  <a:pt x="1199" y="1319"/>
                  <a:pt x="1205" y="1326"/>
                  <a:pt x="1214" y="1326"/>
                </a:cubicBezTo>
                <a:close/>
                <a:moveTo>
                  <a:pt x="562" y="1269"/>
                </a:moveTo>
                <a:cubicBezTo>
                  <a:pt x="570" y="1269"/>
                  <a:pt x="577" y="1262"/>
                  <a:pt x="577" y="1254"/>
                </a:cubicBezTo>
                <a:cubicBezTo>
                  <a:pt x="577" y="1246"/>
                  <a:pt x="570" y="1239"/>
                  <a:pt x="561" y="1239"/>
                </a:cubicBezTo>
                <a:cubicBezTo>
                  <a:pt x="553" y="1239"/>
                  <a:pt x="547" y="1246"/>
                  <a:pt x="547" y="1254"/>
                </a:cubicBezTo>
                <a:cubicBezTo>
                  <a:pt x="547" y="1262"/>
                  <a:pt x="554" y="1269"/>
                  <a:pt x="562" y="1269"/>
                </a:cubicBezTo>
                <a:close/>
                <a:moveTo>
                  <a:pt x="471" y="710"/>
                </a:moveTo>
                <a:cubicBezTo>
                  <a:pt x="462" y="710"/>
                  <a:pt x="456" y="717"/>
                  <a:pt x="456" y="725"/>
                </a:cubicBezTo>
                <a:cubicBezTo>
                  <a:pt x="456" y="734"/>
                  <a:pt x="463" y="740"/>
                  <a:pt x="471" y="740"/>
                </a:cubicBezTo>
                <a:cubicBezTo>
                  <a:pt x="479" y="740"/>
                  <a:pt x="486" y="733"/>
                  <a:pt x="485" y="725"/>
                </a:cubicBezTo>
                <a:cubicBezTo>
                  <a:pt x="485" y="717"/>
                  <a:pt x="479" y="710"/>
                  <a:pt x="471" y="710"/>
                </a:cubicBezTo>
                <a:close/>
                <a:moveTo>
                  <a:pt x="1071" y="1396"/>
                </a:moveTo>
                <a:cubicBezTo>
                  <a:pt x="1079" y="1396"/>
                  <a:pt x="1086" y="1389"/>
                  <a:pt x="1086" y="1381"/>
                </a:cubicBezTo>
                <a:cubicBezTo>
                  <a:pt x="1086" y="1373"/>
                  <a:pt x="1079" y="1366"/>
                  <a:pt x="1071" y="1366"/>
                </a:cubicBezTo>
                <a:cubicBezTo>
                  <a:pt x="1062" y="1366"/>
                  <a:pt x="1056" y="1373"/>
                  <a:pt x="1056" y="1382"/>
                </a:cubicBezTo>
                <a:cubicBezTo>
                  <a:pt x="1056" y="1390"/>
                  <a:pt x="1063" y="1397"/>
                  <a:pt x="1071" y="1396"/>
                </a:cubicBezTo>
                <a:close/>
                <a:moveTo>
                  <a:pt x="417" y="860"/>
                </a:moveTo>
                <a:cubicBezTo>
                  <a:pt x="417" y="868"/>
                  <a:pt x="424" y="874"/>
                  <a:pt x="432" y="874"/>
                </a:cubicBezTo>
                <a:cubicBezTo>
                  <a:pt x="440" y="874"/>
                  <a:pt x="447" y="867"/>
                  <a:pt x="447" y="859"/>
                </a:cubicBezTo>
                <a:cubicBezTo>
                  <a:pt x="447" y="851"/>
                  <a:pt x="440" y="844"/>
                  <a:pt x="432" y="844"/>
                </a:cubicBezTo>
                <a:cubicBezTo>
                  <a:pt x="424" y="844"/>
                  <a:pt x="417" y="851"/>
                  <a:pt x="417" y="860"/>
                </a:cubicBezTo>
                <a:close/>
                <a:moveTo>
                  <a:pt x="537" y="1239"/>
                </a:moveTo>
                <a:cubicBezTo>
                  <a:pt x="545" y="1239"/>
                  <a:pt x="552" y="1232"/>
                  <a:pt x="552" y="1224"/>
                </a:cubicBezTo>
                <a:cubicBezTo>
                  <a:pt x="552" y="1216"/>
                  <a:pt x="545" y="1209"/>
                  <a:pt x="537" y="1209"/>
                </a:cubicBezTo>
                <a:cubicBezTo>
                  <a:pt x="528" y="1210"/>
                  <a:pt x="522" y="1217"/>
                  <a:pt x="522" y="1225"/>
                </a:cubicBezTo>
                <a:cubicBezTo>
                  <a:pt x="522" y="1233"/>
                  <a:pt x="529" y="1239"/>
                  <a:pt x="537" y="1239"/>
                </a:cubicBezTo>
                <a:close/>
                <a:moveTo>
                  <a:pt x="770" y="1397"/>
                </a:moveTo>
                <a:cubicBezTo>
                  <a:pt x="778" y="1397"/>
                  <a:pt x="785" y="1391"/>
                  <a:pt x="785" y="1382"/>
                </a:cubicBezTo>
                <a:cubicBezTo>
                  <a:pt x="785" y="1374"/>
                  <a:pt x="778" y="1367"/>
                  <a:pt x="770" y="1367"/>
                </a:cubicBezTo>
                <a:cubicBezTo>
                  <a:pt x="762" y="1367"/>
                  <a:pt x="755" y="1374"/>
                  <a:pt x="755" y="1382"/>
                </a:cubicBezTo>
                <a:cubicBezTo>
                  <a:pt x="755" y="1390"/>
                  <a:pt x="761" y="1397"/>
                  <a:pt x="770" y="1397"/>
                </a:cubicBezTo>
                <a:close/>
                <a:moveTo>
                  <a:pt x="520" y="621"/>
                </a:moveTo>
                <a:cubicBezTo>
                  <a:pt x="520" y="629"/>
                  <a:pt x="526" y="636"/>
                  <a:pt x="534" y="636"/>
                </a:cubicBezTo>
                <a:cubicBezTo>
                  <a:pt x="542" y="636"/>
                  <a:pt x="549" y="629"/>
                  <a:pt x="549" y="621"/>
                </a:cubicBezTo>
                <a:cubicBezTo>
                  <a:pt x="549" y="613"/>
                  <a:pt x="543" y="607"/>
                  <a:pt x="535" y="606"/>
                </a:cubicBezTo>
                <a:cubicBezTo>
                  <a:pt x="527" y="606"/>
                  <a:pt x="520" y="613"/>
                  <a:pt x="520" y="621"/>
                </a:cubicBezTo>
                <a:close/>
                <a:moveTo>
                  <a:pt x="467" y="1096"/>
                </a:moveTo>
                <a:cubicBezTo>
                  <a:pt x="475" y="1096"/>
                  <a:pt x="482" y="1089"/>
                  <a:pt x="482" y="1081"/>
                </a:cubicBezTo>
                <a:cubicBezTo>
                  <a:pt x="482" y="1073"/>
                  <a:pt x="476" y="1066"/>
                  <a:pt x="467" y="1066"/>
                </a:cubicBezTo>
                <a:cubicBezTo>
                  <a:pt x="459" y="1066"/>
                  <a:pt x="452" y="1073"/>
                  <a:pt x="452" y="1081"/>
                </a:cubicBezTo>
                <a:cubicBezTo>
                  <a:pt x="452" y="1089"/>
                  <a:pt x="459" y="1096"/>
                  <a:pt x="467" y="1096"/>
                </a:cubicBezTo>
                <a:close/>
                <a:moveTo>
                  <a:pt x="1350" y="678"/>
                </a:moveTo>
                <a:cubicBezTo>
                  <a:pt x="1342" y="678"/>
                  <a:pt x="1336" y="685"/>
                  <a:pt x="1336" y="693"/>
                </a:cubicBezTo>
                <a:cubicBezTo>
                  <a:pt x="1336" y="701"/>
                  <a:pt x="1343" y="708"/>
                  <a:pt x="1351" y="708"/>
                </a:cubicBezTo>
                <a:cubicBezTo>
                  <a:pt x="1359" y="708"/>
                  <a:pt x="1366" y="701"/>
                  <a:pt x="1365" y="692"/>
                </a:cubicBezTo>
                <a:cubicBezTo>
                  <a:pt x="1365" y="684"/>
                  <a:pt x="1358" y="678"/>
                  <a:pt x="1350" y="678"/>
                </a:cubicBezTo>
                <a:close/>
                <a:moveTo>
                  <a:pt x="1044" y="432"/>
                </a:moveTo>
                <a:cubicBezTo>
                  <a:pt x="1035" y="432"/>
                  <a:pt x="1029" y="439"/>
                  <a:pt x="1029" y="447"/>
                </a:cubicBezTo>
                <a:cubicBezTo>
                  <a:pt x="1029" y="455"/>
                  <a:pt x="1035" y="462"/>
                  <a:pt x="1044" y="462"/>
                </a:cubicBezTo>
                <a:cubicBezTo>
                  <a:pt x="1052" y="462"/>
                  <a:pt x="1058" y="456"/>
                  <a:pt x="1058" y="447"/>
                </a:cubicBezTo>
                <a:cubicBezTo>
                  <a:pt x="1059" y="439"/>
                  <a:pt x="1052" y="432"/>
                  <a:pt x="1044" y="432"/>
                </a:cubicBezTo>
                <a:close/>
                <a:moveTo>
                  <a:pt x="879" y="418"/>
                </a:moveTo>
                <a:cubicBezTo>
                  <a:pt x="871" y="418"/>
                  <a:pt x="865" y="425"/>
                  <a:pt x="865" y="433"/>
                </a:cubicBezTo>
                <a:cubicBezTo>
                  <a:pt x="865" y="441"/>
                  <a:pt x="872" y="448"/>
                  <a:pt x="880" y="447"/>
                </a:cubicBezTo>
                <a:cubicBezTo>
                  <a:pt x="888" y="447"/>
                  <a:pt x="895" y="441"/>
                  <a:pt x="895" y="433"/>
                </a:cubicBezTo>
                <a:cubicBezTo>
                  <a:pt x="895" y="424"/>
                  <a:pt x="888" y="417"/>
                  <a:pt x="879" y="418"/>
                </a:cubicBezTo>
                <a:close/>
                <a:moveTo>
                  <a:pt x="990" y="427"/>
                </a:moveTo>
                <a:cubicBezTo>
                  <a:pt x="981" y="427"/>
                  <a:pt x="974" y="433"/>
                  <a:pt x="974" y="442"/>
                </a:cubicBezTo>
                <a:cubicBezTo>
                  <a:pt x="974" y="450"/>
                  <a:pt x="981" y="457"/>
                  <a:pt x="989" y="457"/>
                </a:cubicBezTo>
                <a:cubicBezTo>
                  <a:pt x="997" y="457"/>
                  <a:pt x="1004" y="450"/>
                  <a:pt x="1004" y="442"/>
                </a:cubicBezTo>
                <a:cubicBezTo>
                  <a:pt x="1004" y="434"/>
                  <a:pt x="998" y="428"/>
                  <a:pt x="990" y="427"/>
                </a:cubicBezTo>
                <a:close/>
                <a:moveTo>
                  <a:pt x="935" y="422"/>
                </a:moveTo>
                <a:cubicBezTo>
                  <a:pt x="926" y="422"/>
                  <a:pt x="919" y="429"/>
                  <a:pt x="920" y="437"/>
                </a:cubicBezTo>
                <a:cubicBezTo>
                  <a:pt x="920" y="445"/>
                  <a:pt x="926" y="452"/>
                  <a:pt x="934" y="452"/>
                </a:cubicBezTo>
                <a:cubicBezTo>
                  <a:pt x="943" y="452"/>
                  <a:pt x="949" y="445"/>
                  <a:pt x="949" y="437"/>
                </a:cubicBezTo>
                <a:cubicBezTo>
                  <a:pt x="949" y="428"/>
                  <a:pt x="943" y="422"/>
                  <a:pt x="935" y="422"/>
                </a:cubicBezTo>
                <a:close/>
                <a:moveTo>
                  <a:pt x="1122" y="467"/>
                </a:moveTo>
                <a:cubicBezTo>
                  <a:pt x="1114" y="467"/>
                  <a:pt x="1107" y="473"/>
                  <a:pt x="1107" y="481"/>
                </a:cubicBezTo>
                <a:cubicBezTo>
                  <a:pt x="1107" y="489"/>
                  <a:pt x="1114" y="496"/>
                  <a:pt x="1122" y="496"/>
                </a:cubicBezTo>
                <a:cubicBezTo>
                  <a:pt x="1130" y="496"/>
                  <a:pt x="1137" y="490"/>
                  <a:pt x="1137" y="481"/>
                </a:cubicBezTo>
                <a:cubicBezTo>
                  <a:pt x="1137" y="473"/>
                  <a:pt x="1130" y="466"/>
                  <a:pt x="1122" y="467"/>
                </a:cubicBezTo>
                <a:close/>
                <a:moveTo>
                  <a:pt x="433" y="998"/>
                </a:moveTo>
                <a:cubicBezTo>
                  <a:pt x="433" y="1006"/>
                  <a:pt x="440" y="1012"/>
                  <a:pt x="448" y="1012"/>
                </a:cubicBezTo>
                <a:cubicBezTo>
                  <a:pt x="456" y="1012"/>
                  <a:pt x="462" y="1006"/>
                  <a:pt x="462" y="998"/>
                </a:cubicBezTo>
                <a:cubicBezTo>
                  <a:pt x="462" y="989"/>
                  <a:pt x="456" y="982"/>
                  <a:pt x="447" y="983"/>
                </a:cubicBezTo>
                <a:cubicBezTo>
                  <a:pt x="439" y="983"/>
                  <a:pt x="432" y="990"/>
                  <a:pt x="433" y="998"/>
                </a:cubicBezTo>
                <a:close/>
                <a:moveTo>
                  <a:pt x="683" y="483"/>
                </a:moveTo>
                <a:cubicBezTo>
                  <a:pt x="674" y="483"/>
                  <a:pt x="668" y="490"/>
                  <a:pt x="668" y="498"/>
                </a:cubicBezTo>
                <a:cubicBezTo>
                  <a:pt x="669" y="506"/>
                  <a:pt x="675" y="512"/>
                  <a:pt x="683" y="512"/>
                </a:cubicBezTo>
                <a:cubicBezTo>
                  <a:pt x="691" y="512"/>
                  <a:pt x="698" y="506"/>
                  <a:pt x="698" y="498"/>
                </a:cubicBezTo>
                <a:cubicBezTo>
                  <a:pt x="698" y="489"/>
                  <a:pt x="691" y="482"/>
                  <a:pt x="683" y="483"/>
                </a:cubicBezTo>
                <a:close/>
                <a:moveTo>
                  <a:pt x="1226" y="530"/>
                </a:moveTo>
                <a:cubicBezTo>
                  <a:pt x="1218" y="531"/>
                  <a:pt x="1211" y="537"/>
                  <a:pt x="1211" y="545"/>
                </a:cubicBezTo>
                <a:cubicBezTo>
                  <a:pt x="1211" y="553"/>
                  <a:pt x="1218" y="560"/>
                  <a:pt x="1226" y="560"/>
                </a:cubicBezTo>
                <a:cubicBezTo>
                  <a:pt x="1234" y="560"/>
                  <a:pt x="1241" y="554"/>
                  <a:pt x="1241" y="545"/>
                </a:cubicBezTo>
                <a:cubicBezTo>
                  <a:pt x="1241" y="537"/>
                  <a:pt x="1234" y="530"/>
                  <a:pt x="1226" y="530"/>
                </a:cubicBezTo>
                <a:close/>
                <a:moveTo>
                  <a:pt x="1326" y="648"/>
                </a:moveTo>
                <a:cubicBezTo>
                  <a:pt x="1318" y="648"/>
                  <a:pt x="1311" y="655"/>
                  <a:pt x="1311" y="663"/>
                </a:cubicBezTo>
                <a:cubicBezTo>
                  <a:pt x="1311" y="671"/>
                  <a:pt x="1317" y="677"/>
                  <a:pt x="1325" y="678"/>
                </a:cubicBezTo>
                <a:cubicBezTo>
                  <a:pt x="1334" y="678"/>
                  <a:pt x="1341" y="672"/>
                  <a:pt x="1341" y="663"/>
                </a:cubicBezTo>
                <a:cubicBezTo>
                  <a:pt x="1341" y="655"/>
                  <a:pt x="1334" y="648"/>
                  <a:pt x="1326" y="648"/>
                </a:cubicBezTo>
                <a:close/>
                <a:moveTo>
                  <a:pt x="565" y="582"/>
                </a:moveTo>
                <a:cubicBezTo>
                  <a:pt x="557" y="581"/>
                  <a:pt x="550" y="588"/>
                  <a:pt x="550" y="596"/>
                </a:cubicBezTo>
                <a:cubicBezTo>
                  <a:pt x="549" y="605"/>
                  <a:pt x="556" y="611"/>
                  <a:pt x="565" y="611"/>
                </a:cubicBezTo>
                <a:cubicBezTo>
                  <a:pt x="573" y="611"/>
                  <a:pt x="579" y="605"/>
                  <a:pt x="579" y="596"/>
                </a:cubicBezTo>
                <a:cubicBezTo>
                  <a:pt x="579" y="588"/>
                  <a:pt x="573" y="582"/>
                  <a:pt x="565" y="582"/>
                </a:cubicBezTo>
                <a:close/>
                <a:moveTo>
                  <a:pt x="796" y="437"/>
                </a:moveTo>
                <a:cubicBezTo>
                  <a:pt x="788" y="438"/>
                  <a:pt x="782" y="444"/>
                  <a:pt x="781" y="452"/>
                </a:cubicBezTo>
                <a:cubicBezTo>
                  <a:pt x="781" y="460"/>
                  <a:pt x="788" y="467"/>
                  <a:pt x="796" y="467"/>
                </a:cubicBezTo>
                <a:cubicBezTo>
                  <a:pt x="805" y="467"/>
                  <a:pt x="811" y="461"/>
                  <a:pt x="811" y="452"/>
                </a:cubicBezTo>
                <a:cubicBezTo>
                  <a:pt x="811" y="444"/>
                  <a:pt x="805" y="437"/>
                  <a:pt x="796" y="437"/>
                </a:cubicBezTo>
                <a:close/>
                <a:moveTo>
                  <a:pt x="1371" y="1093"/>
                </a:moveTo>
                <a:cubicBezTo>
                  <a:pt x="1379" y="1094"/>
                  <a:pt x="1386" y="1087"/>
                  <a:pt x="1386" y="1078"/>
                </a:cubicBezTo>
                <a:cubicBezTo>
                  <a:pt x="1386" y="1070"/>
                  <a:pt x="1380" y="1064"/>
                  <a:pt x="1371" y="1064"/>
                </a:cubicBezTo>
                <a:cubicBezTo>
                  <a:pt x="1363" y="1064"/>
                  <a:pt x="1356" y="1070"/>
                  <a:pt x="1356" y="1079"/>
                </a:cubicBezTo>
                <a:cubicBezTo>
                  <a:pt x="1356" y="1086"/>
                  <a:pt x="1363" y="1093"/>
                  <a:pt x="1371" y="1093"/>
                </a:cubicBezTo>
                <a:close/>
                <a:moveTo>
                  <a:pt x="824" y="1401"/>
                </a:moveTo>
                <a:cubicBezTo>
                  <a:pt x="832" y="1401"/>
                  <a:pt x="838" y="1394"/>
                  <a:pt x="838" y="1386"/>
                </a:cubicBezTo>
                <a:cubicBezTo>
                  <a:pt x="838" y="1378"/>
                  <a:pt x="832" y="1372"/>
                  <a:pt x="824" y="1372"/>
                </a:cubicBezTo>
                <a:cubicBezTo>
                  <a:pt x="816" y="1371"/>
                  <a:pt x="809" y="1378"/>
                  <a:pt x="809" y="1386"/>
                </a:cubicBezTo>
                <a:cubicBezTo>
                  <a:pt x="809" y="1395"/>
                  <a:pt x="816" y="1401"/>
                  <a:pt x="824" y="1401"/>
                </a:cubicBezTo>
                <a:close/>
                <a:moveTo>
                  <a:pt x="933" y="1411"/>
                </a:moveTo>
                <a:cubicBezTo>
                  <a:pt x="941" y="1411"/>
                  <a:pt x="948" y="1404"/>
                  <a:pt x="947" y="1396"/>
                </a:cubicBezTo>
                <a:cubicBezTo>
                  <a:pt x="947" y="1387"/>
                  <a:pt x="941" y="1381"/>
                  <a:pt x="933" y="1381"/>
                </a:cubicBezTo>
                <a:cubicBezTo>
                  <a:pt x="924" y="1381"/>
                  <a:pt x="918" y="1388"/>
                  <a:pt x="918" y="1396"/>
                </a:cubicBezTo>
                <a:cubicBezTo>
                  <a:pt x="918" y="1404"/>
                  <a:pt x="925" y="1411"/>
                  <a:pt x="933" y="1411"/>
                </a:cubicBezTo>
                <a:close/>
                <a:moveTo>
                  <a:pt x="1337" y="1173"/>
                </a:moveTo>
                <a:cubicBezTo>
                  <a:pt x="1345" y="1173"/>
                  <a:pt x="1351" y="1167"/>
                  <a:pt x="1352" y="1159"/>
                </a:cubicBezTo>
                <a:cubicBezTo>
                  <a:pt x="1352" y="1150"/>
                  <a:pt x="1346" y="1143"/>
                  <a:pt x="1337" y="1143"/>
                </a:cubicBezTo>
                <a:cubicBezTo>
                  <a:pt x="1329" y="1143"/>
                  <a:pt x="1322" y="1150"/>
                  <a:pt x="1322" y="1158"/>
                </a:cubicBezTo>
                <a:cubicBezTo>
                  <a:pt x="1322" y="1166"/>
                  <a:pt x="1329" y="1172"/>
                  <a:pt x="1337" y="1173"/>
                </a:cubicBezTo>
                <a:close/>
                <a:moveTo>
                  <a:pt x="653" y="508"/>
                </a:moveTo>
                <a:cubicBezTo>
                  <a:pt x="645" y="508"/>
                  <a:pt x="638" y="514"/>
                  <a:pt x="638" y="522"/>
                </a:cubicBezTo>
                <a:cubicBezTo>
                  <a:pt x="638" y="530"/>
                  <a:pt x="645" y="537"/>
                  <a:pt x="653" y="537"/>
                </a:cubicBezTo>
                <a:cubicBezTo>
                  <a:pt x="661" y="537"/>
                  <a:pt x="668" y="530"/>
                  <a:pt x="668" y="522"/>
                </a:cubicBezTo>
                <a:cubicBezTo>
                  <a:pt x="668" y="514"/>
                  <a:pt x="661" y="508"/>
                  <a:pt x="653" y="508"/>
                </a:cubicBezTo>
                <a:close/>
                <a:moveTo>
                  <a:pt x="878" y="1406"/>
                </a:moveTo>
                <a:cubicBezTo>
                  <a:pt x="887" y="1406"/>
                  <a:pt x="893" y="1400"/>
                  <a:pt x="893" y="1392"/>
                </a:cubicBezTo>
                <a:cubicBezTo>
                  <a:pt x="893" y="1383"/>
                  <a:pt x="886" y="1377"/>
                  <a:pt x="878" y="1377"/>
                </a:cubicBezTo>
                <a:cubicBezTo>
                  <a:pt x="870" y="1377"/>
                  <a:pt x="863" y="1384"/>
                  <a:pt x="863" y="1392"/>
                </a:cubicBezTo>
                <a:cubicBezTo>
                  <a:pt x="864" y="1400"/>
                  <a:pt x="870" y="1406"/>
                  <a:pt x="878" y="1406"/>
                </a:cubicBezTo>
                <a:close/>
                <a:moveTo>
                  <a:pt x="1406" y="861"/>
                </a:moveTo>
                <a:cubicBezTo>
                  <a:pt x="1406" y="853"/>
                  <a:pt x="1399" y="846"/>
                  <a:pt x="1391" y="846"/>
                </a:cubicBezTo>
                <a:cubicBezTo>
                  <a:pt x="1383" y="846"/>
                  <a:pt x="1376" y="853"/>
                  <a:pt x="1376" y="861"/>
                </a:cubicBezTo>
                <a:cubicBezTo>
                  <a:pt x="1376" y="869"/>
                  <a:pt x="1382" y="876"/>
                  <a:pt x="1391" y="876"/>
                </a:cubicBezTo>
                <a:cubicBezTo>
                  <a:pt x="1399" y="876"/>
                  <a:pt x="1405" y="869"/>
                  <a:pt x="1406" y="861"/>
                </a:cubicBezTo>
                <a:close/>
                <a:moveTo>
                  <a:pt x="1101" y="1370"/>
                </a:moveTo>
                <a:cubicBezTo>
                  <a:pt x="1109" y="1370"/>
                  <a:pt x="1115" y="1364"/>
                  <a:pt x="1116" y="1356"/>
                </a:cubicBezTo>
                <a:cubicBezTo>
                  <a:pt x="1116" y="1348"/>
                  <a:pt x="1109" y="1341"/>
                  <a:pt x="1100" y="1341"/>
                </a:cubicBezTo>
                <a:cubicBezTo>
                  <a:pt x="1092" y="1341"/>
                  <a:pt x="1086" y="1348"/>
                  <a:pt x="1086" y="1356"/>
                </a:cubicBezTo>
                <a:cubicBezTo>
                  <a:pt x="1086" y="1364"/>
                  <a:pt x="1093" y="1370"/>
                  <a:pt x="1101" y="1370"/>
                </a:cubicBezTo>
                <a:close/>
                <a:moveTo>
                  <a:pt x="666" y="1333"/>
                </a:moveTo>
                <a:cubicBezTo>
                  <a:pt x="674" y="1333"/>
                  <a:pt x="680" y="1327"/>
                  <a:pt x="681" y="1319"/>
                </a:cubicBezTo>
                <a:cubicBezTo>
                  <a:pt x="681" y="1311"/>
                  <a:pt x="674" y="1304"/>
                  <a:pt x="666" y="1303"/>
                </a:cubicBezTo>
                <a:cubicBezTo>
                  <a:pt x="658" y="1303"/>
                  <a:pt x="652" y="1309"/>
                  <a:pt x="651" y="1317"/>
                </a:cubicBezTo>
                <a:cubicBezTo>
                  <a:pt x="651" y="1326"/>
                  <a:pt x="657" y="1333"/>
                  <a:pt x="666" y="1333"/>
                </a:cubicBezTo>
                <a:close/>
                <a:moveTo>
                  <a:pt x="452" y="780"/>
                </a:moveTo>
                <a:cubicBezTo>
                  <a:pt x="452" y="788"/>
                  <a:pt x="458" y="794"/>
                  <a:pt x="466" y="795"/>
                </a:cubicBezTo>
                <a:cubicBezTo>
                  <a:pt x="474" y="795"/>
                  <a:pt x="481" y="788"/>
                  <a:pt x="481" y="780"/>
                </a:cubicBezTo>
                <a:cubicBezTo>
                  <a:pt x="481" y="772"/>
                  <a:pt x="475" y="765"/>
                  <a:pt x="466" y="765"/>
                </a:cubicBezTo>
                <a:cubicBezTo>
                  <a:pt x="458" y="765"/>
                  <a:pt x="452" y="772"/>
                  <a:pt x="452" y="780"/>
                </a:cubicBezTo>
                <a:close/>
                <a:moveTo>
                  <a:pt x="1302" y="619"/>
                </a:moveTo>
                <a:cubicBezTo>
                  <a:pt x="1293" y="619"/>
                  <a:pt x="1286" y="626"/>
                  <a:pt x="1286" y="634"/>
                </a:cubicBezTo>
                <a:cubicBezTo>
                  <a:pt x="1287" y="642"/>
                  <a:pt x="1293" y="649"/>
                  <a:pt x="1301" y="649"/>
                </a:cubicBezTo>
                <a:cubicBezTo>
                  <a:pt x="1309" y="649"/>
                  <a:pt x="1316" y="642"/>
                  <a:pt x="1316" y="634"/>
                </a:cubicBezTo>
                <a:cubicBezTo>
                  <a:pt x="1316" y="626"/>
                  <a:pt x="1310" y="619"/>
                  <a:pt x="1302" y="619"/>
                </a:cubicBezTo>
                <a:close/>
                <a:moveTo>
                  <a:pt x="623" y="532"/>
                </a:moveTo>
                <a:cubicBezTo>
                  <a:pt x="615" y="532"/>
                  <a:pt x="609" y="539"/>
                  <a:pt x="609" y="547"/>
                </a:cubicBezTo>
                <a:cubicBezTo>
                  <a:pt x="608" y="555"/>
                  <a:pt x="615" y="561"/>
                  <a:pt x="623" y="562"/>
                </a:cubicBezTo>
                <a:cubicBezTo>
                  <a:pt x="631" y="562"/>
                  <a:pt x="638" y="556"/>
                  <a:pt x="638" y="548"/>
                </a:cubicBezTo>
                <a:cubicBezTo>
                  <a:pt x="638" y="539"/>
                  <a:pt x="632" y="532"/>
                  <a:pt x="623" y="532"/>
                </a:cubicBezTo>
                <a:close/>
                <a:moveTo>
                  <a:pt x="594" y="557"/>
                </a:moveTo>
                <a:cubicBezTo>
                  <a:pt x="586" y="557"/>
                  <a:pt x="580" y="563"/>
                  <a:pt x="580" y="571"/>
                </a:cubicBezTo>
                <a:cubicBezTo>
                  <a:pt x="579" y="580"/>
                  <a:pt x="586" y="587"/>
                  <a:pt x="595" y="586"/>
                </a:cubicBezTo>
                <a:cubicBezTo>
                  <a:pt x="602" y="586"/>
                  <a:pt x="609" y="580"/>
                  <a:pt x="609" y="572"/>
                </a:cubicBezTo>
                <a:cubicBezTo>
                  <a:pt x="609" y="564"/>
                  <a:pt x="602" y="557"/>
                  <a:pt x="594" y="557"/>
                </a:cubicBezTo>
                <a:close/>
                <a:moveTo>
                  <a:pt x="1251" y="559"/>
                </a:moveTo>
                <a:cubicBezTo>
                  <a:pt x="1243" y="559"/>
                  <a:pt x="1236" y="566"/>
                  <a:pt x="1236" y="575"/>
                </a:cubicBezTo>
                <a:cubicBezTo>
                  <a:pt x="1236" y="583"/>
                  <a:pt x="1243" y="589"/>
                  <a:pt x="1251" y="589"/>
                </a:cubicBezTo>
                <a:cubicBezTo>
                  <a:pt x="1259" y="589"/>
                  <a:pt x="1266" y="582"/>
                  <a:pt x="1266" y="574"/>
                </a:cubicBezTo>
                <a:cubicBezTo>
                  <a:pt x="1266" y="566"/>
                  <a:pt x="1259" y="560"/>
                  <a:pt x="1251" y="559"/>
                </a:cubicBezTo>
                <a:close/>
                <a:moveTo>
                  <a:pt x="1276" y="590"/>
                </a:moveTo>
                <a:cubicBezTo>
                  <a:pt x="1267" y="589"/>
                  <a:pt x="1261" y="596"/>
                  <a:pt x="1261" y="605"/>
                </a:cubicBezTo>
                <a:cubicBezTo>
                  <a:pt x="1261" y="612"/>
                  <a:pt x="1268" y="619"/>
                  <a:pt x="1276" y="619"/>
                </a:cubicBezTo>
                <a:cubicBezTo>
                  <a:pt x="1284" y="619"/>
                  <a:pt x="1290" y="612"/>
                  <a:pt x="1290" y="604"/>
                </a:cubicBezTo>
                <a:cubicBezTo>
                  <a:pt x="1290" y="596"/>
                  <a:pt x="1284" y="590"/>
                  <a:pt x="1276" y="590"/>
                </a:cubicBezTo>
                <a:close/>
                <a:moveTo>
                  <a:pt x="447" y="834"/>
                </a:moveTo>
                <a:cubicBezTo>
                  <a:pt x="447" y="842"/>
                  <a:pt x="453" y="849"/>
                  <a:pt x="461" y="849"/>
                </a:cubicBezTo>
                <a:cubicBezTo>
                  <a:pt x="469" y="849"/>
                  <a:pt x="476" y="843"/>
                  <a:pt x="476" y="835"/>
                </a:cubicBezTo>
                <a:cubicBezTo>
                  <a:pt x="476" y="827"/>
                  <a:pt x="470" y="820"/>
                  <a:pt x="462" y="820"/>
                </a:cubicBezTo>
                <a:cubicBezTo>
                  <a:pt x="453" y="820"/>
                  <a:pt x="447" y="826"/>
                  <a:pt x="447" y="834"/>
                </a:cubicBezTo>
                <a:close/>
                <a:moveTo>
                  <a:pt x="451" y="957"/>
                </a:moveTo>
                <a:cubicBezTo>
                  <a:pt x="460" y="957"/>
                  <a:pt x="466" y="951"/>
                  <a:pt x="466" y="943"/>
                </a:cubicBezTo>
                <a:cubicBezTo>
                  <a:pt x="466" y="935"/>
                  <a:pt x="460" y="928"/>
                  <a:pt x="452" y="928"/>
                </a:cubicBezTo>
                <a:cubicBezTo>
                  <a:pt x="444" y="928"/>
                  <a:pt x="437" y="934"/>
                  <a:pt x="437" y="942"/>
                </a:cubicBezTo>
                <a:cubicBezTo>
                  <a:pt x="437" y="950"/>
                  <a:pt x="443" y="957"/>
                  <a:pt x="451" y="957"/>
                </a:cubicBezTo>
                <a:close/>
                <a:moveTo>
                  <a:pt x="500" y="686"/>
                </a:moveTo>
                <a:cubicBezTo>
                  <a:pt x="492" y="686"/>
                  <a:pt x="486" y="692"/>
                  <a:pt x="486" y="700"/>
                </a:cubicBezTo>
                <a:cubicBezTo>
                  <a:pt x="486" y="709"/>
                  <a:pt x="492" y="715"/>
                  <a:pt x="500" y="715"/>
                </a:cubicBezTo>
                <a:cubicBezTo>
                  <a:pt x="509" y="715"/>
                  <a:pt x="515" y="708"/>
                  <a:pt x="515" y="700"/>
                </a:cubicBezTo>
                <a:cubicBezTo>
                  <a:pt x="515" y="692"/>
                  <a:pt x="508" y="686"/>
                  <a:pt x="500" y="686"/>
                </a:cubicBezTo>
                <a:close/>
                <a:moveTo>
                  <a:pt x="1376" y="1039"/>
                </a:moveTo>
                <a:cubicBezTo>
                  <a:pt x="1384" y="1039"/>
                  <a:pt x="1391" y="1032"/>
                  <a:pt x="1391" y="1024"/>
                </a:cubicBezTo>
                <a:cubicBezTo>
                  <a:pt x="1391" y="1016"/>
                  <a:pt x="1385" y="1010"/>
                  <a:pt x="1377" y="1009"/>
                </a:cubicBezTo>
                <a:cubicBezTo>
                  <a:pt x="1368" y="1009"/>
                  <a:pt x="1362" y="1016"/>
                  <a:pt x="1362" y="1024"/>
                </a:cubicBezTo>
                <a:cubicBezTo>
                  <a:pt x="1361" y="1031"/>
                  <a:pt x="1368" y="1038"/>
                  <a:pt x="1376" y="1039"/>
                </a:cubicBezTo>
                <a:close/>
                <a:moveTo>
                  <a:pt x="1371" y="762"/>
                </a:moveTo>
                <a:cubicBezTo>
                  <a:pt x="1363" y="762"/>
                  <a:pt x="1356" y="768"/>
                  <a:pt x="1356" y="776"/>
                </a:cubicBezTo>
                <a:cubicBezTo>
                  <a:pt x="1355" y="784"/>
                  <a:pt x="1362" y="791"/>
                  <a:pt x="1370" y="791"/>
                </a:cubicBezTo>
                <a:cubicBezTo>
                  <a:pt x="1378" y="791"/>
                  <a:pt x="1385" y="785"/>
                  <a:pt x="1385" y="777"/>
                </a:cubicBezTo>
                <a:cubicBezTo>
                  <a:pt x="1385" y="769"/>
                  <a:pt x="1379" y="762"/>
                  <a:pt x="1371" y="762"/>
                </a:cubicBezTo>
                <a:close/>
                <a:moveTo>
                  <a:pt x="1017" y="1391"/>
                </a:moveTo>
                <a:cubicBezTo>
                  <a:pt x="1025" y="1391"/>
                  <a:pt x="1031" y="1384"/>
                  <a:pt x="1031" y="1376"/>
                </a:cubicBezTo>
                <a:cubicBezTo>
                  <a:pt x="1031" y="1368"/>
                  <a:pt x="1024" y="1361"/>
                  <a:pt x="1016" y="1361"/>
                </a:cubicBezTo>
                <a:cubicBezTo>
                  <a:pt x="1008" y="1361"/>
                  <a:pt x="1002" y="1368"/>
                  <a:pt x="1002" y="1376"/>
                </a:cubicBezTo>
                <a:cubicBezTo>
                  <a:pt x="1001" y="1384"/>
                  <a:pt x="1008" y="1391"/>
                  <a:pt x="1017" y="1391"/>
                </a:cubicBezTo>
                <a:close/>
                <a:moveTo>
                  <a:pt x="745" y="1367"/>
                </a:moveTo>
                <a:cubicBezTo>
                  <a:pt x="753" y="1367"/>
                  <a:pt x="760" y="1361"/>
                  <a:pt x="760" y="1353"/>
                </a:cubicBezTo>
                <a:cubicBezTo>
                  <a:pt x="760" y="1344"/>
                  <a:pt x="754" y="1338"/>
                  <a:pt x="746" y="1338"/>
                </a:cubicBezTo>
                <a:cubicBezTo>
                  <a:pt x="737" y="1337"/>
                  <a:pt x="730" y="1344"/>
                  <a:pt x="730" y="1352"/>
                </a:cubicBezTo>
                <a:cubicBezTo>
                  <a:pt x="730" y="1360"/>
                  <a:pt x="737" y="1367"/>
                  <a:pt x="745" y="1367"/>
                </a:cubicBezTo>
                <a:close/>
                <a:moveTo>
                  <a:pt x="492" y="1126"/>
                </a:moveTo>
                <a:cubicBezTo>
                  <a:pt x="500" y="1126"/>
                  <a:pt x="506" y="1119"/>
                  <a:pt x="507" y="1111"/>
                </a:cubicBezTo>
                <a:cubicBezTo>
                  <a:pt x="507" y="1103"/>
                  <a:pt x="500" y="1097"/>
                  <a:pt x="492" y="1096"/>
                </a:cubicBezTo>
                <a:cubicBezTo>
                  <a:pt x="484" y="1096"/>
                  <a:pt x="478" y="1102"/>
                  <a:pt x="477" y="1110"/>
                </a:cubicBezTo>
                <a:cubicBezTo>
                  <a:pt x="477" y="1119"/>
                  <a:pt x="483" y="1126"/>
                  <a:pt x="492" y="1126"/>
                </a:cubicBezTo>
                <a:close/>
                <a:moveTo>
                  <a:pt x="1307" y="1197"/>
                </a:moveTo>
                <a:cubicBezTo>
                  <a:pt x="1315" y="1197"/>
                  <a:pt x="1322" y="1190"/>
                  <a:pt x="1322" y="1182"/>
                </a:cubicBezTo>
                <a:cubicBezTo>
                  <a:pt x="1322" y="1174"/>
                  <a:pt x="1315" y="1168"/>
                  <a:pt x="1307" y="1168"/>
                </a:cubicBezTo>
                <a:cubicBezTo>
                  <a:pt x="1299" y="1168"/>
                  <a:pt x="1293" y="1174"/>
                  <a:pt x="1293" y="1183"/>
                </a:cubicBezTo>
                <a:cubicBezTo>
                  <a:pt x="1293" y="1191"/>
                  <a:pt x="1299" y="1197"/>
                  <a:pt x="1307" y="1197"/>
                </a:cubicBezTo>
                <a:close/>
                <a:moveTo>
                  <a:pt x="457" y="874"/>
                </a:moveTo>
                <a:cubicBezTo>
                  <a:pt x="449" y="874"/>
                  <a:pt x="442" y="880"/>
                  <a:pt x="442" y="888"/>
                </a:cubicBezTo>
                <a:cubicBezTo>
                  <a:pt x="442" y="896"/>
                  <a:pt x="449" y="903"/>
                  <a:pt x="457" y="903"/>
                </a:cubicBezTo>
                <a:cubicBezTo>
                  <a:pt x="465" y="903"/>
                  <a:pt x="471" y="896"/>
                  <a:pt x="471" y="888"/>
                </a:cubicBezTo>
                <a:cubicBezTo>
                  <a:pt x="471" y="880"/>
                  <a:pt x="465" y="873"/>
                  <a:pt x="457" y="874"/>
                </a:cubicBezTo>
                <a:close/>
                <a:moveTo>
                  <a:pt x="1069" y="462"/>
                </a:moveTo>
                <a:cubicBezTo>
                  <a:pt x="1060" y="462"/>
                  <a:pt x="1054" y="468"/>
                  <a:pt x="1054" y="476"/>
                </a:cubicBezTo>
                <a:cubicBezTo>
                  <a:pt x="1054" y="484"/>
                  <a:pt x="1060" y="491"/>
                  <a:pt x="1068" y="491"/>
                </a:cubicBezTo>
                <a:cubicBezTo>
                  <a:pt x="1076" y="491"/>
                  <a:pt x="1083" y="484"/>
                  <a:pt x="1083" y="476"/>
                </a:cubicBezTo>
                <a:cubicBezTo>
                  <a:pt x="1083" y="469"/>
                  <a:pt x="1077" y="462"/>
                  <a:pt x="1069" y="462"/>
                </a:cubicBezTo>
                <a:close/>
                <a:moveTo>
                  <a:pt x="1130" y="1346"/>
                </a:moveTo>
                <a:cubicBezTo>
                  <a:pt x="1138" y="1345"/>
                  <a:pt x="1145" y="1338"/>
                  <a:pt x="1144" y="1331"/>
                </a:cubicBezTo>
                <a:cubicBezTo>
                  <a:pt x="1144" y="1323"/>
                  <a:pt x="1138" y="1316"/>
                  <a:pt x="1129" y="1317"/>
                </a:cubicBezTo>
                <a:cubicBezTo>
                  <a:pt x="1121" y="1317"/>
                  <a:pt x="1115" y="1323"/>
                  <a:pt x="1115" y="1331"/>
                </a:cubicBezTo>
                <a:cubicBezTo>
                  <a:pt x="1116" y="1339"/>
                  <a:pt x="1122" y="1346"/>
                  <a:pt x="1130" y="1346"/>
                </a:cubicBezTo>
                <a:close/>
                <a:moveTo>
                  <a:pt x="1396" y="969"/>
                </a:moveTo>
                <a:cubicBezTo>
                  <a:pt x="1396" y="961"/>
                  <a:pt x="1390" y="955"/>
                  <a:pt x="1381" y="955"/>
                </a:cubicBezTo>
                <a:cubicBezTo>
                  <a:pt x="1373" y="955"/>
                  <a:pt x="1367" y="961"/>
                  <a:pt x="1367" y="969"/>
                </a:cubicBezTo>
                <a:cubicBezTo>
                  <a:pt x="1367" y="977"/>
                  <a:pt x="1373" y="984"/>
                  <a:pt x="1381" y="984"/>
                </a:cubicBezTo>
                <a:cubicBezTo>
                  <a:pt x="1389" y="984"/>
                  <a:pt x="1396" y="977"/>
                  <a:pt x="1396" y="969"/>
                </a:cubicBezTo>
                <a:close/>
                <a:moveTo>
                  <a:pt x="766" y="462"/>
                </a:moveTo>
                <a:cubicBezTo>
                  <a:pt x="758" y="462"/>
                  <a:pt x="752" y="469"/>
                  <a:pt x="752" y="477"/>
                </a:cubicBezTo>
                <a:cubicBezTo>
                  <a:pt x="752" y="485"/>
                  <a:pt x="758" y="491"/>
                  <a:pt x="767" y="491"/>
                </a:cubicBezTo>
                <a:cubicBezTo>
                  <a:pt x="775" y="491"/>
                  <a:pt x="781" y="485"/>
                  <a:pt x="781" y="477"/>
                </a:cubicBezTo>
                <a:cubicBezTo>
                  <a:pt x="781" y="469"/>
                  <a:pt x="774" y="462"/>
                  <a:pt x="766" y="462"/>
                </a:cubicBezTo>
                <a:close/>
                <a:moveTo>
                  <a:pt x="641" y="1303"/>
                </a:moveTo>
                <a:cubicBezTo>
                  <a:pt x="649" y="1303"/>
                  <a:pt x="656" y="1296"/>
                  <a:pt x="656" y="1288"/>
                </a:cubicBezTo>
                <a:cubicBezTo>
                  <a:pt x="655" y="1280"/>
                  <a:pt x="649" y="1274"/>
                  <a:pt x="641" y="1274"/>
                </a:cubicBezTo>
                <a:cubicBezTo>
                  <a:pt x="633" y="1274"/>
                  <a:pt x="626" y="1281"/>
                  <a:pt x="626" y="1289"/>
                </a:cubicBezTo>
                <a:cubicBezTo>
                  <a:pt x="627" y="1297"/>
                  <a:pt x="634" y="1303"/>
                  <a:pt x="641" y="1303"/>
                </a:cubicBezTo>
                <a:close/>
                <a:moveTo>
                  <a:pt x="517" y="1155"/>
                </a:moveTo>
                <a:cubicBezTo>
                  <a:pt x="525" y="1155"/>
                  <a:pt x="531" y="1149"/>
                  <a:pt x="531" y="1141"/>
                </a:cubicBezTo>
                <a:cubicBezTo>
                  <a:pt x="531" y="1132"/>
                  <a:pt x="524" y="1126"/>
                  <a:pt x="516" y="1126"/>
                </a:cubicBezTo>
                <a:cubicBezTo>
                  <a:pt x="509" y="1126"/>
                  <a:pt x="502" y="1133"/>
                  <a:pt x="502" y="1141"/>
                </a:cubicBezTo>
                <a:cubicBezTo>
                  <a:pt x="502" y="1149"/>
                  <a:pt x="509" y="1155"/>
                  <a:pt x="517" y="1155"/>
                </a:cubicBezTo>
                <a:close/>
                <a:moveTo>
                  <a:pt x="851" y="443"/>
                </a:moveTo>
                <a:cubicBezTo>
                  <a:pt x="843" y="443"/>
                  <a:pt x="836" y="449"/>
                  <a:pt x="836" y="457"/>
                </a:cubicBezTo>
                <a:cubicBezTo>
                  <a:pt x="836" y="465"/>
                  <a:pt x="843" y="472"/>
                  <a:pt x="851" y="472"/>
                </a:cubicBezTo>
                <a:cubicBezTo>
                  <a:pt x="859" y="472"/>
                  <a:pt x="865" y="466"/>
                  <a:pt x="865" y="458"/>
                </a:cubicBezTo>
                <a:cubicBezTo>
                  <a:pt x="865" y="449"/>
                  <a:pt x="859" y="443"/>
                  <a:pt x="851" y="443"/>
                </a:cubicBezTo>
                <a:close/>
                <a:moveTo>
                  <a:pt x="472" y="1042"/>
                </a:moveTo>
                <a:cubicBezTo>
                  <a:pt x="480" y="1042"/>
                  <a:pt x="487" y="1035"/>
                  <a:pt x="487" y="1027"/>
                </a:cubicBezTo>
                <a:cubicBezTo>
                  <a:pt x="487" y="1019"/>
                  <a:pt x="481" y="1013"/>
                  <a:pt x="472" y="1013"/>
                </a:cubicBezTo>
                <a:cubicBezTo>
                  <a:pt x="464" y="1013"/>
                  <a:pt x="458" y="1019"/>
                  <a:pt x="458" y="1027"/>
                </a:cubicBezTo>
                <a:cubicBezTo>
                  <a:pt x="458" y="1035"/>
                  <a:pt x="464" y="1042"/>
                  <a:pt x="472" y="1042"/>
                </a:cubicBezTo>
                <a:close/>
                <a:moveTo>
                  <a:pt x="1400" y="916"/>
                </a:moveTo>
                <a:cubicBezTo>
                  <a:pt x="1400" y="908"/>
                  <a:pt x="1394" y="901"/>
                  <a:pt x="1386" y="901"/>
                </a:cubicBezTo>
                <a:cubicBezTo>
                  <a:pt x="1378" y="901"/>
                  <a:pt x="1371" y="907"/>
                  <a:pt x="1371" y="915"/>
                </a:cubicBezTo>
                <a:cubicBezTo>
                  <a:pt x="1371" y="924"/>
                  <a:pt x="1377" y="930"/>
                  <a:pt x="1386" y="930"/>
                </a:cubicBezTo>
                <a:cubicBezTo>
                  <a:pt x="1394" y="930"/>
                  <a:pt x="1400" y="924"/>
                  <a:pt x="1400" y="916"/>
                </a:cubicBezTo>
                <a:close/>
                <a:moveTo>
                  <a:pt x="1147" y="496"/>
                </a:moveTo>
                <a:cubicBezTo>
                  <a:pt x="1138" y="496"/>
                  <a:pt x="1132" y="502"/>
                  <a:pt x="1132" y="510"/>
                </a:cubicBezTo>
                <a:cubicBezTo>
                  <a:pt x="1132" y="519"/>
                  <a:pt x="1139" y="525"/>
                  <a:pt x="1147" y="525"/>
                </a:cubicBezTo>
                <a:cubicBezTo>
                  <a:pt x="1155" y="525"/>
                  <a:pt x="1162" y="518"/>
                  <a:pt x="1161" y="510"/>
                </a:cubicBezTo>
                <a:cubicBezTo>
                  <a:pt x="1161" y="502"/>
                  <a:pt x="1155" y="496"/>
                  <a:pt x="1147" y="496"/>
                </a:cubicBezTo>
                <a:close/>
                <a:moveTo>
                  <a:pt x="799" y="1372"/>
                </a:moveTo>
                <a:cubicBezTo>
                  <a:pt x="807" y="1372"/>
                  <a:pt x="814" y="1365"/>
                  <a:pt x="813" y="1357"/>
                </a:cubicBezTo>
                <a:cubicBezTo>
                  <a:pt x="813" y="1350"/>
                  <a:pt x="806" y="1343"/>
                  <a:pt x="799" y="1343"/>
                </a:cubicBezTo>
                <a:cubicBezTo>
                  <a:pt x="791" y="1343"/>
                  <a:pt x="784" y="1350"/>
                  <a:pt x="785" y="1358"/>
                </a:cubicBezTo>
                <a:cubicBezTo>
                  <a:pt x="785" y="1366"/>
                  <a:pt x="791" y="1372"/>
                  <a:pt x="799" y="1372"/>
                </a:cubicBezTo>
                <a:close/>
                <a:moveTo>
                  <a:pt x="1356" y="1103"/>
                </a:moveTo>
                <a:cubicBezTo>
                  <a:pt x="1356" y="1095"/>
                  <a:pt x="1349" y="1088"/>
                  <a:pt x="1342" y="1089"/>
                </a:cubicBezTo>
                <a:cubicBezTo>
                  <a:pt x="1334" y="1089"/>
                  <a:pt x="1328" y="1096"/>
                  <a:pt x="1327" y="1103"/>
                </a:cubicBezTo>
                <a:cubicBezTo>
                  <a:pt x="1327" y="1111"/>
                  <a:pt x="1334" y="1118"/>
                  <a:pt x="1342" y="1118"/>
                </a:cubicBezTo>
                <a:cubicBezTo>
                  <a:pt x="1351" y="1117"/>
                  <a:pt x="1357" y="1111"/>
                  <a:pt x="1356" y="1103"/>
                </a:cubicBezTo>
                <a:close/>
                <a:moveTo>
                  <a:pt x="1159" y="1321"/>
                </a:moveTo>
                <a:cubicBezTo>
                  <a:pt x="1167" y="1321"/>
                  <a:pt x="1174" y="1315"/>
                  <a:pt x="1174" y="1307"/>
                </a:cubicBezTo>
                <a:cubicBezTo>
                  <a:pt x="1174" y="1299"/>
                  <a:pt x="1168" y="1292"/>
                  <a:pt x="1160" y="1292"/>
                </a:cubicBezTo>
                <a:cubicBezTo>
                  <a:pt x="1152" y="1291"/>
                  <a:pt x="1145" y="1298"/>
                  <a:pt x="1145" y="1306"/>
                </a:cubicBezTo>
                <a:cubicBezTo>
                  <a:pt x="1145" y="1314"/>
                  <a:pt x="1151" y="1320"/>
                  <a:pt x="1159" y="1321"/>
                </a:cubicBezTo>
                <a:close/>
                <a:moveTo>
                  <a:pt x="530" y="661"/>
                </a:moveTo>
                <a:cubicBezTo>
                  <a:pt x="522" y="661"/>
                  <a:pt x="516" y="667"/>
                  <a:pt x="516" y="675"/>
                </a:cubicBezTo>
                <a:cubicBezTo>
                  <a:pt x="515" y="683"/>
                  <a:pt x="522" y="690"/>
                  <a:pt x="530" y="690"/>
                </a:cubicBezTo>
                <a:cubicBezTo>
                  <a:pt x="538" y="691"/>
                  <a:pt x="545" y="684"/>
                  <a:pt x="545" y="676"/>
                </a:cubicBezTo>
                <a:cubicBezTo>
                  <a:pt x="545" y="668"/>
                  <a:pt x="538" y="661"/>
                  <a:pt x="530" y="661"/>
                </a:cubicBezTo>
                <a:close/>
                <a:moveTo>
                  <a:pt x="631" y="1258"/>
                </a:moveTo>
                <a:cubicBezTo>
                  <a:pt x="631" y="1250"/>
                  <a:pt x="624" y="1244"/>
                  <a:pt x="616" y="1244"/>
                </a:cubicBezTo>
                <a:cubicBezTo>
                  <a:pt x="608" y="1244"/>
                  <a:pt x="602" y="1251"/>
                  <a:pt x="602" y="1259"/>
                </a:cubicBezTo>
                <a:cubicBezTo>
                  <a:pt x="602" y="1267"/>
                  <a:pt x="608" y="1273"/>
                  <a:pt x="616" y="1273"/>
                </a:cubicBezTo>
                <a:cubicBezTo>
                  <a:pt x="624" y="1273"/>
                  <a:pt x="631" y="1266"/>
                  <a:pt x="631" y="1258"/>
                </a:cubicBezTo>
                <a:close/>
                <a:moveTo>
                  <a:pt x="962" y="1385"/>
                </a:moveTo>
                <a:cubicBezTo>
                  <a:pt x="970" y="1386"/>
                  <a:pt x="977" y="1380"/>
                  <a:pt x="977" y="1372"/>
                </a:cubicBezTo>
                <a:cubicBezTo>
                  <a:pt x="978" y="1364"/>
                  <a:pt x="971" y="1357"/>
                  <a:pt x="963" y="1357"/>
                </a:cubicBezTo>
                <a:cubicBezTo>
                  <a:pt x="956" y="1356"/>
                  <a:pt x="949" y="1362"/>
                  <a:pt x="948" y="1370"/>
                </a:cubicBezTo>
                <a:cubicBezTo>
                  <a:pt x="948" y="1378"/>
                  <a:pt x="953" y="1385"/>
                  <a:pt x="962" y="1385"/>
                </a:cubicBezTo>
                <a:close/>
                <a:moveTo>
                  <a:pt x="904" y="447"/>
                </a:moveTo>
                <a:cubicBezTo>
                  <a:pt x="897" y="447"/>
                  <a:pt x="890" y="454"/>
                  <a:pt x="890" y="462"/>
                </a:cubicBezTo>
                <a:cubicBezTo>
                  <a:pt x="890" y="470"/>
                  <a:pt x="896" y="476"/>
                  <a:pt x="904" y="476"/>
                </a:cubicBezTo>
                <a:cubicBezTo>
                  <a:pt x="912" y="476"/>
                  <a:pt x="919" y="470"/>
                  <a:pt x="919" y="462"/>
                </a:cubicBezTo>
                <a:cubicBezTo>
                  <a:pt x="919" y="454"/>
                  <a:pt x="912" y="447"/>
                  <a:pt x="904" y="447"/>
                </a:cubicBezTo>
                <a:close/>
                <a:moveTo>
                  <a:pt x="1014" y="457"/>
                </a:moveTo>
                <a:cubicBezTo>
                  <a:pt x="1007" y="457"/>
                  <a:pt x="1000" y="463"/>
                  <a:pt x="999" y="471"/>
                </a:cubicBezTo>
                <a:cubicBezTo>
                  <a:pt x="999" y="479"/>
                  <a:pt x="1005" y="486"/>
                  <a:pt x="1013" y="486"/>
                </a:cubicBezTo>
                <a:cubicBezTo>
                  <a:pt x="1021" y="487"/>
                  <a:pt x="1028" y="480"/>
                  <a:pt x="1028" y="472"/>
                </a:cubicBezTo>
                <a:cubicBezTo>
                  <a:pt x="1029" y="465"/>
                  <a:pt x="1022" y="458"/>
                  <a:pt x="1014" y="457"/>
                </a:cubicBezTo>
                <a:close/>
                <a:moveTo>
                  <a:pt x="1248" y="1247"/>
                </a:moveTo>
                <a:cubicBezTo>
                  <a:pt x="1256" y="1246"/>
                  <a:pt x="1262" y="1240"/>
                  <a:pt x="1263" y="1232"/>
                </a:cubicBezTo>
                <a:cubicBezTo>
                  <a:pt x="1263" y="1224"/>
                  <a:pt x="1257" y="1218"/>
                  <a:pt x="1248" y="1218"/>
                </a:cubicBezTo>
                <a:cubicBezTo>
                  <a:pt x="1240" y="1218"/>
                  <a:pt x="1234" y="1224"/>
                  <a:pt x="1234" y="1232"/>
                </a:cubicBezTo>
                <a:cubicBezTo>
                  <a:pt x="1234" y="1240"/>
                  <a:pt x="1241" y="1247"/>
                  <a:pt x="1248" y="1247"/>
                </a:cubicBezTo>
                <a:close/>
                <a:moveTo>
                  <a:pt x="591" y="1244"/>
                </a:moveTo>
                <a:cubicBezTo>
                  <a:pt x="599" y="1244"/>
                  <a:pt x="606" y="1237"/>
                  <a:pt x="605" y="1229"/>
                </a:cubicBezTo>
                <a:cubicBezTo>
                  <a:pt x="605" y="1222"/>
                  <a:pt x="599" y="1215"/>
                  <a:pt x="591" y="1215"/>
                </a:cubicBezTo>
                <a:cubicBezTo>
                  <a:pt x="583" y="1215"/>
                  <a:pt x="577" y="1221"/>
                  <a:pt x="576" y="1229"/>
                </a:cubicBezTo>
                <a:cubicBezTo>
                  <a:pt x="576" y="1238"/>
                  <a:pt x="583" y="1244"/>
                  <a:pt x="591" y="1244"/>
                </a:cubicBezTo>
                <a:close/>
                <a:moveTo>
                  <a:pt x="1366" y="817"/>
                </a:moveTo>
                <a:cubicBezTo>
                  <a:pt x="1358" y="817"/>
                  <a:pt x="1352" y="823"/>
                  <a:pt x="1351" y="831"/>
                </a:cubicBezTo>
                <a:cubicBezTo>
                  <a:pt x="1351" y="838"/>
                  <a:pt x="1358" y="845"/>
                  <a:pt x="1366" y="846"/>
                </a:cubicBezTo>
                <a:cubicBezTo>
                  <a:pt x="1374" y="846"/>
                  <a:pt x="1380" y="839"/>
                  <a:pt x="1380" y="831"/>
                </a:cubicBezTo>
                <a:cubicBezTo>
                  <a:pt x="1380" y="823"/>
                  <a:pt x="1374" y="817"/>
                  <a:pt x="1366" y="817"/>
                </a:cubicBezTo>
                <a:close/>
                <a:moveTo>
                  <a:pt x="1278" y="1222"/>
                </a:moveTo>
                <a:cubicBezTo>
                  <a:pt x="1286" y="1222"/>
                  <a:pt x="1293" y="1215"/>
                  <a:pt x="1293" y="1207"/>
                </a:cubicBezTo>
                <a:cubicBezTo>
                  <a:pt x="1293" y="1199"/>
                  <a:pt x="1286" y="1193"/>
                  <a:pt x="1278" y="1193"/>
                </a:cubicBezTo>
                <a:cubicBezTo>
                  <a:pt x="1270" y="1193"/>
                  <a:pt x="1264" y="1199"/>
                  <a:pt x="1264" y="1208"/>
                </a:cubicBezTo>
                <a:cubicBezTo>
                  <a:pt x="1264" y="1216"/>
                  <a:pt x="1270" y="1222"/>
                  <a:pt x="1278" y="1222"/>
                </a:cubicBezTo>
                <a:close/>
                <a:moveTo>
                  <a:pt x="1346" y="733"/>
                </a:moveTo>
                <a:cubicBezTo>
                  <a:pt x="1338" y="733"/>
                  <a:pt x="1331" y="739"/>
                  <a:pt x="1331" y="747"/>
                </a:cubicBezTo>
                <a:cubicBezTo>
                  <a:pt x="1331" y="755"/>
                  <a:pt x="1338" y="762"/>
                  <a:pt x="1346" y="762"/>
                </a:cubicBezTo>
                <a:cubicBezTo>
                  <a:pt x="1353" y="762"/>
                  <a:pt x="1360" y="756"/>
                  <a:pt x="1360" y="748"/>
                </a:cubicBezTo>
                <a:cubicBezTo>
                  <a:pt x="1360" y="740"/>
                  <a:pt x="1354" y="733"/>
                  <a:pt x="1346" y="733"/>
                </a:cubicBezTo>
                <a:close/>
                <a:moveTo>
                  <a:pt x="541" y="1184"/>
                </a:moveTo>
                <a:cubicBezTo>
                  <a:pt x="549" y="1184"/>
                  <a:pt x="556" y="1178"/>
                  <a:pt x="556" y="1170"/>
                </a:cubicBezTo>
                <a:cubicBezTo>
                  <a:pt x="556" y="1163"/>
                  <a:pt x="550" y="1155"/>
                  <a:pt x="542" y="1155"/>
                </a:cubicBezTo>
                <a:cubicBezTo>
                  <a:pt x="534" y="1155"/>
                  <a:pt x="527" y="1162"/>
                  <a:pt x="527" y="1170"/>
                </a:cubicBezTo>
                <a:cubicBezTo>
                  <a:pt x="527" y="1178"/>
                  <a:pt x="533" y="1184"/>
                  <a:pt x="541" y="1184"/>
                </a:cubicBezTo>
                <a:close/>
                <a:moveTo>
                  <a:pt x="482" y="756"/>
                </a:moveTo>
                <a:cubicBezTo>
                  <a:pt x="482" y="763"/>
                  <a:pt x="488" y="769"/>
                  <a:pt x="496" y="769"/>
                </a:cubicBezTo>
                <a:cubicBezTo>
                  <a:pt x="504" y="770"/>
                  <a:pt x="510" y="763"/>
                  <a:pt x="510" y="755"/>
                </a:cubicBezTo>
                <a:cubicBezTo>
                  <a:pt x="510" y="747"/>
                  <a:pt x="504" y="740"/>
                  <a:pt x="496" y="741"/>
                </a:cubicBezTo>
                <a:cubicBezTo>
                  <a:pt x="488" y="741"/>
                  <a:pt x="481" y="748"/>
                  <a:pt x="482" y="756"/>
                </a:cubicBezTo>
                <a:close/>
                <a:moveTo>
                  <a:pt x="1189" y="1296"/>
                </a:moveTo>
                <a:cubicBezTo>
                  <a:pt x="1197" y="1296"/>
                  <a:pt x="1204" y="1289"/>
                  <a:pt x="1204" y="1282"/>
                </a:cubicBezTo>
                <a:cubicBezTo>
                  <a:pt x="1204" y="1274"/>
                  <a:pt x="1197" y="1267"/>
                  <a:pt x="1189" y="1267"/>
                </a:cubicBezTo>
                <a:cubicBezTo>
                  <a:pt x="1181" y="1267"/>
                  <a:pt x="1175" y="1273"/>
                  <a:pt x="1175" y="1281"/>
                </a:cubicBezTo>
                <a:cubicBezTo>
                  <a:pt x="1175" y="1289"/>
                  <a:pt x="1181" y="1296"/>
                  <a:pt x="1189" y="1296"/>
                </a:cubicBezTo>
                <a:close/>
                <a:moveTo>
                  <a:pt x="738" y="487"/>
                </a:moveTo>
                <a:cubicBezTo>
                  <a:pt x="730" y="487"/>
                  <a:pt x="723" y="493"/>
                  <a:pt x="723" y="501"/>
                </a:cubicBezTo>
                <a:cubicBezTo>
                  <a:pt x="723" y="509"/>
                  <a:pt x="729" y="516"/>
                  <a:pt x="737" y="516"/>
                </a:cubicBezTo>
                <a:cubicBezTo>
                  <a:pt x="745" y="517"/>
                  <a:pt x="752" y="510"/>
                  <a:pt x="752" y="502"/>
                </a:cubicBezTo>
                <a:cubicBezTo>
                  <a:pt x="752" y="494"/>
                  <a:pt x="746" y="488"/>
                  <a:pt x="738" y="487"/>
                </a:cubicBezTo>
                <a:close/>
                <a:moveTo>
                  <a:pt x="960" y="452"/>
                </a:moveTo>
                <a:cubicBezTo>
                  <a:pt x="952" y="452"/>
                  <a:pt x="945" y="459"/>
                  <a:pt x="945" y="467"/>
                </a:cubicBezTo>
                <a:cubicBezTo>
                  <a:pt x="945" y="475"/>
                  <a:pt x="951" y="481"/>
                  <a:pt x="959" y="481"/>
                </a:cubicBezTo>
                <a:cubicBezTo>
                  <a:pt x="967" y="481"/>
                  <a:pt x="974" y="475"/>
                  <a:pt x="974" y="467"/>
                </a:cubicBezTo>
                <a:cubicBezTo>
                  <a:pt x="974" y="459"/>
                  <a:pt x="967" y="452"/>
                  <a:pt x="960" y="452"/>
                </a:cubicBezTo>
                <a:close/>
                <a:moveTo>
                  <a:pt x="1217" y="1271"/>
                </a:moveTo>
                <a:cubicBezTo>
                  <a:pt x="1225" y="1272"/>
                  <a:pt x="1232" y="1266"/>
                  <a:pt x="1233" y="1258"/>
                </a:cubicBezTo>
                <a:cubicBezTo>
                  <a:pt x="1234" y="1250"/>
                  <a:pt x="1227" y="1243"/>
                  <a:pt x="1219" y="1242"/>
                </a:cubicBezTo>
                <a:cubicBezTo>
                  <a:pt x="1211" y="1242"/>
                  <a:pt x="1205" y="1248"/>
                  <a:pt x="1204" y="1256"/>
                </a:cubicBezTo>
                <a:cubicBezTo>
                  <a:pt x="1204" y="1264"/>
                  <a:pt x="1209" y="1270"/>
                  <a:pt x="1217" y="1271"/>
                </a:cubicBezTo>
                <a:close/>
                <a:moveTo>
                  <a:pt x="1045" y="1366"/>
                </a:moveTo>
                <a:cubicBezTo>
                  <a:pt x="1053" y="1366"/>
                  <a:pt x="1060" y="1360"/>
                  <a:pt x="1061" y="1352"/>
                </a:cubicBezTo>
                <a:cubicBezTo>
                  <a:pt x="1061" y="1344"/>
                  <a:pt x="1055" y="1338"/>
                  <a:pt x="1047" y="1337"/>
                </a:cubicBezTo>
                <a:cubicBezTo>
                  <a:pt x="1039" y="1337"/>
                  <a:pt x="1032" y="1343"/>
                  <a:pt x="1032" y="1351"/>
                </a:cubicBezTo>
                <a:cubicBezTo>
                  <a:pt x="1032" y="1359"/>
                  <a:pt x="1038" y="1366"/>
                  <a:pt x="1045" y="1366"/>
                </a:cubicBezTo>
                <a:close/>
                <a:moveTo>
                  <a:pt x="853" y="1376"/>
                </a:moveTo>
                <a:cubicBezTo>
                  <a:pt x="861" y="1376"/>
                  <a:pt x="868" y="1369"/>
                  <a:pt x="868" y="1362"/>
                </a:cubicBezTo>
                <a:cubicBezTo>
                  <a:pt x="868" y="1354"/>
                  <a:pt x="862" y="1348"/>
                  <a:pt x="854" y="1347"/>
                </a:cubicBezTo>
                <a:cubicBezTo>
                  <a:pt x="846" y="1347"/>
                  <a:pt x="840" y="1353"/>
                  <a:pt x="839" y="1361"/>
                </a:cubicBezTo>
                <a:cubicBezTo>
                  <a:pt x="839" y="1369"/>
                  <a:pt x="845" y="1376"/>
                  <a:pt x="853" y="1376"/>
                </a:cubicBezTo>
                <a:close/>
                <a:moveTo>
                  <a:pt x="1172" y="554"/>
                </a:moveTo>
                <a:cubicBezTo>
                  <a:pt x="1180" y="555"/>
                  <a:pt x="1187" y="548"/>
                  <a:pt x="1187" y="540"/>
                </a:cubicBezTo>
                <a:cubicBezTo>
                  <a:pt x="1187" y="532"/>
                  <a:pt x="1180" y="525"/>
                  <a:pt x="1172" y="526"/>
                </a:cubicBezTo>
                <a:cubicBezTo>
                  <a:pt x="1164" y="526"/>
                  <a:pt x="1158" y="532"/>
                  <a:pt x="1158" y="540"/>
                </a:cubicBezTo>
                <a:cubicBezTo>
                  <a:pt x="1158" y="548"/>
                  <a:pt x="1164" y="554"/>
                  <a:pt x="1172" y="554"/>
                </a:cubicBezTo>
                <a:close/>
                <a:moveTo>
                  <a:pt x="566" y="1214"/>
                </a:moveTo>
                <a:cubicBezTo>
                  <a:pt x="574" y="1214"/>
                  <a:pt x="581" y="1207"/>
                  <a:pt x="580" y="1199"/>
                </a:cubicBezTo>
                <a:cubicBezTo>
                  <a:pt x="580" y="1191"/>
                  <a:pt x="574" y="1185"/>
                  <a:pt x="566" y="1185"/>
                </a:cubicBezTo>
                <a:cubicBezTo>
                  <a:pt x="558" y="1185"/>
                  <a:pt x="552" y="1192"/>
                  <a:pt x="552" y="1199"/>
                </a:cubicBezTo>
                <a:cubicBezTo>
                  <a:pt x="551" y="1207"/>
                  <a:pt x="558" y="1214"/>
                  <a:pt x="566" y="1214"/>
                </a:cubicBezTo>
                <a:close/>
                <a:moveTo>
                  <a:pt x="720" y="1337"/>
                </a:moveTo>
                <a:cubicBezTo>
                  <a:pt x="727" y="1337"/>
                  <a:pt x="734" y="1330"/>
                  <a:pt x="734" y="1322"/>
                </a:cubicBezTo>
                <a:cubicBezTo>
                  <a:pt x="734" y="1314"/>
                  <a:pt x="728" y="1308"/>
                  <a:pt x="720" y="1308"/>
                </a:cubicBezTo>
                <a:cubicBezTo>
                  <a:pt x="711" y="1308"/>
                  <a:pt x="705" y="1315"/>
                  <a:pt x="705" y="1323"/>
                </a:cubicBezTo>
                <a:cubicBezTo>
                  <a:pt x="705" y="1330"/>
                  <a:pt x="712" y="1337"/>
                  <a:pt x="720" y="1337"/>
                </a:cubicBezTo>
                <a:close/>
                <a:moveTo>
                  <a:pt x="908" y="1381"/>
                </a:moveTo>
                <a:cubicBezTo>
                  <a:pt x="915" y="1382"/>
                  <a:pt x="922" y="1375"/>
                  <a:pt x="923" y="1367"/>
                </a:cubicBezTo>
                <a:cubicBezTo>
                  <a:pt x="923" y="1359"/>
                  <a:pt x="916" y="1353"/>
                  <a:pt x="909" y="1353"/>
                </a:cubicBezTo>
                <a:cubicBezTo>
                  <a:pt x="900" y="1352"/>
                  <a:pt x="894" y="1359"/>
                  <a:pt x="894" y="1367"/>
                </a:cubicBezTo>
                <a:cubicBezTo>
                  <a:pt x="894" y="1375"/>
                  <a:pt x="900" y="1381"/>
                  <a:pt x="908" y="1381"/>
                </a:cubicBezTo>
                <a:close/>
                <a:moveTo>
                  <a:pt x="1327" y="1128"/>
                </a:moveTo>
                <a:cubicBezTo>
                  <a:pt x="1327" y="1120"/>
                  <a:pt x="1320" y="1114"/>
                  <a:pt x="1312" y="1114"/>
                </a:cubicBezTo>
                <a:cubicBezTo>
                  <a:pt x="1304" y="1114"/>
                  <a:pt x="1298" y="1120"/>
                  <a:pt x="1298" y="1128"/>
                </a:cubicBezTo>
                <a:cubicBezTo>
                  <a:pt x="1298" y="1136"/>
                  <a:pt x="1305" y="1143"/>
                  <a:pt x="1313" y="1142"/>
                </a:cubicBezTo>
                <a:cubicBezTo>
                  <a:pt x="1320" y="1142"/>
                  <a:pt x="1327" y="1135"/>
                  <a:pt x="1327" y="1128"/>
                </a:cubicBezTo>
                <a:close/>
                <a:moveTo>
                  <a:pt x="1347" y="1063"/>
                </a:moveTo>
                <a:cubicBezTo>
                  <a:pt x="1354" y="1063"/>
                  <a:pt x="1361" y="1056"/>
                  <a:pt x="1361" y="1049"/>
                </a:cubicBezTo>
                <a:cubicBezTo>
                  <a:pt x="1361" y="1041"/>
                  <a:pt x="1354" y="1034"/>
                  <a:pt x="1346" y="1034"/>
                </a:cubicBezTo>
                <a:cubicBezTo>
                  <a:pt x="1338" y="1034"/>
                  <a:pt x="1332" y="1041"/>
                  <a:pt x="1332" y="1049"/>
                </a:cubicBezTo>
                <a:cubicBezTo>
                  <a:pt x="1332" y="1057"/>
                  <a:pt x="1339" y="1063"/>
                  <a:pt x="1347" y="1063"/>
                </a:cubicBezTo>
                <a:close/>
                <a:moveTo>
                  <a:pt x="1307" y="718"/>
                </a:moveTo>
                <a:cubicBezTo>
                  <a:pt x="1307" y="726"/>
                  <a:pt x="1313" y="732"/>
                  <a:pt x="1321" y="732"/>
                </a:cubicBezTo>
                <a:cubicBezTo>
                  <a:pt x="1329" y="732"/>
                  <a:pt x="1335" y="725"/>
                  <a:pt x="1335" y="717"/>
                </a:cubicBezTo>
                <a:cubicBezTo>
                  <a:pt x="1335" y="710"/>
                  <a:pt x="1328" y="703"/>
                  <a:pt x="1320" y="703"/>
                </a:cubicBezTo>
                <a:cubicBezTo>
                  <a:pt x="1313" y="703"/>
                  <a:pt x="1307" y="710"/>
                  <a:pt x="1307" y="718"/>
                </a:cubicBezTo>
                <a:close/>
                <a:moveTo>
                  <a:pt x="477" y="987"/>
                </a:moveTo>
                <a:cubicBezTo>
                  <a:pt x="484" y="987"/>
                  <a:pt x="491" y="980"/>
                  <a:pt x="491" y="973"/>
                </a:cubicBezTo>
                <a:cubicBezTo>
                  <a:pt x="491" y="965"/>
                  <a:pt x="484" y="958"/>
                  <a:pt x="476" y="958"/>
                </a:cubicBezTo>
                <a:cubicBezTo>
                  <a:pt x="469" y="958"/>
                  <a:pt x="462" y="965"/>
                  <a:pt x="462" y="972"/>
                </a:cubicBezTo>
                <a:cubicBezTo>
                  <a:pt x="462" y="980"/>
                  <a:pt x="469" y="987"/>
                  <a:pt x="477" y="987"/>
                </a:cubicBezTo>
                <a:close/>
                <a:moveTo>
                  <a:pt x="496" y="1071"/>
                </a:moveTo>
                <a:cubicBezTo>
                  <a:pt x="504" y="1071"/>
                  <a:pt x="511" y="1064"/>
                  <a:pt x="511" y="1057"/>
                </a:cubicBezTo>
                <a:cubicBezTo>
                  <a:pt x="512" y="1049"/>
                  <a:pt x="505" y="1042"/>
                  <a:pt x="498" y="1042"/>
                </a:cubicBezTo>
                <a:cubicBezTo>
                  <a:pt x="489" y="1042"/>
                  <a:pt x="483" y="1048"/>
                  <a:pt x="483" y="1056"/>
                </a:cubicBezTo>
                <a:cubicBezTo>
                  <a:pt x="483" y="1064"/>
                  <a:pt x="489" y="1070"/>
                  <a:pt x="496" y="1071"/>
                </a:cubicBezTo>
                <a:close/>
                <a:moveTo>
                  <a:pt x="559" y="637"/>
                </a:moveTo>
                <a:cubicBezTo>
                  <a:pt x="552" y="637"/>
                  <a:pt x="545" y="643"/>
                  <a:pt x="545" y="651"/>
                </a:cubicBezTo>
                <a:cubicBezTo>
                  <a:pt x="545" y="659"/>
                  <a:pt x="551" y="665"/>
                  <a:pt x="559" y="665"/>
                </a:cubicBezTo>
                <a:cubicBezTo>
                  <a:pt x="567" y="665"/>
                  <a:pt x="573" y="659"/>
                  <a:pt x="573" y="651"/>
                </a:cubicBezTo>
                <a:cubicBezTo>
                  <a:pt x="574" y="643"/>
                  <a:pt x="567" y="636"/>
                  <a:pt x="559" y="637"/>
                </a:cubicBezTo>
                <a:close/>
                <a:moveTo>
                  <a:pt x="1090" y="1326"/>
                </a:moveTo>
                <a:cubicBezTo>
                  <a:pt x="1090" y="1318"/>
                  <a:pt x="1083" y="1312"/>
                  <a:pt x="1076" y="1312"/>
                </a:cubicBezTo>
                <a:cubicBezTo>
                  <a:pt x="1068" y="1313"/>
                  <a:pt x="1062" y="1319"/>
                  <a:pt x="1062" y="1327"/>
                </a:cubicBezTo>
                <a:cubicBezTo>
                  <a:pt x="1062" y="1335"/>
                  <a:pt x="1069" y="1341"/>
                  <a:pt x="1077" y="1341"/>
                </a:cubicBezTo>
                <a:cubicBezTo>
                  <a:pt x="1085" y="1340"/>
                  <a:pt x="1090" y="1334"/>
                  <a:pt x="1090" y="1326"/>
                </a:cubicBezTo>
                <a:close/>
                <a:moveTo>
                  <a:pt x="821" y="468"/>
                </a:moveTo>
                <a:cubicBezTo>
                  <a:pt x="814" y="468"/>
                  <a:pt x="807" y="474"/>
                  <a:pt x="807" y="482"/>
                </a:cubicBezTo>
                <a:cubicBezTo>
                  <a:pt x="807" y="489"/>
                  <a:pt x="813" y="496"/>
                  <a:pt x="820" y="496"/>
                </a:cubicBezTo>
                <a:cubicBezTo>
                  <a:pt x="828" y="497"/>
                  <a:pt x="835" y="490"/>
                  <a:pt x="835" y="482"/>
                </a:cubicBezTo>
                <a:cubicBezTo>
                  <a:pt x="835" y="475"/>
                  <a:pt x="829" y="468"/>
                  <a:pt x="821" y="468"/>
                </a:cubicBezTo>
                <a:close/>
                <a:moveTo>
                  <a:pt x="1347" y="885"/>
                </a:moveTo>
                <a:cubicBezTo>
                  <a:pt x="1346" y="893"/>
                  <a:pt x="1353" y="900"/>
                  <a:pt x="1361" y="900"/>
                </a:cubicBezTo>
                <a:cubicBezTo>
                  <a:pt x="1369" y="900"/>
                  <a:pt x="1375" y="894"/>
                  <a:pt x="1375" y="886"/>
                </a:cubicBezTo>
                <a:cubicBezTo>
                  <a:pt x="1375" y="878"/>
                  <a:pt x="1369" y="872"/>
                  <a:pt x="1361" y="871"/>
                </a:cubicBezTo>
                <a:cubicBezTo>
                  <a:pt x="1353" y="871"/>
                  <a:pt x="1347" y="877"/>
                  <a:pt x="1347" y="885"/>
                </a:cubicBezTo>
                <a:close/>
                <a:moveTo>
                  <a:pt x="1198" y="556"/>
                </a:moveTo>
                <a:cubicBezTo>
                  <a:pt x="1189" y="556"/>
                  <a:pt x="1183" y="562"/>
                  <a:pt x="1183" y="570"/>
                </a:cubicBezTo>
                <a:cubicBezTo>
                  <a:pt x="1183" y="578"/>
                  <a:pt x="1190" y="584"/>
                  <a:pt x="1197" y="584"/>
                </a:cubicBezTo>
                <a:cubicBezTo>
                  <a:pt x="1205" y="584"/>
                  <a:pt x="1211" y="578"/>
                  <a:pt x="1211" y="570"/>
                </a:cubicBezTo>
                <a:cubicBezTo>
                  <a:pt x="1211" y="562"/>
                  <a:pt x="1205" y="556"/>
                  <a:pt x="1198" y="556"/>
                </a:cubicBezTo>
                <a:close/>
                <a:moveTo>
                  <a:pt x="1093" y="492"/>
                </a:moveTo>
                <a:cubicBezTo>
                  <a:pt x="1086" y="492"/>
                  <a:pt x="1079" y="498"/>
                  <a:pt x="1079" y="506"/>
                </a:cubicBezTo>
                <a:cubicBezTo>
                  <a:pt x="1079" y="513"/>
                  <a:pt x="1085" y="520"/>
                  <a:pt x="1093" y="520"/>
                </a:cubicBezTo>
                <a:cubicBezTo>
                  <a:pt x="1101" y="520"/>
                  <a:pt x="1107" y="514"/>
                  <a:pt x="1107" y="506"/>
                </a:cubicBezTo>
                <a:cubicBezTo>
                  <a:pt x="1107" y="498"/>
                  <a:pt x="1101" y="492"/>
                  <a:pt x="1093" y="492"/>
                </a:cubicBezTo>
                <a:close/>
                <a:moveTo>
                  <a:pt x="491" y="795"/>
                </a:moveTo>
                <a:cubicBezTo>
                  <a:pt x="483" y="795"/>
                  <a:pt x="476" y="802"/>
                  <a:pt x="477" y="810"/>
                </a:cubicBezTo>
                <a:cubicBezTo>
                  <a:pt x="477" y="818"/>
                  <a:pt x="483" y="824"/>
                  <a:pt x="491" y="824"/>
                </a:cubicBezTo>
                <a:cubicBezTo>
                  <a:pt x="499" y="824"/>
                  <a:pt x="505" y="818"/>
                  <a:pt x="505" y="810"/>
                </a:cubicBezTo>
                <a:cubicBezTo>
                  <a:pt x="505" y="802"/>
                  <a:pt x="499" y="796"/>
                  <a:pt x="491" y="795"/>
                </a:cubicBezTo>
                <a:close/>
                <a:moveTo>
                  <a:pt x="695" y="1308"/>
                </a:moveTo>
                <a:cubicBezTo>
                  <a:pt x="702" y="1308"/>
                  <a:pt x="709" y="1301"/>
                  <a:pt x="709" y="1294"/>
                </a:cubicBezTo>
                <a:cubicBezTo>
                  <a:pt x="709" y="1286"/>
                  <a:pt x="703" y="1280"/>
                  <a:pt x="695" y="1279"/>
                </a:cubicBezTo>
                <a:cubicBezTo>
                  <a:pt x="688" y="1279"/>
                  <a:pt x="681" y="1285"/>
                  <a:pt x="681" y="1293"/>
                </a:cubicBezTo>
                <a:cubicBezTo>
                  <a:pt x="680" y="1301"/>
                  <a:pt x="687" y="1308"/>
                  <a:pt x="695" y="1308"/>
                </a:cubicBezTo>
                <a:close/>
                <a:moveTo>
                  <a:pt x="664" y="553"/>
                </a:moveTo>
                <a:cubicBezTo>
                  <a:pt x="664" y="561"/>
                  <a:pt x="671" y="566"/>
                  <a:pt x="678" y="566"/>
                </a:cubicBezTo>
                <a:cubicBezTo>
                  <a:pt x="686" y="566"/>
                  <a:pt x="692" y="559"/>
                  <a:pt x="692" y="552"/>
                </a:cubicBezTo>
                <a:cubicBezTo>
                  <a:pt x="692" y="544"/>
                  <a:pt x="685" y="538"/>
                  <a:pt x="678" y="538"/>
                </a:cubicBezTo>
                <a:cubicBezTo>
                  <a:pt x="670" y="538"/>
                  <a:pt x="663" y="545"/>
                  <a:pt x="664" y="553"/>
                </a:cubicBezTo>
                <a:close/>
                <a:moveTo>
                  <a:pt x="575" y="626"/>
                </a:moveTo>
                <a:cubicBezTo>
                  <a:pt x="575" y="634"/>
                  <a:pt x="581" y="641"/>
                  <a:pt x="589" y="641"/>
                </a:cubicBezTo>
                <a:cubicBezTo>
                  <a:pt x="597" y="641"/>
                  <a:pt x="603" y="634"/>
                  <a:pt x="603" y="626"/>
                </a:cubicBezTo>
                <a:cubicBezTo>
                  <a:pt x="603" y="619"/>
                  <a:pt x="597" y="612"/>
                  <a:pt x="590" y="612"/>
                </a:cubicBezTo>
                <a:cubicBezTo>
                  <a:pt x="582" y="612"/>
                  <a:pt x="575" y="618"/>
                  <a:pt x="575" y="626"/>
                </a:cubicBezTo>
                <a:close/>
                <a:moveTo>
                  <a:pt x="467" y="918"/>
                </a:moveTo>
                <a:cubicBezTo>
                  <a:pt x="467" y="926"/>
                  <a:pt x="474" y="932"/>
                  <a:pt x="481" y="932"/>
                </a:cubicBezTo>
                <a:cubicBezTo>
                  <a:pt x="489" y="932"/>
                  <a:pt x="496" y="926"/>
                  <a:pt x="496" y="918"/>
                </a:cubicBezTo>
                <a:cubicBezTo>
                  <a:pt x="496" y="910"/>
                  <a:pt x="489" y="904"/>
                  <a:pt x="481" y="904"/>
                </a:cubicBezTo>
                <a:cubicBezTo>
                  <a:pt x="474" y="904"/>
                  <a:pt x="467" y="910"/>
                  <a:pt x="467" y="918"/>
                </a:cubicBezTo>
                <a:close/>
                <a:moveTo>
                  <a:pt x="1351" y="1009"/>
                </a:moveTo>
                <a:cubicBezTo>
                  <a:pt x="1359" y="1009"/>
                  <a:pt x="1366" y="1003"/>
                  <a:pt x="1366" y="995"/>
                </a:cubicBezTo>
                <a:cubicBezTo>
                  <a:pt x="1366" y="988"/>
                  <a:pt x="1360" y="981"/>
                  <a:pt x="1352" y="981"/>
                </a:cubicBezTo>
                <a:cubicBezTo>
                  <a:pt x="1344" y="980"/>
                  <a:pt x="1338" y="986"/>
                  <a:pt x="1337" y="994"/>
                </a:cubicBezTo>
                <a:cubicBezTo>
                  <a:pt x="1337" y="1002"/>
                  <a:pt x="1343" y="1009"/>
                  <a:pt x="1351" y="1009"/>
                </a:cubicBezTo>
                <a:close/>
                <a:moveTo>
                  <a:pt x="708" y="513"/>
                </a:moveTo>
                <a:cubicBezTo>
                  <a:pt x="700" y="513"/>
                  <a:pt x="693" y="520"/>
                  <a:pt x="693" y="527"/>
                </a:cubicBezTo>
                <a:cubicBezTo>
                  <a:pt x="693" y="535"/>
                  <a:pt x="700" y="541"/>
                  <a:pt x="707" y="542"/>
                </a:cubicBezTo>
                <a:cubicBezTo>
                  <a:pt x="715" y="542"/>
                  <a:pt x="722" y="535"/>
                  <a:pt x="722" y="527"/>
                </a:cubicBezTo>
                <a:cubicBezTo>
                  <a:pt x="722" y="519"/>
                  <a:pt x="715" y="513"/>
                  <a:pt x="708" y="513"/>
                </a:cubicBezTo>
                <a:close/>
                <a:moveTo>
                  <a:pt x="472" y="863"/>
                </a:moveTo>
                <a:cubicBezTo>
                  <a:pt x="472" y="871"/>
                  <a:pt x="478" y="878"/>
                  <a:pt x="486" y="878"/>
                </a:cubicBezTo>
                <a:cubicBezTo>
                  <a:pt x="494" y="877"/>
                  <a:pt x="500" y="871"/>
                  <a:pt x="500" y="863"/>
                </a:cubicBezTo>
                <a:cubicBezTo>
                  <a:pt x="500" y="855"/>
                  <a:pt x="494" y="849"/>
                  <a:pt x="486" y="849"/>
                </a:cubicBezTo>
                <a:cubicBezTo>
                  <a:pt x="478" y="849"/>
                  <a:pt x="472" y="856"/>
                  <a:pt x="472" y="863"/>
                </a:cubicBezTo>
                <a:close/>
                <a:moveTo>
                  <a:pt x="1222" y="585"/>
                </a:moveTo>
                <a:cubicBezTo>
                  <a:pt x="1214" y="585"/>
                  <a:pt x="1207" y="591"/>
                  <a:pt x="1208" y="600"/>
                </a:cubicBezTo>
                <a:cubicBezTo>
                  <a:pt x="1208" y="607"/>
                  <a:pt x="1215" y="613"/>
                  <a:pt x="1222" y="613"/>
                </a:cubicBezTo>
                <a:cubicBezTo>
                  <a:pt x="1230" y="613"/>
                  <a:pt x="1236" y="606"/>
                  <a:pt x="1236" y="599"/>
                </a:cubicBezTo>
                <a:cubicBezTo>
                  <a:pt x="1236" y="591"/>
                  <a:pt x="1230" y="585"/>
                  <a:pt x="1222" y="585"/>
                </a:cubicBezTo>
                <a:close/>
                <a:moveTo>
                  <a:pt x="1297" y="674"/>
                </a:moveTo>
                <a:cubicBezTo>
                  <a:pt x="1288" y="673"/>
                  <a:pt x="1282" y="680"/>
                  <a:pt x="1282" y="688"/>
                </a:cubicBezTo>
                <a:cubicBezTo>
                  <a:pt x="1282" y="695"/>
                  <a:pt x="1288" y="702"/>
                  <a:pt x="1296" y="702"/>
                </a:cubicBezTo>
                <a:cubicBezTo>
                  <a:pt x="1304" y="702"/>
                  <a:pt x="1310" y="696"/>
                  <a:pt x="1310" y="688"/>
                </a:cubicBezTo>
                <a:cubicBezTo>
                  <a:pt x="1310" y="680"/>
                  <a:pt x="1304" y="674"/>
                  <a:pt x="1297" y="674"/>
                </a:cubicBezTo>
                <a:close/>
                <a:moveTo>
                  <a:pt x="619" y="587"/>
                </a:moveTo>
                <a:cubicBezTo>
                  <a:pt x="611" y="587"/>
                  <a:pt x="605" y="594"/>
                  <a:pt x="605" y="602"/>
                </a:cubicBezTo>
                <a:cubicBezTo>
                  <a:pt x="605" y="609"/>
                  <a:pt x="611" y="616"/>
                  <a:pt x="619" y="616"/>
                </a:cubicBezTo>
                <a:cubicBezTo>
                  <a:pt x="627" y="616"/>
                  <a:pt x="633" y="609"/>
                  <a:pt x="633" y="601"/>
                </a:cubicBezTo>
                <a:cubicBezTo>
                  <a:pt x="633" y="594"/>
                  <a:pt x="627" y="587"/>
                  <a:pt x="619" y="587"/>
                </a:cubicBezTo>
                <a:close/>
                <a:moveTo>
                  <a:pt x="511" y="730"/>
                </a:moveTo>
                <a:cubicBezTo>
                  <a:pt x="511" y="738"/>
                  <a:pt x="517" y="744"/>
                  <a:pt x="525" y="745"/>
                </a:cubicBezTo>
                <a:cubicBezTo>
                  <a:pt x="533" y="745"/>
                  <a:pt x="539" y="738"/>
                  <a:pt x="539" y="731"/>
                </a:cubicBezTo>
                <a:cubicBezTo>
                  <a:pt x="539" y="723"/>
                  <a:pt x="533" y="716"/>
                  <a:pt x="525" y="716"/>
                </a:cubicBezTo>
                <a:cubicBezTo>
                  <a:pt x="518" y="716"/>
                  <a:pt x="511" y="722"/>
                  <a:pt x="511" y="730"/>
                </a:cubicBezTo>
                <a:close/>
                <a:moveTo>
                  <a:pt x="1246" y="615"/>
                </a:moveTo>
                <a:cubicBezTo>
                  <a:pt x="1239" y="615"/>
                  <a:pt x="1232" y="621"/>
                  <a:pt x="1232" y="629"/>
                </a:cubicBezTo>
                <a:cubicBezTo>
                  <a:pt x="1233" y="637"/>
                  <a:pt x="1239" y="643"/>
                  <a:pt x="1247" y="643"/>
                </a:cubicBezTo>
                <a:cubicBezTo>
                  <a:pt x="1255" y="643"/>
                  <a:pt x="1261" y="636"/>
                  <a:pt x="1261" y="629"/>
                </a:cubicBezTo>
                <a:cubicBezTo>
                  <a:pt x="1261" y="621"/>
                  <a:pt x="1254" y="615"/>
                  <a:pt x="1246" y="615"/>
                </a:cubicBezTo>
                <a:close/>
                <a:moveTo>
                  <a:pt x="774" y="1342"/>
                </a:moveTo>
                <a:cubicBezTo>
                  <a:pt x="782" y="1342"/>
                  <a:pt x="788" y="1335"/>
                  <a:pt x="788" y="1327"/>
                </a:cubicBezTo>
                <a:cubicBezTo>
                  <a:pt x="788" y="1320"/>
                  <a:pt x="782" y="1313"/>
                  <a:pt x="774" y="1313"/>
                </a:cubicBezTo>
                <a:cubicBezTo>
                  <a:pt x="766" y="1314"/>
                  <a:pt x="760" y="1320"/>
                  <a:pt x="760" y="1328"/>
                </a:cubicBezTo>
                <a:cubicBezTo>
                  <a:pt x="760" y="1335"/>
                  <a:pt x="767" y="1342"/>
                  <a:pt x="774" y="1342"/>
                </a:cubicBezTo>
                <a:close/>
                <a:moveTo>
                  <a:pt x="649" y="591"/>
                </a:moveTo>
                <a:cubicBezTo>
                  <a:pt x="657" y="591"/>
                  <a:pt x="663" y="584"/>
                  <a:pt x="663" y="576"/>
                </a:cubicBezTo>
                <a:cubicBezTo>
                  <a:pt x="663" y="569"/>
                  <a:pt x="656" y="563"/>
                  <a:pt x="648" y="563"/>
                </a:cubicBezTo>
                <a:cubicBezTo>
                  <a:pt x="641" y="563"/>
                  <a:pt x="635" y="569"/>
                  <a:pt x="635" y="577"/>
                </a:cubicBezTo>
                <a:cubicBezTo>
                  <a:pt x="635" y="585"/>
                  <a:pt x="641" y="591"/>
                  <a:pt x="649" y="591"/>
                </a:cubicBezTo>
                <a:close/>
                <a:moveTo>
                  <a:pt x="1341" y="816"/>
                </a:moveTo>
                <a:cubicBezTo>
                  <a:pt x="1349" y="816"/>
                  <a:pt x="1355" y="810"/>
                  <a:pt x="1355" y="802"/>
                </a:cubicBezTo>
                <a:cubicBezTo>
                  <a:pt x="1355" y="794"/>
                  <a:pt x="1349" y="788"/>
                  <a:pt x="1341" y="788"/>
                </a:cubicBezTo>
                <a:cubicBezTo>
                  <a:pt x="1334" y="788"/>
                  <a:pt x="1327" y="794"/>
                  <a:pt x="1327" y="802"/>
                </a:cubicBezTo>
                <a:cubicBezTo>
                  <a:pt x="1327" y="810"/>
                  <a:pt x="1333" y="816"/>
                  <a:pt x="1341" y="816"/>
                </a:cubicBezTo>
                <a:close/>
                <a:moveTo>
                  <a:pt x="991" y="1360"/>
                </a:moveTo>
                <a:cubicBezTo>
                  <a:pt x="999" y="1361"/>
                  <a:pt x="1006" y="1354"/>
                  <a:pt x="1006" y="1346"/>
                </a:cubicBezTo>
                <a:cubicBezTo>
                  <a:pt x="1006" y="1339"/>
                  <a:pt x="999" y="1332"/>
                  <a:pt x="992" y="1332"/>
                </a:cubicBezTo>
                <a:cubicBezTo>
                  <a:pt x="984" y="1332"/>
                  <a:pt x="978" y="1338"/>
                  <a:pt x="978" y="1346"/>
                </a:cubicBezTo>
                <a:cubicBezTo>
                  <a:pt x="977" y="1354"/>
                  <a:pt x="984" y="1360"/>
                  <a:pt x="991" y="1360"/>
                </a:cubicBezTo>
                <a:close/>
                <a:moveTo>
                  <a:pt x="521" y="1100"/>
                </a:moveTo>
                <a:cubicBezTo>
                  <a:pt x="529" y="1100"/>
                  <a:pt x="536" y="1094"/>
                  <a:pt x="536" y="1086"/>
                </a:cubicBezTo>
                <a:cubicBezTo>
                  <a:pt x="536" y="1079"/>
                  <a:pt x="530" y="1072"/>
                  <a:pt x="522" y="1072"/>
                </a:cubicBezTo>
                <a:cubicBezTo>
                  <a:pt x="514" y="1072"/>
                  <a:pt x="508" y="1078"/>
                  <a:pt x="508" y="1086"/>
                </a:cubicBezTo>
                <a:cubicBezTo>
                  <a:pt x="507" y="1094"/>
                  <a:pt x="514" y="1100"/>
                  <a:pt x="521" y="1100"/>
                </a:cubicBezTo>
                <a:close/>
                <a:moveTo>
                  <a:pt x="1356" y="954"/>
                </a:moveTo>
                <a:cubicBezTo>
                  <a:pt x="1363" y="954"/>
                  <a:pt x="1370" y="948"/>
                  <a:pt x="1370" y="940"/>
                </a:cubicBezTo>
                <a:cubicBezTo>
                  <a:pt x="1370" y="933"/>
                  <a:pt x="1364" y="926"/>
                  <a:pt x="1356" y="926"/>
                </a:cubicBezTo>
                <a:cubicBezTo>
                  <a:pt x="1348" y="926"/>
                  <a:pt x="1342" y="932"/>
                  <a:pt x="1342" y="940"/>
                </a:cubicBezTo>
                <a:cubicBezTo>
                  <a:pt x="1342" y="948"/>
                  <a:pt x="1348" y="954"/>
                  <a:pt x="1356" y="954"/>
                </a:cubicBezTo>
                <a:close/>
                <a:moveTo>
                  <a:pt x="1271" y="645"/>
                </a:moveTo>
                <a:cubicBezTo>
                  <a:pt x="1264" y="645"/>
                  <a:pt x="1257" y="651"/>
                  <a:pt x="1257" y="659"/>
                </a:cubicBezTo>
                <a:cubicBezTo>
                  <a:pt x="1257" y="666"/>
                  <a:pt x="1264" y="673"/>
                  <a:pt x="1271" y="673"/>
                </a:cubicBezTo>
                <a:cubicBezTo>
                  <a:pt x="1279" y="673"/>
                  <a:pt x="1285" y="666"/>
                  <a:pt x="1285" y="659"/>
                </a:cubicBezTo>
                <a:cubicBezTo>
                  <a:pt x="1286" y="651"/>
                  <a:pt x="1279" y="645"/>
                  <a:pt x="1271" y="645"/>
                </a:cubicBezTo>
                <a:close/>
                <a:moveTo>
                  <a:pt x="1025" y="501"/>
                </a:moveTo>
                <a:cubicBezTo>
                  <a:pt x="1025" y="509"/>
                  <a:pt x="1031" y="515"/>
                  <a:pt x="1039" y="515"/>
                </a:cubicBezTo>
                <a:cubicBezTo>
                  <a:pt x="1047" y="515"/>
                  <a:pt x="1053" y="508"/>
                  <a:pt x="1053" y="500"/>
                </a:cubicBezTo>
                <a:cubicBezTo>
                  <a:pt x="1052" y="493"/>
                  <a:pt x="1046" y="487"/>
                  <a:pt x="1038" y="487"/>
                </a:cubicBezTo>
                <a:cubicBezTo>
                  <a:pt x="1030" y="487"/>
                  <a:pt x="1024" y="493"/>
                  <a:pt x="1025" y="501"/>
                </a:cubicBezTo>
                <a:close/>
                <a:moveTo>
                  <a:pt x="1282" y="1167"/>
                </a:moveTo>
                <a:cubicBezTo>
                  <a:pt x="1290" y="1167"/>
                  <a:pt x="1296" y="1161"/>
                  <a:pt x="1296" y="1153"/>
                </a:cubicBezTo>
                <a:cubicBezTo>
                  <a:pt x="1297" y="1145"/>
                  <a:pt x="1290" y="1139"/>
                  <a:pt x="1283" y="1139"/>
                </a:cubicBezTo>
                <a:cubicBezTo>
                  <a:pt x="1275" y="1139"/>
                  <a:pt x="1268" y="1145"/>
                  <a:pt x="1268" y="1153"/>
                </a:cubicBezTo>
                <a:cubicBezTo>
                  <a:pt x="1268" y="1160"/>
                  <a:pt x="1275" y="1167"/>
                  <a:pt x="1282" y="1167"/>
                </a:cubicBezTo>
                <a:close/>
                <a:moveTo>
                  <a:pt x="791" y="493"/>
                </a:moveTo>
                <a:cubicBezTo>
                  <a:pt x="784" y="493"/>
                  <a:pt x="777" y="499"/>
                  <a:pt x="777" y="507"/>
                </a:cubicBezTo>
                <a:cubicBezTo>
                  <a:pt x="777" y="514"/>
                  <a:pt x="783" y="521"/>
                  <a:pt x="791" y="521"/>
                </a:cubicBezTo>
                <a:cubicBezTo>
                  <a:pt x="799" y="521"/>
                  <a:pt x="805" y="515"/>
                  <a:pt x="805" y="507"/>
                </a:cubicBezTo>
                <a:cubicBezTo>
                  <a:pt x="805" y="499"/>
                  <a:pt x="799" y="493"/>
                  <a:pt x="791" y="493"/>
                </a:cubicBezTo>
                <a:close/>
                <a:moveTo>
                  <a:pt x="876" y="473"/>
                </a:moveTo>
                <a:cubicBezTo>
                  <a:pt x="868" y="473"/>
                  <a:pt x="862" y="479"/>
                  <a:pt x="862" y="487"/>
                </a:cubicBezTo>
                <a:cubicBezTo>
                  <a:pt x="862" y="495"/>
                  <a:pt x="868" y="501"/>
                  <a:pt x="876" y="501"/>
                </a:cubicBezTo>
                <a:cubicBezTo>
                  <a:pt x="883" y="501"/>
                  <a:pt x="890" y="495"/>
                  <a:pt x="890" y="487"/>
                </a:cubicBezTo>
                <a:cubicBezTo>
                  <a:pt x="890" y="479"/>
                  <a:pt x="883" y="473"/>
                  <a:pt x="876" y="473"/>
                </a:cubicBezTo>
                <a:close/>
                <a:moveTo>
                  <a:pt x="670" y="1278"/>
                </a:moveTo>
                <a:cubicBezTo>
                  <a:pt x="678" y="1278"/>
                  <a:pt x="684" y="1271"/>
                  <a:pt x="684" y="1264"/>
                </a:cubicBezTo>
                <a:cubicBezTo>
                  <a:pt x="684" y="1256"/>
                  <a:pt x="678" y="1250"/>
                  <a:pt x="670" y="1250"/>
                </a:cubicBezTo>
                <a:cubicBezTo>
                  <a:pt x="662" y="1250"/>
                  <a:pt x="656" y="1256"/>
                  <a:pt x="656" y="1263"/>
                </a:cubicBezTo>
                <a:cubicBezTo>
                  <a:pt x="656" y="1271"/>
                  <a:pt x="662" y="1277"/>
                  <a:pt x="670" y="1278"/>
                </a:cubicBezTo>
                <a:close/>
                <a:moveTo>
                  <a:pt x="1118" y="522"/>
                </a:moveTo>
                <a:cubicBezTo>
                  <a:pt x="1110" y="522"/>
                  <a:pt x="1104" y="529"/>
                  <a:pt x="1104" y="536"/>
                </a:cubicBezTo>
                <a:cubicBezTo>
                  <a:pt x="1104" y="544"/>
                  <a:pt x="1110" y="550"/>
                  <a:pt x="1118" y="550"/>
                </a:cubicBezTo>
                <a:cubicBezTo>
                  <a:pt x="1126" y="550"/>
                  <a:pt x="1132" y="544"/>
                  <a:pt x="1132" y="536"/>
                </a:cubicBezTo>
                <a:cubicBezTo>
                  <a:pt x="1132" y="528"/>
                  <a:pt x="1125" y="522"/>
                  <a:pt x="1118" y="522"/>
                </a:cubicBezTo>
                <a:close/>
                <a:moveTo>
                  <a:pt x="1105" y="1316"/>
                </a:moveTo>
                <a:cubicBezTo>
                  <a:pt x="1113" y="1316"/>
                  <a:pt x="1119" y="1309"/>
                  <a:pt x="1119" y="1302"/>
                </a:cubicBezTo>
                <a:cubicBezTo>
                  <a:pt x="1119" y="1294"/>
                  <a:pt x="1112" y="1288"/>
                  <a:pt x="1104" y="1288"/>
                </a:cubicBezTo>
                <a:cubicBezTo>
                  <a:pt x="1097" y="1288"/>
                  <a:pt x="1091" y="1295"/>
                  <a:pt x="1091" y="1303"/>
                </a:cubicBezTo>
                <a:cubicBezTo>
                  <a:pt x="1092" y="1310"/>
                  <a:pt x="1098" y="1316"/>
                  <a:pt x="1105" y="1316"/>
                </a:cubicBezTo>
                <a:close/>
                <a:moveTo>
                  <a:pt x="1317" y="1087"/>
                </a:moveTo>
                <a:cubicBezTo>
                  <a:pt x="1325" y="1087"/>
                  <a:pt x="1331" y="1081"/>
                  <a:pt x="1331" y="1073"/>
                </a:cubicBezTo>
                <a:cubicBezTo>
                  <a:pt x="1331" y="1065"/>
                  <a:pt x="1325" y="1059"/>
                  <a:pt x="1317" y="1059"/>
                </a:cubicBezTo>
                <a:cubicBezTo>
                  <a:pt x="1309" y="1060"/>
                  <a:pt x="1303" y="1066"/>
                  <a:pt x="1303" y="1074"/>
                </a:cubicBezTo>
                <a:cubicBezTo>
                  <a:pt x="1304" y="1081"/>
                  <a:pt x="1310" y="1087"/>
                  <a:pt x="1317" y="1087"/>
                </a:cubicBezTo>
                <a:close/>
                <a:moveTo>
                  <a:pt x="952" y="1342"/>
                </a:moveTo>
                <a:cubicBezTo>
                  <a:pt x="952" y="1334"/>
                  <a:pt x="945" y="1328"/>
                  <a:pt x="937" y="1328"/>
                </a:cubicBezTo>
                <a:cubicBezTo>
                  <a:pt x="930" y="1328"/>
                  <a:pt x="924" y="1334"/>
                  <a:pt x="924" y="1342"/>
                </a:cubicBezTo>
                <a:cubicBezTo>
                  <a:pt x="924" y="1350"/>
                  <a:pt x="930" y="1356"/>
                  <a:pt x="938" y="1356"/>
                </a:cubicBezTo>
                <a:cubicBezTo>
                  <a:pt x="946" y="1356"/>
                  <a:pt x="952" y="1349"/>
                  <a:pt x="952" y="1342"/>
                </a:cubicBezTo>
                <a:close/>
                <a:moveTo>
                  <a:pt x="843" y="1333"/>
                </a:moveTo>
                <a:cubicBezTo>
                  <a:pt x="843" y="1325"/>
                  <a:pt x="836" y="1318"/>
                  <a:pt x="828" y="1319"/>
                </a:cubicBezTo>
                <a:cubicBezTo>
                  <a:pt x="821" y="1319"/>
                  <a:pt x="815" y="1325"/>
                  <a:pt x="815" y="1333"/>
                </a:cubicBezTo>
                <a:cubicBezTo>
                  <a:pt x="815" y="1341"/>
                  <a:pt x="821" y="1347"/>
                  <a:pt x="829" y="1347"/>
                </a:cubicBezTo>
                <a:cubicBezTo>
                  <a:pt x="837" y="1347"/>
                  <a:pt x="843" y="1340"/>
                  <a:pt x="843" y="1333"/>
                </a:cubicBezTo>
                <a:close/>
                <a:moveTo>
                  <a:pt x="501" y="1017"/>
                </a:moveTo>
                <a:cubicBezTo>
                  <a:pt x="509" y="1017"/>
                  <a:pt x="515" y="1010"/>
                  <a:pt x="515" y="1002"/>
                </a:cubicBezTo>
                <a:cubicBezTo>
                  <a:pt x="515" y="995"/>
                  <a:pt x="509" y="988"/>
                  <a:pt x="501" y="989"/>
                </a:cubicBezTo>
                <a:cubicBezTo>
                  <a:pt x="493" y="989"/>
                  <a:pt x="488" y="995"/>
                  <a:pt x="487" y="1002"/>
                </a:cubicBezTo>
                <a:cubicBezTo>
                  <a:pt x="487" y="1010"/>
                  <a:pt x="493" y="1016"/>
                  <a:pt x="501" y="1017"/>
                </a:cubicBezTo>
                <a:close/>
                <a:moveTo>
                  <a:pt x="555" y="720"/>
                </a:moveTo>
                <a:cubicBezTo>
                  <a:pt x="563" y="720"/>
                  <a:pt x="569" y="713"/>
                  <a:pt x="569" y="705"/>
                </a:cubicBezTo>
                <a:cubicBezTo>
                  <a:pt x="569" y="697"/>
                  <a:pt x="562" y="692"/>
                  <a:pt x="554" y="692"/>
                </a:cubicBezTo>
                <a:cubicBezTo>
                  <a:pt x="547" y="692"/>
                  <a:pt x="541" y="698"/>
                  <a:pt x="541" y="706"/>
                </a:cubicBezTo>
                <a:cubicBezTo>
                  <a:pt x="541" y="713"/>
                  <a:pt x="547" y="720"/>
                  <a:pt x="555" y="720"/>
                </a:cubicBezTo>
                <a:close/>
                <a:moveTo>
                  <a:pt x="546" y="1130"/>
                </a:moveTo>
                <a:cubicBezTo>
                  <a:pt x="554" y="1130"/>
                  <a:pt x="560" y="1124"/>
                  <a:pt x="560" y="1116"/>
                </a:cubicBezTo>
                <a:cubicBezTo>
                  <a:pt x="560" y="1108"/>
                  <a:pt x="554" y="1102"/>
                  <a:pt x="546" y="1102"/>
                </a:cubicBezTo>
                <a:cubicBezTo>
                  <a:pt x="539" y="1102"/>
                  <a:pt x="532" y="1109"/>
                  <a:pt x="532" y="1116"/>
                </a:cubicBezTo>
                <a:cubicBezTo>
                  <a:pt x="533" y="1124"/>
                  <a:pt x="539" y="1130"/>
                  <a:pt x="546" y="1130"/>
                </a:cubicBezTo>
                <a:close/>
                <a:moveTo>
                  <a:pt x="897" y="1338"/>
                </a:moveTo>
                <a:cubicBezTo>
                  <a:pt x="898" y="1330"/>
                  <a:pt x="892" y="1323"/>
                  <a:pt x="884" y="1323"/>
                </a:cubicBezTo>
                <a:cubicBezTo>
                  <a:pt x="876" y="1323"/>
                  <a:pt x="870" y="1329"/>
                  <a:pt x="869" y="1337"/>
                </a:cubicBezTo>
                <a:cubicBezTo>
                  <a:pt x="869" y="1345"/>
                  <a:pt x="876" y="1351"/>
                  <a:pt x="883" y="1351"/>
                </a:cubicBezTo>
                <a:cubicBezTo>
                  <a:pt x="891" y="1351"/>
                  <a:pt x="897" y="1345"/>
                  <a:pt x="897" y="1338"/>
                </a:cubicBezTo>
                <a:close/>
                <a:moveTo>
                  <a:pt x="1267" y="1178"/>
                </a:moveTo>
                <a:cubicBezTo>
                  <a:pt x="1268" y="1170"/>
                  <a:pt x="1261" y="1164"/>
                  <a:pt x="1254" y="1163"/>
                </a:cubicBezTo>
                <a:cubicBezTo>
                  <a:pt x="1246" y="1163"/>
                  <a:pt x="1240" y="1169"/>
                  <a:pt x="1240" y="1177"/>
                </a:cubicBezTo>
                <a:cubicBezTo>
                  <a:pt x="1239" y="1184"/>
                  <a:pt x="1245" y="1191"/>
                  <a:pt x="1253" y="1191"/>
                </a:cubicBezTo>
                <a:cubicBezTo>
                  <a:pt x="1261" y="1192"/>
                  <a:pt x="1267" y="1186"/>
                  <a:pt x="1267" y="1178"/>
                </a:cubicBezTo>
                <a:close/>
                <a:moveTo>
                  <a:pt x="970" y="497"/>
                </a:moveTo>
                <a:cubicBezTo>
                  <a:pt x="970" y="505"/>
                  <a:pt x="976" y="510"/>
                  <a:pt x="984" y="510"/>
                </a:cubicBezTo>
                <a:cubicBezTo>
                  <a:pt x="992" y="510"/>
                  <a:pt x="998" y="504"/>
                  <a:pt x="998" y="496"/>
                </a:cubicBezTo>
                <a:cubicBezTo>
                  <a:pt x="998" y="489"/>
                  <a:pt x="991" y="482"/>
                  <a:pt x="984" y="483"/>
                </a:cubicBezTo>
                <a:cubicBezTo>
                  <a:pt x="976" y="483"/>
                  <a:pt x="970" y="489"/>
                  <a:pt x="970" y="497"/>
                </a:cubicBezTo>
                <a:close/>
                <a:moveTo>
                  <a:pt x="929" y="478"/>
                </a:moveTo>
                <a:cubicBezTo>
                  <a:pt x="922" y="478"/>
                  <a:pt x="916" y="484"/>
                  <a:pt x="916" y="491"/>
                </a:cubicBezTo>
                <a:cubicBezTo>
                  <a:pt x="915" y="499"/>
                  <a:pt x="921" y="505"/>
                  <a:pt x="929" y="505"/>
                </a:cubicBezTo>
                <a:cubicBezTo>
                  <a:pt x="937" y="505"/>
                  <a:pt x="943" y="499"/>
                  <a:pt x="943" y="491"/>
                </a:cubicBezTo>
                <a:cubicBezTo>
                  <a:pt x="943" y="484"/>
                  <a:pt x="937" y="477"/>
                  <a:pt x="929" y="478"/>
                </a:cubicBezTo>
                <a:close/>
                <a:moveTo>
                  <a:pt x="521" y="771"/>
                </a:moveTo>
                <a:cubicBezTo>
                  <a:pt x="513" y="771"/>
                  <a:pt x="507" y="778"/>
                  <a:pt x="507" y="785"/>
                </a:cubicBezTo>
                <a:cubicBezTo>
                  <a:pt x="507" y="793"/>
                  <a:pt x="514" y="799"/>
                  <a:pt x="522" y="799"/>
                </a:cubicBezTo>
                <a:cubicBezTo>
                  <a:pt x="529" y="798"/>
                  <a:pt x="535" y="792"/>
                  <a:pt x="535" y="785"/>
                </a:cubicBezTo>
                <a:cubicBezTo>
                  <a:pt x="534" y="777"/>
                  <a:pt x="528" y="771"/>
                  <a:pt x="521" y="771"/>
                </a:cubicBezTo>
                <a:close/>
                <a:moveTo>
                  <a:pt x="645" y="1220"/>
                </a:moveTo>
                <a:cubicBezTo>
                  <a:pt x="638" y="1220"/>
                  <a:pt x="631" y="1227"/>
                  <a:pt x="631" y="1234"/>
                </a:cubicBezTo>
                <a:cubicBezTo>
                  <a:pt x="632" y="1242"/>
                  <a:pt x="638" y="1247"/>
                  <a:pt x="645" y="1247"/>
                </a:cubicBezTo>
                <a:cubicBezTo>
                  <a:pt x="653" y="1247"/>
                  <a:pt x="659" y="1242"/>
                  <a:pt x="659" y="1234"/>
                </a:cubicBezTo>
                <a:cubicBezTo>
                  <a:pt x="659" y="1226"/>
                  <a:pt x="653" y="1220"/>
                  <a:pt x="645" y="1220"/>
                </a:cubicBezTo>
                <a:close/>
                <a:moveTo>
                  <a:pt x="1336" y="842"/>
                </a:moveTo>
                <a:cubicBezTo>
                  <a:pt x="1328" y="842"/>
                  <a:pt x="1322" y="848"/>
                  <a:pt x="1322" y="855"/>
                </a:cubicBezTo>
                <a:cubicBezTo>
                  <a:pt x="1322" y="863"/>
                  <a:pt x="1329" y="870"/>
                  <a:pt x="1336" y="870"/>
                </a:cubicBezTo>
                <a:cubicBezTo>
                  <a:pt x="1344" y="870"/>
                  <a:pt x="1350" y="863"/>
                  <a:pt x="1350" y="855"/>
                </a:cubicBezTo>
                <a:cubicBezTo>
                  <a:pt x="1350" y="848"/>
                  <a:pt x="1344" y="842"/>
                  <a:pt x="1336" y="842"/>
                </a:cubicBezTo>
                <a:close/>
                <a:moveTo>
                  <a:pt x="571" y="1159"/>
                </a:moveTo>
                <a:cubicBezTo>
                  <a:pt x="579" y="1159"/>
                  <a:pt x="585" y="1153"/>
                  <a:pt x="585" y="1145"/>
                </a:cubicBezTo>
                <a:cubicBezTo>
                  <a:pt x="585" y="1138"/>
                  <a:pt x="579" y="1131"/>
                  <a:pt x="571" y="1131"/>
                </a:cubicBezTo>
                <a:cubicBezTo>
                  <a:pt x="563" y="1131"/>
                  <a:pt x="557" y="1137"/>
                  <a:pt x="557" y="1145"/>
                </a:cubicBezTo>
                <a:cubicBezTo>
                  <a:pt x="558" y="1153"/>
                  <a:pt x="564" y="1159"/>
                  <a:pt x="571" y="1159"/>
                </a:cubicBezTo>
                <a:close/>
                <a:moveTo>
                  <a:pt x="1136" y="1264"/>
                </a:moveTo>
                <a:cubicBezTo>
                  <a:pt x="1128" y="1263"/>
                  <a:pt x="1122" y="1268"/>
                  <a:pt x="1121" y="1276"/>
                </a:cubicBezTo>
                <a:cubicBezTo>
                  <a:pt x="1120" y="1284"/>
                  <a:pt x="1127" y="1291"/>
                  <a:pt x="1134" y="1291"/>
                </a:cubicBezTo>
                <a:cubicBezTo>
                  <a:pt x="1142" y="1291"/>
                  <a:pt x="1148" y="1286"/>
                  <a:pt x="1149" y="1278"/>
                </a:cubicBezTo>
                <a:cubicBezTo>
                  <a:pt x="1149" y="1271"/>
                  <a:pt x="1144" y="1264"/>
                  <a:pt x="1136" y="1264"/>
                </a:cubicBezTo>
                <a:close/>
                <a:moveTo>
                  <a:pt x="1035" y="1322"/>
                </a:moveTo>
                <a:cubicBezTo>
                  <a:pt x="1035" y="1314"/>
                  <a:pt x="1029" y="1308"/>
                  <a:pt x="1022" y="1308"/>
                </a:cubicBezTo>
                <a:cubicBezTo>
                  <a:pt x="1014" y="1308"/>
                  <a:pt x="1008" y="1313"/>
                  <a:pt x="1008" y="1321"/>
                </a:cubicBezTo>
                <a:cubicBezTo>
                  <a:pt x="1007" y="1329"/>
                  <a:pt x="1013" y="1335"/>
                  <a:pt x="1021" y="1336"/>
                </a:cubicBezTo>
                <a:cubicBezTo>
                  <a:pt x="1029" y="1336"/>
                  <a:pt x="1035" y="1329"/>
                  <a:pt x="1035" y="1322"/>
                </a:cubicBezTo>
                <a:close/>
                <a:moveTo>
                  <a:pt x="1316" y="758"/>
                </a:moveTo>
                <a:cubicBezTo>
                  <a:pt x="1308" y="759"/>
                  <a:pt x="1302" y="764"/>
                  <a:pt x="1302" y="772"/>
                </a:cubicBezTo>
                <a:cubicBezTo>
                  <a:pt x="1302" y="780"/>
                  <a:pt x="1308" y="786"/>
                  <a:pt x="1316" y="786"/>
                </a:cubicBezTo>
                <a:cubicBezTo>
                  <a:pt x="1324" y="786"/>
                  <a:pt x="1330" y="780"/>
                  <a:pt x="1329" y="772"/>
                </a:cubicBezTo>
                <a:cubicBezTo>
                  <a:pt x="1329" y="764"/>
                  <a:pt x="1323" y="758"/>
                  <a:pt x="1316" y="758"/>
                </a:cubicBezTo>
                <a:close/>
                <a:moveTo>
                  <a:pt x="749" y="1284"/>
                </a:moveTo>
                <a:cubicBezTo>
                  <a:pt x="742" y="1284"/>
                  <a:pt x="736" y="1290"/>
                  <a:pt x="736" y="1298"/>
                </a:cubicBezTo>
                <a:cubicBezTo>
                  <a:pt x="735" y="1305"/>
                  <a:pt x="742" y="1312"/>
                  <a:pt x="750" y="1312"/>
                </a:cubicBezTo>
                <a:cubicBezTo>
                  <a:pt x="757" y="1311"/>
                  <a:pt x="763" y="1305"/>
                  <a:pt x="763" y="1297"/>
                </a:cubicBezTo>
                <a:cubicBezTo>
                  <a:pt x="763" y="1289"/>
                  <a:pt x="757" y="1284"/>
                  <a:pt x="749" y="1284"/>
                </a:cubicBezTo>
                <a:close/>
                <a:moveTo>
                  <a:pt x="502" y="838"/>
                </a:moveTo>
                <a:cubicBezTo>
                  <a:pt x="502" y="846"/>
                  <a:pt x="508" y="853"/>
                  <a:pt x="516" y="853"/>
                </a:cubicBezTo>
                <a:cubicBezTo>
                  <a:pt x="523" y="853"/>
                  <a:pt x="529" y="847"/>
                  <a:pt x="529" y="839"/>
                </a:cubicBezTo>
                <a:cubicBezTo>
                  <a:pt x="529" y="831"/>
                  <a:pt x="524" y="826"/>
                  <a:pt x="517" y="825"/>
                </a:cubicBezTo>
                <a:cubicBezTo>
                  <a:pt x="509" y="825"/>
                  <a:pt x="502" y="831"/>
                  <a:pt x="502" y="838"/>
                </a:cubicBezTo>
                <a:close/>
                <a:moveTo>
                  <a:pt x="493" y="947"/>
                </a:moveTo>
                <a:cubicBezTo>
                  <a:pt x="493" y="955"/>
                  <a:pt x="499" y="962"/>
                  <a:pt x="506" y="962"/>
                </a:cubicBezTo>
                <a:cubicBezTo>
                  <a:pt x="514" y="962"/>
                  <a:pt x="520" y="956"/>
                  <a:pt x="520" y="948"/>
                </a:cubicBezTo>
                <a:cubicBezTo>
                  <a:pt x="520" y="941"/>
                  <a:pt x="514" y="934"/>
                  <a:pt x="506" y="934"/>
                </a:cubicBezTo>
                <a:cubicBezTo>
                  <a:pt x="499" y="934"/>
                  <a:pt x="493" y="940"/>
                  <a:pt x="493" y="947"/>
                </a:cubicBezTo>
                <a:close/>
                <a:moveTo>
                  <a:pt x="1332" y="897"/>
                </a:moveTo>
                <a:cubicBezTo>
                  <a:pt x="1324" y="896"/>
                  <a:pt x="1317" y="902"/>
                  <a:pt x="1317" y="910"/>
                </a:cubicBezTo>
                <a:cubicBezTo>
                  <a:pt x="1317" y="917"/>
                  <a:pt x="1323" y="924"/>
                  <a:pt x="1331" y="924"/>
                </a:cubicBezTo>
                <a:cubicBezTo>
                  <a:pt x="1338" y="924"/>
                  <a:pt x="1344" y="918"/>
                  <a:pt x="1345" y="911"/>
                </a:cubicBezTo>
                <a:cubicBezTo>
                  <a:pt x="1345" y="903"/>
                  <a:pt x="1339" y="897"/>
                  <a:pt x="1332" y="897"/>
                </a:cubicBezTo>
                <a:close/>
                <a:moveTo>
                  <a:pt x="1322" y="1006"/>
                </a:moveTo>
                <a:cubicBezTo>
                  <a:pt x="1314" y="1006"/>
                  <a:pt x="1308" y="1011"/>
                  <a:pt x="1308" y="1019"/>
                </a:cubicBezTo>
                <a:cubicBezTo>
                  <a:pt x="1308" y="1027"/>
                  <a:pt x="1313" y="1033"/>
                  <a:pt x="1321" y="1033"/>
                </a:cubicBezTo>
                <a:cubicBezTo>
                  <a:pt x="1328" y="1034"/>
                  <a:pt x="1335" y="1028"/>
                  <a:pt x="1335" y="1020"/>
                </a:cubicBezTo>
                <a:cubicBezTo>
                  <a:pt x="1336" y="1013"/>
                  <a:pt x="1330" y="1006"/>
                  <a:pt x="1322" y="1006"/>
                </a:cubicBezTo>
                <a:close/>
                <a:moveTo>
                  <a:pt x="1301" y="1098"/>
                </a:moveTo>
                <a:cubicBezTo>
                  <a:pt x="1301" y="1091"/>
                  <a:pt x="1296" y="1085"/>
                  <a:pt x="1288" y="1085"/>
                </a:cubicBezTo>
                <a:cubicBezTo>
                  <a:pt x="1280" y="1084"/>
                  <a:pt x="1274" y="1090"/>
                  <a:pt x="1274" y="1098"/>
                </a:cubicBezTo>
                <a:cubicBezTo>
                  <a:pt x="1274" y="1105"/>
                  <a:pt x="1280" y="1112"/>
                  <a:pt x="1287" y="1112"/>
                </a:cubicBezTo>
                <a:cubicBezTo>
                  <a:pt x="1294" y="1112"/>
                  <a:pt x="1301" y="1106"/>
                  <a:pt x="1301" y="1098"/>
                </a:cubicBezTo>
                <a:close/>
                <a:moveTo>
                  <a:pt x="1291" y="728"/>
                </a:moveTo>
                <a:cubicBezTo>
                  <a:pt x="1283" y="728"/>
                  <a:pt x="1277" y="735"/>
                  <a:pt x="1277" y="743"/>
                </a:cubicBezTo>
                <a:cubicBezTo>
                  <a:pt x="1277" y="750"/>
                  <a:pt x="1284" y="756"/>
                  <a:pt x="1292" y="756"/>
                </a:cubicBezTo>
                <a:cubicBezTo>
                  <a:pt x="1299" y="756"/>
                  <a:pt x="1305" y="749"/>
                  <a:pt x="1305" y="742"/>
                </a:cubicBezTo>
                <a:cubicBezTo>
                  <a:pt x="1305" y="735"/>
                  <a:pt x="1298" y="729"/>
                  <a:pt x="1291" y="728"/>
                </a:cubicBezTo>
                <a:close/>
                <a:moveTo>
                  <a:pt x="1223" y="1216"/>
                </a:moveTo>
                <a:cubicBezTo>
                  <a:pt x="1230" y="1217"/>
                  <a:pt x="1237" y="1210"/>
                  <a:pt x="1237" y="1203"/>
                </a:cubicBezTo>
                <a:cubicBezTo>
                  <a:pt x="1237" y="1195"/>
                  <a:pt x="1232" y="1189"/>
                  <a:pt x="1224" y="1189"/>
                </a:cubicBezTo>
                <a:cubicBezTo>
                  <a:pt x="1216" y="1188"/>
                  <a:pt x="1210" y="1194"/>
                  <a:pt x="1210" y="1202"/>
                </a:cubicBezTo>
                <a:cubicBezTo>
                  <a:pt x="1209" y="1209"/>
                  <a:pt x="1215" y="1216"/>
                  <a:pt x="1223" y="1216"/>
                </a:cubicBezTo>
                <a:close/>
                <a:moveTo>
                  <a:pt x="620" y="1218"/>
                </a:moveTo>
                <a:cubicBezTo>
                  <a:pt x="628" y="1219"/>
                  <a:pt x="634" y="1212"/>
                  <a:pt x="634" y="1205"/>
                </a:cubicBezTo>
                <a:cubicBezTo>
                  <a:pt x="635" y="1197"/>
                  <a:pt x="628" y="1191"/>
                  <a:pt x="621" y="1191"/>
                </a:cubicBezTo>
                <a:cubicBezTo>
                  <a:pt x="613" y="1191"/>
                  <a:pt x="607" y="1197"/>
                  <a:pt x="607" y="1205"/>
                </a:cubicBezTo>
                <a:cubicBezTo>
                  <a:pt x="607" y="1212"/>
                  <a:pt x="613" y="1218"/>
                  <a:pt x="620" y="1218"/>
                </a:cubicBezTo>
                <a:close/>
                <a:moveTo>
                  <a:pt x="846" y="526"/>
                </a:moveTo>
                <a:cubicBezTo>
                  <a:pt x="853" y="526"/>
                  <a:pt x="859" y="520"/>
                  <a:pt x="860" y="512"/>
                </a:cubicBezTo>
                <a:cubicBezTo>
                  <a:pt x="860" y="505"/>
                  <a:pt x="853" y="498"/>
                  <a:pt x="846" y="498"/>
                </a:cubicBezTo>
                <a:cubicBezTo>
                  <a:pt x="839" y="498"/>
                  <a:pt x="832" y="504"/>
                  <a:pt x="832" y="511"/>
                </a:cubicBezTo>
                <a:cubicBezTo>
                  <a:pt x="832" y="519"/>
                  <a:pt x="838" y="525"/>
                  <a:pt x="846" y="526"/>
                </a:cubicBezTo>
                <a:close/>
                <a:moveTo>
                  <a:pt x="1142" y="578"/>
                </a:moveTo>
                <a:cubicBezTo>
                  <a:pt x="1150" y="579"/>
                  <a:pt x="1156" y="572"/>
                  <a:pt x="1156" y="565"/>
                </a:cubicBezTo>
                <a:cubicBezTo>
                  <a:pt x="1156" y="557"/>
                  <a:pt x="1150" y="551"/>
                  <a:pt x="1143" y="551"/>
                </a:cubicBezTo>
                <a:cubicBezTo>
                  <a:pt x="1135" y="551"/>
                  <a:pt x="1129" y="557"/>
                  <a:pt x="1129" y="565"/>
                </a:cubicBezTo>
                <a:cubicBezTo>
                  <a:pt x="1129" y="573"/>
                  <a:pt x="1135" y="578"/>
                  <a:pt x="1142" y="578"/>
                </a:cubicBezTo>
                <a:close/>
                <a:moveTo>
                  <a:pt x="1326" y="979"/>
                </a:moveTo>
                <a:cubicBezTo>
                  <a:pt x="1334" y="979"/>
                  <a:pt x="1340" y="973"/>
                  <a:pt x="1341" y="965"/>
                </a:cubicBezTo>
                <a:cubicBezTo>
                  <a:pt x="1341" y="958"/>
                  <a:pt x="1335" y="952"/>
                  <a:pt x="1327" y="951"/>
                </a:cubicBezTo>
                <a:cubicBezTo>
                  <a:pt x="1319" y="951"/>
                  <a:pt x="1313" y="957"/>
                  <a:pt x="1313" y="965"/>
                </a:cubicBezTo>
                <a:cubicBezTo>
                  <a:pt x="1313" y="972"/>
                  <a:pt x="1319" y="978"/>
                  <a:pt x="1326" y="979"/>
                </a:cubicBezTo>
                <a:close/>
                <a:moveTo>
                  <a:pt x="1195" y="1213"/>
                </a:moveTo>
                <a:cubicBezTo>
                  <a:pt x="1187" y="1213"/>
                  <a:pt x="1180" y="1219"/>
                  <a:pt x="1180" y="1226"/>
                </a:cubicBezTo>
                <a:cubicBezTo>
                  <a:pt x="1180" y="1234"/>
                  <a:pt x="1185" y="1240"/>
                  <a:pt x="1193" y="1241"/>
                </a:cubicBezTo>
                <a:cubicBezTo>
                  <a:pt x="1201" y="1241"/>
                  <a:pt x="1207" y="1235"/>
                  <a:pt x="1208" y="1227"/>
                </a:cubicBezTo>
                <a:cubicBezTo>
                  <a:pt x="1208" y="1220"/>
                  <a:pt x="1202" y="1214"/>
                  <a:pt x="1195" y="1213"/>
                </a:cubicBezTo>
                <a:close/>
                <a:moveTo>
                  <a:pt x="762" y="518"/>
                </a:moveTo>
                <a:cubicBezTo>
                  <a:pt x="755" y="518"/>
                  <a:pt x="749" y="524"/>
                  <a:pt x="749" y="531"/>
                </a:cubicBezTo>
                <a:cubicBezTo>
                  <a:pt x="748" y="539"/>
                  <a:pt x="754" y="545"/>
                  <a:pt x="762" y="545"/>
                </a:cubicBezTo>
                <a:cubicBezTo>
                  <a:pt x="769" y="545"/>
                  <a:pt x="776" y="539"/>
                  <a:pt x="776" y="532"/>
                </a:cubicBezTo>
                <a:cubicBezTo>
                  <a:pt x="776" y="524"/>
                  <a:pt x="770" y="518"/>
                  <a:pt x="762" y="518"/>
                </a:cubicBezTo>
                <a:close/>
                <a:moveTo>
                  <a:pt x="526" y="1045"/>
                </a:moveTo>
                <a:cubicBezTo>
                  <a:pt x="534" y="1045"/>
                  <a:pt x="540" y="1039"/>
                  <a:pt x="540" y="1031"/>
                </a:cubicBezTo>
                <a:cubicBezTo>
                  <a:pt x="539" y="1024"/>
                  <a:pt x="534" y="1018"/>
                  <a:pt x="526" y="1018"/>
                </a:cubicBezTo>
                <a:cubicBezTo>
                  <a:pt x="518" y="1018"/>
                  <a:pt x="512" y="1024"/>
                  <a:pt x="512" y="1032"/>
                </a:cubicBezTo>
                <a:cubicBezTo>
                  <a:pt x="512" y="1039"/>
                  <a:pt x="519" y="1045"/>
                  <a:pt x="526" y="1045"/>
                </a:cubicBezTo>
                <a:close/>
                <a:moveTo>
                  <a:pt x="524" y="893"/>
                </a:moveTo>
                <a:cubicBezTo>
                  <a:pt x="524" y="885"/>
                  <a:pt x="518" y="880"/>
                  <a:pt x="510" y="880"/>
                </a:cubicBezTo>
                <a:cubicBezTo>
                  <a:pt x="503" y="880"/>
                  <a:pt x="497" y="886"/>
                  <a:pt x="497" y="893"/>
                </a:cubicBezTo>
                <a:cubicBezTo>
                  <a:pt x="497" y="901"/>
                  <a:pt x="504" y="907"/>
                  <a:pt x="511" y="907"/>
                </a:cubicBezTo>
                <a:cubicBezTo>
                  <a:pt x="519" y="907"/>
                  <a:pt x="525" y="900"/>
                  <a:pt x="524" y="893"/>
                </a:cubicBezTo>
                <a:close/>
                <a:moveTo>
                  <a:pt x="585" y="667"/>
                </a:moveTo>
                <a:cubicBezTo>
                  <a:pt x="578" y="667"/>
                  <a:pt x="571" y="673"/>
                  <a:pt x="571" y="681"/>
                </a:cubicBezTo>
                <a:cubicBezTo>
                  <a:pt x="571" y="688"/>
                  <a:pt x="577" y="694"/>
                  <a:pt x="584" y="694"/>
                </a:cubicBezTo>
                <a:cubicBezTo>
                  <a:pt x="592" y="695"/>
                  <a:pt x="598" y="689"/>
                  <a:pt x="599" y="681"/>
                </a:cubicBezTo>
                <a:cubicBezTo>
                  <a:pt x="599" y="674"/>
                  <a:pt x="593" y="667"/>
                  <a:pt x="585" y="667"/>
                </a:cubicBezTo>
                <a:close/>
                <a:moveTo>
                  <a:pt x="1179" y="1252"/>
                </a:moveTo>
                <a:cubicBezTo>
                  <a:pt x="1178" y="1245"/>
                  <a:pt x="1172" y="1239"/>
                  <a:pt x="1165" y="1239"/>
                </a:cubicBezTo>
                <a:cubicBezTo>
                  <a:pt x="1157" y="1238"/>
                  <a:pt x="1151" y="1245"/>
                  <a:pt x="1151" y="1253"/>
                </a:cubicBezTo>
                <a:cubicBezTo>
                  <a:pt x="1151" y="1261"/>
                  <a:pt x="1157" y="1266"/>
                  <a:pt x="1165" y="1266"/>
                </a:cubicBezTo>
                <a:cubicBezTo>
                  <a:pt x="1173" y="1266"/>
                  <a:pt x="1179" y="1260"/>
                  <a:pt x="1179" y="1252"/>
                </a:cubicBezTo>
                <a:close/>
                <a:moveTo>
                  <a:pt x="1064" y="517"/>
                </a:moveTo>
                <a:cubicBezTo>
                  <a:pt x="1057" y="517"/>
                  <a:pt x="1050" y="523"/>
                  <a:pt x="1049" y="530"/>
                </a:cubicBezTo>
                <a:cubicBezTo>
                  <a:pt x="1049" y="537"/>
                  <a:pt x="1055" y="544"/>
                  <a:pt x="1063" y="544"/>
                </a:cubicBezTo>
                <a:cubicBezTo>
                  <a:pt x="1070" y="544"/>
                  <a:pt x="1076" y="539"/>
                  <a:pt x="1077" y="532"/>
                </a:cubicBezTo>
                <a:cubicBezTo>
                  <a:pt x="1077" y="524"/>
                  <a:pt x="1071" y="517"/>
                  <a:pt x="1064" y="517"/>
                </a:cubicBezTo>
                <a:close/>
                <a:moveTo>
                  <a:pt x="610" y="1175"/>
                </a:moveTo>
                <a:cubicBezTo>
                  <a:pt x="609" y="1167"/>
                  <a:pt x="604" y="1161"/>
                  <a:pt x="596" y="1161"/>
                </a:cubicBezTo>
                <a:cubicBezTo>
                  <a:pt x="588" y="1161"/>
                  <a:pt x="582" y="1167"/>
                  <a:pt x="582" y="1175"/>
                </a:cubicBezTo>
                <a:cubicBezTo>
                  <a:pt x="582" y="1182"/>
                  <a:pt x="588" y="1189"/>
                  <a:pt x="596" y="1189"/>
                </a:cubicBezTo>
                <a:cubicBezTo>
                  <a:pt x="603" y="1189"/>
                  <a:pt x="610" y="1183"/>
                  <a:pt x="610" y="1175"/>
                </a:cubicBezTo>
                <a:close/>
                <a:moveTo>
                  <a:pt x="725" y="1282"/>
                </a:moveTo>
                <a:cubicBezTo>
                  <a:pt x="732" y="1282"/>
                  <a:pt x="738" y="1276"/>
                  <a:pt x="738" y="1269"/>
                </a:cubicBezTo>
                <a:cubicBezTo>
                  <a:pt x="739" y="1262"/>
                  <a:pt x="733" y="1256"/>
                  <a:pt x="725" y="1255"/>
                </a:cubicBezTo>
                <a:cubicBezTo>
                  <a:pt x="717" y="1255"/>
                  <a:pt x="711" y="1261"/>
                  <a:pt x="711" y="1269"/>
                </a:cubicBezTo>
                <a:cubicBezTo>
                  <a:pt x="711" y="1276"/>
                  <a:pt x="717" y="1282"/>
                  <a:pt x="725" y="1282"/>
                </a:cubicBezTo>
                <a:close/>
                <a:moveTo>
                  <a:pt x="967" y="1304"/>
                </a:moveTo>
                <a:cubicBezTo>
                  <a:pt x="959" y="1304"/>
                  <a:pt x="953" y="1310"/>
                  <a:pt x="953" y="1318"/>
                </a:cubicBezTo>
                <a:cubicBezTo>
                  <a:pt x="954" y="1325"/>
                  <a:pt x="960" y="1331"/>
                  <a:pt x="967" y="1331"/>
                </a:cubicBezTo>
                <a:cubicBezTo>
                  <a:pt x="975" y="1331"/>
                  <a:pt x="981" y="1324"/>
                  <a:pt x="981" y="1317"/>
                </a:cubicBezTo>
                <a:cubicBezTo>
                  <a:pt x="980" y="1310"/>
                  <a:pt x="974" y="1304"/>
                  <a:pt x="967" y="1304"/>
                </a:cubicBezTo>
                <a:close/>
                <a:moveTo>
                  <a:pt x="1311" y="813"/>
                </a:moveTo>
                <a:cubicBezTo>
                  <a:pt x="1303" y="813"/>
                  <a:pt x="1298" y="820"/>
                  <a:pt x="1298" y="828"/>
                </a:cubicBezTo>
                <a:cubicBezTo>
                  <a:pt x="1298" y="835"/>
                  <a:pt x="1305" y="841"/>
                  <a:pt x="1312" y="840"/>
                </a:cubicBezTo>
                <a:cubicBezTo>
                  <a:pt x="1319" y="840"/>
                  <a:pt x="1325" y="833"/>
                  <a:pt x="1325" y="826"/>
                </a:cubicBezTo>
                <a:cubicBezTo>
                  <a:pt x="1325" y="819"/>
                  <a:pt x="1319" y="813"/>
                  <a:pt x="1311" y="813"/>
                </a:cubicBezTo>
                <a:close/>
                <a:moveTo>
                  <a:pt x="1167" y="581"/>
                </a:moveTo>
                <a:cubicBezTo>
                  <a:pt x="1160" y="581"/>
                  <a:pt x="1154" y="587"/>
                  <a:pt x="1154" y="594"/>
                </a:cubicBezTo>
                <a:cubicBezTo>
                  <a:pt x="1153" y="602"/>
                  <a:pt x="1160" y="608"/>
                  <a:pt x="1167" y="608"/>
                </a:cubicBezTo>
                <a:cubicBezTo>
                  <a:pt x="1174" y="609"/>
                  <a:pt x="1180" y="603"/>
                  <a:pt x="1181" y="595"/>
                </a:cubicBezTo>
                <a:cubicBezTo>
                  <a:pt x="1181" y="587"/>
                  <a:pt x="1175" y="581"/>
                  <a:pt x="1167" y="581"/>
                </a:cubicBezTo>
                <a:close/>
                <a:moveTo>
                  <a:pt x="1266" y="700"/>
                </a:moveTo>
                <a:cubicBezTo>
                  <a:pt x="1259" y="700"/>
                  <a:pt x="1253" y="706"/>
                  <a:pt x="1253" y="713"/>
                </a:cubicBezTo>
                <a:cubicBezTo>
                  <a:pt x="1253" y="721"/>
                  <a:pt x="1259" y="727"/>
                  <a:pt x="1266" y="727"/>
                </a:cubicBezTo>
                <a:cubicBezTo>
                  <a:pt x="1274" y="727"/>
                  <a:pt x="1280" y="721"/>
                  <a:pt x="1280" y="713"/>
                </a:cubicBezTo>
                <a:cubicBezTo>
                  <a:pt x="1280" y="706"/>
                  <a:pt x="1274" y="700"/>
                  <a:pt x="1266" y="700"/>
                </a:cubicBezTo>
                <a:close/>
                <a:moveTo>
                  <a:pt x="719" y="556"/>
                </a:moveTo>
                <a:cubicBezTo>
                  <a:pt x="719" y="564"/>
                  <a:pt x="725" y="570"/>
                  <a:pt x="732" y="570"/>
                </a:cubicBezTo>
                <a:cubicBezTo>
                  <a:pt x="740" y="570"/>
                  <a:pt x="746" y="564"/>
                  <a:pt x="746" y="557"/>
                </a:cubicBezTo>
                <a:cubicBezTo>
                  <a:pt x="746" y="549"/>
                  <a:pt x="740" y="543"/>
                  <a:pt x="733" y="543"/>
                </a:cubicBezTo>
                <a:cubicBezTo>
                  <a:pt x="725" y="542"/>
                  <a:pt x="719" y="549"/>
                  <a:pt x="719" y="556"/>
                </a:cubicBezTo>
                <a:close/>
                <a:moveTo>
                  <a:pt x="613" y="643"/>
                </a:moveTo>
                <a:cubicBezTo>
                  <a:pt x="606" y="643"/>
                  <a:pt x="600" y="649"/>
                  <a:pt x="600" y="657"/>
                </a:cubicBezTo>
                <a:cubicBezTo>
                  <a:pt x="601" y="664"/>
                  <a:pt x="607" y="670"/>
                  <a:pt x="614" y="670"/>
                </a:cubicBezTo>
                <a:cubicBezTo>
                  <a:pt x="621" y="670"/>
                  <a:pt x="628" y="663"/>
                  <a:pt x="628" y="656"/>
                </a:cubicBezTo>
                <a:cubicBezTo>
                  <a:pt x="627" y="648"/>
                  <a:pt x="621" y="642"/>
                  <a:pt x="613" y="643"/>
                </a:cubicBezTo>
                <a:close/>
                <a:moveTo>
                  <a:pt x="804" y="1317"/>
                </a:moveTo>
                <a:cubicBezTo>
                  <a:pt x="811" y="1316"/>
                  <a:pt x="817" y="1310"/>
                  <a:pt x="817" y="1303"/>
                </a:cubicBezTo>
                <a:cubicBezTo>
                  <a:pt x="817" y="1295"/>
                  <a:pt x="812" y="1290"/>
                  <a:pt x="804" y="1289"/>
                </a:cubicBezTo>
                <a:cubicBezTo>
                  <a:pt x="797" y="1289"/>
                  <a:pt x="791" y="1295"/>
                  <a:pt x="790" y="1302"/>
                </a:cubicBezTo>
                <a:cubicBezTo>
                  <a:pt x="790" y="1310"/>
                  <a:pt x="797" y="1317"/>
                  <a:pt x="804" y="1317"/>
                </a:cubicBezTo>
                <a:close/>
                <a:moveTo>
                  <a:pt x="550" y="746"/>
                </a:moveTo>
                <a:cubicBezTo>
                  <a:pt x="543" y="746"/>
                  <a:pt x="536" y="752"/>
                  <a:pt x="536" y="760"/>
                </a:cubicBezTo>
                <a:cubicBezTo>
                  <a:pt x="536" y="767"/>
                  <a:pt x="543" y="773"/>
                  <a:pt x="550" y="773"/>
                </a:cubicBezTo>
                <a:cubicBezTo>
                  <a:pt x="558" y="773"/>
                  <a:pt x="563" y="767"/>
                  <a:pt x="563" y="759"/>
                </a:cubicBezTo>
                <a:cubicBezTo>
                  <a:pt x="563" y="752"/>
                  <a:pt x="557" y="746"/>
                  <a:pt x="550" y="746"/>
                </a:cubicBezTo>
                <a:close/>
                <a:moveTo>
                  <a:pt x="1052" y="1310"/>
                </a:moveTo>
                <a:cubicBezTo>
                  <a:pt x="1059" y="1310"/>
                  <a:pt x="1065" y="1304"/>
                  <a:pt x="1065" y="1297"/>
                </a:cubicBezTo>
                <a:cubicBezTo>
                  <a:pt x="1065" y="1289"/>
                  <a:pt x="1059" y="1283"/>
                  <a:pt x="1051" y="1283"/>
                </a:cubicBezTo>
                <a:cubicBezTo>
                  <a:pt x="1044" y="1283"/>
                  <a:pt x="1038" y="1289"/>
                  <a:pt x="1038" y="1297"/>
                </a:cubicBezTo>
                <a:cubicBezTo>
                  <a:pt x="1037" y="1304"/>
                  <a:pt x="1044" y="1311"/>
                  <a:pt x="1052" y="1310"/>
                </a:cubicBezTo>
                <a:close/>
                <a:moveTo>
                  <a:pt x="1009" y="512"/>
                </a:moveTo>
                <a:cubicBezTo>
                  <a:pt x="1002" y="512"/>
                  <a:pt x="995" y="518"/>
                  <a:pt x="995" y="525"/>
                </a:cubicBezTo>
                <a:cubicBezTo>
                  <a:pt x="995" y="533"/>
                  <a:pt x="1001" y="539"/>
                  <a:pt x="1008" y="539"/>
                </a:cubicBezTo>
                <a:cubicBezTo>
                  <a:pt x="1016" y="539"/>
                  <a:pt x="1022" y="533"/>
                  <a:pt x="1022" y="526"/>
                </a:cubicBezTo>
                <a:cubicBezTo>
                  <a:pt x="1022" y="518"/>
                  <a:pt x="1016" y="512"/>
                  <a:pt x="1009" y="512"/>
                </a:cubicBezTo>
                <a:close/>
                <a:moveTo>
                  <a:pt x="901" y="503"/>
                </a:moveTo>
                <a:cubicBezTo>
                  <a:pt x="893" y="503"/>
                  <a:pt x="887" y="508"/>
                  <a:pt x="887" y="516"/>
                </a:cubicBezTo>
                <a:cubicBezTo>
                  <a:pt x="887" y="523"/>
                  <a:pt x="893" y="530"/>
                  <a:pt x="900" y="530"/>
                </a:cubicBezTo>
                <a:cubicBezTo>
                  <a:pt x="907" y="530"/>
                  <a:pt x="914" y="524"/>
                  <a:pt x="914" y="516"/>
                </a:cubicBezTo>
                <a:cubicBezTo>
                  <a:pt x="914" y="509"/>
                  <a:pt x="908" y="503"/>
                  <a:pt x="901" y="503"/>
                </a:cubicBezTo>
                <a:close/>
                <a:moveTo>
                  <a:pt x="551" y="1075"/>
                </a:moveTo>
                <a:cubicBezTo>
                  <a:pt x="558" y="1075"/>
                  <a:pt x="564" y="1069"/>
                  <a:pt x="564" y="1061"/>
                </a:cubicBezTo>
                <a:cubicBezTo>
                  <a:pt x="564" y="1054"/>
                  <a:pt x="558" y="1048"/>
                  <a:pt x="551" y="1048"/>
                </a:cubicBezTo>
                <a:cubicBezTo>
                  <a:pt x="543" y="1048"/>
                  <a:pt x="537" y="1054"/>
                  <a:pt x="537" y="1062"/>
                </a:cubicBezTo>
                <a:cubicBezTo>
                  <a:pt x="537" y="1069"/>
                  <a:pt x="543" y="1075"/>
                  <a:pt x="551" y="1075"/>
                </a:cubicBezTo>
                <a:close/>
                <a:moveTo>
                  <a:pt x="1179" y="625"/>
                </a:moveTo>
                <a:cubicBezTo>
                  <a:pt x="1179" y="632"/>
                  <a:pt x="1185" y="638"/>
                  <a:pt x="1192" y="638"/>
                </a:cubicBezTo>
                <a:cubicBezTo>
                  <a:pt x="1200" y="638"/>
                  <a:pt x="1206" y="632"/>
                  <a:pt x="1206" y="624"/>
                </a:cubicBezTo>
                <a:cubicBezTo>
                  <a:pt x="1205" y="617"/>
                  <a:pt x="1199" y="611"/>
                  <a:pt x="1192" y="611"/>
                </a:cubicBezTo>
                <a:cubicBezTo>
                  <a:pt x="1184" y="611"/>
                  <a:pt x="1178" y="617"/>
                  <a:pt x="1179" y="625"/>
                </a:cubicBezTo>
                <a:close/>
                <a:moveTo>
                  <a:pt x="689" y="581"/>
                </a:moveTo>
                <a:cubicBezTo>
                  <a:pt x="689" y="589"/>
                  <a:pt x="696" y="595"/>
                  <a:pt x="703" y="595"/>
                </a:cubicBezTo>
                <a:cubicBezTo>
                  <a:pt x="710" y="594"/>
                  <a:pt x="716" y="588"/>
                  <a:pt x="716" y="581"/>
                </a:cubicBezTo>
                <a:cubicBezTo>
                  <a:pt x="716" y="573"/>
                  <a:pt x="710" y="567"/>
                  <a:pt x="702" y="568"/>
                </a:cubicBezTo>
                <a:cubicBezTo>
                  <a:pt x="695" y="568"/>
                  <a:pt x="689" y="574"/>
                  <a:pt x="689" y="581"/>
                </a:cubicBezTo>
                <a:close/>
                <a:moveTo>
                  <a:pt x="644" y="617"/>
                </a:moveTo>
                <a:cubicBezTo>
                  <a:pt x="636" y="617"/>
                  <a:pt x="630" y="623"/>
                  <a:pt x="630" y="631"/>
                </a:cubicBezTo>
                <a:cubicBezTo>
                  <a:pt x="630" y="638"/>
                  <a:pt x="636" y="644"/>
                  <a:pt x="644" y="644"/>
                </a:cubicBezTo>
                <a:cubicBezTo>
                  <a:pt x="651" y="644"/>
                  <a:pt x="657" y="638"/>
                  <a:pt x="657" y="631"/>
                </a:cubicBezTo>
                <a:cubicBezTo>
                  <a:pt x="657" y="623"/>
                  <a:pt x="651" y="617"/>
                  <a:pt x="644" y="617"/>
                </a:cubicBezTo>
                <a:close/>
                <a:moveTo>
                  <a:pt x="531" y="990"/>
                </a:moveTo>
                <a:cubicBezTo>
                  <a:pt x="539" y="990"/>
                  <a:pt x="545" y="984"/>
                  <a:pt x="544" y="977"/>
                </a:cubicBezTo>
                <a:cubicBezTo>
                  <a:pt x="544" y="969"/>
                  <a:pt x="538" y="963"/>
                  <a:pt x="531" y="964"/>
                </a:cubicBezTo>
                <a:cubicBezTo>
                  <a:pt x="523" y="964"/>
                  <a:pt x="517" y="970"/>
                  <a:pt x="518" y="977"/>
                </a:cubicBezTo>
                <a:cubicBezTo>
                  <a:pt x="518" y="985"/>
                  <a:pt x="524" y="991"/>
                  <a:pt x="531" y="990"/>
                </a:cubicBezTo>
                <a:close/>
                <a:moveTo>
                  <a:pt x="1306" y="1044"/>
                </a:moveTo>
                <a:cubicBezTo>
                  <a:pt x="1306" y="1037"/>
                  <a:pt x="1300" y="1031"/>
                  <a:pt x="1293" y="1031"/>
                </a:cubicBezTo>
                <a:cubicBezTo>
                  <a:pt x="1285" y="1031"/>
                  <a:pt x="1279" y="1037"/>
                  <a:pt x="1279" y="1044"/>
                </a:cubicBezTo>
                <a:cubicBezTo>
                  <a:pt x="1279" y="1052"/>
                  <a:pt x="1285" y="1058"/>
                  <a:pt x="1293" y="1058"/>
                </a:cubicBezTo>
                <a:cubicBezTo>
                  <a:pt x="1300" y="1058"/>
                  <a:pt x="1306" y="1052"/>
                  <a:pt x="1306" y="1044"/>
                </a:cubicBezTo>
                <a:close/>
                <a:moveTo>
                  <a:pt x="1258" y="1137"/>
                </a:moveTo>
                <a:cubicBezTo>
                  <a:pt x="1265" y="1137"/>
                  <a:pt x="1271" y="1131"/>
                  <a:pt x="1271" y="1123"/>
                </a:cubicBezTo>
                <a:cubicBezTo>
                  <a:pt x="1271" y="1116"/>
                  <a:pt x="1265" y="1110"/>
                  <a:pt x="1257" y="1110"/>
                </a:cubicBezTo>
                <a:cubicBezTo>
                  <a:pt x="1250" y="1110"/>
                  <a:pt x="1244" y="1117"/>
                  <a:pt x="1244" y="1124"/>
                </a:cubicBezTo>
                <a:cubicBezTo>
                  <a:pt x="1244" y="1131"/>
                  <a:pt x="1251" y="1137"/>
                  <a:pt x="1258" y="1137"/>
                </a:cubicBezTo>
                <a:close/>
                <a:moveTo>
                  <a:pt x="698" y="1252"/>
                </a:moveTo>
                <a:cubicBezTo>
                  <a:pt x="706" y="1253"/>
                  <a:pt x="712" y="1248"/>
                  <a:pt x="713" y="1240"/>
                </a:cubicBezTo>
                <a:cubicBezTo>
                  <a:pt x="714" y="1233"/>
                  <a:pt x="709" y="1226"/>
                  <a:pt x="701" y="1225"/>
                </a:cubicBezTo>
                <a:cubicBezTo>
                  <a:pt x="694" y="1225"/>
                  <a:pt x="687" y="1231"/>
                  <a:pt x="687" y="1238"/>
                </a:cubicBezTo>
                <a:cubicBezTo>
                  <a:pt x="686" y="1245"/>
                  <a:pt x="691" y="1251"/>
                  <a:pt x="698" y="1252"/>
                </a:cubicBezTo>
                <a:close/>
                <a:moveTo>
                  <a:pt x="1241" y="670"/>
                </a:moveTo>
                <a:cubicBezTo>
                  <a:pt x="1234" y="670"/>
                  <a:pt x="1228" y="676"/>
                  <a:pt x="1228" y="684"/>
                </a:cubicBezTo>
                <a:cubicBezTo>
                  <a:pt x="1228" y="691"/>
                  <a:pt x="1234" y="697"/>
                  <a:pt x="1242" y="697"/>
                </a:cubicBezTo>
                <a:cubicBezTo>
                  <a:pt x="1249" y="697"/>
                  <a:pt x="1255" y="690"/>
                  <a:pt x="1255" y="683"/>
                </a:cubicBezTo>
                <a:cubicBezTo>
                  <a:pt x="1255" y="676"/>
                  <a:pt x="1249" y="670"/>
                  <a:pt x="1241" y="670"/>
                </a:cubicBezTo>
                <a:close/>
                <a:moveTo>
                  <a:pt x="1080" y="1286"/>
                </a:moveTo>
                <a:cubicBezTo>
                  <a:pt x="1088" y="1286"/>
                  <a:pt x="1094" y="1279"/>
                  <a:pt x="1094" y="1272"/>
                </a:cubicBezTo>
                <a:cubicBezTo>
                  <a:pt x="1094" y="1264"/>
                  <a:pt x="1088" y="1259"/>
                  <a:pt x="1080" y="1259"/>
                </a:cubicBezTo>
                <a:cubicBezTo>
                  <a:pt x="1073" y="1259"/>
                  <a:pt x="1067" y="1265"/>
                  <a:pt x="1067" y="1273"/>
                </a:cubicBezTo>
                <a:cubicBezTo>
                  <a:pt x="1067" y="1280"/>
                  <a:pt x="1073" y="1286"/>
                  <a:pt x="1080" y="1286"/>
                </a:cubicBezTo>
                <a:close/>
                <a:moveTo>
                  <a:pt x="1216" y="640"/>
                </a:moveTo>
                <a:cubicBezTo>
                  <a:pt x="1209" y="640"/>
                  <a:pt x="1203" y="647"/>
                  <a:pt x="1203" y="654"/>
                </a:cubicBezTo>
                <a:cubicBezTo>
                  <a:pt x="1203" y="661"/>
                  <a:pt x="1210" y="667"/>
                  <a:pt x="1217" y="667"/>
                </a:cubicBezTo>
                <a:cubicBezTo>
                  <a:pt x="1225" y="667"/>
                  <a:pt x="1230" y="661"/>
                  <a:pt x="1230" y="653"/>
                </a:cubicBezTo>
                <a:cubicBezTo>
                  <a:pt x="1230" y="646"/>
                  <a:pt x="1224" y="640"/>
                  <a:pt x="1216" y="640"/>
                </a:cubicBezTo>
                <a:close/>
                <a:moveTo>
                  <a:pt x="858" y="1320"/>
                </a:moveTo>
                <a:cubicBezTo>
                  <a:pt x="866" y="1321"/>
                  <a:pt x="872" y="1315"/>
                  <a:pt x="872" y="1307"/>
                </a:cubicBezTo>
                <a:cubicBezTo>
                  <a:pt x="872" y="1300"/>
                  <a:pt x="866" y="1294"/>
                  <a:pt x="859" y="1294"/>
                </a:cubicBezTo>
                <a:cubicBezTo>
                  <a:pt x="852" y="1293"/>
                  <a:pt x="845" y="1300"/>
                  <a:pt x="845" y="1307"/>
                </a:cubicBezTo>
                <a:cubicBezTo>
                  <a:pt x="845" y="1314"/>
                  <a:pt x="851" y="1320"/>
                  <a:pt x="858" y="1320"/>
                </a:cubicBezTo>
                <a:close/>
                <a:moveTo>
                  <a:pt x="912" y="1326"/>
                </a:moveTo>
                <a:cubicBezTo>
                  <a:pt x="920" y="1326"/>
                  <a:pt x="926" y="1320"/>
                  <a:pt x="926" y="1312"/>
                </a:cubicBezTo>
                <a:cubicBezTo>
                  <a:pt x="926" y="1305"/>
                  <a:pt x="920" y="1299"/>
                  <a:pt x="912" y="1299"/>
                </a:cubicBezTo>
                <a:cubicBezTo>
                  <a:pt x="905" y="1299"/>
                  <a:pt x="899" y="1305"/>
                  <a:pt x="899" y="1312"/>
                </a:cubicBezTo>
                <a:cubicBezTo>
                  <a:pt x="899" y="1320"/>
                  <a:pt x="905" y="1326"/>
                  <a:pt x="912" y="1326"/>
                </a:cubicBezTo>
                <a:close/>
                <a:moveTo>
                  <a:pt x="673" y="592"/>
                </a:moveTo>
                <a:cubicBezTo>
                  <a:pt x="666" y="592"/>
                  <a:pt x="660" y="599"/>
                  <a:pt x="660" y="606"/>
                </a:cubicBezTo>
                <a:cubicBezTo>
                  <a:pt x="660" y="614"/>
                  <a:pt x="666" y="619"/>
                  <a:pt x="674" y="619"/>
                </a:cubicBezTo>
                <a:cubicBezTo>
                  <a:pt x="681" y="619"/>
                  <a:pt x="687" y="613"/>
                  <a:pt x="687" y="606"/>
                </a:cubicBezTo>
                <a:cubicBezTo>
                  <a:pt x="687" y="598"/>
                  <a:pt x="681" y="592"/>
                  <a:pt x="673" y="592"/>
                </a:cubicBezTo>
                <a:close/>
                <a:moveTo>
                  <a:pt x="1087" y="547"/>
                </a:moveTo>
                <a:cubicBezTo>
                  <a:pt x="1080" y="548"/>
                  <a:pt x="1074" y="554"/>
                  <a:pt x="1075" y="561"/>
                </a:cubicBezTo>
                <a:cubicBezTo>
                  <a:pt x="1075" y="568"/>
                  <a:pt x="1081" y="574"/>
                  <a:pt x="1088" y="574"/>
                </a:cubicBezTo>
                <a:cubicBezTo>
                  <a:pt x="1095" y="574"/>
                  <a:pt x="1102" y="567"/>
                  <a:pt x="1102" y="560"/>
                </a:cubicBezTo>
                <a:cubicBezTo>
                  <a:pt x="1101" y="553"/>
                  <a:pt x="1095" y="547"/>
                  <a:pt x="1087" y="547"/>
                </a:cubicBezTo>
                <a:close/>
                <a:moveTo>
                  <a:pt x="802" y="537"/>
                </a:moveTo>
                <a:cubicBezTo>
                  <a:pt x="802" y="544"/>
                  <a:pt x="809" y="550"/>
                  <a:pt x="816" y="550"/>
                </a:cubicBezTo>
                <a:cubicBezTo>
                  <a:pt x="823" y="550"/>
                  <a:pt x="829" y="544"/>
                  <a:pt x="829" y="537"/>
                </a:cubicBezTo>
                <a:cubicBezTo>
                  <a:pt x="829" y="529"/>
                  <a:pt x="824" y="523"/>
                  <a:pt x="816" y="523"/>
                </a:cubicBezTo>
                <a:cubicBezTo>
                  <a:pt x="809" y="523"/>
                  <a:pt x="802" y="529"/>
                  <a:pt x="802" y="537"/>
                </a:cubicBezTo>
                <a:close/>
                <a:moveTo>
                  <a:pt x="954" y="535"/>
                </a:moveTo>
                <a:cubicBezTo>
                  <a:pt x="961" y="535"/>
                  <a:pt x="968" y="530"/>
                  <a:pt x="968" y="522"/>
                </a:cubicBezTo>
                <a:cubicBezTo>
                  <a:pt x="969" y="515"/>
                  <a:pt x="963" y="508"/>
                  <a:pt x="956" y="508"/>
                </a:cubicBezTo>
                <a:cubicBezTo>
                  <a:pt x="948" y="508"/>
                  <a:pt x="942" y="513"/>
                  <a:pt x="942" y="520"/>
                </a:cubicBezTo>
                <a:cubicBezTo>
                  <a:pt x="941" y="528"/>
                  <a:pt x="947" y="534"/>
                  <a:pt x="954" y="535"/>
                </a:cubicBezTo>
                <a:close/>
                <a:moveTo>
                  <a:pt x="1297" y="1003"/>
                </a:moveTo>
                <a:cubicBezTo>
                  <a:pt x="1305" y="1003"/>
                  <a:pt x="1310" y="997"/>
                  <a:pt x="1310" y="989"/>
                </a:cubicBezTo>
                <a:cubicBezTo>
                  <a:pt x="1310" y="982"/>
                  <a:pt x="1304" y="976"/>
                  <a:pt x="1297" y="976"/>
                </a:cubicBezTo>
                <a:cubicBezTo>
                  <a:pt x="1290" y="977"/>
                  <a:pt x="1284" y="982"/>
                  <a:pt x="1284" y="989"/>
                </a:cubicBezTo>
                <a:cubicBezTo>
                  <a:pt x="1284" y="997"/>
                  <a:pt x="1290" y="1003"/>
                  <a:pt x="1297" y="1003"/>
                </a:cubicBezTo>
                <a:close/>
                <a:moveTo>
                  <a:pt x="1307" y="867"/>
                </a:moveTo>
                <a:cubicBezTo>
                  <a:pt x="1300" y="867"/>
                  <a:pt x="1293" y="873"/>
                  <a:pt x="1293" y="880"/>
                </a:cubicBezTo>
                <a:cubicBezTo>
                  <a:pt x="1293" y="887"/>
                  <a:pt x="1298" y="893"/>
                  <a:pt x="1306" y="894"/>
                </a:cubicBezTo>
                <a:cubicBezTo>
                  <a:pt x="1313" y="894"/>
                  <a:pt x="1319" y="888"/>
                  <a:pt x="1320" y="881"/>
                </a:cubicBezTo>
                <a:cubicBezTo>
                  <a:pt x="1320" y="874"/>
                  <a:pt x="1314" y="868"/>
                  <a:pt x="1307" y="867"/>
                </a:cubicBezTo>
                <a:close/>
                <a:moveTo>
                  <a:pt x="554" y="868"/>
                </a:moveTo>
                <a:cubicBezTo>
                  <a:pt x="554" y="861"/>
                  <a:pt x="548" y="856"/>
                  <a:pt x="541" y="855"/>
                </a:cubicBezTo>
                <a:cubicBezTo>
                  <a:pt x="534" y="855"/>
                  <a:pt x="528" y="861"/>
                  <a:pt x="527" y="868"/>
                </a:cubicBezTo>
                <a:cubicBezTo>
                  <a:pt x="527" y="875"/>
                  <a:pt x="533" y="882"/>
                  <a:pt x="540" y="882"/>
                </a:cubicBezTo>
                <a:cubicBezTo>
                  <a:pt x="548" y="882"/>
                  <a:pt x="554" y="876"/>
                  <a:pt x="554" y="868"/>
                </a:cubicBezTo>
                <a:close/>
                <a:moveTo>
                  <a:pt x="590" y="1091"/>
                </a:moveTo>
                <a:cubicBezTo>
                  <a:pt x="589" y="1083"/>
                  <a:pt x="583" y="1078"/>
                  <a:pt x="575" y="1078"/>
                </a:cubicBezTo>
                <a:cubicBezTo>
                  <a:pt x="568" y="1078"/>
                  <a:pt x="563" y="1084"/>
                  <a:pt x="563" y="1092"/>
                </a:cubicBezTo>
                <a:cubicBezTo>
                  <a:pt x="563" y="1099"/>
                  <a:pt x="570" y="1105"/>
                  <a:pt x="577" y="1105"/>
                </a:cubicBezTo>
                <a:cubicBezTo>
                  <a:pt x="584" y="1104"/>
                  <a:pt x="590" y="1098"/>
                  <a:pt x="590" y="1091"/>
                </a:cubicBezTo>
                <a:close/>
                <a:moveTo>
                  <a:pt x="545" y="827"/>
                </a:moveTo>
                <a:cubicBezTo>
                  <a:pt x="552" y="827"/>
                  <a:pt x="559" y="822"/>
                  <a:pt x="559" y="815"/>
                </a:cubicBezTo>
                <a:cubicBezTo>
                  <a:pt x="559" y="807"/>
                  <a:pt x="553" y="801"/>
                  <a:pt x="546" y="801"/>
                </a:cubicBezTo>
                <a:cubicBezTo>
                  <a:pt x="539" y="800"/>
                  <a:pt x="533" y="806"/>
                  <a:pt x="532" y="813"/>
                </a:cubicBezTo>
                <a:cubicBezTo>
                  <a:pt x="532" y="821"/>
                  <a:pt x="538" y="827"/>
                  <a:pt x="545" y="827"/>
                </a:cubicBezTo>
                <a:close/>
                <a:moveTo>
                  <a:pt x="1287" y="784"/>
                </a:moveTo>
                <a:cubicBezTo>
                  <a:pt x="1279" y="784"/>
                  <a:pt x="1273" y="790"/>
                  <a:pt x="1273" y="797"/>
                </a:cubicBezTo>
                <a:cubicBezTo>
                  <a:pt x="1274" y="804"/>
                  <a:pt x="1280" y="810"/>
                  <a:pt x="1287" y="810"/>
                </a:cubicBezTo>
                <a:cubicBezTo>
                  <a:pt x="1294" y="810"/>
                  <a:pt x="1300" y="804"/>
                  <a:pt x="1300" y="796"/>
                </a:cubicBezTo>
                <a:cubicBezTo>
                  <a:pt x="1300" y="789"/>
                  <a:pt x="1294" y="784"/>
                  <a:pt x="1287" y="784"/>
                </a:cubicBezTo>
                <a:close/>
                <a:moveTo>
                  <a:pt x="1229" y="1162"/>
                </a:moveTo>
                <a:cubicBezTo>
                  <a:pt x="1236" y="1162"/>
                  <a:pt x="1242" y="1155"/>
                  <a:pt x="1242" y="1148"/>
                </a:cubicBezTo>
                <a:cubicBezTo>
                  <a:pt x="1242" y="1141"/>
                  <a:pt x="1236" y="1135"/>
                  <a:pt x="1228" y="1135"/>
                </a:cubicBezTo>
                <a:cubicBezTo>
                  <a:pt x="1221" y="1135"/>
                  <a:pt x="1215" y="1141"/>
                  <a:pt x="1215" y="1148"/>
                </a:cubicBezTo>
                <a:cubicBezTo>
                  <a:pt x="1215" y="1156"/>
                  <a:pt x="1221" y="1162"/>
                  <a:pt x="1229" y="1162"/>
                </a:cubicBezTo>
                <a:close/>
                <a:moveTo>
                  <a:pt x="579" y="721"/>
                </a:moveTo>
                <a:cubicBezTo>
                  <a:pt x="572" y="722"/>
                  <a:pt x="566" y="728"/>
                  <a:pt x="566" y="735"/>
                </a:cubicBezTo>
                <a:cubicBezTo>
                  <a:pt x="567" y="743"/>
                  <a:pt x="573" y="748"/>
                  <a:pt x="581" y="748"/>
                </a:cubicBezTo>
                <a:cubicBezTo>
                  <a:pt x="588" y="747"/>
                  <a:pt x="593" y="741"/>
                  <a:pt x="593" y="734"/>
                </a:cubicBezTo>
                <a:cubicBezTo>
                  <a:pt x="593" y="727"/>
                  <a:pt x="586" y="721"/>
                  <a:pt x="579" y="721"/>
                </a:cubicBezTo>
                <a:close/>
                <a:moveTo>
                  <a:pt x="675" y="1222"/>
                </a:moveTo>
                <a:cubicBezTo>
                  <a:pt x="682" y="1222"/>
                  <a:pt x="688" y="1216"/>
                  <a:pt x="688" y="1209"/>
                </a:cubicBezTo>
                <a:cubicBezTo>
                  <a:pt x="689" y="1202"/>
                  <a:pt x="682" y="1196"/>
                  <a:pt x="675" y="1196"/>
                </a:cubicBezTo>
                <a:cubicBezTo>
                  <a:pt x="668" y="1196"/>
                  <a:pt x="662" y="1202"/>
                  <a:pt x="662" y="1210"/>
                </a:cubicBezTo>
                <a:cubicBezTo>
                  <a:pt x="662" y="1217"/>
                  <a:pt x="668" y="1222"/>
                  <a:pt x="675" y="1222"/>
                </a:cubicBezTo>
                <a:close/>
                <a:moveTo>
                  <a:pt x="549" y="923"/>
                </a:moveTo>
                <a:cubicBezTo>
                  <a:pt x="549" y="916"/>
                  <a:pt x="543" y="910"/>
                  <a:pt x="536" y="910"/>
                </a:cubicBezTo>
                <a:cubicBezTo>
                  <a:pt x="529" y="910"/>
                  <a:pt x="523" y="915"/>
                  <a:pt x="523" y="923"/>
                </a:cubicBezTo>
                <a:cubicBezTo>
                  <a:pt x="523" y="930"/>
                  <a:pt x="529" y="936"/>
                  <a:pt x="536" y="936"/>
                </a:cubicBezTo>
                <a:cubicBezTo>
                  <a:pt x="544" y="936"/>
                  <a:pt x="550" y="930"/>
                  <a:pt x="549" y="923"/>
                </a:cubicBezTo>
                <a:close/>
                <a:moveTo>
                  <a:pt x="1110" y="1261"/>
                </a:moveTo>
                <a:cubicBezTo>
                  <a:pt x="1118" y="1261"/>
                  <a:pt x="1124" y="1254"/>
                  <a:pt x="1123" y="1247"/>
                </a:cubicBezTo>
                <a:cubicBezTo>
                  <a:pt x="1123" y="1240"/>
                  <a:pt x="1117" y="1234"/>
                  <a:pt x="1110" y="1234"/>
                </a:cubicBezTo>
                <a:cubicBezTo>
                  <a:pt x="1103" y="1234"/>
                  <a:pt x="1097" y="1240"/>
                  <a:pt x="1097" y="1247"/>
                </a:cubicBezTo>
                <a:cubicBezTo>
                  <a:pt x="1097" y="1255"/>
                  <a:pt x="1103" y="1261"/>
                  <a:pt x="1110" y="1261"/>
                </a:cubicBezTo>
                <a:close/>
                <a:moveTo>
                  <a:pt x="780" y="1286"/>
                </a:moveTo>
                <a:cubicBezTo>
                  <a:pt x="787" y="1286"/>
                  <a:pt x="793" y="1280"/>
                  <a:pt x="792" y="1273"/>
                </a:cubicBezTo>
                <a:cubicBezTo>
                  <a:pt x="792" y="1266"/>
                  <a:pt x="787" y="1260"/>
                  <a:pt x="779" y="1260"/>
                </a:cubicBezTo>
                <a:cubicBezTo>
                  <a:pt x="772" y="1260"/>
                  <a:pt x="766" y="1266"/>
                  <a:pt x="766" y="1273"/>
                </a:cubicBezTo>
                <a:cubicBezTo>
                  <a:pt x="766" y="1281"/>
                  <a:pt x="772" y="1287"/>
                  <a:pt x="780" y="1286"/>
                </a:cubicBezTo>
                <a:close/>
                <a:moveTo>
                  <a:pt x="997" y="1306"/>
                </a:moveTo>
                <a:cubicBezTo>
                  <a:pt x="1004" y="1306"/>
                  <a:pt x="1010" y="1300"/>
                  <a:pt x="1010" y="1293"/>
                </a:cubicBezTo>
                <a:cubicBezTo>
                  <a:pt x="1010" y="1285"/>
                  <a:pt x="1004" y="1279"/>
                  <a:pt x="997" y="1279"/>
                </a:cubicBezTo>
                <a:cubicBezTo>
                  <a:pt x="990" y="1279"/>
                  <a:pt x="984" y="1285"/>
                  <a:pt x="983" y="1292"/>
                </a:cubicBezTo>
                <a:cubicBezTo>
                  <a:pt x="983" y="1300"/>
                  <a:pt x="989" y="1306"/>
                  <a:pt x="997" y="1306"/>
                </a:cubicBezTo>
                <a:close/>
                <a:moveTo>
                  <a:pt x="1315" y="935"/>
                </a:moveTo>
                <a:cubicBezTo>
                  <a:pt x="1315" y="928"/>
                  <a:pt x="1309" y="922"/>
                  <a:pt x="1302" y="922"/>
                </a:cubicBezTo>
                <a:cubicBezTo>
                  <a:pt x="1295" y="922"/>
                  <a:pt x="1289" y="928"/>
                  <a:pt x="1289" y="935"/>
                </a:cubicBezTo>
                <a:cubicBezTo>
                  <a:pt x="1289" y="943"/>
                  <a:pt x="1295" y="948"/>
                  <a:pt x="1302" y="948"/>
                </a:cubicBezTo>
                <a:cubicBezTo>
                  <a:pt x="1309" y="948"/>
                  <a:pt x="1315" y="942"/>
                  <a:pt x="1315" y="935"/>
                </a:cubicBezTo>
                <a:close/>
                <a:moveTo>
                  <a:pt x="787" y="548"/>
                </a:moveTo>
                <a:cubicBezTo>
                  <a:pt x="780" y="548"/>
                  <a:pt x="774" y="554"/>
                  <a:pt x="774" y="561"/>
                </a:cubicBezTo>
                <a:cubicBezTo>
                  <a:pt x="774" y="569"/>
                  <a:pt x="780" y="575"/>
                  <a:pt x="787" y="575"/>
                </a:cubicBezTo>
                <a:cubicBezTo>
                  <a:pt x="794" y="574"/>
                  <a:pt x="800" y="569"/>
                  <a:pt x="800" y="561"/>
                </a:cubicBezTo>
                <a:cubicBezTo>
                  <a:pt x="800" y="554"/>
                  <a:pt x="794" y="548"/>
                  <a:pt x="787" y="548"/>
                </a:cubicBezTo>
                <a:close/>
                <a:moveTo>
                  <a:pt x="857" y="541"/>
                </a:moveTo>
                <a:cubicBezTo>
                  <a:pt x="857" y="548"/>
                  <a:pt x="863" y="554"/>
                  <a:pt x="870" y="554"/>
                </a:cubicBezTo>
                <a:cubicBezTo>
                  <a:pt x="877" y="554"/>
                  <a:pt x="883" y="549"/>
                  <a:pt x="884" y="542"/>
                </a:cubicBezTo>
                <a:cubicBezTo>
                  <a:pt x="884" y="534"/>
                  <a:pt x="878" y="528"/>
                  <a:pt x="871" y="528"/>
                </a:cubicBezTo>
                <a:cubicBezTo>
                  <a:pt x="863" y="528"/>
                  <a:pt x="858" y="533"/>
                  <a:pt x="857" y="541"/>
                </a:cubicBezTo>
                <a:close/>
                <a:moveTo>
                  <a:pt x="601" y="1133"/>
                </a:moveTo>
                <a:cubicBezTo>
                  <a:pt x="608" y="1133"/>
                  <a:pt x="614" y="1127"/>
                  <a:pt x="614" y="1120"/>
                </a:cubicBezTo>
                <a:cubicBezTo>
                  <a:pt x="614" y="1113"/>
                  <a:pt x="608" y="1107"/>
                  <a:pt x="601" y="1107"/>
                </a:cubicBezTo>
                <a:cubicBezTo>
                  <a:pt x="594" y="1107"/>
                  <a:pt x="588" y="1113"/>
                  <a:pt x="588" y="1120"/>
                </a:cubicBezTo>
                <a:cubicBezTo>
                  <a:pt x="588" y="1128"/>
                  <a:pt x="594" y="1133"/>
                  <a:pt x="601" y="1133"/>
                </a:cubicBezTo>
                <a:close/>
                <a:moveTo>
                  <a:pt x="1033" y="542"/>
                </a:moveTo>
                <a:cubicBezTo>
                  <a:pt x="1026" y="542"/>
                  <a:pt x="1020" y="548"/>
                  <a:pt x="1020" y="555"/>
                </a:cubicBezTo>
                <a:cubicBezTo>
                  <a:pt x="1020" y="563"/>
                  <a:pt x="1026" y="569"/>
                  <a:pt x="1034" y="569"/>
                </a:cubicBezTo>
                <a:cubicBezTo>
                  <a:pt x="1041" y="568"/>
                  <a:pt x="1047" y="562"/>
                  <a:pt x="1047" y="555"/>
                </a:cubicBezTo>
                <a:cubicBezTo>
                  <a:pt x="1046" y="548"/>
                  <a:pt x="1040" y="542"/>
                  <a:pt x="1033" y="542"/>
                </a:cubicBezTo>
                <a:close/>
                <a:moveTo>
                  <a:pt x="1113" y="576"/>
                </a:moveTo>
                <a:cubicBezTo>
                  <a:pt x="1106" y="576"/>
                  <a:pt x="1100" y="582"/>
                  <a:pt x="1100" y="589"/>
                </a:cubicBezTo>
                <a:cubicBezTo>
                  <a:pt x="1099" y="597"/>
                  <a:pt x="1105" y="602"/>
                  <a:pt x="1112" y="603"/>
                </a:cubicBezTo>
                <a:cubicBezTo>
                  <a:pt x="1119" y="603"/>
                  <a:pt x="1125" y="597"/>
                  <a:pt x="1126" y="590"/>
                </a:cubicBezTo>
                <a:cubicBezTo>
                  <a:pt x="1126" y="583"/>
                  <a:pt x="1120" y="576"/>
                  <a:pt x="1113" y="576"/>
                </a:cubicBezTo>
                <a:close/>
                <a:moveTo>
                  <a:pt x="1199" y="1186"/>
                </a:moveTo>
                <a:cubicBezTo>
                  <a:pt x="1206" y="1186"/>
                  <a:pt x="1212" y="1180"/>
                  <a:pt x="1212" y="1173"/>
                </a:cubicBezTo>
                <a:cubicBezTo>
                  <a:pt x="1212" y="1166"/>
                  <a:pt x="1206" y="1160"/>
                  <a:pt x="1199" y="1160"/>
                </a:cubicBezTo>
                <a:cubicBezTo>
                  <a:pt x="1191" y="1160"/>
                  <a:pt x="1185" y="1166"/>
                  <a:pt x="1186" y="1174"/>
                </a:cubicBezTo>
                <a:cubicBezTo>
                  <a:pt x="1186" y="1181"/>
                  <a:pt x="1192" y="1186"/>
                  <a:pt x="1199" y="1186"/>
                </a:cubicBezTo>
                <a:close/>
                <a:moveTo>
                  <a:pt x="651" y="1193"/>
                </a:moveTo>
                <a:cubicBezTo>
                  <a:pt x="658" y="1193"/>
                  <a:pt x="664" y="1187"/>
                  <a:pt x="664" y="1180"/>
                </a:cubicBezTo>
                <a:cubicBezTo>
                  <a:pt x="664" y="1173"/>
                  <a:pt x="658" y="1167"/>
                  <a:pt x="651" y="1167"/>
                </a:cubicBezTo>
                <a:cubicBezTo>
                  <a:pt x="643" y="1167"/>
                  <a:pt x="637" y="1173"/>
                  <a:pt x="637" y="1180"/>
                </a:cubicBezTo>
                <a:cubicBezTo>
                  <a:pt x="638" y="1188"/>
                  <a:pt x="643" y="1193"/>
                  <a:pt x="651" y="1193"/>
                </a:cubicBezTo>
                <a:close/>
                <a:moveTo>
                  <a:pt x="1140" y="1236"/>
                </a:moveTo>
                <a:cubicBezTo>
                  <a:pt x="1147" y="1236"/>
                  <a:pt x="1153" y="1230"/>
                  <a:pt x="1153" y="1223"/>
                </a:cubicBezTo>
                <a:cubicBezTo>
                  <a:pt x="1153" y="1216"/>
                  <a:pt x="1148" y="1210"/>
                  <a:pt x="1141" y="1209"/>
                </a:cubicBezTo>
                <a:cubicBezTo>
                  <a:pt x="1133" y="1209"/>
                  <a:pt x="1127" y="1215"/>
                  <a:pt x="1127" y="1223"/>
                </a:cubicBezTo>
                <a:cubicBezTo>
                  <a:pt x="1127" y="1230"/>
                  <a:pt x="1133" y="1236"/>
                  <a:pt x="1140" y="1236"/>
                </a:cubicBezTo>
                <a:close/>
                <a:moveTo>
                  <a:pt x="1262" y="1082"/>
                </a:moveTo>
                <a:cubicBezTo>
                  <a:pt x="1270" y="1082"/>
                  <a:pt x="1276" y="1077"/>
                  <a:pt x="1276" y="1069"/>
                </a:cubicBezTo>
                <a:cubicBezTo>
                  <a:pt x="1276" y="1062"/>
                  <a:pt x="1270" y="1056"/>
                  <a:pt x="1263" y="1056"/>
                </a:cubicBezTo>
                <a:cubicBezTo>
                  <a:pt x="1256" y="1056"/>
                  <a:pt x="1250" y="1061"/>
                  <a:pt x="1250" y="1068"/>
                </a:cubicBezTo>
                <a:cubicBezTo>
                  <a:pt x="1250" y="1076"/>
                  <a:pt x="1255" y="1082"/>
                  <a:pt x="1262" y="1082"/>
                </a:cubicBezTo>
                <a:close/>
                <a:moveTo>
                  <a:pt x="925" y="533"/>
                </a:moveTo>
                <a:cubicBezTo>
                  <a:pt x="918" y="533"/>
                  <a:pt x="912" y="539"/>
                  <a:pt x="912" y="546"/>
                </a:cubicBezTo>
                <a:cubicBezTo>
                  <a:pt x="912" y="553"/>
                  <a:pt x="918" y="559"/>
                  <a:pt x="925" y="559"/>
                </a:cubicBezTo>
                <a:cubicBezTo>
                  <a:pt x="932" y="559"/>
                  <a:pt x="938" y="553"/>
                  <a:pt x="938" y="546"/>
                </a:cubicBezTo>
                <a:cubicBezTo>
                  <a:pt x="938" y="539"/>
                  <a:pt x="932" y="533"/>
                  <a:pt x="925" y="533"/>
                </a:cubicBezTo>
                <a:close/>
                <a:moveTo>
                  <a:pt x="942" y="1300"/>
                </a:moveTo>
                <a:cubicBezTo>
                  <a:pt x="949" y="1300"/>
                  <a:pt x="955" y="1295"/>
                  <a:pt x="955" y="1288"/>
                </a:cubicBezTo>
                <a:cubicBezTo>
                  <a:pt x="955" y="1281"/>
                  <a:pt x="949" y="1274"/>
                  <a:pt x="942" y="1274"/>
                </a:cubicBezTo>
                <a:cubicBezTo>
                  <a:pt x="935" y="1274"/>
                  <a:pt x="929" y="1280"/>
                  <a:pt x="929" y="1287"/>
                </a:cubicBezTo>
                <a:cubicBezTo>
                  <a:pt x="929" y="1295"/>
                  <a:pt x="935" y="1300"/>
                  <a:pt x="942" y="1300"/>
                </a:cubicBezTo>
                <a:close/>
                <a:moveTo>
                  <a:pt x="562" y="789"/>
                </a:moveTo>
                <a:cubicBezTo>
                  <a:pt x="562" y="796"/>
                  <a:pt x="567" y="802"/>
                  <a:pt x="575" y="802"/>
                </a:cubicBezTo>
                <a:cubicBezTo>
                  <a:pt x="582" y="802"/>
                  <a:pt x="587" y="797"/>
                  <a:pt x="587" y="789"/>
                </a:cubicBezTo>
                <a:cubicBezTo>
                  <a:pt x="587" y="782"/>
                  <a:pt x="582" y="776"/>
                  <a:pt x="574" y="776"/>
                </a:cubicBezTo>
                <a:cubicBezTo>
                  <a:pt x="567" y="776"/>
                  <a:pt x="562" y="782"/>
                  <a:pt x="562" y="789"/>
                </a:cubicBezTo>
                <a:close/>
                <a:moveTo>
                  <a:pt x="834" y="1291"/>
                </a:moveTo>
                <a:cubicBezTo>
                  <a:pt x="841" y="1291"/>
                  <a:pt x="847" y="1285"/>
                  <a:pt x="847" y="1278"/>
                </a:cubicBezTo>
                <a:cubicBezTo>
                  <a:pt x="847" y="1270"/>
                  <a:pt x="841" y="1265"/>
                  <a:pt x="833" y="1265"/>
                </a:cubicBezTo>
                <a:cubicBezTo>
                  <a:pt x="826" y="1265"/>
                  <a:pt x="821" y="1271"/>
                  <a:pt x="821" y="1279"/>
                </a:cubicBezTo>
                <a:cubicBezTo>
                  <a:pt x="821" y="1286"/>
                  <a:pt x="827" y="1291"/>
                  <a:pt x="834" y="1291"/>
                </a:cubicBezTo>
                <a:close/>
                <a:moveTo>
                  <a:pt x="1282" y="839"/>
                </a:moveTo>
                <a:cubicBezTo>
                  <a:pt x="1275" y="838"/>
                  <a:pt x="1269" y="844"/>
                  <a:pt x="1269" y="851"/>
                </a:cubicBezTo>
                <a:cubicBezTo>
                  <a:pt x="1269" y="858"/>
                  <a:pt x="1274" y="864"/>
                  <a:pt x="1281" y="865"/>
                </a:cubicBezTo>
                <a:cubicBezTo>
                  <a:pt x="1288" y="865"/>
                  <a:pt x="1294" y="859"/>
                  <a:pt x="1295" y="852"/>
                </a:cubicBezTo>
                <a:cubicBezTo>
                  <a:pt x="1295" y="845"/>
                  <a:pt x="1289" y="839"/>
                  <a:pt x="1282" y="839"/>
                </a:cubicBezTo>
                <a:close/>
                <a:moveTo>
                  <a:pt x="887" y="1295"/>
                </a:moveTo>
                <a:cubicBezTo>
                  <a:pt x="894" y="1295"/>
                  <a:pt x="900" y="1290"/>
                  <a:pt x="901" y="1283"/>
                </a:cubicBezTo>
                <a:cubicBezTo>
                  <a:pt x="901" y="1276"/>
                  <a:pt x="895" y="1270"/>
                  <a:pt x="888" y="1269"/>
                </a:cubicBezTo>
                <a:cubicBezTo>
                  <a:pt x="881" y="1269"/>
                  <a:pt x="875" y="1275"/>
                  <a:pt x="875" y="1282"/>
                </a:cubicBezTo>
                <a:cubicBezTo>
                  <a:pt x="875" y="1289"/>
                  <a:pt x="880" y="1295"/>
                  <a:pt x="887" y="1295"/>
                </a:cubicBezTo>
                <a:close/>
                <a:moveTo>
                  <a:pt x="755" y="1257"/>
                </a:moveTo>
                <a:cubicBezTo>
                  <a:pt x="762" y="1257"/>
                  <a:pt x="768" y="1251"/>
                  <a:pt x="768" y="1244"/>
                </a:cubicBezTo>
                <a:cubicBezTo>
                  <a:pt x="767" y="1237"/>
                  <a:pt x="762" y="1231"/>
                  <a:pt x="754" y="1231"/>
                </a:cubicBezTo>
                <a:cubicBezTo>
                  <a:pt x="747" y="1231"/>
                  <a:pt x="742" y="1237"/>
                  <a:pt x="742" y="1244"/>
                </a:cubicBezTo>
                <a:cubicBezTo>
                  <a:pt x="742" y="1251"/>
                  <a:pt x="748" y="1257"/>
                  <a:pt x="755" y="1257"/>
                </a:cubicBezTo>
                <a:close/>
                <a:moveTo>
                  <a:pt x="1137" y="607"/>
                </a:moveTo>
                <a:cubicBezTo>
                  <a:pt x="1130" y="607"/>
                  <a:pt x="1124" y="613"/>
                  <a:pt x="1124" y="620"/>
                </a:cubicBezTo>
                <a:cubicBezTo>
                  <a:pt x="1125" y="627"/>
                  <a:pt x="1131" y="633"/>
                  <a:pt x="1138" y="632"/>
                </a:cubicBezTo>
                <a:cubicBezTo>
                  <a:pt x="1145" y="632"/>
                  <a:pt x="1150" y="626"/>
                  <a:pt x="1150" y="619"/>
                </a:cubicBezTo>
                <a:cubicBezTo>
                  <a:pt x="1150" y="612"/>
                  <a:pt x="1144" y="606"/>
                  <a:pt x="1137" y="607"/>
                </a:cubicBezTo>
                <a:close/>
                <a:moveTo>
                  <a:pt x="639" y="672"/>
                </a:moveTo>
                <a:cubicBezTo>
                  <a:pt x="632" y="672"/>
                  <a:pt x="626" y="678"/>
                  <a:pt x="626" y="685"/>
                </a:cubicBezTo>
                <a:cubicBezTo>
                  <a:pt x="626" y="692"/>
                  <a:pt x="631" y="698"/>
                  <a:pt x="638" y="698"/>
                </a:cubicBezTo>
                <a:cubicBezTo>
                  <a:pt x="646" y="698"/>
                  <a:pt x="651" y="692"/>
                  <a:pt x="652" y="685"/>
                </a:cubicBezTo>
                <a:cubicBezTo>
                  <a:pt x="652" y="678"/>
                  <a:pt x="646" y="672"/>
                  <a:pt x="639" y="672"/>
                </a:cubicBezTo>
                <a:close/>
                <a:moveTo>
                  <a:pt x="569" y="1007"/>
                </a:moveTo>
                <a:cubicBezTo>
                  <a:pt x="569" y="1000"/>
                  <a:pt x="563" y="994"/>
                  <a:pt x="556" y="994"/>
                </a:cubicBezTo>
                <a:cubicBezTo>
                  <a:pt x="549" y="994"/>
                  <a:pt x="543" y="999"/>
                  <a:pt x="543" y="1006"/>
                </a:cubicBezTo>
                <a:cubicBezTo>
                  <a:pt x="542" y="1014"/>
                  <a:pt x="548" y="1020"/>
                  <a:pt x="556" y="1020"/>
                </a:cubicBezTo>
                <a:cubicBezTo>
                  <a:pt x="563" y="1020"/>
                  <a:pt x="569" y="1014"/>
                  <a:pt x="569" y="1007"/>
                </a:cubicBezTo>
                <a:close/>
                <a:moveTo>
                  <a:pt x="639" y="1150"/>
                </a:moveTo>
                <a:cubicBezTo>
                  <a:pt x="639" y="1143"/>
                  <a:pt x="634" y="1137"/>
                  <a:pt x="626" y="1137"/>
                </a:cubicBezTo>
                <a:cubicBezTo>
                  <a:pt x="619" y="1137"/>
                  <a:pt x="613" y="1142"/>
                  <a:pt x="613" y="1149"/>
                </a:cubicBezTo>
                <a:cubicBezTo>
                  <a:pt x="612" y="1157"/>
                  <a:pt x="618" y="1163"/>
                  <a:pt x="626" y="1163"/>
                </a:cubicBezTo>
                <a:cubicBezTo>
                  <a:pt x="633" y="1163"/>
                  <a:pt x="639" y="1158"/>
                  <a:pt x="639" y="1150"/>
                </a:cubicBezTo>
                <a:close/>
                <a:moveTo>
                  <a:pt x="1027" y="1280"/>
                </a:moveTo>
                <a:cubicBezTo>
                  <a:pt x="1034" y="1280"/>
                  <a:pt x="1039" y="1274"/>
                  <a:pt x="1039" y="1267"/>
                </a:cubicBezTo>
                <a:cubicBezTo>
                  <a:pt x="1039" y="1260"/>
                  <a:pt x="1034" y="1254"/>
                  <a:pt x="1027" y="1254"/>
                </a:cubicBezTo>
                <a:cubicBezTo>
                  <a:pt x="1020" y="1254"/>
                  <a:pt x="1014" y="1260"/>
                  <a:pt x="1014" y="1267"/>
                </a:cubicBezTo>
                <a:cubicBezTo>
                  <a:pt x="1014" y="1274"/>
                  <a:pt x="1019" y="1280"/>
                  <a:pt x="1027" y="1280"/>
                </a:cubicBezTo>
                <a:close/>
                <a:moveTo>
                  <a:pt x="757" y="573"/>
                </a:moveTo>
                <a:cubicBezTo>
                  <a:pt x="750" y="573"/>
                  <a:pt x="744" y="579"/>
                  <a:pt x="744" y="586"/>
                </a:cubicBezTo>
                <a:cubicBezTo>
                  <a:pt x="744" y="593"/>
                  <a:pt x="750" y="599"/>
                  <a:pt x="757" y="599"/>
                </a:cubicBezTo>
                <a:cubicBezTo>
                  <a:pt x="765" y="599"/>
                  <a:pt x="770" y="593"/>
                  <a:pt x="770" y="586"/>
                </a:cubicBezTo>
                <a:cubicBezTo>
                  <a:pt x="770" y="579"/>
                  <a:pt x="764" y="573"/>
                  <a:pt x="757" y="573"/>
                </a:cubicBezTo>
                <a:close/>
                <a:moveTo>
                  <a:pt x="597" y="710"/>
                </a:moveTo>
                <a:cubicBezTo>
                  <a:pt x="597" y="717"/>
                  <a:pt x="602" y="723"/>
                  <a:pt x="609" y="723"/>
                </a:cubicBezTo>
                <a:cubicBezTo>
                  <a:pt x="617" y="723"/>
                  <a:pt x="623" y="717"/>
                  <a:pt x="623" y="710"/>
                </a:cubicBezTo>
                <a:cubicBezTo>
                  <a:pt x="622" y="702"/>
                  <a:pt x="617" y="697"/>
                  <a:pt x="609" y="697"/>
                </a:cubicBezTo>
                <a:cubicBezTo>
                  <a:pt x="602" y="697"/>
                  <a:pt x="597" y="703"/>
                  <a:pt x="597" y="710"/>
                </a:cubicBezTo>
                <a:close/>
                <a:moveTo>
                  <a:pt x="980" y="537"/>
                </a:moveTo>
                <a:cubicBezTo>
                  <a:pt x="973" y="537"/>
                  <a:pt x="967" y="543"/>
                  <a:pt x="967" y="550"/>
                </a:cubicBezTo>
                <a:cubicBezTo>
                  <a:pt x="967" y="558"/>
                  <a:pt x="972" y="563"/>
                  <a:pt x="980" y="563"/>
                </a:cubicBezTo>
                <a:cubicBezTo>
                  <a:pt x="987" y="563"/>
                  <a:pt x="993" y="558"/>
                  <a:pt x="993" y="550"/>
                </a:cubicBezTo>
                <a:cubicBezTo>
                  <a:pt x="993" y="543"/>
                  <a:pt x="987" y="537"/>
                  <a:pt x="980" y="537"/>
                </a:cubicBezTo>
                <a:close/>
                <a:moveTo>
                  <a:pt x="1262" y="754"/>
                </a:moveTo>
                <a:cubicBezTo>
                  <a:pt x="1255" y="754"/>
                  <a:pt x="1249" y="760"/>
                  <a:pt x="1249" y="767"/>
                </a:cubicBezTo>
                <a:cubicBezTo>
                  <a:pt x="1249" y="775"/>
                  <a:pt x="1255" y="780"/>
                  <a:pt x="1263" y="780"/>
                </a:cubicBezTo>
                <a:cubicBezTo>
                  <a:pt x="1270" y="780"/>
                  <a:pt x="1275" y="774"/>
                  <a:pt x="1275" y="766"/>
                </a:cubicBezTo>
                <a:cubicBezTo>
                  <a:pt x="1275" y="759"/>
                  <a:pt x="1269" y="754"/>
                  <a:pt x="1262" y="754"/>
                </a:cubicBezTo>
                <a:close/>
                <a:moveTo>
                  <a:pt x="1170" y="1211"/>
                </a:moveTo>
                <a:cubicBezTo>
                  <a:pt x="1177" y="1211"/>
                  <a:pt x="1182" y="1205"/>
                  <a:pt x="1182" y="1197"/>
                </a:cubicBezTo>
                <a:cubicBezTo>
                  <a:pt x="1182" y="1190"/>
                  <a:pt x="1176" y="1185"/>
                  <a:pt x="1169" y="1185"/>
                </a:cubicBezTo>
                <a:cubicBezTo>
                  <a:pt x="1161" y="1185"/>
                  <a:pt x="1156" y="1191"/>
                  <a:pt x="1156" y="1198"/>
                </a:cubicBezTo>
                <a:cubicBezTo>
                  <a:pt x="1156" y="1205"/>
                  <a:pt x="1162" y="1211"/>
                  <a:pt x="1170" y="1211"/>
                </a:cubicBezTo>
                <a:close/>
                <a:moveTo>
                  <a:pt x="727" y="598"/>
                </a:moveTo>
                <a:cubicBezTo>
                  <a:pt x="719" y="599"/>
                  <a:pt x="714" y="604"/>
                  <a:pt x="715" y="612"/>
                </a:cubicBezTo>
                <a:cubicBezTo>
                  <a:pt x="715" y="619"/>
                  <a:pt x="721" y="624"/>
                  <a:pt x="728" y="624"/>
                </a:cubicBezTo>
                <a:cubicBezTo>
                  <a:pt x="735" y="624"/>
                  <a:pt x="740" y="617"/>
                  <a:pt x="740" y="610"/>
                </a:cubicBezTo>
                <a:cubicBezTo>
                  <a:pt x="740" y="603"/>
                  <a:pt x="734" y="598"/>
                  <a:pt x="727" y="598"/>
                </a:cubicBezTo>
                <a:close/>
                <a:moveTo>
                  <a:pt x="561" y="965"/>
                </a:moveTo>
                <a:cubicBezTo>
                  <a:pt x="568" y="965"/>
                  <a:pt x="574" y="959"/>
                  <a:pt x="574" y="952"/>
                </a:cubicBezTo>
                <a:cubicBezTo>
                  <a:pt x="574" y="945"/>
                  <a:pt x="568" y="939"/>
                  <a:pt x="561" y="939"/>
                </a:cubicBezTo>
                <a:cubicBezTo>
                  <a:pt x="553" y="940"/>
                  <a:pt x="548" y="946"/>
                  <a:pt x="548" y="953"/>
                </a:cubicBezTo>
                <a:cubicBezTo>
                  <a:pt x="548" y="959"/>
                  <a:pt x="554" y="965"/>
                  <a:pt x="561" y="965"/>
                </a:cubicBezTo>
                <a:close/>
                <a:moveTo>
                  <a:pt x="1237" y="725"/>
                </a:moveTo>
                <a:cubicBezTo>
                  <a:pt x="1230" y="725"/>
                  <a:pt x="1224" y="731"/>
                  <a:pt x="1224" y="738"/>
                </a:cubicBezTo>
                <a:cubicBezTo>
                  <a:pt x="1225" y="745"/>
                  <a:pt x="1230" y="751"/>
                  <a:pt x="1237" y="751"/>
                </a:cubicBezTo>
                <a:cubicBezTo>
                  <a:pt x="1244" y="751"/>
                  <a:pt x="1250" y="745"/>
                  <a:pt x="1250" y="738"/>
                </a:cubicBezTo>
                <a:cubicBezTo>
                  <a:pt x="1250" y="731"/>
                  <a:pt x="1244" y="725"/>
                  <a:pt x="1237" y="725"/>
                </a:cubicBezTo>
                <a:close/>
                <a:moveTo>
                  <a:pt x="1149" y="649"/>
                </a:moveTo>
                <a:cubicBezTo>
                  <a:pt x="1149" y="656"/>
                  <a:pt x="1155" y="662"/>
                  <a:pt x="1162" y="662"/>
                </a:cubicBezTo>
                <a:cubicBezTo>
                  <a:pt x="1169" y="662"/>
                  <a:pt x="1175" y="656"/>
                  <a:pt x="1175" y="649"/>
                </a:cubicBezTo>
                <a:cubicBezTo>
                  <a:pt x="1175" y="642"/>
                  <a:pt x="1169" y="636"/>
                  <a:pt x="1162" y="636"/>
                </a:cubicBezTo>
                <a:cubicBezTo>
                  <a:pt x="1155" y="636"/>
                  <a:pt x="1150" y="642"/>
                  <a:pt x="1149" y="649"/>
                </a:cubicBezTo>
                <a:close/>
                <a:moveTo>
                  <a:pt x="1280" y="1014"/>
                </a:moveTo>
                <a:cubicBezTo>
                  <a:pt x="1280" y="1007"/>
                  <a:pt x="1273" y="1001"/>
                  <a:pt x="1266" y="1002"/>
                </a:cubicBezTo>
                <a:cubicBezTo>
                  <a:pt x="1260" y="1002"/>
                  <a:pt x="1254" y="1008"/>
                  <a:pt x="1254" y="1014"/>
                </a:cubicBezTo>
                <a:cubicBezTo>
                  <a:pt x="1254" y="1022"/>
                  <a:pt x="1260" y="1027"/>
                  <a:pt x="1267" y="1027"/>
                </a:cubicBezTo>
                <a:cubicBezTo>
                  <a:pt x="1275" y="1027"/>
                  <a:pt x="1280" y="1021"/>
                  <a:pt x="1280" y="1014"/>
                </a:cubicBezTo>
                <a:close/>
                <a:moveTo>
                  <a:pt x="581" y="1049"/>
                </a:moveTo>
                <a:cubicBezTo>
                  <a:pt x="588" y="1049"/>
                  <a:pt x="594" y="1043"/>
                  <a:pt x="594" y="1037"/>
                </a:cubicBezTo>
                <a:cubicBezTo>
                  <a:pt x="593" y="1030"/>
                  <a:pt x="587" y="1024"/>
                  <a:pt x="580" y="1024"/>
                </a:cubicBezTo>
                <a:cubicBezTo>
                  <a:pt x="573" y="1024"/>
                  <a:pt x="568" y="1030"/>
                  <a:pt x="568" y="1037"/>
                </a:cubicBezTo>
                <a:cubicBezTo>
                  <a:pt x="568" y="1044"/>
                  <a:pt x="574" y="1050"/>
                  <a:pt x="581" y="1049"/>
                </a:cubicBezTo>
                <a:close/>
                <a:moveTo>
                  <a:pt x="1045" y="586"/>
                </a:moveTo>
                <a:cubicBezTo>
                  <a:pt x="1046" y="593"/>
                  <a:pt x="1052" y="598"/>
                  <a:pt x="1058" y="598"/>
                </a:cubicBezTo>
                <a:cubicBezTo>
                  <a:pt x="1065" y="598"/>
                  <a:pt x="1071" y="592"/>
                  <a:pt x="1071" y="585"/>
                </a:cubicBezTo>
                <a:cubicBezTo>
                  <a:pt x="1071" y="578"/>
                  <a:pt x="1065" y="572"/>
                  <a:pt x="1057" y="573"/>
                </a:cubicBezTo>
                <a:cubicBezTo>
                  <a:pt x="1050" y="573"/>
                  <a:pt x="1045" y="579"/>
                  <a:pt x="1045" y="586"/>
                </a:cubicBezTo>
                <a:close/>
                <a:moveTo>
                  <a:pt x="655" y="660"/>
                </a:moveTo>
                <a:cubicBezTo>
                  <a:pt x="655" y="667"/>
                  <a:pt x="661" y="673"/>
                  <a:pt x="668" y="673"/>
                </a:cubicBezTo>
                <a:cubicBezTo>
                  <a:pt x="675" y="673"/>
                  <a:pt x="681" y="667"/>
                  <a:pt x="681" y="660"/>
                </a:cubicBezTo>
                <a:cubicBezTo>
                  <a:pt x="681" y="653"/>
                  <a:pt x="675" y="648"/>
                  <a:pt x="668" y="648"/>
                </a:cubicBezTo>
                <a:cubicBezTo>
                  <a:pt x="661" y="648"/>
                  <a:pt x="656" y="653"/>
                  <a:pt x="655" y="660"/>
                </a:cubicBezTo>
                <a:close/>
                <a:moveTo>
                  <a:pt x="1285" y="960"/>
                </a:moveTo>
                <a:cubicBezTo>
                  <a:pt x="1285" y="953"/>
                  <a:pt x="1279" y="947"/>
                  <a:pt x="1272" y="947"/>
                </a:cubicBezTo>
                <a:cubicBezTo>
                  <a:pt x="1265" y="947"/>
                  <a:pt x="1259" y="953"/>
                  <a:pt x="1259" y="960"/>
                </a:cubicBezTo>
                <a:cubicBezTo>
                  <a:pt x="1260" y="967"/>
                  <a:pt x="1265" y="972"/>
                  <a:pt x="1272" y="972"/>
                </a:cubicBezTo>
                <a:cubicBezTo>
                  <a:pt x="1279" y="973"/>
                  <a:pt x="1285" y="967"/>
                  <a:pt x="1285" y="960"/>
                </a:cubicBezTo>
                <a:close/>
                <a:moveTo>
                  <a:pt x="698" y="648"/>
                </a:moveTo>
                <a:cubicBezTo>
                  <a:pt x="705" y="649"/>
                  <a:pt x="711" y="643"/>
                  <a:pt x="711" y="636"/>
                </a:cubicBezTo>
                <a:cubicBezTo>
                  <a:pt x="711" y="629"/>
                  <a:pt x="705" y="623"/>
                  <a:pt x="698" y="623"/>
                </a:cubicBezTo>
                <a:cubicBezTo>
                  <a:pt x="691" y="623"/>
                  <a:pt x="685" y="629"/>
                  <a:pt x="686" y="636"/>
                </a:cubicBezTo>
                <a:cubicBezTo>
                  <a:pt x="686" y="643"/>
                  <a:pt x="691" y="648"/>
                  <a:pt x="698" y="648"/>
                </a:cubicBezTo>
                <a:close/>
                <a:moveTo>
                  <a:pt x="583" y="844"/>
                </a:moveTo>
                <a:cubicBezTo>
                  <a:pt x="583" y="837"/>
                  <a:pt x="578" y="831"/>
                  <a:pt x="571" y="831"/>
                </a:cubicBezTo>
                <a:cubicBezTo>
                  <a:pt x="564" y="831"/>
                  <a:pt x="558" y="837"/>
                  <a:pt x="558" y="844"/>
                </a:cubicBezTo>
                <a:cubicBezTo>
                  <a:pt x="558" y="851"/>
                  <a:pt x="563" y="856"/>
                  <a:pt x="570" y="856"/>
                </a:cubicBezTo>
                <a:cubicBezTo>
                  <a:pt x="577" y="857"/>
                  <a:pt x="583" y="851"/>
                  <a:pt x="583" y="844"/>
                </a:cubicBezTo>
                <a:close/>
                <a:moveTo>
                  <a:pt x="1234" y="1081"/>
                </a:moveTo>
                <a:cubicBezTo>
                  <a:pt x="1226" y="1081"/>
                  <a:pt x="1220" y="1086"/>
                  <a:pt x="1220" y="1093"/>
                </a:cubicBezTo>
                <a:cubicBezTo>
                  <a:pt x="1220" y="1100"/>
                  <a:pt x="1226" y="1107"/>
                  <a:pt x="1233" y="1107"/>
                </a:cubicBezTo>
                <a:cubicBezTo>
                  <a:pt x="1240" y="1107"/>
                  <a:pt x="1246" y="1101"/>
                  <a:pt x="1246" y="1094"/>
                </a:cubicBezTo>
                <a:cubicBezTo>
                  <a:pt x="1246" y="1087"/>
                  <a:pt x="1241" y="1081"/>
                  <a:pt x="1234" y="1081"/>
                </a:cubicBezTo>
                <a:close/>
                <a:moveTo>
                  <a:pt x="578" y="898"/>
                </a:moveTo>
                <a:cubicBezTo>
                  <a:pt x="578" y="891"/>
                  <a:pt x="571" y="885"/>
                  <a:pt x="564" y="886"/>
                </a:cubicBezTo>
                <a:cubicBezTo>
                  <a:pt x="558" y="886"/>
                  <a:pt x="552" y="892"/>
                  <a:pt x="553" y="899"/>
                </a:cubicBezTo>
                <a:cubicBezTo>
                  <a:pt x="553" y="906"/>
                  <a:pt x="559" y="911"/>
                  <a:pt x="566" y="911"/>
                </a:cubicBezTo>
                <a:cubicBezTo>
                  <a:pt x="573" y="911"/>
                  <a:pt x="578" y="905"/>
                  <a:pt x="578" y="898"/>
                </a:cubicBezTo>
                <a:close/>
                <a:moveTo>
                  <a:pt x="1056" y="1230"/>
                </a:moveTo>
                <a:cubicBezTo>
                  <a:pt x="1049" y="1229"/>
                  <a:pt x="1043" y="1235"/>
                  <a:pt x="1043" y="1242"/>
                </a:cubicBezTo>
                <a:cubicBezTo>
                  <a:pt x="1043" y="1249"/>
                  <a:pt x="1049" y="1255"/>
                  <a:pt x="1055" y="1255"/>
                </a:cubicBezTo>
                <a:cubicBezTo>
                  <a:pt x="1062" y="1255"/>
                  <a:pt x="1068" y="1249"/>
                  <a:pt x="1068" y="1242"/>
                </a:cubicBezTo>
                <a:cubicBezTo>
                  <a:pt x="1068" y="1235"/>
                  <a:pt x="1063" y="1230"/>
                  <a:pt x="1056" y="1230"/>
                </a:cubicBezTo>
                <a:close/>
                <a:moveTo>
                  <a:pt x="1212" y="721"/>
                </a:moveTo>
                <a:cubicBezTo>
                  <a:pt x="1219" y="721"/>
                  <a:pt x="1225" y="715"/>
                  <a:pt x="1225" y="708"/>
                </a:cubicBezTo>
                <a:cubicBezTo>
                  <a:pt x="1225" y="701"/>
                  <a:pt x="1220" y="695"/>
                  <a:pt x="1212" y="696"/>
                </a:cubicBezTo>
                <a:cubicBezTo>
                  <a:pt x="1205" y="696"/>
                  <a:pt x="1200" y="701"/>
                  <a:pt x="1200" y="708"/>
                </a:cubicBezTo>
                <a:cubicBezTo>
                  <a:pt x="1199" y="715"/>
                  <a:pt x="1205" y="721"/>
                  <a:pt x="1212" y="721"/>
                </a:cubicBezTo>
                <a:close/>
                <a:moveTo>
                  <a:pt x="742" y="1214"/>
                </a:moveTo>
                <a:cubicBezTo>
                  <a:pt x="743" y="1207"/>
                  <a:pt x="737" y="1201"/>
                  <a:pt x="730" y="1201"/>
                </a:cubicBezTo>
                <a:cubicBezTo>
                  <a:pt x="723" y="1201"/>
                  <a:pt x="717" y="1207"/>
                  <a:pt x="717" y="1214"/>
                </a:cubicBezTo>
                <a:cubicBezTo>
                  <a:pt x="717" y="1221"/>
                  <a:pt x="723" y="1227"/>
                  <a:pt x="730" y="1227"/>
                </a:cubicBezTo>
                <a:cubicBezTo>
                  <a:pt x="737" y="1227"/>
                  <a:pt x="742" y="1221"/>
                  <a:pt x="742" y="1214"/>
                </a:cubicBezTo>
                <a:close/>
                <a:moveTo>
                  <a:pt x="1264" y="905"/>
                </a:moveTo>
                <a:cubicBezTo>
                  <a:pt x="1264" y="912"/>
                  <a:pt x="1270" y="918"/>
                  <a:pt x="1278" y="918"/>
                </a:cubicBezTo>
                <a:cubicBezTo>
                  <a:pt x="1285" y="918"/>
                  <a:pt x="1290" y="912"/>
                  <a:pt x="1290" y="905"/>
                </a:cubicBezTo>
                <a:cubicBezTo>
                  <a:pt x="1290" y="898"/>
                  <a:pt x="1284" y="892"/>
                  <a:pt x="1277" y="892"/>
                </a:cubicBezTo>
                <a:cubicBezTo>
                  <a:pt x="1270" y="892"/>
                  <a:pt x="1264" y="899"/>
                  <a:pt x="1264" y="905"/>
                </a:cubicBezTo>
                <a:close/>
                <a:moveTo>
                  <a:pt x="1187" y="665"/>
                </a:moveTo>
                <a:cubicBezTo>
                  <a:pt x="1180" y="665"/>
                  <a:pt x="1174" y="671"/>
                  <a:pt x="1174" y="678"/>
                </a:cubicBezTo>
                <a:cubicBezTo>
                  <a:pt x="1174" y="685"/>
                  <a:pt x="1179" y="691"/>
                  <a:pt x="1186" y="691"/>
                </a:cubicBezTo>
                <a:cubicBezTo>
                  <a:pt x="1194" y="691"/>
                  <a:pt x="1199" y="686"/>
                  <a:pt x="1200" y="679"/>
                </a:cubicBezTo>
                <a:cubicBezTo>
                  <a:pt x="1200" y="672"/>
                  <a:pt x="1194" y="666"/>
                  <a:pt x="1187" y="665"/>
                </a:cubicBezTo>
                <a:close/>
                <a:moveTo>
                  <a:pt x="840" y="553"/>
                </a:moveTo>
                <a:cubicBezTo>
                  <a:pt x="834" y="553"/>
                  <a:pt x="828" y="559"/>
                  <a:pt x="828" y="565"/>
                </a:cubicBezTo>
                <a:cubicBezTo>
                  <a:pt x="827" y="572"/>
                  <a:pt x="833" y="578"/>
                  <a:pt x="840" y="578"/>
                </a:cubicBezTo>
                <a:cubicBezTo>
                  <a:pt x="848" y="579"/>
                  <a:pt x="853" y="573"/>
                  <a:pt x="853" y="566"/>
                </a:cubicBezTo>
                <a:cubicBezTo>
                  <a:pt x="853" y="559"/>
                  <a:pt x="848" y="553"/>
                  <a:pt x="840" y="553"/>
                </a:cubicBezTo>
                <a:close/>
                <a:moveTo>
                  <a:pt x="605" y="752"/>
                </a:moveTo>
                <a:cubicBezTo>
                  <a:pt x="598" y="752"/>
                  <a:pt x="592" y="757"/>
                  <a:pt x="592" y="764"/>
                </a:cubicBezTo>
                <a:cubicBezTo>
                  <a:pt x="592" y="771"/>
                  <a:pt x="597" y="777"/>
                  <a:pt x="604" y="777"/>
                </a:cubicBezTo>
                <a:cubicBezTo>
                  <a:pt x="611" y="777"/>
                  <a:pt x="617" y="771"/>
                  <a:pt x="617" y="764"/>
                </a:cubicBezTo>
                <a:cubicBezTo>
                  <a:pt x="617" y="758"/>
                  <a:pt x="612" y="752"/>
                  <a:pt x="605" y="752"/>
                </a:cubicBezTo>
                <a:close/>
                <a:moveTo>
                  <a:pt x="972" y="1276"/>
                </a:moveTo>
                <a:cubicBezTo>
                  <a:pt x="979" y="1275"/>
                  <a:pt x="984" y="1270"/>
                  <a:pt x="985" y="1263"/>
                </a:cubicBezTo>
                <a:cubicBezTo>
                  <a:pt x="985" y="1256"/>
                  <a:pt x="979" y="1250"/>
                  <a:pt x="973" y="1250"/>
                </a:cubicBezTo>
                <a:cubicBezTo>
                  <a:pt x="965" y="1250"/>
                  <a:pt x="959" y="1256"/>
                  <a:pt x="959" y="1263"/>
                </a:cubicBezTo>
                <a:cubicBezTo>
                  <a:pt x="959" y="1269"/>
                  <a:pt x="965" y="1276"/>
                  <a:pt x="972" y="1276"/>
                </a:cubicBezTo>
                <a:close/>
                <a:moveTo>
                  <a:pt x="1257" y="809"/>
                </a:moveTo>
                <a:cubicBezTo>
                  <a:pt x="1250" y="809"/>
                  <a:pt x="1244" y="815"/>
                  <a:pt x="1244" y="822"/>
                </a:cubicBezTo>
                <a:cubicBezTo>
                  <a:pt x="1244" y="828"/>
                  <a:pt x="1250" y="834"/>
                  <a:pt x="1256" y="834"/>
                </a:cubicBezTo>
                <a:cubicBezTo>
                  <a:pt x="1263" y="834"/>
                  <a:pt x="1269" y="829"/>
                  <a:pt x="1269" y="822"/>
                </a:cubicBezTo>
                <a:cubicBezTo>
                  <a:pt x="1270" y="815"/>
                  <a:pt x="1264" y="809"/>
                  <a:pt x="1257" y="809"/>
                </a:cubicBezTo>
                <a:close/>
                <a:moveTo>
                  <a:pt x="809" y="1235"/>
                </a:moveTo>
                <a:cubicBezTo>
                  <a:pt x="802" y="1235"/>
                  <a:pt x="796" y="1240"/>
                  <a:pt x="796" y="1247"/>
                </a:cubicBezTo>
                <a:cubicBezTo>
                  <a:pt x="795" y="1254"/>
                  <a:pt x="800" y="1260"/>
                  <a:pt x="808" y="1261"/>
                </a:cubicBezTo>
                <a:cubicBezTo>
                  <a:pt x="815" y="1261"/>
                  <a:pt x="820" y="1256"/>
                  <a:pt x="821" y="1249"/>
                </a:cubicBezTo>
                <a:cubicBezTo>
                  <a:pt x="821" y="1242"/>
                  <a:pt x="816" y="1236"/>
                  <a:pt x="809" y="1235"/>
                </a:cubicBezTo>
                <a:close/>
                <a:moveTo>
                  <a:pt x="1204" y="1131"/>
                </a:moveTo>
                <a:cubicBezTo>
                  <a:pt x="1211" y="1131"/>
                  <a:pt x="1217" y="1125"/>
                  <a:pt x="1216" y="1119"/>
                </a:cubicBezTo>
                <a:cubicBezTo>
                  <a:pt x="1216" y="1112"/>
                  <a:pt x="1211" y="1106"/>
                  <a:pt x="1204" y="1106"/>
                </a:cubicBezTo>
                <a:cubicBezTo>
                  <a:pt x="1197" y="1106"/>
                  <a:pt x="1191" y="1112"/>
                  <a:pt x="1191" y="1119"/>
                </a:cubicBezTo>
                <a:cubicBezTo>
                  <a:pt x="1191" y="1126"/>
                  <a:pt x="1197" y="1131"/>
                  <a:pt x="1204" y="1131"/>
                </a:cubicBezTo>
                <a:close/>
                <a:moveTo>
                  <a:pt x="605" y="1053"/>
                </a:moveTo>
                <a:cubicBezTo>
                  <a:pt x="599" y="1053"/>
                  <a:pt x="593" y="1059"/>
                  <a:pt x="593" y="1065"/>
                </a:cubicBezTo>
                <a:cubicBezTo>
                  <a:pt x="592" y="1072"/>
                  <a:pt x="598" y="1078"/>
                  <a:pt x="605" y="1078"/>
                </a:cubicBezTo>
                <a:cubicBezTo>
                  <a:pt x="612" y="1078"/>
                  <a:pt x="618" y="1073"/>
                  <a:pt x="618" y="1066"/>
                </a:cubicBezTo>
                <a:cubicBezTo>
                  <a:pt x="618" y="1059"/>
                  <a:pt x="612" y="1053"/>
                  <a:pt x="605" y="1053"/>
                </a:cubicBezTo>
                <a:close/>
                <a:moveTo>
                  <a:pt x="1086" y="1230"/>
                </a:moveTo>
                <a:cubicBezTo>
                  <a:pt x="1093" y="1230"/>
                  <a:pt x="1098" y="1224"/>
                  <a:pt x="1098" y="1217"/>
                </a:cubicBezTo>
                <a:cubicBezTo>
                  <a:pt x="1098" y="1211"/>
                  <a:pt x="1092" y="1205"/>
                  <a:pt x="1085" y="1205"/>
                </a:cubicBezTo>
                <a:cubicBezTo>
                  <a:pt x="1079" y="1205"/>
                  <a:pt x="1073" y="1211"/>
                  <a:pt x="1073" y="1217"/>
                </a:cubicBezTo>
                <a:cubicBezTo>
                  <a:pt x="1073" y="1225"/>
                  <a:pt x="1079" y="1230"/>
                  <a:pt x="1086" y="1230"/>
                </a:cubicBezTo>
                <a:close/>
                <a:moveTo>
                  <a:pt x="896" y="558"/>
                </a:moveTo>
                <a:cubicBezTo>
                  <a:pt x="889" y="558"/>
                  <a:pt x="883" y="564"/>
                  <a:pt x="883" y="571"/>
                </a:cubicBezTo>
                <a:cubicBezTo>
                  <a:pt x="883" y="578"/>
                  <a:pt x="888" y="583"/>
                  <a:pt x="895" y="583"/>
                </a:cubicBezTo>
                <a:cubicBezTo>
                  <a:pt x="902" y="583"/>
                  <a:pt x="908" y="578"/>
                  <a:pt x="908" y="571"/>
                </a:cubicBezTo>
                <a:cubicBezTo>
                  <a:pt x="908" y="564"/>
                  <a:pt x="903" y="559"/>
                  <a:pt x="896" y="558"/>
                </a:cubicBezTo>
                <a:close/>
                <a:moveTo>
                  <a:pt x="705" y="1197"/>
                </a:moveTo>
                <a:cubicBezTo>
                  <a:pt x="712" y="1197"/>
                  <a:pt x="718" y="1191"/>
                  <a:pt x="718" y="1184"/>
                </a:cubicBezTo>
                <a:cubicBezTo>
                  <a:pt x="718" y="1178"/>
                  <a:pt x="712" y="1172"/>
                  <a:pt x="705" y="1172"/>
                </a:cubicBezTo>
                <a:cubicBezTo>
                  <a:pt x="698" y="1172"/>
                  <a:pt x="693" y="1177"/>
                  <a:pt x="693" y="1184"/>
                </a:cubicBezTo>
                <a:cubicBezTo>
                  <a:pt x="692" y="1191"/>
                  <a:pt x="698" y="1197"/>
                  <a:pt x="705" y="1197"/>
                </a:cubicBezTo>
                <a:close/>
                <a:moveTo>
                  <a:pt x="630" y="1108"/>
                </a:moveTo>
                <a:cubicBezTo>
                  <a:pt x="637" y="1108"/>
                  <a:pt x="643" y="1102"/>
                  <a:pt x="643" y="1095"/>
                </a:cubicBezTo>
                <a:cubicBezTo>
                  <a:pt x="642" y="1089"/>
                  <a:pt x="637" y="1083"/>
                  <a:pt x="630" y="1083"/>
                </a:cubicBezTo>
                <a:cubicBezTo>
                  <a:pt x="623" y="1083"/>
                  <a:pt x="618" y="1088"/>
                  <a:pt x="618" y="1095"/>
                </a:cubicBezTo>
                <a:cubicBezTo>
                  <a:pt x="617" y="1102"/>
                  <a:pt x="623" y="1108"/>
                  <a:pt x="630" y="1108"/>
                </a:cubicBezTo>
                <a:close/>
                <a:moveTo>
                  <a:pt x="1187" y="1144"/>
                </a:moveTo>
                <a:cubicBezTo>
                  <a:pt x="1187" y="1137"/>
                  <a:pt x="1181" y="1131"/>
                  <a:pt x="1174" y="1131"/>
                </a:cubicBezTo>
                <a:cubicBezTo>
                  <a:pt x="1167" y="1131"/>
                  <a:pt x="1162" y="1136"/>
                  <a:pt x="1162" y="1143"/>
                </a:cubicBezTo>
                <a:cubicBezTo>
                  <a:pt x="1162" y="1150"/>
                  <a:pt x="1167" y="1156"/>
                  <a:pt x="1174" y="1156"/>
                </a:cubicBezTo>
                <a:cubicBezTo>
                  <a:pt x="1181" y="1156"/>
                  <a:pt x="1187" y="1150"/>
                  <a:pt x="1187" y="1144"/>
                </a:cubicBezTo>
                <a:close/>
                <a:moveTo>
                  <a:pt x="950" y="563"/>
                </a:moveTo>
                <a:cubicBezTo>
                  <a:pt x="943" y="563"/>
                  <a:pt x="937" y="569"/>
                  <a:pt x="937" y="576"/>
                </a:cubicBezTo>
                <a:cubicBezTo>
                  <a:pt x="937" y="583"/>
                  <a:pt x="943" y="588"/>
                  <a:pt x="950" y="588"/>
                </a:cubicBezTo>
                <a:cubicBezTo>
                  <a:pt x="957" y="588"/>
                  <a:pt x="962" y="583"/>
                  <a:pt x="962" y="576"/>
                </a:cubicBezTo>
                <a:cubicBezTo>
                  <a:pt x="962" y="569"/>
                  <a:pt x="957" y="564"/>
                  <a:pt x="950" y="563"/>
                </a:cubicBezTo>
                <a:close/>
                <a:moveTo>
                  <a:pt x="598" y="982"/>
                </a:moveTo>
                <a:cubicBezTo>
                  <a:pt x="598" y="976"/>
                  <a:pt x="593" y="970"/>
                  <a:pt x="586" y="969"/>
                </a:cubicBezTo>
                <a:cubicBezTo>
                  <a:pt x="579" y="969"/>
                  <a:pt x="573" y="975"/>
                  <a:pt x="573" y="982"/>
                </a:cubicBezTo>
                <a:cubicBezTo>
                  <a:pt x="573" y="989"/>
                  <a:pt x="579" y="994"/>
                  <a:pt x="585" y="994"/>
                </a:cubicBezTo>
                <a:cubicBezTo>
                  <a:pt x="592" y="995"/>
                  <a:pt x="598" y="989"/>
                  <a:pt x="598" y="982"/>
                </a:cubicBezTo>
                <a:close/>
                <a:moveTo>
                  <a:pt x="1004" y="593"/>
                </a:moveTo>
                <a:cubicBezTo>
                  <a:pt x="1011" y="593"/>
                  <a:pt x="1017" y="587"/>
                  <a:pt x="1017" y="580"/>
                </a:cubicBezTo>
                <a:cubicBezTo>
                  <a:pt x="1017" y="573"/>
                  <a:pt x="1012" y="568"/>
                  <a:pt x="1005" y="568"/>
                </a:cubicBezTo>
                <a:cubicBezTo>
                  <a:pt x="997" y="568"/>
                  <a:pt x="991" y="573"/>
                  <a:pt x="992" y="581"/>
                </a:cubicBezTo>
                <a:cubicBezTo>
                  <a:pt x="992" y="587"/>
                  <a:pt x="998" y="593"/>
                  <a:pt x="1004" y="593"/>
                </a:cubicBezTo>
                <a:close/>
                <a:moveTo>
                  <a:pt x="930" y="1257"/>
                </a:moveTo>
                <a:cubicBezTo>
                  <a:pt x="930" y="1250"/>
                  <a:pt x="924" y="1245"/>
                  <a:pt x="917" y="1245"/>
                </a:cubicBezTo>
                <a:cubicBezTo>
                  <a:pt x="910" y="1245"/>
                  <a:pt x="905" y="1251"/>
                  <a:pt x="905" y="1257"/>
                </a:cubicBezTo>
                <a:cubicBezTo>
                  <a:pt x="905" y="1264"/>
                  <a:pt x="910" y="1270"/>
                  <a:pt x="917" y="1270"/>
                </a:cubicBezTo>
                <a:cubicBezTo>
                  <a:pt x="924" y="1270"/>
                  <a:pt x="930" y="1264"/>
                  <a:pt x="930" y="1257"/>
                </a:cubicBezTo>
                <a:close/>
                <a:moveTo>
                  <a:pt x="1083" y="602"/>
                </a:moveTo>
                <a:cubicBezTo>
                  <a:pt x="1077" y="602"/>
                  <a:pt x="1071" y="608"/>
                  <a:pt x="1071" y="614"/>
                </a:cubicBezTo>
                <a:cubicBezTo>
                  <a:pt x="1071" y="621"/>
                  <a:pt x="1077" y="627"/>
                  <a:pt x="1084" y="627"/>
                </a:cubicBezTo>
                <a:cubicBezTo>
                  <a:pt x="1091" y="627"/>
                  <a:pt x="1097" y="621"/>
                  <a:pt x="1096" y="614"/>
                </a:cubicBezTo>
                <a:cubicBezTo>
                  <a:pt x="1096" y="607"/>
                  <a:pt x="1090" y="602"/>
                  <a:pt x="1083" y="602"/>
                </a:cubicBezTo>
                <a:close/>
                <a:moveTo>
                  <a:pt x="812" y="578"/>
                </a:moveTo>
                <a:cubicBezTo>
                  <a:pt x="805" y="578"/>
                  <a:pt x="799" y="584"/>
                  <a:pt x="799" y="590"/>
                </a:cubicBezTo>
                <a:cubicBezTo>
                  <a:pt x="799" y="597"/>
                  <a:pt x="805" y="603"/>
                  <a:pt x="811" y="603"/>
                </a:cubicBezTo>
                <a:cubicBezTo>
                  <a:pt x="818" y="603"/>
                  <a:pt x="824" y="597"/>
                  <a:pt x="824" y="590"/>
                </a:cubicBezTo>
                <a:cubicBezTo>
                  <a:pt x="824" y="583"/>
                  <a:pt x="818" y="578"/>
                  <a:pt x="812" y="578"/>
                </a:cubicBezTo>
                <a:close/>
                <a:moveTo>
                  <a:pt x="863" y="1241"/>
                </a:moveTo>
                <a:cubicBezTo>
                  <a:pt x="856" y="1240"/>
                  <a:pt x="850" y="1246"/>
                  <a:pt x="850" y="1253"/>
                </a:cubicBezTo>
                <a:cubicBezTo>
                  <a:pt x="850" y="1260"/>
                  <a:pt x="856" y="1266"/>
                  <a:pt x="863" y="1266"/>
                </a:cubicBezTo>
                <a:cubicBezTo>
                  <a:pt x="870" y="1266"/>
                  <a:pt x="875" y="1261"/>
                  <a:pt x="875" y="1254"/>
                </a:cubicBezTo>
                <a:cubicBezTo>
                  <a:pt x="875" y="1247"/>
                  <a:pt x="870" y="1241"/>
                  <a:pt x="863" y="1241"/>
                </a:cubicBezTo>
                <a:close/>
                <a:moveTo>
                  <a:pt x="1238" y="1052"/>
                </a:moveTo>
                <a:cubicBezTo>
                  <a:pt x="1245" y="1052"/>
                  <a:pt x="1251" y="1046"/>
                  <a:pt x="1250" y="1039"/>
                </a:cubicBezTo>
                <a:cubicBezTo>
                  <a:pt x="1250" y="1032"/>
                  <a:pt x="1245" y="1027"/>
                  <a:pt x="1238" y="1027"/>
                </a:cubicBezTo>
                <a:cubicBezTo>
                  <a:pt x="1231" y="1027"/>
                  <a:pt x="1225" y="1033"/>
                  <a:pt x="1226" y="1039"/>
                </a:cubicBezTo>
                <a:cubicBezTo>
                  <a:pt x="1226" y="1046"/>
                  <a:pt x="1232" y="1052"/>
                  <a:pt x="1238" y="1052"/>
                </a:cubicBezTo>
                <a:close/>
                <a:moveTo>
                  <a:pt x="1220" y="792"/>
                </a:moveTo>
                <a:cubicBezTo>
                  <a:pt x="1220" y="798"/>
                  <a:pt x="1225" y="804"/>
                  <a:pt x="1232" y="804"/>
                </a:cubicBezTo>
                <a:cubicBezTo>
                  <a:pt x="1239" y="804"/>
                  <a:pt x="1244" y="799"/>
                  <a:pt x="1245" y="792"/>
                </a:cubicBezTo>
                <a:cubicBezTo>
                  <a:pt x="1245" y="785"/>
                  <a:pt x="1239" y="779"/>
                  <a:pt x="1232" y="779"/>
                </a:cubicBezTo>
                <a:cubicBezTo>
                  <a:pt x="1225" y="779"/>
                  <a:pt x="1220" y="785"/>
                  <a:pt x="1220" y="792"/>
                </a:cubicBezTo>
                <a:close/>
                <a:moveTo>
                  <a:pt x="1252" y="889"/>
                </a:moveTo>
                <a:cubicBezTo>
                  <a:pt x="1258" y="889"/>
                  <a:pt x="1264" y="884"/>
                  <a:pt x="1265" y="877"/>
                </a:cubicBezTo>
                <a:cubicBezTo>
                  <a:pt x="1265" y="870"/>
                  <a:pt x="1260" y="865"/>
                  <a:pt x="1254" y="864"/>
                </a:cubicBezTo>
                <a:cubicBezTo>
                  <a:pt x="1247" y="863"/>
                  <a:pt x="1241" y="868"/>
                  <a:pt x="1240" y="875"/>
                </a:cubicBezTo>
                <a:cubicBezTo>
                  <a:pt x="1240" y="882"/>
                  <a:pt x="1245" y="888"/>
                  <a:pt x="1252" y="889"/>
                </a:cubicBezTo>
                <a:close/>
                <a:moveTo>
                  <a:pt x="655" y="1138"/>
                </a:moveTo>
                <a:cubicBezTo>
                  <a:pt x="662" y="1138"/>
                  <a:pt x="667" y="1132"/>
                  <a:pt x="667" y="1125"/>
                </a:cubicBezTo>
                <a:cubicBezTo>
                  <a:pt x="667" y="1118"/>
                  <a:pt x="661" y="1113"/>
                  <a:pt x="655" y="1113"/>
                </a:cubicBezTo>
                <a:cubicBezTo>
                  <a:pt x="648" y="1113"/>
                  <a:pt x="642" y="1119"/>
                  <a:pt x="642" y="1126"/>
                </a:cubicBezTo>
                <a:cubicBezTo>
                  <a:pt x="642" y="1132"/>
                  <a:pt x="648" y="1138"/>
                  <a:pt x="655" y="1138"/>
                </a:cubicBezTo>
                <a:close/>
                <a:moveTo>
                  <a:pt x="1128" y="1193"/>
                </a:moveTo>
                <a:cubicBezTo>
                  <a:pt x="1128" y="1186"/>
                  <a:pt x="1122" y="1181"/>
                  <a:pt x="1116" y="1180"/>
                </a:cubicBezTo>
                <a:cubicBezTo>
                  <a:pt x="1109" y="1180"/>
                  <a:pt x="1103" y="1186"/>
                  <a:pt x="1103" y="1192"/>
                </a:cubicBezTo>
                <a:cubicBezTo>
                  <a:pt x="1103" y="1199"/>
                  <a:pt x="1108" y="1205"/>
                  <a:pt x="1115" y="1205"/>
                </a:cubicBezTo>
                <a:cubicBezTo>
                  <a:pt x="1122" y="1205"/>
                  <a:pt x="1127" y="1200"/>
                  <a:pt x="1128" y="1193"/>
                </a:cubicBezTo>
                <a:close/>
                <a:moveTo>
                  <a:pt x="679" y="1167"/>
                </a:moveTo>
                <a:cubicBezTo>
                  <a:pt x="686" y="1167"/>
                  <a:pt x="692" y="1162"/>
                  <a:pt x="692" y="1155"/>
                </a:cubicBezTo>
                <a:cubicBezTo>
                  <a:pt x="692" y="1148"/>
                  <a:pt x="687" y="1142"/>
                  <a:pt x="680" y="1142"/>
                </a:cubicBezTo>
                <a:cubicBezTo>
                  <a:pt x="673" y="1142"/>
                  <a:pt x="667" y="1147"/>
                  <a:pt x="667" y="1154"/>
                </a:cubicBezTo>
                <a:cubicBezTo>
                  <a:pt x="667" y="1161"/>
                  <a:pt x="672" y="1167"/>
                  <a:pt x="679" y="1167"/>
                </a:cubicBezTo>
                <a:close/>
                <a:moveTo>
                  <a:pt x="634" y="727"/>
                </a:moveTo>
                <a:cubicBezTo>
                  <a:pt x="628" y="727"/>
                  <a:pt x="622" y="733"/>
                  <a:pt x="622" y="740"/>
                </a:cubicBezTo>
                <a:cubicBezTo>
                  <a:pt x="622" y="746"/>
                  <a:pt x="627" y="752"/>
                  <a:pt x="634" y="752"/>
                </a:cubicBezTo>
                <a:cubicBezTo>
                  <a:pt x="641" y="752"/>
                  <a:pt x="647" y="747"/>
                  <a:pt x="647" y="740"/>
                </a:cubicBezTo>
                <a:cubicBezTo>
                  <a:pt x="647" y="733"/>
                  <a:pt x="641" y="727"/>
                  <a:pt x="634" y="727"/>
                </a:cubicBezTo>
                <a:close/>
                <a:moveTo>
                  <a:pt x="612" y="819"/>
                </a:moveTo>
                <a:cubicBezTo>
                  <a:pt x="612" y="812"/>
                  <a:pt x="606" y="807"/>
                  <a:pt x="599" y="807"/>
                </a:cubicBezTo>
                <a:cubicBezTo>
                  <a:pt x="593" y="807"/>
                  <a:pt x="587" y="812"/>
                  <a:pt x="587" y="819"/>
                </a:cubicBezTo>
                <a:cubicBezTo>
                  <a:pt x="587" y="826"/>
                  <a:pt x="592" y="831"/>
                  <a:pt x="599" y="831"/>
                </a:cubicBezTo>
                <a:cubicBezTo>
                  <a:pt x="606" y="832"/>
                  <a:pt x="612" y="826"/>
                  <a:pt x="612" y="819"/>
                </a:cubicBezTo>
                <a:close/>
                <a:moveTo>
                  <a:pt x="1145" y="1156"/>
                </a:moveTo>
                <a:cubicBezTo>
                  <a:pt x="1139" y="1155"/>
                  <a:pt x="1132" y="1160"/>
                  <a:pt x="1132" y="1167"/>
                </a:cubicBezTo>
                <a:cubicBezTo>
                  <a:pt x="1131" y="1174"/>
                  <a:pt x="1136" y="1180"/>
                  <a:pt x="1143" y="1180"/>
                </a:cubicBezTo>
                <a:cubicBezTo>
                  <a:pt x="1150" y="1181"/>
                  <a:pt x="1156" y="1176"/>
                  <a:pt x="1157" y="1169"/>
                </a:cubicBezTo>
                <a:cubicBezTo>
                  <a:pt x="1157" y="1162"/>
                  <a:pt x="1152" y="1156"/>
                  <a:pt x="1145" y="1156"/>
                </a:cubicBezTo>
                <a:close/>
                <a:moveTo>
                  <a:pt x="1133" y="662"/>
                </a:moveTo>
                <a:cubicBezTo>
                  <a:pt x="1126" y="662"/>
                  <a:pt x="1121" y="668"/>
                  <a:pt x="1121" y="674"/>
                </a:cubicBezTo>
                <a:cubicBezTo>
                  <a:pt x="1121" y="681"/>
                  <a:pt x="1127" y="686"/>
                  <a:pt x="1133" y="686"/>
                </a:cubicBezTo>
                <a:cubicBezTo>
                  <a:pt x="1140" y="686"/>
                  <a:pt x="1145" y="681"/>
                  <a:pt x="1145" y="674"/>
                </a:cubicBezTo>
                <a:cubicBezTo>
                  <a:pt x="1145" y="668"/>
                  <a:pt x="1140" y="662"/>
                  <a:pt x="1133" y="662"/>
                </a:cubicBezTo>
                <a:close/>
                <a:moveTo>
                  <a:pt x="1195" y="763"/>
                </a:moveTo>
                <a:cubicBezTo>
                  <a:pt x="1195" y="770"/>
                  <a:pt x="1200" y="775"/>
                  <a:pt x="1207" y="775"/>
                </a:cubicBezTo>
                <a:cubicBezTo>
                  <a:pt x="1214" y="775"/>
                  <a:pt x="1220" y="770"/>
                  <a:pt x="1220" y="763"/>
                </a:cubicBezTo>
                <a:cubicBezTo>
                  <a:pt x="1220" y="756"/>
                  <a:pt x="1214" y="750"/>
                  <a:pt x="1207" y="751"/>
                </a:cubicBezTo>
                <a:cubicBezTo>
                  <a:pt x="1200" y="751"/>
                  <a:pt x="1195" y="756"/>
                  <a:pt x="1195" y="763"/>
                </a:cubicBezTo>
                <a:close/>
                <a:moveTo>
                  <a:pt x="1208" y="1076"/>
                </a:moveTo>
                <a:cubicBezTo>
                  <a:pt x="1214" y="1076"/>
                  <a:pt x="1220" y="1071"/>
                  <a:pt x="1220" y="1065"/>
                </a:cubicBezTo>
                <a:cubicBezTo>
                  <a:pt x="1221" y="1058"/>
                  <a:pt x="1216" y="1052"/>
                  <a:pt x="1209" y="1052"/>
                </a:cubicBezTo>
                <a:cubicBezTo>
                  <a:pt x="1202" y="1052"/>
                  <a:pt x="1196" y="1057"/>
                  <a:pt x="1196" y="1063"/>
                </a:cubicBezTo>
                <a:cubicBezTo>
                  <a:pt x="1196" y="1070"/>
                  <a:pt x="1201" y="1076"/>
                  <a:pt x="1208" y="1076"/>
                </a:cubicBezTo>
                <a:close/>
                <a:moveTo>
                  <a:pt x="1235" y="931"/>
                </a:moveTo>
                <a:cubicBezTo>
                  <a:pt x="1235" y="938"/>
                  <a:pt x="1241" y="943"/>
                  <a:pt x="1247" y="943"/>
                </a:cubicBezTo>
                <a:cubicBezTo>
                  <a:pt x="1254" y="943"/>
                  <a:pt x="1260" y="938"/>
                  <a:pt x="1260" y="931"/>
                </a:cubicBezTo>
                <a:cubicBezTo>
                  <a:pt x="1259" y="924"/>
                  <a:pt x="1254" y="919"/>
                  <a:pt x="1248" y="919"/>
                </a:cubicBezTo>
                <a:cubicBezTo>
                  <a:pt x="1241" y="919"/>
                  <a:pt x="1235" y="924"/>
                  <a:pt x="1235" y="931"/>
                </a:cubicBezTo>
                <a:close/>
                <a:moveTo>
                  <a:pt x="1109" y="632"/>
                </a:moveTo>
                <a:cubicBezTo>
                  <a:pt x="1102" y="632"/>
                  <a:pt x="1097" y="637"/>
                  <a:pt x="1096" y="643"/>
                </a:cubicBezTo>
                <a:cubicBezTo>
                  <a:pt x="1096" y="650"/>
                  <a:pt x="1101" y="656"/>
                  <a:pt x="1108" y="656"/>
                </a:cubicBezTo>
                <a:cubicBezTo>
                  <a:pt x="1115" y="657"/>
                  <a:pt x="1121" y="651"/>
                  <a:pt x="1121" y="645"/>
                </a:cubicBezTo>
                <a:cubicBezTo>
                  <a:pt x="1121" y="638"/>
                  <a:pt x="1116" y="632"/>
                  <a:pt x="1109" y="632"/>
                </a:cubicBezTo>
                <a:close/>
                <a:moveTo>
                  <a:pt x="740" y="640"/>
                </a:moveTo>
                <a:cubicBezTo>
                  <a:pt x="740" y="647"/>
                  <a:pt x="745" y="653"/>
                  <a:pt x="752" y="653"/>
                </a:cubicBezTo>
                <a:cubicBezTo>
                  <a:pt x="758" y="653"/>
                  <a:pt x="764" y="648"/>
                  <a:pt x="764" y="641"/>
                </a:cubicBezTo>
                <a:cubicBezTo>
                  <a:pt x="764" y="634"/>
                  <a:pt x="759" y="629"/>
                  <a:pt x="752" y="629"/>
                </a:cubicBezTo>
                <a:cubicBezTo>
                  <a:pt x="745" y="629"/>
                  <a:pt x="740" y="634"/>
                  <a:pt x="740" y="640"/>
                </a:cubicBezTo>
                <a:close/>
                <a:moveTo>
                  <a:pt x="781" y="604"/>
                </a:moveTo>
                <a:cubicBezTo>
                  <a:pt x="775" y="604"/>
                  <a:pt x="769" y="610"/>
                  <a:pt x="770" y="617"/>
                </a:cubicBezTo>
                <a:cubicBezTo>
                  <a:pt x="770" y="623"/>
                  <a:pt x="775" y="628"/>
                  <a:pt x="782" y="628"/>
                </a:cubicBezTo>
                <a:cubicBezTo>
                  <a:pt x="789" y="628"/>
                  <a:pt x="794" y="623"/>
                  <a:pt x="794" y="616"/>
                </a:cubicBezTo>
                <a:cubicBezTo>
                  <a:pt x="794" y="609"/>
                  <a:pt x="788" y="604"/>
                  <a:pt x="781" y="604"/>
                </a:cubicBezTo>
                <a:close/>
                <a:moveTo>
                  <a:pt x="663" y="703"/>
                </a:moveTo>
                <a:cubicBezTo>
                  <a:pt x="656" y="703"/>
                  <a:pt x="651" y="708"/>
                  <a:pt x="651" y="715"/>
                </a:cubicBezTo>
                <a:cubicBezTo>
                  <a:pt x="651" y="722"/>
                  <a:pt x="656" y="727"/>
                  <a:pt x="663" y="727"/>
                </a:cubicBezTo>
                <a:cubicBezTo>
                  <a:pt x="670" y="727"/>
                  <a:pt x="675" y="722"/>
                  <a:pt x="676" y="715"/>
                </a:cubicBezTo>
                <a:cubicBezTo>
                  <a:pt x="676" y="708"/>
                  <a:pt x="670" y="703"/>
                  <a:pt x="663" y="703"/>
                </a:cubicBezTo>
                <a:close/>
                <a:moveTo>
                  <a:pt x="595" y="886"/>
                </a:moveTo>
                <a:cubicBezTo>
                  <a:pt x="602" y="886"/>
                  <a:pt x="607" y="880"/>
                  <a:pt x="607" y="874"/>
                </a:cubicBezTo>
                <a:cubicBezTo>
                  <a:pt x="607" y="867"/>
                  <a:pt x="602" y="861"/>
                  <a:pt x="595" y="861"/>
                </a:cubicBezTo>
                <a:cubicBezTo>
                  <a:pt x="588" y="862"/>
                  <a:pt x="583" y="867"/>
                  <a:pt x="583" y="874"/>
                </a:cubicBezTo>
                <a:cubicBezTo>
                  <a:pt x="583" y="881"/>
                  <a:pt x="588" y="886"/>
                  <a:pt x="595" y="886"/>
                </a:cubicBezTo>
                <a:close/>
                <a:moveTo>
                  <a:pt x="1001" y="1226"/>
                </a:moveTo>
                <a:cubicBezTo>
                  <a:pt x="994" y="1226"/>
                  <a:pt x="989" y="1231"/>
                  <a:pt x="989" y="1238"/>
                </a:cubicBezTo>
                <a:cubicBezTo>
                  <a:pt x="989" y="1245"/>
                  <a:pt x="994" y="1250"/>
                  <a:pt x="1001" y="1250"/>
                </a:cubicBezTo>
                <a:cubicBezTo>
                  <a:pt x="1008" y="1250"/>
                  <a:pt x="1013" y="1245"/>
                  <a:pt x="1013" y="1238"/>
                </a:cubicBezTo>
                <a:cubicBezTo>
                  <a:pt x="1013" y="1231"/>
                  <a:pt x="1007" y="1226"/>
                  <a:pt x="1001" y="1226"/>
                </a:cubicBezTo>
                <a:close/>
                <a:moveTo>
                  <a:pt x="610" y="1024"/>
                </a:moveTo>
                <a:cubicBezTo>
                  <a:pt x="617" y="1024"/>
                  <a:pt x="623" y="1019"/>
                  <a:pt x="623" y="1012"/>
                </a:cubicBezTo>
                <a:cubicBezTo>
                  <a:pt x="623" y="1005"/>
                  <a:pt x="617" y="999"/>
                  <a:pt x="610" y="1000"/>
                </a:cubicBezTo>
                <a:cubicBezTo>
                  <a:pt x="603" y="1000"/>
                  <a:pt x="598" y="1005"/>
                  <a:pt x="598" y="1012"/>
                </a:cubicBezTo>
                <a:cubicBezTo>
                  <a:pt x="598" y="1019"/>
                  <a:pt x="603" y="1024"/>
                  <a:pt x="610" y="1024"/>
                </a:cubicBezTo>
                <a:close/>
                <a:moveTo>
                  <a:pt x="866" y="608"/>
                </a:moveTo>
                <a:cubicBezTo>
                  <a:pt x="873" y="608"/>
                  <a:pt x="878" y="603"/>
                  <a:pt x="878" y="596"/>
                </a:cubicBezTo>
                <a:cubicBezTo>
                  <a:pt x="879" y="590"/>
                  <a:pt x="873" y="584"/>
                  <a:pt x="867" y="583"/>
                </a:cubicBezTo>
                <a:cubicBezTo>
                  <a:pt x="860" y="583"/>
                  <a:pt x="855" y="588"/>
                  <a:pt x="854" y="595"/>
                </a:cubicBezTo>
                <a:cubicBezTo>
                  <a:pt x="854" y="602"/>
                  <a:pt x="859" y="607"/>
                  <a:pt x="866" y="608"/>
                </a:cubicBezTo>
                <a:close/>
                <a:moveTo>
                  <a:pt x="602" y="927"/>
                </a:moveTo>
                <a:cubicBezTo>
                  <a:pt x="602" y="921"/>
                  <a:pt x="597" y="915"/>
                  <a:pt x="590" y="915"/>
                </a:cubicBezTo>
                <a:cubicBezTo>
                  <a:pt x="583" y="915"/>
                  <a:pt x="578" y="921"/>
                  <a:pt x="578" y="927"/>
                </a:cubicBezTo>
                <a:cubicBezTo>
                  <a:pt x="578" y="934"/>
                  <a:pt x="583" y="940"/>
                  <a:pt x="590" y="940"/>
                </a:cubicBezTo>
                <a:cubicBezTo>
                  <a:pt x="597" y="940"/>
                  <a:pt x="602" y="934"/>
                  <a:pt x="602" y="927"/>
                </a:cubicBezTo>
                <a:close/>
                <a:moveTo>
                  <a:pt x="1230" y="984"/>
                </a:moveTo>
                <a:cubicBezTo>
                  <a:pt x="1230" y="991"/>
                  <a:pt x="1235" y="997"/>
                  <a:pt x="1242" y="997"/>
                </a:cubicBezTo>
                <a:cubicBezTo>
                  <a:pt x="1249" y="997"/>
                  <a:pt x="1254" y="992"/>
                  <a:pt x="1255" y="985"/>
                </a:cubicBezTo>
                <a:cubicBezTo>
                  <a:pt x="1255" y="978"/>
                  <a:pt x="1250" y="973"/>
                  <a:pt x="1243" y="972"/>
                </a:cubicBezTo>
                <a:cubicBezTo>
                  <a:pt x="1236" y="972"/>
                  <a:pt x="1230" y="977"/>
                  <a:pt x="1230" y="984"/>
                </a:cubicBezTo>
                <a:close/>
                <a:moveTo>
                  <a:pt x="1030" y="598"/>
                </a:moveTo>
                <a:cubicBezTo>
                  <a:pt x="1023" y="598"/>
                  <a:pt x="1018" y="602"/>
                  <a:pt x="1017" y="609"/>
                </a:cubicBezTo>
                <a:cubicBezTo>
                  <a:pt x="1016" y="615"/>
                  <a:pt x="1021" y="622"/>
                  <a:pt x="1028" y="622"/>
                </a:cubicBezTo>
                <a:cubicBezTo>
                  <a:pt x="1035" y="623"/>
                  <a:pt x="1040" y="618"/>
                  <a:pt x="1041" y="611"/>
                </a:cubicBezTo>
                <a:cubicBezTo>
                  <a:pt x="1042" y="604"/>
                  <a:pt x="1037" y="598"/>
                  <a:pt x="1030" y="598"/>
                </a:cubicBezTo>
                <a:close/>
                <a:moveTo>
                  <a:pt x="783" y="1231"/>
                </a:moveTo>
                <a:cubicBezTo>
                  <a:pt x="790" y="1231"/>
                  <a:pt x="796" y="1225"/>
                  <a:pt x="796" y="1218"/>
                </a:cubicBezTo>
                <a:cubicBezTo>
                  <a:pt x="796" y="1211"/>
                  <a:pt x="790" y="1206"/>
                  <a:pt x="783" y="1206"/>
                </a:cubicBezTo>
                <a:cubicBezTo>
                  <a:pt x="776" y="1206"/>
                  <a:pt x="771" y="1212"/>
                  <a:pt x="771" y="1219"/>
                </a:cubicBezTo>
                <a:cubicBezTo>
                  <a:pt x="772" y="1225"/>
                  <a:pt x="777" y="1231"/>
                  <a:pt x="783" y="1231"/>
                </a:cubicBezTo>
                <a:close/>
                <a:moveTo>
                  <a:pt x="694" y="678"/>
                </a:moveTo>
                <a:cubicBezTo>
                  <a:pt x="687" y="678"/>
                  <a:pt x="682" y="682"/>
                  <a:pt x="681" y="689"/>
                </a:cubicBezTo>
                <a:cubicBezTo>
                  <a:pt x="680" y="696"/>
                  <a:pt x="685" y="702"/>
                  <a:pt x="692" y="702"/>
                </a:cubicBezTo>
                <a:cubicBezTo>
                  <a:pt x="699" y="703"/>
                  <a:pt x="704" y="698"/>
                  <a:pt x="705" y="692"/>
                </a:cubicBezTo>
                <a:cubicBezTo>
                  <a:pt x="706" y="685"/>
                  <a:pt x="701" y="679"/>
                  <a:pt x="694" y="678"/>
                </a:cubicBezTo>
                <a:close/>
                <a:moveTo>
                  <a:pt x="1183" y="745"/>
                </a:moveTo>
                <a:cubicBezTo>
                  <a:pt x="1190" y="745"/>
                  <a:pt x="1195" y="739"/>
                  <a:pt x="1195" y="732"/>
                </a:cubicBezTo>
                <a:cubicBezTo>
                  <a:pt x="1194" y="726"/>
                  <a:pt x="1189" y="721"/>
                  <a:pt x="1182" y="721"/>
                </a:cubicBezTo>
                <a:cubicBezTo>
                  <a:pt x="1176" y="721"/>
                  <a:pt x="1171" y="726"/>
                  <a:pt x="1170" y="733"/>
                </a:cubicBezTo>
                <a:cubicBezTo>
                  <a:pt x="1170" y="739"/>
                  <a:pt x="1176" y="745"/>
                  <a:pt x="1183" y="745"/>
                </a:cubicBezTo>
                <a:close/>
                <a:moveTo>
                  <a:pt x="837" y="1235"/>
                </a:moveTo>
                <a:cubicBezTo>
                  <a:pt x="844" y="1236"/>
                  <a:pt x="850" y="1231"/>
                  <a:pt x="850" y="1224"/>
                </a:cubicBezTo>
                <a:cubicBezTo>
                  <a:pt x="850" y="1217"/>
                  <a:pt x="845" y="1212"/>
                  <a:pt x="838" y="1211"/>
                </a:cubicBezTo>
                <a:cubicBezTo>
                  <a:pt x="832" y="1211"/>
                  <a:pt x="826" y="1217"/>
                  <a:pt x="826" y="1223"/>
                </a:cubicBezTo>
                <a:cubicBezTo>
                  <a:pt x="826" y="1229"/>
                  <a:pt x="831" y="1235"/>
                  <a:pt x="837" y="1235"/>
                </a:cubicBezTo>
                <a:close/>
                <a:moveTo>
                  <a:pt x="962" y="605"/>
                </a:moveTo>
                <a:cubicBezTo>
                  <a:pt x="962" y="611"/>
                  <a:pt x="968" y="617"/>
                  <a:pt x="975" y="617"/>
                </a:cubicBezTo>
                <a:cubicBezTo>
                  <a:pt x="981" y="617"/>
                  <a:pt x="986" y="612"/>
                  <a:pt x="986" y="605"/>
                </a:cubicBezTo>
                <a:cubicBezTo>
                  <a:pt x="986" y="598"/>
                  <a:pt x="981" y="593"/>
                  <a:pt x="975" y="593"/>
                </a:cubicBezTo>
                <a:cubicBezTo>
                  <a:pt x="968" y="593"/>
                  <a:pt x="963" y="598"/>
                  <a:pt x="962" y="605"/>
                </a:cubicBezTo>
                <a:close/>
                <a:moveTo>
                  <a:pt x="759" y="1201"/>
                </a:moveTo>
                <a:cubicBezTo>
                  <a:pt x="766" y="1201"/>
                  <a:pt x="771" y="1196"/>
                  <a:pt x="771" y="1189"/>
                </a:cubicBezTo>
                <a:cubicBezTo>
                  <a:pt x="771" y="1183"/>
                  <a:pt x="765" y="1177"/>
                  <a:pt x="759" y="1177"/>
                </a:cubicBezTo>
                <a:cubicBezTo>
                  <a:pt x="752" y="1177"/>
                  <a:pt x="747" y="1183"/>
                  <a:pt x="747" y="1190"/>
                </a:cubicBezTo>
                <a:cubicBezTo>
                  <a:pt x="747" y="1197"/>
                  <a:pt x="752" y="1202"/>
                  <a:pt x="759" y="1201"/>
                </a:cubicBezTo>
                <a:close/>
                <a:moveTo>
                  <a:pt x="711" y="666"/>
                </a:moveTo>
                <a:cubicBezTo>
                  <a:pt x="711" y="672"/>
                  <a:pt x="716" y="677"/>
                  <a:pt x="723" y="677"/>
                </a:cubicBezTo>
                <a:cubicBezTo>
                  <a:pt x="730" y="677"/>
                  <a:pt x="735" y="672"/>
                  <a:pt x="735" y="666"/>
                </a:cubicBezTo>
                <a:cubicBezTo>
                  <a:pt x="735" y="659"/>
                  <a:pt x="729" y="653"/>
                  <a:pt x="723" y="653"/>
                </a:cubicBezTo>
                <a:cubicBezTo>
                  <a:pt x="716" y="654"/>
                  <a:pt x="711" y="659"/>
                  <a:pt x="711" y="666"/>
                </a:cubicBezTo>
                <a:close/>
                <a:moveTo>
                  <a:pt x="1158" y="691"/>
                </a:moveTo>
                <a:cubicBezTo>
                  <a:pt x="1151" y="691"/>
                  <a:pt x="1146" y="697"/>
                  <a:pt x="1146" y="704"/>
                </a:cubicBezTo>
                <a:cubicBezTo>
                  <a:pt x="1146" y="710"/>
                  <a:pt x="1152" y="715"/>
                  <a:pt x="1158" y="715"/>
                </a:cubicBezTo>
                <a:cubicBezTo>
                  <a:pt x="1165" y="715"/>
                  <a:pt x="1170" y="709"/>
                  <a:pt x="1170" y="703"/>
                </a:cubicBezTo>
                <a:cubicBezTo>
                  <a:pt x="1170" y="696"/>
                  <a:pt x="1164" y="691"/>
                  <a:pt x="1158" y="691"/>
                </a:cubicBezTo>
                <a:close/>
                <a:moveTo>
                  <a:pt x="1031" y="1225"/>
                </a:moveTo>
                <a:cubicBezTo>
                  <a:pt x="1038" y="1225"/>
                  <a:pt x="1043" y="1220"/>
                  <a:pt x="1043" y="1213"/>
                </a:cubicBezTo>
                <a:cubicBezTo>
                  <a:pt x="1043" y="1206"/>
                  <a:pt x="1037" y="1201"/>
                  <a:pt x="1031" y="1201"/>
                </a:cubicBezTo>
                <a:cubicBezTo>
                  <a:pt x="1024" y="1201"/>
                  <a:pt x="1019" y="1207"/>
                  <a:pt x="1019" y="1213"/>
                </a:cubicBezTo>
                <a:cubicBezTo>
                  <a:pt x="1019" y="1220"/>
                  <a:pt x="1024" y="1225"/>
                  <a:pt x="1031" y="1225"/>
                </a:cubicBezTo>
                <a:close/>
                <a:moveTo>
                  <a:pt x="959" y="1233"/>
                </a:moveTo>
                <a:cubicBezTo>
                  <a:pt x="959" y="1226"/>
                  <a:pt x="954" y="1221"/>
                  <a:pt x="948" y="1221"/>
                </a:cubicBezTo>
                <a:cubicBezTo>
                  <a:pt x="941" y="1221"/>
                  <a:pt x="936" y="1226"/>
                  <a:pt x="935" y="1232"/>
                </a:cubicBezTo>
                <a:cubicBezTo>
                  <a:pt x="935" y="1239"/>
                  <a:pt x="940" y="1245"/>
                  <a:pt x="947" y="1245"/>
                </a:cubicBezTo>
                <a:cubicBezTo>
                  <a:pt x="954" y="1245"/>
                  <a:pt x="959" y="1240"/>
                  <a:pt x="959" y="1233"/>
                </a:cubicBezTo>
                <a:close/>
                <a:moveTo>
                  <a:pt x="893" y="1240"/>
                </a:moveTo>
                <a:cubicBezTo>
                  <a:pt x="900" y="1240"/>
                  <a:pt x="904" y="1235"/>
                  <a:pt x="905" y="1229"/>
                </a:cubicBezTo>
                <a:cubicBezTo>
                  <a:pt x="905" y="1222"/>
                  <a:pt x="899" y="1217"/>
                  <a:pt x="893" y="1217"/>
                </a:cubicBezTo>
                <a:cubicBezTo>
                  <a:pt x="886" y="1216"/>
                  <a:pt x="880" y="1222"/>
                  <a:pt x="881" y="1229"/>
                </a:cubicBezTo>
                <a:cubicBezTo>
                  <a:pt x="881" y="1235"/>
                  <a:pt x="886" y="1240"/>
                  <a:pt x="893" y="1240"/>
                </a:cubicBezTo>
                <a:close/>
                <a:moveTo>
                  <a:pt x="617" y="793"/>
                </a:moveTo>
                <a:cubicBezTo>
                  <a:pt x="617" y="800"/>
                  <a:pt x="622" y="806"/>
                  <a:pt x="629" y="806"/>
                </a:cubicBezTo>
                <a:cubicBezTo>
                  <a:pt x="635" y="807"/>
                  <a:pt x="641" y="801"/>
                  <a:pt x="641" y="795"/>
                </a:cubicBezTo>
                <a:cubicBezTo>
                  <a:pt x="642" y="789"/>
                  <a:pt x="637" y="783"/>
                  <a:pt x="630" y="783"/>
                </a:cubicBezTo>
                <a:cubicBezTo>
                  <a:pt x="623" y="782"/>
                  <a:pt x="618" y="787"/>
                  <a:pt x="617" y="793"/>
                </a:cubicBezTo>
                <a:close/>
                <a:moveTo>
                  <a:pt x="920" y="589"/>
                </a:moveTo>
                <a:cubicBezTo>
                  <a:pt x="914" y="589"/>
                  <a:pt x="908" y="594"/>
                  <a:pt x="908" y="600"/>
                </a:cubicBezTo>
                <a:cubicBezTo>
                  <a:pt x="908" y="607"/>
                  <a:pt x="913" y="613"/>
                  <a:pt x="920" y="613"/>
                </a:cubicBezTo>
                <a:cubicBezTo>
                  <a:pt x="927" y="612"/>
                  <a:pt x="932" y="607"/>
                  <a:pt x="932" y="600"/>
                </a:cubicBezTo>
                <a:cubicBezTo>
                  <a:pt x="932" y="594"/>
                  <a:pt x="926" y="589"/>
                  <a:pt x="920" y="589"/>
                </a:cubicBezTo>
                <a:close/>
                <a:moveTo>
                  <a:pt x="1215" y="846"/>
                </a:moveTo>
                <a:cubicBezTo>
                  <a:pt x="1215" y="852"/>
                  <a:pt x="1220" y="858"/>
                  <a:pt x="1226" y="858"/>
                </a:cubicBezTo>
                <a:cubicBezTo>
                  <a:pt x="1233" y="859"/>
                  <a:pt x="1239" y="853"/>
                  <a:pt x="1239" y="846"/>
                </a:cubicBezTo>
                <a:cubicBezTo>
                  <a:pt x="1239" y="840"/>
                  <a:pt x="1234" y="834"/>
                  <a:pt x="1227" y="834"/>
                </a:cubicBezTo>
                <a:cubicBezTo>
                  <a:pt x="1221" y="834"/>
                  <a:pt x="1215" y="840"/>
                  <a:pt x="1215" y="846"/>
                </a:cubicBezTo>
                <a:close/>
                <a:moveTo>
                  <a:pt x="1178" y="1100"/>
                </a:moveTo>
                <a:cubicBezTo>
                  <a:pt x="1185" y="1100"/>
                  <a:pt x="1190" y="1095"/>
                  <a:pt x="1190" y="1089"/>
                </a:cubicBezTo>
                <a:cubicBezTo>
                  <a:pt x="1190" y="1082"/>
                  <a:pt x="1185" y="1077"/>
                  <a:pt x="1178" y="1077"/>
                </a:cubicBezTo>
                <a:cubicBezTo>
                  <a:pt x="1172" y="1077"/>
                  <a:pt x="1167" y="1082"/>
                  <a:pt x="1167" y="1089"/>
                </a:cubicBezTo>
                <a:cubicBezTo>
                  <a:pt x="1167" y="1095"/>
                  <a:pt x="1172" y="1100"/>
                  <a:pt x="1178" y="1100"/>
                </a:cubicBezTo>
                <a:close/>
                <a:moveTo>
                  <a:pt x="1060" y="1200"/>
                </a:moveTo>
                <a:cubicBezTo>
                  <a:pt x="1067" y="1201"/>
                  <a:pt x="1072" y="1195"/>
                  <a:pt x="1073" y="1189"/>
                </a:cubicBezTo>
                <a:cubicBezTo>
                  <a:pt x="1073" y="1182"/>
                  <a:pt x="1067" y="1177"/>
                  <a:pt x="1061" y="1177"/>
                </a:cubicBezTo>
                <a:cubicBezTo>
                  <a:pt x="1054" y="1177"/>
                  <a:pt x="1049" y="1182"/>
                  <a:pt x="1049" y="1188"/>
                </a:cubicBezTo>
                <a:cubicBezTo>
                  <a:pt x="1049" y="1195"/>
                  <a:pt x="1054" y="1200"/>
                  <a:pt x="1060" y="1200"/>
                </a:cubicBezTo>
                <a:close/>
                <a:moveTo>
                  <a:pt x="1225" y="1010"/>
                </a:moveTo>
                <a:cubicBezTo>
                  <a:pt x="1225" y="1003"/>
                  <a:pt x="1220" y="998"/>
                  <a:pt x="1214" y="998"/>
                </a:cubicBezTo>
                <a:cubicBezTo>
                  <a:pt x="1207" y="997"/>
                  <a:pt x="1201" y="1003"/>
                  <a:pt x="1201" y="1009"/>
                </a:cubicBezTo>
                <a:cubicBezTo>
                  <a:pt x="1201" y="1015"/>
                  <a:pt x="1207" y="1021"/>
                  <a:pt x="1213" y="1021"/>
                </a:cubicBezTo>
                <a:cubicBezTo>
                  <a:pt x="1219" y="1021"/>
                  <a:pt x="1225" y="1016"/>
                  <a:pt x="1225" y="1010"/>
                </a:cubicBezTo>
                <a:close/>
                <a:moveTo>
                  <a:pt x="734" y="1171"/>
                </a:moveTo>
                <a:cubicBezTo>
                  <a:pt x="741" y="1171"/>
                  <a:pt x="746" y="1166"/>
                  <a:pt x="746" y="1159"/>
                </a:cubicBezTo>
                <a:cubicBezTo>
                  <a:pt x="746" y="1153"/>
                  <a:pt x="741" y="1148"/>
                  <a:pt x="734" y="1148"/>
                </a:cubicBezTo>
                <a:cubicBezTo>
                  <a:pt x="727" y="1148"/>
                  <a:pt x="722" y="1153"/>
                  <a:pt x="722" y="1160"/>
                </a:cubicBezTo>
                <a:cubicBezTo>
                  <a:pt x="722" y="1166"/>
                  <a:pt x="728" y="1172"/>
                  <a:pt x="734" y="1171"/>
                </a:cubicBezTo>
                <a:close/>
                <a:moveTo>
                  <a:pt x="837" y="632"/>
                </a:moveTo>
                <a:cubicBezTo>
                  <a:pt x="843" y="632"/>
                  <a:pt x="848" y="627"/>
                  <a:pt x="848" y="620"/>
                </a:cubicBezTo>
                <a:cubicBezTo>
                  <a:pt x="848" y="613"/>
                  <a:pt x="843" y="608"/>
                  <a:pt x="836" y="609"/>
                </a:cubicBezTo>
                <a:cubicBezTo>
                  <a:pt x="830" y="609"/>
                  <a:pt x="824" y="614"/>
                  <a:pt x="824" y="621"/>
                </a:cubicBezTo>
                <a:cubicBezTo>
                  <a:pt x="825" y="627"/>
                  <a:pt x="830" y="632"/>
                  <a:pt x="837" y="632"/>
                </a:cubicBezTo>
                <a:close/>
                <a:moveTo>
                  <a:pt x="626" y="957"/>
                </a:moveTo>
                <a:cubicBezTo>
                  <a:pt x="626" y="951"/>
                  <a:pt x="621" y="945"/>
                  <a:pt x="615" y="945"/>
                </a:cubicBezTo>
                <a:cubicBezTo>
                  <a:pt x="609" y="945"/>
                  <a:pt x="603" y="951"/>
                  <a:pt x="603" y="957"/>
                </a:cubicBezTo>
                <a:cubicBezTo>
                  <a:pt x="603" y="964"/>
                  <a:pt x="608" y="969"/>
                  <a:pt x="614" y="969"/>
                </a:cubicBezTo>
                <a:cubicBezTo>
                  <a:pt x="621" y="969"/>
                  <a:pt x="626" y="964"/>
                  <a:pt x="626" y="957"/>
                </a:cubicBezTo>
                <a:close/>
                <a:moveTo>
                  <a:pt x="635" y="1053"/>
                </a:moveTo>
                <a:cubicBezTo>
                  <a:pt x="642" y="1053"/>
                  <a:pt x="647" y="1047"/>
                  <a:pt x="647" y="1041"/>
                </a:cubicBezTo>
                <a:cubicBezTo>
                  <a:pt x="647" y="1034"/>
                  <a:pt x="641" y="1029"/>
                  <a:pt x="635" y="1029"/>
                </a:cubicBezTo>
                <a:cubicBezTo>
                  <a:pt x="629" y="1029"/>
                  <a:pt x="623" y="1035"/>
                  <a:pt x="623" y="1041"/>
                </a:cubicBezTo>
                <a:cubicBezTo>
                  <a:pt x="623" y="1048"/>
                  <a:pt x="629" y="1053"/>
                  <a:pt x="635" y="1053"/>
                </a:cubicBezTo>
                <a:close/>
                <a:moveTo>
                  <a:pt x="1054" y="627"/>
                </a:moveTo>
                <a:cubicBezTo>
                  <a:pt x="1047" y="627"/>
                  <a:pt x="1042" y="632"/>
                  <a:pt x="1042" y="639"/>
                </a:cubicBezTo>
                <a:cubicBezTo>
                  <a:pt x="1042" y="645"/>
                  <a:pt x="1047" y="651"/>
                  <a:pt x="1054" y="651"/>
                </a:cubicBezTo>
                <a:cubicBezTo>
                  <a:pt x="1060" y="651"/>
                  <a:pt x="1066" y="646"/>
                  <a:pt x="1066" y="639"/>
                </a:cubicBezTo>
                <a:cubicBezTo>
                  <a:pt x="1066" y="633"/>
                  <a:pt x="1061" y="627"/>
                  <a:pt x="1054" y="627"/>
                </a:cubicBezTo>
                <a:close/>
                <a:moveTo>
                  <a:pt x="658" y="758"/>
                </a:moveTo>
                <a:cubicBezTo>
                  <a:pt x="652" y="758"/>
                  <a:pt x="647" y="763"/>
                  <a:pt x="647" y="769"/>
                </a:cubicBezTo>
                <a:cubicBezTo>
                  <a:pt x="647" y="776"/>
                  <a:pt x="653" y="781"/>
                  <a:pt x="659" y="781"/>
                </a:cubicBezTo>
                <a:cubicBezTo>
                  <a:pt x="666" y="781"/>
                  <a:pt x="671" y="776"/>
                  <a:pt x="671" y="769"/>
                </a:cubicBezTo>
                <a:cubicBezTo>
                  <a:pt x="670" y="763"/>
                  <a:pt x="665" y="757"/>
                  <a:pt x="658" y="758"/>
                </a:cubicBezTo>
                <a:close/>
                <a:moveTo>
                  <a:pt x="1119" y="1150"/>
                </a:moveTo>
                <a:cubicBezTo>
                  <a:pt x="1126" y="1150"/>
                  <a:pt x="1131" y="1145"/>
                  <a:pt x="1131" y="1138"/>
                </a:cubicBezTo>
                <a:cubicBezTo>
                  <a:pt x="1131" y="1132"/>
                  <a:pt x="1126" y="1126"/>
                  <a:pt x="1120" y="1126"/>
                </a:cubicBezTo>
                <a:cubicBezTo>
                  <a:pt x="1113" y="1126"/>
                  <a:pt x="1108" y="1132"/>
                  <a:pt x="1108" y="1139"/>
                </a:cubicBezTo>
                <a:cubicBezTo>
                  <a:pt x="1108" y="1145"/>
                  <a:pt x="1113" y="1150"/>
                  <a:pt x="1119" y="1150"/>
                </a:cubicBezTo>
                <a:close/>
                <a:moveTo>
                  <a:pt x="660" y="1083"/>
                </a:moveTo>
                <a:cubicBezTo>
                  <a:pt x="666" y="1083"/>
                  <a:pt x="672" y="1077"/>
                  <a:pt x="672" y="1070"/>
                </a:cubicBezTo>
                <a:cubicBezTo>
                  <a:pt x="672" y="1064"/>
                  <a:pt x="666" y="1059"/>
                  <a:pt x="659" y="1059"/>
                </a:cubicBezTo>
                <a:cubicBezTo>
                  <a:pt x="653" y="1059"/>
                  <a:pt x="648" y="1064"/>
                  <a:pt x="648" y="1071"/>
                </a:cubicBezTo>
                <a:cubicBezTo>
                  <a:pt x="648" y="1077"/>
                  <a:pt x="654" y="1083"/>
                  <a:pt x="660" y="1083"/>
                </a:cubicBezTo>
                <a:close/>
                <a:moveTo>
                  <a:pt x="709" y="1118"/>
                </a:moveTo>
                <a:cubicBezTo>
                  <a:pt x="703" y="1118"/>
                  <a:pt x="698" y="1123"/>
                  <a:pt x="698" y="1129"/>
                </a:cubicBezTo>
                <a:cubicBezTo>
                  <a:pt x="697" y="1136"/>
                  <a:pt x="702" y="1141"/>
                  <a:pt x="709" y="1141"/>
                </a:cubicBezTo>
                <a:cubicBezTo>
                  <a:pt x="715" y="1141"/>
                  <a:pt x="721" y="1136"/>
                  <a:pt x="721" y="1130"/>
                </a:cubicBezTo>
                <a:cubicBezTo>
                  <a:pt x="721" y="1124"/>
                  <a:pt x="716" y="1118"/>
                  <a:pt x="709" y="1118"/>
                </a:cubicBezTo>
                <a:close/>
                <a:moveTo>
                  <a:pt x="975" y="1220"/>
                </a:moveTo>
                <a:cubicBezTo>
                  <a:pt x="982" y="1220"/>
                  <a:pt x="988" y="1215"/>
                  <a:pt x="988" y="1208"/>
                </a:cubicBezTo>
                <a:cubicBezTo>
                  <a:pt x="988" y="1202"/>
                  <a:pt x="983" y="1196"/>
                  <a:pt x="976" y="1196"/>
                </a:cubicBezTo>
                <a:cubicBezTo>
                  <a:pt x="970" y="1196"/>
                  <a:pt x="965" y="1202"/>
                  <a:pt x="965" y="1208"/>
                </a:cubicBezTo>
                <a:cubicBezTo>
                  <a:pt x="964" y="1214"/>
                  <a:pt x="969" y="1219"/>
                  <a:pt x="975" y="1220"/>
                </a:cubicBezTo>
                <a:close/>
                <a:moveTo>
                  <a:pt x="1229" y="956"/>
                </a:moveTo>
                <a:cubicBezTo>
                  <a:pt x="1229" y="949"/>
                  <a:pt x="1224" y="944"/>
                  <a:pt x="1217" y="944"/>
                </a:cubicBezTo>
                <a:cubicBezTo>
                  <a:pt x="1211" y="944"/>
                  <a:pt x="1206" y="949"/>
                  <a:pt x="1206" y="955"/>
                </a:cubicBezTo>
                <a:cubicBezTo>
                  <a:pt x="1206" y="962"/>
                  <a:pt x="1211" y="967"/>
                  <a:pt x="1217" y="967"/>
                </a:cubicBezTo>
                <a:cubicBezTo>
                  <a:pt x="1224" y="967"/>
                  <a:pt x="1229" y="962"/>
                  <a:pt x="1229" y="956"/>
                </a:cubicBezTo>
                <a:close/>
                <a:moveTo>
                  <a:pt x="1201" y="805"/>
                </a:moveTo>
                <a:cubicBezTo>
                  <a:pt x="1195" y="805"/>
                  <a:pt x="1190" y="811"/>
                  <a:pt x="1191" y="817"/>
                </a:cubicBezTo>
                <a:cubicBezTo>
                  <a:pt x="1191" y="823"/>
                  <a:pt x="1196" y="828"/>
                  <a:pt x="1202" y="828"/>
                </a:cubicBezTo>
                <a:cubicBezTo>
                  <a:pt x="1209" y="828"/>
                  <a:pt x="1214" y="823"/>
                  <a:pt x="1214" y="816"/>
                </a:cubicBezTo>
                <a:cubicBezTo>
                  <a:pt x="1214" y="810"/>
                  <a:pt x="1208" y="805"/>
                  <a:pt x="1201" y="805"/>
                </a:cubicBezTo>
                <a:close/>
                <a:moveTo>
                  <a:pt x="813" y="1205"/>
                </a:moveTo>
                <a:cubicBezTo>
                  <a:pt x="819" y="1206"/>
                  <a:pt x="825" y="1200"/>
                  <a:pt x="825" y="1194"/>
                </a:cubicBezTo>
                <a:cubicBezTo>
                  <a:pt x="825" y="1187"/>
                  <a:pt x="820" y="1182"/>
                  <a:pt x="814" y="1182"/>
                </a:cubicBezTo>
                <a:cubicBezTo>
                  <a:pt x="807" y="1182"/>
                  <a:pt x="802" y="1187"/>
                  <a:pt x="802" y="1194"/>
                </a:cubicBezTo>
                <a:cubicBezTo>
                  <a:pt x="802" y="1200"/>
                  <a:pt x="807" y="1205"/>
                  <a:pt x="813" y="1205"/>
                </a:cubicBezTo>
                <a:close/>
                <a:moveTo>
                  <a:pt x="1090" y="1175"/>
                </a:moveTo>
                <a:cubicBezTo>
                  <a:pt x="1096" y="1175"/>
                  <a:pt x="1102" y="1170"/>
                  <a:pt x="1101" y="1164"/>
                </a:cubicBezTo>
                <a:cubicBezTo>
                  <a:pt x="1101" y="1157"/>
                  <a:pt x="1096" y="1152"/>
                  <a:pt x="1089" y="1152"/>
                </a:cubicBezTo>
                <a:cubicBezTo>
                  <a:pt x="1083" y="1152"/>
                  <a:pt x="1078" y="1158"/>
                  <a:pt x="1078" y="1164"/>
                </a:cubicBezTo>
                <a:cubicBezTo>
                  <a:pt x="1078" y="1171"/>
                  <a:pt x="1083" y="1175"/>
                  <a:pt x="1090" y="1175"/>
                </a:cubicBezTo>
                <a:close/>
                <a:moveTo>
                  <a:pt x="1149" y="1125"/>
                </a:moveTo>
                <a:cubicBezTo>
                  <a:pt x="1155" y="1125"/>
                  <a:pt x="1161" y="1120"/>
                  <a:pt x="1161" y="1113"/>
                </a:cubicBezTo>
                <a:cubicBezTo>
                  <a:pt x="1161" y="1107"/>
                  <a:pt x="1156" y="1102"/>
                  <a:pt x="1149" y="1102"/>
                </a:cubicBezTo>
                <a:cubicBezTo>
                  <a:pt x="1143" y="1102"/>
                  <a:pt x="1138" y="1107"/>
                  <a:pt x="1138" y="1113"/>
                </a:cubicBezTo>
                <a:cubicBezTo>
                  <a:pt x="1138" y="1120"/>
                  <a:pt x="1143" y="1125"/>
                  <a:pt x="1149" y="1125"/>
                </a:cubicBezTo>
                <a:close/>
                <a:moveTo>
                  <a:pt x="696" y="1100"/>
                </a:moveTo>
                <a:cubicBezTo>
                  <a:pt x="696" y="1094"/>
                  <a:pt x="691" y="1089"/>
                  <a:pt x="684" y="1089"/>
                </a:cubicBezTo>
                <a:cubicBezTo>
                  <a:pt x="678" y="1089"/>
                  <a:pt x="673" y="1094"/>
                  <a:pt x="673" y="1100"/>
                </a:cubicBezTo>
                <a:cubicBezTo>
                  <a:pt x="673" y="1107"/>
                  <a:pt x="678" y="1112"/>
                  <a:pt x="685" y="1112"/>
                </a:cubicBezTo>
                <a:cubicBezTo>
                  <a:pt x="691" y="1112"/>
                  <a:pt x="696" y="1107"/>
                  <a:pt x="696" y="1100"/>
                </a:cubicBezTo>
                <a:close/>
                <a:moveTo>
                  <a:pt x="613" y="848"/>
                </a:moveTo>
                <a:cubicBezTo>
                  <a:pt x="613" y="854"/>
                  <a:pt x="618" y="860"/>
                  <a:pt x="625" y="860"/>
                </a:cubicBezTo>
                <a:cubicBezTo>
                  <a:pt x="632" y="860"/>
                  <a:pt x="637" y="855"/>
                  <a:pt x="637" y="848"/>
                </a:cubicBezTo>
                <a:cubicBezTo>
                  <a:pt x="636" y="842"/>
                  <a:pt x="631" y="836"/>
                  <a:pt x="625" y="836"/>
                </a:cubicBezTo>
                <a:cubicBezTo>
                  <a:pt x="619" y="836"/>
                  <a:pt x="613" y="842"/>
                  <a:pt x="613" y="848"/>
                </a:cubicBezTo>
                <a:close/>
                <a:moveTo>
                  <a:pt x="620" y="914"/>
                </a:moveTo>
                <a:cubicBezTo>
                  <a:pt x="626" y="914"/>
                  <a:pt x="632" y="909"/>
                  <a:pt x="631" y="903"/>
                </a:cubicBezTo>
                <a:cubicBezTo>
                  <a:pt x="631" y="896"/>
                  <a:pt x="626" y="891"/>
                  <a:pt x="619" y="891"/>
                </a:cubicBezTo>
                <a:cubicBezTo>
                  <a:pt x="613" y="891"/>
                  <a:pt x="608" y="896"/>
                  <a:pt x="608" y="902"/>
                </a:cubicBezTo>
                <a:cubicBezTo>
                  <a:pt x="608" y="909"/>
                  <a:pt x="613" y="914"/>
                  <a:pt x="620" y="914"/>
                </a:cubicBezTo>
                <a:close/>
                <a:moveTo>
                  <a:pt x="1211" y="900"/>
                </a:moveTo>
                <a:cubicBezTo>
                  <a:pt x="1211" y="907"/>
                  <a:pt x="1216" y="912"/>
                  <a:pt x="1222" y="913"/>
                </a:cubicBezTo>
                <a:cubicBezTo>
                  <a:pt x="1229" y="913"/>
                  <a:pt x="1234" y="908"/>
                  <a:pt x="1235" y="901"/>
                </a:cubicBezTo>
                <a:cubicBezTo>
                  <a:pt x="1235" y="895"/>
                  <a:pt x="1229" y="889"/>
                  <a:pt x="1223" y="889"/>
                </a:cubicBezTo>
                <a:cubicBezTo>
                  <a:pt x="1217" y="889"/>
                  <a:pt x="1211" y="894"/>
                  <a:pt x="1211" y="900"/>
                </a:cubicBezTo>
                <a:close/>
                <a:moveTo>
                  <a:pt x="807" y="633"/>
                </a:moveTo>
                <a:cubicBezTo>
                  <a:pt x="800" y="633"/>
                  <a:pt x="795" y="639"/>
                  <a:pt x="795" y="645"/>
                </a:cubicBezTo>
                <a:cubicBezTo>
                  <a:pt x="795" y="652"/>
                  <a:pt x="801" y="657"/>
                  <a:pt x="807" y="657"/>
                </a:cubicBezTo>
                <a:cubicBezTo>
                  <a:pt x="813" y="656"/>
                  <a:pt x="818" y="651"/>
                  <a:pt x="818" y="645"/>
                </a:cubicBezTo>
                <a:cubicBezTo>
                  <a:pt x="818" y="639"/>
                  <a:pt x="813" y="634"/>
                  <a:pt x="807" y="633"/>
                </a:cubicBezTo>
                <a:close/>
                <a:moveTo>
                  <a:pt x="1067" y="669"/>
                </a:moveTo>
                <a:cubicBezTo>
                  <a:pt x="1067" y="675"/>
                  <a:pt x="1072" y="680"/>
                  <a:pt x="1078" y="680"/>
                </a:cubicBezTo>
                <a:cubicBezTo>
                  <a:pt x="1085" y="681"/>
                  <a:pt x="1090" y="675"/>
                  <a:pt x="1090" y="669"/>
                </a:cubicBezTo>
                <a:cubicBezTo>
                  <a:pt x="1090" y="663"/>
                  <a:pt x="1085" y="657"/>
                  <a:pt x="1079" y="657"/>
                </a:cubicBezTo>
                <a:cubicBezTo>
                  <a:pt x="1072" y="657"/>
                  <a:pt x="1067" y="663"/>
                  <a:pt x="1067" y="669"/>
                </a:cubicBezTo>
                <a:close/>
                <a:moveTo>
                  <a:pt x="999" y="623"/>
                </a:moveTo>
                <a:cubicBezTo>
                  <a:pt x="993" y="623"/>
                  <a:pt x="988" y="628"/>
                  <a:pt x="988" y="635"/>
                </a:cubicBezTo>
                <a:cubicBezTo>
                  <a:pt x="988" y="641"/>
                  <a:pt x="993" y="646"/>
                  <a:pt x="999" y="646"/>
                </a:cubicBezTo>
                <a:cubicBezTo>
                  <a:pt x="1006" y="646"/>
                  <a:pt x="1011" y="641"/>
                  <a:pt x="1011" y="635"/>
                </a:cubicBezTo>
                <a:cubicBezTo>
                  <a:pt x="1011" y="629"/>
                  <a:pt x="1006" y="623"/>
                  <a:pt x="999" y="623"/>
                </a:cubicBezTo>
                <a:close/>
                <a:moveTo>
                  <a:pt x="891" y="637"/>
                </a:moveTo>
                <a:cubicBezTo>
                  <a:pt x="897" y="637"/>
                  <a:pt x="902" y="632"/>
                  <a:pt x="902" y="626"/>
                </a:cubicBezTo>
                <a:cubicBezTo>
                  <a:pt x="903" y="619"/>
                  <a:pt x="898" y="614"/>
                  <a:pt x="891" y="614"/>
                </a:cubicBezTo>
                <a:cubicBezTo>
                  <a:pt x="885" y="614"/>
                  <a:pt x="879" y="619"/>
                  <a:pt x="879" y="626"/>
                </a:cubicBezTo>
                <a:cubicBezTo>
                  <a:pt x="880" y="632"/>
                  <a:pt x="885" y="637"/>
                  <a:pt x="891" y="637"/>
                </a:cubicBezTo>
                <a:close/>
                <a:moveTo>
                  <a:pt x="1166" y="788"/>
                </a:moveTo>
                <a:cubicBezTo>
                  <a:pt x="1166" y="794"/>
                  <a:pt x="1172" y="799"/>
                  <a:pt x="1178" y="799"/>
                </a:cubicBezTo>
                <a:cubicBezTo>
                  <a:pt x="1184" y="799"/>
                  <a:pt x="1189" y="794"/>
                  <a:pt x="1189" y="787"/>
                </a:cubicBezTo>
                <a:cubicBezTo>
                  <a:pt x="1189" y="781"/>
                  <a:pt x="1183" y="776"/>
                  <a:pt x="1177" y="776"/>
                </a:cubicBezTo>
                <a:cubicBezTo>
                  <a:pt x="1171" y="776"/>
                  <a:pt x="1166" y="782"/>
                  <a:pt x="1166" y="788"/>
                </a:cubicBezTo>
                <a:close/>
                <a:moveTo>
                  <a:pt x="923" y="1215"/>
                </a:moveTo>
                <a:cubicBezTo>
                  <a:pt x="929" y="1215"/>
                  <a:pt x="934" y="1210"/>
                  <a:pt x="934" y="1204"/>
                </a:cubicBezTo>
                <a:cubicBezTo>
                  <a:pt x="934" y="1197"/>
                  <a:pt x="929" y="1192"/>
                  <a:pt x="922" y="1192"/>
                </a:cubicBezTo>
                <a:cubicBezTo>
                  <a:pt x="916" y="1192"/>
                  <a:pt x="911" y="1198"/>
                  <a:pt x="911" y="1205"/>
                </a:cubicBezTo>
                <a:cubicBezTo>
                  <a:pt x="911" y="1211"/>
                  <a:pt x="917" y="1216"/>
                  <a:pt x="923" y="1215"/>
                </a:cubicBezTo>
                <a:close/>
                <a:moveTo>
                  <a:pt x="1195" y="1035"/>
                </a:moveTo>
                <a:cubicBezTo>
                  <a:pt x="1195" y="1029"/>
                  <a:pt x="1190" y="1024"/>
                  <a:pt x="1184" y="1023"/>
                </a:cubicBezTo>
                <a:cubicBezTo>
                  <a:pt x="1177" y="1023"/>
                  <a:pt x="1172" y="1029"/>
                  <a:pt x="1172" y="1035"/>
                </a:cubicBezTo>
                <a:cubicBezTo>
                  <a:pt x="1172" y="1042"/>
                  <a:pt x="1178" y="1047"/>
                  <a:pt x="1184" y="1046"/>
                </a:cubicBezTo>
                <a:cubicBezTo>
                  <a:pt x="1190" y="1046"/>
                  <a:pt x="1195" y="1041"/>
                  <a:pt x="1195" y="1035"/>
                </a:cubicBezTo>
                <a:close/>
                <a:moveTo>
                  <a:pt x="688" y="756"/>
                </a:moveTo>
                <a:cubicBezTo>
                  <a:pt x="695" y="757"/>
                  <a:pt x="700" y="752"/>
                  <a:pt x="700" y="746"/>
                </a:cubicBezTo>
                <a:cubicBezTo>
                  <a:pt x="701" y="739"/>
                  <a:pt x="696" y="734"/>
                  <a:pt x="690" y="733"/>
                </a:cubicBezTo>
                <a:cubicBezTo>
                  <a:pt x="684" y="733"/>
                  <a:pt x="678" y="738"/>
                  <a:pt x="677" y="744"/>
                </a:cubicBezTo>
                <a:cubicBezTo>
                  <a:pt x="677" y="750"/>
                  <a:pt x="682" y="756"/>
                  <a:pt x="688" y="756"/>
                </a:cubicBezTo>
                <a:close/>
                <a:moveTo>
                  <a:pt x="651" y="988"/>
                </a:moveTo>
                <a:cubicBezTo>
                  <a:pt x="651" y="981"/>
                  <a:pt x="646" y="976"/>
                  <a:pt x="640" y="976"/>
                </a:cubicBezTo>
                <a:cubicBezTo>
                  <a:pt x="634" y="975"/>
                  <a:pt x="628" y="981"/>
                  <a:pt x="628" y="987"/>
                </a:cubicBezTo>
                <a:cubicBezTo>
                  <a:pt x="628" y="993"/>
                  <a:pt x="633" y="999"/>
                  <a:pt x="639" y="999"/>
                </a:cubicBezTo>
                <a:cubicBezTo>
                  <a:pt x="645" y="999"/>
                  <a:pt x="651" y="994"/>
                  <a:pt x="651" y="988"/>
                </a:cubicBezTo>
                <a:close/>
                <a:moveTo>
                  <a:pt x="945" y="618"/>
                </a:moveTo>
                <a:cubicBezTo>
                  <a:pt x="939" y="618"/>
                  <a:pt x="933" y="623"/>
                  <a:pt x="933" y="630"/>
                </a:cubicBezTo>
                <a:cubicBezTo>
                  <a:pt x="933" y="636"/>
                  <a:pt x="938" y="641"/>
                  <a:pt x="945" y="641"/>
                </a:cubicBezTo>
                <a:cubicBezTo>
                  <a:pt x="951" y="641"/>
                  <a:pt x="956" y="636"/>
                  <a:pt x="956" y="630"/>
                </a:cubicBezTo>
                <a:cubicBezTo>
                  <a:pt x="956" y="624"/>
                  <a:pt x="952" y="619"/>
                  <a:pt x="945" y="618"/>
                </a:cubicBezTo>
                <a:close/>
                <a:moveTo>
                  <a:pt x="1092" y="699"/>
                </a:moveTo>
                <a:cubicBezTo>
                  <a:pt x="1092" y="705"/>
                  <a:pt x="1097" y="710"/>
                  <a:pt x="1103" y="710"/>
                </a:cubicBezTo>
                <a:cubicBezTo>
                  <a:pt x="1110" y="710"/>
                  <a:pt x="1115" y="705"/>
                  <a:pt x="1115" y="699"/>
                </a:cubicBezTo>
                <a:cubicBezTo>
                  <a:pt x="1115" y="692"/>
                  <a:pt x="1110" y="687"/>
                  <a:pt x="1103" y="687"/>
                </a:cubicBezTo>
                <a:cubicBezTo>
                  <a:pt x="1097" y="687"/>
                  <a:pt x="1092" y="693"/>
                  <a:pt x="1092" y="699"/>
                </a:cubicBezTo>
                <a:close/>
                <a:moveTo>
                  <a:pt x="868" y="1210"/>
                </a:moveTo>
                <a:cubicBezTo>
                  <a:pt x="874" y="1210"/>
                  <a:pt x="879" y="1205"/>
                  <a:pt x="879" y="1199"/>
                </a:cubicBezTo>
                <a:cubicBezTo>
                  <a:pt x="879" y="1193"/>
                  <a:pt x="875" y="1188"/>
                  <a:pt x="868" y="1187"/>
                </a:cubicBezTo>
                <a:cubicBezTo>
                  <a:pt x="862" y="1187"/>
                  <a:pt x="857" y="1192"/>
                  <a:pt x="857" y="1198"/>
                </a:cubicBezTo>
                <a:cubicBezTo>
                  <a:pt x="856" y="1205"/>
                  <a:pt x="861" y="1210"/>
                  <a:pt x="868" y="1210"/>
                </a:cubicBezTo>
                <a:close/>
                <a:moveTo>
                  <a:pt x="778" y="658"/>
                </a:moveTo>
                <a:cubicBezTo>
                  <a:pt x="772" y="658"/>
                  <a:pt x="766" y="663"/>
                  <a:pt x="766" y="669"/>
                </a:cubicBezTo>
                <a:cubicBezTo>
                  <a:pt x="766" y="676"/>
                  <a:pt x="771" y="681"/>
                  <a:pt x="778" y="681"/>
                </a:cubicBezTo>
                <a:cubicBezTo>
                  <a:pt x="784" y="681"/>
                  <a:pt x="789" y="676"/>
                  <a:pt x="789" y="670"/>
                </a:cubicBezTo>
                <a:cubicBezTo>
                  <a:pt x="789" y="663"/>
                  <a:pt x="784" y="658"/>
                  <a:pt x="778" y="658"/>
                </a:cubicBezTo>
                <a:close/>
                <a:moveTo>
                  <a:pt x="1017" y="1184"/>
                </a:moveTo>
                <a:cubicBezTo>
                  <a:pt x="1017" y="1177"/>
                  <a:pt x="1013" y="1172"/>
                  <a:pt x="1006" y="1172"/>
                </a:cubicBezTo>
                <a:cubicBezTo>
                  <a:pt x="1000" y="1172"/>
                  <a:pt x="995" y="1177"/>
                  <a:pt x="995" y="1183"/>
                </a:cubicBezTo>
                <a:cubicBezTo>
                  <a:pt x="995" y="1189"/>
                  <a:pt x="1000" y="1194"/>
                  <a:pt x="1006" y="1195"/>
                </a:cubicBezTo>
                <a:cubicBezTo>
                  <a:pt x="1012" y="1195"/>
                  <a:pt x="1017" y="1190"/>
                  <a:pt x="1017" y="1184"/>
                </a:cubicBezTo>
                <a:close/>
                <a:moveTo>
                  <a:pt x="748" y="683"/>
                </a:moveTo>
                <a:cubicBezTo>
                  <a:pt x="741" y="683"/>
                  <a:pt x="736" y="688"/>
                  <a:pt x="736" y="695"/>
                </a:cubicBezTo>
                <a:cubicBezTo>
                  <a:pt x="736" y="701"/>
                  <a:pt x="741" y="706"/>
                  <a:pt x="748" y="706"/>
                </a:cubicBezTo>
                <a:cubicBezTo>
                  <a:pt x="754" y="706"/>
                  <a:pt x="759" y="701"/>
                  <a:pt x="759" y="695"/>
                </a:cubicBezTo>
                <a:cubicBezTo>
                  <a:pt x="759" y="688"/>
                  <a:pt x="754" y="683"/>
                  <a:pt x="748" y="683"/>
                </a:cubicBezTo>
                <a:close/>
                <a:moveTo>
                  <a:pt x="1141" y="758"/>
                </a:moveTo>
                <a:cubicBezTo>
                  <a:pt x="1141" y="764"/>
                  <a:pt x="1146" y="769"/>
                  <a:pt x="1153" y="769"/>
                </a:cubicBezTo>
                <a:cubicBezTo>
                  <a:pt x="1159" y="769"/>
                  <a:pt x="1164" y="764"/>
                  <a:pt x="1164" y="758"/>
                </a:cubicBezTo>
                <a:cubicBezTo>
                  <a:pt x="1164" y="751"/>
                  <a:pt x="1159" y="747"/>
                  <a:pt x="1153" y="746"/>
                </a:cubicBezTo>
                <a:cubicBezTo>
                  <a:pt x="1147" y="746"/>
                  <a:pt x="1141" y="751"/>
                  <a:pt x="1141" y="758"/>
                </a:cubicBezTo>
                <a:close/>
                <a:moveTo>
                  <a:pt x="800" y="1164"/>
                </a:moveTo>
                <a:cubicBezTo>
                  <a:pt x="800" y="1158"/>
                  <a:pt x="795" y="1153"/>
                  <a:pt x="788" y="1153"/>
                </a:cubicBezTo>
                <a:cubicBezTo>
                  <a:pt x="782" y="1153"/>
                  <a:pt x="777" y="1158"/>
                  <a:pt x="777" y="1165"/>
                </a:cubicBezTo>
                <a:cubicBezTo>
                  <a:pt x="778" y="1171"/>
                  <a:pt x="783" y="1176"/>
                  <a:pt x="789" y="1176"/>
                </a:cubicBezTo>
                <a:cubicBezTo>
                  <a:pt x="795" y="1176"/>
                  <a:pt x="800" y="1171"/>
                  <a:pt x="800" y="1164"/>
                </a:cubicBezTo>
                <a:close/>
                <a:moveTo>
                  <a:pt x="1117" y="728"/>
                </a:moveTo>
                <a:cubicBezTo>
                  <a:pt x="1117" y="734"/>
                  <a:pt x="1122" y="739"/>
                  <a:pt x="1128" y="739"/>
                </a:cubicBezTo>
                <a:cubicBezTo>
                  <a:pt x="1134" y="739"/>
                  <a:pt x="1139" y="734"/>
                  <a:pt x="1139" y="728"/>
                </a:cubicBezTo>
                <a:cubicBezTo>
                  <a:pt x="1139" y="722"/>
                  <a:pt x="1134" y="717"/>
                  <a:pt x="1128" y="716"/>
                </a:cubicBezTo>
                <a:cubicBezTo>
                  <a:pt x="1122" y="716"/>
                  <a:pt x="1117" y="721"/>
                  <a:pt x="1117" y="728"/>
                </a:cubicBezTo>
                <a:close/>
                <a:moveTo>
                  <a:pt x="643" y="823"/>
                </a:moveTo>
                <a:cubicBezTo>
                  <a:pt x="643" y="830"/>
                  <a:pt x="648" y="835"/>
                  <a:pt x="654" y="835"/>
                </a:cubicBezTo>
                <a:cubicBezTo>
                  <a:pt x="660" y="834"/>
                  <a:pt x="665" y="829"/>
                  <a:pt x="665" y="823"/>
                </a:cubicBezTo>
                <a:cubicBezTo>
                  <a:pt x="665" y="817"/>
                  <a:pt x="660" y="812"/>
                  <a:pt x="654" y="812"/>
                </a:cubicBezTo>
                <a:cubicBezTo>
                  <a:pt x="648" y="812"/>
                  <a:pt x="643" y="817"/>
                  <a:pt x="643" y="823"/>
                </a:cubicBezTo>
                <a:close/>
                <a:moveTo>
                  <a:pt x="1187" y="871"/>
                </a:moveTo>
                <a:cubicBezTo>
                  <a:pt x="1187" y="878"/>
                  <a:pt x="1192" y="883"/>
                  <a:pt x="1198" y="882"/>
                </a:cubicBezTo>
                <a:cubicBezTo>
                  <a:pt x="1205" y="882"/>
                  <a:pt x="1210" y="877"/>
                  <a:pt x="1209" y="871"/>
                </a:cubicBezTo>
                <a:cubicBezTo>
                  <a:pt x="1209" y="865"/>
                  <a:pt x="1204" y="860"/>
                  <a:pt x="1198" y="860"/>
                </a:cubicBezTo>
                <a:cubicBezTo>
                  <a:pt x="1192" y="860"/>
                  <a:pt x="1187" y="865"/>
                  <a:pt x="1187" y="871"/>
                </a:cubicBezTo>
                <a:close/>
                <a:moveTo>
                  <a:pt x="706" y="719"/>
                </a:moveTo>
                <a:cubicBezTo>
                  <a:pt x="706" y="725"/>
                  <a:pt x="711" y="730"/>
                  <a:pt x="717" y="730"/>
                </a:cubicBezTo>
                <a:cubicBezTo>
                  <a:pt x="724" y="731"/>
                  <a:pt x="729" y="726"/>
                  <a:pt x="729" y="720"/>
                </a:cubicBezTo>
                <a:cubicBezTo>
                  <a:pt x="729" y="713"/>
                  <a:pt x="724" y="708"/>
                  <a:pt x="718" y="708"/>
                </a:cubicBezTo>
                <a:cubicBezTo>
                  <a:pt x="712" y="708"/>
                  <a:pt x="707" y="713"/>
                  <a:pt x="706" y="719"/>
                </a:cubicBezTo>
                <a:close/>
                <a:moveTo>
                  <a:pt x="1188" y="969"/>
                </a:moveTo>
                <a:cubicBezTo>
                  <a:pt x="1182" y="969"/>
                  <a:pt x="1177" y="975"/>
                  <a:pt x="1177" y="981"/>
                </a:cubicBezTo>
                <a:cubicBezTo>
                  <a:pt x="1178" y="987"/>
                  <a:pt x="1183" y="991"/>
                  <a:pt x="1189" y="991"/>
                </a:cubicBezTo>
                <a:cubicBezTo>
                  <a:pt x="1195" y="991"/>
                  <a:pt x="1200" y="986"/>
                  <a:pt x="1200" y="980"/>
                </a:cubicBezTo>
                <a:cubicBezTo>
                  <a:pt x="1200" y="974"/>
                  <a:pt x="1194" y="969"/>
                  <a:pt x="1188" y="969"/>
                </a:cubicBezTo>
                <a:close/>
                <a:moveTo>
                  <a:pt x="633" y="933"/>
                </a:moveTo>
                <a:cubicBezTo>
                  <a:pt x="633" y="939"/>
                  <a:pt x="638" y="944"/>
                  <a:pt x="644" y="944"/>
                </a:cubicBezTo>
                <a:cubicBezTo>
                  <a:pt x="651" y="944"/>
                  <a:pt x="656" y="939"/>
                  <a:pt x="656" y="933"/>
                </a:cubicBezTo>
                <a:cubicBezTo>
                  <a:pt x="656" y="926"/>
                  <a:pt x="651" y="921"/>
                  <a:pt x="644" y="921"/>
                </a:cubicBezTo>
                <a:cubicBezTo>
                  <a:pt x="638" y="921"/>
                  <a:pt x="633" y="927"/>
                  <a:pt x="633" y="933"/>
                </a:cubicBezTo>
                <a:close/>
                <a:moveTo>
                  <a:pt x="1047" y="1159"/>
                </a:moveTo>
                <a:cubicBezTo>
                  <a:pt x="1047" y="1153"/>
                  <a:pt x="1042" y="1148"/>
                  <a:pt x="1036" y="1148"/>
                </a:cubicBezTo>
                <a:cubicBezTo>
                  <a:pt x="1030" y="1148"/>
                  <a:pt x="1025" y="1152"/>
                  <a:pt x="1025" y="1158"/>
                </a:cubicBezTo>
                <a:cubicBezTo>
                  <a:pt x="1025" y="1165"/>
                  <a:pt x="1030" y="1170"/>
                  <a:pt x="1036" y="1170"/>
                </a:cubicBezTo>
                <a:cubicBezTo>
                  <a:pt x="1042" y="1170"/>
                  <a:pt x="1047" y="1165"/>
                  <a:pt x="1047" y="1159"/>
                </a:cubicBezTo>
                <a:close/>
                <a:moveTo>
                  <a:pt x="1013" y="665"/>
                </a:moveTo>
                <a:cubicBezTo>
                  <a:pt x="1013" y="671"/>
                  <a:pt x="1018" y="675"/>
                  <a:pt x="1024" y="676"/>
                </a:cubicBezTo>
                <a:cubicBezTo>
                  <a:pt x="1030" y="676"/>
                  <a:pt x="1035" y="671"/>
                  <a:pt x="1035" y="665"/>
                </a:cubicBezTo>
                <a:cubicBezTo>
                  <a:pt x="1035" y="659"/>
                  <a:pt x="1030" y="653"/>
                  <a:pt x="1024" y="653"/>
                </a:cubicBezTo>
                <a:cubicBezTo>
                  <a:pt x="1018" y="653"/>
                  <a:pt x="1013" y="659"/>
                  <a:pt x="1013" y="665"/>
                </a:cubicBezTo>
                <a:close/>
                <a:moveTo>
                  <a:pt x="775" y="1134"/>
                </a:moveTo>
                <a:cubicBezTo>
                  <a:pt x="775" y="1128"/>
                  <a:pt x="770" y="1124"/>
                  <a:pt x="764" y="1124"/>
                </a:cubicBezTo>
                <a:cubicBezTo>
                  <a:pt x="758" y="1124"/>
                  <a:pt x="753" y="1129"/>
                  <a:pt x="753" y="1134"/>
                </a:cubicBezTo>
                <a:cubicBezTo>
                  <a:pt x="753" y="1140"/>
                  <a:pt x="758" y="1146"/>
                  <a:pt x="764" y="1146"/>
                </a:cubicBezTo>
                <a:cubicBezTo>
                  <a:pt x="770" y="1146"/>
                  <a:pt x="775" y="1141"/>
                  <a:pt x="775" y="1134"/>
                </a:cubicBezTo>
                <a:close/>
                <a:moveTo>
                  <a:pt x="661" y="878"/>
                </a:moveTo>
                <a:cubicBezTo>
                  <a:pt x="661" y="872"/>
                  <a:pt x="656" y="867"/>
                  <a:pt x="650" y="867"/>
                </a:cubicBezTo>
                <a:cubicBezTo>
                  <a:pt x="644" y="867"/>
                  <a:pt x="638" y="872"/>
                  <a:pt x="638" y="878"/>
                </a:cubicBezTo>
                <a:cubicBezTo>
                  <a:pt x="639" y="884"/>
                  <a:pt x="643" y="889"/>
                  <a:pt x="649" y="889"/>
                </a:cubicBezTo>
                <a:cubicBezTo>
                  <a:pt x="656" y="889"/>
                  <a:pt x="661" y="885"/>
                  <a:pt x="661" y="878"/>
                </a:cubicBezTo>
                <a:close/>
                <a:moveTo>
                  <a:pt x="850" y="649"/>
                </a:moveTo>
                <a:cubicBezTo>
                  <a:pt x="849" y="655"/>
                  <a:pt x="854" y="661"/>
                  <a:pt x="860" y="661"/>
                </a:cubicBezTo>
                <a:cubicBezTo>
                  <a:pt x="866" y="662"/>
                  <a:pt x="871" y="657"/>
                  <a:pt x="872" y="652"/>
                </a:cubicBezTo>
                <a:cubicBezTo>
                  <a:pt x="873" y="645"/>
                  <a:pt x="868" y="640"/>
                  <a:pt x="862" y="639"/>
                </a:cubicBezTo>
                <a:cubicBezTo>
                  <a:pt x="856" y="639"/>
                  <a:pt x="850" y="643"/>
                  <a:pt x="850" y="649"/>
                </a:cubicBezTo>
                <a:close/>
                <a:moveTo>
                  <a:pt x="1165" y="1060"/>
                </a:moveTo>
                <a:cubicBezTo>
                  <a:pt x="1165" y="1054"/>
                  <a:pt x="1160" y="1049"/>
                  <a:pt x="1154" y="1049"/>
                </a:cubicBezTo>
                <a:cubicBezTo>
                  <a:pt x="1148" y="1049"/>
                  <a:pt x="1143" y="1053"/>
                  <a:pt x="1143" y="1059"/>
                </a:cubicBezTo>
                <a:cubicBezTo>
                  <a:pt x="1142" y="1065"/>
                  <a:pt x="1147" y="1071"/>
                  <a:pt x="1153" y="1071"/>
                </a:cubicBezTo>
                <a:cubicBezTo>
                  <a:pt x="1159" y="1071"/>
                  <a:pt x="1165" y="1066"/>
                  <a:pt x="1165" y="1060"/>
                </a:cubicBezTo>
                <a:close/>
                <a:moveTo>
                  <a:pt x="1136" y="1085"/>
                </a:moveTo>
                <a:cubicBezTo>
                  <a:pt x="1136" y="1079"/>
                  <a:pt x="1130" y="1073"/>
                  <a:pt x="1124" y="1073"/>
                </a:cubicBezTo>
                <a:cubicBezTo>
                  <a:pt x="1118" y="1073"/>
                  <a:pt x="1113" y="1079"/>
                  <a:pt x="1114" y="1085"/>
                </a:cubicBezTo>
                <a:cubicBezTo>
                  <a:pt x="1114" y="1091"/>
                  <a:pt x="1119" y="1095"/>
                  <a:pt x="1125" y="1095"/>
                </a:cubicBezTo>
                <a:cubicBezTo>
                  <a:pt x="1131" y="1095"/>
                  <a:pt x="1136" y="1090"/>
                  <a:pt x="1136" y="1085"/>
                </a:cubicBezTo>
                <a:close/>
                <a:moveTo>
                  <a:pt x="676" y="1016"/>
                </a:moveTo>
                <a:cubicBezTo>
                  <a:pt x="676" y="1010"/>
                  <a:pt x="671" y="1005"/>
                  <a:pt x="665" y="1005"/>
                </a:cubicBezTo>
                <a:cubicBezTo>
                  <a:pt x="659" y="1005"/>
                  <a:pt x="653" y="1011"/>
                  <a:pt x="654" y="1017"/>
                </a:cubicBezTo>
                <a:cubicBezTo>
                  <a:pt x="654" y="1023"/>
                  <a:pt x="659" y="1028"/>
                  <a:pt x="666" y="1027"/>
                </a:cubicBezTo>
                <a:cubicBezTo>
                  <a:pt x="672" y="1027"/>
                  <a:pt x="676" y="1022"/>
                  <a:pt x="676" y="1016"/>
                </a:cubicBezTo>
                <a:close/>
                <a:moveTo>
                  <a:pt x="1182" y="926"/>
                </a:moveTo>
                <a:cubicBezTo>
                  <a:pt x="1182" y="932"/>
                  <a:pt x="1187" y="937"/>
                  <a:pt x="1193" y="937"/>
                </a:cubicBezTo>
                <a:cubicBezTo>
                  <a:pt x="1199" y="937"/>
                  <a:pt x="1204" y="932"/>
                  <a:pt x="1204" y="925"/>
                </a:cubicBezTo>
                <a:cubicBezTo>
                  <a:pt x="1204" y="919"/>
                  <a:pt x="1198" y="914"/>
                  <a:pt x="1192" y="914"/>
                </a:cubicBezTo>
                <a:cubicBezTo>
                  <a:pt x="1186" y="915"/>
                  <a:pt x="1182" y="920"/>
                  <a:pt x="1182" y="926"/>
                </a:cubicBezTo>
                <a:close/>
                <a:moveTo>
                  <a:pt x="854" y="1169"/>
                </a:moveTo>
                <a:cubicBezTo>
                  <a:pt x="854" y="1163"/>
                  <a:pt x="849" y="1158"/>
                  <a:pt x="844" y="1158"/>
                </a:cubicBezTo>
                <a:cubicBezTo>
                  <a:pt x="837" y="1158"/>
                  <a:pt x="833" y="1162"/>
                  <a:pt x="832" y="1168"/>
                </a:cubicBezTo>
                <a:cubicBezTo>
                  <a:pt x="832" y="1175"/>
                  <a:pt x="837" y="1180"/>
                  <a:pt x="843" y="1180"/>
                </a:cubicBezTo>
                <a:cubicBezTo>
                  <a:pt x="849" y="1180"/>
                  <a:pt x="854" y="1175"/>
                  <a:pt x="854" y="1169"/>
                </a:cubicBezTo>
                <a:close/>
                <a:moveTo>
                  <a:pt x="673" y="798"/>
                </a:moveTo>
                <a:cubicBezTo>
                  <a:pt x="672" y="804"/>
                  <a:pt x="678" y="810"/>
                  <a:pt x="684" y="810"/>
                </a:cubicBezTo>
                <a:cubicBezTo>
                  <a:pt x="690" y="810"/>
                  <a:pt x="695" y="804"/>
                  <a:pt x="695" y="798"/>
                </a:cubicBezTo>
                <a:cubicBezTo>
                  <a:pt x="695" y="792"/>
                  <a:pt x="690" y="788"/>
                  <a:pt x="684" y="788"/>
                </a:cubicBezTo>
                <a:cubicBezTo>
                  <a:pt x="678" y="788"/>
                  <a:pt x="673" y="792"/>
                  <a:pt x="673" y="798"/>
                </a:cubicBezTo>
                <a:close/>
                <a:moveTo>
                  <a:pt x="689" y="1057"/>
                </a:moveTo>
                <a:cubicBezTo>
                  <a:pt x="695" y="1058"/>
                  <a:pt x="701" y="1052"/>
                  <a:pt x="701" y="1046"/>
                </a:cubicBezTo>
                <a:cubicBezTo>
                  <a:pt x="701" y="1040"/>
                  <a:pt x="696" y="1035"/>
                  <a:pt x="690" y="1035"/>
                </a:cubicBezTo>
                <a:cubicBezTo>
                  <a:pt x="684" y="1035"/>
                  <a:pt x="679" y="1040"/>
                  <a:pt x="679" y="1046"/>
                </a:cubicBezTo>
                <a:cubicBezTo>
                  <a:pt x="679" y="1052"/>
                  <a:pt x="683" y="1057"/>
                  <a:pt x="689" y="1057"/>
                </a:cubicBezTo>
                <a:close/>
                <a:moveTo>
                  <a:pt x="1173" y="831"/>
                </a:moveTo>
                <a:cubicBezTo>
                  <a:pt x="1167" y="831"/>
                  <a:pt x="1162" y="837"/>
                  <a:pt x="1162" y="843"/>
                </a:cubicBezTo>
                <a:cubicBezTo>
                  <a:pt x="1162" y="849"/>
                  <a:pt x="1168" y="853"/>
                  <a:pt x="1174" y="853"/>
                </a:cubicBezTo>
                <a:cubicBezTo>
                  <a:pt x="1180" y="853"/>
                  <a:pt x="1184" y="848"/>
                  <a:pt x="1184" y="842"/>
                </a:cubicBezTo>
                <a:cubicBezTo>
                  <a:pt x="1184" y="836"/>
                  <a:pt x="1179" y="831"/>
                  <a:pt x="1173" y="831"/>
                </a:cubicBezTo>
                <a:close/>
                <a:moveTo>
                  <a:pt x="952" y="1167"/>
                </a:moveTo>
                <a:cubicBezTo>
                  <a:pt x="946" y="1167"/>
                  <a:pt x="940" y="1172"/>
                  <a:pt x="940" y="1178"/>
                </a:cubicBezTo>
                <a:cubicBezTo>
                  <a:pt x="940" y="1184"/>
                  <a:pt x="945" y="1189"/>
                  <a:pt x="951" y="1189"/>
                </a:cubicBezTo>
                <a:cubicBezTo>
                  <a:pt x="958" y="1189"/>
                  <a:pt x="962" y="1185"/>
                  <a:pt x="962" y="1179"/>
                </a:cubicBezTo>
                <a:cubicBezTo>
                  <a:pt x="963" y="1173"/>
                  <a:pt x="958" y="1167"/>
                  <a:pt x="952" y="1167"/>
                </a:cubicBezTo>
                <a:close/>
                <a:moveTo>
                  <a:pt x="680" y="963"/>
                </a:moveTo>
                <a:cubicBezTo>
                  <a:pt x="680" y="957"/>
                  <a:pt x="675" y="952"/>
                  <a:pt x="669" y="952"/>
                </a:cubicBezTo>
                <a:cubicBezTo>
                  <a:pt x="663" y="952"/>
                  <a:pt x="659" y="956"/>
                  <a:pt x="658" y="962"/>
                </a:cubicBezTo>
                <a:cubicBezTo>
                  <a:pt x="658" y="968"/>
                  <a:pt x="663" y="973"/>
                  <a:pt x="669" y="973"/>
                </a:cubicBezTo>
                <a:cubicBezTo>
                  <a:pt x="675" y="973"/>
                  <a:pt x="680" y="968"/>
                  <a:pt x="680" y="963"/>
                </a:cubicBezTo>
                <a:close/>
                <a:moveTo>
                  <a:pt x="959" y="660"/>
                </a:moveTo>
                <a:cubicBezTo>
                  <a:pt x="959" y="666"/>
                  <a:pt x="963" y="670"/>
                  <a:pt x="969" y="670"/>
                </a:cubicBezTo>
                <a:cubicBezTo>
                  <a:pt x="975" y="670"/>
                  <a:pt x="980" y="666"/>
                  <a:pt x="980" y="660"/>
                </a:cubicBezTo>
                <a:cubicBezTo>
                  <a:pt x="981" y="654"/>
                  <a:pt x="975" y="648"/>
                  <a:pt x="969" y="649"/>
                </a:cubicBezTo>
                <a:cubicBezTo>
                  <a:pt x="963" y="649"/>
                  <a:pt x="959" y="654"/>
                  <a:pt x="959" y="660"/>
                </a:cubicBezTo>
                <a:close/>
                <a:moveTo>
                  <a:pt x="750" y="1105"/>
                </a:moveTo>
                <a:cubicBezTo>
                  <a:pt x="750" y="1099"/>
                  <a:pt x="745" y="1094"/>
                  <a:pt x="740" y="1094"/>
                </a:cubicBezTo>
                <a:cubicBezTo>
                  <a:pt x="733" y="1094"/>
                  <a:pt x="728" y="1099"/>
                  <a:pt x="728" y="1105"/>
                </a:cubicBezTo>
                <a:cubicBezTo>
                  <a:pt x="729" y="1111"/>
                  <a:pt x="733" y="1116"/>
                  <a:pt x="739" y="1116"/>
                </a:cubicBezTo>
                <a:cubicBezTo>
                  <a:pt x="745" y="1116"/>
                  <a:pt x="750" y="1111"/>
                  <a:pt x="750" y="1105"/>
                </a:cubicBezTo>
                <a:close/>
                <a:moveTo>
                  <a:pt x="1065" y="1123"/>
                </a:moveTo>
                <a:cubicBezTo>
                  <a:pt x="1059" y="1123"/>
                  <a:pt x="1054" y="1128"/>
                  <a:pt x="1054" y="1134"/>
                </a:cubicBezTo>
                <a:cubicBezTo>
                  <a:pt x="1054" y="1140"/>
                  <a:pt x="1059" y="1145"/>
                  <a:pt x="1065" y="1145"/>
                </a:cubicBezTo>
                <a:cubicBezTo>
                  <a:pt x="1071" y="1145"/>
                  <a:pt x="1076" y="1140"/>
                  <a:pt x="1076" y="1134"/>
                </a:cubicBezTo>
                <a:cubicBezTo>
                  <a:pt x="1076" y="1128"/>
                  <a:pt x="1071" y="1123"/>
                  <a:pt x="1065" y="1123"/>
                </a:cubicBezTo>
                <a:close/>
                <a:moveTo>
                  <a:pt x="821" y="675"/>
                </a:moveTo>
                <a:cubicBezTo>
                  <a:pt x="820" y="681"/>
                  <a:pt x="825" y="686"/>
                  <a:pt x="831" y="686"/>
                </a:cubicBezTo>
                <a:cubicBezTo>
                  <a:pt x="837" y="686"/>
                  <a:pt x="842" y="681"/>
                  <a:pt x="842" y="675"/>
                </a:cubicBezTo>
                <a:cubicBezTo>
                  <a:pt x="842" y="669"/>
                  <a:pt x="837" y="664"/>
                  <a:pt x="832" y="664"/>
                </a:cubicBezTo>
                <a:cubicBezTo>
                  <a:pt x="826" y="664"/>
                  <a:pt x="821" y="669"/>
                  <a:pt x="821" y="675"/>
                </a:cubicBezTo>
                <a:close/>
                <a:moveTo>
                  <a:pt x="909" y="1174"/>
                </a:moveTo>
                <a:cubicBezTo>
                  <a:pt x="909" y="1168"/>
                  <a:pt x="903" y="1163"/>
                  <a:pt x="898" y="1163"/>
                </a:cubicBezTo>
                <a:cubicBezTo>
                  <a:pt x="891" y="1163"/>
                  <a:pt x="887" y="1168"/>
                  <a:pt x="887" y="1174"/>
                </a:cubicBezTo>
                <a:cubicBezTo>
                  <a:pt x="887" y="1180"/>
                  <a:pt x="892" y="1185"/>
                  <a:pt x="898" y="1185"/>
                </a:cubicBezTo>
                <a:cubicBezTo>
                  <a:pt x="904" y="1185"/>
                  <a:pt x="909" y="1179"/>
                  <a:pt x="909" y="1174"/>
                </a:cubicBezTo>
                <a:close/>
                <a:moveTo>
                  <a:pt x="1106" y="1109"/>
                </a:moveTo>
                <a:cubicBezTo>
                  <a:pt x="1106" y="1103"/>
                  <a:pt x="1101" y="1099"/>
                  <a:pt x="1095" y="1098"/>
                </a:cubicBezTo>
                <a:cubicBezTo>
                  <a:pt x="1089" y="1098"/>
                  <a:pt x="1084" y="1103"/>
                  <a:pt x="1084" y="1109"/>
                </a:cubicBezTo>
                <a:cubicBezTo>
                  <a:pt x="1083" y="1115"/>
                  <a:pt x="1089" y="1120"/>
                  <a:pt x="1095" y="1120"/>
                </a:cubicBezTo>
                <a:cubicBezTo>
                  <a:pt x="1101" y="1120"/>
                  <a:pt x="1106" y="1115"/>
                  <a:pt x="1106" y="1109"/>
                </a:cubicBezTo>
                <a:close/>
                <a:moveTo>
                  <a:pt x="1038" y="694"/>
                </a:moveTo>
                <a:cubicBezTo>
                  <a:pt x="1038" y="699"/>
                  <a:pt x="1043" y="704"/>
                  <a:pt x="1049" y="704"/>
                </a:cubicBezTo>
                <a:cubicBezTo>
                  <a:pt x="1055" y="705"/>
                  <a:pt x="1059" y="700"/>
                  <a:pt x="1060" y="694"/>
                </a:cubicBezTo>
                <a:cubicBezTo>
                  <a:pt x="1060" y="688"/>
                  <a:pt x="1055" y="683"/>
                  <a:pt x="1049" y="683"/>
                </a:cubicBezTo>
                <a:cubicBezTo>
                  <a:pt x="1043" y="683"/>
                  <a:pt x="1038" y="688"/>
                  <a:pt x="1038" y="694"/>
                </a:cubicBezTo>
                <a:close/>
                <a:moveTo>
                  <a:pt x="725" y="1076"/>
                </a:moveTo>
                <a:cubicBezTo>
                  <a:pt x="725" y="1070"/>
                  <a:pt x="720" y="1065"/>
                  <a:pt x="715" y="1065"/>
                </a:cubicBezTo>
                <a:cubicBezTo>
                  <a:pt x="709" y="1065"/>
                  <a:pt x="703" y="1070"/>
                  <a:pt x="703" y="1076"/>
                </a:cubicBezTo>
                <a:cubicBezTo>
                  <a:pt x="704" y="1082"/>
                  <a:pt x="709" y="1087"/>
                  <a:pt x="715" y="1087"/>
                </a:cubicBezTo>
                <a:cubicBezTo>
                  <a:pt x="721" y="1087"/>
                  <a:pt x="725" y="1082"/>
                  <a:pt x="725" y="1076"/>
                </a:cubicBezTo>
                <a:close/>
                <a:moveTo>
                  <a:pt x="916" y="665"/>
                </a:moveTo>
                <a:cubicBezTo>
                  <a:pt x="922" y="665"/>
                  <a:pt x="927" y="660"/>
                  <a:pt x="927" y="654"/>
                </a:cubicBezTo>
                <a:cubicBezTo>
                  <a:pt x="926" y="648"/>
                  <a:pt x="921" y="643"/>
                  <a:pt x="916" y="643"/>
                </a:cubicBezTo>
                <a:cubicBezTo>
                  <a:pt x="910" y="643"/>
                  <a:pt x="905" y="649"/>
                  <a:pt x="905" y="654"/>
                </a:cubicBezTo>
                <a:cubicBezTo>
                  <a:pt x="905" y="660"/>
                  <a:pt x="910" y="665"/>
                  <a:pt x="916" y="665"/>
                </a:cubicBezTo>
                <a:close/>
                <a:moveTo>
                  <a:pt x="689" y="853"/>
                </a:moveTo>
                <a:cubicBezTo>
                  <a:pt x="689" y="847"/>
                  <a:pt x="684" y="842"/>
                  <a:pt x="678" y="843"/>
                </a:cubicBezTo>
                <a:cubicBezTo>
                  <a:pt x="673" y="843"/>
                  <a:pt x="668" y="848"/>
                  <a:pt x="668" y="853"/>
                </a:cubicBezTo>
                <a:cubicBezTo>
                  <a:pt x="668" y="859"/>
                  <a:pt x="673" y="864"/>
                  <a:pt x="679" y="864"/>
                </a:cubicBezTo>
                <a:cubicBezTo>
                  <a:pt x="685" y="864"/>
                  <a:pt x="689" y="859"/>
                  <a:pt x="689" y="853"/>
                </a:cubicBezTo>
                <a:close/>
                <a:moveTo>
                  <a:pt x="703" y="774"/>
                </a:moveTo>
                <a:cubicBezTo>
                  <a:pt x="703" y="780"/>
                  <a:pt x="708" y="785"/>
                  <a:pt x="714" y="785"/>
                </a:cubicBezTo>
                <a:cubicBezTo>
                  <a:pt x="720" y="784"/>
                  <a:pt x="724" y="780"/>
                  <a:pt x="724" y="774"/>
                </a:cubicBezTo>
                <a:cubicBezTo>
                  <a:pt x="724" y="768"/>
                  <a:pt x="720" y="763"/>
                  <a:pt x="714" y="763"/>
                </a:cubicBezTo>
                <a:cubicBezTo>
                  <a:pt x="708" y="763"/>
                  <a:pt x="703" y="768"/>
                  <a:pt x="703" y="774"/>
                </a:cubicBezTo>
                <a:close/>
                <a:moveTo>
                  <a:pt x="1170" y="1005"/>
                </a:moveTo>
                <a:cubicBezTo>
                  <a:pt x="1169" y="999"/>
                  <a:pt x="1164" y="994"/>
                  <a:pt x="1158" y="994"/>
                </a:cubicBezTo>
                <a:cubicBezTo>
                  <a:pt x="1152" y="995"/>
                  <a:pt x="1148" y="1000"/>
                  <a:pt x="1148" y="1005"/>
                </a:cubicBezTo>
                <a:cubicBezTo>
                  <a:pt x="1148" y="1011"/>
                  <a:pt x="1153" y="1016"/>
                  <a:pt x="1159" y="1016"/>
                </a:cubicBezTo>
                <a:cubicBezTo>
                  <a:pt x="1165" y="1016"/>
                  <a:pt x="1170" y="1010"/>
                  <a:pt x="1170" y="1005"/>
                </a:cubicBezTo>
                <a:close/>
                <a:moveTo>
                  <a:pt x="1148" y="802"/>
                </a:moveTo>
                <a:cubicBezTo>
                  <a:pt x="1142" y="802"/>
                  <a:pt x="1138" y="807"/>
                  <a:pt x="1138" y="812"/>
                </a:cubicBezTo>
                <a:cubicBezTo>
                  <a:pt x="1138" y="818"/>
                  <a:pt x="1143" y="823"/>
                  <a:pt x="1149" y="823"/>
                </a:cubicBezTo>
                <a:cubicBezTo>
                  <a:pt x="1155" y="823"/>
                  <a:pt x="1160" y="818"/>
                  <a:pt x="1159" y="812"/>
                </a:cubicBezTo>
                <a:cubicBezTo>
                  <a:pt x="1159" y="806"/>
                  <a:pt x="1154" y="801"/>
                  <a:pt x="1148" y="802"/>
                </a:cubicBezTo>
                <a:close/>
                <a:moveTo>
                  <a:pt x="1158" y="895"/>
                </a:moveTo>
                <a:cubicBezTo>
                  <a:pt x="1157" y="901"/>
                  <a:pt x="1162" y="906"/>
                  <a:pt x="1168" y="907"/>
                </a:cubicBezTo>
                <a:cubicBezTo>
                  <a:pt x="1174" y="907"/>
                  <a:pt x="1179" y="902"/>
                  <a:pt x="1179" y="896"/>
                </a:cubicBezTo>
                <a:cubicBezTo>
                  <a:pt x="1179" y="890"/>
                  <a:pt x="1174" y="885"/>
                  <a:pt x="1168" y="885"/>
                </a:cubicBezTo>
                <a:cubicBezTo>
                  <a:pt x="1163" y="885"/>
                  <a:pt x="1158" y="890"/>
                  <a:pt x="1158" y="895"/>
                </a:cubicBezTo>
                <a:close/>
                <a:moveTo>
                  <a:pt x="1063" y="724"/>
                </a:moveTo>
                <a:cubicBezTo>
                  <a:pt x="1063" y="730"/>
                  <a:pt x="1068" y="734"/>
                  <a:pt x="1074" y="734"/>
                </a:cubicBezTo>
                <a:cubicBezTo>
                  <a:pt x="1080" y="734"/>
                  <a:pt x="1084" y="729"/>
                  <a:pt x="1084" y="723"/>
                </a:cubicBezTo>
                <a:cubicBezTo>
                  <a:pt x="1084" y="718"/>
                  <a:pt x="1079" y="713"/>
                  <a:pt x="1074" y="713"/>
                </a:cubicBezTo>
                <a:cubicBezTo>
                  <a:pt x="1068" y="713"/>
                  <a:pt x="1063" y="718"/>
                  <a:pt x="1063" y="724"/>
                </a:cubicBezTo>
                <a:close/>
                <a:moveTo>
                  <a:pt x="829" y="1140"/>
                </a:moveTo>
                <a:cubicBezTo>
                  <a:pt x="829" y="1134"/>
                  <a:pt x="824" y="1129"/>
                  <a:pt x="818" y="1129"/>
                </a:cubicBezTo>
                <a:cubicBezTo>
                  <a:pt x="813" y="1129"/>
                  <a:pt x="808" y="1134"/>
                  <a:pt x="808" y="1139"/>
                </a:cubicBezTo>
                <a:cubicBezTo>
                  <a:pt x="808" y="1145"/>
                  <a:pt x="812" y="1150"/>
                  <a:pt x="818" y="1150"/>
                </a:cubicBezTo>
                <a:cubicBezTo>
                  <a:pt x="824" y="1151"/>
                  <a:pt x="829" y="1146"/>
                  <a:pt x="829" y="1140"/>
                </a:cubicBezTo>
                <a:close/>
                <a:moveTo>
                  <a:pt x="792" y="700"/>
                </a:moveTo>
                <a:cubicBezTo>
                  <a:pt x="792" y="706"/>
                  <a:pt x="797" y="711"/>
                  <a:pt x="803" y="710"/>
                </a:cubicBezTo>
                <a:cubicBezTo>
                  <a:pt x="809" y="710"/>
                  <a:pt x="813" y="705"/>
                  <a:pt x="813" y="699"/>
                </a:cubicBezTo>
                <a:cubicBezTo>
                  <a:pt x="813" y="694"/>
                  <a:pt x="808" y="689"/>
                  <a:pt x="802" y="689"/>
                </a:cubicBezTo>
                <a:cubicBezTo>
                  <a:pt x="796" y="689"/>
                  <a:pt x="792" y="694"/>
                  <a:pt x="792" y="700"/>
                </a:cubicBezTo>
                <a:close/>
                <a:moveTo>
                  <a:pt x="875" y="679"/>
                </a:moveTo>
                <a:cubicBezTo>
                  <a:pt x="876" y="685"/>
                  <a:pt x="880" y="690"/>
                  <a:pt x="886" y="690"/>
                </a:cubicBezTo>
                <a:cubicBezTo>
                  <a:pt x="892" y="689"/>
                  <a:pt x="896" y="685"/>
                  <a:pt x="896" y="679"/>
                </a:cubicBezTo>
                <a:cubicBezTo>
                  <a:pt x="896" y="674"/>
                  <a:pt x="892" y="669"/>
                  <a:pt x="886" y="669"/>
                </a:cubicBezTo>
                <a:cubicBezTo>
                  <a:pt x="880" y="668"/>
                  <a:pt x="875" y="674"/>
                  <a:pt x="875" y="679"/>
                </a:cubicBezTo>
                <a:close/>
                <a:moveTo>
                  <a:pt x="985" y="690"/>
                </a:moveTo>
                <a:cubicBezTo>
                  <a:pt x="985" y="695"/>
                  <a:pt x="989" y="700"/>
                  <a:pt x="995" y="700"/>
                </a:cubicBezTo>
                <a:cubicBezTo>
                  <a:pt x="1001" y="700"/>
                  <a:pt x="1005" y="695"/>
                  <a:pt x="1005" y="689"/>
                </a:cubicBezTo>
                <a:cubicBezTo>
                  <a:pt x="1005" y="684"/>
                  <a:pt x="1001" y="679"/>
                  <a:pt x="995" y="679"/>
                </a:cubicBezTo>
                <a:cubicBezTo>
                  <a:pt x="989" y="679"/>
                  <a:pt x="984" y="684"/>
                  <a:pt x="985" y="690"/>
                </a:cubicBezTo>
                <a:close/>
                <a:moveTo>
                  <a:pt x="1098" y="743"/>
                </a:moveTo>
                <a:cubicBezTo>
                  <a:pt x="1093" y="743"/>
                  <a:pt x="1088" y="747"/>
                  <a:pt x="1088" y="753"/>
                </a:cubicBezTo>
                <a:cubicBezTo>
                  <a:pt x="1088" y="759"/>
                  <a:pt x="1092" y="764"/>
                  <a:pt x="1098" y="764"/>
                </a:cubicBezTo>
                <a:cubicBezTo>
                  <a:pt x="1104" y="764"/>
                  <a:pt x="1109" y="759"/>
                  <a:pt x="1109" y="753"/>
                </a:cubicBezTo>
                <a:cubicBezTo>
                  <a:pt x="1109" y="748"/>
                  <a:pt x="1104" y="743"/>
                  <a:pt x="1098" y="743"/>
                </a:cubicBezTo>
                <a:close/>
                <a:moveTo>
                  <a:pt x="1153" y="951"/>
                </a:moveTo>
                <a:cubicBezTo>
                  <a:pt x="1153" y="956"/>
                  <a:pt x="1158" y="961"/>
                  <a:pt x="1164" y="961"/>
                </a:cubicBezTo>
                <a:cubicBezTo>
                  <a:pt x="1169" y="961"/>
                  <a:pt x="1174" y="957"/>
                  <a:pt x="1174" y="951"/>
                </a:cubicBezTo>
                <a:cubicBezTo>
                  <a:pt x="1175" y="945"/>
                  <a:pt x="1170" y="940"/>
                  <a:pt x="1164" y="940"/>
                </a:cubicBezTo>
                <a:cubicBezTo>
                  <a:pt x="1158" y="940"/>
                  <a:pt x="1153" y="945"/>
                  <a:pt x="1153" y="951"/>
                </a:cubicBezTo>
                <a:close/>
                <a:moveTo>
                  <a:pt x="732" y="749"/>
                </a:moveTo>
                <a:cubicBezTo>
                  <a:pt x="732" y="755"/>
                  <a:pt x="736" y="760"/>
                  <a:pt x="742" y="760"/>
                </a:cubicBezTo>
                <a:cubicBezTo>
                  <a:pt x="748" y="760"/>
                  <a:pt x="753" y="755"/>
                  <a:pt x="753" y="750"/>
                </a:cubicBezTo>
                <a:cubicBezTo>
                  <a:pt x="753" y="744"/>
                  <a:pt x="749" y="739"/>
                  <a:pt x="743" y="739"/>
                </a:cubicBezTo>
                <a:cubicBezTo>
                  <a:pt x="737" y="739"/>
                  <a:pt x="732" y="743"/>
                  <a:pt x="732" y="749"/>
                </a:cubicBezTo>
                <a:close/>
                <a:moveTo>
                  <a:pt x="1124" y="772"/>
                </a:moveTo>
                <a:cubicBezTo>
                  <a:pt x="1118" y="772"/>
                  <a:pt x="1113" y="776"/>
                  <a:pt x="1113" y="782"/>
                </a:cubicBezTo>
                <a:cubicBezTo>
                  <a:pt x="1113" y="788"/>
                  <a:pt x="1118" y="793"/>
                  <a:pt x="1123" y="793"/>
                </a:cubicBezTo>
                <a:cubicBezTo>
                  <a:pt x="1129" y="793"/>
                  <a:pt x="1134" y="789"/>
                  <a:pt x="1134" y="783"/>
                </a:cubicBezTo>
                <a:cubicBezTo>
                  <a:pt x="1134" y="777"/>
                  <a:pt x="1130" y="772"/>
                  <a:pt x="1124" y="772"/>
                </a:cubicBezTo>
                <a:close/>
                <a:moveTo>
                  <a:pt x="664" y="908"/>
                </a:moveTo>
                <a:cubicBezTo>
                  <a:pt x="664" y="914"/>
                  <a:pt x="669" y="918"/>
                  <a:pt x="674" y="918"/>
                </a:cubicBezTo>
                <a:cubicBezTo>
                  <a:pt x="680" y="918"/>
                  <a:pt x="685" y="914"/>
                  <a:pt x="685" y="908"/>
                </a:cubicBezTo>
                <a:cubicBezTo>
                  <a:pt x="685" y="902"/>
                  <a:pt x="680" y="897"/>
                  <a:pt x="674" y="897"/>
                </a:cubicBezTo>
                <a:cubicBezTo>
                  <a:pt x="668" y="897"/>
                  <a:pt x="664" y="902"/>
                  <a:pt x="664" y="908"/>
                </a:cubicBezTo>
                <a:close/>
                <a:moveTo>
                  <a:pt x="762" y="724"/>
                </a:moveTo>
                <a:cubicBezTo>
                  <a:pt x="762" y="730"/>
                  <a:pt x="766" y="735"/>
                  <a:pt x="772" y="735"/>
                </a:cubicBezTo>
                <a:cubicBezTo>
                  <a:pt x="778" y="735"/>
                  <a:pt x="783" y="730"/>
                  <a:pt x="783" y="724"/>
                </a:cubicBezTo>
                <a:cubicBezTo>
                  <a:pt x="783" y="719"/>
                  <a:pt x="779" y="714"/>
                  <a:pt x="773" y="714"/>
                </a:cubicBezTo>
                <a:cubicBezTo>
                  <a:pt x="767" y="714"/>
                  <a:pt x="762" y="718"/>
                  <a:pt x="762" y="724"/>
                </a:cubicBezTo>
                <a:close/>
                <a:moveTo>
                  <a:pt x="992" y="1154"/>
                </a:moveTo>
                <a:cubicBezTo>
                  <a:pt x="992" y="1148"/>
                  <a:pt x="987" y="1143"/>
                  <a:pt x="981" y="1143"/>
                </a:cubicBezTo>
                <a:cubicBezTo>
                  <a:pt x="976" y="1143"/>
                  <a:pt x="971" y="1148"/>
                  <a:pt x="971" y="1153"/>
                </a:cubicBezTo>
                <a:cubicBezTo>
                  <a:pt x="971" y="1159"/>
                  <a:pt x="975" y="1164"/>
                  <a:pt x="981" y="1164"/>
                </a:cubicBezTo>
                <a:cubicBezTo>
                  <a:pt x="987" y="1164"/>
                  <a:pt x="992" y="1160"/>
                  <a:pt x="992" y="1154"/>
                </a:cubicBezTo>
                <a:close/>
                <a:moveTo>
                  <a:pt x="704" y="991"/>
                </a:moveTo>
                <a:cubicBezTo>
                  <a:pt x="704" y="986"/>
                  <a:pt x="700" y="981"/>
                  <a:pt x="694" y="981"/>
                </a:cubicBezTo>
                <a:cubicBezTo>
                  <a:pt x="688" y="981"/>
                  <a:pt x="683" y="986"/>
                  <a:pt x="684" y="992"/>
                </a:cubicBezTo>
                <a:cubicBezTo>
                  <a:pt x="684" y="998"/>
                  <a:pt x="688" y="1002"/>
                  <a:pt x="694" y="1002"/>
                </a:cubicBezTo>
                <a:cubicBezTo>
                  <a:pt x="700" y="1002"/>
                  <a:pt x="704" y="997"/>
                  <a:pt x="704" y="991"/>
                </a:cubicBezTo>
                <a:close/>
                <a:moveTo>
                  <a:pt x="804" y="1110"/>
                </a:moveTo>
                <a:cubicBezTo>
                  <a:pt x="804" y="1104"/>
                  <a:pt x="800" y="1100"/>
                  <a:pt x="794" y="1100"/>
                </a:cubicBezTo>
                <a:cubicBezTo>
                  <a:pt x="788" y="1100"/>
                  <a:pt x="784" y="1104"/>
                  <a:pt x="783" y="1110"/>
                </a:cubicBezTo>
                <a:cubicBezTo>
                  <a:pt x="783" y="1115"/>
                  <a:pt x="788" y="1120"/>
                  <a:pt x="793" y="1120"/>
                </a:cubicBezTo>
                <a:cubicBezTo>
                  <a:pt x="799" y="1121"/>
                  <a:pt x="804" y="1116"/>
                  <a:pt x="804" y="1110"/>
                </a:cubicBezTo>
                <a:close/>
                <a:moveTo>
                  <a:pt x="1139" y="1030"/>
                </a:moveTo>
                <a:cubicBezTo>
                  <a:pt x="1139" y="1024"/>
                  <a:pt x="1135" y="1020"/>
                  <a:pt x="1129" y="1020"/>
                </a:cubicBezTo>
                <a:cubicBezTo>
                  <a:pt x="1123" y="1020"/>
                  <a:pt x="1119" y="1024"/>
                  <a:pt x="1119" y="1030"/>
                </a:cubicBezTo>
                <a:cubicBezTo>
                  <a:pt x="1119" y="1035"/>
                  <a:pt x="1123" y="1040"/>
                  <a:pt x="1129" y="1040"/>
                </a:cubicBezTo>
                <a:cubicBezTo>
                  <a:pt x="1134" y="1040"/>
                  <a:pt x="1140" y="1035"/>
                  <a:pt x="1139" y="1030"/>
                </a:cubicBezTo>
                <a:close/>
                <a:moveTo>
                  <a:pt x="937" y="1149"/>
                </a:moveTo>
                <a:cubicBezTo>
                  <a:pt x="937" y="1143"/>
                  <a:pt x="932" y="1139"/>
                  <a:pt x="926" y="1139"/>
                </a:cubicBezTo>
                <a:cubicBezTo>
                  <a:pt x="921" y="1139"/>
                  <a:pt x="916" y="1144"/>
                  <a:pt x="916" y="1150"/>
                </a:cubicBezTo>
                <a:cubicBezTo>
                  <a:pt x="917" y="1155"/>
                  <a:pt x="922" y="1160"/>
                  <a:pt x="927" y="1160"/>
                </a:cubicBezTo>
                <a:cubicBezTo>
                  <a:pt x="933" y="1159"/>
                  <a:pt x="937" y="1155"/>
                  <a:pt x="937" y="1149"/>
                </a:cubicBezTo>
                <a:close/>
                <a:moveTo>
                  <a:pt x="930" y="684"/>
                </a:moveTo>
                <a:cubicBezTo>
                  <a:pt x="930" y="690"/>
                  <a:pt x="935" y="695"/>
                  <a:pt x="941" y="694"/>
                </a:cubicBezTo>
                <a:cubicBezTo>
                  <a:pt x="947" y="694"/>
                  <a:pt x="951" y="690"/>
                  <a:pt x="951" y="684"/>
                </a:cubicBezTo>
                <a:cubicBezTo>
                  <a:pt x="950" y="678"/>
                  <a:pt x="946" y="674"/>
                  <a:pt x="940" y="674"/>
                </a:cubicBezTo>
                <a:cubicBezTo>
                  <a:pt x="935" y="674"/>
                  <a:pt x="930" y="679"/>
                  <a:pt x="930" y="684"/>
                </a:cubicBezTo>
                <a:close/>
                <a:moveTo>
                  <a:pt x="882" y="1144"/>
                </a:moveTo>
                <a:cubicBezTo>
                  <a:pt x="882" y="1138"/>
                  <a:pt x="878" y="1134"/>
                  <a:pt x="872" y="1134"/>
                </a:cubicBezTo>
                <a:cubicBezTo>
                  <a:pt x="866" y="1134"/>
                  <a:pt x="862" y="1139"/>
                  <a:pt x="862" y="1144"/>
                </a:cubicBezTo>
                <a:cubicBezTo>
                  <a:pt x="862" y="1150"/>
                  <a:pt x="867" y="1155"/>
                  <a:pt x="872" y="1155"/>
                </a:cubicBezTo>
                <a:cubicBezTo>
                  <a:pt x="878" y="1154"/>
                  <a:pt x="882" y="1150"/>
                  <a:pt x="882" y="1144"/>
                </a:cubicBezTo>
                <a:close/>
                <a:moveTo>
                  <a:pt x="1011" y="1139"/>
                </a:moveTo>
                <a:cubicBezTo>
                  <a:pt x="1017" y="1139"/>
                  <a:pt x="1022" y="1134"/>
                  <a:pt x="1022" y="1129"/>
                </a:cubicBezTo>
                <a:cubicBezTo>
                  <a:pt x="1022" y="1123"/>
                  <a:pt x="1017" y="1119"/>
                  <a:pt x="1011" y="1119"/>
                </a:cubicBezTo>
                <a:cubicBezTo>
                  <a:pt x="1005" y="1119"/>
                  <a:pt x="1001" y="1123"/>
                  <a:pt x="1001" y="1129"/>
                </a:cubicBezTo>
                <a:cubicBezTo>
                  <a:pt x="1001" y="1134"/>
                  <a:pt x="1006" y="1139"/>
                  <a:pt x="1011" y="1139"/>
                </a:cubicBezTo>
                <a:close/>
                <a:moveTo>
                  <a:pt x="1110" y="1055"/>
                </a:moveTo>
                <a:cubicBezTo>
                  <a:pt x="1110" y="1050"/>
                  <a:pt x="1106" y="1045"/>
                  <a:pt x="1100" y="1044"/>
                </a:cubicBezTo>
                <a:cubicBezTo>
                  <a:pt x="1095" y="1044"/>
                  <a:pt x="1090" y="1049"/>
                  <a:pt x="1090" y="1054"/>
                </a:cubicBezTo>
                <a:cubicBezTo>
                  <a:pt x="1090" y="1060"/>
                  <a:pt x="1094" y="1064"/>
                  <a:pt x="1100" y="1065"/>
                </a:cubicBezTo>
                <a:cubicBezTo>
                  <a:pt x="1105" y="1065"/>
                  <a:pt x="1110" y="1060"/>
                  <a:pt x="1110" y="1055"/>
                </a:cubicBezTo>
                <a:close/>
                <a:moveTo>
                  <a:pt x="719" y="829"/>
                </a:moveTo>
                <a:cubicBezTo>
                  <a:pt x="719" y="824"/>
                  <a:pt x="715" y="819"/>
                  <a:pt x="709" y="818"/>
                </a:cubicBezTo>
                <a:cubicBezTo>
                  <a:pt x="704" y="818"/>
                  <a:pt x="699" y="822"/>
                  <a:pt x="698" y="828"/>
                </a:cubicBezTo>
                <a:cubicBezTo>
                  <a:pt x="698" y="833"/>
                  <a:pt x="702" y="838"/>
                  <a:pt x="707" y="839"/>
                </a:cubicBezTo>
                <a:cubicBezTo>
                  <a:pt x="713" y="839"/>
                  <a:pt x="718" y="835"/>
                  <a:pt x="719" y="829"/>
                </a:cubicBezTo>
                <a:close/>
                <a:moveTo>
                  <a:pt x="1133" y="867"/>
                </a:moveTo>
                <a:cubicBezTo>
                  <a:pt x="1133" y="873"/>
                  <a:pt x="1138" y="877"/>
                  <a:pt x="1144" y="877"/>
                </a:cubicBezTo>
                <a:cubicBezTo>
                  <a:pt x="1150" y="877"/>
                  <a:pt x="1154" y="872"/>
                  <a:pt x="1153" y="866"/>
                </a:cubicBezTo>
                <a:cubicBezTo>
                  <a:pt x="1153" y="861"/>
                  <a:pt x="1149" y="856"/>
                  <a:pt x="1143" y="857"/>
                </a:cubicBezTo>
                <a:cubicBezTo>
                  <a:pt x="1138" y="857"/>
                  <a:pt x="1133" y="862"/>
                  <a:pt x="1133" y="867"/>
                </a:cubicBezTo>
                <a:close/>
                <a:moveTo>
                  <a:pt x="718" y="1032"/>
                </a:moveTo>
                <a:cubicBezTo>
                  <a:pt x="723" y="1032"/>
                  <a:pt x="728" y="1028"/>
                  <a:pt x="729" y="1022"/>
                </a:cubicBezTo>
                <a:cubicBezTo>
                  <a:pt x="729" y="1017"/>
                  <a:pt x="725" y="1012"/>
                  <a:pt x="720" y="1011"/>
                </a:cubicBezTo>
                <a:cubicBezTo>
                  <a:pt x="714" y="1011"/>
                  <a:pt x="709" y="1015"/>
                  <a:pt x="708" y="1020"/>
                </a:cubicBezTo>
                <a:cubicBezTo>
                  <a:pt x="708" y="1026"/>
                  <a:pt x="712" y="1031"/>
                  <a:pt x="718" y="1032"/>
                </a:cubicBezTo>
                <a:close/>
                <a:moveTo>
                  <a:pt x="768" y="1090"/>
                </a:moveTo>
                <a:cubicBezTo>
                  <a:pt x="774" y="1090"/>
                  <a:pt x="778" y="1086"/>
                  <a:pt x="778" y="1080"/>
                </a:cubicBezTo>
                <a:cubicBezTo>
                  <a:pt x="778" y="1075"/>
                  <a:pt x="774" y="1070"/>
                  <a:pt x="769" y="1070"/>
                </a:cubicBezTo>
                <a:cubicBezTo>
                  <a:pt x="763" y="1070"/>
                  <a:pt x="758" y="1075"/>
                  <a:pt x="758" y="1080"/>
                </a:cubicBezTo>
                <a:cubicBezTo>
                  <a:pt x="758" y="1085"/>
                  <a:pt x="763" y="1090"/>
                  <a:pt x="768" y="1090"/>
                </a:cubicBezTo>
                <a:close/>
                <a:moveTo>
                  <a:pt x="1050" y="1104"/>
                </a:moveTo>
                <a:cubicBezTo>
                  <a:pt x="1050" y="1099"/>
                  <a:pt x="1045" y="1094"/>
                  <a:pt x="1040" y="1094"/>
                </a:cubicBezTo>
                <a:cubicBezTo>
                  <a:pt x="1035" y="1094"/>
                  <a:pt x="1030" y="1098"/>
                  <a:pt x="1030" y="1104"/>
                </a:cubicBezTo>
                <a:cubicBezTo>
                  <a:pt x="1030" y="1110"/>
                  <a:pt x="1034" y="1114"/>
                  <a:pt x="1040" y="1114"/>
                </a:cubicBezTo>
                <a:cubicBezTo>
                  <a:pt x="1046" y="1114"/>
                  <a:pt x="1051" y="1109"/>
                  <a:pt x="1050" y="1104"/>
                </a:cubicBezTo>
                <a:close/>
                <a:moveTo>
                  <a:pt x="1124" y="975"/>
                </a:moveTo>
                <a:cubicBezTo>
                  <a:pt x="1124" y="980"/>
                  <a:pt x="1128" y="985"/>
                  <a:pt x="1134" y="985"/>
                </a:cubicBezTo>
                <a:cubicBezTo>
                  <a:pt x="1139" y="985"/>
                  <a:pt x="1144" y="980"/>
                  <a:pt x="1144" y="975"/>
                </a:cubicBezTo>
                <a:cubicBezTo>
                  <a:pt x="1144" y="970"/>
                  <a:pt x="1139" y="965"/>
                  <a:pt x="1134" y="965"/>
                </a:cubicBezTo>
                <a:cubicBezTo>
                  <a:pt x="1129" y="965"/>
                  <a:pt x="1124" y="969"/>
                  <a:pt x="1124" y="975"/>
                </a:cubicBezTo>
                <a:close/>
                <a:moveTo>
                  <a:pt x="856" y="695"/>
                </a:moveTo>
                <a:cubicBezTo>
                  <a:pt x="850" y="695"/>
                  <a:pt x="846" y="700"/>
                  <a:pt x="846" y="705"/>
                </a:cubicBezTo>
                <a:cubicBezTo>
                  <a:pt x="846" y="711"/>
                  <a:pt x="851" y="715"/>
                  <a:pt x="856" y="715"/>
                </a:cubicBezTo>
                <a:cubicBezTo>
                  <a:pt x="861" y="715"/>
                  <a:pt x="866" y="710"/>
                  <a:pt x="866" y="705"/>
                </a:cubicBezTo>
                <a:cubicBezTo>
                  <a:pt x="866" y="700"/>
                  <a:pt x="861" y="695"/>
                  <a:pt x="856" y="695"/>
                </a:cubicBezTo>
                <a:close/>
                <a:moveTo>
                  <a:pt x="743" y="1061"/>
                </a:moveTo>
                <a:cubicBezTo>
                  <a:pt x="749" y="1061"/>
                  <a:pt x="754" y="1057"/>
                  <a:pt x="754" y="1051"/>
                </a:cubicBezTo>
                <a:cubicBezTo>
                  <a:pt x="754" y="1046"/>
                  <a:pt x="749" y="1041"/>
                  <a:pt x="743" y="1041"/>
                </a:cubicBezTo>
                <a:cubicBezTo>
                  <a:pt x="738" y="1041"/>
                  <a:pt x="734" y="1045"/>
                  <a:pt x="733" y="1051"/>
                </a:cubicBezTo>
                <a:cubicBezTo>
                  <a:pt x="733" y="1056"/>
                  <a:pt x="737" y="1061"/>
                  <a:pt x="743" y="1061"/>
                </a:cubicBezTo>
                <a:close/>
                <a:moveTo>
                  <a:pt x="1010" y="718"/>
                </a:moveTo>
                <a:cubicBezTo>
                  <a:pt x="1010" y="724"/>
                  <a:pt x="1014" y="728"/>
                  <a:pt x="1019" y="728"/>
                </a:cubicBezTo>
                <a:cubicBezTo>
                  <a:pt x="1025" y="729"/>
                  <a:pt x="1030" y="724"/>
                  <a:pt x="1030" y="718"/>
                </a:cubicBezTo>
                <a:cubicBezTo>
                  <a:pt x="1030" y="713"/>
                  <a:pt x="1025" y="709"/>
                  <a:pt x="1020" y="708"/>
                </a:cubicBezTo>
                <a:cubicBezTo>
                  <a:pt x="1015" y="708"/>
                  <a:pt x="1010" y="713"/>
                  <a:pt x="1010" y="718"/>
                </a:cubicBezTo>
                <a:close/>
                <a:moveTo>
                  <a:pt x="709" y="937"/>
                </a:moveTo>
                <a:cubicBezTo>
                  <a:pt x="709" y="932"/>
                  <a:pt x="705" y="927"/>
                  <a:pt x="700" y="927"/>
                </a:cubicBezTo>
                <a:cubicBezTo>
                  <a:pt x="694" y="926"/>
                  <a:pt x="689" y="931"/>
                  <a:pt x="689" y="937"/>
                </a:cubicBezTo>
                <a:cubicBezTo>
                  <a:pt x="689" y="942"/>
                  <a:pt x="693" y="947"/>
                  <a:pt x="699" y="947"/>
                </a:cubicBezTo>
                <a:cubicBezTo>
                  <a:pt x="704" y="947"/>
                  <a:pt x="709" y="942"/>
                  <a:pt x="709" y="937"/>
                </a:cubicBezTo>
                <a:close/>
                <a:moveTo>
                  <a:pt x="1070" y="1089"/>
                </a:moveTo>
                <a:cubicBezTo>
                  <a:pt x="1076" y="1089"/>
                  <a:pt x="1080" y="1085"/>
                  <a:pt x="1080" y="1079"/>
                </a:cubicBezTo>
                <a:cubicBezTo>
                  <a:pt x="1080" y="1073"/>
                  <a:pt x="1076" y="1069"/>
                  <a:pt x="1070" y="1069"/>
                </a:cubicBezTo>
                <a:cubicBezTo>
                  <a:pt x="1065" y="1069"/>
                  <a:pt x="1060" y="1074"/>
                  <a:pt x="1060" y="1079"/>
                </a:cubicBezTo>
                <a:cubicBezTo>
                  <a:pt x="1060" y="1084"/>
                  <a:pt x="1065" y="1089"/>
                  <a:pt x="1070" y="1089"/>
                </a:cubicBezTo>
                <a:close/>
                <a:moveTo>
                  <a:pt x="693" y="883"/>
                </a:moveTo>
                <a:cubicBezTo>
                  <a:pt x="693" y="888"/>
                  <a:pt x="698" y="893"/>
                  <a:pt x="703" y="893"/>
                </a:cubicBezTo>
                <a:cubicBezTo>
                  <a:pt x="709" y="893"/>
                  <a:pt x="713" y="889"/>
                  <a:pt x="713" y="883"/>
                </a:cubicBezTo>
                <a:cubicBezTo>
                  <a:pt x="713" y="878"/>
                  <a:pt x="709" y="873"/>
                  <a:pt x="704" y="873"/>
                </a:cubicBezTo>
                <a:cubicBezTo>
                  <a:pt x="698" y="873"/>
                  <a:pt x="693" y="878"/>
                  <a:pt x="693" y="883"/>
                </a:cubicBezTo>
                <a:close/>
                <a:moveTo>
                  <a:pt x="1148" y="921"/>
                </a:moveTo>
                <a:cubicBezTo>
                  <a:pt x="1148" y="915"/>
                  <a:pt x="1144" y="911"/>
                  <a:pt x="1139" y="911"/>
                </a:cubicBezTo>
                <a:cubicBezTo>
                  <a:pt x="1133" y="911"/>
                  <a:pt x="1128" y="915"/>
                  <a:pt x="1128" y="921"/>
                </a:cubicBezTo>
                <a:cubicBezTo>
                  <a:pt x="1128" y="926"/>
                  <a:pt x="1133" y="930"/>
                  <a:pt x="1138" y="931"/>
                </a:cubicBezTo>
                <a:cubicBezTo>
                  <a:pt x="1143" y="931"/>
                  <a:pt x="1148" y="926"/>
                  <a:pt x="1148" y="921"/>
                </a:cubicBezTo>
                <a:close/>
                <a:moveTo>
                  <a:pt x="957" y="1134"/>
                </a:moveTo>
                <a:cubicBezTo>
                  <a:pt x="962" y="1134"/>
                  <a:pt x="966" y="1130"/>
                  <a:pt x="966" y="1125"/>
                </a:cubicBezTo>
                <a:cubicBezTo>
                  <a:pt x="967" y="1120"/>
                  <a:pt x="962" y="1115"/>
                  <a:pt x="957" y="1115"/>
                </a:cubicBezTo>
                <a:cubicBezTo>
                  <a:pt x="952" y="1114"/>
                  <a:pt x="947" y="1119"/>
                  <a:pt x="947" y="1125"/>
                </a:cubicBezTo>
                <a:cubicBezTo>
                  <a:pt x="947" y="1130"/>
                  <a:pt x="951" y="1134"/>
                  <a:pt x="957" y="1134"/>
                </a:cubicBezTo>
                <a:close/>
                <a:moveTo>
                  <a:pt x="857" y="1115"/>
                </a:moveTo>
                <a:cubicBezTo>
                  <a:pt x="857" y="1109"/>
                  <a:pt x="852" y="1105"/>
                  <a:pt x="847" y="1105"/>
                </a:cubicBezTo>
                <a:cubicBezTo>
                  <a:pt x="842" y="1106"/>
                  <a:pt x="837" y="1110"/>
                  <a:pt x="838" y="1116"/>
                </a:cubicBezTo>
                <a:cubicBezTo>
                  <a:pt x="838" y="1121"/>
                  <a:pt x="842" y="1125"/>
                  <a:pt x="848" y="1125"/>
                </a:cubicBezTo>
                <a:cubicBezTo>
                  <a:pt x="853" y="1125"/>
                  <a:pt x="857" y="1120"/>
                  <a:pt x="857" y="1115"/>
                </a:cubicBezTo>
                <a:close/>
                <a:moveTo>
                  <a:pt x="729" y="804"/>
                </a:moveTo>
                <a:cubicBezTo>
                  <a:pt x="729" y="809"/>
                  <a:pt x="733" y="813"/>
                  <a:pt x="738" y="814"/>
                </a:cubicBezTo>
                <a:cubicBezTo>
                  <a:pt x="743" y="814"/>
                  <a:pt x="748" y="809"/>
                  <a:pt x="748" y="804"/>
                </a:cubicBezTo>
                <a:cubicBezTo>
                  <a:pt x="748" y="799"/>
                  <a:pt x="744" y="794"/>
                  <a:pt x="739" y="794"/>
                </a:cubicBezTo>
                <a:cubicBezTo>
                  <a:pt x="733" y="794"/>
                  <a:pt x="729" y="798"/>
                  <a:pt x="729" y="804"/>
                </a:cubicBezTo>
                <a:close/>
                <a:moveTo>
                  <a:pt x="1109" y="837"/>
                </a:moveTo>
                <a:cubicBezTo>
                  <a:pt x="1109" y="842"/>
                  <a:pt x="1113" y="847"/>
                  <a:pt x="1119" y="847"/>
                </a:cubicBezTo>
                <a:cubicBezTo>
                  <a:pt x="1124" y="847"/>
                  <a:pt x="1128" y="843"/>
                  <a:pt x="1129" y="837"/>
                </a:cubicBezTo>
                <a:cubicBezTo>
                  <a:pt x="1129" y="832"/>
                  <a:pt x="1124" y="827"/>
                  <a:pt x="1118" y="827"/>
                </a:cubicBezTo>
                <a:cubicBezTo>
                  <a:pt x="1113" y="827"/>
                  <a:pt x="1109" y="832"/>
                  <a:pt x="1109" y="837"/>
                </a:cubicBezTo>
                <a:close/>
                <a:moveTo>
                  <a:pt x="965" y="704"/>
                </a:moveTo>
                <a:cubicBezTo>
                  <a:pt x="960" y="704"/>
                  <a:pt x="955" y="709"/>
                  <a:pt x="955" y="714"/>
                </a:cubicBezTo>
                <a:cubicBezTo>
                  <a:pt x="955" y="719"/>
                  <a:pt x="960" y="724"/>
                  <a:pt x="965" y="724"/>
                </a:cubicBezTo>
                <a:cubicBezTo>
                  <a:pt x="971" y="724"/>
                  <a:pt x="975" y="720"/>
                  <a:pt x="975" y="714"/>
                </a:cubicBezTo>
                <a:cubicBezTo>
                  <a:pt x="975" y="709"/>
                  <a:pt x="971" y="704"/>
                  <a:pt x="965" y="704"/>
                </a:cubicBezTo>
                <a:close/>
                <a:moveTo>
                  <a:pt x="920" y="709"/>
                </a:moveTo>
                <a:cubicBezTo>
                  <a:pt x="920" y="703"/>
                  <a:pt x="916" y="699"/>
                  <a:pt x="910" y="699"/>
                </a:cubicBezTo>
                <a:cubicBezTo>
                  <a:pt x="905" y="699"/>
                  <a:pt x="901" y="704"/>
                  <a:pt x="901" y="709"/>
                </a:cubicBezTo>
                <a:cubicBezTo>
                  <a:pt x="901" y="715"/>
                  <a:pt x="905" y="719"/>
                  <a:pt x="911" y="719"/>
                </a:cubicBezTo>
                <a:cubicBezTo>
                  <a:pt x="916" y="719"/>
                  <a:pt x="920" y="714"/>
                  <a:pt x="920" y="709"/>
                </a:cubicBezTo>
                <a:close/>
                <a:moveTo>
                  <a:pt x="1044" y="739"/>
                </a:moveTo>
                <a:cubicBezTo>
                  <a:pt x="1039" y="739"/>
                  <a:pt x="1035" y="743"/>
                  <a:pt x="1035" y="748"/>
                </a:cubicBezTo>
                <a:cubicBezTo>
                  <a:pt x="1035" y="754"/>
                  <a:pt x="1039" y="758"/>
                  <a:pt x="1045" y="758"/>
                </a:cubicBezTo>
                <a:cubicBezTo>
                  <a:pt x="1050" y="758"/>
                  <a:pt x="1054" y="754"/>
                  <a:pt x="1054" y="748"/>
                </a:cubicBezTo>
                <a:cubicBezTo>
                  <a:pt x="1054" y="743"/>
                  <a:pt x="1050" y="739"/>
                  <a:pt x="1044" y="739"/>
                </a:cubicBezTo>
                <a:close/>
                <a:moveTo>
                  <a:pt x="827" y="720"/>
                </a:moveTo>
                <a:cubicBezTo>
                  <a:pt x="821" y="720"/>
                  <a:pt x="817" y="724"/>
                  <a:pt x="817" y="730"/>
                </a:cubicBezTo>
                <a:cubicBezTo>
                  <a:pt x="817" y="735"/>
                  <a:pt x="822" y="739"/>
                  <a:pt x="827" y="739"/>
                </a:cubicBezTo>
                <a:cubicBezTo>
                  <a:pt x="833" y="739"/>
                  <a:pt x="837" y="735"/>
                  <a:pt x="837" y="729"/>
                </a:cubicBezTo>
                <a:cubicBezTo>
                  <a:pt x="837" y="724"/>
                  <a:pt x="832" y="720"/>
                  <a:pt x="827" y="720"/>
                </a:cubicBezTo>
                <a:close/>
                <a:moveTo>
                  <a:pt x="758" y="779"/>
                </a:moveTo>
                <a:cubicBezTo>
                  <a:pt x="758" y="784"/>
                  <a:pt x="762" y="788"/>
                  <a:pt x="767" y="789"/>
                </a:cubicBezTo>
                <a:cubicBezTo>
                  <a:pt x="772" y="789"/>
                  <a:pt x="777" y="785"/>
                  <a:pt x="777" y="779"/>
                </a:cubicBezTo>
                <a:cubicBezTo>
                  <a:pt x="777" y="774"/>
                  <a:pt x="773" y="769"/>
                  <a:pt x="767" y="769"/>
                </a:cubicBezTo>
                <a:cubicBezTo>
                  <a:pt x="762" y="769"/>
                  <a:pt x="758" y="774"/>
                  <a:pt x="758" y="779"/>
                </a:cubicBezTo>
                <a:close/>
                <a:moveTo>
                  <a:pt x="1084" y="807"/>
                </a:moveTo>
                <a:cubicBezTo>
                  <a:pt x="1084" y="813"/>
                  <a:pt x="1089" y="817"/>
                  <a:pt x="1094" y="817"/>
                </a:cubicBezTo>
                <a:cubicBezTo>
                  <a:pt x="1100" y="817"/>
                  <a:pt x="1104" y="812"/>
                  <a:pt x="1104" y="807"/>
                </a:cubicBezTo>
                <a:cubicBezTo>
                  <a:pt x="1103" y="802"/>
                  <a:pt x="1099" y="798"/>
                  <a:pt x="1094" y="798"/>
                </a:cubicBezTo>
                <a:cubicBezTo>
                  <a:pt x="1089" y="797"/>
                  <a:pt x="1084" y="802"/>
                  <a:pt x="1084" y="807"/>
                </a:cubicBezTo>
                <a:close/>
                <a:moveTo>
                  <a:pt x="733" y="966"/>
                </a:moveTo>
                <a:cubicBezTo>
                  <a:pt x="733" y="961"/>
                  <a:pt x="728" y="957"/>
                  <a:pt x="723" y="957"/>
                </a:cubicBezTo>
                <a:cubicBezTo>
                  <a:pt x="718" y="957"/>
                  <a:pt x="714" y="962"/>
                  <a:pt x="714" y="967"/>
                </a:cubicBezTo>
                <a:cubicBezTo>
                  <a:pt x="714" y="972"/>
                  <a:pt x="719" y="976"/>
                  <a:pt x="724" y="976"/>
                </a:cubicBezTo>
                <a:cubicBezTo>
                  <a:pt x="730" y="976"/>
                  <a:pt x="734" y="971"/>
                  <a:pt x="733" y="966"/>
                </a:cubicBezTo>
                <a:close/>
                <a:moveTo>
                  <a:pt x="902" y="1110"/>
                </a:moveTo>
                <a:cubicBezTo>
                  <a:pt x="897" y="1110"/>
                  <a:pt x="893" y="1114"/>
                  <a:pt x="892" y="1119"/>
                </a:cubicBezTo>
                <a:cubicBezTo>
                  <a:pt x="892" y="1124"/>
                  <a:pt x="896" y="1129"/>
                  <a:pt x="902" y="1129"/>
                </a:cubicBezTo>
                <a:cubicBezTo>
                  <a:pt x="907" y="1129"/>
                  <a:pt x="911" y="1125"/>
                  <a:pt x="912" y="1120"/>
                </a:cubicBezTo>
                <a:cubicBezTo>
                  <a:pt x="912" y="1114"/>
                  <a:pt x="908" y="1110"/>
                  <a:pt x="902" y="1110"/>
                </a:cubicBezTo>
                <a:close/>
                <a:moveTo>
                  <a:pt x="1069" y="769"/>
                </a:moveTo>
                <a:cubicBezTo>
                  <a:pt x="1064" y="769"/>
                  <a:pt x="1060" y="772"/>
                  <a:pt x="1060" y="777"/>
                </a:cubicBezTo>
                <a:cubicBezTo>
                  <a:pt x="1059" y="783"/>
                  <a:pt x="1063" y="787"/>
                  <a:pt x="1069" y="788"/>
                </a:cubicBezTo>
                <a:cubicBezTo>
                  <a:pt x="1074" y="788"/>
                  <a:pt x="1079" y="784"/>
                  <a:pt x="1079" y="778"/>
                </a:cubicBezTo>
                <a:cubicBezTo>
                  <a:pt x="1079" y="773"/>
                  <a:pt x="1075" y="769"/>
                  <a:pt x="1069" y="769"/>
                </a:cubicBezTo>
                <a:close/>
                <a:moveTo>
                  <a:pt x="1095" y="1000"/>
                </a:moveTo>
                <a:cubicBezTo>
                  <a:pt x="1095" y="1006"/>
                  <a:pt x="1099" y="1010"/>
                  <a:pt x="1105" y="1010"/>
                </a:cubicBezTo>
                <a:cubicBezTo>
                  <a:pt x="1110" y="1009"/>
                  <a:pt x="1114" y="1005"/>
                  <a:pt x="1114" y="999"/>
                </a:cubicBezTo>
                <a:cubicBezTo>
                  <a:pt x="1113" y="994"/>
                  <a:pt x="1109" y="990"/>
                  <a:pt x="1104" y="990"/>
                </a:cubicBezTo>
                <a:cubicBezTo>
                  <a:pt x="1099" y="990"/>
                  <a:pt x="1095" y="995"/>
                  <a:pt x="1095" y="1000"/>
                </a:cubicBezTo>
                <a:close/>
                <a:moveTo>
                  <a:pt x="798" y="745"/>
                </a:moveTo>
                <a:cubicBezTo>
                  <a:pt x="792" y="744"/>
                  <a:pt x="788" y="748"/>
                  <a:pt x="788" y="754"/>
                </a:cubicBezTo>
                <a:cubicBezTo>
                  <a:pt x="788" y="759"/>
                  <a:pt x="792" y="764"/>
                  <a:pt x="797" y="764"/>
                </a:cubicBezTo>
                <a:cubicBezTo>
                  <a:pt x="802" y="764"/>
                  <a:pt x="807" y="759"/>
                  <a:pt x="807" y="754"/>
                </a:cubicBezTo>
                <a:cubicBezTo>
                  <a:pt x="807" y="749"/>
                  <a:pt x="803" y="745"/>
                  <a:pt x="798" y="745"/>
                </a:cubicBezTo>
                <a:close/>
                <a:moveTo>
                  <a:pt x="724" y="859"/>
                </a:moveTo>
                <a:cubicBezTo>
                  <a:pt x="724" y="863"/>
                  <a:pt x="728" y="868"/>
                  <a:pt x="733" y="868"/>
                </a:cubicBezTo>
                <a:cubicBezTo>
                  <a:pt x="738" y="868"/>
                  <a:pt x="743" y="864"/>
                  <a:pt x="742" y="858"/>
                </a:cubicBezTo>
                <a:cubicBezTo>
                  <a:pt x="742" y="853"/>
                  <a:pt x="739" y="849"/>
                  <a:pt x="733" y="849"/>
                </a:cubicBezTo>
                <a:cubicBezTo>
                  <a:pt x="728" y="849"/>
                  <a:pt x="724" y="853"/>
                  <a:pt x="724" y="859"/>
                </a:cubicBezTo>
                <a:close/>
                <a:moveTo>
                  <a:pt x="1104" y="892"/>
                </a:moveTo>
                <a:cubicBezTo>
                  <a:pt x="1104" y="897"/>
                  <a:pt x="1109" y="901"/>
                  <a:pt x="1114" y="901"/>
                </a:cubicBezTo>
                <a:cubicBezTo>
                  <a:pt x="1119" y="901"/>
                  <a:pt x="1123" y="897"/>
                  <a:pt x="1123" y="891"/>
                </a:cubicBezTo>
                <a:cubicBezTo>
                  <a:pt x="1123" y="886"/>
                  <a:pt x="1119" y="882"/>
                  <a:pt x="1114" y="882"/>
                </a:cubicBezTo>
                <a:cubicBezTo>
                  <a:pt x="1109" y="882"/>
                  <a:pt x="1104" y="887"/>
                  <a:pt x="1104" y="892"/>
                </a:cubicBezTo>
                <a:close/>
                <a:moveTo>
                  <a:pt x="823" y="1095"/>
                </a:moveTo>
                <a:cubicBezTo>
                  <a:pt x="828" y="1095"/>
                  <a:pt x="832" y="1090"/>
                  <a:pt x="832" y="1085"/>
                </a:cubicBezTo>
                <a:cubicBezTo>
                  <a:pt x="832" y="1080"/>
                  <a:pt x="828" y="1076"/>
                  <a:pt x="822" y="1076"/>
                </a:cubicBezTo>
                <a:cubicBezTo>
                  <a:pt x="817" y="1076"/>
                  <a:pt x="813" y="1080"/>
                  <a:pt x="813" y="1086"/>
                </a:cubicBezTo>
                <a:cubicBezTo>
                  <a:pt x="814" y="1091"/>
                  <a:pt x="818" y="1095"/>
                  <a:pt x="823" y="1095"/>
                </a:cubicBezTo>
                <a:close/>
                <a:moveTo>
                  <a:pt x="996" y="1099"/>
                </a:moveTo>
                <a:cubicBezTo>
                  <a:pt x="996" y="1095"/>
                  <a:pt x="991" y="1090"/>
                  <a:pt x="987" y="1090"/>
                </a:cubicBezTo>
                <a:cubicBezTo>
                  <a:pt x="981" y="1090"/>
                  <a:pt x="977" y="1095"/>
                  <a:pt x="977" y="1100"/>
                </a:cubicBezTo>
                <a:cubicBezTo>
                  <a:pt x="977" y="1105"/>
                  <a:pt x="981" y="1109"/>
                  <a:pt x="986" y="1109"/>
                </a:cubicBezTo>
                <a:cubicBezTo>
                  <a:pt x="992" y="1109"/>
                  <a:pt x="996" y="1105"/>
                  <a:pt x="996" y="1099"/>
                </a:cubicBezTo>
                <a:close/>
                <a:moveTo>
                  <a:pt x="1119" y="945"/>
                </a:moveTo>
                <a:cubicBezTo>
                  <a:pt x="1119" y="940"/>
                  <a:pt x="1115" y="936"/>
                  <a:pt x="1109" y="936"/>
                </a:cubicBezTo>
                <a:cubicBezTo>
                  <a:pt x="1104" y="936"/>
                  <a:pt x="1100" y="940"/>
                  <a:pt x="1100" y="945"/>
                </a:cubicBezTo>
                <a:cubicBezTo>
                  <a:pt x="1100" y="950"/>
                  <a:pt x="1104" y="954"/>
                  <a:pt x="1109" y="955"/>
                </a:cubicBezTo>
                <a:cubicBezTo>
                  <a:pt x="1114" y="955"/>
                  <a:pt x="1119" y="950"/>
                  <a:pt x="1119" y="945"/>
                </a:cubicBezTo>
                <a:close/>
                <a:moveTo>
                  <a:pt x="1066" y="1025"/>
                </a:moveTo>
                <a:cubicBezTo>
                  <a:pt x="1066" y="1030"/>
                  <a:pt x="1070" y="1034"/>
                  <a:pt x="1075" y="1034"/>
                </a:cubicBezTo>
                <a:cubicBezTo>
                  <a:pt x="1080" y="1034"/>
                  <a:pt x="1085" y="1030"/>
                  <a:pt x="1085" y="1025"/>
                </a:cubicBezTo>
                <a:cubicBezTo>
                  <a:pt x="1085" y="1020"/>
                  <a:pt x="1080" y="1015"/>
                  <a:pt x="1075" y="1015"/>
                </a:cubicBezTo>
                <a:cubicBezTo>
                  <a:pt x="1070" y="1016"/>
                  <a:pt x="1066" y="1020"/>
                  <a:pt x="1066" y="1025"/>
                </a:cubicBezTo>
                <a:close/>
                <a:moveTo>
                  <a:pt x="720" y="912"/>
                </a:moveTo>
                <a:cubicBezTo>
                  <a:pt x="720" y="917"/>
                  <a:pt x="723" y="921"/>
                  <a:pt x="729" y="921"/>
                </a:cubicBezTo>
                <a:cubicBezTo>
                  <a:pt x="734" y="921"/>
                  <a:pt x="738" y="918"/>
                  <a:pt x="738" y="913"/>
                </a:cubicBezTo>
                <a:cubicBezTo>
                  <a:pt x="739" y="907"/>
                  <a:pt x="734" y="903"/>
                  <a:pt x="729" y="903"/>
                </a:cubicBezTo>
                <a:cubicBezTo>
                  <a:pt x="724" y="903"/>
                  <a:pt x="720" y="907"/>
                  <a:pt x="720" y="912"/>
                </a:cubicBezTo>
                <a:close/>
                <a:moveTo>
                  <a:pt x="758" y="997"/>
                </a:moveTo>
                <a:cubicBezTo>
                  <a:pt x="758" y="991"/>
                  <a:pt x="754" y="988"/>
                  <a:pt x="749" y="987"/>
                </a:cubicBezTo>
                <a:cubicBezTo>
                  <a:pt x="744" y="987"/>
                  <a:pt x="739" y="991"/>
                  <a:pt x="739" y="996"/>
                </a:cubicBezTo>
                <a:cubicBezTo>
                  <a:pt x="739" y="1001"/>
                  <a:pt x="744" y="1006"/>
                  <a:pt x="749" y="1006"/>
                </a:cubicBezTo>
                <a:cubicBezTo>
                  <a:pt x="754" y="1006"/>
                  <a:pt x="758" y="1002"/>
                  <a:pt x="758" y="997"/>
                </a:cubicBezTo>
                <a:close/>
                <a:moveTo>
                  <a:pt x="981" y="743"/>
                </a:moveTo>
                <a:cubicBezTo>
                  <a:pt x="981" y="749"/>
                  <a:pt x="985" y="752"/>
                  <a:pt x="990" y="752"/>
                </a:cubicBezTo>
                <a:cubicBezTo>
                  <a:pt x="995" y="752"/>
                  <a:pt x="999" y="748"/>
                  <a:pt x="999" y="743"/>
                </a:cubicBezTo>
                <a:cubicBezTo>
                  <a:pt x="999" y="738"/>
                  <a:pt x="994" y="734"/>
                  <a:pt x="989" y="734"/>
                </a:cubicBezTo>
                <a:cubicBezTo>
                  <a:pt x="985" y="734"/>
                  <a:pt x="981" y="738"/>
                  <a:pt x="981" y="743"/>
                </a:cubicBezTo>
                <a:close/>
                <a:moveTo>
                  <a:pt x="1045" y="1059"/>
                </a:moveTo>
                <a:cubicBezTo>
                  <a:pt x="1050" y="1059"/>
                  <a:pt x="1054" y="1055"/>
                  <a:pt x="1054" y="1050"/>
                </a:cubicBezTo>
                <a:cubicBezTo>
                  <a:pt x="1055" y="1045"/>
                  <a:pt x="1051" y="1041"/>
                  <a:pt x="1046" y="1040"/>
                </a:cubicBezTo>
                <a:cubicBezTo>
                  <a:pt x="1041" y="1040"/>
                  <a:pt x="1036" y="1044"/>
                  <a:pt x="1036" y="1049"/>
                </a:cubicBezTo>
                <a:cubicBezTo>
                  <a:pt x="1036" y="1054"/>
                  <a:pt x="1040" y="1059"/>
                  <a:pt x="1045" y="1059"/>
                </a:cubicBezTo>
                <a:close/>
                <a:moveTo>
                  <a:pt x="798" y="1064"/>
                </a:moveTo>
                <a:cubicBezTo>
                  <a:pt x="803" y="1065"/>
                  <a:pt x="807" y="1061"/>
                  <a:pt x="807" y="1056"/>
                </a:cubicBezTo>
                <a:cubicBezTo>
                  <a:pt x="807" y="1051"/>
                  <a:pt x="803" y="1046"/>
                  <a:pt x="798" y="1046"/>
                </a:cubicBezTo>
                <a:cubicBezTo>
                  <a:pt x="794" y="1046"/>
                  <a:pt x="789" y="1050"/>
                  <a:pt x="789" y="1055"/>
                </a:cubicBezTo>
                <a:cubicBezTo>
                  <a:pt x="789" y="1060"/>
                  <a:pt x="793" y="1064"/>
                  <a:pt x="798" y="1064"/>
                </a:cubicBezTo>
                <a:close/>
                <a:moveTo>
                  <a:pt x="782" y="1026"/>
                </a:moveTo>
                <a:cubicBezTo>
                  <a:pt x="783" y="1021"/>
                  <a:pt x="779" y="1017"/>
                  <a:pt x="774" y="1017"/>
                </a:cubicBezTo>
                <a:cubicBezTo>
                  <a:pt x="769" y="1016"/>
                  <a:pt x="765" y="1020"/>
                  <a:pt x="764" y="1025"/>
                </a:cubicBezTo>
                <a:cubicBezTo>
                  <a:pt x="764" y="1030"/>
                  <a:pt x="768" y="1034"/>
                  <a:pt x="773" y="1035"/>
                </a:cubicBezTo>
                <a:cubicBezTo>
                  <a:pt x="777" y="1035"/>
                  <a:pt x="782" y="1031"/>
                  <a:pt x="782" y="1026"/>
                </a:cubicBezTo>
                <a:close/>
                <a:moveTo>
                  <a:pt x="872" y="733"/>
                </a:moveTo>
                <a:cubicBezTo>
                  <a:pt x="871" y="738"/>
                  <a:pt x="875" y="742"/>
                  <a:pt x="879" y="743"/>
                </a:cubicBezTo>
                <a:cubicBezTo>
                  <a:pt x="884" y="744"/>
                  <a:pt x="890" y="740"/>
                  <a:pt x="890" y="734"/>
                </a:cubicBezTo>
                <a:cubicBezTo>
                  <a:pt x="890" y="730"/>
                  <a:pt x="887" y="725"/>
                  <a:pt x="882" y="725"/>
                </a:cubicBezTo>
                <a:cubicBezTo>
                  <a:pt x="876" y="724"/>
                  <a:pt x="872" y="728"/>
                  <a:pt x="872" y="733"/>
                </a:cubicBezTo>
                <a:close/>
                <a:moveTo>
                  <a:pt x="1016" y="1084"/>
                </a:moveTo>
                <a:cubicBezTo>
                  <a:pt x="1021" y="1084"/>
                  <a:pt x="1025" y="1080"/>
                  <a:pt x="1025" y="1075"/>
                </a:cubicBezTo>
                <a:cubicBezTo>
                  <a:pt x="1025" y="1070"/>
                  <a:pt x="1020" y="1066"/>
                  <a:pt x="1015" y="1066"/>
                </a:cubicBezTo>
                <a:cubicBezTo>
                  <a:pt x="1010" y="1066"/>
                  <a:pt x="1006" y="1070"/>
                  <a:pt x="1006" y="1075"/>
                </a:cubicBezTo>
                <a:cubicBezTo>
                  <a:pt x="1007" y="1080"/>
                  <a:pt x="1011" y="1084"/>
                  <a:pt x="1016" y="1084"/>
                </a:cubicBezTo>
                <a:close/>
                <a:moveTo>
                  <a:pt x="877" y="1099"/>
                </a:moveTo>
                <a:cubicBezTo>
                  <a:pt x="882" y="1099"/>
                  <a:pt x="886" y="1095"/>
                  <a:pt x="886" y="1090"/>
                </a:cubicBezTo>
                <a:cubicBezTo>
                  <a:pt x="886" y="1085"/>
                  <a:pt x="882" y="1080"/>
                  <a:pt x="877" y="1080"/>
                </a:cubicBezTo>
                <a:cubicBezTo>
                  <a:pt x="873" y="1080"/>
                  <a:pt x="869" y="1084"/>
                  <a:pt x="868" y="1089"/>
                </a:cubicBezTo>
                <a:cubicBezTo>
                  <a:pt x="868" y="1094"/>
                  <a:pt x="872" y="1098"/>
                  <a:pt x="877" y="1099"/>
                </a:cubicBezTo>
                <a:close/>
                <a:moveTo>
                  <a:pt x="944" y="739"/>
                </a:moveTo>
                <a:cubicBezTo>
                  <a:pt x="944" y="734"/>
                  <a:pt x="941" y="730"/>
                  <a:pt x="936" y="730"/>
                </a:cubicBezTo>
                <a:cubicBezTo>
                  <a:pt x="931" y="730"/>
                  <a:pt x="927" y="733"/>
                  <a:pt x="926" y="739"/>
                </a:cubicBezTo>
                <a:cubicBezTo>
                  <a:pt x="926" y="744"/>
                  <a:pt x="930" y="748"/>
                  <a:pt x="935" y="748"/>
                </a:cubicBezTo>
                <a:cubicBezTo>
                  <a:pt x="940" y="748"/>
                  <a:pt x="944" y="744"/>
                  <a:pt x="944" y="739"/>
                </a:cubicBezTo>
                <a:close/>
                <a:moveTo>
                  <a:pt x="772" y="834"/>
                </a:moveTo>
                <a:cubicBezTo>
                  <a:pt x="772" y="829"/>
                  <a:pt x="768" y="824"/>
                  <a:pt x="763" y="825"/>
                </a:cubicBezTo>
                <a:cubicBezTo>
                  <a:pt x="758" y="825"/>
                  <a:pt x="754" y="828"/>
                  <a:pt x="754" y="833"/>
                </a:cubicBezTo>
                <a:cubicBezTo>
                  <a:pt x="754" y="838"/>
                  <a:pt x="758" y="842"/>
                  <a:pt x="763" y="843"/>
                </a:cubicBezTo>
                <a:cubicBezTo>
                  <a:pt x="768" y="843"/>
                  <a:pt x="772" y="839"/>
                  <a:pt x="772" y="834"/>
                </a:cubicBezTo>
                <a:close/>
                <a:moveTo>
                  <a:pt x="941" y="1095"/>
                </a:moveTo>
                <a:cubicBezTo>
                  <a:pt x="941" y="1090"/>
                  <a:pt x="937" y="1086"/>
                  <a:pt x="932" y="1086"/>
                </a:cubicBezTo>
                <a:cubicBezTo>
                  <a:pt x="927" y="1085"/>
                  <a:pt x="923" y="1089"/>
                  <a:pt x="923" y="1094"/>
                </a:cubicBezTo>
                <a:cubicBezTo>
                  <a:pt x="923" y="1099"/>
                  <a:pt x="926" y="1103"/>
                  <a:pt x="931" y="1104"/>
                </a:cubicBezTo>
                <a:cubicBezTo>
                  <a:pt x="936" y="1104"/>
                  <a:pt x="941" y="1100"/>
                  <a:pt x="941" y="1095"/>
                </a:cubicBezTo>
                <a:close/>
                <a:moveTo>
                  <a:pt x="1080" y="862"/>
                </a:moveTo>
                <a:cubicBezTo>
                  <a:pt x="1080" y="867"/>
                  <a:pt x="1084" y="871"/>
                  <a:pt x="1089" y="871"/>
                </a:cubicBezTo>
                <a:cubicBezTo>
                  <a:pt x="1094" y="871"/>
                  <a:pt x="1098" y="867"/>
                  <a:pt x="1098" y="862"/>
                </a:cubicBezTo>
                <a:cubicBezTo>
                  <a:pt x="1098" y="857"/>
                  <a:pt x="1094" y="853"/>
                  <a:pt x="1089" y="853"/>
                </a:cubicBezTo>
                <a:cubicBezTo>
                  <a:pt x="1084" y="853"/>
                  <a:pt x="1080" y="857"/>
                  <a:pt x="1080" y="862"/>
                </a:cubicBezTo>
                <a:close/>
                <a:moveTo>
                  <a:pt x="1031" y="803"/>
                </a:moveTo>
                <a:cubicBezTo>
                  <a:pt x="1031" y="808"/>
                  <a:pt x="1035" y="812"/>
                  <a:pt x="1040" y="812"/>
                </a:cubicBezTo>
                <a:cubicBezTo>
                  <a:pt x="1044" y="811"/>
                  <a:pt x="1048" y="807"/>
                  <a:pt x="1048" y="802"/>
                </a:cubicBezTo>
                <a:cubicBezTo>
                  <a:pt x="1048" y="798"/>
                  <a:pt x="1044" y="794"/>
                  <a:pt x="1039" y="794"/>
                </a:cubicBezTo>
                <a:cubicBezTo>
                  <a:pt x="1034" y="795"/>
                  <a:pt x="1030" y="799"/>
                  <a:pt x="1031" y="803"/>
                </a:cubicBezTo>
                <a:close/>
                <a:moveTo>
                  <a:pt x="1056" y="832"/>
                </a:moveTo>
                <a:cubicBezTo>
                  <a:pt x="1056" y="837"/>
                  <a:pt x="1060" y="841"/>
                  <a:pt x="1064" y="841"/>
                </a:cubicBezTo>
                <a:cubicBezTo>
                  <a:pt x="1069" y="841"/>
                  <a:pt x="1073" y="837"/>
                  <a:pt x="1073" y="832"/>
                </a:cubicBezTo>
                <a:cubicBezTo>
                  <a:pt x="1073" y="827"/>
                  <a:pt x="1069" y="823"/>
                  <a:pt x="1064" y="823"/>
                </a:cubicBezTo>
                <a:cubicBezTo>
                  <a:pt x="1059" y="824"/>
                  <a:pt x="1055" y="827"/>
                  <a:pt x="1056" y="832"/>
                </a:cubicBezTo>
                <a:close/>
                <a:moveTo>
                  <a:pt x="749" y="887"/>
                </a:moveTo>
                <a:cubicBezTo>
                  <a:pt x="749" y="892"/>
                  <a:pt x="753" y="896"/>
                  <a:pt x="758" y="896"/>
                </a:cubicBezTo>
                <a:cubicBezTo>
                  <a:pt x="763" y="896"/>
                  <a:pt x="766" y="892"/>
                  <a:pt x="766" y="888"/>
                </a:cubicBezTo>
                <a:cubicBezTo>
                  <a:pt x="767" y="883"/>
                  <a:pt x="763" y="879"/>
                  <a:pt x="758" y="879"/>
                </a:cubicBezTo>
                <a:cubicBezTo>
                  <a:pt x="754" y="879"/>
                  <a:pt x="749" y="883"/>
                  <a:pt x="749" y="887"/>
                </a:cubicBezTo>
                <a:close/>
                <a:moveTo>
                  <a:pt x="1023" y="773"/>
                </a:moveTo>
                <a:cubicBezTo>
                  <a:pt x="1023" y="768"/>
                  <a:pt x="1019" y="764"/>
                  <a:pt x="1014" y="764"/>
                </a:cubicBezTo>
                <a:cubicBezTo>
                  <a:pt x="1010" y="764"/>
                  <a:pt x="1006" y="768"/>
                  <a:pt x="1006" y="773"/>
                </a:cubicBezTo>
                <a:cubicBezTo>
                  <a:pt x="1006" y="778"/>
                  <a:pt x="1010" y="782"/>
                  <a:pt x="1014" y="782"/>
                </a:cubicBezTo>
                <a:cubicBezTo>
                  <a:pt x="1020" y="782"/>
                  <a:pt x="1024" y="778"/>
                  <a:pt x="1023" y="773"/>
                </a:cubicBezTo>
                <a:close/>
                <a:moveTo>
                  <a:pt x="843" y="758"/>
                </a:moveTo>
                <a:cubicBezTo>
                  <a:pt x="843" y="763"/>
                  <a:pt x="847" y="767"/>
                  <a:pt x="852" y="767"/>
                </a:cubicBezTo>
                <a:cubicBezTo>
                  <a:pt x="857" y="767"/>
                  <a:pt x="860" y="763"/>
                  <a:pt x="860" y="759"/>
                </a:cubicBezTo>
                <a:cubicBezTo>
                  <a:pt x="860" y="754"/>
                  <a:pt x="857" y="750"/>
                  <a:pt x="852" y="750"/>
                </a:cubicBezTo>
                <a:cubicBezTo>
                  <a:pt x="847" y="750"/>
                  <a:pt x="843" y="753"/>
                  <a:pt x="843" y="758"/>
                </a:cubicBezTo>
                <a:close/>
                <a:moveTo>
                  <a:pt x="801" y="808"/>
                </a:moveTo>
                <a:cubicBezTo>
                  <a:pt x="800" y="803"/>
                  <a:pt x="797" y="799"/>
                  <a:pt x="792" y="799"/>
                </a:cubicBezTo>
                <a:cubicBezTo>
                  <a:pt x="787" y="800"/>
                  <a:pt x="783" y="803"/>
                  <a:pt x="783" y="808"/>
                </a:cubicBezTo>
                <a:cubicBezTo>
                  <a:pt x="783" y="813"/>
                  <a:pt x="788" y="817"/>
                  <a:pt x="793" y="817"/>
                </a:cubicBezTo>
                <a:cubicBezTo>
                  <a:pt x="797" y="816"/>
                  <a:pt x="801" y="812"/>
                  <a:pt x="801" y="808"/>
                </a:cubicBezTo>
                <a:close/>
                <a:moveTo>
                  <a:pt x="831" y="783"/>
                </a:moveTo>
                <a:cubicBezTo>
                  <a:pt x="831" y="778"/>
                  <a:pt x="826" y="774"/>
                  <a:pt x="821" y="775"/>
                </a:cubicBezTo>
                <a:cubicBezTo>
                  <a:pt x="816" y="775"/>
                  <a:pt x="813" y="779"/>
                  <a:pt x="813" y="784"/>
                </a:cubicBezTo>
                <a:cubicBezTo>
                  <a:pt x="814" y="789"/>
                  <a:pt x="817" y="792"/>
                  <a:pt x="822" y="792"/>
                </a:cubicBezTo>
                <a:cubicBezTo>
                  <a:pt x="827" y="792"/>
                  <a:pt x="831" y="788"/>
                  <a:pt x="831" y="783"/>
                </a:cubicBezTo>
                <a:close/>
                <a:moveTo>
                  <a:pt x="1088" y="971"/>
                </a:moveTo>
                <a:cubicBezTo>
                  <a:pt x="1088" y="966"/>
                  <a:pt x="1084" y="962"/>
                  <a:pt x="1080" y="962"/>
                </a:cubicBezTo>
                <a:cubicBezTo>
                  <a:pt x="1075" y="962"/>
                  <a:pt x="1071" y="966"/>
                  <a:pt x="1071" y="971"/>
                </a:cubicBezTo>
                <a:cubicBezTo>
                  <a:pt x="1071" y="976"/>
                  <a:pt x="1075" y="980"/>
                  <a:pt x="1080" y="980"/>
                </a:cubicBezTo>
                <a:cubicBezTo>
                  <a:pt x="1084" y="979"/>
                  <a:pt x="1088" y="976"/>
                  <a:pt x="1088" y="971"/>
                </a:cubicBezTo>
                <a:close/>
                <a:moveTo>
                  <a:pt x="1076" y="916"/>
                </a:moveTo>
                <a:cubicBezTo>
                  <a:pt x="1076" y="921"/>
                  <a:pt x="1080" y="925"/>
                  <a:pt x="1085" y="925"/>
                </a:cubicBezTo>
                <a:cubicBezTo>
                  <a:pt x="1090" y="925"/>
                  <a:pt x="1093" y="921"/>
                  <a:pt x="1093" y="916"/>
                </a:cubicBezTo>
                <a:cubicBezTo>
                  <a:pt x="1093" y="912"/>
                  <a:pt x="1089" y="908"/>
                  <a:pt x="1085" y="908"/>
                </a:cubicBezTo>
                <a:cubicBezTo>
                  <a:pt x="1080" y="908"/>
                  <a:pt x="1076" y="912"/>
                  <a:pt x="1076" y="916"/>
                </a:cubicBezTo>
                <a:close/>
                <a:moveTo>
                  <a:pt x="762" y="942"/>
                </a:moveTo>
                <a:cubicBezTo>
                  <a:pt x="762" y="937"/>
                  <a:pt x="758" y="933"/>
                  <a:pt x="754" y="933"/>
                </a:cubicBezTo>
                <a:cubicBezTo>
                  <a:pt x="749" y="933"/>
                  <a:pt x="745" y="937"/>
                  <a:pt x="745" y="942"/>
                </a:cubicBezTo>
                <a:cubicBezTo>
                  <a:pt x="745" y="947"/>
                  <a:pt x="749" y="951"/>
                  <a:pt x="754" y="951"/>
                </a:cubicBezTo>
                <a:cubicBezTo>
                  <a:pt x="759" y="950"/>
                  <a:pt x="763" y="947"/>
                  <a:pt x="762" y="942"/>
                </a:cubicBezTo>
                <a:close/>
                <a:moveTo>
                  <a:pt x="844" y="1060"/>
                </a:moveTo>
                <a:cubicBezTo>
                  <a:pt x="844" y="1065"/>
                  <a:pt x="848" y="1069"/>
                  <a:pt x="852" y="1069"/>
                </a:cubicBezTo>
                <a:cubicBezTo>
                  <a:pt x="857" y="1069"/>
                  <a:pt x="861" y="1065"/>
                  <a:pt x="861" y="1061"/>
                </a:cubicBezTo>
                <a:cubicBezTo>
                  <a:pt x="861" y="1056"/>
                  <a:pt x="857" y="1052"/>
                  <a:pt x="853" y="1052"/>
                </a:cubicBezTo>
                <a:cubicBezTo>
                  <a:pt x="848" y="1052"/>
                  <a:pt x="845" y="1055"/>
                  <a:pt x="844" y="1060"/>
                </a:cubicBezTo>
                <a:close/>
                <a:moveTo>
                  <a:pt x="898" y="763"/>
                </a:moveTo>
                <a:cubicBezTo>
                  <a:pt x="898" y="768"/>
                  <a:pt x="902" y="772"/>
                  <a:pt x="906" y="772"/>
                </a:cubicBezTo>
                <a:cubicBezTo>
                  <a:pt x="911" y="772"/>
                  <a:pt x="914" y="768"/>
                  <a:pt x="915" y="764"/>
                </a:cubicBezTo>
                <a:cubicBezTo>
                  <a:pt x="915" y="759"/>
                  <a:pt x="912" y="756"/>
                  <a:pt x="907" y="755"/>
                </a:cubicBezTo>
                <a:cubicBezTo>
                  <a:pt x="902" y="755"/>
                  <a:pt x="898" y="759"/>
                  <a:pt x="898" y="763"/>
                </a:cubicBezTo>
                <a:close/>
                <a:moveTo>
                  <a:pt x="969" y="768"/>
                </a:moveTo>
                <a:cubicBezTo>
                  <a:pt x="969" y="764"/>
                  <a:pt x="965" y="759"/>
                  <a:pt x="960" y="759"/>
                </a:cubicBezTo>
                <a:cubicBezTo>
                  <a:pt x="956" y="759"/>
                  <a:pt x="952" y="763"/>
                  <a:pt x="952" y="767"/>
                </a:cubicBezTo>
                <a:cubicBezTo>
                  <a:pt x="952" y="772"/>
                  <a:pt x="955" y="776"/>
                  <a:pt x="959" y="776"/>
                </a:cubicBezTo>
                <a:cubicBezTo>
                  <a:pt x="964" y="777"/>
                  <a:pt x="968" y="773"/>
                  <a:pt x="969" y="768"/>
                </a:cubicBezTo>
                <a:close/>
                <a:moveTo>
                  <a:pt x="960" y="1078"/>
                </a:moveTo>
                <a:cubicBezTo>
                  <a:pt x="965" y="1079"/>
                  <a:pt x="969" y="1075"/>
                  <a:pt x="969" y="1070"/>
                </a:cubicBezTo>
                <a:cubicBezTo>
                  <a:pt x="969" y="1065"/>
                  <a:pt x="966" y="1061"/>
                  <a:pt x="961" y="1061"/>
                </a:cubicBezTo>
                <a:cubicBezTo>
                  <a:pt x="957" y="1061"/>
                  <a:pt x="952" y="1066"/>
                  <a:pt x="952" y="1070"/>
                </a:cubicBezTo>
                <a:cubicBezTo>
                  <a:pt x="952" y="1074"/>
                  <a:pt x="956" y="1078"/>
                  <a:pt x="960" y="1078"/>
                </a:cubicBezTo>
                <a:close/>
                <a:moveTo>
                  <a:pt x="787" y="971"/>
                </a:moveTo>
                <a:cubicBezTo>
                  <a:pt x="786" y="967"/>
                  <a:pt x="783" y="964"/>
                  <a:pt x="778" y="964"/>
                </a:cubicBezTo>
                <a:cubicBezTo>
                  <a:pt x="774" y="964"/>
                  <a:pt x="770" y="967"/>
                  <a:pt x="770" y="972"/>
                </a:cubicBezTo>
                <a:cubicBezTo>
                  <a:pt x="770" y="976"/>
                  <a:pt x="774" y="980"/>
                  <a:pt x="779" y="980"/>
                </a:cubicBezTo>
                <a:cubicBezTo>
                  <a:pt x="783" y="980"/>
                  <a:pt x="787" y="976"/>
                  <a:pt x="787" y="971"/>
                </a:cubicBezTo>
                <a:close/>
                <a:moveTo>
                  <a:pt x="1058" y="996"/>
                </a:moveTo>
                <a:cubicBezTo>
                  <a:pt x="1058" y="991"/>
                  <a:pt x="1055" y="988"/>
                  <a:pt x="1050" y="987"/>
                </a:cubicBezTo>
                <a:cubicBezTo>
                  <a:pt x="1045" y="987"/>
                  <a:pt x="1041" y="991"/>
                  <a:pt x="1041" y="996"/>
                </a:cubicBezTo>
                <a:cubicBezTo>
                  <a:pt x="1041" y="1000"/>
                  <a:pt x="1045" y="1004"/>
                  <a:pt x="1049" y="1004"/>
                </a:cubicBezTo>
                <a:cubicBezTo>
                  <a:pt x="1054" y="1004"/>
                  <a:pt x="1058" y="1000"/>
                  <a:pt x="1058" y="996"/>
                </a:cubicBezTo>
                <a:close/>
                <a:moveTo>
                  <a:pt x="907" y="1073"/>
                </a:moveTo>
                <a:cubicBezTo>
                  <a:pt x="912" y="1073"/>
                  <a:pt x="915" y="1069"/>
                  <a:pt x="916" y="1065"/>
                </a:cubicBezTo>
                <a:cubicBezTo>
                  <a:pt x="916" y="1061"/>
                  <a:pt x="912" y="1057"/>
                  <a:pt x="908" y="1056"/>
                </a:cubicBezTo>
                <a:cubicBezTo>
                  <a:pt x="903" y="1056"/>
                  <a:pt x="899" y="1060"/>
                  <a:pt x="899" y="1064"/>
                </a:cubicBezTo>
                <a:cubicBezTo>
                  <a:pt x="899" y="1069"/>
                  <a:pt x="902" y="1073"/>
                  <a:pt x="907" y="1073"/>
                </a:cubicBezTo>
                <a:close/>
                <a:moveTo>
                  <a:pt x="836" y="1030"/>
                </a:moveTo>
                <a:cubicBezTo>
                  <a:pt x="836" y="1026"/>
                  <a:pt x="832" y="1022"/>
                  <a:pt x="828" y="1022"/>
                </a:cubicBezTo>
                <a:cubicBezTo>
                  <a:pt x="823" y="1023"/>
                  <a:pt x="820" y="1026"/>
                  <a:pt x="820" y="1031"/>
                </a:cubicBezTo>
                <a:cubicBezTo>
                  <a:pt x="820" y="1035"/>
                  <a:pt x="823" y="1039"/>
                  <a:pt x="828" y="1039"/>
                </a:cubicBezTo>
                <a:cubicBezTo>
                  <a:pt x="832" y="1039"/>
                  <a:pt x="836" y="1035"/>
                  <a:pt x="836" y="1030"/>
                </a:cubicBezTo>
                <a:close/>
                <a:moveTo>
                  <a:pt x="999" y="1045"/>
                </a:moveTo>
                <a:cubicBezTo>
                  <a:pt x="999" y="1041"/>
                  <a:pt x="995" y="1037"/>
                  <a:pt x="991" y="1037"/>
                </a:cubicBezTo>
                <a:cubicBezTo>
                  <a:pt x="987" y="1037"/>
                  <a:pt x="983" y="1040"/>
                  <a:pt x="983" y="1045"/>
                </a:cubicBezTo>
                <a:cubicBezTo>
                  <a:pt x="982" y="1049"/>
                  <a:pt x="986" y="1053"/>
                  <a:pt x="991" y="1053"/>
                </a:cubicBezTo>
                <a:cubicBezTo>
                  <a:pt x="995" y="1053"/>
                  <a:pt x="999" y="1050"/>
                  <a:pt x="999" y="1045"/>
                </a:cubicBezTo>
                <a:close/>
                <a:moveTo>
                  <a:pt x="811" y="1001"/>
                </a:moveTo>
                <a:cubicBezTo>
                  <a:pt x="811" y="996"/>
                  <a:pt x="807" y="993"/>
                  <a:pt x="803" y="993"/>
                </a:cubicBezTo>
                <a:cubicBezTo>
                  <a:pt x="799" y="993"/>
                  <a:pt x="795" y="997"/>
                  <a:pt x="795" y="1001"/>
                </a:cubicBezTo>
                <a:cubicBezTo>
                  <a:pt x="795" y="1005"/>
                  <a:pt x="799" y="1009"/>
                  <a:pt x="803" y="1009"/>
                </a:cubicBezTo>
                <a:cubicBezTo>
                  <a:pt x="808" y="1009"/>
                  <a:pt x="811" y="1005"/>
                  <a:pt x="811" y="1001"/>
                </a:cubicBezTo>
                <a:close/>
                <a:moveTo>
                  <a:pt x="1029" y="1021"/>
                </a:moveTo>
                <a:cubicBezTo>
                  <a:pt x="1029" y="1016"/>
                  <a:pt x="1025" y="1012"/>
                  <a:pt x="1021" y="1012"/>
                </a:cubicBezTo>
                <a:cubicBezTo>
                  <a:pt x="1016" y="1012"/>
                  <a:pt x="1013" y="1016"/>
                  <a:pt x="1013" y="1020"/>
                </a:cubicBezTo>
                <a:cubicBezTo>
                  <a:pt x="1012" y="1025"/>
                  <a:pt x="1016" y="1028"/>
                  <a:pt x="1020" y="1029"/>
                </a:cubicBezTo>
                <a:cubicBezTo>
                  <a:pt x="1025" y="1029"/>
                  <a:pt x="1029" y="1025"/>
                  <a:pt x="1029" y="1021"/>
                </a:cubicBezTo>
                <a:close/>
                <a:moveTo>
                  <a:pt x="1052" y="886"/>
                </a:moveTo>
                <a:cubicBezTo>
                  <a:pt x="1052" y="891"/>
                  <a:pt x="1055" y="894"/>
                  <a:pt x="1060" y="894"/>
                </a:cubicBezTo>
                <a:cubicBezTo>
                  <a:pt x="1064" y="895"/>
                  <a:pt x="1068" y="891"/>
                  <a:pt x="1068" y="887"/>
                </a:cubicBezTo>
                <a:cubicBezTo>
                  <a:pt x="1068" y="882"/>
                  <a:pt x="1064" y="879"/>
                  <a:pt x="1060" y="878"/>
                </a:cubicBezTo>
                <a:cubicBezTo>
                  <a:pt x="1056" y="878"/>
                  <a:pt x="1052" y="882"/>
                  <a:pt x="1052" y="886"/>
                </a:cubicBezTo>
                <a:close/>
                <a:moveTo>
                  <a:pt x="780" y="862"/>
                </a:moveTo>
                <a:cubicBezTo>
                  <a:pt x="780" y="867"/>
                  <a:pt x="783" y="870"/>
                  <a:pt x="787" y="871"/>
                </a:cubicBezTo>
                <a:cubicBezTo>
                  <a:pt x="792" y="871"/>
                  <a:pt x="796" y="867"/>
                  <a:pt x="796" y="863"/>
                </a:cubicBezTo>
                <a:cubicBezTo>
                  <a:pt x="796" y="858"/>
                  <a:pt x="792" y="855"/>
                  <a:pt x="788" y="855"/>
                </a:cubicBezTo>
                <a:cubicBezTo>
                  <a:pt x="784" y="854"/>
                  <a:pt x="780" y="858"/>
                  <a:pt x="780" y="862"/>
                </a:cubicBezTo>
                <a:close/>
                <a:moveTo>
                  <a:pt x="790" y="917"/>
                </a:moveTo>
                <a:cubicBezTo>
                  <a:pt x="791" y="913"/>
                  <a:pt x="787" y="909"/>
                  <a:pt x="783" y="909"/>
                </a:cubicBezTo>
                <a:cubicBezTo>
                  <a:pt x="778" y="909"/>
                  <a:pt x="775" y="913"/>
                  <a:pt x="775" y="917"/>
                </a:cubicBezTo>
                <a:cubicBezTo>
                  <a:pt x="775" y="921"/>
                  <a:pt x="778" y="925"/>
                  <a:pt x="782" y="925"/>
                </a:cubicBezTo>
                <a:cubicBezTo>
                  <a:pt x="787" y="925"/>
                  <a:pt x="790" y="922"/>
                  <a:pt x="790" y="917"/>
                </a:cubicBezTo>
                <a:close/>
                <a:moveTo>
                  <a:pt x="1063" y="942"/>
                </a:moveTo>
                <a:cubicBezTo>
                  <a:pt x="1063" y="938"/>
                  <a:pt x="1059" y="933"/>
                  <a:pt x="1055" y="933"/>
                </a:cubicBezTo>
                <a:cubicBezTo>
                  <a:pt x="1051" y="933"/>
                  <a:pt x="1047" y="936"/>
                  <a:pt x="1047" y="940"/>
                </a:cubicBezTo>
                <a:cubicBezTo>
                  <a:pt x="1047" y="945"/>
                  <a:pt x="1050" y="949"/>
                  <a:pt x="1054" y="949"/>
                </a:cubicBezTo>
                <a:cubicBezTo>
                  <a:pt x="1059" y="949"/>
                  <a:pt x="1062" y="946"/>
                  <a:pt x="1063" y="942"/>
                </a:cubicBezTo>
                <a:close/>
                <a:moveTo>
                  <a:pt x="977" y="798"/>
                </a:moveTo>
                <a:cubicBezTo>
                  <a:pt x="977" y="803"/>
                  <a:pt x="981" y="806"/>
                  <a:pt x="985" y="805"/>
                </a:cubicBezTo>
                <a:cubicBezTo>
                  <a:pt x="990" y="805"/>
                  <a:pt x="993" y="802"/>
                  <a:pt x="993" y="797"/>
                </a:cubicBezTo>
                <a:cubicBezTo>
                  <a:pt x="993" y="793"/>
                  <a:pt x="988" y="790"/>
                  <a:pt x="984" y="790"/>
                </a:cubicBezTo>
                <a:cubicBezTo>
                  <a:pt x="980" y="790"/>
                  <a:pt x="977" y="794"/>
                  <a:pt x="977" y="798"/>
                </a:cubicBezTo>
                <a:close/>
                <a:moveTo>
                  <a:pt x="869" y="789"/>
                </a:moveTo>
                <a:cubicBezTo>
                  <a:pt x="869" y="793"/>
                  <a:pt x="872" y="796"/>
                  <a:pt x="876" y="796"/>
                </a:cubicBezTo>
                <a:cubicBezTo>
                  <a:pt x="881" y="796"/>
                  <a:pt x="884" y="793"/>
                  <a:pt x="884" y="788"/>
                </a:cubicBezTo>
                <a:cubicBezTo>
                  <a:pt x="884" y="784"/>
                  <a:pt x="881" y="781"/>
                  <a:pt x="877" y="781"/>
                </a:cubicBezTo>
                <a:cubicBezTo>
                  <a:pt x="872" y="781"/>
                  <a:pt x="868" y="784"/>
                  <a:pt x="869" y="789"/>
                </a:cubicBezTo>
                <a:close/>
                <a:moveTo>
                  <a:pt x="1027" y="856"/>
                </a:moveTo>
                <a:cubicBezTo>
                  <a:pt x="1027" y="861"/>
                  <a:pt x="1031" y="865"/>
                  <a:pt x="1036" y="864"/>
                </a:cubicBezTo>
                <a:cubicBezTo>
                  <a:pt x="1040" y="864"/>
                  <a:pt x="1043" y="861"/>
                  <a:pt x="1043" y="856"/>
                </a:cubicBezTo>
                <a:cubicBezTo>
                  <a:pt x="1043" y="852"/>
                  <a:pt x="1039" y="849"/>
                  <a:pt x="1035" y="849"/>
                </a:cubicBezTo>
                <a:cubicBezTo>
                  <a:pt x="1031" y="849"/>
                  <a:pt x="1027" y="852"/>
                  <a:pt x="1027" y="856"/>
                </a:cubicBezTo>
                <a:close/>
                <a:moveTo>
                  <a:pt x="938" y="794"/>
                </a:moveTo>
                <a:cubicBezTo>
                  <a:pt x="939" y="790"/>
                  <a:pt x="936" y="786"/>
                  <a:pt x="931" y="786"/>
                </a:cubicBezTo>
                <a:cubicBezTo>
                  <a:pt x="927" y="786"/>
                  <a:pt x="924" y="789"/>
                  <a:pt x="923" y="793"/>
                </a:cubicBezTo>
                <a:cubicBezTo>
                  <a:pt x="923" y="797"/>
                  <a:pt x="927" y="801"/>
                  <a:pt x="931" y="801"/>
                </a:cubicBezTo>
                <a:cubicBezTo>
                  <a:pt x="935" y="801"/>
                  <a:pt x="938" y="798"/>
                  <a:pt x="938" y="794"/>
                </a:cubicBezTo>
                <a:close/>
                <a:moveTo>
                  <a:pt x="839" y="813"/>
                </a:moveTo>
                <a:cubicBezTo>
                  <a:pt x="839" y="817"/>
                  <a:pt x="842" y="820"/>
                  <a:pt x="846" y="821"/>
                </a:cubicBezTo>
                <a:cubicBezTo>
                  <a:pt x="851" y="821"/>
                  <a:pt x="854" y="817"/>
                  <a:pt x="854" y="813"/>
                </a:cubicBezTo>
                <a:cubicBezTo>
                  <a:pt x="854" y="809"/>
                  <a:pt x="851" y="806"/>
                  <a:pt x="847" y="805"/>
                </a:cubicBezTo>
                <a:cubicBezTo>
                  <a:pt x="843" y="805"/>
                  <a:pt x="839" y="809"/>
                  <a:pt x="839" y="813"/>
                </a:cubicBezTo>
                <a:close/>
                <a:moveTo>
                  <a:pt x="1002" y="828"/>
                </a:moveTo>
                <a:cubicBezTo>
                  <a:pt x="1002" y="832"/>
                  <a:pt x="1006" y="835"/>
                  <a:pt x="1010" y="835"/>
                </a:cubicBezTo>
                <a:cubicBezTo>
                  <a:pt x="1014" y="835"/>
                  <a:pt x="1017" y="832"/>
                  <a:pt x="1017" y="827"/>
                </a:cubicBezTo>
                <a:cubicBezTo>
                  <a:pt x="1017" y="823"/>
                  <a:pt x="1014" y="820"/>
                  <a:pt x="1009" y="820"/>
                </a:cubicBezTo>
                <a:cubicBezTo>
                  <a:pt x="1005" y="820"/>
                  <a:pt x="1002" y="824"/>
                  <a:pt x="1002" y="828"/>
                </a:cubicBezTo>
                <a:close/>
                <a:moveTo>
                  <a:pt x="810" y="837"/>
                </a:moveTo>
                <a:cubicBezTo>
                  <a:pt x="810" y="842"/>
                  <a:pt x="813" y="845"/>
                  <a:pt x="817" y="846"/>
                </a:cubicBezTo>
                <a:cubicBezTo>
                  <a:pt x="821" y="846"/>
                  <a:pt x="825" y="842"/>
                  <a:pt x="825" y="838"/>
                </a:cubicBezTo>
                <a:cubicBezTo>
                  <a:pt x="825" y="834"/>
                  <a:pt x="822" y="830"/>
                  <a:pt x="818" y="830"/>
                </a:cubicBezTo>
                <a:cubicBezTo>
                  <a:pt x="814" y="830"/>
                  <a:pt x="810" y="833"/>
                  <a:pt x="810" y="837"/>
                </a:cubicBezTo>
                <a:close/>
                <a:moveTo>
                  <a:pt x="944" y="1040"/>
                </a:moveTo>
                <a:cubicBezTo>
                  <a:pt x="943" y="1036"/>
                  <a:pt x="940" y="1032"/>
                  <a:pt x="936" y="1032"/>
                </a:cubicBezTo>
                <a:cubicBezTo>
                  <a:pt x="932" y="1033"/>
                  <a:pt x="928" y="1037"/>
                  <a:pt x="929" y="1040"/>
                </a:cubicBezTo>
                <a:cubicBezTo>
                  <a:pt x="929" y="1044"/>
                  <a:pt x="932" y="1048"/>
                  <a:pt x="936" y="1048"/>
                </a:cubicBezTo>
                <a:cubicBezTo>
                  <a:pt x="941" y="1047"/>
                  <a:pt x="944" y="1044"/>
                  <a:pt x="944" y="1040"/>
                </a:cubicBezTo>
                <a:close/>
                <a:moveTo>
                  <a:pt x="890" y="1036"/>
                </a:moveTo>
                <a:cubicBezTo>
                  <a:pt x="890" y="1032"/>
                  <a:pt x="887" y="1028"/>
                  <a:pt x="883" y="1028"/>
                </a:cubicBezTo>
                <a:cubicBezTo>
                  <a:pt x="878" y="1028"/>
                  <a:pt x="875" y="1031"/>
                  <a:pt x="875" y="1036"/>
                </a:cubicBezTo>
                <a:cubicBezTo>
                  <a:pt x="875" y="1040"/>
                  <a:pt x="878" y="1043"/>
                  <a:pt x="882" y="1043"/>
                </a:cubicBezTo>
                <a:cubicBezTo>
                  <a:pt x="886" y="1044"/>
                  <a:pt x="890" y="1040"/>
                  <a:pt x="890" y="1036"/>
                </a:cubicBezTo>
                <a:close/>
                <a:moveTo>
                  <a:pt x="815" y="947"/>
                </a:moveTo>
                <a:cubicBezTo>
                  <a:pt x="815" y="943"/>
                  <a:pt x="811" y="940"/>
                  <a:pt x="808" y="940"/>
                </a:cubicBezTo>
                <a:cubicBezTo>
                  <a:pt x="803" y="940"/>
                  <a:pt x="800" y="943"/>
                  <a:pt x="800" y="947"/>
                </a:cubicBezTo>
                <a:cubicBezTo>
                  <a:pt x="800" y="951"/>
                  <a:pt x="803" y="954"/>
                  <a:pt x="807" y="954"/>
                </a:cubicBezTo>
                <a:cubicBezTo>
                  <a:pt x="811" y="955"/>
                  <a:pt x="815" y="951"/>
                  <a:pt x="815" y="947"/>
                </a:cubicBezTo>
                <a:close/>
                <a:moveTo>
                  <a:pt x="1032" y="966"/>
                </a:moveTo>
                <a:cubicBezTo>
                  <a:pt x="1032" y="962"/>
                  <a:pt x="1029" y="958"/>
                  <a:pt x="1025" y="959"/>
                </a:cubicBezTo>
                <a:cubicBezTo>
                  <a:pt x="1021" y="959"/>
                  <a:pt x="1018" y="962"/>
                  <a:pt x="1018" y="966"/>
                </a:cubicBezTo>
                <a:cubicBezTo>
                  <a:pt x="1018" y="969"/>
                  <a:pt x="1021" y="973"/>
                  <a:pt x="1024" y="973"/>
                </a:cubicBezTo>
                <a:cubicBezTo>
                  <a:pt x="1028" y="973"/>
                  <a:pt x="1032" y="970"/>
                  <a:pt x="1032" y="966"/>
                </a:cubicBezTo>
                <a:close/>
                <a:moveTo>
                  <a:pt x="839" y="976"/>
                </a:moveTo>
                <a:cubicBezTo>
                  <a:pt x="839" y="973"/>
                  <a:pt x="836" y="969"/>
                  <a:pt x="832" y="969"/>
                </a:cubicBezTo>
                <a:cubicBezTo>
                  <a:pt x="829" y="969"/>
                  <a:pt x="826" y="972"/>
                  <a:pt x="825" y="975"/>
                </a:cubicBezTo>
                <a:cubicBezTo>
                  <a:pt x="825" y="979"/>
                  <a:pt x="828" y="983"/>
                  <a:pt x="832" y="983"/>
                </a:cubicBezTo>
                <a:cubicBezTo>
                  <a:pt x="836" y="983"/>
                  <a:pt x="839" y="980"/>
                  <a:pt x="839" y="976"/>
                </a:cubicBezTo>
                <a:close/>
                <a:moveTo>
                  <a:pt x="805" y="892"/>
                </a:moveTo>
                <a:cubicBezTo>
                  <a:pt x="805" y="896"/>
                  <a:pt x="808" y="899"/>
                  <a:pt x="812" y="899"/>
                </a:cubicBezTo>
                <a:cubicBezTo>
                  <a:pt x="816" y="900"/>
                  <a:pt x="819" y="897"/>
                  <a:pt x="819" y="893"/>
                </a:cubicBezTo>
                <a:cubicBezTo>
                  <a:pt x="820" y="889"/>
                  <a:pt x="817" y="885"/>
                  <a:pt x="813" y="885"/>
                </a:cubicBezTo>
                <a:cubicBezTo>
                  <a:pt x="809" y="885"/>
                  <a:pt x="806" y="888"/>
                  <a:pt x="805" y="892"/>
                </a:cubicBezTo>
                <a:close/>
                <a:moveTo>
                  <a:pt x="1003" y="991"/>
                </a:moveTo>
                <a:cubicBezTo>
                  <a:pt x="1003" y="987"/>
                  <a:pt x="1000" y="984"/>
                  <a:pt x="996" y="984"/>
                </a:cubicBezTo>
                <a:cubicBezTo>
                  <a:pt x="992" y="984"/>
                  <a:pt x="989" y="986"/>
                  <a:pt x="989" y="990"/>
                </a:cubicBezTo>
                <a:cubicBezTo>
                  <a:pt x="989" y="994"/>
                  <a:pt x="992" y="997"/>
                  <a:pt x="995" y="998"/>
                </a:cubicBezTo>
                <a:cubicBezTo>
                  <a:pt x="999" y="998"/>
                  <a:pt x="1003" y="995"/>
                  <a:pt x="1003" y="991"/>
                </a:cubicBezTo>
                <a:close/>
                <a:moveTo>
                  <a:pt x="1037" y="911"/>
                </a:moveTo>
                <a:cubicBezTo>
                  <a:pt x="1037" y="907"/>
                  <a:pt x="1034" y="904"/>
                  <a:pt x="1030" y="904"/>
                </a:cubicBezTo>
                <a:cubicBezTo>
                  <a:pt x="1026" y="904"/>
                  <a:pt x="1023" y="907"/>
                  <a:pt x="1023" y="911"/>
                </a:cubicBezTo>
                <a:cubicBezTo>
                  <a:pt x="1023" y="915"/>
                  <a:pt x="1026" y="918"/>
                  <a:pt x="1030" y="918"/>
                </a:cubicBezTo>
                <a:cubicBezTo>
                  <a:pt x="1034" y="918"/>
                  <a:pt x="1037" y="915"/>
                  <a:pt x="1037" y="911"/>
                </a:cubicBezTo>
                <a:close/>
                <a:moveTo>
                  <a:pt x="865" y="1006"/>
                </a:moveTo>
                <a:cubicBezTo>
                  <a:pt x="865" y="1002"/>
                  <a:pt x="862" y="999"/>
                  <a:pt x="858" y="999"/>
                </a:cubicBezTo>
                <a:cubicBezTo>
                  <a:pt x="854" y="999"/>
                  <a:pt x="851" y="1002"/>
                  <a:pt x="851" y="1006"/>
                </a:cubicBezTo>
                <a:cubicBezTo>
                  <a:pt x="851" y="1010"/>
                  <a:pt x="854" y="1013"/>
                  <a:pt x="858" y="1013"/>
                </a:cubicBezTo>
                <a:cubicBezTo>
                  <a:pt x="862" y="1013"/>
                  <a:pt x="865" y="1010"/>
                  <a:pt x="865" y="1006"/>
                </a:cubicBezTo>
                <a:close/>
                <a:moveTo>
                  <a:pt x="973" y="1015"/>
                </a:moveTo>
                <a:cubicBezTo>
                  <a:pt x="973" y="1011"/>
                  <a:pt x="970" y="1008"/>
                  <a:pt x="966" y="1008"/>
                </a:cubicBezTo>
                <a:cubicBezTo>
                  <a:pt x="962" y="1008"/>
                  <a:pt x="959" y="1011"/>
                  <a:pt x="959" y="1015"/>
                </a:cubicBezTo>
                <a:cubicBezTo>
                  <a:pt x="959" y="1019"/>
                  <a:pt x="962" y="1022"/>
                  <a:pt x="966" y="1022"/>
                </a:cubicBezTo>
                <a:cubicBezTo>
                  <a:pt x="970" y="1022"/>
                  <a:pt x="973" y="1019"/>
                  <a:pt x="973" y="1015"/>
                </a:cubicBezTo>
                <a:close/>
                <a:moveTo>
                  <a:pt x="894" y="818"/>
                </a:moveTo>
                <a:cubicBezTo>
                  <a:pt x="894" y="821"/>
                  <a:pt x="898" y="825"/>
                  <a:pt x="901" y="825"/>
                </a:cubicBezTo>
                <a:cubicBezTo>
                  <a:pt x="905" y="825"/>
                  <a:pt x="908" y="822"/>
                  <a:pt x="908" y="818"/>
                </a:cubicBezTo>
                <a:cubicBezTo>
                  <a:pt x="908" y="814"/>
                  <a:pt x="905" y="812"/>
                  <a:pt x="901" y="812"/>
                </a:cubicBezTo>
                <a:cubicBezTo>
                  <a:pt x="898" y="812"/>
                  <a:pt x="895" y="814"/>
                  <a:pt x="894" y="818"/>
                </a:cubicBezTo>
                <a:close/>
                <a:moveTo>
                  <a:pt x="949" y="822"/>
                </a:moveTo>
                <a:cubicBezTo>
                  <a:pt x="949" y="826"/>
                  <a:pt x="952" y="829"/>
                  <a:pt x="956" y="829"/>
                </a:cubicBezTo>
                <a:cubicBezTo>
                  <a:pt x="960" y="829"/>
                  <a:pt x="962" y="826"/>
                  <a:pt x="962" y="823"/>
                </a:cubicBezTo>
                <a:cubicBezTo>
                  <a:pt x="962" y="819"/>
                  <a:pt x="959" y="816"/>
                  <a:pt x="956" y="816"/>
                </a:cubicBezTo>
                <a:cubicBezTo>
                  <a:pt x="952" y="816"/>
                  <a:pt x="949" y="819"/>
                  <a:pt x="949" y="822"/>
                </a:cubicBezTo>
                <a:close/>
                <a:moveTo>
                  <a:pt x="918" y="1011"/>
                </a:moveTo>
                <a:cubicBezTo>
                  <a:pt x="918" y="1008"/>
                  <a:pt x="915" y="1005"/>
                  <a:pt x="912" y="1005"/>
                </a:cubicBezTo>
                <a:cubicBezTo>
                  <a:pt x="908" y="1004"/>
                  <a:pt x="905" y="1008"/>
                  <a:pt x="905" y="1011"/>
                </a:cubicBezTo>
                <a:cubicBezTo>
                  <a:pt x="905" y="1015"/>
                  <a:pt x="908" y="1018"/>
                  <a:pt x="911" y="1018"/>
                </a:cubicBezTo>
                <a:cubicBezTo>
                  <a:pt x="915" y="1018"/>
                  <a:pt x="918" y="1015"/>
                  <a:pt x="918" y="1011"/>
                </a:cubicBezTo>
                <a:close/>
                <a:moveTo>
                  <a:pt x="1012" y="882"/>
                </a:moveTo>
                <a:cubicBezTo>
                  <a:pt x="1011" y="878"/>
                  <a:pt x="1008" y="876"/>
                  <a:pt x="1005" y="876"/>
                </a:cubicBezTo>
                <a:cubicBezTo>
                  <a:pt x="1002" y="876"/>
                  <a:pt x="999" y="879"/>
                  <a:pt x="999" y="883"/>
                </a:cubicBezTo>
                <a:cubicBezTo>
                  <a:pt x="999" y="886"/>
                  <a:pt x="1002" y="889"/>
                  <a:pt x="1006" y="889"/>
                </a:cubicBezTo>
                <a:cubicBezTo>
                  <a:pt x="1009" y="888"/>
                  <a:pt x="1012" y="885"/>
                  <a:pt x="1012" y="882"/>
                </a:cubicBezTo>
                <a:close/>
                <a:moveTo>
                  <a:pt x="836" y="868"/>
                </a:moveTo>
                <a:cubicBezTo>
                  <a:pt x="836" y="871"/>
                  <a:pt x="839" y="874"/>
                  <a:pt x="842" y="874"/>
                </a:cubicBezTo>
                <a:cubicBezTo>
                  <a:pt x="846" y="874"/>
                  <a:pt x="849" y="871"/>
                  <a:pt x="849" y="868"/>
                </a:cubicBezTo>
                <a:cubicBezTo>
                  <a:pt x="849" y="864"/>
                  <a:pt x="846" y="861"/>
                  <a:pt x="843" y="861"/>
                </a:cubicBezTo>
                <a:cubicBezTo>
                  <a:pt x="839" y="861"/>
                  <a:pt x="836" y="864"/>
                  <a:pt x="836" y="868"/>
                </a:cubicBezTo>
                <a:close/>
                <a:moveTo>
                  <a:pt x="974" y="852"/>
                </a:moveTo>
                <a:cubicBezTo>
                  <a:pt x="974" y="855"/>
                  <a:pt x="977" y="858"/>
                  <a:pt x="980" y="859"/>
                </a:cubicBezTo>
                <a:cubicBezTo>
                  <a:pt x="984" y="859"/>
                  <a:pt x="987" y="856"/>
                  <a:pt x="987" y="852"/>
                </a:cubicBezTo>
                <a:cubicBezTo>
                  <a:pt x="987" y="849"/>
                  <a:pt x="985" y="847"/>
                  <a:pt x="981" y="846"/>
                </a:cubicBezTo>
                <a:cubicBezTo>
                  <a:pt x="978" y="846"/>
                  <a:pt x="974" y="848"/>
                  <a:pt x="974" y="852"/>
                </a:cubicBezTo>
                <a:close/>
                <a:moveTo>
                  <a:pt x="865" y="843"/>
                </a:moveTo>
                <a:cubicBezTo>
                  <a:pt x="865" y="846"/>
                  <a:pt x="868" y="849"/>
                  <a:pt x="871" y="849"/>
                </a:cubicBezTo>
                <a:cubicBezTo>
                  <a:pt x="875" y="849"/>
                  <a:pt x="878" y="847"/>
                  <a:pt x="878" y="843"/>
                </a:cubicBezTo>
                <a:cubicBezTo>
                  <a:pt x="878" y="839"/>
                  <a:pt x="875" y="836"/>
                  <a:pt x="871" y="837"/>
                </a:cubicBezTo>
                <a:cubicBezTo>
                  <a:pt x="868" y="837"/>
                  <a:pt x="865" y="839"/>
                  <a:pt x="865" y="843"/>
                </a:cubicBezTo>
                <a:close/>
                <a:moveTo>
                  <a:pt x="1000" y="930"/>
                </a:moveTo>
                <a:cubicBezTo>
                  <a:pt x="997" y="930"/>
                  <a:pt x="994" y="932"/>
                  <a:pt x="994" y="935"/>
                </a:cubicBezTo>
                <a:cubicBezTo>
                  <a:pt x="994" y="939"/>
                  <a:pt x="996" y="942"/>
                  <a:pt x="1000" y="942"/>
                </a:cubicBezTo>
                <a:cubicBezTo>
                  <a:pt x="1003" y="942"/>
                  <a:pt x="1006" y="940"/>
                  <a:pt x="1006" y="936"/>
                </a:cubicBezTo>
                <a:cubicBezTo>
                  <a:pt x="1006" y="933"/>
                  <a:pt x="1003" y="930"/>
                  <a:pt x="1000" y="930"/>
                </a:cubicBezTo>
                <a:close/>
                <a:moveTo>
                  <a:pt x="843" y="922"/>
                </a:moveTo>
                <a:cubicBezTo>
                  <a:pt x="843" y="919"/>
                  <a:pt x="841" y="916"/>
                  <a:pt x="838" y="916"/>
                </a:cubicBezTo>
                <a:cubicBezTo>
                  <a:pt x="834" y="916"/>
                  <a:pt x="831" y="919"/>
                  <a:pt x="831" y="922"/>
                </a:cubicBezTo>
                <a:cubicBezTo>
                  <a:pt x="831" y="925"/>
                  <a:pt x="834" y="928"/>
                  <a:pt x="837" y="928"/>
                </a:cubicBezTo>
                <a:cubicBezTo>
                  <a:pt x="841" y="928"/>
                  <a:pt x="843" y="926"/>
                  <a:pt x="843" y="922"/>
                </a:cubicBezTo>
                <a:close/>
                <a:moveTo>
                  <a:pt x="892" y="981"/>
                </a:moveTo>
                <a:cubicBezTo>
                  <a:pt x="892" y="978"/>
                  <a:pt x="890" y="976"/>
                  <a:pt x="887" y="976"/>
                </a:cubicBezTo>
                <a:cubicBezTo>
                  <a:pt x="884" y="975"/>
                  <a:pt x="881" y="978"/>
                  <a:pt x="881" y="981"/>
                </a:cubicBezTo>
                <a:cubicBezTo>
                  <a:pt x="881" y="984"/>
                  <a:pt x="884" y="987"/>
                  <a:pt x="887" y="987"/>
                </a:cubicBezTo>
                <a:cubicBezTo>
                  <a:pt x="890" y="987"/>
                  <a:pt x="893" y="984"/>
                  <a:pt x="892" y="981"/>
                </a:cubicBezTo>
                <a:close/>
                <a:moveTo>
                  <a:pt x="977" y="961"/>
                </a:moveTo>
                <a:cubicBezTo>
                  <a:pt x="977" y="958"/>
                  <a:pt x="974" y="955"/>
                  <a:pt x="971" y="955"/>
                </a:cubicBezTo>
                <a:cubicBezTo>
                  <a:pt x="969" y="956"/>
                  <a:pt x="967" y="958"/>
                  <a:pt x="966" y="959"/>
                </a:cubicBezTo>
                <a:cubicBezTo>
                  <a:pt x="965" y="964"/>
                  <a:pt x="968" y="967"/>
                  <a:pt x="971" y="966"/>
                </a:cubicBezTo>
                <a:cubicBezTo>
                  <a:pt x="974" y="966"/>
                  <a:pt x="976" y="964"/>
                  <a:pt x="977" y="961"/>
                </a:cubicBezTo>
                <a:close/>
                <a:moveTo>
                  <a:pt x="947" y="985"/>
                </a:moveTo>
                <a:cubicBezTo>
                  <a:pt x="947" y="982"/>
                  <a:pt x="944" y="979"/>
                  <a:pt x="941" y="980"/>
                </a:cubicBezTo>
                <a:cubicBezTo>
                  <a:pt x="938" y="980"/>
                  <a:pt x="936" y="982"/>
                  <a:pt x="935" y="985"/>
                </a:cubicBezTo>
                <a:cubicBezTo>
                  <a:pt x="935" y="988"/>
                  <a:pt x="938" y="991"/>
                  <a:pt x="941" y="991"/>
                </a:cubicBezTo>
                <a:cubicBezTo>
                  <a:pt x="945" y="991"/>
                  <a:pt x="947" y="988"/>
                  <a:pt x="947" y="985"/>
                </a:cubicBezTo>
                <a:close/>
                <a:moveTo>
                  <a:pt x="867" y="951"/>
                </a:moveTo>
                <a:cubicBezTo>
                  <a:pt x="867" y="949"/>
                  <a:pt x="864" y="947"/>
                  <a:pt x="862" y="944"/>
                </a:cubicBezTo>
                <a:cubicBezTo>
                  <a:pt x="860" y="947"/>
                  <a:pt x="857" y="949"/>
                  <a:pt x="857" y="951"/>
                </a:cubicBezTo>
                <a:cubicBezTo>
                  <a:pt x="856" y="954"/>
                  <a:pt x="859" y="957"/>
                  <a:pt x="862" y="957"/>
                </a:cubicBezTo>
                <a:cubicBezTo>
                  <a:pt x="865" y="957"/>
                  <a:pt x="868" y="954"/>
                  <a:pt x="867" y="951"/>
                </a:cubicBezTo>
                <a:close/>
                <a:moveTo>
                  <a:pt x="931" y="847"/>
                </a:moveTo>
                <a:cubicBezTo>
                  <a:pt x="930" y="844"/>
                  <a:pt x="928" y="843"/>
                  <a:pt x="926" y="840"/>
                </a:cubicBezTo>
                <a:cubicBezTo>
                  <a:pt x="923" y="843"/>
                  <a:pt x="921" y="845"/>
                  <a:pt x="920" y="847"/>
                </a:cubicBezTo>
                <a:cubicBezTo>
                  <a:pt x="920" y="850"/>
                  <a:pt x="923" y="853"/>
                  <a:pt x="926" y="853"/>
                </a:cubicBezTo>
                <a:cubicBezTo>
                  <a:pt x="929" y="853"/>
                  <a:pt x="932" y="850"/>
                  <a:pt x="931" y="847"/>
                </a:cubicBezTo>
                <a:close/>
                <a:moveTo>
                  <a:pt x="868" y="892"/>
                </a:moveTo>
                <a:cubicBezTo>
                  <a:pt x="865" y="891"/>
                  <a:pt x="862" y="894"/>
                  <a:pt x="862" y="897"/>
                </a:cubicBezTo>
                <a:cubicBezTo>
                  <a:pt x="862" y="899"/>
                  <a:pt x="865" y="902"/>
                  <a:pt x="867" y="902"/>
                </a:cubicBezTo>
                <a:cubicBezTo>
                  <a:pt x="869" y="901"/>
                  <a:pt x="871" y="899"/>
                  <a:pt x="874" y="897"/>
                </a:cubicBezTo>
                <a:cubicBezTo>
                  <a:pt x="871" y="895"/>
                  <a:pt x="870" y="893"/>
                  <a:pt x="868" y="892"/>
                </a:cubicBezTo>
                <a:close/>
                <a:moveTo>
                  <a:pt x="980" y="907"/>
                </a:moveTo>
                <a:cubicBezTo>
                  <a:pt x="980" y="905"/>
                  <a:pt x="978" y="903"/>
                  <a:pt x="975" y="900"/>
                </a:cubicBezTo>
                <a:cubicBezTo>
                  <a:pt x="973" y="903"/>
                  <a:pt x="971" y="905"/>
                  <a:pt x="971" y="907"/>
                </a:cubicBezTo>
                <a:cubicBezTo>
                  <a:pt x="970" y="909"/>
                  <a:pt x="973" y="912"/>
                  <a:pt x="975" y="912"/>
                </a:cubicBezTo>
                <a:cubicBezTo>
                  <a:pt x="978" y="912"/>
                  <a:pt x="981" y="909"/>
                  <a:pt x="980" y="907"/>
                </a:cubicBezTo>
                <a:close/>
                <a:moveTo>
                  <a:pt x="955" y="877"/>
                </a:moveTo>
                <a:cubicBezTo>
                  <a:pt x="956" y="874"/>
                  <a:pt x="953" y="872"/>
                  <a:pt x="951" y="873"/>
                </a:cubicBezTo>
                <a:cubicBezTo>
                  <a:pt x="949" y="873"/>
                  <a:pt x="946" y="875"/>
                  <a:pt x="946" y="877"/>
                </a:cubicBezTo>
                <a:cubicBezTo>
                  <a:pt x="946" y="878"/>
                  <a:pt x="948" y="880"/>
                  <a:pt x="950" y="884"/>
                </a:cubicBezTo>
                <a:cubicBezTo>
                  <a:pt x="953" y="881"/>
                  <a:pt x="955" y="879"/>
                  <a:pt x="955" y="877"/>
                </a:cubicBezTo>
                <a:close/>
                <a:moveTo>
                  <a:pt x="896" y="867"/>
                </a:moveTo>
                <a:cubicBezTo>
                  <a:pt x="894" y="866"/>
                  <a:pt x="891" y="870"/>
                  <a:pt x="891" y="872"/>
                </a:cubicBezTo>
                <a:cubicBezTo>
                  <a:pt x="892" y="875"/>
                  <a:pt x="893" y="877"/>
                  <a:pt x="896" y="877"/>
                </a:cubicBezTo>
                <a:cubicBezTo>
                  <a:pt x="898" y="876"/>
                  <a:pt x="900" y="874"/>
                  <a:pt x="903" y="872"/>
                </a:cubicBezTo>
                <a:cubicBezTo>
                  <a:pt x="900" y="870"/>
                  <a:pt x="898" y="868"/>
                  <a:pt x="896" y="867"/>
                </a:cubicBezTo>
                <a:close/>
                <a:moveTo>
                  <a:pt x="916" y="952"/>
                </a:moveTo>
                <a:cubicBezTo>
                  <a:pt x="915" y="953"/>
                  <a:pt x="913" y="955"/>
                  <a:pt x="913" y="957"/>
                </a:cubicBezTo>
                <a:cubicBezTo>
                  <a:pt x="912" y="959"/>
                  <a:pt x="914" y="961"/>
                  <a:pt x="917" y="960"/>
                </a:cubicBezTo>
                <a:cubicBezTo>
                  <a:pt x="919" y="960"/>
                  <a:pt x="920" y="958"/>
                  <a:pt x="923" y="956"/>
                </a:cubicBezTo>
                <a:cubicBezTo>
                  <a:pt x="920" y="954"/>
                  <a:pt x="918" y="952"/>
                  <a:pt x="916" y="952"/>
                </a:cubicBezTo>
                <a:close/>
                <a:moveTo>
                  <a:pt x="946" y="935"/>
                </a:moveTo>
                <a:cubicBezTo>
                  <a:pt x="949" y="936"/>
                  <a:pt x="950" y="934"/>
                  <a:pt x="950" y="932"/>
                </a:cubicBezTo>
                <a:cubicBezTo>
                  <a:pt x="950" y="930"/>
                  <a:pt x="948" y="929"/>
                  <a:pt x="946" y="926"/>
                </a:cubicBezTo>
                <a:cubicBezTo>
                  <a:pt x="945" y="929"/>
                  <a:pt x="943" y="930"/>
                  <a:pt x="943" y="931"/>
                </a:cubicBezTo>
                <a:cubicBezTo>
                  <a:pt x="943" y="933"/>
                  <a:pt x="945" y="935"/>
                  <a:pt x="946" y="935"/>
                </a:cubicBezTo>
                <a:close/>
                <a:moveTo>
                  <a:pt x="892" y="923"/>
                </a:moveTo>
                <a:cubicBezTo>
                  <a:pt x="889" y="922"/>
                  <a:pt x="888" y="924"/>
                  <a:pt x="888" y="927"/>
                </a:cubicBezTo>
                <a:cubicBezTo>
                  <a:pt x="888" y="928"/>
                  <a:pt x="891" y="930"/>
                  <a:pt x="892" y="930"/>
                </a:cubicBezTo>
                <a:cubicBezTo>
                  <a:pt x="893" y="930"/>
                  <a:pt x="895" y="928"/>
                  <a:pt x="897" y="927"/>
                </a:cubicBezTo>
                <a:cubicBezTo>
                  <a:pt x="895" y="925"/>
                  <a:pt x="894" y="923"/>
                  <a:pt x="892" y="923"/>
                </a:cubicBezTo>
                <a:close/>
                <a:moveTo>
                  <a:pt x="924" y="902"/>
                </a:moveTo>
                <a:cubicBezTo>
                  <a:pt x="924" y="901"/>
                  <a:pt x="922" y="900"/>
                  <a:pt x="921" y="898"/>
                </a:cubicBezTo>
                <a:cubicBezTo>
                  <a:pt x="920" y="899"/>
                  <a:pt x="918" y="900"/>
                  <a:pt x="918" y="901"/>
                </a:cubicBezTo>
                <a:cubicBezTo>
                  <a:pt x="918" y="903"/>
                  <a:pt x="919" y="904"/>
                  <a:pt x="920" y="905"/>
                </a:cubicBezTo>
                <a:cubicBezTo>
                  <a:pt x="922" y="904"/>
                  <a:pt x="923" y="903"/>
                  <a:pt x="924" y="902"/>
                </a:cubicBezTo>
                <a:close/>
              </a:path>
            </a:pathLst>
          </a:custGeom>
          <a:gradFill>
            <a:gsLst>
              <a:gs pos="0">
                <a:schemeClr val="tx2">
                  <a:lumMod val="50000"/>
                  <a:alpha val="50000"/>
                </a:schemeClr>
              </a:gs>
              <a:gs pos="73000">
                <a:schemeClr val="tx2">
                  <a:alpha val="0"/>
                </a:schemeClr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3654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8" r:id="rId1"/>
    <p:sldLayoutId id="2147483799" r:id="rId2"/>
    <p:sldLayoutId id="2147483800" r:id="rId3"/>
    <p:sldLayoutId id="2147483801" r:id="rId4"/>
    <p:sldLayoutId id="2147483802" r:id="rId5"/>
    <p:sldLayoutId id="2147483803" r:id="rId6"/>
    <p:sldLayoutId id="2147483804" r:id="rId7"/>
    <p:sldLayoutId id="2147483805" r:id="rId8"/>
    <p:sldLayoutId id="2147483806" r:id="rId9"/>
    <p:sldLayoutId id="2147483807" r:id="rId1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7.png"/><Relationship Id="rId5" Type="http://schemas.openxmlformats.org/officeDocument/2006/relationships/image" Target="../media/image36.png"/><Relationship Id="rId4" Type="http://schemas.openxmlformats.org/officeDocument/2006/relationships/image" Target="../media/image35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54.xml"/><Relationship Id="rId5" Type="http://schemas.openxmlformats.org/officeDocument/2006/relationships/image" Target="../media/image51.png"/><Relationship Id="rId4" Type="http://schemas.openxmlformats.org/officeDocument/2006/relationships/image" Target="../media/image50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54.xml"/><Relationship Id="rId4" Type="http://schemas.openxmlformats.org/officeDocument/2006/relationships/image" Target="../media/image50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54.xml"/><Relationship Id="rId4" Type="http://schemas.openxmlformats.org/officeDocument/2006/relationships/image" Target="../media/image50.png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2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.png"/><Relationship Id="rId3" Type="http://schemas.microsoft.com/office/2007/relationships/media" Target="../media/media3.mp3"/><Relationship Id="rId7" Type="http://schemas.openxmlformats.org/officeDocument/2006/relationships/image" Target="../media/image47.svg"/><Relationship Id="rId2" Type="http://schemas.openxmlformats.org/officeDocument/2006/relationships/audio" Target="../media/media4.wav"/><Relationship Id="rId1" Type="http://schemas.microsoft.com/office/2007/relationships/media" Target="../media/media4.wav"/><Relationship Id="rId6" Type="http://schemas.openxmlformats.org/officeDocument/2006/relationships/image" Target="../media/image46.png"/><Relationship Id="rId11" Type="http://schemas.openxmlformats.org/officeDocument/2006/relationships/image" Target="../media/image39.png"/><Relationship Id="rId5" Type="http://schemas.openxmlformats.org/officeDocument/2006/relationships/slideLayout" Target="../slideLayouts/slideLayout41.xml"/><Relationship Id="rId10" Type="http://schemas.openxmlformats.org/officeDocument/2006/relationships/image" Target="../media/image54.png"/><Relationship Id="rId4" Type="http://schemas.openxmlformats.org/officeDocument/2006/relationships/audio" Target="../media/media3.mp3"/><Relationship Id="rId9" Type="http://schemas.openxmlformats.org/officeDocument/2006/relationships/image" Target="../media/image53.sv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svg"/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50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82.xml"/><Relationship Id="rId4" Type="http://schemas.openxmlformats.org/officeDocument/2006/relationships/image" Target="../media/image50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82.xml"/><Relationship Id="rId4" Type="http://schemas.openxmlformats.org/officeDocument/2006/relationships/image" Target="../media/image50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82.xml"/><Relationship Id="rId4" Type="http://schemas.openxmlformats.org/officeDocument/2006/relationships/image" Target="../media/image50.png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29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9.png"/><Relationship Id="rId3" Type="http://schemas.microsoft.com/office/2007/relationships/media" Target="../media/media3.mp3"/><Relationship Id="rId7" Type="http://schemas.openxmlformats.org/officeDocument/2006/relationships/image" Target="../media/image58.svg"/><Relationship Id="rId2" Type="http://schemas.openxmlformats.org/officeDocument/2006/relationships/audio" Target="../media/media5.mp3"/><Relationship Id="rId1" Type="http://schemas.microsoft.com/office/2007/relationships/media" Target="../media/media5.mp3"/><Relationship Id="rId6" Type="http://schemas.openxmlformats.org/officeDocument/2006/relationships/image" Target="../media/image57.png"/><Relationship Id="rId5" Type="http://schemas.openxmlformats.org/officeDocument/2006/relationships/slideLayout" Target="../slideLayouts/slideLayout50.xml"/><Relationship Id="rId4" Type="http://schemas.openxmlformats.org/officeDocument/2006/relationships/audio" Target="../media/media3.mp3"/><Relationship Id="rId9" Type="http://schemas.openxmlformats.org/officeDocument/2006/relationships/image" Target="../media/image39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0.xml"/><Relationship Id="rId4" Type="http://schemas.openxmlformats.org/officeDocument/2006/relationships/image" Target="../media/image62.sv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99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99.xml"/><Relationship Id="rId4" Type="http://schemas.openxmlformats.org/officeDocument/2006/relationships/image" Target="../media/image65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99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0.xml"/><Relationship Id="rId7" Type="http://schemas.openxmlformats.org/officeDocument/2006/relationships/image" Target="../media/image39.png"/><Relationship Id="rId2" Type="http://schemas.openxmlformats.org/officeDocument/2006/relationships/audio" Target="../media/media6.mp3"/><Relationship Id="rId1" Type="http://schemas.microsoft.com/office/2007/relationships/media" Target="../media/media6.mp3"/><Relationship Id="rId6" Type="http://schemas.openxmlformats.org/officeDocument/2006/relationships/image" Target="../media/image66.png"/><Relationship Id="rId5" Type="http://schemas.openxmlformats.org/officeDocument/2006/relationships/image" Target="../media/image62.svg"/><Relationship Id="rId4" Type="http://schemas.openxmlformats.org/officeDocument/2006/relationships/image" Target="../media/image61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15.xml"/><Relationship Id="rId2" Type="http://schemas.openxmlformats.org/officeDocument/2006/relationships/audio" Target="../media/media5.mp3"/><Relationship Id="rId1" Type="http://schemas.microsoft.com/office/2007/relationships/media" Target="../media/media5.mp3"/><Relationship Id="rId4" Type="http://schemas.openxmlformats.org/officeDocument/2006/relationships/image" Target="../media/image39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29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8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1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4" Type="http://schemas.openxmlformats.org/officeDocument/2006/relationships/image" Target="../media/image39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4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41.xml"/><Relationship Id="rId4" Type="http://schemas.openxmlformats.org/officeDocument/2006/relationships/image" Target="../media/image43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41.xml"/><Relationship Id="rId5" Type="http://schemas.openxmlformats.org/officeDocument/2006/relationships/image" Target="../media/image44.png"/><Relationship Id="rId4" Type="http://schemas.openxmlformats.org/officeDocument/2006/relationships/image" Target="../media/image43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.gif"/><Relationship Id="rId3" Type="http://schemas.microsoft.com/office/2007/relationships/media" Target="../media/media3.mp3"/><Relationship Id="rId7" Type="http://schemas.openxmlformats.org/officeDocument/2006/relationships/image" Target="../media/image40.png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6" Type="http://schemas.openxmlformats.org/officeDocument/2006/relationships/audio" Target="../media/audio1.wav"/><Relationship Id="rId5" Type="http://schemas.openxmlformats.org/officeDocument/2006/relationships/slideLayout" Target="../slideLayouts/slideLayout23.xml"/><Relationship Id="rId4" Type="http://schemas.openxmlformats.org/officeDocument/2006/relationships/audio" Target="../media/media3.mp3"/><Relationship Id="rId9" Type="http://schemas.openxmlformats.org/officeDocument/2006/relationships/image" Target="../media/image39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sv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4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50.xml"/><Relationship Id="rId4" Type="http://schemas.openxmlformats.org/officeDocument/2006/relationships/image" Target="../media/image50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1" name="Google Shape;401;p29"/>
          <p:cNvGrpSpPr/>
          <p:nvPr/>
        </p:nvGrpSpPr>
        <p:grpSpPr>
          <a:xfrm>
            <a:off x="11483337" y="3692678"/>
            <a:ext cx="133496" cy="1153772"/>
            <a:chOff x="8612502" y="3738147"/>
            <a:chExt cx="100122" cy="865329"/>
          </a:xfrm>
        </p:grpSpPr>
        <p:sp>
          <p:nvSpPr>
            <p:cNvPr id="402" name="Google Shape;402;p29"/>
            <p:cNvSpPr/>
            <p:nvPr/>
          </p:nvSpPr>
          <p:spPr>
            <a:xfrm>
              <a:off x="8624932" y="3876762"/>
              <a:ext cx="87691" cy="726715"/>
            </a:xfrm>
            <a:custGeom>
              <a:avLst/>
              <a:gdLst/>
              <a:ahLst/>
              <a:cxnLst/>
              <a:rect l="l" t="t" r="r" b="b"/>
              <a:pathLst>
                <a:path w="2582" h="21396" extrusionOk="0">
                  <a:moveTo>
                    <a:pt x="1340" y="0"/>
                  </a:moveTo>
                  <a:cubicBezTo>
                    <a:pt x="691" y="0"/>
                    <a:pt x="1" y="451"/>
                    <a:pt x="5" y="1289"/>
                  </a:cubicBezTo>
                  <a:cubicBezTo>
                    <a:pt x="38" y="7629"/>
                    <a:pt x="65" y="13969"/>
                    <a:pt x="129" y="20309"/>
                  </a:cubicBezTo>
                  <a:cubicBezTo>
                    <a:pt x="136" y="21048"/>
                    <a:pt x="674" y="21396"/>
                    <a:pt x="1244" y="21396"/>
                  </a:cubicBezTo>
                  <a:cubicBezTo>
                    <a:pt x="1892" y="21396"/>
                    <a:pt x="2582" y="20944"/>
                    <a:pt x="2574" y="20107"/>
                  </a:cubicBezTo>
                  <a:cubicBezTo>
                    <a:pt x="2509" y="13769"/>
                    <a:pt x="2483" y="7428"/>
                    <a:pt x="2452" y="1088"/>
                  </a:cubicBezTo>
                  <a:cubicBezTo>
                    <a:pt x="2447" y="348"/>
                    <a:pt x="1909" y="0"/>
                    <a:pt x="13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29"/>
            <p:cNvSpPr/>
            <p:nvPr/>
          </p:nvSpPr>
          <p:spPr>
            <a:xfrm>
              <a:off x="8612502" y="3738147"/>
              <a:ext cx="96793" cy="89192"/>
            </a:xfrm>
            <a:custGeom>
              <a:avLst/>
              <a:gdLst/>
              <a:ahLst/>
              <a:cxnLst/>
              <a:rect l="l" t="t" r="r" b="b"/>
              <a:pathLst>
                <a:path w="2850" h="2626" extrusionOk="0">
                  <a:moveTo>
                    <a:pt x="1421" y="1"/>
                  </a:moveTo>
                  <a:cubicBezTo>
                    <a:pt x="803" y="1"/>
                    <a:pt x="253" y="440"/>
                    <a:pt x="135" y="1070"/>
                  </a:cubicBezTo>
                  <a:cubicBezTo>
                    <a:pt x="0" y="1783"/>
                    <a:pt x="469" y="2468"/>
                    <a:pt x="1182" y="2603"/>
                  </a:cubicBezTo>
                  <a:cubicBezTo>
                    <a:pt x="1264" y="2618"/>
                    <a:pt x="1346" y="2626"/>
                    <a:pt x="1427" y="2626"/>
                  </a:cubicBezTo>
                  <a:cubicBezTo>
                    <a:pt x="2045" y="2626"/>
                    <a:pt x="2596" y="2186"/>
                    <a:pt x="2714" y="1556"/>
                  </a:cubicBezTo>
                  <a:cubicBezTo>
                    <a:pt x="2850" y="843"/>
                    <a:pt x="2381" y="158"/>
                    <a:pt x="1667" y="24"/>
                  </a:cubicBezTo>
                  <a:cubicBezTo>
                    <a:pt x="1585" y="8"/>
                    <a:pt x="1502" y="1"/>
                    <a:pt x="1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82" name="Google Shape;482;p29"/>
          <p:cNvGrpSpPr/>
          <p:nvPr/>
        </p:nvGrpSpPr>
        <p:grpSpPr>
          <a:xfrm>
            <a:off x="5519114" y="476104"/>
            <a:ext cx="1153772" cy="133496"/>
            <a:chOff x="11440935" y="3894601"/>
            <a:chExt cx="865329" cy="100122"/>
          </a:xfrm>
        </p:grpSpPr>
        <p:sp>
          <p:nvSpPr>
            <p:cNvPr id="483" name="Google Shape;483;p29"/>
            <p:cNvSpPr/>
            <p:nvPr/>
          </p:nvSpPr>
          <p:spPr>
            <a:xfrm rot="5400000">
              <a:off x="11760447" y="3587520"/>
              <a:ext cx="87691" cy="726715"/>
            </a:xfrm>
            <a:custGeom>
              <a:avLst/>
              <a:gdLst/>
              <a:ahLst/>
              <a:cxnLst/>
              <a:rect l="l" t="t" r="r" b="b"/>
              <a:pathLst>
                <a:path w="2582" h="21396" extrusionOk="0">
                  <a:moveTo>
                    <a:pt x="1340" y="0"/>
                  </a:moveTo>
                  <a:cubicBezTo>
                    <a:pt x="691" y="0"/>
                    <a:pt x="1" y="451"/>
                    <a:pt x="5" y="1289"/>
                  </a:cubicBezTo>
                  <a:cubicBezTo>
                    <a:pt x="38" y="7629"/>
                    <a:pt x="65" y="13969"/>
                    <a:pt x="129" y="20309"/>
                  </a:cubicBezTo>
                  <a:cubicBezTo>
                    <a:pt x="136" y="21048"/>
                    <a:pt x="674" y="21396"/>
                    <a:pt x="1244" y="21396"/>
                  </a:cubicBezTo>
                  <a:cubicBezTo>
                    <a:pt x="1892" y="21396"/>
                    <a:pt x="2582" y="20944"/>
                    <a:pt x="2574" y="20107"/>
                  </a:cubicBezTo>
                  <a:cubicBezTo>
                    <a:pt x="2509" y="13769"/>
                    <a:pt x="2483" y="7428"/>
                    <a:pt x="2452" y="1088"/>
                  </a:cubicBezTo>
                  <a:cubicBezTo>
                    <a:pt x="2447" y="348"/>
                    <a:pt x="1909" y="0"/>
                    <a:pt x="13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29"/>
            <p:cNvSpPr/>
            <p:nvPr/>
          </p:nvSpPr>
          <p:spPr>
            <a:xfrm rot="5400000">
              <a:off x="12213272" y="3898402"/>
              <a:ext cx="96793" cy="89192"/>
            </a:xfrm>
            <a:custGeom>
              <a:avLst/>
              <a:gdLst/>
              <a:ahLst/>
              <a:cxnLst/>
              <a:rect l="l" t="t" r="r" b="b"/>
              <a:pathLst>
                <a:path w="2850" h="2626" extrusionOk="0">
                  <a:moveTo>
                    <a:pt x="1421" y="1"/>
                  </a:moveTo>
                  <a:cubicBezTo>
                    <a:pt x="803" y="1"/>
                    <a:pt x="253" y="440"/>
                    <a:pt x="135" y="1070"/>
                  </a:cubicBezTo>
                  <a:cubicBezTo>
                    <a:pt x="0" y="1783"/>
                    <a:pt x="469" y="2468"/>
                    <a:pt x="1182" y="2603"/>
                  </a:cubicBezTo>
                  <a:cubicBezTo>
                    <a:pt x="1264" y="2618"/>
                    <a:pt x="1346" y="2626"/>
                    <a:pt x="1427" y="2626"/>
                  </a:cubicBezTo>
                  <a:cubicBezTo>
                    <a:pt x="2045" y="2626"/>
                    <a:pt x="2596" y="2186"/>
                    <a:pt x="2714" y="1556"/>
                  </a:cubicBezTo>
                  <a:cubicBezTo>
                    <a:pt x="2850" y="843"/>
                    <a:pt x="2381" y="158"/>
                    <a:pt x="1667" y="24"/>
                  </a:cubicBezTo>
                  <a:cubicBezTo>
                    <a:pt x="1585" y="8"/>
                    <a:pt x="1502" y="1"/>
                    <a:pt x="1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85" name="Google Shape;485;p29"/>
          <p:cNvGrpSpPr/>
          <p:nvPr/>
        </p:nvGrpSpPr>
        <p:grpSpPr>
          <a:xfrm>
            <a:off x="2514600" y="6301622"/>
            <a:ext cx="1051500" cy="121662"/>
            <a:chOff x="11440935" y="3929926"/>
            <a:chExt cx="865329" cy="100122"/>
          </a:xfrm>
        </p:grpSpPr>
        <p:sp>
          <p:nvSpPr>
            <p:cNvPr id="486" name="Google Shape;486;p29"/>
            <p:cNvSpPr/>
            <p:nvPr/>
          </p:nvSpPr>
          <p:spPr>
            <a:xfrm rot="-5400000" flipH="1">
              <a:off x="11899061" y="3622845"/>
              <a:ext cx="87691" cy="726715"/>
            </a:xfrm>
            <a:custGeom>
              <a:avLst/>
              <a:gdLst/>
              <a:ahLst/>
              <a:cxnLst/>
              <a:rect l="l" t="t" r="r" b="b"/>
              <a:pathLst>
                <a:path w="2582" h="21396" extrusionOk="0">
                  <a:moveTo>
                    <a:pt x="1340" y="0"/>
                  </a:moveTo>
                  <a:cubicBezTo>
                    <a:pt x="691" y="0"/>
                    <a:pt x="1" y="451"/>
                    <a:pt x="5" y="1289"/>
                  </a:cubicBezTo>
                  <a:cubicBezTo>
                    <a:pt x="38" y="7629"/>
                    <a:pt x="65" y="13969"/>
                    <a:pt x="129" y="20309"/>
                  </a:cubicBezTo>
                  <a:cubicBezTo>
                    <a:pt x="136" y="21048"/>
                    <a:pt x="674" y="21396"/>
                    <a:pt x="1244" y="21396"/>
                  </a:cubicBezTo>
                  <a:cubicBezTo>
                    <a:pt x="1892" y="21396"/>
                    <a:pt x="2582" y="20944"/>
                    <a:pt x="2574" y="20107"/>
                  </a:cubicBezTo>
                  <a:cubicBezTo>
                    <a:pt x="2509" y="13769"/>
                    <a:pt x="2483" y="7428"/>
                    <a:pt x="2452" y="1088"/>
                  </a:cubicBezTo>
                  <a:cubicBezTo>
                    <a:pt x="2447" y="348"/>
                    <a:pt x="1909" y="0"/>
                    <a:pt x="13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29"/>
            <p:cNvSpPr/>
            <p:nvPr/>
          </p:nvSpPr>
          <p:spPr>
            <a:xfrm rot="-5400000" flipH="1">
              <a:off x="11437135" y="3933727"/>
              <a:ext cx="96793" cy="89192"/>
            </a:xfrm>
            <a:custGeom>
              <a:avLst/>
              <a:gdLst/>
              <a:ahLst/>
              <a:cxnLst/>
              <a:rect l="l" t="t" r="r" b="b"/>
              <a:pathLst>
                <a:path w="2850" h="2626" extrusionOk="0">
                  <a:moveTo>
                    <a:pt x="1421" y="1"/>
                  </a:moveTo>
                  <a:cubicBezTo>
                    <a:pt x="803" y="1"/>
                    <a:pt x="253" y="440"/>
                    <a:pt x="135" y="1070"/>
                  </a:cubicBezTo>
                  <a:cubicBezTo>
                    <a:pt x="0" y="1783"/>
                    <a:pt x="469" y="2468"/>
                    <a:pt x="1182" y="2603"/>
                  </a:cubicBezTo>
                  <a:cubicBezTo>
                    <a:pt x="1264" y="2618"/>
                    <a:pt x="1346" y="2626"/>
                    <a:pt x="1427" y="2626"/>
                  </a:cubicBezTo>
                  <a:cubicBezTo>
                    <a:pt x="2045" y="2626"/>
                    <a:pt x="2596" y="2186"/>
                    <a:pt x="2714" y="1556"/>
                  </a:cubicBezTo>
                  <a:cubicBezTo>
                    <a:pt x="2850" y="843"/>
                    <a:pt x="2381" y="158"/>
                    <a:pt x="1667" y="24"/>
                  </a:cubicBezTo>
                  <a:cubicBezTo>
                    <a:pt x="1585" y="8"/>
                    <a:pt x="1502" y="1"/>
                    <a:pt x="1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E3F5910C-2EC6-498C-9204-25F9232E175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44153" y="407760"/>
            <a:ext cx="4503695" cy="2564040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3CE963CE-7E89-454F-BC3B-E3ADD7A86E2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7968" y="1480564"/>
            <a:ext cx="10725369" cy="2634236"/>
          </a:xfrm>
          <a:prstGeom prst="rect">
            <a:avLst/>
          </a:prstGeom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id="{815A66E9-CCDD-4CF2-B643-2279A8405B12}"/>
              </a:ext>
            </a:extLst>
          </p:cNvPr>
          <p:cNvGrpSpPr/>
          <p:nvPr/>
        </p:nvGrpSpPr>
        <p:grpSpPr>
          <a:xfrm>
            <a:off x="3714487" y="4863589"/>
            <a:ext cx="5581913" cy="841195"/>
            <a:chOff x="3658100" y="4460030"/>
            <a:chExt cx="5581913" cy="841195"/>
          </a:xfrm>
        </p:grpSpPr>
        <p:sp>
          <p:nvSpPr>
            <p:cNvPr id="404" name="Google Shape;404;p29"/>
            <p:cNvSpPr/>
            <p:nvPr/>
          </p:nvSpPr>
          <p:spPr>
            <a:xfrm flipH="1">
              <a:off x="3658100" y="4491229"/>
              <a:ext cx="5581913" cy="693600"/>
            </a:xfrm>
            <a:prstGeom prst="roundRect">
              <a:avLst>
                <a:gd name="adj" fmla="val 16667"/>
              </a:avLst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C6D2AA28-A015-4EC6-A99C-5059B6D8310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790860" y="4460030"/>
              <a:ext cx="2729591" cy="841195"/>
            </a:xfrm>
            <a:prstGeom prst="rect">
              <a:avLst/>
            </a:prstGeom>
          </p:spPr>
        </p:pic>
      </p:grpSp>
      <p:pic>
        <p:nvPicPr>
          <p:cNvPr id="8" name="Picture 7">
            <a:extLst>
              <a:ext uri="{FF2B5EF4-FFF2-40B4-BE49-F238E27FC236}">
                <a16:creationId xmlns:a16="http://schemas.microsoft.com/office/drawing/2014/main" id="{5E0D5582-BEA6-4CDE-80A9-C6F762114C20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t="-3173" r="54205" b="14249"/>
          <a:stretch/>
        </p:blipFill>
        <p:spPr>
          <a:xfrm>
            <a:off x="-2777867" y="3731920"/>
            <a:ext cx="2352658" cy="2569702"/>
          </a:xfrm>
          <a:prstGeom prst="rect">
            <a:avLst/>
          </a:prstGeom>
        </p:spPr>
      </p:pic>
      <p:pic>
        <p:nvPicPr>
          <p:cNvPr id="107" name="Picture 106">
            <a:extLst>
              <a:ext uri="{FF2B5EF4-FFF2-40B4-BE49-F238E27FC236}">
                <a16:creationId xmlns:a16="http://schemas.microsoft.com/office/drawing/2014/main" id="{E2CB75B7-162B-4354-B5E2-53A68AB508E8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56052" t="-3681" r="-9025" b="25877"/>
          <a:stretch/>
        </p:blipFill>
        <p:spPr>
          <a:xfrm>
            <a:off x="1863368" y="3743566"/>
            <a:ext cx="2967305" cy="2451498"/>
          </a:xfrm>
          <a:prstGeom prst="rect">
            <a:avLst/>
          </a:prstGeom>
        </p:spPr>
      </p:pic>
      <p:grpSp>
        <p:nvGrpSpPr>
          <p:cNvPr id="29" name="Google Shape;6781;p64">
            <a:extLst>
              <a:ext uri="{FF2B5EF4-FFF2-40B4-BE49-F238E27FC236}">
                <a16:creationId xmlns:a16="http://schemas.microsoft.com/office/drawing/2014/main" id="{62472DE9-0B1D-4886-8267-D75D8F285055}"/>
              </a:ext>
            </a:extLst>
          </p:cNvPr>
          <p:cNvGrpSpPr/>
          <p:nvPr/>
        </p:nvGrpSpPr>
        <p:grpSpPr>
          <a:xfrm rot="491441">
            <a:off x="7687691" y="604360"/>
            <a:ext cx="1216200" cy="1465666"/>
            <a:chOff x="6483949" y="462551"/>
            <a:chExt cx="785025" cy="946050"/>
          </a:xfrm>
        </p:grpSpPr>
        <p:sp>
          <p:nvSpPr>
            <p:cNvPr id="30" name="Google Shape;6782;p64">
              <a:extLst>
                <a:ext uri="{FF2B5EF4-FFF2-40B4-BE49-F238E27FC236}">
                  <a16:creationId xmlns:a16="http://schemas.microsoft.com/office/drawing/2014/main" id="{10461076-4291-43BF-A00F-864AB4024F6E}"/>
                </a:ext>
              </a:extLst>
            </p:cNvPr>
            <p:cNvSpPr/>
            <p:nvPr/>
          </p:nvSpPr>
          <p:spPr>
            <a:xfrm rot="778010">
              <a:off x="6561275" y="582068"/>
              <a:ext cx="630374" cy="760854"/>
            </a:xfrm>
            <a:custGeom>
              <a:avLst/>
              <a:gdLst/>
              <a:ahLst/>
              <a:cxnLst/>
              <a:rect l="l" t="t" r="r" b="b"/>
              <a:pathLst>
                <a:path w="44099" h="53227" extrusionOk="0">
                  <a:moveTo>
                    <a:pt x="22962" y="0"/>
                  </a:moveTo>
                  <a:cubicBezTo>
                    <a:pt x="16752" y="0"/>
                    <a:pt x="6238" y="536"/>
                    <a:pt x="4570" y="3388"/>
                  </a:cubicBezTo>
                  <a:cubicBezTo>
                    <a:pt x="2401" y="7098"/>
                    <a:pt x="1770" y="18931"/>
                    <a:pt x="7091" y="20051"/>
                  </a:cubicBezTo>
                  <a:cubicBezTo>
                    <a:pt x="12412" y="21172"/>
                    <a:pt x="19833" y="19631"/>
                    <a:pt x="23475" y="26210"/>
                  </a:cubicBezTo>
                  <a:cubicBezTo>
                    <a:pt x="26556" y="31780"/>
                    <a:pt x="22935" y="38599"/>
                    <a:pt x="17181" y="38599"/>
                  </a:cubicBezTo>
                  <a:cubicBezTo>
                    <a:pt x="16206" y="38599"/>
                    <a:pt x="15169" y="38403"/>
                    <a:pt x="14093" y="37971"/>
                  </a:cubicBezTo>
                  <a:cubicBezTo>
                    <a:pt x="8917" y="35896"/>
                    <a:pt x="10032" y="32932"/>
                    <a:pt x="7092" y="32651"/>
                  </a:cubicBezTo>
                  <a:cubicBezTo>
                    <a:pt x="6993" y="32641"/>
                    <a:pt x="6893" y="32637"/>
                    <a:pt x="6791" y="32637"/>
                  </a:cubicBezTo>
                  <a:cubicBezTo>
                    <a:pt x="3874" y="32637"/>
                    <a:pt x="1" y="36486"/>
                    <a:pt x="2051" y="42312"/>
                  </a:cubicBezTo>
                  <a:cubicBezTo>
                    <a:pt x="3586" y="46675"/>
                    <a:pt x="8234" y="52046"/>
                    <a:pt x="17314" y="53094"/>
                  </a:cubicBezTo>
                  <a:cubicBezTo>
                    <a:pt x="18089" y="53183"/>
                    <a:pt x="18867" y="53227"/>
                    <a:pt x="19644" y="53227"/>
                  </a:cubicBezTo>
                  <a:cubicBezTo>
                    <a:pt x="26161" y="53227"/>
                    <a:pt x="32544" y="50161"/>
                    <a:pt x="35798" y="45533"/>
                  </a:cubicBezTo>
                  <a:cubicBezTo>
                    <a:pt x="44099" y="33722"/>
                    <a:pt x="36861" y="20111"/>
                    <a:pt x="31281" y="16899"/>
                  </a:cubicBezTo>
                  <a:cubicBezTo>
                    <a:pt x="24350" y="12908"/>
                    <a:pt x="18964" y="14534"/>
                    <a:pt x="18293" y="13328"/>
                  </a:cubicBezTo>
                  <a:cubicBezTo>
                    <a:pt x="17943" y="12698"/>
                    <a:pt x="17943" y="10737"/>
                    <a:pt x="19343" y="10598"/>
                  </a:cubicBezTo>
                  <a:cubicBezTo>
                    <a:pt x="21018" y="10432"/>
                    <a:pt x="27466" y="10110"/>
                    <a:pt x="29006" y="9200"/>
                  </a:cubicBezTo>
                  <a:cubicBezTo>
                    <a:pt x="30528" y="8301"/>
                    <a:pt x="30198" y="308"/>
                    <a:pt x="27045" y="98"/>
                  </a:cubicBezTo>
                  <a:cubicBezTo>
                    <a:pt x="26315" y="49"/>
                    <a:pt x="24834" y="0"/>
                    <a:pt x="22962" y="0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6783;p64">
              <a:extLst>
                <a:ext uri="{FF2B5EF4-FFF2-40B4-BE49-F238E27FC236}">
                  <a16:creationId xmlns:a16="http://schemas.microsoft.com/office/drawing/2014/main" id="{48B7F1C9-73CF-48FE-A288-8EB130F82435}"/>
                </a:ext>
              </a:extLst>
            </p:cNvPr>
            <p:cNvSpPr/>
            <p:nvPr/>
          </p:nvSpPr>
          <p:spPr>
            <a:xfrm rot="778010">
              <a:off x="6754605" y="560421"/>
              <a:ext cx="65054" cy="40353"/>
            </a:xfrm>
            <a:custGeom>
              <a:avLst/>
              <a:gdLst/>
              <a:ahLst/>
              <a:cxnLst/>
              <a:rect l="l" t="t" r="r" b="b"/>
              <a:pathLst>
                <a:path w="4551" h="2823" extrusionOk="0">
                  <a:moveTo>
                    <a:pt x="4550" y="1"/>
                  </a:moveTo>
                  <a:lnTo>
                    <a:pt x="6" y="1049"/>
                  </a:lnTo>
                  <a:lnTo>
                    <a:pt x="1" y="1054"/>
                  </a:lnTo>
                  <a:cubicBezTo>
                    <a:pt x="175" y="1974"/>
                    <a:pt x="665" y="2767"/>
                    <a:pt x="1010" y="2819"/>
                  </a:cubicBezTo>
                  <a:cubicBezTo>
                    <a:pt x="1025" y="2821"/>
                    <a:pt x="1042" y="2823"/>
                    <a:pt x="1059" y="2823"/>
                  </a:cubicBezTo>
                  <a:cubicBezTo>
                    <a:pt x="1766" y="2823"/>
                    <a:pt x="4416" y="844"/>
                    <a:pt x="45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6784;p64">
              <a:extLst>
                <a:ext uri="{FF2B5EF4-FFF2-40B4-BE49-F238E27FC236}">
                  <a16:creationId xmlns:a16="http://schemas.microsoft.com/office/drawing/2014/main" id="{0CAE2E80-3304-497B-9A52-E8B650298790}"/>
                </a:ext>
              </a:extLst>
            </p:cNvPr>
            <p:cNvSpPr/>
            <p:nvPr/>
          </p:nvSpPr>
          <p:spPr>
            <a:xfrm rot="778010">
              <a:off x="6650276" y="484782"/>
              <a:ext cx="219506" cy="187930"/>
            </a:xfrm>
            <a:custGeom>
              <a:avLst/>
              <a:gdLst/>
              <a:ahLst/>
              <a:cxnLst/>
              <a:rect l="l" t="t" r="r" b="b"/>
              <a:pathLst>
                <a:path w="15356" h="13147" extrusionOk="0">
                  <a:moveTo>
                    <a:pt x="9186" y="3094"/>
                  </a:moveTo>
                  <a:cubicBezTo>
                    <a:pt x="10439" y="3094"/>
                    <a:pt x="11663" y="4210"/>
                    <a:pt x="11826" y="4707"/>
                  </a:cubicBezTo>
                  <a:cubicBezTo>
                    <a:pt x="11835" y="4736"/>
                    <a:pt x="11841" y="4769"/>
                    <a:pt x="11841" y="4806"/>
                  </a:cubicBezTo>
                  <a:lnTo>
                    <a:pt x="11831" y="4863"/>
                  </a:lnTo>
                  <a:cubicBezTo>
                    <a:pt x="11698" y="5705"/>
                    <a:pt x="9050" y="7684"/>
                    <a:pt x="8341" y="7684"/>
                  </a:cubicBezTo>
                  <a:cubicBezTo>
                    <a:pt x="8323" y="7684"/>
                    <a:pt x="8307" y="7682"/>
                    <a:pt x="8291" y="7680"/>
                  </a:cubicBezTo>
                  <a:cubicBezTo>
                    <a:pt x="7946" y="7628"/>
                    <a:pt x="7457" y="6836"/>
                    <a:pt x="7282" y="5916"/>
                  </a:cubicBezTo>
                  <a:lnTo>
                    <a:pt x="7282" y="5912"/>
                  </a:lnTo>
                  <a:cubicBezTo>
                    <a:pt x="7126" y="5061"/>
                    <a:pt x="7239" y="4104"/>
                    <a:pt x="7976" y="3519"/>
                  </a:cubicBezTo>
                  <a:cubicBezTo>
                    <a:pt x="8358" y="3215"/>
                    <a:pt x="8773" y="3094"/>
                    <a:pt x="9186" y="3094"/>
                  </a:cubicBezTo>
                  <a:close/>
                  <a:moveTo>
                    <a:pt x="7797" y="1"/>
                  </a:moveTo>
                  <a:cubicBezTo>
                    <a:pt x="6562" y="1"/>
                    <a:pt x="5273" y="367"/>
                    <a:pt x="4021" y="1310"/>
                  </a:cubicBezTo>
                  <a:cubicBezTo>
                    <a:pt x="0" y="4345"/>
                    <a:pt x="1472" y="9440"/>
                    <a:pt x="2478" y="11835"/>
                  </a:cubicBezTo>
                  <a:cubicBezTo>
                    <a:pt x="2822" y="12646"/>
                    <a:pt x="3110" y="13147"/>
                    <a:pt x="3110" y="13147"/>
                  </a:cubicBezTo>
                  <a:cubicBezTo>
                    <a:pt x="3110" y="13147"/>
                    <a:pt x="8150" y="10833"/>
                    <a:pt x="14874" y="4463"/>
                  </a:cubicBezTo>
                  <a:cubicBezTo>
                    <a:pt x="15355" y="4006"/>
                    <a:pt x="11877" y="1"/>
                    <a:pt x="77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6785;p64">
              <a:extLst>
                <a:ext uri="{FF2B5EF4-FFF2-40B4-BE49-F238E27FC236}">
                  <a16:creationId xmlns:a16="http://schemas.microsoft.com/office/drawing/2014/main" id="{A820D3CE-8873-4D39-9444-06AA29685F29}"/>
                </a:ext>
              </a:extLst>
            </p:cNvPr>
            <p:cNvSpPr/>
            <p:nvPr/>
          </p:nvSpPr>
          <p:spPr>
            <a:xfrm rot="778010">
              <a:off x="6756587" y="568244"/>
              <a:ext cx="100" cy="100"/>
            </a:xfrm>
            <a:custGeom>
              <a:avLst/>
              <a:gdLst/>
              <a:ahLst/>
              <a:cxnLst/>
              <a:rect l="l" t="t" r="r" b="b"/>
              <a:pathLst>
                <a:path w="7" h="7" extrusionOk="0">
                  <a:moveTo>
                    <a:pt x="1" y="1"/>
                  </a:moveTo>
                  <a:lnTo>
                    <a:pt x="1" y="6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CE2E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6786;p64">
              <a:extLst>
                <a:ext uri="{FF2B5EF4-FFF2-40B4-BE49-F238E27FC236}">
                  <a16:creationId xmlns:a16="http://schemas.microsoft.com/office/drawing/2014/main" id="{99A0A5B5-0A61-4567-8A7A-F2F6E4B42252}"/>
                </a:ext>
              </a:extLst>
            </p:cNvPr>
            <p:cNvSpPr/>
            <p:nvPr/>
          </p:nvSpPr>
          <p:spPr>
            <a:xfrm rot="778010">
              <a:off x="6758114" y="535537"/>
              <a:ext cx="67399" cy="40296"/>
            </a:xfrm>
            <a:custGeom>
              <a:avLst/>
              <a:gdLst/>
              <a:ahLst/>
              <a:cxnLst/>
              <a:rect l="l" t="t" r="r" b="b"/>
              <a:pathLst>
                <a:path w="4715" h="2819" extrusionOk="0">
                  <a:moveTo>
                    <a:pt x="2060" y="1"/>
                  </a:moveTo>
                  <a:cubicBezTo>
                    <a:pt x="1647" y="1"/>
                    <a:pt x="1232" y="122"/>
                    <a:pt x="850" y="426"/>
                  </a:cubicBezTo>
                  <a:cubicBezTo>
                    <a:pt x="113" y="1011"/>
                    <a:pt x="0" y="1968"/>
                    <a:pt x="156" y="2819"/>
                  </a:cubicBezTo>
                  <a:lnTo>
                    <a:pt x="161" y="2819"/>
                  </a:lnTo>
                  <a:lnTo>
                    <a:pt x="4705" y="1771"/>
                  </a:lnTo>
                  <a:cubicBezTo>
                    <a:pt x="4715" y="1753"/>
                    <a:pt x="4715" y="1733"/>
                    <a:pt x="4715" y="1715"/>
                  </a:cubicBezTo>
                  <a:cubicBezTo>
                    <a:pt x="4715" y="1676"/>
                    <a:pt x="4709" y="1643"/>
                    <a:pt x="4700" y="1614"/>
                  </a:cubicBezTo>
                  <a:cubicBezTo>
                    <a:pt x="4537" y="1117"/>
                    <a:pt x="3313" y="1"/>
                    <a:pt x="20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6787;p64">
              <a:extLst>
                <a:ext uri="{FF2B5EF4-FFF2-40B4-BE49-F238E27FC236}">
                  <a16:creationId xmlns:a16="http://schemas.microsoft.com/office/drawing/2014/main" id="{0E7905D3-C611-48E1-9DF4-92F1104977CC}"/>
                </a:ext>
              </a:extLst>
            </p:cNvPr>
            <p:cNvSpPr/>
            <p:nvPr/>
          </p:nvSpPr>
          <p:spPr>
            <a:xfrm rot="778010">
              <a:off x="6582392" y="541838"/>
              <a:ext cx="282974" cy="181940"/>
            </a:xfrm>
            <a:custGeom>
              <a:avLst/>
              <a:gdLst/>
              <a:ahLst/>
              <a:cxnLst/>
              <a:rect l="l" t="t" r="r" b="b"/>
              <a:pathLst>
                <a:path w="19796" h="12728" extrusionOk="0">
                  <a:moveTo>
                    <a:pt x="18710" y="1"/>
                  </a:moveTo>
                  <a:lnTo>
                    <a:pt x="18710" y="1"/>
                  </a:lnTo>
                  <a:cubicBezTo>
                    <a:pt x="11986" y="6370"/>
                    <a:pt x="6947" y="8684"/>
                    <a:pt x="6947" y="8684"/>
                  </a:cubicBezTo>
                  <a:cubicBezTo>
                    <a:pt x="6947" y="8684"/>
                    <a:pt x="6659" y="8183"/>
                    <a:pt x="6315" y="7372"/>
                  </a:cubicBezTo>
                  <a:lnTo>
                    <a:pt x="6177" y="7425"/>
                  </a:lnTo>
                  <a:cubicBezTo>
                    <a:pt x="6177" y="7425"/>
                    <a:pt x="0" y="11746"/>
                    <a:pt x="312" y="12483"/>
                  </a:cubicBezTo>
                  <a:cubicBezTo>
                    <a:pt x="382" y="12646"/>
                    <a:pt x="549" y="12727"/>
                    <a:pt x="809" y="12727"/>
                  </a:cubicBezTo>
                  <a:cubicBezTo>
                    <a:pt x="1711" y="12727"/>
                    <a:pt x="3730" y="11752"/>
                    <a:pt x="6719" y="9854"/>
                  </a:cubicBezTo>
                  <a:cubicBezTo>
                    <a:pt x="19795" y="1558"/>
                    <a:pt x="18710" y="1"/>
                    <a:pt x="187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6788;p64">
              <a:extLst>
                <a:ext uri="{FF2B5EF4-FFF2-40B4-BE49-F238E27FC236}">
                  <a16:creationId xmlns:a16="http://schemas.microsoft.com/office/drawing/2014/main" id="{ECF7FD9D-EFF6-4910-8FC8-E87EB31D2BE0}"/>
                </a:ext>
              </a:extLst>
            </p:cNvPr>
            <p:cNvSpPr/>
            <p:nvPr/>
          </p:nvSpPr>
          <p:spPr>
            <a:xfrm rot="778010">
              <a:off x="7019594" y="719896"/>
              <a:ext cx="95888" cy="140372"/>
            </a:xfrm>
            <a:custGeom>
              <a:avLst/>
              <a:gdLst/>
              <a:ahLst/>
              <a:cxnLst/>
              <a:rect l="l" t="t" r="r" b="b"/>
              <a:pathLst>
                <a:path w="6708" h="9820" extrusionOk="0">
                  <a:moveTo>
                    <a:pt x="5730" y="0"/>
                  </a:moveTo>
                  <a:cubicBezTo>
                    <a:pt x="5721" y="0"/>
                    <a:pt x="5713" y="1"/>
                    <a:pt x="5704" y="2"/>
                  </a:cubicBezTo>
                  <a:cubicBezTo>
                    <a:pt x="5574" y="15"/>
                    <a:pt x="5480" y="132"/>
                    <a:pt x="5494" y="260"/>
                  </a:cubicBezTo>
                  <a:cubicBezTo>
                    <a:pt x="6201" y="7128"/>
                    <a:pt x="433" y="9274"/>
                    <a:pt x="188" y="9361"/>
                  </a:cubicBezTo>
                  <a:cubicBezTo>
                    <a:pt x="66" y="9406"/>
                    <a:pt x="1" y="9541"/>
                    <a:pt x="46" y="9663"/>
                  </a:cubicBezTo>
                  <a:cubicBezTo>
                    <a:pt x="79" y="9760"/>
                    <a:pt x="171" y="9820"/>
                    <a:pt x="267" y="9820"/>
                  </a:cubicBezTo>
                  <a:cubicBezTo>
                    <a:pt x="296" y="9820"/>
                    <a:pt x="322" y="9814"/>
                    <a:pt x="345" y="9805"/>
                  </a:cubicBezTo>
                  <a:cubicBezTo>
                    <a:pt x="408" y="9783"/>
                    <a:pt x="6708" y="7454"/>
                    <a:pt x="5962" y="212"/>
                  </a:cubicBezTo>
                  <a:cubicBezTo>
                    <a:pt x="5950" y="91"/>
                    <a:pt x="5847" y="0"/>
                    <a:pt x="57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6789;p64">
              <a:extLst>
                <a:ext uri="{FF2B5EF4-FFF2-40B4-BE49-F238E27FC236}">
                  <a16:creationId xmlns:a16="http://schemas.microsoft.com/office/drawing/2014/main" id="{FB87BC7E-67C0-45F5-8156-51088066E112}"/>
                </a:ext>
              </a:extLst>
            </p:cNvPr>
            <p:cNvSpPr/>
            <p:nvPr/>
          </p:nvSpPr>
          <p:spPr>
            <a:xfrm rot="778010">
              <a:off x="7087714" y="691361"/>
              <a:ext cx="53547" cy="47744"/>
            </a:xfrm>
            <a:custGeom>
              <a:avLst/>
              <a:gdLst/>
              <a:ahLst/>
              <a:cxnLst/>
              <a:rect l="l" t="t" r="r" b="b"/>
              <a:pathLst>
                <a:path w="3746" h="3340" extrusionOk="0">
                  <a:moveTo>
                    <a:pt x="2307" y="0"/>
                  </a:moveTo>
                  <a:cubicBezTo>
                    <a:pt x="1798" y="0"/>
                    <a:pt x="1593" y="1839"/>
                    <a:pt x="1593" y="1839"/>
                  </a:cubicBezTo>
                  <a:cubicBezTo>
                    <a:pt x="1593" y="1839"/>
                    <a:pt x="1412" y="124"/>
                    <a:pt x="1010" y="124"/>
                  </a:cubicBezTo>
                  <a:cubicBezTo>
                    <a:pt x="978" y="124"/>
                    <a:pt x="945" y="135"/>
                    <a:pt x="911" y="158"/>
                  </a:cubicBezTo>
                  <a:cubicBezTo>
                    <a:pt x="437" y="473"/>
                    <a:pt x="997" y="2310"/>
                    <a:pt x="997" y="2310"/>
                  </a:cubicBezTo>
                  <a:cubicBezTo>
                    <a:pt x="997" y="2310"/>
                    <a:pt x="557" y="2020"/>
                    <a:pt x="282" y="2020"/>
                  </a:cubicBezTo>
                  <a:cubicBezTo>
                    <a:pt x="169" y="2020"/>
                    <a:pt x="85" y="2069"/>
                    <a:pt x="69" y="2206"/>
                  </a:cubicBezTo>
                  <a:cubicBezTo>
                    <a:pt x="1" y="2825"/>
                    <a:pt x="952" y="3340"/>
                    <a:pt x="1718" y="3340"/>
                  </a:cubicBezTo>
                  <a:cubicBezTo>
                    <a:pt x="1974" y="3340"/>
                    <a:pt x="2210" y="3282"/>
                    <a:pt x="2380" y="3152"/>
                  </a:cubicBezTo>
                  <a:cubicBezTo>
                    <a:pt x="3063" y="2627"/>
                    <a:pt x="3745" y="1470"/>
                    <a:pt x="3379" y="1208"/>
                  </a:cubicBezTo>
                  <a:cubicBezTo>
                    <a:pt x="3334" y="1176"/>
                    <a:pt x="3284" y="1162"/>
                    <a:pt x="3230" y="1162"/>
                  </a:cubicBezTo>
                  <a:cubicBezTo>
                    <a:pt x="2844" y="1162"/>
                    <a:pt x="2276" y="1891"/>
                    <a:pt x="2276" y="1891"/>
                  </a:cubicBezTo>
                  <a:cubicBezTo>
                    <a:pt x="2276" y="1891"/>
                    <a:pt x="2854" y="54"/>
                    <a:pt x="2329" y="1"/>
                  </a:cubicBezTo>
                  <a:cubicBezTo>
                    <a:pt x="2321" y="1"/>
                    <a:pt x="2314" y="0"/>
                    <a:pt x="23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6790;p64">
              <a:extLst>
                <a:ext uri="{FF2B5EF4-FFF2-40B4-BE49-F238E27FC236}">
                  <a16:creationId xmlns:a16="http://schemas.microsoft.com/office/drawing/2014/main" id="{65F0FA0D-AD5C-4B77-A68F-8A2F36F4038B}"/>
                </a:ext>
              </a:extLst>
            </p:cNvPr>
            <p:cNvSpPr/>
            <p:nvPr/>
          </p:nvSpPr>
          <p:spPr>
            <a:xfrm rot="778010">
              <a:off x="6872954" y="1326872"/>
              <a:ext cx="19798" cy="71301"/>
            </a:xfrm>
            <a:custGeom>
              <a:avLst/>
              <a:gdLst/>
              <a:ahLst/>
              <a:cxnLst/>
              <a:rect l="l" t="t" r="r" b="b"/>
              <a:pathLst>
                <a:path w="1385" h="4988" extrusionOk="0">
                  <a:moveTo>
                    <a:pt x="262" y="1"/>
                  </a:moveTo>
                  <a:cubicBezTo>
                    <a:pt x="241" y="1"/>
                    <a:pt x="220" y="3"/>
                    <a:pt x="199" y="9"/>
                  </a:cubicBezTo>
                  <a:cubicBezTo>
                    <a:pt x="74" y="45"/>
                    <a:pt x="0" y="175"/>
                    <a:pt x="36" y="301"/>
                  </a:cubicBezTo>
                  <a:cubicBezTo>
                    <a:pt x="42" y="326"/>
                    <a:pt x="732" y="2805"/>
                    <a:pt x="903" y="4773"/>
                  </a:cubicBezTo>
                  <a:cubicBezTo>
                    <a:pt x="914" y="4895"/>
                    <a:pt x="1016" y="4988"/>
                    <a:pt x="1138" y="4988"/>
                  </a:cubicBezTo>
                  <a:cubicBezTo>
                    <a:pt x="1145" y="4988"/>
                    <a:pt x="1151" y="4988"/>
                    <a:pt x="1159" y="4986"/>
                  </a:cubicBezTo>
                  <a:cubicBezTo>
                    <a:pt x="1288" y="4975"/>
                    <a:pt x="1385" y="4860"/>
                    <a:pt x="1373" y="4731"/>
                  </a:cubicBezTo>
                  <a:cubicBezTo>
                    <a:pt x="1198" y="2719"/>
                    <a:pt x="497" y="197"/>
                    <a:pt x="490" y="172"/>
                  </a:cubicBezTo>
                  <a:cubicBezTo>
                    <a:pt x="461" y="68"/>
                    <a:pt x="365" y="1"/>
                    <a:pt x="2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6791;p64">
              <a:extLst>
                <a:ext uri="{FF2B5EF4-FFF2-40B4-BE49-F238E27FC236}">
                  <a16:creationId xmlns:a16="http://schemas.microsoft.com/office/drawing/2014/main" id="{31C92F01-956B-44D1-B143-4974F83E4948}"/>
                </a:ext>
              </a:extLst>
            </p:cNvPr>
            <p:cNvSpPr/>
            <p:nvPr/>
          </p:nvSpPr>
          <p:spPr>
            <a:xfrm rot="778010">
              <a:off x="6878654" y="1379708"/>
              <a:ext cx="37523" cy="25001"/>
            </a:xfrm>
            <a:custGeom>
              <a:avLst/>
              <a:gdLst/>
              <a:ahLst/>
              <a:cxnLst/>
              <a:rect l="l" t="t" r="r" b="b"/>
              <a:pathLst>
                <a:path w="2625" h="1749" extrusionOk="0">
                  <a:moveTo>
                    <a:pt x="1727" y="0"/>
                  </a:moveTo>
                  <a:cubicBezTo>
                    <a:pt x="1179" y="0"/>
                    <a:pt x="590" y="409"/>
                    <a:pt x="275" y="789"/>
                  </a:cubicBezTo>
                  <a:cubicBezTo>
                    <a:pt x="82" y="1021"/>
                    <a:pt x="0" y="1229"/>
                    <a:pt x="34" y="1407"/>
                  </a:cubicBezTo>
                  <a:cubicBezTo>
                    <a:pt x="62" y="1562"/>
                    <a:pt x="193" y="1748"/>
                    <a:pt x="646" y="1748"/>
                  </a:cubicBezTo>
                  <a:cubicBezTo>
                    <a:pt x="1221" y="1748"/>
                    <a:pt x="2265" y="1439"/>
                    <a:pt x="2527" y="974"/>
                  </a:cubicBezTo>
                  <a:cubicBezTo>
                    <a:pt x="2624" y="805"/>
                    <a:pt x="2622" y="622"/>
                    <a:pt x="2525" y="458"/>
                  </a:cubicBezTo>
                  <a:cubicBezTo>
                    <a:pt x="2344" y="158"/>
                    <a:pt x="2068" y="0"/>
                    <a:pt x="17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6792;p64">
              <a:extLst>
                <a:ext uri="{FF2B5EF4-FFF2-40B4-BE49-F238E27FC236}">
                  <a16:creationId xmlns:a16="http://schemas.microsoft.com/office/drawing/2014/main" id="{7E5A1AE3-8138-4A87-872B-9D7EBD8876BB}"/>
                </a:ext>
              </a:extLst>
            </p:cNvPr>
            <p:cNvSpPr/>
            <p:nvPr/>
          </p:nvSpPr>
          <p:spPr>
            <a:xfrm rot="778010">
              <a:off x="6866481" y="650164"/>
              <a:ext cx="60194" cy="41640"/>
            </a:xfrm>
            <a:custGeom>
              <a:avLst/>
              <a:gdLst/>
              <a:ahLst/>
              <a:cxnLst/>
              <a:rect l="l" t="t" r="r" b="b"/>
              <a:pathLst>
                <a:path w="4211" h="2913" extrusionOk="0">
                  <a:moveTo>
                    <a:pt x="3969" y="1"/>
                  </a:moveTo>
                  <a:cubicBezTo>
                    <a:pt x="3868" y="1"/>
                    <a:pt x="3783" y="81"/>
                    <a:pt x="3780" y="183"/>
                  </a:cubicBezTo>
                  <a:lnTo>
                    <a:pt x="3780" y="189"/>
                  </a:lnTo>
                  <a:cubicBezTo>
                    <a:pt x="3780" y="189"/>
                    <a:pt x="3777" y="277"/>
                    <a:pt x="3759" y="440"/>
                  </a:cubicBezTo>
                  <a:cubicBezTo>
                    <a:pt x="3743" y="602"/>
                    <a:pt x="3702" y="835"/>
                    <a:pt x="3618" y="1087"/>
                  </a:cubicBezTo>
                  <a:cubicBezTo>
                    <a:pt x="3578" y="1216"/>
                    <a:pt x="3519" y="1346"/>
                    <a:pt x="3448" y="1471"/>
                  </a:cubicBezTo>
                  <a:cubicBezTo>
                    <a:pt x="3380" y="1598"/>
                    <a:pt x="3282" y="1709"/>
                    <a:pt x="3180" y="1817"/>
                  </a:cubicBezTo>
                  <a:cubicBezTo>
                    <a:pt x="3124" y="1864"/>
                    <a:pt x="3065" y="1910"/>
                    <a:pt x="3005" y="1955"/>
                  </a:cubicBezTo>
                  <a:cubicBezTo>
                    <a:pt x="2937" y="1989"/>
                    <a:pt x="2871" y="2032"/>
                    <a:pt x="2804" y="2062"/>
                  </a:cubicBezTo>
                  <a:cubicBezTo>
                    <a:pt x="2732" y="2084"/>
                    <a:pt x="2683" y="2115"/>
                    <a:pt x="2595" y="2138"/>
                  </a:cubicBezTo>
                  <a:lnTo>
                    <a:pt x="2329" y="2193"/>
                  </a:lnTo>
                  <a:cubicBezTo>
                    <a:pt x="2247" y="2194"/>
                    <a:pt x="2167" y="2202"/>
                    <a:pt x="2085" y="2209"/>
                  </a:cubicBezTo>
                  <a:lnTo>
                    <a:pt x="1852" y="2188"/>
                  </a:lnTo>
                  <a:cubicBezTo>
                    <a:pt x="1706" y="2150"/>
                    <a:pt x="1561" y="2108"/>
                    <a:pt x="1432" y="2030"/>
                  </a:cubicBezTo>
                  <a:cubicBezTo>
                    <a:pt x="1306" y="1952"/>
                    <a:pt x="1184" y="1861"/>
                    <a:pt x="1084" y="1754"/>
                  </a:cubicBezTo>
                  <a:cubicBezTo>
                    <a:pt x="978" y="1651"/>
                    <a:pt x="891" y="1536"/>
                    <a:pt x="812" y="1425"/>
                  </a:cubicBezTo>
                  <a:cubicBezTo>
                    <a:pt x="659" y="1201"/>
                    <a:pt x="546" y="992"/>
                    <a:pt x="480" y="842"/>
                  </a:cubicBezTo>
                  <a:cubicBezTo>
                    <a:pt x="411" y="690"/>
                    <a:pt x="379" y="607"/>
                    <a:pt x="379" y="607"/>
                  </a:cubicBezTo>
                  <a:lnTo>
                    <a:pt x="372" y="598"/>
                  </a:lnTo>
                  <a:cubicBezTo>
                    <a:pt x="345" y="528"/>
                    <a:pt x="275" y="479"/>
                    <a:pt x="198" y="479"/>
                  </a:cubicBezTo>
                  <a:cubicBezTo>
                    <a:pt x="191" y="479"/>
                    <a:pt x="184" y="479"/>
                    <a:pt x="176" y="480"/>
                  </a:cubicBezTo>
                  <a:cubicBezTo>
                    <a:pt x="74" y="492"/>
                    <a:pt x="1" y="585"/>
                    <a:pt x="13" y="688"/>
                  </a:cubicBezTo>
                  <a:cubicBezTo>
                    <a:pt x="13" y="688"/>
                    <a:pt x="15" y="714"/>
                    <a:pt x="22" y="766"/>
                  </a:cubicBezTo>
                  <a:cubicBezTo>
                    <a:pt x="31" y="816"/>
                    <a:pt x="39" y="889"/>
                    <a:pt x="61" y="980"/>
                  </a:cubicBezTo>
                  <a:cubicBezTo>
                    <a:pt x="105" y="1160"/>
                    <a:pt x="170" y="1421"/>
                    <a:pt x="319" y="1713"/>
                  </a:cubicBezTo>
                  <a:cubicBezTo>
                    <a:pt x="466" y="2004"/>
                    <a:pt x="695" y="2343"/>
                    <a:pt x="1072" y="2596"/>
                  </a:cubicBezTo>
                  <a:cubicBezTo>
                    <a:pt x="1259" y="2725"/>
                    <a:pt x="1481" y="2816"/>
                    <a:pt x="1714" y="2872"/>
                  </a:cubicBezTo>
                  <a:cubicBezTo>
                    <a:pt x="1832" y="2888"/>
                    <a:pt x="1952" y="2903"/>
                    <a:pt x="2072" y="2913"/>
                  </a:cubicBezTo>
                  <a:cubicBezTo>
                    <a:pt x="2188" y="2908"/>
                    <a:pt x="2307" y="2903"/>
                    <a:pt x="2424" y="2893"/>
                  </a:cubicBezTo>
                  <a:lnTo>
                    <a:pt x="2742" y="2822"/>
                  </a:lnTo>
                  <a:cubicBezTo>
                    <a:pt x="2847" y="2795"/>
                    <a:pt x="2977" y="2738"/>
                    <a:pt x="3090" y="2694"/>
                  </a:cubicBezTo>
                  <a:cubicBezTo>
                    <a:pt x="3202" y="2643"/>
                    <a:pt x="3296" y="2573"/>
                    <a:pt x="3395" y="2512"/>
                  </a:cubicBezTo>
                  <a:cubicBezTo>
                    <a:pt x="3487" y="2439"/>
                    <a:pt x="3574" y="2361"/>
                    <a:pt x="3655" y="2282"/>
                  </a:cubicBezTo>
                  <a:cubicBezTo>
                    <a:pt x="3963" y="1943"/>
                    <a:pt x="4102" y="1547"/>
                    <a:pt x="4162" y="1223"/>
                  </a:cubicBezTo>
                  <a:cubicBezTo>
                    <a:pt x="4198" y="1060"/>
                    <a:pt x="4205" y="910"/>
                    <a:pt x="4206" y="778"/>
                  </a:cubicBezTo>
                  <a:cubicBezTo>
                    <a:pt x="4210" y="648"/>
                    <a:pt x="4204" y="534"/>
                    <a:pt x="4196" y="440"/>
                  </a:cubicBezTo>
                  <a:cubicBezTo>
                    <a:pt x="4178" y="254"/>
                    <a:pt x="4151" y="142"/>
                    <a:pt x="4151" y="142"/>
                  </a:cubicBezTo>
                  <a:cubicBezTo>
                    <a:pt x="4130" y="63"/>
                    <a:pt x="4059" y="4"/>
                    <a:pt x="3974" y="1"/>
                  </a:cubicBezTo>
                  <a:cubicBezTo>
                    <a:pt x="3972" y="1"/>
                    <a:pt x="3970" y="1"/>
                    <a:pt x="39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6793;p64">
              <a:extLst>
                <a:ext uri="{FF2B5EF4-FFF2-40B4-BE49-F238E27FC236}">
                  <a16:creationId xmlns:a16="http://schemas.microsoft.com/office/drawing/2014/main" id="{47FE932E-D86A-4D47-92DB-251101E44D6B}"/>
                </a:ext>
              </a:extLst>
            </p:cNvPr>
            <p:cNvSpPr/>
            <p:nvPr/>
          </p:nvSpPr>
          <p:spPr>
            <a:xfrm rot="778010">
              <a:off x="6676047" y="1287599"/>
              <a:ext cx="24158" cy="83437"/>
            </a:xfrm>
            <a:custGeom>
              <a:avLst/>
              <a:gdLst/>
              <a:ahLst/>
              <a:cxnLst/>
              <a:rect l="l" t="t" r="r" b="b"/>
              <a:pathLst>
                <a:path w="1690" h="5837" extrusionOk="0">
                  <a:moveTo>
                    <a:pt x="1425" y="0"/>
                  </a:moveTo>
                  <a:cubicBezTo>
                    <a:pt x="1324" y="0"/>
                    <a:pt x="1231" y="67"/>
                    <a:pt x="1200" y="169"/>
                  </a:cubicBezTo>
                  <a:cubicBezTo>
                    <a:pt x="1158" y="308"/>
                    <a:pt x="186" y="3565"/>
                    <a:pt x="12" y="5580"/>
                  </a:cubicBezTo>
                  <a:cubicBezTo>
                    <a:pt x="0" y="5710"/>
                    <a:pt x="96" y="5825"/>
                    <a:pt x="226" y="5835"/>
                  </a:cubicBezTo>
                  <a:cubicBezTo>
                    <a:pt x="233" y="5836"/>
                    <a:pt x="241" y="5836"/>
                    <a:pt x="247" y="5836"/>
                  </a:cubicBezTo>
                  <a:cubicBezTo>
                    <a:pt x="368" y="5836"/>
                    <a:pt x="472" y="5743"/>
                    <a:pt x="482" y="5621"/>
                  </a:cubicBezTo>
                  <a:cubicBezTo>
                    <a:pt x="653" y="3656"/>
                    <a:pt x="1642" y="338"/>
                    <a:pt x="1652" y="305"/>
                  </a:cubicBezTo>
                  <a:cubicBezTo>
                    <a:pt x="1690" y="179"/>
                    <a:pt x="1620" y="49"/>
                    <a:pt x="1494" y="11"/>
                  </a:cubicBezTo>
                  <a:cubicBezTo>
                    <a:pt x="1471" y="4"/>
                    <a:pt x="1448" y="0"/>
                    <a:pt x="14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6794;p64">
              <a:extLst>
                <a:ext uri="{FF2B5EF4-FFF2-40B4-BE49-F238E27FC236}">
                  <a16:creationId xmlns:a16="http://schemas.microsoft.com/office/drawing/2014/main" id="{4EA36586-684B-4215-BC02-C91681DA18D6}"/>
                </a:ext>
              </a:extLst>
            </p:cNvPr>
            <p:cNvSpPr/>
            <p:nvPr/>
          </p:nvSpPr>
          <p:spPr>
            <a:xfrm rot="778010">
              <a:off x="6639820" y="1342538"/>
              <a:ext cx="37480" cy="24987"/>
            </a:xfrm>
            <a:custGeom>
              <a:avLst/>
              <a:gdLst/>
              <a:ahLst/>
              <a:cxnLst/>
              <a:rect l="l" t="t" r="r" b="b"/>
              <a:pathLst>
                <a:path w="2622" h="1748" extrusionOk="0">
                  <a:moveTo>
                    <a:pt x="898" y="1"/>
                  </a:moveTo>
                  <a:cubicBezTo>
                    <a:pt x="555" y="1"/>
                    <a:pt x="279" y="158"/>
                    <a:pt x="99" y="457"/>
                  </a:cubicBezTo>
                  <a:cubicBezTo>
                    <a:pt x="1" y="622"/>
                    <a:pt x="0" y="805"/>
                    <a:pt x="95" y="974"/>
                  </a:cubicBezTo>
                  <a:cubicBezTo>
                    <a:pt x="357" y="1439"/>
                    <a:pt x="1401" y="1748"/>
                    <a:pt x="1976" y="1748"/>
                  </a:cubicBezTo>
                  <a:cubicBezTo>
                    <a:pt x="2429" y="1748"/>
                    <a:pt x="2560" y="1563"/>
                    <a:pt x="2588" y="1406"/>
                  </a:cubicBezTo>
                  <a:cubicBezTo>
                    <a:pt x="2622" y="1229"/>
                    <a:pt x="2540" y="1021"/>
                    <a:pt x="2347" y="789"/>
                  </a:cubicBezTo>
                  <a:cubicBezTo>
                    <a:pt x="2033" y="409"/>
                    <a:pt x="1444" y="1"/>
                    <a:pt x="8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6795;p64">
              <a:extLst>
                <a:ext uri="{FF2B5EF4-FFF2-40B4-BE49-F238E27FC236}">
                  <a16:creationId xmlns:a16="http://schemas.microsoft.com/office/drawing/2014/main" id="{7979CFC8-0D4F-482F-8BFC-FBEE050FF036}"/>
                </a:ext>
              </a:extLst>
            </p:cNvPr>
            <p:cNvSpPr/>
            <p:nvPr/>
          </p:nvSpPr>
          <p:spPr>
            <a:xfrm rot="778010">
              <a:off x="6722876" y="822273"/>
              <a:ext cx="47829" cy="127821"/>
            </a:xfrm>
            <a:custGeom>
              <a:avLst/>
              <a:gdLst/>
              <a:ahLst/>
              <a:cxnLst/>
              <a:rect l="l" t="t" r="r" b="b"/>
              <a:pathLst>
                <a:path w="3346" h="8942" extrusionOk="0">
                  <a:moveTo>
                    <a:pt x="3086" y="0"/>
                  </a:moveTo>
                  <a:cubicBezTo>
                    <a:pt x="3026" y="0"/>
                    <a:pt x="2966" y="23"/>
                    <a:pt x="2920" y="69"/>
                  </a:cubicBezTo>
                  <a:cubicBezTo>
                    <a:pt x="2800" y="190"/>
                    <a:pt x="1" y="3081"/>
                    <a:pt x="2344" y="8795"/>
                  </a:cubicBezTo>
                  <a:cubicBezTo>
                    <a:pt x="2382" y="8887"/>
                    <a:pt x="2470" y="8942"/>
                    <a:pt x="2562" y="8942"/>
                  </a:cubicBezTo>
                  <a:cubicBezTo>
                    <a:pt x="2592" y="8942"/>
                    <a:pt x="2622" y="8935"/>
                    <a:pt x="2652" y="8925"/>
                  </a:cubicBezTo>
                  <a:cubicBezTo>
                    <a:pt x="2773" y="8875"/>
                    <a:pt x="2830" y="8737"/>
                    <a:pt x="2780" y="8617"/>
                  </a:cubicBezTo>
                  <a:cubicBezTo>
                    <a:pt x="563" y="3209"/>
                    <a:pt x="3227" y="430"/>
                    <a:pt x="3254" y="403"/>
                  </a:cubicBezTo>
                  <a:cubicBezTo>
                    <a:pt x="3345" y="311"/>
                    <a:pt x="3345" y="160"/>
                    <a:pt x="3253" y="69"/>
                  </a:cubicBezTo>
                  <a:cubicBezTo>
                    <a:pt x="3207" y="23"/>
                    <a:pt x="3146" y="0"/>
                    <a:pt x="30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6796;p64">
              <a:extLst>
                <a:ext uri="{FF2B5EF4-FFF2-40B4-BE49-F238E27FC236}">
                  <a16:creationId xmlns:a16="http://schemas.microsoft.com/office/drawing/2014/main" id="{41C09241-BEEE-4E57-B5CE-F8A741ECDEC5}"/>
                </a:ext>
              </a:extLst>
            </p:cNvPr>
            <p:cNvSpPr/>
            <p:nvPr/>
          </p:nvSpPr>
          <p:spPr>
            <a:xfrm rot="778010">
              <a:off x="6732600" y="948684"/>
              <a:ext cx="38524" cy="35836"/>
            </a:xfrm>
            <a:custGeom>
              <a:avLst/>
              <a:gdLst/>
              <a:ahLst/>
              <a:cxnLst/>
              <a:rect l="l" t="t" r="r" b="b"/>
              <a:pathLst>
                <a:path w="2695" h="2507" extrusionOk="0">
                  <a:moveTo>
                    <a:pt x="1286" y="0"/>
                  </a:moveTo>
                  <a:cubicBezTo>
                    <a:pt x="885" y="0"/>
                    <a:pt x="400" y="178"/>
                    <a:pt x="280" y="556"/>
                  </a:cubicBezTo>
                  <a:cubicBezTo>
                    <a:pt x="140" y="993"/>
                    <a:pt x="1" y="2288"/>
                    <a:pt x="248" y="2389"/>
                  </a:cubicBezTo>
                  <a:cubicBezTo>
                    <a:pt x="272" y="2399"/>
                    <a:pt x="295" y="2404"/>
                    <a:pt x="317" y="2404"/>
                  </a:cubicBezTo>
                  <a:cubicBezTo>
                    <a:pt x="652" y="2404"/>
                    <a:pt x="825" y="1365"/>
                    <a:pt x="825" y="1365"/>
                  </a:cubicBezTo>
                  <a:cubicBezTo>
                    <a:pt x="825" y="1365"/>
                    <a:pt x="1052" y="2507"/>
                    <a:pt x="1280" y="2507"/>
                  </a:cubicBezTo>
                  <a:cubicBezTo>
                    <a:pt x="1282" y="2507"/>
                    <a:pt x="1283" y="2507"/>
                    <a:pt x="1285" y="2506"/>
                  </a:cubicBezTo>
                  <a:cubicBezTo>
                    <a:pt x="1679" y="2480"/>
                    <a:pt x="1442" y="1286"/>
                    <a:pt x="1442" y="1286"/>
                  </a:cubicBezTo>
                  <a:lnTo>
                    <a:pt x="1442" y="1286"/>
                  </a:lnTo>
                  <a:cubicBezTo>
                    <a:pt x="1442" y="1286"/>
                    <a:pt x="2059" y="1991"/>
                    <a:pt x="2293" y="1991"/>
                  </a:cubicBezTo>
                  <a:cubicBezTo>
                    <a:pt x="2308" y="1991"/>
                    <a:pt x="2322" y="1988"/>
                    <a:pt x="2334" y="1982"/>
                  </a:cubicBezTo>
                  <a:cubicBezTo>
                    <a:pt x="2525" y="1877"/>
                    <a:pt x="1822" y="696"/>
                    <a:pt x="1822" y="696"/>
                  </a:cubicBezTo>
                  <a:lnTo>
                    <a:pt x="1822" y="696"/>
                  </a:lnTo>
                  <a:cubicBezTo>
                    <a:pt x="1822" y="696"/>
                    <a:pt x="2113" y="771"/>
                    <a:pt x="2359" y="771"/>
                  </a:cubicBezTo>
                  <a:cubicBezTo>
                    <a:pt x="2538" y="771"/>
                    <a:pt x="2693" y="731"/>
                    <a:pt x="2693" y="591"/>
                  </a:cubicBezTo>
                  <a:cubicBezTo>
                    <a:pt x="2694" y="259"/>
                    <a:pt x="1923" y="84"/>
                    <a:pt x="1469" y="13"/>
                  </a:cubicBezTo>
                  <a:cubicBezTo>
                    <a:pt x="1411" y="5"/>
                    <a:pt x="1350" y="0"/>
                    <a:pt x="1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6797;p64">
              <a:extLst>
                <a:ext uri="{FF2B5EF4-FFF2-40B4-BE49-F238E27FC236}">
                  <a16:creationId xmlns:a16="http://schemas.microsoft.com/office/drawing/2014/main" id="{BBA0FA61-562F-483A-9662-81A9EF19E9CB}"/>
                </a:ext>
              </a:extLst>
            </p:cNvPr>
            <p:cNvSpPr/>
            <p:nvPr/>
          </p:nvSpPr>
          <p:spPr>
            <a:xfrm rot="778010">
              <a:off x="6813805" y="632986"/>
              <a:ext cx="30376" cy="30362"/>
            </a:xfrm>
            <a:custGeom>
              <a:avLst/>
              <a:gdLst/>
              <a:ahLst/>
              <a:cxnLst/>
              <a:rect l="l" t="t" r="r" b="b"/>
              <a:pathLst>
                <a:path w="2125" h="2124" extrusionOk="0">
                  <a:moveTo>
                    <a:pt x="1063" y="0"/>
                  </a:moveTo>
                  <a:cubicBezTo>
                    <a:pt x="476" y="0"/>
                    <a:pt x="0" y="476"/>
                    <a:pt x="0" y="1062"/>
                  </a:cubicBezTo>
                  <a:cubicBezTo>
                    <a:pt x="0" y="1649"/>
                    <a:pt x="476" y="2124"/>
                    <a:pt x="1063" y="2124"/>
                  </a:cubicBezTo>
                  <a:cubicBezTo>
                    <a:pt x="1649" y="2124"/>
                    <a:pt x="2124" y="1649"/>
                    <a:pt x="2124" y="1062"/>
                  </a:cubicBezTo>
                  <a:cubicBezTo>
                    <a:pt x="2124" y="476"/>
                    <a:pt x="1649" y="0"/>
                    <a:pt x="10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6798;p64">
              <a:extLst>
                <a:ext uri="{FF2B5EF4-FFF2-40B4-BE49-F238E27FC236}">
                  <a16:creationId xmlns:a16="http://schemas.microsoft.com/office/drawing/2014/main" id="{8B8EA84E-8ED3-4E92-AF79-807D7542B803}"/>
                </a:ext>
              </a:extLst>
            </p:cNvPr>
            <p:cNvSpPr/>
            <p:nvPr/>
          </p:nvSpPr>
          <p:spPr>
            <a:xfrm rot="778010">
              <a:off x="6948969" y="643345"/>
              <a:ext cx="30390" cy="30376"/>
            </a:xfrm>
            <a:custGeom>
              <a:avLst/>
              <a:gdLst/>
              <a:ahLst/>
              <a:cxnLst/>
              <a:rect l="l" t="t" r="r" b="b"/>
              <a:pathLst>
                <a:path w="2126" h="2125" extrusionOk="0">
                  <a:moveTo>
                    <a:pt x="1064" y="1"/>
                  </a:moveTo>
                  <a:cubicBezTo>
                    <a:pt x="476" y="1"/>
                    <a:pt x="1" y="476"/>
                    <a:pt x="1" y="1062"/>
                  </a:cubicBezTo>
                  <a:cubicBezTo>
                    <a:pt x="1" y="1649"/>
                    <a:pt x="476" y="2125"/>
                    <a:pt x="1064" y="2125"/>
                  </a:cubicBezTo>
                  <a:cubicBezTo>
                    <a:pt x="1650" y="2125"/>
                    <a:pt x="2125" y="1649"/>
                    <a:pt x="2125" y="1062"/>
                  </a:cubicBezTo>
                  <a:cubicBezTo>
                    <a:pt x="2125" y="476"/>
                    <a:pt x="1650" y="1"/>
                    <a:pt x="10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" name="Google Shape;6799;p64">
            <a:extLst>
              <a:ext uri="{FF2B5EF4-FFF2-40B4-BE49-F238E27FC236}">
                <a16:creationId xmlns:a16="http://schemas.microsoft.com/office/drawing/2014/main" id="{B9486387-A6FE-4C61-9ECC-2F835CF8C604}"/>
              </a:ext>
            </a:extLst>
          </p:cNvPr>
          <p:cNvGrpSpPr/>
          <p:nvPr/>
        </p:nvGrpSpPr>
        <p:grpSpPr>
          <a:xfrm rot="8048929">
            <a:off x="10230065" y="2577851"/>
            <a:ext cx="1102056" cy="750167"/>
            <a:chOff x="7460091" y="634069"/>
            <a:chExt cx="963903" cy="603002"/>
          </a:xfrm>
        </p:grpSpPr>
        <p:sp>
          <p:nvSpPr>
            <p:cNvPr id="48" name="Google Shape;6800;p64">
              <a:extLst>
                <a:ext uri="{FF2B5EF4-FFF2-40B4-BE49-F238E27FC236}">
                  <a16:creationId xmlns:a16="http://schemas.microsoft.com/office/drawing/2014/main" id="{6E919657-0FFD-4D39-BAEB-D842353E7045}"/>
                </a:ext>
              </a:extLst>
            </p:cNvPr>
            <p:cNvSpPr/>
            <p:nvPr/>
          </p:nvSpPr>
          <p:spPr>
            <a:xfrm rot="-7207166">
              <a:off x="8208948" y="678559"/>
              <a:ext cx="161740" cy="216410"/>
            </a:xfrm>
            <a:custGeom>
              <a:avLst/>
              <a:gdLst/>
              <a:ahLst/>
              <a:cxnLst/>
              <a:rect l="l" t="t" r="r" b="b"/>
              <a:pathLst>
                <a:path w="20665" h="27650" extrusionOk="0">
                  <a:moveTo>
                    <a:pt x="10346" y="0"/>
                  </a:moveTo>
                  <a:cubicBezTo>
                    <a:pt x="2041" y="0"/>
                    <a:pt x="241" y="4735"/>
                    <a:pt x="0" y="6362"/>
                  </a:cubicBezTo>
                  <a:cubicBezTo>
                    <a:pt x="0" y="6362"/>
                    <a:pt x="4041" y="27182"/>
                    <a:pt x="6768" y="27641"/>
                  </a:cubicBezTo>
                  <a:cubicBezTo>
                    <a:pt x="6802" y="27647"/>
                    <a:pt x="6837" y="27650"/>
                    <a:pt x="6873" y="27650"/>
                  </a:cubicBezTo>
                  <a:cubicBezTo>
                    <a:pt x="9756" y="27650"/>
                    <a:pt x="20146" y="9764"/>
                    <a:pt x="20146" y="9764"/>
                  </a:cubicBezTo>
                  <a:cubicBezTo>
                    <a:pt x="20146" y="9764"/>
                    <a:pt x="20664" y="458"/>
                    <a:pt x="11428" y="26"/>
                  </a:cubicBezTo>
                  <a:cubicBezTo>
                    <a:pt x="11056" y="8"/>
                    <a:pt x="10695" y="0"/>
                    <a:pt x="1034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6801;p64">
              <a:extLst>
                <a:ext uri="{FF2B5EF4-FFF2-40B4-BE49-F238E27FC236}">
                  <a16:creationId xmlns:a16="http://schemas.microsoft.com/office/drawing/2014/main" id="{8D7D6C87-D1B2-47F3-9531-00808DAF8B1D}"/>
                </a:ext>
              </a:extLst>
            </p:cNvPr>
            <p:cNvSpPr/>
            <p:nvPr/>
          </p:nvSpPr>
          <p:spPr>
            <a:xfrm rot="-7207166">
              <a:off x="7781565" y="572440"/>
              <a:ext cx="275799" cy="726261"/>
            </a:xfrm>
            <a:custGeom>
              <a:avLst/>
              <a:gdLst/>
              <a:ahLst/>
              <a:cxnLst/>
              <a:rect l="l" t="t" r="r" b="b"/>
              <a:pathLst>
                <a:path w="35238" h="92792" extrusionOk="0">
                  <a:moveTo>
                    <a:pt x="15092" y="0"/>
                  </a:moveTo>
                  <a:lnTo>
                    <a:pt x="0" y="89392"/>
                  </a:lnTo>
                  <a:cubicBezTo>
                    <a:pt x="628" y="88266"/>
                    <a:pt x="1826" y="87538"/>
                    <a:pt x="3144" y="87538"/>
                  </a:cubicBezTo>
                  <a:cubicBezTo>
                    <a:pt x="3344" y="87538"/>
                    <a:pt x="3547" y="87555"/>
                    <a:pt x="3751" y="87589"/>
                  </a:cubicBezTo>
                  <a:cubicBezTo>
                    <a:pt x="5308" y="87851"/>
                    <a:pt x="6457" y="89075"/>
                    <a:pt x="6709" y="90545"/>
                  </a:cubicBezTo>
                  <a:cubicBezTo>
                    <a:pt x="7335" y="89408"/>
                    <a:pt x="8542" y="88671"/>
                    <a:pt x="9869" y="88671"/>
                  </a:cubicBezTo>
                  <a:cubicBezTo>
                    <a:pt x="10068" y="88671"/>
                    <a:pt x="10269" y="88688"/>
                    <a:pt x="10472" y="88722"/>
                  </a:cubicBezTo>
                  <a:cubicBezTo>
                    <a:pt x="12029" y="88986"/>
                    <a:pt x="13178" y="90208"/>
                    <a:pt x="13430" y="91679"/>
                  </a:cubicBezTo>
                  <a:cubicBezTo>
                    <a:pt x="14056" y="90542"/>
                    <a:pt x="15261" y="89805"/>
                    <a:pt x="16588" y="89805"/>
                  </a:cubicBezTo>
                  <a:cubicBezTo>
                    <a:pt x="16788" y="89805"/>
                    <a:pt x="16990" y="89822"/>
                    <a:pt x="17193" y="89857"/>
                  </a:cubicBezTo>
                  <a:cubicBezTo>
                    <a:pt x="18741" y="90118"/>
                    <a:pt x="19888" y="91330"/>
                    <a:pt x="20146" y="92792"/>
                  </a:cubicBezTo>
                  <a:lnTo>
                    <a:pt x="35238" y="3401"/>
                  </a:lnTo>
                  <a:lnTo>
                    <a:pt x="150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6802;p64">
              <a:extLst>
                <a:ext uri="{FF2B5EF4-FFF2-40B4-BE49-F238E27FC236}">
                  <a16:creationId xmlns:a16="http://schemas.microsoft.com/office/drawing/2014/main" id="{07E23847-40A8-443A-BFD1-8AA3766AC804}"/>
                </a:ext>
              </a:extLst>
            </p:cNvPr>
            <p:cNvSpPr/>
            <p:nvPr/>
          </p:nvSpPr>
          <p:spPr>
            <a:xfrm rot="-7207166">
              <a:off x="8322663" y="730153"/>
              <a:ext cx="77031" cy="72656"/>
            </a:xfrm>
            <a:custGeom>
              <a:avLst/>
              <a:gdLst/>
              <a:ahLst/>
              <a:cxnLst/>
              <a:rect l="l" t="t" r="r" b="b"/>
              <a:pathLst>
                <a:path w="9842" h="9283" extrusionOk="0">
                  <a:moveTo>
                    <a:pt x="3978" y="1"/>
                  </a:moveTo>
                  <a:cubicBezTo>
                    <a:pt x="2541" y="1"/>
                    <a:pt x="1172" y="414"/>
                    <a:pt x="0" y="1138"/>
                  </a:cubicBezTo>
                  <a:cubicBezTo>
                    <a:pt x="1201" y="5393"/>
                    <a:pt x="2557" y="9084"/>
                    <a:pt x="3688" y="9274"/>
                  </a:cubicBezTo>
                  <a:cubicBezTo>
                    <a:pt x="3722" y="9280"/>
                    <a:pt x="3757" y="9283"/>
                    <a:pt x="3793" y="9283"/>
                  </a:cubicBezTo>
                  <a:cubicBezTo>
                    <a:pt x="4968" y="9283"/>
                    <a:pt x="7386" y="6316"/>
                    <a:pt x="9841" y="2800"/>
                  </a:cubicBezTo>
                  <a:cubicBezTo>
                    <a:pt x="8722" y="1423"/>
                    <a:pt x="7122" y="427"/>
                    <a:pt x="5235" y="106"/>
                  </a:cubicBezTo>
                  <a:cubicBezTo>
                    <a:pt x="4813" y="35"/>
                    <a:pt x="4393" y="1"/>
                    <a:pt x="39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6803;p64">
              <a:extLst>
                <a:ext uri="{FF2B5EF4-FFF2-40B4-BE49-F238E27FC236}">
                  <a16:creationId xmlns:a16="http://schemas.microsoft.com/office/drawing/2014/main" id="{412BAD23-43C6-4918-8C03-8FB8529B88CB}"/>
                </a:ext>
              </a:extLst>
            </p:cNvPr>
            <p:cNvSpPr/>
            <p:nvPr/>
          </p:nvSpPr>
          <p:spPr>
            <a:xfrm rot="-7207166">
              <a:off x="7453742" y="1036412"/>
              <a:ext cx="168635" cy="82447"/>
            </a:xfrm>
            <a:custGeom>
              <a:avLst/>
              <a:gdLst/>
              <a:ahLst/>
              <a:cxnLst/>
              <a:rect l="l" t="t" r="r" b="b"/>
              <a:pathLst>
                <a:path w="21546" h="10534" extrusionOk="0">
                  <a:moveTo>
                    <a:pt x="6066" y="0"/>
                  </a:moveTo>
                  <a:cubicBezTo>
                    <a:pt x="4512" y="0"/>
                    <a:pt x="3016" y="226"/>
                    <a:pt x="2196" y="946"/>
                  </a:cubicBezTo>
                  <a:cubicBezTo>
                    <a:pt x="0" y="2878"/>
                    <a:pt x="138" y="7179"/>
                    <a:pt x="138" y="7179"/>
                  </a:cubicBezTo>
                  <a:lnTo>
                    <a:pt x="9829" y="10293"/>
                  </a:lnTo>
                  <a:lnTo>
                    <a:pt x="20004" y="10533"/>
                  </a:lnTo>
                  <a:cubicBezTo>
                    <a:pt x="20003" y="10533"/>
                    <a:pt x="21545" y="6515"/>
                    <a:pt x="20104" y="3969"/>
                  </a:cubicBezTo>
                  <a:cubicBezTo>
                    <a:pt x="18664" y="1423"/>
                    <a:pt x="11458" y="639"/>
                    <a:pt x="11458" y="639"/>
                  </a:cubicBezTo>
                  <a:cubicBezTo>
                    <a:pt x="11458" y="639"/>
                    <a:pt x="8680" y="0"/>
                    <a:pt x="6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6804;p64">
              <a:extLst>
                <a:ext uri="{FF2B5EF4-FFF2-40B4-BE49-F238E27FC236}">
                  <a16:creationId xmlns:a16="http://schemas.microsoft.com/office/drawing/2014/main" id="{CE44D810-8FAE-4A56-9272-D8725CCCD856}"/>
                </a:ext>
              </a:extLst>
            </p:cNvPr>
            <p:cNvSpPr/>
            <p:nvPr/>
          </p:nvSpPr>
          <p:spPr>
            <a:xfrm rot="-7207166">
              <a:off x="7495340" y="1015713"/>
              <a:ext cx="191082" cy="85875"/>
            </a:xfrm>
            <a:custGeom>
              <a:avLst/>
              <a:gdLst/>
              <a:ahLst/>
              <a:cxnLst/>
              <a:rect l="l" t="t" r="r" b="b"/>
              <a:pathLst>
                <a:path w="24414" h="10972" extrusionOk="0">
                  <a:moveTo>
                    <a:pt x="4507" y="1"/>
                  </a:moveTo>
                  <a:cubicBezTo>
                    <a:pt x="2501" y="1"/>
                    <a:pt x="730" y="1447"/>
                    <a:pt x="385" y="3490"/>
                  </a:cubicBezTo>
                  <a:cubicBezTo>
                    <a:pt x="1" y="5770"/>
                    <a:pt x="1536" y="7929"/>
                    <a:pt x="3815" y="8314"/>
                  </a:cubicBezTo>
                  <a:lnTo>
                    <a:pt x="19204" y="10913"/>
                  </a:lnTo>
                  <a:cubicBezTo>
                    <a:pt x="19440" y="10952"/>
                    <a:pt x="19675" y="10972"/>
                    <a:pt x="19906" y="10972"/>
                  </a:cubicBezTo>
                  <a:cubicBezTo>
                    <a:pt x="21912" y="10972"/>
                    <a:pt x="23685" y="9526"/>
                    <a:pt x="24029" y="7481"/>
                  </a:cubicBezTo>
                  <a:cubicBezTo>
                    <a:pt x="24413" y="5203"/>
                    <a:pt x="22877" y="3043"/>
                    <a:pt x="20599" y="2657"/>
                  </a:cubicBezTo>
                  <a:lnTo>
                    <a:pt x="5209" y="60"/>
                  </a:lnTo>
                  <a:cubicBezTo>
                    <a:pt x="4973" y="20"/>
                    <a:pt x="4738" y="1"/>
                    <a:pt x="45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6805;p64">
              <a:extLst>
                <a:ext uri="{FF2B5EF4-FFF2-40B4-BE49-F238E27FC236}">
                  <a16:creationId xmlns:a16="http://schemas.microsoft.com/office/drawing/2014/main" id="{BBF041BD-1CE2-4A6B-B165-19501BA286C8}"/>
                </a:ext>
              </a:extLst>
            </p:cNvPr>
            <p:cNvSpPr/>
            <p:nvPr/>
          </p:nvSpPr>
          <p:spPr>
            <a:xfrm rot="-7207166">
              <a:off x="7510160" y="1056958"/>
              <a:ext cx="137907" cy="32379"/>
            </a:xfrm>
            <a:custGeom>
              <a:avLst/>
              <a:gdLst/>
              <a:ahLst/>
              <a:cxnLst/>
              <a:rect l="l" t="t" r="r" b="b"/>
              <a:pathLst>
                <a:path w="17620" h="4137" extrusionOk="0">
                  <a:moveTo>
                    <a:pt x="763" y="0"/>
                  </a:moveTo>
                  <a:cubicBezTo>
                    <a:pt x="424" y="0"/>
                    <a:pt x="124" y="245"/>
                    <a:pt x="66" y="592"/>
                  </a:cubicBezTo>
                  <a:cubicBezTo>
                    <a:pt x="0" y="979"/>
                    <a:pt x="260" y="1344"/>
                    <a:pt x="646" y="1410"/>
                  </a:cubicBezTo>
                  <a:lnTo>
                    <a:pt x="16737" y="4126"/>
                  </a:lnTo>
                  <a:cubicBezTo>
                    <a:pt x="16777" y="4133"/>
                    <a:pt x="16817" y="4136"/>
                    <a:pt x="16856" y="4136"/>
                  </a:cubicBezTo>
                  <a:cubicBezTo>
                    <a:pt x="17196" y="4136"/>
                    <a:pt x="17496" y="3891"/>
                    <a:pt x="17555" y="3546"/>
                  </a:cubicBezTo>
                  <a:cubicBezTo>
                    <a:pt x="17619" y="3160"/>
                    <a:pt x="17361" y="2794"/>
                    <a:pt x="16972" y="2726"/>
                  </a:cubicBezTo>
                  <a:lnTo>
                    <a:pt x="883" y="11"/>
                  </a:lnTo>
                  <a:cubicBezTo>
                    <a:pt x="842" y="4"/>
                    <a:pt x="802" y="0"/>
                    <a:pt x="7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6806;p64">
              <a:extLst>
                <a:ext uri="{FF2B5EF4-FFF2-40B4-BE49-F238E27FC236}">
                  <a16:creationId xmlns:a16="http://schemas.microsoft.com/office/drawing/2014/main" id="{4879AC54-A9F2-49E2-A2DB-DB0CB7897C88}"/>
                </a:ext>
              </a:extLst>
            </p:cNvPr>
            <p:cNvSpPr/>
            <p:nvPr/>
          </p:nvSpPr>
          <p:spPr>
            <a:xfrm rot="-7207166">
              <a:off x="7529164" y="1028498"/>
              <a:ext cx="137892" cy="32371"/>
            </a:xfrm>
            <a:custGeom>
              <a:avLst/>
              <a:gdLst/>
              <a:ahLst/>
              <a:cxnLst/>
              <a:rect l="l" t="t" r="r" b="b"/>
              <a:pathLst>
                <a:path w="17618" h="4136" extrusionOk="0">
                  <a:moveTo>
                    <a:pt x="765" y="1"/>
                  </a:moveTo>
                  <a:cubicBezTo>
                    <a:pt x="425" y="1"/>
                    <a:pt x="124" y="245"/>
                    <a:pt x="65" y="592"/>
                  </a:cubicBezTo>
                  <a:cubicBezTo>
                    <a:pt x="1" y="978"/>
                    <a:pt x="259" y="1344"/>
                    <a:pt x="647" y="1410"/>
                  </a:cubicBezTo>
                  <a:lnTo>
                    <a:pt x="16735" y="4125"/>
                  </a:lnTo>
                  <a:cubicBezTo>
                    <a:pt x="16776" y="4132"/>
                    <a:pt x="16816" y="4135"/>
                    <a:pt x="16855" y="4135"/>
                  </a:cubicBezTo>
                  <a:cubicBezTo>
                    <a:pt x="17195" y="4135"/>
                    <a:pt x="17494" y="3891"/>
                    <a:pt x="17553" y="3545"/>
                  </a:cubicBezTo>
                  <a:cubicBezTo>
                    <a:pt x="17618" y="3159"/>
                    <a:pt x="17359" y="2792"/>
                    <a:pt x="16972" y="2728"/>
                  </a:cubicBezTo>
                  <a:lnTo>
                    <a:pt x="883" y="10"/>
                  </a:lnTo>
                  <a:cubicBezTo>
                    <a:pt x="844" y="4"/>
                    <a:pt x="804" y="1"/>
                    <a:pt x="7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6807;p64">
              <a:extLst>
                <a:ext uri="{FF2B5EF4-FFF2-40B4-BE49-F238E27FC236}">
                  <a16:creationId xmlns:a16="http://schemas.microsoft.com/office/drawing/2014/main" id="{C2297499-3D29-4308-B1E2-8A91307F3F46}"/>
                </a:ext>
              </a:extLst>
            </p:cNvPr>
            <p:cNvSpPr/>
            <p:nvPr/>
          </p:nvSpPr>
          <p:spPr>
            <a:xfrm rot="-7207166">
              <a:off x="7883168" y="635828"/>
              <a:ext cx="116376" cy="642733"/>
            </a:xfrm>
            <a:custGeom>
              <a:avLst/>
              <a:gdLst/>
              <a:ahLst/>
              <a:cxnLst/>
              <a:rect l="l" t="t" r="r" b="b"/>
              <a:pathLst>
                <a:path w="14869" h="82120" extrusionOk="0">
                  <a:moveTo>
                    <a:pt x="14263" y="1"/>
                  </a:moveTo>
                  <a:cubicBezTo>
                    <a:pt x="14031" y="1"/>
                    <a:pt x="13804" y="133"/>
                    <a:pt x="13754" y="429"/>
                  </a:cubicBezTo>
                  <a:cubicBezTo>
                    <a:pt x="10236" y="21264"/>
                    <a:pt x="6719" y="42098"/>
                    <a:pt x="3201" y="62932"/>
                  </a:cubicBezTo>
                  <a:cubicBezTo>
                    <a:pt x="2155" y="69126"/>
                    <a:pt x="1110" y="75320"/>
                    <a:pt x="64" y="81514"/>
                  </a:cubicBezTo>
                  <a:cubicBezTo>
                    <a:pt x="0" y="81896"/>
                    <a:pt x="307" y="82119"/>
                    <a:pt x="607" y="82119"/>
                  </a:cubicBezTo>
                  <a:cubicBezTo>
                    <a:pt x="838" y="82119"/>
                    <a:pt x="1066" y="81986"/>
                    <a:pt x="1116" y="81691"/>
                  </a:cubicBezTo>
                  <a:cubicBezTo>
                    <a:pt x="4632" y="60856"/>
                    <a:pt x="8150" y="40021"/>
                    <a:pt x="11666" y="19188"/>
                  </a:cubicBezTo>
                  <a:cubicBezTo>
                    <a:pt x="12712" y="12993"/>
                    <a:pt x="13757" y="6800"/>
                    <a:pt x="14803" y="606"/>
                  </a:cubicBezTo>
                  <a:cubicBezTo>
                    <a:pt x="14868" y="223"/>
                    <a:pt x="14562" y="1"/>
                    <a:pt x="142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6808;p64">
              <a:extLst>
                <a:ext uri="{FF2B5EF4-FFF2-40B4-BE49-F238E27FC236}">
                  <a16:creationId xmlns:a16="http://schemas.microsoft.com/office/drawing/2014/main" id="{4938A38B-EB1A-4B6C-BF7E-0735729281BF}"/>
                </a:ext>
              </a:extLst>
            </p:cNvPr>
            <p:cNvSpPr/>
            <p:nvPr/>
          </p:nvSpPr>
          <p:spPr>
            <a:xfrm rot="-7207166">
              <a:off x="7863303" y="582782"/>
              <a:ext cx="116376" cy="642718"/>
            </a:xfrm>
            <a:custGeom>
              <a:avLst/>
              <a:gdLst/>
              <a:ahLst/>
              <a:cxnLst/>
              <a:rect l="l" t="t" r="r" b="b"/>
              <a:pathLst>
                <a:path w="14869" h="82118" extrusionOk="0">
                  <a:moveTo>
                    <a:pt x="14262" y="0"/>
                  </a:moveTo>
                  <a:cubicBezTo>
                    <a:pt x="14031" y="0"/>
                    <a:pt x="13803" y="133"/>
                    <a:pt x="13753" y="428"/>
                  </a:cubicBezTo>
                  <a:cubicBezTo>
                    <a:pt x="10236" y="21263"/>
                    <a:pt x="6719" y="42096"/>
                    <a:pt x="3202" y="62931"/>
                  </a:cubicBezTo>
                  <a:cubicBezTo>
                    <a:pt x="2156" y="69125"/>
                    <a:pt x="1109" y="75318"/>
                    <a:pt x="64" y="81511"/>
                  </a:cubicBezTo>
                  <a:cubicBezTo>
                    <a:pt x="0" y="81894"/>
                    <a:pt x="306" y="82118"/>
                    <a:pt x="606" y="82118"/>
                  </a:cubicBezTo>
                  <a:cubicBezTo>
                    <a:pt x="837" y="82118"/>
                    <a:pt x="1064" y="81985"/>
                    <a:pt x="1114" y="81690"/>
                  </a:cubicBezTo>
                  <a:cubicBezTo>
                    <a:pt x="4631" y="60855"/>
                    <a:pt x="8148" y="40022"/>
                    <a:pt x="11666" y="19186"/>
                  </a:cubicBezTo>
                  <a:cubicBezTo>
                    <a:pt x="12711" y="12992"/>
                    <a:pt x="13758" y="6799"/>
                    <a:pt x="14804" y="605"/>
                  </a:cubicBezTo>
                  <a:cubicBezTo>
                    <a:pt x="14868" y="223"/>
                    <a:pt x="14562" y="0"/>
                    <a:pt x="142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6809;p64">
              <a:extLst>
                <a:ext uri="{FF2B5EF4-FFF2-40B4-BE49-F238E27FC236}">
                  <a16:creationId xmlns:a16="http://schemas.microsoft.com/office/drawing/2014/main" id="{41851862-30F8-42FB-B6C5-8F1B4EBCB725}"/>
                </a:ext>
              </a:extLst>
            </p:cNvPr>
            <p:cNvSpPr/>
            <p:nvPr/>
          </p:nvSpPr>
          <p:spPr>
            <a:xfrm rot="-7207166">
              <a:off x="8076539" y="741147"/>
              <a:ext cx="42084" cy="142987"/>
            </a:xfrm>
            <a:custGeom>
              <a:avLst/>
              <a:gdLst/>
              <a:ahLst/>
              <a:cxnLst/>
              <a:rect l="l" t="t" r="r" b="b"/>
              <a:pathLst>
                <a:path w="5377" h="18269" extrusionOk="0">
                  <a:moveTo>
                    <a:pt x="4239" y="1"/>
                  </a:moveTo>
                  <a:cubicBezTo>
                    <a:pt x="3747" y="1"/>
                    <a:pt x="3238" y="288"/>
                    <a:pt x="3123" y="905"/>
                  </a:cubicBezTo>
                  <a:cubicBezTo>
                    <a:pt x="2120" y="6315"/>
                    <a:pt x="1108" y="11725"/>
                    <a:pt x="132" y="17140"/>
                  </a:cubicBezTo>
                  <a:cubicBezTo>
                    <a:pt x="0" y="17870"/>
                    <a:pt x="560" y="18269"/>
                    <a:pt x="1140" y="18269"/>
                  </a:cubicBezTo>
                  <a:cubicBezTo>
                    <a:pt x="1632" y="18269"/>
                    <a:pt x="2138" y="17981"/>
                    <a:pt x="2250" y="17365"/>
                  </a:cubicBezTo>
                  <a:cubicBezTo>
                    <a:pt x="3227" y="11950"/>
                    <a:pt x="4236" y="6539"/>
                    <a:pt x="5242" y="1129"/>
                  </a:cubicBezTo>
                  <a:cubicBezTo>
                    <a:pt x="5377" y="400"/>
                    <a:pt x="4819" y="1"/>
                    <a:pt x="4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6810;p64">
              <a:extLst>
                <a:ext uri="{FF2B5EF4-FFF2-40B4-BE49-F238E27FC236}">
                  <a16:creationId xmlns:a16="http://schemas.microsoft.com/office/drawing/2014/main" id="{21EB32A9-E17F-4226-BBDB-64C84AD8F50A}"/>
                </a:ext>
              </a:extLst>
            </p:cNvPr>
            <p:cNvSpPr/>
            <p:nvPr/>
          </p:nvSpPr>
          <p:spPr>
            <a:xfrm rot="-7207166">
              <a:off x="8001658" y="835447"/>
              <a:ext cx="20209" cy="17845"/>
            </a:xfrm>
            <a:custGeom>
              <a:avLst/>
              <a:gdLst/>
              <a:ahLst/>
              <a:cxnLst/>
              <a:rect l="l" t="t" r="r" b="b"/>
              <a:pathLst>
                <a:path w="2582" h="2280" extrusionOk="0">
                  <a:moveTo>
                    <a:pt x="1292" y="0"/>
                  </a:moveTo>
                  <a:cubicBezTo>
                    <a:pt x="837" y="0"/>
                    <a:pt x="407" y="274"/>
                    <a:pt x="231" y="722"/>
                  </a:cubicBezTo>
                  <a:cubicBezTo>
                    <a:pt x="0" y="1309"/>
                    <a:pt x="288" y="1970"/>
                    <a:pt x="872" y="2200"/>
                  </a:cubicBezTo>
                  <a:cubicBezTo>
                    <a:pt x="1010" y="2254"/>
                    <a:pt x="1151" y="2280"/>
                    <a:pt x="1290" y="2280"/>
                  </a:cubicBezTo>
                  <a:cubicBezTo>
                    <a:pt x="1745" y="2280"/>
                    <a:pt x="2174" y="2006"/>
                    <a:pt x="2351" y="1558"/>
                  </a:cubicBezTo>
                  <a:cubicBezTo>
                    <a:pt x="2581" y="972"/>
                    <a:pt x="2294" y="312"/>
                    <a:pt x="1708" y="79"/>
                  </a:cubicBezTo>
                  <a:cubicBezTo>
                    <a:pt x="1571" y="26"/>
                    <a:pt x="1430" y="0"/>
                    <a:pt x="12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599212473"/>
      </p:ext>
    </p:extLst>
  </p:cSld>
  <p:clrMapOvr>
    <a:masterClrMapping/>
  </p:clrMapOvr>
  <p:transition>
    <p:fade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9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8" presetID="2" presetClass="entr" presetSubtype="1" fill="hold" nodeType="afterEffect" p14:presetBounceEnd="50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3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27" presetID="2" presetClass="entr" presetSubtype="1" fill="hold" nodeType="afterEffect" p14:presetBounceEnd="5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29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30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32" presetID="2" presetClass="entr" presetSubtype="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" fill="hold">
                                <p:stCondLst>
                                  <p:cond delay="2750"/>
                                </p:stCondLst>
                                <p:childTnLst>
                                  <p:par>
                                    <p:cTn id="37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1" dur="50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2" fill="hold">
                                <p:stCondLst>
                                  <p:cond delay="3250"/>
                                </p:stCondLst>
                                <p:childTnLst>
                                  <p:par>
                                    <p:cTn id="43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8.33333E-7 2.96296E-6 L 0.54622 2.96296E-6 " pathEditMode="relative" rAng="0" ptsTypes="AA">
                                          <p:cBhvr>
                                            <p:cTn id="44" dur="2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730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5" presetID="2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7" dur="1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" presetID="42" presetClass="path" presetSubtype="0" accel="50000" decel="5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2.08333E-7 -1.48148E-6 L 0.38841 -0.00532 " pathEditMode="relative" rAng="0" ptsTypes="AA">
                                          <p:cBhvr>
                                            <p:cTn id="51" dur="1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9414" y="-278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9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8" presetID="2" presetClass="entr" presetSubtype="1" fill="hold" nodeType="after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3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27" presetID="2" presetClass="entr" presetSubtype="1" fill="hold" nodeType="after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32" presetID="2" presetClass="entr" presetSubtype="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" fill="hold">
                                <p:stCondLst>
                                  <p:cond delay="2750"/>
                                </p:stCondLst>
                                <p:childTnLst>
                                  <p:par>
                                    <p:cTn id="37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1" dur="50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2" fill="hold">
                                <p:stCondLst>
                                  <p:cond delay="3250"/>
                                </p:stCondLst>
                                <p:childTnLst>
                                  <p:par>
                                    <p:cTn id="43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8.33333E-7 2.96296E-6 L 0.54622 2.96296E-6 " pathEditMode="relative" rAng="0" ptsTypes="AA">
                                          <p:cBhvr>
                                            <p:cTn id="44" dur="2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730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5" presetID="2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7" dur="1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" presetID="42" presetClass="path" presetSubtype="0" accel="50000" decel="5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2.08333E-7 -1.48148E-6 L 0.38841 -0.00532 " pathEditMode="relative" rAng="0" ptsTypes="AA">
                                          <p:cBhvr>
                                            <p:cTn id="51" dur="1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9414" y="-278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9EC74A6F-AFCB-4282-A31B-8C655A658228}"/>
              </a:ext>
            </a:extLst>
          </p:cNvPr>
          <p:cNvSpPr txBox="1"/>
          <p:nvPr/>
        </p:nvSpPr>
        <p:spPr>
          <a:xfrm>
            <a:off x="507973" y="145473"/>
            <a:ext cx="11176054" cy="3318986"/>
          </a:xfrm>
          <a:prstGeom prst="roundRect">
            <a:avLst>
              <a:gd name="adj" fmla="val 12100"/>
            </a:avLst>
          </a:prstGeom>
          <a:solidFill>
            <a:schemeClr val="bg1"/>
          </a:solidFill>
          <a:ln w="38100">
            <a:solidFill>
              <a:schemeClr val="tx1"/>
            </a:solidFill>
          </a:ln>
          <a:effectLst>
            <a:outerShdw dist="152400" dir="2700000" algn="tl" rotWithShape="0">
              <a:schemeClr val="tx1"/>
            </a:outerShdw>
          </a:effectLst>
        </p:spPr>
        <p:txBody>
          <a:bodyPr wrap="square" rtlCol="0" anchor="ctr" anchorCtr="0">
            <a:spAutoFit/>
          </a:bodyPr>
          <a:lstStyle/>
          <a:p>
            <a:pPr algn="ctr"/>
            <a:endParaRPr lang="en-US" altLang="ko-KR" sz="2800">
              <a:latin typeface="+mj-lt"/>
              <a:cs typeface="Arial" panose="020B0604020202020204" pitchFamily="34" charset="0"/>
            </a:endParaRPr>
          </a:p>
          <a:p>
            <a:pPr algn="ctr"/>
            <a:endParaRPr lang="en-US" altLang="ko-KR" sz="2800">
              <a:latin typeface="+mj-lt"/>
              <a:cs typeface="Arial" panose="020B0604020202020204" pitchFamily="34" charset="0"/>
            </a:endParaRPr>
          </a:p>
          <a:p>
            <a:pPr algn="ctr"/>
            <a:endParaRPr lang="en-US" altLang="ko-KR" sz="2800">
              <a:latin typeface="+mj-lt"/>
              <a:cs typeface="Arial" panose="020B0604020202020204" pitchFamily="34" charset="0"/>
            </a:endParaRPr>
          </a:p>
          <a:p>
            <a:pPr algn="ctr"/>
            <a:endParaRPr lang="en-US" altLang="ko-KR" sz="2800">
              <a:latin typeface="+mj-lt"/>
              <a:cs typeface="Arial" panose="020B0604020202020204" pitchFamily="34" charset="0"/>
            </a:endParaRPr>
          </a:p>
          <a:p>
            <a:pPr algn="ctr"/>
            <a:endParaRPr lang="en-US" altLang="ko-KR" sz="2800">
              <a:latin typeface="+mj-lt"/>
              <a:cs typeface="Arial" panose="020B0604020202020204" pitchFamily="34" charset="0"/>
            </a:endParaRPr>
          </a:p>
          <a:p>
            <a:pPr algn="ctr"/>
            <a:endParaRPr lang="en-US" altLang="ko-KR" sz="2800">
              <a:latin typeface="+mj-lt"/>
              <a:cs typeface="Arial" panose="020B0604020202020204" pitchFamily="34" charset="0"/>
            </a:endParaRPr>
          </a:p>
          <a:p>
            <a:pPr algn="ctr"/>
            <a:endParaRPr lang="en-US" altLang="ko-KR" sz="2800">
              <a:latin typeface="+mj-lt"/>
              <a:cs typeface="Arial" panose="020B0604020202020204" pitchFamily="34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0349E3F5-26CC-40A1-97BA-9845F32D95AC}"/>
              </a:ext>
            </a:extLst>
          </p:cNvPr>
          <p:cNvCxnSpPr>
            <a:cxnSpLocks/>
          </p:cNvCxnSpPr>
          <p:nvPr/>
        </p:nvCxnSpPr>
        <p:spPr>
          <a:xfrm flipV="1">
            <a:off x="1967218" y="1992919"/>
            <a:ext cx="9241798" cy="2"/>
          </a:xfrm>
          <a:prstGeom prst="line">
            <a:avLst/>
          </a:prstGeom>
          <a:ln w="76200">
            <a:solidFill>
              <a:srgbClr val="C00000"/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7" name="TextBox 6">
            <a:extLst>
              <a:ext uri="{FF2B5EF4-FFF2-40B4-BE49-F238E27FC236}">
                <a16:creationId xmlns:a16="http://schemas.microsoft.com/office/drawing/2014/main" id="{203CBBC0-8FF5-4381-8F3F-11388A3F4F0B}"/>
              </a:ext>
            </a:extLst>
          </p:cNvPr>
          <p:cNvSpPr txBox="1"/>
          <p:nvPr/>
        </p:nvSpPr>
        <p:spPr>
          <a:xfrm>
            <a:off x="1633569" y="2105819"/>
            <a:ext cx="46519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DB50CFC-3342-4F14-87D4-D16A715817A4}"/>
              </a:ext>
            </a:extLst>
          </p:cNvPr>
          <p:cNvSpPr txBox="1"/>
          <p:nvPr/>
        </p:nvSpPr>
        <p:spPr>
          <a:xfrm>
            <a:off x="5086831" y="2110393"/>
            <a:ext cx="44275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B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B22AD7D-C0C9-4308-A86B-FD543D318097}"/>
              </a:ext>
            </a:extLst>
          </p:cNvPr>
          <p:cNvSpPr txBox="1"/>
          <p:nvPr/>
        </p:nvSpPr>
        <p:spPr>
          <a:xfrm>
            <a:off x="10945111" y="2085614"/>
            <a:ext cx="42832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C</a:t>
            </a:r>
          </a:p>
        </p:txBody>
      </p: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502D1031-7DCE-4743-A785-E3838415324B}"/>
              </a:ext>
            </a:extLst>
          </p:cNvPr>
          <p:cNvCxnSpPr>
            <a:cxnSpLocks/>
          </p:cNvCxnSpPr>
          <p:nvPr/>
        </p:nvCxnSpPr>
        <p:spPr>
          <a:xfrm>
            <a:off x="6214224" y="928760"/>
            <a:ext cx="1150384" cy="0"/>
          </a:xfrm>
          <a:prstGeom prst="straightConnector1">
            <a:avLst/>
          </a:prstGeom>
          <a:ln w="57150">
            <a:solidFill>
              <a:srgbClr val="0070C0"/>
            </a:solidFill>
            <a:tailEnd type="arrow"/>
          </a:ln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5BC69D48-AA1B-4C90-86CA-593EF1CCBB05}"/>
              </a:ext>
            </a:extLst>
          </p:cNvPr>
          <p:cNvSpPr txBox="1"/>
          <p:nvPr/>
        </p:nvSpPr>
        <p:spPr>
          <a:xfrm>
            <a:off x="2968266" y="2677415"/>
            <a:ext cx="124906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48km</a:t>
            </a:r>
          </a:p>
        </p:txBody>
      </p:sp>
      <p:sp>
        <p:nvSpPr>
          <p:cNvPr id="12" name="Right Bracket 11">
            <a:extLst>
              <a:ext uri="{FF2B5EF4-FFF2-40B4-BE49-F238E27FC236}">
                <a16:creationId xmlns:a16="http://schemas.microsoft.com/office/drawing/2014/main" id="{6B6F4811-BC85-4847-A548-6AB257815630}"/>
              </a:ext>
            </a:extLst>
          </p:cNvPr>
          <p:cNvSpPr/>
          <p:nvPr/>
        </p:nvSpPr>
        <p:spPr>
          <a:xfrm rot="5400000">
            <a:off x="3378275" y="574982"/>
            <a:ext cx="514348" cy="3312485"/>
          </a:xfrm>
          <a:prstGeom prst="rightBracket">
            <a:avLst>
              <a:gd name="adj" fmla="val 272126"/>
            </a:avLst>
          </a:prstGeom>
          <a:ln w="3810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280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F9AFD3DE-8AFD-4AB4-89BC-FD1666DF3F9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28382" y="1474738"/>
            <a:ext cx="533400" cy="5334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0914A385-95C6-429D-AA0D-E0871251ABB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12771" y="1463612"/>
            <a:ext cx="533400" cy="533400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EF62D502-BA7F-4657-9702-B449BA6C1B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16148" y="1474738"/>
            <a:ext cx="533400" cy="533400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711B4155-B1FA-4887-B06D-7FB667C7DC7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85001" y="1019364"/>
            <a:ext cx="1909216" cy="1073935"/>
          </a:xfrm>
          <a:prstGeom prst="rect">
            <a:avLst/>
          </a:prstGeom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id="{5D3ECB29-CE5C-484D-BDE9-842019520A1B}"/>
              </a:ext>
            </a:extLst>
          </p:cNvPr>
          <p:cNvSpPr txBox="1"/>
          <p:nvPr/>
        </p:nvSpPr>
        <p:spPr>
          <a:xfrm>
            <a:off x="5616784" y="2105819"/>
            <a:ext cx="28226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>
                <a:solidFill>
                  <a:schemeClr val="accent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 = 12 km/giờ</a:t>
            </a:r>
            <a:endParaRPr lang="en-US" sz="3600" b="1" dirty="0">
              <a:solidFill>
                <a:schemeClr val="accent2">
                  <a:lumMod val="7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FB94D814-4A75-42C9-B415-7E9B2E6CD561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28" r="31184" b="1"/>
          <a:stretch/>
        </p:blipFill>
        <p:spPr>
          <a:xfrm>
            <a:off x="1866165" y="928760"/>
            <a:ext cx="1424382" cy="1142999"/>
          </a:xfrm>
          <a:prstGeom prst="rect">
            <a:avLst/>
          </a:prstGeom>
        </p:spPr>
      </p:pic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id="{CE830182-01F5-48DA-B53C-18F14E0511F2}"/>
              </a:ext>
            </a:extLst>
          </p:cNvPr>
          <p:cNvCxnSpPr>
            <a:cxnSpLocks/>
          </p:cNvCxnSpPr>
          <p:nvPr/>
        </p:nvCxnSpPr>
        <p:spPr>
          <a:xfrm>
            <a:off x="2469619" y="914905"/>
            <a:ext cx="1150384" cy="0"/>
          </a:xfrm>
          <a:prstGeom prst="straightConnector1">
            <a:avLst/>
          </a:prstGeom>
          <a:ln w="57150">
            <a:solidFill>
              <a:srgbClr val="0070C0"/>
            </a:solidFill>
            <a:tailEnd type="arrow"/>
          </a:ln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F0AF44F1-5DA4-4CD1-9F79-77A661900000}"/>
              </a:ext>
            </a:extLst>
          </p:cNvPr>
          <p:cNvSpPr txBox="1"/>
          <p:nvPr/>
        </p:nvSpPr>
        <p:spPr>
          <a:xfrm>
            <a:off x="838200" y="152400"/>
            <a:ext cx="28226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>
                <a:solidFill>
                  <a:schemeClr val="accent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 = 36 km/giờ</a:t>
            </a:r>
            <a:endParaRPr lang="en-US" sz="3600" b="1" dirty="0">
              <a:solidFill>
                <a:schemeClr val="accent2">
                  <a:lumMod val="7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32" name="Google Shape;6891;p70">
            <a:extLst>
              <a:ext uri="{FF2B5EF4-FFF2-40B4-BE49-F238E27FC236}">
                <a16:creationId xmlns:a16="http://schemas.microsoft.com/office/drawing/2014/main" id="{39FDF241-4D13-44A3-BFD3-2179D28B1C59}"/>
              </a:ext>
            </a:extLst>
          </p:cNvPr>
          <p:cNvGrpSpPr/>
          <p:nvPr/>
        </p:nvGrpSpPr>
        <p:grpSpPr>
          <a:xfrm>
            <a:off x="620555" y="3767127"/>
            <a:ext cx="11209681" cy="1175823"/>
            <a:chOff x="4009739" y="1000146"/>
            <a:chExt cx="1882161" cy="534754"/>
          </a:xfrm>
          <a:solidFill>
            <a:schemeClr val="accent6">
              <a:lumMod val="75000"/>
            </a:schemeClr>
          </a:solidFill>
        </p:grpSpPr>
        <p:sp>
          <p:nvSpPr>
            <p:cNvPr id="33" name="Google Shape;6892;p70">
              <a:extLst>
                <a:ext uri="{FF2B5EF4-FFF2-40B4-BE49-F238E27FC236}">
                  <a16:creationId xmlns:a16="http://schemas.microsoft.com/office/drawing/2014/main" id="{01D1171F-1276-47C8-ABD3-19B824FC9249}"/>
                </a:ext>
              </a:extLst>
            </p:cNvPr>
            <p:cNvSpPr/>
            <p:nvPr/>
          </p:nvSpPr>
          <p:spPr>
            <a:xfrm>
              <a:off x="4049725" y="1015325"/>
              <a:ext cx="1842175" cy="519575"/>
            </a:xfrm>
            <a:custGeom>
              <a:avLst/>
              <a:gdLst/>
              <a:ahLst/>
              <a:cxnLst/>
              <a:rect l="l" t="t" r="r" b="b"/>
              <a:pathLst>
                <a:path w="73687" h="20783" extrusionOk="0">
                  <a:moveTo>
                    <a:pt x="1" y="1"/>
                  </a:moveTo>
                  <a:lnTo>
                    <a:pt x="1" y="134"/>
                  </a:lnTo>
                  <a:cubicBezTo>
                    <a:pt x="1" y="401"/>
                    <a:pt x="34" y="1068"/>
                    <a:pt x="67" y="1936"/>
                  </a:cubicBezTo>
                  <a:cubicBezTo>
                    <a:pt x="101" y="2069"/>
                    <a:pt x="101" y="2236"/>
                    <a:pt x="101" y="2336"/>
                  </a:cubicBezTo>
                  <a:cubicBezTo>
                    <a:pt x="167" y="2936"/>
                    <a:pt x="201" y="3570"/>
                    <a:pt x="234" y="4271"/>
                  </a:cubicBezTo>
                  <a:cubicBezTo>
                    <a:pt x="268" y="4904"/>
                    <a:pt x="334" y="5605"/>
                    <a:pt x="368" y="6305"/>
                  </a:cubicBezTo>
                  <a:cubicBezTo>
                    <a:pt x="434" y="7773"/>
                    <a:pt x="568" y="9374"/>
                    <a:pt x="668" y="10875"/>
                  </a:cubicBezTo>
                  <a:cubicBezTo>
                    <a:pt x="701" y="10975"/>
                    <a:pt x="701" y="11109"/>
                    <a:pt x="701" y="11242"/>
                  </a:cubicBezTo>
                  <a:cubicBezTo>
                    <a:pt x="735" y="12043"/>
                    <a:pt x="768" y="12777"/>
                    <a:pt x="835" y="13477"/>
                  </a:cubicBezTo>
                  <a:cubicBezTo>
                    <a:pt x="835" y="13644"/>
                    <a:pt x="868" y="13811"/>
                    <a:pt x="868" y="13978"/>
                  </a:cubicBezTo>
                  <a:cubicBezTo>
                    <a:pt x="868" y="14578"/>
                    <a:pt x="901" y="15145"/>
                    <a:pt x="935" y="15645"/>
                  </a:cubicBezTo>
                  <a:cubicBezTo>
                    <a:pt x="935" y="15912"/>
                    <a:pt x="1001" y="16112"/>
                    <a:pt x="1001" y="16313"/>
                  </a:cubicBezTo>
                  <a:cubicBezTo>
                    <a:pt x="1035" y="16980"/>
                    <a:pt x="1035" y="17547"/>
                    <a:pt x="1068" y="17980"/>
                  </a:cubicBezTo>
                  <a:cubicBezTo>
                    <a:pt x="1068" y="18247"/>
                    <a:pt x="1101" y="18414"/>
                    <a:pt x="1101" y="18581"/>
                  </a:cubicBezTo>
                  <a:cubicBezTo>
                    <a:pt x="1168" y="18881"/>
                    <a:pt x="1168" y="19048"/>
                    <a:pt x="1168" y="19048"/>
                  </a:cubicBezTo>
                  <a:lnTo>
                    <a:pt x="4237" y="19115"/>
                  </a:lnTo>
                  <a:lnTo>
                    <a:pt x="7206" y="19215"/>
                  </a:lnTo>
                  <a:lnTo>
                    <a:pt x="15178" y="19415"/>
                  </a:lnTo>
                  <a:lnTo>
                    <a:pt x="16446" y="19448"/>
                  </a:lnTo>
                  <a:lnTo>
                    <a:pt x="29121" y="19748"/>
                  </a:lnTo>
                  <a:lnTo>
                    <a:pt x="31757" y="19815"/>
                  </a:lnTo>
                  <a:lnTo>
                    <a:pt x="38862" y="19982"/>
                  </a:lnTo>
                  <a:lnTo>
                    <a:pt x="38928" y="19982"/>
                  </a:lnTo>
                  <a:lnTo>
                    <a:pt x="40430" y="20049"/>
                  </a:lnTo>
                  <a:lnTo>
                    <a:pt x="55273" y="20382"/>
                  </a:lnTo>
                  <a:lnTo>
                    <a:pt x="59677" y="20449"/>
                  </a:lnTo>
                  <a:lnTo>
                    <a:pt x="73687" y="20782"/>
                  </a:lnTo>
                  <a:lnTo>
                    <a:pt x="71318" y="17147"/>
                  </a:lnTo>
                  <a:lnTo>
                    <a:pt x="70718" y="16246"/>
                  </a:lnTo>
                  <a:lnTo>
                    <a:pt x="70484" y="15912"/>
                  </a:lnTo>
                  <a:lnTo>
                    <a:pt x="70051" y="15245"/>
                  </a:lnTo>
                  <a:lnTo>
                    <a:pt x="69283" y="14144"/>
                  </a:lnTo>
                  <a:lnTo>
                    <a:pt x="68450" y="12944"/>
                  </a:lnTo>
                  <a:lnTo>
                    <a:pt x="67549" y="11609"/>
                  </a:lnTo>
                  <a:lnTo>
                    <a:pt x="67315" y="11276"/>
                  </a:lnTo>
                  <a:lnTo>
                    <a:pt x="67282" y="11242"/>
                  </a:lnTo>
                  <a:lnTo>
                    <a:pt x="69450" y="7073"/>
                  </a:lnTo>
                  <a:lnTo>
                    <a:pt x="71218" y="3704"/>
                  </a:lnTo>
                  <a:lnTo>
                    <a:pt x="72886" y="468"/>
                  </a:lnTo>
                  <a:lnTo>
                    <a:pt x="69217" y="435"/>
                  </a:lnTo>
                  <a:lnTo>
                    <a:pt x="68249" y="435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6893;p70">
              <a:extLst>
                <a:ext uri="{FF2B5EF4-FFF2-40B4-BE49-F238E27FC236}">
                  <a16:creationId xmlns:a16="http://schemas.microsoft.com/office/drawing/2014/main" id="{EA70A265-9A51-4F6D-9466-D27AF4C52A63}"/>
                </a:ext>
              </a:extLst>
            </p:cNvPr>
            <p:cNvSpPr/>
            <p:nvPr/>
          </p:nvSpPr>
          <p:spPr>
            <a:xfrm>
              <a:off x="4046400" y="1108725"/>
              <a:ext cx="1780450" cy="153250"/>
            </a:xfrm>
            <a:custGeom>
              <a:avLst/>
              <a:gdLst/>
              <a:ahLst/>
              <a:cxnLst/>
              <a:rect l="l" t="t" r="r" b="b"/>
              <a:pathLst>
                <a:path w="71218" h="6130" extrusionOk="0">
                  <a:moveTo>
                    <a:pt x="25152" y="1"/>
                  </a:moveTo>
                  <a:cubicBezTo>
                    <a:pt x="23450" y="1"/>
                    <a:pt x="21716" y="335"/>
                    <a:pt x="20181" y="1002"/>
                  </a:cubicBezTo>
                  <a:cubicBezTo>
                    <a:pt x="18747" y="1635"/>
                    <a:pt x="17513" y="2536"/>
                    <a:pt x="16078" y="3170"/>
                  </a:cubicBezTo>
                  <a:cubicBezTo>
                    <a:pt x="15341" y="3500"/>
                    <a:pt x="14593" y="3694"/>
                    <a:pt x="13833" y="3694"/>
                  </a:cubicBezTo>
                  <a:cubicBezTo>
                    <a:pt x="13287" y="3694"/>
                    <a:pt x="12734" y="3593"/>
                    <a:pt x="12176" y="3370"/>
                  </a:cubicBezTo>
                  <a:cubicBezTo>
                    <a:pt x="10808" y="2836"/>
                    <a:pt x="9640" y="1869"/>
                    <a:pt x="8340" y="1202"/>
                  </a:cubicBezTo>
                  <a:cubicBezTo>
                    <a:pt x="6860" y="443"/>
                    <a:pt x="5245" y="70"/>
                    <a:pt x="3638" y="70"/>
                  </a:cubicBezTo>
                  <a:cubicBezTo>
                    <a:pt x="2492" y="70"/>
                    <a:pt x="1351" y="260"/>
                    <a:pt x="267" y="635"/>
                  </a:cubicBezTo>
                  <a:cubicBezTo>
                    <a:pt x="167" y="668"/>
                    <a:pt x="100" y="668"/>
                    <a:pt x="0" y="701"/>
                  </a:cubicBezTo>
                  <a:cubicBezTo>
                    <a:pt x="34" y="1335"/>
                    <a:pt x="100" y="2036"/>
                    <a:pt x="134" y="2736"/>
                  </a:cubicBezTo>
                  <a:cubicBezTo>
                    <a:pt x="200" y="2703"/>
                    <a:pt x="300" y="2703"/>
                    <a:pt x="367" y="2670"/>
                  </a:cubicBezTo>
                  <a:cubicBezTo>
                    <a:pt x="1308" y="2335"/>
                    <a:pt x="2303" y="2160"/>
                    <a:pt x="3300" y="2160"/>
                  </a:cubicBezTo>
                  <a:cubicBezTo>
                    <a:pt x="4388" y="2160"/>
                    <a:pt x="5478" y="2368"/>
                    <a:pt x="6505" y="2803"/>
                  </a:cubicBezTo>
                  <a:cubicBezTo>
                    <a:pt x="7873" y="3370"/>
                    <a:pt x="9040" y="4337"/>
                    <a:pt x="10341" y="5005"/>
                  </a:cubicBezTo>
                  <a:cubicBezTo>
                    <a:pt x="11512" y="5590"/>
                    <a:pt x="12703" y="5942"/>
                    <a:pt x="13967" y="5942"/>
                  </a:cubicBezTo>
                  <a:cubicBezTo>
                    <a:pt x="14288" y="5942"/>
                    <a:pt x="14613" y="5919"/>
                    <a:pt x="14944" y="5872"/>
                  </a:cubicBezTo>
                  <a:cubicBezTo>
                    <a:pt x="16479" y="5638"/>
                    <a:pt x="17846" y="4738"/>
                    <a:pt x="19181" y="4004"/>
                  </a:cubicBezTo>
                  <a:cubicBezTo>
                    <a:pt x="20515" y="3237"/>
                    <a:pt x="21849" y="2636"/>
                    <a:pt x="23350" y="2403"/>
                  </a:cubicBezTo>
                  <a:cubicBezTo>
                    <a:pt x="23774" y="2347"/>
                    <a:pt x="24203" y="2320"/>
                    <a:pt x="24633" y="2320"/>
                  </a:cubicBezTo>
                  <a:cubicBezTo>
                    <a:pt x="25759" y="2320"/>
                    <a:pt x="26891" y="2507"/>
                    <a:pt x="27954" y="2870"/>
                  </a:cubicBezTo>
                  <a:cubicBezTo>
                    <a:pt x="29455" y="3403"/>
                    <a:pt x="30689" y="4404"/>
                    <a:pt x="32123" y="5138"/>
                  </a:cubicBezTo>
                  <a:cubicBezTo>
                    <a:pt x="33454" y="5813"/>
                    <a:pt x="34837" y="6129"/>
                    <a:pt x="36238" y="6129"/>
                  </a:cubicBezTo>
                  <a:cubicBezTo>
                    <a:pt x="37330" y="6129"/>
                    <a:pt x="38432" y="5937"/>
                    <a:pt x="39528" y="5572"/>
                  </a:cubicBezTo>
                  <a:cubicBezTo>
                    <a:pt x="40629" y="5205"/>
                    <a:pt x="41697" y="4704"/>
                    <a:pt x="42731" y="4237"/>
                  </a:cubicBezTo>
                  <a:cubicBezTo>
                    <a:pt x="43298" y="4037"/>
                    <a:pt x="43465" y="3937"/>
                    <a:pt x="44065" y="3704"/>
                  </a:cubicBezTo>
                  <a:cubicBezTo>
                    <a:pt x="44632" y="3537"/>
                    <a:pt x="45132" y="3337"/>
                    <a:pt x="45666" y="3203"/>
                  </a:cubicBezTo>
                  <a:cubicBezTo>
                    <a:pt x="45900" y="3170"/>
                    <a:pt x="46200" y="3070"/>
                    <a:pt x="46500" y="3036"/>
                  </a:cubicBezTo>
                  <a:cubicBezTo>
                    <a:pt x="46533" y="3036"/>
                    <a:pt x="46667" y="3003"/>
                    <a:pt x="46700" y="3003"/>
                  </a:cubicBezTo>
                  <a:cubicBezTo>
                    <a:pt x="46834" y="2970"/>
                    <a:pt x="47000" y="2970"/>
                    <a:pt x="47134" y="2970"/>
                  </a:cubicBezTo>
                  <a:lnTo>
                    <a:pt x="47968" y="2970"/>
                  </a:lnTo>
                  <a:cubicBezTo>
                    <a:pt x="48301" y="2970"/>
                    <a:pt x="48468" y="2970"/>
                    <a:pt x="48668" y="3003"/>
                  </a:cubicBezTo>
                  <a:cubicBezTo>
                    <a:pt x="49736" y="3170"/>
                    <a:pt x="50803" y="3570"/>
                    <a:pt x="51837" y="3904"/>
                  </a:cubicBezTo>
                  <a:cubicBezTo>
                    <a:pt x="54706" y="4804"/>
                    <a:pt x="57741" y="5538"/>
                    <a:pt x="60810" y="5538"/>
                  </a:cubicBezTo>
                  <a:cubicBezTo>
                    <a:pt x="63345" y="5538"/>
                    <a:pt x="65747" y="5005"/>
                    <a:pt x="68082" y="4037"/>
                  </a:cubicBezTo>
                  <a:cubicBezTo>
                    <a:pt x="68482" y="3870"/>
                    <a:pt x="68883" y="3704"/>
                    <a:pt x="69250" y="3537"/>
                  </a:cubicBezTo>
                  <a:cubicBezTo>
                    <a:pt x="69350" y="3503"/>
                    <a:pt x="69383" y="3503"/>
                    <a:pt x="69483" y="3470"/>
                  </a:cubicBezTo>
                  <a:lnTo>
                    <a:pt x="71218" y="68"/>
                  </a:lnTo>
                  <a:lnTo>
                    <a:pt x="71218" y="68"/>
                  </a:lnTo>
                  <a:cubicBezTo>
                    <a:pt x="71184" y="68"/>
                    <a:pt x="71084" y="134"/>
                    <a:pt x="71018" y="201"/>
                  </a:cubicBezTo>
                  <a:cubicBezTo>
                    <a:pt x="70284" y="368"/>
                    <a:pt x="69583" y="635"/>
                    <a:pt x="68916" y="902"/>
                  </a:cubicBezTo>
                  <a:lnTo>
                    <a:pt x="67415" y="1535"/>
                  </a:lnTo>
                  <a:cubicBezTo>
                    <a:pt x="67382" y="1535"/>
                    <a:pt x="67382" y="1569"/>
                    <a:pt x="67348" y="1569"/>
                  </a:cubicBezTo>
                  <a:cubicBezTo>
                    <a:pt x="67282" y="1569"/>
                    <a:pt x="67282" y="1635"/>
                    <a:pt x="67248" y="1635"/>
                  </a:cubicBezTo>
                  <a:lnTo>
                    <a:pt x="66881" y="1736"/>
                  </a:lnTo>
                  <a:cubicBezTo>
                    <a:pt x="66614" y="1836"/>
                    <a:pt x="66348" y="1936"/>
                    <a:pt x="66081" y="2036"/>
                  </a:cubicBezTo>
                  <a:cubicBezTo>
                    <a:pt x="65547" y="2203"/>
                    <a:pt x="65047" y="2369"/>
                    <a:pt x="64513" y="2503"/>
                  </a:cubicBezTo>
                  <a:cubicBezTo>
                    <a:pt x="64246" y="2536"/>
                    <a:pt x="63946" y="2636"/>
                    <a:pt x="63679" y="2670"/>
                  </a:cubicBezTo>
                  <a:cubicBezTo>
                    <a:pt x="63546" y="2703"/>
                    <a:pt x="63379" y="2703"/>
                    <a:pt x="63212" y="2736"/>
                  </a:cubicBezTo>
                  <a:cubicBezTo>
                    <a:pt x="63112" y="2736"/>
                    <a:pt x="63079" y="2770"/>
                    <a:pt x="63012" y="2770"/>
                  </a:cubicBezTo>
                  <a:cubicBezTo>
                    <a:pt x="62778" y="2836"/>
                    <a:pt x="62945" y="2836"/>
                    <a:pt x="62845" y="2836"/>
                  </a:cubicBezTo>
                  <a:cubicBezTo>
                    <a:pt x="62186" y="2908"/>
                    <a:pt x="61535" y="2941"/>
                    <a:pt x="60889" y="2941"/>
                  </a:cubicBezTo>
                  <a:cubicBezTo>
                    <a:pt x="58528" y="2941"/>
                    <a:pt x="56244" y="2498"/>
                    <a:pt x="53939" y="1869"/>
                  </a:cubicBezTo>
                  <a:cubicBezTo>
                    <a:pt x="51805" y="1290"/>
                    <a:pt x="49754" y="376"/>
                    <a:pt x="47532" y="376"/>
                  </a:cubicBezTo>
                  <a:cubicBezTo>
                    <a:pt x="47323" y="376"/>
                    <a:pt x="47113" y="384"/>
                    <a:pt x="46900" y="401"/>
                  </a:cubicBezTo>
                  <a:cubicBezTo>
                    <a:pt x="44499" y="601"/>
                    <a:pt x="42364" y="1702"/>
                    <a:pt x="40162" y="2603"/>
                  </a:cubicBezTo>
                  <a:lnTo>
                    <a:pt x="40062" y="2603"/>
                  </a:lnTo>
                  <a:cubicBezTo>
                    <a:pt x="40029" y="2603"/>
                    <a:pt x="39995" y="2670"/>
                    <a:pt x="39929" y="2670"/>
                  </a:cubicBezTo>
                  <a:cubicBezTo>
                    <a:pt x="39829" y="2736"/>
                    <a:pt x="39695" y="2770"/>
                    <a:pt x="39562" y="2836"/>
                  </a:cubicBezTo>
                  <a:cubicBezTo>
                    <a:pt x="39328" y="2936"/>
                    <a:pt x="39028" y="3036"/>
                    <a:pt x="38761" y="3103"/>
                  </a:cubicBezTo>
                  <a:cubicBezTo>
                    <a:pt x="38261" y="3337"/>
                    <a:pt x="37794" y="3437"/>
                    <a:pt x="37227" y="3537"/>
                  </a:cubicBezTo>
                  <a:cubicBezTo>
                    <a:pt x="37193" y="3570"/>
                    <a:pt x="37160" y="3570"/>
                    <a:pt x="37093" y="3570"/>
                  </a:cubicBezTo>
                  <a:lnTo>
                    <a:pt x="37060" y="3570"/>
                  </a:lnTo>
                  <a:cubicBezTo>
                    <a:pt x="36927" y="3570"/>
                    <a:pt x="36760" y="3604"/>
                    <a:pt x="36660" y="3604"/>
                  </a:cubicBezTo>
                  <a:lnTo>
                    <a:pt x="35826" y="3604"/>
                  </a:lnTo>
                  <a:cubicBezTo>
                    <a:pt x="35659" y="3604"/>
                    <a:pt x="35526" y="3570"/>
                    <a:pt x="35359" y="3570"/>
                  </a:cubicBezTo>
                  <a:cubicBezTo>
                    <a:pt x="35325" y="3537"/>
                    <a:pt x="35259" y="3537"/>
                    <a:pt x="35225" y="3537"/>
                  </a:cubicBezTo>
                  <a:lnTo>
                    <a:pt x="34225" y="3303"/>
                  </a:lnTo>
                  <a:cubicBezTo>
                    <a:pt x="32824" y="2836"/>
                    <a:pt x="31523" y="1836"/>
                    <a:pt x="30088" y="1168"/>
                  </a:cubicBezTo>
                  <a:cubicBezTo>
                    <a:pt x="28521" y="401"/>
                    <a:pt x="26853" y="34"/>
                    <a:pt x="25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6894;p70">
              <a:extLst>
                <a:ext uri="{FF2B5EF4-FFF2-40B4-BE49-F238E27FC236}">
                  <a16:creationId xmlns:a16="http://schemas.microsoft.com/office/drawing/2014/main" id="{F36600F2-B974-4494-A1C8-FDADEF29CCBF}"/>
                </a:ext>
              </a:extLst>
            </p:cNvPr>
            <p:cNvSpPr/>
            <p:nvPr/>
          </p:nvSpPr>
          <p:spPr>
            <a:xfrm>
              <a:off x="4069750" y="1319350"/>
              <a:ext cx="1728750" cy="162625"/>
            </a:xfrm>
            <a:custGeom>
              <a:avLst/>
              <a:gdLst/>
              <a:ahLst/>
              <a:cxnLst/>
              <a:rect l="l" t="t" r="r" b="b"/>
              <a:pathLst>
                <a:path w="69150" h="6505" extrusionOk="0">
                  <a:moveTo>
                    <a:pt x="23139" y="0"/>
                  </a:moveTo>
                  <a:cubicBezTo>
                    <a:pt x="22787" y="0"/>
                    <a:pt x="22434" y="17"/>
                    <a:pt x="22083" y="49"/>
                  </a:cubicBezTo>
                  <a:cubicBezTo>
                    <a:pt x="19114" y="316"/>
                    <a:pt x="16445" y="1583"/>
                    <a:pt x="13677" y="2484"/>
                  </a:cubicBezTo>
                  <a:cubicBezTo>
                    <a:pt x="11648" y="3177"/>
                    <a:pt x="9620" y="3554"/>
                    <a:pt x="7546" y="3554"/>
                  </a:cubicBezTo>
                  <a:cubicBezTo>
                    <a:pt x="6926" y="3554"/>
                    <a:pt x="6301" y="3520"/>
                    <a:pt x="5671" y="3451"/>
                  </a:cubicBezTo>
                  <a:cubicBezTo>
                    <a:pt x="3703" y="3251"/>
                    <a:pt x="1735" y="2717"/>
                    <a:pt x="0" y="1883"/>
                  </a:cubicBezTo>
                  <a:lnTo>
                    <a:pt x="0" y="1883"/>
                  </a:lnTo>
                  <a:cubicBezTo>
                    <a:pt x="0" y="2450"/>
                    <a:pt x="34" y="3051"/>
                    <a:pt x="67" y="3551"/>
                  </a:cubicBezTo>
                  <a:cubicBezTo>
                    <a:pt x="67" y="3785"/>
                    <a:pt x="100" y="3985"/>
                    <a:pt x="100" y="4218"/>
                  </a:cubicBezTo>
                  <a:cubicBezTo>
                    <a:pt x="2002" y="5086"/>
                    <a:pt x="3936" y="5619"/>
                    <a:pt x="6005" y="5819"/>
                  </a:cubicBezTo>
                  <a:cubicBezTo>
                    <a:pt x="6666" y="5902"/>
                    <a:pt x="7325" y="5941"/>
                    <a:pt x="7981" y="5941"/>
                  </a:cubicBezTo>
                  <a:cubicBezTo>
                    <a:pt x="10498" y="5941"/>
                    <a:pt x="12970" y="5372"/>
                    <a:pt x="15378" y="4552"/>
                  </a:cubicBezTo>
                  <a:cubicBezTo>
                    <a:pt x="17814" y="3666"/>
                    <a:pt x="20400" y="2540"/>
                    <a:pt x="23079" y="2540"/>
                  </a:cubicBezTo>
                  <a:cubicBezTo>
                    <a:pt x="23225" y="2540"/>
                    <a:pt x="23371" y="2544"/>
                    <a:pt x="23517" y="2550"/>
                  </a:cubicBezTo>
                  <a:cubicBezTo>
                    <a:pt x="26119" y="2651"/>
                    <a:pt x="28254" y="4318"/>
                    <a:pt x="30555" y="5419"/>
                  </a:cubicBezTo>
                  <a:cubicBezTo>
                    <a:pt x="31856" y="5986"/>
                    <a:pt x="33191" y="6453"/>
                    <a:pt x="34625" y="6487"/>
                  </a:cubicBezTo>
                  <a:cubicBezTo>
                    <a:pt x="34802" y="6499"/>
                    <a:pt x="34978" y="6504"/>
                    <a:pt x="35155" y="6504"/>
                  </a:cubicBezTo>
                  <a:cubicBezTo>
                    <a:pt x="36445" y="6504"/>
                    <a:pt x="37725" y="6197"/>
                    <a:pt x="38928" y="5786"/>
                  </a:cubicBezTo>
                  <a:cubicBezTo>
                    <a:pt x="41730" y="4885"/>
                    <a:pt x="44299" y="3418"/>
                    <a:pt x="47301" y="3118"/>
                  </a:cubicBezTo>
                  <a:cubicBezTo>
                    <a:pt x="47934" y="3044"/>
                    <a:pt x="48574" y="3003"/>
                    <a:pt x="49211" y="3003"/>
                  </a:cubicBezTo>
                  <a:cubicBezTo>
                    <a:pt x="50018" y="3003"/>
                    <a:pt x="50821" y="3069"/>
                    <a:pt x="51604" y="3218"/>
                  </a:cubicBezTo>
                  <a:cubicBezTo>
                    <a:pt x="53138" y="3451"/>
                    <a:pt x="54606" y="3951"/>
                    <a:pt x="56074" y="4418"/>
                  </a:cubicBezTo>
                  <a:cubicBezTo>
                    <a:pt x="57541" y="4885"/>
                    <a:pt x="59076" y="5252"/>
                    <a:pt x="60644" y="5286"/>
                  </a:cubicBezTo>
                  <a:cubicBezTo>
                    <a:pt x="60707" y="5287"/>
                    <a:pt x="60771" y="5288"/>
                    <a:pt x="60834" y="5288"/>
                  </a:cubicBezTo>
                  <a:cubicBezTo>
                    <a:pt x="62398" y="5288"/>
                    <a:pt x="63871" y="4898"/>
                    <a:pt x="65314" y="4385"/>
                  </a:cubicBezTo>
                  <a:cubicBezTo>
                    <a:pt x="66614" y="3951"/>
                    <a:pt x="67882" y="3551"/>
                    <a:pt x="69150" y="3251"/>
                  </a:cubicBezTo>
                  <a:lnTo>
                    <a:pt x="68449" y="2117"/>
                  </a:lnTo>
                  <a:lnTo>
                    <a:pt x="67615" y="916"/>
                  </a:lnTo>
                  <a:cubicBezTo>
                    <a:pt x="66214" y="1316"/>
                    <a:pt x="64813" y="1883"/>
                    <a:pt x="63412" y="2284"/>
                  </a:cubicBezTo>
                  <a:cubicBezTo>
                    <a:pt x="62508" y="2557"/>
                    <a:pt x="61631" y="2698"/>
                    <a:pt x="60755" y="2698"/>
                  </a:cubicBezTo>
                  <a:cubicBezTo>
                    <a:pt x="60241" y="2698"/>
                    <a:pt x="59727" y="2649"/>
                    <a:pt x="59209" y="2550"/>
                  </a:cubicBezTo>
                  <a:cubicBezTo>
                    <a:pt x="57708" y="2250"/>
                    <a:pt x="56240" y="1717"/>
                    <a:pt x="54773" y="1283"/>
                  </a:cubicBezTo>
                  <a:cubicBezTo>
                    <a:pt x="52914" y="752"/>
                    <a:pt x="51017" y="471"/>
                    <a:pt x="49105" y="471"/>
                  </a:cubicBezTo>
                  <a:cubicBezTo>
                    <a:pt x="47896" y="471"/>
                    <a:pt x="46681" y="583"/>
                    <a:pt x="45466" y="816"/>
                  </a:cubicBezTo>
                  <a:cubicBezTo>
                    <a:pt x="42564" y="1416"/>
                    <a:pt x="40062" y="2917"/>
                    <a:pt x="37227" y="3651"/>
                  </a:cubicBezTo>
                  <a:cubicBezTo>
                    <a:pt x="36471" y="3850"/>
                    <a:pt x="35715" y="3978"/>
                    <a:pt x="34952" y="3978"/>
                  </a:cubicBezTo>
                  <a:cubicBezTo>
                    <a:pt x="34436" y="3978"/>
                    <a:pt x="33916" y="3919"/>
                    <a:pt x="33391" y="3785"/>
                  </a:cubicBezTo>
                  <a:cubicBezTo>
                    <a:pt x="32190" y="3484"/>
                    <a:pt x="31122" y="2917"/>
                    <a:pt x="30088" y="2317"/>
                  </a:cubicBezTo>
                  <a:cubicBezTo>
                    <a:pt x="28888" y="1650"/>
                    <a:pt x="27687" y="983"/>
                    <a:pt x="26386" y="549"/>
                  </a:cubicBezTo>
                  <a:cubicBezTo>
                    <a:pt x="25371" y="168"/>
                    <a:pt x="24259" y="0"/>
                    <a:pt x="231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6895;p70">
              <a:extLst>
                <a:ext uri="{FF2B5EF4-FFF2-40B4-BE49-F238E27FC236}">
                  <a16:creationId xmlns:a16="http://schemas.microsoft.com/office/drawing/2014/main" id="{6DEFB243-96B0-4716-852E-C1CFF5AFAC12}"/>
                </a:ext>
              </a:extLst>
            </p:cNvPr>
            <p:cNvSpPr/>
            <p:nvPr/>
          </p:nvSpPr>
          <p:spPr>
            <a:xfrm>
              <a:off x="4049725" y="1029500"/>
              <a:ext cx="1727925" cy="104425"/>
            </a:xfrm>
            <a:custGeom>
              <a:avLst/>
              <a:gdLst/>
              <a:ahLst/>
              <a:cxnLst/>
              <a:rect l="l" t="t" r="r" b="b"/>
              <a:pathLst>
                <a:path w="69117" h="4177" extrusionOk="0">
                  <a:moveTo>
                    <a:pt x="68149" y="1"/>
                  </a:moveTo>
                  <a:cubicBezTo>
                    <a:pt x="67215" y="468"/>
                    <a:pt x="66281" y="902"/>
                    <a:pt x="65381" y="1369"/>
                  </a:cubicBezTo>
                  <a:cubicBezTo>
                    <a:pt x="63125" y="2450"/>
                    <a:pt x="60784" y="3388"/>
                    <a:pt x="58304" y="3388"/>
                  </a:cubicBezTo>
                  <a:cubicBezTo>
                    <a:pt x="58106" y="3388"/>
                    <a:pt x="57908" y="3382"/>
                    <a:pt x="57709" y="3370"/>
                  </a:cubicBezTo>
                  <a:cubicBezTo>
                    <a:pt x="55173" y="3203"/>
                    <a:pt x="52872" y="1969"/>
                    <a:pt x="50370" y="1635"/>
                  </a:cubicBezTo>
                  <a:cubicBezTo>
                    <a:pt x="49873" y="1571"/>
                    <a:pt x="49379" y="1542"/>
                    <a:pt x="48888" y="1542"/>
                  </a:cubicBezTo>
                  <a:cubicBezTo>
                    <a:pt x="47103" y="1542"/>
                    <a:pt x="45351" y="1925"/>
                    <a:pt x="43598" y="2369"/>
                  </a:cubicBezTo>
                  <a:cubicBezTo>
                    <a:pt x="41380" y="2957"/>
                    <a:pt x="39130" y="3671"/>
                    <a:pt x="36817" y="3671"/>
                  </a:cubicBezTo>
                  <a:cubicBezTo>
                    <a:pt x="36764" y="3671"/>
                    <a:pt x="36712" y="3671"/>
                    <a:pt x="36660" y="3670"/>
                  </a:cubicBezTo>
                  <a:cubicBezTo>
                    <a:pt x="34225" y="3637"/>
                    <a:pt x="32057" y="2536"/>
                    <a:pt x="29855" y="1736"/>
                  </a:cubicBezTo>
                  <a:cubicBezTo>
                    <a:pt x="28449" y="1245"/>
                    <a:pt x="27069" y="1000"/>
                    <a:pt x="25656" y="1000"/>
                  </a:cubicBezTo>
                  <a:cubicBezTo>
                    <a:pt x="24858" y="1000"/>
                    <a:pt x="24048" y="1079"/>
                    <a:pt x="23217" y="1235"/>
                  </a:cubicBezTo>
                  <a:cubicBezTo>
                    <a:pt x="20982" y="1702"/>
                    <a:pt x="18781" y="2570"/>
                    <a:pt x="16546" y="3037"/>
                  </a:cubicBezTo>
                  <a:cubicBezTo>
                    <a:pt x="15876" y="3174"/>
                    <a:pt x="15198" y="3249"/>
                    <a:pt x="14515" y="3249"/>
                  </a:cubicBezTo>
                  <a:cubicBezTo>
                    <a:pt x="13871" y="3249"/>
                    <a:pt x="13224" y="3182"/>
                    <a:pt x="12576" y="3037"/>
                  </a:cubicBezTo>
                  <a:cubicBezTo>
                    <a:pt x="11175" y="2703"/>
                    <a:pt x="9774" y="2169"/>
                    <a:pt x="8373" y="1836"/>
                  </a:cubicBezTo>
                  <a:cubicBezTo>
                    <a:pt x="6655" y="1442"/>
                    <a:pt x="4912" y="1242"/>
                    <a:pt x="3174" y="1242"/>
                  </a:cubicBezTo>
                  <a:cubicBezTo>
                    <a:pt x="2112" y="1242"/>
                    <a:pt x="1051" y="1317"/>
                    <a:pt x="1" y="1469"/>
                  </a:cubicBezTo>
                  <a:cubicBezTo>
                    <a:pt x="34" y="1569"/>
                    <a:pt x="34" y="1736"/>
                    <a:pt x="34" y="1869"/>
                  </a:cubicBezTo>
                  <a:cubicBezTo>
                    <a:pt x="849" y="1773"/>
                    <a:pt x="1671" y="1724"/>
                    <a:pt x="2494" y="1724"/>
                  </a:cubicBezTo>
                  <a:cubicBezTo>
                    <a:pt x="4231" y="1724"/>
                    <a:pt x="5975" y="1939"/>
                    <a:pt x="7673" y="2369"/>
                  </a:cubicBezTo>
                  <a:cubicBezTo>
                    <a:pt x="8974" y="2670"/>
                    <a:pt x="10175" y="3170"/>
                    <a:pt x="11409" y="3470"/>
                  </a:cubicBezTo>
                  <a:cubicBezTo>
                    <a:pt x="12212" y="3659"/>
                    <a:pt x="13016" y="3748"/>
                    <a:pt x="13819" y="3748"/>
                  </a:cubicBezTo>
                  <a:cubicBezTo>
                    <a:pt x="14150" y="3748"/>
                    <a:pt x="14481" y="3733"/>
                    <a:pt x="14811" y="3704"/>
                  </a:cubicBezTo>
                  <a:cubicBezTo>
                    <a:pt x="17113" y="3504"/>
                    <a:pt x="19314" y="2670"/>
                    <a:pt x="21549" y="2036"/>
                  </a:cubicBezTo>
                  <a:cubicBezTo>
                    <a:pt x="22650" y="1736"/>
                    <a:pt x="23751" y="1502"/>
                    <a:pt x="24918" y="1435"/>
                  </a:cubicBezTo>
                  <a:cubicBezTo>
                    <a:pt x="26153" y="1435"/>
                    <a:pt x="27320" y="1702"/>
                    <a:pt x="28488" y="2069"/>
                  </a:cubicBezTo>
                  <a:cubicBezTo>
                    <a:pt x="30689" y="2803"/>
                    <a:pt x="32824" y="3904"/>
                    <a:pt x="35192" y="4137"/>
                  </a:cubicBezTo>
                  <a:cubicBezTo>
                    <a:pt x="35506" y="4164"/>
                    <a:pt x="35820" y="4177"/>
                    <a:pt x="36132" y="4177"/>
                  </a:cubicBezTo>
                  <a:cubicBezTo>
                    <a:pt x="38145" y="4177"/>
                    <a:pt x="40130" y="3661"/>
                    <a:pt x="42064" y="3170"/>
                  </a:cubicBezTo>
                  <a:cubicBezTo>
                    <a:pt x="44093" y="2611"/>
                    <a:pt x="46147" y="2001"/>
                    <a:pt x="48250" y="2001"/>
                  </a:cubicBezTo>
                  <a:cubicBezTo>
                    <a:pt x="48533" y="2001"/>
                    <a:pt x="48817" y="2012"/>
                    <a:pt x="49102" y="2036"/>
                  </a:cubicBezTo>
                  <a:cubicBezTo>
                    <a:pt x="51671" y="2236"/>
                    <a:pt x="54006" y="3537"/>
                    <a:pt x="56541" y="3804"/>
                  </a:cubicBezTo>
                  <a:cubicBezTo>
                    <a:pt x="56922" y="3839"/>
                    <a:pt x="57299" y="3856"/>
                    <a:pt x="57670" y="3856"/>
                  </a:cubicBezTo>
                  <a:cubicBezTo>
                    <a:pt x="61820" y="3856"/>
                    <a:pt x="65412" y="1746"/>
                    <a:pt x="691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6896;p70">
              <a:extLst>
                <a:ext uri="{FF2B5EF4-FFF2-40B4-BE49-F238E27FC236}">
                  <a16:creationId xmlns:a16="http://schemas.microsoft.com/office/drawing/2014/main" id="{7C9E6402-7EE8-4769-A596-BD29CB5FE50A}"/>
                </a:ext>
              </a:extLst>
            </p:cNvPr>
            <p:cNvSpPr/>
            <p:nvPr/>
          </p:nvSpPr>
          <p:spPr>
            <a:xfrm>
              <a:off x="4427500" y="1456050"/>
              <a:ext cx="415325" cy="53825"/>
            </a:xfrm>
            <a:custGeom>
              <a:avLst/>
              <a:gdLst/>
              <a:ahLst/>
              <a:cxnLst/>
              <a:rect l="l" t="t" r="r" b="b"/>
              <a:pathLst>
                <a:path w="16613" h="2153" extrusionOk="0">
                  <a:moveTo>
                    <a:pt x="8505" y="1"/>
                  </a:moveTo>
                  <a:cubicBezTo>
                    <a:pt x="7526" y="1"/>
                    <a:pt x="6565" y="120"/>
                    <a:pt x="5604" y="285"/>
                  </a:cubicBezTo>
                  <a:cubicBezTo>
                    <a:pt x="3670" y="652"/>
                    <a:pt x="1902" y="1285"/>
                    <a:pt x="0" y="1752"/>
                  </a:cubicBezTo>
                  <a:lnTo>
                    <a:pt x="1301" y="1786"/>
                  </a:lnTo>
                  <a:cubicBezTo>
                    <a:pt x="2002" y="1586"/>
                    <a:pt x="2736" y="1352"/>
                    <a:pt x="3470" y="1152"/>
                  </a:cubicBezTo>
                  <a:cubicBezTo>
                    <a:pt x="4637" y="818"/>
                    <a:pt x="5871" y="585"/>
                    <a:pt x="7072" y="485"/>
                  </a:cubicBezTo>
                  <a:cubicBezTo>
                    <a:pt x="7168" y="482"/>
                    <a:pt x="7264" y="481"/>
                    <a:pt x="7360" y="481"/>
                  </a:cubicBezTo>
                  <a:cubicBezTo>
                    <a:pt x="8590" y="481"/>
                    <a:pt x="9768" y="678"/>
                    <a:pt x="10975" y="1019"/>
                  </a:cubicBezTo>
                  <a:cubicBezTo>
                    <a:pt x="11976" y="1319"/>
                    <a:pt x="12976" y="1752"/>
                    <a:pt x="13977" y="2086"/>
                  </a:cubicBezTo>
                  <a:lnTo>
                    <a:pt x="16612" y="2153"/>
                  </a:lnTo>
                  <a:cubicBezTo>
                    <a:pt x="15278" y="1786"/>
                    <a:pt x="14044" y="1285"/>
                    <a:pt x="12776" y="818"/>
                  </a:cubicBezTo>
                  <a:cubicBezTo>
                    <a:pt x="11609" y="418"/>
                    <a:pt x="10408" y="118"/>
                    <a:pt x="9140" y="18"/>
                  </a:cubicBezTo>
                  <a:cubicBezTo>
                    <a:pt x="8928" y="6"/>
                    <a:pt x="8716" y="1"/>
                    <a:pt x="85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6897;p70">
              <a:extLst>
                <a:ext uri="{FF2B5EF4-FFF2-40B4-BE49-F238E27FC236}">
                  <a16:creationId xmlns:a16="http://schemas.microsoft.com/office/drawing/2014/main" id="{6ED0D073-02A4-4551-B5D9-021FC27BA3C2}"/>
                </a:ext>
              </a:extLst>
            </p:cNvPr>
            <p:cNvSpPr/>
            <p:nvPr/>
          </p:nvSpPr>
          <p:spPr>
            <a:xfrm>
              <a:off x="5022925" y="1418125"/>
              <a:ext cx="793925" cy="108425"/>
            </a:xfrm>
            <a:custGeom>
              <a:avLst/>
              <a:gdLst/>
              <a:ahLst/>
              <a:cxnLst/>
              <a:rect l="l" t="t" r="r" b="b"/>
              <a:pathLst>
                <a:path w="31757" h="4337" extrusionOk="0">
                  <a:moveTo>
                    <a:pt x="31623" y="0"/>
                  </a:moveTo>
                  <a:cubicBezTo>
                    <a:pt x="30189" y="634"/>
                    <a:pt x="28788" y="1301"/>
                    <a:pt x="27353" y="1935"/>
                  </a:cubicBezTo>
                  <a:cubicBezTo>
                    <a:pt x="24897" y="2988"/>
                    <a:pt x="22319" y="4010"/>
                    <a:pt x="19561" y="4010"/>
                  </a:cubicBezTo>
                  <a:cubicBezTo>
                    <a:pt x="19435" y="4010"/>
                    <a:pt x="19308" y="4008"/>
                    <a:pt x="19181" y="4003"/>
                  </a:cubicBezTo>
                  <a:cubicBezTo>
                    <a:pt x="16479" y="3937"/>
                    <a:pt x="13977" y="2669"/>
                    <a:pt x="11309" y="2302"/>
                  </a:cubicBezTo>
                  <a:cubicBezTo>
                    <a:pt x="10671" y="2209"/>
                    <a:pt x="10033" y="2167"/>
                    <a:pt x="9397" y="2167"/>
                  </a:cubicBezTo>
                  <a:cubicBezTo>
                    <a:pt x="7538" y="2167"/>
                    <a:pt x="5693" y="2522"/>
                    <a:pt x="3903" y="2969"/>
                  </a:cubicBezTo>
                  <a:cubicBezTo>
                    <a:pt x="2602" y="3269"/>
                    <a:pt x="1301" y="3636"/>
                    <a:pt x="0" y="3870"/>
                  </a:cubicBezTo>
                  <a:lnTo>
                    <a:pt x="1502" y="3937"/>
                  </a:lnTo>
                  <a:cubicBezTo>
                    <a:pt x="1635" y="3870"/>
                    <a:pt x="1768" y="3870"/>
                    <a:pt x="1902" y="3837"/>
                  </a:cubicBezTo>
                  <a:cubicBezTo>
                    <a:pt x="4089" y="3267"/>
                    <a:pt x="6384" y="2644"/>
                    <a:pt x="8690" y="2644"/>
                  </a:cubicBezTo>
                  <a:cubicBezTo>
                    <a:pt x="8951" y="2644"/>
                    <a:pt x="9213" y="2652"/>
                    <a:pt x="9474" y="2669"/>
                  </a:cubicBezTo>
                  <a:cubicBezTo>
                    <a:pt x="11842" y="2836"/>
                    <a:pt x="14077" y="3803"/>
                    <a:pt x="16345" y="4270"/>
                  </a:cubicBezTo>
                  <a:lnTo>
                    <a:pt x="20749" y="4337"/>
                  </a:lnTo>
                  <a:cubicBezTo>
                    <a:pt x="24618" y="3837"/>
                    <a:pt x="28121" y="1835"/>
                    <a:pt x="31756" y="301"/>
                  </a:cubicBezTo>
                  <a:lnTo>
                    <a:pt x="3162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6898;p70">
              <a:extLst>
                <a:ext uri="{FF2B5EF4-FFF2-40B4-BE49-F238E27FC236}">
                  <a16:creationId xmlns:a16="http://schemas.microsoft.com/office/drawing/2014/main" id="{F7B0F584-D645-461A-9C71-9F111E8007D3}"/>
                </a:ext>
              </a:extLst>
            </p:cNvPr>
            <p:cNvSpPr/>
            <p:nvPr/>
          </p:nvSpPr>
          <p:spPr>
            <a:xfrm>
              <a:off x="4063900" y="1256500"/>
              <a:ext cx="1672050" cy="84325"/>
            </a:xfrm>
            <a:custGeom>
              <a:avLst/>
              <a:gdLst/>
              <a:ahLst/>
              <a:cxnLst/>
              <a:rect l="l" t="t" r="r" b="b"/>
              <a:pathLst>
                <a:path w="66882" h="3373" extrusionOk="0">
                  <a:moveTo>
                    <a:pt x="46468" y="1"/>
                  </a:moveTo>
                  <a:cubicBezTo>
                    <a:pt x="45090" y="1"/>
                    <a:pt x="43716" y="217"/>
                    <a:pt x="42364" y="628"/>
                  </a:cubicBezTo>
                  <a:cubicBezTo>
                    <a:pt x="40496" y="1228"/>
                    <a:pt x="38762" y="2229"/>
                    <a:pt x="36827" y="2663"/>
                  </a:cubicBezTo>
                  <a:cubicBezTo>
                    <a:pt x="36221" y="2819"/>
                    <a:pt x="35593" y="2884"/>
                    <a:pt x="34968" y="2884"/>
                  </a:cubicBezTo>
                  <a:cubicBezTo>
                    <a:pt x="34526" y="2884"/>
                    <a:pt x="34086" y="2851"/>
                    <a:pt x="33658" y="2796"/>
                  </a:cubicBezTo>
                  <a:cubicBezTo>
                    <a:pt x="32657" y="2663"/>
                    <a:pt x="31723" y="2262"/>
                    <a:pt x="30823" y="1795"/>
                  </a:cubicBezTo>
                  <a:cubicBezTo>
                    <a:pt x="29822" y="1328"/>
                    <a:pt x="28855" y="828"/>
                    <a:pt x="27821" y="461"/>
                  </a:cubicBezTo>
                  <a:cubicBezTo>
                    <a:pt x="27226" y="250"/>
                    <a:pt x="26642" y="160"/>
                    <a:pt x="26044" y="160"/>
                  </a:cubicBezTo>
                  <a:cubicBezTo>
                    <a:pt x="25602" y="160"/>
                    <a:pt x="25153" y="209"/>
                    <a:pt x="24685" y="294"/>
                  </a:cubicBezTo>
                  <a:cubicBezTo>
                    <a:pt x="23351" y="595"/>
                    <a:pt x="22150" y="1128"/>
                    <a:pt x="20949" y="1629"/>
                  </a:cubicBezTo>
                  <a:cubicBezTo>
                    <a:pt x="19857" y="2049"/>
                    <a:pt x="18789" y="2328"/>
                    <a:pt x="17646" y="2328"/>
                  </a:cubicBezTo>
                  <a:cubicBezTo>
                    <a:pt x="17427" y="2328"/>
                    <a:pt x="17205" y="2317"/>
                    <a:pt x="16980" y="2296"/>
                  </a:cubicBezTo>
                  <a:cubicBezTo>
                    <a:pt x="14144" y="2062"/>
                    <a:pt x="11509" y="795"/>
                    <a:pt x="8674" y="394"/>
                  </a:cubicBezTo>
                  <a:cubicBezTo>
                    <a:pt x="7905" y="278"/>
                    <a:pt x="7124" y="224"/>
                    <a:pt x="6340" y="224"/>
                  </a:cubicBezTo>
                  <a:cubicBezTo>
                    <a:pt x="4197" y="224"/>
                    <a:pt x="2028" y="627"/>
                    <a:pt x="1" y="1262"/>
                  </a:cubicBezTo>
                  <a:cubicBezTo>
                    <a:pt x="34" y="1395"/>
                    <a:pt x="34" y="1495"/>
                    <a:pt x="34" y="1629"/>
                  </a:cubicBezTo>
                  <a:cubicBezTo>
                    <a:pt x="2069" y="980"/>
                    <a:pt x="4156" y="644"/>
                    <a:pt x="6295" y="644"/>
                  </a:cubicBezTo>
                  <a:cubicBezTo>
                    <a:pt x="6576" y="644"/>
                    <a:pt x="6857" y="650"/>
                    <a:pt x="7139" y="661"/>
                  </a:cubicBezTo>
                  <a:cubicBezTo>
                    <a:pt x="10008" y="795"/>
                    <a:pt x="12676" y="2062"/>
                    <a:pt x="15478" y="2563"/>
                  </a:cubicBezTo>
                  <a:cubicBezTo>
                    <a:pt x="16126" y="2676"/>
                    <a:pt x="16773" y="2742"/>
                    <a:pt x="17421" y="2742"/>
                  </a:cubicBezTo>
                  <a:cubicBezTo>
                    <a:pt x="18108" y="2742"/>
                    <a:pt x="18794" y="2668"/>
                    <a:pt x="19481" y="2496"/>
                  </a:cubicBezTo>
                  <a:cubicBezTo>
                    <a:pt x="20716" y="2229"/>
                    <a:pt x="21950" y="1629"/>
                    <a:pt x="23151" y="1162"/>
                  </a:cubicBezTo>
                  <a:cubicBezTo>
                    <a:pt x="23990" y="856"/>
                    <a:pt x="24888" y="570"/>
                    <a:pt x="25785" y="570"/>
                  </a:cubicBezTo>
                  <a:cubicBezTo>
                    <a:pt x="26064" y="570"/>
                    <a:pt x="26343" y="598"/>
                    <a:pt x="26620" y="661"/>
                  </a:cubicBezTo>
                  <a:cubicBezTo>
                    <a:pt x="27654" y="928"/>
                    <a:pt x="28621" y="1462"/>
                    <a:pt x="29589" y="1929"/>
                  </a:cubicBezTo>
                  <a:cubicBezTo>
                    <a:pt x="30456" y="2396"/>
                    <a:pt x="31423" y="2896"/>
                    <a:pt x="32357" y="3130"/>
                  </a:cubicBezTo>
                  <a:cubicBezTo>
                    <a:pt x="33027" y="3297"/>
                    <a:pt x="33710" y="3373"/>
                    <a:pt x="34399" y="3373"/>
                  </a:cubicBezTo>
                  <a:cubicBezTo>
                    <a:pt x="34807" y="3373"/>
                    <a:pt x="35216" y="3346"/>
                    <a:pt x="35626" y="3297"/>
                  </a:cubicBezTo>
                  <a:cubicBezTo>
                    <a:pt x="37594" y="3096"/>
                    <a:pt x="39329" y="2162"/>
                    <a:pt x="41163" y="1462"/>
                  </a:cubicBezTo>
                  <a:cubicBezTo>
                    <a:pt x="42742" y="821"/>
                    <a:pt x="44411" y="453"/>
                    <a:pt x="46090" y="453"/>
                  </a:cubicBezTo>
                  <a:cubicBezTo>
                    <a:pt x="46683" y="453"/>
                    <a:pt x="47277" y="499"/>
                    <a:pt x="47868" y="595"/>
                  </a:cubicBezTo>
                  <a:cubicBezTo>
                    <a:pt x="50337" y="995"/>
                    <a:pt x="52638" y="1996"/>
                    <a:pt x="55040" y="2496"/>
                  </a:cubicBezTo>
                  <a:cubicBezTo>
                    <a:pt x="56411" y="2790"/>
                    <a:pt x="57817" y="2900"/>
                    <a:pt x="59231" y="2900"/>
                  </a:cubicBezTo>
                  <a:cubicBezTo>
                    <a:pt x="60224" y="2900"/>
                    <a:pt x="61221" y="2845"/>
                    <a:pt x="62212" y="2763"/>
                  </a:cubicBezTo>
                  <a:cubicBezTo>
                    <a:pt x="63813" y="2596"/>
                    <a:pt x="65347" y="2396"/>
                    <a:pt x="66882" y="2096"/>
                  </a:cubicBezTo>
                  <a:lnTo>
                    <a:pt x="66748" y="1762"/>
                  </a:lnTo>
                  <a:cubicBezTo>
                    <a:pt x="65814" y="1929"/>
                    <a:pt x="64814" y="2062"/>
                    <a:pt x="63846" y="2162"/>
                  </a:cubicBezTo>
                  <a:cubicBezTo>
                    <a:pt x="62453" y="2339"/>
                    <a:pt x="61036" y="2458"/>
                    <a:pt x="59624" y="2458"/>
                  </a:cubicBezTo>
                  <a:cubicBezTo>
                    <a:pt x="58635" y="2458"/>
                    <a:pt x="57649" y="2400"/>
                    <a:pt x="56675" y="2262"/>
                  </a:cubicBezTo>
                  <a:cubicBezTo>
                    <a:pt x="54173" y="1896"/>
                    <a:pt x="51838" y="928"/>
                    <a:pt x="49369" y="328"/>
                  </a:cubicBezTo>
                  <a:cubicBezTo>
                    <a:pt x="48406" y="107"/>
                    <a:pt x="47436" y="1"/>
                    <a:pt x="464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6899;p70">
              <a:extLst>
                <a:ext uri="{FF2B5EF4-FFF2-40B4-BE49-F238E27FC236}">
                  <a16:creationId xmlns:a16="http://schemas.microsoft.com/office/drawing/2014/main" id="{A55D56B2-689D-4B93-A3D5-8760D3223448}"/>
                </a:ext>
              </a:extLst>
            </p:cNvPr>
            <p:cNvSpPr/>
            <p:nvPr/>
          </p:nvSpPr>
          <p:spPr>
            <a:xfrm>
              <a:off x="4046283" y="1015679"/>
              <a:ext cx="1843825" cy="509575"/>
            </a:xfrm>
            <a:custGeom>
              <a:avLst/>
              <a:gdLst/>
              <a:ahLst/>
              <a:cxnLst/>
              <a:rect l="l" t="t" r="r" b="b"/>
              <a:pathLst>
                <a:path w="73753" h="20383" fill="none" extrusionOk="0">
                  <a:moveTo>
                    <a:pt x="73753" y="20382"/>
                  </a:moveTo>
                  <a:lnTo>
                    <a:pt x="39095" y="19682"/>
                  </a:lnTo>
                  <a:lnTo>
                    <a:pt x="1168" y="18948"/>
                  </a:lnTo>
                  <a:lnTo>
                    <a:pt x="934" y="15612"/>
                  </a:lnTo>
                  <a:cubicBezTo>
                    <a:pt x="901" y="14945"/>
                    <a:pt x="867" y="14211"/>
                    <a:pt x="834" y="13444"/>
                  </a:cubicBezTo>
                  <a:cubicBezTo>
                    <a:pt x="701" y="11175"/>
                    <a:pt x="534" y="8540"/>
                    <a:pt x="367" y="6205"/>
                  </a:cubicBezTo>
                  <a:cubicBezTo>
                    <a:pt x="334" y="5505"/>
                    <a:pt x="267" y="4804"/>
                    <a:pt x="234" y="4170"/>
                  </a:cubicBezTo>
                  <a:cubicBezTo>
                    <a:pt x="100" y="1835"/>
                    <a:pt x="0" y="134"/>
                    <a:pt x="0" y="1"/>
                  </a:cubicBezTo>
                  <a:lnTo>
                    <a:pt x="234" y="1"/>
                  </a:lnTo>
                  <a:lnTo>
                    <a:pt x="72886" y="468"/>
                  </a:lnTo>
                  <a:lnTo>
                    <a:pt x="71251" y="3637"/>
                  </a:lnTo>
                  <a:lnTo>
                    <a:pt x="69483" y="7039"/>
                  </a:lnTo>
                  <a:lnTo>
                    <a:pt x="67448" y="11042"/>
                  </a:lnTo>
                  <a:lnTo>
                    <a:pt x="69483" y="14078"/>
                  </a:lnTo>
                  <a:lnTo>
                    <a:pt x="71551" y="17080"/>
                  </a:lnTo>
                  <a:close/>
                </a:path>
              </a:pathLst>
            </a:custGeom>
            <a:grpFill/>
            <a:ln w="7500" cap="rnd" cmpd="sng">
              <a:solidFill>
                <a:srgbClr val="00000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6900;p70">
              <a:extLst>
                <a:ext uri="{FF2B5EF4-FFF2-40B4-BE49-F238E27FC236}">
                  <a16:creationId xmlns:a16="http://schemas.microsoft.com/office/drawing/2014/main" id="{3399D6A4-2601-40B0-9140-B6981B7EA953}"/>
                </a:ext>
              </a:extLst>
            </p:cNvPr>
            <p:cNvSpPr/>
            <p:nvPr/>
          </p:nvSpPr>
          <p:spPr>
            <a:xfrm>
              <a:off x="4009739" y="1000146"/>
              <a:ext cx="1848771" cy="519575"/>
            </a:xfrm>
            <a:custGeom>
              <a:avLst/>
              <a:gdLst/>
              <a:ahLst/>
              <a:cxnLst/>
              <a:rect l="l" t="t" r="r" b="b"/>
              <a:pathLst>
                <a:path w="73687" h="20783" extrusionOk="0">
                  <a:moveTo>
                    <a:pt x="1" y="1"/>
                  </a:moveTo>
                  <a:lnTo>
                    <a:pt x="1" y="134"/>
                  </a:lnTo>
                  <a:cubicBezTo>
                    <a:pt x="1" y="401"/>
                    <a:pt x="34" y="1068"/>
                    <a:pt x="67" y="1936"/>
                  </a:cubicBezTo>
                  <a:cubicBezTo>
                    <a:pt x="101" y="2069"/>
                    <a:pt x="101" y="2236"/>
                    <a:pt x="101" y="2336"/>
                  </a:cubicBezTo>
                  <a:cubicBezTo>
                    <a:pt x="168" y="2936"/>
                    <a:pt x="201" y="3570"/>
                    <a:pt x="234" y="4271"/>
                  </a:cubicBezTo>
                  <a:cubicBezTo>
                    <a:pt x="268" y="4905"/>
                    <a:pt x="334" y="5605"/>
                    <a:pt x="368" y="6306"/>
                  </a:cubicBezTo>
                  <a:cubicBezTo>
                    <a:pt x="434" y="7773"/>
                    <a:pt x="568" y="9374"/>
                    <a:pt x="668" y="10875"/>
                  </a:cubicBezTo>
                  <a:cubicBezTo>
                    <a:pt x="701" y="10976"/>
                    <a:pt x="701" y="11109"/>
                    <a:pt x="701" y="11242"/>
                  </a:cubicBezTo>
                  <a:cubicBezTo>
                    <a:pt x="735" y="12043"/>
                    <a:pt x="768" y="12777"/>
                    <a:pt x="835" y="13477"/>
                  </a:cubicBezTo>
                  <a:cubicBezTo>
                    <a:pt x="835" y="13644"/>
                    <a:pt x="868" y="13811"/>
                    <a:pt x="868" y="13978"/>
                  </a:cubicBezTo>
                  <a:cubicBezTo>
                    <a:pt x="868" y="14578"/>
                    <a:pt x="901" y="15145"/>
                    <a:pt x="935" y="15646"/>
                  </a:cubicBezTo>
                  <a:cubicBezTo>
                    <a:pt x="935" y="15912"/>
                    <a:pt x="1001" y="16113"/>
                    <a:pt x="1001" y="16313"/>
                  </a:cubicBezTo>
                  <a:cubicBezTo>
                    <a:pt x="1035" y="16980"/>
                    <a:pt x="1035" y="17547"/>
                    <a:pt x="1068" y="17981"/>
                  </a:cubicBezTo>
                  <a:cubicBezTo>
                    <a:pt x="1068" y="18247"/>
                    <a:pt x="1102" y="18414"/>
                    <a:pt x="1102" y="18581"/>
                  </a:cubicBezTo>
                  <a:cubicBezTo>
                    <a:pt x="1168" y="18881"/>
                    <a:pt x="1168" y="19048"/>
                    <a:pt x="1168" y="19048"/>
                  </a:cubicBezTo>
                  <a:lnTo>
                    <a:pt x="4237" y="19115"/>
                  </a:lnTo>
                  <a:lnTo>
                    <a:pt x="7206" y="19215"/>
                  </a:lnTo>
                  <a:lnTo>
                    <a:pt x="15178" y="19415"/>
                  </a:lnTo>
                  <a:lnTo>
                    <a:pt x="16446" y="19448"/>
                  </a:lnTo>
                  <a:lnTo>
                    <a:pt x="29122" y="19748"/>
                  </a:lnTo>
                  <a:lnTo>
                    <a:pt x="31757" y="19815"/>
                  </a:lnTo>
                  <a:lnTo>
                    <a:pt x="38862" y="19982"/>
                  </a:lnTo>
                  <a:lnTo>
                    <a:pt x="38929" y="19982"/>
                  </a:lnTo>
                  <a:lnTo>
                    <a:pt x="40430" y="20049"/>
                  </a:lnTo>
                  <a:lnTo>
                    <a:pt x="55274" y="20382"/>
                  </a:lnTo>
                  <a:lnTo>
                    <a:pt x="59677" y="20449"/>
                  </a:lnTo>
                  <a:lnTo>
                    <a:pt x="73687" y="20783"/>
                  </a:lnTo>
                  <a:lnTo>
                    <a:pt x="71318" y="17147"/>
                  </a:lnTo>
                  <a:lnTo>
                    <a:pt x="70718" y="16246"/>
                  </a:lnTo>
                  <a:lnTo>
                    <a:pt x="70484" y="15912"/>
                  </a:lnTo>
                  <a:lnTo>
                    <a:pt x="70051" y="15245"/>
                  </a:lnTo>
                  <a:lnTo>
                    <a:pt x="69284" y="14144"/>
                  </a:lnTo>
                  <a:lnTo>
                    <a:pt x="68450" y="12944"/>
                  </a:lnTo>
                  <a:lnTo>
                    <a:pt x="67549" y="11609"/>
                  </a:lnTo>
                  <a:lnTo>
                    <a:pt x="67315" y="11276"/>
                  </a:lnTo>
                  <a:lnTo>
                    <a:pt x="67282" y="11242"/>
                  </a:lnTo>
                  <a:lnTo>
                    <a:pt x="69450" y="7073"/>
                  </a:lnTo>
                  <a:lnTo>
                    <a:pt x="71218" y="3670"/>
                  </a:lnTo>
                  <a:lnTo>
                    <a:pt x="72886" y="468"/>
                  </a:lnTo>
                  <a:lnTo>
                    <a:pt x="69217" y="435"/>
                  </a:lnTo>
                  <a:lnTo>
                    <a:pt x="68249" y="43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28575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lang="en-US" sz="3200" kern="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  <a:sym typeface="Arial"/>
                </a:rPr>
                <a:t>Sau mỗi giờ xe máy gần hơn xe đạp được bao nhiêu km?</a:t>
              </a:r>
              <a:endParaRPr kumimoji="0" sz="32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</p:grpSp>
      <p:grpSp>
        <p:nvGrpSpPr>
          <p:cNvPr id="42" name="Google Shape;6891;p70">
            <a:extLst>
              <a:ext uri="{FF2B5EF4-FFF2-40B4-BE49-F238E27FC236}">
                <a16:creationId xmlns:a16="http://schemas.microsoft.com/office/drawing/2014/main" id="{98C6C324-2A6B-42AB-8AE6-8CAC98C68940}"/>
              </a:ext>
            </a:extLst>
          </p:cNvPr>
          <p:cNvGrpSpPr/>
          <p:nvPr/>
        </p:nvGrpSpPr>
        <p:grpSpPr>
          <a:xfrm>
            <a:off x="609383" y="3783814"/>
            <a:ext cx="11209681" cy="1175823"/>
            <a:chOff x="4009739" y="1000146"/>
            <a:chExt cx="1882161" cy="534754"/>
          </a:xfrm>
          <a:solidFill>
            <a:schemeClr val="accent6">
              <a:lumMod val="75000"/>
            </a:schemeClr>
          </a:solidFill>
        </p:grpSpPr>
        <p:sp>
          <p:nvSpPr>
            <p:cNvPr id="43" name="Google Shape;6892;p70">
              <a:extLst>
                <a:ext uri="{FF2B5EF4-FFF2-40B4-BE49-F238E27FC236}">
                  <a16:creationId xmlns:a16="http://schemas.microsoft.com/office/drawing/2014/main" id="{3816D554-BDEB-4249-9385-EA9C94E34F5F}"/>
                </a:ext>
              </a:extLst>
            </p:cNvPr>
            <p:cNvSpPr/>
            <p:nvPr/>
          </p:nvSpPr>
          <p:spPr>
            <a:xfrm>
              <a:off x="4049725" y="1015325"/>
              <a:ext cx="1842175" cy="519575"/>
            </a:xfrm>
            <a:custGeom>
              <a:avLst/>
              <a:gdLst/>
              <a:ahLst/>
              <a:cxnLst/>
              <a:rect l="l" t="t" r="r" b="b"/>
              <a:pathLst>
                <a:path w="73687" h="20783" extrusionOk="0">
                  <a:moveTo>
                    <a:pt x="1" y="1"/>
                  </a:moveTo>
                  <a:lnTo>
                    <a:pt x="1" y="134"/>
                  </a:lnTo>
                  <a:cubicBezTo>
                    <a:pt x="1" y="401"/>
                    <a:pt x="34" y="1068"/>
                    <a:pt x="67" y="1936"/>
                  </a:cubicBezTo>
                  <a:cubicBezTo>
                    <a:pt x="101" y="2069"/>
                    <a:pt x="101" y="2236"/>
                    <a:pt x="101" y="2336"/>
                  </a:cubicBezTo>
                  <a:cubicBezTo>
                    <a:pt x="167" y="2936"/>
                    <a:pt x="201" y="3570"/>
                    <a:pt x="234" y="4271"/>
                  </a:cubicBezTo>
                  <a:cubicBezTo>
                    <a:pt x="268" y="4904"/>
                    <a:pt x="334" y="5605"/>
                    <a:pt x="368" y="6305"/>
                  </a:cubicBezTo>
                  <a:cubicBezTo>
                    <a:pt x="434" y="7773"/>
                    <a:pt x="568" y="9374"/>
                    <a:pt x="668" y="10875"/>
                  </a:cubicBezTo>
                  <a:cubicBezTo>
                    <a:pt x="701" y="10975"/>
                    <a:pt x="701" y="11109"/>
                    <a:pt x="701" y="11242"/>
                  </a:cubicBezTo>
                  <a:cubicBezTo>
                    <a:pt x="735" y="12043"/>
                    <a:pt x="768" y="12777"/>
                    <a:pt x="835" y="13477"/>
                  </a:cubicBezTo>
                  <a:cubicBezTo>
                    <a:pt x="835" y="13644"/>
                    <a:pt x="868" y="13811"/>
                    <a:pt x="868" y="13978"/>
                  </a:cubicBezTo>
                  <a:cubicBezTo>
                    <a:pt x="868" y="14578"/>
                    <a:pt x="901" y="15145"/>
                    <a:pt x="935" y="15645"/>
                  </a:cubicBezTo>
                  <a:cubicBezTo>
                    <a:pt x="935" y="15912"/>
                    <a:pt x="1001" y="16112"/>
                    <a:pt x="1001" y="16313"/>
                  </a:cubicBezTo>
                  <a:cubicBezTo>
                    <a:pt x="1035" y="16980"/>
                    <a:pt x="1035" y="17547"/>
                    <a:pt x="1068" y="17980"/>
                  </a:cubicBezTo>
                  <a:cubicBezTo>
                    <a:pt x="1068" y="18247"/>
                    <a:pt x="1101" y="18414"/>
                    <a:pt x="1101" y="18581"/>
                  </a:cubicBezTo>
                  <a:cubicBezTo>
                    <a:pt x="1168" y="18881"/>
                    <a:pt x="1168" y="19048"/>
                    <a:pt x="1168" y="19048"/>
                  </a:cubicBezTo>
                  <a:lnTo>
                    <a:pt x="4237" y="19115"/>
                  </a:lnTo>
                  <a:lnTo>
                    <a:pt x="7206" y="19215"/>
                  </a:lnTo>
                  <a:lnTo>
                    <a:pt x="15178" y="19415"/>
                  </a:lnTo>
                  <a:lnTo>
                    <a:pt x="16446" y="19448"/>
                  </a:lnTo>
                  <a:lnTo>
                    <a:pt x="29121" y="19748"/>
                  </a:lnTo>
                  <a:lnTo>
                    <a:pt x="31757" y="19815"/>
                  </a:lnTo>
                  <a:lnTo>
                    <a:pt x="38862" y="19982"/>
                  </a:lnTo>
                  <a:lnTo>
                    <a:pt x="38928" y="19982"/>
                  </a:lnTo>
                  <a:lnTo>
                    <a:pt x="40430" y="20049"/>
                  </a:lnTo>
                  <a:lnTo>
                    <a:pt x="55273" y="20382"/>
                  </a:lnTo>
                  <a:lnTo>
                    <a:pt x="59677" y="20449"/>
                  </a:lnTo>
                  <a:lnTo>
                    <a:pt x="73687" y="20782"/>
                  </a:lnTo>
                  <a:lnTo>
                    <a:pt x="71318" y="17147"/>
                  </a:lnTo>
                  <a:lnTo>
                    <a:pt x="70718" y="16246"/>
                  </a:lnTo>
                  <a:lnTo>
                    <a:pt x="70484" y="15912"/>
                  </a:lnTo>
                  <a:lnTo>
                    <a:pt x="70051" y="15245"/>
                  </a:lnTo>
                  <a:lnTo>
                    <a:pt x="69283" y="14144"/>
                  </a:lnTo>
                  <a:lnTo>
                    <a:pt x="68450" y="12944"/>
                  </a:lnTo>
                  <a:lnTo>
                    <a:pt x="67549" y="11609"/>
                  </a:lnTo>
                  <a:lnTo>
                    <a:pt x="67315" y="11276"/>
                  </a:lnTo>
                  <a:lnTo>
                    <a:pt x="67282" y="11242"/>
                  </a:lnTo>
                  <a:lnTo>
                    <a:pt x="69450" y="7073"/>
                  </a:lnTo>
                  <a:lnTo>
                    <a:pt x="71218" y="3704"/>
                  </a:lnTo>
                  <a:lnTo>
                    <a:pt x="72886" y="468"/>
                  </a:lnTo>
                  <a:lnTo>
                    <a:pt x="69217" y="435"/>
                  </a:lnTo>
                  <a:lnTo>
                    <a:pt x="68249" y="435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6893;p70">
              <a:extLst>
                <a:ext uri="{FF2B5EF4-FFF2-40B4-BE49-F238E27FC236}">
                  <a16:creationId xmlns:a16="http://schemas.microsoft.com/office/drawing/2014/main" id="{1D49DD0F-2C4A-4979-A9A8-FA2D2E99F877}"/>
                </a:ext>
              </a:extLst>
            </p:cNvPr>
            <p:cNvSpPr/>
            <p:nvPr/>
          </p:nvSpPr>
          <p:spPr>
            <a:xfrm>
              <a:off x="4046400" y="1108725"/>
              <a:ext cx="1780450" cy="153250"/>
            </a:xfrm>
            <a:custGeom>
              <a:avLst/>
              <a:gdLst/>
              <a:ahLst/>
              <a:cxnLst/>
              <a:rect l="l" t="t" r="r" b="b"/>
              <a:pathLst>
                <a:path w="71218" h="6130" extrusionOk="0">
                  <a:moveTo>
                    <a:pt x="25152" y="1"/>
                  </a:moveTo>
                  <a:cubicBezTo>
                    <a:pt x="23450" y="1"/>
                    <a:pt x="21716" y="335"/>
                    <a:pt x="20181" y="1002"/>
                  </a:cubicBezTo>
                  <a:cubicBezTo>
                    <a:pt x="18747" y="1635"/>
                    <a:pt x="17513" y="2536"/>
                    <a:pt x="16078" y="3170"/>
                  </a:cubicBezTo>
                  <a:cubicBezTo>
                    <a:pt x="15341" y="3500"/>
                    <a:pt x="14593" y="3694"/>
                    <a:pt x="13833" y="3694"/>
                  </a:cubicBezTo>
                  <a:cubicBezTo>
                    <a:pt x="13287" y="3694"/>
                    <a:pt x="12734" y="3593"/>
                    <a:pt x="12176" y="3370"/>
                  </a:cubicBezTo>
                  <a:cubicBezTo>
                    <a:pt x="10808" y="2836"/>
                    <a:pt x="9640" y="1869"/>
                    <a:pt x="8340" y="1202"/>
                  </a:cubicBezTo>
                  <a:cubicBezTo>
                    <a:pt x="6860" y="443"/>
                    <a:pt x="5245" y="70"/>
                    <a:pt x="3638" y="70"/>
                  </a:cubicBezTo>
                  <a:cubicBezTo>
                    <a:pt x="2492" y="70"/>
                    <a:pt x="1351" y="260"/>
                    <a:pt x="267" y="635"/>
                  </a:cubicBezTo>
                  <a:cubicBezTo>
                    <a:pt x="167" y="668"/>
                    <a:pt x="100" y="668"/>
                    <a:pt x="0" y="701"/>
                  </a:cubicBezTo>
                  <a:cubicBezTo>
                    <a:pt x="34" y="1335"/>
                    <a:pt x="100" y="2036"/>
                    <a:pt x="134" y="2736"/>
                  </a:cubicBezTo>
                  <a:cubicBezTo>
                    <a:pt x="200" y="2703"/>
                    <a:pt x="300" y="2703"/>
                    <a:pt x="367" y="2670"/>
                  </a:cubicBezTo>
                  <a:cubicBezTo>
                    <a:pt x="1308" y="2335"/>
                    <a:pt x="2303" y="2160"/>
                    <a:pt x="3300" y="2160"/>
                  </a:cubicBezTo>
                  <a:cubicBezTo>
                    <a:pt x="4388" y="2160"/>
                    <a:pt x="5478" y="2368"/>
                    <a:pt x="6505" y="2803"/>
                  </a:cubicBezTo>
                  <a:cubicBezTo>
                    <a:pt x="7873" y="3370"/>
                    <a:pt x="9040" y="4337"/>
                    <a:pt x="10341" y="5005"/>
                  </a:cubicBezTo>
                  <a:cubicBezTo>
                    <a:pt x="11512" y="5590"/>
                    <a:pt x="12703" y="5942"/>
                    <a:pt x="13967" y="5942"/>
                  </a:cubicBezTo>
                  <a:cubicBezTo>
                    <a:pt x="14288" y="5942"/>
                    <a:pt x="14613" y="5919"/>
                    <a:pt x="14944" y="5872"/>
                  </a:cubicBezTo>
                  <a:cubicBezTo>
                    <a:pt x="16479" y="5638"/>
                    <a:pt x="17846" y="4738"/>
                    <a:pt x="19181" y="4004"/>
                  </a:cubicBezTo>
                  <a:cubicBezTo>
                    <a:pt x="20515" y="3237"/>
                    <a:pt x="21849" y="2636"/>
                    <a:pt x="23350" y="2403"/>
                  </a:cubicBezTo>
                  <a:cubicBezTo>
                    <a:pt x="23774" y="2347"/>
                    <a:pt x="24203" y="2320"/>
                    <a:pt x="24633" y="2320"/>
                  </a:cubicBezTo>
                  <a:cubicBezTo>
                    <a:pt x="25759" y="2320"/>
                    <a:pt x="26891" y="2507"/>
                    <a:pt x="27954" y="2870"/>
                  </a:cubicBezTo>
                  <a:cubicBezTo>
                    <a:pt x="29455" y="3403"/>
                    <a:pt x="30689" y="4404"/>
                    <a:pt x="32123" y="5138"/>
                  </a:cubicBezTo>
                  <a:cubicBezTo>
                    <a:pt x="33454" y="5813"/>
                    <a:pt x="34837" y="6129"/>
                    <a:pt x="36238" y="6129"/>
                  </a:cubicBezTo>
                  <a:cubicBezTo>
                    <a:pt x="37330" y="6129"/>
                    <a:pt x="38432" y="5937"/>
                    <a:pt x="39528" y="5572"/>
                  </a:cubicBezTo>
                  <a:cubicBezTo>
                    <a:pt x="40629" y="5205"/>
                    <a:pt x="41697" y="4704"/>
                    <a:pt x="42731" y="4237"/>
                  </a:cubicBezTo>
                  <a:cubicBezTo>
                    <a:pt x="43298" y="4037"/>
                    <a:pt x="43465" y="3937"/>
                    <a:pt x="44065" y="3704"/>
                  </a:cubicBezTo>
                  <a:cubicBezTo>
                    <a:pt x="44632" y="3537"/>
                    <a:pt x="45132" y="3337"/>
                    <a:pt x="45666" y="3203"/>
                  </a:cubicBezTo>
                  <a:cubicBezTo>
                    <a:pt x="45900" y="3170"/>
                    <a:pt x="46200" y="3070"/>
                    <a:pt x="46500" y="3036"/>
                  </a:cubicBezTo>
                  <a:cubicBezTo>
                    <a:pt x="46533" y="3036"/>
                    <a:pt x="46667" y="3003"/>
                    <a:pt x="46700" y="3003"/>
                  </a:cubicBezTo>
                  <a:cubicBezTo>
                    <a:pt x="46834" y="2970"/>
                    <a:pt x="47000" y="2970"/>
                    <a:pt x="47134" y="2970"/>
                  </a:cubicBezTo>
                  <a:lnTo>
                    <a:pt x="47968" y="2970"/>
                  </a:lnTo>
                  <a:cubicBezTo>
                    <a:pt x="48301" y="2970"/>
                    <a:pt x="48468" y="2970"/>
                    <a:pt x="48668" y="3003"/>
                  </a:cubicBezTo>
                  <a:cubicBezTo>
                    <a:pt x="49736" y="3170"/>
                    <a:pt x="50803" y="3570"/>
                    <a:pt x="51837" y="3904"/>
                  </a:cubicBezTo>
                  <a:cubicBezTo>
                    <a:pt x="54706" y="4804"/>
                    <a:pt x="57741" y="5538"/>
                    <a:pt x="60810" y="5538"/>
                  </a:cubicBezTo>
                  <a:cubicBezTo>
                    <a:pt x="63345" y="5538"/>
                    <a:pt x="65747" y="5005"/>
                    <a:pt x="68082" y="4037"/>
                  </a:cubicBezTo>
                  <a:cubicBezTo>
                    <a:pt x="68482" y="3870"/>
                    <a:pt x="68883" y="3704"/>
                    <a:pt x="69250" y="3537"/>
                  </a:cubicBezTo>
                  <a:cubicBezTo>
                    <a:pt x="69350" y="3503"/>
                    <a:pt x="69383" y="3503"/>
                    <a:pt x="69483" y="3470"/>
                  </a:cubicBezTo>
                  <a:lnTo>
                    <a:pt x="71218" y="68"/>
                  </a:lnTo>
                  <a:lnTo>
                    <a:pt x="71218" y="68"/>
                  </a:lnTo>
                  <a:cubicBezTo>
                    <a:pt x="71184" y="68"/>
                    <a:pt x="71084" y="134"/>
                    <a:pt x="71018" y="201"/>
                  </a:cubicBezTo>
                  <a:cubicBezTo>
                    <a:pt x="70284" y="368"/>
                    <a:pt x="69583" y="635"/>
                    <a:pt x="68916" y="902"/>
                  </a:cubicBezTo>
                  <a:lnTo>
                    <a:pt x="67415" y="1535"/>
                  </a:lnTo>
                  <a:cubicBezTo>
                    <a:pt x="67382" y="1535"/>
                    <a:pt x="67382" y="1569"/>
                    <a:pt x="67348" y="1569"/>
                  </a:cubicBezTo>
                  <a:cubicBezTo>
                    <a:pt x="67282" y="1569"/>
                    <a:pt x="67282" y="1635"/>
                    <a:pt x="67248" y="1635"/>
                  </a:cubicBezTo>
                  <a:lnTo>
                    <a:pt x="66881" y="1736"/>
                  </a:lnTo>
                  <a:cubicBezTo>
                    <a:pt x="66614" y="1836"/>
                    <a:pt x="66348" y="1936"/>
                    <a:pt x="66081" y="2036"/>
                  </a:cubicBezTo>
                  <a:cubicBezTo>
                    <a:pt x="65547" y="2203"/>
                    <a:pt x="65047" y="2369"/>
                    <a:pt x="64513" y="2503"/>
                  </a:cubicBezTo>
                  <a:cubicBezTo>
                    <a:pt x="64246" y="2536"/>
                    <a:pt x="63946" y="2636"/>
                    <a:pt x="63679" y="2670"/>
                  </a:cubicBezTo>
                  <a:cubicBezTo>
                    <a:pt x="63546" y="2703"/>
                    <a:pt x="63379" y="2703"/>
                    <a:pt x="63212" y="2736"/>
                  </a:cubicBezTo>
                  <a:cubicBezTo>
                    <a:pt x="63112" y="2736"/>
                    <a:pt x="63079" y="2770"/>
                    <a:pt x="63012" y="2770"/>
                  </a:cubicBezTo>
                  <a:cubicBezTo>
                    <a:pt x="62778" y="2836"/>
                    <a:pt x="62945" y="2836"/>
                    <a:pt x="62845" y="2836"/>
                  </a:cubicBezTo>
                  <a:cubicBezTo>
                    <a:pt x="62186" y="2908"/>
                    <a:pt x="61535" y="2941"/>
                    <a:pt x="60889" y="2941"/>
                  </a:cubicBezTo>
                  <a:cubicBezTo>
                    <a:pt x="58528" y="2941"/>
                    <a:pt x="56244" y="2498"/>
                    <a:pt x="53939" y="1869"/>
                  </a:cubicBezTo>
                  <a:cubicBezTo>
                    <a:pt x="51805" y="1290"/>
                    <a:pt x="49754" y="376"/>
                    <a:pt x="47532" y="376"/>
                  </a:cubicBezTo>
                  <a:cubicBezTo>
                    <a:pt x="47323" y="376"/>
                    <a:pt x="47113" y="384"/>
                    <a:pt x="46900" y="401"/>
                  </a:cubicBezTo>
                  <a:cubicBezTo>
                    <a:pt x="44499" y="601"/>
                    <a:pt x="42364" y="1702"/>
                    <a:pt x="40162" y="2603"/>
                  </a:cubicBezTo>
                  <a:lnTo>
                    <a:pt x="40062" y="2603"/>
                  </a:lnTo>
                  <a:cubicBezTo>
                    <a:pt x="40029" y="2603"/>
                    <a:pt x="39995" y="2670"/>
                    <a:pt x="39929" y="2670"/>
                  </a:cubicBezTo>
                  <a:cubicBezTo>
                    <a:pt x="39829" y="2736"/>
                    <a:pt x="39695" y="2770"/>
                    <a:pt x="39562" y="2836"/>
                  </a:cubicBezTo>
                  <a:cubicBezTo>
                    <a:pt x="39328" y="2936"/>
                    <a:pt x="39028" y="3036"/>
                    <a:pt x="38761" y="3103"/>
                  </a:cubicBezTo>
                  <a:cubicBezTo>
                    <a:pt x="38261" y="3337"/>
                    <a:pt x="37794" y="3437"/>
                    <a:pt x="37227" y="3537"/>
                  </a:cubicBezTo>
                  <a:cubicBezTo>
                    <a:pt x="37193" y="3570"/>
                    <a:pt x="37160" y="3570"/>
                    <a:pt x="37093" y="3570"/>
                  </a:cubicBezTo>
                  <a:lnTo>
                    <a:pt x="37060" y="3570"/>
                  </a:lnTo>
                  <a:cubicBezTo>
                    <a:pt x="36927" y="3570"/>
                    <a:pt x="36760" y="3604"/>
                    <a:pt x="36660" y="3604"/>
                  </a:cubicBezTo>
                  <a:lnTo>
                    <a:pt x="35826" y="3604"/>
                  </a:lnTo>
                  <a:cubicBezTo>
                    <a:pt x="35659" y="3604"/>
                    <a:pt x="35526" y="3570"/>
                    <a:pt x="35359" y="3570"/>
                  </a:cubicBezTo>
                  <a:cubicBezTo>
                    <a:pt x="35325" y="3537"/>
                    <a:pt x="35259" y="3537"/>
                    <a:pt x="35225" y="3537"/>
                  </a:cubicBezTo>
                  <a:lnTo>
                    <a:pt x="34225" y="3303"/>
                  </a:lnTo>
                  <a:cubicBezTo>
                    <a:pt x="32824" y="2836"/>
                    <a:pt x="31523" y="1836"/>
                    <a:pt x="30088" y="1168"/>
                  </a:cubicBezTo>
                  <a:cubicBezTo>
                    <a:pt x="28521" y="401"/>
                    <a:pt x="26853" y="34"/>
                    <a:pt x="25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6894;p70">
              <a:extLst>
                <a:ext uri="{FF2B5EF4-FFF2-40B4-BE49-F238E27FC236}">
                  <a16:creationId xmlns:a16="http://schemas.microsoft.com/office/drawing/2014/main" id="{8378C632-2976-46EA-8C34-1FEC64D2CC90}"/>
                </a:ext>
              </a:extLst>
            </p:cNvPr>
            <p:cNvSpPr/>
            <p:nvPr/>
          </p:nvSpPr>
          <p:spPr>
            <a:xfrm>
              <a:off x="4069750" y="1319350"/>
              <a:ext cx="1728750" cy="162625"/>
            </a:xfrm>
            <a:custGeom>
              <a:avLst/>
              <a:gdLst/>
              <a:ahLst/>
              <a:cxnLst/>
              <a:rect l="l" t="t" r="r" b="b"/>
              <a:pathLst>
                <a:path w="69150" h="6505" extrusionOk="0">
                  <a:moveTo>
                    <a:pt x="23139" y="0"/>
                  </a:moveTo>
                  <a:cubicBezTo>
                    <a:pt x="22787" y="0"/>
                    <a:pt x="22434" y="17"/>
                    <a:pt x="22083" y="49"/>
                  </a:cubicBezTo>
                  <a:cubicBezTo>
                    <a:pt x="19114" y="316"/>
                    <a:pt x="16445" y="1583"/>
                    <a:pt x="13677" y="2484"/>
                  </a:cubicBezTo>
                  <a:cubicBezTo>
                    <a:pt x="11648" y="3177"/>
                    <a:pt x="9620" y="3554"/>
                    <a:pt x="7546" y="3554"/>
                  </a:cubicBezTo>
                  <a:cubicBezTo>
                    <a:pt x="6926" y="3554"/>
                    <a:pt x="6301" y="3520"/>
                    <a:pt x="5671" y="3451"/>
                  </a:cubicBezTo>
                  <a:cubicBezTo>
                    <a:pt x="3703" y="3251"/>
                    <a:pt x="1735" y="2717"/>
                    <a:pt x="0" y="1883"/>
                  </a:cubicBezTo>
                  <a:lnTo>
                    <a:pt x="0" y="1883"/>
                  </a:lnTo>
                  <a:cubicBezTo>
                    <a:pt x="0" y="2450"/>
                    <a:pt x="34" y="3051"/>
                    <a:pt x="67" y="3551"/>
                  </a:cubicBezTo>
                  <a:cubicBezTo>
                    <a:pt x="67" y="3785"/>
                    <a:pt x="100" y="3985"/>
                    <a:pt x="100" y="4218"/>
                  </a:cubicBezTo>
                  <a:cubicBezTo>
                    <a:pt x="2002" y="5086"/>
                    <a:pt x="3936" y="5619"/>
                    <a:pt x="6005" y="5819"/>
                  </a:cubicBezTo>
                  <a:cubicBezTo>
                    <a:pt x="6666" y="5902"/>
                    <a:pt x="7325" y="5941"/>
                    <a:pt x="7981" y="5941"/>
                  </a:cubicBezTo>
                  <a:cubicBezTo>
                    <a:pt x="10498" y="5941"/>
                    <a:pt x="12970" y="5372"/>
                    <a:pt x="15378" y="4552"/>
                  </a:cubicBezTo>
                  <a:cubicBezTo>
                    <a:pt x="17814" y="3666"/>
                    <a:pt x="20400" y="2540"/>
                    <a:pt x="23079" y="2540"/>
                  </a:cubicBezTo>
                  <a:cubicBezTo>
                    <a:pt x="23225" y="2540"/>
                    <a:pt x="23371" y="2544"/>
                    <a:pt x="23517" y="2550"/>
                  </a:cubicBezTo>
                  <a:cubicBezTo>
                    <a:pt x="26119" y="2651"/>
                    <a:pt x="28254" y="4318"/>
                    <a:pt x="30555" y="5419"/>
                  </a:cubicBezTo>
                  <a:cubicBezTo>
                    <a:pt x="31856" y="5986"/>
                    <a:pt x="33191" y="6453"/>
                    <a:pt x="34625" y="6487"/>
                  </a:cubicBezTo>
                  <a:cubicBezTo>
                    <a:pt x="34802" y="6499"/>
                    <a:pt x="34978" y="6504"/>
                    <a:pt x="35155" y="6504"/>
                  </a:cubicBezTo>
                  <a:cubicBezTo>
                    <a:pt x="36445" y="6504"/>
                    <a:pt x="37725" y="6197"/>
                    <a:pt x="38928" y="5786"/>
                  </a:cubicBezTo>
                  <a:cubicBezTo>
                    <a:pt x="41730" y="4885"/>
                    <a:pt x="44299" y="3418"/>
                    <a:pt x="47301" y="3118"/>
                  </a:cubicBezTo>
                  <a:cubicBezTo>
                    <a:pt x="47934" y="3044"/>
                    <a:pt x="48574" y="3003"/>
                    <a:pt x="49211" y="3003"/>
                  </a:cubicBezTo>
                  <a:cubicBezTo>
                    <a:pt x="50018" y="3003"/>
                    <a:pt x="50821" y="3069"/>
                    <a:pt x="51604" y="3218"/>
                  </a:cubicBezTo>
                  <a:cubicBezTo>
                    <a:pt x="53138" y="3451"/>
                    <a:pt x="54606" y="3951"/>
                    <a:pt x="56074" y="4418"/>
                  </a:cubicBezTo>
                  <a:cubicBezTo>
                    <a:pt x="57541" y="4885"/>
                    <a:pt x="59076" y="5252"/>
                    <a:pt x="60644" y="5286"/>
                  </a:cubicBezTo>
                  <a:cubicBezTo>
                    <a:pt x="60707" y="5287"/>
                    <a:pt x="60771" y="5288"/>
                    <a:pt x="60834" y="5288"/>
                  </a:cubicBezTo>
                  <a:cubicBezTo>
                    <a:pt x="62398" y="5288"/>
                    <a:pt x="63871" y="4898"/>
                    <a:pt x="65314" y="4385"/>
                  </a:cubicBezTo>
                  <a:cubicBezTo>
                    <a:pt x="66614" y="3951"/>
                    <a:pt x="67882" y="3551"/>
                    <a:pt x="69150" y="3251"/>
                  </a:cubicBezTo>
                  <a:lnTo>
                    <a:pt x="68449" y="2117"/>
                  </a:lnTo>
                  <a:lnTo>
                    <a:pt x="67615" y="916"/>
                  </a:lnTo>
                  <a:cubicBezTo>
                    <a:pt x="66214" y="1316"/>
                    <a:pt x="64813" y="1883"/>
                    <a:pt x="63412" y="2284"/>
                  </a:cubicBezTo>
                  <a:cubicBezTo>
                    <a:pt x="62508" y="2557"/>
                    <a:pt x="61631" y="2698"/>
                    <a:pt x="60755" y="2698"/>
                  </a:cubicBezTo>
                  <a:cubicBezTo>
                    <a:pt x="60241" y="2698"/>
                    <a:pt x="59727" y="2649"/>
                    <a:pt x="59209" y="2550"/>
                  </a:cubicBezTo>
                  <a:cubicBezTo>
                    <a:pt x="57708" y="2250"/>
                    <a:pt x="56240" y="1717"/>
                    <a:pt x="54773" y="1283"/>
                  </a:cubicBezTo>
                  <a:cubicBezTo>
                    <a:pt x="52914" y="752"/>
                    <a:pt x="51017" y="471"/>
                    <a:pt x="49105" y="471"/>
                  </a:cubicBezTo>
                  <a:cubicBezTo>
                    <a:pt x="47896" y="471"/>
                    <a:pt x="46681" y="583"/>
                    <a:pt x="45466" y="816"/>
                  </a:cubicBezTo>
                  <a:cubicBezTo>
                    <a:pt x="42564" y="1416"/>
                    <a:pt x="40062" y="2917"/>
                    <a:pt x="37227" y="3651"/>
                  </a:cubicBezTo>
                  <a:cubicBezTo>
                    <a:pt x="36471" y="3850"/>
                    <a:pt x="35715" y="3978"/>
                    <a:pt x="34952" y="3978"/>
                  </a:cubicBezTo>
                  <a:cubicBezTo>
                    <a:pt x="34436" y="3978"/>
                    <a:pt x="33916" y="3919"/>
                    <a:pt x="33391" y="3785"/>
                  </a:cubicBezTo>
                  <a:cubicBezTo>
                    <a:pt x="32190" y="3484"/>
                    <a:pt x="31122" y="2917"/>
                    <a:pt x="30088" y="2317"/>
                  </a:cubicBezTo>
                  <a:cubicBezTo>
                    <a:pt x="28888" y="1650"/>
                    <a:pt x="27687" y="983"/>
                    <a:pt x="26386" y="549"/>
                  </a:cubicBezTo>
                  <a:cubicBezTo>
                    <a:pt x="25371" y="168"/>
                    <a:pt x="24259" y="0"/>
                    <a:pt x="231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6895;p70">
              <a:extLst>
                <a:ext uri="{FF2B5EF4-FFF2-40B4-BE49-F238E27FC236}">
                  <a16:creationId xmlns:a16="http://schemas.microsoft.com/office/drawing/2014/main" id="{6D094B22-F68A-46B8-A57C-2F393BBF6984}"/>
                </a:ext>
              </a:extLst>
            </p:cNvPr>
            <p:cNvSpPr/>
            <p:nvPr/>
          </p:nvSpPr>
          <p:spPr>
            <a:xfrm>
              <a:off x="4049725" y="1029500"/>
              <a:ext cx="1727925" cy="104425"/>
            </a:xfrm>
            <a:custGeom>
              <a:avLst/>
              <a:gdLst/>
              <a:ahLst/>
              <a:cxnLst/>
              <a:rect l="l" t="t" r="r" b="b"/>
              <a:pathLst>
                <a:path w="69117" h="4177" extrusionOk="0">
                  <a:moveTo>
                    <a:pt x="68149" y="1"/>
                  </a:moveTo>
                  <a:cubicBezTo>
                    <a:pt x="67215" y="468"/>
                    <a:pt x="66281" y="902"/>
                    <a:pt x="65381" y="1369"/>
                  </a:cubicBezTo>
                  <a:cubicBezTo>
                    <a:pt x="63125" y="2450"/>
                    <a:pt x="60784" y="3388"/>
                    <a:pt x="58304" y="3388"/>
                  </a:cubicBezTo>
                  <a:cubicBezTo>
                    <a:pt x="58106" y="3388"/>
                    <a:pt x="57908" y="3382"/>
                    <a:pt x="57709" y="3370"/>
                  </a:cubicBezTo>
                  <a:cubicBezTo>
                    <a:pt x="55173" y="3203"/>
                    <a:pt x="52872" y="1969"/>
                    <a:pt x="50370" y="1635"/>
                  </a:cubicBezTo>
                  <a:cubicBezTo>
                    <a:pt x="49873" y="1571"/>
                    <a:pt x="49379" y="1542"/>
                    <a:pt x="48888" y="1542"/>
                  </a:cubicBezTo>
                  <a:cubicBezTo>
                    <a:pt x="47103" y="1542"/>
                    <a:pt x="45351" y="1925"/>
                    <a:pt x="43598" y="2369"/>
                  </a:cubicBezTo>
                  <a:cubicBezTo>
                    <a:pt x="41380" y="2957"/>
                    <a:pt x="39130" y="3671"/>
                    <a:pt x="36817" y="3671"/>
                  </a:cubicBezTo>
                  <a:cubicBezTo>
                    <a:pt x="36764" y="3671"/>
                    <a:pt x="36712" y="3671"/>
                    <a:pt x="36660" y="3670"/>
                  </a:cubicBezTo>
                  <a:cubicBezTo>
                    <a:pt x="34225" y="3637"/>
                    <a:pt x="32057" y="2536"/>
                    <a:pt x="29855" y="1736"/>
                  </a:cubicBezTo>
                  <a:cubicBezTo>
                    <a:pt x="28449" y="1245"/>
                    <a:pt x="27069" y="1000"/>
                    <a:pt x="25656" y="1000"/>
                  </a:cubicBezTo>
                  <a:cubicBezTo>
                    <a:pt x="24858" y="1000"/>
                    <a:pt x="24048" y="1079"/>
                    <a:pt x="23217" y="1235"/>
                  </a:cubicBezTo>
                  <a:cubicBezTo>
                    <a:pt x="20982" y="1702"/>
                    <a:pt x="18781" y="2570"/>
                    <a:pt x="16546" y="3037"/>
                  </a:cubicBezTo>
                  <a:cubicBezTo>
                    <a:pt x="15876" y="3174"/>
                    <a:pt x="15198" y="3249"/>
                    <a:pt x="14515" y="3249"/>
                  </a:cubicBezTo>
                  <a:cubicBezTo>
                    <a:pt x="13871" y="3249"/>
                    <a:pt x="13224" y="3182"/>
                    <a:pt x="12576" y="3037"/>
                  </a:cubicBezTo>
                  <a:cubicBezTo>
                    <a:pt x="11175" y="2703"/>
                    <a:pt x="9774" y="2169"/>
                    <a:pt x="8373" y="1836"/>
                  </a:cubicBezTo>
                  <a:cubicBezTo>
                    <a:pt x="6655" y="1442"/>
                    <a:pt x="4912" y="1242"/>
                    <a:pt x="3174" y="1242"/>
                  </a:cubicBezTo>
                  <a:cubicBezTo>
                    <a:pt x="2112" y="1242"/>
                    <a:pt x="1051" y="1317"/>
                    <a:pt x="1" y="1469"/>
                  </a:cubicBezTo>
                  <a:cubicBezTo>
                    <a:pt x="34" y="1569"/>
                    <a:pt x="34" y="1736"/>
                    <a:pt x="34" y="1869"/>
                  </a:cubicBezTo>
                  <a:cubicBezTo>
                    <a:pt x="849" y="1773"/>
                    <a:pt x="1671" y="1724"/>
                    <a:pt x="2494" y="1724"/>
                  </a:cubicBezTo>
                  <a:cubicBezTo>
                    <a:pt x="4231" y="1724"/>
                    <a:pt x="5975" y="1939"/>
                    <a:pt x="7673" y="2369"/>
                  </a:cubicBezTo>
                  <a:cubicBezTo>
                    <a:pt x="8974" y="2670"/>
                    <a:pt x="10175" y="3170"/>
                    <a:pt x="11409" y="3470"/>
                  </a:cubicBezTo>
                  <a:cubicBezTo>
                    <a:pt x="12212" y="3659"/>
                    <a:pt x="13016" y="3748"/>
                    <a:pt x="13819" y="3748"/>
                  </a:cubicBezTo>
                  <a:cubicBezTo>
                    <a:pt x="14150" y="3748"/>
                    <a:pt x="14481" y="3733"/>
                    <a:pt x="14811" y="3704"/>
                  </a:cubicBezTo>
                  <a:cubicBezTo>
                    <a:pt x="17113" y="3504"/>
                    <a:pt x="19314" y="2670"/>
                    <a:pt x="21549" y="2036"/>
                  </a:cubicBezTo>
                  <a:cubicBezTo>
                    <a:pt x="22650" y="1736"/>
                    <a:pt x="23751" y="1502"/>
                    <a:pt x="24918" y="1435"/>
                  </a:cubicBezTo>
                  <a:cubicBezTo>
                    <a:pt x="26153" y="1435"/>
                    <a:pt x="27320" y="1702"/>
                    <a:pt x="28488" y="2069"/>
                  </a:cubicBezTo>
                  <a:cubicBezTo>
                    <a:pt x="30689" y="2803"/>
                    <a:pt x="32824" y="3904"/>
                    <a:pt x="35192" y="4137"/>
                  </a:cubicBezTo>
                  <a:cubicBezTo>
                    <a:pt x="35506" y="4164"/>
                    <a:pt x="35820" y="4177"/>
                    <a:pt x="36132" y="4177"/>
                  </a:cubicBezTo>
                  <a:cubicBezTo>
                    <a:pt x="38145" y="4177"/>
                    <a:pt x="40130" y="3661"/>
                    <a:pt x="42064" y="3170"/>
                  </a:cubicBezTo>
                  <a:cubicBezTo>
                    <a:pt x="44093" y="2611"/>
                    <a:pt x="46147" y="2001"/>
                    <a:pt x="48250" y="2001"/>
                  </a:cubicBezTo>
                  <a:cubicBezTo>
                    <a:pt x="48533" y="2001"/>
                    <a:pt x="48817" y="2012"/>
                    <a:pt x="49102" y="2036"/>
                  </a:cubicBezTo>
                  <a:cubicBezTo>
                    <a:pt x="51671" y="2236"/>
                    <a:pt x="54006" y="3537"/>
                    <a:pt x="56541" y="3804"/>
                  </a:cubicBezTo>
                  <a:cubicBezTo>
                    <a:pt x="56922" y="3839"/>
                    <a:pt x="57299" y="3856"/>
                    <a:pt x="57670" y="3856"/>
                  </a:cubicBezTo>
                  <a:cubicBezTo>
                    <a:pt x="61820" y="3856"/>
                    <a:pt x="65412" y="1746"/>
                    <a:pt x="691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6896;p70">
              <a:extLst>
                <a:ext uri="{FF2B5EF4-FFF2-40B4-BE49-F238E27FC236}">
                  <a16:creationId xmlns:a16="http://schemas.microsoft.com/office/drawing/2014/main" id="{D1B04930-A3E1-492E-88E5-4DA8A3A35677}"/>
                </a:ext>
              </a:extLst>
            </p:cNvPr>
            <p:cNvSpPr/>
            <p:nvPr/>
          </p:nvSpPr>
          <p:spPr>
            <a:xfrm>
              <a:off x="4427500" y="1456050"/>
              <a:ext cx="415325" cy="53825"/>
            </a:xfrm>
            <a:custGeom>
              <a:avLst/>
              <a:gdLst/>
              <a:ahLst/>
              <a:cxnLst/>
              <a:rect l="l" t="t" r="r" b="b"/>
              <a:pathLst>
                <a:path w="16613" h="2153" extrusionOk="0">
                  <a:moveTo>
                    <a:pt x="8505" y="1"/>
                  </a:moveTo>
                  <a:cubicBezTo>
                    <a:pt x="7526" y="1"/>
                    <a:pt x="6565" y="120"/>
                    <a:pt x="5604" y="285"/>
                  </a:cubicBezTo>
                  <a:cubicBezTo>
                    <a:pt x="3670" y="652"/>
                    <a:pt x="1902" y="1285"/>
                    <a:pt x="0" y="1752"/>
                  </a:cubicBezTo>
                  <a:lnTo>
                    <a:pt x="1301" y="1786"/>
                  </a:lnTo>
                  <a:cubicBezTo>
                    <a:pt x="2002" y="1586"/>
                    <a:pt x="2736" y="1352"/>
                    <a:pt x="3470" y="1152"/>
                  </a:cubicBezTo>
                  <a:cubicBezTo>
                    <a:pt x="4637" y="818"/>
                    <a:pt x="5871" y="585"/>
                    <a:pt x="7072" y="485"/>
                  </a:cubicBezTo>
                  <a:cubicBezTo>
                    <a:pt x="7168" y="482"/>
                    <a:pt x="7264" y="481"/>
                    <a:pt x="7360" y="481"/>
                  </a:cubicBezTo>
                  <a:cubicBezTo>
                    <a:pt x="8590" y="481"/>
                    <a:pt x="9768" y="678"/>
                    <a:pt x="10975" y="1019"/>
                  </a:cubicBezTo>
                  <a:cubicBezTo>
                    <a:pt x="11976" y="1319"/>
                    <a:pt x="12976" y="1752"/>
                    <a:pt x="13977" y="2086"/>
                  </a:cubicBezTo>
                  <a:lnTo>
                    <a:pt x="16612" y="2153"/>
                  </a:lnTo>
                  <a:cubicBezTo>
                    <a:pt x="15278" y="1786"/>
                    <a:pt x="14044" y="1285"/>
                    <a:pt x="12776" y="818"/>
                  </a:cubicBezTo>
                  <a:cubicBezTo>
                    <a:pt x="11609" y="418"/>
                    <a:pt x="10408" y="118"/>
                    <a:pt x="9140" y="18"/>
                  </a:cubicBezTo>
                  <a:cubicBezTo>
                    <a:pt x="8928" y="6"/>
                    <a:pt x="8716" y="1"/>
                    <a:pt x="85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6897;p70">
              <a:extLst>
                <a:ext uri="{FF2B5EF4-FFF2-40B4-BE49-F238E27FC236}">
                  <a16:creationId xmlns:a16="http://schemas.microsoft.com/office/drawing/2014/main" id="{45135739-16AE-4C0F-8781-8CA74C400FE6}"/>
                </a:ext>
              </a:extLst>
            </p:cNvPr>
            <p:cNvSpPr/>
            <p:nvPr/>
          </p:nvSpPr>
          <p:spPr>
            <a:xfrm>
              <a:off x="5022925" y="1418125"/>
              <a:ext cx="793925" cy="108425"/>
            </a:xfrm>
            <a:custGeom>
              <a:avLst/>
              <a:gdLst/>
              <a:ahLst/>
              <a:cxnLst/>
              <a:rect l="l" t="t" r="r" b="b"/>
              <a:pathLst>
                <a:path w="31757" h="4337" extrusionOk="0">
                  <a:moveTo>
                    <a:pt x="31623" y="0"/>
                  </a:moveTo>
                  <a:cubicBezTo>
                    <a:pt x="30189" y="634"/>
                    <a:pt x="28788" y="1301"/>
                    <a:pt x="27353" y="1935"/>
                  </a:cubicBezTo>
                  <a:cubicBezTo>
                    <a:pt x="24897" y="2988"/>
                    <a:pt x="22319" y="4010"/>
                    <a:pt x="19561" y="4010"/>
                  </a:cubicBezTo>
                  <a:cubicBezTo>
                    <a:pt x="19435" y="4010"/>
                    <a:pt x="19308" y="4008"/>
                    <a:pt x="19181" y="4003"/>
                  </a:cubicBezTo>
                  <a:cubicBezTo>
                    <a:pt x="16479" y="3937"/>
                    <a:pt x="13977" y="2669"/>
                    <a:pt x="11309" y="2302"/>
                  </a:cubicBezTo>
                  <a:cubicBezTo>
                    <a:pt x="10671" y="2209"/>
                    <a:pt x="10033" y="2167"/>
                    <a:pt x="9397" y="2167"/>
                  </a:cubicBezTo>
                  <a:cubicBezTo>
                    <a:pt x="7538" y="2167"/>
                    <a:pt x="5693" y="2522"/>
                    <a:pt x="3903" y="2969"/>
                  </a:cubicBezTo>
                  <a:cubicBezTo>
                    <a:pt x="2602" y="3269"/>
                    <a:pt x="1301" y="3636"/>
                    <a:pt x="0" y="3870"/>
                  </a:cubicBezTo>
                  <a:lnTo>
                    <a:pt x="1502" y="3937"/>
                  </a:lnTo>
                  <a:cubicBezTo>
                    <a:pt x="1635" y="3870"/>
                    <a:pt x="1768" y="3870"/>
                    <a:pt x="1902" y="3837"/>
                  </a:cubicBezTo>
                  <a:cubicBezTo>
                    <a:pt x="4089" y="3267"/>
                    <a:pt x="6384" y="2644"/>
                    <a:pt x="8690" y="2644"/>
                  </a:cubicBezTo>
                  <a:cubicBezTo>
                    <a:pt x="8951" y="2644"/>
                    <a:pt x="9213" y="2652"/>
                    <a:pt x="9474" y="2669"/>
                  </a:cubicBezTo>
                  <a:cubicBezTo>
                    <a:pt x="11842" y="2836"/>
                    <a:pt x="14077" y="3803"/>
                    <a:pt x="16345" y="4270"/>
                  </a:cubicBezTo>
                  <a:lnTo>
                    <a:pt x="20749" y="4337"/>
                  </a:lnTo>
                  <a:cubicBezTo>
                    <a:pt x="24618" y="3837"/>
                    <a:pt x="28121" y="1835"/>
                    <a:pt x="31756" y="301"/>
                  </a:cubicBezTo>
                  <a:lnTo>
                    <a:pt x="3162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6898;p70">
              <a:extLst>
                <a:ext uri="{FF2B5EF4-FFF2-40B4-BE49-F238E27FC236}">
                  <a16:creationId xmlns:a16="http://schemas.microsoft.com/office/drawing/2014/main" id="{832604A6-8309-4AB2-BEF2-6FF0BCA1D0DB}"/>
                </a:ext>
              </a:extLst>
            </p:cNvPr>
            <p:cNvSpPr/>
            <p:nvPr/>
          </p:nvSpPr>
          <p:spPr>
            <a:xfrm>
              <a:off x="4063900" y="1256500"/>
              <a:ext cx="1672050" cy="84325"/>
            </a:xfrm>
            <a:custGeom>
              <a:avLst/>
              <a:gdLst/>
              <a:ahLst/>
              <a:cxnLst/>
              <a:rect l="l" t="t" r="r" b="b"/>
              <a:pathLst>
                <a:path w="66882" h="3373" extrusionOk="0">
                  <a:moveTo>
                    <a:pt x="46468" y="1"/>
                  </a:moveTo>
                  <a:cubicBezTo>
                    <a:pt x="45090" y="1"/>
                    <a:pt x="43716" y="217"/>
                    <a:pt x="42364" y="628"/>
                  </a:cubicBezTo>
                  <a:cubicBezTo>
                    <a:pt x="40496" y="1228"/>
                    <a:pt x="38762" y="2229"/>
                    <a:pt x="36827" y="2663"/>
                  </a:cubicBezTo>
                  <a:cubicBezTo>
                    <a:pt x="36221" y="2819"/>
                    <a:pt x="35593" y="2884"/>
                    <a:pt x="34968" y="2884"/>
                  </a:cubicBezTo>
                  <a:cubicBezTo>
                    <a:pt x="34526" y="2884"/>
                    <a:pt x="34086" y="2851"/>
                    <a:pt x="33658" y="2796"/>
                  </a:cubicBezTo>
                  <a:cubicBezTo>
                    <a:pt x="32657" y="2663"/>
                    <a:pt x="31723" y="2262"/>
                    <a:pt x="30823" y="1795"/>
                  </a:cubicBezTo>
                  <a:cubicBezTo>
                    <a:pt x="29822" y="1328"/>
                    <a:pt x="28855" y="828"/>
                    <a:pt x="27821" y="461"/>
                  </a:cubicBezTo>
                  <a:cubicBezTo>
                    <a:pt x="27226" y="250"/>
                    <a:pt x="26642" y="160"/>
                    <a:pt x="26044" y="160"/>
                  </a:cubicBezTo>
                  <a:cubicBezTo>
                    <a:pt x="25602" y="160"/>
                    <a:pt x="25153" y="209"/>
                    <a:pt x="24685" y="294"/>
                  </a:cubicBezTo>
                  <a:cubicBezTo>
                    <a:pt x="23351" y="595"/>
                    <a:pt x="22150" y="1128"/>
                    <a:pt x="20949" y="1629"/>
                  </a:cubicBezTo>
                  <a:cubicBezTo>
                    <a:pt x="19857" y="2049"/>
                    <a:pt x="18789" y="2328"/>
                    <a:pt x="17646" y="2328"/>
                  </a:cubicBezTo>
                  <a:cubicBezTo>
                    <a:pt x="17427" y="2328"/>
                    <a:pt x="17205" y="2317"/>
                    <a:pt x="16980" y="2296"/>
                  </a:cubicBezTo>
                  <a:cubicBezTo>
                    <a:pt x="14144" y="2062"/>
                    <a:pt x="11509" y="795"/>
                    <a:pt x="8674" y="394"/>
                  </a:cubicBezTo>
                  <a:cubicBezTo>
                    <a:pt x="7905" y="278"/>
                    <a:pt x="7124" y="224"/>
                    <a:pt x="6340" y="224"/>
                  </a:cubicBezTo>
                  <a:cubicBezTo>
                    <a:pt x="4197" y="224"/>
                    <a:pt x="2028" y="627"/>
                    <a:pt x="1" y="1262"/>
                  </a:cubicBezTo>
                  <a:cubicBezTo>
                    <a:pt x="34" y="1395"/>
                    <a:pt x="34" y="1495"/>
                    <a:pt x="34" y="1629"/>
                  </a:cubicBezTo>
                  <a:cubicBezTo>
                    <a:pt x="2069" y="980"/>
                    <a:pt x="4156" y="644"/>
                    <a:pt x="6295" y="644"/>
                  </a:cubicBezTo>
                  <a:cubicBezTo>
                    <a:pt x="6576" y="644"/>
                    <a:pt x="6857" y="650"/>
                    <a:pt x="7139" y="661"/>
                  </a:cubicBezTo>
                  <a:cubicBezTo>
                    <a:pt x="10008" y="795"/>
                    <a:pt x="12676" y="2062"/>
                    <a:pt x="15478" y="2563"/>
                  </a:cubicBezTo>
                  <a:cubicBezTo>
                    <a:pt x="16126" y="2676"/>
                    <a:pt x="16773" y="2742"/>
                    <a:pt x="17421" y="2742"/>
                  </a:cubicBezTo>
                  <a:cubicBezTo>
                    <a:pt x="18108" y="2742"/>
                    <a:pt x="18794" y="2668"/>
                    <a:pt x="19481" y="2496"/>
                  </a:cubicBezTo>
                  <a:cubicBezTo>
                    <a:pt x="20716" y="2229"/>
                    <a:pt x="21950" y="1629"/>
                    <a:pt x="23151" y="1162"/>
                  </a:cubicBezTo>
                  <a:cubicBezTo>
                    <a:pt x="23990" y="856"/>
                    <a:pt x="24888" y="570"/>
                    <a:pt x="25785" y="570"/>
                  </a:cubicBezTo>
                  <a:cubicBezTo>
                    <a:pt x="26064" y="570"/>
                    <a:pt x="26343" y="598"/>
                    <a:pt x="26620" y="661"/>
                  </a:cubicBezTo>
                  <a:cubicBezTo>
                    <a:pt x="27654" y="928"/>
                    <a:pt x="28621" y="1462"/>
                    <a:pt x="29589" y="1929"/>
                  </a:cubicBezTo>
                  <a:cubicBezTo>
                    <a:pt x="30456" y="2396"/>
                    <a:pt x="31423" y="2896"/>
                    <a:pt x="32357" y="3130"/>
                  </a:cubicBezTo>
                  <a:cubicBezTo>
                    <a:pt x="33027" y="3297"/>
                    <a:pt x="33710" y="3373"/>
                    <a:pt x="34399" y="3373"/>
                  </a:cubicBezTo>
                  <a:cubicBezTo>
                    <a:pt x="34807" y="3373"/>
                    <a:pt x="35216" y="3346"/>
                    <a:pt x="35626" y="3297"/>
                  </a:cubicBezTo>
                  <a:cubicBezTo>
                    <a:pt x="37594" y="3096"/>
                    <a:pt x="39329" y="2162"/>
                    <a:pt x="41163" y="1462"/>
                  </a:cubicBezTo>
                  <a:cubicBezTo>
                    <a:pt x="42742" y="821"/>
                    <a:pt x="44411" y="453"/>
                    <a:pt x="46090" y="453"/>
                  </a:cubicBezTo>
                  <a:cubicBezTo>
                    <a:pt x="46683" y="453"/>
                    <a:pt x="47277" y="499"/>
                    <a:pt x="47868" y="595"/>
                  </a:cubicBezTo>
                  <a:cubicBezTo>
                    <a:pt x="50337" y="995"/>
                    <a:pt x="52638" y="1996"/>
                    <a:pt x="55040" y="2496"/>
                  </a:cubicBezTo>
                  <a:cubicBezTo>
                    <a:pt x="56411" y="2790"/>
                    <a:pt x="57817" y="2900"/>
                    <a:pt x="59231" y="2900"/>
                  </a:cubicBezTo>
                  <a:cubicBezTo>
                    <a:pt x="60224" y="2900"/>
                    <a:pt x="61221" y="2845"/>
                    <a:pt x="62212" y="2763"/>
                  </a:cubicBezTo>
                  <a:cubicBezTo>
                    <a:pt x="63813" y="2596"/>
                    <a:pt x="65347" y="2396"/>
                    <a:pt x="66882" y="2096"/>
                  </a:cubicBezTo>
                  <a:lnTo>
                    <a:pt x="66748" y="1762"/>
                  </a:lnTo>
                  <a:cubicBezTo>
                    <a:pt x="65814" y="1929"/>
                    <a:pt x="64814" y="2062"/>
                    <a:pt x="63846" y="2162"/>
                  </a:cubicBezTo>
                  <a:cubicBezTo>
                    <a:pt x="62453" y="2339"/>
                    <a:pt x="61036" y="2458"/>
                    <a:pt x="59624" y="2458"/>
                  </a:cubicBezTo>
                  <a:cubicBezTo>
                    <a:pt x="58635" y="2458"/>
                    <a:pt x="57649" y="2400"/>
                    <a:pt x="56675" y="2262"/>
                  </a:cubicBezTo>
                  <a:cubicBezTo>
                    <a:pt x="54173" y="1896"/>
                    <a:pt x="51838" y="928"/>
                    <a:pt x="49369" y="328"/>
                  </a:cubicBezTo>
                  <a:cubicBezTo>
                    <a:pt x="48406" y="107"/>
                    <a:pt x="47436" y="1"/>
                    <a:pt x="464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6899;p70">
              <a:extLst>
                <a:ext uri="{FF2B5EF4-FFF2-40B4-BE49-F238E27FC236}">
                  <a16:creationId xmlns:a16="http://schemas.microsoft.com/office/drawing/2014/main" id="{A2466367-5F1A-4A68-ACC3-F4ABF67E488F}"/>
                </a:ext>
              </a:extLst>
            </p:cNvPr>
            <p:cNvSpPr/>
            <p:nvPr/>
          </p:nvSpPr>
          <p:spPr>
            <a:xfrm>
              <a:off x="4046283" y="1015679"/>
              <a:ext cx="1843825" cy="509575"/>
            </a:xfrm>
            <a:custGeom>
              <a:avLst/>
              <a:gdLst/>
              <a:ahLst/>
              <a:cxnLst/>
              <a:rect l="l" t="t" r="r" b="b"/>
              <a:pathLst>
                <a:path w="73753" h="20383" fill="none" extrusionOk="0">
                  <a:moveTo>
                    <a:pt x="73753" y="20382"/>
                  </a:moveTo>
                  <a:lnTo>
                    <a:pt x="39095" y="19682"/>
                  </a:lnTo>
                  <a:lnTo>
                    <a:pt x="1168" y="18948"/>
                  </a:lnTo>
                  <a:lnTo>
                    <a:pt x="934" y="15612"/>
                  </a:lnTo>
                  <a:cubicBezTo>
                    <a:pt x="901" y="14945"/>
                    <a:pt x="867" y="14211"/>
                    <a:pt x="834" y="13444"/>
                  </a:cubicBezTo>
                  <a:cubicBezTo>
                    <a:pt x="701" y="11175"/>
                    <a:pt x="534" y="8540"/>
                    <a:pt x="367" y="6205"/>
                  </a:cubicBezTo>
                  <a:cubicBezTo>
                    <a:pt x="334" y="5505"/>
                    <a:pt x="267" y="4804"/>
                    <a:pt x="234" y="4170"/>
                  </a:cubicBezTo>
                  <a:cubicBezTo>
                    <a:pt x="100" y="1835"/>
                    <a:pt x="0" y="134"/>
                    <a:pt x="0" y="1"/>
                  </a:cubicBezTo>
                  <a:lnTo>
                    <a:pt x="234" y="1"/>
                  </a:lnTo>
                  <a:lnTo>
                    <a:pt x="72886" y="468"/>
                  </a:lnTo>
                  <a:lnTo>
                    <a:pt x="71251" y="3637"/>
                  </a:lnTo>
                  <a:lnTo>
                    <a:pt x="69483" y="7039"/>
                  </a:lnTo>
                  <a:lnTo>
                    <a:pt x="67448" y="11042"/>
                  </a:lnTo>
                  <a:lnTo>
                    <a:pt x="69483" y="14078"/>
                  </a:lnTo>
                  <a:lnTo>
                    <a:pt x="71551" y="17080"/>
                  </a:lnTo>
                  <a:close/>
                </a:path>
              </a:pathLst>
            </a:custGeom>
            <a:grpFill/>
            <a:ln w="7500" cap="rnd" cmpd="sng">
              <a:solidFill>
                <a:srgbClr val="00000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6900;p70">
              <a:extLst>
                <a:ext uri="{FF2B5EF4-FFF2-40B4-BE49-F238E27FC236}">
                  <a16:creationId xmlns:a16="http://schemas.microsoft.com/office/drawing/2014/main" id="{CF838CDF-93D5-474E-851C-230D1BA1B3D9}"/>
                </a:ext>
              </a:extLst>
            </p:cNvPr>
            <p:cNvSpPr/>
            <p:nvPr/>
          </p:nvSpPr>
          <p:spPr>
            <a:xfrm>
              <a:off x="4009739" y="1000146"/>
              <a:ext cx="1848771" cy="519575"/>
            </a:xfrm>
            <a:custGeom>
              <a:avLst/>
              <a:gdLst/>
              <a:ahLst/>
              <a:cxnLst/>
              <a:rect l="l" t="t" r="r" b="b"/>
              <a:pathLst>
                <a:path w="73687" h="20783" extrusionOk="0">
                  <a:moveTo>
                    <a:pt x="1" y="1"/>
                  </a:moveTo>
                  <a:lnTo>
                    <a:pt x="1" y="134"/>
                  </a:lnTo>
                  <a:cubicBezTo>
                    <a:pt x="1" y="401"/>
                    <a:pt x="34" y="1068"/>
                    <a:pt x="67" y="1936"/>
                  </a:cubicBezTo>
                  <a:cubicBezTo>
                    <a:pt x="101" y="2069"/>
                    <a:pt x="101" y="2236"/>
                    <a:pt x="101" y="2336"/>
                  </a:cubicBezTo>
                  <a:cubicBezTo>
                    <a:pt x="168" y="2936"/>
                    <a:pt x="201" y="3570"/>
                    <a:pt x="234" y="4271"/>
                  </a:cubicBezTo>
                  <a:cubicBezTo>
                    <a:pt x="268" y="4905"/>
                    <a:pt x="334" y="5605"/>
                    <a:pt x="368" y="6306"/>
                  </a:cubicBezTo>
                  <a:cubicBezTo>
                    <a:pt x="434" y="7773"/>
                    <a:pt x="568" y="9374"/>
                    <a:pt x="668" y="10875"/>
                  </a:cubicBezTo>
                  <a:cubicBezTo>
                    <a:pt x="701" y="10976"/>
                    <a:pt x="701" y="11109"/>
                    <a:pt x="701" y="11242"/>
                  </a:cubicBezTo>
                  <a:cubicBezTo>
                    <a:pt x="735" y="12043"/>
                    <a:pt x="768" y="12777"/>
                    <a:pt x="835" y="13477"/>
                  </a:cubicBezTo>
                  <a:cubicBezTo>
                    <a:pt x="835" y="13644"/>
                    <a:pt x="868" y="13811"/>
                    <a:pt x="868" y="13978"/>
                  </a:cubicBezTo>
                  <a:cubicBezTo>
                    <a:pt x="868" y="14578"/>
                    <a:pt x="901" y="15145"/>
                    <a:pt x="935" y="15646"/>
                  </a:cubicBezTo>
                  <a:cubicBezTo>
                    <a:pt x="935" y="15912"/>
                    <a:pt x="1001" y="16113"/>
                    <a:pt x="1001" y="16313"/>
                  </a:cubicBezTo>
                  <a:cubicBezTo>
                    <a:pt x="1035" y="16980"/>
                    <a:pt x="1035" y="17547"/>
                    <a:pt x="1068" y="17981"/>
                  </a:cubicBezTo>
                  <a:cubicBezTo>
                    <a:pt x="1068" y="18247"/>
                    <a:pt x="1102" y="18414"/>
                    <a:pt x="1102" y="18581"/>
                  </a:cubicBezTo>
                  <a:cubicBezTo>
                    <a:pt x="1168" y="18881"/>
                    <a:pt x="1168" y="19048"/>
                    <a:pt x="1168" y="19048"/>
                  </a:cubicBezTo>
                  <a:lnTo>
                    <a:pt x="4237" y="19115"/>
                  </a:lnTo>
                  <a:lnTo>
                    <a:pt x="7206" y="19215"/>
                  </a:lnTo>
                  <a:lnTo>
                    <a:pt x="15178" y="19415"/>
                  </a:lnTo>
                  <a:lnTo>
                    <a:pt x="16446" y="19448"/>
                  </a:lnTo>
                  <a:lnTo>
                    <a:pt x="29122" y="19748"/>
                  </a:lnTo>
                  <a:lnTo>
                    <a:pt x="31757" y="19815"/>
                  </a:lnTo>
                  <a:lnTo>
                    <a:pt x="38862" y="19982"/>
                  </a:lnTo>
                  <a:lnTo>
                    <a:pt x="38929" y="19982"/>
                  </a:lnTo>
                  <a:lnTo>
                    <a:pt x="40430" y="20049"/>
                  </a:lnTo>
                  <a:lnTo>
                    <a:pt x="55274" y="20382"/>
                  </a:lnTo>
                  <a:lnTo>
                    <a:pt x="59677" y="20449"/>
                  </a:lnTo>
                  <a:lnTo>
                    <a:pt x="73687" y="20783"/>
                  </a:lnTo>
                  <a:lnTo>
                    <a:pt x="71318" y="17147"/>
                  </a:lnTo>
                  <a:lnTo>
                    <a:pt x="70718" y="16246"/>
                  </a:lnTo>
                  <a:lnTo>
                    <a:pt x="70484" y="15912"/>
                  </a:lnTo>
                  <a:lnTo>
                    <a:pt x="70051" y="15245"/>
                  </a:lnTo>
                  <a:lnTo>
                    <a:pt x="69284" y="14144"/>
                  </a:lnTo>
                  <a:lnTo>
                    <a:pt x="68450" y="12944"/>
                  </a:lnTo>
                  <a:lnTo>
                    <a:pt x="67549" y="11609"/>
                  </a:lnTo>
                  <a:lnTo>
                    <a:pt x="67315" y="11276"/>
                  </a:lnTo>
                  <a:lnTo>
                    <a:pt x="67282" y="11242"/>
                  </a:lnTo>
                  <a:lnTo>
                    <a:pt x="69450" y="7073"/>
                  </a:lnTo>
                  <a:lnTo>
                    <a:pt x="71218" y="3670"/>
                  </a:lnTo>
                  <a:lnTo>
                    <a:pt x="72886" y="468"/>
                  </a:lnTo>
                  <a:lnTo>
                    <a:pt x="69217" y="435"/>
                  </a:lnTo>
                  <a:lnTo>
                    <a:pt x="68249" y="43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28575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lang="en-US" sz="3200" kern="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  <a:sym typeface="Arial"/>
                </a:rPr>
                <a:t>Sau mỗi giờ xe máy gần xe đạp là: 36 - 12 = 24 (km)</a:t>
              </a:r>
              <a:endParaRPr kumimoji="0" sz="32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</p:grpSp>
      <p:pic>
        <p:nvPicPr>
          <p:cNvPr id="53" name="Picture 52">
            <a:extLst>
              <a:ext uri="{FF2B5EF4-FFF2-40B4-BE49-F238E27FC236}">
                <a16:creationId xmlns:a16="http://schemas.microsoft.com/office/drawing/2014/main" id="{651CCA4E-0CA2-467E-9CC1-AA7BA549693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 flipV="1">
            <a:off x="995006" y="5006306"/>
            <a:ext cx="1176440" cy="998013"/>
          </a:xfrm>
          <a:prstGeom prst="rect">
            <a:avLst/>
          </a:prstGeom>
        </p:spPr>
      </p:pic>
      <p:grpSp>
        <p:nvGrpSpPr>
          <p:cNvPr id="54" name="Google Shape;6886;p70">
            <a:extLst>
              <a:ext uri="{FF2B5EF4-FFF2-40B4-BE49-F238E27FC236}">
                <a16:creationId xmlns:a16="http://schemas.microsoft.com/office/drawing/2014/main" id="{1912970F-2F12-40E6-A0B7-C2A63C975576}"/>
              </a:ext>
            </a:extLst>
          </p:cNvPr>
          <p:cNvGrpSpPr/>
          <p:nvPr/>
        </p:nvGrpSpPr>
        <p:grpSpPr>
          <a:xfrm>
            <a:off x="2440027" y="5076267"/>
            <a:ext cx="9002789" cy="1636258"/>
            <a:chOff x="5760825" y="1575211"/>
            <a:chExt cx="1942160" cy="551645"/>
          </a:xfrm>
        </p:grpSpPr>
        <p:grpSp>
          <p:nvGrpSpPr>
            <p:cNvPr id="55" name="Google Shape;6887;p70">
              <a:extLst>
                <a:ext uri="{FF2B5EF4-FFF2-40B4-BE49-F238E27FC236}">
                  <a16:creationId xmlns:a16="http://schemas.microsoft.com/office/drawing/2014/main" id="{1DF12010-C1FB-4CFD-A92F-20D019BE0CDF}"/>
                </a:ext>
              </a:extLst>
            </p:cNvPr>
            <p:cNvGrpSpPr/>
            <p:nvPr/>
          </p:nvGrpSpPr>
          <p:grpSpPr>
            <a:xfrm>
              <a:off x="5760825" y="1575211"/>
              <a:ext cx="1939750" cy="551645"/>
              <a:chOff x="5760825" y="1575211"/>
              <a:chExt cx="1939750" cy="551645"/>
            </a:xfrm>
          </p:grpSpPr>
          <p:sp>
            <p:nvSpPr>
              <p:cNvPr id="57" name="Google Shape;6888;p70">
                <a:extLst>
                  <a:ext uri="{FF2B5EF4-FFF2-40B4-BE49-F238E27FC236}">
                    <a16:creationId xmlns:a16="http://schemas.microsoft.com/office/drawing/2014/main" id="{3D689413-9E62-48E6-8217-5BBC3906068E}"/>
                  </a:ext>
                </a:extLst>
              </p:cNvPr>
              <p:cNvSpPr/>
              <p:nvPr/>
            </p:nvSpPr>
            <p:spPr>
              <a:xfrm>
                <a:off x="5760825" y="1583931"/>
                <a:ext cx="1939750" cy="542925"/>
              </a:xfrm>
              <a:custGeom>
                <a:avLst/>
                <a:gdLst/>
                <a:ahLst/>
                <a:cxnLst/>
                <a:rect l="l" t="t" r="r" b="b"/>
                <a:pathLst>
                  <a:path w="77590" h="21717" extrusionOk="0">
                    <a:moveTo>
                      <a:pt x="701" y="1"/>
                    </a:moveTo>
                    <a:cubicBezTo>
                      <a:pt x="701" y="534"/>
                      <a:pt x="1" y="20849"/>
                      <a:pt x="1" y="20849"/>
                    </a:cubicBezTo>
                    <a:lnTo>
                      <a:pt x="65981" y="21716"/>
                    </a:lnTo>
                    <a:lnTo>
                      <a:pt x="77590" y="13177"/>
                    </a:lnTo>
                    <a:lnTo>
                      <a:pt x="67783" y="3703"/>
                    </a:lnTo>
                    <a:lnTo>
                      <a:pt x="70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6889;p70">
                <a:extLst>
                  <a:ext uri="{FF2B5EF4-FFF2-40B4-BE49-F238E27FC236}">
                    <a16:creationId xmlns:a16="http://schemas.microsoft.com/office/drawing/2014/main" id="{A455CD08-7AE1-4E6B-ADA6-1E6F0E1C0F59}"/>
                  </a:ext>
                </a:extLst>
              </p:cNvPr>
              <p:cNvSpPr/>
              <p:nvPr/>
            </p:nvSpPr>
            <p:spPr>
              <a:xfrm>
                <a:off x="5764162" y="1575211"/>
                <a:ext cx="1933075" cy="527529"/>
              </a:xfrm>
              <a:custGeom>
                <a:avLst/>
                <a:gdLst/>
                <a:ahLst/>
                <a:cxnLst/>
                <a:rect l="l" t="t" r="r" b="b"/>
                <a:pathLst>
                  <a:path w="77590" h="21717" extrusionOk="0">
                    <a:moveTo>
                      <a:pt x="701" y="1"/>
                    </a:moveTo>
                    <a:cubicBezTo>
                      <a:pt x="701" y="535"/>
                      <a:pt x="1" y="20849"/>
                      <a:pt x="1" y="20849"/>
                    </a:cubicBezTo>
                    <a:lnTo>
                      <a:pt x="65981" y="21716"/>
                    </a:lnTo>
                    <a:lnTo>
                      <a:pt x="77590" y="13177"/>
                    </a:lnTo>
                    <a:lnTo>
                      <a:pt x="67783" y="3703"/>
                    </a:lnTo>
                    <a:lnTo>
                      <a:pt x="701" y="1"/>
                    </a:lnTo>
                    <a:close/>
                  </a:path>
                </a:pathLst>
              </a:custGeom>
              <a:solidFill>
                <a:srgbClr val="D4B2F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3600" b="0" i="0" u="none" strike="noStrike" kern="0" cap="none" spc="0" normalizeH="0" baseline="0" noProof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  <a:sym typeface="Arial"/>
                  </a:rPr>
                  <a:t>Hiệu vận tốc xe máy và xe đạp là 24 km/ giờ</a:t>
                </a:r>
                <a:endParaRPr kumimoji="0" sz="3600" b="0" i="0" u="none" strike="noStrike" kern="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  <a:sym typeface="Arial"/>
                </a:endParaRPr>
              </a:p>
            </p:txBody>
          </p:sp>
        </p:grpSp>
        <p:sp>
          <p:nvSpPr>
            <p:cNvPr id="56" name="Google Shape;6890;p70">
              <a:extLst>
                <a:ext uri="{FF2B5EF4-FFF2-40B4-BE49-F238E27FC236}">
                  <a16:creationId xmlns:a16="http://schemas.microsoft.com/office/drawing/2014/main" id="{F7AFD3A6-F68C-45D8-99E8-CAD06007F8CC}"/>
                </a:ext>
              </a:extLst>
            </p:cNvPr>
            <p:cNvSpPr/>
            <p:nvPr/>
          </p:nvSpPr>
          <p:spPr>
            <a:xfrm>
              <a:off x="5763260" y="1580771"/>
              <a:ext cx="1939725" cy="543750"/>
            </a:xfrm>
            <a:custGeom>
              <a:avLst/>
              <a:gdLst/>
              <a:ahLst/>
              <a:cxnLst/>
              <a:rect l="l" t="t" r="r" b="b"/>
              <a:pathLst>
                <a:path w="77589" h="21750" fill="none" extrusionOk="0">
                  <a:moveTo>
                    <a:pt x="701" y="1"/>
                  </a:moveTo>
                  <a:cubicBezTo>
                    <a:pt x="701" y="568"/>
                    <a:pt x="0" y="20849"/>
                    <a:pt x="0" y="20849"/>
                  </a:cubicBezTo>
                  <a:lnTo>
                    <a:pt x="66014" y="21750"/>
                  </a:lnTo>
                  <a:lnTo>
                    <a:pt x="77589" y="13177"/>
                  </a:lnTo>
                  <a:lnTo>
                    <a:pt x="67815" y="3737"/>
                  </a:lnTo>
                  <a:close/>
                </a:path>
              </a:pathLst>
            </a:custGeom>
            <a:solidFill>
              <a:srgbClr val="F3B0DB"/>
            </a:solidFill>
            <a:ln w="19050" cap="rnd" cmpd="sng">
              <a:solidFill>
                <a:srgbClr val="00000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2312456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9EC74A6F-AFCB-4282-A31B-8C655A658228}"/>
              </a:ext>
            </a:extLst>
          </p:cNvPr>
          <p:cNvSpPr txBox="1"/>
          <p:nvPr/>
        </p:nvSpPr>
        <p:spPr>
          <a:xfrm>
            <a:off x="507973" y="145473"/>
            <a:ext cx="11176054" cy="3318986"/>
          </a:xfrm>
          <a:prstGeom prst="roundRect">
            <a:avLst>
              <a:gd name="adj" fmla="val 12100"/>
            </a:avLst>
          </a:prstGeom>
          <a:solidFill>
            <a:schemeClr val="bg1"/>
          </a:solidFill>
          <a:ln w="38100">
            <a:solidFill>
              <a:schemeClr val="tx1"/>
            </a:solidFill>
          </a:ln>
          <a:effectLst>
            <a:outerShdw dist="152400" dir="2700000" algn="tl" rotWithShape="0">
              <a:schemeClr val="tx1"/>
            </a:outerShdw>
          </a:effectLst>
        </p:spPr>
        <p:txBody>
          <a:bodyPr wrap="square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0349E3F5-26CC-40A1-97BA-9845F32D95AC}"/>
              </a:ext>
            </a:extLst>
          </p:cNvPr>
          <p:cNvCxnSpPr>
            <a:cxnSpLocks/>
          </p:cNvCxnSpPr>
          <p:nvPr/>
        </p:nvCxnSpPr>
        <p:spPr>
          <a:xfrm flipV="1">
            <a:off x="1967218" y="1992919"/>
            <a:ext cx="9241798" cy="2"/>
          </a:xfrm>
          <a:prstGeom prst="line">
            <a:avLst/>
          </a:prstGeom>
          <a:ln w="76200">
            <a:solidFill>
              <a:srgbClr val="C00000"/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7" name="TextBox 6">
            <a:extLst>
              <a:ext uri="{FF2B5EF4-FFF2-40B4-BE49-F238E27FC236}">
                <a16:creationId xmlns:a16="http://schemas.microsoft.com/office/drawing/2014/main" id="{203CBBC0-8FF5-4381-8F3F-11388A3F4F0B}"/>
              </a:ext>
            </a:extLst>
          </p:cNvPr>
          <p:cNvSpPr txBox="1"/>
          <p:nvPr/>
        </p:nvSpPr>
        <p:spPr>
          <a:xfrm>
            <a:off x="1633569" y="2105819"/>
            <a:ext cx="46519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DB50CFC-3342-4F14-87D4-D16A715817A4}"/>
              </a:ext>
            </a:extLst>
          </p:cNvPr>
          <p:cNvSpPr txBox="1"/>
          <p:nvPr/>
        </p:nvSpPr>
        <p:spPr>
          <a:xfrm>
            <a:off x="5086831" y="2110393"/>
            <a:ext cx="44275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B22AD7D-C0C9-4308-A86B-FD543D318097}"/>
              </a:ext>
            </a:extLst>
          </p:cNvPr>
          <p:cNvSpPr txBox="1"/>
          <p:nvPr/>
        </p:nvSpPr>
        <p:spPr>
          <a:xfrm>
            <a:off x="10945111" y="2085614"/>
            <a:ext cx="42832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</a:t>
            </a:r>
          </a:p>
        </p:txBody>
      </p: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502D1031-7DCE-4743-A785-E3838415324B}"/>
              </a:ext>
            </a:extLst>
          </p:cNvPr>
          <p:cNvCxnSpPr>
            <a:cxnSpLocks/>
          </p:cNvCxnSpPr>
          <p:nvPr/>
        </p:nvCxnSpPr>
        <p:spPr>
          <a:xfrm>
            <a:off x="6214224" y="928760"/>
            <a:ext cx="1150384" cy="0"/>
          </a:xfrm>
          <a:prstGeom prst="straightConnector1">
            <a:avLst/>
          </a:prstGeom>
          <a:ln w="57150">
            <a:solidFill>
              <a:srgbClr val="0070C0"/>
            </a:solidFill>
            <a:tailEnd type="arrow"/>
          </a:ln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5BC69D48-AA1B-4C90-86CA-593EF1CCBB05}"/>
              </a:ext>
            </a:extLst>
          </p:cNvPr>
          <p:cNvSpPr txBox="1"/>
          <p:nvPr/>
        </p:nvSpPr>
        <p:spPr>
          <a:xfrm>
            <a:off x="2968266" y="2677415"/>
            <a:ext cx="124906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48km</a:t>
            </a:r>
          </a:p>
        </p:txBody>
      </p:sp>
      <p:sp>
        <p:nvSpPr>
          <p:cNvPr id="12" name="Right Bracket 11">
            <a:extLst>
              <a:ext uri="{FF2B5EF4-FFF2-40B4-BE49-F238E27FC236}">
                <a16:creationId xmlns:a16="http://schemas.microsoft.com/office/drawing/2014/main" id="{6B6F4811-BC85-4847-A548-6AB257815630}"/>
              </a:ext>
            </a:extLst>
          </p:cNvPr>
          <p:cNvSpPr/>
          <p:nvPr/>
        </p:nvSpPr>
        <p:spPr>
          <a:xfrm rot="5400000">
            <a:off x="3378275" y="574982"/>
            <a:ext cx="514348" cy="3312485"/>
          </a:xfrm>
          <a:prstGeom prst="rightBracket">
            <a:avLst>
              <a:gd name="adj" fmla="val 272126"/>
            </a:avLst>
          </a:prstGeom>
          <a:ln w="3810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F9AFD3DE-8AFD-4AB4-89BC-FD1666DF3F9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28382" y="1474738"/>
            <a:ext cx="533400" cy="5334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0914A385-95C6-429D-AA0D-E0871251ABB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12771" y="1463612"/>
            <a:ext cx="533400" cy="533400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EF62D502-BA7F-4657-9702-B449BA6C1B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16148" y="1474738"/>
            <a:ext cx="533400" cy="533400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711B4155-B1FA-4887-B06D-7FB667C7DC7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85001" y="1019364"/>
            <a:ext cx="1909216" cy="1073935"/>
          </a:xfrm>
          <a:prstGeom prst="rect">
            <a:avLst/>
          </a:prstGeom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id="{5D3ECB29-CE5C-484D-BDE9-842019520A1B}"/>
              </a:ext>
            </a:extLst>
          </p:cNvPr>
          <p:cNvSpPr txBox="1"/>
          <p:nvPr/>
        </p:nvSpPr>
        <p:spPr>
          <a:xfrm>
            <a:off x="5616784" y="2105819"/>
            <a:ext cx="28226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04AB67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v = 12 km/giờ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04AB67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FB94D814-4A75-42C9-B415-7E9B2E6CD561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28" r="31184" b="1"/>
          <a:stretch/>
        </p:blipFill>
        <p:spPr>
          <a:xfrm>
            <a:off x="1866165" y="928760"/>
            <a:ext cx="1424382" cy="1142999"/>
          </a:xfrm>
          <a:prstGeom prst="rect">
            <a:avLst/>
          </a:prstGeom>
        </p:spPr>
      </p:pic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id="{CE830182-01F5-48DA-B53C-18F14E0511F2}"/>
              </a:ext>
            </a:extLst>
          </p:cNvPr>
          <p:cNvCxnSpPr>
            <a:cxnSpLocks/>
          </p:cNvCxnSpPr>
          <p:nvPr/>
        </p:nvCxnSpPr>
        <p:spPr>
          <a:xfrm>
            <a:off x="2469619" y="914905"/>
            <a:ext cx="1150384" cy="0"/>
          </a:xfrm>
          <a:prstGeom prst="straightConnector1">
            <a:avLst/>
          </a:prstGeom>
          <a:ln w="57150">
            <a:solidFill>
              <a:srgbClr val="0070C0"/>
            </a:solidFill>
            <a:tailEnd type="arrow"/>
          </a:ln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F0AF44F1-5DA4-4CD1-9F79-77A661900000}"/>
              </a:ext>
            </a:extLst>
          </p:cNvPr>
          <p:cNvSpPr txBox="1"/>
          <p:nvPr/>
        </p:nvSpPr>
        <p:spPr>
          <a:xfrm>
            <a:off x="838200" y="152400"/>
            <a:ext cx="28226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04AB67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v = 36 km/giờ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04AB67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54" name="Google Shape;6886;p70">
            <a:extLst>
              <a:ext uri="{FF2B5EF4-FFF2-40B4-BE49-F238E27FC236}">
                <a16:creationId xmlns:a16="http://schemas.microsoft.com/office/drawing/2014/main" id="{1912970F-2F12-40E6-A0B7-C2A63C975576}"/>
              </a:ext>
            </a:extLst>
          </p:cNvPr>
          <p:cNvGrpSpPr/>
          <p:nvPr/>
        </p:nvGrpSpPr>
        <p:grpSpPr>
          <a:xfrm>
            <a:off x="1932139" y="3795487"/>
            <a:ext cx="9441294" cy="1149007"/>
            <a:chOff x="5757512" y="1574532"/>
            <a:chExt cx="1943063" cy="552324"/>
          </a:xfrm>
        </p:grpSpPr>
        <p:grpSp>
          <p:nvGrpSpPr>
            <p:cNvPr id="55" name="Google Shape;6887;p70">
              <a:extLst>
                <a:ext uri="{FF2B5EF4-FFF2-40B4-BE49-F238E27FC236}">
                  <a16:creationId xmlns:a16="http://schemas.microsoft.com/office/drawing/2014/main" id="{1DF12010-C1FB-4CFD-A92F-20D019BE0CDF}"/>
                </a:ext>
              </a:extLst>
            </p:cNvPr>
            <p:cNvGrpSpPr/>
            <p:nvPr/>
          </p:nvGrpSpPr>
          <p:grpSpPr>
            <a:xfrm>
              <a:off x="5760825" y="1575211"/>
              <a:ext cx="1939750" cy="551645"/>
              <a:chOff x="5760825" y="1575211"/>
              <a:chExt cx="1939750" cy="551645"/>
            </a:xfrm>
          </p:grpSpPr>
          <p:sp>
            <p:nvSpPr>
              <p:cNvPr id="57" name="Google Shape;6888;p70">
                <a:extLst>
                  <a:ext uri="{FF2B5EF4-FFF2-40B4-BE49-F238E27FC236}">
                    <a16:creationId xmlns:a16="http://schemas.microsoft.com/office/drawing/2014/main" id="{3D689413-9E62-48E6-8217-5BBC3906068E}"/>
                  </a:ext>
                </a:extLst>
              </p:cNvPr>
              <p:cNvSpPr/>
              <p:nvPr/>
            </p:nvSpPr>
            <p:spPr>
              <a:xfrm>
                <a:off x="5760825" y="1583931"/>
                <a:ext cx="1939750" cy="542925"/>
              </a:xfrm>
              <a:custGeom>
                <a:avLst/>
                <a:gdLst/>
                <a:ahLst/>
                <a:cxnLst/>
                <a:rect l="l" t="t" r="r" b="b"/>
                <a:pathLst>
                  <a:path w="77590" h="21717" extrusionOk="0">
                    <a:moveTo>
                      <a:pt x="701" y="1"/>
                    </a:moveTo>
                    <a:cubicBezTo>
                      <a:pt x="701" y="534"/>
                      <a:pt x="1" y="20849"/>
                      <a:pt x="1" y="20849"/>
                    </a:cubicBezTo>
                    <a:lnTo>
                      <a:pt x="65981" y="21716"/>
                    </a:lnTo>
                    <a:lnTo>
                      <a:pt x="77590" y="13177"/>
                    </a:lnTo>
                    <a:lnTo>
                      <a:pt x="67783" y="3703"/>
                    </a:lnTo>
                    <a:lnTo>
                      <a:pt x="70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" name="Google Shape;6889;p70">
                <a:extLst>
                  <a:ext uri="{FF2B5EF4-FFF2-40B4-BE49-F238E27FC236}">
                    <a16:creationId xmlns:a16="http://schemas.microsoft.com/office/drawing/2014/main" id="{A455CD08-7AE1-4E6B-ADA6-1E6F0E1C0F59}"/>
                  </a:ext>
                </a:extLst>
              </p:cNvPr>
              <p:cNvSpPr/>
              <p:nvPr/>
            </p:nvSpPr>
            <p:spPr>
              <a:xfrm>
                <a:off x="5764162" y="1575211"/>
                <a:ext cx="1933075" cy="527529"/>
              </a:xfrm>
              <a:custGeom>
                <a:avLst/>
                <a:gdLst/>
                <a:ahLst/>
                <a:cxnLst/>
                <a:rect l="l" t="t" r="r" b="b"/>
                <a:pathLst>
                  <a:path w="77590" h="21717" extrusionOk="0">
                    <a:moveTo>
                      <a:pt x="701" y="1"/>
                    </a:moveTo>
                    <a:cubicBezTo>
                      <a:pt x="701" y="535"/>
                      <a:pt x="1" y="20849"/>
                      <a:pt x="1" y="20849"/>
                    </a:cubicBezTo>
                    <a:lnTo>
                      <a:pt x="65981" y="21716"/>
                    </a:lnTo>
                    <a:lnTo>
                      <a:pt x="77590" y="13177"/>
                    </a:lnTo>
                    <a:lnTo>
                      <a:pt x="67783" y="3703"/>
                    </a:lnTo>
                    <a:lnTo>
                      <a:pt x="701" y="1"/>
                    </a:lnTo>
                    <a:close/>
                  </a:path>
                </a:pathLst>
              </a:custGeom>
              <a:solidFill>
                <a:srgbClr val="D4B2F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3600" b="0" i="0" u="none" strike="noStrike" kern="0" cap="none" spc="0" normalizeH="0" baseline="0" noProof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  <a:sym typeface="Arial"/>
                  </a:rPr>
                  <a:t>Hiệu vận tốc xe máy và xe đạp là 24 km/ giờ</a:t>
                </a:r>
                <a:endParaRPr kumimoji="0" sz="3600" b="0" i="0" u="none" strike="noStrike" kern="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  <a:sym typeface="Arial"/>
                </a:endParaRPr>
              </a:p>
            </p:txBody>
          </p:sp>
        </p:grpSp>
        <p:sp>
          <p:nvSpPr>
            <p:cNvPr id="56" name="Google Shape;6890;p70">
              <a:extLst>
                <a:ext uri="{FF2B5EF4-FFF2-40B4-BE49-F238E27FC236}">
                  <a16:creationId xmlns:a16="http://schemas.microsoft.com/office/drawing/2014/main" id="{F7AFD3A6-F68C-45D8-99E8-CAD06007F8CC}"/>
                </a:ext>
              </a:extLst>
            </p:cNvPr>
            <p:cNvSpPr/>
            <p:nvPr/>
          </p:nvSpPr>
          <p:spPr>
            <a:xfrm>
              <a:off x="5757512" y="1574532"/>
              <a:ext cx="1939725" cy="543750"/>
            </a:xfrm>
            <a:custGeom>
              <a:avLst/>
              <a:gdLst/>
              <a:ahLst/>
              <a:cxnLst/>
              <a:rect l="l" t="t" r="r" b="b"/>
              <a:pathLst>
                <a:path w="77589" h="21750" fill="none" extrusionOk="0">
                  <a:moveTo>
                    <a:pt x="701" y="1"/>
                  </a:moveTo>
                  <a:cubicBezTo>
                    <a:pt x="701" y="568"/>
                    <a:pt x="0" y="20849"/>
                    <a:pt x="0" y="20849"/>
                  </a:cubicBezTo>
                  <a:lnTo>
                    <a:pt x="66014" y="21750"/>
                  </a:lnTo>
                  <a:lnTo>
                    <a:pt x="77589" y="13177"/>
                  </a:lnTo>
                  <a:lnTo>
                    <a:pt x="67815" y="3737"/>
                  </a:lnTo>
                  <a:close/>
                </a:path>
              </a:pathLst>
            </a:custGeom>
            <a:solidFill>
              <a:srgbClr val="F3B0DB"/>
            </a:solidFill>
            <a:ln w="19050" cap="rnd" cmpd="sng">
              <a:solidFill>
                <a:srgbClr val="00000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69C10C42-7EA7-4D99-9A97-BBF14E74A62F}"/>
              </a:ext>
            </a:extLst>
          </p:cNvPr>
          <p:cNvGrpSpPr/>
          <p:nvPr/>
        </p:nvGrpSpPr>
        <p:grpSpPr>
          <a:xfrm>
            <a:off x="1121760" y="4962634"/>
            <a:ext cx="9948480" cy="1622749"/>
            <a:chOff x="1855775" y="6001627"/>
            <a:chExt cx="8415558" cy="1497716"/>
          </a:xfrm>
        </p:grpSpPr>
        <p:sp>
          <p:nvSpPr>
            <p:cNvPr id="59" name="Google Shape;6884;p70">
              <a:extLst>
                <a:ext uri="{FF2B5EF4-FFF2-40B4-BE49-F238E27FC236}">
                  <a16:creationId xmlns:a16="http://schemas.microsoft.com/office/drawing/2014/main" id="{B1994D0D-A649-440F-8C84-B760AD6D3108}"/>
                </a:ext>
              </a:extLst>
            </p:cNvPr>
            <p:cNvSpPr/>
            <p:nvPr/>
          </p:nvSpPr>
          <p:spPr>
            <a:xfrm>
              <a:off x="1855775" y="6001627"/>
              <a:ext cx="8415558" cy="1479879"/>
            </a:xfrm>
            <a:custGeom>
              <a:avLst/>
              <a:gdLst/>
              <a:ahLst/>
              <a:cxnLst/>
              <a:rect l="l" t="t" r="r" b="b"/>
              <a:pathLst>
                <a:path w="77723" h="21250" extrusionOk="0">
                  <a:moveTo>
                    <a:pt x="1068" y="1"/>
                  </a:moveTo>
                  <a:lnTo>
                    <a:pt x="0" y="20549"/>
                  </a:lnTo>
                  <a:lnTo>
                    <a:pt x="77723" y="21249"/>
                  </a:lnTo>
                  <a:lnTo>
                    <a:pt x="77322" y="1002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6885;p70">
              <a:extLst>
                <a:ext uri="{FF2B5EF4-FFF2-40B4-BE49-F238E27FC236}">
                  <a16:creationId xmlns:a16="http://schemas.microsoft.com/office/drawing/2014/main" id="{FB5893FE-4205-403D-99B2-49671E650926}"/>
                </a:ext>
              </a:extLst>
            </p:cNvPr>
            <p:cNvSpPr/>
            <p:nvPr/>
          </p:nvSpPr>
          <p:spPr>
            <a:xfrm>
              <a:off x="1866165" y="6019464"/>
              <a:ext cx="8405168" cy="1479879"/>
            </a:xfrm>
            <a:custGeom>
              <a:avLst/>
              <a:gdLst/>
              <a:ahLst/>
              <a:cxnLst/>
              <a:rect l="l" t="t" r="r" b="b"/>
              <a:pathLst>
                <a:path w="77723" h="21250" extrusionOk="0">
                  <a:moveTo>
                    <a:pt x="1068" y="1"/>
                  </a:moveTo>
                  <a:lnTo>
                    <a:pt x="1" y="20549"/>
                  </a:lnTo>
                  <a:lnTo>
                    <a:pt x="77723" y="21250"/>
                  </a:lnTo>
                  <a:lnTo>
                    <a:pt x="77322" y="1002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FFFEB9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lang="en-US" sz="3600" kern="0">
                  <a:solidFill>
                    <a:srgbClr val="000000"/>
                  </a:solidFill>
                  <a:latin typeface="Calibri" panose="020F0502020204030204" pitchFamily="34" charset="0"/>
                  <a:cs typeface="Calibri" panose="020F0502020204030204" pitchFamily="34" charset="0"/>
                  <a:sym typeface="Arial"/>
                </a:rPr>
                <a:t>Ta làm thế nào tính thời gian đi để xe máy đuổi kịp xe đạp?</a:t>
              </a:r>
            </a:p>
          </p:txBody>
        </p:sp>
      </p:grpSp>
      <p:sp>
        <p:nvSpPr>
          <p:cNvPr id="61" name="Google Shape;6885;p70">
            <a:extLst>
              <a:ext uri="{FF2B5EF4-FFF2-40B4-BE49-F238E27FC236}">
                <a16:creationId xmlns:a16="http://schemas.microsoft.com/office/drawing/2014/main" id="{561531C0-9E94-4ADC-B217-81BC3A5AE912}"/>
              </a:ext>
            </a:extLst>
          </p:cNvPr>
          <p:cNvSpPr/>
          <p:nvPr/>
        </p:nvSpPr>
        <p:spPr>
          <a:xfrm>
            <a:off x="1121760" y="5008196"/>
            <a:ext cx="9936197" cy="1550950"/>
          </a:xfrm>
          <a:custGeom>
            <a:avLst/>
            <a:gdLst/>
            <a:ahLst/>
            <a:cxnLst/>
            <a:rect l="l" t="t" r="r" b="b"/>
            <a:pathLst>
              <a:path w="77723" h="21250" extrusionOk="0">
                <a:moveTo>
                  <a:pt x="1068" y="1"/>
                </a:moveTo>
                <a:lnTo>
                  <a:pt x="1" y="20549"/>
                </a:lnTo>
                <a:lnTo>
                  <a:pt x="77723" y="21250"/>
                </a:lnTo>
                <a:lnTo>
                  <a:pt x="77322" y="1002"/>
                </a:lnTo>
                <a:lnTo>
                  <a:pt x="1068" y="1"/>
                </a:lnTo>
                <a:close/>
              </a:path>
            </a:pathLst>
          </a:custGeom>
          <a:solidFill>
            <a:srgbClr val="FFFEB9"/>
          </a:solidFill>
          <a:ln w="190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 sz="3600" b="1" kern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  <a:sym typeface="Arial"/>
              </a:rPr>
              <a:t>Để tính thời gian xe máy đuổi kịp xe đạp, ta lấy khoảng cách hai xe chia cho hiệu vận tốc.</a:t>
            </a:r>
          </a:p>
        </p:txBody>
      </p:sp>
    </p:spTree>
    <p:extLst>
      <p:ext uri="{BB962C8B-B14F-4D97-AF65-F5344CB8AC3E}">
        <p14:creationId xmlns:p14="http://schemas.microsoft.com/office/powerpoint/2010/main" val="257322101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9EC74A6F-AFCB-4282-A31B-8C655A658228}"/>
              </a:ext>
            </a:extLst>
          </p:cNvPr>
          <p:cNvSpPr txBox="1"/>
          <p:nvPr/>
        </p:nvSpPr>
        <p:spPr>
          <a:xfrm>
            <a:off x="239618" y="126633"/>
            <a:ext cx="11488018" cy="6079331"/>
          </a:xfrm>
          <a:prstGeom prst="roundRect">
            <a:avLst>
              <a:gd name="adj" fmla="val 12100"/>
            </a:avLst>
          </a:prstGeom>
          <a:solidFill>
            <a:schemeClr val="bg1"/>
          </a:solidFill>
          <a:ln w="38100">
            <a:solidFill>
              <a:schemeClr val="tx1"/>
            </a:solidFill>
          </a:ln>
          <a:effectLst>
            <a:outerShdw dist="152400" dir="2700000" algn="tl" rotWithShape="0">
              <a:schemeClr val="tx1"/>
            </a:outerShdw>
          </a:effectLst>
        </p:spPr>
        <p:txBody>
          <a:bodyPr wrap="square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ko-KR" sz="2800">
              <a:solidFill>
                <a:srgbClr val="293B3F"/>
              </a:solidFill>
              <a:latin typeface="Bangers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ko-KR" sz="2800">
              <a:solidFill>
                <a:srgbClr val="293B3F"/>
              </a:solidFill>
              <a:latin typeface="Bangers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ko-KR" sz="2800">
              <a:solidFill>
                <a:srgbClr val="293B3F"/>
              </a:solidFill>
              <a:latin typeface="Bangers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0349E3F5-26CC-40A1-97BA-9845F32D95AC}"/>
              </a:ext>
            </a:extLst>
          </p:cNvPr>
          <p:cNvCxnSpPr>
            <a:cxnSpLocks/>
          </p:cNvCxnSpPr>
          <p:nvPr/>
        </p:nvCxnSpPr>
        <p:spPr>
          <a:xfrm flipV="1">
            <a:off x="1967218" y="1992919"/>
            <a:ext cx="9241798" cy="2"/>
          </a:xfrm>
          <a:prstGeom prst="line">
            <a:avLst/>
          </a:prstGeom>
          <a:ln w="76200">
            <a:solidFill>
              <a:srgbClr val="C00000"/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7" name="TextBox 6">
            <a:extLst>
              <a:ext uri="{FF2B5EF4-FFF2-40B4-BE49-F238E27FC236}">
                <a16:creationId xmlns:a16="http://schemas.microsoft.com/office/drawing/2014/main" id="{203CBBC0-8FF5-4381-8F3F-11388A3F4F0B}"/>
              </a:ext>
            </a:extLst>
          </p:cNvPr>
          <p:cNvSpPr txBox="1"/>
          <p:nvPr/>
        </p:nvSpPr>
        <p:spPr>
          <a:xfrm>
            <a:off x="1633569" y="2105819"/>
            <a:ext cx="46519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DB50CFC-3342-4F14-87D4-D16A715817A4}"/>
              </a:ext>
            </a:extLst>
          </p:cNvPr>
          <p:cNvSpPr txBox="1"/>
          <p:nvPr/>
        </p:nvSpPr>
        <p:spPr>
          <a:xfrm>
            <a:off x="5086831" y="2110393"/>
            <a:ext cx="44275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B22AD7D-C0C9-4308-A86B-FD543D318097}"/>
              </a:ext>
            </a:extLst>
          </p:cNvPr>
          <p:cNvSpPr txBox="1"/>
          <p:nvPr/>
        </p:nvSpPr>
        <p:spPr>
          <a:xfrm>
            <a:off x="10945111" y="2085614"/>
            <a:ext cx="42832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</a:t>
            </a:r>
          </a:p>
        </p:txBody>
      </p: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502D1031-7DCE-4743-A785-E3838415324B}"/>
              </a:ext>
            </a:extLst>
          </p:cNvPr>
          <p:cNvCxnSpPr>
            <a:cxnSpLocks/>
          </p:cNvCxnSpPr>
          <p:nvPr/>
        </p:nvCxnSpPr>
        <p:spPr>
          <a:xfrm>
            <a:off x="6214224" y="928760"/>
            <a:ext cx="1150384" cy="0"/>
          </a:xfrm>
          <a:prstGeom prst="straightConnector1">
            <a:avLst/>
          </a:prstGeom>
          <a:ln w="57150">
            <a:solidFill>
              <a:srgbClr val="0070C0"/>
            </a:solidFill>
            <a:tailEnd type="arrow"/>
          </a:ln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5BC69D48-AA1B-4C90-86CA-593EF1CCBB05}"/>
              </a:ext>
            </a:extLst>
          </p:cNvPr>
          <p:cNvSpPr txBox="1"/>
          <p:nvPr/>
        </p:nvSpPr>
        <p:spPr>
          <a:xfrm>
            <a:off x="2968266" y="2677415"/>
            <a:ext cx="124906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48km</a:t>
            </a:r>
          </a:p>
        </p:txBody>
      </p:sp>
      <p:sp>
        <p:nvSpPr>
          <p:cNvPr id="12" name="Right Bracket 11">
            <a:extLst>
              <a:ext uri="{FF2B5EF4-FFF2-40B4-BE49-F238E27FC236}">
                <a16:creationId xmlns:a16="http://schemas.microsoft.com/office/drawing/2014/main" id="{6B6F4811-BC85-4847-A548-6AB257815630}"/>
              </a:ext>
            </a:extLst>
          </p:cNvPr>
          <p:cNvSpPr/>
          <p:nvPr/>
        </p:nvSpPr>
        <p:spPr>
          <a:xfrm rot="5400000">
            <a:off x="3378275" y="574982"/>
            <a:ext cx="514348" cy="3312485"/>
          </a:xfrm>
          <a:prstGeom prst="rightBracket">
            <a:avLst>
              <a:gd name="adj" fmla="val 272126"/>
            </a:avLst>
          </a:prstGeom>
          <a:ln w="3810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F9AFD3DE-8AFD-4AB4-89BC-FD1666DF3F9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28382" y="1474738"/>
            <a:ext cx="533400" cy="5334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0914A385-95C6-429D-AA0D-E0871251ABB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12771" y="1463612"/>
            <a:ext cx="533400" cy="533400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EF62D502-BA7F-4657-9702-B449BA6C1B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16148" y="1474738"/>
            <a:ext cx="533400" cy="533400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711B4155-B1FA-4887-B06D-7FB667C7DC7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85001" y="1019364"/>
            <a:ext cx="1909216" cy="1073935"/>
          </a:xfrm>
          <a:prstGeom prst="rect">
            <a:avLst/>
          </a:prstGeom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id="{5D3ECB29-CE5C-484D-BDE9-842019520A1B}"/>
              </a:ext>
            </a:extLst>
          </p:cNvPr>
          <p:cNvSpPr txBox="1"/>
          <p:nvPr/>
        </p:nvSpPr>
        <p:spPr>
          <a:xfrm>
            <a:off x="5616784" y="2105819"/>
            <a:ext cx="28226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04AB67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v = 12 km/giờ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04AB67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FB94D814-4A75-42C9-B415-7E9B2E6CD561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28" r="31184" b="1"/>
          <a:stretch/>
        </p:blipFill>
        <p:spPr>
          <a:xfrm>
            <a:off x="1866165" y="928760"/>
            <a:ext cx="1424382" cy="1142999"/>
          </a:xfrm>
          <a:prstGeom prst="rect">
            <a:avLst/>
          </a:prstGeom>
        </p:spPr>
      </p:pic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id="{CE830182-01F5-48DA-B53C-18F14E0511F2}"/>
              </a:ext>
            </a:extLst>
          </p:cNvPr>
          <p:cNvCxnSpPr>
            <a:cxnSpLocks/>
          </p:cNvCxnSpPr>
          <p:nvPr/>
        </p:nvCxnSpPr>
        <p:spPr>
          <a:xfrm>
            <a:off x="2469619" y="914905"/>
            <a:ext cx="1150384" cy="0"/>
          </a:xfrm>
          <a:prstGeom prst="straightConnector1">
            <a:avLst/>
          </a:prstGeom>
          <a:ln w="57150">
            <a:solidFill>
              <a:srgbClr val="0070C0"/>
            </a:solidFill>
            <a:tailEnd type="arrow"/>
          </a:ln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F0AF44F1-5DA4-4CD1-9F79-77A661900000}"/>
              </a:ext>
            </a:extLst>
          </p:cNvPr>
          <p:cNvSpPr txBox="1"/>
          <p:nvPr/>
        </p:nvSpPr>
        <p:spPr>
          <a:xfrm>
            <a:off x="838200" y="182051"/>
            <a:ext cx="28226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04AB67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v = 36 km/giờ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04AB67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27" name="TextBox 20">
            <a:extLst>
              <a:ext uri="{FF2B5EF4-FFF2-40B4-BE49-F238E27FC236}">
                <a16:creationId xmlns:a16="http://schemas.microsoft.com/office/drawing/2014/main" id="{F552BCCE-AA5A-4B27-866B-B5DA1FFA77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309" y="3405393"/>
            <a:ext cx="5895913" cy="26776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n-US" sz="2800" i="1">
                <a:solidFill>
                  <a:srgbClr val="FF33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Giải</a:t>
            </a:r>
          </a:p>
          <a:p>
            <a:pPr algn="ctr" eaLnBrk="1" hangingPunct="1"/>
            <a:r>
              <a:rPr lang="en-US" sz="2800" i="1">
                <a:solidFill>
                  <a:srgbClr val="FF33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>
                <a:latin typeface="Calibri" panose="020F0502020204030204" pitchFamily="34" charset="0"/>
                <a:cs typeface="Calibri" panose="020F0502020204030204" pitchFamily="34" charset="0"/>
              </a:rPr>
              <a:t>Sau mỗi giờ xe máy đi gần xe đạp là:</a:t>
            </a:r>
          </a:p>
          <a:p>
            <a:pPr algn="ctr" eaLnBrk="1" hangingPunct="1"/>
            <a:r>
              <a:rPr lang="en-US" sz="2800">
                <a:latin typeface="Calibri" panose="020F0502020204030204" pitchFamily="34" charset="0"/>
                <a:cs typeface="Calibri" panose="020F0502020204030204" pitchFamily="34" charset="0"/>
              </a:rPr>
              <a:t> 36 – 12 = 24 (km)</a:t>
            </a:r>
          </a:p>
          <a:p>
            <a:pPr algn="ctr" eaLnBrk="1" hangingPunct="1"/>
            <a:r>
              <a:rPr lang="en-US" sz="2800">
                <a:latin typeface="Calibri" panose="020F0502020204030204" pitchFamily="34" charset="0"/>
                <a:cs typeface="Calibri" panose="020F0502020204030204" pitchFamily="34" charset="0"/>
              </a:rPr>
              <a:t> Thời gian đi để xe máy đuổi kịp xe đạp là:</a:t>
            </a:r>
          </a:p>
          <a:p>
            <a:pPr algn="ctr" eaLnBrk="1" hangingPunct="1"/>
            <a:r>
              <a:rPr lang="en-US" sz="2800">
                <a:latin typeface="Calibri" panose="020F0502020204030204" pitchFamily="34" charset="0"/>
                <a:cs typeface="Calibri" panose="020F0502020204030204" pitchFamily="34" charset="0"/>
              </a:rPr>
              <a:t>48 : 24 = </a:t>
            </a:r>
            <a:r>
              <a:rPr lang="en-US" sz="2800">
                <a:solidFill>
                  <a:srgbClr val="FF33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 (giờ)</a:t>
            </a:r>
          </a:p>
        </p:txBody>
      </p:sp>
      <p:sp>
        <p:nvSpPr>
          <p:cNvPr id="28" name="TextBox 20">
            <a:extLst>
              <a:ext uri="{FF2B5EF4-FFF2-40B4-BE49-F238E27FC236}">
                <a16:creationId xmlns:a16="http://schemas.microsoft.com/office/drawing/2014/main" id="{65E7DFA4-5419-4BF8-B60D-1607DA1D15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79247" y="3418198"/>
            <a:ext cx="6231754" cy="2677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n-US" sz="2800" i="1">
                <a:solidFill>
                  <a:srgbClr val="FF33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Giải</a:t>
            </a:r>
          </a:p>
          <a:p>
            <a:pPr algn="ctr" eaLnBrk="1" hangingPunct="1"/>
            <a:r>
              <a:rPr lang="en-US" sz="2800" i="1">
                <a:solidFill>
                  <a:srgbClr val="FF33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>
                <a:latin typeface="Calibri" panose="020F0502020204030204" pitchFamily="34" charset="0"/>
                <a:cs typeface="Calibri" panose="020F0502020204030204" pitchFamily="34" charset="0"/>
              </a:rPr>
              <a:t>Hiệu vận tốc của xe máy và xe đạp là:</a:t>
            </a:r>
          </a:p>
          <a:p>
            <a:pPr algn="ctr" eaLnBrk="1" hangingPunct="1"/>
            <a:r>
              <a:rPr lang="en-US" sz="2800">
                <a:latin typeface="Calibri" panose="020F0502020204030204" pitchFamily="34" charset="0"/>
                <a:cs typeface="Calibri" panose="020F0502020204030204" pitchFamily="34" charset="0"/>
              </a:rPr>
              <a:t> 36 – 12 = 24 (km/giờ)</a:t>
            </a:r>
          </a:p>
          <a:p>
            <a:pPr algn="ctr" eaLnBrk="1" hangingPunct="1"/>
            <a:r>
              <a:rPr lang="en-US" sz="2800">
                <a:latin typeface="Calibri" panose="020F0502020204030204" pitchFamily="34" charset="0"/>
                <a:cs typeface="Calibri" panose="020F0502020204030204" pitchFamily="34" charset="0"/>
              </a:rPr>
              <a:t> Thời gian đi để xe máy đuổi kịp xe </a:t>
            </a:r>
            <a:br>
              <a:rPr lang="en-US" sz="280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2800">
                <a:latin typeface="Calibri" panose="020F0502020204030204" pitchFamily="34" charset="0"/>
                <a:cs typeface="Calibri" panose="020F0502020204030204" pitchFamily="34" charset="0"/>
              </a:rPr>
              <a:t>đạp là:</a:t>
            </a:r>
          </a:p>
          <a:p>
            <a:pPr algn="ctr" eaLnBrk="1" hangingPunct="1"/>
            <a:r>
              <a:rPr lang="en-US" sz="2800">
                <a:latin typeface="Calibri" panose="020F0502020204030204" pitchFamily="34" charset="0"/>
                <a:cs typeface="Calibri" panose="020F0502020204030204" pitchFamily="34" charset="0"/>
              </a:rPr>
              <a:t>48 : 24 = </a:t>
            </a:r>
            <a:r>
              <a:rPr lang="en-US" sz="2800">
                <a:solidFill>
                  <a:srgbClr val="FF33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 (giờ)</a:t>
            </a: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3AC8E9D8-0F11-4A53-9FAD-44E281BB9747}"/>
              </a:ext>
            </a:extLst>
          </p:cNvPr>
          <p:cNvCxnSpPr/>
          <p:nvPr/>
        </p:nvCxnSpPr>
        <p:spPr>
          <a:xfrm>
            <a:off x="5791200" y="3323746"/>
            <a:ext cx="0" cy="2907985"/>
          </a:xfrm>
          <a:prstGeom prst="line">
            <a:avLst/>
          </a:prstGeom>
          <a:ln w="571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002801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" name="자유형: 도형 104">
            <a:extLst>
              <a:ext uri="{FF2B5EF4-FFF2-40B4-BE49-F238E27FC236}">
                <a16:creationId xmlns:a16="http://schemas.microsoft.com/office/drawing/2014/main" id="{1B26C587-2EBE-4CEE-961A-99297C11CAC9}"/>
              </a:ext>
            </a:extLst>
          </p:cNvPr>
          <p:cNvSpPr/>
          <p:nvPr/>
        </p:nvSpPr>
        <p:spPr>
          <a:xfrm>
            <a:off x="1123726" y="2774015"/>
            <a:ext cx="6724874" cy="1264585"/>
          </a:xfrm>
          <a:custGeom>
            <a:avLst/>
            <a:gdLst>
              <a:gd name="connsiteX0" fmla="*/ 903888 w 1773257"/>
              <a:gd name="connsiteY0" fmla="*/ 0 h 1729936"/>
              <a:gd name="connsiteX1" fmla="*/ 1599379 w 1773257"/>
              <a:gd name="connsiteY1" fmla="*/ 0 h 1729936"/>
              <a:gd name="connsiteX2" fmla="*/ 1773257 w 1773257"/>
              <a:gd name="connsiteY2" fmla="*/ 173878 h 1729936"/>
              <a:gd name="connsiteX3" fmla="*/ 1773257 w 1773257"/>
              <a:gd name="connsiteY3" fmla="*/ 1555575 h 1729936"/>
              <a:gd name="connsiteX4" fmla="*/ 1599379 w 1773257"/>
              <a:gd name="connsiteY4" fmla="*/ 1729453 h 1729936"/>
              <a:gd name="connsiteX5" fmla="*/ 1016546 w 1773257"/>
              <a:gd name="connsiteY5" fmla="*/ 1729453 h 1729936"/>
              <a:gd name="connsiteX6" fmla="*/ 1016546 w 1773257"/>
              <a:gd name="connsiteY6" fmla="*/ 1729936 h 1729936"/>
              <a:gd name="connsiteX7" fmla="*/ 117614 w 1773257"/>
              <a:gd name="connsiteY7" fmla="*/ 1729936 h 1729936"/>
              <a:gd name="connsiteX8" fmla="*/ 0 w 1773257"/>
              <a:gd name="connsiteY8" fmla="*/ 1612321 h 1729936"/>
              <a:gd name="connsiteX9" fmla="*/ 0 w 1773257"/>
              <a:gd name="connsiteY9" fmla="*/ 118316 h 1729936"/>
              <a:gd name="connsiteX10" fmla="*/ 117614 w 1773257"/>
              <a:gd name="connsiteY10" fmla="*/ 701 h 1729936"/>
              <a:gd name="connsiteX11" fmla="*/ 900416 w 1773257"/>
              <a:gd name="connsiteY11" fmla="*/ 701 h 1729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73257" h="1729936">
                <a:moveTo>
                  <a:pt x="903888" y="0"/>
                </a:moveTo>
                <a:lnTo>
                  <a:pt x="1599379" y="0"/>
                </a:lnTo>
                <a:cubicBezTo>
                  <a:pt x="1695409" y="0"/>
                  <a:pt x="1773257" y="77848"/>
                  <a:pt x="1773257" y="173878"/>
                </a:cubicBezTo>
                <a:lnTo>
                  <a:pt x="1773257" y="1555575"/>
                </a:lnTo>
                <a:cubicBezTo>
                  <a:pt x="1773257" y="1651605"/>
                  <a:pt x="1695409" y="1729453"/>
                  <a:pt x="1599379" y="1729453"/>
                </a:cubicBezTo>
                <a:lnTo>
                  <a:pt x="1016546" y="1729453"/>
                </a:lnTo>
                <a:lnTo>
                  <a:pt x="1016546" y="1729936"/>
                </a:lnTo>
                <a:lnTo>
                  <a:pt x="117614" y="1729936"/>
                </a:lnTo>
                <a:cubicBezTo>
                  <a:pt x="52599" y="1729936"/>
                  <a:pt x="0" y="1677336"/>
                  <a:pt x="0" y="1612321"/>
                </a:cubicBezTo>
                <a:lnTo>
                  <a:pt x="0" y="118316"/>
                </a:lnTo>
                <a:cubicBezTo>
                  <a:pt x="0" y="53301"/>
                  <a:pt x="52599" y="701"/>
                  <a:pt x="117614" y="701"/>
                </a:cubicBezTo>
                <a:lnTo>
                  <a:pt x="900416" y="701"/>
                </a:lnTo>
                <a:close/>
              </a:path>
            </a:pathLst>
          </a:custGeom>
          <a:solidFill>
            <a:schemeClr val="bg1"/>
          </a:solidFill>
          <a:ln w="38100" cap="flat">
            <a:solidFill>
              <a:schemeClr val="tx1"/>
            </a:solidFill>
            <a:prstDash val="solid"/>
            <a:miter/>
          </a:ln>
          <a:effectLst>
            <a:outerShdw dist="88900" dir="2700000" algn="tl" rotWithShape="0">
              <a:prstClr val="black"/>
            </a:outerShdw>
          </a:effectLst>
        </p:spPr>
        <p:txBody>
          <a:bodyPr wrap="square" rtlCol="0" anchor="ctr">
            <a:no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Poppins"/>
              <a:cs typeface="+mn-cs"/>
            </a:endParaRPr>
          </a:p>
        </p:txBody>
      </p:sp>
      <p:sp>
        <p:nvSpPr>
          <p:cNvPr id="57" name="자유형: 도형 56">
            <a:extLst>
              <a:ext uri="{FF2B5EF4-FFF2-40B4-BE49-F238E27FC236}">
                <a16:creationId xmlns:a16="http://schemas.microsoft.com/office/drawing/2014/main" id="{034B0517-6E2C-4E5A-8EB7-30490D4C7A1C}"/>
              </a:ext>
            </a:extLst>
          </p:cNvPr>
          <p:cNvSpPr/>
          <p:nvPr/>
        </p:nvSpPr>
        <p:spPr>
          <a:xfrm>
            <a:off x="611488" y="2763675"/>
            <a:ext cx="512238" cy="1264586"/>
          </a:xfrm>
          <a:custGeom>
            <a:avLst/>
            <a:gdLst>
              <a:gd name="connsiteX0" fmla="*/ 185600 w 633175"/>
              <a:gd name="connsiteY0" fmla="*/ 14840 h 1563151"/>
              <a:gd name="connsiteX1" fmla="*/ 627240 w 633175"/>
              <a:gd name="connsiteY1" fmla="*/ 14840 h 1563151"/>
              <a:gd name="connsiteX2" fmla="*/ 627240 w 633175"/>
              <a:gd name="connsiteY2" fmla="*/ 1565526 h 1563151"/>
              <a:gd name="connsiteX3" fmla="*/ 334198 w 633175"/>
              <a:gd name="connsiteY3" fmla="*/ 1565526 h 1563151"/>
              <a:gd name="connsiteX4" fmla="*/ 334198 w 633175"/>
              <a:gd name="connsiteY4" fmla="*/ 292052 h 1563151"/>
              <a:gd name="connsiteX5" fmla="*/ 14840 w 633175"/>
              <a:gd name="connsiteY5" fmla="*/ 292052 h 1563151"/>
              <a:gd name="connsiteX6" fmla="*/ 185600 w 633175"/>
              <a:gd name="connsiteY6" fmla="*/ 14840 h 1563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33175" h="1563151">
                <a:moveTo>
                  <a:pt x="185600" y="14840"/>
                </a:moveTo>
                <a:lnTo>
                  <a:pt x="627240" y="14840"/>
                </a:lnTo>
                <a:lnTo>
                  <a:pt x="627240" y="1565526"/>
                </a:lnTo>
                <a:lnTo>
                  <a:pt x="334198" y="1565526"/>
                </a:lnTo>
                <a:lnTo>
                  <a:pt x="334198" y="292052"/>
                </a:lnTo>
                <a:lnTo>
                  <a:pt x="14840" y="292052"/>
                </a:lnTo>
                <a:lnTo>
                  <a:pt x="185600" y="14840"/>
                </a:lnTo>
                <a:close/>
              </a:path>
            </a:pathLst>
          </a:custGeom>
          <a:solidFill>
            <a:srgbClr val="4386F0"/>
          </a:solidFill>
          <a:ln w="38100" cap="flat">
            <a:solidFill>
              <a:schemeClr val="tx1"/>
            </a:solidFill>
            <a:prstDash val="solid"/>
            <a:miter/>
          </a:ln>
          <a:effectLst>
            <a:outerShdw dist="88900" dir="2700000" algn="tl" rotWithShape="0">
              <a:prstClr val="black"/>
            </a:outerShdw>
          </a:effectLst>
        </p:spPr>
        <p:txBody>
          <a:bodyPr rtlCol="0" anchor="ctr"/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Poppins"/>
              <a:cs typeface="+mn-cs"/>
            </a:endParaRP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24A1E171-FFC6-4242-AD43-08B23C66EAA1}"/>
              </a:ext>
            </a:extLst>
          </p:cNvPr>
          <p:cNvSpPr txBox="1"/>
          <p:nvPr/>
        </p:nvSpPr>
        <p:spPr>
          <a:xfrm>
            <a:off x="1257123" y="3057414"/>
            <a:ext cx="6485790" cy="677108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3800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 hiệu vận tốc hai xe.</a:t>
            </a:r>
            <a:endParaRPr kumimoji="0" lang="ko-KR" altLang="en-US" sz="38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7" name="사각형: 둥근 모서리 50">
            <a:extLst>
              <a:ext uri="{FF2B5EF4-FFF2-40B4-BE49-F238E27FC236}">
                <a16:creationId xmlns:a16="http://schemas.microsoft.com/office/drawing/2014/main" id="{27AF1207-9EA3-402B-A5C7-3F0A717A5720}"/>
              </a:ext>
            </a:extLst>
          </p:cNvPr>
          <p:cNvSpPr/>
          <p:nvPr/>
        </p:nvSpPr>
        <p:spPr>
          <a:xfrm>
            <a:off x="2514599" y="309587"/>
            <a:ext cx="8428072" cy="1741127"/>
          </a:xfrm>
          <a:prstGeom prst="roundRect">
            <a:avLst>
              <a:gd name="adj" fmla="val 35677"/>
            </a:avLst>
          </a:prstGeom>
          <a:solidFill>
            <a:schemeClr val="bg1"/>
          </a:solidFill>
          <a:ln w="38100" cap="flat">
            <a:solidFill>
              <a:schemeClr val="tx1"/>
            </a:solidFill>
            <a:prstDash val="solid"/>
            <a:miter/>
          </a:ln>
          <a:effectLst>
            <a:outerShdw dist="88900" dir="2700000" algn="tl" rotWithShape="0">
              <a:prstClr val="black"/>
            </a:outerShdw>
          </a:effectLst>
        </p:spPr>
        <p:txBody>
          <a:bodyPr wrap="square" lIns="216000" rtlCol="0" anchor="ctr">
            <a:noAutofit/>
          </a:bodyPr>
          <a:lstStyle/>
          <a:p>
            <a:pPr algn="ctr"/>
            <a:r>
              <a:rPr lang="en-US" altLang="ko-KR" sz="3600" b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Hai xe đi cùng lúc, cùng chiều, tính</a:t>
            </a:r>
            <a:br>
              <a:rPr lang="en-US" altLang="ko-KR" sz="3600" b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altLang="ko-KR" sz="3600" b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thời gian đi để xe sau đuổi kịp xe trước:</a:t>
            </a:r>
            <a:endParaRPr lang="ko-KR" altLang="en-US" sz="3600" b="1" dirty="0">
              <a:solidFill>
                <a:srgbClr val="FF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3BE89CE-AAAC-4BC7-BA4B-D0B930D4CDA3}"/>
              </a:ext>
            </a:extLst>
          </p:cNvPr>
          <p:cNvGrpSpPr/>
          <p:nvPr/>
        </p:nvGrpSpPr>
        <p:grpSpPr>
          <a:xfrm>
            <a:off x="1096927" y="4807286"/>
            <a:ext cx="8428073" cy="1381140"/>
            <a:chOff x="1243268" y="4489277"/>
            <a:chExt cx="8586532" cy="1382280"/>
          </a:xfrm>
        </p:grpSpPr>
        <p:sp>
          <p:nvSpPr>
            <p:cNvPr id="28" name="자유형: 도형 104">
              <a:extLst>
                <a:ext uri="{FF2B5EF4-FFF2-40B4-BE49-F238E27FC236}">
                  <a16:creationId xmlns:a16="http://schemas.microsoft.com/office/drawing/2014/main" id="{B0F17AE6-0F2B-41AF-9225-F358A0DF6672}"/>
                </a:ext>
              </a:extLst>
            </p:cNvPr>
            <p:cNvSpPr/>
            <p:nvPr/>
          </p:nvSpPr>
          <p:spPr>
            <a:xfrm>
              <a:off x="1243268" y="4489277"/>
              <a:ext cx="8586532" cy="1382280"/>
            </a:xfrm>
            <a:custGeom>
              <a:avLst/>
              <a:gdLst>
                <a:gd name="connsiteX0" fmla="*/ 903888 w 1773257"/>
                <a:gd name="connsiteY0" fmla="*/ 0 h 1729936"/>
                <a:gd name="connsiteX1" fmla="*/ 1599379 w 1773257"/>
                <a:gd name="connsiteY1" fmla="*/ 0 h 1729936"/>
                <a:gd name="connsiteX2" fmla="*/ 1773257 w 1773257"/>
                <a:gd name="connsiteY2" fmla="*/ 173878 h 1729936"/>
                <a:gd name="connsiteX3" fmla="*/ 1773257 w 1773257"/>
                <a:gd name="connsiteY3" fmla="*/ 1555575 h 1729936"/>
                <a:gd name="connsiteX4" fmla="*/ 1599379 w 1773257"/>
                <a:gd name="connsiteY4" fmla="*/ 1729453 h 1729936"/>
                <a:gd name="connsiteX5" fmla="*/ 1016546 w 1773257"/>
                <a:gd name="connsiteY5" fmla="*/ 1729453 h 1729936"/>
                <a:gd name="connsiteX6" fmla="*/ 1016546 w 1773257"/>
                <a:gd name="connsiteY6" fmla="*/ 1729936 h 1729936"/>
                <a:gd name="connsiteX7" fmla="*/ 117614 w 1773257"/>
                <a:gd name="connsiteY7" fmla="*/ 1729936 h 1729936"/>
                <a:gd name="connsiteX8" fmla="*/ 0 w 1773257"/>
                <a:gd name="connsiteY8" fmla="*/ 1612321 h 1729936"/>
                <a:gd name="connsiteX9" fmla="*/ 0 w 1773257"/>
                <a:gd name="connsiteY9" fmla="*/ 118316 h 1729936"/>
                <a:gd name="connsiteX10" fmla="*/ 117614 w 1773257"/>
                <a:gd name="connsiteY10" fmla="*/ 701 h 1729936"/>
                <a:gd name="connsiteX11" fmla="*/ 900416 w 1773257"/>
                <a:gd name="connsiteY11" fmla="*/ 701 h 1729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73257" h="1729936">
                  <a:moveTo>
                    <a:pt x="903888" y="0"/>
                  </a:moveTo>
                  <a:lnTo>
                    <a:pt x="1599379" y="0"/>
                  </a:lnTo>
                  <a:cubicBezTo>
                    <a:pt x="1695409" y="0"/>
                    <a:pt x="1773257" y="77848"/>
                    <a:pt x="1773257" y="173878"/>
                  </a:cubicBezTo>
                  <a:lnTo>
                    <a:pt x="1773257" y="1555575"/>
                  </a:lnTo>
                  <a:cubicBezTo>
                    <a:pt x="1773257" y="1651605"/>
                    <a:pt x="1695409" y="1729453"/>
                    <a:pt x="1599379" y="1729453"/>
                  </a:cubicBezTo>
                  <a:lnTo>
                    <a:pt x="1016546" y="1729453"/>
                  </a:lnTo>
                  <a:lnTo>
                    <a:pt x="1016546" y="1729936"/>
                  </a:lnTo>
                  <a:lnTo>
                    <a:pt x="117614" y="1729936"/>
                  </a:lnTo>
                  <a:cubicBezTo>
                    <a:pt x="52599" y="1729936"/>
                    <a:pt x="0" y="1677336"/>
                    <a:pt x="0" y="1612321"/>
                  </a:cubicBezTo>
                  <a:lnTo>
                    <a:pt x="0" y="118316"/>
                  </a:lnTo>
                  <a:cubicBezTo>
                    <a:pt x="0" y="53301"/>
                    <a:pt x="52599" y="701"/>
                    <a:pt x="117614" y="701"/>
                  </a:cubicBezTo>
                  <a:lnTo>
                    <a:pt x="900416" y="701"/>
                  </a:lnTo>
                  <a:close/>
                </a:path>
              </a:pathLst>
            </a:custGeom>
            <a:solidFill>
              <a:schemeClr val="bg1"/>
            </a:solidFill>
            <a:ln w="38100" cap="flat">
              <a:solidFill>
                <a:schemeClr val="tx1"/>
              </a:solidFill>
              <a:prstDash val="solid"/>
              <a:miter/>
            </a:ln>
            <a:effectLst>
              <a:outerShdw dist="88900" dir="2700000" algn="tl" rotWithShape="0">
                <a:prstClr val="black"/>
              </a:outerShdw>
            </a:effectLst>
          </p:spPr>
          <p:txBody>
            <a:bodyPr wrap="square" rtlCol="0" anchor="ctr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295A4B63-7A26-4C5B-8694-49B8453C729A}"/>
                </a:ext>
              </a:extLst>
            </p:cNvPr>
            <p:cNvSpPr txBox="1"/>
            <p:nvPr/>
          </p:nvSpPr>
          <p:spPr>
            <a:xfrm>
              <a:off x="1539491" y="4650092"/>
              <a:ext cx="8272095" cy="1001809"/>
            </a:xfrm>
            <a:prstGeom prst="rect">
              <a:avLst/>
            </a:prstGeom>
            <a:noFill/>
          </p:spPr>
          <p:txBody>
            <a:bodyPr wrap="square" rtlCol="0" anchor="ctr" anchorCtr="0">
              <a:spAutoFit/>
            </a:bodyPr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ko-KR" sz="3800">
                  <a:solidFill>
                    <a:srgbClr val="0070C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Tính thời gian đuổi kịp </a:t>
              </a:r>
              <a:br>
                <a:rPr lang="en-US" altLang="ko-KR" sz="3800">
                  <a:solidFill>
                    <a:srgbClr val="0070C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US" altLang="ko-KR" sz="3800">
                  <a:solidFill>
                    <a:srgbClr val="0070C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=  khoảng cách hai xe chia hiệu vận tốc. </a:t>
              </a:r>
              <a:endParaRPr kumimoji="0" lang="ko-KR" altLang="en-US" sz="3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61" name="자유형: 도형 60">
            <a:extLst>
              <a:ext uri="{FF2B5EF4-FFF2-40B4-BE49-F238E27FC236}">
                <a16:creationId xmlns:a16="http://schemas.microsoft.com/office/drawing/2014/main" id="{46A4A4BF-01BD-4251-8B1C-4EA00FCE9C27}"/>
              </a:ext>
            </a:extLst>
          </p:cNvPr>
          <p:cNvSpPr/>
          <p:nvPr/>
        </p:nvSpPr>
        <p:spPr>
          <a:xfrm>
            <a:off x="457921" y="4753952"/>
            <a:ext cx="940488" cy="1381140"/>
          </a:xfrm>
          <a:custGeom>
            <a:avLst/>
            <a:gdLst>
              <a:gd name="connsiteX0" fmla="*/ 344883 w 1088270"/>
              <a:gd name="connsiteY0" fmla="*/ 553633 h 1602725"/>
              <a:gd name="connsiteX1" fmla="*/ 56986 w 1088270"/>
              <a:gd name="connsiteY1" fmla="*/ 553633 h 1602725"/>
              <a:gd name="connsiteX2" fmla="*/ 214686 w 1088270"/>
              <a:gd name="connsiteY2" fmla="*/ 158887 h 1602725"/>
              <a:gd name="connsiteX3" fmla="*/ 589447 w 1088270"/>
              <a:gd name="connsiteY3" fmla="*/ 14840 h 1602725"/>
              <a:gd name="connsiteX4" fmla="*/ 838760 w 1088270"/>
              <a:gd name="connsiteY4" fmla="*/ 74398 h 1602725"/>
              <a:gd name="connsiteX5" fmla="*/ 1011696 w 1088270"/>
              <a:gd name="connsiteY5" fmla="*/ 246147 h 1602725"/>
              <a:gd name="connsiteX6" fmla="*/ 1076596 w 1088270"/>
              <a:gd name="connsiteY6" fmla="*/ 474486 h 1602725"/>
              <a:gd name="connsiteX7" fmla="*/ 998043 w 1088270"/>
              <a:gd name="connsiteY7" fmla="*/ 771682 h 1602725"/>
              <a:gd name="connsiteX8" fmla="*/ 710542 w 1088270"/>
              <a:gd name="connsiteY8" fmla="*/ 1148026 h 1602725"/>
              <a:gd name="connsiteX9" fmla="*/ 536419 w 1088270"/>
              <a:gd name="connsiteY9" fmla="*/ 1331449 h 1602725"/>
              <a:gd name="connsiteX10" fmla="*/ 1089062 w 1088270"/>
              <a:gd name="connsiteY10" fmla="*/ 1331449 h 1602725"/>
              <a:gd name="connsiteX11" fmla="*/ 1089062 w 1088270"/>
              <a:gd name="connsiteY11" fmla="*/ 1604506 h 1602725"/>
              <a:gd name="connsiteX12" fmla="*/ 14840 w 1088270"/>
              <a:gd name="connsiteY12" fmla="*/ 1604506 h 1602725"/>
              <a:gd name="connsiteX13" fmla="*/ 14840 w 1088270"/>
              <a:gd name="connsiteY13" fmla="*/ 1463229 h 1602725"/>
              <a:gd name="connsiteX14" fmla="*/ 494470 w 1088270"/>
              <a:gd name="connsiteY14" fmla="*/ 974101 h 1602725"/>
              <a:gd name="connsiteX15" fmla="*/ 725778 w 1088270"/>
              <a:gd name="connsiteY15" fmla="*/ 690953 h 1602725"/>
              <a:gd name="connsiteX16" fmla="*/ 783159 w 1088270"/>
              <a:gd name="connsiteY16" fmla="*/ 497438 h 1602725"/>
              <a:gd name="connsiteX17" fmla="*/ 723601 w 1088270"/>
              <a:gd name="connsiteY17" fmla="*/ 349236 h 1602725"/>
              <a:gd name="connsiteX18" fmla="*/ 570254 w 1088270"/>
              <a:gd name="connsiteY18" fmla="*/ 290667 h 1602725"/>
              <a:gd name="connsiteX19" fmla="*/ 412158 w 1088270"/>
              <a:gd name="connsiteY19" fmla="*/ 361306 h 1602725"/>
              <a:gd name="connsiteX20" fmla="*/ 344883 w 1088270"/>
              <a:gd name="connsiteY20" fmla="*/ 553633 h 160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088270" h="1602725">
                <a:moveTo>
                  <a:pt x="344883" y="553633"/>
                </a:moveTo>
                <a:lnTo>
                  <a:pt x="56986" y="553633"/>
                </a:lnTo>
                <a:cubicBezTo>
                  <a:pt x="64702" y="386435"/>
                  <a:pt x="117335" y="254853"/>
                  <a:pt x="214686" y="158887"/>
                </a:cubicBezTo>
                <a:cubicBezTo>
                  <a:pt x="312037" y="62724"/>
                  <a:pt x="436891" y="14840"/>
                  <a:pt x="589447" y="14840"/>
                </a:cubicBezTo>
                <a:cubicBezTo>
                  <a:pt x="683632" y="14840"/>
                  <a:pt x="766736" y="34627"/>
                  <a:pt x="838760" y="74398"/>
                </a:cubicBezTo>
                <a:cubicBezTo>
                  <a:pt x="910784" y="114169"/>
                  <a:pt x="968363" y="171353"/>
                  <a:pt x="1011696" y="246147"/>
                </a:cubicBezTo>
                <a:cubicBezTo>
                  <a:pt x="1054831" y="320941"/>
                  <a:pt x="1076596" y="397120"/>
                  <a:pt x="1076596" y="474486"/>
                </a:cubicBezTo>
                <a:cubicBezTo>
                  <a:pt x="1076596" y="566494"/>
                  <a:pt x="1050478" y="665626"/>
                  <a:pt x="998043" y="771682"/>
                </a:cubicBezTo>
                <a:cubicBezTo>
                  <a:pt x="945608" y="877739"/>
                  <a:pt x="849841" y="1003187"/>
                  <a:pt x="710542" y="1148026"/>
                </a:cubicBezTo>
                <a:lnTo>
                  <a:pt x="536419" y="1331449"/>
                </a:lnTo>
                <a:lnTo>
                  <a:pt x="1089062" y="1331449"/>
                </a:lnTo>
                <a:lnTo>
                  <a:pt x="1089062" y="1604506"/>
                </a:lnTo>
                <a:lnTo>
                  <a:pt x="14840" y="1604506"/>
                </a:lnTo>
                <a:lnTo>
                  <a:pt x="14840" y="1463229"/>
                </a:lnTo>
                <a:lnTo>
                  <a:pt x="494470" y="974101"/>
                </a:lnTo>
                <a:cubicBezTo>
                  <a:pt x="610421" y="856765"/>
                  <a:pt x="687589" y="762383"/>
                  <a:pt x="725778" y="690953"/>
                </a:cubicBezTo>
                <a:cubicBezTo>
                  <a:pt x="764164" y="619720"/>
                  <a:pt x="783159" y="555216"/>
                  <a:pt x="783159" y="497438"/>
                </a:cubicBezTo>
                <a:cubicBezTo>
                  <a:pt x="783159" y="437682"/>
                  <a:pt x="763373" y="388413"/>
                  <a:pt x="723601" y="349236"/>
                </a:cubicBezTo>
                <a:cubicBezTo>
                  <a:pt x="683830" y="310256"/>
                  <a:pt x="632780" y="290667"/>
                  <a:pt x="570254" y="290667"/>
                </a:cubicBezTo>
                <a:cubicBezTo>
                  <a:pt x="506936" y="290667"/>
                  <a:pt x="454303" y="314213"/>
                  <a:pt x="412158" y="361306"/>
                </a:cubicBezTo>
                <a:cubicBezTo>
                  <a:pt x="370210" y="408794"/>
                  <a:pt x="347653" y="472705"/>
                  <a:pt x="344883" y="553633"/>
                </a:cubicBezTo>
                <a:close/>
              </a:path>
            </a:pathLst>
          </a:custGeom>
          <a:solidFill>
            <a:srgbClr val="4386F0"/>
          </a:solidFill>
          <a:ln w="38100" cap="flat">
            <a:solidFill>
              <a:schemeClr val="tx1"/>
            </a:solidFill>
            <a:prstDash val="solid"/>
            <a:miter/>
          </a:ln>
          <a:effectLst>
            <a:outerShdw dist="88900" dir="2700000" algn="tl" rotWithShape="0">
              <a:prstClr val="black"/>
            </a:outerShdw>
          </a:effectLst>
        </p:spPr>
        <p:txBody>
          <a:bodyPr rtlCol="0" anchor="ctr"/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Poppins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0312344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"/>
                            </p:stCondLst>
                            <p:childTnLst>
                              <p:par>
                                <p:cTn id="2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5" grpId="0" animBg="1"/>
      <p:bldP spid="57" grpId="0" animBg="1"/>
      <p:bldP spid="86" grpId="0"/>
      <p:bldP spid="27" grpId="0" animBg="1"/>
      <p:bldP spid="61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" name="Freeform 5"/>
          <p:cNvSpPr>
            <a:spLocks noEditPoints="1"/>
          </p:cNvSpPr>
          <p:nvPr/>
        </p:nvSpPr>
        <p:spPr bwMode="auto">
          <a:xfrm>
            <a:off x="2224193" y="1571787"/>
            <a:ext cx="7741814" cy="5690764"/>
          </a:xfrm>
          <a:custGeom>
            <a:avLst/>
            <a:gdLst>
              <a:gd name="T0" fmla="*/ 278 w 505"/>
              <a:gd name="T1" fmla="*/ 1 h 371"/>
              <a:gd name="T2" fmla="*/ 124 w 505"/>
              <a:gd name="T3" fmla="*/ 21 h 371"/>
              <a:gd name="T4" fmla="*/ 247 w 505"/>
              <a:gd name="T5" fmla="*/ 20 h 371"/>
              <a:gd name="T6" fmla="*/ 371 w 505"/>
              <a:gd name="T7" fmla="*/ 21 h 371"/>
              <a:gd name="T8" fmla="*/ 175 w 505"/>
              <a:gd name="T9" fmla="*/ 43 h 371"/>
              <a:gd name="T10" fmla="*/ 319 w 505"/>
              <a:gd name="T11" fmla="*/ 44 h 371"/>
              <a:gd name="T12" fmla="*/ 42 w 505"/>
              <a:gd name="T13" fmla="*/ 62 h 371"/>
              <a:gd name="T14" fmla="*/ 165 w 505"/>
              <a:gd name="T15" fmla="*/ 59 h 371"/>
              <a:gd name="T16" fmla="*/ 285 w 505"/>
              <a:gd name="T17" fmla="*/ 62 h 371"/>
              <a:gd name="T18" fmla="*/ 412 w 505"/>
              <a:gd name="T19" fmla="*/ 63 h 371"/>
              <a:gd name="T20" fmla="*/ 134 w 505"/>
              <a:gd name="T21" fmla="*/ 86 h 371"/>
              <a:gd name="T22" fmla="*/ 264 w 505"/>
              <a:gd name="T23" fmla="*/ 83 h 371"/>
              <a:gd name="T24" fmla="*/ 381 w 505"/>
              <a:gd name="T25" fmla="*/ 80 h 371"/>
              <a:gd name="T26" fmla="*/ 41 w 505"/>
              <a:gd name="T27" fmla="*/ 103 h 371"/>
              <a:gd name="T28" fmla="*/ 165 w 505"/>
              <a:gd name="T29" fmla="*/ 109 h 371"/>
              <a:gd name="T30" fmla="*/ 309 w 505"/>
              <a:gd name="T31" fmla="*/ 110 h 371"/>
              <a:gd name="T32" fmla="*/ 434 w 505"/>
              <a:gd name="T33" fmla="*/ 103 h 371"/>
              <a:gd name="T34" fmla="*/ 72 w 505"/>
              <a:gd name="T35" fmla="*/ 122 h 371"/>
              <a:gd name="T36" fmla="*/ 187 w 505"/>
              <a:gd name="T37" fmla="*/ 124 h 371"/>
              <a:gd name="T38" fmla="*/ 319 w 505"/>
              <a:gd name="T39" fmla="*/ 133 h 371"/>
              <a:gd name="T40" fmla="*/ 463 w 505"/>
              <a:gd name="T41" fmla="*/ 125 h 371"/>
              <a:gd name="T42" fmla="*/ 64 w 505"/>
              <a:gd name="T43" fmla="*/ 145 h 371"/>
              <a:gd name="T44" fmla="*/ 186 w 505"/>
              <a:gd name="T45" fmla="*/ 134 h 371"/>
              <a:gd name="T46" fmla="*/ 299 w 505"/>
              <a:gd name="T47" fmla="*/ 145 h 371"/>
              <a:gd name="T48" fmla="*/ 432 w 505"/>
              <a:gd name="T49" fmla="*/ 147 h 371"/>
              <a:gd name="T50" fmla="*/ 72 w 505"/>
              <a:gd name="T51" fmla="*/ 168 h 371"/>
              <a:gd name="T52" fmla="*/ 207 w 505"/>
              <a:gd name="T53" fmla="*/ 165 h 371"/>
              <a:gd name="T54" fmla="*/ 319 w 505"/>
              <a:gd name="T55" fmla="*/ 155 h 371"/>
              <a:gd name="T56" fmla="*/ 440 w 505"/>
              <a:gd name="T57" fmla="*/ 165 h 371"/>
              <a:gd name="T58" fmla="*/ 42 w 505"/>
              <a:gd name="T59" fmla="*/ 187 h 371"/>
              <a:gd name="T60" fmla="*/ 186 w 505"/>
              <a:gd name="T61" fmla="*/ 196 h 371"/>
              <a:gd name="T62" fmla="*/ 320 w 505"/>
              <a:gd name="T63" fmla="*/ 186 h 371"/>
              <a:gd name="T64" fmla="*/ 432 w 505"/>
              <a:gd name="T65" fmla="*/ 183 h 371"/>
              <a:gd name="T66" fmla="*/ 50 w 505"/>
              <a:gd name="T67" fmla="*/ 206 h 371"/>
              <a:gd name="T68" fmla="*/ 175 w 505"/>
              <a:gd name="T69" fmla="*/ 216 h 371"/>
              <a:gd name="T70" fmla="*/ 319 w 505"/>
              <a:gd name="T71" fmla="*/ 217 h 371"/>
              <a:gd name="T72" fmla="*/ 445 w 505"/>
              <a:gd name="T73" fmla="*/ 206 h 371"/>
              <a:gd name="T74" fmla="*/ 42 w 505"/>
              <a:gd name="T75" fmla="*/ 226 h 371"/>
              <a:gd name="T76" fmla="*/ 157 w 505"/>
              <a:gd name="T77" fmla="*/ 227 h 371"/>
              <a:gd name="T78" fmla="*/ 288 w 505"/>
              <a:gd name="T79" fmla="*/ 237 h 371"/>
              <a:gd name="T80" fmla="*/ 432 w 505"/>
              <a:gd name="T81" fmla="*/ 229 h 371"/>
              <a:gd name="T82" fmla="*/ 53 w 505"/>
              <a:gd name="T83" fmla="*/ 247 h 371"/>
              <a:gd name="T84" fmla="*/ 175 w 505"/>
              <a:gd name="T85" fmla="*/ 240 h 371"/>
              <a:gd name="T86" fmla="*/ 290 w 505"/>
              <a:gd name="T87" fmla="*/ 247 h 371"/>
              <a:gd name="T88" fmla="*/ 422 w 505"/>
              <a:gd name="T89" fmla="*/ 250 h 371"/>
              <a:gd name="T90" fmla="*/ 62 w 505"/>
              <a:gd name="T91" fmla="*/ 269 h 371"/>
              <a:gd name="T92" fmla="*/ 192 w 505"/>
              <a:gd name="T93" fmla="*/ 268 h 371"/>
              <a:gd name="T94" fmla="*/ 309 w 505"/>
              <a:gd name="T95" fmla="*/ 262 h 371"/>
              <a:gd name="T96" fmla="*/ 431 w 505"/>
              <a:gd name="T97" fmla="*/ 268 h 371"/>
              <a:gd name="T98" fmla="*/ 114 w 505"/>
              <a:gd name="T99" fmla="*/ 290 h 371"/>
              <a:gd name="T100" fmla="*/ 258 w 505"/>
              <a:gd name="T101" fmla="*/ 294 h 371"/>
              <a:gd name="T102" fmla="*/ 384 w 505"/>
              <a:gd name="T103" fmla="*/ 289 h 371"/>
              <a:gd name="T104" fmla="*/ 83 w 505"/>
              <a:gd name="T105" fmla="*/ 309 h 371"/>
              <a:gd name="T106" fmla="*/ 203 w 505"/>
              <a:gd name="T107" fmla="*/ 309 h 371"/>
              <a:gd name="T108" fmla="*/ 330 w 505"/>
              <a:gd name="T109" fmla="*/ 312 h 371"/>
              <a:gd name="T110" fmla="*/ 114 w 505"/>
              <a:gd name="T111" fmla="*/ 330 h 371"/>
              <a:gd name="T112" fmla="*/ 239 w 505"/>
              <a:gd name="T113" fmla="*/ 330 h 371"/>
              <a:gd name="T114" fmla="*/ 360 w 505"/>
              <a:gd name="T115" fmla="*/ 329 h 371"/>
              <a:gd name="T116" fmla="*/ 164 w 505"/>
              <a:gd name="T117" fmla="*/ 350 h 371"/>
              <a:gd name="T118" fmla="*/ 288 w 505"/>
              <a:gd name="T119" fmla="*/ 351 h 371"/>
              <a:gd name="T120" fmla="*/ 216 w 505"/>
              <a:gd name="T121" fmla="*/ 371 h 371"/>
              <a:gd name="T122" fmla="*/ 340 w 505"/>
              <a:gd name="T123" fmla="*/ 371 h 3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05" h="371">
                <a:moveTo>
                  <a:pt x="155" y="1"/>
                </a:moveTo>
                <a:cubicBezTo>
                  <a:pt x="155" y="1"/>
                  <a:pt x="155" y="0"/>
                  <a:pt x="155" y="0"/>
                </a:cubicBezTo>
                <a:cubicBezTo>
                  <a:pt x="155" y="0"/>
                  <a:pt x="155" y="1"/>
                  <a:pt x="155" y="1"/>
                </a:cubicBezTo>
                <a:cubicBezTo>
                  <a:pt x="155" y="1"/>
                  <a:pt x="155" y="1"/>
                  <a:pt x="155" y="1"/>
                </a:cubicBezTo>
                <a:cubicBezTo>
                  <a:pt x="155" y="1"/>
                  <a:pt x="155" y="1"/>
                  <a:pt x="155" y="1"/>
                </a:cubicBezTo>
                <a:close/>
                <a:moveTo>
                  <a:pt x="175" y="1"/>
                </a:moveTo>
                <a:cubicBezTo>
                  <a:pt x="175" y="1"/>
                  <a:pt x="175" y="1"/>
                  <a:pt x="175" y="1"/>
                </a:cubicBezTo>
                <a:cubicBezTo>
                  <a:pt x="175" y="0"/>
                  <a:pt x="175" y="0"/>
                  <a:pt x="175" y="0"/>
                </a:cubicBezTo>
                <a:cubicBezTo>
                  <a:pt x="175" y="0"/>
                  <a:pt x="175" y="0"/>
                  <a:pt x="175" y="1"/>
                </a:cubicBezTo>
                <a:cubicBezTo>
                  <a:pt x="175" y="1"/>
                  <a:pt x="175" y="1"/>
                  <a:pt x="175" y="1"/>
                </a:cubicBezTo>
                <a:close/>
                <a:moveTo>
                  <a:pt x="196" y="1"/>
                </a:moveTo>
                <a:cubicBezTo>
                  <a:pt x="196" y="1"/>
                  <a:pt x="196" y="1"/>
                  <a:pt x="196" y="1"/>
                </a:cubicBezTo>
                <a:cubicBezTo>
                  <a:pt x="196" y="0"/>
                  <a:pt x="196" y="0"/>
                  <a:pt x="196" y="0"/>
                </a:cubicBezTo>
                <a:cubicBezTo>
                  <a:pt x="196" y="0"/>
                  <a:pt x="196" y="0"/>
                  <a:pt x="196" y="1"/>
                </a:cubicBezTo>
                <a:cubicBezTo>
                  <a:pt x="196" y="1"/>
                  <a:pt x="196" y="1"/>
                  <a:pt x="196" y="1"/>
                </a:cubicBezTo>
                <a:close/>
                <a:moveTo>
                  <a:pt x="216" y="1"/>
                </a:moveTo>
                <a:cubicBezTo>
                  <a:pt x="217" y="1"/>
                  <a:pt x="217" y="1"/>
                  <a:pt x="217" y="1"/>
                </a:cubicBezTo>
                <a:cubicBezTo>
                  <a:pt x="217" y="0"/>
                  <a:pt x="217" y="0"/>
                  <a:pt x="216" y="0"/>
                </a:cubicBezTo>
                <a:cubicBezTo>
                  <a:pt x="216" y="0"/>
                  <a:pt x="216" y="0"/>
                  <a:pt x="216" y="1"/>
                </a:cubicBezTo>
                <a:cubicBezTo>
                  <a:pt x="216" y="1"/>
                  <a:pt x="216" y="1"/>
                  <a:pt x="216" y="1"/>
                </a:cubicBezTo>
                <a:close/>
                <a:moveTo>
                  <a:pt x="237" y="1"/>
                </a:moveTo>
                <a:cubicBezTo>
                  <a:pt x="237" y="1"/>
                  <a:pt x="237" y="1"/>
                  <a:pt x="237" y="1"/>
                </a:cubicBezTo>
                <a:cubicBezTo>
                  <a:pt x="237" y="0"/>
                  <a:pt x="237" y="0"/>
                  <a:pt x="237" y="0"/>
                </a:cubicBezTo>
                <a:cubicBezTo>
                  <a:pt x="237" y="0"/>
                  <a:pt x="237" y="0"/>
                  <a:pt x="237" y="1"/>
                </a:cubicBezTo>
                <a:cubicBezTo>
                  <a:pt x="237" y="1"/>
                  <a:pt x="237" y="1"/>
                  <a:pt x="237" y="1"/>
                </a:cubicBezTo>
                <a:close/>
                <a:moveTo>
                  <a:pt x="258" y="1"/>
                </a:moveTo>
                <a:cubicBezTo>
                  <a:pt x="258" y="1"/>
                  <a:pt x="258" y="1"/>
                  <a:pt x="258" y="1"/>
                </a:cubicBezTo>
                <a:cubicBezTo>
                  <a:pt x="258" y="0"/>
                  <a:pt x="258" y="0"/>
                  <a:pt x="258" y="0"/>
                </a:cubicBezTo>
                <a:cubicBezTo>
                  <a:pt x="257" y="0"/>
                  <a:pt x="257" y="0"/>
                  <a:pt x="257" y="1"/>
                </a:cubicBezTo>
                <a:cubicBezTo>
                  <a:pt x="257" y="1"/>
                  <a:pt x="257" y="1"/>
                  <a:pt x="258" y="1"/>
                </a:cubicBezTo>
                <a:close/>
                <a:moveTo>
                  <a:pt x="278" y="1"/>
                </a:moveTo>
                <a:cubicBezTo>
                  <a:pt x="278" y="1"/>
                  <a:pt x="279" y="1"/>
                  <a:pt x="279" y="1"/>
                </a:cubicBezTo>
                <a:cubicBezTo>
                  <a:pt x="279" y="0"/>
                  <a:pt x="278" y="0"/>
                  <a:pt x="278" y="0"/>
                </a:cubicBezTo>
                <a:cubicBezTo>
                  <a:pt x="278" y="0"/>
                  <a:pt x="278" y="0"/>
                  <a:pt x="278" y="1"/>
                </a:cubicBezTo>
                <a:cubicBezTo>
                  <a:pt x="278" y="1"/>
                  <a:pt x="278" y="1"/>
                  <a:pt x="278" y="1"/>
                </a:cubicBezTo>
                <a:close/>
                <a:moveTo>
                  <a:pt x="299" y="1"/>
                </a:moveTo>
                <a:cubicBezTo>
                  <a:pt x="299" y="1"/>
                  <a:pt x="299" y="1"/>
                  <a:pt x="299" y="1"/>
                </a:cubicBezTo>
                <a:cubicBezTo>
                  <a:pt x="299" y="0"/>
                  <a:pt x="299" y="0"/>
                  <a:pt x="299" y="0"/>
                </a:cubicBezTo>
                <a:cubicBezTo>
                  <a:pt x="299" y="0"/>
                  <a:pt x="298" y="0"/>
                  <a:pt x="298" y="1"/>
                </a:cubicBezTo>
                <a:cubicBezTo>
                  <a:pt x="298" y="1"/>
                  <a:pt x="299" y="1"/>
                  <a:pt x="299" y="1"/>
                </a:cubicBezTo>
                <a:close/>
                <a:moveTo>
                  <a:pt x="319" y="1"/>
                </a:moveTo>
                <a:cubicBezTo>
                  <a:pt x="319" y="1"/>
                  <a:pt x="320" y="1"/>
                  <a:pt x="320" y="1"/>
                </a:cubicBezTo>
                <a:cubicBezTo>
                  <a:pt x="320" y="0"/>
                  <a:pt x="319" y="0"/>
                  <a:pt x="319" y="0"/>
                </a:cubicBezTo>
                <a:cubicBezTo>
                  <a:pt x="319" y="0"/>
                  <a:pt x="319" y="0"/>
                  <a:pt x="319" y="1"/>
                </a:cubicBezTo>
                <a:cubicBezTo>
                  <a:pt x="319" y="1"/>
                  <a:pt x="319" y="1"/>
                  <a:pt x="319" y="1"/>
                </a:cubicBezTo>
                <a:close/>
                <a:moveTo>
                  <a:pt x="340" y="1"/>
                </a:moveTo>
                <a:cubicBezTo>
                  <a:pt x="340" y="1"/>
                  <a:pt x="340" y="1"/>
                  <a:pt x="340" y="1"/>
                </a:cubicBezTo>
                <a:cubicBezTo>
                  <a:pt x="340" y="0"/>
                  <a:pt x="340" y="0"/>
                  <a:pt x="340" y="0"/>
                </a:cubicBezTo>
                <a:cubicBezTo>
                  <a:pt x="340" y="0"/>
                  <a:pt x="340" y="0"/>
                  <a:pt x="340" y="1"/>
                </a:cubicBezTo>
                <a:cubicBezTo>
                  <a:pt x="340" y="1"/>
                  <a:pt x="340" y="1"/>
                  <a:pt x="340" y="1"/>
                </a:cubicBezTo>
                <a:close/>
                <a:moveTo>
                  <a:pt x="360" y="1"/>
                </a:moveTo>
                <a:cubicBezTo>
                  <a:pt x="360" y="1"/>
                  <a:pt x="361" y="1"/>
                  <a:pt x="361" y="1"/>
                </a:cubicBezTo>
                <a:cubicBezTo>
                  <a:pt x="361" y="1"/>
                  <a:pt x="360" y="0"/>
                  <a:pt x="360" y="0"/>
                </a:cubicBezTo>
                <a:cubicBezTo>
                  <a:pt x="360" y="0"/>
                  <a:pt x="360" y="1"/>
                  <a:pt x="360" y="1"/>
                </a:cubicBezTo>
                <a:cubicBezTo>
                  <a:pt x="360" y="1"/>
                  <a:pt x="360" y="1"/>
                  <a:pt x="360" y="1"/>
                </a:cubicBezTo>
                <a:close/>
                <a:moveTo>
                  <a:pt x="103" y="21"/>
                </a:moveTo>
                <a:cubicBezTo>
                  <a:pt x="103" y="21"/>
                  <a:pt x="103" y="21"/>
                  <a:pt x="103" y="21"/>
                </a:cubicBezTo>
                <a:cubicBezTo>
                  <a:pt x="103" y="21"/>
                  <a:pt x="103" y="21"/>
                  <a:pt x="103" y="21"/>
                </a:cubicBezTo>
                <a:cubicBezTo>
                  <a:pt x="103" y="21"/>
                  <a:pt x="103" y="21"/>
                  <a:pt x="103" y="21"/>
                </a:cubicBezTo>
                <a:cubicBezTo>
                  <a:pt x="103" y="21"/>
                  <a:pt x="103" y="21"/>
                  <a:pt x="103" y="21"/>
                </a:cubicBezTo>
                <a:close/>
                <a:moveTo>
                  <a:pt x="124" y="21"/>
                </a:moveTo>
                <a:cubicBezTo>
                  <a:pt x="124" y="21"/>
                  <a:pt x="124" y="21"/>
                  <a:pt x="124" y="21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24" y="21"/>
                  <a:pt x="124" y="21"/>
                  <a:pt x="124" y="21"/>
                </a:cubicBezTo>
                <a:close/>
                <a:moveTo>
                  <a:pt x="144" y="22"/>
                </a:moveTo>
                <a:cubicBezTo>
                  <a:pt x="145" y="22"/>
                  <a:pt x="145" y="21"/>
                  <a:pt x="145" y="21"/>
                </a:cubicBezTo>
                <a:cubicBezTo>
                  <a:pt x="145" y="21"/>
                  <a:pt x="145" y="21"/>
                  <a:pt x="144" y="21"/>
                </a:cubicBezTo>
                <a:cubicBezTo>
                  <a:pt x="144" y="21"/>
                  <a:pt x="144" y="21"/>
                  <a:pt x="144" y="21"/>
                </a:cubicBezTo>
                <a:cubicBezTo>
                  <a:pt x="144" y="21"/>
                  <a:pt x="144" y="22"/>
                  <a:pt x="144" y="22"/>
                </a:cubicBezTo>
                <a:close/>
                <a:moveTo>
                  <a:pt x="165" y="22"/>
                </a:moveTo>
                <a:cubicBezTo>
                  <a:pt x="165" y="22"/>
                  <a:pt x="166" y="21"/>
                  <a:pt x="166" y="21"/>
                </a:cubicBezTo>
                <a:cubicBezTo>
                  <a:pt x="166" y="21"/>
                  <a:pt x="165" y="20"/>
                  <a:pt x="165" y="20"/>
                </a:cubicBezTo>
                <a:cubicBezTo>
                  <a:pt x="165" y="20"/>
                  <a:pt x="164" y="21"/>
                  <a:pt x="164" y="21"/>
                </a:cubicBezTo>
                <a:cubicBezTo>
                  <a:pt x="164" y="21"/>
                  <a:pt x="165" y="22"/>
                  <a:pt x="165" y="22"/>
                </a:cubicBezTo>
                <a:close/>
                <a:moveTo>
                  <a:pt x="186" y="22"/>
                </a:moveTo>
                <a:cubicBezTo>
                  <a:pt x="186" y="22"/>
                  <a:pt x="187" y="22"/>
                  <a:pt x="187" y="21"/>
                </a:cubicBezTo>
                <a:cubicBezTo>
                  <a:pt x="187" y="21"/>
                  <a:pt x="186" y="20"/>
                  <a:pt x="186" y="20"/>
                </a:cubicBezTo>
                <a:cubicBezTo>
                  <a:pt x="185" y="20"/>
                  <a:pt x="185" y="21"/>
                  <a:pt x="185" y="21"/>
                </a:cubicBezTo>
                <a:cubicBezTo>
                  <a:pt x="185" y="22"/>
                  <a:pt x="185" y="22"/>
                  <a:pt x="186" y="22"/>
                </a:cubicBezTo>
                <a:close/>
                <a:moveTo>
                  <a:pt x="206" y="22"/>
                </a:moveTo>
                <a:cubicBezTo>
                  <a:pt x="207" y="22"/>
                  <a:pt x="207" y="22"/>
                  <a:pt x="207" y="21"/>
                </a:cubicBezTo>
                <a:cubicBezTo>
                  <a:pt x="207" y="21"/>
                  <a:pt x="207" y="20"/>
                  <a:pt x="206" y="20"/>
                </a:cubicBezTo>
                <a:cubicBezTo>
                  <a:pt x="206" y="20"/>
                  <a:pt x="205" y="21"/>
                  <a:pt x="205" y="21"/>
                </a:cubicBezTo>
                <a:cubicBezTo>
                  <a:pt x="205" y="22"/>
                  <a:pt x="206" y="22"/>
                  <a:pt x="206" y="22"/>
                </a:cubicBezTo>
                <a:close/>
                <a:moveTo>
                  <a:pt x="227" y="22"/>
                </a:moveTo>
                <a:cubicBezTo>
                  <a:pt x="227" y="22"/>
                  <a:pt x="228" y="22"/>
                  <a:pt x="228" y="21"/>
                </a:cubicBezTo>
                <a:cubicBezTo>
                  <a:pt x="228" y="20"/>
                  <a:pt x="227" y="20"/>
                  <a:pt x="227" y="20"/>
                </a:cubicBezTo>
                <a:cubicBezTo>
                  <a:pt x="226" y="20"/>
                  <a:pt x="226" y="20"/>
                  <a:pt x="226" y="21"/>
                </a:cubicBezTo>
                <a:cubicBezTo>
                  <a:pt x="226" y="22"/>
                  <a:pt x="226" y="22"/>
                  <a:pt x="227" y="22"/>
                </a:cubicBezTo>
                <a:close/>
                <a:moveTo>
                  <a:pt x="247" y="22"/>
                </a:moveTo>
                <a:cubicBezTo>
                  <a:pt x="248" y="22"/>
                  <a:pt x="249" y="22"/>
                  <a:pt x="249" y="21"/>
                </a:cubicBezTo>
                <a:cubicBezTo>
                  <a:pt x="249" y="20"/>
                  <a:pt x="248" y="20"/>
                  <a:pt x="247" y="20"/>
                </a:cubicBezTo>
                <a:cubicBezTo>
                  <a:pt x="247" y="20"/>
                  <a:pt x="246" y="20"/>
                  <a:pt x="246" y="21"/>
                </a:cubicBezTo>
                <a:cubicBezTo>
                  <a:pt x="246" y="22"/>
                  <a:pt x="247" y="22"/>
                  <a:pt x="247" y="22"/>
                </a:cubicBezTo>
                <a:close/>
                <a:moveTo>
                  <a:pt x="268" y="22"/>
                </a:moveTo>
                <a:cubicBezTo>
                  <a:pt x="269" y="22"/>
                  <a:pt x="269" y="22"/>
                  <a:pt x="269" y="21"/>
                </a:cubicBezTo>
                <a:cubicBezTo>
                  <a:pt x="269" y="20"/>
                  <a:pt x="269" y="20"/>
                  <a:pt x="268" y="20"/>
                </a:cubicBezTo>
                <a:cubicBezTo>
                  <a:pt x="267" y="20"/>
                  <a:pt x="267" y="20"/>
                  <a:pt x="267" y="21"/>
                </a:cubicBezTo>
                <a:cubicBezTo>
                  <a:pt x="267" y="22"/>
                  <a:pt x="267" y="22"/>
                  <a:pt x="268" y="22"/>
                </a:cubicBezTo>
                <a:close/>
                <a:moveTo>
                  <a:pt x="288" y="22"/>
                </a:moveTo>
                <a:cubicBezTo>
                  <a:pt x="289" y="22"/>
                  <a:pt x="290" y="22"/>
                  <a:pt x="290" y="21"/>
                </a:cubicBezTo>
                <a:cubicBezTo>
                  <a:pt x="290" y="21"/>
                  <a:pt x="289" y="20"/>
                  <a:pt x="288" y="20"/>
                </a:cubicBezTo>
                <a:cubicBezTo>
                  <a:pt x="288" y="20"/>
                  <a:pt x="287" y="21"/>
                  <a:pt x="287" y="21"/>
                </a:cubicBezTo>
                <a:cubicBezTo>
                  <a:pt x="287" y="22"/>
                  <a:pt x="288" y="22"/>
                  <a:pt x="288" y="22"/>
                </a:cubicBezTo>
                <a:close/>
                <a:moveTo>
                  <a:pt x="309" y="22"/>
                </a:moveTo>
                <a:cubicBezTo>
                  <a:pt x="310" y="22"/>
                  <a:pt x="310" y="22"/>
                  <a:pt x="310" y="21"/>
                </a:cubicBezTo>
                <a:cubicBezTo>
                  <a:pt x="310" y="21"/>
                  <a:pt x="310" y="20"/>
                  <a:pt x="309" y="20"/>
                </a:cubicBezTo>
                <a:cubicBezTo>
                  <a:pt x="309" y="20"/>
                  <a:pt x="308" y="21"/>
                  <a:pt x="308" y="21"/>
                </a:cubicBezTo>
                <a:cubicBezTo>
                  <a:pt x="308" y="22"/>
                  <a:pt x="309" y="22"/>
                  <a:pt x="309" y="22"/>
                </a:cubicBezTo>
                <a:close/>
                <a:moveTo>
                  <a:pt x="330" y="22"/>
                </a:moveTo>
                <a:cubicBezTo>
                  <a:pt x="330" y="22"/>
                  <a:pt x="330" y="21"/>
                  <a:pt x="330" y="21"/>
                </a:cubicBezTo>
                <a:cubicBezTo>
                  <a:pt x="330" y="21"/>
                  <a:pt x="330" y="20"/>
                  <a:pt x="330" y="20"/>
                </a:cubicBezTo>
                <a:cubicBezTo>
                  <a:pt x="329" y="20"/>
                  <a:pt x="329" y="21"/>
                  <a:pt x="329" y="21"/>
                </a:cubicBezTo>
                <a:cubicBezTo>
                  <a:pt x="329" y="21"/>
                  <a:pt x="329" y="22"/>
                  <a:pt x="330" y="22"/>
                </a:cubicBezTo>
                <a:close/>
                <a:moveTo>
                  <a:pt x="350" y="22"/>
                </a:moveTo>
                <a:cubicBezTo>
                  <a:pt x="350" y="22"/>
                  <a:pt x="351" y="21"/>
                  <a:pt x="351" y="21"/>
                </a:cubicBezTo>
                <a:cubicBezTo>
                  <a:pt x="351" y="21"/>
                  <a:pt x="350" y="21"/>
                  <a:pt x="350" y="21"/>
                </a:cubicBezTo>
                <a:cubicBezTo>
                  <a:pt x="350" y="21"/>
                  <a:pt x="350" y="21"/>
                  <a:pt x="350" y="21"/>
                </a:cubicBezTo>
                <a:cubicBezTo>
                  <a:pt x="350" y="21"/>
                  <a:pt x="350" y="22"/>
                  <a:pt x="350" y="22"/>
                </a:cubicBezTo>
                <a:close/>
                <a:moveTo>
                  <a:pt x="371" y="21"/>
                </a:moveTo>
                <a:cubicBezTo>
                  <a:pt x="371" y="21"/>
                  <a:pt x="371" y="21"/>
                  <a:pt x="371" y="21"/>
                </a:cubicBezTo>
                <a:cubicBezTo>
                  <a:pt x="371" y="21"/>
                  <a:pt x="371" y="21"/>
                  <a:pt x="371" y="21"/>
                </a:cubicBezTo>
                <a:cubicBezTo>
                  <a:pt x="371" y="21"/>
                  <a:pt x="371" y="21"/>
                  <a:pt x="371" y="21"/>
                </a:cubicBezTo>
                <a:cubicBezTo>
                  <a:pt x="371" y="21"/>
                  <a:pt x="371" y="21"/>
                  <a:pt x="371" y="21"/>
                </a:cubicBezTo>
                <a:close/>
                <a:moveTo>
                  <a:pt x="391" y="21"/>
                </a:moveTo>
                <a:cubicBezTo>
                  <a:pt x="391" y="21"/>
                  <a:pt x="391" y="21"/>
                  <a:pt x="391" y="21"/>
                </a:cubicBezTo>
                <a:cubicBezTo>
                  <a:pt x="391" y="21"/>
                  <a:pt x="391" y="21"/>
                  <a:pt x="391" y="21"/>
                </a:cubicBezTo>
                <a:cubicBezTo>
                  <a:pt x="391" y="21"/>
                  <a:pt x="391" y="21"/>
                  <a:pt x="391" y="21"/>
                </a:cubicBezTo>
                <a:cubicBezTo>
                  <a:pt x="391" y="21"/>
                  <a:pt x="391" y="21"/>
                  <a:pt x="391" y="21"/>
                </a:cubicBezTo>
                <a:close/>
                <a:moveTo>
                  <a:pt x="93" y="42"/>
                </a:moveTo>
                <a:cubicBezTo>
                  <a:pt x="93" y="42"/>
                  <a:pt x="93" y="42"/>
                  <a:pt x="93" y="42"/>
                </a:cubicBezTo>
                <a:cubicBezTo>
                  <a:pt x="93" y="42"/>
                  <a:pt x="93" y="41"/>
                  <a:pt x="93" y="41"/>
                </a:cubicBezTo>
                <a:cubicBezTo>
                  <a:pt x="93" y="41"/>
                  <a:pt x="93" y="42"/>
                  <a:pt x="93" y="42"/>
                </a:cubicBezTo>
                <a:cubicBezTo>
                  <a:pt x="93" y="42"/>
                  <a:pt x="93" y="42"/>
                  <a:pt x="93" y="42"/>
                </a:cubicBezTo>
                <a:close/>
                <a:moveTo>
                  <a:pt x="114" y="42"/>
                </a:moveTo>
                <a:cubicBezTo>
                  <a:pt x="114" y="42"/>
                  <a:pt x="114" y="42"/>
                  <a:pt x="114" y="42"/>
                </a:cubicBezTo>
                <a:cubicBezTo>
                  <a:pt x="114" y="41"/>
                  <a:pt x="114" y="41"/>
                  <a:pt x="114" y="41"/>
                </a:cubicBezTo>
                <a:cubicBezTo>
                  <a:pt x="113" y="41"/>
                  <a:pt x="113" y="41"/>
                  <a:pt x="113" y="42"/>
                </a:cubicBezTo>
                <a:cubicBezTo>
                  <a:pt x="113" y="42"/>
                  <a:pt x="113" y="42"/>
                  <a:pt x="114" y="42"/>
                </a:cubicBezTo>
                <a:close/>
                <a:moveTo>
                  <a:pt x="134" y="43"/>
                </a:moveTo>
                <a:cubicBezTo>
                  <a:pt x="135" y="43"/>
                  <a:pt x="135" y="42"/>
                  <a:pt x="135" y="42"/>
                </a:cubicBezTo>
                <a:cubicBezTo>
                  <a:pt x="135" y="41"/>
                  <a:pt x="135" y="41"/>
                  <a:pt x="134" y="41"/>
                </a:cubicBezTo>
                <a:cubicBezTo>
                  <a:pt x="134" y="41"/>
                  <a:pt x="133" y="41"/>
                  <a:pt x="133" y="42"/>
                </a:cubicBezTo>
                <a:cubicBezTo>
                  <a:pt x="133" y="42"/>
                  <a:pt x="134" y="43"/>
                  <a:pt x="134" y="43"/>
                </a:cubicBezTo>
                <a:close/>
                <a:moveTo>
                  <a:pt x="155" y="43"/>
                </a:moveTo>
                <a:cubicBezTo>
                  <a:pt x="155" y="43"/>
                  <a:pt x="156" y="42"/>
                  <a:pt x="156" y="42"/>
                </a:cubicBezTo>
                <a:cubicBezTo>
                  <a:pt x="156" y="41"/>
                  <a:pt x="155" y="40"/>
                  <a:pt x="155" y="40"/>
                </a:cubicBezTo>
                <a:cubicBezTo>
                  <a:pt x="154" y="40"/>
                  <a:pt x="153" y="41"/>
                  <a:pt x="153" y="42"/>
                </a:cubicBezTo>
                <a:cubicBezTo>
                  <a:pt x="153" y="42"/>
                  <a:pt x="154" y="43"/>
                  <a:pt x="155" y="43"/>
                </a:cubicBezTo>
                <a:close/>
                <a:moveTo>
                  <a:pt x="175" y="43"/>
                </a:moveTo>
                <a:cubicBezTo>
                  <a:pt x="176" y="43"/>
                  <a:pt x="177" y="43"/>
                  <a:pt x="177" y="42"/>
                </a:cubicBezTo>
                <a:cubicBezTo>
                  <a:pt x="177" y="41"/>
                  <a:pt x="176" y="40"/>
                  <a:pt x="175" y="40"/>
                </a:cubicBezTo>
                <a:cubicBezTo>
                  <a:pt x="174" y="40"/>
                  <a:pt x="174" y="41"/>
                  <a:pt x="174" y="42"/>
                </a:cubicBezTo>
                <a:cubicBezTo>
                  <a:pt x="174" y="43"/>
                  <a:pt x="174" y="43"/>
                  <a:pt x="175" y="43"/>
                </a:cubicBezTo>
                <a:close/>
                <a:moveTo>
                  <a:pt x="196" y="44"/>
                </a:moveTo>
                <a:cubicBezTo>
                  <a:pt x="197" y="44"/>
                  <a:pt x="198" y="43"/>
                  <a:pt x="198" y="42"/>
                </a:cubicBezTo>
                <a:cubicBezTo>
                  <a:pt x="198" y="41"/>
                  <a:pt x="197" y="40"/>
                  <a:pt x="196" y="40"/>
                </a:cubicBezTo>
                <a:cubicBezTo>
                  <a:pt x="195" y="40"/>
                  <a:pt x="194" y="41"/>
                  <a:pt x="194" y="42"/>
                </a:cubicBezTo>
                <a:cubicBezTo>
                  <a:pt x="194" y="43"/>
                  <a:pt x="195" y="44"/>
                  <a:pt x="196" y="44"/>
                </a:cubicBezTo>
                <a:close/>
                <a:moveTo>
                  <a:pt x="216" y="44"/>
                </a:moveTo>
                <a:cubicBezTo>
                  <a:pt x="218" y="44"/>
                  <a:pt x="219" y="43"/>
                  <a:pt x="219" y="42"/>
                </a:cubicBezTo>
                <a:cubicBezTo>
                  <a:pt x="219" y="40"/>
                  <a:pt x="218" y="39"/>
                  <a:pt x="216" y="39"/>
                </a:cubicBezTo>
                <a:cubicBezTo>
                  <a:pt x="215" y="39"/>
                  <a:pt x="214" y="40"/>
                  <a:pt x="214" y="42"/>
                </a:cubicBezTo>
                <a:cubicBezTo>
                  <a:pt x="214" y="43"/>
                  <a:pt x="215" y="44"/>
                  <a:pt x="216" y="44"/>
                </a:cubicBezTo>
                <a:close/>
                <a:moveTo>
                  <a:pt x="237" y="44"/>
                </a:moveTo>
                <a:cubicBezTo>
                  <a:pt x="238" y="44"/>
                  <a:pt x="239" y="43"/>
                  <a:pt x="239" y="42"/>
                </a:cubicBezTo>
                <a:cubicBezTo>
                  <a:pt x="239" y="40"/>
                  <a:pt x="238" y="39"/>
                  <a:pt x="237" y="39"/>
                </a:cubicBezTo>
                <a:cubicBezTo>
                  <a:pt x="236" y="39"/>
                  <a:pt x="235" y="40"/>
                  <a:pt x="235" y="42"/>
                </a:cubicBezTo>
                <a:cubicBezTo>
                  <a:pt x="235" y="43"/>
                  <a:pt x="236" y="44"/>
                  <a:pt x="237" y="44"/>
                </a:cubicBezTo>
                <a:close/>
                <a:moveTo>
                  <a:pt x="258" y="44"/>
                </a:moveTo>
                <a:cubicBezTo>
                  <a:pt x="259" y="44"/>
                  <a:pt x="260" y="43"/>
                  <a:pt x="260" y="42"/>
                </a:cubicBezTo>
                <a:cubicBezTo>
                  <a:pt x="260" y="40"/>
                  <a:pt x="259" y="39"/>
                  <a:pt x="258" y="39"/>
                </a:cubicBezTo>
                <a:cubicBezTo>
                  <a:pt x="256" y="39"/>
                  <a:pt x="255" y="40"/>
                  <a:pt x="255" y="42"/>
                </a:cubicBezTo>
                <a:cubicBezTo>
                  <a:pt x="255" y="43"/>
                  <a:pt x="256" y="44"/>
                  <a:pt x="258" y="44"/>
                </a:cubicBezTo>
                <a:close/>
                <a:moveTo>
                  <a:pt x="278" y="44"/>
                </a:moveTo>
                <a:cubicBezTo>
                  <a:pt x="279" y="44"/>
                  <a:pt x="281" y="43"/>
                  <a:pt x="281" y="42"/>
                </a:cubicBezTo>
                <a:cubicBezTo>
                  <a:pt x="281" y="40"/>
                  <a:pt x="279" y="39"/>
                  <a:pt x="278" y="39"/>
                </a:cubicBezTo>
                <a:cubicBezTo>
                  <a:pt x="277" y="39"/>
                  <a:pt x="276" y="40"/>
                  <a:pt x="276" y="42"/>
                </a:cubicBezTo>
                <a:cubicBezTo>
                  <a:pt x="276" y="43"/>
                  <a:pt x="277" y="44"/>
                  <a:pt x="278" y="44"/>
                </a:cubicBezTo>
                <a:close/>
                <a:moveTo>
                  <a:pt x="299" y="44"/>
                </a:moveTo>
                <a:cubicBezTo>
                  <a:pt x="300" y="44"/>
                  <a:pt x="301" y="43"/>
                  <a:pt x="301" y="42"/>
                </a:cubicBezTo>
                <a:cubicBezTo>
                  <a:pt x="301" y="40"/>
                  <a:pt x="300" y="39"/>
                  <a:pt x="299" y="39"/>
                </a:cubicBezTo>
                <a:cubicBezTo>
                  <a:pt x="298" y="39"/>
                  <a:pt x="297" y="40"/>
                  <a:pt x="297" y="42"/>
                </a:cubicBezTo>
                <a:cubicBezTo>
                  <a:pt x="297" y="43"/>
                  <a:pt x="298" y="44"/>
                  <a:pt x="299" y="44"/>
                </a:cubicBezTo>
                <a:close/>
                <a:moveTo>
                  <a:pt x="319" y="44"/>
                </a:moveTo>
                <a:cubicBezTo>
                  <a:pt x="320" y="44"/>
                  <a:pt x="321" y="43"/>
                  <a:pt x="321" y="42"/>
                </a:cubicBezTo>
                <a:cubicBezTo>
                  <a:pt x="321" y="41"/>
                  <a:pt x="320" y="40"/>
                  <a:pt x="319" y="40"/>
                </a:cubicBezTo>
                <a:cubicBezTo>
                  <a:pt x="318" y="40"/>
                  <a:pt x="317" y="41"/>
                  <a:pt x="317" y="42"/>
                </a:cubicBezTo>
                <a:cubicBezTo>
                  <a:pt x="317" y="43"/>
                  <a:pt x="318" y="44"/>
                  <a:pt x="319" y="44"/>
                </a:cubicBezTo>
                <a:close/>
                <a:moveTo>
                  <a:pt x="340" y="43"/>
                </a:moveTo>
                <a:cubicBezTo>
                  <a:pt x="341" y="43"/>
                  <a:pt x="341" y="43"/>
                  <a:pt x="341" y="42"/>
                </a:cubicBezTo>
                <a:cubicBezTo>
                  <a:pt x="341" y="41"/>
                  <a:pt x="341" y="40"/>
                  <a:pt x="340" y="40"/>
                </a:cubicBezTo>
                <a:cubicBezTo>
                  <a:pt x="339" y="40"/>
                  <a:pt x="338" y="41"/>
                  <a:pt x="338" y="42"/>
                </a:cubicBezTo>
                <a:cubicBezTo>
                  <a:pt x="338" y="43"/>
                  <a:pt x="339" y="43"/>
                  <a:pt x="340" y="43"/>
                </a:cubicBezTo>
                <a:close/>
                <a:moveTo>
                  <a:pt x="360" y="43"/>
                </a:moveTo>
                <a:cubicBezTo>
                  <a:pt x="361" y="43"/>
                  <a:pt x="362" y="42"/>
                  <a:pt x="362" y="42"/>
                </a:cubicBezTo>
                <a:cubicBezTo>
                  <a:pt x="362" y="41"/>
                  <a:pt x="361" y="40"/>
                  <a:pt x="360" y="40"/>
                </a:cubicBezTo>
                <a:cubicBezTo>
                  <a:pt x="360" y="40"/>
                  <a:pt x="359" y="41"/>
                  <a:pt x="359" y="42"/>
                </a:cubicBezTo>
                <a:cubicBezTo>
                  <a:pt x="359" y="42"/>
                  <a:pt x="360" y="43"/>
                  <a:pt x="360" y="43"/>
                </a:cubicBezTo>
                <a:close/>
                <a:moveTo>
                  <a:pt x="381" y="43"/>
                </a:moveTo>
                <a:cubicBezTo>
                  <a:pt x="382" y="43"/>
                  <a:pt x="382" y="42"/>
                  <a:pt x="382" y="42"/>
                </a:cubicBezTo>
                <a:cubicBezTo>
                  <a:pt x="382" y="41"/>
                  <a:pt x="382" y="41"/>
                  <a:pt x="381" y="41"/>
                </a:cubicBezTo>
                <a:cubicBezTo>
                  <a:pt x="381" y="41"/>
                  <a:pt x="380" y="41"/>
                  <a:pt x="380" y="42"/>
                </a:cubicBezTo>
                <a:cubicBezTo>
                  <a:pt x="380" y="42"/>
                  <a:pt x="381" y="43"/>
                  <a:pt x="381" y="43"/>
                </a:cubicBezTo>
                <a:close/>
                <a:moveTo>
                  <a:pt x="402" y="42"/>
                </a:moveTo>
                <a:cubicBezTo>
                  <a:pt x="402" y="42"/>
                  <a:pt x="402" y="42"/>
                  <a:pt x="402" y="42"/>
                </a:cubicBezTo>
                <a:cubicBezTo>
                  <a:pt x="402" y="41"/>
                  <a:pt x="402" y="41"/>
                  <a:pt x="402" y="41"/>
                </a:cubicBezTo>
                <a:cubicBezTo>
                  <a:pt x="401" y="41"/>
                  <a:pt x="401" y="41"/>
                  <a:pt x="401" y="42"/>
                </a:cubicBezTo>
                <a:cubicBezTo>
                  <a:pt x="401" y="42"/>
                  <a:pt x="401" y="42"/>
                  <a:pt x="402" y="42"/>
                </a:cubicBezTo>
                <a:close/>
                <a:moveTo>
                  <a:pt x="422" y="42"/>
                </a:moveTo>
                <a:cubicBezTo>
                  <a:pt x="422" y="42"/>
                  <a:pt x="422" y="42"/>
                  <a:pt x="422" y="42"/>
                </a:cubicBezTo>
                <a:cubicBezTo>
                  <a:pt x="422" y="42"/>
                  <a:pt x="422" y="41"/>
                  <a:pt x="422" y="41"/>
                </a:cubicBezTo>
                <a:cubicBezTo>
                  <a:pt x="422" y="41"/>
                  <a:pt x="422" y="42"/>
                  <a:pt x="422" y="42"/>
                </a:cubicBezTo>
                <a:cubicBezTo>
                  <a:pt x="422" y="42"/>
                  <a:pt x="422" y="42"/>
                  <a:pt x="422" y="42"/>
                </a:cubicBezTo>
                <a:close/>
                <a:moveTo>
                  <a:pt x="42" y="62"/>
                </a:moveTo>
                <a:cubicBezTo>
                  <a:pt x="42" y="62"/>
                  <a:pt x="42" y="62"/>
                  <a:pt x="42" y="62"/>
                </a:cubicBezTo>
                <a:cubicBezTo>
                  <a:pt x="42" y="62"/>
                  <a:pt x="42" y="62"/>
                  <a:pt x="42" y="62"/>
                </a:cubicBezTo>
                <a:cubicBezTo>
                  <a:pt x="42" y="62"/>
                  <a:pt x="42" y="62"/>
                  <a:pt x="42" y="62"/>
                </a:cubicBezTo>
                <a:cubicBezTo>
                  <a:pt x="42" y="62"/>
                  <a:pt x="42" y="62"/>
                  <a:pt x="42" y="62"/>
                </a:cubicBezTo>
                <a:close/>
                <a:moveTo>
                  <a:pt x="62" y="63"/>
                </a:moveTo>
                <a:cubicBezTo>
                  <a:pt x="62" y="63"/>
                  <a:pt x="62" y="62"/>
                  <a:pt x="62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62"/>
                  <a:pt x="62" y="63"/>
                  <a:pt x="62" y="63"/>
                </a:cubicBezTo>
                <a:close/>
                <a:moveTo>
                  <a:pt x="83" y="63"/>
                </a:moveTo>
                <a:cubicBezTo>
                  <a:pt x="83" y="63"/>
                  <a:pt x="83" y="63"/>
                  <a:pt x="83" y="62"/>
                </a:cubicBezTo>
                <a:cubicBezTo>
                  <a:pt x="83" y="62"/>
                  <a:pt x="83" y="62"/>
                  <a:pt x="83" y="62"/>
                </a:cubicBezTo>
                <a:cubicBezTo>
                  <a:pt x="82" y="62"/>
                  <a:pt x="82" y="62"/>
                  <a:pt x="82" y="62"/>
                </a:cubicBezTo>
                <a:cubicBezTo>
                  <a:pt x="82" y="63"/>
                  <a:pt x="82" y="63"/>
                  <a:pt x="83" y="63"/>
                </a:cubicBezTo>
                <a:close/>
                <a:moveTo>
                  <a:pt x="103" y="63"/>
                </a:moveTo>
                <a:cubicBezTo>
                  <a:pt x="104" y="63"/>
                  <a:pt x="105" y="63"/>
                  <a:pt x="105" y="62"/>
                </a:cubicBezTo>
                <a:cubicBezTo>
                  <a:pt x="105" y="62"/>
                  <a:pt x="104" y="61"/>
                  <a:pt x="103" y="61"/>
                </a:cubicBezTo>
                <a:cubicBezTo>
                  <a:pt x="103" y="61"/>
                  <a:pt x="102" y="62"/>
                  <a:pt x="102" y="62"/>
                </a:cubicBezTo>
                <a:cubicBezTo>
                  <a:pt x="102" y="63"/>
                  <a:pt x="103" y="63"/>
                  <a:pt x="103" y="63"/>
                </a:cubicBezTo>
                <a:close/>
                <a:moveTo>
                  <a:pt x="124" y="64"/>
                </a:moveTo>
                <a:cubicBezTo>
                  <a:pt x="125" y="64"/>
                  <a:pt x="126" y="63"/>
                  <a:pt x="126" y="62"/>
                </a:cubicBezTo>
                <a:cubicBezTo>
                  <a:pt x="126" y="61"/>
                  <a:pt x="125" y="61"/>
                  <a:pt x="124" y="61"/>
                </a:cubicBezTo>
                <a:cubicBezTo>
                  <a:pt x="123" y="61"/>
                  <a:pt x="122" y="61"/>
                  <a:pt x="122" y="62"/>
                </a:cubicBezTo>
                <a:cubicBezTo>
                  <a:pt x="122" y="63"/>
                  <a:pt x="123" y="64"/>
                  <a:pt x="124" y="64"/>
                </a:cubicBezTo>
                <a:close/>
                <a:moveTo>
                  <a:pt x="144" y="65"/>
                </a:moveTo>
                <a:cubicBezTo>
                  <a:pt x="146" y="65"/>
                  <a:pt x="147" y="64"/>
                  <a:pt x="147" y="62"/>
                </a:cubicBezTo>
                <a:cubicBezTo>
                  <a:pt x="147" y="61"/>
                  <a:pt x="146" y="60"/>
                  <a:pt x="144" y="60"/>
                </a:cubicBezTo>
                <a:cubicBezTo>
                  <a:pt x="143" y="60"/>
                  <a:pt x="142" y="61"/>
                  <a:pt x="142" y="62"/>
                </a:cubicBezTo>
                <a:cubicBezTo>
                  <a:pt x="142" y="64"/>
                  <a:pt x="143" y="65"/>
                  <a:pt x="144" y="65"/>
                </a:cubicBezTo>
                <a:close/>
                <a:moveTo>
                  <a:pt x="165" y="65"/>
                </a:moveTo>
                <a:cubicBezTo>
                  <a:pt x="167" y="65"/>
                  <a:pt x="168" y="64"/>
                  <a:pt x="168" y="62"/>
                </a:cubicBezTo>
                <a:cubicBezTo>
                  <a:pt x="168" y="61"/>
                  <a:pt x="167" y="59"/>
                  <a:pt x="165" y="59"/>
                </a:cubicBezTo>
                <a:cubicBezTo>
                  <a:pt x="163" y="59"/>
                  <a:pt x="162" y="61"/>
                  <a:pt x="162" y="62"/>
                </a:cubicBezTo>
                <a:cubicBezTo>
                  <a:pt x="162" y="64"/>
                  <a:pt x="163" y="65"/>
                  <a:pt x="165" y="65"/>
                </a:cubicBezTo>
                <a:close/>
                <a:moveTo>
                  <a:pt x="186" y="66"/>
                </a:moveTo>
                <a:cubicBezTo>
                  <a:pt x="187" y="66"/>
                  <a:pt x="189" y="64"/>
                  <a:pt x="189" y="62"/>
                </a:cubicBezTo>
                <a:cubicBezTo>
                  <a:pt x="189" y="60"/>
                  <a:pt x="187" y="59"/>
                  <a:pt x="186" y="59"/>
                </a:cubicBezTo>
                <a:cubicBezTo>
                  <a:pt x="184" y="59"/>
                  <a:pt x="182" y="60"/>
                  <a:pt x="182" y="62"/>
                </a:cubicBezTo>
                <a:cubicBezTo>
                  <a:pt x="182" y="64"/>
                  <a:pt x="184" y="66"/>
                  <a:pt x="186" y="66"/>
                </a:cubicBezTo>
                <a:close/>
                <a:moveTo>
                  <a:pt x="206" y="66"/>
                </a:moveTo>
                <a:cubicBezTo>
                  <a:pt x="208" y="66"/>
                  <a:pt x="210" y="64"/>
                  <a:pt x="210" y="62"/>
                </a:cubicBezTo>
                <a:cubicBezTo>
                  <a:pt x="210" y="60"/>
                  <a:pt x="208" y="59"/>
                  <a:pt x="206" y="59"/>
                </a:cubicBezTo>
                <a:cubicBezTo>
                  <a:pt x="204" y="59"/>
                  <a:pt x="202" y="60"/>
                  <a:pt x="202" y="62"/>
                </a:cubicBezTo>
                <a:cubicBezTo>
                  <a:pt x="202" y="64"/>
                  <a:pt x="204" y="66"/>
                  <a:pt x="206" y="66"/>
                </a:cubicBezTo>
                <a:close/>
                <a:moveTo>
                  <a:pt x="227" y="66"/>
                </a:moveTo>
                <a:cubicBezTo>
                  <a:pt x="229" y="66"/>
                  <a:pt x="231" y="64"/>
                  <a:pt x="231" y="62"/>
                </a:cubicBezTo>
                <a:cubicBezTo>
                  <a:pt x="231" y="60"/>
                  <a:pt x="229" y="58"/>
                  <a:pt x="227" y="58"/>
                </a:cubicBezTo>
                <a:cubicBezTo>
                  <a:pt x="225" y="58"/>
                  <a:pt x="223" y="60"/>
                  <a:pt x="223" y="62"/>
                </a:cubicBezTo>
                <a:cubicBezTo>
                  <a:pt x="223" y="64"/>
                  <a:pt x="225" y="66"/>
                  <a:pt x="227" y="66"/>
                </a:cubicBezTo>
                <a:close/>
                <a:moveTo>
                  <a:pt x="247" y="66"/>
                </a:moveTo>
                <a:cubicBezTo>
                  <a:pt x="250" y="66"/>
                  <a:pt x="251" y="64"/>
                  <a:pt x="251" y="62"/>
                </a:cubicBezTo>
                <a:cubicBezTo>
                  <a:pt x="251" y="60"/>
                  <a:pt x="250" y="58"/>
                  <a:pt x="247" y="58"/>
                </a:cubicBezTo>
                <a:cubicBezTo>
                  <a:pt x="245" y="58"/>
                  <a:pt x="243" y="60"/>
                  <a:pt x="243" y="62"/>
                </a:cubicBezTo>
                <a:cubicBezTo>
                  <a:pt x="243" y="64"/>
                  <a:pt x="245" y="66"/>
                  <a:pt x="247" y="66"/>
                </a:cubicBezTo>
                <a:close/>
                <a:moveTo>
                  <a:pt x="268" y="66"/>
                </a:moveTo>
                <a:cubicBezTo>
                  <a:pt x="270" y="66"/>
                  <a:pt x="272" y="64"/>
                  <a:pt x="272" y="62"/>
                </a:cubicBezTo>
                <a:cubicBezTo>
                  <a:pt x="272" y="60"/>
                  <a:pt x="270" y="58"/>
                  <a:pt x="268" y="58"/>
                </a:cubicBezTo>
                <a:cubicBezTo>
                  <a:pt x="266" y="58"/>
                  <a:pt x="264" y="60"/>
                  <a:pt x="264" y="62"/>
                </a:cubicBezTo>
                <a:cubicBezTo>
                  <a:pt x="264" y="64"/>
                  <a:pt x="266" y="66"/>
                  <a:pt x="268" y="66"/>
                </a:cubicBezTo>
                <a:close/>
                <a:moveTo>
                  <a:pt x="288" y="66"/>
                </a:moveTo>
                <a:cubicBezTo>
                  <a:pt x="291" y="66"/>
                  <a:pt x="292" y="64"/>
                  <a:pt x="292" y="62"/>
                </a:cubicBezTo>
                <a:cubicBezTo>
                  <a:pt x="292" y="60"/>
                  <a:pt x="291" y="59"/>
                  <a:pt x="288" y="59"/>
                </a:cubicBezTo>
                <a:cubicBezTo>
                  <a:pt x="286" y="59"/>
                  <a:pt x="285" y="60"/>
                  <a:pt x="285" y="62"/>
                </a:cubicBezTo>
                <a:cubicBezTo>
                  <a:pt x="285" y="64"/>
                  <a:pt x="286" y="66"/>
                  <a:pt x="288" y="66"/>
                </a:cubicBezTo>
                <a:close/>
                <a:moveTo>
                  <a:pt x="309" y="66"/>
                </a:moveTo>
                <a:cubicBezTo>
                  <a:pt x="311" y="66"/>
                  <a:pt x="312" y="64"/>
                  <a:pt x="312" y="62"/>
                </a:cubicBezTo>
                <a:cubicBezTo>
                  <a:pt x="312" y="60"/>
                  <a:pt x="311" y="59"/>
                  <a:pt x="309" y="59"/>
                </a:cubicBezTo>
                <a:cubicBezTo>
                  <a:pt x="307" y="59"/>
                  <a:pt x="306" y="60"/>
                  <a:pt x="306" y="62"/>
                </a:cubicBezTo>
                <a:cubicBezTo>
                  <a:pt x="306" y="64"/>
                  <a:pt x="307" y="66"/>
                  <a:pt x="309" y="66"/>
                </a:cubicBezTo>
                <a:close/>
                <a:moveTo>
                  <a:pt x="330" y="65"/>
                </a:moveTo>
                <a:cubicBezTo>
                  <a:pt x="331" y="65"/>
                  <a:pt x="332" y="64"/>
                  <a:pt x="332" y="62"/>
                </a:cubicBezTo>
                <a:cubicBezTo>
                  <a:pt x="332" y="61"/>
                  <a:pt x="331" y="59"/>
                  <a:pt x="330" y="59"/>
                </a:cubicBezTo>
                <a:cubicBezTo>
                  <a:pt x="328" y="59"/>
                  <a:pt x="327" y="61"/>
                  <a:pt x="327" y="62"/>
                </a:cubicBezTo>
                <a:cubicBezTo>
                  <a:pt x="327" y="64"/>
                  <a:pt x="328" y="65"/>
                  <a:pt x="330" y="65"/>
                </a:cubicBezTo>
                <a:close/>
                <a:moveTo>
                  <a:pt x="350" y="65"/>
                </a:moveTo>
                <a:cubicBezTo>
                  <a:pt x="351" y="65"/>
                  <a:pt x="352" y="64"/>
                  <a:pt x="352" y="62"/>
                </a:cubicBezTo>
                <a:cubicBezTo>
                  <a:pt x="352" y="61"/>
                  <a:pt x="351" y="60"/>
                  <a:pt x="350" y="60"/>
                </a:cubicBezTo>
                <a:cubicBezTo>
                  <a:pt x="349" y="60"/>
                  <a:pt x="348" y="61"/>
                  <a:pt x="348" y="62"/>
                </a:cubicBezTo>
                <a:cubicBezTo>
                  <a:pt x="348" y="64"/>
                  <a:pt x="349" y="65"/>
                  <a:pt x="350" y="65"/>
                </a:cubicBezTo>
                <a:close/>
                <a:moveTo>
                  <a:pt x="371" y="64"/>
                </a:moveTo>
                <a:cubicBezTo>
                  <a:pt x="372" y="64"/>
                  <a:pt x="372" y="63"/>
                  <a:pt x="372" y="62"/>
                </a:cubicBezTo>
                <a:cubicBezTo>
                  <a:pt x="372" y="61"/>
                  <a:pt x="372" y="61"/>
                  <a:pt x="371" y="61"/>
                </a:cubicBezTo>
                <a:cubicBezTo>
                  <a:pt x="370" y="61"/>
                  <a:pt x="369" y="61"/>
                  <a:pt x="369" y="62"/>
                </a:cubicBezTo>
                <a:cubicBezTo>
                  <a:pt x="369" y="63"/>
                  <a:pt x="370" y="64"/>
                  <a:pt x="371" y="64"/>
                </a:cubicBezTo>
                <a:close/>
                <a:moveTo>
                  <a:pt x="391" y="63"/>
                </a:moveTo>
                <a:cubicBezTo>
                  <a:pt x="392" y="63"/>
                  <a:pt x="393" y="63"/>
                  <a:pt x="393" y="62"/>
                </a:cubicBezTo>
                <a:cubicBezTo>
                  <a:pt x="393" y="62"/>
                  <a:pt x="392" y="61"/>
                  <a:pt x="391" y="61"/>
                </a:cubicBezTo>
                <a:cubicBezTo>
                  <a:pt x="391" y="61"/>
                  <a:pt x="390" y="62"/>
                  <a:pt x="390" y="62"/>
                </a:cubicBezTo>
                <a:cubicBezTo>
                  <a:pt x="390" y="63"/>
                  <a:pt x="391" y="63"/>
                  <a:pt x="391" y="63"/>
                </a:cubicBezTo>
                <a:close/>
                <a:moveTo>
                  <a:pt x="412" y="63"/>
                </a:moveTo>
                <a:cubicBezTo>
                  <a:pt x="412" y="63"/>
                  <a:pt x="413" y="63"/>
                  <a:pt x="413" y="62"/>
                </a:cubicBezTo>
                <a:cubicBezTo>
                  <a:pt x="413" y="62"/>
                  <a:pt x="412" y="62"/>
                  <a:pt x="412" y="62"/>
                </a:cubicBezTo>
                <a:cubicBezTo>
                  <a:pt x="412" y="62"/>
                  <a:pt x="411" y="62"/>
                  <a:pt x="411" y="62"/>
                </a:cubicBezTo>
                <a:cubicBezTo>
                  <a:pt x="411" y="63"/>
                  <a:pt x="412" y="63"/>
                  <a:pt x="412" y="63"/>
                </a:cubicBezTo>
                <a:close/>
                <a:moveTo>
                  <a:pt x="432" y="63"/>
                </a:moveTo>
                <a:cubicBezTo>
                  <a:pt x="433" y="63"/>
                  <a:pt x="433" y="62"/>
                  <a:pt x="433" y="62"/>
                </a:cubicBezTo>
                <a:cubicBezTo>
                  <a:pt x="433" y="62"/>
                  <a:pt x="433" y="62"/>
                  <a:pt x="432" y="62"/>
                </a:cubicBezTo>
                <a:cubicBezTo>
                  <a:pt x="432" y="62"/>
                  <a:pt x="432" y="62"/>
                  <a:pt x="432" y="62"/>
                </a:cubicBezTo>
                <a:cubicBezTo>
                  <a:pt x="432" y="62"/>
                  <a:pt x="432" y="63"/>
                  <a:pt x="432" y="63"/>
                </a:cubicBezTo>
                <a:close/>
                <a:moveTo>
                  <a:pt x="453" y="62"/>
                </a:moveTo>
                <a:cubicBezTo>
                  <a:pt x="453" y="62"/>
                  <a:pt x="453" y="62"/>
                  <a:pt x="453" y="62"/>
                </a:cubicBezTo>
                <a:cubicBezTo>
                  <a:pt x="453" y="62"/>
                  <a:pt x="453" y="62"/>
                  <a:pt x="453" y="62"/>
                </a:cubicBezTo>
                <a:cubicBezTo>
                  <a:pt x="453" y="62"/>
                  <a:pt x="453" y="62"/>
                  <a:pt x="453" y="62"/>
                </a:cubicBezTo>
                <a:cubicBezTo>
                  <a:pt x="453" y="62"/>
                  <a:pt x="453" y="62"/>
                  <a:pt x="453" y="62"/>
                </a:cubicBezTo>
                <a:close/>
                <a:moveTo>
                  <a:pt x="52" y="83"/>
                </a:moveTo>
                <a:cubicBezTo>
                  <a:pt x="52" y="83"/>
                  <a:pt x="52" y="83"/>
                  <a:pt x="52" y="83"/>
                </a:cubicBezTo>
                <a:cubicBezTo>
                  <a:pt x="52" y="83"/>
                  <a:pt x="52" y="83"/>
                  <a:pt x="52" y="83"/>
                </a:cubicBezTo>
                <a:cubicBezTo>
                  <a:pt x="52" y="83"/>
                  <a:pt x="52" y="83"/>
                  <a:pt x="52" y="83"/>
                </a:cubicBezTo>
                <a:cubicBezTo>
                  <a:pt x="52" y="83"/>
                  <a:pt x="52" y="83"/>
                  <a:pt x="52" y="83"/>
                </a:cubicBezTo>
                <a:close/>
                <a:moveTo>
                  <a:pt x="72" y="84"/>
                </a:moveTo>
                <a:cubicBezTo>
                  <a:pt x="73" y="84"/>
                  <a:pt x="73" y="83"/>
                  <a:pt x="73" y="83"/>
                </a:cubicBezTo>
                <a:cubicBezTo>
                  <a:pt x="73" y="82"/>
                  <a:pt x="73" y="82"/>
                  <a:pt x="72" y="82"/>
                </a:cubicBezTo>
                <a:cubicBezTo>
                  <a:pt x="72" y="82"/>
                  <a:pt x="72" y="82"/>
                  <a:pt x="72" y="83"/>
                </a:cubicBezTo>
                <a:cubicBezTo>
                  <a:pt x="72" y="83"/>
                  <a:pt x="72" y="84"/>
                  <a:pt x="72" y="84"/>
                </a:cubicBezTo>
                <a:close/>
                <a:moveTo>
                  <a:pt x="93" y="84"/>
                </a:moveTo>
                <a:cubicBezTo>
                  <a:pt x="94" y="84"/>
                  <a:pt x="94" y="84"/>
                  <a:pt x="94" y="83"/>
                </a:cubicBezTo>
                <a:cubicBezTo>
                  <a:pt x="94" y="82"/>
                  <a:pt x="94" y="82"/>
                  <a:pt x="93" y="82"/>
                </a:cubicBezTo>
                <a:cubicBezTo>
                  <a:pt x="92" y="82"/>
                  <a:pt x="92" y="82"/>
                  <a:pt x="92" y="83"/>
                </a:cubicBezTo>
                <a:cubicBezTo>
                  <a:pt x="92" y="84"/>
                  <a:pt x="92" y="84"/>
                  <a:pt x="93" y="84"/>
                </a:cubicBezTo>
                <a:close/>
                <a:moveTo>
                  <a:pt x="114" y="85"/>
                </a:moveTo>
                <a:cubicBezTo>
                  <a:pt x="115" y="85"/>
                  <a:pt x="116" y="84"/>
                  <a:pt x="116" y="83"/>
                </a:cubicBezTo>
                <a:cubicBezTo>
                  <a:pt x="116" y="82"/>
                  <a:pt x="115" y="81"/>
                  <a:pt x="114" y="81"/>
                </a:cubicBezTo>
                <a:cubicBezTo>
                  <a:pt x="113" y="81"/>
                  <a:pt x="112" y="82"/>
                  <a:pt x="112" y="83"/>
                </a:cubicBezTo>
                <a:cubicBezTo>
                  <a:pt x="112" y="84"/>
                  <a:pt x="113" y="85"/>
                  <a:pt x="114" y="85"/>
                </a:cubicBezTo>
                <a:close/>
                <a:moveTo>
                  <a:pt x="134" y="86"/>
                </a:moveTo>
                <a:cubicBezTo>
                  <a:pt x="136" y="86"/>
                  <a:pt x="137" y="84"/>
                  <a:pt x="137" y="83"/>
                </a:cubicBezTo>
                <a:cubicBezTo>
                  <a:pt x="137" y="81"/>
                  <a:pt x="136" y="80"/>
                  <a:pt x="134" y="80"/>
                </a:cubicBezTo>
                <a:cubicBezTo>
                  <a:pt x="133" y="80"/>
                  <a:pt x="131" y="81"/>
                  <a:pt x="131" y="83"/>
                </a:cubicBezTo>
                <a:cubicBezTo>
                  <a:pt x="131" y="84"/>
                  <a:pt x="133" y="86"/>
                  <a:pt x="134" y="86"/>
                </a:cubicBezTo>
                <a:close/>
                <a:moveTo>
                  <a:pt x="155" y="86"/>
                </a:moveTo>
                <a:cubicBezTo>
                  <a:pt x="157" y="86"/>
                  <a:pt x="158" y="85"/>
                  <a:pt x="158" y="83"/>
                </a:cubicBezTo>
                <a:cubicBezTo>
                  <a:pt x="158" y="81"/>
                  <a:pt x="157" y="79"/>
                  <a:pt x="155" y="79"/>
                </a:cubicBezTo>
                <a:cubicBezTo>
                  <a:pt x="153" y="79"/>
                  <a:pt x="151" y="81"/>
                  <a:pt x="151" y="83"/>
                </a:cubicBezTo>
                <a:cubicBezTo>
                  <a:pt x="151" y="85"/>
                  <a:pt x="153" y="86"/>
                  <a:pt x="155" y="86"/>
                </a:cubicBezTo>
                <a:close/>
                <a:moveTo>
                  <a:pt x="175" y="87"/>
                </a:moveTo>
                <a:cubicBezTo>
                  <a:pt x="178" y="87"/>
                  <a:pt x="180" y="85"/>
                  <a:pt x="180" y="83"/>
                </a:cubicBezTo>
                <a:cubicBezTo>
                  <a:pt x="180" y="80"/>
                  <a:pt x="178" y="79"/>
                  <a:pt x="175" y="79"/>
                </a:cubicBezTo>
                <a:cubicBezTo>
                  <a:pt x="173" y="79"/>
                  <a:pt x="171" y="80"/>
                  <a:pt x="171" y="83"/>
                </a:cubicBezTo>
                <a:cubicBezTo>
                  <a:pt x="171" y="85"/>
                  <a:pt x="173" y="87"/>
                  <a:pt x="175" y="87"/>
                </a:cubicBezTo>
                <a:close/>
                <a:moveTo>
                  <a:pt x="196" y="88"/>
                </a:moveTo>
                <a:cubicBezTo>
                  <a:pt x="199" y="88"/>
                  <a:pt x="201" y="86"/>
                  <a:pt x="201" y="83"/>
                </a:cubicBezTo>
                <a:cubicBezTo>
                  <a:pt x="201" y="80"/>
                  <a:pt x="199" y="78"/>
                  <a:pt x="196" y="78"/>
                </a:cubicBezTo>
                <a:cubicBezTo>
                  <a:pt x="193" y="78"/>
                  <a:pt x="191" y="80"/>
                  <a:pt x="191" y="83"/>
                </a:cubicBezTo>
                <a:cubicBezTo>
                  <a:pt x="191" y="86"/>
                  <a:pt x="193" y="88"/>
                  <a:pt x="196" y="88"/>
                </a:cubicBezTo>
                <a:close/>
                <a:moveTo>
                  <a:pt x="216" y="88"/>
                </a:moveTo>
                <a:cubicBezTo>
                  <a:pt x="219" y="88"/>
                  <a:pt x="222" y="86"/>
                  <a:pt x="222" y="83"/>
                </a:cubicBezTo>
                <a:cubicBezTo>
                  <a:pt x="222" y="80"/>
                  <a:pt x="219" y="77"/>
                  <a:pt x="216" y="77"/>
                </a:cubicBezTo>
                <a:cubicBezTo>
                  <a:pt x="213" y="77"/>
                  <a:pt x="211" y="80"/>
                  <a:pt x="211" y="83"/>
                </a:cubicBezTo>
                <a:cubicBezTo>
                  <a:pt x="211" y="86"/>
                  <a:pt x="213" y="88"/>
                  <a:pt x="216" y="88"/>
                </a:cubicBezTo>
                <a:close/>
                <a:moveTo>
                  <a:pt x="237" y="89"/>
                </a:moveTo>
                <a:cubicBezTo>
                  <a:pt x="240" y="89"/>
                  <a:pt x="243" y="86"/>
                  <a:pt x="243" y="83"/>
                </a:cubicBezTo>
                <a:cubicBezTo>
                  <a:pt x="243" y="80"/>
                  <a:pt x="240" y="77"/>
                  <a:pt x="237" y="77"/>
                </a:cubicBezTo>
                <a:cubicBezTo>
                  <a:pt x="234" y="77"/>
                  <a:pt x="231" y="80"/>
                  <a:pt x="231" y="83"/>
                </a:cubicBezTo>
                <a:cubicBezTo>
                  <a:pt x="231" y="86"/>
                  <a:pt x="234" y="89"/>
                  <a:pt x="237" y="89"/>
                </a:cubicBezTo>
                <a:close/>
                <a:moveTo>
                  <a:pt x="258" y="89"/>
                </a:moveTo>
                <a:cubicBezTo>
                  <a:pt x="261" y="89"/>
                  <a:pt x="264" y="86"/>
                  <a:pt x="264" y="83"/>
                </a:cubicBezTo>
                <a:cubicBezTo>
                  <a:pt x="264" y="80"/>
                  <a:pt x="261" y="77"/>
                  <a:pt x="258" y="77"/>
                </a:cubicBezTo>
                <a:cubicBezTo>
                  <a:pt x="254" y="77"/>
                  <a:pt x="252" y="80"/>
                  <a:pt x="252" y="83"/>
                </a:cubicBezTo>
                <a:cubicBezTo>
                  <a:pt x="252" y="86"/>
                  <a:pt x="254" y="89"/>
                  <a:pt x="258" y="89"/>
                </a:cubicBezTo>
                <a:close/>
                <a:moveTo>
                  <a:pt x="278" y="89"/>
                </a:moveTo>
                <a:cubicBezTo>
                  <a:pt x="281" y="89"/>
                  <a:pt x="284" y="86"/>
                  <a:pt x="284" y="83"/>
                </a:cubicBezTo>
                <a:cubicBezTo>
                  <a:pt x="284" y="80"/>
                  <a:pt x="281" y="77"/>
                  <a:pt x="278" y="77"/>
                </a:cubicBezTo>
                <a:cubicBezTo>
                  <a:pt x="275" y="77"/>
                  <a:pt x="272" y="80"/>
                  <a:pt x="272" y="83"/>
                </a:cubicBezTo>
                <a:cubicBezTo>
                  <a:pt x="272" y="86"/>
                  <a:pt x="275" y="89"/>
                  <a:pt x="278" y="89"/>
                </a:cubicBezTo>
                <a:close/>
                <a:moveTo>
                  <a:pt x="299" y="88"/>
                </a:moveTo>
                <a:cubicBezTo>
                  <a:pt x="302" y="88"/>
                  <a:pt x="304" y="86"/>
                  <a:pt x="304" y="83"/>
                </a:cubicBezTo>
                <a:cubicBezTo>
                  <a:pt x="304" y="80"/>
                  <a:pt x="302" y="77"/>
                  <a:pt x="299" y="77"/>
                </a:cubicBezTo>
                <a:cubicBezTo>
                  <a:pt x="296" y="77"/>
                  <a:pt x="293" y="80"/>
                  <a:pt x="293" y="83"/>
                </a:cubicBezTo>
                <a:cubicBezTo>
                  <a:pt x="293" y="86"/>
                  <a:pt x="296" y="88"/>
                  <a:pt x="299" y="88"/>
                </a:cubicBezTo>
                <a:close/>
                <a:moveTo>
                  <a:pt x="319" y="88"/>
                </a:moveTo>
                <a:cubicBezTo>
                  <a:pt x="322" y="88"/>
                  <a:pt x="324" y="86"/>
                  <a:pt x="324" y="83"/>
                </a:cubicBezTo>
                <a:cubicBezTo>
                  <a:pt x="324" y="80"/>
                  <a:pt x="322" y="78"/>
                  <a:pt x="319" y="78"/>
                </a:cubicBezTo>
                <a:cubicBezTo>
                  <a:pt x="317" y="78"/>
                  <a:pt x="314" y="80"/>
                  <a:pt x="314" y="83"/>
                </a:cubicBezTo>
                <a:cubicBezTo>
                  <a:pt x="314" y="86"/>
                  <a:pt x="317" y="88"/>
                  <a:pt x="319" y="88"/>
                </a:cubicBezTo>
                <a:close/>
                <a:moveTo>
                  <a:pt x="340" y="87"/>
                </a:moveTo>
                <a:cubicBezTo>
                  <a:pt x="342" y="87"/>
                  <a:pt x="344" y="85"/>
                  <a:pt x="344" y="83"/>
                </a:cubicBezTo>
                <a:cubicBezTo>
                  <a:pt x="344" y="80"/>
                  <a:pt x="342" y="79"/>
                  <a:pt x="340" y="79"/>
                </a:cubicBezTo>
                <a:cubicBezTo>
                  <a:pt x="338" y="79"/>
                  <a:pt x="336" y="80"/>
                  <a:pt x="336" y="83"/>
                </a:cubicBezTo>
                <a:cubicBezTo>
                  <a:pt x="336" y="85"/>
                  <a:pt x="338" y="87"/>
                  <a:pt x="340" y="87"/>
                </a:cubicBezTo>
                <a:close/>
                <a:moveTo>
                  <a:pt x="360" y="86"/>
                </a:moveTo>
                <a:cubicBezTo>
                  <a:pt x="362" y="86"/>
                  <a:pt x="364" y="85"/>
                  <a:pt x="364" y="83"/>
                </a:cubicBezTo>
                <a:cubicBezTo>
                  <a:pt x="364" y="81"/>
                  <a:pt x="362" y="79"/>
                  <a:pt x="360" y="79"/>
                </a:cubicBezTo>
                <a:cubicBezTo>
                  <a:pt x="359" y="79"/>
                  <a:pt x="357" y="81"/>
                  <a:pt x="357" y="83"/>
                </a:cubicBezTo>
                <a:cubicBezTo>
                  <a:pt x="357" y="85"/>
                  <a:pt x="359" y="86"/>
                  <a:pt x="360" y="86"/>
                </a:cubicBezTo>
                <a:close/>
                <a:moveTo>
                  <a:pt x="381" y="86"/>
                </a:moveTo>
                <a:cubicBezTo>
                  <a:pt x="383" y="86"/>
                  <a:pt x="384" y="84"/>
                  <a:pt x="384" y="83"/>
                </a:cubicBezTo>
                <a:cubicBezTo>
                  <a:pt x="384" y="81"/>
                  <a:pt x="383" y="80"/>
                  <a:pt x="381" y="80"/>
                </a:cubicBezTo>
                <a:cubicBezTo>
                  <a:pt x="380" y="80"/>
                  <a:pt x="378" y="81"/>
                  <a:pt x="378" y="83"/>
                </a:cubicBezTo>
                <a:cubicBezTo>
                  <a:pt x="378" y="84"/>
                  <a:pt x="380" y="86"/>
                  <a:pt x="381" y="86"/>
                </a:cubicBezTo>
                <a:close/>
                <a:moveTo>
                  <a:pt x="402" y="85"/>
                </a:moveTo>
                <a:cubicBezTo>
                  <a:pt x="403" y="85"/>
                  <a:pt x="404" y="84"/>
                  <a:pt x="404" y="83"/>
                </a:cubicBezTo>
                <a:cubicBezTo>
                  <a:pt x="404" y="82"/>
                  <a:pt x="403" y="81"/>
                  <a:pt x="402" y="81"/>
                </a:cubicBezTo>
                <a:cubicBezTo>
                  <a:pt x="401" y="81"/>
                  <a:pt x="400" y="82"/>
                  <a:pt x="400" y="83"/>
                </a:cubicBezTo>
                <a:cubicBezTo>
                  <a:pt x="400" y="84"/>
                  <a:pt x="401" y="85"/>
                  <a:pt x="402" y="85"/>
                </a:cubicBezTo>
                <a:close/>
                <a:moveTo>
                  <a:pt x="422" y="84"/>
                </a:moveTo>
                <a:cubicBezTo>
                  <a:pt x="423" y="84"/>
                  <a:pt x="423" y="84"/>
                  <a:pt x="423" y="83"/>
                </a:cubicBezTo>
                <a:cubicBezTo>
                  <a:pt x="423" y="82"/>
                  <a:pt x="423" y="82"/>
                  <a:pt x="422" y="82"/>
                </a:cubicBezTo>
                <a:cubicBezTo>
                  <a:pt x="421" y="82"/>
                  <a:pt x="421" y="82"/>
                  <a:pt x="421" y="83"/>
                </a:cubicBezTo>
                <a:cubicBezTo>
                  <a:pt x="421" y="84"/>
                  <a:pt x="421" y="84"/>
                  <a:pt x="422" y="84"/>
                </a:cubicBezTo>
                <a:close/>
                <a:moveTo>
                  <a:pt x="443" y="84"/>
                </a:moveTo>
                <a:cubicBezTo>
                  <a:pt x="443" y="84"/>
                  <a:pt x="443" y="83"/>
                  <a:pt x="443" y="83"/>
                </a:cubicBezTo>
                <a:cubicBezTo>
                  <a:pt x="443" y="82"/>
                  <a:pt x="443" y="82"/>
                  <a:pt x="443" y="82"/>
                </a:cubicBezTo>
                <a:cubicBezTo>
                  <a:pt x="442" y="82"/>
                  <a:pt x="442" y="82"/>
                  <a:pt x="442" y="83"/>
                </a:cubicBezTo>
                <a:cubicBezTo>
                  <a:pt x="442" y="83"/>
                  <a:pt x="442" y="84"/>
                  <a:pt x="443" y="84"/>
                </a:cubicBezTo>
                <a:close/>
                <a:moveTo>
                  <a:pt x="463" y="83"/>
                </a:moveTo>
                <a:cubicBezTo>
                  <a:pt x="463" y="83"/>
                  <a:pt x="464" y="83"/>
                  <a:pt x="464" y="83"/>
                </a:cubicBezTo>
                <a:cubicBezTo>
                  <a:pt x="464" y="83"/>
                  <a:pt x="463" y="83"/>
                  <a:pt x="463" y="83"/>
                </a:cubicBezTo>
                <a:cubicBezTo>
                  <a:pt x="463" y="83"/>
                  <a:pt x="463" y="83"/>
                  <a:pt x="463" y="83"/>
                </a:cubicBezTo>
                <a:cubicBezTo>
                  <a:pt x="463" y="83"/>
                  <a:pt x="463" y="83"/>
                  <a:pt x="463" y="83"/>
                </a:cubicBezTo>
                <a:close/>
                <a:moveTo>
                  <a:pt x="21" y="104"/>
                </a:moveTo>
                <a:cubicBezTo>
                  <a:pt x="21" y="104"/>
                  <a:pt x="21" y="103"/>
                  <a:pt x="21" y="103"/>
                </a:cubicBezTo>
                <a:cubicBezTo>
                  <a:pt x="21" y="103"/>
                  <a:pt x="21" y="103"/>
                  <a:pt x="21" y="103"/>
                </a:cubicBezTo>
                <a:cubicBezTo>
                  <a:pt x="21" y="103"/>
                  <a:pt x="21" y="103"/>
                  <a:pt x="21" y="103"/>
                </a:cubicBezTo>
                <a:cubicBezTo>
                  <a:pt x="21" y="103"/>
                  <a:pt x="21" y="104"/>
                  <a:pt x="21" y="104"/>
                </a:cubicBezTo>
                <a:close/>
                <a:moveTo>
                  <a:pt x="42" y="104"/>
                </a:moveTo>
                <a:cubicBezTo>
                  <a:pt x="42" y="104"/>
                  <a:pt x="42" y="104"/>
                  <a:pt x="42" y="103"/>
                </a:cubicBezTo>
                <a:cubicBezTo>
                  <a:pt x="42" y="103"/>
                  <a:pt x="42" y="103"/>
                  <a:pt x="42" y="103"/>
                </a:cubicBezTo>
                <a:cubicBezTo>
                  <a:pt x="41" y="103"/>
                  <a:pt x="41" y="103"/>
                  <a:pt x="41" y="103"/>
                </a:cubicBezTo>
                <a:cubicBezTo>
                  <a:pt x="41" y="104"/>
                  <a:pt x="41" y="104"/>
                  <a:pt x="42" y="104"/>
                </a:cubicBezTo>
                <a:close/>
                <a:moveTo>
                  <a:pt x="62" y="105"/>
                </a:moveTo>
                <a:cubicBezTo>
                  <a:pt x="63" y="105"/>
                  <a:pt x="63" y="104"/>
                  <a:pt x="63" y="103"/>
                </a:cubicBezTo>
                <a:cubicBezTo>
                  <a:pt x="63" y="103"/>
                  <a:pt x="63" y="102"/>
                  <a:pt x="62" y="102"/>
                </a:cubicBezTo>
                <a:cubicBezTo>
                  <a:pt x="61" y="102"/>
                  <a:pt x="61" y="103"/>
                  <a:pt x="61" y="103"/>
                </a:cubicBezTo>
                <a:cubicBezTo>
                  <a:pt x="61" y="104"/>
                  <a:pt x="61" y="105"/>
                  <a:pt x="62" y="105"/>
                </a:cubicBezTo>
                <a:close/>
                <a:moveTo>
                  <a:pt x="83" y="105"/>
                </a:moveTo>
                <a:cubicBezTo>
                  <a:pt x="84" y="105"/>
                  <a:pt x="85" y="104"/>
                  <a:pt x="85" y="103"/>
                </a:cubicBezTo>
                <a:cubicBezTo>
                  <a:pt x="85" y="102"/>
                  <a:pt x="84" y="101"/>
                  <a:pt x="83" y="101"/>
                </a:cubicBezTo>
                <a:cubicBezTo>
                  <a:pt x="82" y="101"/>
                  <a:pt x="81" y="102"/>
                  <a:pt x="81" y="103"/>
                </a:cubicBezTo>
                <a:cubicBezTo>
                  <a:pt x="81" y="104"/>
                  <a:pt x="82" y="105"/>
                  <a:pt x="83" y="105"/>
                </a:cubicBezTo>
                <a:close/>
                <a:moveTo>
                  <a:pt x="103" y="106"/>
                </a:moveTo>
                <a:cubicBezTo>
                  <a:pt x="105" y="106"/>
                  <a:pt x="106" y="105"/>
                  <a:pt x="106" y="103"/>
                </a:cubicBezTo>
                <a:cubicBezTo>
                  <a:pt x="106" y="102"/>
                  <a:pt x="105" y="100"/>
                  <a:pt x="103" y="100"/>
                </a:cubicBezTo>
                <a:cubicBezTo>
                  <a:pt x="102" y="100"/>
                  <a:pt x="100" y="102"/>
                  <a:pt x="100" y="103"/>
                </a:cubicBezTo>
                <a:cubicBezTo>
                  <a:pt x="100" y="105"/>
                  <a:pt x="102" y="106"/>
                  <a:pt x="103" y="106"/>
                </a:cubicBezTo>
                <a:close/>
                <a:moveTo>
                  <a:pt x="124" y="107"/>
                </a:moveTo>
                <a:cubicBezTo>
                  <a:pt x="126" y="107"/>
                  <a:pt x="128" y="106"/>
                  <a:pt x="128" y="103"/>
                </a:cubicBezTo>
                <a:cubicBezTo>
                  <a:pt x="128" y="101"/>
                  <a:pt x="126" y="100"/>
                  <a:pt x="124" y="100"/>
                </a:cubicBezTo>
                <a:cubicBezTo>
                  <a:pt x="122" y="100"/>
                  <a:pt x="120" y="101"/>
                  <a:pt x="120" y="103"/>
                </a:cubicBezTo>
                <a:cubicBezTo>
                  <a:pt x="120" y="106"/>
                  <a:pt x="122" y="107"/>
                  <a:pt x="124" y="107"/>
                </a:cubicBezTo>
                <a:close/>
                <a:moveTo>
                  <a:pt x="144" y="108"/>
                </a:moveTo>
                <a:cubicBezTo>
                  <a:pt x="147" y="108"/>
                  <a:pt x="149" y="106"/>
                  <a:pt x="149" y="103"/>
                </a:cubicBezTo>
                <a:cubicBezTo>
                  <a:pt x="149" y="101"/>
                  <a:pt x="147" y="99"/>
                  <a:pt x="144" y="99"/>
                </a:cubicBezTo>
                <a:cubicBezTo>
                  <a:pt x="142" y="99"/>
                  <a:pt x="140" y="101"/>
                  <a:pt x="140" y="103"/>
                </a:cubicBezTo>
                <a:cubicBezTo>
                  <a:pt x="140" y="106"/>
                  <a:pt x="142" y="108"/>
                  <a:pt x="144" y="108"/>
                </a:cubicBezTo>
                <a:close/>
                <a:moveTo>
                  <a:pt x="165" y="109"/>
                </a:moveTo>
                <a:cubicBezTo>
                  <a:pt x="168" y="109"/>
                  <a:pt x="171" y="107"/>
                  <a:pt x="171" y="103"/>
                </a:cubicBezTo>
                <a:cubicBezTo>
                  <a:pt x="171" y="100"/>
                  <a:pt x="168" y="98"/>
                  <a:pt x="165" y="98"/>
                </a:cubicBezTo>
                <a:cubicBezTo>
                  <a:pt x="162" y="98"/>
                  <a:pt x="159" y="100"/>
                  <a:pt x="159" y="103"/>
                </a:cubicBezTo>
                <a:cubicBezTo>
                  <a:pt x="159" y="107"/>
                  <a:pt x="162" y="109"/>
                  <a:pt x="165" y="109"/>
                </a:cubicBezTo>
                <a:close/>
                <a:moveTo>
                  <a:pt x="186" y="110"/>
                </a:moveTo>
                <a:cubicBezTo>
                  <a:pt x="189" y="110"/>
                  <a:pt x="192" y="107"/>
                  <a:pt x="192" y="103"/>
                </a:cubicBezTo>
                <a:cubicBezTo>
                  <a:pt x="192" y="100"/>
                  <a:pt x="189" y="97"/>
                  <a:pt x="186" y="97"/>
                </a:cubicBezTo>
                <a:cubicBezTo>
                  <a:pt x="182" y="97"/>
                  <a:pt x="179" y="100"/>
                  <a:pt x="179" y="103"/>
                </a:cubicBezTo>
                <a:cubicBezTo>
                  <a:pt x="179" y="107"/>
                  <a:pt x="182" y="110"/>
                  <a:pt x="186" y="110"/>
                </a:cubicBezTo>
                <a:close/>
                <a:moveTo>
                  <a:pt x="206" y="111"/>
                </a:moveTo>
                <a:cubicBezTo>
                  <a:pt x="210" y="111"/>
                  <a:pt x="214" y="107"/>
                  <a:pt x="214" y="103"/>
                </a:cubicBezTo>
                <a:cubicBezTo>
                  <a:pt x="214" y="99"/>
                  <a:pt x="210" y="96"/>
                  <a:pt x="206" y="96"/>
                </a:cubicBezTo>
                <a:cubicBezTo>
                  <a:pt x="202" y="96"/>
                  <a:pt x="199" y="99"/>
                  <a:pt x="199" y="103"/>
                </a:cubicBezTo>
                <a:cubicBezTo>
                  <a:pt x="199" y="107"/>
                  <a:pt x="202" y="111"/>
                  <a:pt x="206" y="111"/>
                </a:cubicBezTo>
                <a:close/>
                <a:moveTo>
                  <a:pt x="227" y="111"/>
                </a:moveTo>
                <a:cubicBezTo>
                  <a:pt x="231" y="111"/>
                  <a:pt x="235" y="108"/>
                  <a:pt x="235" y="103"/>
                </a:cubicBezTo>
                <a:cubicBezTo>
                  <a:pt x="235" y="99"/>
                  <a:pt x="231" y="96"/>
                  <a:pt x="227" y="96"/>
                </a:cubicBezTo>
                <a:cubicBezTo>
                  <a:pt x="222" y="96"/>
                  <a:pt x="219" y="99"/>
                  <a:pt x="219" y="103"/>
                </a:cubicBezTo>
                <a:cubicBezTo>
                  <a:pt x="219" y="108"/>
                  <a:pt x="222" y="111"/>
                  <a:pt x="227" y="111"/>
                </a:cubicBezTo>
                <a:close/>
                <a:moveTo>
                  <a:pt x="247" y="111"/>
                </a:moveTo>
                <a:cubicBezTo>
                  <a:pt x="252" y="111"/>
                  <a:pt x="255" y="108"/>
                  <a:pt x="255" y="103"/>
                </a:cubicBezTo>
                <a:cubicBezTo>
                  <a:pt x="255" y="99"/>
                  <a:pt x="252" y="95"/>
                  <a:pt x="247" y="95"/>
                </a:cubicBezTo>
                <a:cubicBezTo>
                  <a:pt x="243" y="95"/>
                  <a:pt x="239" y="99"/>
                  <a:pt x="239" y="103"/>
                </a:cubicBezTo>
                <a:cubicBezTo>
                  <a:pt x="239" y="108"/>
                  <a:pt x="243" y="111"/>
                  <a:pt x="247" y="111"/>
                </a:cubicBezTo>
                <a:close/>
                <a:moveTo>
                  <a:pt x="268" y="111"/>
                </a:moveTo>
                <a:cubicBezTo>
                  <a:pt x="272" y="111"/>
                  <a:pt x="276" y="108"/>
                  <a:pt x="276" y="103"/>
                </a:cubicBezTo>
                <a:cubicBezTo>
                  <a:pt x="276" y="99"/>
                  <a:pt x="272" y="96"/>
                  <a:pt x="268" y="96"/>
                </a:cubicBezTo>
                <a:cubicBezTo>
                  <a:pt x="264" y="96"/>
                  <a:pt x="260" y="99"/>
                  <a:pt x="260" y="103"/>
                </a:cubicBezTo>
                <a:cubicBezTo>
                  <a:pt x="260" y="108"/>
                  <a:pt x="264" y="111"/>
                  <a:pt x="268" y="111"/>
                </a:cubicBezTo>
                <a:close/>
                <a:moveTo>
                  <a:pt x="288" y="111"/>
                </a:moveTo>
                <a:cubicBezTo>
                  <a:pt x="293" y="111"/>
                  <a:pt x="296" y="107"/>
                  <a:pt x="296" y="103"/>
                </a:cubicBezTo>
                <a:cubicBezTo>
                  <a:pt x="296" y="99"/>
                  <a:pt x="293" y="96"/>
                  <a:pt x="288" y="96"/>
                </a:cubicBezTo>
                <a:cubicBezTo>
                  <a:pt x="284" y="96"/>
                  <a:pt x="281" y="99"/>
                  <a:pt x="281" y="103"/>
                </a:cubicBezTo>
                <a:cubicBezTo>
                  <a:pt x="281" y="107"/>
                  <a:pt x="284" y="111"/>
                  <a:pt x="288" y="111"/>
                </a:cubicBezTo>
                <a:close/>
                <a:moveTo>
                  <a:pt x="309" y="110"/>
                </a:moveTo>
                <a:cubicBezTo>
                  <a:pt x="313" y="110"/>
                  <a:pt x="316" y="107"/>
                  <a:pt x="316" y="103"/>
                </a:cubicBezTo>
                <a:cubicBezTo>
                  <a:pt x="316" y="100"/>
                  <a:pt x="313" y="97"/>
                  <a:pt x="309" y="97"/>
                </a:cubicBezTo>
                <a:cubicBezTo>
                  <a:pt x="305" y="97"/>
                  <a:pt x="302" y="100"/>
                  <a:pt x="302" y="103"/>
                </a:cubicBezTo>
                <a:cubicBezTo>
                  <a:pt x="302" y="107"/>
                  <a:pt x="305" y="110"/>
                  <a:pt x="309" y="110"/>
                </a:cubicBezTo>
                <a:close/>
                <a:moveTo>
                  <a:pt x="330" y="109"/>
                </a:moveTo>
                <a:cubicBezTo>
                  <a:pt x="333" y="109"/>
                  <a:pt x="335" y="107"/>
                  <a:pt x="335" y="103"/>
                </a:cubicBezTo>
                <a:cubicBezTo>
                  <a:pt x="335" y="100"/>
                  <a:pt x="333" y="98"/>
                  <a:pt x="330" y="98"/>
                </a:cubicBezTo>
                <a:cubicBezTo>
                  <a:pt x="326" y="98"/>
                  <a:pt x="324" y="100"/>
                  <a:pt x="324" y="103"/>
                </a:cubicBezTo>
                <a:cubicBezTo>
                  <a:pt x="324" y="107"/>
                  <a:pt x="326" y="109"/>
                  <a:pt x="330" y="109"/>
                </a:cubicBezTo>
                <a:close/>
                <a:moveTo>
                  <a:pt x="350" y="108"/>
                </a:moveTo>
                <a:cubicBezTo>
                  <a:pt x="353" y="108"/>
                  <a:pt x="355" y="106"/>
                  <a:pt x="355" y="103"/>
                </a:cubicBezTo>
                <a:cubicBezTo>
                  <a:pt x="355" y="101"/>
                  <a:pt x="353" y="99"/>
                  <a:pt x="350" y="99"/>
                </a:cubicBezTo>
                <a:cubicBezTo>
                  <a:pt x="347" y="99"/>
                  <a:pt x="345" y="101"/>
                  <a:pt x="345" y="103"/>
                </a:cubicBezTo>
                <a:cubicBezTo>
                  <a:pt x="345" y="106"/>
                  <a:pt x="347" y="108"/>
                  <a:pt x="350" y="108"/>
                </a:cubicBezTo>
                <a:close/>
                <a:moveTo>
                  <a:pt x="371" y="107"/>
                </a:moveTo>
                <a:cubicBezTo>
                  <a:pt x="373" y="107"/>
                  <a:pt x="375" y="106"/>
                  <a:pt x="375" y="103"/>
                </a:cubicBezTo>
                <a:cubicBezTo>
                  <a:pt x="375" y="101"/>
                  <a:pt x="373" y="100"/>
                  <a:pt x="371" y="100"/>
                </a:cubicBezTo>
                <a:cubicBezTo>
                  <a:pt x="369" y="100"/>
                  <a:pt x="367" y="101"/>
                  <a:pt x="367" y="103"/>
                </a:cubicBezTo>
                <a:cubicBezTo>
                  <a:pt x="367" y="106"/>
                  <a:pt x="369" y="107"/>
                  <a:pt x="371" y="107"/>
                </a:cubicBezTo>
                <a:close/>
                <a:moveTo>
                  <a:pt x="391" y="106"/>
                </a:moveTo>
                <a:cubicBezTo>
                  <a:pt x="393" y="106"/>
                  <a:pt x="394" y="105"/>
                  <a:pt x="394" y="103"/>
                </a:cubicBezTo>
                <a:cubicBezTo>
                  <a:pt x="394" y="102"/>
                  <a:pt x="393" y="100"/>
                  <a:pt x="391" y="100"/>
                </a:cubicBezTo>
                <a:cubicBezTo>
                  <a:pt x="390" y="100"/>
                  <a:pt x="388" y="102"/>
                  <a:pt x="388" y="103"/>
                </a:cubicBezTo>
                <a:cubicBezTo>
                  <a:pt x="388" y="105"/>
                  <a:pt x="390" y="106"/>
                  <a:pt x="391" y="106"/>
                </a:cubicBezTo>
                <a:close/>
                <a:moveTo>
                  <a:pt x="412" y="105"/>
                </a:moveTo>
                <a:cubicBezTo>
                  <a:pt x="413" y="105"/>
                  <a:pt x="414" y="104"/>
                  <a:pt x="414" y="103"/>
                </a:cubicBezTo>
                <a:cubicBezTo>
                  <a:pt x="414" y="102"/>
                  <a:pt x="413" y="101"/>
                  <a:pt x="412" y="101"/>
                </a:cubicBezTo>
                <a:cubicBezTo>
                  <a:pt x="411" y="101"/>
                  <a:pt x="410" y="102"/>
                  <a:pt x="410" y="103"/>
                </a:cubicBezTo>
                <a:cubicBezTo>
                  <a:pt x="410" y="104"/>
                  <a:pt x="411" y="105"/>
                  <a:pt x="412" y="105"/>
                </a:cubicBezTo>
                <a:close/>
                <a:moveTo>
                  <a:pt x="432" y="105"/>
                </a:moveTo>
                <a:cubicBezTo>
                  <a:pt x="433" y="105"/>
                  <a:pt x="434" y="104"/>
                  <a:pt x="434" y="103"/>
                </a:cubicBezTo>
                <a:cubicBezTo>
                  <a:pt x="434" y="103"/>
                  <a:pt x="433" y="102"/>
                  <a:pt x="432" y="102"/>
                </a:cubicBezTo>
                <a:cubicBezTo>
                  <a:pt x="432" y="102"/>
                  <a:pt x="431" y="103"/>
                  <a:pt x="431" y="103"/>
                </a:cubicBezTo>
                <a:cubicBezTo>
                  <a:pt x="431" y="104"/>
                  <a:pt x="432" y="105"/>
                  <a:pt x="432" y="105"/>
                </a:cubicBezTo>
                <a:close/>
                <a:moveTo>
                  <a:pt x="453" y="104"/>
                </a:moveTo>
                <a:cubicBezTo>
                  <a:pt x="453" y="104"/>
                  <a:pt x="454" y="104"/>
                  <a:pt x="454" y="103"/>
                </a:cubicBezTo>
                <a:cubicBezTo>
                  <a:pt x="454" y="103"/>
                  <a:pt x="453" y="103"/>
                  <a:pt x="453" y="103"/>
                </a:cubicBezTo>
                <a:cubicBezTo>
                  <a:pt x="453" y="103"/>
                  <a:pt x="452" y="103"/>
                  <a:pt x="452" y="103"/>
                </a:cubicBezTo>
                <a:cubicBezTo>
                  <a:pt x="452" y="104"/>
                  <a:pt x="453" y="104"/>
                  <a:pt x="453" y="104"/>
                </a:cubicBezTo>
                <a:close/>
                <a:moveTo>
                  <a:pt x="474" y="104"/>
                </a:moveTo>
                <a:cubicBezTo>
                  <a:pt x="474" y="104"/>
                  <a:pt x="474" y="103"/>
                  <a:pt x="474" y="103"/>
                </a:cubicBezTo>
                <a:cubicBezTo>
                  <a:pt x="474" y="103"/>
                  <a:pt x="474" y="103"/>
                  <a:pt x="474" y="103"/>
                </a:cubicBezTo>
                <a:cubicBezTo>
                  <a:pt x="474" y="103"/>
                  <a:pt x="473" y="103"/>
                  <a:pt x="473" y="103"/>
                </a:cubicBezTo>
                <a:cubicBezTo>
                  <a:pt x="473" y="103"/>
                  <a:pt x="474" y="104"/>
                  <a:pt x="474" y="104"/>
                </a:cubicBezTo>
                <a:close/>
                <a:moveTo>
                  <a:pt x="11" y="124"/>
                </a:moveTo>
                <a:cubicBezTo>
                  <a:pt x="11" y="124"/>
                  <a:pt x="11" y="124"/>
                  <a:pt x="11" y="124"/>
                </a:cubicBezTo>
                <a:cubicBezTo>
                  <a:pt x="11" y="124"/>
                  <a:pt x="11" y="124"/>
                  <a:pt x="11" y="124"/>
                </a:cubicBezTo>
                <a:cubicBezTo>
                  <a:pt x="11" y="124"/>
                  <a:pt x="11" y="124"/>
                  <a:pt x="11" y="124"/>
                </a:cubicBezTo>
                <a:cubicBezTo>
                  <a:pt x="11" y="124"/>
                  <a:pt x="11" y="124"/>
                  <a:pt x="11" y="124"/>
                </a:cubicBezTo>
                <a:close/>
                <a:moveTo>
                  <a:pt x="31" y="124"/>
                </a:moveTo>
                <a:cubicBezTo>
                  <a:pt x="32" y="124"/>
                  <a:pt x="32" y="124"/>
                  <a:pt x="32" y="124"/>
                </a:cubicBezTo>
                <a:cubicBezTo>
                  <a:pt x="32" y="124"/>
                  <a:pt x="32" y="124"/>
                  <a:pt x="31" y="124"/>
                </a:cubicBezTo>
                <a:cubicBezTo>
                  <a:pt x="31" y="124"/>
                  <a:pt x="31" y="124"/>
                  <a:pt x="31" y="124"/>
                </a:cubicBezTo>
                <a:cubicBezTo>
                  <a:pt x="31" y="124"/>
                  <a:pt x="31" y="124"/>
                  <a:pt x="31" y="124"/>
                </a:cubicBezTo>
                <a:close/>
                <a:moveTo>
                  <a:pt x="52" y="125"/>
                </a:moveTo>
                <a:cubicBezTo>
                  <a:pt x="52" y="125"/>
                  <a:pt x="53" y="125"/>
                  <a:pt x="53" y="124"/>
                </a:cubicBezTo>
                <a:cubicBezTo>
                  <a:pt x="53" y="123"/>
                  <a:pt x="52" y="123"/>
                  <a:pt x="52" y="123"/>
                </a:cubicBezTo>
                <a:cubicBezTo>
                  <a:pt x="51" y="123"/>
                  <a:pt x="51" y="123"/>
                  <a:pt x="51" y="124"/>
                </a:cubicBezTo>
                <a:cubicBezTo>
                  <a:pt x="51" y="125"/>
                  <a:pt x="51" y="125"/>
                  <a:pt x="52" y="125"/>
                </a:cubicBezTo>
                <a:close/>
                <a:moveTo>
                  <a:pt x="72" y="126"/>
                </a:moveTo>
                <a:cubicBezTo>
                  <a:pt x="73" y="126"/>
                  <a:pt x="74" y="125"/>
                  <a:pt x="74" y="124"/>
                </a:cubicBezTo>
                <a:cubicBezTo>
                  <a:pt x="74" y="123"/>
                  <a:pt x="73" y="122"/>
                  <a:pt x="72" y="122"/>
                </a:cubicBezTo>
                <a:cubicBezTo>
                  <a:pt x="71" y="122"/>
                  <a:pt x="71" y="123"/>
                  <a:pt x="71" y="124"/>
                </a:cubicBezTo>
                <a:cubicBezTo>
                  <a:pt x="71" y="125"/>
                  <a:pt x="71" y="126"/>
                  <a:pt x="72" y="126"/>
                </a:cubicBezTo>
                <a:close/>
                <a:moveTo>
                  <a:pt x="93" y="127"/>
                </a:moveTo>
                <a:cubicBezTo>
                  <a:pt x="95" y="127"/>
                  <a:pt x="96" y="125"/>
                  <a:pt x="96" y="124"/>
                </a:cubicBezTo>
                <a:cubicBezTo>
                  <a:pt x="96" y="122"/>
                  <a:pt x="95" y="121"/>
                  <a:pt x="93" y="121"/>
                </a:cubicBezTo>
                <a:cubicBezTo>
                  <a:pt x="92" y="121"/>
                  <a:pt x="90" y="122"/>
                  <a:pt x="90" y="124"/>
                </a:cubicBezTo>
                <a:cubicBezTo>
                  <a:pt x="90" y="125"/>
                  <a:pt x="92" y="127"/>
                  <a:pt x="93" y="127"/>
                </a:cubicBezTo>
                <a:close/>
                <a:moveTo>
                  <a:pt x="114" y="128"/>
                </a:moveTo>
                <a:cubicBezTo>
                  <a:pt x="116" y="128"/>
                  <a:pt x="117" y="126"/>
                  <a:pt x="117" y="124"/>
                </a:cubicBezTo>
                <a:cubicBezTo>
                  <a:pt x="117" y="122"/>
                  <a:pt x="116" y="120"/>
                  <a:pt x="114" y="120"/>
                </a:cubicBezTo>
                <a:cubicBezTo>
                  <a:pt x="112" y="120"/>
                  <a:pt x="110" y="122"/>
                  <a:pt x="110" y="124"/>
                </a:cubicBezTo>
                <a:cubicBezTo>
                  <a:pt x="110" y="126"/>
                  <a:pt x="112" y="128"/>
                  <a:pt x="114" y="128"/>
                </a:cubicBezTo>
                <a:close/>
                <a:moveTo>
                  <a:pt x="134" y="129"/>
                </a:moveTo>
                <a:cubicBezTo>
                  <a:pt x="137" y="129"/>
                  <a:pt x="139" y="127"/>
                  <a:pt x="139" y="124"/>
                </a:cubicBezTo>
                <a:cubicBezTo>
                  <a:pt x="139" y="121"/>
                  <a:pt x="137" y="119"/>
                  <a:pt x="134" y="119"/>
                </a:cubicBezTo>
                <a:cubicBezTo>
                  <a:pt x="131" y="119"/>
                  <a:pt x="129" y="121"/>
                  <a:pt x="129" y="124"/>
                </a:cubicBezTo>
                <a:cubicBezTo>
                  <a:pt x="129" y="127"/>
                  <a:pt x="131" y="129"/>
                  <a:pt x="134" y="129"/>
                </a:cubicBezTo>
                <a:close/>
                <a:moveTo>
                  <a:pt x="155" y="130"/>
                </a:moveTo>
                <a:cubicBezTo>
                  <a:pt x="158" y="130"/>
                  <a:pt x="161" y="127"/>
                  <a:pt x="161" y="124"/>
                </a:cubicBezTo>
                <a:cubicBezTo>
                  <a:pt x="161" y="121"/>
                  <a:pt x="158" y="118"/>
                  <a:pt x="155" y="118"/>
                </a:cubicBezTo>
                <a:cubicBezTo>
                  <a:pt x="151" y="118"/>
                  <a:pt x="149" y="121"/>
                  <a:pt x="149" y="124"/>
                </a:cubicBezTo>
                <a:cubicBezTo>
                  <a:pt x="149" y="127"/>
                  <a:pt x="151" y="130"/>
                  <a:pt x="155" y="130"/>
                </a:cubicBezTo>
                <a:close/>
                <a:moveTo>
                  <a:pt x="175" y="131"/>
                </a:moveTo>
                <a:cubicBezTo>
                  <a:pt x="179" y="131"/>
                  <a:pt x="183" y="128"/>
                  <a:pt x="183" y="124"/>
                </a:cubicBezTo>
                <a:cubicBezTo>
                  <a:pt x="183" y="120"/>
                  <a:pt x="179" y="117"/>
                  <a:pt x="175" y="117"/>
                </a:cubicBezTo>
                <a:cubicBezTo>
                  <a:pt x="171" y="117"/>
                  <a:pt x="168" y="120"/>
                  <a:pt x="168" y="124"/>
                </a:cubicBezTo>
                <a:cubicBezTo>
                  <a:pt x="168" y="128"/>
                  <a:pt x="171" y="131"/>
                  <a:pt x="175" y="131"/>
                </a:cubicBezTo>
                <a:close/>
                <a:moveTo>
                  <a:pt x="196" y="133"/>
                </a:moveTo>
                <a:cubicBezTo>
                  <a:pt x="201" y="133"/>
                  <a:pt x="204" y="129"/>
                  <a:pt x="204" y="124"/>
                </a:cubicBezTo>
                <a:cubicBezTo>
                  <a:pt x="204" y="119"/>
                  <a:pt x="201" y="115"/>
                  <a:pt x="196" y="115"/>
                </a:cubicBezTo>
                <a:cubicBezTo>
                  <a:pt x="191" y="115"/>
                  <a:pt x="187" y="119"/>
                  <a:pt x="187" y="124"/>
                </a:cubicBezTo>
                <a:cubicBezTo>
                  <a:pt x="187" y="129"/>
                  <a:pt x="191" y="133"/>
                  <a:pt x="196" y="133"/>
                </a:cubicBezTo>
                <a:close/>
                <a:moveTo>
                  <a:pt x="216" y="133"/>
                </a:moveTo>
                <a:cubicBezTo>
                  <a:pt x="222" y="133"/>
                  <a:pt x="226" y="129"/>
                  <a:pt x="226" y="124"/>
                </a:cubicBezTo>
                <a:cubicBezTo>
                  <a:pt x="226" y="119"/>
                  <a:pt x="222" y="114"/>
                  <a:pt x="216" y="114"/>
                </a:cubicBezTo>
                <a:cubicBezTo>
                  <a:pt x="211" y="114"/>
                  <a:pt x="207" y="119"/>
                  <a:pt x="207" y="124"/>
                </a:cubicBezTo>
                <a:cubicBezTo>
                  <a:pt x="207" y="129"/>
                  <a:pt x="211" y="133"/>
                  <a:pt x="216" y="133"/>
                </a:cubicBezTo>
                <a:close/>
                <a:moveTo>
                  <a:pt x="237" y="134"/>
                </a:moveTo>
                <a:cubicBezTo>
                  <a:pt x="243" y="134"/>
                  <a:pt x="247" y="130"/>
                  <a:pt x="247" y="124"/>
                </a:cubicBezTo>
                <a:cubicBezTo>
                  <a:pt x="247" y="118"/>
                  <a:pt x="243" y="114"/>
                  <a:pt x="237" y="114"/>
                </a:cubicBezTo>
                <a:cubicBezTo>
                  <a:pt x="231" y="114"/>
                  <a:pt x="227" y="118"/>
                  <a:pt x="227" y="124"/>
                </a:cubicBezTo>
                <a:cubicBezTo>
                  <a:pt x="227" y="130"/>
                  <a:pt x="231" y="134"/>
                  <a:pt x="237" y="134"/>
                </a:cubicBezTo>
                <a:close/>
                <a:moveTo>
                  <a:pt x="258" y="134"/>
                </a:moveTo>
                <a:cubicBezTo>
                  <a:pt x="263" y="134"/>
                  <a:pt x="268" y="130"/>
                  <a:pt x="268" y="124"/>
                </a:cubicBezTo>
                <a:cubicBezTo>
                  <a:pt x="268" y="118"/>
                  <a:pt x="263" y="113"/>
                  <a:pt x="258" y="113"/>
                </a:cubicBezTo>
                <a:cubicBezTo>
                  <a:pt x="252" y="113"/>
                  <a:pt x="247" y="118"/>
                  <a:pt x="247" y="124"/>
                </a:cubicBezTo>
                <a:cubicBezTo>
                  <a:pt x="247" y="130"/>
                  <a:pt x="252" y="134"/>
                  <a:pt x="258" y="134"/>
                </a:cubicBezTo>
                <a:close/>
                <a:moveTo>
                  <a:pt x="278" y="134"/>
                </a:moveTo>
                <a:cubicBezTo>
                  <a:pt x="284" y="134"/>
                  <a:pt x="288" y="130"/>
                  <a:pt x="288" y="124"/>
                </a:cubicBezTo>
                <a:cubicBezTo>
                  <a:pt x="288" y="118"/>
                  <a:pt x="284" y="114"/>
                  <a:pt x="278" y="114"/>
                </a:cubicBezTo>
                <a:cubicBezTo>
                  <a:pt x="273" y="114"/>
                  <a:pt x="268" y="118"/>
                  <a:pt x="268" y="124"/>
                </a:cubicBezTo>
                <a:cubicBezTo>
                  <a:pt x="268" y="130"/>
                  <a:pt x="273" y="134"/>
                  <a:pt x="278" y="134"/>
                </a:cubicBezTo>
                <a:close/>
                <a:moveTo>
                  <a:pt x="299" y="133"/>
                </a:moveTo>
                <a:cubicBezTo>
                  <a:pt x="304" y="133"/>
                  <a:pt x="308" y="129"/>
                  <a:pt x="308" y="124"/>
                </a:cubicBezTo>
                <a:cubicBezTo>
                  <a:pt x="308" y="119"/>
                  <a:pt x="304" y="114"/>
                  <a:pt x="299" y="114"/>
                </a:cubicBezTo>
                <a:cubicBezTo>
                  <a:pt x="293" y="114"/>
                  <a:pt x="289" y="119"/>
                  <a:pt x="289" y="124"/>
                </a:cubicBezTo>
                <a:cubicBezTo>
                  <a:pt x="289" y="129"/>
                  <a:pt x="293" y="133"/>
                  <a:pt x="299" y="133"/>
                </a:cubicBezTo>
                <a:close/>
                <a:moveTo>
                  <a:pt x="319" y="133"/>
                </a:moveTo>
                <a:cubicBezTo>
                  <a:pt x="324" y="133"/>
                  <a:pt x="328" y="129"/>
                  <a:pt x="328" y="124"/>
                </a:cubicBezTo>
                <a:cubicBezTo>
                  <a:pt x="328" y="119"/>
                  <a:pt x="324" y="115"/>
                  <a:pt x="319" y="115"/>
                </a:cubicBezTo>
                <a:cubicBezTo>
                  <a:pt x="315" y="115"/>
                  <a:pt x="311" y="119"/>
                  <a:pt x="311" y="124"/>
                </a:cubicBezTo>
                <a:cubicBezTo>
                  <a:pt x="311" y="129"/>
                  <a:pt x="315" y="133"/>
                  <a:pt x="319" y="133"/>
                </a:cubicBezTo>
                <a:close/>
                <a:moveTo>
                  <a:pt x="340" y="131"/>
                </a:moveTo>
                <a:cubicBezTo>
                  <a:pt x="344" y="131"/>
                  <a:pt x="347" y="128"/>
                  <a:pt x="347" y="124"/>
                </a:cubicBezTo>
                <a:cubicBezTo>
                  <a:pt x="347" y="120"/>
                  <a:pt x="344" y="117"/>
                  <a:pt x="340" y="117"/>
                </a:cubicBezTo>
                <a:cubicBezTo>
                  <a:pt x="336" y="117"/>
                  <a:pt x="333" y="120"/>
                  <a:pt x="333" y="124"/>
                </a:cubicBezTo>
                <a:cubicBezTo>
                  <a:pt x="333" y="128"/>
                  <a:pt x="336" y="131"/>
                  <a:pt x="340" y="131"/>
                </a:cubicBezTo>
                <a:close/>
                <a:moveTo>
                  <a:pt x="360" y="130"/>
                </a:moveTo>
                <a:cubicBezTo>
                  <a:pt x="364" y="130"/>
                  <a:pt x="367" y="127"/>
                  <a:pt x="367" y="124"/>
                </a:cubicBezTo>
                <a:cubicBezTo>
                  <a:pt x="367" y="121"/>
                  <a:pt x="364" y="118"/>
                  <a:pt x="360" y="118"/>
                </a:cubicBezTo>
                <a:cubicBezTo>
                  <a:pt x="357" y="118"/>
                  <a:pt x="354" y="121"/>
                  <a:pt x="354" y="124"/>
                </a:cubicBezTo>
                <a:cubicBezTo>
                  <a:pt x="354" y="127"/>
                  <a:pt x="357" y="130"/>
                  <a:pt x="360" y="130"/>
                </a:cubicBezTo>
                <a:close/>
                <a:moveTo>
                  <a:pt x="381" y="129"/>
                </a:moveTo>
                <a:cubicBezTo>
                  <a:pt x="384" y="129"/>
                  <a:pt x="386" y="127"/>
                  <a:pt x="386" y="124"/>
                </a:cubicBezTo>
                <a:cubicBezTo>
                  <a:pt x="386" y="121"/>
                  <a:pt x="384" y="119"/>
                  <a:pt x="381" y="119"/>
                </a:cubicBezTo>
                <a:cubicBezTo>
                  <a:pt x="378" y="119"/>
                  <a:pt x="376" y="121"/>
                  <a:pt x="376" y="124"/>
                </a:cubicBezTo>
                <a:cubicBezTo>
                  <a:pt x="376" y="127"/>
                  <a:pt x="378" y="129"/>
                  <a:pt x="381" y="129"/>
                </a:cubicBezTo>
                <a:close/>
                <a:moveTo>
                  <a:pt x="402" y="128"/>
                </a:moveTo>
                <a:cubicBezTo>
                  <a:pt x="404" y="128"/>
                  <a:pt x="405" y="126"/>
                  <a:pt x="405" y="124"/>
                </a:cubicBezTo>
                <a:cubicBezTo>
                  <a:pt x="405" y="122"/>
                  <a:pt x="404" y="120"/>
                  <a:pt x="402" y="120"/>
                </a:cubicBezTo>
                <a:cubicBezTo>
                  <a:pt x="400" y="120"/>
                  <a:pt x="398" y="122"/>
                  <a:pt x="398" y="124"/>
                </a:cubicBezTo>
                <a:cubicBezTo>
                  <a:pt x="398" y="126"/>
                  <a:pt x="400" y="128"/>
                  <a:pt x="402" y="128"/>
                </a:cubicBezTo>
                <a:close/>
                <a:moveTo>
                  <a:pt x="422" y="127"/>
                </a:moveTo>
                <a:cubicBezTo>
                  <a:pt x="424" y="127"/>
                  <a:pt x="425" y="125"/>
                  <a:pt x="425" y="124"/>
                </a:cubicBezTo>
                <a:cubicBezTo>
                  <a:pt x="425" y="122"/>
                  <a:pt x="424" y="121"/>
                  <a:pt x="422" y="121"/>
                </a:cubicBezTo>
                <a:cubicBezTo>
                  <a:pt x="421" y="121"/>
                  <a:pt x="419" y="122"/>
                  <a:pt x="419" y="124"/>
                </a:cubicBezTo>
                <a:cubicBezTo>
                  <a:pt x="419" y="125"/>
                  <a:pt x="421" y="127"/>
                  <a:pt x="422" y="127"/>
                </a:cubicBezTo>
                <a:close/>
                <a:moveTo>
                  <a:pt x="443" y="126"/>
                </a:moveTo>
                <a:cubicBezTo>
                  <a:pt x="444" y="126"/>
                  <a:pt x="445" y="125"/>
                  <a:pt x="445" y="124"/>
                </a:cubicBezTo>
                <a:cubicBezTo>
                  <a:pt x="445" y="123"/>
                  <a:pt x="444" y="122"/>
                  <a:pt x="443" y="122"/>
                </a:cubicBezTo>
                <a:cubicBezTo>
                  <a:pt x="442" y="122"/>
                  <a:pt x="441" y="123"/>
                  <a:pt x="441" y="124"/>
                </a:cubicBezTo>
                <a:cubicBezTo>
                  <a:pt x="441" y="125"/>
                  <a:pt x="442" y="126"/>
                  <a:pt x="443" y="126"/>
                </a:cubicBezTo>
                <a:close/>
                <a:moveTo>
                  <a:pt x="463" y="125"/>
                </a:moveTo>
                <a:cubicBezTo>
                  <a:pt x="464" y="125"/>
                  <a:pt x="464" y="125"/>
                  <a:pt x="464" y="124"/>
                </a:cubicBezTo>
                <a:cubicBezTo>
                  <a:pt x="464" y="123"/>
                  <a:pt x="464" y="123"/>
                  <a:pt x="463" y="123"/>
                </a:cubicBezTo>
                <a:cubicBezTo>
                  <a:pt x="463" y="123"/>
                  <a:pt x="462" y="123"/>
                  <a:pt x="462" y="124"/>
                </a:cubicBezTo>
                <a:cubicBezTo>
                  <a:pt x="462" y="125"/>
                  <a:pt x="463" y="125"/>
                  <a:pt x="463" y="125"/>
                </a:cubicBezTo>
                <a:close/>
                <a:moveTo>
                  <a:pt x="484" y="124"/>
                </a:moveTo>
                <a:cubicBezTo>
                  <a:pt x="484" y="124"/>
                  <a:pt x="484" y="124"/>
                  <a:pt x="484" y="124"/>
                </a:cubicBezTo>
                <a:cubicBezTo>
                  <a:pt x="484" y="124"/>
                  <a:pt x="484" y="124"/>
                  <a:pt x="484" y="124"/>
                </a:cubicBezTo>
                <a:cubicBezTo>
                  <a:pt x="484" y="124"/>
                  <a:pt x="483" y="124"/>
                  <a:pt x="483" y="124"/>
                </a:cubicBezTo>
                <a:cubicBezTo>
                  <a:pt x="483" y="124"/>
                  <a:pt x="484" y="124"/>
                  <a:pt x="484" y="124"/>
                </a:cubicBezTo>
                <a:close/>
                <a:moveTo>
                  <a:pt x="504" y="124"/>
                </a:moveTo>
                <a:cubicBezTo>
                  <a:pt x="504" y="124"/>
                  <a:pt x="505" y="124"/>
                  <a:pt x="505" y="124"/>
                </a:cubicBezTo>
                <a:cubicBezTo>
                  <a:pt x="505" y="124"/>
                  <a:pt x="504" y="124"/>
                  <a:pt x="504" y="124"/>
                </a:cubicBezTo>
                <a:cubicBezTo>
                  <a:pt x="504" y="124"/>
                  <a:pt x="504" y="124"/>
                  <a:pt x="504" y="124"/>
                </a:cubicBezTo>
                <a:cubicBezTo>
                  <a:pt x="504" y="124"/>
                  <a:pt x="504" y="124"/>
                  <a:pt x="504" y="124"/>
                </a:cubicBezTo>
                <a:close/>
                <a:moveTo>
                  <a:pt x="0" y="145"/>
                </a:moveTo>
                <a:cubicBezTo>
                  <a:pt x="1" y="145"/>
                  <a:pt x="1" y="145"/>
                  <a:pt x="1" y="145"/>
                </a:cubicBezTo>
                <a:cubicBezTo>
                  <a:pt x="1" y="144"/>
                  <a:pt x="1" y="144"/>
                  <a:pt x="0" y="144"/>
                </a:cubicBezTo>
                <a:cubicBezTo>
                  <a:pt x="0" y="144"/>
                  <a:pt x="0" y="144"/>
                  <a:pt x="0" y="145"/>
                </a:cubicBezTo>
                <a:cubicBezTo>
                  <a:pt x="0" y="145"/>
                  <a:pt x="0" y="145"/>
                  <a:pt x="0" y="145"/>
                </a:cubicBezTo>
                <a:close/>
                <a:moveTo>
                  <a:pt x="21" y="145"/>
                </a:moveTo>
                <a:cubicBezTo>
                  <a:pt x="21" y="145"/>
                  <a:pt x="22" y="145"/>
                  <a:pt x="22" y="145"/>
                </a:cubicBezTo>
                <a:cubicBezTo>
                  <a:pt x="22" y="144"/>
                  <a:pt x="21" y="144"/>
                  <a:pt x="21" y="144"/>
                </a:cubicBezTo>
                <a:cubicBezTo>
                  <a:pt x="21" y="144"/>
                  <a:pt x="20" y="144"/>
                  <a:pt x="20" y="145"/>
                </a:cubicBezTo>
                <a:cubicBezTo>
                  <a:pt x="20" y="145"/>
                  <a:pt x="21" y="145"/>
                  <a:pt x="21" y="145"/>
                </a:cubicBezTo>
                <a:close/>
                <a:moveTo>
                  <a:pt x="42" y="146"/>
                </a:moveTo>
                <a:cubicBezTo>
                  <a:pt x="42" y="146"/>
                  <a:pt x="43" y="145"/>
                  <a:pt x="43" y="145"/>
                </a:cubicBezTo>
                <a:cubicBezTo>
                  <a:pt x="43" y="144"/>
                  <a:pt x="42" y="143"/>
                  <a:pt x="42" y="143"/>
                </a:cubicBezTo>
                <a:cubicBezTo>
                  <a:pt x="41" y="143"/>
                  <a:pt x="40" y="144"/>
                  <a:pt x="40" y="145"/>
                </a:cubicBezTo>
                <a:cubicBezTo>
                  <a:pt x="40" y="145"/>
                  <a:pt x="41" y="146"/>
                  <a:pt x="42" y="146"/>
                </a:cubicBezTo>
                <a:close/>
                <a:moveTo>
                  <a:pt x="62" y="147"/>
                </a:moveTo>
                <a:cubicBezTo>
                  <a:pt x="63" y="147"/>
                  <a:pt x="64" y="146"/>
                  <a:pt x="64" y="145"/>
                </a:cubicBezTo>
                <a:cubicBezTo>
                  <a:pt x="64" y="143"/>
                  <a:pt x="63" y="142"/>
                  <a:pt x="62" y="142"/>
                </a:cubicBezTo>
                <a:cubicBezTo>
                  <a:pt x="61" y="142"/>
                  <a:pt x="60" y="143"/>
                  <a:pt x="60" y="145"/>
                </a:cubicBezTo>
                <a:cubicBezTo>
                  <a:pt x="60" y="146"/>
                  <a:pt x="61" y="147"/>
                  <a:pt x="62" y="147"/>
                </a:cubicBezTo>
                <a:close/>
                <a:moveTo>
                  <a:pt x="83" y="148"/>
                </a:moveTo>
                <a:cubicBezTo>
                  <a:pt x="85" y="148"/>
                  <a:pt x="86" y="146"/>
                  <a:pt x="86" y="145"/>
                </a:cubicBezTo>
                <a:cubicBezTo>
                  <a:pt x="86" y="143"/>
                  <a:pt x="85" y="141"/>
                  <a:pt x="83" y="141"/>
                </a:cubicBezTo>
                <a:cubicBezTo>
                  <a:pt x="81" y="141"/>
                  <a:pt x="79" y="143"/>
                  <a:pt x="79" y="145"/>
                </a:cubicBezTo>
                <a:cubicBezTo>
                  <a:pt x="79" y="146"/>
                  <a:pt x="81" y="148"/>
                  <a:pt x="83" y="148"/>
                </a:cubicBezTo>
                <a:close/>
                <a:moveTo>
                  <a:pt x="103" y="149"/>
                </a:moveTo>
                <a:cubicBezTo>
                  <a:pt x="106" y="149"/>
                  <a:pt x="108" y="147"/>
                  <a:pt x="108" y="145"/>
                </a:cubicBezTo>
                <a:cubicBezTo>
                  <a:pt x="108" y="142"/>
                  <a:pt x="106" y="140"/>
                  <a:pt x="103" y="140"/>
                </a:cubicBezTo>
                <a:cubicBezTo>
                  <a:pt x="101" y="140"/>
                  <a:pt x="99" y="142"/>
                  <a:pt x="99" y="145"/>
                </a:cubicBezTo>
                <a:cubicBezTo>
                  <a:pt x="99" y="147"/>
                  <a:pt x="101" y="149"/>
                  <a:pt x="103" y="149"/>
                </a:cubicBezTo>
                <a:close/>
                <a:moveTo>
                  <a:pt x="124" y="150"/>
                </a:moveTo>
                <a:cubicBezTo>
                  <a:pt x="127" y="150"/>
                  <a:pt x="130" y="148"/>
                  <a:pt x="130" y="145"/>
                </a:cubicBezTo>
                <a:cubicBezTo>
                  <a:pt x="130" y="141"/>
                  <a:pt x="127" y="139"/>
                  <a:pt x="124" y="139"/>
                </a:cubicBezTo>
                <a:cubicBezTo>
                  <a:pt x="121" y="139"/>
                  <a:pt x="118" y="141"/>
                  <a:pt x="118" y="145"/>
                </a:cubicBezTo>
                <a:cubicBezTo>
                  <a:pt x="118" y="148"/>
                  <a:pt x="121" y="150"/>
                  <a:pt x="124" y="150"/>
                </a:cubicBezTo>
                <a:close/>
                <a:moveTo>
                  <a:pt x="144" y="152"/>
                </a:moveTo>
                <a:cubicBezTo>
                  <a:pt x="148" y="152"/>
                  <a:pt x="152" y="149"/>
                  <a:pt x="152" y="145"/>
                </a:cubicBezTo>
                <a:cubicBezTo>
                  <a:pt x="152" y="141"/>
                  <a:pt x="148" y="137"/>
                  <a:pt x="144" y="137"/>
                </a:cubicBezTo>
                <a:cubicBezTo>
                  <a:pt x="140" y="137"/>
                  <a:pt x="137" y="141"/>
                  <a:pt x="137" y="145"/>
                </a:cubicBezTo>
                <a:cubicBezTo>
                  <a:pt x="137" y="149"/>
                  <a:pt x="140" y="152"/>
                  <a:pt x="144" y="152"/>
                </a:cubicBezTo>
                <a:close/>
                <a:moveTo>
                  <a:pt x="165" y="153"/>
                </a:moveTo>
                <a:cubicBezTo>
                  <a:pt x="170" y="153"/>
                  <a:pt x="174" y="149"/>
                  <a:pt x="174" y="145"/>
                </a:cubicBezTo>
                <a:cubicBezTo>
                  <a:pt x="174" y="140"/>
                  <a:pt x="170" y="136"/>
                  <a:pt x="165" y="136"/>
                </a:cubicBezTo>
                <a:cubicBezTo>
                  <a:pt x="160" y="136"/>
                  <a:pt x="156" y="140"/>
                  <a:pt x="156" y="145"/>
                </a:cubicBezTo>
                <a:cubicBezTo>
                  <a:pt x="156" y="149"/>
                  <a:pt x="160" y="153"/>
                  <a:pt x="165" y="153"/>
                </a:cubicBezTo>
                <a:close/>
                <a:moveTo>
                  <a:pt x="186" y="155"/>
                </a:moveTo>
                <a:cubicBezTo>
                  <a:pt x="191" y="155"/>
                  <a:pt x="196" y="150"/>
                  <a:pt x="196" y="145"/>
                </a:cubicBezTo>
                <a:cubicBezTo>
                  <a:pt x="196" y="139"/>
                  <a:pt x="191" y="134"/>
                  <a:pt x="186" y="134"/>
                </a:cubicBezTo>
                <a:cubicBezTo>
                  <a:pt x="180" y="134"/>
                  <a:pt x="175" y="139"/>
                  <a:pt x="175" y="145"/>
                </a:cubicBezTo>
                <a:cubicBezTo>
                  <a:pt x="175" y="150"/>
                  <a:pt x="180" y="155"/>
                  <a:pt x="186" y="155"/>
                </a:cubicBezTo>
                <a:close/>
                <a:moveTo>
                  <a:pt x="206" y="155"/>
                </a:moveTo>
                <a:cubicBezTo>
                  <a:pt x="212" y="155"/>
                  <a:pt x="217" y="150"/>
                  <a:pt x="217" y="145"/>
                </a:cubicBezTo>
                <a:cubicBezTo>
                  <a:pt x="217" y="139"/>
                  <a:pt x="212" y="134"/>
                  <a:pt x="206" y="134"/>
                </a:cubicBezTo>
                <a:cubicBezTo>
                  <a:pt x="200" y="134"/>
                  <a:pt x="196" y="139"/>
                  <a:pt x="196" y="145"/>
                </a:cubicBezTo>
                <a:cubicBezTo>
                  <a:pt x="196" y="150"/>
                  <a:pt x="200" y="155"/>
                  <a:pt x="206" y="155"/>
                </a:cubicBezTo>
                <a:close/>
                <a:moveTo>
                  <a:pt x="227" y="155"/>
                </a:moveTo>
                <a:cubicBezTo>
                  <a:pt x="233" y="155"/>
                  <a:pt x="237" y="150"/>
                  <a:pt x="237" y="145"/>
                </a:cubicBezTo>
                <a:cubicBezTo>
                  <a:pt x="237" y="139"/>
                  <a:pt x="233" y="134"/>
                  <a:pt x="227" y="134"/>
                </a:cubicBezTo>
                <a:cubicBezTo>
                  <a:pt x="221" y="134"/>
                  <a:pt x="216" y="139"/>
                  <a:pt x="216" y="145"/>
                </a:cubicBezTo>
                <a:cubicBezTo>
                  <a:pt x="216" y="150"/>
                  <a:pt x="221" y="155"/>
                  <a:pt x="227" y="155"/>
                </a:cubicBezTo>
                <a:close/>
                <a:moveTo>
                  <a:pt x="247" y="155"/>
                </a:moveTo>
                <a:cubicBezTo>
                  <a:pt x="253" y="155"/>
                  <a:pt x="258" y="150"/>
                  <a:pt x="258" y="145"/>
                </a:cubicBezTo>
                <a:cubicBezTo>
                  <a:pt x="258" y="139"/>
                  <a:pt x="253" y="134"/>
                  <a:pt x="247" y="134"/>
                </a:cubicBezTo>
                <a:cubicBezTo>
                  <a:pt x="241" y="134"/>
                  <a:pt x="237" y="139"/>
                  <a:pt x="237" y="145"/>
                </a:cubicBezTo>
                <a:cubicBezTo>
                  <a:pt x="237" y="150"/>
                  <a:pt x="241" y="155"/>
                  <a:pt x="247" y="155"/>
                </a:cubicBezTo>
                <a:close/>
                <a:moveTo>
                  <a:pt x="268" y="155"/>
                </a:moveTo>
                <a:cubicBezTo>
                  <a:pt x="274" y="155"/>
                  <a:pt x="279" y="150"/>
                  <a:pt x="279" y="145"/>
                </a:cubicBezTo>
                <a:cubicBezTo>
                  <a:pt x="279" y="139"/>
                  <a:pt x="274" y="134"/>
                  <a:pt x="268" y="134"/>
                </a:cubicBezTo>
                <a:cubicBezTo>
                  <a:pt x="262" y="134"/>
                  <a:pt x="257" y="139"/>
                  <a:pt x="257" y="145"/>
                </a:cubicBezTo>
                <a:cubicBezTo>
                  <a:pt x="257" y="150"/>
                  <a:pt x="262" y="155"/>
                  <a:pt x="268" y="155"/>
                </a:cubicBezTo>
                <a:close/>
                <a:moveTo>
                  <a:pt x="288" y="155"/>
                </a:moveTo>
                <a:cubicBezTo>
                  <a:pt x="294" y="155"/>
                  <a:pt x="299" y="150"/>
                  <a:pt x="299" y="145"/>
                </a:cubicBezTo>
                <a:cubicBezTo>
                  <a:pt x="299" y="139"/>
                  <a:pt x="294" y="134"/>
                  <a:pt x="288" y="134"/>
                </a:cubicBezTo>
                <a:cubicBezTo>
                  <a:pt x="283" y="134"/>
                  <a:pt x="278" y="139"/>
                  <a:pt x="278" y="145"/>
                </a:cubicBezTo>
                <a:cubicBezTo>
                  <a:pt x="278" y="150"/>
                  <a:pt x="283" y="155"/>
                  <a:pt x="288" y="155"/>
                </a:cubicBezTo>
                <a:close/>
                <a:moveTo>
                  <a:pt x="309" y="155"/>
                </a:moveTo>
                <a:cubicBezTo>
                  <a:pt x="315" y="155"/>
                  <a:pt x="319" y="150"/>
                  <a:pt x="319" y="145"/>
                </a:cubicBezTo>
                <a:cubicBezTo>
                  <a:pt x="319" y="139"/>
                  <a:pt x="315" y="134"/>
                  <a:pt x="309" y="134"/>
                </a:cubicBezTo>
                <a:cubicBezTo>
                  <a:pt x="303" y="134"/>
                  <a:pt x="299" y="139"/>
                  <a:pt x="299" y="145"/>
                </a:cubicBezTo>
                <a:cubicBezTo>
                  <a:pt x="299" y="150"/>
                  <a:pt x="303" y="155"/>
                  <a:pt x="309" y="155"/>
                </a:cubicBezTo>
                <a:close/>
                <a:moveTo>
                  <a:pt x="330" y="153"/>
                </a:moveTo>
                <a:cubicBezTo>
                  <a:pt x="334" y="153"/>
                  <a:pt x="338" y="149"/>
                  <a:pt x="338" y="145"/>
                </a:cubicBezTo>
                <a:cubicBezTo>
                  <a:pt x="338" y="140"/>
                  <a:pt x="334" y="136"/>
                  <a:pt x="330" y="136"/>
                </a:cubicBezTo>
                <a:cubicBezTo>
                  <a:pt x="325" y="136"/>
                  <a:pt x="321" y="140"/>
                  <a:pt x="321" y="145"/>
                </a:cubicBezTo>
                <a:cubicBezTo>
                  <a:pt x="321" y="149"/>
                  <a:pt x="325" y="153"/>
                  <a:pt x="330" y="153"/>
                </a:cubicBezTo>
                <a:close/>
                <a:moveTo>
                  <a:pt x="350" y="152"/>
                </a:moveTo>
                <a:cubicBezTo>
                  <a:pt x="354" y="152"/>
                  <a:pt x="357" y="149"/>
                  <a:pt x="357" y="145"/>
                </a:cubicBezTo>
                <a:cubicBezTo>
                  <a:pt x="357" y="141"/>
                  <a:pt x="354" y="137"/>
                  <a:pt x="350" y="137"/>
                </a:cubicBezTo>
                <a:cubicBezTo>
                  <a:pt x="346" y="137"/>
                  <a:pt x="343" y="141"/>
                  <a:pt x="343" y="145"/>
                </a:cubicBezTo>
                <a:cubicBezTo>
                  <a:pt x="343" y="149"/>
                  <a:pt x="346" y="152"/>
                  <a:pt x="350" y="152"/>
                </a:cubicBezTo>
                <a:close/>
                <a:moveTo>
                  <a:pt x="371" y="150"/>
                </a:moveTo>
                <a:cubicBezTo>
                  <a:pt x="374" y="150"/>
                  <a:pt x="377" y="148"/>
                  <a:pt x="377" y="145"/>
                </a:cubicBezTo>
                <a:cubicBezTo>
                  <a:pt x="377" y="141"/>
                  <a:pt x="374" y="139"/>
                  <a:pt x="371" y="139"/>
                </a:cubicBezTo>
                <a:cubicBezTo>
                  <a:pt x="368" y="139"/>
                  <a:pt x="365" y="141"/>
                  <a:pt x="365" y="145"/>
                </a:cubicBezTo>
                <a:cubicBezTo>
                  <a:pt x="365" y="148"/>
                  <a:pt x="368" y="150"/>
                  <a:pt x="371" y="150"/>
                </a:cubicBezTo>
                <a:close/>
                <a:moveTo>
                  <a:pt x="391" y="149"/>
                </a:moveTo>
                <a:cubicBezTo>
                  <a:pt x="394" y="149"/>
                  <a:pt x="396" y="147"/>
                  <a:pt x="396" y="145"/>
                </a:cubicBezTo>
                <a:cubicBezTo>
                  <a:pt x="396" y="142"/>
                  <a:pt x="394" y="140"/>
                  <a:pt x="391" y="140"/>
                </a:cubicBezTo>
                <a:cubicBezTo>
                  <a:pt x="389" y="140"/>
                  <a:pt x="387" y="142"/>
                  <a:pt x="387" y="145"/>
                </a:cubicBezTo>
                <a:cubicBezTo>
                  <a:pt x="387" y="147"/>
                  <a:pt x="389" y="149"/>
                  <a:pt x="391" y="149"/>
                </a:cubicBezTo>
                <a:close/>
                <a:moveTo>
                  <a:pt x="412" y="148"/>
                </a:moveTo>
                <a:cubicBezTo>
                  <a:pt x="414" y="148"/>
                  <a:pt x="415" y="146"/>
                  <a:pt x="415" y="145"/>
                </a:cubicBezTo>
                <a:cubicBezTo>
                  <a:pt x="415" y="143"/>
                  <a:pt x="414" y="141"/>
                  <a:pt x="412" y="141"/>
                </a:cubicBezTo>
                <a:cubicBezTo>
                  <a:pt x="410" y="141"/>
                  <a:pt x="409" y="143"/>
                  <a:pt x="409" y="145"/>
                </a:cubicBezTo>
                <a:cubicBezTo>
                  <a:pt x="409" y="146"/>
                  <a:pt x="410" y="148"/>
                  <a:pt x="412" y="148"/>
                </a:cubicBezTo>
                <a:close/>
                <a:moveTo>
                  <a:pt x="432" y="147"/>
                </a:moveTo>
                <a:cubicBezTo>
                  <a:pt x="434" y="147"/>
                  <a:pt x="435" y="146"/>
                  <a:pt x="435" y="145"/>
                </a:cubicBezTo>
                <a:cubicBezTo>
                  <a:pt x="435" y="143"/>
                  <a:pt x="434" y="142"/>
                  <a:pt x="432" y="142"/>
                </a:cubicBezTo>
                <a:cubicBezTo>
                  <a:pt x="431" y="142"/>
                  <a:pt x="430" y="143"/>
                  <a:pt x="430" y="145"/>
                </a:cubicBezTo>
                <a:cubicBezTo>
                  <a:pt x="430" y="146"/>
                  <a:pt x="431" y="147"/>
                  <a:pt x="432" y="147"/>
                </a:cubicBezTo>
                <a:close/>
                <a:moveTo>
                  <a:pt x="453" y="146"/>
                </a:moveTo>
                <a:cubicBezTo>
                  <a:pt x="454" y="146"/>
                  <a:pt x="454" y="145"/>
                  <a:pt x="454" y="145"/>
                </a:cubicBezTo>
                <a:cubicBezTo>
                  <a:pt x="454" y="144"/>
                  <a:pt x="454" y="143"/>
                  <a:pt x="453" y="143"/>
                </a:cubicBezTo>
                <a:cubicBezTo>
                  <a:pt x="452" y="143"/>
                  <a:pt x="452" y="144"/>
                  <a:pt x="452" y="145"/>
                </a:cubicBezTo>
                <a:cubicBezTo>
                  <a:pt x="452" y="145"/>
                  <a:pt x="452" y="146"/>
                  <a:pt x="453" y="146"/>
                </a:cubicBezTo>
                <a:close/>
                <a:moveTo>
                  <a:pt x="474" y="145"/>
                </a:moveTo>
                <a:cubicBezTo>
                  <a:pt x="474" y="145"/>
                  <a:pt x="474" y="145"/>
                  <a:pt x="474" y="145"/>
                </a:cubicBezTo>
                <a:cubicBezTo>
                  <a:pt x="474" y="144"/>
                  <a:pt x="474" y="144"/>
                  <a:pt x="474" y="144"/>
                </a:cubicBezTo>
                <a:cubicBezTo>
                  <a:pt x="473" y="144"/>
                  <a:pt x="473" y="144"/>
                  <a:pt x="473" y="145"/>
                </a:cubicBezTo>
                <a:cubicBezTo>
                  <a:pt x="473" y="145"/>
                  <a:pt x="473" y="145"/>
                  <a:pt x="474" y="145"/>
                </a:cubicBezTo>
                <a:close/>
                <a:moveTo>
                  <a:pt x="494" y="145"/>
                </a:moveTo>
                <a:cubicBezTo>
                  <a:pt x="494" y="145"/>
                  <a:pt x="494" y="145"/>
                  <a:pt x="494" y="145"/>
                </a:cubicBezTo>
                <a:cubicBezTo>
                  <a:pt x="494" y="144"/>
                  <a:pt x="494" y="144"/>
                  <a:pt x="494" y="144"/>
                </a:cubicBezTo>
                <a:cubicBezTo>
                  <a:pt x="494" y="144"/>
                  <a:pt x="494" y="144"/>
                  <a:pt x="494" y="145"/>
                </a:cubicBezTo>
                <a:cubicBezTo>
                  <a:pt x="494" y="145"/>
                  <a:pt x="494" y="145"/>
                  <a:pt x="494" y="145"/>
                </a:cubicBezTo>
                <a:close/>
                <a:moveTo>
                  <a:pt x="11" y="165"/>
                </a:moveTo>
                <a:cubicBezTo>
                  <a:pt x="11" y="165"/>
                  <a:pt x="11" y="165"/>
                  <a:pt x="11" y="165"/>
                </a:cubicBezTo>
                <a:cubicBezTo>
                  <a:pt x="11" y="165"/>
                  <a:pt x="11" y="165"/>
                  <a:pt x="11" y="165"/>
                </a:cubicBezTo>
                <a:cubicBezTo>
                  <a:pt x="11" y="165"/>
                  <a:pt x="11" y="165"/>
                  <a:pt x="11" y="165"/>
                </a:cubicBezTo>
                <a:cubicBezTo>
                  <a:pt x="11" y="165"/>
                  <a:pt x="11" y="165"/>
                  <a:pt x="11" y="165"/>
                </a:cubicBezTo>
                <a:close/>
                <a:moveTo>
                  <a:pt x="31" y="166"/>
                </a:moveTo>
                <a:cubicBezTo>
                  <a:pt x="32" y="166"/>
                  <a:pt x="32" y="166"/>
                  <a:pt x="32" y="165"/>
                </a:cubicBezTo>
                <a:cubicBezTo>
                  <a:pt x="32" y="165"/>
                  <a:pt x="32" y="164"/>
                  <a:pt x="31" y="164"/>
                </a:cubicBezTo>
                <a:cubicBezTo>
                  <a:pt x="31" y="164"/>
                  <a:pt x="31" y="165"/>
                  <a:pt x="31" y="165"/>
                </a:cubicBezTo>
                <a:cubicBezTo>
                  <a:pt x="31" y="166"/>
                  <a:pt x="31" y="166"/>
                  <a:pt x="31" y="166"/>
                </a:cubicBezTo>
                <a:close/>
                <a:moveTo>
                  <a:pt x="52" y="167"/>
                </a:moveTo>
                <a:cubicBezTo>
                  <a:pt x="53" y="167"/>
                  <a:pt x="53" y="166"/>
                  <a:pt x="53" y="165"/>
                </a:cubicBezTo>
                <a:cubicBezTo>
                  <a:pt x="53" y="164"/>
                  <a:pt x="53" y="164"/>
                  <a:pt x="52" y="164"/>
                </a:cubicBezTo>
                <a:cubicBezTo>
                  <a:pt x="51" y="164"/>
                  <a:pt x="50" y="164"/>
                  <a:pt x="50" y="165"/>
                </a:cubicBezTo>
                <a:cubicBezTo>
                  <a:pt x="50" y="166"/>
                  <a:pt x="51" y="167"/>
                  <a:pt x="52" y="167"/>
                </a:cubicBezTo>
                <a:close/>
                <a:moveTo>
                  <a:pt x="72" y="168"/>
                </a:moveTo>
                <a:cubicBezTo>
                  <a:pt x="74" y="168"/>
                  <a:pt x="75" y="166"/>
                  <a:pt x="75" y="165"/>
                </a:cubicBezTo>
                <a:cubicBezTo>
                  <a:pt x="75" y="164"/>
                  <a:pt x="74" y="163"/>
                  <a:pt x="72" y="163"/>
                </a:cubicBezTo>
                <a:cubicBezTo>
                  <a:pt x="71" y="163"/>
                  <a:pt x="70" y="164"/>
                  <a:pt x="70" y="165"/>
                </a:cubicBezTo>
                <a:cubicBezTo>
                  <a:pt x="70" y="166"/>
                  <a:pt x="71" y="168"/>
                  <a:pt x="72" y="168"/>
                </a:cubicBezTo>
                <a:close/>
                <a:moveTo>
                  <a:pt x="93" y="169"/>
                </a:moveTo>
                <a:cubicBezTo>
                  <a:pt x="95" y="169"/>
                  <a:pt x="97" y="167"/>
                  <a:pt x="97" y="165"/>
                </a:cubicBezTo>
                <a:cubicBezTo>
                  <a:pt x="97" y="163"/>
                  <a:pt x="95" y="162"/>
                  <a:pt x="93" y="162"/>
                </a:cubicBezTo>
                <a:cubicBezTo>
                  <a:pt x="91" y="162"/>
                  <a:pt x="89" y="163"/>
                  <a:pt x="89" y="165"/>
                </a:cubicBezTo>
                <a:cubicBezTo>
                  <a:pt x="89" y="167"/>
                  <a:pt x="91" y="169"/>
                  <a:pt x="93" y="169"/>
                </a:cubicBezTo>
                <a:close/>
                <a:moveTo>
                  <a:pt x="114" y="170"/>
                </a:moveTo>
                <a:cubicBezTo>
                  <a:pt x="116" y="170"/>
                  <a:pt x="119" y="168"/>
                  <a:pt x="119" y="165"/>
                </a:cubicBezTo>
                <a:cubicBezTo>
                  <a:pt x="119" y="162"/>
                  <a:pt x="116" y="160"/>
                  <a:pt x="114" y="160"/>
                </a:cubicBezTo>
                <a:cubicBezTo>
                  <a:pt x="111" y="160"/>
                  <a:pt x="109" y="162"/>
                  <a:pt x="109" y="165"/>
                </a:cubicBezTo>
                <a:cubicBezTo>
                  <a:pt x="109" y="168"/>
                  <a:pt x="111" y="170"/>
                  <a:pt x="114" y="170"/>
                </a:cubicBezTo>
                <a:close/>
                <a:moveTo>
                  <a:pt x="134" y="172"/>
                </a:moveTo>
                <a:cubicBezTo>
                  <a:pt x="138" y="172"/>
                  <a:pt x="141" y="169"/>
                  <a:pt x="141" y="165"/>
                </a:cubicBezTo>
                <a:cubicBezTo>
                  <a:pt x="141" y="162"/>
                  <a:pt x="138" y="159"/>
                  <a:pt x="134" y="159"/>
                </a:cubicBezTo>
                <a:cubicBezTo>
                  <a:pt x="131" y="159"/>
                  <a:pt x="128" y="162"/>
                  <a:pt x="128" y="165"/>
                </a:cubicBezTo>
                <a:cubicBezTo>
                  <a:pt x="128" y="169"/>
                  <a:pt x="131" y="172"/>
                  <a:pt x="134" y="172"/>
                </a:cubicBezTo>
                <a:close/>
                <a:moveTo>
                  <a:pt x="155" y="173"/>
                </a:moveTo>
                <a:cubicBezTo>
                  <a:pt x="159" y="173"/>
                  <a:pt x="163" y="170"/>
                  <a:pt x="163" y="165"/>
                </a:cubicBezTo>
                <a:cubicBezTo>
                  <a:pt x="163" y="161"/>
                  <a:pt x="159" y="157"/>
                  <a:pt x="155" y="157"/>
                </a:cubicBezTo>
                <a:cubicBezTo>
                  <a:pt x="150" y="157"/>
                  <a:pt x="147" y="161"/>
                  <a:pt x="147" y="165"/>
                </a:cubicBezTo>
                <a:cubicBezTo>
                  <a:pt x="147" y="170"/>
                  <a:pt x="150" y="173"/>
                  <a:pt x="155" y="173"/>
                </a:cubicBezTo>
                <a:close/>
                <a:moveTo>
                  <a:pt x="175" y="175"/>
                </a:moveTo>
                <a:cubicBezTo>
                  <a:pt x="181" y="175"/>
                  <a:pt x="185" y="171"/>
                  <a:pt x="185" y="165"/>
                </a:cubicBezTo>
                <a:cubicBezTo>
                  <a:pt x="185" y="160"/>
                  <a:pt x="181" y="155"/>
                  <a:pt x="175" y="155"/>
                </a:cubicBezTo>
                <a:cubicBezTo>
                  <a:pt x="170" y="155"/>
                  <a:pt x="166" y="160"/>
                  <a:pt x="166" y="165"/>
                </a:cubicBezTo>
                <a:cubicBezTo>
                  <a:pt x="166" y="171"/>
                  <a:pt x="170" y="175"/>
                  <a:pt x="175" y="175"/>
                </a:cubicBezTo>
                <a:close/>
                <a:moveTo>
                  <a:pt x="196" y="176"/>
                </a:moveTo>
                <a:cubicBezTo>
                  <a:pt x="202" y="176"/>
                  <a:pt x="207" y="171"/>
                  <a:pt x="207" y="165"/>
                </a:cubicBezTo>
                <a:cubicBezTo>
                  <a:pt x="207" y="159"/>
                  <a:pt x="202" y="155"/>
                  <a:pt x="196" y="155"/>
                </a:cubicBezTo>
                <a:cubicBezTo>
                  <a:pt x="190" y="155"/>
                  <a:pt x="185" y="159"/>
                  <a:pt x="185" y="165"/>
                </a:cubicBezTo>
                <a:cubicBezTo>
                  <a:pt x="185" y="171"/>
                  <a:pt x="190" y="176"/>
                  <a:pt x="196" y="176"/>
                </a:cubicBezTo>
                <a:close/>
                <a:moveTo>
                  <a:pt x="216" y="176"/>
                </a:moveTo>
                <a:cubicBezTo>
                  <a:pt x="222" y="176"/>
                  <a:pt x="227" y="171"/>
                  <a:pt x="227" y="165"/>
                </a:cubicBezTo>
                <a:cubicBezTo>
                  <a:pt x="227" y="159"/>
                  <a:pt x="222" y="155"/>
                  <a:pt x="216" y="155"/>
                </a:cubicBezTo>
                <a:cubicBezTo>
                  <a:pt x="211" y="155"/>
                  <a:pt x="206" y="159"/>
                  <a:pt x="206" y="165"/>
                </a:cubicBezTo>
                <a:cubicBezTo>
                  <a:pt x="206" y="171"/>
                  <a:pt x="211" y="176"/>
                  <a:pt x="216" y="176"/>
                </a:cubicBezTo>
                <a:close/>
                <a:moveTo>
                  <a:pt x="237" y="176"/>
                </a:moveTo>
                <a:cubicBezTo>
                  <a:pt x="243" y="176"/>
                  <a:pt x="248" y="171"/>
                  <a:pt x="248" y="165"/>
                </a:cubicBezTo>
                <a:cubicBezTo>
                  <a:pt x="248" y="159"/>
                  <a:pt x="243" y="155"/>
                  <a:pt x="237" y="155"/>
                </a:cubicBezTo>
                <a:cubicBezTo>
                  <a:pt x="231" y="155"/>
                  <a:pt x="226" y="159"/>
                  <a:pt x="226" y="165"/>
                </a:cubicBezTo>
                <a:cubicBezTo>
                  <a:pt x="226" y="171"/>
                  <a:pt x="231" y="176"/>
                  <a:pt x="237" y="176"/>
                </a:cubicBezTo>
                <a:close/>
                <a:moveTo>
                  <a:pt x="258" y="176"/>
                </a:moveTo>
                <a:cubicBezTo>
                  <a:pt x="263" y="176"/>
                  <a:pt x="268" y="171"/>
                  <a:pt x="268" y="165"/>
                </a:cubicBezTo>
                <a:cubicBezTo>
                  <a:pt x="268" y="159"/>
                  <a:pt x="263" y="155"/>
                  <a:pt x="258" y="155"/>
                </a:cubicBezTo>
                <a:cubicBezTo>
                  <a:pt x="252" y="155"/>
                  <a:pt x="247" y="159"/>
                  <a:pt x="247" y="165"/>
                </a:cubicBezTo>
                <a:cubicBezTo>
                  <a:pt x="247" y="171"/>
                  <a:pt x="252" y="176"/>
                  <a:pt x="258" y="176"/>
                </a:cubicBezTo>
                <a:close/>
                <a:moveTo>
                  <a:pt x="278" y="176"/>
                </a:moveTo>
                <a:cubicBezTo>
                  <a:pt x="284" y="176"/>
                  <a:pt x="289" y="171"/>
                  <a:pt x="289" y="165"/>
                </a:cubicBezTo>
                <a:cubicBezTo>
                  <a:pt x="289" y="159"/>
                  <a:pt x="284" y="155"/>
                  <a:pt x="278" y="155"/>
                </a:cubicBezTo>
                <a:cubicBezTo>
                  <a:pt x="272" y="155"/>
                  <a:pt x="268" y="159"/>
                  <a:pt x="268" y="165"/>
                </a:cubicBezTo>
                <a:cubicBezTo>
                  <a:pt x="268" y="171"/>
                  <a:pt x="272" y="176"/>
                  <a:pt x="278" y="176"/>
                </a:cubicBezTo>
                <a:close/>
                <a:moveTo>
                  <a:pt x="299" y="176"/>
                </a:moveTo>
                <a:cubicBezTo>
                  <a:pt x="305" y="176"/>
                  <a:pt x="309" y="171"/>
                  <a:pt x="309" y="165"/>
                </a:cubicBezTo>
                <a:cubicBezTo>
                  <a:pt x="309" y="159"/>
                  <a:pt x="305" y="155"/>
                  <a:pt x="299" y="155"/>
                </a:cubicBezTo>
                <a:cubicBezTo>
                  <a:pt x="293" y="155"/>
                  <a:pt x="288" y="159"/>
                  <a:pt x="288" y="165"/>
                </a:cubicBezTo>
                <a:cubicBezTo>
                  <a:pt x="288" y="171"/>
                  <a:pt x="293" y="176"/>
                  <a:pt x="299" y="176"/>
                </a:cubicBezTo>
                <a:close/>
                <a:moveTo>
                  <a:pt x="319" y="176"/>
                </a:moveTo>
                <a:cubicBezTo>
                  <a:pt x="325" y="176"/>
                  <a:pt x="330" y="171"/>
                  <a:pt x="330" y="165"/>
                </a:cubicBezTo>
                <a:cubicBezTo>
                  <a:pt x="330" y="159"/>
                  <a:pt x="325" y="155"/>
                  <a:pt x="319" y="155"/>
                </a:cubicBezTo>
                <a:cubicBezTo>
                  <a:pt x="313" y="155"/>
                  <a:pt x="309" y="159"/>
                  <a:pt x="309" y="165"/>
                </a:cubicBezTo>
                <a:cubicBezTo>
                  <a:pt x="309" y="171"/>
                  <a:pt x="313" y="176"/>
                  <a:pt x="319" y="176"/>
                </a:cubicBezTo>
                <a:close/>
                <a:moveTo>
                  <a:pt x="340" y="175"/>
                </a:moveTo>
                <a:cubicBezTo>
                  <a:pt x="345" y="175"/>
                  <a:pt x="350" y="171"/>
                  <a:pt x="350" y="165"/>
                </a:cubicBezTo>
                <a:cubicBezTo>
                  <a:pt x="350" y="160"/>
                  <a:pt x="345" y="155"/>
                  <a:pt x="340" y="155"/>
                </a:cubicBezTo>
                <a:cubicBezTo>
                  <a:pt x="334" y="155"/>
                  <a:pt x="330" y="160"/>
                  <a:pt x="330" y="165"/>
                </a:cubicBezTo>
                <a:cubicBezTo>
                  <a:pt x="330" y="171"/>
                  <a:pt x="334" y="175"/>
                  <a:pt x="340" y="175"/>
                </a:cubicBezTo>
                <a:close/>
                <a:moveTo>
                  <a:pt x="360" y="173"/>
                </a:moveTo>
                <a:cubicBezTo>
                  <a:pt x="365" y="173"/>
                  <a:pt x="369" y="170"/>
                  <a:pt x="369" y="165"/>
                </a:cubicBezTo>
                <a:cubicBezTo>
                  <a:pt x="369" y="161"/>
                  <a:pt x="365" y="157"/>
                  <a:pt x="360" y="157"/>
                </a:cubicBezTo>
                <a:cubicBezTo>
                  <a:pt x="356" y="157"/>
                  <a:pt x="352" y="161"/>
                  <a:pt x="352" y="165"/>
                </a:cubicBezTo>
                <a:cubicBezTo>
                  <a:pt x="352" y="170"/>
                  <a:pt x="356" y="173"/>
                  <a:pt x="360" y="173"/>
                </a:cubicBezTo>
                <a:close/>
                <a:moveTo>
                  <a:pt x="381" y="172"/>
                </a:moveTo>
                <a:cubicBezTo>
                  <a:pt x="385" y="172"/>
                  <a:pt x="387" y="169"/>
                  <a:pt x="387" y="165"/>
                </a:cubicBezTo>
                <a:cubicBezTo>
                  <a:pt x="387" y="162"/>
                  <a:pt x="385" y="159"/>
                  <a:pt x="381" y="159"/>
                </a:cubicBezTo>
                <a:cubicBezTo>
                  <a:pt x="378" y="159"/>
                  <a:pt x="375" y="162"/>
                  <a:pt x="375" y="165"/>
                </a:cubicBezTo>
                <a:cubicBezTo>
                  <a:pt x="375" y="169"/>
                  <a:pt x="378" y="172"/>
                  <a:pt x="381" y="172"/>
                </a:cubicBezTo>
                <a:close/>
                <a:moveTo>
                  <a:pt x="402" y="170"/>
                </a:moveTo>
                <a:cubicBezTo>
                  <a:pt x="404" y="170"/>
                  <a:pt x="407" y="168"/>
                  <a:pt x="407" y="165"/>
                </a:cubicBezTo>
                <a:cubicBezTo>
                  <a:pt x="407" y="162"/>
                  <a:pt x="404" y="160"/>
                  <a:pt x="402" y="160"/>
                </a:cubicBezTo>
                <a:cubicBezTo>
                  <a:pt x="399" y="160"/>
                  <a:pt x="397" y="162"/>
                  <a:pt x="397" y="165"/>
                </a:cubicBezTo>
                <a:cubicBezTo>
                  <a:pt x="397" y="168"/>
                  <a:pt x="399" y="170"/>
                  <a:pt x="402" y="170"/>
                </a:cubicBezTo>
                <a:close/>
                <a:moveTo>
                  <a:pt x="422" y="169"/>
                </a:moveTo>
                <a:cubicBezTo>
                  <a:pt x="424" y="169"/>
                  <a:pt x="426" y="167"/>
                  <a:pt x="426" y="165"/>
                </a:cubicBezTo>
                <a:cubicBezTo>
                  <a:pt x="426" y="163"/>
                  <a:pt x="424" y="162"/>
                  <a:pt x="422" y="162"/>
                </a:cubicBezTo>
                <a:cubicBezTo>
                  <a:pt x="420" y="162"/>
                  <a:pt x="419" y="163"/>
                  <a:pt x="419" y="165"/>
                </a:cubicBezTo>
                <a:cubicBezTo>
                  <a:pt x="419" y="167"/>
                  <a:pt x="420" y="169"/>
                  <a:pt x="422" y="169"/>
                </a:cubicBezTo>
                <a:close/>
                <a:moveTo>
                  <a:pt x="443" y="168"/>
                </a:moveTo>
                <a:cubicBezTo>
                  <a:pt x="444" y="168"/>
                  <a:pt x="445" y="166"/>
                  <a:pt x="445" y="165"/>
                </a:cubicBezTo>
                <a:cubicBezTo>
                  <a:pt x="445" y="164"/>
                  <a:pt x="444" y="163"/>
                  <a:pt x="443" y="163"/>
                </a:cubicBezTo>
                <a:cubicBezTo>
                  <a:pt x="441" y="163"/>
                  <a:pt x="440" y="164"/>
                  <a:pt x="440" y="165"/>
                </a:cubicBezTo>
                <a:cubicBezTo>
                  <a:pt x="440" y="166"/>
                  <a:pt x="441" y="168"/>
                  <a:pt x="443" y="168"/>
                </a:cubicBezTo>
                <a:close/>
                <a:moveTo>
                  <a:pt x="463" y="167"/>
                </a:moveTo>
                <a:cubicBezTo>
                  <a:pt x="464" y="167"/>
                  <a:pt x="465" y="166"/>
                  <a:pt x="465" y="165"/>
                </a:cubicBezTo>
                <a:cubicBezTo>
                  <a:pt x="465" y="164"/>
                  <a:pt x="464" y="164"/>
                  <a:pt x="463" y="164"/>
                </a:cubicBezTo>
                <a:cubicBezTo>
                  <a:pt x="462" y="164"/>
                  <a:pt x="462" y="164"/>
                  <a:pt x="462" y="165"/>
                </a:cubicBezTo>
                <a:cubicBezTo>
                  <a:pt x="462" y="166"/>
                  <a:pt x="462" y="167"/>
                  <a:pt x="463" y="167"/>
                </a:cubicBezTo>
                <a:close/>
                <a:moveTo>
                  <a:pt x="484" y="166"/>
                </a:moveTo>
                <a:cubicBezTo>
                  <a:pt x="484" y="166"/>
                  <a:pt x="485" y="166"/>
                  <a:pt x="485" y="165"/>
                </a:cubicBezTo>
                <a:cubicBezTo>
                  <a:pt x="485" y="165"/>
                  <a:pt x="484" y="164"/>
                  <a:pt x="484" y="164"/>
                </a:cubicBezTo>
                <a:cubicBezTo>
                  <a:pt x="483" y="164"/>
                  <a:pt x="483" y="165"/>
                  <a:pt x="483" y="165"/>
                </a:cubicBezTo>
                <a:cubicBezTo>
                  <a:pt x="483" y="166"/>
                  <a:pt x="483" y="166"/>
                  <a:pt x="484" y="166"/>
                </a:cubicBezTo>
                <a:close/>
                <a:moveTo>
                  <a:pt x="504" y="165"/>
                </a:moveTo>
                <a:cubicBezTo>
                  <a:pt x="505" y="165"/>
                  <a:pt x="505" y="165"/>
                  <a:pt x="505" y="165"/>
                </a:cubicBezTo>
                <a:cubicBezTo>
                  <a:pt x="505" y="165"/>
                  <a:pt x="505" y="165"/>
                  <a:pt x="504" y="165"/>
                </a:cubicBezTo>
                <a:cubicBezTo>
                  <a:pt x="504" y="165"/>
                  <a:pt x="504" y="165"/>
                  <a:pt x="504" y="165"/>
                </a:cubicBezTo>
                <a:cubicBezTo>
                  <a:pt x="504" y="165"/>
                  <a:pt x="504" y="165"/>
                  <a:pt x="504" y="165"/>
                </a:cubicBezTo>
                <a:close/>
                <a:moveTo>
                  <a:pt x="0" y="186"/>
                </a:moveTo>
                <a:cubicBezTo>
                  <a:pt x="1" y="186"/>
                  <a:pt x="1" y="186"/>
                  <a:pt x="1" y="186"/>
                </a:cubicBezTo>
                <a:cubicBezTo>
                  <a:pt x="1" y="186"/>
                  <a:pt x="1" y="185"/>
                  <a:pt x="0" y="185"/>
                </a:cubicBezTo>
                <a:cubicBezTo>
                  <a:pt x="0" y="185"/>
                  <a:pt x="0" y="186"/>
                  <a:pt x="0" y="186"/>
                </a:cubicBezTo>
                <a:cubicBezTo>
                  <a:pt x="0" y="186"/>
                  <a:pt x="0" y="186"/>
                  <a:pt x="0" y="186"/>
                </a:cubicBezTo>
                <a:close/>
                <a:moveTo>
                  <a:pt x="21" y="186"/>
                </a:moveTo>
                <a:cubicBezTo>
                  <a:pt x="21" y="186"/>
                  <a:pt x="22" y="186"/>
                  <a:pt x="22" y="186"/>
                </a:cubicBezTo>
                <a:cubicBezTo>
                  <a:pt x="22" y="185"/>
                  <a:pt x="21" y="185"/>
                  <a:pt x="21" y="185"/>
                </a:cubicBezTo>
                <a:cubicBezTo>
                  <a:pt x="21" y="185"/>
                  <a:pt x="20" y="185"/>
                  <a:pt x="20" y="186"/>
                </a:cubicBezTo>
                <a:cubicBezTo>
                  <a:pt x="20" y="186"/>
                  <a:pt x="21" y="186"/>
                  <a:pt x="21" y="186"/>
                </a:cubicBezTo>
                <a:close/>
                <a:moveTo>
                  <a:pt x="42" y="187"/>
                </a:moveTo>
                <a:cubicBezTo>
                  <a:pt x="42" y="187"/>
                  <a:pt x="43" y="187"/>
                  <a:pt x="43" y="186"/>
                </a:cubicBezTo>
                <a:cubicBezTo>
                  <a:pt x="43" y="185"/>
                  <a:pt x="42" y="184"/>
                  <a:pt x="42" y="184"/>
                </a:cubicBezTo>
                <a:cubicBezTo>
                  <a:pt x="41" y="184"/>
                  <a:pt x="40" y="185"/>
                  <a:pt x="40" y="186"/>
                </a:cubicBezTo>
                <a:cubicBezTo>
                  <a:pt x="40" y="187"/>
                  <a:pt x="41" y="187"/>
                  <a:pt x="42" y="187"/>
                </a:cubicBezTo>
                <a:close/>
                <a:moveTo>
                  <a:pt x="62" y="188"/>
                </a:moveTo>
                <a:cubicBezTo>
                  <a:pt x="64" y="188"/>
                  <a:pt x="65" y="187"/>
                  <a:pt x="65" y="186"/>
                </a:cubicBezTo>
                <a:cubicBezTo>
                  <a:pt x="65" y="184"/>
                  <a:pt x="64" y="183"/>
                  <a:pt x="62" y="183"/>
                </a:cubicBezTo>
                <a:cubicBezTo>
                  <a:pt x="61" y="183"/>
                  <a:pt x="60" y="184"/>
                  <a:pt x="60" y="186"/>
                </a:cubicBezTo>
                <a:cubicBezTo>
                  <a:pt x="60" y="187"/>
                  <a:pt x="61" y="188"/>
                  <a:pt x="62" y="188"/>
                </a:cubicBezTo>
                <a:close/>
                <a:moveTo>
                  <a:pt x="83" y="189"/>
                </a:moveTo>
                <a:cubicBezTo>
                  <a:pt x="85" y="189"/>
                  <a:pt x="86" y="188"/>
                  <a:pt x="86" y="186"/>
                </a:cubicBezTo>
                <a:cubicBezTo>
                  <a:pt x="86" y="184"/>
                  <a:pt x="85" y="182"/>
                  <a:pt x="83" y="182"/>
                </a:cubicBezTo>
                <a:cubicBezTo>
                  <a:pt x="81" y="182"/>
                  <a:pt x="79" y="184"/>
                  <a:pt x="79" y="186"/>
                </a:cubicBezTo>
                <a:cubicBezTo>
                  <a:pt x="79" y="188"/>
                  <a:pt x="81" y="189"/>
                  <a:pt x="83" y="189"/>
                </a:cubicBezTo>
                <a:close/>
                <a:moveTo>
                  <a:pt x="103" y="191"/>
                </a:moveTo>
                <a:cubicBezTo>
                  <a:pt x="106" y="191"/>
                  <a:pt x="108" y="188"/>
                  <a:pt x="108" y="186"/>
                </a:cubicBezTo>
                <a:cubicBezTo>
                  <a:pt x="108" y="183"/>
                  <a:pt x="106" y="181"/>
                  <a:pt x="103" y="181"/>
                </a:cubicBezTo>
                <a:cubicBezTo>
                  <a:pt x="101" y="181"/>
                  <a:pt x="98" y="183"/>
                  <a:pt x="98" y="186"/>
                </a:cubicBezTo>
                <a:cubicBezTo>
                  <a:pt x="98" y="188"/>
                  <a:pt x="101" y="191"/>
                  <a:pt x="103" y="191"/>
                </a:cubicBezTo>
                <a:close/>
                <a:moveTo>
                  <a:pt x="124" y="192"/>
                </a:moveTo>
                <a:cubicBezTo>
                  <a:pt x="128" y="192"/>
                  <a:pt x="130" y="189"/>
                  <a:pt x="130" y="186"/>
                </a:cubicBezTo>
                <a:cubicBezTo>
                  <a:pt x="130" y="182"/>
                  <a:pt x="128" y="179"/>
                  <a:pt x="124" y="179"/>
                </a:cubicBezTo>
                <a:cubicBezTo>
                  <a:pt x="120" y="179"/>
                  <a:pt x="117" y="182"/>
                  <a:pt x="117" y="186"/>
                </a:cubicBezTo>
                <a:cubicBezTo>
                  <a:pt x="117" y="189"/>
                  <a:pt x="120" y="192"/>
                  <a:pt x="124" y="192"/>
                </a:cubicBezTo>
                <a:close/>
                <a:moveTo>
                  <a:pt x="144" y="194"/>
                </a:moveTo>
                <a:cubicBezTo>
                  <a:pt x="149" y="194"/>
                  <a:pt x="153" y="190"/>
                  <a:pt x="153" y="186"/>
                </a:cubicBezTo>
                <a:cubicBezTo>
                  <a:pt x="153" y="181"/>
                  <a:pt x="149" y="177"/>
                  <a:pt x="144" y="177"/>
                </a:cubicBezTo>
                <a:cubicBezTo>
                  <a:pt x="140" y="177"/>
                  <a:pt x="136" y="181"/>
                  <a:pt x="136" y="186"/>
                </a:cubicBezTo>
                <a:cubicBezTo>
                  <a:pt x="136" y="190"/>
                  <a:pt x="140" y="194"/>
                  <a:pt x="144" y="194"/>
                </a:cubicBezTo>
                <a:close/>
                <a:moveTo>
                  <a:pt x="165" y="196"/>
                </a:moveTo>
                <a:cubicBezTo>
                  <a:pt x="171" y="196"/>
                  <a:pt x="175" y="191"/>
                  <a:pt x="175" y="186"/>
                </a:cubicBezTo>
                <a:cubicBezTo>
                  <a:pt x="175" y="180"/>
                  <a:pt x="171" y="176"/>
                  <a:pt x="165" y="176"/>
                </a:cubicBezTo>
                <a:cubicBezTo>
                  <a:pt x="159" y="176"/>
                  <a:pt x="155" y="180"/>
                  <a:pt x="155" y="186"/>
                </a:cubicBezTo>
                <a:cubicBezTo>
                  <a:pt x="155" y="191"/>
                  <a:pt x="159" y="196"/>
                  <a:pt x="165" y="196"/>
                </a:cubicBezTo>
                <a:close/>
                <a:moveTo>
                  <a:pt x="186" y="196"/>
                </a:moveTo>
                <a:cubicBezTo>
                  <a:pt x="191" y="196"/>
                  <a:pt x="196" y="192"/>
                  <a:pt x="196" y="186"/>
                </a:cubicBezTo>
                <a:cubicBezTo>
                  <a:pt x="196" y="180"/>
                  <a:pt x="191" y="175"/>
                  <a:pt x="186" y="175"/>
                </a:cubicBezTo>
                <a:cubicBezTo>
                  <a:pt x="180" y="175"/>
                  <a:pt x="175" y="180"/>
                  <a:pt x="175" y="186"/>
                </a:cubicBezTo>
                <a:cubicBezTo>
                  <a:pt x="175" y="192"/>
                  <a:pt x="180" y="196"/>
                  <a:pt x="186" y="196"/>
                </a:cubicBezTo>
                <a:close/>
                <a:moveTo>
                  <a:pt x="206" y="196"/>
                </a:moveTo>
                <a:cubicBezTo>
                  <a:pt x="212" y="196"/>
                  <a:pt x="217" y="192"/>
                  <a:pt x="217" y="186"/>
                </a:cubicBezTo>
                <a:cubicBezTo>
                  <a:pt x="217" y="180"/>
                  <a:pt x="212" y="175"/>
                  <a:pt x="206" y="175"/>
                </a:cubicBezTo>
                <a:cubicBezTo>
                  <a:pt x="200" y="175"/>
                  <a:pt x="196" y="180"/>
                  <a:pt x="196" y="186"/>
                </a:cubicBezTo>
                <a:cubicBezTo>
                  <a:pt x="196" y="192"/>
                  <a:pt x="200" y="196"/>
                  <a:pt x="206" y="196"/>
                </a:cubicBezTo>
                <a:close/>
                <a:moveTo>
                  <a:pt x="227" y="196"/>
                </a:moveTo>
                <a:cubicBezTo>
                  <a:pt x="233" y="196"/>
                  <a:pt x="237" y="192"/>
                  <a:pt x="237" y="186"/>
                </a:cubicBezTo>
                <a:cubicBezTo>
                  <a:pt x="237" y="180"/>
                  <a:pt x="233" y="175"/>
                  <a:pt x="227" y="175"/>
                </a:cubicBezTo>
                <a:cubicBezTo>
                  <a:pt x="221" y="175"/>
                  <a:pt x="216" y="180"/>
                  <a:pt x="216" y="186"/>
                </a:cubicBezTo>
                <a:cubicBezTo>
                  <a:pt x="216" y="192"/>
                  <a:pt x="221" y="196"/>
                  <a:pt x="227" y="196"/>
                </a:cubicBezTo>
                <a:close/>
                <a:moveTo>
                  <a:pt x="247" y="196"/>
                </a:moveTo>
                <a:cubicBezTo>
                  <a:pt x="253" y="196"/>
                  <a:pt x="258" y="192"/>
                  <a:pt x="258" y="186"/>
                </a:cubicBezTo>
                <a:cubicBezTo>
                  <a:pt x="258" y="180"/>
                  <a:pt x="253" y="175"/>
                  <a:pt x="247" y="175"/>
                </a:cubicBezTo>
                <a:cubicBezTo>
                  <a:pt x="241" y="175"/>
                  <a:pt x="237" y="180"/>
                  <a:pt x="237" y="186"/>
                </a:cubicBezTo>
                <a:cubicBezTo>
                  <a:pt x="237" y="192"/>
                  <a:pt x="241" y="196"/>
                  <a:pt x="247" y="196"/>
                </a:cubicBezTo>
                <a:close/>
                <a:moveTo>
                  <a:pt x="268" y="196"/>
                </a:moveTo>
                <a:cubicBezTo>
                  <a:pt x="274" y="196"/>
                  <a:pt x="279" y="192"/>
                  <a:pt x="279" y="186"/>
                </a:cubicBezTo>
                <a:cubicBezTo>
                  <a:pt x="279" y="180"/>
                  <a:pt x="274" y="175"/>
                  <a:pt x="268" y="175"/>
                </a:cubicBezTo>
                <a:cubicBezTo>
                  <a:pt x="262" y="175"/>
                  <a:pt x="257" y="180"/>
                  <a:pt x="257" y="186"/>
                </a:cubicBezTo>
                <a:cubicBezTo>
                  <a:pt x="257" y="192"/>
                  <a:pt x="262" y="196"/>
                  <a:pt x="268" y="196"/>
                </a:cubicBezTo>
                <a:close/>
                <a:moveTo>
                  <a:pt x="288" y="196"/>
                </a:moveTo>
                <a:cubicBezTo>
                  <a:pt x="294" y="196"/>
                  <a:pt x="299" y="192"/>
                  <a:pt x="299" y="186"/>
                </a:cubicBezTo>
                <a:cubicBezTo>
                  <a:pt x="299" y="180"/>
                  <a:pt x="294" y="175"/>
                  <a:pt x="288" y="175"/>
                </a:cubicBezTo>
                <a:cubicBezTo>
                  <a:pt x="283" y="175"/>
                  <a:pt x="278" y="180"/>
                  <a:pt x="278" y="186"/>
                </a:cubicBezTo>
                <a:cubicBezTo>
                  <a:pt x="278" y="192"/>
                  <a:pt x="283" y="196"/>
                  <a:pt x="288" y="196"/>
                </a:cubicBezTo>
                <a:close/>
                <a:moveTo>
                  <a:pt x="309" y="196"/>
                </a:moveTo>
                <a:cubicBezTo>
                  <a:pt x="315" y="196"/>
                  <a:pt x="320" y="192"/>
                  <a:pt x="320" y="186"/>
                </a:cubicBezTo>
                <a:cubicBezTo>
                  <a:pt x="320" y="180"/>
                  <a:pt x="315" y="175"/>
                  <a:pt x="309" y="175"/>
                </a:cubicBezTo>
                <a:cubicBezTo>
                  <a:pt x="303" y="175"/>
                  <a:pt x="298" y="180"/>
                  <a:pt x="298" y="186"/>
                </a:cubicBezTo>
                <a:cubicBezTo>
                  <a:pt x="298" y="192"/>
                  <a:pt x="303" y="196"/>
                  <a:pt x="309" y="196"/>
                </a:cubicBezTo>
                <a:close/>
                <a:moveTo>
                  <a:pt x="330" y="196"/>
                </a:moveTo>
                <a:cubicBezTo>
                  <a:pt x="335" y="196"/>
                  <a:pt x="340" y="191"/>
                  <a:pt x="340" y="186"/>
                </a:cubicBezTo>
                <a:cubicBezTo>
                  <a:pt x="340" y="180"/>
                  <a:pt x="335" y="176"/>
                  <a:pt x="330" y="176"/>
                </a:cubicBezTo>
                <a:cubicBezTo>
                  <a:pt x="324" y="176"/>
                  <a:pt x="320" y="180"/>
                  <a:pt x="320" y="186"/>
                </a:cubicBezTo>
                <a:cubicBezTo>
                  <a:pt x="320" y="191"/>
                  <a:pt x="324" y="196"/>
                  <a:pt x="330" y="196"/>
                </a:cubicBezTo>
                <a:close/>
                <a:moveTo>
                  <a:pt x="350" y="194"/>
                </a:moveTo>
                <a:cubicBezTo>
                  <a:pt x="355" y="194"/>
                  <a:pt x="358" y="190"/>
                  <a:pt x="358" y="186"/>
                </a:cubicBezTo>
                <a:cubicBezTo>
                  <a:pt x="358" y="181"/>
                  <a:pt x="355" y="177"/>
                  <a:pt x="350" y="177"/>
                </a:cubicBezTo>
                <a:cubicBezTo>
                  <a:pt x="346" y="177"/>
                  <a:pt x="342" y="181"/>
                  <a:pt x="342" y="186"/>
                </a:cubicBezTo>
                <a:cubicBezTo>
                  <a:pt x="342" y="190"/>
                  <a:pt x="346" y="194"/>
                  <a:pt x="350" y="194"/>
                </a:cubicBezTo>
                <a:close/>
                <a:moveTo>
                  <a:pt x="371" y="192"/>
                </a:moveTo>
                <a:cubicBezTo>
                  <a:pt x="374" y="192"/>
                  <a:pt x="377" y="189"/>
                  <a:pt x="377" y="186"/>
                </a:cubicBezTo>
                <a:cubicBezTo>
                  <a:pt x="377" y="182"/>
                  <a:pt x="374" y="179"/>
                  <a:pt x="371" y="179"/>
                </a:cubicBezTo>
                <a:cubicBezTo>
                  <a:pt x="367" y="179"/>
                  <a:pt x="364" y="182"/>
                  <a:pt x="364" y="186"/>
                </a:cubicBezTo>
                <a:cubicBezTo>
                  <a:pt x="364" y="189"/>
                  <a:pt x="367" y="192"/>
                  <a:pt x="371" y="192"/>
                </a:cubicBezTo>
                <a:close/>
                <a:moveTo>
                  <a:pt x="391" y="191"/>
                </a:moveTo>
                <a:cubicBezTo>
                  <a:pt x="394" y="191"/>
                  <a:pt x="396" y="188"/>
                  <a:pt x="396" y="186"/>
                </a:cubicBezTo>
                <a:cubicBezTo>
                  <a:pt x="396" y="183"/>
                  <a:pt x="394" y="181"/>
                  <a:pt x="391" y="181"/>
                </a:cubicBezTo>
                <a:cubicBezTo>
                  <a:pt x="389" y="181"/>
                  <a:pt x="386" y="183"/>
                  <a:pt x="386" y="186"/>
                </a:cubicBezTo>
                <a:cubicBezTo>
                  <a:pt x="386" y="188"/>
                  <a:pt x="389" y="191"/>
                  <a:pt x="391" y="191"/>
                </a:cubicBezTo>
                <a:close/>
                <a:moveTo>
                  <a:pt x="412" y="189"/>
                </a:moveTo>
                <a:cubicBezTo>
                  <a:pt x="414" y="189"/>
                  <a:pt x="416" y="188"/>
                  <a:pt x="416" y="186"/>
                </a:cubicBezTo>
                <a:cubicBezTo>
                  <a:pt x="416" y="184"/>
                  <a:pt x="414" y="182"/>
                  <a:pt x="412" y="182"/>
                </a:cubicBezTo>
                <a:cubicBezTo>
                  <a:pt x="410" y="182"/>
                  <a:pt x="408" y="184"/>
                  <a:pt x="408" y="186"/>
                </a:cubicBezTo>
                <a:cubicBezTo>
                  <a:pt x="408" y="188"/>
                  <a:pt x="410" y="189"/>
                  <a:pt x="412" y="189"/>
                </a:cubicBezTo>
                <a:close/>
                <a:moveTo>
                  <a:pt x="432" y="188"/>
                </a:moveTo>
                <a:cubicBezTo>
                  <a:pt x="434" y="188"/>
                  <a:pt x="435" y="187"/>
                  <a:pt x="435" y="186"/>
                </a:cubicBezTo>
                <a:cubicBezTo>
                  <a:pt x="435" y="184"/>
                  <a:pt x="434" y="183"/>
                  <a:pt x="432" y="183"/>
                </a:cubicBezTo>
                <a:cubicBezTo>
                  <a:pt x="431" y="183"/>
                  <a:pt x="430" y="184"/>
                  <a:pt x="430" y="186"/>
                </a:cubicBezTo>
                <a:cubicBezTo>
                  <a:pt x="430" y="187"/>
                  <a:pt x="431" y="188"/>
                  <a:pt x="432" y="188"/>
                </a:cubicBezTo>
                <a:close/>
                <a:moveTo>
                  <a:pt x="453" y="187"/>
                </a:moveTo>
                <a:cubicBezTo>
                  <a:pt x="454" y="187"/>
                  <a:pt x="455" y="187"/>
                  <a:pt x="455" y="186"/>
                </a:cubicBezTo>
                <a:cubicBezTo>
                  <a:pt x="455" y="185"/>
                  <a:pt x="454" y="184"/>
                  <a:pt x="453" y="184"/>
                </a:cubicBezTo>
                <a:cubicBezTo>
                  <a:pt x="452" y="184"/>
                  <a:pt x="451" y="185"/>
                  <a:pt x="451" y="186"/>
                </a:cubicBezTo>
                <a:cubicBezTo>
                  <a:pt x="451" y="187"/>
                  <a:pt x="452" y="187"/>
                  <a:pt x="453" y="187"/>
                </a:cubicBezTo>
                <a:close/>
                <a:moveTo>
                  <a:pt x="474" y="186"/>
                </a:moveTo>
                <a:cubicBezTo>
                  <a:pt x="474" y="186"/>
                  <a:pt x="474" y="186"/>
                  <a:pt x="474" y="186"/>
                </a:cubicBezTo>
                <a:cubicBezTo>
                  <a:pt x="474" y="185"/>
                  <a:pt x="474" y="185"/>
                  <a:pt x="474" y="185"/>
                </a:cubicBezTo>
                <a:cubicBezTo>
                  <a:pt x="473" y="185"/>
                  <a:pt x="473" y="185"/>
                  <a:pt x="473" y="186"/>
                </a:cubicBezTo>
                <a:cubicBezTo>
                  <a:pt x="473" y="186"/>
                  <a:pt x="473" y="186"/>
                  <a:pt x="474" y="186"/>
                </a:cubicBezTo>
                <a:close/>
                <a:moveTo>
                  <a:pt x="494" y="186"/>
                </a:moveTo>
                <a:cubicBezTo>
                  <a:pt x="494" y="186"/>
                  <a:pt x="494" y="186"/>
                  <a:pt x="494" y="186"/>
                </a:cubicBezTo>
                <a:cubicBezTo>
                  <a:pt x="494" y="186"/>
                  <a:pt x="494" y="185"/>
                  <a:pt x="494" y="185"/>
                </a:cubicBezTo>
                <a:cubicBezTo>
                  <a:pt x="494" y="185"/>
                  <a:pt x="494" y="186"/>
                  <a:pt x="494" y="186"/>
                </a:cubicBezTo>
                <a:cubicBezTo>
                  <a:pt x="494" y="186"/>
                  <a:pt x="494" y="186"/>
                  <a:pt x="494" y="186"/>
                </a:cubicBezTo>
                <a:close/>
                <a:moveTo>
                  <a:pt x="11" y="206"/>
                </a:moveTo>
                <a:cubicBezTo>
                  <a:pt x="11" y="206"/>
                  <a:pt x="11" y="206"/>
                  <a:pt x="11" y="206"/>
                </a:cubicBezTo>
                <a:cubicBezTo>
                  <a:pt x="11" y="206"/>
                  <a:pt x="11" y="206"/>
                  <a:pt x="11" y="206"/>
                </a:cubicBezTo>
                <a:cubicBezTo>
                  <a:pt x="11" y="206"/>
                  <a:pt x="11" y="206"/>
                  <a:pt x="11" y="206"/>
                </a:cubicBezTo>
                <a:cubicBezTo>
                  <a:pt x="11" y="206"/>
                  <a:pt x="11" y="206"/>
                  <a:pt x="11" y="206"/>
                </a:cubicBezTo>
                <a:close/>
                <a:moveTo>
                  <a:pt x="31" y="207"/>
                </a:moveTo>
                <a:cubicBezTo>
                  <a:pt x="32" y="207"/>
                  <a:pt x="32" y="207"/>
                  <a:pt x="32" y="206"/>
                </a:cubicBezTo>
                <a:cubicBezTo>
                  <a:pt x="32" y="206"/>
                  <a:pt x="32" y="206"/>
                  <a:pt x="31" y="206"/>
                </a:cubicBezTo>
                <a:cubicBezTo>
                  <a:pt x="31" y="206"/>
                  <a:pt x="31" y="206"/>
                  <a:pt x="31" y="206"/>
                </a:cubicBezTo>
                <a:cubicBezTo>
                  <a:pt x="31" y="207"/>
                  <a:pt x="31" y="207"/>
                  <a:pt x="31" y="207"/>
                </a:cubicBezTo>
                <a:close/>
                <a:moveTo>
                  <a:pt x="52" y="208"/>
                </a:moveTo>
                <a:cubicBezTo>
                  <a:pt x="53" y="208"/>
                  <a:pt x="53" y="207"/>
                  <a:pt x="53" y="206"/>
                </a:cubicBezTo>
                <a:cubicBezTo>
                  <a:pt x="53" y="205"/>
                  <a:pt x="53" y="205"/>
                  <a:pt x="52" y="205"/>
                </a:cubicBezTo>
                <a:cubicBezTo>
                  <a:pt x="51" y="205"/>
                  <a:pt x="50" y="205"/>
                  <a:pt x="50" y="206"/>
                </a:cubicBezTo>
                <a:cubicBezTo>
                  <a:pt x="50" y="207"/>
                  <a:pt x="51" y="208"/>
                  <a:pt x="52" y="208"/>
                </a:cubicBezTo>
                <a:close/>
                <a:moveTo>
                  <a:pt x="72" y="209"/>
                </a:moveTo>
                <a:cubicBezTo>
                  <a:pt x="74" y="209"/>
                  <a:pt x="75" y="208"/>
                  <a:pt x="75" y="206"/>
                </a:cubicBezTo>
                <a:cubicBezTo>
                  <a:pt x="75" y="205"/>
                  <a:pt x="74" y="204"/>
                  <a:pt x="72" y="204"/>
                </a:cubicBezTo>
                <a:cubicBezTo>
                  <a:pt x="71" y="204"/>
                  <a:pt x="70" y="205"/>
                  <a:pt x="70" y="206"/>
                </a:cubicBezTo>
                <a:cubicBezTo>
                  <a:pt x="70" y="208"/>
                  <a:pt x="71" y="209"/>
                  <a:pt x="72" y="209"/>
                </a:cubicBezTo>
                <a:close/>
                <a:moveTo>
                  <a:pt x="93" y="210"/>
                </a:moveTo>
                <a:cubicBezTo>
                  <a:pt x="95" y="210"/>
                  <a:pt x="97" y="208"/>
                  <a:pt x="97" y="206"/>
                </a:cubicBezTo>
                <a:cubicBezTo>
                  <a:pt x="97" y="204"/>
                  <a:pt x="95" y="203"/>
                  <a:pt x="93" y="203"/>
                </a:cubicBezTo>
                <a:cubicBezTo>
                  <a:pt x="91" y="203"/>
                  <a:pt x="89" y="204"/>
                  <a:pt x="89" y="206"/>
                </a:cubicBezTo>
                <a:cubicBezTo>
                  <a:pt x="89" y="208"/>
                  <a:pt x="91" y="210"/>
                  <a:pt x="93" y="210"/>
                </a:cubicBezTo>
                <a:close/>
                <a:moveTo>
                  <a:pt x="114" y="211"/>
                </a:moveTo>
                <a:cubicBezTo>
                  <a:pt x="116" y="211"/>
                  <a:pt x="118" y="209"/>
                  <a:pt x="118" y="206"/>
                </a:cubicBezTo>
                <a:cubicBezTo>
                  <a:pt x="118" y="204"/>
                  <a:pt x="116" y="201"/>
                  <a:pt x="114" y="201"/>
                </a:cubicBezTo>
                <a:cubicBezTo>
                  <a:pt x="111" y="201"/>
                  <a:pt x="109" y="204"/>
                  <a:pt x="109" y="206"/>
                </a:cubicBezTo>
                <a:cubicBezTo>
                  <a:pt x="109" y="209"/>
                  <a:pt x="111" y="211"/>
                  <a:pt x="114" y="211"/>
                </a:cubicBezTo>
                <a:close/>
                <a:moveTo>
                  <a:pt x="134" y="213"/>
                </a:moveTo>
                <a:cubicBezTo>
                  <a:pt x="138" y="213"/>
                  <a:pt x="140" y="210"/>
                  <a:pt x="140" y="206"/>
                </a:cubicBezTo>
                <a:cubicBezTo>
                  <a:pt x="140" y="203"/>
                  <a:pt x="138" y="200"/>
                  <a:pt x="134" y="200"/>
                </a:cubicBezTo>
                <a:cubicBezTo>
                  <a:pt x="131" y="200"/>
                  <a:pt x="128" y="203"/>
                  <a:pt x="128" y="206"/>
                </a:cubicBezTo>
                <a:cubicBezTo>
                  <a:pt x="128" y="210"/>
                  <a:pt x="131" y="213"/>
                  <a:pt x="134" y="213"/>
                </a:cubicBezTo>
                <a:close/>
                <a:moveTo>
                  <a:pt x="155" y="214"/>
                </a:moveTo>
                <a:cubicBezTo>
                  <a:pt x="159" y="214"/>
                  <a:pt x="163" y="211"/>
                  <a:pt x="163" y="206"/>
                </a:cubicBezTo>
                <a:cubicBezTo>
                  <a:pt x="163" y="202"/>
                  <a:pt x="159" y="198"/>
                  <a:pt x="155" y="198"/>
                </a:cubicBezTo>
                <a:cubicBezTo>
                  <a:pt x="150" y="198"/>
                  <a:pt x="147" y="202"/>
                  <a:pt x="147" y="206"/>
                </a:cubicBezTo>
                <a:cubicBezTo>
                  <a:pt x="147" y="211"/>
                  <a:pt x="150" y="214"/>
                  <a:pt x="155" y="214"/>
                </a:cubicBezTo>
                <a:close/>
                <a:moveTo>
                  <a:pt x="175" y="216"/>
                </a:moveTo>
                <a:cubicBezTo>
                  <a:pt x="181" y="216"/>
                  <a:pt x="185" y="212"/>
                  <a:pt x="185" y="206"/>
                </a:cubicBezTo>
                <a:cubicBezTo>
                  <a:pt x="185" y="201"/>
                  <a:pt x="181" y="197"/>
                  <a:pt x="175" y="197"/>
                </a:cubicBezTo>
                <a:cubicBezTo>
                  <a:pt x="170" y="197"/>
                  <a:pt x="166" y="201"/>
                  <a:pt x="166" y="206"/>
                </a:cubicBezTo>
                <a:cubicBezTo>
                  <a:pt x="166" y="212"/>
                  <a:pt x="170" y="216"/>
                  <a:pt x="175" y="216"/>
                </a:cubicBezTo>
                <a:close/>
                <a:moveTo>
                  <a:pt x="196" y="217"/>
                </a:moveTo>
                <a:cubicBezTo>
                  <a:pt x="202" y="217"/>
                  <a:pt x="207" y="212"/>
                  <a:pt x="207" y="206"/>
                </a:cubicBezTo>
                <a:cubicBezTo>
                  <a:pt x="207" y="200"/>
                  <a:pt x="202" y="196"/>
                  <a:pt x="196" y="196"/>
                </a:cubicBezTo>
                <a:cubicBezTo>
                  <a:pt x="190" y="196"/>
                  <a:pt x="185" y="200"/>
                  <a:pt x="185" y="206"/>
                </a:cubicBezTo>
                <a:cubicBezTo>
                  <a:pt x="185" y="212"/>
                  <a:pt x="190" y="217"/>
                  <a:pt x="196" y="217"/>
                </a:cubicBezTo>
                <a:close/>
                <a:moveTo>
                  <a:pt x="216" y="217"/>
                </a:moveTo>
                <a:cubicBezTo>
                  <a:pt x="222" y="217"/>
                  <a:pt x="227" y="212"/>
                  <a:pt x="227" y="206"/>
                </a:cubicBezTo>
                <a:cubicBezTo>
                  <a:pt x="227" y="200"/>
                  <a:pt x="222" y="196"/>
                  <a:pt x="216" y="196"/>
                </a:cubicBezTo>
                <a:cubicBezTo>
                  <a:pt x="211" y="196"/>
                  <a:pt x="206" y="200"/>
                  <a:pt x="206" y="206"/>
                </a:cubicBezTo>
                <a:cubicBezTo>
                  <a:pt x="206" y="212"/>
                  <a:pt x="211" y="217"/>
                  <a:pt x="216" y="217"/>
                </a:cubicBezTo>
                <a:close/>
                <a:moveTo>
                  <a:pt x="237" y="217"/>
                </a:moveTo>
                <a:cubicBezTo>
                  <a:pt x="243" y="217"/>
                  <a:pt x="248" y="212"/>
                  <a:pt x="248" y="206"/>
                </a:cubicBezTo>
                <a:cubicBezTo>
                  <a:pt x="248" y="200"/>
                  <a:pt x="243" y="196"/>
                  <a:pt x="237" y="196"/>
                </a:cubicBezTo>
                <a:cubicBezTo>
                  <a:pt x="231" y="196"/>
                  <a:pt x="226" y="200"/>
                  <a:pt x="226" y="206"/>
                </a:cubicBezTo>
                <a:cubicBezTo>
                  <a:pt x="226" y="212"/>
                  <a:pt x="231" y="217"/>
                  <a:pt x="237" y="217"/>
                </a:cubicBezTo>
                <a:close/>
                <a:moveTo>
                  <a:pt x="258" y="217"/>
                </a:moveTo>
                <a:cubicBezTo>
                  <a:pt x="263" y="217"/>
                  <a:pt x="268" y="212"/>
                  <a:pt x="268" y="206"/>
                </a:cubicBezTo>
                <a:cubicBezTo>
                  <a:pt x="268" y="200"/>
                  <a:pt x="263" y="196"/>
                  <a:pt x="258" y="196"/>
                </a:cubicBezTo>
                <a:cubicBezTo>
                  <a:pt x="252" y="196"/>
                  <a:pt x="247" y="200"/>
                  <a:pt x="247" y="206"/>
                </a:cubicBezTo>
                <a:cubicBezTo>
                  <a:pt x="247" y="212"/>
                  <a:pt x="252" y="217"/>
                  <a:pt x="258" y="217"/>
                </a:cubicBezTo>
                <a:close/>
                <a:moveTo>
                  <a:pt x="278" y="217"/>
                </a:moveTo>
                <a:cubicBezTo>
                  <a:pt x="284" y="217"/>
                  <a:pt x="289" y="212"/>
                  <a:pt x="289" y="206"/>
                </a:cubicBezTo>
                <a:cubicBezTo>
                  <a:pt x="289" y="200"/>
                  <a:pt x="284" y="196"/>
                  <a:pt x="278" y="196"/>
                </a:cubicBezTo>
                <a:cubicBezTo>
                  <a:pt x="272" y="196"/>
                  <a:pt x="268" y="200"/>
                  <a:pt x="268" y="206"/>
                </a:cubicBezTo>
                <a:cubicBezTo>
                  <a:pt x="268" y="212"/>
                  <a:pt x="272" y="217"/>
                  <a:pt x="278" y="217"/>
                </a:cubicBezTo>
                <a:close/>
                <a:moveTo>
                  <a:pt x="299" y="217"/>
                </a:moveTo>
                <a:cubicBezTo>
                  <a:pt x="305" y="217"/>
                  <a:pt x="309" y="212"/>
                  <a:pt x="309" y="206"/>
                </a:cubicBezTo>
                <a:cubicBezTo>
                  <a:pt x="309" y="200"/>
                  <a:pt x="305" y="196"/>
                  <a:pt x="299" y="196"/>
                </a:cubicBezTo>
                <a:cubicBezTo>
                  <a:pt x="293" y="196"/>
                  <a:pt x="288" y="200"/>
                  <a:pt x="288" y="206"/>
                </a:cubicBezTo>
                <a:cubicBezTo>
                  <a:pt x="288" y="212"/>
                  <a:pt x="293" y="217"/>
                  <a:pt x="299" y="217"/>
                </a:cubicBezTo>
                <a:close/>
                <a:moveTo>
                  <a:pt x="319" y="217"/>
                </a:moveTo>
                <a:cubicBezTo>
                  <a:pt x="325" y="217"/>
                  <a:pt x="330" y="212"/>
                  <a:pt x="330" y="206"/>
                </a:cubicBezTo>
                <a:cubicBezTo>
                  <a:pt x="330" y="200"/>
                  <a:pt x="325" y="196"/>
                  <a:pt x="319" y="196"/>
                </a:cubicBezTo>
                <a:cubicBezTo>
                  <a:pt x="313" y="196"/>
                  <a:pt x="309" y="200"/>
                  <a:pt x="309" y="206"/>
                </a:cubicBezTo>
                <a:cubicBezTo>
                  <a:pt x="309" y="212"/>
                  <a:pt x="313" y="217"/>
                  <a:pt x="319" y="217"/>
                </a:cubicBezTo>
                <a:close/>
                <a:moveTo>
                  <a:pt x="340" y="216"/>
                </a:moveTo>
                <a:cubicBezTo>
                  <a:pt x="345" y="216"/>
                  <a:pt x="350" y="212"/>
                  <a:pt x="350" y="206"/>
                </a:cubicBezTo>
                <a:cubicBezTo>
                  <a:pt x="350" y="201"/>
                  <a:pt x="345" y="197"/>
                  <a:pt x="340" y="197"/>
                </a:cubicBezTo>
                <a:cubicBezTo>
                  <a:pt x="335" y="197"/>
                  <a:pt x="330" y="201"/>
                  <a:pt x="330" y="206"/>
                </a:cubicBezTo>
                <a:cubicBezTo>
                  <a:pt x="330" y="212"/>
                  <a:pt x="335" y="216"/>
                  <a:pt x="340" y="216"/>
                </a:cubicBezTo>
                <a:close/>
                <a:moveTo>
                  <a:pt x="360" y="214"/>
                </a:moveTo>
                <a:cubicBezTo>
                  <a:pt x="365" y="214"/>
                  <a:pt x="368" y="211"/>
                  <a:pt x="368" y="206"/>
                </a:cubicBezTo>
                <a:cubicBezTo>
                  <a:pt x="368" y="202"/>
                  <a:pt x="365" y="198"/>
                  <a:pt x="360" y="198"/>
                </a:cubicBezTo>
                <a:cubicBezTo>
                  <a:pt x="356" y="198"/>
                  <a:pt x="353" y="202"/>
                  <a:pt x="353" y="206"/>
                </a:cubicBezTo>
                <a:cubicBezTo>
                  <a:pt x="353" y="211"/>
                  <a:pt x="356" y="214"/>
                  <a:pt x="360" y="214"/>
                </a:cubicBezTo>
                <a:close/>
                <a:moveTo>
                  <a:pt x="381" y="213"/>
                </a:moveTo>
                <a:cubicBezTo>
                  <a:pt x="384" y="213"/>
                  <a:pt x="387" y="210"/>
                  <a:pt x="387" y="206"/>
                </a:cubicBezTo>
                <a:cubicBezTo>
                  <a:pt x="387" y="203"/>
                  <a:pt x="384" y="200"/>
                  <a:pt x="381" y="200"/>
                </a:cubicBezTo>
                <a:cubicBezTo>
                  <a:pt x="378" y="200"/>
                  <a:pt x="375" y="203"/>
                  <a:pt x="375" y="206"/>
                </a:cubicBezTo>
                <a:cubicBezTo>
                  <a:pt x="375" y="210"/>
                  <a:pt x="378" y="213"/>
                  <a:pt x="381" y="213"/>
                </a:cubicBezTo>
                <a:close/>
                <a:moveTo>
                  <a:pt x="402" y="211"/>
                </a:moveTo>
                <a:cubicBezTo>
                  <a:pt x="404" y="211"/>
                  <a:pt x="406" y="209"/>
                  <a:pt x="406" y="206"/>
                </a:cubicBezTo>
                <a:cubicBezTo>
                  <a:pt x="406" y="204"/>
                  <a:pt x="404" y="201"/>
                  <a:pt x="402" y="201"/>
                </a:cubicBezTo>
                <a:cubicBezTo>
                  <a:pt x="399" y="201"/>
                  <a:pt x="397" y="204"/>
                  <a:pt x="397" y="206"/>
                </a:cubicBezTo>
                <a:cubicBezTo>
                  <a:pt x="397" y="209"/>
                  <a:pt x="399" y="211"/>
                  <a:pt x="402" y="211"/>
                </a:cubicBezTo>
                <a:close/>
                <a:moveTo>
                  <a:pt x="422" y="210"/>
                </a:moveTo>
                <a:cubicBezTo>
                  <a:pt x="424" y="210"/>
                  <a:pt x="426" y="208"/>
                  <a:pt x="426" y="206"/>
                </a:cubicBezTo>
                <a:cubicBezTo>
                  <a:pt x="426" y="204"/>
                  <a:pt x="424" y="203"/>
                  <a:pt x="422" y="203"/>
                </a:cubicBezTo>
                <a:cubicBezTo>
                  <a:pt x="420" y="203"/>
                  <a:pt x="419" y="204"/>
                  <a:pt x="419" y="206"/>
                </a:cubicBezTo>
                <a:cubicBezTo>
                  <a:pt x="419" y="208"/>
                  <a:pt x="420" y="210"/>
                  <a:pt x="422" y="210"/>
                </a:cubicBezTo>
                <a:close/>
                <a:moveTo>
                  <a:pt x="443" y="209"/>
                </a:moveTo>
                <a:cubicBezTo>
                  <a:pt x="444" y="209"/>
                  <a:pt x="445" y="208"/>
                  <a:pt x="445" y="206"/>
                </a:cubicBezTo>
                <a:cubicBezTo>
                  <a:pt x="445" y="205"/>
                  <a:pt x="444" y="204"/>
                  <a:pt x="443" y="204"/>
                </a:cubicBezTo>
                <a:cubicBezTo>
                  <a:pt x="441" y="204"/>
                  <a:pt x="440" y="205"/>
                  <a:pt x="440" y="206"/>
                </a:cubicBezTo>
                <a:cubicBezTo>
                  <a:pt x="440" y="208"/>
                  <a:pt x="441" y="209"/>
                  <a:pt x="443" y="209"/>
                </a:cubicBezTo>
                <a:close/>
                <a:moveTo>
                  <a:pt x="463" y="208"/>
                </a:moveTo>
                <a:cubicBezTo>
                  <a:pt x="464" y="208"/>
                  <a:pt x="465" y="207"/>
                  <a:pt x="465" y="206"/>
                </a:cubicBezTo>
                <a:cubicBezTo>
                  <a:pt x="465" y="205"/>
                  <a:pt x="464" y="205"/>
                  <a:pt x="463" y="205"/>
                </a:cubicBezTo>
                <a:cubicBezTo>
                  <a:pt x="462" y="205"/>
                  <a:pt x="462" y="205"/>
                  <a:pt x="462" y="206"/>
                </a:cubicBezTo>
                <a:cubicBezTo>
                  <a:pt x="462" y="207"/>
                  <a:pt x="462" y="208"/>
                  <a:pt x="463" y="208"/>
                </a:cubicBezTo>
                <a:close/>
                <a:moveTo>
                  <a:pt x="484" y="207"/>
                </a:moveTo>
                <a:cubicBezTo>
                  <a:pt x="484" y="207"/>
                  <a:pt x="485" y="207"/>
                  <a:pt x="485" y="206"/>
                </a:cubicBezTo>
                <a:cubicBezTo>
                  <a:pt x="485" y="206"/>
                  <a:pt x="484" y="206"/>
                  <a:pt x="484" y="206"/>
                </a:cubicBezTo>
                <a:cubicBezTo>
                  <a:pt x="484" y="206"/>
                  <a:pt x="483" y="206"/>
                  <a:pt x="483" y="206"/>
                </a:cubicBezTo>
                <a:cubicBezTo>
                  <a:pt x="483" y="207"/>
                  <a:pt x="484" y="207"/>
                  <a:pt x="484" y="207"/>
                </a:cubicBezTo>
                <a:close/>
                <a:moveTo>
                  <a:pt x="504" y="206"/>
                </a:moveTo>
                <a:cubicBezTo>
                  <a:pt x="505" y="206"/>
                  <a:pt x="505" y="206"/>
                  <a:pt x="505" y="206"/>
                </a:cubicBezTo>
                <a:cubicBezTo>
                  <a:pt x="505" y="206"/>
                  <a:pt x="505" y="206"/>
                  <a:pt x="504" y="206"/>
                </a:cubicBezTo>
                <a:cubicBezTo>
                  <a:pt x="504" y="206"/>
                  <a:pt x="504" y="206"/>
                  <a:pt x="504" y="206"/>
                </a:cubicBezTo>
                <a:cubicBezTo>
                  <a:pt x="504" y="206"/>
                  <a:pt x="504" y="206"/>
                  <a:pt x="504" y="206"/>
                </a:cubicBezTo>
                <a:close/>
                <a:moveTo>
                  <a:pt x="0" y="227"/>
                </a:moveTo>
                <a:cubicBezTo>
                  <a:pt x="1" y="227"/>
                  <a:pt x="1" y="227"/>
                  <a:pt x="1" y="227"/>
                </a:cubicBezTo>
                <a:cubicBezTo>
                  <a:pt x="1" y="227"/>
                  <a:pt x="1" y="227"/>
                  <a:pt x="0" y="227"/>
                </a:cubicBezTo>
                <a:cubicBezTo>
                  <a:pt x="0" y="227"/>
                  <a:pt x="0" y="227"/>
                  <a:pt x="0" y="227"/>
                </a:cubicBezTo>
                <a:cubicBezTo>
                  <a:pt x="0" y="227"/>
                  <a:pt x="0" y="227"/>
                  <a:pt x="0" y="227"/>
                </a:cubicBezTo>
                <a:close/>
                <a:moveTo>
                  <a:pt x="21" y="227"/>
                </a:moveTo>
                <a:cubicBezTo>
                  <a:pt x="21" y="227"/>
                  <a:pt x="22" y="227"/>
                  <a:pt x="22" y="227"/>
                </a:cubicBezTo>
                <a:cubicBezTo>
                  <a:pt x="22" y="227"/>
                  <a:pt x="21" y="226"/>
                  <a:pt x="21" y="226"/>
                </a:cubicBezTo>
                <a:cubicBezTo>
                  <a:pt x="21" y="226"/>
                  <a:pt x="20" y="227"/>
                  <a:pt x="20" y="227"/>
                </a:cubicBezTo>
                <a:cubicBezTo>
                  <a:pt x="20" y="227"/>
                  <a:pt x="21" y="227"/>
                  <a:pt x="21" y="227"/>
                </a:cubicBezTo>
                <a:close/>
                <a:moveTo>
                  <a:pt x="42" y="228"/>
                </a:moveTo>
                <a:cubicBezTo>
                  <a:pt x="42" y="228"/>
                  <a:pt x="43" y="228"/>
                  <a:pt x="43" y="227"/>
                </a:cubicBezTo>
                <a:cubicBezTo>
                  <a:pt x="43" y="226"/>
                  <a:pt x="42" y="226"/>
                  <a:pt x="42" y="226"/>
                </a:cubicBezTo>
                <a:cubicBezTo>
                  <a:pt x="41" y="226"/>
                  <a:pt x="40" y="226"/>
                  <a:pt x="40" y="227"/>
                </a:cubicBezTo>
                <a:cubicBezTo>
                  <a:pt x="40" y="228"/>
                  <a:pt x="41" y="228"/>
                  <a:pt x="42" y="228"/>
                </a:cubicBezTo>
                <a:close/>
                <a:moveTo>
                  <a:pt x="62" y="229"/>
                </a:moveTo>
                <a:cubicBezTo>
                  <a:pt x="63" y="229"/>
                  <a:pt x="64" y="228"/>
                  <a:pt x="64" y="227"/>
                </a:cubicBezTo>
                <a:cubicBezTo>
                  <a:pt x="64" y="226"/>
                  <a:pt x="63" y="225"/>
                  <a:pt x="62" y="225"/>
                </a:cubicBezTo>
                <a:cubicBezTo>
                  <a:pt x="61" y="225"/>
                  <a:pt x="60" y="226"/>
                  <a:pt x="60" y="227"/>
                </a:cubicBezTo>
                <a:cubicBezTo>
                  <a:pt x="60" y="228"/>
                  <a:pt x="61" y="229"/>
                  <a:pt x="62" y="229"/>
                </a:cubicBezTo>
                <a:close/>
                <a:moveTo>
                  <a:pt x="83" y="230"/>
                </a:moveTo>
                <a:cubicBezTo>
                  <a:pt x="84" y="230"/>
                  <a:pt x="86" y="229"/>
                  <a:pt x="86" y="227"/>
                </a:cubicBezTo>
                <a:cubicBezTo>
                  <a:pt x="86" y="225"/>
                  <a:pt x="84" y="224"/>
                  <a:pt x="83" y="224"/>
                </a:cubicBezTo>
                <a:cubicBezTo>
                  <a:pt x="81" y="224"/>
                  <a:pt x="80" y="225"/>
                  <a:pt x="80" y="227"/>
                </a:cubicBezTo>
                <a:cubicBezTo>
                  <a:pt x="80" y="229"/>
                  <a:pt x="81" y="230"/>
                  <a:pt x="83" y="230"/>
                </a:cubicBezTo>
                <a:close/>
                <a:moveTo>
                  <a:pt x="103" y="231"/>
                </a:moveTo>
                <a:cubicBezTo>
                  <a:pt x="106" y="231"/>
                  <a:pt x="108" y="229"/>
                  <a:pt x="108" y="227"/>
                </a:cubicBezTo>
                <a:cubicBezTo>
                  <a:pt x="108" y="224"/>
                  <a:pt x="106" y="222"/>
                  <a:pt x="103" y="222"/>
                </a:cubicBezTo>
                <a:cubicBezTo>
                  <a:pt x="101" y="222"/>
                  <a:pt x="99" y="224"/>
                  <a:pt x="99" y="227"/>
                </a:cubicBezTo>
                <a:cubicBezTo>
                  <a:pt x="99" y="229"/>
                  <a:pt x="101" y="231"/>
                  <a:pt x="103" y="231"/>
                </a:cubicBezTo>
                <a:close/>
                <a:moveTo>
                  <a:pt x="124" y="232"/>
                </a:moveTo>
                <a:cubicBezTo>
                  <a:pt x="127" y="232"/>
                  <a:pt x="130" y="230"/>
                  <a:pt x="130" y="227"/>
                </a:cubicBezTo>
                <a:cubicBezTo>
                  <a:pt x="130" y="224"/>
                  <a:pt x="127" y="221"/>
                  <a:pt x="124" y="221"/>
                </a:cubicBezTo>
                <a:cubicBezTo>
                  <a:pt x="121" y="221"/>
                  <a:pt x="118" y="224"/>
                  <a:pt x="118" y="227"/>
                </a:cubicBezTo>
                <a:cubicBezTo>
                  <a:pt x="118" y="230"/>
                  <a:pt x="121" y="232"/>
                  <a:pt x="124" y="232"/>
                </a:cubicBezTo>
                <a:close/>
                <a:moveTo>
                  <a:pt x="144" y="234"/>
                </a:moveTo>
                <a:cubicBezTo>
                  <a:pt x="148" y="234"/>
                  <a:pt x="152" y="231"/>
                  <a:pt x="152" y="227"/>
                </a:cubicBezTo>
                <a:cubicBezTo>
                  <a:pt x="152" y="223"/>
                  <a:pt x="148" y="220"/>
                  <a:pt x="144" y="220"/>
                </a:cubicBezTo>
                <a:cubicBezTo>
                  <a:pt x="141" y="220"/>
                  <a:pt x="137" y="223"/>
                  <a:pt x="137" y="227"/>
                </a:cubicBezTo>
                <a:cubicBezTo>
                  <a:pt x="137" y="231"/>
                  <a:pt x="141" y="234"/>
                  <a:pt x="144" y="234"/>
                </a:cubicBezTo>
                <a:close/>
                <a:moveTo>
                  <a:pt x="165" y="235"/>
                </a:moveTo>
                <a:cubicBezTo>
                  <a:pt x="170" y="235"/>
                  <a:pt x="174" y="232"/>
                  <a:pt x="174" y="227"/>
                </a:cubicBezTo>
                <a:cubicBezTo>
                  <a:pt x="174" y="222"/>
                  <a:pt x="170" y="218"/>
                  <a:pt x="165" y="218"/>
                </a:cubicBezTo>
                <a:cubicBezTo>
                  <a:pt x="160" y="218"/>
                  <a:pt x="157" y="222"/>
                  <a:pt x="157" y="227"/>
                </a:cubicBezTo>
                <a:cubicBezTo>
                  <a:pt x="157" y="232"/>
                  <a:pt x="160" y="235"/>
                  <a:pt x="165" y="235"/>
                </a:cubicBezTo>
                <a:close/>
                <a:moveTo>
                  <a:pt x="186" y="237"/>
                </a:moveTo>
                <a:cubicBezTo>
                  <a:pt x="191" y="237"/>
                  <a:pt x="196" y="232"/>
                  <a:pt x="196" y="227"/>
                </a:cubicBezTo>
                <a:cubicBezTo>
                  <a:pt x="196" y="221"/>
                  <a:pt x="191" y="217"/>
                  <a:pt x="186" y="217"/>
                </a:cubicBezTo>
                <a:cubicBezTo>
                  <a:pt x="180" y="217"/>
                  <a:pt x="176" y="221"/>
                  <a:pt x="176" y="227"/>
                </a:cubicBezTo>
                <a:cubicBezTo>
                  <a:pt x="176" y="232"/>
                  <a:pt x="180" y="237"/>
                  <a:pt x="186" y="237"/>
                </a:cubicBezTo>
                <a:close/>
                <a:moveTo>
                  <a:pt x="206" y="237"/>
                </a:moveTo>
                <a:cubicBezTo>
                  <a:pt x="212" y="237"/>
                  <a:pt x="217" y="233"/>
                  <a:pt x="217" y="227"/>
                </a:cubicBezTo>
                <a:cubicBezTo>
                  <a:pt x="217" y="221"/>
                  <a:pt x="212" y="216"/>
                  <a:pt x="206" y="216"/>
                </a:cubicBezTo>
                <a:cubicBezTo>
                  <a:pt x="200" y="216"/>
                  <a:pt x="196" y="221"/>
                  <a:pt x="196" y="227"/>
                </a:cubicBezTo>
                <a:cubicBezTo>
                  <a:pt x="196" y="233"/>
                  <a:pt x="200" y="237"/>
                  <a:pt x="206" y="237"/>
                </a:cubicBezTo>
                <a:close/>
                <a:moveTo>
                  <a:pt x="227" y="237"/>
                </a:moveTo>
                <a:cubicBezTo>
                  <a:pt x="233" y="237"/>
                  <a:pt x="237" y="233"/>
                  <a:pt x="237" y="227"/>
                </a:cubicBezTo>
                <a:cubicBezTo>
                  <a:pt x="237" y="221"/>
                  <a:pt x="233" y="216"/>
                  <a:pt x="227" y="216"/>
                </a:cubicBezTo>
                <a:cubicBezTo>
                  <a:pt x="221" y="216"/>
                  <a:pt x="216" y="221"/>
                  <a:pt x="216" y="227"/>
                </a:cubicBezTo>
                <a:cubicBezTo>
                  <a:pt x="216" y="233"/>
                  <a:pt x="221" y="237"/>
                  <a:pt x="227" y="237"/>
                </a:cubicBezTo>
                <a:close/>
                <a:moveTo>
                  <a:pt x="247" y="237"/>
                </a:moveTo>
                <a:cubicBezTo>
                  <a:pt x="253" y="237"/>
                  <a:pt x="258" y="233"/>
                  <a:pt x="258" y="227"/>
                </a:cubicBezTo>
                <a:cubicBezTo>
                  <a:pt x="258" y="221"/>
                  <a:pt x="253" y="216"/>
                  <a:pt x="247" y="216"/>
                </a:cubicBezTo>
                <a:cubicBezTo>
                  <a:pt x="241" y="216"/>
                  <a:pt x="237" y="221"/>
                  <a:pt x="237" y="227"/>
                </a:cubicBezTo>
                <a:cubicBezTo>
                  <a:pt x="237" y="233"/>
                  <a:pt x="241" y="237"/>
                  <a:pt x="247" y="237"/>
                </a:cubicBezTo>
                <a:close/>
                <a:moveTo>
                  <a:pt x="268" y="237"/>
                </a:moveTo>
                <a:cubicBezTo>
                  <a:pt x="274" y="237"/>
                  <a:pt x="279" y="233"/>
                  <a:pt x="279" y="227"/>
                </a:cubicBezTo>
                <a:cubicBezTo>
                  <a:pt x="279" y="221"/>
                  <a:pt x="274" y="216"/>
                  <a:pt x="268" y="216"/>
                </a:cubicBezTo>
                <a:cubicBezTo>
                  <a:pt x="262" y="216"/>
                  <a:pt x="257" y="221"/>
                  <a:pt x="257" y="227"/>
                </a:cubicBezTo>
                <a:cubicBezTo>
                  <a:pt x="257" y="233"/>
                  <a:pt x="262" y="237"/>
                  <a:pt x="268" y="237"/>
                </a:cubicBezTo>
                <a:close/>
                <a:moveTo>
                  <a:pt x="288" y="237"/>
                </a:moveTo>
                <a:cubicBezTo>
                  <a:pt x="294" y="237"/>
                  <a:pt x="299" y="233"/>
                  <a:pt x="299" y="227"/>
                </a:cubicBezTo>
                <a:cubicBezTo>
                  <a:pt x="299" y="221"/>
                  <a:pt x="294" y="216"/>
                  <a:pt x="288" y="216"/>
                </a:cubicBezTo>
                <a:cubicBezTo>
                  <a:pt x="283" y="216"/>
                  <a:pt x="278" y="221"/>
                  <a:pt x="278" y="227"/>
                </a:cubicBezTo>
                <a:cubicBezTo>
                  <a:pt x="278" y="233"/>
                  <a:pt x="283" y="237"/>
                  <a:pt x="288" y="237"/>
                </a:cubicBezTo>
                <a:close/>
                <a:moveTo>
                  <a:pt x="309" y="237"/>
                </a:moveTo>
                <a:cubicBezTo>
                  <a:pt x="315" y="237"/>
                  <a:pt x="319" y="232"/>
                  <a:pt x="319" y="227"/>
                </a:cubicBezTo>
                <a:cubicBezTo>
                  <a:pt x="319" y="221"/>
                  <a:pt x="315" y="217"/>
                  <a:pt x="309" y="217"/>
                </a:cubicBezTo>
                <a:cubicBezTo>
                  <a:pt x="304" y="217"/>
                  <a:pt x="299" y="221"/>
                  <a:pt x="299" y="227"/>
                </a:cubicBezTo>
                <a:cubicBezTo>
                  <a:pt x="299" y="232"/>
                  <a:pt x="304" y="237"/>
                  <a:pt x="309" y="237"/>
                </a:cubicBezTo>
                <a:close/>
                <a:moveTo>
                  <a:pt x="330" y="235"/>
                </a:moveTo>
                <a:cubicBezTo>
                  <a:pt x="334" y="235"/>
                  <a:pt x="338" y="232"/>
                  <a:pt x="338" y="227"/>
                </a:cubicBezTo>
                <a:cubicBezTo>
                  <a:pt x="338" y="222"/>
                  <a:pt x="334" y="218"/>
                  <a:pt x="330" y="218"/>
                </a:cubicBezTo>
                <a:cubicBezTo>
                  <a:pt x="325" y="218"/>
                  <a:pt x="321" y="222"/>
                  <a:pt x="321" y="227"/>
                </a:cubicBezTo>
                <a:cubicBezTo>
                  <a:pt x="321" y="232"/>
                  <a:pt x="325" y="235"/>
                  <a:pt x="330" y="235"/>
                </a:cubicBezTo>
                <a:close/>
                <a:moveTo>
                  <a:pt x="350" y="234"/>
                </a:moveTo>
                <a:cubicBezTo>
                  <a:pt x="354" y="234"/>
                  <a:pt x="357" y="231"/>
                  <a:pt x="357" y="227"/>
                </a:cubicBezTo>
                <a:cubicBezTo>
                  <a:pt x="357" y="223"/>
                  <a:pt x="354" y="220"/>
                  <a:pt x="350" y="220"/>
                </a:cubicBezTo>
                <a:cubicBezTo>
                  <a:pt x="346" y="220"/>
                  <a:pt x="343" y="223"/>
                  <a:pt x="343" y="227"/>
                </a:cubicBezTo>
                <a:cubicBezTo>
                  <a:pt x="343" y="231"/>
                  <a:pt x="346" y="234"/>
                  <a:pt x="350" y="234"/>
                </a:cubicBezTo>
                <a:close/>
                <a:moveTo>
                  <a:pt x="371" y="232"/>
                </a:moveTo>
                <a:cubicBezTo>
                  <a:pt x="374" y="232"/>
                  <a:pt x="376" y="230"/>
                  <a:pt x="376" y="227"/>
                </a:cubicBezTo>
                <a:cubicBezTo>
                  <a:pt x="376" y="224"/>
                  <a:pt x="374" y="221"/>
                  <a:pt x="371" y="221"/>
                </a:cubicBezTo>
                <a:cubicBezTo>
                  <a:pt x="368" y="221"/>
                  <a:pt x="365" y="224"/>
                  <a:pt x="365" y="227"/>
                </a:cubicBezTo>
                <a:cubicBezTo>
                  <a:pt x="365" y="230"/>
                  <a:pt x="368" y="232"/>
                  <a:pt x="371" y="232"/>
                </a:cubicBezTo>
                <a:close/>
                <a:moveTo>
                  <a:pt x="391" y="231"/>
                </a:moveTo>
                <a:cubicBezTo>
                  <a:pt x="394" y="231"/>
                  <a:pt x="396" y="229"/>
                  <a:pt x="396" y="227"/>
                </a:cubicBezTo>
                <a:cubicBezTo>
                  <a:pt x="396" y="224"/>
                  <a:pt x="394" y="222"/>
                  <a:pt x="391" y="222"/>
                </a:cubicBezTo>
                <a:cubicBezTo>
                  <a:pt x="389" y="222"/>
                  <a:pt x="387" y="224"/>
                  <a:pt x="387" y="227"/>
                </a:cubicBezTo>
                <a:cubicBezTo>
                  <a:pt x="387" y="229"/>
                  <a:pt x="389" y="231"/>
                  <a:pt x="391" y="231"/>
                </a:cubicBezTo>
                <a:close/>
                <a:moveTo>
                  <a:pt x="412" y="230"/>
                </a:moveTo>
                <a:cubicBezTo>
                  <a:pt x="414" y="230"/>
                  <a:pt x="415" y="229"/>
                  <a:pt x="415" y="227"/>
                </a:cubicBezTo>
                <a:cubicBezTo>
                  <a:pt x="415" y="225"/>
                  <a:pt x="414" y="224"/>
                  <a:pt x="412" y="224"/>
                </a:cubicBezTo>
                <a:cubicBezTo>
                  <a:pt x="410" y="224"/>
                  <a:pt x="409" y="225"/>
                  <a:pt x="409" y="227"/>
                </a:cubicBezTo>
                <a:cubicBezTo>
                  <a:pt x="409" y="229"/>
                  <a:pt x="410" y="230"/>
                  <a:pt x="412" y="230"/>
                </a:cubicBezTo>
                <a:close/>
                <a:moveTo>
                  <a:pt x="432" y="229"/>
                </a:moveTo>
                <a:cubicBezTo>
                  <a:pt x="434" y="229"/>
                  <a:pt x="435" y="228"/>
                  <a:pt x="435" y="227"/>
                </a:cubicBezTo>
                <a:cubicBezTo>
                  <a:pt x="435" y="226"/>
                  <a:pt x="434" y="225"/>
                  <a:pt x="432" y="225"/>
                </a:cubicBezTo>
                <a:cubicBezTo>
                  <a:pt x="431" y="225"/>
                  <a:pt x="430" y="226"/>
                  <a:pt x="430" y="227"/>
                </a:cubicBezTo>
                <a:cubicBezTo>
                  <a:pt x="430" y="228"/>
                  <a:pt x="431" y="229"/>
                  <a:pt x="432" y="229"/>
                </a:cubicBezTo>
                <a:close/>
                <a:moveTo>
                  <a:pt x="453" y="228"/>
                </a:moveTo>
                <a:cubicBezTo>
                  <a:pt x="454" y="228"/>
                  <a:pt x="454" y="228"/>
                  <a:pt x="454" y="227"/>
                </a:cubicBezTo>
                <a:cubicBezTo>
                  <a:pt x="454" y="226"/>
                  <a:pt x="454" y="226"/>
                  <a:pt x="453" y="226"/>
                </a:cubicBezTo>
                <a:cubicBezTo>
                  <a:pt x="452" y="226"/>
                  <a:pt x="452" y="226"/>
                  <a:pt x="452" y="227"/>
                </a:cubicBezTo>
                <a:cubicBezTo>
                  <a:pt x="452" y="228"/>
                  <a:pt x="452" y="228"/>
                  <a:pt x="453" y="228"/>
                </a:cubicBezTo>
                <a:close/>
                <a:moveTo>
                  <a:pt x="474" y="227"/>
                </a:moveTo>
                <a:cubicBezTo>
                  <a:pt x="474" y="227"/>
                  <a:pt x="474" y="227"/>
                  <a:pt x="474" y="227"/>
                </a:cubicBezTo>
                <a:cubicBezTo>
                  <a:pt x="474" y="227"/>
                  <a:pt x="474" y="226"/>
                  <a:pt x="474" y="226"/>
                </a:cubicBezTo>
                <a:cubicBezTo>
                  <a:pt x="473" y="226"/>
                  <a:pt x="473" y="227"/>
                  <a:pt x="473" y="227"/>
                </a:cubicBezTo>
                <a:cubicBezTo>
                  <a:pt x="473" y="227"/>
                  <a:pt x="473" y="227"/>
                  <a:pt x="474" y="227"/>
                </a:cubicBezTo>
                <a:close/>
                <a:moveTo>
                  <a:pt x="494" y="227"/>
                </a:moveTo>
                <a:cubicBezTo>
                  <a:pt x="494" y="227"/>
                  <a:pt x="494" y="227"/>
                  <a:pt x="494" y="227"/>
                </a:cubicBezTo>
                <a:cubicBezTo>
                  <a:pt x="494" y="227"/>
                  <a:pt x="494" y="227"/>
                  <a:pt x="494" y="227"/>
                </a:cubicBezTo>
                <a:cubicBezTo>
                  <a:pt x="494" y="227"/>
                  <a:pt x="494" y="227"/>
                  <a:pt x="494" y="227"/>
                </a:cubicBezTo>
                <a:cubicBezTo>
                  <a:pt x="494" y="227"/>
                  <a:pt x="494" y="227"/>
                  <a:pt x="494" y="227"/>
                </a:cubicBezTo>
                <a:close/>
                <a:moveTo>
                  <a:pt x="11" y="247"/>
                </a:moveTo>
                <a:cubicBezTo>
                  <a:pt x="11" y="247"/>
                  <a:pt x="11" y="247"/>
                  <a:pt x="11" y="247"/>
                </a:cubicBezTo>
                <a:cubicBezTo>
                  <a:pt x="11" y="247"/>
                  <a:pt x="11" y="247"/>
                  <a:pt x="11" y="247"/>
                </a:cubicBezTo>
                <a:cubicBezTo>
                  <a:pt x="11" y="247"/>
                  <a:pt x="11" y="247"/>
                  <a:pt x="11" y="247"/>
                </a:cubicBezTo>
                <a:cubicBezTo>
                  <a:pt x="11" y="247"/>
                  <a:pt x="11" y="247"/>
                  <a:pt x="11" y="247"/>
                </a:cubicBezTo>
                <a:close/>
                <a:moveTo>
                  <a:pt x="31" y="248"/>
                </a:moveTo>
                <a:cubicBezTo>
                  <a:pt x="32" y="248"/>
                  <a:pt x="32" y="248"/>
                  <a:pt x="32" y="247"/>
                </a:cubicBezTo>
                <a:cubicBezTo>
                  <a:pt x="32" y="247"/>
                  <a:pt x="32" y="247"/>
                  <a:pt x="31" y="247"/>
                </a:cubicBezTo>
                <a:cubicBezTo>
                  <a:pt x="31" y="247"/>
                  <a:pt x="31" y="247"/>
                  <a:pt x="31" y="247"/>
                </a:cubicBezTo>
                <a:cubicBezTo>
                  <a:pt x="31" y="248"/>
                  <a:pt x="31" y="248"/>
                  <a:pt x="31" y="248"/>
                </a:cubicBezTo>
                <a:close/>
                <a:moveTo>
                  <a:pt x="52" y="248"/>
                </a:moveTo>
                <a:cubicBezTo>
                  <a:pt x="52" y="248"/>
                  <a:pt x="53" y="248"/>
                  <a:pt x="53" y="247"/>
                </a:cubicBezTo>
                <a:cubicBezTo>
                  <a:pt x="53" y="247"/>
                  <a:pt x="52" y="246"/>
                  <a:pt x="52" y="246"/>
                </a:cubicBezTo>
                <a:cubicBezTo>
                  <a:pt x="51" y="246"/>
                  <a:pt x="51" y="247"/>
                  <a:pt x="51" y="247"/>
                </a:cubicBezTo>
                <a:cubicBezTo>
                  <a:pt x="51" y="248"/>
                  <a:pt x="51" y="248"/>
                  <a:pt x="52" y="248"/>
                </a:cubicBezTo>
                <a:close/>
                <a:moveTo>
                  <a:pt x="72" y="249"/>
                </a:moveTo>
                <a:cubicBezTo>
                  <a:pt x="73" y="249"/>
                  <a:pt x="74" y="248"/>
                  <a:pt x="74" y="247"/>
                </a:cubicBezTo>
                <a:cubicBezTo>
                  <a:pt x="74" y="246"/>
                  <a:pt x="73" y="246"/>
                  <a:pt x="72" y="246"/>
                </a:cubicBezTo>
                <a:cubicBezTo>
                  <a:pt x="72" y="246"/>
                  <a:pt x="71" y="246"/>
                  <a:pt x="71" y="247"/>
                </a:cubicBezTo>
                <a:cubicBezTo>
                  <a:pt x="71" y="248"/>
                  <a:pt x="72" y="249"/>
                  <a:pt x="72" y="249"/>
                </a:cubicBezTo>
                <a:close/>
                <a:moveTo>
                  <a:pt x="93" y="250"/>
                </a:moveTo>
                <a:cubicBezTo>
                  <a:pt x="94" y="250"/>
                  <a:pt x="96" y="249"/>
                  <a:pt x="96" y="247"/>
                </a:cubicBezTo>
                <a:cubicBezTo>
                  <a:pt x="96" y="246"/>
                  <a:pt x="94" y="245"/>
                  <a:pt x="93" y="245"/>
                </a:cubicBezTo>
                <a:cubicBezTo>
                  <a:pt x="92" y="245"/>
                  <a:pt x="90" y="246"/>
                  <a:pt x="90" y="247"/>
                </a:cubicBezTo>
                <a:cubicBezTo>
                  <a:pt x="90" y="249"/>
                  <a:pt x="92" y="250"/>
                  <a:pt x="93" y="250"/>
                </a:cubicBezTo>
                <a:close/>
                <a:moveTo>
                  <a:pt x="114" y="251"/>
                </a:moveTo>
                <a:cubicBezTo>
                  <a:pt x="116" y="251"/>
                  <a:pt x="117" y="249"/>
                  <a:pt x="117" y="247"/>
                </a:cubicBezTo>
                <a:cubicBezTo>
                  <a:pt x="117" y="245"/>
                  <a:pt x="116" y="244"/>
                  <a:pt x="114" y="244"/>
                </a:cubicBezTo>
                <a:cubicBezTo>
                  <a:pt x="112" y="244"/>
                  <a:pt x="110" y="245"/>
                  <a:pt x="110" y="247"/>
                </a:cubicBezTo>
                <a:cubicBezTo>
                  <a:pt x="110" y="249"/>
                  <a:pt x="112" y="251"/>
                  <a:pt x="114" y="251"/>
                </a:cubicBezTo>
                <a:close/>
                <a:moveTo>
                  <a:pt x="134" y="252"/>
                </a:moveTo>
                <a:cubicBezTo>
                  <a:pt x="137" y="252"/>
                  <a:pt x="139" y="250"/>
                  <a:pt x="139" y="247"/>
                </a:cubicBezTo>
                <a:cubicBezTo>
                  <a:pt x="139" y="245"/>
                  <a:pt x="137" y="243"/>
                  <a:pt x="134" y="243"/>
                </a:cubicBezTo>
                <a:cubicBezTo>
                  <a:pt x="132" y="243"/>
                  <a:pt x="129" y="245"/>
                  <a:pt x="129" y="247"/>
                </a:cubicBezTo>
                <a:cubicBezTo>
                  <a:pt x="129" y="250"/>
                  <a:pt x="132" y="252"/>
                  <a:pt x="134" y="252"/>
                </a:cubicBezTo>
                <a:close/>
                <a:moveTo>
                  <a:pt x="155" y="253"/>
                </a:moveTo>
                <a:cubicBezTo>
                  <a:pt x="158" y="253"/>
                  <a:pt x="161" y="251"/>
                  <a:pt x="161" y="247"/>
                </a:cubicBezTo>
                <a:cubicBezTo>
                  <a:pt x="161" y="244"/>
                  <a:pt x="158" y="242"/>
                  <a:pt x="155" y="242"/>
                </a:cubicBezTo>
                <a:cubicBezTo>
                  <a:pt x="152" y="242"/>
                  <a:pt x="149" y="244"/>
                  <a:pt x="149" y="247"/>
                </a:cubicBezTo>
                <a:cubicBezTo>
                  <a:pt x="149" y="251"/>
                  <a:pt x="152" y="253"/>
                  <a:pt x="155" y="253"/>
                </a:cubicBezTo>
                <a:close/>
                <a:moveTo>
                  <a:pt x="175" y="254"/>
                </a:moveTo>
                <a:cubicBezTo>
                  <a:pt x="179" y="254"/>
                  <a:pt x="182" y="251"/>
                  <a:pt x="182" y="247"/>
                </a:cubicBezTo>
                <a:cubicBezTo>
                  <a:pt x="182" y="243"/>
                  <a:pt x="179" y="240"/>
                  <a:pt x="175" y="240"/>
                </a:cubicBezTo>
                <a:cubicBezTo>
                  <a:pt x="171" y="240"/>
                  <a:pt x="168" y="243"/>
                  <a:pt x="168" y="247"/>
                </a:cubicBezTo>
                <a:cubicBezTo>
                  <a:pt x="168" y="251"/>
                  <a:pt x="171" y="254"/>
                  <a:pt x="175" y="254"/>
                </a:cubicBezTo>
                <a:close/>
                <a:moveTo>
                  <a:pt x="196" y="256"/>
                </a:moveTo>
                <a:cubicBezTo>
                  <a:pt x="200" y="256"/>
                  <a:pt x="204" y="252"/>
                  <a:pt x="204" y="247"/>
                </a:cubicBezTo>
                <a:cubicBezTo>
                  <a:pt x="204" y="243"/>
                  <a:pt x="200" y="239"/>
                  <a:pt x="196" y="239"/>
                </a:cubicBezTo>
                <a:cubicBezTo>
                  <a:pt x="191" y="239"/>
                  <a:pt x="188" y="243"/>
                  <a:pt x="188" y="247"/>
                </a:cubicBezTo>
                <a:cubicBezTo>
                  <a:pt x="188" y="252"/>
                  <a:pt x="191" y="256"/>
                  <a:pt x="196" y="256"/>
                </a:cubicBezTo>
                <a:close/>
                <a:moveTo>
                  <a:pt x="216" y="257"/>
                </a:moveTo>
                <a:cubicBezTo>
                  <a:pt x="222" y="257"/>
                  <a:pt x="226" y="252"/>
                  <a:pt x="226" y="247"/>
                </a:cubicBezTo>
                <a:cubicBezTo>
                  <a:pt x="226" y="242"/>
                  <a:pt x="222" y="238"/>
                  <a:pt x="216" y="238"/>
                </a:cubicBezTo>
                <a:cubicBezTo>
                  <a:pt x="211" y="238"/>
                  <a:pt x="207" y="242"/>
                  <a:pt x="207" y="247"/>
                </a:cubicBezTo>
                <a:cubicBezTo>
                  <a:pt x="207" y="252"/>
                  <a:pt x="211" y="257"/>
                  <a:pt x="216" y="257"/>
                </a:cubicBezTo>
                <a:close/>
                <a:moveTo>
                  <a:pt x="237" y="257"/>
                </a:moveTo>
                <a:cubicBezTo>
                  <a:pt x="242" y="257"/>
                  <a:pt x="247" y="253"/>
                  <a:pt x="247" y="247"/>
                </a:cubicBezTo>
                <a:cubicBezTo>
                  <a:pt x="247" y="242"/>
                  <a:pt x="242" y="238"/>
                  <a:pt x="237" y="238"/>
                </a:cubicBezTo>
                <a:cubicBezTo>
                  <a:pt x="232" y="238"/>
                  <a:pt x="227" y="242"/>
                  <a:pt x="227" y="247"/>
                </a:cubicBezTo>
                <a:cubicBezTo>
                  <a:pt x="227" y="253"/>
                  <a:pt x="232" y="257"/>
                  <a:pt x="237" y="257"/>
                </a:cubicBezTo>
                <a:close/>
                <a:moveTo>
                  <a:pt x="258" y="257"/>
                </a:moveTo>
                <a:cubicBezTo>
                  <a:pt x="263" y="257"/>
                  <a:pt x="268" y="253"/>
                  <a:pt x="268" y="247"/>
                </a:cubicBezTo>
                <a:cubicBezTo>
                  <a:pt x="268" y="242"/>
                  <a:pt x="263" y="237"/>
                  <a:pt x="258" y="237"/>
                </a:cubicBezTo>
                <a:cubicBezTo>
                  <a:pt x="252" y="237"/>
                  <a:pt x="248" y="242"/>
                  <a:pt x="248" y="247"/>
                </a:cubicBezTo>
                <a:cubicBezTo>
                  <a:pt x="248" y="253"/>
                  <a:pt x="252" y="257"/>
                  <a:pt x="258" y="257"/>
                </a:cubicBezTo>
                <a:close/>
                <a:moveTo>
                  <a:pt x="278" y="257"/>
                </a:moveTo>
                <a:cubicBezTo>
                  <a:pt x="284" y="257"/>
                  <a:pt x="288" y="253"/>
                  <a:pt x="288" y="247"/>
                </a:cubicBezTo>
                <a:cubicBezTo>
                  <a:pt x="288" y="242"/>
                  <a:pt x="284" y="238"/>
                  <a:pt x="278" y="238"/>
                </a:cubicBezTo>
                <a:cubicBezTo>
                  <a:pt x="273" y="238"/>
                  <a:pt x="268" y="242"/>
                  <a:pt x="268" y="247"/>
                </a:cubicBezTo>
                <a:cubicBezTo>
                  <a:pt x="268" y="253"/>
                  <a:pt x="273" y="257"/>
                  <a:pt x="278" y="257"/>
                </a:cubicBezTo>
                <a:close/>
                <a:moveTo>
                  <a:pt x="299" y="257"/>
                </a:moveTo>
                <a:cubicBezTo>
                  <a:pt x="304" y="257"/>
                  <a:pt x="308" y="252"/>
                  <a:pt x="308" y="247"/>
                </a:cubicBezTo>
                <a:cubicBezTo>
                  <a:pt x="308" y="242"/>
                  <a:pt x="304" y="238"/>
                  <a:pt x="299" y="238"/>
                </a:cubicBezTo>
                <a:cubicBezTo>
                  <a:pt x="294" y="238"/>
                  <a:pt x="290" y="242"/>
                  <a:pt x="290" y="247"/>
                </a:cubicBezTo>
                <a:cubicBezTo>
                  <a:pt x="290" y="252"/>
                  <a:pt x="294" y="257"/>
                  <a:pt x="299" y="257"/>
                </a:cubicBezTo>
                <a:close/>
                <a:moveTo>
                  <a:pt x="319" y="256"/>
                </a:moveTo>
                <a:cubicBezTo>
                  <a:pt x="324" y="256"/>
                  <a:pt x="327" y="252"/>
                  <a:pt x="327" y="247"/>
                </a:cubicBezTo>
                <a:cubicBezTo>
                  <a:pt x="327" y="243"/>
                  <a:pt x="324" y="239"/>
                  <a:pt x="319" y="239"/>
                </a:cubicBezTo>
                <a:cubicBezTo>
                  <a:pt x="315" y="239"/>
                  <a:pt x="311" y="243"/>
                  <a:pt x="311" y="247"/>
                </a:cubicBezTo>
                <a:cubicBezTo>
                  <a:pt x="311" y="252"/>
                  <a:pt x="315" y="256"/>
                  <a:pt x="319" y="256"/>
                </a:cubicBezTo>
                <a:close/>
                <a:moveTo>
                  <a:pt x="340" y="254"/>
                </a:moveTo>
                <a:cubicBezTo>
                  <a:pt x="344" y="254"/>
                  <a:pt x="347" y="251"/>
                  <a:pt x="347" y="247"/>
                </a:cubicBezTo>
                <a:cubicBezTo>
                  <a:pt x="347" y="243"/>
                  <a:pt x="344" y="240"/>
                  <a:pt x="340" y="240"/>
                </a:cubicBezTo>
                <a:cubicBezTo>
                  <a:pt x="336" y="240"/>
                  <a:pt x="333" y="243"/>
                  <a:pt x="333" y="247"/>
                </a:cubicBezTo>
                <a:cubicBezTo>
                  <a:pt x="333" y="251"/>
                  <a:pt x="336" y="254"/>
                  <a:pt x="340" y="254"/>
                </a:cubicBezTo>
                <a:close/>
                <a:moveTo>
                  <a:pt x="360" y="253"/>
                </a:moveTo>
                <a:cubicBezTo>
                  <a:pt x="364" y="253"/>
                  <a:pt x="366" y="251"/>
                  <a:pt x="366" y="247"/>
                </a:cubicBezTo>
                <a:cubicBezTo>
                  <a:pt x="366" y="244"/>
                  <a:pt x="364" y="242"/>
                  <a:pt x="360" y="242"/>
                </a:cubicBezTo>
                <a:cubicBezTo>
                  <a:pt x="357" y="242"/>
                  <a:pt x="355" y="244"/>
                  <a:pt x="355" y="247"/>
                </a:cubicBezTo>
                <a:cubicBezTo>
                  <a:pt x="355" y="251"/>
                  <a:pt x="357" y="253"/>
                  <a:pt x="360" y="253"/>
                </a:cubicBezTo>
                <a:close/>
                <a:moveTo>
                  <a:pt x="381" y="252"/>
                </a:moveTo>
                <a:cubicBezTo>
                  <a:pt x="384" y="252"/>
                  <a:pt x="386" y="250"/>
                  <a:pt x="386" y="247"/>
                </a:cubicBezTo>
                <a:cubicBezTo>
                  <a:pt x="386" y="245"/>
                  <a:pt x="384" y="243"/>
                  <a:pt x="381" y="243"/>
                </a:cubicBezTo>
                <a:cubicBezTo>
                  <a:pt x="378" y="243"/>
                  <a:pt x="376" y="245"/>
                  <a:pt x="376" y="247"/>
                </a:cubicBezTo>
                <a:cubicBezTo>
                  <a:pt x="376" y="250"/>
                  <a:pt x="378" y="252"/>
                  <a:pt x="381" y="252"/>
                </a:cubicBezTo>
                <a:close/>
                <a:moveTo>
                  <a:pt x="402" y="251"/>
                </a:moveTo>
                <a:cubicBezTo>
                  <a:pt x="404" y="251"/>
                  <a:pt x="405" y="249"/>
                  <a:pt x="405" y="247"/>
                </a:cubicBezTo>
                <a:cubicBezTo>
                  <a:pt x="405" y="245"/>
                  <a:pt x="404" y="244"/>
                  <a:pt x="402" y="244"/>
                </a:cubicBezTo>
                <a:cubicBezTo>
                  <a:pt x="400" y="244"/>
                  <a:pt x="398" y="245"/>
                  <a:pt x="398" y="247"/>
                </a:cubicBezTo>
                <a:cubicBezTo>
                  <a:pt x="398" y="249"/>
                  <a:pt x="400" y="251"/>
                  <a:pt x="402" y="251"/>
                </a:cubicBezTo>
                <a:close/>
                <a:moveTo>
                  <a:pt x="422" y="250"/>
                </a:moveTo>
                <a:cubicBezTo>
                  <a:pt x="424" y="250"/>
                  <a:pt x="425" y="249"/>
                  <a:pt x="425" y="247"/>
                </a:cubicBezTo>
                <a:cubicBezTo>
                  <a:pt x="425" y="246"/>
                  <a:pt x="424" y="245"/>
                  <a:pt x="422" y="245"/>
                </a:cubicBezTo>
                <a:cubicBezTo>
                  <a:pt x="421" y="245"/>
                  <a:pt x="420" y="246"/>
                  <a:pt x="420" y="247"/>
                </a:cubicBezTo>
                <a:cubicBezTo>
                  <a:pt x="420" y="249"/>
                  <a:pt x="421" y="250"/>
                  <a:pt x="422" y="250"/>
                </a:cubicBezTo>
                <a:close/>
                <a:moveTo>
                  <a:pt x="443" y="249"/>
                </a:moveTo>
                <a:cubicBezTo>
                  <a:pt x="444" y="249"/>
                  <a:pt x="444" y="248"/>
                  <a:pt x="444" y="247"/>
                </a:cubicBezTo>
                <a:cubicBezTo>
                  <a:pt x="444" y="246"/>
                  <a:pt x="444" y="246"/>
                  <a:pt x="443" y="246"/>
                </a:cubicBezTo>
                <a:cubicBezTo>
                  <a:pt x="442" y="246"/>
                  <a:pt x="441" y="246"/>
                  <a:pt x="441" y="247"/>
                </a:cubicBezTo>
                <a:cubicBezTo>
                  <a:pt x="441" y="248"/>
                  <a:pt x="442" y="249"/>
                  <a:pt x="443" y="249"/>
                </a:cubicBezTo>
                <a:close/>
                <a:moveTo>
                  <a:pt x="463" y="248"/>
                </a:moveTo>
                <a:cubicBezTo>
                  <a:pt x="464" y="248"/>
                  <a:pt x="464" y="248"/>
                  <a:pt x="464" y="247"/>
                </a:cubicBezTo>
                <a:cubicBezTo>
                  <a:pt x="464" y="247"/>
                  <a:pt x="464" y="246"/>
                  <a:pt x="463" y="246"/>
                </a:cubicBezTo>
                <a:cubicBezTo>
                  <a:pt x="463" y="246"/>
                  <a:pt x="462" y="247"/>
                  <a:pt x="462" y="247"/>
                </a:cubicBezTo>
                <a:cubicBezTo>
                  <a:pt x="462" y="248"/>
                  <a:pt x="463" y="248"/>
                  <a:pt x="463" y="248"/>
                </a:cubicBezTo>
                <a:close/>
                <a:moveTo>
                  <a:pt x="484" y="248"/>
                </a:moveTo>
                <a:cubicBezTo>
                  <a:pt x="484" y="248"/>
                  <a:pt x="484" y="248"/>
                  <a:pt x="484" y="247"/>
                </a:cubicBezTo>
                <a:cubicBezTo>
                  <a:pt x="484" y="247"/>
                  <a:pt x="484" y="247"/>
                  <a:pt x="484" y="247"/>
                </a:cubicBezTo>
                <a:cubicBezTo>
                  <a:pt x="484" y="247"/>
                  <a:pt x="484" y="247"/>
                  <a:pt x="484" y="247"/>
                </a:cubicBezTo>
                <a:cubicBezTo>
                  <a:pt x="484" y="248"/>
                  <a:pt x="484" y="248"/>
                  <a:pt x="484" y="248"/>
                </a:cubicBezTo>
                <a:close/>
                <a:moveTo>
                  <a:pt x="504" y="247"/>
                </a:moveTo>
                <a:cubicBezTo>
                  <a:pt x="504" y="247"/>
                  <a:pt x="505" y="247"/>
                  <a:pt x="505" y="247"/>
                </a:cubicBezTo>
                <a:cubicBezTo>
                  <a:pt x="505" y="247"/>
                  <a:pt x="504" y="247"/>
                  <a:pt x="504" y="247"/>
                </a:cubicBezTo>
                <a:cubicBezTo>
                  <a:pt x="504" y="247"/>
                  <a:pt x="504" y="247"/>
                  <a:pt x="504" y="247"/>
                </a:cubicBezTo>
                <a:cubicBezTo>
                  <a:pt x="504" y="247"/>
                  <a:pt x="504" y="247"/>
                  <a:pt x="504" y="247"/>
                </a:cubicBezTo>
                <a:close/>
                <a:moveTo>
                  <a:pt x="21" y="268"/>
                </a:moveTo>
                <a:cubicBezTo>
                  <a:pt x="21" y="268"/>
                  <a:pt x="21" y="268"/>
                  <a:pt x="21" y="268"/>
                </a:cubicBezTo>
                <a:cubicBezTo>
                  <a:pt x="21" y="268"/>
                  <a:pt x="21" y="268"/>
                  <a:pt x="21" y="268"/>
                </a:cubicBezTo>
                <a:cubicBezTo>
                  <a:pt x="21" y="268"/>
                  <a:pt x="21" y="268"/>
                  <a:pt x="21" y="268"/>
                </a:cubicBezTo>
                <a:cubicBezTo>
                  <a:pt x="21" y="268"/>
                  <a:pt x="21" y="268"/>
                  <a:pt x="21" y="268"/>
                </a:cubicBezTo>
                <a:close/>
                <a:moveTo>
                  <a:pt x="42" y="269"/>
                </a:moveTo>
                <a:cubicBezTo>
                  <a:pt x="42" y="269"/>
                  <a:pt x="42" y="268"/>
                  <a:pt x="42" y="268"/>
                </a:cubicBezTo>
                <a:cubicBezTo>
                  <a:pt x="42" y="268"/>
                  <a:pt x="42" y="267"/>
                  <a:pt x="42" y="267"/>
                </a:cubicBezTo>
                <a:cubicBezTo>
                  <a:pt x="41" y="267"/>
                  <a:pt x="41" y="268"/>
                  <a:pt x="41" y="268"/>
                </a:cubicBezTo>
                <a:cubicBezTo>
                  <a:pt x="41" y="268"/>
                  <a:pt x="41" y="269"/>
                  <a:pt x="42" y="269"/>
                </a:cubicBezTo>
                <a:close/>
                <a:moveTo>
                  <a:pt x="62" y="269"/>
                </a:moveTo>
                <a:cubicBezTo>
                  <a:pt x="63" y="269"/>
                  <a:pt x="63" y="269"/>
                  <a:pt x="63" y="268"/>
                </a:cubicBezTo>
                <a:cubicBezTo>
                  <a:pt x="63" y="267"/>
                  <a:pt x="63" y="267"/>
                  <a:pt x="62" y="267"/>
                </a:cubicBezTo>
                <a:cubicBezTo>
                  <a:pt x="62" y="267"/>
                  <a:pt x="61" y="267"/>
                  <a:pt x="61" y="268"/>
                </a:cubicBezTo>
                <a:cubicBezTo>
                  <a:pt x="61" y="269"/>
                  <a:pt x="62" y="269"/>
                  <a:pt x="62" y="269"/>
                </a:cubicBezTo>
                <a:close/>
                <a:moveTo>
                  <a:pt x="83" y="270"/>
                </a:moveTo>
                <a:cubicBezTo>
                  <a:pt x="84" y="270"/>
                  <a:pt x="85" y="269"/>
                  <a:pt x="85" y="268"/>
                </a:cubicBezTo>
                <a:cubicBezTo>
                  <a:pt x="85" y="267"/>
                  <a:pt x="84" y="266"/>
                  <a:pt x="83" y="266"/>
                </a:cubicBezTo>
                <a:cubicBezTo>
                  <a:pt x="82" y="266"/>
                  <a:pt x="81" y="267"/>
                  <a:pt x="81" y="268"/>
                </a:cubicBezTo>
                <a:cubicBezTo>
                  <a:pt x="81" y="269"/>
                  <a:pt x="82" y="270"/>
                  <a:pt x="83" y="270"/>
                </a:cubicBezTo>
                <a:close/>
                <a:moveTo>
                  <a:pt x="103" y="271"/>
                </a:moveTo>
                <a:cubicBezTo>
                  <a:pt x="105" y="271"/>
                  <a:pt x="106" y="269"/>
                  <a:pt x="106" y="268"/>
                </a:cubicBezTo>
                <a:cubicBezTo>
                  <a:pt x="106" y="266"/>
                  <a:pt x="105" y="265"/>
                  <a:pt x="103" y="265"/>
                </a:cubicBezTo>
                <a:cubicBezTo>
                  <a:pt x="102" y="265"/>
                  <a:pt x="101" y="266"/>
                  <a:pt x="101" y="268"/>
                </a:cubicBezTo>
                <a:cubicBezTo>
                  <a:pt x="101" y="269"/>
                  <a:pt x="102" y="271"/>
                  <a:pt x="103" y="271"/>
                </a:cubicBezTo>
                <a:close/>
                <a:moveTo>
                  <a:pt x="124" y="272"/>
                </a:moveTo>
                <a:cubicBezTo>
                  <a:pt x="126" y="272"/>
                  <a:pt x="127" y="270"/>
                  <a:pt x="127" y="268"/>
                </a:cubicBezTo>
                <a:cubicBezTo>
                  <a:pt x="127" y="266"/>
                  <a:pt x="126" y="264"/>
                  <a:pt x="124" y="264"/>
                </a:cubicBezTo>
                <a:cubicBezTo>
                  <a:pt x="122" y="264"/>
                  <a:pt x="120" y="266"/>
                  <a:pt x="120" y="268"/>
                </a:cubicBezTo>
                <a:cubicBezTo>
                  <a:pt x="120" y="270"/>
                  <a:pt x="122" y="272"/>
                  <a:pt x="124" y="272"/>
                </a:cubicBezTo>
                <a:close/>
                <a:moveTo>
                  <a:pt x="144" y="273"/>
                </a:moveTo>
                <a:cubicBezTo>
                  <a:pt x="147" y="273"/>
                  <a:pt x="149" y="270"/>
                  <a:pt x="149" y="268"/>
                </a:cubicBezTo>
                <a:cubicBezTo>
                  <a:pt x="149" y="265"/>
                  <a:pt x="147" y="263"/>
                  <a:pt x="144" y="263"/>
                </a:cubicBezTo>
                <a:cubicBezTo>
                  <a:pt x="142" y="263"/>
                  <a:pt x="140" y="265"/>
                  <a:pt x="140" y="268"/>
                </a:cubicBezTo>
                <a:cubicBezTo>
                  <a:pt x="140" y="270"/>
                  <a:pt x="142" y="273"/>
                  <a:pt x="144" y="273"/>
                </a:cubicBezTo>
                <a:close/>
                <a:moveTo>
                  <a:pt x="165" y="273"/>
                </a:moveTo>
                <a:cubicBezTo>
                  <a:pt x="168" y="273"/>
                  <a:pt x="171" y="271"/>
                  <a:pt x="171" y="268"/>
                </a:cubicBezTo>
                <a:cubicBezTo>
                  <a:pt x="171" y="265"/>
                  <a:pt x="168" y="262"/>
                  <a:pt x="165" y="262"/>
                </a:cubicBezTo>
                <a:cubicBezTo>
                  <a:pt x="162" y="262"/>
                  <a:pt x="160" y="265"/>
                  <a:pt x="160" y="268"/>
                </a:cubicBezTo>
                <a:cubicBezTo>
                  <a:pt x="160" y="271"/>
                  <a:pt x="162" y="273"/>
                  <a:pt x="165" y="273"/>
                </a:cubicBezTo>
                <a:close/>
                <a:moveTo>
                  <a:pt x="186" y="274"/>
                </a:moveTo>
                <a:cubicBezTo>
                  <a:pt x="189" y="274"/>
                  <a:pt x="192" y="271"/>
                  <a:pt x="192" y="268"/>
                </a:cubicBezTo>
                <a:cubicBezTo>
                  <a:pt x="192" y="264"/>
                  <a:pt x="189" y="262"/>
                  <a:pt x="186" y="262"/>
                </a:cubicBezTo>
                <a:cubicBezTo>
                  <a:pt x="182" y="262"/>
                  <a:pt x="179" y="264"/>
                  <a:pt x="179" y="268"/>
                </a:cubicBezTo>
                <a:cubicBezTo>
                  <a:pt x="179" y="271"/>
                  <a:pt x="182" y="274"/>
                  <a:pt x="186" y="274"/>
                </a:cubicBezTo>
                <a:close/>
                <a:moveTo>
                  <a:pt x="206" y="275"/>
                </a:moveTo>
                <a:cubicBezTo>
                  <a:pt x="210" y="275"/>
                  <a:pt x="213" y="272"/>
                  <a:pt x="213" y="268"/>
                </a:cubicBezTo>
                <a:cubicBezTo>
                  <a:pt x="213" y="264"/>
                  <a:pt x="210" y="261"/>
                  <a:pt x="206" y="261"/>
                </a:cubicBezTo>
                <a:cubicBezTo>
                  <a:pt x="202" y="261"/>
                  <a:pt x="199" y="264"/>
                  <a:pt x="199" y="268"/>
                </a:cubicBezTo>
                <a:cubicBezTo>
                  <a:pt x="199" y="272"/>
                  <a:pt x="202" y="275"/>
                  <a:pt x="206" y="275"/>
                </a:cubicBezTo>
                <a:close/>
                <a:moveTo>
                  <a:pt x="227" y="275"/>
                </a:moveTo>
                <a:cubicBezTo>
                  <a:pt x="231" y="275"/>
                  <a:pt x="234" y="272"/>
                  <a:pt x="234" y="268"/>
                </a:cubicBezTo>
                <a:cubicBezTo>
                  <a:pt x="234" y="264"/>
                  <a:pt x="231" y="260"/>
                  <a:pt x="227" y="260"/>
                </a:cubicBezTo>
                <a:cubicBezTo>
                  <a:pt x="223" y="260"/>
                  <a:pt x="219" y="264"/>
                  <a:pt x="219" y="268"/>
                </a:cubicBezTo>
                <a:cubicBezTo>
                  <a:pt x="219" y="272"/>
                  <a:pt x="223" y="275"/>
                  <a:pt x="227" y="275"/>
                </a:cubicBezTo>
                <a:close/>
                <a:moveTo>
                  <a:pt x="247" y="276"/>
                </a:moveTo>
                <a:cubicBezTo>
                  <a:pt x="252" y="276"/>
                  <a:pt x="255" y="272"/>
                  <a:pt x="255" y="268"/>
                </a:cubicBezTo>
                <a:cubicBezTo>
                  <a:pt x="255" y="264"/>
                  <a:pt x="252" y="260"/>
                  <a:pt x="247" y="260"/>
                </a:cubicBezTo>
                <a:cubicBezTo>
                  <a:pt x="243" y="260"/>
                  <a:pt x="240" y="264"/>
                  <a:pt x="240" y="268"/>
                </a:cubicBezTo>
                <a:cubicBezTo>
                  <a:pt x="240" y="272"/>
                  <a:pt x="243" y="276"/>
                  <a:pt x="247" y="276"/>
                </a:cubicBezTo>
                <a:close/>
                <a:moveTo>
                  <a:pt x="268" y="275"/>
                </a:moveTo>
                <a:cubicBezTo>
                  <a:pt x="272" y="275"/>
                  <a:pt x="275" y="272"/>
                  <a:pt x="275" y="268"/>
                </a:cubicBezTo>
                <a:cubicBezTo>
                  <a:pt x="275" y="264"/>
                  <a:pt x="272" y="260"/>
                  <a:pt x="268" y="260"/>
                </a:cubicBezTo>
                <a:cubicBezTo>
                  <a:pt x="264" y="260"/>
                  <a:pt x="260" y="264"/>
                  <a:pt x="260" y="268"/>
                </a:cubicBezTo>
                <a:cubicBezTo>
                  <a:pt x="260" y="272"/>
                  <a:pt x="264" y="275"/>
                  <a:pt x="268" y="275"/>
                </a:cubicBezTo>
                <a:close/>
                <a:moveTo>
                  <a:pt x="288" y="275"/>
                </a:moveTo>
                <a:cubicBezTo>
                  <a:pt x="292" y="275"/>
                  <a:pt x="295" y="272"/>
                  <a:pt x="295" y="268"/>
                </a:cubicBezTo>
                <a:cubicBezTo>
                  <a:pt x="295" y="264"/>
                  <a:pt x="292" y="261"/>
                  <a:pt x="288" y="261"/>
                </a:cubicBezTo>
                <a:cubicBezTo>
                  <a:pt x="285" y="261"/>
                  <a:pt x="281" y="264"/>
                  <a:pt x="281" y="268"/>
                </a:cubicBezTo>
                <a:cubicBezTo>
                  <a:pt x="281" y="272"/>
                  <a:pt x="285" y="275"/>
                  <a:pt x="288" y="275"/>
                </a:cubicBezTo>
                <a:close/>
                <a:moveTo>
                  <a:pt x="309" y="274"/>
                </a:moveTo>
                <a:cubicBezTo>
                  <a:pt x="313" y="274"/>
                  <a:pt x="315" y="271"/>
                  <a:pt x="315" y="268"/>
                </a:cubicBezTo>
                <a:cubicBezTo>
                  <a:pt x="315" y="264"/>
                  <a:pt x="313" y="262"/>
                  <a:pt x="309" y="262"/>
                </a:cubicBezTo>
                <a:cubicBezTo>
                  <a:pt x="306" y="262"/>
                  <a:pt x="303" y="264"/>
                  <a:pt x="303" y="268"/>
                </a:cubicBezTo>
                <a:cubicBezTo>
                  <a:pt x="303" y="271"/>
                  <a:pt x="306" y="274"/>
                  <a:pt x="309" y="274"/>
                </a:cubicBezTo>
                <a:close/>
                <a:moveTo>
                  <a:pt x="330" y="273"/>
                </a:moveTo>
                <a:cubicBezTo>
                  <a:pt x="333" y="273"/>
                  <a:pt x="335" y="271"/>
                  <a:pt x="335" y="268"/>
                </a:cubicBezTo>
                <a:cubicBezTo>
                  <a:pt x="335" y="265"/>
                  <a:pt x="333" y="262"/>
                  <a:pt x="330" y="262"/>
                </a:cubicBezTo>
                <a:cubicBezTo>
                  <a:pt x="327" y="262"/>
                  <a:pt x="324" y="265"/>
                  <a:pt x="324" y="268"/>
                </a:cubicBezTo>
                <a:cubicBezTo>
                  <a:pt x="324" y="271"/>
                  <a:pt x="327" y="273"/>
                  <a:pt x="330" y="273"/>
                </a:cubicBezTo>
                <a:close/>
                <a:moveTo>
                  <a:pt x="350" y="273"/>
                </a:moveTo>
                <a:cubicBezTo>
                  <a:pt x="353" y="273"/>
                  <a:pt x="355" y="270"/>
                  <a:pt x="355" y="268"/>
                </a:cubicBezTo>
                <a:cubicBezTo>
                  <a:pt x="355" y="265"/>
                  <a:pt x="353" y="263"/>
                  <a:pt x="350" y="263"/>
                </a:cubicBezTo>
                <a:cubicBezTo>
                  <a:pt x="348" y="263"/>
                  <a:pt x="346" y="265"/>
                  <a:pt x="346" y="268"/>
                </a:cubicBezTo>
                <a:cubicBezTo>
                  <a:pt x="346" y="270"/>
                  <a:pt x="348" y="273"/>
                  <a:pt x="350" y="273"/>
                </a:cubicBezTo>
                <a:close/>
                <a:moveTo>
                  <a:pt x="371" y="272"/>
                </a:moveTo>
                <a:cubicBezTo>
                  <a:pt x="373" y="272"/>
                  <a:pt x="374" y="270"/>
                  <a:pt x="374" y="268"/>
                </a:cubicBezTo>
                <a:cubicBezTo>
                  <a:pt x="374" y="266"/>
                  <a:pt x="373" y="264"/>
                  <a:pt x="371" y="264"/>
                </a:cubicBezTo>
                <a:cubicBezTo>
                  <a:pt x="369" y="264"/>
                  <a:pt x="367" y="266"/>
                  <a:pt x="367" y="268"/>
                </a:cubicBezTo>
                <a:cubicBezTo>
                  <a:pt x="367" y="270"/>
                  <a:pt x="369" y="272"/>
                  <a:pt x="371" y="272"/>
                </a:cubicBezTo>
                <a:close/>
                <a:moveTo>
                  <a:pt x="391" y="271"/>
                </a:moveTo>
                <a:cubicBezTo>
                  <a:pt x="393" y="271"/>
                  <a:pt x="394" y="269"/>
                  <a:pt x="394" y="268"/>
                </a:cubicBezTo>
                <a:cubicBezTo>
                  <a:pt x="394" y="266"/>
                  <a:pt x="393" y="265"/>
                  <a:pt x="391" y="265"/>
                </a:cubicBezTo>
                <a:cubicBezTo>
                  <a:pt x="390" y="265"/>
                  <a:pt x="389" y="266"/>
                  <a:pt x="389" y="268"/>
                </a:cubicBezTo>
                <a:cubicBezTo>
                  <a:pt x="389" y="269"/>
                  <a:pt x="390" y="271"/>
                  <a:pt x="391" y="271"/>
                </a:cubicBezTo>
                <a:close/>
                <a:moveTo>
                  <a:pt x="412" y="270"/>
                </a:moveTo>
                <a:cubicBezTo>
                  <a:pt x="413" y="270"/>
                  <a:pt x="414" y="269"/>
                  <a:pt x="414" y="268"/>
                </a:cubicBezTo>
                <a:cubicBezTo>
                  <a:pt x="414" y="267"/>
                  <a:pt x="413" y="266"/>
                  <a:pt x="412" y="266"/>
                </a:cubicBezTo>
                <a:cubicBezTo>
                  <a:pt x="411" y="266"/>
                  <a:pt x="410" y="267"/>
                  <a:pt x="410" y="268"/>
                </a:cubicBezTo>
                <a:cubicBezTo>
                  <a:pt x="410" y="269"/>
                  <a:pt x="411" y="270"/>
                  <a:pt x="412" y="270"/>
                </a:cubicBezTo>
                <a:close/>
                <a:moveTo>
                  <a:pt x="432" y="269"/>
                </a:moveTo>
                <a:cubicBezTo>
                  <a:pt x="433" y="269"/>
                  <a:pt x="434" y="269"/>
                  <a:pt x="434" y="268"/>
                </a:cubicBezTo>
                <a:cubicBezTo>
                  <a:pt x="434" y="267"/>
                  <a:pt x="433" y="267"/>
                  <a:pt x="432" y="267"/>
                </a:cubicBezTo>
                <a:cubicBezTo>
                  <a:pt x="432" y="267"/>
                  <a:pt x="431" y="267"/>
                  <a:pt x="431" y="268"/>
                </a:cubicBezTo>
                <a:cubicBezTo>
                  <a:pt x="431" y="269"/>
                  <a:pt x="432" y="269"/>
                  <a:pt x="432" y="269"/>
                </a:cubicBezTo>
                <a:close/>
                <a:moveTo>
                  <a:pt x="453" y="269"/>
                </a:moveTo>
                <a:cubicBezTo>
                  <a:pt x="453" y="269"/>
                  <a:pt x="454" y="268"/>
                  <a:pt x="454" y="268"/>
                </a:cubicBezTo>
                <a:cubicBezTo>
                  <a:pt x="454" y="268"/>
                  <a:pt x="453" y="267"/>
                  <a:pt x="453" y="267"/>
                </a:cubicBezTo>
                <a:cubicBezTo>
                  <a:pt x="453" y="267"/>
                  <a:pt x="452" y="268"/>
                  <a:pt x="452" y="268"/>
                </a:cubicBezTo>
                <a:cubicBezTo>
                  <a:pt x="452" y="268"/>
                  <a:pt x="453" y="269"/>
                  <a:pt x="453" y="269"/>
                </a:cubicBezTo>
                <a:close/>
                <a:moveTo>
                  <a:pt x="474" y="268"/>
                </a:moveTo>
                <a:cubicBezTo>
                  <a:pt x="474" y="268"/>
                  <a:pt x="474" y="268"/>
                  <a:pt x="474" y="268"/>
                </a:cubicBezTo>
                <a:cubicBezTo>
                  <a:pt x="474" y="268"/>
                  <a:pt x="474" y="268"/>
                  <a:pt x="474" y="268"/>
                </a:cubicBezTo>
                <a:cubicBezTo>
                  <a:pt x="474" y="268"/>
                  <a:pt x="473" y="268"/>
                  <a:pt x="473" y="268"/>
                </a:cubicBezTo>
                <a:cubicBezTo>
                  <a:pt x="473" y="268"/>
                  <a:pt x="474" y="268"/>
                  <a:pt x="474" y="268"/>
                </a:cubicBezTo>
                <a:close/>
                <a:moveTo>
                  <a:pt x="52" y="289"/>
                </a:moveTo>
                <a:cubicBezTo>
                  <a:pt x="52" y="289"/>
                  <a:pt x="52" y="289"/>
                  <a:pt x="52" y="289"/>
                </a:cubicBezTo>
                <a:cubicBezTo>
                  <a:pt x="52" y="288"/>
                  <a:pt x="52" y="288"/>
                  <a:pt x="52" y="288"/>
                </a:cubicBezTo>
                <a:cubicBezTo>
                  <a:pt x="52" y="288"/>
                  <a:pt x="52" y="288"/>
                  <a:pt x="52" y="289"/>
                </a:cubicBezTo>
                <a:cubicBezTo>
                  <a:pt x="52" y="289"/>
                  <a:pt x="52" y="289"/>
                  <a:pt x="52" y="289"/>
                </a:cubicBezTo>
                <a:close/>
                <a:moveTo>
                  <a:pt x="72" y="289"/>
                </a:moveTo>
                <a:cubicBezTo>
                  <a:pt x="73" y="289"/>
                  <a:pt x="73" y="289"/>
                  <a:pt x="73" y="289"/>
                </a:cubicBezTo>
                <a:cubicBezTo>
                  <a:pt x="73" y="288"/>
                  <a:pt x="73" y="288"/>
                  <a:pt x="72" y="288"/>
                </a:cubicBezTo>
                <a:cubicBezTo>
                  <a:pt x="72" y="288"/>
                  <a:pt x="72" y="288"/>
                  <a:pt x="72" y="289"/>
                </a:cubicBezTo>
                <a:cubicBezTo>
                  <a:pt x="72" y="289"/>
                  <a:pt x="72" y="289"/>
                  <a:pt x="72" y="289"/>
                </a:cubicBezTo>
                <a:close/>
                <a:moveTo>
                  <a:pt x="93" y="290"/>
                </a:moveTo>
                <a:cubicBezTo>
                  <a:pt x="94" y="290"/>
                  <a:pt x="94" y="289"/>
                  <a:pt x="94" y="289"/>
                </a:cubicBezTo>
                <a:cubicBezTo>
                  <a:pt x="94" y="288"/>
                  <a:pt x="94" y="287"/>
                  <a:pt x="93" y="287"/>
                </a:cubicBezTo>
                <a:cubicBezTo>
                  <a:pt x="92" y="287"/>
                  <a:pt x="92" y="288"/>
                  <a:pt x="92" y="289"/>
                </a:cubicBezTo>
                <a:cubicBezTo>
                  <a:pt x="92" y="289"/>
                  <a:pt x="92" y="290"/>
                  <a:pt x="93" y="290"/>
                </a:cubicBezTo>
                <a:close/>
                <a:moveTo>
                  <a:pt x="114" y="290"/>
                </a:moveTo>
                <a:cubicBezTo>
                  <a:pt x="115" y="290"/>
                  <a:pt x="115" y="290"/>
                  <a:pt x="115" y="289"/>
                </a:cubicBezTo>
                <a:cubicBezTo>
                  <a:pt x="115" y="288"/>
                  <a:pt x="115" y="287"/>
                  <a:pt x="114" y="287"/>
                </a:cubicBezTo>
                <a:cubicBezTo>
                  <a:pt x="113" y="287"/>
                  <a:pt x="112" y="288"/>
                  <a:pt x="112" y="289"/>
                </a:cubicBezTo>
                <a:cubicBezTo>
                  <a:pt x="112" y="290"/>
                  <a:pt x="113" y="290"/>
                  <a:pt x="114" y="290"/>
                </a:cubicBezTo>
                <a:close/>
                <a:moveTo>
                  <a:pt x="134" y="291"/>
                </a:moveTo>
                <a:cubicBezTo>
                  <a:pt x="136" y="291"/>
                  <a:pt x="137" y="290"/>
                  <a:pt x="137" y="289"/>
                </a:cubicBezTo>
                <a:cubicBezTo>
                  <a:pt x="137" y="287"/>
                  <a:pt x="136" y="286"/>
                  <a:pt x="134" y="286"/>
                </a:cubicBezTo>
                <a:cubicBezTo>
                  <a:pt x="133" y="286"/>
                  <a:pt x="132" y="287"/>
                  <a:pt x="132" y="289"/>
                </a:cubicBezTo>
                <a:cubicBezTo>
                  <a:pt x="132" y="290"/>
                  <a:pt x="133" y="291"/>
                  <a:pt x="134" y="291"/>
                </a:cubicBezTo>
                <a:close/>
                <a:moveTo>
                  <a:pt x="155" y="292"/>
                </a:moveTo>
                <a:cubicBezTo>
                  <a:pt x="157" y="292"/>
                  <a:pt x="158" y="290"/>
                  <a:pt x="158" y="289"/>
                </a:cubicBezTo>
                <a:cubicBezTo>
                  <a:pt x="158" y="287"/>
                  <a:pt x="157" y="285"/>
                  <a:pt x="155" y="285"/>
                </a:cubicBezTo>
                <a:cubicBezTo>
                  <a:pt x="153" y="285"/>
                  <a:pt x="151" y="287"/>
                  <a:pt x="151" y="289"/>
                </a:cubicBezTo>
                <a:cubicBezTo>
                  <a:pt x="151" y="290"/>
                  <a:pt x="153" y="292"/>
                  <a:pt x="155" y="292"/>
                </a:cubicBezTo>
                <a:close/>
                <a:moveTo>
                  <a:pt x="175" y="292"/>
                </a:moveTo>
                <a:cubicBezTo>
                  <a:pt x="177" y="292"/>
                  <a:pt x="179" y="291"/>
                  <a:pt x="179" y="289"/>
                </a:cubicBezTo>
                <a:cubicBezTo>
                  <a:pt x="179" y="286"/>
                  <a:pt x="177" y="285"/>
                  <a:pt x="175" y="285"/>
                </a:cubicBezTo>
                <a:cubicBezTo>
                  <a:pt x="173" y="285"/>
                  <a:pt x="171" y="286"/>
                  <a:pt x="171" y="289"/>
                </a:cubicBezTo>
                <a:cubicBezTo>
                  <a:pt x="171" y="291"/>
                  <a:pt x="173" y="292"/>
                  <a:pt x="175" y="292"/>
                </a:cubicBezTo>
                <a:close/>
                <a:moveTo>
                  <a:pt x="196" y="293"/>
                </a:moveTo>
                <a:cubicBezTo>
                  <a:pt x="198" y="293"/>
                  <a:pt x="200" y="291"/>
                  <a:pt x="200" y="289"/>
                </a:cubicBezTo>
                <a:cubicBezTo>
                  <a:pt x="200" y="286"/>
                  <a:pt x="198" y="284"/>
                  <a:pt x="196" y="284"/>
                </a:cubicBezTo>
                <a:cubicBezTo>
                  <a:pt x="193" y="284"/>
                  <a:pt x="191" y="286"/>
                  <a:pt x="191" y="289"/>
                </a:cubicBezTo>
                <a:cubicBezTo>
                  <a:pt x="191" y="291"/>
                  <a:pt x="193" y="293"/>
                  <a:pt x="196" y="293"/>
                </a:cubicBezTo>
                <a:close/>
                <a:moveTo>
                  <a:pt x="216" y="294"/>
                </a:moveTo>
                <a:cubicBezTo>
                  <a:pt x="219" y="294"/>
                  <a:pt x="222" y="291"/>
                  <a:pt x="222" y="289"/>
                </a:cubicBezTo>
                <a:cubicBezTo>
                  <a:pt x="222" y="286"/>
                  <a:pt x="219" y="283"/>
                  <a:pt x="216" y="283"/>
                </a:cubicBezTo>
                <a:cubicBezTo>
                  <a:pt x="214" y="283"/>
                  <a:pt x="211" y="286"/>
                  <a:pt x="211" y="289"/>
                </a:cubicBezTo>
                <a:cubicBezTo>
                  <a:pt x="211" y="291"/>
                  <a:pt x="214" y="294"/>
                  <a:pt x="216" y="294"/>
                </a:cubicBezTo>
                <a:close/>
                <a:moveTo>
                  <a:pt x="237" y="294"/>
                </a:moveTo>
                <a:cubicBezTo>
                  <a:pt x="240" y="294"/>
                  <a:pt x="242" y="291"/>
                  <a:pt x="242" y="289"/>
                </a:cubicBezTo>
                <a:cubicBezTo>
                  <a:pt x="242" y="286"/>
                  <a:pt x="240" y="283"/>
                  <a:pt x="237" y="283"/>
                </a:cubicBezTo>
                <a:cubicBezTo>
                  <a:pt x="234" y="283"/>
                  <a:pt x="232" y="286"/>
                  <a:pt x="232" y="289"/>
                </a:cubicBezTo>
                <a:cubicBezTo>
                  <a:pt x="232" y="291"/>
                  <a:pt x="234" y="294"/>
                  <a:pt x="237" y="294"/>
                </a:cubicBezTo>
                <a:close/>
                <a:moveTo>
                  <a:pt x="258" y="294"/>
                </a:moveTo>
                <a:cubicBezTo>
                  <a:pt x="261" y="294"/>
                  <a:pt x="263" y="292"/>
                  <a:pt x="263" y="289"/>
                </a:cubicBezTo>
                <a:cubicBezTo>
                  <a:pt x="263" y="286"/>
                  <a:pt x="261" y="283"/>
                  <a:pt x="258" y="283"/>
                </a:cubicBezTo>
                <a:cubicBezTo>
                  <a:pt x="255" y="283"/>
                  <a:pt x="252" y="286"/>
                  <a:pt x="252" y="289"/>
                </a:cubicBezTo>
                <a:cubicBezTo>
                  <a:pt x="252" y="292"/>
                  <a:pt x="255" y="294"/>
                  <a:pt x="258" y="294"/>
                </a:cubicBezTo>
                <a:close/>
                <a:moveTo>
                  <a:pt x="278" y="294"/>
                </a:moveTo>
                <a:cubicBezTo>
                  <a:pt x="281" y="294"/>
                  <a:pt x="284" y="291"/>
                  <a:pt x="284" y="289"/>
                </a:cubicBezTo>
                <a:cubicBezTo>
                  <a:pt x="284" y="286"/>
                  <a:pt x="281" y="283"/>
                  <a:pt x="278" y="283"/>
                </a:cubicBezTo>
                <a:cubicBezTo>
                  <a:pt x="275" y="283"/>
                  <a:pt x="273" y="286"/>
                  <a:pt x="273" y="289"/>
                </a:cubicBezTo>
                <a:cubicBezTo>
                  <a:pt x="273" y="291"/>
                  <a:pt x="275" y="294"/>
                  <a:pt x="278" y="294"/>
                </a:cubicBezTo>
                <a:close/>
                <a:moveTo>
                  <a:pt x="299" y="294"/>
                </a:moveTo>
                <a:cubicBezTo>
                  <a:pt x="302" y="294"/>
                  <a:pt x="304" y="291"/>
                  <a:pt x="304" y="289"/>
                </a:cubicBezTo>
                <a:cubicBezTo>
                  <a:pt x="304" y="286"/>
                  <a:pt x="302" y="283"/>
                  <a:pt x="299" y="283"/>
                </a:cubicBezTo>
                <a:cubicBezTo>
                  <a:pt x="296" y="283"/>
                  <a:pt x="294" y="286"/>
                  <a:pt x="294" y="289"/>
                </a:cubicBezTo>
                <a:cubicBezTo>
                  <a:pt x="294" y="291"/>
                  <a:pt x="296" y="294"/>
                  <a:pt x="299" y="294"/>
                </a:cubicBezTo>
                <a:close/>
                <a:moveTo>
                  <a:pt x="319" y="293"/>
                </a:moveTo>
                <a:cubicBezTo>
                  <a:pt x="322" y="293"/>
                  <a:pt x="324" y="291"/>
                  <a:pt x="324" y="289"/>
                </a:cubicBezTo>
                <a:cubicBezTo>
                  <a:pt x="324" y="286"/>
                  <a:pt x="322" y="284"/>
                  <a:pt x="319" y="284"/>
                </a:cubicBezTo>
                <a:cubicBezTo>
                  <a:pt x="317" y="284"/>
                  <a:pt x="315" y="286"/>
                  <a:pt x="315" y="289"/>
                </a:cubicBezTo>
                <a:cubicBezTo>
                  <a:pt x="315" y="291"/>
                  <a:pt x="317" y="293"/>
                  <a:pt x="319" y="293"/>
                </a:cubicBezTo>
                <a:close/>
                <a:moveTo>
                  <a:pt x="340" y="292"/>
                </a:moveTo>
                <a:cubicBezTo>
                  <a:pt x="342" y="292"/>
                  <a:pt x="344" y="291"/>
                  <a:pt x="344" y="289"/>
                </a:cubicBezTo>
                <a:cubicBezTo>
                  <a:pt x="344" y="286"/>
                  <a:pt x="342" y="285"/>
                  <a:pt x="340" y="285"/>
                </a:cubicBezTo>
                <a:cubicBezTo>
                  <a:pt x="338" y="285"/>
                  <a:pt x="336" y="286"/>
                  <a:pt x="336" y="289"/>
                </a:cubicBezTo>
                <a:cubicBezTo>
                  <a:pt x="336" y="291"/>
                  <a:pt x="338" y="292"/>
                  <a:pt x="340" y="292"/>
                </a:cubicBezTo>
                <a:close/>
                <a:moveTo>
                  <a:pt x="360" y="292"/>
                </a:moveTo>
                <a:cubicBezTo>
                  <a:pt x="362" y="292"/>
                  <a:pt x="364" y="290"/>
                  <a:pt x="364" y="289"/>
                </a:cubicBezTo>
                <a:cubicBezTo>
                  <a:pt x="364" y="287"/>
                  <a:pt x="362" y="285"/>
                  <a:pt x="360" y="285"/>
                </a:cubicBezTo>
                <a:cubicBezTo>
                  <a:pt x="359" y="285"/>
                  <a:pt x="357" y="287"/>
                  <a:pt x="357" y="289"/>
                </a:cubicBezTo>
                <a:cubicBezTo>
                  <a:pt x="357" y="290"/>
                  <a:pt x="359" y="292"/>
                  <a:pt x="360" y="292"/>
                </a:cubicBezTo>
                <a:close/>
                <a:moveTo>
                  <a:pt x="381" y="291"/>
                </a:moveTo>
                <a:cubicBezTo>
                  <a:pt x="382" y="291"/>
                  <a:pt x="384" y="290"/>
                  <a:pt x="384" y="289"/>
                </a:cubicBezTo>
                <a:cubicBezTo>
                  <a:pt x="384" y="287"/>
                  <a:pt x="382" y="286"/>
                  <a:pt x="381" y="286"/>
                </a:cubicBezTo>
                <a:cubicBezTo>
                  <a:pt x="380" y="286"/>
                  <a:pt x="378" y="287"/>
                  <a:pt x="378" y="289"/>
                </a:cubicBezTo>
                <a:cubicBezTo>
                  <a:pt x="378" y="290"/>
                  <a:pt x="380" y="291"/>
                  <a:pt x="381" y="291"/>
                </a:cubicBezTo>
                <a:close/>
                <a:moveTo>
                  <a:pt x="402" y="290"/>
                </a:moveTo>
                <a:cubicBezTo>
                  <a:pt x="403" y="290"/>
                  <a:pt x="403" y="290"/>
                  <a:pt x="403" y="289"/>
                </a:cubicBezTo>
                <a:cubicBezTo>
                  <a:pt x="403" y="288"/>
                  <a:pt x="403" y="287"/>
                  <a:pt x="402" y="287"/>
                </a:cubicBezTo>
                <a:cubicBezTo>
                  <a:pt x="401" y="287"/>
                  <a:pt x="400" y="288"/>
                  <a:pt x="400" y="289"/>
                </a:cubicBezTo>
                <a:cubicBezTo>
                  <a:pt x="400" y="290"/>
                  <a:pt x="401" y="290"/>
                  <a:pt x="402" y="290"/>
                </a:cubicBezTo>
                <a:close/>
                <a:moveTo>
                  <a:pt x="422" y="290"/>
                </a:moveTo>
                <a:cubicBezTo>
                  <a:pt x="423" y="290"/>
                  <a:pt x="423" y="289"/>
                  <a:pt x="423" y="289"/>
                </a:cubicBezTo>
                <a:cubicBezTo>
                  <a:pt x="423" y="288"/>
                  <a:pt x="423" y="287"/>
                  <a:pt x="422" y="287"/>
                </a:cubicBezTo>
                <a:cubicBezTo>
                  <a:pt x="422" y="287"/>
                  <a:pt x="421" y="288"/>
                  <a:pt x="421" y="289"/>
                </a:cubicBezTo>
                <a:cubicBezTo>
                  <a:pt x="421" y="289"/>
                  <a:pt x="422" y="290"/>
                  <a:pt x="422" y="290"/>
                </a:cubicBezTo>
                <a:close/>
                <a:moveTo>
                  <a:pt x="443" y="289"/>
                </a:moveTo>
                <a:cubicBezTo>
                  <a:pt x="443" y="289"/>
                  <a:pt x="443" y="289"/>
                  <a:pt x="443" y="289"/>
                </a:cubicBezTo>
                <a:cubicBezTo>
                  <a:pt x="443" y="288"/>
                  <a:pt x="443" y="288"/>
                  <a:pt x="443" y="288"/>
                </a:cubicBezTo>
                <a:cubicBezTo>
                  <a:pt x="442" y="288"/>
                  <a:pt x="442" y="288"/>
                  <a:pt x="442" y="289"/>
                </a:cubicBezTo>
                <a:cubicBezTo>
                  <a:pt x="442" y="289"/>
                  <a:pt x="442" y="289"/>
                  <a:pt x="443" y="289"/>
                </a:cubicBezTo>
                <a:close/>
                <a:moveTo>
                  <a:pt x="463" y="289"/>
                </a:moveTo>
                <a:cubicBezTo>
                  <a:pt x="463" y="289"/>
                  <a:pt x="464" y="289"/>
                  <a:pt x="464" y="289"/>
                </a:cubicBezTo>
                <a:cubicBezTo>
                  <a:pt x="464" y="288"/>
                  <a:pt x="463" y="288"/>
                  <a:pt x="463" y="288"/>
                </a:cubicBezTo>
                <a:cubicBezTo>
                  <a:pt x="463" y="288"/>
                  <a:pt x="463" y="288"/>
                  <a:pt x="463" y="289"/>
                </a:cubicBezTo>
                <a:cubicBezTo>
                  <a:pt x="463" y="289"/>
                  <a:pt x="463" y="289"/>
                  <a:pt x="463" y="289"/>
                </a:cubicBezTo>
                <a:close/>
                <a:moveTo>
                  <a:pt x="62" y="309"/>
                </a:moveTo>
                <a:cubicBezTo>
                  <a:pt x="62" y="309"/>
                  <a:pt x="62" y="309"/>
                  <a:pt x="62" y="309"/>
                </a:cubicBezTo>
                <a:cubicBezTo>
                  <a:pt x="62" y="309"/>
                  <a:pt x="62" y="309"/>
                  <a:pt x="62" y="309"/>
                </a:cubicBezTo>
                <a:cubicBezTo>
                  <a:pt x="62" y="309"/>
                  <a:pt x="62" y="309"/>
                  <a:pt x="62" y="309"/>
                </a:cubicBezTo>
                <a:cubicBezTo>
                  <a:pt x="62" y="309"/>
                  <a:pt x="62" y="309"/>
                  <a:pt x="62" y="309"/>
                </a:cubicBezTo>
                <a:close/>
                <a:moveTo>
                  <a:pt x="83" y="310"/>
                </a:moveTo>
                <a:cubicBezTo>
                  <a:pt x="83" y="310"/>
                  <a:pt x="83" y="309"/>
                  <a:pt x="83" y="309"/>
                </a:cubicBezTo>
                <a:cubicBezTo>
                  <a:pt x="83" y="309"/>
                  <a:pt x="83" y="309"/>
                  <a:pt x="83" y="309"/>
                </a:cubicBezTo>
                <a:cubicBezTo>
                  <a:pt x="82" y="309"/>
                  <a:pt x="82" y="309"/>
                  <a:pt x="82" y="309"/>
                </a:cubicBezTo>
                <a:cubicBezTo>
                  <a:pt x="82" y="309"/>
                  <a:pt x="82" y="310"/>
                  <a:pt x="83" y="310"/>
                </a:cubicBezTo>
                <a:close/>
                <a:moveTo>
                  <a:pt x="103" y="310"/>
                </a:moveTo>
                <a:cubicBezTo>
                  <a:pt x="104" y="310"/>
                  <a:pt x="104" y="310"/>
                  <a:pt x="104" y="309"/>
                </a:cubicBezTo>
                <a:cubicBezTo>
                  <a:pt x="104" y="309"/>
                  <a:pt x="104" y="308"/>
                  <a:pt x="103" y="308"/>
                </a:cubicBezTo>
                <a:cubicBezTo>
                  <a:pt x="103" y="308"/>
                  <a:pt x="102" y="309"/>
                  <a:pt x="102" y="309"/>
                </a:cubicBezTo>
                <a:cubicBezTo>
                  <a:pt x="102" y="310"/>
                  <a:pt x="103" y="310"/>
                  <a:pt x="103" y="310"/>
                </a:cubicBezTo>
                <a:close/>
                <a:moveTo>
                  <a:pt x="124" y="311"/>
                </a:moveTo>
                <a:cubicBezTo>
                  <a:pt x="125" y="311"/>
                  <a:pt x="125" y="310"/>
                  <a:pt x="125" y="309"/>
                </a:cubicBezTo>
                <a:cubicBezTo>
                  <a:pt x="125" y="308"/>
                  <a:pt x="125" y="308"/>
                  <a:pt x="124" y="308"/>
                </a:cubicBezTo>
                <a:cubicBezTo>
                  <a:pt x="123" y="308"/>
                  <a:pt x="122" y="308"/>
                  <a:pt x="122" y="309"/>
                </a:cubicBezTo>
                <a:cubicBezTo>
                  <a:pt x="122" y="310"/>
                  <a:pt x="123" y="311"/>
                  <a:pt x="124" y="311"/>
                </a:cubicBezTo>
                <a:close/>
                <a:moveTo>
                  <a:pt x="144" y="311"/>
                </a:moveTo>
                <a:cubicBezTo>
                  <a:pt x="146" y="311"/>
                  <a:pt x="147" y="310"/>
                  <a:pt x="147" y="309"/>
                </a:cubicBezTo>
                <a:cubicBezTo>
                  <a:pt x="147" y="308"/>
                  <a:pt x="146" y="307"/>
                  <a:pt x="144" y="307"/>
                </a:cubicBezTo>
                <a:cubicBezTo>
                  <a:pt x="143" y="307"/>
                  <a:pt x="142" y="308"/>
                  <a:pt x="142" y="309"/>
                </a:cubicBezTo>
                <a:cubicBezTo>
                  <a:pt x="142" y="310"/>
                  <a:pt x="143" y="311"/>
                  <a:pt x="144" y="311"/>
                </a:cubicBezTo>
                <a:close/>
                <a:moveTo>
                  <a:pt x="165" y="312"/>
                </a:moveTo>
                <a:cubicBezTo>
                  <a:pt x="166" y="312"/>
                  <a:pt x="168" y="311"/>
                  <a:pt x="168" y="309"/>
                </a:cubicBezTo>
                <a:cubicBezTo>
                  <a:pt x="168" y="308"/>
                  <a:pt x="166" y="307"/>
                  <a:pt x="165" y="307"/>
                </a:cubicBezTo>
                <a:cubicBezTo>
                  <a:pt x="164" y="307"/>
                  <a:pt x="162" y="308"/>
                  <a:pt x="162" y="309"/>
                </a:cubicBezTo>
                <a:cubicBezTo>
                  <a:pt x="162" y="311"/>
                  <a:pt x="164" y="312"/>
                  <a:pt x="165" y="312"/>
                </a:cubicBezTo>
                <a:close/>
                <a:moveTo>
                  <a:pt x="186" y="312"/>
                </a:moveTo>
                <a:cubicBezTo>
                  <a:pt x="187" y="312"/>
                  <a:pt x="189" y="311"/>
                  <a:pt x="189" y="309"/>
                </a:cubicBezTo>
                <a:cubicBezTo>
                  <a:pt x="189" y="307"/>
                  <a:pt x="187" y="306"/>
                  <a:pt x="186" y="306"/>
                </a:cubicBezTo>
                <a:cubicBezTo>
                  <a:pt x="184" y="306"/>
                  <a:pt x="183" y="307"/>
                  <a:pt x="183" y="309"/>
                </a:cubicBezTo>
                <a:cubicBezTo>
                  <a:pt x="183" y="311"/>
                  <a:pt x="184" y="312"/>
                  <a:pt x="186" y="312"/>
                </a:cubicBezTo>
                <a:close/>
                <a:moveTo>
                  <a:pt x="206" y="312"/>
                </a:moveTo>
                <a:cubicBezTo>
                  <a:pt x="208" y="312"/>
                  <a:pt x="210" y="311"/>
                  <a:pt x="210" y="309"/>
                </a:cubicBezTo>
                <a:cubicBezTo>
                  <a:pt x="210" y="307"/>
                  <a:pt x="208" y="306"/>
                  <a:pt x="206" y="306"/>
                </a:cubicBezTo>
                <a:cubicBezTo>
                  <a:pt x="204" y="306"/>
                  <a:pt x="203" y="307"/>
                  <a:pt x="203" y="309"/>
                </a:cubicBezTo>
                <a:cubicBezTo>
                  <a:pt x="203" y="311"/>
                  <a:pt x="204" y="312"/>
                  <a:pt x="206" y="312"/>
                </a:cubicBezTo>
                <a:close/>
                <a:moveTo>
                  <a:pt x="227" y="313"/>
                </a:moveTo>
                <a:cubicBezTo>
                  <a:pt x="229" y="313"/>
                  <a:pt x="230" y="311"/>
                  <a:pt x="230" y="309"/>
                </a:cubicBezTo>
                <a:cubicBezTo>
                  <a:pt x="230" y="307"/>
                  <a:pt x="229" y="306"/>
                  <a:pt x="227" y="306"/>
                </a:cubicBezTo>
                <a:cubicBezTo>
                  <a:pt x="225" y="306"/>
                  <a:pt x="223" y="307"/>
                  <a:pt x="223" y="309"/>
                </a:cubicBezTo>
                <a:cubicBezTo>
                  <a:pt x="223" y="311"/>
                  <a:pt x="225" y="313"/>
                  <a:pt x="227" y="313"/>
                </a:cubicBezTo>
                <a:close/>
                <a:moveTo>
                  <a:pt x="247" y="313"/>
                </a:moveTo>
                <a:cubicBezTo>
                  <a:pt x="249" y="313"/>
                  <a:pt x="251" y="311"/>
                  <a:pt x="251" y="309"/>
                </a:cubicBezTo>
                <a:cubicBezTo>
                  <a:pt x="251" y="307"/>
                  <a:pt x="249" y="305"/>
                  <a:pt x="247" y="305"/>
                </a:cubicBezTo>
                <a:cubicBezTo>
                  <a:pt x="245" y="305"/>
                  <a:pt x="244" y="307"/>
                  <a:pt x="244" y="309"/>
                </a:cubicBezTo>
                <a:cubicBezTo>
                  <a:pt x="244" y="311"/>
                  <a:pt x="245" y="313"/>
                  <a:pt x="247" y="313"/>
                </a:cubicBezTo>
                <a:close/>
                <a:moveTo>
                  <a:pt x="268" y="313"/>
                </a:moveTo>
                <a:cubicBezTo>
                  <a:pt x="270" y="313"/>
                  <a:pt x="271" y="311"/>
                  <a:pt x="271" y="309"/>
                </a:cubicBezTo>
                <a:cubicBezTo>
                  <a:pt x="271" y="307"/>
                  <a:pt x="270" y="306"/>
                  <a:pt x="268" y="306"/>
                </a:cubicBezTo>
                <a:cubicBezTo>
                  <a:pt x="266" y="306"/>
                  <a:pt x="264" y="307"/>
                  <a:pt x="264" y="309"/>
                </a:cubicBezTo>
                <a:cubicBezTo>
                  <a:pt x="264" y="311"/>
                  <a:pt x="266" y="313"/>
                  <a:pt x="268" y="313"/>
                </a:cubicBezTo>
                <a:close/>
                <a:moveTo>
                  <a:pt x="288" y="312"/>
                </a:moveTo>
                <a:cubicBezTo>
                  <a:pt x="290" y="312"/>
                  <a:pt x="292" y="311"/>
                  <a:pt x="292" y="309"/>
                </a:cubicBezTo>
                <a:cubicBezTo>
                  <a:pt x="292" y="307"/>
                  <a:pt x="290" y="306"/>
                  <a:pt x="288" y="306"/>
                </a:cubicBezTo>
                <a:cubicBezTo>
                  <a:pt x="287" y="306"/>
                  <a:pt x="285" y="307"/>
                  <a:pt x="285" y="309"/>
                </a:cubicBezTo>
                <a:cubicBezTo>
                  <a:pt x="285" y="311"/>
                  <a:pt x="287" y="312"/>
                  <a:pt x="288" y="312"/>
                </a:cubicBezTo>
                <a:close/>
                <a:moveTo>
                  <a:pt x="309" y="312"/>
                </a:moveTo>
                <a:cubicBezTo>
                  <a:pt x="311" y="312"/>
                  <a:pt x="312" y="311"/>
                  <a:pt x="312" y="309"/>
                </a:cubicBezTo>
                <a:cubicBezTo>
                  <a:pt x="312" y="307"/>
                  <a:pt x="311" y="306"/>
                  <a:pt x="309" y="306"/>
                </a:cubicBezTo>
                <a:cubicBezTo>
                  <a:pt x="307" y="306"/>
                  <a:pt x="306" y="307"/>
                  <a:pt x="306" y="309"/>
                </a:cubicBezTo>
                <a:cubicBezTo>
                  <a:pt x="306" y="311"/>
                  <a:pt x="307" y="312"/>
                  <a:pt x="309" y="312"/>
                </a:cubicBezTo>
                <a:close/>
                <a:moveTo>
                  <a:pt x="330" y="312"/>
                </a:moveTo>
                <a:cubicBezTo>
                  <a:pt x="331" y="312"/>
                  <a:pt x="332" y="311"/>
                  <a:pt x="332" y="309"/>
                </a:cubicBezTo>
                <a:cubicBezTo>
                  <a:pt x="332" y="308"/>
                  <a:pt x="331" y="307"/>
                  <a:pt x="330" y="307"/>
                </a:cubicBezTo>
                <a:cubicBezTo>
                  <a:pt x="328" y="307"/>
                  <a:pt x="327" y="308"/>
                  <a:pt x="327" y="309"/>
                </a:cubicBezTo>
                <a:cubicBezTo>
                  <a:pt x="327" y="311"/>
                  <a:pt x="328" y="312"/>
                  <a:pt x="330" y="312"/>
                </a:cubicBezTo>
                <a:close/>
                <a:moveTo>
                  <a:pt x="350" y="311"/>
                </a:moveTo>
                <a:cubicBezTo>
                  <a:pt x="351" y="311"/>
                  <a:pt x="352" y="310"/>
                  <a:pt x="352" y="309"/>
                </a:cubicBezTo>
                <a:cubicBezTo>
                  <a:pt x="352" y="308"/>
                  <a:pt x="351" y="307"/>
                  <a:pt x="350" y="307"/>
                </a:cubicBezTo>
                <a:cubicBezTo>
                  <a:pt x="349" y="307"/>
                  <a:pt x="348" y="308"/>
                  <a:pt x="348" y="309"/>
                </a:cubicBezTo>
                <a:cubicBezTo>
                  <a:pt x="348" y="310"/>
                  <a:pt x="349" y="311"/>
                  <a:pt x="350" y="311"/>
                </a:cubicBezTo>
                <a:close/>
                <a:moveTo>
                  <a:pt x="371" y="311"/>
                </a:moveTo>
                <a:cubicBezTo>
                  <a:pt x="372" y="311"/>
                  <a:pt x="372" y="310"/>
                  <a:pt x="372" y="309"/>
                </a:cubicBezTo>
                <a:cubicBezTo>
                  <a:pt x="372" y="308"/>
                  <a:pt x="372" y="308"/>
                  <a:pt x="371" y="308"/>
                </a:cubicBezTo>
                <a:cubicBezTo>
                  <a:pt x="370" y="308"/>
                  <a:pt x="369" y="308"/>
                  <a:pt x="369" y="309"/>
                </a:cubicBezTo>
                <a:cubicBezTo>
                  <a:pt x="369" y="310"/>
                  <a:pt x="370" y="311"/>
                  <a:pt x="371" y="311"/>
                </a:cubicBezTo>
                <a:close/>
                <a:moveTo>
                  <a:pt x="391" y="310"/>
                </a:moveTo>
                <a:cubicBezTo>
                  <a:pt x="392" y="310"/>
                  <a:pt x="392" y="310"/>
                  <a:pt x="392" y="309"/>
                </a:cubicBezTo>
                <a:cubicBezTo>
                  <a:pt x="392" y="309"/>
                  <a:pt x="392" y="308"/>
                  <a:pt x="391" y="308"/>
                </a:cubicBezTo>
                <a:cubicBezTo>
                  <a:pt x="391" y="308"/>
                  <a:pt x="390" y="309"/>
                  <a:pt x="390" y="309"/>
                </a:cubicBezTo>
                <a:cubicBezTo>
                  <a:pt x="390" y="310"/>
                  <a:pt x="391" y="310"/>
                  <a:pt x="391" y="310"/>
                </a:cubicBezTo>
                <a:close/>
                <a:moveTo>
                  <a:pt x="412" y="310"/>
                </a:moveTo>
                <a:cubicBezTo>
                  <a:pt x="412" y="310"/>
                  <a:pt x="412" y="309"/>
                  <a:pt x="412" y="309"/>
                </a:cubicBezTo>
                <a:cubicBezTo>
                  <a:pt x="412" y="309"/>
                  <a:pt x="412" y="309"/>
                  <a:pt x="412" y="309"/>
                </a:cubicBezTo>
                <a:cubicBezTo>
                  <a:pt x="412" y="309"/>
                  <a:pt x="411" y="309"/>
                  <a:pt x="411" y="309"/>
                </a:cubicBezTo>
                <a:cubicBezTo>
                  <a:pt x="411" y="309"/>
                  <a:pt x="412" y="310"/>
                  <a:pt x="412" y="310"/>
                </a:cubicBezTo>
                <a:close/>
                <a:moveTo>
                  <a:pt x="432" y="309"/>
                </a:moveTo>
                <a:cubicBezTo>
                  <a:pt x="433" y="309"/>
                  <a:pt x="433" y="309"/>
                  <a:pt x="433" y="309"/>
                </a:cubicBezTo>
                <a:cubicBezTo>
                  <a:pt x="433" y="309"/>
                  <a:pt x="433" y="309"/>
                  <a:pt x="432" y="309"/>
                </a:cubicBezTo>
                <a:cubicBezTo>
                  <a:pt x="432" y="309"/>
                  <a:pt x="432" y="309"/>
                  <a:pt x="432" y="309"/>
                </a:cubicBezTo>
                <a:cubicBezTo>
                  <a:pt x="432" y="309"/>
                  <a:pt x="432" y="309"/>
                  <a:pt x="432" y="309"/>
                </a:cubicBezTo>
                <a:close/>
                <a:moveTo>
                  <a:pt x="93" y="330"/>
                </a:moveTo>
                <a:cubicBezTo>
                  <a:pt x="93" y="330"/>
                  <a:pt x="93" y="330"/>
                  <a:pt x="93" y="330"/>
                </a:cubicBezTo>
                <a:cubicBezTo>
                  <a:pt x="93" y="330"/>
                  <a:pt x="93" y="330"/>
                  <a:pt x="93" y="330"/>
                </a:cubicBezTo>
                <a:cubicBezTo>
                  <a:pt x="93" y="330"/>
                  <a:pt x="93" y="330"/>
                  <a:pt x="93" y="330"/>
                </a:cubicBezTo>
                <a:cubicBezTo>
                  <a:pt x="93" y="330"/>
                  <a:pt x="93" y="330"/>
                  <a:pt x="93" y="330"/>
                </a:cubicBezTo>
                <a:close/>
                <a:moveTo>
                  <a:pt x="114" y="330"/>
                </a:moveTo>
                <a:cubicBezTo>
                  <a:pt x="114" y="330"/>
                  <a:pt x="114" y="330"/>
                  <a:pt x="114" y="330"/>
                </a:cubicBezTo>
                <a:cubicBezTo>
                  <a:pt x="114" y="329"/>
                  <a:pt x="114" y="329"/>
                  <a:pt x="114" y="329"/>
                </a:cubicBezTo>
                <a:cubicBezTo>
                  <a:pt x="113" y="329"/>
                  <a:pt x="113" y="329"/>
                  <a:pt x="113" y="330"/>
                </a:cubicBezTo>
                <a:cubicBezTo>
                  <a:pt x="113" y="330"/>
                  <a:pt x="113" y="330"/>
                  <a:pt x="114" y="330"/>
                </a:cubicBezTo>
                <a:close/>
                <a:moveTo>
                  <a:pt x="134" y="330"/>
                </a:moveTo>
                <a:cubicBezTo>
                  <a:pt x="135" y="330"/>
                  <a:pt x="135" y="330"/>
                  <a:pt x="135" y="330"/>
                </a:cubicBezTo>
                <a:cubicBezTo>
                  <a:pt x="135" y="329"/>
                  <a:pt x="135" y="329"/>
                  <a:pt x="134" y="329"/>
                </a:cubicBezTo>
                <a:cubicBezTo>
                  <a:pt x="134" y="329"/>
                  <a:pt x="133" y="329"/>
                  <a:pt x="133" y="330"/>
                </a:cubicBezTo>
                <a:cubicBezTo>
                  <a:pt x="133" y="330"/>
                  <a:pt x="134" y="330"/>
                  <a:pt x="134" y="330"/>
                </a:cubicBezTo>
                <a:close/>
                <a:moveTo>
                  <a:pt x="155" y="331"/>
                </a:moveTo>
                <a:cubicBezTo>
                  <a:pt x="155" y="331"/>
                  <a:pt x="156" y="330"/>
                  <a:pt x="156" y="330"/>
                </a:cubicBezTo>
                <a:cubicBezTo>
                  <a:pt x="156" y="329"/>
                  <a:pt x="155" y="329"/>
                  <a:pt x="155" y="329"/>
                </a:cubicBezTo>
                <a:cubicBezTo>
                  <a:pt x="154" y="329"/>
                  <a:pt x="154" y="329"/>
                  <a:pt x="154" y="330"/>
                </a:cubicBezTo>
                <a:cubicBezTo>
                  <a:pt x="154" y="330"/>
                  <a:pt x="154" y="331"/>
                  <a:pt x="155" y="331"/>
                </a:cubicBezTo>
                <a:close/>
                <a:moveTo>
                  <a:pt x="175" y="331"/>
                </a:moveTo>
                <a:cubicBezTo>
                  <a:pt x="176" y="331"/>
                  <a:pt x="177" y="330"/>
                  <a:pt x="177" y="330"/>
                </a:cubicBezTo>
                <a:cubicBezTo>
                  <a:pt x="177" y="329"/>
                  <a:pt x="176" y="328"/>
                  <a:pt x="175" y="328"/>
                </a:cubicBezTo>
                <a:cubicBezTo>
                  <a:pt x="175" y="328"/>
                  <a:pt x="174" y="329"/>
                  <a:pt x="174" y="330"/>
                </a:cubicBezTo>
                <a:cubicBezTo>
                  <a:pt x="174" y="330"/>
                  <a:pt x="175" y="331"/>
                  <a:pt x="175" y="331"/>
                </a:cubicBezTo>
                <a:close/>
                <a:moveTo>
                  <a:pt x="196" y="331"/>
                </a:moveTo>
                <a:cubicBezTo>
                  <a:pt x="197" y="331"/>
                  <a:pt x="198" y="331"/>
                  <a:pt x="198" y="330"/>
                </a:cubicBezTo>
                <a:cubicBezTo>
                  <a:pt x="198" y="329"/>
                  <a:pt x="197" y="328"/>
                  <a:pt x="196" y="328"/>
                </a:cubicBezTo>
                <a:cubicBezTo>
                  <a:pt x="195" y="328"/>
                  <a:pt x="194" y="329"/>
                  <a:pt x="194" y="330"/>
                </a:cubicBezTo>
                <a:cubicBezTo>
                  <a:pt x="194" y="331"/>
                  <a:pt x="195" y="331"/>
                  <a:pt x="196" y="331"/>
                </a:cubicBezTo>
                <a:close/>
                <a:moveTo>
                  <a:pt x="216" y="332"/>
                </a:moveTo>
                <a:cubicBezTo>
                  <a:pt x="218" y="332"/>
                  <a:pt x="218" y="331"/>
                  <a:pt x="218" y="330"/>
                </a:cubicBezTo>
                <a:cubicBezTo>
                  <a:pt x="218" y="329"/>
                  <a:pt x="218" y="328"/>
                  <a:pt x="216" y="328"/>
                </a:cubicBezTo>
                <a:cubicBezTo>
                  <a:pt x="215" y="328"/>
                  <a:pt x="214" y="329"/>
                  <a:pt x="214" y="330"/>
                </a:cubicBezTo>
                <a:cubicBezTo>
                  <a:pt x="214" y="331"/>
                  <a:pt x="215" y="332"/>
                  <a:pt x="216" y="332"/>
                </a:cubicBezTo>
                <a:close/>
                <a:moveTo>
                  <a:pt x="237" y="332"/>
                </a:moveTo>
                <a:cubicBezTo>
                  <a:pt x="238" y="332"/>
                  <a:pt x="239" y="331"/>
                  <a:pt x="239" y="330"/>
                </a:cubicBezTo>
                <a:cubicBezTo>
                  <a:pt x="239" y="329"/>
                  <a:pt x="238" y="328"/>
                  <a:pt x="237" y="328"/>
                </a:cubicBezTo>
                <a:cubicBezTo>
                  <a:pt x="236" y="328"/>
                  <a:pt x="235" y="329"/>
                  <a:pt x="235" y="330"/>
                </a:cubicBezTo>
                <a:cubicBezTo>
                  <a:pt x="235" y="331"/>
                  <a:pt x="236" y="332"/>
                  <a:pt x="237" y="332"/>
                </a:cubicBezTo>
                <a:close/>
                <a:moveTo>
                  <a:pt x="258" y="332"/>
                </a:moveTo>
                <a:cubicBezTo>
                  <a:pt x="259" y="332"/>
                  <a:pt x="260" y="331"/>
                  <a:pt x="260" y="330"/>
                </a:cubicBezTo>
                <a:cubicBezTo>
                  <a:pt x="260" y="328"/>
                  <a:pt x="259" y="328"/>
                  <a:pt x="258" y="328"/>
                </a:cubicBezTo>
                <a:cubicBezTo>
                  <a:pt x="256" y="328"/>
                  <a:pt x="255" y="328"/>
                  <a:pt x="255" y="330"/>
                </a:cubicBezTo>
                <a:cubicBezTo>
                  <a:pt x="255" y="331"/>
                  <a:pt x="256" y="332"/>
                  <a:pt x="258" y="332"/>
                </a:cubicBezTo>
                <a:close/>
                <a:moveTo>
                  <a:pt x="278" y="332"/>
                </a:moveTo>
                <a:cubicBezTo>
                  <a:pt x="279" y="332"/>
                  <a:pt x="280" y="331"/>
                  <a:pt x="280" y="330"/>
                </a:cubicBezTo>
                <a:cubicBezTo>
                  <a:pt x="280" y="329"/>
                  <a:pt x="279" y="328"/>
                  <a:pt x="278" y="328"/>
                </a:cubicBezTo>
                <a:cubicBezTo>
                  <a:pt x="277" y="328"/>
                  <a:pt x="276" y="329"/>
                  <a:pt x="276" y="330"/>
                </a:cubicBezTo>
                <a:cubicBezTo>
                  <a:pt x="276" y="331"/>
                  <a:pt x="277" y="332"/>
                  <a:pt x="278" y="332"/>
                </a:cubicBezTo>
                <a:close/>
                <a:moveTo>
                  <a:pt x="299" y="332"/>
                </a:moveTo>
                <a:cubicBezTo>
                  <a:pt x="300" y="332"/>
                  <a:pt x="301" y="331"/>
                  <a:pt x="301" y="330"/>
                </a:cubicBezTo>
                <a:cubicBezTo>
                  <a:pt x="301" y="329"/>
                  <a:pt x="300" y="328"/>
                  <a:pt x="299" y="328"/>
                </a:cubicBezTo>
                <a:cubicBezTo>
                  <a:pt x="298" y="328"/>
                  <a:pt x="297" y="329"/>
                  <a:pt x="297" y="330"/>
                </a:cubicBezTo>
                <a:cubicBezTo>
                  <a:pt x="297" y="331"/>
                  <a:pt x="298" y="332"/>
                  <a:pt x="299" y="332"/>
                </a:cubicBezTo>
                <a:close/>
                <a:moveTo>
                  <a:pt x="319" y="331"/>
                </a:moveTo>
                <a:cubicBezTo>
                  <a:pt x="320" y="331"/>
                  <a:pt x="321" y="331"/>
                  <a:pt x="321" y="330"/>
                </a:cubicBezTo>
                <a:cubicBezTo>
                  <a:pt x="321" y="329"/>
                  <a:pt x="320" y="328"/>
                  <a:pt x="319" y="328"/>
                </a:cubicBezTo>
                <a:cubicBezTo>
                  <a:pt x="318" y="328"/>
                  <a:pt x="318" y="329"/>
                  <a:pt x="318" y="330"/>
                </a:cubicBezTo>
                <a:cubicBezTo>
                  <a:pt x="318" y="331"/>
                  <a:pt x="318" y="331"/>
                  <a:pt x="319" y="331"/>
                </a:cubicBezTo>
                <a:close/>
                <a:moveTo>
                  <a:pt x="340" y="331"/>
                </a:moveTo>
                <a:cubicBezTo>
                  <a:pt x="341" y="331"/>
                  <a:pt x="341" y="330"/>
                  <a:pt x="341" y="330"/>
                </a:cubicBezTo>
                <a:cubicBezTo>
                  <a:pt x="341" y="329"/>
                  <a:pt x="341" y="328"/>
                  <a:pt x="340" y="328"/>
                </a:cubicBezTo>
                <a:cubicBezTo>
                  <a:pt x="339" y="328"/>
                  <a:pt x="338" y="329"/>
                  <a:pt x="338" y="330"/>
                </a:cubicBezTo>
                <a:cubicBezTo>
                  <a:pt x="338" y="330"/>
                  <a:pt x="339" y="331"/>
                  <a:pt x="340" y="331"/>
                </a:cubicBezTo>
                <a:close/>
                <a:moveTo>
                  <a:pt x="360" y="331"/>
                </a:moveTo>
                <a:cubicBezTo>
                  <a:pt x="361" y="331"/>
                  <a:pt x="362" y="330"/>
                  <a:pt x="362" y="330"/>
                </a:cubicBezTo>
                <a:cubicBezTo>
                  <a:pt x="362" y="329"/>
                  <a:pt x="361" y="329"/>
                  <a:pt x="360" y="329"/>
                </a:cubicBezTo>
                <a:cubicBezTo>
                  <a:pt x="360" y="329"/>
                  <a:pt x="359" y="329"/>
                  <a:pt x="359" y="330"/>
                </a:cubicBezTo>
                <a:cubicBezTo>
                  <a:pt x="359" y="330"/>
                  <a:pt x="360" y="331"/>
                  <a:pt x="360" y="331"/>
                </a:cubicBezTo>
                <a:close/>
                <a:moveTo>
                  <a:pt x="381" y="330"/>
                </a:moveTo>
                <a:cubicBezTo>
                  <a:pt x="381" y="330"/>
                  <a:pt x="382" y="330"/>
                  <a:pt x="382" y="330"/>
                </a:cubicBezTo>
                <a:cubicBezTo>
                  <a:pt x="382" y="329"/>
                  <a:pt x="381" y="329"/>
                  <a:pt x="381" y="329"/>
                </a:cubicBezTo>
                <a:cubicBezTo>
                  <a:pt x="381" y="329"/>
                  <a:pt x="380" y="329"/>
                  <a:pt x="380" y="330"/>
                </a:cubicBezTo>
                <a:cubicBezTo>
                  <a:pt x="380" y="330"/>
                  <a:pt x="381" y="330"/>
                  <a:pt x="381" y="330"/>
                </a:cubicBezTo>
                <a:close/>
                <a:moveTo>
                  <a:pt x="402" y="330"/>
                </a:moveTo>
                <a:cubicBezTo>
                  <a:pt x="402" y="330"/>
                  <a:pt x="402" y="330"/>
                  <a:pt x="402" y="330"/>
                </a:cubicBezTo>
                <a:cubicBezTo>
                  <a:pt x="402" y="329"/>
                  <a:pt x="402" y="329"/>
                  <a:pt x="402" y="329"/>
                </a:cubicBezTo>
                <a:cubicBezTo>
                  <a:pt x="401" y="329"/>
                  <a:pt x="401" y="329"/>
                  <a:pt x="401" y="330"/>
                </a:cubicBezTo>
                <a:cubicBezTo>
                  <a:pt x="401" y="330"/>
                  <a:pt x="401" y="330"/>
                  <a:pt x="402" y="330"/>
                </a:cubicBezTo>
                <a:close/>
                <a:moveTo>
                  <a:pt x="422" y="330"/>
                </a:moveTo>
                <a:cubicBezTo>
                  <a:pt x="422" y="330"/>
                  <a:pt x="422" y="330"/>
                  <a:pt x="422" y="330"/>
                </a:cubicBezTo>
                <a:cubicBezTo>
                  <a:pt x="422" y="330"/>
                  <a:pt x="422" y="330"/>
                  <a:pt x="422" y="330"/>
                </a:cubicBezTo>
                <a:cubicBezTo>
                  <a:pt x="422" y="330"/>
                  <a:pt x="422" y="330"/>
                  <a:pt x="422" y="330"/>
                </a:cubicBezTo>
                <a:cubicBezTo>
                  <a:pt x="422" y="330"/>
                  <a:pt x="422" y="330"/>
                  <a:pt x="422" y="330"/>
                </a:cubicBezTo>
                <a:close/>
                <a:moveTo>
                  <a:pt x="124" y="350"/>
                </a:moveTo>
                <a:cubicBezTo>
                  <a:pt x="124" y="350"/>
                  <a:pt x="124" y="350"/>
                  <a:pt x="124" y="350"/>
                </a:cubicBezTo>
                <a:cubicBezTo>
                  <a:pt x="124" y="350"/>
                  <a:pt x="124" y="350"/>
                  <a:pt x="124" y="350"/>
                </a:cubicBezTo>
                <a:cubicBezTo>
                  <a:pt x="124" y="350"/>
                  <a:pt x="124" y="350"/>
                  <a:pt x="124" y="350"/>
                </a:cubicBezTo>
                <a:cubicBezTo>
                  <a:pt x="124" y="350"/>
                  <a:pt x="124" y="350"/>
                  <a:pt x="124" y="350"/>
                </a:cubicBezTo>
                <a:close/>
                <a:moveTo>
                  <a:pt x="144" y="351"/>
                </a:moveTo>
                <a:cubicBezTo>
                  <a:pt x="145" y="351"/>
                  <a:pt x="145" y="350"/>
                  <a:pt x="145" y="350"/>
                </a:cubicBezTo>
                <a:cubicBezTo>
                  <a:pt x="145" y="350"/>
                  <a:pt x="145" y="350"/>
                  <a:pt x="144" y="350"/>
                </a:cubicBezTo>
                <a:cubicBezTo>
                  <a:pt x="144" y="350"/>
                  <a:pt x="144" y="350"/>
                  <a:pt x="144" y="350"/>
                </a:cubicBezTo>
                <a:cubicBezTo>
                  <a:pt x="144" y="350"/>
                  <a:pt x="144" y="351"/>
                  <a:pt x="144" y="351"/>
                </a:cubicBezTo>
                <a:close/>
                <a:moveTo>
                  <a:pt x="165" y="351"/>
                </a:moveTo>
                <a:cubicBezTo>
                  <a:pt x="165" y="351"/>
                  <a:pt x="166" y="351"/>
                  <a:pt x="166" y="350"/>
                </a:cubicBezTo>
                <a:cubicBezTo>
                  <a:pt x="166" y="350"/>
                  <a:pt x="165" y="350"/>
                  <a:pt x="165" y="350"/>
                </a:cubicBezTo>
                <a:cubicBezTo>
                  <a:pt x="165" y="350"/>
                  <a:pt x="164" y="350"/>
                  <a:pt x="164" y="350"/>
                </a:cubicBezTo>
                <a:cubicBezTo>
                  <a:pt x="164" y="351"/>
                  <a:pt x="165" y="351"/>
                  <a:pt x="165" y="351"/>
                </a:cubicBezTo>
                <a:close/>
                <a:moveTo>
                  <a:pt x="186" y="351"/>
                </a:moveTo>
                <a:cubicBezTo>
                  <a:pt x="186" y="351"/>
                  <a:pt x="186" y="351"/>
                  <a:pt x="186" y="350"/>
                </a:cubicBezTo>
                <a:cubicBezTo>
                  <a:pt x="186" y="350"/>
                  <a:pt x="186" y="350"/>
                  <a:pt x="186" y="350"/>
                </a:cubicBezTo>
                <a:cubicBezTo>
                  <a:pt x="185" y="350"/>
                  <a:pt x="185" y="350"/>
                  <a:pt x="185" y="350"/>
                </a:cubicBezTo>
                <a:cubicBezTo>
                  <a:pt x="185" y="351"/>
                  <a:pt x="185" y="351"/>
                  <a:pt x="186" y="351"/>
                </a:cubicBezTo>
                <a:close/>
                <a:moveTo>
                  <a:pt x="206" y="351"/>
                </a:moveTo>
                <a:cubicBezTo>
                  <a:pt x="207" y="351"/>
                  <a:pt x="207" y="351"/>
                  <a:pt x="207" y="350"/>
                </a:cubicBezTo>
                <a:cubicBezTo>
                  <a:pt x="207" y="350"/>
                  <a:pt x="207" y="349"/>
                  <a:pt x="206" y="349"/>
                </a:cubicBezTo>
                <a:cubicBezTo>
                  <a:pt x="206" y="349"/>
                  <a:pt x="205" y="350"/>
                  <a:pt x="205" y="350"/>
                </a:cubicBezTo>
                <a:cubicBezTo>
                  <a:pt x="205" y="351"/>
                  <a:pt x="206" y="351"/>
                  <a:pt x="206" y="351"/>
                </a:cubicBezTo>
                <a:close/>
                <a:moveTo>
                  <a:pt x="227" y="351"/>
                </a:moveTo>
                <a:cubicBezTo>
                  <a:pt x="227" y="351"/>
                  <a:pt x="228" y="351"/>
                  <a:pt x="228" y="350"/>
                </a:cubicBezTo>
                <a:cubicBezTo>
                  <a:pt x="228" y="350"/>
                  <a:pt x="227" y="349"/>
                  <a:pt x="227" y="349"/>
                </a:cubicBezTo>
                <a:cubicBezTo>
                  <a:pt x="226" y="349"/>
                  <a:pt x="226" y="350"/>
                  <a:pt x="226" y="350"/>
                </a:cubicBezTo>
                <a:cubicBezTo>
                  <a:pt x="226" y="351"/>
                  <a:pt x="226" y="351"/>
                  <a:pt x="227" y="351"/>
                </a:cubicBezTo>
                <a:close/>
                <a:moveTo>
                  <a:pt x="247" y="351"/>
                </a:moveTo>
                <a:cubicBezTo>
                  <a:pt x="248" y="351"/>
                  <a:pt x="248" y="351"/>
                  <a:pt x="248" y="350"/>
                </a:cubicBezTo>
                <a:cubicBezTo>
                  <a:pt x="248" y="350"/>
                  <a:pt x="248" y="349"/>
                  <a:pt x="247" y="349"/>
                </a:cubicBezTo>
                <a:cubicBezTo>
                  <a:pt x="247" y="349"/>
                  <a:pt x="246" y="350"/>
                  <a:pt x="246" y="350"/>
                </a:cubicBezTo>
                <a:cubicBezTo>
                  <a:pt x="246" y="351"/>
                  <a:pt x="247" y="351"/>
                  <a:pt x="247" y="351"/>
                </a:cubicBezTo>
                <a:close/>
                <a:moveTo>
                  <a:pt x="268" y="351"/>
                </a:moveTo>
                <a:cubicBezTo>
                  <a:pt x="268" y="351"/>
                  <a:pt x="269" y="351"/>
                  <a:pt x="269" y="350"/>
                </a:cubicBezTo>
                <a:cubicBezTo>
                  <a:pt x="269" y="350"/>
                  <a:pt x="268" y="349"/>
                  <a:pt x="268" y="349"/>
                </a:cubicBezTo>
                <a:cubicBezTo>
                  <a:pt x="267" y="349"/>
                  <a:pt x="267" y="350"/>
                  <a:pt x="267" y="350"/>
                </a:cubicBezTo>
                <a:cubicBezTo>
                  <a:pt x="267" y="351"/>
                  <a:pt x="267" y="351"/>
                  <a:pt x="268" y="351"/>
                </a:cubicBezTo>
                <a:close/>
                <a:moveTo>
                  <a:pt x="288" y="351"/>
                </a:moveTo>
                <a:cubicBezTo>
                  <a:pt x="289" y="351"/>
                  <a:pt x="289" y="351"/>
                  <a:pt x="289" y="350"/>
                </a:cubicBezTo>
                <a:cubicBezTo>
                  <a:pt x="289" y="350"/>
                  <a:pt x="289" y="349"/>
                  <a:pt x="288" y="349"/>
                </a:cubicBezTo>
                <a:cubicBezTo>
                  <a:pt x="288" y="349"/>
                  <a:pt x="288" y="350"/>
                  <a:pt x="288" y="350"/>
                </a:cubicBezTo>
                <a:cubicBezTo>
                  <a:pt x="288" y="351"/>
                  <a:pt x="288" y="351"/>
                  <a:pt x="288" y="351"/>
                </a:cubicBezTo>
                <a:close/>
                <a:moveTo>
                  <a:pt x="309" y="351"/>
                </a:moveTo>
                <a:cubicBezTo>
                  <a:pt x="309" y="351"/>
                  <a:pt x="310" y="351"/>
                  <a:pt x="310" y="350"/>
                </a:cubicBezTo>
                <a:cubicBezTo>
                  <a:pt x="310" y="350"/>
                  <a:pt x="309" y="350"/>
                  <a:pt x="309" y="350"/>
                </a:cubicBezTo>
                <a:cubicBezTo>
                  <a:pt x="309" y="350"/>
                  <a:pt x="308" y="350"/>
                  <a:pt x="308" y="350"/>
                </a:cubicBezTo>
                <a:cubicBezTo>
                  <a:pt x="308" y="351"/>
                  <a:pt x="309" y="351"/>
                  <a:pt x="309" y="351"/>
                </a:cubicBezTo>
                <a:close/>
                <a:moveTo>
                  <a:pt x="330" y="351"/>
                </a:moveTo>
                <a:cubicBezTo>
                  <a:pt x="330" y="351"/>
                  <a:pt x="330" y="351"/>
                  <a:pt x="330" y="350"/>
                </a:cubicBezTo>
                <a:cubicBezTo>
                  <a:pt x="330" y="350"/>
                  <a:pt x="330" y="350"/>
                  <a:pt x="330" y="350"/>
                </a:cubicBezTo>
                <a:cubicBezTo>
                  <a:pt x="329" y="350"/>
                  <a:pt x="329" y="350"/>
                  <a:pt x="329" y="350"/>
                </a:cubicBezTo>
                <a:cubicBezTo>
                  <a:pt x="329" y="351"/>
                  <a:pt x="329" y="351"/>
                  <a:pt x="330" y="351"/>
                </a:cubicBezTo>
                <a:close/>
                <a:moveTo>
                  <a:pt x="350" y="351"/>
                </a:moveTo>
                <a:cubicBezTo>
                  <a:pt x="350" y="351"/>
                  <a:pt x="351" y="350"/>
                  <a:pt x="351" y="350"/>
                </a:cubicBezTo>
                <a:cubicBezTo>
                  <a:pt x="351" y="350"/>
                  <a:pt x="350" y="350"/>
                  <a:pt x="350" y="350"/>
                </a:cubicBezTo>
                <a:cubicBezTo>
                  <a:pt x="350" y="350"/>
                  <a:pt x="350" y="350"/>
                  <a:pt x="350" y="350"/>
                </a:cubicBezTo>
                <a:cubicBezTo>
                  <a:pt x="350" y="350"/>
                  <a:pt x="350" y="351"/>
                  <a:pt x="350" y="351"/>
                </a:cubicBezTo>
                <a:close/>
                <a:moveTo>
                  <a:pt x="371" y="350"/>
                </a:moveTo>
                <a:cubicBezTo>
                  <a:pt x="371" y="350"/>
                  <a:pt x="371" y="350"/>
                  <a:pt x="371" y="350"/>
                </a:cubicBezTo>
                <a:cubicBezTo>
                  <a:pt x="371" y="350"/>
                  <a:pt x="371" y="350"/>
                  <a:pt x="371" y="350"/>
                </a:cubicBezTo>
                <a:cubicBezTo>
                  <a:pt x="371" y="350"/>
                  <a:pt x="371" y="350"/>
                  <a:pt x="371" y="350"/>
                </a:cubicBezTo>
                <a:cubicBezTo>
                  <a:pt x="371" y="350"/>
                  <a:pt x="371" y="350"/>
                  <a:pt x="371" y="350"/>
                </a:cubicBezTo>
                <a:close/>
                <a:moveTo>
                  <a:pt x="175" y="371"/>
                </a:moveTo>
                <a:cubicBezTo>
                  <a:pt x="175" y="371"/>
                  <a:pt x="175" y="371"/>
                  <a:pt x="175" y="371"/>
                </a:cubicBezTo>
                <a:cubicBezTo>
                  <a:pt x="175" y="371"/>
                  <a:pt x="175" y="371"/>
                  <a:pt x="175" y="371"/>
                </a:cubicBezTo>
                <a:cubicBezTo>
                  <a:pt x="175" y="371"/>
                  <a:pt x="175" y="371"/>
                  <a:pt x="175" y="371"/>
                </a:cubicBezTo>
                <a:cubicBezTo>
                  <a:pt x="175" y="371"/>
                  <a:pt x="175" y="371"/>
                  <a:pt x="175" y="371"/>
                </a:cubicBezTo>
                <a:close/>
                <a:moveTo>
                  <a:pt x="196" y="371"/>
                </a:moveTo>
                <a:cubicBezTo>
                  <a:pt x="196" y="371"/>
                  <a:pt x="196" y="371"/>
                  <a:pt x="196" y="371"/>
                </a:cubicBezTo>
                <a:cubicBezTo>
                  <a:pt x="196" y="371"/>
                  <a:pt x="196" y="371"/>
                  <a:pt x="196" y="371"/>
                </a:cubicBezTo>
                <a:cubicBezTo>
                  <a:pt x="196" y="371"/>
                  <a:pt x="196" y="371"/>
                  <a:pt x="196" y="371"/>
                </a:cubicBezTo>
                <a:cubicBezTo>
                  <a:pt x="196" y="371"/>
                  <a:pt x="196" y="371"/>
                  <a:pt x="196" y="371"/>
                </a:cubicBezTo>
                <a:close/>
                <a:moveTo>
                  <a:pt x="216" y="371"/>
                </a:moveTo>
                <a:cubicBezTo>
                  <a:pt x="217" y="371"/>
                  <a:pt x="217" y="371"/>
                  <a:pt x="217" y="371"/>
                </a:cubicBezTo>
                <a:cubicBezTo>
                  <a:pt x="217" y="371"/>
                  <a:pt x="217" y="371"/>
                  <a:pt x="216" y="371"/>
                </a:cubicBezTo>
                <a:cubicBezTo>
                  <a:pt x="216" y="371"/>
                  <a:pt x="216" y="371"/>
                  <a:pt x="216" y="371"/>
                </a:cubicBezTo>
                <a:cubicBezTo>
                  <a:pt x="216" y="371"/>
                  <a:pt x="216" y="371"/>
                  <a:pt x="216" y="371"/>
                </a:cubicBezTo>
                <a:close/>
                <a:moveTo>
                  <a:pt x="237" y="371"/>
                </a:moveTo>
                <a:cubicBezTo>
                  <a:pt x="237" y="371"/>
                  <a:pt x="237" y="371"/>
                  <a:pt x="237" y="371"/>
                </a:cubicBezTo>
                <a:cubicBezTo>
                  <a:pt x="237" y="371"/>
                  <a:pt x="237" y="371"/>
                  <a:pt x="237" y="371"/>
                </a:cubicBezTo>
                <a:cubicBezTo>
                  <a:pt x="237" y="371"/>
                  <a:pt x="237" y="371"/>
                  <a:pt x="237" y="371"/>
                </a:cubicBezTo>
                <a:cubicBezTo>
                  <a:pt x="237" y="371"/>
                  <a:pt x="237" y="371"/>
                  <a:pt x="237" y="371"/>
                </a:cubicBezTo>
                <a:close/>
                <a:moveTo>
                  <a:pt x="258" y="371"/>
                </a:moveTo>
                <a:cubicBezTo>
                  <a:pt x="258" y="371"/>
                  <a:pt x="258" y="371"/>
                  <a:pt x="258" y="371"/>
                </a:cubicBezTo>
                <a:cubicBezTo>
                  <a:pt x="258" y="371"/>
                  <a:pt x="258" y="371"/>
                  <a:pt x="258" y="371"/>
                </a:cubicBezTo>
                <a:cubicBezTo>
                  <a:pt x="257" y="371"/>
                  <a:pt x="257" y="371"/>
                  <a:pt x="257" y="371"/>
                </a:cubicBezTo>
                <a:cubicBezTo>
                  <a:pt x="257" y="371"/>
                  <a:pt x="257" y="371"/>
                  <a:pt x="258" y="371"/>
                </a:cubicBezTo>
                <a:close/>
                <a:moveTo>
                  <a:pt x="278" y="371"/>
                </a:moveTo>
                <a:cubicBezTo>
                  <a:pt x="278" y="371"/>
                  <a:pt x="278" y="371"/>
                  <a:pt x="278" y="371"/>
                </a:cubicBezTo>
                <a:cubicBezTo>
                  <a:pt x="278" y="371"/>
                  <a:pt x="278" y="371"/>
                  <a:pt x="278" y="371"/>
                </a:cubicBezTo>
                <a:cubicBezTo>
                  <a:pt x="278" y="371"/>
                  <a:pt x="278" y="371"/>
                  <a:pt x="278" y="371"/>
                </a:cubicBezTo>
                <a:cubicBezTo>
                  <a:pt x="278" y="371"/>
                  <a:pt x="278" y="371"/>
                  <a:pt x="278" y="371"/>
                </a:cubicBezTo>
                <a:close/>
                <a:moveTo>
                  <a:pt x="299" y="371"/>
                </a:moveTo>
                <a:cubicBezTo>
                  <a:pt x="299" y="371"/>
                  <a:pt x="299" y="371"/>
                  <a:pt x="299" y="371"/>
                </a:cubicBezTo>
                <a:cubicBezTo>
                  <a:pt x="299" y="371"/>
                  <a:pt x="299" y="371"/>
                  <a:pt x="299" y="371"/>
                </a:cubicBezTo>
                <a:cubicBezTo>
                  <a:pt x="299" y="371"/>
                  <a:pt x="299" y="371"/>
                  <a:pt x="299" y="371"/>
                </a:cubicBezTo>
                <a:cubicBezTo>
                  <a:pt x="299" y="371"/>
                  <a:pt x="299" y="371"/>
                  <a:pt x="299" y="371"/>
                </a:cubicBezTo>
                <a:close/>
                <a:moveTo>
                  <a:pt x="319" y="371"/>
                </a:moveTo>
                <a:cubicBezTo>
                  <a:pt x="319" y="371"/>
                  <a:pt x="319" y="371"/>
                  <a:pt x="319" y="371"/>
                </a:cubicBezTo>
                <a:cubicBezTo>
                  <a:pt x="319" y="371"/>
                  <a:pt x="319" y="371"/>
                  <a:pt x="319" y="371"/>
                </a:cubicBezTo>
                <a:cubicBezTo>
                  <a:pt x="319" y="371"/>
                  <a:pt x="319" y="371"/>
                  <a:pt x="319" y="371"/>
                </a:cubicBezTo>
                <a:cubicBezTo>
                  <a:pt x="319" y="371"/>
                  <a:pt x="319" y="371"/>
                  <a:pt x="319" y="371"/>
                </a:cubicBezTo>
                <a:close/>
                <a:moveTo>
                  <a:pt x="340" y="371"/>
                </a:moveTo>
                <a:cubicBezTo>
                  <a:pt x="340" y="371"/>
                  <a:pt x="340" y="371"/>
                  <a:pt x="340" y="371"/>
                </a:cubicBezTo>
                <a:cubicBezTo>
                  <a:pt x="340" y="371"/>
                  <a:pt x="340" y="371"/>
                  <a:pt x="340" y="371"/>
                </a:cubicBezTo>
                <a:cubicBezTo>
                  <a:pt x="340" y="371"/>
                  <a:pt x="340" y="371"/>
                  <a:pt x="340" y="371"/>
                </a:cubicBezTo>
                <a:cubicBezTo>
                  <a:pt x="340" y="371"/>
                  <a:pt x="340" y="371"/>
                  <a:pt x="340" y="371"/>
                </a:cubicBezTo>
                <a:close/>
              </a:path>
            </a:pathLst>
          </a:custGeom>
          <a:solidFill>
            <a:schemeClr val="tx2">
              <a:lumMod val="50000"/>
              <a:alpha val="2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rlow Semi Condensed"/>
              <a:ea typeface="+mn-ea"/>
              <a:cs typeface="+mn-cs"/>
            </a:endParaRPr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2224193" y="252998"/>
            <a:ext cx="7099512" cy="6135158"/>
            <a:chOff x="1688" y="216"/>
            <a:chExt cx="3946" cy="3410"/>
          </a:xfrm>
        </p:grpSpPr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1688" y="216"/>
              <a:ext cx="3946" cy="3410"/>
            </a:xfrm>
            <a:custGeom>
              <a:avLst/>
              <a:gdLst>
                <a:gd name="T0" fmla="*/ 194 w 463"/>
                <a:gd name="T1" fmla="*/ 363 h 400"/>
                <a:gd name="T2" fmla="*/ 119 w 463"/>
                <a:gd name="T3" fmla="*/ 347 h 400"/>
                <a:gd name="T4" fmla="*/ 101 w 463"/>
                <a:gd name="T5" fmla="*/ 332 h 400"/>
                <a:gd name="T6" fmla="*/ 73 w 463"/>
                <a:gd name="T7" fmla="*/ 284 h 400"/>
                <a:gd name="T8" fmla="*/ 14 w 463"/>
                <a:gd name="T9" fmla="*/ 287 h 400"/>
                <a:gd name="T10" fmla="*/ 82 w 463"/>
                <a:gd name="T11" fmla="*/ 223 h 400"/>
                <a:gd name="T12" fmla="*/ 0 w 463"/>
                <a:gd name="T13" fmla="*/ 175 h 400"/>
                <a:gd name="T14" fmla="*/ 92 w 463"/>
                <a:gd name="T15" fmla="*/ 159 h 400"/>
                <a:gd name="T16" fmla="*/ 17 w 463"/>
                <a:gd name="T17" fmla="*/ 96 h 400"/>
                <a:gd name="T18" fmla="*/ 129 w 463"/>
                <a:gd name="T19" fmla="*/ 121 h 400"/>
                <a:gd name="T20" fmla="*/ 127 w 463"/>
                <a:gd name="T21" fmla="*/ 68 h 400"/>
                <a:gd name="T22" fmla="*/ 147 w 463"/>
                <a:gd name="T23" fmla="*/ 54 h 400"/>
                <a:gd name="T24" fmla="*/ 221 w 463"/>
                <a:gd name="T25" fmla="*/ 47 h 400"/>
                <a:gd name="T26" fmla="*/ 244 w 463"/>
                <a:gd name="T27" fmla="*/ 46 h 400"/>
                <a:gd name="T28" fmla="*/ 310 w 463"/>
                <a:gd name="T29" fmla="*/ 39 h 400"/>
                <a:gd name="T30" fmla="*/ 331 w 463"/>
                <a:gd name="T31" fmla="*/ 49 h 400"/>
                <a:gd name="T32" fmla="*/ 342 w 463"/>
                <a:gd name="T33" fmla="*/ 97 h 400"/>
                <a:gd name="T34" fmla="*/ 435 w 463"/>
                <a:gd name="T35" fmla="*/ 68 h 400"/>
                <a:gd name="T36" fmla="*/ 391 w 463"/>
                <a:gd name="T37" fmla="*/ 128 h 400"/>
                <a:gd name="T38" fmla="*/ 426 w 463"/>
                <a:gd name="T39" fmla="*/ 131 h 400"/>
                <a:gd name="T40" fmla="*/ 433 w 463"/>
                <a:gd name="T41" fmla="*/ 153 h 400"/>
                <a:gd name="T42" fmla="*/ 432 w 463"/>
                <a:gd name="T43" fmla="*/ 218 h 400"/>
                <a:gd name="T44" fmla="*/ 428 w 463"/>
                <a:gd name="T45" fmla="*/ 241 h 400"/>
                <a:gd name="T46" fmla="*/ 380 w 463"/>
                <a:gd name="T47" fmla="*/ 316 h 400"/>
                <a:gd name="T48" fmla="*/ 364 w 463"/>
                <a:gd name="T49" fmla="*/ 332 h 400"/>
                <a:gd name="T50" fmla="*/ 217 w 463"/>
                <a:gd name="T51" fmla="*/ 368 h 400"/>
                <a:gd name="T52" fmla="*/ 177 w 463"/>
                <a:gd name="T53" fmla="*/ 293 h 400"/>
                <a:gd name="T54" fmla="*/ 286 w 463"/>
                <a:gd name="T55" fmla="*/ 285 h 400"/>
                <a:gd name="T56" fmla="*/ 348 w 463"/>
                <a:gd name="T57" fmla="*/ 252 h 400"/>
                <a:gd name="T58" fmla="*/ 378 w 463"/>
                <a:gd name="T59" fmla="*/ 191 h 400"/>
                <a:gd name="T60" fmla="*/ 370 w 463"/>
                <a:gd name="T61" fmla="*/ 138 h 400"/>
                <a:gd name="T62" fmla="*/ 342 w 463"/>
                <a:gd name="T63" fmla="*/ 121 h 400"/>
                <a:gd name="T64" fmla="*/ 304 w 463"/>
                <a:gd name="T65" fmla="*/ 81 h 400"/>
                <a:gd name="T66" fmla="*/ 235 w 463"/>
                <a:gd name="T67" fmla="*/ 80 h 400"/>
                <a:gd name="T68" fmla="*/ 163 w 463"/>
                <a:gd name="T69" fmla="*/ 98 h 400"/>
                <a:gd name="T70" fmla="*/ 129 w 463"/>
                <a:gd name="T71" fmla="*/ 145 h 400"/>
                <a:gd name="T72" fmla="*/ 116 w 463"/>
                <a:gd name="T73" fmla="*/ 166 h 400"/>
                <a:gd name="T74" fmla="*/ 106 w 463"/>
                <a:gd name="T75" fmla="*/ 221 h 400"/>
                <a:gd name="T76" fmla="*/ 128 w 463"/>
                <a:gd name="T77" fmla="*/ 279 h 400"/>
                <a:gd name="T78" fmla="*/ 177 w 463"/>
                <a:gd name="T79" fmla="*/ 293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63" h="400">
                  <a:moveTo>
                    <a:pt x="198" y="400"/>
                  </a:moveTo>
                  <a:cubicBezTo>
                    <a:pt x="194" y="363"/>
                    <a:pt x="194" y="363"/>
                    <a:pt x="194" y="363"/>
                  </a:cubicBezTo>
                  <a:cubicBezTo>
                    <a:pt x="190" y="317"/>
                    <a:pt x="181" y="317"/>
                    <a:pt x="177" y="317"/>
                  </a:cubicBezTo>
                  <a:cubicBezTo>
                    <a:pt x="165" y="317"/>
                    <a:pt x="142" y="332"/>
                    <a:pt x="119" y="347"/>
                  </a:cubicBezTo>
                  <a:cubicBezTo>
                    <a:pt x="85" y="370"/>
                    <a:pt x="85" y="370"/>
                    <a:pt x="85" y="370"/>
                  </a:cubicBezTo>
                  <a:cubicBezTo>
                    <a:pt x="101" y="332"/>
                    <a:pt x="101" y="332"/>
                    <a:pt x="101" y="332"/>
                  </a:cubicBezTo>
                  <a:cubicBezTo>
                    <a:pt x="113" y="306"/>
                    <a:pt x="111" y="296"/>
                    <a:pt x="108" y="292"/>
                  </a:cubicBezTo>
                  <a:cubicBezTo>
                    <a:pt x="105" y="287"/>
                    <a:pt x="93" y="284"/>
                    <a:pt x="73" y="284"/>
                  </a:cubicBezTo>
                  <a:cubicBezTo>
                    <a:pt x="68" y="284"/>
                    <a:pt x="62" y="284"/>
                    <a:pt x="54" y="285"/>
                  </a:cubicBezTo>
                  <a:cubicBezTo>
                    <a:pt x="14" y="287"/>
                    <a:pt x="14" y="287"/>
                    <a:pt x="14" y="287"/>
                  </a:cubicBezTo>
                  <a:cubicBezTo>
                    <a:pt x="47" y="263"/>
                    <a:pt x="47" y="263"/>
                    <a:pt x="47" y="263"/>
                  </a:cubicBezTo>
                  <a:cubicBezTo>
                    <a:pt x="77" y="241"/>
                    <a:pt x="82" y="229"/>
                    <a:pt x="82" y="223"/>
                  </a:cubicBezTo>
                  <a:cubicBezTo>
                    <a:pt x="81" y="218"/>
                    <a:pt x="73" y="208"/>
                    <a:pt x="40" y="193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44" y="170"/>
                    <a:pt x="44" y="170"/>
                    <a:pt x="44" y="170"/>
                  </a:cubicBezTo>
                  <a:cubicBezTo>
                    <a:pt x="79" y="166"/>
                    <a:pt x="89" y="162"/>
                    <a:pt x="92" y="159"/>
                  </a:cubicBezTo>
                  <a:cubicBezTo>
                    <a:pt x="91" y="157"/>
                    <a:pt x="86" y="149"/>
                    <a:pt x="64" y="132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75" y="111"/>
                    <a:pt x="75" y="111"/>
                    <a:pt x="75" y="111"/>
                  </a:cubicBezTo>
                  <a:cubicBezTo>
                    <a:pt x="101" y="118"/>
                    <a:pt x="118" y="121"/>
                    <a:pt x="129" y="121"/>
                  </a:cubicBezTo>
                  <a:cubicBezTo>
                    <a:pt x="136" y="121"/>
                    <a:pt x="139" y="120"/>
                    <a:pt x="140" y="119"/>
                  </a:cubicBezTo>
                  <a:cubicBezTo>
                    <a:pt x="141" y="116"/>
                    <a:pt x="143" y="107"/>
                    <a:pt x="127" y="68"/>
                  </a:cubicBezTo>
                  <a:cubicBezTo>
                    <a:pt x="104" y="12"/>
                    <a:pt x="104" y="12"/>
                    <a:pt x="104" y="12"/>
                  </a:cubicBezTo>
                  <a:cubicBezTo>
                    <a:pt x="147" y="54"/>
                    <a:pt x="147" y="54"/>
                    <a:pt x="147" y="54"/>
                  </a:cubicBezTo>
                  <a:cubicBezTo>
                    <a:pt x="172" y="80"/>
                    <a:pt x="187" y="85"/>
                    <a:pt x="195" y="85"/>
                  </a:cubicBezTo>
                  <a:cubicBezTo>
                    <a:pt x="199" y="85"/>
                    <a:pt x="212" y="85"/>
                    <a:pt x="221" y="47"/>
                  </a:cubicBezTo>
                  <a:cubicBezTo>
                    <a:pt x="230" y="12"/>
                    <a:pt x="230" y="12"/>
                    <a:pt x="230" y="12"/>
                  </a:cubicBezTo>
                  <a:cubicBezTo>
                    <a:pt x="244" y="46"/>
                    <a:pt x="244" y="46"/>
                    <a:pt x="244" y="46"/>
                  </a:cubicBezTo>
                  <a:cubicBezTo>
                    <a:pt x="249" y="59"/>
                    <a:pt x="257" y="75"/>
                    <a:pt x="267" y="75"/>
                  </a:cubicBezTo>
                  <a:cubicBezTo>
                    <a:pt x="273" y="75"/>
                    <a:pt x="286" y="70"/>
                    <a:pt x="310" y="39"/>
                  </a:cubicBezTo>
                  <a:cubicBezTo>
                    <a:pt x="340" y="0"/>
                    <a:pt x="340" y="0"/>
                    <a:pt x="340" y="0"/>
                  </a:cubicBezTo>
                  <a:cubicBezTo>
                    <a:pt x="331" y="49"/>
                    <a:pt x="331" y="49"/>
                    <a:pt x="331" y="49"/>
                  </a:cubicBezTo>
                  <a:cubicBezTo>
                    <a:pt x="326" y="79"/>
                    <a:pt x="329" y="90"/>
                    <a:pt x="332" y="94"/>
                  </a:cubicBezTo>
                  <a:cubicBezTo>
                    <a:pt x="333" y="95"/>
                    <a:pt x="335" y="97"/>
                    <a:pt x="342" y="97"/>
                  </a:cubicBezTo>
                  <a:cubicBezTo>
                    <a:pt x="356" y="97"/>
                    <a:pt x="378" y="89"/>
                    <a:pt x="393" y="84"/>
                  </a:cubicBezTo>
                  <a:cubicBezTo>
                    <a:pt x="435" y="68"/>
                    <a:pt x="435" y="68"/>
                    <a:pt x="435" y="68"/>
                  </a:cubicBezTo>
                  <a:cubicBezTo>
                    <a:pt x="407" y="102"/>
                    <a:pt x="407" y="102"/>
                    <a:pt x="407" y="102"/>
                  </a:cubicBezTo>
                  <a:cubicBezTo>
                    <a:pt x="393" y="119"/>
                    <a:pt x="392" y="126"/>
                    <a:pt x="391" y="128"/>
                  </a:cubicBezTo>
                  <a:cubicBezTo>
                    <a:pt x="393" y="129"/>
                    <a:pt x="399" y="131"/>
                    <a:pt x="421" y="131"/>
                  </a:cubicBezTo>
                  <a:cubicBezTo>
                    <a:pt x="423" y="131"/>
                    <a:pt x="424" y="131"/>
                    <a:pt x="426" y="131"/>
                  </a:cubicBezTo>
                  <a:cubicBezTo>
                    <a:pt x="463" y="131"/>
                    <a:pt x="463" y="131"/>
                    <a:pt x="463" y="131"/>
                  </a:cubicBezTo>
                  <a:cubicBezTo>
                    <a:pt x="433" y="153"/>
                    <a:pt x="433" y="153"/>
                    <a:pt x="433" y="153"/>
                  </a:cubicBezTo>
                  <a:cubicBezTo>
                    <a:pt x="412" y="169"/>
                    <a:pt x="402" y="181"/>
                    <a:pt x="402" y="190"/>
                  </a:cubicBezTo>
                  <a:cubicBezTo>
                    <a:pt x="402" y="198"/>
                    <a:pt x="412" y="207"/>
                    <a:pt x="432" y="218"/>
                  </a:cubicBezTo>
                  <a:cubicBezTo>
                    <a:pt x="461" y="236"/>
                    <a:pt x="461" y="236"/>
                    <a:pt x="461" y="236"/>
                  </a:cubicBezTo>
                  <a:cubicBezTo>
                    <a:pt x="428" y="241"/>
                    <a:pt x="428" y="241"/>
                    <a:pt x="428" y="241"/>
                  </a:cubicBezTo>
                  <a:cubicBezTo>
                    <a:pt x="393" y="246"/>
                    <a:pt x="374" y="253"/>
                    <a:pt x="369" y="263"/>
                  </a:cubicBezTo>
                  <a:cubicBezTo>
                    <a:pt x="364" y="273"/>
                    <a:pt x="367" y="290"/>
                    <a:pt x="380" y="316"/>
                  </a:cubicBezTo>
                  <a:cubicBezTo>
                    <a:pt x="393" y="345"/>
                    <a:pt x="393" y="345"/>
                    <a:pt x="393" y="345"/>
                  </a:cubicBezTo>
                  <a:cubicBezTo>
                    <a:pt x="364" y="332"/>
                    <a:pt x="364" y="332"/>
                    <a:pt x="364" y="332"/>
                  </a:cubicBezTo>
                  <a:cubicBezTo>
                    <a:pt x="332" y="318"/>
                    <a:pt x="306" y="309"/>
                    <a:pt x="286" y="309"/>
                  </a:cubicBezTo>
                  <a:cubicBezTo>
                    <a:pt x="265" y="309"/>
                    <a:pt x="245" y="319"/>
                    <a:pt x="217" y="368"/>
                  </a:cubicBezTo>
                  <a:lnTo>
                    <a:pt x="198" y="400"/>
                  </a:lnTo>
                  <a:close/>
                  <a:moveTo>
                    <a:pt x="177" y="293"/>
                  </a:moveTo>
                  <a:cubicBezTo>
                    <a:pt x="199" y="293"/>
                    <a:pt x="208" y="310"/>
                    <a:pt x="213" y="329"/>
                  </a:cubicBezTo>
                  <a:cubicBezTo>
                    <a:pt x="236" y="298"/>
                    <a:pt x="258" y="285"/>
                    <a:pt x="286" y="285"/>
                  </a:cubicBezTo>
                  <a:cubicBezTo>
                    <a:pt x="304" y="285"/>
                    <a:pt x="324" y="290"/>
                    <a:pt x="347" y="299"/>
                  </a:cubicBezTo>
                  <a:cubicBezTo>
                    <a:pt x="341" y="279"/>
                    <a:pt x="341" y="264"/>
                    <a:pt x="348" y="252"/>
                  </a:cubicBezTo>
                  <a:cubicBezTo>
                    <a:pt x="356" y="236"/>
                    <a:pt x="373" y="228"/>
                    <a:pt x="396" y="222"/>
                  </a:cubicBezTo>
                  <a:cubicBezTo>
                    <a:pt x="386" y="214"/>
                    <a:pt x="379" y="204"/>
                    <a:pt x="378" y="191"/>
                  </a:cubicBezTo>
                  <a:cubicBezTo>
                    <a:pt x="377" y="178"/>
                    <a:pt x="385" y="165"/>
                    <a:pt x="396" y="154"/>
                  </a:cubicBezTo>
                  <a:cubicBezTo>
                    <a:pt x="384" y="152"/>
                    <a:pt x="374" y="147"/>
                    <a:pt x="370" y="138"/>
                  </a:cubicBezTo>
                  <a:cubicBezTo>
                    <a:pt x="366" y="131"/>
                    <a:pt x="367" y="124"/>
                    <a:pt x="370" y="117"/>
                  </a:cubicBezTo>
                  <a:cubicBezTo>
                    <a:pt x="358" y="120"/>
                    <a:pt x="350" y="121"/>
                    <a:pt x="342" y="121"/>
                  </a:cubicBezTo>
                  <a:cubicBezTo>
                    <a:pt x="330" y="121"/>
                    <a:pt x="320" y="117"/>
                    <a:pt x="314" y="110"/>
                  </a:cubicBezTo>
                  <a:cubicBezTo>
                    <a:pt x="308" y="103"/>
                    <a:pt x="305" y="94"/>
                    <a:pt x="304" y="81"/>
                  </a:cubicBezTo>
                  <a:cubicBezTo>
                    <a:pt x="291" y="93"/>
                    <a:pt x="279" y="99"/>
                    <a:pt x="267" y="99"/>
                  </a:cubicBezTo>
                  <a:cubicBezTo>
                    <a:pt x="252" y="99"/>
                    <a:pt x="242" y="90"/>
                    <a:pt x="235" y="80"/>
                  </a:cubicBezTo>
                  <a:cubicBezTo>
                    <a:pt x="225" y="99"/>
                    <a:pt x="212" y="109"/>
                    <a:pt x="195" y="109"/>
                  </a:cubicBezTo>
                  <a:cubicBezTo>
                    <a:pt x="185" y="109"/>
                    <a:pt x="175" y="105"/>
                    <a:pt x="163" y="98"/>
                  </a:cubicBezTo>
                  <a:cubicBezTo>
                    <a:pt x="166" y="114"/>
                    <a:pt x="165" y="124"/>
                    <a:pt x="160" y="132"/>
                  </a:cubicBezTo>
                  <a:cubicBezTo>
                    <a:pt x="151" y="145"/>
                    <a:pt x="134" y="145"/>
                    <a:pt x="129" y="145"/>
                  </a:cubicBezTo>
                  <a:cubicBezTo>
                    <a:pt x="124" y="145"/>
                    <a:pt x="118" y="145"/>
                    <a:pt x="111" y="144"/>
                  </a:cubicBezTo>
                  <a:cubicBezTo>
                    <a:pt x="116" y="151"/>
                    <a:pt x="118" y="159"/>
                    <a:pt x="116" y="166"/>
                  </a:cubicBezTo>
                  <a:cubicBezTo>
                    <a:pt x="112" y="178"/>
                    <a:pt x="101" y="184"/>
                    <a:pt x="82" y="188"/>
                  </a:cubicBezTo>
                  <a:cubicBezTo>
                    <a:pt x="95" y="197"/>
                    <a:pt x="104" y="208"/>
                    <a:pt x="106" y="221"/>
                  </a:cubicBezTo>
                  <a:cubicBezTo>
                    <a:pt x="107" y="235"/>
                    <a:pt x="99" y="248"/>
                    <a:pt x="87" y="261"/>
                  </a:cubicBezTo>
                  <a:cubicBezTo>
                    <a:pt x="103" y="262"/>
                    <a:pt x="120" y="266"/>
                    <a:pt x="128" y="279"/>
                  </a:cubicBezTo>
                  <a:cubicBezTo>
                    <a:pt x="134" y="287"/>
                    <a:pt x="135" y="297"/>
                    <a:pt x="133" y="310"/>
                  </a:cubicBezTo>
                  <a:cubicBezTo>
                    <a:pt x="151" y="299"/>
                    <a:pt x="166" y="293"/>
                    <a:pt x="177" y="293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2123" y="565"/>
              <a:ext cx="3246" cy="2686"/>
            </a:xfrm>
            <a:custGeom>
              <a:avLst/>
              <a:gdLst>
                <a:gd name="T0" fmla="*/ 161 w 381"/>
                <a:gd name="T1" fmla="*/ 315 h 315"/>
                <a:gd name="T2" fmla="*/ 67 w 381"/>
                <a:gd name="T3" fmla="*/ 290 h 315"/>
                <a:gd name="T4" fmla="*/ 8 w 381"/>
                <a:gd name="T5" fmla="*/ 226 h 315"/>
                <a:gd name="T6" fmla="*/ 0 w 381"/>
                <a:gd name="T7" fmla="*/ 135 h 315"/>
                <a:gd name="T8" fmla="*/ 27 w 381"/>
                <a:gd name="T9" fmla="*/ 76 h 315"/>
                <a:gd name="T10" fmla="*/ 93 w 381"/>
                <a:gd name="T11" fmla="*/ 16 h 315"/>
                <a:gd name="T12" fmla="*/ 187 w 381"/>
                <a:gd name="T13" fmla="*/ 3 h 315"/>
                <a:gd name="T14" fmla="*/ 274 w 381"/>
                <a:gd name="T15" fmla="*/ 0 h 315"/>
                <a:gd name="T16" fmla="*/ 352 w 381"/>
                <a:gd name="T17" fmla="*/ 48 h 315"/>
                <a:gd name="T18" fmla="*/ 381 w 381"/>
                <a:gd name="T19" fmla="*/ 97 h 315"/>
                <a:gd name="T20" fmla="*/ 381 w 381"/>
                <a:gd name="T21" fmla="*/ 182 h 315"/>
                <a:gd name="T22" fmla="*/ 324 w 381"/>
                <a:gd name="T23" fmla="*/ 275 h 315"/>
                <a:gd name="T24" fmla="*/ 161 w 381"/>
                <a:gd name="T25" fmla="*/ 315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1" h="315">
                  <a:moveTo>
                    <a:pt x="161" y="315"/>
                  </a:moveTo>
                  <a:cubicBezTo>
                    <a:pt x="154" y="243"/>
                    <a:pt x="134" y="246"/>
                    <a:pt x="67" y="290"/>
                  </a:cubicBezTo>
                  <a:cubicBezTo>
                    <a:pt x="92" y="233"/>
                    <a:pt x="70" y="222"/>
                    <a:pt x="8" y="226"/>
                  </a:cubicBezTo>
                  <a:cubicBezTo>
                    <a:pt x="64" y="185"/>
                    <a:pt x="63" y="163"/>
                    <a:pt x="0" y="135"/>
                  </a:cubicBezTo>
                  <a:cubicBezTo>
                    <a:pt x="67" y="128"/>
                    <a:pt x="79" y="116"/>
                    <a:pt x="27" y="76"/>
                  </a:cubicBezTo>
                  <a:cubicBezTo>
                    <a:pt x="107" y="98"/>
                    <a:pt x="124" y="90"/>
                    <a:pt x="93" y="16"/>
                  </a:cubicBezTo>
                  <a:cubicBezTo>
                    <a:pt x="157" y="79"/>
                    <a:pt x="178" y="41"/>
                    <a:pt x="187" y="3"/>
                  </a:cubicBezTo>
                  <a:cubicBezTo>
                    <a:pt x="200" y="34"/>
                    <a:pt x="221" y="70"/>
                    <a:pt x="274" y="0"/>
                  </a:cubicBezTo>
                  <a:cubicBezTo>
                    <a:pt x="262" y="70"/>
                    <a:pt x="285" y="73"/>
                    <a:pt x="352" y="48"/>
                  </a:cubicBezTo>
                  <a:cubicBezTo>
                    <a:pt x="320" y="87"/>
                    <a:pt x="331" y="97"/>
                    <a:pt x="381" y="97"/>
                  </a:cubicBezTo>
                  <a:cubicBezTo>
                    <a:pt x="334" y="132"/>
                    <a:pt x="331" y="153"/>
                    <a:pt x="381" y="182"/>
                  </a:cubicBezTo>
                  <a:cubicBezTo>
                    <a:pt x="311" y="193"/>
                    <a:pt x="294" y="211"/>
                    <a:pt x="324" y="275"/>
                  </a:cubicBezTo>
                  <a:cubicBezTo>
                    <a:pt x="240" y="238"/>
                    <a:pt x="207" y="236"/>
                    <a:pt x="161" y="3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209" name="Group 208">
            <a:extLst>
              <a:ext uri="{FF2B5EF4-FFF2-40B4-BE49-F238E27FC236}">
                <a16:creationId xmlns:a16="http://schemas.microsoft.com/office/drawing/2014/main" id="{BFE44721-F128-47AD-93EC-9334B508CE1C}"/>
              </a:ext>
            </a:extLst>
          </p:cNvPr>
          <p:cNvGrpSpPr/>
          <p:nvPr/>
        </p:nvGrpSpPr>
        <p:grpSpPr>
          <a:xfrm>
            <a:off x="220407" y="2018521"/>
            <a:ext cx="2612828" cy="4582832"/>
            <a:chOff x="3569153" y="2218486"/>
            <a:chExt cx="2297113" cy="4029075"/>
          </a:xfrm>
        </p:grpSpPr>
        <p:sp>
          <p:nvSpPr>
            <p:cNvPr id="210" name="Freeform 516">
              <a:extLst>
                <a:ext uri="{FF2B5EF4-FFF2-40B4-BE49-F238E27FC236}">
                  <a16:creationId xmlns:a16="http://schemas.microsoft.com/office/drawing/2014/main" id="{617F7F0B-7A68-48BC-9B1B-AF91DF2A8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9178" y="3026524"/>
              <a:ext cx="923925" cy="947737"/>
            </a:xfrm>
            <a:custGeom>
              <a:avLst/>
              <a:gdLst>
                <a:gd name="T0" fmla="*/ 652 w 729"/>
                <a:gd name="T1" fmla="*/ 510 h 748"/>
                <a:gd name="T2" fmla="*/ 208 w 729"/>
                <a:gd name="T3" fmla="*/ 221 h 748"/>
                <a:gd name="T4" fmla="*/ 98 w 729"/>
                <a:gd name="T5" fmla="*/ 0 h 748"/>
                <a:gd name="T6" fmla="*/ 6 w 729"/>
                <a:gd name="T7" fmla="*/ 13 h 748"/>
                <a:gd name="T8" fmla="*/ 122 w 729"/>
                <a:gd name="T9" fmla="*/ 360 h 748"/>
                <a:gd name="T10" fmla="*/ 575 w 729"/>
                <a:gd name="T11" fmla="*/ 726 h 748"/>
                <a:gd name="T12" fmla="*/ 652 w 729"/>
                <a:gd name="T13" fmla="*/ 510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9" h="748">
                  <a:moveTo>
                    <a:pt x="652" y="510"/>
                  </a:moveTo>
                  <a:cubicBezTo>
                    <a:pt x="652" y="510"/>
                    <a:pt x="358" y="480"/>
                    <a:pt x="208" y="221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0"/>
                    <a:pt x="13" y="11"/>
                    <a:pt x="6" y="13"/>
                  </a:cubicBezTo>
                  <a:cubicBezTo>
                    <a:pt x="0" y="15"/>
                    <a:pt x="44" y="187"/>
                    <a:pt x="122" y="360"/>
                  </a:cubicBezTo>
                  <a:cubicBezTo>
                    <a:pt x="200" y="533"/>
                    <a:pt x="421" y="704"/>
                    <a:pt x="575" y="726"/>
                  </a:cubicBezTo>
                  <a:cubicBezTo>
                    <a:pt x="729" y="748"/>
                    <a:pt x="652" y="510"/>
                    <a:pt x="652" y="510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1" name="Freeform 517">
              <a:extLst>
                <a:ext uri="{FF2B5EF4-FFF2-40B4-BE49-F238E27FC236}">
                  <a16:creationId xmlns:a16="http://schemas.microsoft.com/office/drawing/2014/main" id="{AC3E6D71-1B9E-4F2C-BA91-096FB609D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9178" y="3026524"/>
              <a:ext cx="923925" cy="947737"/>
            </a:xfrm>
            <a:custGeom>
              <a:avLst/>
              <a:gdLst>
                <a:gd name="T0" fmla="*/ 652 w 729"/>
                <a:gd name="T1" fmla="*/ 510 h 748"/>
                <a:gd name="T2" fmla="*/ 208 w 729"/>
                <a:gd name="T3" fmla="*/ 221 h 748"/>
                <a:gd name="T4" fmla="*/ 98 w 729"/>
                <a:gd name="T5" fmla="*/ 0 h 748"/>
                <a:gd name="T6" fmla="*/ 6 w 729"/>
                <a:gd name="T7" fmla="*/ 13 h 748"/>
                <a:gd name="T8" fmla="*/ 122 w 729"/>
                <a:gd name="T9" fmla="*/ 360 h 748"/>
                <a:gd name="T10" fmla="*/ 575 w 729"/>
                <a:gd name="T11" fmla="*/ 726 h 748"/>
                <a:gd name="T12" fmla="*/ 652 w 729"/>
                <a:gd name="T13" fmla="*/ 510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9" h="748">
                  <a:moveTo>
                    <a:pt x="652" y="510"/>
                  </a:moveTo>
                  <a:cubicBezTo>
                    <a:pt x="652" y="510"/>
                    <a:pt x="358" y="480"/>
                    <a:pt x="208" y="221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0"/>
                    <a:pt x="13" y="11"/>
                    <a:pt x="6" y="13"/>
                  </a:cubicBezTo>
                  <a:cubicBezTo>
                    <a:pt x="0" y="15"/>
                    <a:pt x="44" y="187"/>
                    <a:pt x="122" y="360"/>
                  </a:cubicBezTo>
                  <a:cubicBezTo>
                    <a:pt x="200" y="533"/>
                    <a:pt x="421" y="704"/>
                    <a:pt x="575" y="726"/>
                  </a:cubicBezTo>
                  <a:cubicBezTo>
                    <a:pt x="729" y="748"/>
                    <a:pt x="652" y="510"/>
                    <a:pt x="652" y="51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2" name="Freeform 518">
              <a:extLst>
                <a:ext uri="{FF2B5EF4-FFF2-40B4-BE49-F238E27FC236}">
                  <a16:creationId xmlns:a16="http://schemas.microsoft.com/office/drawing/2014/main" id="{9BF05BB0-1BB7-402C-9E34-810A19790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191" y="3234486"/>
              <a:ext cx="0" cy="0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3" name="Freeform 519">
              <a:extLst>
                <a:ext uri="{FF2B5EF4-FFF2-40B4-BE49-F238E27FC236}">
                  <a16:creationId xmlns:a16="http://schemas.microsoft.com/office/drawing/2014/main" id="{6217554C-5599-45B9-9FF2-17F11B69D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903" y="3234486"/>
              <a:ext cx="606425" cy="703262"/>
            </a:xfrm>
            <a:custGeom>
              <a:avLst/>
              <a:gdLst>
                <a:gd name="T0" fmla="*/ 112 w 478"/>
                <a:gd name="T1" fmla="*/ 0 h 556"/>
                <a:gd name="T2" fmla="*/ 0 w 478"/>
                <a:gd name="T3" fmla="*/ 64 h 556"/>
                <a:gd name="T4" fmla="*/ 54 w 478"/>
                <a:gd name="T5" fmla="*/ 196 h 556"/>
                <a:gd name="T6" fmla="*/ 475 w 478"/>
                <a:gd name="T7" fmla="*/ 556 h 556"/>
                <a:gd name="T8" fmla="*/ 470 w 478"/>
                <a:gd name="T9" fmla="*/ 506 h 556"/>
                <a:gd name="T10" fmla="*/ 471 w 478"/>
                <a:gd name="T11" fmla="*/ 464 h 556"/>
                <a:gd name="T12" fmla="*/ 478 w 478"/>
                <a:gd name="T13" fmla="*/ 433 h 556"/>
                <a:gd name="T14" fmla="*/ 435 w 478"/>
                <a:gd name="T15" fmla="*/ 466 h 556"/>
                <a:gd name="T16" fmla="*/ 427 w 478"/>
                <a:gd name="T17" fmla="*/ 466 h 556"/>
                <a:gd name="T18" fmla="*/ 262 w 478"/>
                <a:gd name="T19" fmla="*/ 372 h 556"/>
                <a:gd name="T20" fmla="*/ 93 w 478"/>
                <a:gd name="T21" fmla="*/ 162 h 556"/>
                <a:gd name="T22" fmla="*/ 64 w 478"/>
                <a:gd name="T23" fmla="*/ 74 h 556"/>
                <a:gd name="T24" fmla="*/ 92 w 478"/>
                <a:gd name="T25" fmla="*/ 39 h 556"/>
                <a:gd name="T26" fmla="*/ 112 w 478"/>
                <a:gd name="T27" fmla="*/ 1 h 556"/>
                <a:gd name="T28" fmla="*/ 112 w 478"/>
                <a:gd name="T29" fmla="*/ 0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8" h="556">
                  <a:moveTo>
                    <a:pt x="112" y="0"/>
                  </a:moveTo>
                  <a:cubicBezTo>
                    <a:pt x="84" y="36"/>
                    <a:pt x="44" y="61"/>
                    <a:pt x="0" y="64"/>
                  </a:cubicBezTo>
                  <a:cubicBezTo>
                    <a:pt x="16" y="106"/>
                    <a:pt x="34" y="151"/>
                    <a:pt x="54" y="196"/>
                  </a:cubicBezTo>
                  <a:cubicBezTo>
                    <a:pt x="126" y="357"/>
                    <a:pt x="324" y="517"/>
                    <a:pt x="475" y="556"/>
                  </a:cubicBezTo>
                  <a:cubicBezTo>
                    <a:pt x="473" y="538"/>
                    <a:pt x="471" y="522"/>
                    <a:pt x="470" y="506"/>
                  </a:cubicBezTo>
                  <a:cubicBezTo>
                    <a:pt x="470" y="491"/>
                    <a:pt x="470" y="477"/>
                    <a:pt x="471" y="464"/>
                  </a:cubicBezTo>
                  <a:cubicBezTo>
                    <a:pt x="472" y="453"/>
                    <a:pt x="474" y="442"/>
                    <a:pt x="478" y="433"/>
                  </a:cubicBezTo>
                  <a:cubicBezTo>
                    <a:pt x="468" y="449"/>
                    <a:pt x="454" y="464"/>
                    <a:pt x="435" y="466"/>
                  </a:cubicBezTo>
                  <a:cubicBezTo>
                    <a:pt x="433" y="466"/>
                    <a:pt x="430" y="466"/>
                    <a:pt x="427" y="466"/>
                  </a:cubicBezTo>
                  <a:cubicBezTo>
                    <a:pt x="367" y="466"/>
                    <a:pt x="304" y="408"/>
                    <a:pt x="262" y="372"/>
                  </a:cubicBezTo>
                  <a:cubicBezTo>
                    <a:pt x="195" y="313"/>
                    <a:pt x="137" y="240"/>
                    <a:pt x="93" y="162"/>
                  </a:cubicBezTo>
                  <a:cubicBezTo>
                    <a:pt x="82" y="142"/>
                    <a:pt x="52" y="98"/>
                    <a:pt x="64" y="74"/>
                  </a:cubicBezTo>
                  <a:cubicBezTo>
                    <a:pt x="71" y="60"/>
                    <a:pt x="83" y="51"/>
                    <a:pt x="92" y="39"/>
                  </a:cubicBezTo>
                  <a:cubicBezTo>
                    <a:pt x="102" y="27"/>
                    <a:pt x="108" y="15"/>
                    <a:pt x="112" y="1"/>
                  </a:cubicBezTo>
                  <a:cubicBezTo>
                    <a:pt x="112" y="0"/>
                    <a:pt x="112" y="0"/>
                    <a:pt x="112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4" name="Freeform 520">
              <a:extLst>
                <a:ext uri="{FF2B5EF4-FFF2-40B4-BE49-F238E27FC236}">
                  <a16:creationId xmlns:a16="http://schemas.microsoft.com/office/drawing/2014/main" id="{F09AE1B0-5505-400B-9D04-5C0B64BC0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0453" y="3629774"/>
              <a:ext cx="585788" cy="892175"/>
            </a:xfrm>
            <a:custGeom>
              <a:avLst/>
              <a:gdLst>
                <a:gd name="T0" fmla="*/ 0 w 463"/>
                <a:gd name="T1" fmla="*/ 0 h 704"/>
                <a:gd name="T2" fmla="*/ 438 w 463"/>
                <a:gd name="T3" fmla="*/ 316 h 704"/>
                <a:gd name="T4" fmla="*/ 101 w 463"/>
                <a:gd name="T5" fmla="*/ 704 h 704"/>
                <a:gd name="T6" fmla="*/ 78 w 463"/>
                <a:gd name="T7" fmla="*/ 581 h 704"/>
                <a:gd name="T8" fmla="*/ 290 w 463"/>
                <a:gd name="T9" fmla="*/ 298 h 704"/>
                <a:gd name="T10" fmla="*/ 0 w 463"/>
                <a:gd name="T11" fmla="*/ 219 h 704"/>
                <a:gd name="T12" fmla="*/ 0 w 463"/>
                <a:gd name="T13" fmla="*/ 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3" h="704">
                  <a:moveTo>
                    <a:pt x="0" y="0"/>
                  </a:moveTo>
                  <a:cubicBezTo>
                    <a:pt x="0" y="0"/>
                    <a:pt x="463" y="106"/>
                    <a:pt x="438" y="316"/>
                  </a:cubicBezTo>
                  <a:cubicBezTo>
                    <a:pt x="413" y="527"/>
                    <a:pt x="101" y="704"/>
                    <a:pt x="101" y="704"/>
                  </a:cubicBezTo>
                  <a:cubicBezTo>
                    <a:pt x="78" y="581"/>
                    <a:pt x="78" y="581"/>
                    <a:pt x="78" y="581"/>
                  </a:cubicBezTo>
                  <a:cubicBezTo>
                    <a:pt x="78" y="581"/>
                    <a:pt x="331" y="370"/>
                    <a:pt x="290" y="298"/>
                  </a:cubicBezTo>
                  <a:cubicBezTo>
                    <a:pt x="250" y="227"/>
                    <a:pt x="0" y="219"/>
                    <a:pt x="0" y="219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5" name="Freeform 521">
              <a:extLst>
                <a:ext uri="{FF2B5EF4-FFF2-40B4-BE49-F238E27FC236}">
                  <a16:creationId xmlns:a16="http://schemas.microsoft.com/office/drawing/2014/main" id="{9577B184-EFF1-4229-9C4E-CE48E83E5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0453" y="3629774"/>
              <a:ext cx="585788" cy="892175"/>
            </a:xfrm>
            <a:custGeom>
              <a:avLst/>
              <a:gdLst>
                <a:gd name="T0" fmla="*/ 0 w 463"/>
                <a:gd name="T1" fmla="*/ 0 h 704"/>
                <a:gd name="T2" fmla="*/ 438 w 463"/>
                <a:gd name="T3" fmla="*/ 316 h 704"/>
                <a:gd name="T4" fmla="*/ 101 w 463"/>
                <a:gd name="T5" fmla="*/ 704 h 704"/>
                <a:gd name="T6" fmla="*/ 78 w 463"/>
                <a:gd name="T7" fmla="*/ 581 h 704"/>
                <a:gd name="T8" fmla="*/ 290 w 463"/>
                <a:gd name="T9" fmla="*/ 298 h 704"/>
                <a:gd name="T10" fmla="*/ 0 w 463"/>
                <a:gd name="T11" fmla="*/ 219 h 704"/>
                <a:gd name="T12" fmla="*/ 0 w 463"/>
                <a:gd name="T13" fmla="*/ 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3" h="704">
                  <a:moveTo>
                    <a:pt x="0" y="0"/>
                  </a:moveTo>
                  <a:cubicBezTo>
                    <a:pt x="0" y="0"/>
                    <a:pt x="463" y="106"/>
                    <a:pt x="438" y="316"/>
                  </a:cubicBezTo>
                  <a:cubicBezTo>
                    <a:pt x="413" y="527"/>
                    <a:pt x="101" y="704"/>
                    <a:pt x="101" y="704"/>
                  </a:cubicBezTo>
                  <a:cubicBezTo>
                    <a:pt x="78" y="581"/>
                    <a:pt x="78" y="581"/>
                    <a:pt x="78" y="581"/>
                  </a:cubicBezTo>
                  <a:cubicBezTo>
                    <a:pt x="78" y="581"/>
                    <a:pt x="331" y="370"/>
                    <a:pt x="290" y="298"/>
                  </a:cubicBezTo>
                  <a:cubicBezTo>
                    <a:pt x="250" y="227"/>
                    <a:pt x="0" y="219"/>
                    <a:pt x="0" y="219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6" name="Freeform 522">
              <a:extLst>
                <a:ext uri="{FF2B5EF4-FFF2-40B4-BE49-F238E27FC236}">
                  <a16:creationId xmlns:a16="http://schemas.microsoft.com/office/drawing/2014/main" id="{5722D8D7-8EC7-4DDF-8097-BE9D56AD5F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80453" y="3629774"/>
              <a:ext cx="490538" cy="738187"/>
            </a:xfrm>
            <a:custGeom>
              <a:avLst/>
              <a:gdLst>
                <a:gd name="T0" fmla="*/ 82 w 387"/>
                <a:gd name="T1" fmla="*/ 578 h 582"/>
                <a:gd name="T2" fmla="*/ 78 w 387"/>
                <a:gd name="T3" fmla="*/ 581 h 582"/>
                <a:gd name="T4" fmla="*/ 78 w 387"/>
                <a:gd name="T5" fmla="*/ 582 h 582"/>
                <a:gd name="T6" fmla="*/ 82 w 387"/>
                <a:gd name="T7" fmla="*/ 578 h 582"/>
                <a:gd name="T8" fmla="*/ 48 w 387"/>
                <a:gd name="T9" fmla="*/ 31 h 582"/>
                <a:gd name="T10" fmla="*/ 69 w 387"/>
                <a:gd name="T11" fmla="*/ 52 h 582"/>
                <a:gd name="T12" fmla="*/ 69 w 387"/>
                <a:gd name="T13" fmla="*/ 52 h 582"/>
                <a:gd name="T14" fmla="*/ 112 w 387"/>
                <a:gd name="T15" fmla="*/ 229 h 582"/>
                <a:gd name="T16" fmla="*/ 290 w 387"/>
                <a:gd name="T17" fmla="*/ 298 h 582"/>
                <a:gd name="T18" fmla="*/ 295 w 387"/>
                <a:gd name="T19" fmla="*/ 316 h 582"/>
                <a:gd name="T20" fmla="*/ 216 w 387"/>
                <a:gd name="T21" fmla="*/ 448 h 582"/>
                <a:gd name="T22" fmla="*/ 284 w 387"/>
                <a:gd name="T23" fmla="*/ 568 h 582"/>
                <a:gd name="T24" fmla="*/ 303 w 387"/>
                <a:gd name="T25" fmla="*/ 549 h 582"/>
                <a:gd name="T26" fmla="*/ 266 w 387"/>
                <a:gd name="T27" fmla="*/ 466 h 582"/>
                <a:gd name="T28" fmla="*/ 327 w 387"/>
                <a:gd name="T29" fmla="*/ 331 h 582"/>
                <a:gd name="T30" fmla="*/ 371 w 387"/>
                <a:gd name="T31" fmla="*/ 316 h 582"/>
                <a:gd name="T32" fmla="*/ 387 w 387"/>
                <a:gd name="T33" fmla="*/ 318 h 582"/>
                <a:gd name="T34" fmla="*/ 158 w 387"/>
                <a:gd name="T35" fmla="*/ 197 h 582"/>
                <a:gd name="T36" fmla="*/ 134 w 387"/>
                <a:gd name="T37" fmla="*/ 161 h 582"/>
                <a:gd name="T38" fmla="*/ 98 w 387"/>
                <a:gd name="T39" fmla="*/ 79 h 582"/>
                <a:gd name="T40" fmla="*/ 48 w 387"/>
                <a:gd name="T41" fmla="*/ 31 h 582"/>
                <a:gd name="T42" fmla="*/ 0 w 387"/>
                <a:gd name="T43" fmla="*/ 0 h 582"/>
                <a:gd name="T44" fmla="*/ 1 w 387"/>
                <a:gd name="T45" fmla="*/ 1 h 582"/>
                <a:gd name="T46" fmla="*/ 0 w 387"/>
                <a:gd name="T47" fmla="*/ 0 h 582"/>
                <a:gd name="T48" fmla="*/ 0 w 387"/>
                <a:gd name="T4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7" h="582">
                  <a:moveTo>
                    <a:pt x="82" y="578"/>
                  </a:moveTo>
                  <a:cubicBezTo>
                    <a:pt x="80" y="579"/>
                    <a:pt x="79" y="580"/>
                    <a:pt x="78" y="581"/>
                  </a:cubicBezTo>
                  <a:cubicBezTo>
                    <a:pt x="78" y="581"/>
                    <a:pt x="78" y="581"/>
                    <a:pt x="78" y="582"/>
                  </a:cubicBezTo>
                  <a:cubicBezTo>
                    <a:pt x="82" y="578"/>
                    <a:pt x="82" y="578"/>
                    <a:pt x="82" y="578"/>
                  </a:cubicBezTo>
                  <a:moveTo>
                    <a:pt x="48" y="31"/>
                  </a:moveTo>
                  <a:cubicBezTo>
                    <a:pt x="56" y="37"/>
                    <a:pt x="62" y="44"/>
                    <a:pt x="69" y="52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94" y="84"/>
                    <a:pt x="108" y="150"/>
                    <a:pt x="112" y="229"/>
                  </a:cubicBezTo>
                  <a:cubicBezTo>
                    <a:pt x="184" y="240"/>
                    <a:pt x="268" y="260"/>
                    <a:pt x="290" y="298"/>
                  </a:cubicBezTo>
                  <a:cubicBezTo>
                    <a:pt x="293" y="304"/>
                    <a:pt x="295" y="310"/>
                    <a:pt x="295" y="316"/>
                  </a:cubicBezTo>
                  <a:cubicBezTo>
                    <a:pt x="295" y="350"/>
                    <a:pt x="259" y="401"/>
                    <a:pt x="216" y="448"/>
                  </a:cubicBezTo>
                  <a:cubicBezTo>
                    <a:pt x="272" y="484"/>
                    <a:pt x="283" y="534"/>
                    <a:pt x="284" y="568"/>
                  </a:cubicBezTo>
                  <a:cubicBezTo>
                    <a:pt x="290" y="562"/>
                    <a:pt x="297" y="555"/>
                    <a:pt x="303" y="549"/>
                  </a:cubicBezTo>
                  <a:cubicBezTo>
                    <a:pt x="299" y="514"/>
                    <a:pt x="293" y="488"/>
                    <a:pt x="266" y="466"/>
                  </a:cubicBezTo>
                  <a:cubicBezTo>
                    <a:pt x="264" y="464"/>
                    <a:pt x="312" y="345"/>
                    <a:pt x="327" y="331"/>
                  </a:cubicBezTo>
                  <a:cubicBezTo>
                    <a:pt x="336" y="322"/>
                    <a:pt x="355" y="316"/>
                    <a:pt x="371" y="316"/>
                  </a:cubicBezTo>
                  <a:cubicBezTo>
                    <a:pt x="377" y="316"/>
                    <a:pt x="383" y="316"/>
                    <a:pt x="387" y="318"/>
                  </a:cubicBezTo>
                  <a:cubicBezTo>
                    <a:pt x="355" y="286"/>
                    <a:pt x="188" y="222"/>
                    <a:pt x="158" y="197"/>
                  </a:cubicBezTo>
                  <a:cubicBezTo>
                    <a:pt x="146" y="188"/>
                    <a:pt x="139" y="175"/>
                    <a:pt x="134" y="161"/>
                  </a:cubicBezTo>
                  <a:cubicBezTo>
                    <a:pt x="124" y="132"/>
                    <a:pt x="115" y="105"/>
                    <a:pt x="98" y="79"/>
                  </a:cubicBezTo>
                  <a:cubicBezTo>
                    <a:pt x="85" y="59"/>
                    <a:pt x="68" y="44"/>
                    <a:pt x="48" y="31"/>
                  </a:cubicBezTo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7" name="Freeform 523">
              <a:extLst>
                <a:ext uri="{FF2B5EF4-FFF2-40B4-BE49-F238E27FC236}">
                  <a16:creationId xmlns:a16="http://schemas.microsoft.com/office/drawing/2014/main" id="{BD7912C9-E0F8-4195-BE30-3AE64B40B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716" y="2982074"/>
              <a:ext cx="250825" cy="344487"/>
            </a:xfrm>
            <a:custGeom>
              <a:avLst/>
              <a:gdLst>
                <a:gd name="T0" fmla="*/ 49 w 198"/>
                <a:gd name="T1" fmla="*/ 261 h 272"/>
                <a:gd name="T2" fmla="*/ 0 w 198"/>
                <a:gd name="T3" fmla="*/ 49 h 272"/>
                <a:gd name="T4" fmla="*/ 94 w 198"/>
                <a:gd name="T5" fmla="*/ 19 h 272"/>
                <a:gd name="T6" fmla="*/ 110 w 198"/>
                <a:gd name="T7" fmla="*/ 0 h 272"/>
                <a:gd name="T8" fmla="*/ 198 w 198"/>
                <a:gd name="T9" fmla="*/ 192 h 272"/>
                <a:gd name="T10" fmla="*/ 49 w 198"/>
                <a:gd name="T11" fmla="*/ 261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8" h="272">
                  <a:moveTo>
                    <a:pt x="49" y="261"/>
                  </a:moveTo>
                  <a:cubicBezTo>
                    <a:pt x="34" y="209"/>
                    <a:pt x="15" y="83"/>
                    <a:pt x="0" y="49"/>
                  </a:cubicBezTo>
                  <a:cubicBezTo>
                    <a:pt x="23" y="42"/>
                    <a:pt x="72" y="36"/>
                    <a:pt x="94" y="19"/>
                  </a:cubicBezTo>
                  <a:cubicBezTo>
                    <a:pt x="101" y="14"/>
                    <a:pt x="104" y="7"/>
                    <a:pt x="110" y="0"/>
                  </a:cubicBezTo>
                  <a:cubicBezTo>
                    <a:pt x="120" y="36"/>
                    <a:pt x="178" y="150"/>
                    <a:pt x="198" y="192"/>
                  </a:cubicBezTo>
                  <a:cubicBezTo>
                    <a:pt x="165" y="241"/>
                    <a:pt x="107" y="272"/>
                    <a:pt x="49" y="26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8" name="Freeform 524">
              <a:extLst>
                <a:ext uri="{FF2B5EF4-FFF2-40B4-BE49-F238E27FC236}">
                  <a16:creationId xmlns:a16="http://schemas.microsoft.com/office/drawing/2014/main" id="{205F0382-D9EC-4785-8A56-30578F83D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1241" y="3034461"/>
              <a:ext cx="150813" cy="280987"/>
            </a:xfrm>
            <a:custGeom>
              <a:avLst/>
              <a:gdLst>
                <a:gd name="T0" fmla="*/ 118 w 119"/>
                <a:gd name="T1" fmla="*/ 0 h 221"/>
                <a:gd name="T2" fmla="*/ 50 w 119"/>
                <a:gd name="T3" fmla="*/ 35 h 221"/>
                <a:gd name="T4" fmla="*/ 50 w 119"/>
                <a:gd name="T5" fmla="*/ 35 h 221"/>
                <a:gd name="T6" fmla="*/ 31 w 119"/>
                <a:gd name="T7" fmla="*/ 35 h 221"/>
                <a:gd name="T8" fmla="*/ 0 w 119"/>
                <a:gd name="T9" fmla="*/ 33 h 221"/>
                <a:gd name="T10" fmla="*/ 41 w 119"/>
                <a:gd name="T11" fmla="*/ 219 h 221"/>
                <a:gd name="T12" fmla="*/ 65 w 119"/>
                <a:gd name="T13" fmla="*/ 221 h 221"/>
                <a:gd name="T14" fmla="*/ 97 w 119"/>
                <a:gd name="T15" fmla="*/ 217 h 221"/>
                <a:gd name="T16" fmla="*/ 90 w 119"/>
                <a:gd name="T17" fmla="*/ 184 h 221"/>
                <a:gd name="T18" fmla="*/ 59 w 119"/>
                <a:gd name="T19" fmla="*/ 85 h 221"/>
                <a:gd name="T20" fmla="*/ 119 w 119"/>
                <a:gd name="T21" fmla="*/ 1 h 221"/>
                <a:gd name="T22" fmla="*/ 118 w 119"/>
                <a:gd name="T23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9" h="221">
                  <a:moveTo>
                    <a:pt x="118" y="0"/>
                  </a:moveTo>
                  <a:cubicBezTo>
                    <a:pt x="99" y="19"/>
                    <a:pt x="75" y="27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43" y="35"/>
                    <a:pt x="37" y="35"/>
                    <a:pt x="31" y="35"/>
                  </a:cubicBezTo>
                  <a:cubicBezTo>
                    <a:pt x="20" y="35"/>
                    <a:pt x="10" y="35"/>
                    <a:pt x="0" y="33"/>
                  </a:cubicBezTo>
                  <a:cubicBezTo>
                    <a:pt x="13" y="84"/>
                    <a:pt x="28" y="176"/>
                    <a:pt x="41" y="219"/>
                  </a:cubicBezTo>
                  <a:cubicBezTo>
                    <a:pt x="49" y="220"/>
                    <a:pt x="57" y="221"/>
                    <a:pt x="65" y="221"/>
                  </a:cubicBezTo>
                  <a:cubicBezTo>
                    <a:pt x="76" y="221"/>
                    <a:pt x="87" y="220"/>
                    <a:pt x="97" y="217"/>
                  </a:cubicBezTo>
                  <a:cubicBezTo>
                    <a:pt x="95" y="206"/>
                    <a:pt x="92" y="195"/>
                    <a:pt x="90" y="184"/>
                  </a:cubicBezTo>
                  <a:cubicBezTo>
                    <a:pt x="82" y="151"/>
                    <a:pt x="68" y="118"/>
                    <a:pt x="59" y="85"/>
                  </a:cubicBezTo>
                  <a:cubicBezTo>
                    <a:pt x="46" y="37"/>
                    <a:pt x="100" y="32"/>
                    <a:pt x="119" y="1"/>
                  </a:cubicBezTo>
                  <a:cubicBezTo>
                    <a:pt x="118" y="1"/>
                    <a:pt x="118" y="0"/>
                    <a:pt x="118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9" name="Freeform 525">
              <a:extLst>
                <a:ext uri="{FF2B5EF4-FFF2-40B4-BE49-F238E27FC236}">
                  <a16:creationId xmlns:a16="http://schemas.microsoft.com/office/drawing/2014/main" id="{AE870A2C-1173-4512-91FC-168E8312B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9153" y="2720136"/>
              <a:ext cx="387350" cy="365125"/>
            </a:xfrm>
            <a:custGeom>
              <a:avLst/>
              <a:gdLst>
                <a:gd name="T0" fmla="*/ 33 w 306"/>
                <a:gd name="T1" fmla="*/ 103 h 289"/>
                <a:gd name="T2" fmla="*/ 65 w 306"/>
                <a:gd name="T3" fmla="*/ 61 h 289"/>
                <a:gd name="T4" fmla="*/ 124 w 306"/>
                <a:gd name="T5" fmla="*/ 37 h 289"/>
                <a:gd name="T6" fmla="*/ 190 w 306"/>
                <a:gd name="T7" fmla="*/ 2 h 289"/>
                <a:gd name="T8" fmla="*/ 283 w 306"/>
                <a:gd name="T9" fmla="*/ 123 h 289"/>
                <a:gd name="T10" fmla="*/ 286 w 306"/>
                <a:gd name="T11" fmla="*/ 227 h 289"/>
                <a:gd name="T12" fmla="*/ 202 w 306"/>
                <a:gd name="T13" fmla="*/ 284 h 289"/>
                <a:gd name="T14" fmla="*/ 202 w 306"/>
                <a:gd name="T15" fmla="*/ 284 h 289"/>
                <a:gd name="T16" fmla="*/ 65 w 306"/>
                <a:gd name="T17" fmla="*/ 204 h 289"/>
                <a:gd name="T18" fmla="*/ 33 w 306"/>
                <a:gd name="T19" fmla="*/ 103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6" h="289">
                  <a:moveTo>
                    <a:pt x="33" y="103"/>
                  </a:moveTo>
                  <a:cubicBezTo>
                    <a:pt x="32" y="79"/>
                    <a:pt x="35" y="62"/>
                    <a:pt x="65" y="61"/>
                  </a:cubicBezTo>
                  <a:cubicBezTo>
                    <a:pt x="74" y="23"/>
                    <a:pt x="124" y="37"/>
                    <a:pt x="124" y="37"/>
                  </a:cubicBezTo>
                  <a:cubicBezTo>
                    <a:pt x="124" y="37"/>
                    <a:pt x="149" y="0"/>
                    <a:pt x="190" y="2"/>
                  </a:cubicBezTo>
                  <a:cubicBezTo>
                    <a:pt x="259" y="5"/>
                    <a:pt x="278" y="120"/>
                    <a:pt x="283" y="123"/>
                  </a:cubicBezTo>
                  <a:cubicBezTo>
                    <a:pt x="306" y="152"/>
                    <a:pt x="305" y="195"/>
                    <a:pt x="286" y="227"/>
                  </a:cubicBezTo>
                  <a:cubicBezTo>
                    <a:pt x="265" y="262"/>
                    <a:pt x="235" y="274"/>
                    <a:pt x="202" y="284"/>
                  </a:cubicBezTo>
                  <a:cubicBezTo>
                    <a:pt x="202" y="284"/>
                    <a:pt x="202" y="284"/>
                    <a:pt x="202" y="284"/>
                  </a:cubicBezTo>
                  <a:cubicBezTo>
                    <a:pt x="125" y="289"/>
                    <a:pt x="81" y="261"/>
                    <a:pt x="65" y="204"/>
                  </a:cubicBezTo>
                  <a:cubicBezTo>
                    <a:pt x="9" y="175"/>
                    <a:pt x="0" y="104"/>
                    <a:pt x="33" y="10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0" name="Freeform 526">
              <a:extLst>
                <a:ext uri="{FF2B5EF4-FFF2-40B4-BE49-F238E27FC236}">
                  <a16:creationId xmlns:a16="http://schemas.microsoft.com/office/drawing/2014/main" id="{B098ECEF-B304-4C4B-9218-170A406B4E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58066" y="2828086"/>
              <a:ext cx="149225" cy="88900"/>
            </a:xfrm>
            <a:custGeom>
              <a:avLst/>
              <a:gdLst>
                <a:gd name="T0" fmla="*/ 14 w 118"/>
                <a:gd name="T1" fmla="*/ 13 h 70"/>
                <a:gd name="T2" fmla="*/ 14 w 118"/>
                <a:gd name="T3" fmla="*/ 13 h 70"/>
                <a:gd name="T4" fmla="*/ 14 w 118"/>
                <a:gd name="T5" fmla="*/ 13 h 70"/>
                <a:gd name="T6" fmla="*/ 14 w 118"/>
                <a:gd name="T7" fmla="*/ 13 h 70"/>
                <a:gd name="T8" fmla="*/ 22 w 118"/>
                <a:gd name="T9" fmla="*/ 0 h 70"/>
                <a:gd name="T10" fmla="*/ 11 w 118"/>
                <a:gd name="T11" fmla="*/ 1 h 70"/>
                <a:gd name="T12" fmla="*/ 4 w 118"/>
                <a:gd name="T13" fmla="*/ 5 h 70"/>
                <a:gd name="T14" fmla="*/ 3 w 118"/>
                <a:gd name="T15" fmla="*/ 8 h 70"/>
                <a:gd name="T16" fmla="*/ 3 w 118"/>
                <a:gd name="T17" fmla="*/ 8 h 70"/>
                <a:gd name="T18" fmla="*/ 2 w 118"/>
                <a:gd name="T19" fmla="*/ 9 h 70"/>
                <a:gd name="T20" fmla="*/ 2 w 118"/>
                <a:gd name="T21" fmla="*/ 9 h 70"/>
                <a:gd name="T22" fmla="*/ 2 w 118"/>
                <a:gd name="T23" fmla="*/ 9 h 70"/>
                <a:gd name="T24" fmla="*/ 2 w 118"/>
                <a:gd name="T25" fmla="*/ 10 h 70"/>
                <a:gd name="T26" fmla="*/ 1 w 118"/>
                <a:gd name="T27" fmla="*/ 12 h 70"/>
                <a:gd name="T28" fmla="*/ 3 w 118"/>
                <a:gd name="T29" fmla="*/ 26 h 70"/>
                <a:gd name="T30" fmla="*/ 17 w 118"/>
                <a:gd name="T31" fmla="*/ 43 h 70"/>
                <a:gd name="T32" fmla="*/ 48 w 118"/>
                <a:gd name="T33" fmla="*/ 61 h 70"/>
                <a:gd name="T34" fmla="*/ 62 w 118"/>
                <a:gd name="T35" fmla="*/ 66 h 70"/>
                <a:gd name="T36" fmla="*/ 62 w 118"/>
                <a:gd name="T37" fmla="*/ 61 h 70"/>
                <a:gd name="T38" fmla="*/ 63 w 118"/>
                <a:gd name="T39" fmla="*/ 66 h 70"/>
                <a:gd name="T40" fmla="*/ 71 w 118"/>
                <a:gd name="T41" fmla="*/ 68 h 70"/>
                <a:gd name="T42" fmla="*/ 81 w 118"/>
                <a:gd name="T43" fmla="*/ 70 h 70"/>
                <a:gd name="T44" fmla="*/ 72 w 118"/>
                <a:gd name="T45" fmla="*/ 66 h 70"/>
                <a:gd name="T46" fmla="*/ 51 w 118"/>
                <a:gd name="T47" fmla="*/ 54 h 70"/>
                <a:gd name="T48" fmla="*/ 24 w 118"/>
                <a:gd name="T49" fmla="*/ 35 h 70"/>
                <a:gd name="T50" fmla="*/ 14 w 118"/>
                <a:gd name="T51" fmla="*/ 22 h 70"/>
                <a:gd name="T52" fmla="*/ 13 w 118"/>
                <a:gd name="T53" fmla="*/ 16 h 70"/>
                <a:gd name="T54" fmla="*/ 14 w 118"/>
                <a:gd name="T55" fmla="*/ 14 h 70"/>
                <a:gd name="T56" fmla="*/ 14 w 118"/>
                <a:gd name="T57" fmla="*/ 13 h 70"/>
                <a:gd name="T58" fmla="*/ 14 w 118"/>
                <a:gd name="T59" fmla="*/ 13 h 70"/>
                <a:gd name="T60" fmla="*/ 14 w 118"/>
                <a:gd name="T61" fmla="*/ 14 h 70"/>
                <a:gd name="T62" fmla="*/ 14 w 118"/>
                <a:gd name="T63" fmla="*/ 14 h 70"/>
                <a:gd name="T64" fmla="*/ 14 w 118"/>
                <a:gd name="T65" fmla="*/ 14 h 70"/>
                <a:gd name="T66" fmla="*/ 15 w 118"/>
                <a:gd name="T67" fmla="*/ 13 h 70"/>
                <a:gd name="T68" fmla="*/ 23 w 118"/>
                <a:gd name="T69" fmla="*/ 12 h 70"/>
                <a:gd name="T70" fmla="*/ 32 w 118"/>
                <a:gd name="T71" fmla="*/ 13 h 70"/>
                <a:gd name="T72" fmla="*/ 51 w 118"/>
                <a:gd name="T73" fmla="*/ 16 h 70"/>
                <a:gd name="T74" fmla="*/ 85 w 118"/>
                <a:gd name="T75" fmla="*/ 23 h 70"/>
                <a:gd name="T76" fmla="*/ 108 w 118"/>
                <a:gd name="T77" fmla="*/ 28 h 70"/>
                <a:gd name="T78" fmla="*/ 118 w 118"/>
                <a:gd name="T79" fmla="*/ 30 h 70"/>
                <a:gd name="T80" fmla="*/ 87 w 118"/>
                <a:gd name="T81" fmla="*/ 16 h 70"/>
                <a:gd name="T82" fmla="*/ 63 w 118"/>
                <a:gd name="T83" fmla="*/ 8 h 70"/>
                <a:gd name="T84" fmla="*/ 61 w 118"/>
                <a:gd name="T85" fmla="*/ 12 h 70"/>
                <a:gd name="T86" fmla="*/ 57 w 118"/>
                <a:gd name="T87" fmla="*/ 6 h 70"/>
                <a:gd name="T88" fmla="*/ 57 w 118"/>
                <a:gd name="T89" fmla="*/ 6 h 70"/>
                <a:gd name="T90" fmla="*/ 54 w 118"/>
                <a:gd name="T91" fmla="*/ 5 h 70"/>
                <a:gd name="T92" fmla="*/ 34 w 118"/>
                <a:gd name="T93" fmla="*/ 1 h 70"/>
                <a:gd name="T94" fmla="*/ 22 w 118"/>
                <a:gd name="T9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8" h="70">
                  <a:moveTo>
                    <a:pt x="14" y="13"/>
                  </a:move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moveTo>
                    <a:pt x="22" y="0"/>
                  </a:moveTo>
                  <a:cubicBezTo>
                    <a:pt x="19" y="0"/>
                    <a:pt x="15" y="0"/>
                    <a:pt x="11" y="1"/>
                  </a:cubicBezTo>
                  <a:cubicBezTo>
                    <a:pt x="9" y="2"/>
                    <a:pt x="7" y="3"/>
                    <a:pt x="4" y="5"/>
                  </a:cubicBezTo>
                  <a:cubicBezTo>
                    <a:pt x="4" y="6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8"/>
                    <a:pt x="1" y="22"/>
                    <a:pt x="3" y="26"/>
                  </a:cubicBezTo>
                  <a:cubicBezTo>
                    <a:pt x="6" y="34"/>
                    <a:pt x="11" y="39"/>
                    <a:pt x="17" y="43"/>
                  </a:cubicBezTo>
                  <a:cubicBezTo>
                    <a:pt x="27" y="52"/>
                    <a:pt x="38" y="57"/>
                    <a:pt x="48" y="61"/>
                  </a:cubicBezTo>
                  <a:cubicBezTo>
                    <a:pt x="53" y="63"/>
                    <a:pt x="57" y="64"/>
                    <a:pt x="62" y="66"/>
                  </a:cubicBezTo>
                  <a:cubicBezTo>
                    <a:pt x="62" y="64"/>
                    <a:pt x="62" y="63"/>
                    <a:pt x="62" y="61"/>
                  </a:cubicBezTo>
                  <a:cubicBezTo>
                    <a:pt x="62" y="63"/>
                    <a:pt x="62" y="64"/>
                    <a:pt x="63" y="66"/>
                  </a:cubicBezTo>
                  <a:cubicBezTo>
                    <a:pt x="66" y="67"/>
                    <a:pt x="69" y="67"/>
                    <a:pt x="71" y="68"/>
                  </a:cubicBezTo>
                  <a:cubicBezTo>
                    <a:pt x="77" y="69"/>
                    <a:pt x="81" y="70"/>
                    <a:pt x="81" y="70"/>
                  </a:cubicBezTo>
                  <a:cubicBezTo>
                    <a:pt x="81" y="70"/>
                    <a:pt x="78" y="68"/>
                    <a:pt x="72" y="66"/>
                  </a:cubicBezTo>
                  <a:cubicBezTo>
                    <a:pt x="67" y="63"/>
                    <a:pt x="59" y="59"/>
                    <a:pt x="51" y="54"/>
                  </a:cubicBezTo>
                  <a:cubicBezTo>
                    <a:pt x="42" y="49"/>
                    <a:pt x="32" y="43"/>
                    <a:pt x="24" y="35"/>
                  </a:cubicBezTo>
                  <a:cubicBezTo>
                    <a:pt x="20" y="31"/>
                    <a:pt x="16" y="26"/>
                    <a:pt x="14" y="22"/>
                  </a:cubicBezTo>
                  <a:cubicBezTo>
                    <a:pt x="13" y="19"/>
                    <a:pt x="13" y="17"/>
                    <a:pt x="13" y="16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3"/>
                    <a:pt x="15" y="13"/>
                  </a:cubicBezTo>
                  <a:cubicBezTo>
                    <a:pt x="17" y="12"/>
                    <a:pt x="20" y="12"/>
                    <a:pt x="23" y="12"/>
                  </a:cubicBezTo>
                  <a:cubicBezTo>
                    <a:pt x="26" y="12"/>
                    <a:pt x="29" y="12"/>
                    <a:pt x="32" y="13"/>
                  </a:cubicBezTo>
                  <a:cubicBezTo>
                    <a:pt x="39" y="14"/>
                    <a:pt x="45" y="14"/>
                    <a:pt x="51" y="16"/>
                  </a:cubicBezTo>
                  <a:cubicBezTo>
                    <a:pt x="63" y="18"/>
                    <a:pt x="75" y="21"/>
                    <a:pt x="85" y="23"/>
                  </a:cubicBezTo>
                  <a:cubicBezTo>
                    <a:pt x="94" y="25"/>
                    <a:pt x="103" y="27"/>
                    <a:pt x="108" y="28"/>
                  </a:cubicBezTo>
                  <a:cubicBezTo>
                    <a:pt x="114" y="29"/>
                    <a:pt x="118" y="30"/>
                    <a:pt x="118" y="30"/>
                  </a:cubicBezTo>
                  <a:cubicBezTo>
                    <a:pt x="118" y="30"/>
                    <a:pt x="106" y="24"/>
                    <a:pt x="87" y="16"/>
                  </a:cubicBezTo>
                  <a:cubicBezTo>
                    <a:pt x="80" y="13"/>
                    <a:pt x="72" y="10"/>
                    <a:pt x="63" y="8"/>
                  </a:cubicBezTo>
                  <a:cubicBezTo>
                    <a:pt x="62" y="10"/>
                    <a:pt x="61" y="12"/>
                    <a:pt x="61" y="12"/>
                  </a:cubicBezTo>
                  <a:cubicBezTo>
                    <a:pt x="61" y="12"/>
                    <a:pt x="59" y="10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6" y="6"/>
                    <a:pt x="55" y="5"/>
                    <a:pt x="54" y="5"/>
                  </a:cubicBezTo>
                  <a:cubicBezTo>
                    <a:pt x="47" y="4"/>
                    <a:pt x="41" y="2"/>
                    <a:pt x="34" y="1"/>
                  </a:cubicBezTo>
                  <a:cubicBezTo>
                    <a:pt x="30" y="0"/>
                    <a:pt x="26" y="0"/>
                    <a:pt x="22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1" name="Freeform 527">
              <a:extLst>
                <a:ext uri="{FF2B5EF4-FFF2-40B4-BE49-F238E27FC236}">
                  <a16:creationId xmlns:a16="http://schemas.microsoft.com/office/drawing/2014/main" id="{70085F3C-472F-4DBD-A5FC-8925285D3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266" y="2766174"/>
              <a:ext cx="131763" cy="217487"/>
            </a:xfrm>
            <a:custGeom>
              <a:avLst/>
              <a:gdLst>
                <a:gd name="T0" fmla="*/ 15 w 105"/>
                <a:gd name="T1" fmla="*/ 0 h 171"/>
                <a:gd name="T2" fmla="*/ 8 w 105"/>
                <a:gd name="T3" fmla="*/ 16 h 171"/>
                <a:gd name="T4" fmla="*/ 4 w 105"/>
                <a:gd name="T5" fmla="*/ 34 h 171"/>
                <a:gd name="T6" fmla="*/ 1 w 105"/>
                <a:gd name="T7" fmla="*/ 52 h 171"/>
                <a:gd name="T8" fmla="*/ 0 w 105"/>
                <a:gd name="T9" fmla="*/ 61 h 171"/>
                <a:gd name="T10" fmla="*/ 0 w 105"/>
                <a:gd name="T11" fmla="*/ 70 h 171"/>
                <a:gd name="T12" fmla="*/ 1 w 105"/>
                <a:gd name="T13" fmla="*/ 79 h 171"/>
                <a:gd name="T14" fmla="*/ 1 w 105"/>
                <a:gd name="T15" fmla="*/ 89 h 171"/>
                <a:gd name="T16" fmla="*/ 5 w 105"/>
                <a:gd name="T17" fmla="*/ 107 h 171"/>
                <a:gd name="T18" fmla="*/ 7 w 105"/>
                <a:gd name="T19" fmla="*/ 116 h 171"/>
                <a:gd name="T20" fmla="*/ 10 w 105"/>
                <a:gd name="T21" fmla="*/ 124 h 171"/>
                <a:gd name="T22" fmla="*/ 17 w 105"/>
                <a:gd name="T23" fmla="*/ 142 h 171"/>
                <a:gd name="T24" fmla="*/ 17 w 105"/>
                <a:gd name="T25" fmla="*/ 142 h 171"/>
                <a:gd name="T26" fmla="*/ 17 w 105"/>
                <a:gd name="T27" fmla="*/ 143 h 171"/>
                <a:gd name="T28" fmla="*/ 27 w 105"/>
                <a:gd name="T29" fmla="*/ 153 h 171"/>
                <a:gd name="T30" fmla="*/ 31 w 105"/>
                <a:gd name="T31" fmla="*/ 150 h 171"/>
                <a:gd name="T32" fmla="*/ 29 w 105"/>
                <a:gd name="T33" fmla="*/ 154 h 171"/>
                <a:gd name="T34" fmla="*/ 30 w 105"/>
                <a:gd name="T35" fmla="*/ 155 h 171"/>
                <a:gd name="T36" fmla="*/ 37 w 105"/>
                <a:gd name="T37" fmla="*/ 160 h 171"/>
                <a:gd name="T38" fmla="*/ 45 w 105"/>
                <a:gd name="T39" fmla="*/ 165 h 171"/>
                <a:gd name="T40" fmla="*/ 53 w 105"/>
                <a:gd name="T41" fmla="*/ 168 h 171"/>
                <a:gd name="T42" fmla="*/ 62 w 105"/>
                <a:gd name="T43" fmla="*/ 170 h 171"/>
                <a:gd name="T44" fmla="*/ 71 w 105"/>
                <a:gd name="T45" fmla="*/ 171 h 171"/>
                <a:gd name="T46" fmla="*/ 80 w 105"/>
                <a:gd name="T47" fmla="*/ 169 h 171"/>
                <a:gd name="T48" fmla="*/ 89 w 105"/>
                <a:gd name="T49" fmla="*/ 166 h 171"/>
                <a:gd name="T50" fmla="*/ 96 w 105"/>
                <a:gd name="T51" fmla="*/ 159 h 171"/>
                <a:gd name="T52" fmla="*/ 101 w 105"/>
                <a:gd name="T53" fmla="*/ 152 h 171"/>
                <a:gd name="T54" fmla="*/ 103 w 105"/>
                <a:gd name="T55" fmla="*/ 143 h 171"/>
                <a:gd name="T56" fmla="*/ 104 w 105"/>
                <a:gd name="T57" fmla="*/ 135 h 171"/>
                <a:gd name="T58" fmla="*/ 104 w 105"/>
                <a:gd name="T59" fmla="*/ 126 h 171"/>
                <a:gd name="T60" fmla="*/ 103 w 105"/>
                <a:gd name="T61" fmla="*/ 115 h 171"/>
                <a:gd name="T62" fmla="*/ 102 w 105"/>
                <a:gd name="T63" fmla="*/ 115 h 171"/>
                <a:gd name="T64" fmla="*/ 101 w 105"/>
                <a:gd name="T65" fmla="*/ 126 h 171"/>
                <a:gd name="T66" fmla="*/ 100 w 105"/>
                <a:gd name="T67" fmla="*/ 134 h 171"/>
                <a:gd name="T68" fmla="*/ 98 w 105"/>
                <a:gd name="T69" fmla="*/ 142 h 171"/>
                <a:gd name="T70" fmla="*/ 94 w 105"/>
                <a:gd name="T71" fmla="*/ 148 h 171"/>
                <a:gd name="T72" fmla="*/ 90 w 105"/>
                <a:gd name="T73" fmla="*/ 154 h 171"/>
                <a:gd name="T74" fmla="*/ 84 w 105"/>
                <a:gd name="T75" fmla="*/ 158 h 171"/>
                <a:gd name="T76" fmla="*/ 78 w 105"/>
                <a:gd name="T77" fmla="*/ 160 h 171"/>
                <a:gd name="T78" fmla="*/ 71 w 105"/>
                <a:gd name="T79" fmla="*/ 161 h 171"/>
                <a:gd name="T80" fmla="*/ 64 w 105"/>
                <a:gd name="T81" fmla="*/ 160 h 171"/>
                <a:gd name="T82" fmla="*/ 57 w 105"/>
                <a:gd name="T83" fmla="*/ 157 h 171"/>
                <a:gd name="T84" fmla="*/ 50 w 105"/>
                <a:gd name="T85" fmla="*/ 154 h 171"/>
                <a:gd name="T86" fmla="*/ 44 w 105"/>
                <a:gd name="T87" fmla="*/ 150 h 171"/>
                <a:gd name="T88" fmla="*/ 38 w 105"/>
                <a:gd name="T89" fmla="*/ 146 h 171"/>
                <a:gd name="T90" fmla="*/ 27 w 105"/>
                <a:gd name="T91" fmla="*/ 136 h 171"/>
                <a:gd name="T92" fmla="*/ 22 w 105"/>
                <a:gd name="T93" fmla="*/ 120 h 171"/>
                <a:gd name="T94" fmla="*/ 18 w 105"/>
                <a:gd name="T95" fmla="*/ 112 h 171"/>
                <a:gd name="T96" fmla="*/ 16 w 105"/>
                <a:gd name="T97" fmla="*/ 104 h 171"/>
                <a:gd name="T98" fmla="*/ 12 w 105"/>
                <a:gd name="T99" fmla="*/ 87 h 171"/>
                <a:gd name="T100" fmla="*/ 11 w 105"/>
                <a:gd name="T101" fmla="*/ 78 h 171"/>
                <a:gd name="T102" fmla="*/ 10 w 105"/>
                <a:gd name="T103" fmla="*/ 70 h 171"/>
                <a:gd name="T104" fmla="*/ 9 w 105"/>
                <a:gd name="T105" fmla="*/ 61 h 171"/>
                <a:gd name="T106" fmla="*/ 9 w 105"/>
                <a:gd name="T107" fmla="*/ 52 h 171"/>
                <a:gd name="T108" fmla="*/ 10 w 105"/>
                <a:gd name="T109" fmla="*/ 35 h 171"/>
                <a:gd name="T110" fmla="*/ 12 w 105"/>
                <a:gd name="T111" fmla="*/ 17 h 171"/>
                <a:gd name="T112" fmla="*/ 15 w 105"/>
                <a:gd name="T11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5" h="171">
                  <a:moveTo>
                    <a:pt x="15" y="0"/>
                  </a:moveTo>
                  <a:cubicBezTo>
                    <a:pt x="12" y="5"/>
                    <a:pt x="10" y="11"/>
                    <a:pt x="8" y="16"/>
                  </a:cubicBezTo>
                  <a:cubicBezTo>
                    <a:pt x="6" y="22"/>
                    <a:pt x="5" y="28"/>
                    <a:pt x="4" y="34"/>
                  </a:cubicBezTo>
                  <a:cubicBezTo>
                    <a:pt x="2" y="40"/>
                    <a:pt x="2" y="46"/>
                    <a:pt x="1" y="52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4"/>
                    <a:pt x="0" y="67"/>
                    <a:pt x="0" y="70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1" y="82"/>
                    <a:pt x="1" y="86"/>
                    <a:pt x="1" y="89"/>
                  </a:cubicBezTo>
                  <a:cubicBezTo>
                    <a:pt x="5" y="107"/>
                    <a:pt x="5" y="107"/>
                    <a:pt x="5" y="107"/>
                  </a:cubicBezTo>
                  <a:cubicBezTo>
                    <a:pt x="5" y="110"/>
                    <a:pt x="6" y="113"/>
                    <a:pt x="7" y="116"/>
                  </a:cubicBezTo>
                  <a:cubicBezTo>
                    <a:pt x="10" y="124"/>
                    <a:pt x="10" y="124"/>
                    <a:pt x="10" y="124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17" y="143"/>
                    <a:pt x="17" y="143"/>
                    <a:pt x="17" y="143"/>
                  </a:cubicBezTo>
                  <a:cubicBezTo>
                    <a:pt x="20" y="146"/>
                    <a:pt x="24" y="150"/>
                    <a:pt x="27" y="153"/>
                  </a:cubicBezTo>
                  <a:cubicBezTo>
                    <a:pt x="29" y="152"/>
                    <a:pt x="30" y="151"/>
                    <a:pt x="31" y="150"/>
                  </a:cubicBezTo>
                  <a:cubicBezTo>
                    <a:pt x="30" y="151"/>
                    <a:pt x="29" y="153"/>
                    <a:pt x="29" y="154"/>
                  </a:cubicBezTo>
                  <a:cubicBezTo>
                    <a:pt x="29" y="154"/>
                    <a:pt x="29" y="155"/>
                    <a:pt x="30" y="155"/>
                  </a:cubicBezTo>
                  <a:cubicBezTo>
                    <a:pt x="32" y="157"/>
                    <a:pt x="35" y="159"/>
                    <a:pt x="37" y="160"/>
                  </a:cubicBezTo>
                  <a:cubicBezTo>
                    <a:pt x="39" y="162"/>
                    <a:pt x="42" y="163"/>
                    <a:pt x="45" y="165"/>
                  </a:cubicBezTo>
                  <a:cubicBezTo>
                    <a:pt x="47" y="166"/>
                    <a:pt x="50" y="167"/>
                    <a:pt x="53" y="168"/>
                  </a:cubicBezTo>
                  <a:cubicBezTo>
                    <a:pt x="56" y="169"/>
                    <a:pt x="59" y="169"/>
                    <a:pt x="62" y="170"/>
                  </a:cubicBezTo>
                  <a:cubicBezTo>
                    <a:pt x="65" y="171"/>
                    <a:pt x="68" y="171"/>
                    <a:pt x="71" y="171"/>
                  </a:cubicBezTo>
                  <a:cubicBezTo>
                    <a:pt x="74" y="170"/>
                    <a:pt x="77" y="171"/>
                    <a:pt x="80" y="169"/>
                  </a:cubicBezTo>
                  <a:cubicBezTo>
                    <a:pt x="83" y="169"/>
                    <a:pt x="86" y="167"/>
                    <a:pt x="89" y="166"/>
                  </a:cubicBezTo>
                  <a:cubicBezTo>
                    <a:pt x="91" y="164"/>
                    <a:pt x="93" y="162"/>
                    <a:pt x="96" y="159"/>
                  </a:cubicBezTo>
                  <a:cubicBezTo>
                    <a:pt x="98" y="157"/>
                    <a:pt x="99" y="154"/>
                    <a:pt x="101" y="152"/>
                  </a:cubicBezTo>
                  <a:cubicBezTo>
                    <a:pt x="102" y="149"/>
                    <a:pt x="103" y="146"/>
                    <a:pt x="103" y="143"/>
                  </a:cubicBezTo>
                  <a:cubicBezTo>
                    <a:pt x="104" y="135"/>
                    <a:pt x="104" y="135"/>
                    <a:pt x="104" y="135"/>
                  </a:cubicBezTo>
                  <a:cubicBezTo>
                    <a:pt x="105" y="132"/>
                    <a:pt x="104" y="129"/>
                    <a:pt x="104" y="126"/>
                  </a:cubicBezTo>
                  <a:cubicBezTo>
                    <a:pt x="104" y="123"/>
                    <a:pt x="104" y="119"/>
                    <a:pt x="103" y="115"/>
                  </a:cubicBezTo>
                  <a:cubicBezTo>
                    <a:pt x="102" y="115"/>
                    <a:pt x="102" y="115"/>
                    <a:pt x="102" y="115"/>
                  </a:cubicBezTo>
                  <a:cubicBezTo>
                    <a:pt x="102" y="118"/>
                    <a:pt x="102" y="122"/>
                    <a:pt x="101" y="126"/>
                  </a:cubicBezTo>
                  <a:cubicBezTo>
                    <a:pt x="101" y="129"/>
                    <a:pt x="101" y="132"/>
                    <a:pt x="100" y="134"/>
                  </a:cubicBezTo>
                  <a:cubicBezTo>
                    <a:pt x="98" y="142"/>
                    <a:pt x="98" y="142"/>
                    <a:pt x="98" y="142"/>
                  </a:cubicBezTo>
                  <a:cubicBezTo>
                    <a:pt x="94" y="148"/>
                    <a:pt x="94" y="148"/>
                    <a:pt x="94" y="148"/>
                  </a:cubicBezTo>
                  <a:cubicBezTo>
                    <a:pt x="93" y="150"/>
                    <a:pt x="92" y="153"/>
                    <a:pt x="90" y="154"/>
                  </a:cubicBezTo>
                  <a:cubicBezTo>
                    <a:pt x="88" y="155"/>
                    <a:pt x="86" y="157"/>
                    <a:pt x="84" y="158"/>
                  </a:cubicBezTo>
                  <a:cubicBezTo>
                    <a:pt x="82" y="159"/>
                    <a:pt x="80" y="160"/>
                    <a:pt x="78" y="160"/>
                  </a:cubicBezTo>
                  <a:cubicBezTo>
                    <a:pt x="76" y="161"/>
                    <a:pt x="73" y="161"/>
                    <a:pt x="71" y="161"/>
                  </a:cubicBezTo>
                  <a:cubicBezTo>
                    <a:pt x="68" y="160"/>
                    <a:pt x="66" y="160"/>
                    <a:pt x="64" y="160"/>
                  </a:cubicBezTo>
                  <a:cubicBezTo>
                    <a:pt x="61" y="159"/>
                    <a:pt x="59" y="158"/>
                    <a:pt x="57" y="157"/>
                  </a:cubicBezTo>
                  <a:cubicBezTo>
                    <a:pt x="54" y="156"/>
                    <a:pt x="52" y="156"/>
                    <a:pt x="50" y="154"/>
                  </a:cubicBezTo>
                  <a:cubicBezTo>
                    <a:pt x="48" y="153"/>
                    <a:pt x="46" y="152"/>
                    <a:pt x="44" y="150"/>
                  </a:cubicBezTo>
                  <a:cubicBezTo>
                    <a:pt x="42" y="149"/>
                    <a:pt x="39" y="147"/>
                    <a:pt x="38" y="146"/>
                  </a:cubicBezTo>
                  <a:cubicBezTo>
                    <a:pt x="34" y="143"/>
                    <a:pt x="31" y="139"/>
                    <a:pt x="27" y="136"/>
                  </a:cubicBezTo>
                  <a:cubicBezTo>
                    <a:pt x="22" y="120"/>
                    <a:pt x="22" y="120"/>
                    <a:pt x="22" y="120"/>
                  </a:cubicBezTo>
                  <a:cubicBezTo>
                    <a:pt x="18" y="112"/>
                    <a:pt x="18" y="112"/>
                    <a:pt x="18" y="112"/>
                  </a:cubicBezTo>
                  <a:cubicBezTo>
                    <a:pt x="17" y="110"/>
                    <a:pt x="17" y="107"/>
                    <a:pt x="16" y="104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84"/>
                    <a:pt x="12" y="81"/>
                    <a:pt x="11" y="78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10" y="67"/>
                    <a:pt x="9" y="64"/>
                    <a:pt x="9" y="61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46"/>
                    <a:pt x="9" y="41"/>
                    <a:pt x="10" y="35"/>
                  </a:cubicBezTo>
                  <a:cubicBezTo>
                    <a:pt x="10" y="29"/>
                    <a:pt x="11" y="23"/>
                    <a:pt x="12" y="17"/>
                  </a:cubicBezTo>
                  <a:cubicBezTo>
                    <a:pt x="13" y="11"/>
                    <a:pt x="14" y="6"/>
                    <a:pt x="15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2" name="Freeform 528">
              <a:extLst>
                <a:ext uri="{FF2B5EF4-FFF2-40B4-BE49-F238E27FC236}">
                  <a16:creationId xmlns:a16="http://schemas.microsoft.com/office/drawing/2014/main" id="{04D85851-D198-49AC-AFD6-212B12058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853" y="2905874"/>
              <a:ext cx="1588" cy="6350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5 h 5"/>
                <a:gd name="T4" fmla="*/ 1 w 1"/>
                <a:gd name="T5" fmla="*/ 5 h 5"/>
                <a:gd name="T6" fmla="*/ 0 w 1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0" y="3"/>
                    <a:pt x="0" y="2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3" name="Freeform 529">
              <a:extLst>
                <a:ext uri="{FF2B5EF4-FFF2-40B4-BE49-F238E27FC236}">
                  <a16:creationId xmlns:a16="http://schemas.microsoft.com/office/drawing/2014/main" id="{0ADFCAD1-332D-478D-B7EA-A1E54AE0A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741" y="2796336"/>
              <a:ext cx="15875" cy="42862"/>
            </a:xfrm>
            <a:custGeom>
              <a:avLst/>
              <a:gdLst>
                <a:gd name="T0" fmla="*/ 4 w 13"/>
                <a:gd name="T1" fmla="*/ 0 h 33"/>
                <a:gd name="T2" fmla="*/ 1 w 13"/>
                <a:gd name="T3" fmla="*/ 6 h 33"/>
                <a:gd name="T4" fmla="*/ 0 w 13"/>
                <a:gd name="T5" fmla="*/ 19 h 33"/>
                <a:gd name="T6" fmla="*/ 4 w 13"/>
                <a:gd name="T7" fmla="*/ 31 h 33"/>
                <a:gd name="T8" fmla="*/ 10 w 13"/>
                <a:gd name="T9" fmla="*/ 33 h 33"/>
                <a:gd name="T10" fmla="*/ 11 w 13"/>
                <a:gd name="T11" fmla="*/ 31 h 33"/>
                <a:gd name="T12" fmla="*/ 12 w 13"/>
                <a:gd name="T13" fmla="*/ 18 h 33"/>
                <a:gd name="T14" fmla="*/ 9 w 13"/>
                <a:gd name="T15" fmla="*/ 5 h 33"/>
                <a:gd name="T16" fmla="*/ 4 w 13"/>
                <a:gd name="T1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3">
                  <a:moveTo>
                    <a:pt x="4" y="0"/>
                  </a:moveTo>
                  <a:cubicBezTo>
                    <a:pt x="4" y="0"/>
                    <a:pt x="3" y="2"/>
                    <a:pt x="1" y="6"/>
                  </a:cubicBezTo>
                  <a:cubicBezTo>
                    <a:pt x="0" y="10"/>
                    <a:pt x="0" y="14"/>
                    <a:pt x="0" y="19"/>
                  </a:cubicBezTo>
                  <a:cubicBezTo>
                    <a:pt x="0" y="23"/>
                    <a:pt x="2" y="28"/>
                    <a:pt x="4" y="31"/>
                  </a:cubicBezTo>
                  <a:cubicBezTo>
                    <a:pt x="6" y="32"/>
                    <a:pt x="8" y="32"/>
                    <a:pt x="10" y="33"/>
                  </a:cubicBezTo>
                  <a:cubicBezTo>
                    <a:pt x="11" y="32"/>
                    <a:pt x="11" y="32"/>
                    <a:pt x="11" y="31"/>
                  </a:cubicBezTo>
                  <a:cubicBezTo>
                    <a:pt x="12" y="27"/>
                    <a:pt x="13" y="22"/>
                    <a:pt x="12" y="18"/>
                  </a:cubicBezTo>
                  <a:cubicBezTo>
                    <a:pt x="12" y="13"/>
                    <a:pt x="10" y="8"/>
                    <a:pt x="9" y="5"/>
                  </a:cubicBezTo>
                  <a:cubicBezTo>
                    <a:pt x="7" y="2"/>
                    <a:pt x="4" y="0"/>
                    <a:pt x="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4" name="Freeform 530">
              <a:extLst>
                <a:ext uri="{FF2B5EF4-FFF2-40B4-BE49-F238E27FC236}">
                  <a16:creationId xmlns:a16="http://schemas.microsoft.com/office/drawing/2014/main" id="{6AD727C8-A45E-4C4E-A7C0-AAC6D4B26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9503" y="2836024"/>
              <a:ext cx="7938" cy="7937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0 h 6"/>
                <a:gd name="T4" fmla="*/ 4 w 6"/>
                <a:gd name="T5" fmla="*/ 6 h 6"/>
                <a:gd name="T6" fmla="*/ 6 w 6"/>
                <a:gd name="T7" fmla="*/ 2 h 6"/>
                <a:gd name="T8" fmla="*/ 0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4"/>
                    <a:pt x="4" y="6"/>
                    <a:pt x="4" y="6"/>
                  </a:cubicBezTo>
                  <a:cubicBezTo>
                    <a:pt x="4" y="6"/>
                    <a:pt x="5" y="4"/>
                    <a:pt x="6" y="2"/>
                  </a:cubicBezTo>
                  <a:cubicBezTo>
                    <a:pt x="4" y="1"/>
                    <a:pt x="2" y="1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5" name="Freeform 531">
              <a:extLst>
                <a:ext uri="{FF2B5EF4-FFF2-40B4-BE49-F238E27FC236}">
                  <a16:creationId xmlns:a16="http://schemas.microsoft.com/office/drawing/2014/main" id="{789D4EDC-E3EA-4666-B988-1A5EB3CB8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528" y="2796336"/>
              <a:ext cx="95250" cy="173037"/>
            </a:xfrm>
            <a:custGeom>
              <a:avLst/>
              <a:gdLst>
                <a:gd name="T0" fmla="*/ 2 w 75"/>
                <a:gd name="T1" fmla="*/ 0 h 136"/>
                <a:gd name="T2" fmla="*/ 2 w 75"/>
                <a:gd name="T3" fmla="*/ 0 h 136"/>
                <a:gd name="T4" fmla="*/ 2 w 75"/>
                <a:gd name="T5" fmla="*/ 0 h 136"/>
                <a:gd name="T6" fmla="*/ 0 w 75"/>
                <a:gd name="T7" fmla="*/ 19 h 136"/>
                <a:gd name="T8" fmla="*/ 1 w 75"/>
                <a:gd name="T9" fmla="*/ 38 h 136"/>
                <a:gd name="T10" fmla="*/ 3 w 75"/>
                <a:gd name="T11" fmla="*/ 56 h 136"/>
                <a:gd name="T12" fmla="*/ 8 w 75"/>
                <a:gd name="T13" fmla="*/ 75 h 136"/>
                <a:gd name="T14" fmla="*/ 11 w 75"/>
                <a:gd name="T15" fmla="*/ 84 h 136"/>
                <a:gd name="T16" fmla="*/ 15 w 75"/>
                <a:gd name="T17" fmla="*/ 93 h 136"/>
                <a:gd name="T18" fmla="*/ 25 w 75"/>
                <a:gd name="T19" fmla="*/ 110 h 136"/>
                <a:gd name="T20" fmla="*/ 31 w 75"/>
                <a:gd name="T21" fmla="*/ 117 h 136"/>
                <a:gd name="T22" fmla="*/ 38 w 75"/>
                <a:gd name="T23" fmla="*/ 124 h 136"/>
                <a:gd name="T24" fmla="*/ 41 w 75"/>
                <a:gd name="T25" fmla="*/ 127 h 136"/>
                <a:gd name="T26" fmla="*/ 46 w 75"/>
                <a:gd name="T27" fmla="*/ 128 h 136"/>
                <a:gd name="T28" fmla="*/ 43 w 75"/>
                <a:gd name="T29" fmla="*/ 128 h 136"/>
                <a:gd name="T30" fmla="*/ 46 w 75"/>
                <a:gd name="T31" fmla="*/ 130 h 136"/>
                <a:gd name="T32" fmla="*/ 55 w 75"/>
                <a:gd name="T33" fmla="*/ 135 h 136"/>
                <a:gd name="T34" fmla="*/ 55 w 75"/>
                <a:gd name="T35" fmla="*/ 135 h 136"/>
                <a:gd name="T36" fmla="*/ 58 w 75"/>
                <a:gd name="T37" fmla="*/ 136 h 136"/>
                <a:gd name="T38" fmla="*/ 61 w 75"/>
                <a:gd name="T39" fmla="*/ 136 h 136"/>
                <a:gd name="T40" fmla="*/ 61 w 75"/>
                <a:gd name="T41" fmla="*/ 136 h 136"/>
                <a:gd name="T42" fmla="*/ 65 w 75"/>
                <a:gd name="T43" fmla="*/ 136 h 136"/>
                <a:gd name="T44" fmla="*/ 65 w 75"/>
                <a:gd name="T45" fmla="*/ 136 h 136"/>
                <a:gd name="T46" fmla="*/ 68 w 75"/>
                <a:gd name="T47" fmla="*/ 135 h 136"/>
                <a:gd name="T48" fmla="*/ 74 w 75"/>
                <a:gd name="T49" fmla="*/ 131 h 136"/>
                <a:gd name="T50" fmla="*/ 75 w 75"/>
                <a:gd name="T51" fmla="*/ 130 h 136"/>
                <a:gd name="T52" fmla="*/ 73 w 75"/>
                <a:gd name="T53" fmla="*/ 129 h 136"/>
                <a:gd name="T54" fmla="*/ 72 w 75"/>
                <a:gd name="T55" fmla="*/ 130 h 136"/>
                <a:gd name="T56" fmla="*/ 67 w 75"/>
                <a:gd name="T57" fmla="*/ 131 h 136"/>
                <a:gd name="T58" fmla="*/ 66 w 75"/>
                <a:gd name="T59" fmla="*/ 132 h 136"/>
                <a:gd name="T60" fmla="*/ 65 w 75"/>
                <a:gd name="T61" fmla="*/ 131 h 136"/>
                <a:gd name="T62" fmla="*/ 62 w 75"/>
                <a:gd name="T63" fmla="*/ 131 h 136"/>
                <a:gd name="T64" fmla="*/ 60 w 75"/>
                <a:gd name="T65" fmla="*/ 130 h 136"/>
                <a:gd name="T66" fmla="*/ 58 w 75"/>
                <a:gd name="T67" fmla="*/ 129 h 136"/>
                <a:gd name="T68" fmla="*/ 58 w 75"/>
                <a:gd name="T69" fmla="*/ 129 h 136"/>
                <a:gd name="T70" fmla="*/ 51 w 75"/>
                <a:gd name="T71" fmla="*/ 123 h 136"/>
                <a:gd name="T72" fmla="*/ 45 w 75"/>
                <a:gd name="T73" fmla="*/ 117 h 136"/>
                <a:gd name="T74" fmla="*/ 39 w 75"/>
                <a:gd name="T75" fmla="*/ 110 h 136"/>
                <a:gd name="T76" fmla="*/ 34 w 75"/>
                <a:gd name="T77" fmla="*/ 103 h 136"/>
                <a:gd name="T78" fmla="*/ 26 w 75"/>
                <a:gd name="T79" fmla="*/ 88 h 136"/>
                <a:gd name="T80" fmla="*/ 19 w 75"/>
                <a:gd name="T81" fmla="*/ 71 h 136"/>
                <a:gd name="T82" fmla="*/ 10 w 75"/>
                <a:gd name="T83" fmla="*/ 36 h 136"/>
                <a:gd name="T84" fmla="*/ 2 w 75"/>
                <a:gd name="T8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5" h="136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6"/>
                    <a:pt x="1" y="12"/>
                    <a:pt x="0" y="19"/>
                  </a:cubicBezTo>
                  <a:cubicBezTo>
                    <a:pt x="0" y="25"/>
                    <a:pt x="0" y="31"/>
                    <a:pt x="1" y="38"/>
                  </a:cubicBezTo>
                  <a:cubicBezTo>
                    <a:pt x="1" y="44"/>
                    <a:pt x="2" y="50"/>
                    <a:pt x="3" y="56"/>
                  </a:cubicBezTo>
                  <a:cubicBezTo>
                    <a:pt x="4" y="63"/>
                    <a:pt x="6" y="69"/>
                    <a:pt x="8" y="75"/>
                  </a:cubicBezTo>
                  <a:cubicBezTo>
                    <a:pt x="8" y="78"/>
                    <a:pt x="10" y="81"/>
                    <a:pt x="11" y="84"/>
                  </a:cubicBezTo>
                  <a:cubicBezTo>
                    <a:pt x="12" y="87"/>
                    <a:pt x="13" y="90"/>
                    <a:pt x="15" y="93"/>
                  </a:cubicBezTo>
                  <a:cubicBezTo>
                    <a:pt x="18" y="99"/>
                    <a:pt x="21" y="105"/>
                    <a:pt x="25" y="110"/>
                  </a:cubicBezTo>
                  <a:cubicBezTo>
                    <a:pt x="27" y="113"/>
                    <a:pt x="29" y="115"/>
                    <a:pt x="31" y="117"/>
                  </a:cubicBezTo>
                  <a:cubicBezTo>
                    <a:pt x="33" y="120"/>
                    <a:pt x="36" y="122"/>
                    <a:pt x="38" y="124"/>
                  </a:cubicBezTo>
                  <a:cubicBezTo>
                    <a:pt x="39" y="125"/>
                    <a:pt x="40" y="126"/>
                    <a:pt x="41" y="127"/>
                  </a:cubicBezTo>
                  <a:cubicBezTo>
                    <a:pt x="45" y="127"/>
                    <a:pt x="46" y="128"/>
                    <a:pt x="46" y="128"/>
                  </a:cubicBezTo>
                  <a:cubicBezTo>
                    <a:pt x="46" y="128"/>
                    <a:pt x="45" y="128"/>
                    <a:pt x="43" y="128"/>
                  </a:cubicBezTo>
                  <a:cubicBezTo>
                    <a:pt x="44" y="129"/>
                    <a:pt x="45" y="130"/>
                    <a:pt x="46" y="130"/>
                  </a:cubicBezTo>
                  <a:cubicBezTo>
                    <a:pt x="55" y="135"/>
                    <a:pt x="55" y="135"/>
                    <a:pt x="55" y="135"/>
                  </a:cubicBezTo>
                  <a:cubicBezTo>
                    <a:pt x="55" y="135"/>
                    <a:pt x="55" y="135"/>
                    <a:pt x="55" y="135"/>
                  </a:cubicBezTo>
                  <a:cubicBezTo>
                    <a:pt x="58" y="136"/>
                    <a:pt x="58" y="136"/>
                    <a:pt x="58" y="136"/>
                  </a:cubicBezTo>
                  <a:cubicBezTo>
                    <a:pt x="59" y="136"/>
                    <a:pt x="60" y="136"/>
                    <a:pt x="61" y="136"/>
                  </a:cubicBezTo>
                  <a:cubicBezTo>
                    <a:pt x="61" y="136"/>
                    <a:pt x="61" y="136"/>
                    <a:pt x="61" y="136"/>
                  </a:cubicBezTo>
                  <a:cubicBezTo>
                    <a:pt x="65" y="136"/>
                    <a:pt x="65" y="136"/>
                    <a:pt x="65" y="136"/>
                  </a:cubicBezTo>
                  <a:cubicBezTo>
                    <a:pt x="65" y="136"/>
                    <a:pt x="65" y="136"/>
                    <a:pt x="65" y="136"/>
                  </a:cubicBezTo>
                  <a:cubicBezTo>
                    <a:pt x="66" y="136"/>
                    <a:pt x="67" y="135"/>
                    <a:pt x="68" y="135"/>
                  </a:cubicBezTo>
                  <a:cubicBezTo>
                    <a:pt x="70" y="134"/>
                    <a:pt x="72" y="133"/>
                    <a:pt x="74" y="131"/>
                  </a:cubicBezTo>
                  <a:cubicBezTo>
                    <a:pt x="74" y="131"/>
                    <a:pt x="74" y="130"/>
                    <a:pt x="75" y="130"/>
                  </a:cubicBezTo>
                  <a:cubicBezTo>
                    <a:pt x="74" y="130"/>
                    <a:pt x="74" y="129"/>
                    <a:pt x="73" y="129"/>
                  </a:cubicBezTo>
                  <a:cubicBezTo>
                    <a:pt x="73" y="129"/>
                    <a:pt x="73" y="129"/>
                    <a:pt x="72" y="130"/>
                  </a:cubicBezTo>
                  <a:cubicBezTo>
                    <a:pt x="71" y="131"/>
                    <a:pt x="69" y="131"/>
                    <a:pt x="67" y="131"/>
                  </a:cubicBezTo>
                  <a:cubicBezTo>
                    <a:pt x="67" y="131"/>
                    <a:pt x="66" y="132"/>
                    <a:pt x="66" y="132"/>
                  </a:cubicBezTo>
                  <a:cubicBezTo>
                    <a:pt x="65" y="132"/>
                    <a:pt x="65" y="131"/>
                    <a:pt x="65" y="131"/>
                  </a:cubicBezTo>
                  <a:cubicBezTo>
                    <a:pt x="62" y="131"/>
                    <a:pt x="62" y="131"/>
                    <a:pt x="62" y="131"/>
                  </a:cubicBezTo>
                  <a:cubicBezTo>
                    <a:pt x="62" y="131"/>
                    <a:pt x="61" y="130"/>
                    <a:pt x="60" y="130"/>
                  </a:cubicBezTo>
                  <a:cubicBezTo>
                    <a:pt x="58" y="129"/>
                    <a:pt x="58" y="129"/>
                    <a:pt x="58" y="129"/>
                  </a:cubicBezTo>
                  <a:cubicBezTo>
                    <a:pt x="58" y="129"/>
                    <a:pt x="58" y="129"/>
                    <a:pt x="58" y="129"/>
                  </a:cubicBezTo>
                  <a:cubicBezTo>
                    <a:pt x="51" y="123"/>
                    <a:pt x="51" y="123"/>
                    <a:pt x="51" y="123"/>
                  </a:cubicBezTo>
                  <a:cubicBezTo>
                    <a:pt x="49" y="122"/>
                    <a:pt x="47" y="119"/>
                    <a:pt x="45" y="117"/>
                  </a:cubicBezTo>
                  <a:cubicBezTo>
                    <a:pt x="43" y="115"/>
                    <a:pt x="41" y="113"/>
                    <a:pt x="39" y="110"/>
                  </a:cubicBezTo>
                  <a:cubicBezTo>
                    <a:pt x="38" y="108"/>
                    <a:pt x="36" y="106"/>
                    <a:pt x="34" y="103"/>
                  </a:cubicBezTo>
                  <a:cubicBezTo>
                    <a:pt x="31" y="98"/>
                    <a:pt x="28" y="93"/>
                    <a:pt x="26" y="88"/>
                  </a:cubicBezTo>
                  <a:cubicBezTo>
                    <a:pt x="23" y="82"/>
                    <a:pt x="21" y="77"/>
                    <a:pt x="19" y="71"/>
                  </a:cubicBezTo>
                  <a:cubicBezTo>
                    <a:pt x="15" y="60"/>
                    <a:pt x="12" y="48"/>
                    <a:pt x="10" y="36"/>
                  </a:cubicBezTo>
                  <a:cubicBezTo>
                    <a:pt x="7" y="24"/>
                    <a:pt x="5" y="12"/>
                    <a:pt x="2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6" name="Freeform 532">
              <a:extLst>
                <a:ext uri="{FF2B5EF4-FFF2-40B4-BE49-F238E27FC236}">
                  <a16:creationId xmlns:a16="http://schemas.microsoft.com/office/drawing/2014/main" id="{4E45D0CB-226B-469A-9A76-AE6DCE7CE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603" y="2956674"/>
              <a:ext cx="4763" cy="4762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2 w 4"/>
                <a:gd name="T5" fmla="*/ 4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3"/>
                    <a:pt x="3" y="1"/>
                    <a:pt x="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7" name="Freeform 533">
              <a:extLst>
                <a:ext uri="{FF2B5EF4-FFF2-40B4-BE49-F238E27FC236}">
                  <a16:creationId xmlns:a16="http://schemas.microsoft.com/office/drawing/2014/main" id="{0211B12A-A941-4EF2-910A-49B5968DE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8841" y="2850311"/>
              <a:ext cx="93663" cy="111125"/>
            </a:xfrm>
            <a:custGeom>
              <a:avLst/>
              <a:gdLst>
                <a:gd name="T0" fmla="*/ 1 w 74"/>
                <a:gd name="T1" fmla="*/ 0 h 88"/>
                <a:gd name="T2" fmla="*/ 1 w 74"/>
                <a:gd name="T3" fmla="*/ 0 h 88"/>
                <a:gd name="T4" fmla="*/ 1 w 74"/>
                <a:gd name="T5" fmla="*/ 0 h 88"/>
                <a:gd name="T6" fmla="*/ 1 w 74"/>
                <a:gd name="T7" fmla="*/ 0 h 88"/>
                <a:gd name="T8" fmla="*/ 2 w 74"/>
                <a:gd name="T9" fmla="*/ 20 h 88"/>
                <a:gd name="T10" fmla="*/ 19 w 74"/>
                <a:gd name="T11" fmla="*/ 62 h 88"/>
                <a:gd name="T12" fmla="*/ 27 w 74"/>
                <a:gd name="T13" fmla="*/ 71 h 88"/>
                <a:gd name="T14" fmla="*/ 36 w 74"/>
                <a:gd name="T15" fmla="*/ 80 h 88"/>
                <a:gd name="T16" fmla="*/ 47 w 74"/>
                <a:gd name="T17" fmla="*/ 85 h 88"/>
                <a:gd name="T18" fmla="*/ 57 w 74"/>
                <a:gd name="T19" fmla="*/ 88 h 88"/>
                <a:gd name="T20" fmla="*/ 66 w 74"/>
                <a:gd name="T21" fmla="*/ 88 h 88"/>
                <a:gd name="T22" fmla="*/ 66 w 74"/>
                <a:gd name="T23" fmla="*/ 88 h 88"/>
                <a:gd name="T24" fmla="*/ 72 w 74"/>
                <a:gd name="T25" fmla="*/ 87 h 88"/>
                <a:gd name="T26" fmla="*/ 74 w 74"/>
                <a:gd name="T27" fmla="*/ 86 h 88"/>
                <a:gd name="T28" fmla="*/ 72 w 74"/>
                <a:gd name="T29" fmla="*/ 85 h 88"/>
                <a:gd name="T30" fmla="*/ 72 w 74"/>
                <a:gd name="T31" fmla="*/ 85 h 88"/>
                <a:gd name="T32" fmla="*/ 66 w 74"/>
                <a:gd name="T33" fmla="*/ 83 h 88"/>
                <a:gd name="T34" fmla="*/ 59 w 74"/>
                <a:gd name="T35" fmla="*/ 81 h 88"/>
                <a:gd name="T36" fmla="*/ 51 w 74"/>
                <a:gd name="T37" fmla="*/ 77 h 88"/>
                <a:gd name="T38" fmla="*/ 43 w 74"/>
                <a:gd name="T39" fmla="*/ 71 h 88"/>
                <a:gd name="T40" fmla="*/ 36 w 74"/>
                <a:gd name="T41" fmla="*/ 63 h 88"/>
                <a:gd name="T42" fmla="*/ 30 w 74"/>
                <a:gd name="T43" fmla="*/ 55 h 88"/>
                <a:gd name="T44" fmla="*/ 18 w 74"/>
                <a:gd name="T45" fmla="*/ 36 h 88"/>
                <a:gd name="T46" fmla="*/ 9 w 74"/>
                <a:gd name="T47" fmla="*/ 18 h 88"/>
                <a:gd name="T48" fmla="*/ 1 w 74"/>
                <a:gd name="T4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4" h="8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8"/>
                    <a:pt x="2" y="20"/>
                  </a:cubicBezTo>
                  <a:cubicBezTo>
                    <a:pt x="5" y="32"/>
                    <a:pt x="10" y="48"/>
                    <a:pt x="19" y="62"/>
                  </a:cubicBezTo>
                  <a:cubicBezTo>
                    <a:pt x="22" y="65"/>
                    <a:pt x="24" y="68"/>
                    <a:pt x="27" y="71"/>
                  </a:cubicBezTo>
                  <a:cubicBezTo>
                    <a:pt x="30" y="75"/>
                    <a:pt x="34" y="77"/>
                    <a:pt x="36" y="80"/>
                  </a:cubicBezTo>
                  <a:cubicBezTo>
                    <a:pt x="40" y="82"/>
                    <a:pt x="43" y="84"/>
                    <a:pt x="47" y="85"/>
                  </a:cubicBezTo>
                  <a:cubicBezTo>
                    <a:pt x="50" y="86"/>
                    <a:pt x="54" y="87"/>
                    <a:pt x="57" y="88"/>
                  </a:cubicBezTo>
                  <a:cubicBezTo>
                    <a:pt x="60" y="88"/>
                    <a:pt x="63" y="88"/>
                    <a:pt x="66" y="88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8" y="88"/>
                    <a:pt x="70" y="87"/>
                    <a:pt x="72" y="87"/>
                  </a:cubicBezTo>
                  <a:cubicBezTo>
                    <a:pt x="73" y="87"/>
                    <a:pt x="74" y="87"/>
                    <a:pt x="74" y="86"/>
                  </a:cubicBezTo>
                  <a:cubicBezTo>
                    <a:pt x="74" y="86"/>
                    <a:pt x="73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0" y="84"/>
                    <a:pt x="68" y="84"/>
                    <a:pt x="66" y="83"/>
                  </a:cubicBezTo>
                  <a:cubicBezTo>
                    <a:pt x="64" y="83"/>
                    <a:pt x="61" y="82"/>
                    <a:pt x="59" y="81"/>
                  </a:cubicBezTo>
                  <a:cubicBezTo>
                    <a:pt x="56" y="80"/>
                    <a:pt x="54" y="78"/>
                    <a:pt x="51" y="77"/>
                  </a:cubicBezTo>
                  <a:cubicBezTo>
                    <a:pt x="48" y="75"/>
                    <a:pt x="46" y="73"/>
                    <a:pt x="43" y="71"/>
                  </a:cubicBezTo>
                  <a:cubicBezTo>
                    <a:pt x="41" y="68"/>
                    <a:pt x="38" y="66"/>
                    <a:pt x="36" y="63"/>
                  </a:cubicBezTo>
                  <a:cubicBezTo>
                    <a:pt x="34" y="61"/>
                    <a:pt x="31" y="58"/>
                    <a:pt x="30" y="55"/>
                  </a:cubicBezTo>
                  <a:cubicBezTo>
                    <a:pt x="25" y="49"/>
                    <a:pt x="22" y="42"/>
                    <a:pt x="18" y="36"/>
                  </a:cubicBezTo>
                  <a:cubicBezTo>
                    <a:pt x="15" y="29"/>
                    <a:pt x="12" y="23"/>
                    <a:pt x="9" y="18"/>
                  </a:cubicBezTo>
                  <a:cubicBezTo>
                    <a:pt x="4" y="7"/>
                    <a:pt x="1" y="0"/>
                    <a:pt x="1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8" name="Freeform 534">
              <a:extLst>
                <a:ext uri="{FF2B5EF4-FFF2-40B4-BE49-F238E27FC236}">
                  <a16:creationId xmlns:a16="http://schemas.microsoft.com/office/drawing/2014/main" id="{55C57CC3-F316-4E06-BCB4-392686AF3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916" y="2958261"/>
              <a:ext cx="6350" cy="0"/>
            </a:xfrm>
            <a:custGeom>
              <a:avLst/>
              <a:gdLst>
                <a:gd name="T0" fmla="*/ 0 w 5"/>
                <a:gd name="T1" fmla="*/ 0 h 1"/>
                <a:gd name="T2" fmla="*/ 2 w 5"/>
                <a:gd name="T3" fmla="*/ 1 h 1"/>
                <a:gd name="T4" fmla="*/ 5 w 5"/>
                <a:gd name="T5" fmla="*/ 1 h 1"/>
                <a:gd name="T6" fmla="*/ 0 w 5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4" y="0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9" name="Freeform 535">
              <a:extLst>
                <a:ext uri="{FF2B5EF4-FFF2-40B4-BE49-F238E27FC236}">
                  <a16:creationId xmlns:a16="http://schemas.microsoft.com/office/drawing/2014/main" id="{276BEDC1-EFDF-46F8-BBCC-17CC20F22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703" y="2961436"/>
              <a:ext cx="34925" cy="22225"/>
            </a:xfrm>
            <a:custGeom>
              <a:avLst/>
              <a:gdLst>
                <a:gd name="T0" fmla="*/ 27 w 28"/>
                <a:gd name="T1" fmla="*/ 0 h 18"/>
                <a:gd name="T2" fmla="*/ 21 w 28"/>
                <a:gd name="T3" fmla="*/ 2 h 18"/>
                <a:gd name="T4" fmla="*/ 17 w 28"/>
                <a:gd name="T5" fmla="*/ 4 h 18"/>
                <a:gd name="T6" fmla="*/ 13 w 28"/>
                <a:gd name="T7" fmla="*/ 5 h 18"/>
                <a:gd name="T8" fmla="*/ 9 w 28"/>
                <a:gd name="T9" fmla="*/ 7 h 18"/>
                <a:gd name="T10" fmla="*/ 5 w 28"/>
                <a:gd name="T11" fmla="*/ 9 h 18"/>
                <a:gd name="T12" fmla="*/ 0 w 28"/>
                <a:gd name="T13" fmla="*/ 13 h 18"/>
                <a:gd name="T14" fmla="*/ 5 w 28"/>
                <a:gd name="T15" fmla="*/ 16 h 18"/>
                <a:gd name="T16" fmla="*/ 10 w 28"/>
                <a:gd name="T17" fmla="*/ 18 h 18"/>
                <a:gd name="T18" fmla="*/ 11 w 28"/>
                <a:gd name="T19" fmla="*/ 18 h 18"/>
                <a:gd name="T20" fmla="*/ 12 w 28"/>
                <a:gd name="T21" fmla="*/ 18 h 18"/>
                <a:gd name="T22" fmla="*/ 18 w 28"/>
                <a:gd name="T23" fmla="*/ 16 h 18"/>
                <a:gd name="T24" fmla="*/ 24 w 28"/>
                <a:gd name="T25" fmla="*/ 12 h 18"/>
                <a:gd name="T26" fmla="*/ 27 w 28"/>
                <a:gd name="T27" fmla="*/ 7 h 18"/>
                <a:gd name="T28" fmla="*/ 27 w 28"/>
                <a:gd name="T2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18">
                  <a:moveTo>
                    <a:pt x="27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20" y="3"/>
                    <a:pt x="19" y="3"/>
                    <a:pt x="17" y="4"/>
                  </a:cubicBezTo>
                  <a:cubicBezTo>
                    <a:pt x="16" y="4"/>
                    <a:pt x="15" y="5"/>
                    <a:pt x="13" y="5"/>
                  </a:cubicBezTo>
                  <a:cubicBezTo>
                    <a:pt x="12" y="6"/>
                    <a:pt x="10" y="6"/>
                    <a:pt x="9" y="7"/>
                  </a:cubicBezTo>
                  <a:cubicBezTo>
                    <a:pt x="8" y="8"/>
                    <a:pt x="7" y="8"/>
                    <a:pt x="5" y="9"/>
                  </a:cubicBezTo>
                  <a:cubicBezTo>
                    <a:pt x="3" y="11"/>
                    <a:pt x="0" y="13"/>
                    <a:pt x="0" y="13"/>
                  </a:cubicBezTo>
                  <a:cubicBezTo>
                    <a:pt x="0" y="13"/>
                    <a:pt x="2" y="15"/>
                    <a:pt x="5" y="16"/>
                  </a:cubicBezTo>
                  <a:cubicBezTo>
                    <a:pt x="7" y="17"/>
                    <a:pt x="8" y="18"/>
                    <a:pt x="10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4" y="18"/>
                    <a:pt x="16" y="17"/>
                    <a:pt x="18" y="16"/>
                  </a:cubicBezTo>
                  <a:cubicBezTo>
                    <a:pt x="20" y="16"/>
                    <a:pt x="22" y="14"/>
                    <a:pt x="24" y="12"/>
                  </a:cubicBezTo>
                  <a:cubicBezTo>
                    <a:pt x="26" y="11"/>
                    <a:pt x="27" y="8"/>
                    <a:pt x="27" y="7"/>
                  </a:cubicBezTo>
                  <a:cubicBezTo>
                    <a:pt x="28" y="3"/>
                    <a:pt x="27" y="0"/>
                    <a:pt x="27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0" name="Freeform 536">
              <a:extLst>
                <a:ext uri="{FF2B5EF4-FFF2-40B4-BE49-F238E27FC236}">
                  <a16:creationId xmlns:a16="http://schemas.microsoft.com/office/drawing/2014/main" id="{4DC47BC7-7BDB-4053-BF27-C6556AF1B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653" y="4250486"/>
              <a:ext cx="1414463" cy="1689100"/>
            </a:xfrm>
            <a:custGeom>
              <a:avLst/>
              <a:gdLst>
                <a:gd name="T0" fmla="*/ 117 w 1117"/>
                <a:gd name="T1" fmla="*/ 771 h 1333"/>
                <a:gd name="T2" fmla="*/ 353 w 1117"/>
                <a:gd name="T3" fmla="*/ 260 h 1333"/>
                <a:gd name="T4" fmla="*/ 321 w 1117"/>
                <a:gd name="T5" fmla="*/ 41 h 1333"/>
                <a:gd name="T6" fmla="*/ 829 w 1117"/>
                <a:gd name="T7" fmla="*/ 0 h 1333"/>
                <a:gd name="T8" fmla="*/ 806 w 1117"/>
                <a:gd name="T9" fmla="*/ 246 h 1333"/>
                <a:gd name="T10" fmla="*/ 1083 w 1117"/>
                <a:gd name="T11" fmla="*/ 851 h 1333"/>
                <a:gd name="T12" fmla="*/ 1107 w 1117"/>
                <a:gd name="T13" fmla="*/ 1308 h 1333"/>
                <a:gd name="T14" fmla="*/ 1047 w 1117"/>
                <a:gd name="T15" fmla="*/ 1313 h 1333"/>
                <a:gd name="T16" fmla="*/ 597 w 1117"/>
                <a:gd name="T17" fmla="*/ 432 h 1333"/>
                <a:gd name="T18" fmla="*/ 80 w 1117"/>
                <a:gd name="T19" fmla="*/ 1324 h 1333"/>
                <a:gd name="T20" fmla="*/ 17 w 1117"/>
                <a:gd name="T21" fmla="*/ 1287 h 1333"/>
                <a:gd name="T22" fmla="*/ 0 w 1117"/>
                <a:gd name="T23" fmla="*/ 1248 h 1333"/>
                <a:gd name="T24" fmla="*/ 117 w 1117"/>
                <a:gd name="T25" fmla="*/ 771 h 1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17" h="1333">
                  <a:moveTo>
                    <a:pt x="117" y="771"/>
                  </a:moveTo>
                  <a:cubicBezTo>
                    <a:pt x="174" y="596"/>
                    <a:pt x="353" y="260"/>
                    <a:pt x="353" y="260"/>
                  </a:cubicBezTo>
                  <a:cubicBezTo>
                    <a:pt x="321" y="41"/>
                    <a:pt x="321" y="41"/>
                    <a:pt x="321" y="41"/>
                  </a:cubicBezTo>
                  <a:cubicBezTo>
                    <a:pt x="829" y="0"/>
                    <a:pt x="829" y="0"/>
                    <a:pt x="829" y="0"/>
                  </a:cubicBezTo>
                  <a:cubicBezTo>
                    <a:pt x="829" y="0"/>
                    <a:pt x="810" y="199"/>
                    <a:pt x="806" y="246"/>
                  </a:cubicBezTo>
                  <a:cubicBezTo>
                    <a:pt x="898" y="346"/>
                    <a:pt x="1017" y="581"/>
                    <a:pt x="1083" y="851"/>
                  </a:cubicBezTo>
                  <a:cubicBezTo>
                    <a:pt x="1117" y="990"/>
                    <a:pt x="1112" y="1164"/>
                    <a:pt x="1107" y="1308"/>
                  </a:cubicBezTo>
                  <a:cubicBezTo>
                    <a:pt x="1024" y="1331"/>
                    <a:pt x="1047" y="1313"/>
                    <a:pt x="1047" y="1313"/>
                  </a:cubicBezTo>
                  <a:cubicBezTo>
                    <a:pt x="1047" y="1313"/>
                    <a:pt x="928" y="617"/>
                    <a:pt x="597" y="432"/>
                  </a:cubicBezTo>
                  <a:cubicBezTo>
                    <a:pt x="516" y="462"/>
                    <a:pt x="229" y="831"/>
                    <a:pt x="80" y="1324"/>
                  </a:cubicBezTo>
                  <a:cubicBezTo>
                    <a:pt x="40" y="1333"/>
                    <a:pt x="25" y="1310"/>
                    <a:pt x="17" y="1287"/>
                  </a:cubicBezTo>
                  <a:cubicBezTo>
                    <a:pt x="9" y="1266"/>
                    <a:pt x="7" y="1246"/>
                    <a:pt x="0" y="1248"/>
                  </a:cubicBezTo>
                  <a:cubicBezTo>
                    <a:pt x="31" y="1083"/>
                    <a:pt x="66" y="930"/>
                    <a:pt x="117" y="771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1" name="Freeform 537">
              <a:extLst>
                <a:ext uri="{FF2B5EF4-FFF2-40B4-BE49-F238E27FC236}">
                  <a16:creationId xmlns:a16="http://schemas.microsoft.com/office/drawing/2014/main" id="{38329175-B294-47F8-95B5-2F8A8B649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653" y="4250486"/>
              <a:ext cx="1414463" cy="1689100"/>
            </a:xfrm>
            <a:custGeom>
              <a:avLst/>
              <a:gdLst>
                <a:gd name="T0" fmla="*/ 117 w 1117"/>
                <a:gd name="T1" fmla="*/ 771 h 1333"/>
                <a:gd name="T2" fmla="*/ 353 w 1117"/>
                <a:gd name="T3" fmla="*/ 260 h 1333"/>
                <a:gd name="T4" fmla="*/ 321 w 1117"/>
                <a:gd name="T5" fmla="*/ 41 h 1333"/>
                <a:gd name="T6" fmla="*/ 829 w 1117"/>
                <a:gd name="T7" fmla="*/ 0 h 1333"/>
                <a:gd name="T8" fmla="*/ 806 w 1117"/>
                <a:gd name="T9" fmla="*/ 246 h 1333"/>
                <a:gd name="T10" fmla="*/ 1083 w 1117"/>
                <a:gd name="T11" fmla="*/ 851 h 1333"/>
                <a:gd name="T12" fmla="*/ 1107 w 1117"/>
                <a:gd name="T13" fmla="*/ 1308 h 1333"/>
                <a:gd name="T14" fmla="*/ 1047 w 1117"/>
                <a:gd name="T15" fmla="*/ 1313 h 1333"/>
                <a:gd name="T16" fmla="*/ 597 w 1117"/>
                <a:gd name="T17" fmla="*/ 432 h 1333"/>
                <a:gd name="T18" fmla="*/ 80 w 1117"/>
                <a:gd name="T19" fmla="*/ 1324 h 1333"/>
                <a:gd name="T20" fmla="*/ 17 w 1117"/>
                <a:gd name="T21" fmla="*/ 1287 h 1333"/>
                <a:gd name="T22" fmla="*/ 0 w 1117"/>
                <a:gd name="T23" fmla="*/ 1248 h 1333"/>
                <a:gd name="T24" fmla="*/ 117 w 1117"/>
                <a:gd name="T25" fmla="*/ 771 h 1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17" h="1333">
                  <a:moveTo>
                    <a:pt x="117" y="771"/>
                  </a:moveTo>
                  <a:cubicBezTo>
                    <a:pt x="174" y="596"/>
                    <a:pt x="353" y="260"/>
                    <a:pt x="353" y="260"/>
                  </a:cubicBezTo>
                  <a:cubicBezTo>
                    <a:pt x="321" y="41"/>
                    <a:pt x="321" y="41"/>
                    <a:pt x="321" y="41"/>
                  </a:cubicBezTo>
                  <a:cubicBezTo>
                    <a:pt x="829" y="0"/>
                    <a:pt x="829" y="0"/>
                    <a:pt x="829" y="0"/>
                  </a:cubicBezTo>
                  <a:cubicBezTo>
                    <a:pt x="829" y="0"/>
                    <a:pt x="810" y="199"/>
                    <a:pt x="806" y="246"/>
                  </a:cubicBezTo>
                  <a:cubicBezTo>
                    <a:pt x="898" y="346"/>
                    <a:pt x="1017" y="581"/>
                    <a:pt x="1083" y="851"/>
                  </a:cubicBezTo>
                  <a:cubicBezTo>
                    <a:pt x="1117" y="990"/>
                    <a:pt x="1112" y="1164"/>
                    <a:pt x="1107" y="1308"/>
                  </a:cubicBezTo>
                  <a:cubicBezTo>
                    <a:pt x="1024" y="1331"/>
                    <a:pt x="1047" y="1313"/>
                    <a:pt x="1047" y="1313"/>
                  </a:cubicBezTo>
                  <a:cubicBezTo>
                    <a:pt x="1047" y="1313"/>
                    <a:pt x="928" y="617"/>
                    <a:pt x="597" y="432"/>
                  </a:cubicBezTo>
                  <a:cubicBezTo>
                    <a:pt x="516" y="462"/>
                    <a:pt x="229" y="831"/>
                    <a:pt x="80" y="1324"/>
                  </a:cubicBezTo>
                  <a:cubicBezTo>
                    <a:pt x="40" y="1333"/>
                    <a:pt x="25" y="1310"/>
                    <a:pt x="17" y="1287"/>
                  </a:cubicBezTo>
                  <a:cubicBezTo>
                    <a:pt x="9" y="1266"/>
                    <a:pt x="7" y="1246"/>
                    <a:pt x="0" y="1248"/>
                  </a:cubicBezTo>
                  <a:cubicBezTo>
                    <a:pt x="31" y="1083"/>
                    <a:pt x="66" y="930"/>
                    <a:pt x="117" y="771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2" name="Freeform 538">
              <a:extLst>
                <a:ext uri="{FF2B5EF4-FFF2-40B4-BE49-F238E27FC236}">
                  <a16:creationId xmlns:a16="http://schemas.microsoft.com/office/drawing/2014/main" id="{C2529E8C-DC59-495D-97DF-F6BDB943E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653" y="4250486"/>
              <a:ext cx="1414463" cy="1689100"/>
            </a:xfrm>
            <a:custGeom>
              <a:avLst/>
              <a:gdLst>
                <a:gd name="T0" fmla="*/ 117 w 1117"/>
                <a:gd name="T1" fmla="*/ 771 h 1333"/>
                <a:gd name="T2" fmla="*/ 353 w 1117"/>
                <a:gd name="T3" fmla="*/ 260 h 1333"/>
                <a:gd name="T4" fmla="*/ 321 w 1117"/>
                <a:gd name="T5" fmla="*/ 41 h 1333"/>
                <a:gd name="T6" fmla="*/ 829 w 1117"/>
                <a:gd name="T7" fmla="*/ 0 h 1333"/>
                <a:gd name="T8" fmla="*/ 806 w 1117"/>
                <a:gd name="T9" fmla="*/ 246 h 1333"/>
                <a:gd name="T10" fmla="*/ 1083 w 1117"/>
                <a:gd name="T11" fmla="*/ 851 h 1333"/>
                <a:gd name="T12" fmla="*/ 1107 w 1117"/>
                <a:gd name="T13" fmla="*/ 1308 h 1333"/>
                <a:gd name="T14" fmla="*/ 1047 w 1117"/>
                <a:gd name="T15" fmla="*/ 1313 h 1333"/>
                <a:gd name="T16" fmla="*/ 597 w 1117"/>
                <a:gd name="T17" fmla="*/ 432 h 1333"/>
                <a:gd name="T18" fmla="*/ 80 w 1117"/>
                <a:gd name="T19" fmla="*/ 1324 h 1333"/>
                <a:gd name="T20" fmla="*/ 17 w 1117"/>
                <a:gd name="T21" fmla="*/ 1287 h 1333"/>
                <a:gd name="T22" fmla="*/ 0 w 1117"/>
                <a:gd name="T23" fmla="*/ 1248 h 1333"/>
                <a:gd name="T24" fmla="*/ 117 w 1117"/>
                <a:gd name="T25" fmla="*/ 771 h 1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17" h="1333">
                  <a:moveTo>
                    <a:pt x="117" y="771"/>
                  </a:moveTo>
                  <a:cubicBezTo>
                    <a:pt x="174" y="596"/>
                    <a:pt x="353" y="260"/>
                    <a:pt x="353" y="260"/>
                  </a:cubicBezTo>
                  <a:cubicBezTo>
                    <a:pt x="321" y="41"/>
                    <a:pt x="321" y="41"/>
                    <a:pt x="321" y="41"/>
                  </a:cubicBezTo>
                  <a:cubicBezTo>
                    <a:pt x="829" y="0"/>
                    <a:pt x="829" y="0"/>
                    <a:pt x="829" y="0"/>
                  </a:cubicBezTo>
                  <a:cubicBezTo>
                    <a:pt x="829" y="0"/>
                    <a:pt x="810" y="199"/>
                    <a:pt x="806" y="246"/>
                  </a:cubicBezTo>
                  <a:cubicBezTo>
                    <a:pt x="898" y="346"/>
                    <a:pt x="1017" y="581"/>
                    <a:pt x="1083" y="851"/>
                  </a:cubicBezTo>
                  <a:cubicBezTo>
                    <a:pt x="1117" y="990"/>
                    <a:pt x="1112" y="1164"/>
                    <a:pt x="1107" y="1308"/>
                  </a:cubicBezTo>
                  <a:cubicBezTo>
                    <a:pt x="1024" y="1331"/>
                    <a:pt x="1047" y="1313"/>
                    <a:pt x="1047" y="1313"/>
                  </a:cubicBezTo>
                  <a:cubicBezTo>
                    <a:pt x="1047" y="1313"/>
                    <a:pt x="928" y="617"/>
                    <a:pt x="597" y="432"/>
                  </a:cubicBezTo>
                  <a:cubicBezTo>
                    <a:pt x="516" y="462"/>
                    <a:pt x="229" y="831"/>
                    <a:pt x="80" y="1324"/>
                  </a:cubicBezTo>
                  <a:cubicBezTo>
                    <a:pt x="40" y="1333"/>
                    <a:pt x="25" y="1310"/>
                    <a:pt x="17" y="1287"/>
                  </a:cubicBezTo>
                  <a:cubicBezTo>
                    <a:pt x="9" y="1266"/>
                    <a:pt x="7" y="1246"/>
                    <a:pt x="0" y="1248"/>
                  </a:cubicBezTo>
                  <a:cubicBezTo>
                    <a:pt x="31" y="1083"/>
                    <a:pt x="66" y="930"/>
                    <a:pt x="117" y="771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3" name="Freeform 539">
              <a:extLst>
                <a:ext uri="{FF2B5EF4-FFF2-40B4-BE49-F238E27FC236}">
                  <a16:creationId xmlns:a16="http://schemas.microsoft.com/office/drawing/2014/main" id="{4FC298E2-DDA1-40ED-BF73-04DB81954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5266" y="4715624"/>
              <a:ext cx="1306513" cy="917575"/>
            </a:xfrm>
            <a:custGeom>
              <a:avLst/>
              <a:gdLst>
                <a:gd name="T0" fmla="*/ 400 w 1032"/>
                <a:gd name="T1" fmla="*/ 0 h 724"/>
                <a:gd name="T2" fmla="*/ 461 w 1032"/>
                <a:gd name="T3" fmla="*/ 43 h 724"/>
                <a:gd name="T4" fmla="*/ 464 w 1032"/>
                <a:gd name="T5" fmla="*/ 53 h 724"/>
                <a:gd name="T6" fmla="*/ 374 w 1032"/>
                <a:gd name="T7" fmla="*/ 181 h 724"/>
                <a:gd name="T8" fmla="*/ 265 w 1032"/>
                <a:gd name="T9" fmla="*/ 340 h 724"/>
                <a:gd name="T10" fmla="*/ 166 w 1032"/>
                <a:gd name="T11" fmla="*/ 514 h 724"/>
                <a:gd name="T12" fmla="*/ 98 w 1032"/>
                <a:gd name="T13" fmla="*/ 631 h 724"/>
                <a:gd name="T14" fmla="*/ 92 w 1032"/>
                <a:gd name="T15" fmla="*/ 633 h 724"/>
                <a:gd name="T16" fmla="*/ 88 w 1032"/>
                <a:gd name="T17" fmla="*/ 631 h 724"/>
                <a:gd name="T18" fmla="*/ 29 w 1032"/>
                <a:gd name="T19" fmla="*/ 499 h 724"/>
                <a:gd name="T20" fmla="*/ 0 w 1032"/>
                <a:gd name="T21" fmla="*/ 609 h 724"/>
                <a:gd name="T22" fmla="*/ 29 w 1032"/>
                <a:gd name="T23" fmla="*/ 642 h 724"/>
                <a:gd name="T24" fmla="*/ 104 w 1032"/>
                <a:gd name="T25" fmla="*/ 724 h 724"/>
                <a:gd name="T26" fmla="*/ 538 w 1032"/>
                <a:gd name="T27" fmla="*/ 65 h 724"/>
                <a:gd name="T28" fmla="*/ 906 w 1032"/>
                <a:gd name="T29" fmla="*/ 629 h 724"/>
                <a:gd name="T30" fmla="*/ 926 w 1032"/>
                <a:gd name="T31" fmla="*/ 608 h 724"/>
                <a:gd name="T32" fmla="*/ 949 w 1032"/>
                <a:gd name="T33" fmla="*/ 585 h 724"/>
                <a:gd name="T34" fmla="*/ 949 w 1032"/>
                <a:gd name="T35" fmla="*/ 585 h 724"/>
                <a:gd name="T36" fmla="*/ 977 w 1032"/>
                <a:gd name="T37" fmla="*/ 559 h 724"/>
                <a:gd name="T38" fmla="*/ 1023 w 1032"/>
                <a:gd name="T39" fmla="*/ 511 h 724"/>
                <a:gd name="T40" fmla="*/ 1032 w 1032"/>
                <a:gd name="T41" fmla="*/ 522 h 724"/>
                <a:gd name="T42" fmla="*/ 1031 w 1032"/>
                <a:gd name="T43" fmla="*/ 517 h 724"/>
                <a:gd name="T44" fmla="*/ 1016 w 1032"/>
                <a:gd name="T45" fmla="*/ 491 h 724"/>
                <a:gd name="T46" fmla="*/ 949 w 1032"/>
                <a:gd name="T47" fmla="*/ 561 h 724"/>
                <a:gd name="T48" fmla="*/ 946 w 1032"/>
                <a:gd name="T49" fmla="*/ 562 h 724"/>
                <a:gd name="T50" fmla="*/ 940 w 1032"/>
                <a:gd name="T51" fmla="*/ 559 h 724"/>
                <a:gd name="T52" fmla="*/ 888 w 1032"/>
                <a:gd name="T53" fmla="*/ 439 h 724"/>
                <a:gd name="T54" fmla="*/ 808 w 1032"/>
                <a:gd name="T55" fmla="*/ 283 h 724"/>
                <a:gd name="T56" fmla="*/ 599 w 1032"/>
                <a:gd name="T57" fmla="*/ 65 h 724"/>
                <a:gd name="T58" fmla="*/ 600 w 1032"/>
                <a:gd name="T59" fmla="*/ 55 h 724"/>
                <a:gd name="T60" fmla="*/ 636 w 1032"/>
                <a:gd name="T61" fmla="*/ 30 h 724"/>
                <a:gd name="T62" fmla="*/ 589 w 1032"/>
                <a:gd name="T63" fmla="*/ 33 h 724"/>
                <a:gd name="T64" fmla="*/ 400 w 1032"/>
                <a:gd name="T65" fmla="*/ 0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32" h="724">
                  <a:moveTo>
                    <a:pt x="400" y="0"/>
                  </a:moveTo>
                  <a:cubicBezTo>
                    <a:pt x="419" y="17"/>
                    <a:pt x="439" y="31"/>
                    <a:pt x="461" y="43"/>
                  </a:cubicBezTo>
                  <a:cubicBezTo>
                    <a:pt x="465" y="45"/>
                    <a:pt x="466" y="49"/>
                    <a:pt x="464" y="53"/>
                  </a:cubicBezTo>
                  <a:cubicBezTo>
                    <a:pt x="442" y="99"/>
                    <a:pt x="403" y="139"/>
                    <a:pt x="374" y="181"/>
                  </a:cubicBezTo>
                  <a:cubicBezTo>
                    <a:pt x="337" y="234"/>
                    <a:pt x="298" y="285"/>
                    <a:pt x="265" y="340"/>
                  </a:cubicBezTo>
                  <a:cubicBezTo>
                    <a:pt x="231" y="398"/>
                    <a:pt x="200" y="456"/>
                    <a:pt x="166" y="514"/>
                  </a:cubicBezTo>
                  <a:cubicBezTo>
                    <a:pt x="143" y="552"/>
                    <a:pt x="132" y="599"/>
                    <a:pt x="98" y="631"/>
                  </a:cubicBezTo>
                  <a:cubicBezTo>
                    <a:pt x="96" y="632"/>
                    <a:pt x="94" y="633"/>
                    <a:pt x="92" y="633"/>
                  </a:cubicBezTo>
                  <a:cubicBezTo>
                    <a:pt x="91" y="633"/>
                    <a:pt x="90" y="632"/>
                    <a:pt x="88" y="631"/>
                  </a:cubicBezTo>
                  <a:cubicBezTo>
                    <a:pt x="52" y="594"/>
                    <a:pt x="33" y="548"/>
                    <a:pt x="29" y="499"/>
                  </a:cubicBezTo>
                  <a:cubicBezTo>
                    <a:pt x="19" y="536"/>
                    <a:pt x="9" y="572"/>
                    <a:pt x="0" y="609"/>
                  </a:cubicBezTo>
                  <a:cubicBezTo>
                    <a:pt x="11" y="623"/>
                    <a:pt x="21" y="635"/>
                    <a:pt x="29" y="642"/>
                  </a:cubicBezTo>
                  <a:cubicBezTo>
                    <a:pt x="48" y="661"/>
                    <a:pt x="81" y="696"/>
                    <a:pt x="104" y="724"/>
                  </a:cubicBezTo>
                  <a:cubicBezTo>
                    <a:pt x="259" y="351"/>
                    <a:pt x="470" y="90"/>
                    <a:pt x="538" y="65"/>
                  </a:cubicBezTo>
                  <a:cubicBezTo>
                    <a:pt x="719" y="166"/>
                    <a:pt x="836" y="419"/>
                    <a:pt x="906" y="629"/>
                  </a:cubicBezTo>
                  <a:cubicBezTo>
                    <a:pt x="912" y="622"/>
                    <a:pt x="919" y="615"/>
                    <a:pt x="926" y="608"/>
                  </a:cubicBezTo>
                  <a:cubicBezTo>
                    <a:pt x="934" y="600"/>
                    <a:pt x="942" y="592"/>
                    <a:pt x="949" y="585"/>
                  </a:cubicBezTo>
                  <a:cubicBezTo>
                    <a:pt x="949" y="585"/>
                    <a:pt x="949" y="585"/>
                    <a:pt x="949" y="585"/>
                  </a:cubicBezTo>
                  <a:cubicBezTo>
                    <a:pt x="960" y="575"/>
                    <a:pt x="969" y="566"/>
                    <a:pt x="977" y="559"/>
                  </a:cubicBezTo>
                  <a:cubicBezTo>
                    <a:pt x="988" y="549"/>
                    <a:pt x="1005" y="530"/>
                    <a:pt x="1023" y="511"/>
                  </a:cubicBezTo>
                  <a:cubicBezTo>
                    <a:pt x="1026" y="514"/>
                    <a:pt x="1029" y="518"/>
                    <a:pt x="1032" y="522"/>
                  </a:cubicBezTo>
                  <a:cubicBezTo>
                    <a:pt x="1031" y="520"/>
                    <a:pt x="1031" y="519"/>
                    <a:pt x="1031" y="517"/>
                  </a:cubicBezTo>
                  <a:cubicBezTo>
                    <a:pt x="1026" y="508"/>
                    <a:pt x="1022" y="500"/>
                    <a:pt x="1016" y="491"/>
                  </a:cubicBezTo>
                  <a:cubicBezTo>
                    <a:pt x="997" y="517"/>
                    <a:pt x="974" y="540"/>
                    <a:pt x="949" y="561"/>
                  </a:cubicBezTo>
                  <a:cubicBezTo>
                    <a:pt x="948" y="562"/>
                    <a:pt x="947" y="562"/>
                    <a:pt x="946" y="562"/>
                  </a:cubicBezTo>
                  <a:cubicBezTo>
                    <a:pt x="943" y="562"/>
                    <a:pt x="941" y="561"/>
                    <a:pt x="940" y="559"/>
                  </a:cubicBezTo>
                  <a:cubicBezTo>
                    <a:pt x="919" y="521"/>
                    <a:pt x="906" y="479"/>
                    <a:pt x="888" y="439"/>
                  </a:cubicBezTo>
                  <a:cubicBezTo>
                    <a:pt x="864" y="386"/>
                    <a:pt x="837" y="334"/>
                    <a:pt x="808" y="283"/>
                  </a:cubicBezTo>
                  <a:cubicBezTo>
                    <a:pt x="757" y="194"/>
                    <a:pt x="676" y="131"/>
                    <a:pt x="599" y="65"/>
                  </a:cubicBezTo>
                  <a:cubicBezTo>
                    <a:pt x="596" y="62"/>
                    <a:pt x="597" y="57"/>
                    <a:pt x="600" y="55"/>
                  </a:cubicBezTo>
                  <a:cubicBezTo>
                    <a:pt x="612" y="46"/>
                    <a:pt x="624" y="38"/>
                    <a:pt x="636" y="30"/>
                  </a:cubicBezTo>
                  <a:cubicBezTo>
                    <a:pt x="621" y="32"/>
                    <a:pt x="605" y="33"/>
                    <a:pt x="589" y="33"/>
                  </a:cubicBezTo>
                  <a:cubicBezTo>
                    <a:pt x="525" y="33"/>
                    <a:pt x="460" y="20"/>
                    <a:pt x="400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4" name="Freeform 540">
              <a:extLst>
                <a:ext uri="{FF2B5EF4-FFF2-40B4-BE49-F238E27FC236}">
                  <a16:creationId xmlns:a16="http://schemas.microsoft.com/office/drawing/2014/main" id="{7B13B706-89B4-4341-B3AF-D9460841C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3741" y="3536111"/>
              <a:ext cx="169863" cy="234950"/>
            </a:xfrm>
            <a:custGeom>
              <a:avLst/>
              <a:gdLst>
                <a:gd name="T0" fmla="*/ 118 w 134"/>
                <a:gd name="T1" fmla="*/ 0 h 186"/>
                <a:gd name="T2" fmla="*/ 127 w 134"/>
                <a:gd name="T3" fmla="*/ 117 h 186"/>
                <a:gd name="T4" fmla="*/ 84 w 134"/>
                <a:gd name="T5" fmla="*/ 175 h 186"/>
                <a:gd name="T6" fmla="*/ 11 w 134"/>
                <a:gd name="T7" fmla="*/ 121 h 186"/>
                <a:gd name="T8" fmla="*/ 0 w 134"/>
                <a:gd name="T9" fmla="*/ 2 h 186"/>
                <a:gd name="T10" fmla="*/ 118 w 134"/>
                <a:gd name="T11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4" h="186">
                  <a:moveTo>
                    <a:pt x="118" y="0"/>
                  </a:moveTo>
                  <a:cubicBezTo>
                    <a:pt x="127" y="117"/>
                    <a:pt x="127" y="117"/>
                    <a:pt x="127" y="117"/>
                  </a:cubicBezTo>
                  <a:cubicBezTo>
                    <a:pt x="127" y="117"/>
                    <a:pt x="134" y="164"/>
                    <a:pt x="84" y="175"/>
                  </a:cubicBezTo>
                  <a:cubicBezTo>
                    <a:pt x="34" y="186"/>
                    <a:pt x="13" y="136"/>
                    <a:pt x="11" y="12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18" y="0"/>
                    <a:pt x="118" y="0"/>
                    <a:pt x="118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5" name="Freeform 541">
              <a:extLst>
                <a:ext uri="{FF2B5EF4-FFF2-40B4-BE49-F238E27FC236}">
                  <a16:creationId xmlns:a16="http://schemas.microsoft.com/office/drawing/2014/main" id="{B8D06CC7-27A3-43CD-B44D-99713A517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928" y="3559924"/>
              <a:ext cx="839788" cy="1284287"/>
            </a:xfrm>
            <a:custGeom>
              <a:avLst/>
              <a:gdLst>
                <a:gd name="T0" fmla="*/ 309 w 663"/>
                <a:gd name="T1" fmla="*/ 44 h 1014"/>
                <a:gd name="T2" fmla="*/ 578 w 663"/>
                <a:gd name="T3" fmla="*/ 108 h 1014"/>
                <a:gd name="T4" fmla="*/ 517 w 663"/>
                <a:gd name="T5" fmla="*/ 799 h 1014"/>
                <a:gd name="T6" fmla="*/ 115 w 663"/>
                <a:gd name="T7" fmla="*/ 668 h 1014"/>
                <a:gd name="T8" fmla="*/ 13 w 663"/>
                <a:gd name="T9" fmla="*/ 207 h 1014"/>
                <a:gd name="T10" fmla="*/ 309 w 663"/>
                <a:gd name="T11" fmla="*/ 44 h 10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3" h="1014">
                  <a:moveTo>
                    <a:pt x="309" y="44"/>
                  </a:moveTo>
                  <a:cubicBezTo>
                    <a:pt x="309" y="44"/>
                    <a:pt x="492" y="0"/>
                    <a:pt x="578" y="108"/>
                  </a:cubicBezTo>
                  <a:cubicBezTo>
                    <a:pt x="663" y="216"/>
                    <a:pt x="615" y="699"/>
                    <a:pt x="517" y="799"/>
                  </a:cubicBezTo>
                  <a:cubicBezTo>
                    <a:pt x="419" y="898"/>
                    <a:pt x="180" y="1014"/>
                    <a:pt x="115" y="668"/>
                  </a:cubicBezTo>
                  <a:cubicBezTo>
                    <a:pt x="115" y="668"/>
                    <a:pt x="0" y="351"/>
                    <a:pt x="13" y="207"/>
                  </a:cubicBezTo>
                  <a:cubicBezTo>
                    <a:pt x="26" y="63"/>
                    <a:pt x="273" y="52"/>
                    <a:pt x="309" y="4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6" name="Freeform 542">
              <a:extLst>
                <a:ext uri="{FF2B5EF4-FFF2-40B4-BE49-F238E27FC236}">
                  <a16:creationId xmlns:a16="http://schemas.microsoft.com/office/drawing/2014/main" id="{9E14894B-D54F-40BF-9777-042D4CE88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7216" y="3585324"/>
              <a:ext cx="542925" cy="841375"/>
            </a:xfrm>
            <a:custGeom>
              <a:avLst/>
              <a:gdLst>
                <a:gd name="T0" fmla="*/ 255 w 429"/>
                <a:gd name="T1" fmla="*/ 646 h 663"/>
                <a:gd name="T2" fmla="*/ 154 w 429"/>
                <a:gd name="T3" fmla="*/ 452 h 663"/>
                <a:gd name="T4" fmla="*/ 0 w 429"/>
                <a:gd name="T5" fmla="*/ 69 h 663"/>
                <a:gd name="T6" fmla="*/ 197 w 429"/>
                <a:gd name="T7" fmla="*/ 23 h 663"/>
                <a:gd name="T8" fmla="*/ 379 w 429"/>
                <a:gd name="T9" fmla="*/ 28 h 663"/>
                <a:gd name="T10" fmla="*/ 263 w 429"/>
                <a:gd name="T11" fmla="*/ 663 h 663"/>
                <a:gd name="T12" fmla="*/ 255 w 429"/>
                <a:gd name="T13" fmla="*/ 646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9" h="663">
                  <a:moveTo>
                    <a:pt x="255" y="646"/>
                  </a:moveTo>
                  <a:cubicBezTo>
                    <a:pt x="223" y="581"/>
                    <a:pt x="186" y="518"/>
                    <a:pt x="154" y="452"/>
                  </a:cubicBezTo>
                  <a:cubicBezTo>
                    <a:pt x="93" y="328"/>
                    <a:pt x="34" y="203"/>
                    <a:pt x="0" y="69"/>
                  </a:cubicBezTo>
                  <a:cubicBezTo>
                    <a:pt x="77" y="34"/>
                    <a:pt x="175" y="28"/>
                    <a:pt x="197" y="23"/>
                  </a:cubicBezTo>
                  <a:cubicBezTo>
                    <a:pt x="197" y="23"/>
                    <a:pt x="293" y="0"/>
                    <a:pt x="379" y="28"/>
                  </a:cubicBezTo>
                  <a:cubicBezTo>
                    <a:pt x="429" y="244"/>
                    <a:pt x="367" y="469"/>
                    <a:pt x="263" y="663"/>
                  </a:cubicBezTo>
                  <a:cubicBezTo>
                    <a:pt x="260" y="657"/>
                    <a:pt x="258" y="651"/>
                    <a:pt x="255" y="646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7" name="Freeform 543">
              <a:extLst>
                <a:ext uri="{FF2B5EF4-FFF2-40B4-BE49-F238E27FC236}">
                  <a16:creationId xmlns:a16="http://schemas.microsoft.com/office/drawing/2014/main" id="{A17C18F9-B532-4910-AED2-50EC6C5C3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1416" y="4186986"/>
              <a:ext cx="312738" cy="347662"/>
            </a:xfrm>
            <a:custGeom>
              <a:avLst/>
              <a:gdLst>
                <a:gd name="T0" fmla="*/ 2 w 247"/>
                <a:gd name="T1" fmla="*/ 180 h 275"/>
                <a:gd name="T2" fmla="*/ 13 w 247"/>
                <a:gd name="T3" fmla="*/ 148 h 275"/>
                <a:gd name="T4" fmla="*/ 13 w 247"/>
                <a:gd name="T5" fmla="*/ 144 h 275"/>
                <a:gd name="T6" fmla="*/ 136 w 247"/>
                <a:gd name="T7" fmla="*/ 0 h 275"/>
                <a:gd name="T8" fmla="*/ 216 w 247"/>
                <a:gd name="T9" fmla="*/ 165 h 275"/>
                <a:gd name="T10" fmla="*/ 36 w 247"/>
                <a:gd name="T11" fmla="*/ 275 h 275"/>
                <a:gd name="T12" fmla="*/ 0 w 247"/>
                <a:gd name="T13" fmla="*/ 185 h 275"/>
                <a:gd name="T14" fmla="*/ 2 w 247"/>
                <a:gd name="T15" fmla="*/ 18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7" h="275">
                  <a:moveTo>
                    <a:pt x="2" y="180"/>
                  </a:moveTo>
                  <a:cubicBezTo>
                    <a:pt x="7" y="169"/>
                    <a:pt x="10" y="158"/>
                    <a:pt x="13" y="148"/>
                  </a:cubicBezTo>
                  <a:cubicBezTo>
                    <a:pt x="13" y="146"/>
                    <a:pt x="13" y="145"/>
                    <a:pt x="13" y="144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247" y="58"/>
                    <a:pt x="216" y="165"/>
                    <a:pt x="216" y="165"/>
                  </a:cubicBezTo>
                  <a:cubicBezTo>
                    <a:pt x="36" y="275"/>
                    <a:pt x="36" y="275"/>
                    <a:pt x="36" y="275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1" y="183"/>
                    <a:pt x="2" y="181"/>
                    <a:pt x="2" y="18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8" name="Freeform 544">
              <a:extLst>
                <a:ext uri="{FF2B5EF4-FFF2-40B4-BE49-F238E27FC236}">
                  <a16:creationId xmlns:a16="http://schemas.microsoft.com/office/drawing/2014/main" id="{3B82D4AC-94FF-4464-B884-A5529111E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3803" y="4518774"/>
              <a:ext cx="19050" cy="12700"/>
            </a:xfrm>
            <a:custGeom>
              <a:avLst/>
              <a:gdLst>
                <a:gd name="T0" fmla="*/ 16 w 16"/>
                <a:gd name="T1" fmla="*/ 0 h 10"/>
                <a:gd name="T2" fmla="*/ 0 w 16"/>
                <a:gd name="T3" fmla="*/ 10 h 10"/>
                <a:gd name="T4" fmla="*/ 0 w 16"/>
                <a:gd name="T5" fmla="*/ 10 h 10"/>
                <a:gd name="T6" fmla="*/ 16 w 16"/>
                <a:gd name="T7" fmla="*/ 0 h 10"/>
                <a:gd name="T8" fmla="*/ 16 w 16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0">
                  <a:moveTo>
                    <a:pt x="16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9" name="Freeform 545">
              <a:extLst>
                <a:ext uri="{FF2B5EF4-FFF2-40B4-BE49-F238E27FC236}">
                  <a16:creationId xmlns:a16="http://schemas.microsoft.com/office/drawing/2014/main" id="{D3E2F429-5EC7-47DF-BFBA-2A0660199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1416" y="4186986"/>
              <a:ext cx="277813" cy="344487"/>
            </a:xfrm>
            <a:custGeom>
              <a:avLst/>
              <a:gdLst>
                <a:gd name="T0" fmla="*/ 136 w 220"/>
                <a:gd name="T1" fmla="*/ 0 h 272"/>
                <a:gd name="T2" fmla="*/ 13 w 220"/>
                <a:gd name="T3" fmla="*/ 144 h 272"/>
                <a:gd name="T4" fmla="*/ 13 w 220"/>
                <a:gd name="T5" fmla="*/ 144 h 272"/>
                <a:gd name="T6" fmla="*/ 13 w 220"/>
                <a:gd name="T7" fmla="*/ 146 h 272"/>
                <a:gd name="T8" fmla="*/ 13 w 220"/>
                <a:gd name="T9" fmla="*/ 148 h 272"/>
                <a:gd name="T10" fmla="*/ 9 w 220"/>
                <a:gd name="T11" fmla="*/ 159 h 272"/>
                <a:gd name="T12" fmla="*/ 2 w 220"/>
                <a:gd name="T13" fmla="*/ 180 h 272"/>
                <a:gd name="T14" fmla="*/ 0 w 220"/>
                <a:gd name="T15" fmla="*/ 185 h 272"/>
                <a:gd name="T16" fmla="*/ 2 w 220"/>
                <a:gd name="T17" fmla="*/ 189 h 272"/>
                <a:gd name="T18" fmla="*/ 8 w 220"/>
                <a:gd name="T19" fmla="*/ 184 h 272"/>
                <a:gd name="T20" fmla="*/ 47 w 220"/>
                <a:gd name="T21" fmla="*/ 147 h 272"/>
                <a:gd name="T22" fmla="*/ 47 w 220"/>
                <a:gd name="T23" fmla="*/ 147 h 272"/>
                <a:gd name="T24" fmla="*/ 48 w 220"/>
                <a:gd name="T25" fmla="*/ 146 h 272"/>
                <a:gd name="T26" fmla="*/ 48 w 220"/>
                <a:gd name="T27" fmla="*/ 146 h 272"/>
                <a:gd name="T28" fmla="*/ 48 w 220"/>
                <a:gd name="T29" fmla="*/ 146 h 272"/>
                <a:gd name="T30" fmla="*/ 48 w 220"/>
                <a:gd name="T31" fmla="*/ 146 h 272"/>
                <a:gd name="T32" fmla="*/ 48 w 220"/>
                <a:gd name="T33" fmla="*/ 146 h 272"/>
                <a:gd name="T34" fmla="*/ 50 w 220"/>
                <a:gd name="T35" fmla="*/ 149 h 272"/>
                <a:gd name="T36" fmla="*/ 51 w 220"/>
                <a:gd name="T37" fmla="*/ 149 h 272"/>
                <a:gd name="T38" fmla="*/ 51 w 220"/>
                <a:gd name="T39" fmla="*/ 149 h 272"/>
                <a:gd name="T40" fmla="*/ 51 w 220"/>
                <a:gd name="T41" fmla="*/ 149 h 272"/>
                <a:gd name="T42" fmla="*/ 57 w 220"/>
                <a:gd name="T43" fmla="*/ 210 h 272"/>
                <a:gd name="T44" fmla="*/ 57 w 220"/>
                <a:gd name="T45" fmla="*/ 210 h 272"/>
                <a:gd name="T46" fmla="*/ 43 w 220"/>
                <a:gd name="T47" fmla="*/ 266 h 272"/>
                <a:gd name="T48" fmla="*/ 43 w 220"/>
                <a:gd name="T49" fmla="*/ 266 h 272"/>
                <a:gd name="T50" fmla="*/ 41 w 220"/>
                <a:gd name="T51" fmla="*/ 271 h 272"/>
                <a:gd name="T52" fmla="*/ 41 w 220"/>
                <a:gd name="T53" fmla="*/ 272 h 272"/>
                <a:gd name="T54" fmla="*/ 57 w 220"/>
                <a:gd name="T55" fmla="*/ 262 h 272"/>
                <a:gd name="T56" fmla="*/ 73 w 220"/>
                <a:gd name="T57" fmla="*/ 220 h 272"/>
                <a:gd name="T58" fmla="*/ 81 w 220"/>
                <a:gd name="T59" fmla="*/ 162 h 272"/>
                <a:gd name="T60" fmla="*/ 155 w 220"/>
                <a:gd name="T61" fmla="*/ 78 h 272"/>
                <a:gd name="T62" fmla="*/ 184 w 220"/>
                <a:gd name="T63" fmla="*/ 63 h 272"/>
                <a:gd name="T64" fmla="*/ 220 w 220"/>
                <a:gd name="T65" fmla="*/ 123 h 272"/>
                <a:gd name="T66" fmla="*/ 136 w 220"/>
                <a:gd name="T67" fmla="*/ 0 h 272"/>
                <a:gd name="T68" fmla="*/ 136 w 220"/>
                <a:gd name="T69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20" h="272">
                  <a:moveTo>
                    <a:pt x="136" y="0"/>
                  </a:moveTo>
                  <a:cubicBezTo>
                    <a:pt x="13" y="144"/>
                    <a:pt x="13" y="144"/>
                    <a:pt x="13" y="144"/>
                  </a:cubicBezTo>
                  <a:cubicBezTo>
                    <a:pt x="13" y="144"/>
                    <a:pt x="13" y="144"/>
                    <a:pt x="13" y="144"/>
                  </a:cubicBezTo>
                  <a:cubicBezTo>
                    <a:pt x="13" y="145"/>
                    <a:pt x="13" y="145"/>
                    <a:pt x="13" y="146"/>
                  </a:cubicBezTo>
                  <a:cubicBezTo>
                    <a:pt x="13" y="146"/>
                    <a:pt x="13" y="147"/>
                    <a:pt x="13" y="148"/>
                  </a:cubicBezTo>
                  <a:cubicBezTo>
                    <a:pt x="12" y="152"/>
                    <a:pt x="11" y="155"/>
                    <a:pt x="9" y="159"/>
                  </a:cubicBezTo>
                  <a:cubicBezTo>
                    <a:pt x="7" y="166"/>
                    <a:pt x="5" y="173"/>
                    <a:pt x="2" y="180"/>
                  </a:cubicBezTo>
                  <a:cubicBezTo>
                    <a:pt x="2" y="181"/>
                    <a:pt x="1" y="183"/>
                    <a:pt x="0" y="185"/>
                  </a:cubicBezTo>
                  <a:cubicBezTo>
                    <a:pt x="2" y="189"/>
                    <a:pt x="2" y="189"/>
                    <a:pt x="2" y="189"/>
                  </a:cubicBezTo>
                  <a:cubicBezTo>
                    <a:pt x="4" y="187"/>
                    <a:pt x="6" y="185"/>
                    <a:pt x="8" y="184"/>
                  </a:cubicBezTo>
                  <a:cubicBezTo>
                    <a:pt x="21" y="172"/>
                    <a:pt x="34" y="159"/>
                    <a:pt x="47" y="147"/>
                  </a:cubicBezTo>
                  <a:cubicBezTo>
                    <a:pt x="47" y="147"/>
                    <a:pt x="47" y="147"/>
                    <a:pt x="47" y="147"/>
                  </a:cubicBezTo>
                  <a:cubicBezTo>
                    <a:pt x="47" y="146"/>
                    <a:pt x="47" y="146"/>
                    <a:pt x="48" y="146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49" y="146"/>
                    <a:pt x="50" y="147"/>
                    <a:pt x="50" y="149"/>
                  </a:cubicBezTo>
                  <a:cubicBezTo>
                    <a:pt x="51" y="149"/>
                    <a:pt x="51" y="149"/>
                    <a:pt x="51" y="149"/>
                  </a:cubicBezTo>
                  <a:cubicBezTo>
                    <a:pt x="51" y="149"/>
                    <a:pt x="51" y="149"/>
                    <a:pt x="51" y="149"/>
                  </a:cubicBezTo>
                  <a:cubicBezTo>
                    <a:pt x="51" y="149"/>
                    <a:pt x="51" y="149"/>
                    <a:pt x="51" y="149"/>
                  </a:cubicBezTo>
                  <a:cubicBezTo>
                    <a:pt x="63" y="162"/>
                    <a:pt x="63" y="195"/>
                    <a:pt x="57" y="210"/>
                  </a:cubicBezTo>
                  <a:cubicBezTo>
                    <a:pt x="57" y="210"/>
                    <a:pt x="57" y="210"/>
                    <a:pt x="57" y="210"/>
                  </a:cubicBezTo>
                  <a:cubicBezTo>
                    <a:pt x="61" y="229"/>
                    <a:pt x="60" y="254"/>
                    <a:pt x="43" y="266"/>
                  </a:cubicBezTo>
                  <a:cubicBezTo>
                    <a:pt x="43" y="266"/>
                    <a:pt x="43" y="266"/>
                    <a:pt x="43" y="266"/>
                  </a:cubicBezTo>
                  <a:cubicBezTo>
                    <a:pt x="43" y="268"/>
                    <a:pt x="42" y="269"/>
                    <a:pt x="41" y="271"/>
                  </a:cubicBezTo>
                  <a:cubicBezTo>
                    <a:pt x="41" y="271"/>
                    <a:pt x="41" y="272"/>
                    <a:pt x="41" y="272"/>
                  </a:cubicBezTo>
                  <a:cubicBezTo>
                    <a:pt x="57" y="262"/>
                    <a:pt x="57" y="262"/>
                    <a:pt x="57" y="262"/>
                  </a:cubicBezTo>
                  <a:cubicBezTo>
                    <a:pt x="64" y="249"/>
                    <a:pt x="69" y="236"/>
                    <a:pt x="73" y="220"/>
                  </a:cubicBezTo>
                  <a:cubicBezTo>
                    <a:pt x="77" y="201"/>
                    <a:pt x="74" y="180"/>
                    <a:pt x="81" y="162"/>
                  </a:cubicBezTo>
                  <a:cubicBezTo>
                    <a:pt x="95" y="125"/>
                    <a:pt x="127" y="105"/>
                    <a:pt x="155" y="78"/>
                  </a:cubicBezTo>
                  <a:cubicBezTo>
                    <a:pt x="166" y="68"/>
                    <a:pt x="176" y="63"/>
                    <a:pt x="184" y="63"/>
                  </a:cubicBezTo>
                  <a:cubicBezTo>
                    <a:pt x="204" y="63"/>
                    <a:pt x="215" y="92"/>
                    <a:pt x="220" y="123"/>
                  </a:cubicBezTo>
                  <a:cubicBezTo>
                    <a:pt x="218" y="87"/>
                    <a:pt x="203" y="34"/>
                    <a:pt x="136" y="0"/>
                  </a:cubicBezTo>
                  <a:cubicBezTo>
                    <a:pt x="136" y="0"/>
                    <a:pt x="136" y="0"/>
                    <a:pt x="136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0" name="Freeform 546">
              <a:extLst>
                <a:ext uri="{FF2B5EF4-FFF2-40B4-BE49-F238E27FC236}">
                  <a16:creationId xmlns:a16="http://schemas.microsoft.com/office/drawing/2014/main" id="{89719B9B-3D89-4163-9573-3DCE16DCF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4903" y="4499724"/>
              <a:ext cx="92075" cy="66675"/>
            </a:xfrm>
            <a:custGeom>
              <a:avLst/>
              <a:gdLst>
                <a:gd name="T0" fmla="*/ 2 w 73"/>
                <a:gd name="T1" fmla="*/ 26 h 53"/>
                <a:gd name="T2" fmla="*/ 14 w 73"/>
                <a:gd name="T3" fmla="*/ 41 h 53"/>
                <a:gd name="T4" fmla="*/ 45 w 73"/>
                <a:gd name="T5" fmla="*/ 51 h 53"/>
                <a:gd name="T6" fmla="*/ 67 w 73"/>
                <a:gd name="T7" fmla="*/ 35 h 53"/>
                <a:gd name="T8" fmla="*/ 70 w 73"/>
                <a:gd name="T9" fmla="*/ 24 h 53"/>
                <a:gd name="T10" fmla="*/ 68 w 73"/>
                <a:gd name="T11" fmla="*/ 6 h 53"/>
                <a:gd name="T12" fmla="*/ 48 w 73"/>
                <a:gd name="T13" fmla="*/ 0 h 53"/>
                <a:gd name="T14" fmla="*/ 2 w 73"/>
                <a:gd name="T15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53">
                  <a:moveTo>
                    <a:pt x="2" y="26"/>
                  </a:moveTo>
                  <a:cubicBezTo>
                    <a:pt x="3" y="33"/>
                    <a:pt x="9" y="38"/>
                    <a:pt x="14" y="41"/>
                  </a:cubicBezTo>
                  <a:cubicBezTo>
                    <a:pt x="25" y="47"/>
                    <a:pt x="32" y="53"/>
                    <a:pt x="45" y="51"/>
                  </a:cubicBezTo>
                  <a:cubicBezTo>
                    <a:pt x="56" y="49"/>
                    <a:pt x="63" y="46"/>
                    <a:pt x="67" y="35"/>
                  </a:cubicBezTo>
                  <a:cubicBezTo>
                    <a:pt x="68" y="32"/>
                    <a:pt x="69" y="28"/>
                    <a:pt x="70" y="24"/>
                  </a:cubicBezTo>
                  <a:cubicBezTo>
                    <a:pt x="73" y="18"/>
                    <a:pt x="72" y="12"/>
                    <a:pt x="68" y="6"/>
                  </a:cubicBezTo>
                  <a:cubicBezTo>
                    <a:pt x="64" y="0"/>
                    <a:pt x="55" y="0"/>
                    <a:pt x="48" y="0"/>
                  </a:cubicBezTo>
                  <a:cubicBezTo>
                    <a:pt x="33" y="0"/>
                    <a:pt x="0" y="6"/>
                    <a:pt x="2" y="2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1" name="Freeform 547">
              <a:extLst>
                <a:ext uri="{FF2B5EF4-FFF2-40B4-BE49-F238E27FC236}">
                  <a16:creationId xmlns:a16="http://schemas.microsoft.com/office/drawing/2014/main" id="{5E182C42-A94A-4DE2-8DF8-284C7A49A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066" y="4523536"/>
              <a:ext cx="60325" cy="12700"/>
            </a:xfrm>
            <a:custGeom>
              <a:avLst/>
              <a:gdLst>
                <a:gd name="T0" fmla="*/ 48 w 48"/>
                <a:gd name="T1" fmla="*/ 0 h 10"/>
                <a:gd name="T2" fmla="*/ 27 w 48"/>
                <a:gd name="T3" fmla="*/ 5 h 10"/>
                <a:gd name="T4" fmla="*/ 10 w 48"/>
                <a:gd name="T5" fmla="*/ 4 h 10"/>
                <a:gd name="T6" fmla="*/ 0 w 48"/>
                <a:gd name="T7" fmla="*/ 2 h 10"/>
                <a:gd name="T8" fmla="*/ 26 w 48"/>
                <a:gd name="T9" fmla="*/ 10 h 10"/>
                <a:gd name="T10" fmla="*/ 47 w 48"/>
                <a:gd name="T11" fmla="*/ 2 h 10"/>
                <a:gd name="T12" fmla="*/ 48 w 48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10">
                  <a:moveTo>
                    <a:pt x="48" y="0"/>
                  </a:moveTo>
                  <a:cubicBezTo>
                    <a:pt x="41" y="4"/>
                    <a:pt x="34" y="5"/>
                    <a:pt x="27" y="5"/>
                  </a:cubicBezTo>
                  <a:cubicBezTo>
                    <a:pt x="21" y="5"/>
                    <a:pt x="16" y="5"/>
                    <a:pt x="10" y="4"/>
                  </a:cubicBezTo>
                  <a:cubicBezTo>
                    <a:pt x="7" y="3"/>
                    <a:pt x="4" y="3"/>
                    <a:pt x="0" y="2"/>
                  </a:cubicBezTo>
                  <a:cubicBezTo>
                    <a:pt x="8" y="7"/>
                    <a:pt x="17" y="10"/>
                    <a:pt x="26" y="10"/>
                  </a:cubicBezTo>
                  <a:cubicBezTo>
                    <a:pt x="34" y="10"/>
                    <a:pt x="41" y="7"/>
                    <a:pt x="47" y="2"/>
                  </a:cubicBezTo>
                  <a:cubicBezTo>
                    <a:pt x="47" y="1"/>
                    <a:pt x="47" y="0"/>
                    <a:pt x="48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2" name="Freeform 548">
              <a:extLst>
                <a:ext uri="{FF2B5EF4-FFF2-40B4-BE49-F238E27FC236}">
                  <a16:creationId xmlns:a16="http://schemas.microsoft.com/office/drawing/2014/main" id="{22007723-1C8B-4A64-B151-3D4348DA8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853" y="4439399"/>
              <a:ext cx="133350" cy="93662"/>
            </a:xfrm>
            <a:custGeom>
              <a:avLst/>
              <a:gdLst>
                <a:gd name="T0" fmla="*/ 13 w 105"/>
                <a:gd name="T1" fmla="*/ 57 h 73"/>
                <a:gd name="T2" fmla="*/ 49 w 105"/>
                <a:gd name="T3" fmla="*/ 70 h 73"/>
                <a:gd name="T4" fmla="*/ 87 w 105"/>
                <a:gd name="T5" fmla="*/ 66 h 73"/>
                <a:gd name="T6" fmla="*/ 100 w 105"/>
                <a:gd name="T7" fmla="*/ 6 h 73"/>
                <a:gd name="T8" fmla="*/ 98 w 105"/>
                <a:gd name="T9" fmla="*/ 2 h 73"/>
                <a:gd name="T10" fmla="*/ 98 w 105"/>
                <a:gd name="T11" fmla="*/ 1 h 73"/>
                <a:gd name="T12" fmla="*/ 96 w 105"/>
                <a:gd name="T13" fmla="*/ 0 h 73"/>
                <a:gd name="T14" fmla="*/ 95 w 105"/>
                <a:gd name="T15" fmla="*/ 0 h 73"/>
                <a:gd name="T16" fmla="*/ 64 w 105"/>
                <a:gd name="T17" fmla="*/ 14 h 73"/>
                <a:gd name="T18" fmla="*/ 26 w 105"/>
                <a:gd name="T19" fmla="*/ 29 h 73"/>
                <a:gd name="T20" fmla="*/ 13 w 105"/>
                <a:gd name="T21" fmla="*/ 5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5" h="73">
                  <a:moveTo>
                    <a:pt x="13" y="57"/>
                  </a:moveTo>
                  <a:cubicBezTo>
                    <a:pt x="21" y="65"/>
                    <a:pt x="38" y="68"/>
                    <a:pt x="49" y="70"/>
                  </a:cubicBezTo>
                  <a:cubicBezTo>
                    <a:pt x="63" y="72"/>
                    <a:pt x="75" y="73"/>
                    <a:pt x="87" y="66"/>
                  </a:cubicBezTo>
                  <a:cubicBezTo>
                    <a:pt x="105" y="54"/>
                    <a:pt x="105" y="26"/>
                    <a:pt x="100" y="6"/>
                  </a:cubicBezTo>
                  <a:cubicBezTo>
                    <a:pt x="100" y="5"/>
                    <a:pt x="99" y="3"/>
                    <a:pt x="98" y="2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8" y="1"/>
                    <a:pt x="97" y="0"/>
                    <a:pt x="96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84" y="2"/>
                    <a:pt x="75" y="10"/>
                    <a:pt x="64" y="14"/>
                  </a:cubicBezTo>
                  <a:cubicBezTo>
                    <a:pt x="51" y="19"/>
                    <a:pt x="39" y="24"/>
                    <a:pt x="26" y="29"/>
                  </a:cubicBezTo>
                  <a:cubicBezTo>
                    <a:pt x="13" y="35"/>
                    <a:pt x="0" y="44"/>
                    <a:pt x="13" y="5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3" name="Freeform 549">
              <a:extLst>
                <a:ext uri="{FF2B5EF4-FFF2-40B4-BE49-F238E27FC236}">
                  <a16:creationId xmlns:a16="http://schemas.microsoft.com/office/drawing/2014/main" id="{52673B3C-6DF6-4B62-A6F6-151FDC06D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8716" y="4452099"/>
              <a:ext cx="84138" cy="49212"/>
            </a:xfrm>
            <a:custGeom>
              <a:avLst/>
              <a:gdLst>
                <a:gd name="T0" fmla="*/ 66 w 66"/>
                <a:gd name="T1" fmla="*/ 0 h 38"/>
                <a:gd name="T2" fmla="*/ 0 w 66"/>
                <a:gd name="T3" fmla="*/ 32 h 38"/>
                <a:gd name="T4" fmla="*/ 25 w 66"/>
                <a:gd name="T5" fmla="*/ 38 h 38"/>
                <a:gd name="T6" fmla="*/ 27 w 66"/>
                <a:gd name="T7" fmla="*/ 38 h 38"/>
                <a:gd name="T8" fmla="*/ 66 w 66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38">
                  <a:moveTo>
                    <a:pt x="66" y="0"/>
                  </a:moveTo>
                  <a:cubicBezTo>
                    <a:pt x="55" y="28"/>
                    <a:pt x="26" y="32"/>
                    <a:pt x="0" y="32"/>
                  </a:cubicBezTo>
                  <a:cubicBezTo>
                    <a:pt x="8" y="35"/>
                    <a:pt x="17" y="37"/>
                    <a:pt x="25" y="38"/>
                  </a:cubicBezTo>
                  <a:cubicBezTo>
                    <a:pt x="25" y="38"/>
                    <a:pt x="26" y="38"/>
                    <a:pt x="27" y="38"/>
                  </a:cubicBezTo>
                  <a:cubicBezTo>
                    <a:pt x="50" y="38"/>
                    <a:pt x="62" y="20"/>
                    <a:pt x="66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4" name="Freeform 550">
              <a:extLst>
                <a:ext uri="{FF2B5EF4-FFF2-40B4-BE49-F238E27FC236}">
                  <a16:creationId xmlns:a16="http://schemas.microsoft.com/office/drawing/2014/main" id="{EB9EDBED-D8C2-4128-8A70-4591C43DE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7441" y="4369549"/>
              <a:ext cx="133350" cy="125412"/>
            </a:xfrm>
            <a:custGeom>
              <a:avLst/>
              <a:gdLst>
                <a:gd name="T0" fmla="*/ 21 w 106"/>
                <a:gd name="T1" fmla="*/ 97 h 98"/>
                <a:gd name="T2" fmla="*/ 100 w 106"/>
                <a:gd name="T3" fmla="*/ 65 h 98"/>
                <a:gd name="T4" fmla="*/ 94 w 106"/>
                <a:gd name="T5" fmla="*/ 4 h 98"/>
                <a:gd name="T6" fmla="*/ 90 w 106"/>
                <a:gd name="T7" fmla="*/ 2 h 98"/>
                <a:gd name="T8" fmla="*/ 51 w 106"/>
                <a:gd name="T9" fmla="*/ 39 h 98"/>
                <a:gd name="T10" fmla="*/ 15 w 106"/>
                <a:gd name="T11" fmla="*/ 71 h 98"/>
                <a:gd name="T12" fmla="*/ 21 w 106"/>
                <a:gd name="T13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6" h="98">
                  <a:moveTo>
                    <a:pt x="21" y="97"/>
                  </a:moveTo>
                  <a:cubicBezTo>
                    <a:pt x="50" y="98"/>
                    <a:pt x="86" y="97"/>
                    <a:pt x="100" y="65"/>
                  </a:cubicBezTo>
                  <a:cubicBezTo>
                    <a:pt x="106" y="50"/>
                    <a:pt x="106" y="17"/>
                    <a:pt x="94" y="4"/>
                  </a:cubicBezTo>
                  <a:cubicBezTo>
                    <a:pt x="93" y="2"/>
                    <a:pt x="91" y="0"/>
                    <a:pt x="90" y="2"/>
                  </a:cubicBezTo>
                  <a:cubicBezTo>
                    <a:pt x="77" y="14"/>
                    <a:pt x="64" y="27"/>
                    <a:pt x="51" y="39"/>
                  </a:cubicBezTo>
                  <a:cubicBezTo>
                    <a:pt x="39" y="49"/>
                    <a:pt x="26" y="59"/>
                    <a:pt x="15" y="71"/>
                  </a:cubicBezTo>
                  <a:cubicBezTo>
                    <a:pt x="6" y="82"/>
                    <a:pt x="0" y="96"/>
                    <a:pt x="21" y="9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5" name="Freeform 551">
              <a:extLst>
                <a:ext uri="{FF2B5EF4-FFF2-40B4-BE49-F238E27FC236}">
                  <a16:creationId xmlns:a16="http://schemas.microsoft.com/office/drawing/2014/main" id="{FE8081B9-9062-4369-BAAA-4D87C856B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3316" y="4426699"/>
              <a:ext cx="39688" cy="38100"/>
            </a:xfrm>
            <a:custGeom>
              <a:avLst/>
              <a:gdLst>
                <a:gd name="T0" fmla="*/ 31 w 31"/>
                <a:gd name="T1" fmla="*/ 0 h 29"/>
                <a:gd name="T2" fmla="*/ 2 w 31"/>
                <a:gd name="T3" fmla="*/ 26 h 29"/>
                <a:gd name="T4" fmla="*/ 0 w 31"/>
                <a:gd name="T5" fmla="*/ 29 h 29"/>
                <a:gd name="T6" fmla="*/ 2 w 31"/>
                <a:gd name="T7" fmla="*/ 26 h 29"/>
                <a:gd name="T8" fmla="*/ 31 w 31"/>
                <a:gd name="T9" fmla="*/ 0 h 29"/>
                <a:gd name="T10" fmla="*/ 31 w 31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9">
                  <a:moveTo>
                    <a:pt x="31" y="0"/>
                  </a:moveTo>
                  <a:cubicBezTo>
                    <a:pt x="21" y="8"/>
                    <a:pt x="10" y="16"/>
                    <a:pt x="2" y="26"/>
                  </a:cubicBezTo>
                  <a:cubicBezTo>
                    <a:pt x="2" y="27"/>
                    <a:pt x="1" y="28"/>
                    <a:pt x="0" y="29"/>
                  </a:cubicBezTo>
                  <a:cubicBezTo>
                    <a:pt x="1" y="28"/>
                    <a:pt x="2" y="27"/>
                    <a:pt x="2" y="26"/>
                  </a:cubicBezTo>
                  <a:cubicBezTo>
                    <a:pt x="10" y="16"/>
                    <a:pt x="21" y="8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solidFill>
              <a:srgbClr val="001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6" name="Freeform 552">
              <a:extLst>
                <a:ext uri="{FF2B5EF4-FFF2-40B4-BE49-F238E27FC236}">
                  <a16:creationId xmlns:a16="http://schemas.microsoft.com/office/drawing/2014/main" id="{44159202-8F4C-4626-B2E7-EDBDC8FAB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8553" y="4371136"/>
              <a:ext cx="107950" cy="100012"/>
            </a:xfrm>
            <a:custGeom>
              <a:avLst/>
              <a:gdLst>
                <a:gd name="T0" fmla="*/ 82 w 86"/>
                <a:gd name="T1" fmla="*/ 0 h 79"/>
                <a:gd name="T2" fmla="*/ 82 w 86"/>
                <a:gd name="T3" fmla="*/ 0 h 79"/>
                <a:gd name="T4" fmla="*/ 81 w 86"/>
                <a:gd name="T5" fmla="*/ 1 h 79"/>
                <a:gd name="T6" fmla="*/ 81 w 86"/>
                <a:gd name="T7" fmla="*/ 1 h 79"/>
                <a:gd name="T8" fmla="*/ 42 w 86"/>
                <a:gd name="T9" fmla="*/ 38 h 79"/>
                <a:gd name="T10" fmla="*/ 36 w 86"/>
                <a:gd name="T11" fmla="*/ 43 h 79"/>
                <a:gd name="T12" fmla="*/ 35 w 86"/>
                <a:gd name="T13" fmla="*/ 44 h 79"/>
                <a:gd name="T14" fmla="*/ 6 w 86"/>
                <a:gd name="T15" fmla="*/ 70 h 79"/>
                <a:gd name="T16" fmla="*/ 4 w 86"/>
                <a:gd name="T17" fmla="*/ 73 h 79"/>
                <a:gd name="T18" fmla="*/ 0 w 86"/>
                <a:gd name="T19" fmla="*/ 79 h 79"/>
                <a:gd name="T20" fmla="*/ 2 w 86"/>
                <a:gd name="T21" fmla="*/ 79 h 79"/>
                <a:gd name="T22" fmla="*/ 48 w 86"/>
                <a:gd name="T23" fmla="*/ 73 h 79"/>
                <a:gd name="T24" fmla="*/ 85 w 86"/>
                <a:gd name="T25" fmla="*/ 4 h 79"/>
                <a:gd name="T26" fmla="*/ 85 w 86"/>
                <a:gd name="T27" fmla="*/ 3 h 79"/>
                <a:gd name="T28" fmla="*/ 85 w 86"/>
                <a:gd name="T29" fmla="*/ 3 h 79"/>
                <a:gd name="T30" fmla="*/ 85 w 86"/>
                <a:gd name="T31" fmla="*/ 3 h 79"/>
                <a:gd name="T32" fmla="*/ 84 w 86"/>
                <a:gd name="T33" fmla="*/ 3 h 79"/>
                <a:gd name="T34" fmla="*/ 82 w 86"/>
                <a:gd name="T35" fmla="*/ 0 h 79"/>
                <a:gd name="T36" fmla="*/ 82 w 86"/>
                <a:gd name="T37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6" h="79">
                  <a:moveTo>
                    <a:pt x="82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1" y="0"/>
                    <a:pt x="81" y="0"/>
                    <a:pt x="81" y="1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68" y="13"/>
                    <a:pt x="55" y="26"/>
                    <a:pt x="42" y="38"/>
                  </a:cubicBezTo>
                  <a:cubicBezTo>
                    <a:pt x="40" y="39"/>
                    <a:pt x="38" y="41"/>
                    <a:pt x="36" y="43"/>
                  </a:cubicBezTo>
                  <a:cubicBezTo>
                    <a:pt x="35" y="43"/>
                    <a:pt x="35" y="44"/>
                    <a:pt x="35" y="44"/>
                  </a:cubicBezTo>
                  <a:cubicBezTo>
                    <a:pt x="25" y="52"/>
                    <a:pt x="14" y="60"/>
                    <a:pt x="6" y="70"/>
                  </a:cubicBezTo>
                  <a:cubicBezTo>
                    <a:pt x="6" y="71"/>
                    <a:pt x="5" y="72"/>
                    <a:pt x="4" y="73"/>
                  </a:cubicBezTo>
                  <a:cubicBezTo>
                    <a:pt x="3" y="75"/>
                    <a:pt x="1" y="77"/>
                    <a:pt x="0" y="79"/>
                  </a:cubicBezTo>
                  <a:cubicBezTo>
                    <a:pt x="1" y="79"/>
                    <a:pt x="2" y="79"/>
                    <a:pt x="2" y="79"/>
                  </a:cubicBezTo>
                  <a:cubicBezTo>
                    <a:pt x="18" y="79"/>
                    <a:pt x="33" y="78"/>
                    <a:pt x="48" y="73"/>
                  </a:cubicBezTo>
                  <a:cubicBezTo>
                    <a:pt x="78" y="62"/>
                    <a:pt x="86" y="32"/>
                    <a:pt x="85" y="4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3"/>
                    <a:pt x="84" y="3"/>
                  </a:cubicBezTo>
                  <a:cubicBezTo>
                    <a:pt x="84" y="1"/>
                    <a:pt x="83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7" name="Freeform 553">
              <a:extLst>
                <a:ext uri="{FF2B5EF4-FFF2-40B4-BE49-F238E27FC236}">
                  <a16:creationId xmlns:a16="http://schemas.microsoft.com/office/drawing/2014/main" id="{14AEB273-0600-4B14-9931-6F47F5106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1091" y="4302874"/>
              <a:ext cx="138113" cy="192087"/>
            </a:xfrm>
            <a:custGeom>
              <a:avLst/>
              <a:gdLst>
                <a:gd name="T0" fmla="*/ 41 w 109"/>
                <a:gd name="T1" fmla="*/ 80 h 151"/>
                <a:gd name="T2" fmla="*/ 47 w 109"/>
                <a:gd name="T3" fmla="*/ 73 h 151"/>
                <a:gd name="T4" fmla="*/ 67 w 109"/>
                <a:gd name="T5" fmla="*/ 4 h 151"/>
                <a:gd name="T6" fmla="*/ 101 w 109"/>
                <a:gd name="T7" fmla="*/ 39 h 151"/>
                <a:gd name="T8" fmla="*/ 52 w 109"/>
                <a:gd name="T9" fmla="*/ 120 h 151"/>
                <a:gd name="T10" fmla="*/ 0 w 109"/>
                <a:gd name="T11" fmla="*/ 127 h 151"/>
                <a:gd name="T12" fmla="*/ 29 w 109"/>
                <a:gd name="T13" fmla="*/ 95 h 151"/>
                <a:gd name="T14" fmla="*/ 41 w 109"/>
                <a:gd name="T15" fmla="*/ 8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151">
                  <a:moveTo>
                    <a:pt x="41" y="80"/>
                  </a:moveTo>
                  <a:cubicBezTo>
                    <a:pt x="43" y="77"/>
                    <a:pt x="45" y="75"/>
                    <a:pt x="47" y="73"/>
                  </a:cubicBezTo>
                  <a:cubicBezTo>
                    <a:pt x="61" y="52"/>
                    <a:pt x="60" y="34"/>
                    <a:pt x="67" y="4"/>
                  </a:cubicBezTo>
                  <a:cubicBezTo>
                    <a:pt x="80" y="0"/>
                    <a:pt x="98" y="22"/>
                    <a:pt x="101" y="39"/>
                  </a:cubicBezTo>
                  <a:cubicBezTo>
                    <a:pt x="109" y="78"/>
                    <a:pt x="82" y="102"/>
                    <a:pt x="52" y="120"/>
                  </a:cubicBezTo>
                  <a:cubicBezTo>
                    <a:pt x="43" y="126"/>
                    <a:pt x="1" y="151"/>
                    <a:pt x="0" y="127"/>
                  </a:cubicBezTo>
                  <a:cubicBezTo>
                    <a:pt x="0" y="117"/>
                    <a:pt x="23" y="101"/>
                    <a:pt x="29" y="95"/>
                  </a:cubicBezTo>
                  <a:cubicBezTo>
                    <a:pt x="34" y="90"/>
                    <a:pt x="38" y="85"/>
                    <a:pt x="41" y="8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8" name="Freeform 554">
              <a:extLst>
                <a:ext uri="{FF2B5EF4-FFF2-40B4-BE49-F238E27FC236}">
                  <a16:creationId xmlns:a16="http://schemas.microsoft.com/office/drawing/2014/main" id="{ACA5608B-B9F2-4CEB-B46C-35DA602F1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928" y="5363324"/>
              <a:ext cx="541338" cy="790575"/>
            </a:xfrm>
            <a:custGeom>
              <a:avLst/>
              <a:gdLst>
                <a:gd name="T0" fmla="*/ 90 w 428"/>
                <a:gd name="T1" fmla="*/ 375 h 624"/>
                <a:gd name="T2" fmla="*/ 2 w 428"/>
                <a:gd name="T3" fmla="*/ 149 h 624"/>
                <a:gd name="T4" fmla="*/ 101 w 428"/>
                <a:gd name="T5" fmla="*/ 48 h 624"/>
                <a:gd name="T6" fmla="*/ 147 w 428"/>
                <a:gd name="T7" fmla="*/ 0 h 624"/>
                <a:gd name="T8" fmla="*/ 201 w 428"/>
                <a:gd name="T9" fmla="*/ 64 h 624"/>
                <a:gd name="T10" fmla="*/ 194 w 428"/>
                <a:gd name="T11" fmla="*/ 331 h 624"/>
                <a:gd name="T12" fmla="*/ 212 w 428"/>
                <a:gd name="T13" fmla="*/ 434 h 624"/>
                <a:gd name="T14" fmla="*/ 322 w 428"/>
                <a:gd name="T15" fmla="*/ 521 h 624"/>
                <a:gd name="T16" fmla="*/ 403 w 428"/>
                <a:gd name="T17" fmla="*/ 602 h 624"/>
                <a:gd name="T18" fmla="*/ 227 w 428"/>
                <a:gd name="T19" fmla="*/ 618 h 624"/>
                <a:gd name="T20" fmla="*/ 190 w 428"/>
                <a:gd name="T21" fmla="*/ 587 h 624"/>
                <a:gd name="T22" fmla="*/ 145 w 428"/>
                <a:gd name="T23" fmla="*/ 569 h 624"/>
                <a:gd name="T24" fmla="*/ 114 w 428"/>
                <a:gd name="T25" fmla="*/ 563 h 624"/>
                <a:gd name="T26" fmla="*/ 95 w 428"/>
                <a:gd name="T27" fmla="*/ 544 h 624"/>
                <a:gd name="T28" fmla="*/ 84 w 428"/>
                <a:gd name="T29" fmla="*/ 514 h 624"/>
                <a:gd name="T30" fmla="*/ 95 w 428"/>
                <a:gd name="T31" fmla="*/ 455 h 624"/>
                <a:gd name="T32" fmla="*/ 90 w 428"/>
                <a:gd name="T33" fmla="*/ 375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8" h="624">
                  <a:moveTo>
                    <a:pt x="90" y="375"/>
                  </a:moveTo>
                  <a:cubicBezTo>
                    <a:pt x="77" y="331"/>
                    <a:pt x="0" y="151"/>
                    <a:pt x="2" y="149"/>
                  </a:cubicBezTo>
                  <a:cubicBezTo>
                    <a:pt x="24" y="122"/>
                    <a:pt x="75" y="72"/>
                    <a:pt x="101" y="48"/>
                  </a:cubicBezTo>
                  <a:cubicBezTo>
                    <a:pt x="112" y="38"/>
                    <a:pt x="129" y="19"/>
                    <a:pt x="147" y="0"/>
                  </a:cubicBezTo>
                  <a:cubicBezTo>
                    <a:pt x="164" y="22"/>
                    <a:pt x="184" y="42"/>
                    <a:pt x="201" y="64"/>
                  </a:cubicBezTo>
                  <a:cubicBezTo>
                    <a:pt x="199" y="171"/>
                    <a:pt x="193" y="301"/>
                    <a:pt x="194" y="331"/>
                  </a:cubicBezTo>
                  <a:cubicBezTo>
                    <a:pt x="195" y="363"/>
                    <a:pt x="188" y="407"/>
                    <a:pt x="212" y="434"/>
                  </a:cubicBezTo>
                  <a:cubicBezTo>
                    <a:pt x="243" y="469"/>
                    <a:pt x="283" y="495"/>
                    <a:pt x="322" y="521"/>
                  </a:cubicBezTo>
                  <a:cubicBezTo>
                    <a:pt x="341" y="533"/>
                    <a:pt x="428" y="579"/>
                    <a:pt x="403" y="602"/>
                  </a:cubicBezTo>
                  <a:cubicBezTo>
                    <a:pt x="377" y="615"/>
                    <a:pt x="254" y="624"/>
                    <a:pt x="227" y="618"/>
                  </a:cubicBezTo>
                  <a:cubicBezTo>
                    <a:pt x="216" y="615"/>
                    <a:pt x="201" y="594"/>
                    <a:pt x="190" y="587"/>
                  </a:cubicBezTo>
                  <a:cubicBezTo>
                    <a:pt x="176" y="578"/>
                    <a:pt x="162" y="569"/>
                    <a:pt x="145" y="569"/>
                  </a:cubicBezTo>
                  <a:cubicBezTo>
                    <a:pt x="135" y="569"/>
                    <a:pt x="123" y="566"/>
                    <a:pt x="114" y="563"/>
                  </a:cubicBezTo>
                  <a:cubicBezTo>
                    <a:pt x="106" y="558"/>
                    <a:pt x="100" y="551"/>
                    <a:pt x="95" y="544"/>
                  </a:cubicBezTo>
                  <a:cubicBezTo>
                    <a:pt x="91" y="534"/>
                    <a:pt x="87" y="524"/>
                    <a:pt x="84" y="514"/>
                  </a:cubicBezTo>
                  <a:cubicBezTo>
                    <a:pt x="86" y="494"/>
                    <a:pt x="90" y="474"/>
                    <a:pt x="95" y="455"/>
                  </a:cubicBezTo>
                  <a:cubicBezTo>
                    <a:pt x="103" y="426"/>
                    <a:pt x="98" y="403"/>
                    <a:pt x="90" y="375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9" name="Freeform 555">
              <a:extLst>
                <a:ext uri="{FF2B5EF4-FFF2-40B4-BE49-F238E27FC236}">
                  <a16:creationId xmlns:a16="http://schemas.microsoft.com/office/drawing/2014/main" id="{8E5BE974-66A8-4485-ABD8-E6BD4D6E4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6516" y="5363324"/>
              <a:ext cx="252413" cy="242887"/>
            </a:xfrm>
            <a:custGeom>
              <a:avLst/>
              <a:gdLst>
                <a:gd name="T0" fmla="*/ 140 w 200"/>
                <a:gd name="T1" fmla="*/ 51 h 192"/>
                <a:gd name="T2" fmla="*/ 17 w 200"/>
                <a:gd name="T3" fmla="*/ 192 h 192"/>
                <a:gd name="T4" fmla="*/ 1 w 200"/>
                <a:gd name="T5" fmla="*/ 149 h 192"/>
                <a:gd name="T6" fmla="*/ 100 w 200"/>
                <a:gd name="T7" fmla="*/ 48 h 192"/>
                <a:gd name="T8" fmla="*/ 146 w 200"/>
                <a:gd name="T9" fmla="*/ 0 h 192"/>
                <a:gd name="T10" fmla="*/ 200 w 200"/>
                <a:gd name="T11" fmla="*/ 64 h 192"/>
                <a:gd name="T12" fmla="*/ 200 w 200"/>
                <a:gd name="T13" fmla="*/ 98 h 192"/>
                <a:gd name="T14" fmla="*/ 140 w 200"/>
                <a:gd name="T15" fmla="*/ 5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0" h="192">
                  <a:moveTo>
                    <a:pt x="140" y="51"/>
                  </a:moveTo>
                  <a:cubicBezTo>
                    <a:pt x="99" y="92"/>
                    <a:pt x="55" y="147"/>
                    <a:pt x="17" y="192"/>
                  </a:cubicBezTo>
                  <a:cubicBezTo>
                    <a:pt x="7" y="167"/>
                    <a:pt x="0" y="150"/>
                    <a:pt x="1" y="149"/>
                  </a:cubicBezTo>
                  <a:cubicBezTo>
                    <a:pt x="23" y="122"/>
                    <a:pt x="74" y="72"/>
                    <a:pt x="100" y="48"/>
                  </a:cubicBezTo>
                  <a:cubicBezTo>
                    <a:pt x="111" y="38"/>
                    <a:pt x="128" y="19"/>
                    <a:pt x="146" y="0"/>
                  </a:cubicBezTo>
                  <a:cubicBezTo>
                    <a:pt x="163" y="22"/>
                    <a:pt x="183" y="42"/>
                    <a:pt x="200" y="64"/>
                  </a:cubicBezTo>
                  <a:cubicBezTo>
                    <a:pt x="200" y="75"/>
                    <a:pt x="200" y="86"/>
                    <a:pt x="200" y="98"/>
                  </a:cubicBezTo>
                  <a:cubicBezTo>
                    <a:pt x="177" y="69"/>
                    <a:pt x="149" y="42"/>
                    <a:pt x="140" y="5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0" name="Freeform 556">
              <a:extLst>
                <a:ext uri="{FF2B5EF4-FFF2-40B4-BE49-F238E27FC236}">
                  <a16:creationId xmlns:a16="http://schemas.microsoft.com/office/drawing/2014/main" id="{E2EDFB77-994B-46FF-852C-F3AE8AB90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9228" y="6038011"/>
              <a:ext cx="406400" cy="115887"/>
            </a:xfrm>
            <a:custGeom>
              <a:avLst/>
              <a:gdLst>
                <a:gd name="T0" fmla="*/ 27 w 321"/>
                <a:gd name="T1" fmla="*/ 16 h 92"/>
                <a:gd name="T2" fmla="*/ 112 w 321"/>
                <a:gd name="T3" fmla="*/ 35 h 92"/>
                <a:gd name="T4" fmla="*/ 155 w 321"/>
                <a:gd name="T5" fmla="*/ 63 h 92"/>
                <a:gd name="T6" fmla="*/ 286 w 321"/>
                <a:gd name="T7" fmla="*/ 53 h 92"/>
                <a:gd name="T8" fmla="*/ 310 w 321"/>
                <a:gd name="T9" fmla="*/ 45 h 92"/>
                <a:gd name="T10" fmla="*/ 313 w 321"/>
                <a:gd name="T11" fmla="*/ 70 h 92"/>
                <a:gd name="T12" fmla="*/ 137 w 321"/>
                <a:gd name="T13" fmla="*/ 86 h 92"/>
                <a:gd name="T14" fmla="*/ 100 w 321"/>
                <a:gd name="T15" fmla="*/ 55 h 92"/>
                <a:gd name="T16" fmla="*/ 55 w 321"/>
                <a:gd name="T17" fmla="*/ 37 h 92"/>
                <a:gd name="T18" fmla="*/ 24 w 321"/>
                <a:gd name="T19" fmla="*/ 31 h 92"/>
                <a:gd name="T20" fmla="*/ 5 w 321"/>
                <a:gd name="T21" fmla="*/ 12 h 92"/>
                <a:gd name="T22" fmla="*/ 0 w 321"/>
                <a:gd name="T23" fmla="*/ 0 h 92"/>
                <a:gd name="T24" fmla="*/ 27 w 321"/>
                <a:gd name="T25" fmla="*/ 1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1" h="92">
                  <a:moveTo>
                    <a:pt x="27" y="16"/>
                  </a:moveTo>
                  <a:cubicBezTo>
                    <a:pt x="54" y="22"/>
                    <a:pt x="90" y="15"/>
                    <a:pt x="112" y="35"/>
                  </a:cubicBezTo>
                  <a:cubicBezTo>
                    <a:pt x="126" y="47"/>
                    <a:pt x="137" y="57"/>
                    <a:pt x="155" y="63"/>
                  </a:cubicBezTo>
                  <a:cubicBezTo>
                    <a:pt x="194" y="77"/>
                    <a:pt x="246" y="59"/>
                    <a:pt x="286" y="53"/>
                  </a:cubicBezTo>
                  <a:cubicBezTo>
                    <a:pt x="296" y="52"/>
                    <a:pt x="304" y="49"/>
                    <a:pt x="310" y="45"/>
                  </a:cubicBezTo>
                  <a:cubicBezTo>
                    <a:pt x="318" y="54"/>
                    <a:pt x="321" y="63"/>
                    <a:pt x="313" y="70"/>
                  </a:cubicBezTo>
                  <a:cubicBezTo>
                    <a:pt x="287" y="83"/>
                    <a:pt x="164" y="92"/>
                    <a:pt x="137" y="86"/>
                  </a:cubicBezTo>
                  <a:cubicBezTo>
                    <a:pt x="126" y="83"/>
                    <a:pt x="111" y="62"/>
                    <a:pt x="100" y="55"/>
                  </a:cubicBezTo>
                  <a:cubicBezTo>
                    <a:pt x="86" y="46"/>
                    <a:pt x="72" y="37"/>
                    <a:pt x="55" y="37"/>
                  </a:cubicBezTo>
                  <a:cubicBezTo>
                    <a:pt x="45" y="37"/>
                    <a:pt x="33" y="34"/>
                    <a:pt x="24" y="31"/>
                  </a:cubicBezTo>
                  <a:cubicBezTo>
                    <a:pt x="16" y="26"/>
                    <a:pt x="10" y="19"/>
                    <a:pt x="5" y="12"/>
                  </a:cubicBezTo>
                  <a:cubicBezTo>
                    <a:pt x="3" y="8"/>
                    <a:pt x="2" y="4"/>
                    <a:pt x="0" y="0"/>
                  </a:cubicBezTo>
                  <a:cubicBezTo>
                    <a:pt x="8" y="8"/>
                    <a:pt x="17" y="14"/>
                    <a:pt x="27" y="16"/>
                  </a:cubicBezTo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1" name="Freeform 557">
              <a:extLst>
                <a:ext uri="{FF2B5EF4-FFF2-40B4-BE49-F238E27FC236}">
                  <a16:creationId xmlns:a16="http://schemas.microsoft.com/office/drawing/2014/main" id="{A01027F1-3BD2-45CC-B63C-69F291972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8428" y="5456986"/>
              <a:ext cx="28575" cy="30162"/>
            </a:xfrm>
            <a:custGeom>
              <a:avLst/>
              <a:gdLst>
                <a:gd name="T0" fmla="*/ 23 w 23"/>
                <a:gd name="T1" fmla="*/ 0 h 23"/>
                <a:gd name="T2" fmla="*/ 0 w 23"/>
                <a:gd name="T3" fmla="*/ 23 h 23"/>
                <a:gd name="T4" fmla="*/ 23 w 23"/>
                <a:gd name="T5" fmla="*/ 0 h 23"/>
                <a:gd name="T6" fmla="*/ 23 w 23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3">
                  <a:moveTo>
                    <a:pt x="23" y="0"/>
                  </a:moveTo>
                  <a:cubicBezTo>
                    <a:pt x="16" y="7"/>
                    <a:pt x="8" y="15"/>
                    <a:pt x="0" y="23"/>
                  </a:cubicBezTo>
                  <a:cubicBezTo>
                    <a:pt x="8" y="15"/>
                    <a:pt x="16" y="7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solidFill>
              <a:srgbClr val="000F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2" name="Freeform 558">
              <a:extLst>
                <a:ext uri="{FF2B5EF4-FFF2-40B4-BE49-F238E27FC236}">
                  <a16:creationId xmlns:a16="http://schemas.microsoft.com/office/drawing/2014/main" id="{A5C70434-B9B2-4F98-BC3A-1D4322562F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12266" y="6145961"/>
              <a:ext cx="103188" cy="1587"/>
            </a:xfrm>
            <a:custGeom>
              <a:avLst/>
              <a:gdLst>
                <a:gd name="T0" fmla="*/ 0 w 82"/>
                <a:gd name="T1" fmla="*/ 0 h 1"/>
                <a:gd name="T2" fmla="*/ 4 w 82"/>
                <a:gd name="T3" fmla="*/ 1 h 1"/>
                <a:gd name="T4" fmla="*/ 0 w 82"/>
                <a:gd name="T5" fmla="*/ 0 h 1"/>
                <a:gd name="T6" fmla="*/ 82 w 82"/>
                <a:gd name="T7" fmla="*/ 0 h 1"/>
                <a:gd name="T8" fmla="*/ 73 w 82"/>
                <a:gd name="T9" fmla="*/ 0 h 1"/>
                <a:gd name="T10" fmla="*/ 82 w 82"/>
                <a:gd name="T11" fmla="*/ 0 h 1"/>
                <a:gd name="T12" fmla="*/ 82 w 82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" h="1">
                  <a:moveTo>
                    <a:pt x="0" y="0"/>
                  </a:moveTo>
                  <a:cubicBezTo>
                    <a:pt x="1" y="0"/>
                    <a:pt x="2" y="0"/>
                    <a:pt x="4" y="1"/>
                  </a:cubicBezTo>
                  <a:cubicBezTo>
                    <a:pt x="2" y="0"/>
                    <a:pt x="1" y="0"/>
                    <a:pt x="0" y="0"/>
                  </a:cubicBezTo>
                  <a:moveTo>
                    <a:pt x="82" y="0"/>
                  </a:moveTo>
                  <a:cubicBezTo>
                    <a:pt x="79" y="0"/>
                    <a:pt x="76" y="0"/>
                    <a:pt x="73" y="0"/>
                  </a:cubicBezTo>
                  <a:cubicBezTo>
                    <a:pt x="76" y="0"/>
                    <a:pt x="79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rgbClr val="B1B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3" name="Freeform 559">
              <a:extLst>
                <a:ext uri="{FF2B5EF4-FFF2-40B4-BE49-F238E27FC236}">
                  <a16:creationId xmlns:a16="http://schemas.microsoft.com/office/drawing/2014/main" id="{214D2565-A275-4CE4-8FF6-06C8FE7E8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6516" y="5509374"/>
              <a:ext cx="322263" cy="611187"/>
            </a:xfrm>
            <a:custGeom>
              <a:avLst/>
              <a:gdLst>
                <a:gd name="T0" fmla="*/ 82 w 255"/>
                <a:gd name="T1" fmla="*/ 0 h 483"/>
                <a:gd name="T2" fmla="*/ 17 w 255"/>
                <a:gd name="T3" fmla="*/ 77 h 483"/>
                <a:gd name="T4" fmla="*/ 1 w 255"/>
                <a:gd name="T5" fmla="*/ 34 h 483"/>
                <a:gd name="T6" fmla="*/ 1 w 255"/>
                <a:gd name="T7" fmla="*/ 34 h 483"/>
                <a:gd name="T8" fmla="*/ 89 w 255"/>
                <a:gd name="T9" fmla="*/ 260 h 483"/>
                <a:gd name="T10" fmla="*/ 98 w 255"/>
                <a:gd name="T11" fmla="*/ 311 h 483"/>
                <a:gd name="T12" fmla="*/ 94 w 255"/>
                <a:gd name="T13" fmla="*/ 340 h 483"/>
                <a:gd name="T14" fmla="*/ 83 w 255"/>
                <a:gd name="T15" fmla="*/ 399 h 483"/>
                <a:gd name="T16" fmla="*/ 92 w 255"/>
                <a:gd name="T17" fmla="*/ 425 h 483"/>
                <a:gd name="T18" fmla="*/ 89 w 255"/>
                <a:gd name="T19" fmla="*/ 417 h 483"/>
                <a:gd name="T20" fmla="*/ 116 w 255"/>
                <a:gd name="T21" fmla="*/ 433 h 483"/>
                <a:gd name="T22" fmla="*/ 201 w 255"/>
                <a:gd name="T23" fmla="*/ 452 h 483"/>
                <a:gd name="T24" fmla="*/ 244 w 255"/>
                <a:gd name="T25" fmla="*/ 480 h 483"/>
                <a:gd name="T26" fmla="*/ 255 w 255"/>
                <a:gd name="T27" fmla="*/ 483 h 483"/>
                <a:gd name="T28" fmla="*/ 232 w 255"/>
                <a:gd name="T29" fmla="*/ 472 h 483"/>
                <a:gd name="T30" fmla="*/ 143 w 255"/>
                <a:gd name="T31" fmla="*/ 412 h 483"/>
                <a:gd name="T32" fmla="*/ 138 w 255"/>
                <a:gd name="T33" fmla="*/ 402 h 483"/>
                <a:gd name="T34" fmla="*/ 150 w 255"/>
                <a:gd name="T35" fmla="*/ 383 h 483"/>
                <a:gd name="T36" fmla="*/ 124 w 255"/>
                <a:gd name="T37" fmla="*/ 381 h 483"/>
                <a:gd name="T38" fmla="*/ 119 w 255"/>
                <a:gd name="T39" fmla="*/ 373 h 483"/>
                <a:gd name="T40" fmla="*/ 127 w 255"/>
                <a:gd name="T41" fmla="*/ 267 h 483"/>
                <a:gd name="T42" fmla="*/ 112 w 255"/>
                <a:gd name="T43" fmla="*/ 138 h 483"/>
                <a:gd name="T44" fmla="*/ 82 w 255"/>
                <a:gd name="T45" fmla="*/ 0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55" h="483">
                  <a:moveTo>
                    <a:pt x="82" y="0"/>
                  </a:moveTo>
                  <a:cubicBezTo>
                    <a:pt x="59" y="26"/>
                    <a:pt x="37" y="53"/>
                    <a:pt x="17" y="77"/>
                  </a:cubicBezTo>
                  <a:cubicBezTo>
                    <a:pt x="7" y="52"/>
                    <a:pt x="0" y="35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40"/>
                    <a:pt x="77" y="216"/>
                    <a:pt x="89" y="260"/>
                  </a:cubicBezTo>
                  <a:cubicBezTo>
                    <a:pt x="94" y="278"/>
                    <a:pt x="98" y="294"/>
                    <a:pt x="98" y="311"/>
                  </a:cubicBezTo>
                  <a:cubicBezTo>
                    <a:pt x="98" y="320"/>
                    <a:pt x="97" y="330"/>
                    <a:pt x="94" y="340"/>
                  </a:cubicBezTo>
                  <a:cubicBezTo>
                    <a:pt x="89" y="359"/>
                    <a:pt x="85" y="379"/>
                    <a:pt x="83" y="399"/>
                  </a:cubicBezTo>
                  <a:cubicBezTo>
                    <a:pt x="86" y="408"/>
                    <a:pt x="89" y="417"/>
                    <a:pt x="92" y="425"/>
                  </a:cubicBezTo>
                  <a:cubicBezTo>
                    <a:pt x="91" y="423"/>
                    <a:pt x="90" y="420"/>
                    <a:pt x="89" y="417"/>
                  </a:cubicBezTo>
                  <a:cubicBezTo>
                    <a:pt x="97" y="425"/>
                    <a:pt x="106" y="431"/>
                    <a:pt x="116" y="433"/>
                  </a:cubicBezTo>
                  <a:cubicBezTo>
                    <a:pt x="143" y="439"/>
                    <a:pt x="179" y="432"/>
                    <a:pt x="201" y="452"/>
                  </a:cubicBezTo>
                  <a:cubicBezTo>
                    <a:pt x="215" y="464"/>
                    <a:pt x="226" y="474"/>
                    <a:pt x="244" y="480"/>
                  </a:cubicBezTo>
                  <a:cubicBezTo>
                    <a:pt x="247" y="482"/>
                    <a:pt x="251" y="483"/>
                    <a:pt x="255" y="483"/>
                  </a:cubicBezTo>
                  <a:cubicBezTo>
                    <a:pt x="247" y="480"/>
                    <a:pt x="240" y="476"/>
                    <a:pt x="232" y="472"/>
                  </a:cubicBezTo>
                  <a:cubicBezTo>
                    <a:pt x="200" y="454"/>
                    <a:pt x="179" y="423"/>
                    <a:pt x="143" y="412"/>
                  </a:cubicBezTo>
                  <a:cubicBezTo>
                    <a:pt x="139" y="411"/>
                    <a:pt x="136" y="406"/>
                    <a:pt x="138" y="402"/>
                  </a:cubicBezTo>
                  <a:cubicBezTo>
                    <a:pt x="142" y="396"/>
                    <a:pt x="146" y="390"/>
                    <a:pt x="150" y="383"/>
                  </a:cubicBezTo>
                  <a:cubicBezTo>
                    <a:pt x="141" y="382"/>
                    <a:pt x="133" y="381"/>
                    <a:pt x="124" y="381"/>
                  </a:cubicBezTo>
                  <a:cubicBezTo>
                    <a:pt x="120" y="380"/>
                    <a:pt x="118" y="376"/>
                    <a:pt x="119" y="373"/>
                  </a:cubicBezTo>
                  <a:cubicBezTo>
                    <a:pt x="128" y="335"/>
                    <a:pt x="131" y="306"/>
                    <a:pt x="127" y="267"/>
                  </a:cubicBezTo>
                  <a:cubicBezTo>
                    <a:pt x="122" y="224"/>
                    <a:pt x="120" y="181"/>
                    <a:pt x="112" y="138"/>
                  </a:cubicBezTo>
                  <a:cubicBezTo>
                    <a:pt x="104" y="92"/>
                    <a:pt x="93" y="46"/>
                    <a:pt x="82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4" name="Freeform 560">
              <a:extLst>
                <a:ext uri="{FF2B5EF4-FFF2-40B4-BE49-F238E27FC236}">
                  <a16:creationId xmlns:a16="http://schemas.microsoft.com/office/drawing/2014/main" id="{AB28523F-C5B6-47E6-B000-D95D98ACB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6516" y="5456986"/>
              <a:ext cx="103188" cy="149225"/>
            </a:xfrm>
            <a:custGeom>
              <a:avLst/>
              <a:gdLst>
                <a:gd name="T0" fmla="*/ 72 w 82"/>
                <a:gd name="T1" fmla="*/ 0 h 118"/>
                <a:gd name="T2" fmla="*/ 49 w 82"/>
                <a:gd name="T3" fmla="*/ 23 h 118"/>
                <a:gd name="T4" fmla="*/ 1 w 82"/>
                <a:gd name="T5" fmla="*/ 75 h 118"/>
                <a:gd name="T6" fmla="*/ 1 w 82"/>
                <a:gd name="T7" fmla="*/ 75 h 118"/>
                <a:gd name="T8" fmla="*/ 1 w 82"/>
                <a:gd name="T9" fmla="*/ 75 h 118"/>
                <a:gd name="T10" fmla="*/ 1 w 82"/>
                <a:gd name="T11" fmla="*/ 75 h 118"/>
                <a:gd name="T12" fmla="*/ 1 w 82"/>
                <a:gd name="T13" fmla="*/ 75 h 118"/>
                <a:gd name="T14" fmla="*/ 17 w 82"/>
                <a:gd name="T15" fmla="*/ 118 h 118"/>
                <a:gd name="T16" fmla="*/ 82 w 82"/>
                <a:gd name="T17" fmla="*/ 41 h 118"/>
                <a:gd name="T18" fmla="*/ 72 w 82"/>
                <a:gd name="T19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118">
                  <a:moveTo>
                    <a:pt x="72" y="0"/>
                  </a:moveTo>
                  <a:cubicBezTo>
                    <a:pt x="65" y="7"/>
                    <a:pt x="57" y="15"/>
                    <a:pt x="49" y="23"/>
                  </a:cubicBezTo>
                  <a:cubicBezTo>
                    <a:pt x="30" y="42"/>
                    <a:pt x="12" y="61"/>
                    <a:pt x="1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0" y="76"/>
                    <a:pt x="7" y="93"/>
                    <a:pt x="17" y="118"/>
                  </a:cubicBezTo>
                  <a:cubicBezTo>
                    <a:pt x="37" y="94"/>
                    <a:pt x="59" y="67"/>
                    <a:pt x="82" y="41"/>
                  </a:cubicBezTo>
                  <a:cubicBezTo>
                    <a:pt x="79" y="27"/>
                    <a:pt x="75" y="14"/>
                    <a:pt x="72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5" name="Freeform 561">
              <a:extLst>
                <a:ext uri="{FF2B5EF4-FFF2-40B4-BE49-F238E27FC236}">
                  <a16:creationId xmlns:a16="http://schemas.microsoft.com/office/drawing/2014/main" id="{ABB734B6-9A90-40D4-92C0-916539FCD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9228" y="6038011"/>
              <a:ext cx="276225" cy="111125"/>
            </a:xfrm>
            <a:custGeom>
              <a:avLst/>
              <a:gdLst>
                <a:gd name="T0" fmla="*/ 0 w 219"/>
                <a:gd name="T1" fmla="*/ 0 h 88"/>
                <a:gd name="T2" fmla="*/ 3 w 219"/>
                <a:gd name="T3" fmla="*/ 8 h 88"/>
                <a:gd name="T4" fmla="*/ 5 w 219"/>
                <a:gd name="T5" fmla="*/ 12 h 88"/>
                <a:gd name="T6" fmla="*/ 24 w 219"/>
                <a:gd name="T7" fmla="*/ 31 h 88"/>
                <a:gd name="T8" fmla="*/ 55 w 219"/>
                <a:gd name="T9" fmla="*/ 37 h 88"/>
                <a:gd name="T10" fmla="*/ 100 w 219"/>
                <a:gd name="T11" fmla="*/ 55 h 88"/>
                <a:gd name="T12" fmla="*/ 137 w 219"/>
                <a:gd name="T13" fmla="*/ 86 h 88"/>
                <a:gd name="T14" fmla="*/ 137 w 219"/>
                <a:gd name="T15" fmla="*/ 86 h 88"/>
                <a:gd name="T16" fmla="*/ 141 w 219"/>
                <a:gd name="T17" fmla="*/ 87 h 88"/>
                <a:gd name="T18" fmla="*/ 167 w 219"/>
                <a:gd name="T19" fmla="*/ 88 h 88"/>
                <a:gd name="T20" fmla="*/ 210 w 219"/>
                <a:gd name="T21" fmla="*/ 86 h 88"/>
                <a:gd name="T22" fmla="*/ 219 w 219"/>
                <a:gd name="T23" fmla="*/ 86 h 88"/>
                <a:gd name="T24" fmla="*/ 207 w 219"/>
                <a:gd name="T25" fmla="*/ 83 h 88"/>
                <a:gd name="T26" fmla="*/ 166 w 219"/>
                <a:gd name="T27" fmla="*/ 66 h 88"/>
                <a:gd name="T28" fmla="*/ 155 w 219"/>
                <a:gd name="T29" fmla="*/ 63 h 88"/>
                <a:gd name="T30" fmla="*/ 112 w 219"/>
                <a:gd name="T31" fmla="*/ 35 h 88"/>
                <a:gd name="T32" fmla="*/ 27 w 219"/>
                <a:gd name="T33" fmla="*/ 16 h 88"/>
                <a:gd name="T34" fmla="*/ 0 w 219"/>
                <a:gd name="T3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9" h="88">
                  <a:moveTo>
                    <a:pt x="0" y="0"/>
                  </a:moveTo>
                  <a:cubicBezTo>
                    <a:pt x="1" y="3"/>
                    <a:pt x="2" y="6"/>
                    <a:pt x="3" y="8"/>
                  </a:cubicBezTo>
                  <a:cubicBezTo>
                    <a:pt x="4" y="10"/>
                    <a:pt x="4" y="11"/>
                    <a:pt x="5" y="12"/>
                  </a:cubicBezTo>
                  <a:cubicBezTo>
                    <a:pt x="10" y="19"/>
                    <a:pt x="16" y="26"/>
                    <a:pt x="24" y="31"/>
                  </a:cubicBezTo>
                  <a:cubicBezTo>
                    <a:pt x="33" y="34"/>
                    <a:pt x="45" y="37"/>
                    <a:pt x="55" y="37"/>
                  </a:cubicBezTo>
                  <a:cubicBezTo>
                    <a:pt x="72" y="37"/>
                    <a:pt x="86" y="46"/>
                    <a:pt x="100" y="55"/>
                  </a:cubicBezTo>
                  <a:cubicBezTo>
                    <a:pt x="111" y="62"/>
                    <a:pt x="126" y="83"/>
                    <a:pt x="137" y="86"/>
                  </a:cubicBezTo>
                  <a:cubicBezTo>
                    <a:pt x="137" y="86"/>
                    <a:pt x="137" y="86"/>
                    <a:pt x="137" y="86"/>
                  </a:cubicBezTo>
                  <a:cubicBezTo>
                    <a:pt x="138" y="86"/>
                    <a:pt x="139" y="86"/>
                    <a:pt x="141" y="87"/>
                  </a:cubicBezTo>
                  <a:cubicBezTo>
                    <a:pt x="147" y="87"/>
                    <a:pt x="156" y="88"/>
                    <a:pt x="167" y="88"/>
                  </a:cubicBezTo>
                  <a:cubicBezTo>
                    <a:pt x="180" y="88"/>
                    <a:pt x="195" y="87"/>
                    <a:pt x="210" y="86"/>
                  </a:cubicBezTo>
                  <a:cubicBezTo>
                    <a:pt x="213" y="86"/>
                    <a:pt x="216" y="86"/>
                    <a:pt x="219" y="86"/>
                  </a:cubicBezTo>
                  <a:cubicBezTo>
                    <a:pt x="215" y="85"/>
                    <a:pt x="211" y="84"/>
                    <a:pt x="207" y="83"/>
                  </a:cubicBezTo>
                  <a:cubicBezTo>
                    <a:pt x="193" y="78"/>
                    <a:pt x="179" y="73"/>
                    <a:pt x="166" y="66"/>
                  </a:cubicBezTo>
                  <a:cubicBezTo>
                    <a:pt x="162" y="66"/>
                    <a:pt x="158" y="65"/>
                    <a:pt x="155" y="63"/>
                  </a:cubicBezTo>
                  <a:cubicBezTo>
                    <a:pt x="137" y="57"/>
                    <a:pt x="126" y="47"/>
                    <a:pt x="112" y="35"/>
                  </a:cubicBezTo>
                  <a:cubicBezTo>
                    <a:pt x="90" y="15"/>
                    <a:pt x="54" y="22"/>
                    <a:pt x="27" y="16"/>
                  </a:cubicBezTo>
                  <a:cubicBezTo>
                    <a:pt x="17" y="14"/>
                    <a:pt x="8" y="8"/>
                    <a:pt x="0" y="0"/>
                  </a:cubicBezTo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6" name="Freeform 562">
              <a:extLst>
                <a:ext uri="{FF2B5EF4-FFF2-40B4-BE49-F238E27FC236}">
                  <a16:creationId xmlns:a16="http://schemas.microsoft.com/office/drawing/2014/main" id="{CF9AE79B-5536-4F6C-A49C-C1A1CEFE7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516" y="5464924"/>
              <a:ext cx="569913" cy="782637"/>
            </a:xfrm>
            <a:custGeom>
              <a:avLst/>
              <a:gdLst>
                <a:gd name="T0" fmla="*/ 349 w 449"/>
                <a:gd name="T1" fmla="*/ 378 h 618"/>
                <a:gd name="T2" fmla="*/ 448 w 449"/>
                <a:gd name="T3" fmla="*/ 156 h 618"/>
                <a:gd name="T4" fmla="*/ 354 w 449"/>
                <a:gd name="T5" fmla="*/ 51 h 618"/>
                <a:gd name="T6" fmla="*/ 310 w 449"/>
                <a:gd name="T7" fmla="*/ 0 h 618"/>
                <a:gd name="T8" fmla="*/ 253 w 449"/>
                <a:gd name="T9" fmla="*/ 62 h 618"/>
                <a:gd name="T10" fmla="*/ 247 w 449"/>
                <a:gd name="T11" fmla="*/ 329 h 618"/>
                <a:gd name="T12" fmla="*/ 224 w 449"/>
                <a:gd name="T13" fmla="*/ 430 h 618"/>
                <a:gd name="T14" fmla="*/ 110 w 449"/>
                <a:gd name="T15" fmla="*/ 512 h 618"/>
                <a:gd name="T16" fmla="*/ 24 w 449"/>
                <a:gd name="T17" fmla="*/ 589 h 618"/>
                <a:gd name="T18" fmla="*/ 199 w 449"/>
                <a:gd name="T19" fmla="*/ 614 h 618"/>
                <a:gd name="T20" fmla="*/ 238 w 449"/>
                <a:gd name="T21" fmla="*/ 585 h 618"/>
                <a:gd name="T22" fmla="*/ 284 w 449"/>
                <a:gd name="T23" fmla="*/ 569 h 618"/>
                <a:gd name="T24" fmla="*/ 315 w 449"/>
                <a:gd name="T25" fmla="*/ 564 h 618"/>
                <a:gd name="T26" fmla="*/ 335 w 449"/>
                <a:gd name="T27" fmla="*/ 547 h 618"/>
                <a:gd name="T28" fmla="*/ 348 w 449"/>
                <a:gd name="T29" fmla="*/ 517 h 618"/>
                <a:gd name="T30" fmla="*/ 340 w 449"/>
                <a:gd name="T31" fmla="*/ 457 h 618"/>
                <a:gd name="T32" fmla="*/ 349 w 449"/>
                <a:gd name="T33" fmla="*/ 378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9" h="618">
                  <a:moveTo>
                    <a:pt x="349" y="378"/>
                  </a:moveTo>
                  <a:cubicBezTo>
                    <a:pt x="363" y="334"/>
                    <a:pt x="449" y="159"/>
                    <a:pt x="448" y="156"/>
                  </a:cubicBezTo>
                  <a:cubicBezTo>
                    <a:pt x="427" y="128"/>
                    <a:pt x="379" y="76"/>
                    <a:pt x="354" y="51"/>
                  </a:cubicBezTo>
                  <a:cubicBezTo>
                    <a:pt x="343" y="41"/>
                    <a:pt x="327" y="21"/>
                    <a:pt x="310" y="0"/>
                  </a:cubicBezTo>
                  <a:cubicBezTo>
                    <a:pt x="292" y="22"/>
                    <a:pt x="271" y="41"/>
                    <a:pt x="253" y="62"/>
                  </a:cubicBezTo>
                  <a:cubicBezTo>
                    <a:pt x="250" y="169"/>
                    <a:pt x="249" y="299"/>
                    <a:pt x="247" y="329"/>
                  </a:cubicBezTo>
                  <a:cubicBezTo>
                    <a:pt x="244" y="361"/>
                    <a:pt x="249" y="405"/>
                    <a:pt x="224" y="430"/>
                  </a:cubicBezTo>
                  <a:cubicBezTo>
                    <a:pt x="191" y="464"/>
                    <a:pt x="150" y="488"/>
                    <a:pt x="110" y="512"/>
                  </a:cubicBezTo>
                  <a:cubicBezTo>
                    <a:pt x="90" y="524"/>
                    <a:pt x="0" y="565"/>
                    <a:pt x="24" y="589"/>
                  </a:cubicBezTo>
                  <a:cubicBezTo>
                    <a:pt x="50" y="604"/>
                    <a:pt x="172" y="618"/>
                    <a:pt x="199" y="614"/>
                  </a:cubicBezTo>
                  <a:cubicBezTo>
                    <a:pt x="211" y="612"/>
                    <a:pt x="226" y="592"/>
                    <a:pt x="238" y="585"/>
                  </a:cubicBezTo>
                  <a:cubicBezTo>
                    <a:pt x="252" y="576"/>
                    <a:pt x="267" y="568"/>
                    <a:pt x="284" y="569"/>
                  </a:cubicBezTo>
                  <a:cubicBezTo>
                    <a:pt x="294" y="569"/>
                    <a:pt x="306" y="566"/>
                    <a:pt x="315" y="564"/>
                  </a:cubicBezTo>
                  <a:cubicBezTo>
                    <a:pt x="323" y="559"/>
                    <a:pt x="330" y="554"/>
                    <a:pt x="335" y="547"/>
                  </a:cubicBezTo>
                  <a:cubicBezTo>
                    <a:pt x="340" y="537"/>
                    <a:pt x="344" y="527"/>
                    <a:pt x="348" y="517"/>
                  </a:cubicBezTo>
                  <a:cubicBezTo>
                    <a:pt x="346" y="497"/>
                    <a:pt x="344" y="477"/>
                    <a:pt x="340" y="457"/>
                  </a:cubicBezTo>
                  <a:cubicBezTo>
                    <a:pt x="333" y="428"/>
                    <a:pt x="339" y="405"/>
                    <a:pt x="349" y="378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7" name="Freeform 563">
              <a:extLst>
                <a:ext uri="{FF2B5EF4-FFF2-40B4-BE49-F238E27FC236}">
                  <a16:creationId xmlns:a16="http://schemas.microsoft.com/office/drawing/2014/main" id="{A110814E-0735-4FE8-AF0E-EEE1499D7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1603" y="5464924"/>
              <a:ext cx="249238" cy="239712"/>
            </a:xfrm>
            <a:custGeom>
              <a:avLst/>
              <a:gdLst>
                <a:gd name="T0" fmla="*/ 127 w 197"/>
                <a:gd name="T1" fmla="*/ 132 h 189"/>
                <a:gd name="T2" fmla="*/ 54 w 197"/>
                <a:gd name="T3" fmla="*/ 68 h 189"/>
                <a:gd name="T4" fmla="*/ 16 w 197"/>
                <a:gd name="T5" fmla="*/ 100 h 189"/>
                <a:gd name="T6" fmla="*/ 0 w 197"/>
                <a:gd name="T7" fmla="*/ 113 h 189"/>
                <a:gd name="T8" fmla="*/ 2 w 197"/>
                <a:gd name="T9" fmla="*/ 62 h 189"/>
                <a:gd name="T10" fmla="*/ 59 w 197"/>
                <a:gd name="T11" fmla="*/ 0 h 189"/>
                <a:gd name="T12" fmla="*/ 103 w 197"/>
                <a:gd name="T13" fmla="*/ 51 h 189"/>
                <a:gd name="T14" fmla="*/ 197 w 197"/>
                <a:gd name="T15" fmla="*/ 156 h 189"/>
                <a:gd name="T16" fmla="*/ 182 w 197"/>
                <a:gd name="T17" fmla="*/ 189 h 189"/>
                <a:gd name="T18" fmla="*/ 127 w 197"/>
                <a:gd name="T19" fmla="*/ 13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189">
                  <a:moveTo>
                    <a:pt x="127" y="132"/>
                  </a:moveTo>
                  <a:cubicBezTo>
                    <a:pt x="107" y="113"/>
                    <a:pt x="57" y="67"/>
                    <a:pt x="54" y="68"/>
                  </a:cubicBezTo>
                  <a:cubicBezTo>
                    <a:pt x="38" y="74"/>
                    <a:pt x="29" y="89"/>
                    <a:pt x="16" y="100"/>
                  </a:cubicBezTo>
                  <a:cubicBezTo>
                    <a:pt x="10" y="104"/>
                    <a:pt x="5" y="108"/>
                    <a:pt x="0" y="113"/>
                  </a:cubicBezTo>
                  <a:cubicBezTo>
                    <a:pt x="1" y="96"/>
                    <a:pt x="1" y="78"/>
                    <a:pt x="2" y="62"/>
                  </a:cubicBezTo>
                  <a:cubicBezTo>
                    <a:pt x="20" y="41"/>
                    <a:pt x="41" y="22"/>
                    <a:pt x="59" y="0"/>
                  </a:cubicBezTo>
                  <a:cubicBezTo>
                    <a:pt x="76" y="21"/>
                    <a:pt x="92" y="41"/>
                    <a:pt x="103" y="51"/>
                  </a:cubicBezTo>
                  <a:cubicBezTo>
                    <a:pt x="128" y="76"/>
                    <a:pt x="176" y="128"/>
                    <a:pt x="197" y="156"/>
                  </a:cubicBezTo>
                  <a:cubicBezTo>
                    <a:pt x="197" y="157"/>
                    <a:pt x="191" y="170"/>
                    <a:pt x="182" y="189"/>
                  </a:cubicBezTo>
                  <a:cubicBezTo>
                    <a:pt x="164" y="171"/>
                    <a:pt x="146" y="151"/>
                    <a:pt x="127" y="13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8" name="Freeform 564">
              <a:extLst>
                <a:ext uri="{FF2B5EF4-FFF2-40B4-BE49-F238E27FC236}">
                  <a16:creationId xmlns:a16="http://schemas.microsoft.com/office/drawing/2014/main" id="{B77E26C4-72F5-4276-BE85-7F3D09876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741" y="6142786"/>
              <a:ext cx="409575" cy="104775"/>
            </a:xfrm>
            <a:custGeom>
              <a:avLst/>
              <a:gdLst>
                <a:gd name="T0" fmla="*/ 295 w 323"/>
                <a:gd name="T1" fmla="*/ 14 h 83"/>
                <a:gd name="T2" fmla="*/ 210 w 323"/>
                <a:gd name="T3" fmla="*/ 29 h 83"/>
                <a:gd name="T4" fmla="*/ 166 w 323"/>
                <a:gd name="T5" fmla="*/ 55 h 83"/>
                <a:gd name="T6" fmla="*/ 36 w 323"/>
                <a:gd name="T7" fmla="*/ 39 h 83"/>
                <a:gd name="T8" fmla="*/ 12 w 323"/>
                <a:gd name="T9" fmla="*/ 29 h 83"/>
                <a:gd name="T10" fmla="*/ 7 w 323"/>
                <a:gd name="T11" fmla="*/ 54 h 83"/>
                <a:gd name="T12" fmla="*/ 182 w 323"/>
                <a:gd name="T13" fmla="*/ 79 h 83"/>
                <a:gd name="T14" fmla="*/ 221 w 323"/>
                <a:gd name="T15" fmla="*/ 50 h 83"/>
                <a:gd name="T16" fmla="*/ 267 w 323"/>
                <a:gd name="T17" fmla="*/ 34 h 83"/>
                <a:gd name="T18" fmla="*/ 298 w 323"/>
                <a:gd name="T19" fmla="*/ 29 h 83"/>
                <a:gd name="T20" fmla="*/ 318 w 323"/>
                <a:gd name="T21" fmla="*/ 12 h 83"/>
                <a:gd name="T22" fmla="*/ 323 w 323"/>
                <a:gd name="T23" fmla="*/ 0 h 83"/>
                <a:gd name="T24" fmla="*/ 295 w 323"/>
                <a:gd name="T25" fmla="*/ 1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3" h="83">
                  <a:moveTo>
                    <a:pt x="295" y="14"/>
                  </a:moveTo>
                  <a:cubicBezTo>
                    <a:pt x="268" y="19"/>
                    <a:pt x="233" y="10"/>
                    <a:pt x="210" y="29"/>
                  </a:cubicBezTo>
                  <a:cubicBezTo>
                    <a:pt x="196" y="40"/>
                    <a:pt x="184" y="50"/>
                    <a:pt x="166" y="55"/>
                  </a:cubicBezTo>
                  <a:cubicBezTo>
                    <a:pt x="126" y="67"/>
                    <a:pt x="75" y="46"/>
                    <a:pt x="36" y="39"/>
                  </a:cubicBezTo>
                  <a:cubicBezTo>
                    <a:pt x="25" y="37"/>
                    <a:pt x="17" y="34"/>
                    <a:pt x="12" y="29"/>
                  </a:cubicBezTo>
                  <a:cubicBezTo>
                    <a:pt x="3" y="38"/>
                    <a:pt x="0" y="47"/>
                    <a:pt x="7" y="54"/>
                  </a:cubicBezTo>
                  <a:cubicBezTo>
                    <a:pt x="33" y="69"/>
                    <a:pt x="155" y="83"/>
                    <a:pt x="182" y="79"/>
                  </a:cubicBezTo>
                  <a:cubicBezTo>
                    <a:pt x="194" y="77"/>
                    <a:pt x="209" y="57"/>
                    <a:pt x="221" y="50"/>
                  </a:cubicBezTo>
                  <a:cubicBezTo>
                    <a:pt x="235" y="41"/>
                    <a:pt x="250" y="33"/>
                    <a:pt x="267" y="34"/>
                  </a:cubicBezTo>
                  <a:cubicBezTo>
                    <a:pt x="277" y="34"/>
                    <a:pt x="289" y="31"/>
                    <a:pt x="298" y="29"/>
                  </a:cubicBezTo>
                  <a:cubicBezTo>
                    <a:pt x="306" y="24"/>
                    <a:pt x="313" y="19"/>
                    <a:pt x="318" y="12"/>
                  </a:cubicBezTo>
                  <a:cubicBezTo>
                    <a:pt x="320" y="8"/>
                    <a:pt x="322" y="4"/>
                    <a:pt x="323" y="0"/>
                  </a:cubicBezTo>
                  <a:cubicBezTo>
                    <a:pt x="315" y="7"/>
                    <a:pt x="306" y="13"/>
                    <a:pt x="295" y="1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9" name="Freeform 565">
              <a:extLst>
                <a:ext uri="{FF2B5EF4-FFF2-40B4-BE49-F238E27FC236}">
                  <a16:creationId xmlns:a16="http://schemas.microsoft.com/office/drawing/2014/main" id="{2847E45B-B5DD-445B-911C-EE94926532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67603" y="5468099"/>
              <a:ext cx="323850" cy="688975"/>
            </a:xfrm>
            <a:custGeom>
              <a:avLst/>
              <a:gdLst>
                <a:gd name="T0" fmla="*/ 200 w 256"/>
                <a:gd name="T1" fmla="*/ 110 h 543"/>
                <a:gd name="T2" fmla="*/ 200 w 256"/>
                <a:gd name="T3" fmla="*/ 110 h 543"/>
                <a:gd name="T4" fmla="*/ 196 w 256"/>
                <a:gd name="T5" fmla="*/ 326 h 543"/>
                <a:gd name="T6" fmla="*/ 173 w 256"/>
                <a:gd name="T7" fmla="*/ 427 h 543"/>
                <a:gd name="T8" fmla="*/ 59 w 256"/>
                <a:gd name="T9" fmla="*/ 509 h 543"/>
                <a:gd name="T10" fmla="*/ 0 w 256"/>
                <a:gd name="T11" fmla="*/ 543 h 543"/>
                <a:gd name="T12" fmla="*/ 0 w 256"/>
                <a:gd name="T13" fmla="*/ 543 h 543"/>
                <a:gd name="T14" fmla="*/ 59 w 256"/>
                <a:gd name="T15" fmla="*/ 509 h 543"/>
                <a:gd name="T16" fmla="*/ 173 w 256"/>
                <a:gd name="T17" fmla="*/ 427 h 543"/>
                <a:gd name="T18" fmla="*/ 196 w 256"/>
                <a:gd name="T19" fmla="*/ 326 h 543"/>
                <a:gd name="T20" fmla="*/ 200 w 256"/>
                <a:gd name="T21" fmla="*/ 110 h 543"/>
                <a:gd name="T22" fmla="*/ 256 w 256"/>
                <a:gd name="T23" fmla="*/ 0 h 543"/>
                <a:gd name="T24" fmla="*/ 202 w 256"/>
                <a:gd name="T25" fmla="*/ 59 h 543"/>
                <a:gd name="T26" fmla="*/ 202 w 256"/>
                <a:gd name="T27" fmla="*/ 59 h 543"/>
                <a:gd name="T28" fmla="*/ 202 w 256"/>
                <a:gd name="T29" fmla="*/ 59 h 543"/>
                <a:gd name="T30" fmla="*/ 256 w 256"/>
                <a:gd name="T31" fmla="*/ 0 h 543"/>
                <a:gd name="T32" fmla="*/ 256 w 256"/>
                <a:gd name="T33" fmla="*/ 0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6" h="543">
                  <a:moveTo>
                    <a:pt x="200" y="110"/>
                  </a:moveTo>
                  <a:cubicBezTo>
                    <a:pt x="200" y="110"/>
                    <a:pt x="200" y="110"/>
                    <a:pt x="200" y="110"/>
                  </a:cubicBezTo>
                  <a:cubicBezTo>
                    <a:pt x="198" y="204"/>
                    <a:pt x="198" y="301"/>
                    <a:pt x="196" y="326"/>
                  </a:cubicBezTo>
                  <a:cubicBezTo>
                    <a:pt x="193" y="358"/>
                    <a:pt x="198" y="402"/>
                    <a:pt x="173" y="427"/>
                  </a:cubicBezTo>
                  <a:cubicBezTo>
                    <a:pt x="140" y="461"/>
                    <a:pt x="99" y="485"/>
                    <a:pt x="59" y="509"/>
                  </a:cubicBezTo>
                  <a:cubicBezTo>
                    <a:pt x="49" y="515"/>
                    <a:pt x="22" y="528"/>
                    <a:pt x="0" y="543"/>
                  </a:cubicBezTo>
                  <a:cubicBezTo>
                    <a:pt x="0" y="543"/>
                    <a:pt x="0" y="543"/>
                    <a:pt x="0" y="543"/>
                  </a:cubicBezTo>
                  <a:cubicBezTo>
                    <a:pt x="22" y="528"/>
                    <a:pt x="49" y="515"/>
                    <a:pt x="59" y="509"/>
                  </a:cubicBezTo>
                  <a:cubicBezTo>
                    <a:pt x="99" y="485"/>
                    <a:pt x="140" y="461"/>
                    <a:pt x="173" y="427"/>
                  </a:cubicBezTo>
                  <a:cubicBezTo>
                    <a:pt x="198" y="402"/>
                    <a:pt x="193" y="358"/>
                    <a:pt x="196" y="326"/>
                  </a:cubicBezTo>
                  <a:cubicBezTo>
                    <a:pt x="198" y="301"/>
                    <a:pt x="198" y="204"/>
                    <a:pt x="200" y="110"/>
                  </a:cubicBezTo>
                  <a:moveTo>
                    <a:pt x="256" y="0"/>
                  </a:moveTo>
                  <a:cubicBezTo>
                    <a:pt x="239" y="21"/>
                    <a:pt x="219" y="39"/>
                    <a:pt x="202" y="59"/>
                  </a:cubicBezTo>
                  <a:cubicBezTo>
                    <a:pt x="202" y="59"/>
                    <a:pt x="202" y="59"/>
                    <a:pt x="202" y="59"/>
                  </a:cubicBezTo>
                  <a:cubicBezTo>
                    <a:pt x="202" y="59"/>
                    <a:pt x="202" y="59"/>
                    <a:pt x="202" y="59"/>
                  </a:cubicBezTo>
                  <a:cubicBezTo>
                    <a:pt x="219" y="39"/>
                    <a:pt x="239" y="21"/>
                    <a:pt x="256" y="0"/>
                  </a:cubicBezTo>
                  <a:cubicBezTo>
                    <a:pt x="256" y="0"/>
                    <a:pt x="256" y="0"/>
                    <a:pt x="256" y="0"/>
                  </a:cubicBezTo>
                </a:path>
              </a:pathLst>
            </a:custGeom>
            <a:solidFill>
              <a:srgbClr val="B1B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0" name="Freeform 566">
              <a:extLst>
                <a:ext uri="{FF2B5EF4-FFF2-40B4-BE49-F238E27FC236}">
                  <a16:creationId xmlns:a16="http://schemas.microsoft.com/office/drawing/2014/main" id="{97E631B6-30E1-4CF9-A1FF-38D7A8D01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603" y="5561761"/>
              <a:ext cx="304800" cy="595312"/>
            </a:xfrm>
            <a:custGeom>
              <a:avLst/>
              <a:gdLst>
                <a:gd name="T0" fmla="*/ 240 w 240"/>
                <a:gd name="T1" fmla="*/ 0 h 470"/>
                <a:gd name="T2" fmla="*/ 216 w 240"/>
                <a:gd name="T3" fmla="*/ 24 h 470"/>
                <a:gd name="T4" fmla="*/ 200 w 240"/>
                <a:gd name="T5" fmla="*/ 37 h 470"/>
                <a:gd name="T6" fmla="*/ 196 w 240"/>
                <a:gd name="T7" fmla="*/ 253 h 470"/>
                <a:gd name="T8" fmla="*/ 173 w 240"/>
                <a:gd name="T9" fmla="*/ 354 h 470"/>
                <a:gd name="T10" fmla="*/ 59 w 240"/>
                <a:gd name="T11" fmla="*/ 436 h 470"/>
                <a:gd name="T12" fmla="*/ 0 w 240"/>
                <a:gd name="T13" fmla="*/ 470 h 470"/>
                <a:gd name="T14" fmla="*/ 94 w 240"/>
                <a:gd name="T15" fmla="*/ 439 h 470"/>
                <a:gd name="T16" fmla="*/ 178 w 240"/>
                <a:gd name="T17" fmla="*/ 410 h 470"/>
                <a:gd name="T18" fmla="*/ 201 w 240"/>
                <a:gd name="T19" fmla="*/ 414 h 470"/>
                <a:gd name="T20" fmla="*/ 193 w 240"/>
                <a:gd name="T21" fmla="*/ 388 h 470"/>
                <a:gd name="T22" fmla="*/ 199 w 240"/>
                <a:gd name="T23" fmla="*/ 379 h 470"/>
                <a:gd name="T24" fmla="*/ 199 w 240"/>
                <a:gd name="T25" fmla="*/ 379 h 470"/>
                <a:gd name="T26" fmla="*/ 227 w 240"/>
                <a:gd name="T27" fmla="*/ 383 h 470"/>
                <a:gd name="T28" fmla="*/ 240 w 240"/>
                <a:gd name="T29" fmla="*/ 0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0" h="470">
                  <a:moveTo>
                    <a:pt x="240" y="0"/>
                  </a:moveTo>
                  <a:cubicBezTo>
                    <a:pt x="232" y="7"/>
                    <a:pt x="225" y="16"/>
                    <a:pt x="216" y="24"/>
                  </a:cubicBezTo>
                  <a:cubicBezTo>
                    <a:pt x="210" y="28"/>
                    <a:pt x="205" y="32"/>
                    <a:pt x="200" y="37"/>
                  </a:cubicBezTo>
                  <a:cubicBezTo>
                    <a:pt x="198" y="131"/>
                    <a:pt x="198" y="228"/>
                    <a:pt x="196" y="253"/>
                  </a:cubicBezTo>
                  <a:cubicBezTo>
                    <a:pt x="193" y="285"/>
                    <a:pt x="198" y="329"/>
                    <a:pt x="173" y="354"/>
                  </a:cubicBezTo>
                  <a:cubicBezTo>
                    <a:pt x="140" y="388"/>
                    <a:pt x="99" y="412"/>
                    <a:pt x="59" y="436"/>
                  </a:cubicBezTo>
                  <a:cubicBezTo>
                    <a:pt x="49" y="442"/>
                    <a:pt x="22" y="455"/>
                    <a:pt x="0" y="470"/>
                  </a:cubicBezTo>
                  <a:cubicBezTo>
                    <a:pt x="32" y="461"/>
                    <a:pt x="63" y="452"/>
                    <a:pt x="94" y="439"/>
                  </a:cubicBezTo>
                  <a:cubicBezTo>
                    <a:pt x="123" y="427"/>
                    <a:pt x="150" y="410"/>
                    <a:pt x="178" y="410"/>
                  </a:cubicBezTo>
                  <a:cubicBezTo>
                    <a:pt x="185" y="410"/>
                    <a:pt x="193" y="411"/>
                    <a:pt x="201" y="414"/>
                  </a:cubicBezTo>
                  <a:cubicBezTo>
                    <a:pt x="198" y="406"/>
                    <a:pt x="195" y="397"/>
                    <a:pt x="193" y="388"/>
                  </a:cubicBezTo>
                  <a:cubicBezTo>
                    <a:pt x="192" y="385"/>
                    <a:pt x="194" y="379"/>
                    <a:pt x="199" y="379"/>
                  </a:cubicBezTo>
                  <a:cubicBezTo>
                    <a:pt x="199" y="379"/>
                    <a:pt x="199" y="379"/>
                    <a:pt x="199" y="379"/>
                  </a:cubicBezTo>
                  <a:cubicBezTo>
                    <a:pt x="209" y="380"/>
                    <a:pt x="218" y="381"/>
                    <a:pt x="227" y="383"/>
                  </a:cubicBezTo>
                  <a:cubicBezTo>
                    <a:pt x="201" y="258"/>
                    <a:pt x="215" y="126"/>
                    <a:pt x="240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1" name="Freeform 567">
              <a:extLst>
                <a:ext uri="{FF2B5EF4-FFF2-40B4-BE49-F238E27FC236}">
                  <a16:creationId xmlns:a16="http://schemas.microsoft.com/office/drawing/2014/main" id="{F5F15EF5-F595-41AF-B5DA-78D2B46C1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1603" y="5468099"/>
              <a:ext cx="69850" cy="139700"/>
            </a:xfrm>
            <a:custGeom>
              <a:avLst/>
              <a:gdLst>
                <a:gd name="T0" fmla="*/ 56 w 56"/>
                <a:gd name="T1" fmla="*/ 0 h 110"/>
                <a:gd name="T2" fmla="*/ 2 w 56"/>
                <a:gd name="T3" fmla="*/ 59 h 110"/>
                <a:gd name="T4" fmla="*/ 2 w 56"/>
                <a:gd name="T5" fmla="*/ 59 h 110"/>
                <a:gd name="T6" fmla="*/ 0 w 56"/>
                <a:gd name="T7" fmla="*/ 110 h 110"/>
                <a:gd name="T8" fmla="*/ 0 w 56"/>
                <a:gd name="T9" fmla="*/ 110 h 110"/>
                <a:gd name="T10" fmla="*/ 16 w 56"/>
                <a:gd name="T11" fmla="*/ 97 h 110"/>
                <a:gd name="T12" fmla="*/ 40 w 56"/>
                <a:gd name="T13" fmla="*/ 73 h 110"/>
                <a:gd name="T14" fmla="*/ 56 w 56"/>
                <a:gd name="T1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110">
                  <a:moveTo>
                    <a:pt x="56" y="0"/>
                  </a:moveTo>
                  <a:cubicBezTo>
                    <a:pt x="39" y="21"/>
                    <a:pt x="19" y="3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1" y="75"/>
                    <a:pt x="1" y="93"/>
                    <a:pt x="0" y="110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5" y="105"/>
                    <a:pt x="10" y="101"/>
                    <a:pt x="16" y="97"/>
                  </a:cubicBezTo>
                  <a:cubicBezTo>
                    <a:pt x="25" y="89"/>
                    <a:pt x="32" y="80"/>
                    <a:pt x="40" y="73"/>
                  </a:cubicBezTo>
                  <a:cubicBezTo>
                    <a:pt x="45" y="49"/>
                    <a:pt x="51" y="24"/>
                    <a:pt x="56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2" name="Freeform 568">
              <a:extLst>
                <a:ext uri="{FF2B5EF4-FFF2-40B4-BE49-F238E27FC236}">
                  <a16:creationId xmlns:a16="http://schemas.microsoft.com/office/drawing/2014/main" id="{B32DA02E-BF96-45EF-AB9E-35A61D918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866" y="2932861"/>
              <a:ext cx="201613" cy="296862"/>
            </a:xfrm>
            <a:custGeom>
              <a:avLst/>
              <a:gdLst>
                <a:gd name="T0" fmla="*/ 148 w 159"/>
                <a:gd name="T1" fmla="*/ 74 h 235"/>
                <a:gd name="T2" fmla="*/ 56 w 159"/>
                <a:gd name="T3" fmla="*/ 19 h 235"/>
                <a:gd name="T4" fmla="*/ 159 w 159"/>
                <a:gd name="T5" fmla="*/ 235 h 235"/>
                <a:gd name="T6" fmla="*/ 148 w 159"/>
                <a:gd name="T7" fmla="*/ 7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9" h="235">
                  <a:moveTo>
                    <a:pt x="148" y="74"/>
                  </a:moveTo>
                  <a:cubicBezTo>
                    <a:pt x="148" y="74"/>
                    <a:pt x="111" y="0"/>
                    <a:pt x="56" y="19"/>
                  </a:cubicBezTo>
                  <a:cubicBezTo>
                    <a:pt x="0" y="39"/>
                    <a:pt x="44" y="177"/>
                    <a:pt x="159" y="235"/>
                  </a:cubicBezTo>
                  <a:cubicBezTo>
                    <a:pt x="148" y="74"/>
                    <a:pt x="148" y="74"/>
                    <a:pt x="148" y="74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3" name="Freeform 569">
              <a:extLst>
                <a:ext uri="{FF2B5EF4-FFF2-40B4-BE49-F238E27FC236}">
                  <a16:creationId xmlns:a16="http://schemas.microsoft.com/office/drawing/2014/main" id="{B41A7729-53C1-4600-AB48-F6C271AC5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4303" y="3009061"/>
              <a:ext cx="96838" cy="141287"/>
            </a:xfrm>
            <a:custGeom>
              <a:avLst/>
              <a:gdLst>
                <a:gd name="T0" fmla="*/ 1 w 76"/>
                <a:gd name="T1" fmla="*/ 0 h 111"/>
                <a:gd name="T2" fmla="*/ 47 w 76"/>
                <a:gd name="T3" fmla="*/ 33 h 111"/>
                <a:gd name="T4" fmla="*/ 72 w 76"/>
                <a:gd name="T5" fmla="*/ 108 h 111"/>
                <a:gd name="T6" fmla="*/ 67 w 76"/>
                <a:gd name="T7" fmla="*/ 105 h 111"/>
                <a:gd name="T8" fmla="*/ 60 w 76"/>
                <a:gd name="T9" fmla="*/ 79 h 111"/>
                <a:gd name="T10" fmla="*/ 52 w 76"/>
                <a:gd name="T11" fmla="*/ 85 h 111"/>
                <a:gd name="T12" fmla="*/ 38 w 76"/>
                <a:gd name="T13" fmla="*/ 89 h 111"/>
                <a:gd name="T14" fmla="*/ 37 w 76"/>
                <a:gd name="T15" fmla="*/ 86 h 111"/>
                <a:gd name="T16" fmla="*/ 48 w 76"/>
                <a:gd name="T17" fmla="*/ 77 h 111"/>
                <a:gd name="T18" fmla="*/ 56 w 76"/>
                <a:gd name="T19" fmla="*/ 67 h 111"/>
                <a:gd name="T20" fmla="*/ 2 w 76"/>
                <a:gd name="T21" fmla="*/ 2 h 111"/>
                <a:gd name="T22" fmla="*/ 1 w 76"/>
                <a:gd name="T23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6" h="111">
                  <a:moveTo>
                    <a:pt x="1" y="0"/>
                  </a:moveTo>
                  <a:cubicBezTo>
                    <a:pt x="17" y="0"/>
                    <a:pt x="39" y="20"/>
                    <a:pt x="47" y="33"/>
                  </a:cubicBezTo>
                  <a:cubicBezTo>
                    <a:pt x="62" y="56"/>
                    <a:pt x="76" y="80"/>
                    <a:pt x="72" y="108"/>
                  </a:cubicBezTo>
                  <a:cubicBezTo>
                    <a:pt x="72" y="111"/>
                    <a:pt x="67" y="106"/>
                    <a:pt x="67" y="105"/>
                  </a:cubicBezTo>
                  <a:cubicBezTo>
                    <a:pt x="65" y="97"/>
                    <a:pt x="63" y="88"/>
                    <a:pt x="60" y="79"/>
                  </a:cubicBezTo>
                  <a:cubicBezTo>
                    <a:pt x="58" y="81"/>
                    <a:pt x="55" y="83"/>
                    <a:pt x="52" y="85"/>
                  </a:cubicBezTo>
                  <a:cubicBezTo>
                    <a:pt x="49" y="87"/>
                    <a:pt x="42" y="91"/>
                    <a:pt x="38" y="89"/>
                  </a:cubicBezTo>
                  <a:cubicBezTo>
                    <a:pt x="38" y="89"/>
                    <a:pt x="35" y="86"/>
                    <a:pt x="37" y="86"/>
                  </a:cubicBezTo>
                  <a:cubicBezTo>
                    <a:pt x="40" y="86"/>
                    <a:pt x="46" y="79"/>
                    <a:pt x="48" y="77"/>
                  </a:cubicBezTo>
                  <a:cubicBezTo>
                    <a:pt x="51" y="74"/>
                    <a:pt x="53" y="70"/>
                    <a:pt x="56" y="67"/>
                  </a:cubicBezTo>
                  <a:cubicBezTo>
                    <a:pt x="46" y="39"/>
                    <a:pt x="30" y="13"/>
                    <a:pt x="2" y="2"/>
                  </a:cubicBezTo>
                  <a:cubicBezTo>
                    <a:pt x="1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4" name="Freeform 570">
              <a:extLst>
                <a:ext uri="{FF2B5EF4-FFF2-40B4-BE49-F238E27FC236}">
                  <a16:creationId xmlns:a16="http://schemas.microsoft.com/office/drawing/2014/main" id="{E8724F4B-A37D-466B-98BC-1A828EFD2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8553" y="2864599"/>
              <a:ext cx="206375" cy="304800"/>
            </a:xfrm>
            <a:custGeom>
              <a:avLst/>
              <a:gdLst>
                <a:gd name="T0" fmla="*/ 0 w 163"/>
                <a:gd name="T1" fmla="*/ 76 h 241"/>
                <a:gd name="T2" fmla="*/ 106 w 163"/>
                <a:gd name="T3" fmla="*/ 12 h 241"/>
                <a:gd name="T4" fmla="*/ 54 w 163"/>
                <a:gd name="T5" fmla="*/ 241 h 241"/>
                <a:gd name="T6" fmla="*/ 0 w 163"/>
                <a:gd name="T7" fmla="*/ 76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3" h="241">
                  <a:moveTo>
                    <a:pt x="0" y="76"/>
                  </a:moveTo>
                  <a:cubicBezTo>
                    <a:pt x="0" y="76"/>
                    <a:pt x="48" y="0"/>
                    <a:pt x="106" y="12"/>
                  </a:cubicBezTo>
                  <a:cubicBezTo>
                    <a:pt x="163" y="24"/>
                    <a:pt x="160" y="168"/>
                    <a:pt x="54" y="241"/>
                  </a:cubicBezTo>
                  <a:cubicBezTo>
                    <a:pt x="0" y="76"/>
                    <a:pt x="0" y="76"/>
                    <a:pt x="0" y="76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5" name="Freeform 571">
              <a:extLst>
                <a:ext uri="{FF2B5EF4-FFF2-40B4-BE49-F238E27FC236}">
                  <a16:creationId xmlns:a16="http://schemas.microsoft.com/office/drawing/2014/main" id="{2EA865F8-428F-431C-A415-0D75CD532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1103" y="2926511"/>
              <a:ext cx="49213" cy="127000"/>
            </a:xfrm>
            <a:custGeom>
              <a:avLst/>
              <a:gdLst>
                <a:gd name="T0" fmla="*/ 39 w 39"/>
                <a:gd name="T1" fmla="*/ 1 h 101"/>
                <a:gd name="T2" fmla="*/ 11 w 39"/>
                <a:gd name="T3" fmla="*/ 36 h 101"/>
                <a:gd name="T4" fmla="*/ 10 w 39"/>
                <a:gd name="T5" fmla="*/ 99 h 101"/>
                <a:gd name="T6" fmla="*/ 13 w 39"/>
                <a:gd name="T7" fmla="*/ 95 h 101"/>
                <a:gd name="T8" fmla="*/ 12 w 39"/>
                <a:gd name="T9" fmla="*/ 74 h 101"/>
                <a:gd name="T10" fmla="*/ 19 w 39"/>
                <a:gd name="T11" fmla="*/ 77 h 101"/>
                <a:gd name="T12" fmla="*/ 31 w 39"/>
                <a:gd name="T13" fmla="*/ 76 h 101"/>
                <a:gd name="T14" fmla="*/ 31 w 39"/>
                <a:gd name="T15" fmla="*/ 74 h 101"/>
                <a:gd name="T16" fmla="*/ 21 w 39"/>
                <a:gd name="T17" fmla="*/ 69 h 101"/>
                <a:gd name="T18" fmla="*/ 12 w 39"/>
                <a:gd name="T19" fmla="*/ 64 h 101"/>
                <a:gd name="T20" fmla="*/ 38 w 39"/>
                <a:gd name="T21" fmla="*/ 2 h 101"/>
                <a:gd name="T22" fmla="*/ 39 w 39"/>
                <a:gd name="T23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101">
                  <a:moveTo>
                    <a:pt x="39" y="1"/>
                  </a:moveTo>
                  <a:cubicBezTo>
                    <a:pt x="26" y="4"/>
                    <a:pt x="15" y="24"/>
                    <a:pt x="11" y="36"/>
                  </a:cubicBezTo>
                  <a:cubicBezTo>
                    <a:pt x="5" y="57"/>
                    <a:pt x="0" y="78"/>
                    <a:pt x="10" y="99"/>
                  </a:cubicBezTo>
                  <a:cubicBezTo>
                    <a:pt x="10" y="101"/>
                    <a:pt x="13" y="96"/>
                    <a:pt x="13" y="95"/>
                  </a:cubicBezTo>
                  <a:cubicBezTo>
                    <a:pt x="12" y="88"/>
                    <a:pt x="12" y="81"/>
                    <a:pt x="12" y="74"/>
                  </a:cubicBezTo>
                  <a:cubicBezTo>
                    <a:pt x="14" y="75"/>
                    <a:pt x="17" y="76"/>
                    <a:pt x="19" y="77"/>
                  </a:cubicBezTo>
                  <a:cubicBezTo>
                    <a:pt x="23" y="78"/>
                    <a:pt x="28" y="79"/>
                    <a:pt x="31" y="76"/>
                  </a:cubicBezTo>
                  <a:cubicBezTo>
                    <a:pt x="31" y="76"/>
                    <a:pt x="32" y="73"/>
                    <a:pt x="31" y="74"/>
                  </a:cubicBezTo>
                  <a:cubicBezTo>
                    <a:pt x="29" y="75"/>
                    <a:pt x="23" y="70"/>
                    <a:pt x="21" y="69"/>
                  </a:cubicBezTo>
                  <a:cubicBezTo>
                    <a:pt x="18" y="68"/>
                    <a:pt x="15" y="65"/>
                    <a:pt x="12" y="64"/>
                  </a:cubicBezTo>
                  <a:cubicBezTo>
                    <a:pt x="13" y="41"/>
                    <a:pt x="19" y="17"/>
                    <a:pt x="38" y="2"/>
                  </a:cubicBezTo>
                  <a:cubicBezTo>
                    <a:pt x="39" y="2"/>
                    <a:pt x="39" y="0"/>
                    <a:pt x="39" y="1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6" name="Freeform 572">
              <a:extLst>
                <a:ext uri="{FF2B5EF4-FFF2-40B4-BE49-F238E27FC236}">
                  <a16:creationId xmlns:a16="http://schemas.microsoft.com/office/drawing/2014/main" id="{88FD6C8A-8C4A-4DDB-B8F6-B72D9A16B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141" y="2642349"/>
              <a:ext cx="1147763" cy="971550"/>
            </a:xfrm>
            <a:custGeom>
              <a:avLst/>
              <a:gdLst>
                <a:gd name="T0" fmla="*/ 4 w 906"/>
                <a:gd name="T1" fmla="*/ 323 h 767"/>
                <a:gd name="T2" fmla="*/ 0 w 906"/>
                <a:gd name="T3" fmla="*/ 223 h 767"/>
                <a:gd name="T4" fmla="*/ 103 w 906"/>
                <a:gd name="T5" fmla="*/ 33 h 767"/>
                <a:gd name="T6" fmla="*/ 124 w 906"/>
                <a:gd name="T7" fmla="*/ 91 h 767"/>
                <a:gd name="T8" fmla="*/ 167 w 906"/>
                <a:gd name="T9" fmla="*/ 15 h 767"/>
                <a:gd name="T10" fmla="*/ 436 w 906"/>
                <a:gd name="T11" fmla="*/ 60 h 767"/>
                <a:gd name="T12" fmla="*/ 362 w 906"/>
                <a:gd name="T13" fmla="*/ 0 h 767"/>
                <a:gd name="T14" fmla="*/ 664 w 906"/>
                <a:gd name="T15" fmla="*/ 45 h 767"/>
                <a:gd name="T16" fmla="*/ 710 w 906"/>
                <a:gd name="T17" fmla="*/ 184 h 767"/>
                <a:gd name="T18" fmla="*/ 777 w 906"/>
                <a:gd name="T19" fmla="*/ 308 h 767"/>
                <a:gd name="T20" fmla="*/ 521 w 906"/>
                <a:gd name="T21" fmla="*/ 718 h 767"/>
                <a:gd name="T22" fmla="*/ 18 w 906"/>
                <a:gd name="T23" fmla="*/ 456 h 767"/>
                <a:gd name="T24" fmla="*/ 4 w 906"/>
                <a:gd name="T25" fmla="*/ 323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6" h="767">
                  <a:moveTo>
                    <a:pt x="4" y="323"/>
                  </a:moveTo>
                  <a:cubicBezTo>
                    <a:pt x="4" y="323"/>
                    <a:pt x="4" y="323"/>
                    <a:pt x="0" y="223"/>
                  </a:cubicBezTo>
                  <a:cubicBezTo>
                    <a:pt x="0" y="73"/>
                    <a:pt x="103" y="33"/>
                    <a:pt x="103" y="33"/>
                  </a:cubicBezTo>
                  <a:cubicBezTo>
                    <a:pt x="124" y="91"/>
                    <a:pt x="124" y="91"/>
                    <a:pt x="124" y="91"/>
                  </a:cubicBezTo>
                  <a:cubicBezTo>
                    <a:pt x="167" y="15"/>
                    <a:pt x="167" y="15"/>
                    <a:pt x="167" y="15"/>
                  </a:cubicBezTo>
                  <a:cubicBezTo>
                    <a:pt x="436" y="60"/>
                    <a:pt x="436" y="60"/>
                    <a:pt x="436" y="60"/>
                  </a:cubicBezTo>
                  <a:cubicBezTo>
                    <a:pt x="436" y="60"/>
                    <a:pt x="417" y="45"/>
                    <a:pt x="362" y="0"/>
                  </a:cubicBezTo>
                  <a:cubicBezTo>
                    <a:pt x="508" y="33"/>
                    <a:pt x="664" y="45"/>
                    <a:pt x="664" y="45"/>
                  </a:cubicBezTo>
                  <a:cubicBezTo>
                    <a:pt x="664" y="45"/>
                    <a:pt x="686" y="141"/>
                    <a:pt x="710" y="184"/>
                  </a:cubicBezTo>
                  <a:cubicBezTo>
                    <a:pt x="735" y="226"/>
                    <a:pt x="777" y="308"/>
                    <a:pt x="777" y="308"/>
                  </a:cubicBezTo>
                  <a:cubicBezTo>
                    <a:pt x="777" y="308"/>
                    <a:pt x="906" y="600"/>
                    <a:pt x="521" y="718"/>
                  </a:cubicBezTo>
                  <a:cubicBezTo>
                    <a:pt x="236" y="767"/>
                    <a:pt x="49" y="640"/>
                    <a:pt x="18" y="456"/>
                  </a:cubicBezTo>
                  <a:cubicBezTo>
                    <a:pt x="10" y="421"/>
                    <a:pt x="4" y="323"/>
                    <a:pt x="4" y="323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7" name="Freeform 573">
              <a:extLst>
                <a:ext uri="{FF2B5EF4-FFF2-40B4-BE49-F238E27FC236}">
                  <a16:creationId xmlns:a16="http://schemas.microsoft.com/office/drawing/2014/main" id="{B0F04305-6B89-4879-A029-E0DA92AE52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35903" y="3051924"/>
              <a:ext cx="0" cy="9525"/>
            </a:xfrm>
            <a:custGeom>
              <a:avLst/>
              <a:gdLst>
                <a:gd name="T0" fmla="*/ 0 h 8"/>
                <a:gd name="T1" fmla="*/ 8 h 8"/>
                <a:gd name="T2" fmla="*/ 0 h 8"/>
                <a:gd name="T3" fmla="*/ 0 h 8"/>
                <a:gd name="T4" fmla="*/ 0 h 8"/>
                <a:gd name="T5" fmla="*/ 0 h 8"/>
                <a:gd name="T6" fmla="*/ 0 h 8"/>
                <a:gd name="T7" fmla="*/ 0 h 8"/>
                <a:gd name="T8" fmla="*/ 0 h 8"/>
                <a:gd name="T9" fmla="*/ 0 h 8"/>
                <a:gd name="T10" fmla="*/ 0 h 8"/>
                <a:gd name="T11" fmla="*/ 0 h 8"/>
                <a:gd name="T12" fmla="*/ 0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</a:cxnLst>
              <a:rect l="0" t="0" r="r" b="b"/>
              <a:pathLst>
                <a:path h="8">
                  <a:moveTo>
                    <a:pt x="0" y="0"/>
                  </a:moveTo>
                  <a:cubicBezTo>
                    <a:pt x="0" y="0"/>
                    <a:pt x="0" y="3"/>
                    <a:pt x="0" y="8"/>
                  </a:cubicBezTo>
                  <a:cubicBezTo>
                    <a:pt x="0" y="3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F9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8" name="Freeform 574">
              <a:extLst>
                <a:ext uri="{FF2B5EF4-FFF2-40B4-BE49-F238E27FC236}">
                  <a16:creationId xmlns:a16="http://schemas.microsoft.com/office/drawing/2014/main" id="{80DE3B13-3E40-4270-AA4B-7BDE726C41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31141" y="2713786"/>
              <a:ext cx="1000125" cy="473075"/>
            </a:xfrm>
            <a:custGeom>
              <a:avLst/>
              <a:gdLst>
                <a:gd name="T0" fmla="*/ 4 w 789"/>
                <a:gd name="T1" fmla="*/ 266 h 373"/>
                <a:gd name="T2" fmla="*/ 4 w 789"/>
                <a:gd name="T3" fmla="*/ 274 h 373"/>
                <a:gd name="T4" fmla="*/ 4 w 789"/>
                <a:gd name="T5" fmla="*/ 266 h 373"/>
                <a:gd name="T6" fmla="*/ 4 w 789"/>
                <a:gd name="T7" fmla="*/ 266 h 373"/>
                <a:gd name="T8" fmla="*/ 4 w 789"/>
                <a:gd name="T9" fmla="*/ 266 h 373"/>
                <a:gd name="T10" fmla="*/ 405 w 789"/>
                <a:gd name="T11" fmla="*/ 257 h 373"/>
                <a:gd name="T12" fmla="*/ 317 w 789"/>
                <a:gd name="T13" fmla="*/ 318 h 373"/>
                <a:gd name="T14" fmla="*/ 183 w 789"/>
                <a:gd name="T15" fmla="*/ 345 h 373"/>
                <a:gd name="T16" fmla="*/ 11 w 789"/>
                <a:gd name="T17" fmla="*/ 350 h 373"/>
                <a:gd name="T18" fmla="*/ 30 w 789"/>
                <a:gd name="T19" fmla="*/ 318 h 373"/>
                <a:gd name="T20" fmla="*/ 214 w 789"/>
                <a:gd name="T21" fmla="*/ 372 h 373"/>
                <a:gd name="T22" fmla="*/ 338 w 789"/>
                <a:gd name="T23" fmla="*/ 315 h 373"/>
                <a:gd name="T24" fmla="*/ 415 w 789"/>
                <a:gd name="T25" fmla="*/ 266 h 373"/>
                <a:gd name="T26" fmla="*/ 565 w 789"/>
                <a:gd name="T27" fmla="*/ 354 h 373"/>
                <a:gd name="T28" fmla="*/ 650 w 789"/>
                <a:gd name="T29" fmla="*/ 335 h 373"/>
                <a:gd name="T30" fmla="*/ 785 w 789"/>
                <a:gd name="T31" fmla="*/ 277 h 373"/>
                <a:gd name="T32" fmla="*/ 596 w 789"/>
                <a:gd name="T33" fmla="*/ 328 h 373"/>
                <a:gd name="T34" fmla="*/ 474 w 789"/>
                <a:gd name="T35" fmla="*/ 283 h 373"/>
                <a:gd name="T36" fmla="*/ 777 w 789"/>
                <a:gd name="T37" fmla="*/ 251 h 373"/>
                <a:gd name="T38" fmla="*/ 777 w 789"/>
                <a:gd name="T39" fmla="*/ 251 h 373"/>
                <a:gd name="T40" fmla="*/ 174 w 789"/>
                <a:gd name="T41" fmla="*/ 181 h 373"/>
                <a:gd name="T42" fmla="*/ 231 w 789"/>
                <a:gd name="T43" fmla="*/ 149 h 373"/>
                <a:gd name="T44" fmla="*/ 246 w 789"/>
                <a:gd name="T45" fmla="*/ 252 h 373"/>
                <a:gd name="T46" fmla="*/ 236 w 789"/>
                <a:gd name="T47" fmla="*/ 135 h 373"/>
                <a:gd name="T48" fmla="*/ 164 w 789"/>
                <a:gd name="T49" fmla="*/ 182 h 373"/>
                <a:gd name="T50" fmla="*/ 245 w 789"/>
                <a:gd name="T51" fmla="*/ 261 h 373"/>
                <a:gd name="T52" fmla="*/ 236 w 789"/>
                <a:gd name="T53" fmla="*/ 135 h 373"/>
                <a:gd name="T54" fmla="*/ 537 w 789"/>
                <a:gd name="T55" fmla="*/ 246 h 373"/>
                <a:gd name="T56" fmla="*/ 528 w 789"/>
                <a:gd name="T57" fmla="*/ 138 h 373"/>
                <a:gd name="T58" fmla="*/ 545 w 789"/>
                <a:gd name="T59" fmla="*/ 139 h 373"/>
                <a:gd name="T60" fmla="*/ 598 w 789"/>
                <a:gd name="T61" fmla="*/ 182 h 373"/>
                <a:gd name="T62" fmla="*/ 540 w 789"/>
                <a:gd name="T63" fmla="*/ 131 h 373"/>
                <a:gd name="T64" fmla="*/ 537 w 789"/>
                <a:gd name="T65" fmla="*/ 255 h 373"/>
                <a:gd name="T66" fmla="*/ 596 w 789"/>
                <a:gd name="T67" fmla="*/ 159 h 373"/>
                <a:gd name="T68" fmla="*/ 540 w 789"/>
                <a:gd name="T69" fmla="*/ 131 h 373"/>
                <a:gd name="T70" fmla="*/ 309 w 789"/>
                <a:gd name="T71" fmla="*/ 4 h 373"/>
                <a:gd name="T72" fmla="*/ 0 w 789"/>
                <a:gd name="T73" fmla="*/ 166 h 373"/>
                <a:gd name="T74" fmla="*/ 5 w 789"/>
                <a:gd name="T75" fmla="*/ 111 h 373"/>
                <a:gd name="T76" fmla="*/ 412 w 789"/>
                <a:gd name="T77" fmla="*/ 26 h 373"/>
                <a:gd name="T78" fmla="*/ 650 w 789"/>
                <a:gd name="T79" fmla="*/ 66 h 373"/>
                <a:gd name="T80" fmla="*/ 702 w 789"/>
                <a:gd name="T81" fmla="*/ 109 h 373"/>
                <a:gd name="T82" fmla="*/ 690 w 789"/>
                <a:gd name="T83" fmla="*/ 81 h 373"/>
                <a:gd name="T84" fmla="*/ 433 w 789"/>
                <a:gd name="T85" fmla="*/ 0 h 373"/>
                <a:gd name="T86" fmla="*/ 436 w 789"/>
                <a:gd name="T87" fmla="*/ 3 h 373"/>
                <a:gd name="T88" fmla="*/ 436 w 789"/>
                <a:gd name="T89" fmla="*/ 3 h 373"/>
                <a:gd name="T90" fmla="*/ 412 w 789"/>
                <a:gd name="T91" fmla="*/ 0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9" h="373">
                  <a:moveTo>
                    <a:pt x="4" y="266"/>
                  </a:moveTo>
                  <a:cubicBezTo>
                    <a:pt x="4" y="266"/>
                    <a:pt x="4" y="266"/>
                    <a:pt x="4" y="266"/>
                  </a:cubicBezTo>
                  <a:cubicBezTo>
                    <a:pt x="4" y="266"/>
                    <a:pt x="4" y="266"/>
                    <a:pt x="4" y="266"/>
                  </a:cubicBezTo>
                  <a:cubicBezTo>
                    <a:pt x="4" y="266"/>
                    <a:pt x="4" y="269"/>
                    <a:pt x="4" y="274"/>
                  </a:cubicBezTo>
                  <a:cubicBezTo>
                    <a:pt x="4" y="276"/>
                    <a:pt x="4" y="277"/>
                    <a:pt x="4" y="279"/>
                  </a:cubicBezTo>
                  <a:cubicBezTo>
                    <a:pt x="4" y="271"/>
                    <a:pt x="4" y="266"/>
                    <a:pt x="4" y="266"/>
                  </a:cubicBezTo>
                  <a:moveTo>
                    <a:pt x="4" y="266"/>
                  </a:moveTo>
                  <a:cubicBezTo>
                    <a:pt x="4" y="266"/>
                    <a:pt x="4" y="266"/>
                    <a:pt x="4" y="266"/>
                  </a:cubicBezTo>
                  <a:cubicBezTo>
                    <a:pt x="4" y="266"/>
                    <a:pt x="4" y="266"/>
                    <a:pt x="4" y="266"/>
                  </a:cubicBezTo>
                  <a:cubicBezTo>
                    <a:pt x="4" y="266"/>
                    <a:pt x="4" y="266"/>
                    <a:pt x="4" y="266"/>
                  </a:cubicBezTo>
                  <a:cubicBezTo>
                    <a:pt x="4" y="266"/>
                    <a:pt x="4" y="266"/>
                    <a:pt x="4" y="266"/>
                  </a:cubicBezTo>
                  <a:moveTo>
                    <a:pt x="405" y="257"/>
                  </a:moveTo>
                  <a:cubicBezTo>
                    <a:pt x="400" y="257"/>
                    <a:pt x="396" y="257"/>
                    <a:pt x="392" y="258"/>
                  </a:cubicBezTo>
                  <a:cubicBezTo>
                    <a:pt x="358" y="266"/>
                    <a:pt x="340" y="295"/>
                    <a:pt x="317" y="318"/>
                  </a:cubicBezTo>
                  <a:cubicBezTo>
                    <a:pt x="293" y="343"/>
                    <a:pt x="265" y="353"/>
                    <a:pt x="235" y="353"/>
                  </a:cubicBezTo>
                  <a:cubicBezTo>
                    <a:pt x="218" y="353"/>
                    <a:pt x="201" y="350"/>
                    <a:pt x="183" y="345"/>
                  </a:cubicBezTo>
                  <a:cubicBezTo>
                    <a:pt x="123" y="329"/>
                    <a:pt x="64" y="309"/>
                    <a:pt x="5" y="288"/>
                  </a:cubicBezTo>
                  <a:cubicBezTo>
                    <a:pt x="6" y="304"/>
                    <a:pt x="8" y="328"/>
                    <a:pt x="11" y="350"/>
                  </a:cubicBezTo>
                  <a:cubicBezTo>
                    <a:pt x="11" y="343"/>
                    <a:pt x="12" y="337"/>
                    <a:pt x="14" y="331"/>
                  </a:cubicBezTo>
                  <a:cubicBezTo>
                    <a:pt x="17" y="321"/>
                    <a:pt x="23" y="318"/>
                    <a:pt x="30" y="318"/>
                  </a:cubicBezTo>
                  <a:cubicBezTo>
                    <a:pt x="40" y="318"/>
                    <a:pt x="53" y="325"/>
                    <a:pt x="63" y="329"/>
                  </a:cubicBezTo>
                  <a:cubicBezTo>
                    <a:pt x="113" y="350"/>
                    <a:pt x="159" y="366"/>
                    <a:pt x="214" y="372"/>
                  </a:cubicBezTo>
                  <a:cubicBezTo>
                    <a:pt x="220" y="373"/>
                    <a:pt x="226" y="373"/>
                    <a:pt x="232" y="373"/>
                  </a:cubicBezTo>
                  <a:cubicBezTo>
                    <a:pt x="277" y="373"/>
                    <a:pt x="310" y="353"/>
                    <a:pt x="338" y="315"/>
                  </a:cubicBezTo>
                  <a:cubicBezTo>
                    <a:pt x="352" y="294"/>
                    <a:pt x="377" y="265"/>
                    <a:pt x="405" y="265"/>
                  </a:cubicBezTo>
                  <a:cubicBezTo>
                    <a:pt x="409" y="265"/>
                    <a:pt x="412" y="265"/>
                    <a:pt x="415" y="266"/>
                  </a:cubicBezTo>
                  <a:cubicBezTo>
                    <a:pt x="451" y="274"/>
                    <a:pt x="479" y="297"/>
                    <a:pt x="505" y="321"/>
                  </a:cubicBezTo>
                  <a:cubicBezTo>
                    <a:pt x="523" y="336"/>
                    <a:pt x="541" y="353"/>
                    <a:pt x="565" y="354"/>
                  </a:cubicBezTo>
                  <a:cubicBezTo>
                    <a:pt x="567" y="354"/>
                    <a:pt x="568" y="354"/>
                    <a:pt x="569" y="354"/>
                  </a:cubicBezTo>
                  <a:cubicBezTo>
                    <a:pt x="596" y="354"/>
                    <a:pt x="625" y="342"/>
                    <a:pt x="650" y="335"/>
                  </a:cubicBezTo>
                  <a:cubicBezTo>
                    <a:pt x="697" y="320"/>
                    <a:pt x="743" y="305"/>
                    <a:pt x="789" y="290"/>
                  </a:cubicBezTo>
                  <a:cubicBezTo>
                    <a:pt x="788" y="285"/>
                    <a:pt x="786" y="281"/>
                    <a:pt x="785" y="277"/>
                  </a:cubicBezTo>
                  <a:cubicBezTo>
                    <a:pt x="762" y="288"/>
                    <a:pt x="736" y="294"/>
                    <a:pt x="711" y="300"/>
                  </a:cubicBezTo>
                  <a:cubicBezTo>
                    <a:pt x="673" y="309"/>
                    <a:pt x="635" y="323"/>
                    <a:pt x="596" y="328"/>
                  </a:cubicBezTo>
                  <a:cubicBezTo>
                    <a:pt x="591" y="328"/>
                    <a:pt x="586" y="328"/>
                    <a:pt x="581" y="328"/>
                  </a:cubicBezTo>
                  <a:cubicBezTo>
                    <a:pt x="538" y="328"/>
                    <a:pt x="511" y="307"/>
                    <a:pt x="474" y="283"/>
                  </a:cubicBezTo>
                  <a:cubicBezTo>
                    <a:pt x="454" y="271"/>
                    <a:pt x="429" y="257"/>
                    <a:pt x="405" y="257"/>
                  </a:cubicBezTo>
                  <a:moveTo>
                    <a:pt x="777" y="251"/>
                  </a:moveTo>
                  <a:cubicBezTo>
                    <a:pt x="777" y="251"/>
                    <a:pt x="780" y="259"/>
                    <a:pt x="784" y="271"/>
                  </a:cubicBezTo>
                  <a:cubicBezTo>
                    <a:pt x="780" y="259"/>
                    <a:pt x="777" y="251"/>
                    <a:pt x="777" y="251"/>
                  </a:cubicBezTo>
                  <a:moveTo>
                    <a:pt x="232" y="254"/>
                  </a:moveTo>
                  <a:cubicBezTo>
                    <a:pt x="196" y="254"/>
                    <a:pt x="165" y="217"/>
                    <a:pt x="174" y="181"/>
                  </a:cubicBezTo>
                  <a:cubicBezTo>
                    <a:pt x="180" y="158"/>
                    <a:pt x="200" y="149"/>
                    <a:pt x="220" y="149"/>
                  </a:cubicBezTo>
                  <a:cubicBezTo>
                    <a:pt x="224" y="149"/>
                    <a:pt x="227" y="149"/>
                    <a:pt x="231" y="149"/>
                  </a:cubicBezTo>
                  <a:cubicBezTo>
                    <a:pt x="231" y="149"/>
                    <a:pt x="232" y="149"/>
                    <a:pt x="232" y="149"/>
                  </a:cubicBezTo>
                  <a:cubicBezTo>
                    <a:pt x="284" y="149"/>
                    <a:pt x="307" y="235"/>
                    <a:pt x="246" y="252"/>
                  </a:cubicBezTo>
                  <a:cubicBezTo>
                    <a:pt x="242" y="254"/>
                    <a:pt x="237" y="254"/>
                    <a:pt x="232" y="254"/>
                  </a:cubicBezTo>
                  <a:moveTo>
                    <a:pt x="236" y="135"/>
                  </a:moveTo>
                  <a:cubicBezTo>
                    <a:pt x="232" y="135"/>
                    <a:pt x="228" y="136"/>
                    <a:pt x="223" y="137"/>
                  </a:cubicBezTo>
                  <a:cubicBezTo>
                    <a:pt x="196" y="138"/>
                    <a:pt x="170" y="154"/>
                    <a:pt x="164" y="182"/>
                  </a:cubicBezTo>
                  <a:cubicBezTo>
                    <a:pt x="154" y="225"/>
                    <a:pt x="189" y="263"/>
                    <a:pt x="230" y="263"/>
                  </a:cubicBezTo>
                  <a:cubicBezTo>
                    <a:pt x="235" y="263"/>
                    <a:pt x="240" y="262"/>
                    <a:pt x="245" y="261"/>
                  </a:cubicBezTo>
                  <a:cubicBezTo>
                    <a:pt x="285" y="252"/>
                    <a:pt x="306" y="214"/>
                    <a:pt x="289" y="175"/>
                  </a:cubicBezTo>
                  <a:cubicBezTo>
                    <a:pt x="279" y="152"/>
                    <a:pt x="259" y="135"/>
                    <a:pt x="236" y="135"/>
                  </a:cubicBezTo>
                  <a:moveTo>
                    <a:pt x="546" y="247"/>
                  </a:moveTo>
                  <a:cubicBezTo>
                    <a:pt x="543" y="247"/>
                    <a:pt x="540" y="247"/>
                    <a:pt x="537" y="246"/>
                  </a:cubicBezTo>
                  <a:cubicBezTo>
                    <a:pt x="502" y="241"/>
                    <a:pt x="475" y="205"/>
                    <a:pt x="491" y="169"/>
                  </a:cubicBezTo>
                  <a:cubicBezTo>
                    <a:pt x="497" y="154"/>
                    <a:pt x="511" y="140"/>
                    <a:pt x="528" y="138"/>
                  </a:cubicBezTo>
                  <a:cubicBezTo>
                    <a:pt x="530" y="138"/>
                    <a:pt x="532" y="137"/>
                    <a:pt x="534" y="137"/>
                  </a:cubicBezTo>
                  <a:cubicBezTo>
                    <a:pt x="538" y="137"/>
                    <a:pt x="542" y="138"/>
                    <a:pt x="545" y="139"/>
                  </a:cubicBezTo>
                  <a:cubicBezTo>
                    <a:pt x="547" y="138"/>
                    <a:pt x="549" y="138"/>
                    <a:pt x="552" y="138"/>
                  </a:cubicBezTo>
                  <a:cubicBezTo>
                    <a:pt x="572" y="138"/>
                    <a:pt x="594" y="164"/>
                    <a:pt x="598" y="182"/>
                  </a:cubicBezTo>
                  <a:cubicBezTo>
                    <a:pt x="607" y="218"/>
                    <a:pt x="581" y="247"/>
                    <a:pt x="546" y="247"/>
                  </a:cubicBezTo>
                  <a:moveTo>
                    <a:pt x="540" y="131"/>
                  </a:moveTo>
                  <a:cubicBezTo>
                    <a:pt x="525" y="131"/>
                    <a:pt x="510" y="137"/>
                    <a:pt x="499" y="146"/>
                  </a:cubicBezTo>
                  <a:cubicBezTo>
                    <a:pt x="461" y="180"/>
                    <a:pt x="489" y="250"/>
                    <a:pt x="537" y="255"/>
                  </a:cubicBezTo>
                  <a:cubicBezTo>
                    <a:pt x="540" y="256"/>
                    <a:pt x="543" y="256"/>
                    <a:pt x="545" y="256"/>
                  </a:cubicBezTo>
                  <a:cubicBezTo>
                    <a:pt x="596" y="256"/>
                    <a:pt x="625" y="203"/>
                    <a:pt x="596" y="159"/>
                  </a:cubicBezTo>
                  <a:cubicBezTo>
                    <a:pt x="588" y="147"/>
                    <a:pt x="572" y="139"/>
                    <a:pt x="559" y="134"/>
                  </a:cubicBezTo>
                  <a:cubicBezTo>
                    <a:pt x="553" y="132"/>
                    <a:pt x="546" y="131"/>
                    <a:pt x="540" y="131"/>
                  </a:cubicBezTo>
                  <a:moveTo>
                    <a:pt x="412" y="0"/>
                  </a:moveTo>
                  <a:cubicBezTo>
                    <a:pt x="378" y="0"/>
                    <a:pt x="343" y="2"/>
                    <a:pt x="309" y="4"/>
                  </a:cubicBezTo>
                  <a:cubicBezTo>
                    <a:pt x="207" y="10"/>
                    <a:pt x="92" y="29"/>
                    <a:pt x="9" y="93"/>
                  </a:cubicBezTo>
                  <a:cubicBezTo>
                    <a:pt x="3" y="114"/>
                    <a:pt x="0" y="138"/>
                    <a:pt x="0" y="166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146"/>
                    <a:pt x="2" y="128"/>
                    <a:pt x="5" y="111"/>
                  </a:cubicBezTo>
                  <a:cubicBezTo>
                    <a:pt x="96" y="59"/>
                    <a:pt x="202" y="36"/>
                    <a:pt x="307" y="30"/>
                  </a:cubicBezTo>
                  <a:cubicBezTo>
                    <a:pt x="341" y="27"/>
                    <a:pt x="377" y="26"/>
                    <a:pt x="412" y="26"/>
                  </a:cubicBezTo>
                  <a:cubicBezTo>
                    <a:pt x="451" y="26"/>
                    <a:pt x="489" y="28"/>
                    <a:pt x="527" y="34"/>
                  </a:cubicBezTo>
                  <a:cubicBezTo>
                    <a:pt x="568" y="40"/>
                    <a:pt x="612" y="49"/>
                    <a:pt x="650" y="66"/>
                  </a:cubicBezTo>
                  <a:cubicBezTo>
                    <a:pt x="665" y="72"/>
                    <a:pt x="679" y="80"/>
                    <a:pt x="693" y="87"/>
                  </a:cubicBezTo>
                  <a:cubicBezTo>
                    <a:pt x="696" y="95"/>
                    <a:pt x="699" y="102"/>
                    <a:pt x="702" y="109"/>
                  </a:cubicBezTo>
                  <a:cubicBezTo>
                    <a:pt x="700" y="106"/>
                    <a:pt x="699" y="103"/>
                    <a:pt x="698" y="100"/>
                  </a:cubicBezTo>
                  <a:cubicBezTo>
                    <a:pt x="695" y="94"/>
                    <a:pt x="693" y="87"/>
                    <a:pt x="690" y="81"/>
                  </a:cubicBezTo>
                  <a:cubicBezTo>
                    <a:pt x="643" y="50"/>
                    <a:pt x="594" y="24"/>
                    <a:pt x="537" y="12"/>
                  </a:cubicBezTo>
                  <a:cubicBezTo>
                    <a:pt x="504" y="4"/>
                    <a:pt x="468" y="1"/>
                    <a:pt x="433" y="0"/>
                  </a:cubicBezTo>
                  <a:cubicBezTo>
                    <a:pt x="435" y="2"/>
                    <a:pt x="436" y="3"/>
                    <a:pt x="436" y="3"/>
                  </a:cubicBezTo>
                  <a:cubicBezTo>
                    <a:pt x="436" y="3"/>
                    <a:pt x="436" y="3"/>
                    <a:pt x="436" y="3"/>
                  </a:cubicBezTo>
                  <a:cubicBezTo>
                    <a:pt x="436" y="3"/>
                    <a:pt x="436" y="3"/>
                    <a:pt x="436" y="3"/>
                  </a:cubicBezTo>
                  <a:cubicBezTo>
                    <a:pt x="436" y="3"/>
                    <a:pt x="436" y="3"/>
                    <a:pt x="436" y="3"/>
                  </a:cubicBezTo>
                  <a:cubicBezTo>
                    <a:pt x="418" y="0"/>
                    <a:pt x="418" y="0"/>
                    <a:pt x="418" y="0"/>
                  </a:cubicBezTo>
                  <a:cubicBezTo>
                    <a:pt x="416" y="0"/>
                    <a:pt x="414" y="0"/>
                    <a:pt x="412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9" name="Freeform 575">
              <a:extLst>
                <a:ext uri="{FF2B5EF4-FFF2-40B4-BE49-F238E27FC236}">
                  <a16:creationId xmlns:a16="http://schemas.microsoft.com/office/drawing/2014/main" id="{92DAEC22-DF8C-436B-89CA-38B8D56B22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4553" y="3550399"/>
              <a:ext cx="28575" cy="4762"/>
            </a:xfrm>
            <a:custGeom>
              <a:avLst/>
              <a:gdLst>
                <a:gd name="T0" fmla="*/ 21 w 22"/>
                <a:gd name="T1" fmla="*/ 1 h 4"/>
                <a:gd name="T2" fmla="*/ 0 w 22"/>
                <a:gd name="T3" fmla="*/ 4 h 4"/>
                <a:gd name="T4" fmla="*/ 0 w 22"/>
                <a:gd name="T5" fmla="*/ 4 h 4"/>
                <a:gd name="T6" fmla="*/ 21 w 22"/>
                <a:gd name="T7" fmla="*/ 1 h 4"/>
                <a:gd name="T8" fmla="*/ 21 w 22"/>
                <a:gd name="T9" fmla="*/ 0 h 4"/>
                <a:gd name="T10" fmla="*/ 21 w 22"/>
                <a:gd name="T11" fmla="*/ 1 h 4"/>
                <a:gd name="T12" fmla="*/ 21 w 22"/>
                <a:gd name="T13" fmla="*/ 0 h 4"/>
                <a:gd name="T14" fmla="*/ 22 w 22"/>
                <a:gd name="T15" fmla="*/ 0 h 4"/>
                <a:gd name="T16" fmla="*/ 22 w 22"/>
                <a:gd name="T17" fmla="*/ 0 h 4"/>
                <a:gd name="T18" fmla="*/ 22 w 22"/>
                <a:gd name="T19" fmla="*/ 0 h 4"/>
                <a:gd name="T20" fmla="*/ 22 w 22"/>
                <a:gd name="T21" fmla="*/ 0 h 4"/>
                <a:gd name="T22" fmla="*/ 22 w 22"/>
                <a:gd name="T23" fmla="*/ 0 h 4"/>
                <a:gd name="T24" fmla="*/ 22 w 22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4">
                  <a:moveTo>
                    <a:pt x="21" y="1"/>
                  </a:moveTo>
                  <a:cubicBezTo>
                    <a:pt x="14" y="2"/>
                    <a:pt x="7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3"/>
                    <a:pt x="14" y="2"/>
                    <a:pt x="21" y="1"/>
                  </a:cubicBezTo>
                  <a:moveTo>
                    <a:pt x="21" y="0"/>
                  </a:moveTo>
                  <a:cubicBezTo>
                    <a:pt x="21" y="0"/>
                    <a:pt x="21" y="1"/>
                    <a:pt x="21" y="1"/>
                  </a:cubicBezTo>
                  <a:cubicBezTo>
                    <a:pt x="21" y="1"/>
                    <a:pt x="21" y="0"/>
                    <a:pt x="21" y="0"/>
                  </a:cubicBezTo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0" name="Freeform 576">
              <a:extLst>
                <a:ext uri="{FF2B5EF4-FFF2-40B4-BE49-F238E27FC236}">
                  <a16:creationId xmlns:a16="http://schemas.microsoft.com/office/drawing/2014/main" id="{5886964B-2706-4175-B9E9-3A6EFF10B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528" y="3555161"/>
              <a:ext cx="73025" cy="7937"/>
            </a:xfrm>
            <a:custGeom>
              <a:avLst/>
              <a:gdLst>
                <a:gd name="T0" fmla="*/ 58 w 58"/>
                <a:gd name="T1" fmla="*/ 0 h 6"/>
                <a:gd name="T2" fmla="*/ 0 w 58"/>
                <a:gd name="T3" fmla="*/ 6 h 6"/>
                <a:gd name="T4" fmla="*/ 58 w 58"/>
                <a:gd name="T5" fmla="*/ 0 h 6"/>
                <a:gd name="T6" fmla="*/ 58 w 5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6">
                  <a:moveTo>
                    <a:pt x="58" y="0"/>
                  </a:moveTo>
                  <a:cubicBezTo>
                    <a:pt x="38" y="3"/>
                    <a:pt x="19" y="5"/>
                    <a:pt x="0" y="6"/>
                  </a:cubicBezTo>
                  <a:cubicBezTo>
                    <a:pt x="19" y="5"/>
                    <a:pt x="38" y="3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</a:path>
              </a:pathLst>
            </a:custGeom>
            <a:solidFill>
              <a:srgbClr val="9E1E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1" name="Freeform 577">
              <a:extLst>
                <a:ext uri="{FF2B5EF4-FFF2-40B4-BE49-F238E27FC236}">
                  <a16:creationId xmlns:a16="http://schemas.microsoft.com/office/drawing/2014/main" id="{B0563F78-F51B-4E6D-A060-7EC06D662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566" y="3302749"/>
              <a:ext cx="887413" cy="261937"/>
            </a:xfrm>
            <a:custGeom>
              <a:avLst/>
              <a:gdLst>
                <a:gd name="T0" fmla="*/ 701 w 701"/>
                <a:gd name="T1" fmla="*/ 0 h 207"/>
                <a:gd name="T2" fmla="*/ 627 w 701"/>
                <a:gd name="T3" fmla="*/ 65 h 207"/>
                <a:gd name="T4" fmla="*/ 377 w 701"/>
                <a:gd name="T5" fmla="*/ 175 h 207"/>
                <a:gd name="T6" fmla="*/ 316 w 701"/>
                <a:gd name="T7" fmla="*/ 180 h 207"/>
                <a:gd name="T8" fmla="*/ 88 w 701"/>
                <a:gd name="T9" fmla="*/ 126 h 207"/>
                <a:gd name="T10" fmla="*/ 0 w 701"/>
                <a:gd name="T11" fmla="*/ 70 h 207"/>
                <a:gd name="T12" fmla="*/ 325 w 701"/>
                <a:gd name="T13" fmla="*/ 207 h 207"/>
                <a:gd name="T14" fmla="*/ 365 w 701"/>
                <a:gd name="T15" fmla="*/ 206 h 207"/>
                <a:gd name="T16" fmla="*/ 423 w 701"/>
                <a:gd name="T17" fmla="*/ 200 h 207"/>
                <a:gd name="T18" fmla="*/ 444 w 701"/>
                <a:gd name="T19" fmla="*/ 197 h 207"/>
                <a:gd name="T20" fmla="*/ 444 w 701"/>
                <a:gd name="T21" fmla="*/ 197 h 207"/>
                <a:gd name="T22" fmla="*/ 444 w 701"/>
                <a:gd name="T23" fmla="*/ 197 h 207"/>
                <a:gd name="T24" fmla="*/ 444 w 701"/>
                <a:gd name="T25" fmla="*/ 196 h 207"/>
                <a:gd name="T26" fmla="*/ 445 w 701"/>
                <a:gd name="T27" fmla="*/ 196 h 207"/>
                <a:gd name="T28" fmla="*/ 445 w 701"/>
                <a:gd name="T29" fmla="*/ 196 h 207"/>
                <a:gd name="T30" fmla="*/ 445 w 701"/>
                <a:gd name="T31" fmla="*/ 196 h 207"/>
                <a:gd name="T32" fmla="*/ 445 w 701"/>
                <a:gd name="T33" fmla="*/ 196 h 207"/>
                <a:gd name="T34" fmla="*/ 701 w 701"/>
                <a:gd name="T35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01" h="207">
                  <a:moveTo>
                    <a:pt x="701" y="0"/>
                  </a:moveTo>
                  <a:cubicBezTo>
                    <a:pt x="678" y="25"/>
                    <a:pt x="650" y="47"/>
                    <a:pt x="627" y="65"/>
                  </a:cubicBezTo>
                  <a:cubicBezTo>
                    <a:pt x="553" y="124"/>
                    <a:pt x="471" y="162"/>
                    <a:pt x="377" y="175"/>
                  </a:cubicBezTo>
                  <a:cubicBezTo>
                    <a:pt x="357" y="178"/>
                    <a:pt x="336" y="180"/>
                    <a:pt x="316" y="180"/>
                  </a:cubicBezTo>
                  <a:cubicBezTo>
                    <a:pt x="237" y="180"/>
                    <a:pt x="158" y="159"/>
                    <a:pt x="88" y="126"/>
                  </a:cubicBezTo>
                  <a:cubicBezTo>
                    <a:pt x="56" y="111"/>
                    <a:pt x="28" y="91"/>
                    <a:pt x="0" y="70"/>
                  </a:cubicBezTo>
                  <a:cubicBezTo>
                    <a:pt x="65" y="154"/>
                    <a:pt x="177" y="207"/>
                    <a:pt x="325" y="207"/>
                  </a:cubicBezTo>
                  <a:cubicBezTo>
                    <a:pt x="338" y="207"/>
                    <a:pt x="351" y="207"/>
                    <a:pt x="365" y="206"/>
                  </a:cubicBezTo>
                  <a:cubicBezTo>
                    <a:pt x="384" y="205"/>
                    <a:pt x="403" y="203"/>
                    <a:pt x="423" y="200"/>
                  </a:cubicBezTo>
                  <a:cubicBezTo>
                    <a:pt x="430" y="199"/>
                    <a:pt x="437" y="198"/>
                    <a:pt x="444" y="197"/>
                  </a:cubicBezTo>
                  <a:cubicBezTo>
                    <a:pt x="444" y="197"/>
                    <a:pt x="444" y="197"/>
                    <a:pt x="444" y="197"/>
                  </a:cubicBezTo>
                  <a:cubicBezTo>
                    <a:pt x="444" y="197"/>
                    <a:pt x="444" y="197"/>
                    <a:pt x="444" y="197"/>
                  </a:cubicBezTo>
                  <a:cubicBezTo>
                    <a:pt x="444" y="197"/>
                    <a:pt x="444" y="196"/>
                    <a:pt x="444" y="196"/>
                  </a:cubicBezTo>
                  <a:cubicBezTo>
                    <a:pt x="444" y="196"/>
                    <a:pt x="444" y="196"/>
                    <a:pt x="445" y="196"/>
                  </a:cubicBezTo>
                  <a:cubicBezTo>
                    <a:pt x="445" y="196"/>
                    <a:pt x="445" y="196"/>
                    <a:pt x="445" y="196"/>
                  </a:cubicBezTo>
                  <a:cubicBezTo>
                    <a:pt x="445" y="196"/>
                    <a:pt x="445" y="196"/>
                    <a:pt x="445" y="196"/>
                  </a:cubicBezTo>
                  <a:cubicBezTo>
                    <a:pt x="445" y="196"/>
                    <a:pt x="445" y="196"/>
                    <a:pt x="445" y="196"/>
                  </a:cubicBezTo>
                  <a:cubicBezTo>
                    <a:pt x="600" y="149"/>
                    <a:pt x="671" y="73"/>
                    <a:pt x="701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2" name="Freeform 578">
              <a:extLst>
                <a:ext uri="{FF2B5EF4-FFF2-40B4-BE49-F238E27FC236}">
                  <a16:creationId xmlns:a16="http://schemas.microsoft.com/office/drawing/2014/main" id="{DAFEBDC2-A338-4DF2-B254-EDD6100DB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503" y="3110661"/>
              <a:ext cx="90488" cy="47625"/>
            </a:xfrm>
            <a:custGeom>
              <a:avLst/>
              <a:gdLst>
                <a:gd name="T0" fmla="*/ 71 w 71"/>
                <a:gd name="T1" fmla="*/ 0 h 37"/>
                <a:gd name="T2" fmla="*/ 41 w 71"/>
                <a:gd name="T3" fmla="*/ 9 h 37"/>
                <a:gd name="T4" fmla="*/ 0 w 71"/>
                <a:gd name="T5" fmla="*/ 2 h 37"/>
                <a:gd name="T6" fmla="*/ 32 w 71"/>
                <a:gd name="T7" fmla="*/ 37 h 37"/>
                <a:gd name="T8" fmla="*/ 34 w 71"/>
                <a:gd name="T9" fmla="*/ 37 h 37"/>
                <a:gd name="T10" fmla="*/ 71 w 71"/>
                <a:gd name="T1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" h="37">
                  <a:moveTo>
                    <a:pt x="71" y="0"/>
                  </a:moveTo>
                  <a:cubicBezTo>
                    <a:pt x="65" y="6"/>
                    <a:pt x="54" y="9"/>
                    <a:pt x="41" y="9"/>
                  </a:cubicBezTo>
                  <a:cubicBezTo>
                    <a:pt x="27" y="9"/>
                    <a:pt x="11" y="6"/>
                    <a:pt x="0" y="2"/>
                  </a:cubicBezTo>
                  <a:cubicBezTo>
                    <a:pt x="1" y="20"/>
                    <a:pt x="11" y="36"/>
                    <a:pt x="32" y="37"/>
                  </a:cubicBezTo>
                  <a:cubicBezTo>
                    <a:pt x="33" y="37"/>
                    <a:pt x="33" y="37"/>
                    <a:pt x="34" y="37"/>
                  </a:cubicBezTo>
                  <a:cubicBezTo>
                    <a:pt x="55" y="37"/>
                    <a:pt x="68" y="19"/>
                    <a:pt x="71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3" name="Freeform 579">
              <a:extLst>
                <a:ext uri="{FF2B5EF4-FFF2-40B4-BE49-F238E27FC236}">
                  <a16:creationId xmlns:a16="http://schemas.microsoft.com/office/drawing/2014/main" id="{02CC1F43-8D8E-4262-9CA0-B5A3E30971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31141" y="2742361"/>
              <a:ext cx="995363" cy="425450"/>
            </a:xfrm>
            <a:custGeom>
              <a:avLst/>
              <a:gdLst>
                <a:gd name="T0" fmla="*/ 4 w 785"/>
                <a:gd name="T1" fmla="*/ 244 h 336"/>
                <a:gd name="T2" fmla="*/ 5 w 785"/>
                <a:gd name="T3" fmla="*/ 266 h 336"/>
                <a:gd name="T4" fmla="*/ 183 w 785"/>
                <a:gd name="T5" fmla="*/ 323 h 336"/>
                <a:gd name="T6" fmla="*/ 317 w 785"/>
                <a:gd name="T7" fmla="*/ 296 h 336"/>
                <a:gd name="T8" fmla="*/ 392 w 785"/>
                <a:gd name="T9" fmla="*/ 236 h 336"/>
                <a:gd name="T10" fmla="*/ 474 w 785"/>
                <a:gd name="T11" fmla="*/ 261 h 336"/>
                <a:gd name="T12" fmla="*/ 596 w 785"/>
                <a:gd name="T13" fmla="*/ 306 h 336"/>
                <a:gd name="T14" fmla="*/ 711 w 785"/>
                <a:gd name="T15" fmla="*/ 278 h 336"/>
                <a:gd name="T16" fmla="*/ 785 w 785"/>
                <a:gd name="T17" fmla="*/ 255 h 336"/>
                <a:gd name="T18" fmla="*/ 777 w 785"/>
                <a:gd name="T19" fmla="*/ 229 h 336"/>
                <a:gd name="T20" fmla="*/ 710 w 785"/>
                <a:gd name="T21" fmla="*/ 105 h 336"/>
                <a:gd name="T22" fmla="*/ 693 w 785"/>
                <a:gd name="T23" fmla="*/ 65 h 336"/>
                <a:gd name="T24" fmla="*/ 650 w 785"/>
                <a:gd name="T25" fmla="*/ 44 h 336"/>
                <a:gd name="T26" fmla="*/ 527 w 785"/>
                <a:gd name="T27" fmla="*/ 12 h 336"/>
                <a:gd name="T28" fmla="*/ 307 w 785"/>
                <a:gd name="T29" fmla="*/ 8 h 336"/>
                <a:gd name="T30" fmla="*/ 5 w 785"/>
                <a:gd name="T31" fmla="*/ 89 h 336"/>
                <a:gd name="T32" fmla="*/ 0 w 785"/>
                <a:gd name="T33" fmla="*/ 144 h 336"/>
                <a:gd name="T34" fmla="*/ 4 w 785"/>
                <a:gd name="T35" fmla="*/ 244 h 336"/>
                <a:gd name="T36" fmla="*/ 499 w 785"/>
                <a:gd name="T37" fmla="*/ 124 h 336"/>
                <a:gd name="T38" fmla="*/ 559 w 785"/>
                <a:gd name="T39" fmla="*/ 112 h 336"/>
                <a:gd name="T40" fmla="*/ 596 w 785"/>
                <a:gd name="T41" fmla="*/ 137 h 336"/>
                <a:gd name="T42" fmla="*/ 537 w 785"/>
                <a:gd name="T43" fmla="*/ 233 h 336"/>
                <a:gd name="T44" fmla="*/ 499 w 785"/>
                <a:gd name="T45" fmla="*/ 124 h 336"/>
                <a:gd name="T46" fmla="*/ 164 w 785"/>
                <a:gd name="T47" fmla="*/ 160 h 336"/>
                <a:gd name="T48" fmla="*/ 223 w 785"/>
                <a:gd name="T49" fmla="*/ 115 h 336"/>
                <a:gd name="T50" fmla="*/ 289 w 785"/>
                <a:gd name="T51" fmla="*/ 153 h 336"/>
                <a:gd name="T52" fmla="*/ 245 w 785"/>
                <a:gd name="T53" fmla="*/ 239 h 336"/>
                <a:gd name="T54" fmla="*/ 164 w 785"/>
                <a:gd name="T55" fmla="*/ 16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85" h="336">
                  <a:moveTo>
                    <a:pt x="4" y="244"/>
                  </a:moveTo>
                  <a:cubicBezTo>
                    <a:pt x="4" y="244"/>
                    <a:pt x="4" y="253"/>
                    <a:pt x="5" y="266"/>
                  </a:cubicBezTo>
                  <a:cubicBezTo>
                    <a:pt x="64" y="287"/>
                    <a:pt x="123" y="307"/>
                    <a:pt x="183" y="323"/>
                  </a:cubicBezTo>
                  <a:cubicBezTo>
                    <a:pt x="233" y="336"/>
                    <a:pt x="279" y="335"/>
                    <a:pt x="317" y="296"/>
                  </a:cubicBezTo>
                  <a:cubicBezTo>
                    <a:pt x="340" y="273"/>
                    <a:pt x="358" y="244"/>
                    <a:pt x="392" y="236"/>
                  </a:cubicBezTo>
                  <a:cubicBezTo>
                    <a:pt x="420" y="230"/>
                    <a:pt x="451" y="247"/>
                    <a:pt x="474" y="261"/>
                  </a:cubicBezTo>
                  <a:cubicBezTo>
                    <a:pt x="515" y="287"/>
                    <a:pt x="544" y="311"/>
                    <a:pt x="596" y="306"/>
                  </a:cubicBezTo>
                  <a:cubicBezTo>
                    <a:pt x="635" y="301"/>
                    <a:pt x="673" y="287"/>
                    <a:pt x="711" y="278"/>
                  </a:cubicBezTo>
                  <a:cubicBezTo>
                    <a:pt x="736" y="272"/>
                    <a:pt x="762" y="266"/>
                    <a:pt x="785" y="255"/>
                  </a:cubicBezTo>
                  <a:cubicBezTo>
                    <a:pt x="781" y="239"/>
                    <a:pt x="777" y="229"/>
                    <a:pt x="777" y="229"/>
                  </a:cubicBezTo>
                  <a:cubicBezTo>
                    <a:pt x="777" y="229"/>
                    <a:pt x="735" y="147"/>
                    <a:pt x="710" y="105"/>
                  </a:cubicBezTo>
                  <a:cubicBezTo>
                    <a:pt x="704" y="94"/>
                    <a:pt x="698" y="80"/>
                    <a:pt x="693" y="65"/>
                  </a:cubicBezTo>
                  <a:cubicBezTo>
                    <a:pt x="679" y="58"/>
                    <a:pt x="665" y="50"/>
                    <a:pt x="650" y="44"/>
                  </a:cubicBezTo>
                  <a:cubicBezTo>
                    <a:pt x="612" y="27"/>
                    <a:pt x="568" y="18"/>
                    <a:pt x="527" y="12"/>
                  </a:cubicBezTo>
                  <a:cubicBezTo>
                    <a:pt x="455" y="0"/>
                    <a:pt x="379" y="3"/>
                    <a:pt x="307" y="8"/>
                  </a:cubicBezTo>
                  <a:cubicBezTo>
                    <a:pt x="202" y="14"/>
                    <a:pt x="96" y="37"/>
                    <a:pt x="5" y="89"/>
                  </a:cubicBezTo>
                  <a:cubicBezTo>
                    <a:pt x="2" y="106"/>
                    <a:pt x="0" y="124"/>
                    <a:pt x="0" y="144"/>
                  </a:cubicBezTo>
                  <a:cubicBezTo>
                    <a:pt x="4" y="244"/>
                    <a:pt x="4" y="244"/>
                    <a:pt x="4" y="244"/>
                  </a:cubicBezTo>
                  <a:moveTo>
                    <a:pt x="499" y="124"/>
                  </a:moveTo>
                  <a:cubicBezTo>
                    <a:pt x="515" y="110"/>
                    <a:pt x="539" y="105"/>
                    <a:pt x="559" y="112"/>
                  </a:cubicBezTo>
                  <a:cubicBezTo>
                    <a:pt x="572" y="117"/>
                    <a:pt x="588" y="125"/>
                    <a:pt x="596" y="137"/>
                  </a:cubicBezTo>
                  <a:cubicBezTo>
                    <a:pt x="626" y="183"/>
                    <a:pt x="593" y="239"/>
                    <a:pt x="537" y="233"/>
                  </a:cubicBezTo>
                  <a:cubicBezTo>
                    <a:pt x="489" y="228"/>
                    <a:pt x="461" y="158"/>
                    <a:pt x="499" y="124"/>
                  </a:cubicBezTo>
                  <a:moveTo>
                    <a:pt x="164" y="160"/>
                  </a:moveTo>
                  <a:cubicBezTo>
                    <a:pt x="170" y="132"/>
                    <a:pt x="196" y="116"/>
                    <a:pt x="223" y="115"/>
                  </a:cubicBezTo>
                  <a:cubicBezTo>
                    <a:pt x="252" y="107"/>
                    <a:pt x="277" y="126"/>
                    <a:pt x="289" y="153"/>
                  </a:cubicBezTo>
                  <a:cubicBezTo>
                    <a:pt x="306" y="192"/>
                    <a:pt x="285" y="230"/>
                    <a:pt x="245" y="239"/>
                  </a:cubicBezTo>
                  <a:cubicBezTo>
                    <a:pt x="198" y="250"/>
                    <a:pt x="153" y="208"/>
                    <a:pt x="164" y="16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4" name="Freeform 580">
              <a:extLst>
                <a:ext uri="{FF2B5EF4-FFF2-40B4-BE49-F238E27FC236}">
                  <a16:creationId xmlns:a16="http://schemas.microsoft.com/office/drawing/2014/main" id="{F1F2D495-D640-408C-9E6B-54F721204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303" y="2218486"/>
              <a:ext cx="1458913" cy="828675"/>
            </a:xfrm>
            <a:custGeom>
              <a:avLst/>
              <a:gdLst>
                <a:gd name="T0" fmla="*/ 280 w 1152"/>
                <a:gd name="T1" fmla="*/ 655 h 655"/>
                <a:gd name="T2" fmla="*/ 160 w 1152"/>
                <a:gd name="T3" fmla="*/ 521 h 655"/>
                <a:gd name="T4" fmla="*/ 0 w 1152"/>
                <a:gd name="T5" fmla="*/ 493 h 655"/>
                <a:gd name="T6" fmla="*/ 81 w 1152"/>
                <a:gd name="T7" fmla="*/ 396 h 655"/>
                <a:gd name="T8" fmla="*/ 17 w 1152"/>
                <a:gd name="T9" fmla="*/ 413 h 655"/>
                <a:gd name="T10" fmla="*/ 101 w 1152"/>
                <a:gd name="T11" fmla="*/ 353 h 655"/>
                <a:gd name="T12" fmla="*/ 21 w 1152"/>
                <a:gd name="T13" fmla="*/ 349 h 655"/>
                <a:gd name="T14" fmla="*/ 243 w 1152"/>
                <a:gd name="T15" fmla="*/ 254 h 655"/>
                <a:gd name="T16" fmla="*/ 155 w 1152"/>
                <a:gd name="T17" fmla="*/ 216 h 655"/>
                <a:gd name="T18" fmla="*/ 322 w 1152"/>
                <a:gd name="T19" fmla="*/ 231 h 655"/>
                <a:gd name="T20" fmla="*/ 358 w 1152"/>
                <a:gd name="T21" fmla="*/ 114 h 655"/>
                <a:gd name="T22" fmla="*/ 368 w 1152"/>
                <a:gd name="T23" fmla="*/ 211 h 655"/>
                <a:gd name="T24" fmla="*/ 508 w 1152"/>
                <a:gd name="T25" fmla="*/ 76 h 655"/>
                <a:gd name="T26" fmla="*/ 495 w 1152"/>
                <a:gd name="T27" fmla="*/ 113 h 655"/>
                <a:gd name="T28" fmla="*/ 1123 w 1152"/>
                <a:gd name="T29" fmla="*/ 204 h 655"/>
                <a:gd name="T30" fmla="*/ 1017 w 1152"/>
                <a:gd name="T31" fmla="*/ 234 h 655"/>
                <a:gd name="T32" fmla="*/ 1137 w 1152"/>
                <a:gd name="T33" fmla="*/ 287 h 655"/>
                <a:gd name="T34" fmla="*/ 1040 w 1152"/>
                <a:gd name="T35" fmla="*/ 299 h 655"/>
                <a:gd name="T36" fmla="*/ 1152 w 1152"/>
                <a:gd name="T37" fmla="*/ 337 h 655"/>
                <a:gd name="T38" fmla="*/ 1032 w 1152"/>
                <a:gd name="T39" fmla="*/ 602 h 655"/>
                <a:gd name="T40" fmla="*/ 987 w 1152"/>
                <a:gd name="T41" fmla="*/ 519 h 655"/>
                <a:gd name="T42" fmla="*/ 941 w 1152"/>
                <a:gd name="T43" fmla="*/ 380 h 655"/>
                <a:gd name="T44" fmla="*/ 639 w 1152"/>
                <a:gd name="T45" fmla="*/ 335 h 655"/>
                <a:gd name="T46" fmla="*/ 713 w 1152"/>
                <a:gd name="T47" fmla="*/ 395 h 655"/>
                <a:gd name="T48" fmla="*/ 444 w 1152"/>
                <a:gd name="T49" fmla="*/ 350 h 655"/>
                <a:gd name="T50" fmla="*/ 401 w 1152"/>
                <a:gd name="T51" fmla="*/ 426 h 655"/>
                <a:gd name="T52" fmla="*/ 380 w 1152"/>
                <a:gd name="T53" fmla="*/ 368 h 655"/>
                <a:gd name="T54" fmla="*/ 277 w 1152"/>
                <a:gd name="T55" fmla="*/ 558 h 655"/>
                <a:gd name="T56" fmla="*/ 280 w 1152"/>
                <a:gd name="T57" fmla="*/ 655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2" h="655">
                  <a:moveTo>
                    <a:pt x="280" y="655"/>
                  </a:moveTo>
                  <a:cubicBezTo>
                    <a:pt x="255" y="600"/>
                    <a:pt x="208" y="554"/>
                    <a:pt x="160" y="521"/>
                  </a:cubicBezTo>
                  <a:cubicBezTo>
                    <a:pt x="118" y="492"/>
                    <a:pt x="48" y="464"/>
                    <a:pt x="0" y="493"/>
                  </a:cubicBezTo>
                  <a:cubicBezTo>
                    <a:pt x="32" y="433"/>
                    <a:pt x="81" y="396"/>
                    <a:pt x="81" y="396"/>
                  </a:cubicBezTo>
                  <a:cubicBezTo>
                    <a:pt x="17" y="413"/>
                    <a:pt x="17" y="413"/>
                    <a:pt x="17" y="413"/>
                  </a:cubicBezTo>
                  <a:cubicBezTo>
                    <a:pt x="17" y="413"/>
                    <a:pt x="47" y="371"/>
                    <a:pt x="101" y="353"/>
                  </a:cubicBezTo>
                  <a:cubicBezTo>
                    <a:pt x="59" y="344"/>
                    <a:pt x="21" y="349"/>
                    <a:pt x="21" y="349"/>
                  </a:cubicBezTo>
                  <a:cubicBezTo>
                    <a:pt x="21" y="349"/>
                    <a:pt x="116" y="265"/>
                    <a:pt x="243" y="254"/>
                  </a:cubicBezTo>
                  <a:cubicBezTo>
                    <a:pt x="188" y="230"/>
                    <a:pt x="155" y="216"/>
                    <a:pt x="155" y="216"/>
                  </a:cubicBezTo>
                  <a:cubicBezTo>
                    <a:pt x="155" y="216"/>
                    <a:pt x="242" y="189"/>
                    <a:pt x="322" y="231"/>
                  </a:cubicBezTo>
                  <a:cubicBezTo>
                    <a:pt x="337" y="145"/>
                    <a:pt x="358" y="114"/>
                    <a:pt x="358" y="114"/>
                  </a:cubicBezTo>
                  <a:cubicBezTo>
                    <a:pt x="368" y="211"/>
                    <a:pt x="368" y="211"/>
                    <a:pt x="368" y="211"/>
                  </a:cubicBezTo>
                  <a:cubicBezTo>
                    <a:pt x="368" y="211"/>
                    <a:pt x="430" y="135"/>
                    <a:pt x="508" y="76"/>
                  </a:cubicBezTo>
                  <a:cubicBezTo>
                    <a:pt x="495" y="113"/>
                    <a:pt x="495" y="113"/>
                    <a:pt x="495" y="113"/>
                  </a:cubicBezTo>
                  <a:cubicBezTo>
                    <a:pt x="495" y="113"/>
                    <a:pt x="783" y="0"/>
                    <a:pt x="1123" y="204"/>
                  </a:cubicBezTo>
                  <a:cubicBezTo>
                    <a:pt x="1123" y="204"/>
                    <a:pt x="1055" y="220"/>
                    <a:pt x="1017" y="234"/>
                  </a:cubicBezTo>
                  <a:cubicBezTo>
                    <a:pt x="1096" y="254"/>
                    <a:pt x="1137" y="287"/>
                    <a:pt x="1137" y="287"/>
                  </a:cubicBezTo>
                  <a:cubicBezTo>
                    <a:pt x="1137" y="287"/>
                    <a:pt x="1072" y="291"/>
                    <a:pt x="1040" y="299"/>
                  </a:cubicBezTo>
                  <a:cubicBezTo>
                    <a:pt x="1152" y="337"/>
                    <a:pt x="1152" y="337"/>
                    <a:pt x="1152" y="337"/>
                  </a:cubicBezTo>
                  <a:cubicBezTo>
                    <a:pt x="1152" y="337"/>
                    <a:pt x="1040" y="563"/>
                    <a:pt x="1032" y="602"/>
                  </a:cubicBezTo>
                  <a:cubicBezTo>
                    <a:pt x="1031" y="599"/>
                    <a:pt x="989" y="521"/>
                    <a:pt x="987" y="519"/>
                  </a:cubicBezTo>
                  <a:cubicBezTo>
                    <a:pt x="963" y="476"/>
                    <a:pt x="941" y="380"/>
                    <a:pt x="941" y="380"/>
                  </a:cubicBezTo>
                  <a:cubicBezTo>
                    <a:pt x="941" y="380"/>
                    <a:pt x="785" y="368"/>
                    <a:pt x="639" y="335"/>
                  </a:cubicBezTo>
                  <a:cubicBezTo>
                    <a:pt x="694" y="380"/>
                    <a:pt x="713" y="395"/>
                    <a:pt x="713" y="395"/>
                  </a:cubicBezTo>
                  <a:cubicBezTo>
                    <a:pt x="444" y="350"/>
                    <a:pt x="444" y="350"/>
                    <a:pt x="444" y="350"/>
                  </a:cubicBezTo>
                  <a:cubicBezTo>
                    <a:pt x="401" y="426"/>
                    <a:pt x="401" y="426"/>
                    <a:pt x="401" y="426"/>
                  </a:cubicBezTo>
                  <a:cubicBezTo>
                    <a:pt x="380" y="368"/>
                    <a:pt x="380" y="368"/>
                    <a:pt x="380" y="368"/>
                  </a:cubicBezTo>
                  <a:cubicBezTo>
                    <a:pt x="380" y="368"/>
                    <a:pt x="277" y="408"/>
                    <a:pt x="277" y="558"/>
                  </a:cubicBezTo>
                  <a:cubicBezTo>
                    <a:pt x="279" y="628"/>
                    <a:pt x="280" y="648"/>
                    <a:pt x="280" y="655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5" name="Freeform 581">
              <a:extLst>
                <a:ext uri="{FF2B5EF4-FFF2-40B4-BE49-F238E27FC236}">
                  <a16:creationId xmlns:a16="http://schemas.microsoft.com/office/drawing/2014/main" id="{508C8402-7D90-4D65-80DA-CF856C5E6B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7166" y="2313736"/>
              <a:ext cx="1135063" cy="563562"/>
            </a:xfrm>
            <a:custGeom>
              <a:avLst/>
              <a:gdLst>
                <a:gd name="T0" fmla="*/ 896 w 896"/>
                <a:gd name="T1" fmla="*/ 305 h 445"/>
                <a:gd name="T2" fmla="*/ 830 w 896"/>
                <a:gd name="T3" fmla="*/ 445 h 445"/>
                <a:gd name="T4" fmla="*/ 830 w 896"/>
                <a:gd name="T5" fmla="*/ 445 h 445"/>
                <a:gd name="T6" fmla="*/ 896 w 896"/>
                <a:gd name="T7" fmla="*/ 305 h 445"/>
                <a:gd name="T8" fmla="*/ 1 w 896"/>
                <a:gd name="T9" fmla="*/ 132 h 445"/>
                <a:gd name="T10" fmla="*/ 70 w 896"/>
                <a:gd name="T11" fmla="*/ 147 h 445"/>
                <a:gd name="T12" fmla="*/ 1 w 896"/>
                <a:gd name="T13" fmla="*/ 132 h 445"/>
                <a:gd name="T14" fmla="*/ 0 w 896"/>
                <a:gd name="T15" fmla="*/ 132 h 445"/>
                <a:gd name="T16" fmla="*/ 1 w 896"/>
                <a:gd name="T17" fmla="*/ 132 h 445"/>
                <a:gd name="T18" fmla="*/ 0 w 896"/>
                <a:gd name="T19" fmla="*/ 132 h 445"/>
                <a:gd name="T20" fmla="*/ 274 w 896"/>
                <a:gd name="T21" fmla="*/ 0 h 445"/>
                <a:gd name="T22" fmla="*/ 261 w 896"/>
                <a:gd name="T23" fmla="*/ 37 h 445"/>
                <a:gd name="T24" fmla="*/ 261 w 896"/>
                <a:gd name="T25" fmla="*/ 37 h 445"/>
                <a:gd name="T26" fmla="*/ 274 w 896"/>
                <a:gd name="T27" fmla="*/ 0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96" h="445">
                  <a:moveTo>
                    <a:pt x="896" y="305"/>
                  </a:moveTo>
                  <a:cubicBezTo>
                    <a:pt x="878" y="343"/>
                    <a:pt x="851" y="398"/>
                    <a:pt x="830" y="445"/>
                  </a:cubicBezTo>
                  <a:cubicBezTo>
                    <a:pt x="830" y="445"/>
                    <a:pt x="830" y="445"/>
                    <a:pt x="830" y="445"/>
                  </a:cubicBezTo>
                  <a:cubicBezTo>
                    <a:pt x="851" y="398"/>
                    <a:pt x="878" y="343"/>
                    <a:pt x="896" y="305"/>
                  </a:cubicBezTo>
                  <a:moveTo>
                    <a:pt x="1" y="132"/>
                  </a:moveTo>
                  <a:cubicBezTo>
                    <a:pt x="22" y="133"/>
                    <a:pt x="46" y="137"/>
                    <a:pt x="70" y="147"/>
                  </a:cubicBezTo>
                  <a:cubicBezTo>
                    <a:pt x="46" y="137"/>
                    <a:pt x="22" y="133"/>
                    <a:pt x="1" y="132"/>
                  </a:cubicBezTo>
                  <a:moveTo>
                    <a:pt x="0" y="132"/>
                  </a:moveTo>
                  <a:cubicBezTo>
                    <a:pt x="0" y="132"/>
                    <a:pt x="1" y="132"/>
                    <a:pt x="1" y="132"/>
                  </a:cubicBezTo>
                  <a:cubicBezTo>
                    <a:pt x="1" y="132"/>
                    <a:pt x="0" y="132"/>
                    <a:pt x="0" y="132"/>
                  </a:cubicBezTo>
                  <a:moveTo>
                    <a:pt x="274" y="0"/>
                  </a:moveTo>
                  <a:cubicBezTo>
                    <a:pt x="264" y="30"/>
                    <a:pt x="262" y="36"/>
                    <a:pt x="261" y="37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62" y="36"/>
                    <a:pt x="264" y="30"/>
                    <a:pt x="274" y="0"/>
                  </a:cubicBezTo>
                </a:path>
              </a:pathLst>
            </a:custGeom>
            <a:solidFill>
              <a:srgbClr val="C53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6" name="Freeform 582">
              <a:extLst>
                <a:ext uri="{FF2B5EF4-FFF2-40B4-BE49-F238E27FC236}">
                  <a16:creationId xmlns:a16="http://schemas.microsoft.com/office/drawing/2014/main" id="{03B5B0CE-9DF1-4006-BD4F-DDE94E554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8403" y="2877299"/>
              <a:ext cx="39688" cy="103187"/>
            </a:xfrm>
            <a:custGeom>
              <a:avLst/>
              <a:gdLst>
                <a:gd name="T0" fmla="*/ 32 w 32"/>
                <a:gd name="T1" fmla="*/ 0 h 81"/>
                <a:gd name="T2" fmla="*/ 32 w 32"/>
                <a:gd name="T3" fmla="*/ 0 h 81"/>
                <a:gd name="T4" fmla="*/ 0 w 32"/>
                <a:gd name="T5" fmla="*/ 81 h 81"/>
                <a:gd name="T6" fmla="*/ 32 w 32"/>
                <a:gd name="T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81"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6" y="37"/>
                    <a:pt x="3" y="68"/>
                    <a:pt x="0" y="81"/>
                  </a:cubicBezTo>
                  <a:cubicBezTo>
                    <a:pt x="3" y="68"/>
                    <a:pt x="16" y="37"/>
                    <a:pt x="32" y="0"/>
                  </a:cubicBezTo>
                </a:path>
              </a:pathLst>
            </a:custGeom>
            <a:solidFill>
              <a:srgbClr val="B427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7" name="Freeform 583">
              <a:extLst>
                <a:ext uri="{FF2B5EF4-FFF2-40B4-BE49-F238E27FC236}">
                  <a16:creationId xmlns:a16="http://schemas.microsoft.com/office/drawing/2014/main" id="{6EE52B94-1638-40B9-856A-7A27FB84A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303" y="2842374"/>
              <a:ext cx="1588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0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8" name="Freeform 584">
              <a:extLst>
                <a:ext uri="{FF2B5EF4-FFF2-40B4-BE49-F238E27FC236}">
                  <a16:creationId xmlns:a16="http://schemas.microsoft.com/office/drawing/2014/main" id="{9297FE10-7F2B-4194-BD96-E3233F803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303" y="2313736"/>
              <a:ext cx="1452563" cy="733425"/>
            </a:xfrm>
            <a:custGeom>
              <a:avLst/>
              <a:gdLst>
                <a:gd name="T0" fmla="*/ 368 w 1146"/>
                <a:gd name="T1" fmla="*/ 135 h 579"/>
                <a:gd name="T2" fmla="*/ 322 w 1146"/>
                <a:gd name="T3" fmla="*/ 155 h 579"/>
                <a:gd name="T4" fmla="*/ 304 w 1146"/>
                <a:gd name="T5" fmla="*/ 147 h 579"/>
                <a:gd name="T6" fmla="*/ 235 w 1146"/>
                <a:gd name="T7" fmla="*/ 132 h 579"/>
                <a:gd name="T8" fmla="*/ 220 w 1146"/>
                <a:gd name="T9" fmla="*/ 131 h 579"/>
                <a:gd name="T10" fmla="*/ 333 w 1146"/>
                <a:gd name="T11" fmla="*/ 205 h 579"/>
                <a:gd name="T12" fmla="*/ 222 w 1146"/>
                <a:gd name="T13" fmla="*/ 257 h 579"/>
                <a:gd name="T14" fmla="*/ 305 w 1146"/>
                <a:gd name="T15" fmla="*/ 275 h 579"/>
                <a:gd name="T16" fmla="*/ 214 w 1146"/>
                <a:gd name="T17" fmla="*/ 433 h 579"/>
                <a:gd name="T18" fmla="*/ 170 w 1146"/>
                <a:gd name="T19" fmla="*/ 371 h 579"/>
                <a:gd name="T20" fmla="*/ 153 w 1146"/>
                <a:gd name="T21" fmla="*/ 406 h 579"/>
                <a:gd name="T22" fmla="*/ 1 w 1146"/>
                <a:gd name="T23" fmla="*/ 417 h 579"/>
                <a:gd name="T24" fmla="*/ 48 w 1146"/>
                <a:gd name="T25" fmla="*/ 405 h 579"/>
                <a:gd name="T26" fmla="*/ 280 w 1146"/>
                <a:gd name="T27" fmla="*/ 579 h 579"/>
                <a:gd name="T28" fmla="*/ 277 w 1146"/>
                <a:gd name="T29" fmla="*/ 482 h 579"/>
                <a:gd name="T30" fmla="*/ 277 w 1146"/>
                <a:gd name="T31" fmla="*/ 482 h 579"/>
                <a:gd name="T32" fmla="*/ 380 w 1146"/>
                <a:gd name="T33" fmla="*/ 292 h 579"/>
                <a:gd name="T34" fmla="*/ 444 w 1146"/>
                <a:gd name="T35" fmla="*/ 274 h 579"/>
                <a:gd name="T36" fmla="*/ 639 w 1146"/>
                <a:gd name="T37" fmla="*/ 259 h 579"/>
                <a:gd name="T38" fmla="*/ 639 w 1146"/>
                <a:gd name="T39" fmla="*/ 259 h 579"/>
                <a:gd name="T40" fmla="*/ 987 w 1146"/>
                <a:gd name="T41" fmla="*/ 443 h 579"/>
                <a:gd name="T42" fmla="*/ 1032 w 1146"/>
                <a:gd name="T43" fmla="*/ 526 h 579"/>
                <a:gd name="T44" fmla="*/ 1130 w 1146"/>
                <a:gd name="T45" fmla="*/ 305 h 579"/>
                <a:gd name="T46" fmla="*/ 1102 w 1146"/>
                <a:gd name="T47" fmla="*/ 324 h 579"/>
                <a:gd name="T48" fmla="*/ 1056 w 1146"/>
                <a:gd name="T49" fmla="*/ 406 h 579"/>
                <a:gd name="T50" fmla="*/ 1006 w 1146"/>
                <a:gd name="T51" fmla="*/ 366 h 579"/>
                <a:gd name="T52" fmla="*/ 945 w 1146"/>
                <a:gd name="T53" fmla="*/ 283 h 579"/>
                <a:gd name="T54" fmla="*/ 532 w 1146"/>
                <a:gd name="T55" fmla="*/ 191 h 579"/>
                <a:gd name="T56" fmla="*/ 622 w 1146"/>
                <a:gd name="T57" fmla="*/ 153 h 579"/>
                <a:gd name="T58" fmla="*/ 527 w 1146"/>
                <a:gd name="T59" fmla="*/ 158 h 579"/>
                <a:gd name="T60" fmla="*/ 621 w 1146"/>
                <a:gd name="T61" fmla="*/ 75 h 579"/>
                <a:gd name="T62" fmla="*/ 440 w 1146"/>
                <a:gd name="T63" fmla="*/ 149 h 579"/>
                <a:gd name="T64" fmla="*/ 495 w 1146"/>
                <a:gd name="T65" fmla="*/ 37 h 579"/>
                <a:gd name="T66" fmla="*/ 508 w 1146"/>
                <a:gd name="T67" fmla="*/ 0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46" h="579">
                  <a:moveTo>
                    <a:pt x="508" y="0"/>
                  </a:moveTo>
                  <a:cubicBezTo>
                    <a:pt x="430" y="59"/>
                    <a:pt x="368" y="135"/>
                    <a:pt x="368" y="135"/>
                  </a:cubicBezTo>
                  <a:cubicBezTo>
                    <a:pt x="358" y="38"/>
                    <a:pt x="358" y="38"/>
                    <a:pt x="358" y="38"/>
                  </a:cubicBezTo>
                  <a:cubicBezTo>
                    <a:pt x="358" y="38"/>
                    <a:pt x="337" y="69"/>
                    <a:pt x="322" y="155"/>
                  </a:cubicBezTo>
                  <a:cubicBezTo>
                    <a:pt x="322" y="155"/>
                    <a:pt x="322" y="155"/>
                    <a:pt x="322" y="155"/>
                  </a:cubicBezTo>
                  <a:cubicBezTo>
                    <a:pt x="316" y="152"/>
                    <a:pt x="310" y="149"/>
                    <a:pt x="304" y="147"/>
                  </a:cubicBezTo>
                  <a:cubicBezTo>
                    <a:pt x="280" y="137"/>
                    <a:pt x="256" y="133"/>
                    <a:pt x="235" y="132"/>
                  </a:cubicBezTo>
                  <a:cubicBezTo>
                    <a:pt x="235" y="132"/>
                    <a:pt x="235" y="132"/>
                    <a:pt x="235" y="132"/>
                  </a:cubicBezTo>
                  <a:cubicBezTo>
                    <a:pt x="235" y="132"/>
                    <a:pt x="234" y="132"/>
                    <a:pt x="234" y="132"/>
                  </a:cubicBezTo>
                  <a:cubicBezTo>
                    <a:pt x="229" y="131"/>
                    <a:pt x="225" y="131"/>
                    <a:pt x="220" y="131"/>
                  </a:cubicBezTo>
                  <a:cubicBezTo>
                    <a:pt x="205" y="131"/>
                    <a:pt x="192" y="132"/>
                    <a:pt x="182" y="134"/>
                  </a:cubicBezTo>
                  <a:cubicBezTo>
                    <a:pt x="236" y="148"/>
                    <a:pt x="289" y="169"/>
                    <a:pt x="333" y="205"/>
                  </a:cubicBezTo>
                  <a:cubicBezTo>
                    <a:pt x="338" y="208"/>
                    <a:pt x="197" y="224"/>
                    <a:pt x="149" y="262"/>
                  </a:cubicBezTo>
                  <a:cubicBezTo>
                    <a:pt x="173" y="258"/>
                    <a:pt x="197" y="257"/>
                    <a:pt x="222" y="257"/>
                  </a:cubicBezTo>
                  <a:cubicBezTo>
                    <a:pt x="248" y="257"/>
                    <a:pt x="275" y="259"/>
                    <a:pt x="302" y="263"/>
                  </a:cubicBezTo>
                  <a:cubicBezTo>
                    <a:pt x="309" y="264"/>
                    <a:pt x="309" y="272"/>
                    <a:pt x="305" y="275"/>
                  </a:cubicBezTo>
                  <a:cubicBezTo>
                    <a:pt x="279" y="295"/>
                    <a:pt x="257" y="317"/>
                    <a:pt x="240" y="345"/>
                  </a:cubicBezTo>
                  <a:cubicBezTo>
                    <a:pt x="225" y="371"/>
                    <a:pt x="222" y="405"/>
                    <a:pt x="214" y="433"/>
                  </a:cubicBezTo>
                  <a:cubicBezTo>
                    <a:pt x="214" y="433"/>
                    <a:pt x="213" y="433"/>
                    <a:pt x="213" y="433"/>
                  </a:cubicBezTo>
                  <a:cubicBezTo>
                    <a:pt x="208" y="433"/>
                    <a:pt x="175" y="393"/>
                    <a:pt x="170" y="371"/>
                  </a:cubicBezTo>
                  <a:cubicBezTo>
                    <a:pt x="167" y="381"/>
                    <a:pt x="157" y="406"/>
                    <a:pt x="153" y="406"/>
                  </a:cubicBezTo>
                  <a:cubicBezTo>
                    <a:pt x="153" y="406"/>
                    <a:pt x="153" y="406"/>
                    <a:pt x="153" y="406"/>
                  </a:cubicBezTo>
                  <a:cubicBezTo>
                    <a:pt x="137" y="394"/>
                    <a:pt x="114" y="389"/>
                    <a:pt x="89" y="389"/>
                  </a:cubicBezTo>
                  <a:cubicBezTo>
                    <a:pt x="57" y="389"/>
                    <a:pt x="23" y="398"/>
                    <a:pt x="1" y="417"/>
                  </a:cubicBezTo>
                  <a:cubicBezTo>
                    <a:pt x="1" y="417"/>
                    <a:pt x="1" y="417"/>
                    <a:pt x="0" y="417"/>
                  </a:cubicBezTo>
                  <a:cubicBezTo>
                    <a:pt x="15" y="409"/>
                    <a:pt x="31" y="405"/>
                    <a:pt x="48" y="405"/>
                  </a:cubicBezTo>
                  <a:cubicBezTo>
                    <a:pt x="87" y="405"/>
                    <a:pt x="131" y="425"/>
                    <a:pt x="160" y="445"/>
                  </a:cubicBezTo>
                  <a:cubicBezTo>
                    <a:pt x="208" y="478"/>
                    <a:pt x="255" y="524"/>
                    <a:pt x="280" y="579"/>
                  </a:cubicBezTo>
                  <a:cubicBezTo>
                    <a:pt x="280" y="572"/>
                    <a:pt x="279" y="552"/>
                    <a:pt x="277" y="482"/>
                  </a:cubicBezTo>
                  <a:cubicBezTo>
                    <a:pt x="277" y="482"/>
                    <a:pt x="277" y="482"/>
                    <a:pt x="277" y="482"/>
                  </a:cubicBezTo>
                  <a:cubicBezTo>
                    <a:pt x="277" y="482"/>
                    <a:pt x="277" y="482"/>
                    <a:pt x="277" y="482"/>
                  </a:cubicBezTo>
                  <a:cubicBezTo>
                    <a:pt x="277" y="482"/>
                    <a:pt x="277" y="482"/>
                    <a:pt x="277" y="482"/>
                  </a:cubicBezTo>
                  <a:cubicBezTo>
                    <a:pt x="277" y="482"/>
                    <a:pt x="277" y="482"/>
                    <a:pt x="277" y="482"/>
                  </a:cubicBezTo>
                  <a:cubicBezTo>
                    <a:pt x="277" y="332"/>
                    <a:pt x="380" y="292"/>
                    <a:pt x="380" y="292"/>
                  </a:cubicBezTo>
                  <a:cubicBezTo>
                    <a:pt x="401" y="350"/>
                    <a:pt x="401" y="350"/>
                    <a:pt x="401" y="350"/>
                  </a:cubicBezTo>
                  <a:cubicBezTo>
                    <a:pt x="444" y="274"/>
                    <a:pt x="444" y="274"/>
                    <a:pt x="444" y="274"/>
                  </a:cubicBezTo>
                  <a:cubicBezTo>
                    <a:pt x="713" y="319"/>
                    <a:pt x="713" y="319"/>
                    <a:pt x="713" y="319"/>
                  </a:cubicBezTo>
                  <a:cubicBezTo>
                    <a:pt x="713" y="319"/>
                    <a:pt x="694" y="304"/>
                    <a:pt x="639" y="259"/>
                  </a:cubicBezTo>
                  <a:cubicBezTo>
                    <a:pt x="639" y="259"/>
                    <a:pt x="639" y="259"/>
                    <a:pt x="639" y="259"/>
                  </a:cubicBezTo>
                  <a:cubicBezTo>
                    <a:pt x="639" y="259"/>
                    <a:pt x="639" y="259"/>
                    <a:pt x="639" y="259"/>
                  </a:cubicBezTo>
                  <a:cubicBezTo>
                    <a:pt x="785" y="292"/>
                    <a:pt x="941" y="304"/>
                    <a:pt x="941" y="304"/>
                  </a:cubicBezTo>
                  <a:cubicBezTo>
                    <a:pt x="941" y="304"/>
                    <a:pt x="963" y="400"/>
                    <a:pt x="987" y="443"/>
                  </a:cubicBezTo>
                  <a:cubicBezTo>
                    <a:pt x="989" y="445"/>
                    <a:pt x="1031" y="523"/>
                    <a:pt x="1032" y="526"/>
                  </a:cubicBezTo>
                  <a:cubicBezTo>
                    <a:pt x="1032" y="526"/>
                    <a:pt x="1032" y="526"/>
                    <a:pt x="1032" y="526"/>
                  </a:cubicBezTo>
                  <a:cubicBezTo>
                    <a:pt x="1035" y="513"/>
                    <a:pt x="1048" y="482"/>
                    <a:pt x="1064" y="445"/>
                  </a:cubicBezTo>
                  <a:cubicBezTo>
                    <a:pt x="1085" y="398"/>
                    <a:pt x="1112" y="343"/>
                    <a:pt x="1130" y="305"/>
                  </a:cubicBezTo>
                  <a:cubicBezTo>
                    <a:pt x="1137" y="292"/>
                    <a:pt x="1142" y="281"/>
                    <a:pt x="1146" y="273"/>
                  </a:cubicBezTo>
                  <a:cubicBezTo>
                    <a:pt x="1131" y="290"/>
                    <a:pt x="1116" y="307"/>
                    <a:pt x="1102" y="324"/>
                  </a:cubicBezTo>
                  <a:cubicBezTo>
                    <a:pt x="1083" y="348"/>
                    <a:pt x="1071" y="378"/>
                    <a:pt x="1057" y="405"/>
                  </a:cubicBezTo>
                  <a:cubicBezTo>
                    <a:pt x="1057" y="406"/>
                    <a:pt x="1056" y="406"/>
                    <a:pt x="1056" y="406"/>
                  </a:cubicBezTo>
                  <a:cubicBezTo>
                    <a:pt x="1053" y="406"/>
                    <a:pt x="1034" y="333"/>
                    <a:pt x="1034" y="298"/>
                  </a:cubicBezTo>
                  <a:cubicBezTo>
                    <a:pt x="1028" y="321"/>
                    <a:pt x="1006" y="366"/>
                    <a:pt x="1006" y="366"/>
                  </a:cubicBezTo>
                  <a:cubicBezTo>
                    <a:pt x="1006" y="366"/>
                    <a:pt x="1006" y="366"/>
                    <a:pt x="1006" y="366"/>
                  </a:cubicBezTo>
                  <a:cubicBezTo>
                    <a:pt x="985" y="337"/>
                    <a:pt x="967" y="309"/>
                    <a:pt x="945" y="283"/>
                  </a:cubicBezTo>
                  <a:cubicBezTo>
                    <a:pt x="879" y="269"/>
                    <a:pt x="814" y="251"/>
                    <a:pt x="749" y="233"/>
                  </a:cubicBezTo>
                  <a:cubicBezTo>
                    <a:pt x="677" y="213"/>
                    <a:pt x="606" y="203"/>
                    <a:pt x="532" y="191"/>
                  </a:cubicBezTo>
                  <a:cubicBezTo>
                    <a:pt x="525" y="190"/>
                    <a:pt x="593" y="157"/>
                    <a:pt x="625" y="153"/>
                  </a:cubicBezTo>
                  <a:cubicBezTo>
                    <a:pt x="624" y="153"/>
                    <a:pt x="623" y="153"/>
                    <a:pt x="622" y="153"/>
                  </a:cubicBezTo>
                  <a:cubicBezTo>
                    <a:pt x="608" y="153"/>
                    <a:pt x="590" y="154"/>
                    <a:pt x="572" y="155"/>
                  </a:cubicBezTo>
                  <a:cubicBezTo>
                    <a:pt x="554" y="156"/>
                    <a:pt x="536" y="158"/>
                    <a:pt x="527" y="158"/>
                  </a:cubicBezTo>
                  <a:cubicBezTo>
                    <a:pt x="521" y="158"/>
                    <a:pt x="517" y="157"/>
                    <a:pt x="518" y="156"/>
                  </a:cubicBezTo>
                  <a:cubicBezTo>
                    <a:pt x="544" y="118"/>
                    <a:pt x="583" y="99"/>
                    <a:pt x="621" y="75"/>
                  </a:cubicBezTo>
                  <a:cubicBezTo>
                    <a:pt x="591" y="78"/>
                    <a:pt x="563" y="90"/>
                    <a:pt x="536" y="100"/>
                  </a:cubicBezTo>
                  <a:cubicBezTo>
                    <a:pt x="506" y="111"/>
                    <a:pt x="447" y="149"/>
                    <a:pt x="440" y="149"/>
                  </a:cubicBezTo>
                  <a:cubicBezTo>
                    <a:pt x="440" y="149"/>
                    <a:pt x="440" y="149"/>
                    <a:pt x="440" y="148"/>
                  </a:cubicBezTo>
                  <a:cubicBezTo>
                    <a:pt x="445" y="106"/>
                    <a:pt x="470" y="70"/>
                    <a:pt x="495" y="37"/>
                  </a:cubicBezTo>
                  <a:cubicBezTo>
                    <a:pt x="496" y="36"/>
                    <a:pt x="498" y="30"/>
                    <a:pt x="508" y="0"/>
                  </a:cubicBezTo>
                  <a:cubicBezTo>
                    <a:pt x="508" y="0"/>
                    <a:pt x="508" y="0"/>
                    <a:pt x="508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9" name="Freeform 585">
              <a:extLst>
                <a:ext uri="{FF2B5EF4-FFF2-40B4-BE49-F238E27FC236}">
                  <a16:creationId xmlns:a16="http://schemas.microsoft.com/office/drawing/2014/main" id="{D79E3B0F-4723-46D4-913F-2C60196F9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6303" y="2921749"/>
              <a:ext cx="39688" cy="88900"/>
            </a:xfrm>
            <a:custGeom>
              <a:avLst/>
              <a:gdLst>
                <a:gd name="T0" fmla="*/ 30 w 31"/>
                <a:gd name="T1" fmla="*/ 37 h 71"/>
                <a:gd name="T2" fmla="*/ 19 w 31"/>
                <a:gd name="T3" fmla="*/ 70 h 71"/>
                <a:gd name="T4" fmla="*/ 1 w 31"/>
                <a:gd name="T5" fmla="*/ 35 h 71"/>
                <a:gd name="T6" fmla="*/ 13 w 31"/>
                <a:gd name="T7" fmla="*/ 1 h 71"/>
                <a:gd name="T8" fmla="*/ 30 w 31"/>
                <a:gd name="T9" fmla="*/ 3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71">
                  <a:moveTo>
                    <a:pt x="30" y="37"/>
                  </a:moveTo>
                  <a:cubicBezTo>
                    <a:pt x="31" y="56"/>
                    <a:pt x="27" y="71"/>
                    <a:pt x="19" y="70"/>
                  </a:cubicBezTo>
                  <a:cubicBezTo>
                    <a:pt x="11" y="70"/>
                    <a:pt x="3" y="54"/>
                    <a:pt x="1" y="35"/>
                  </a:cubicBezTo>
                  <a:cubicBezTo>
                    <a:pt x="0" y="15"/>
                    <a:pt x="5" y="0"/>
                    <a:pt x="13" y="1"/>
                  </a:cubicBezTo>
                  <a:cubicBezTo>
                    <a:pt x="20" y="1"/>
                    <a:pt x="28" y="17"/>
                    <a:pt x="30" y="37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0" name="Freeform 586">
              <a:extLst>
                <a:ext uri="{FF2B5EF4-FFF2-40B4-BE49-F238E27FC236}">
                  <a16:creationId xmlns:a16="http://schemas.microsoft.com/office/drawing/2014/main" id="{B649209B-06DF-4E89-8161-55DC82196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066" y="2932861"/>
              <a:ext cx="11113" cy="26987"/>
            </a:xfrm>
            <a:custGeom>
              <a:avLst/>
              <a:gdLst>
                <a:gd name="T0" fmla="*/ 8 w 8"/>
                <a:gd name="T1" fmla="*/ 12 h 22"/>
                <a:gd name="T2" fmla="*/ 4 w 8"/>
                <a:gd name="T3" fmla="*/ 22 h 22"/>
                <a:gd name="T4" fmla="*/ 0 w 8"/>
                <a:gd name="T5" fmla="*/ 11 h 22"/>
                <a:gd name="T6" fmla="*/ 4 w 8"/>
                <a:gd name="T7" fmla="*/ 1 h 22"/>
                <a:gd name="T8" fmla="*/ 8 w 8"/>
                <a:gd name="T9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2">
                  <a:moveTo>
                    <a:pt x="8" y="12"/>
                  </a:moveTo>
                  <a:cubicBezTo>
                    <a:pt x="8" y="18"/>
                    <a:pt x="6" y="22"/>
                    <a:pt x="4" y="22"/>
                  </a:cubicBezTo>
                  <a:cubicBezTo>
                    <a:pt x="2" y="21"/>
                    <a:pt x="0" y="16"/>
                    <a:pt x="0" y="11"/>
                  </a:cubicBezTo>
                  <a:cubicBezTo>
                    <a:pt x="0" y="5"/>
                    <a:pt x="1" y="0"/>
                    <a:pt x="4" y="1"/>
                  </a:cubicBezTo>
                  <a:cubicBezTo>
                    <a:pt x="6" y="1"/>
                    <a:pt x="8" y="6"/>
                    <a:pt x="8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1" name="Freeform 587">
              <a:extLst>
                <a:ext uri="{FF2B5EF4-FFF2-40B4-BE49-F238E27FC236}">
                  <a16:creationId xmlns:a16="http://schemas.microsoft.com/office/drawing/2014/main" id="{48A14FFF-950B-4E89-B593-6A58776C1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541" y="2928099"/>
              <a:ext cx="39688" cy="88900"/>
            </a:xfrm>
            <a:custGeom>
              <a:avLst/>
              <a:gdLst>
                <a:gd name="T0" fmla="*/ 30 w 32"/>
                <a:gd name="T1" fmla="*/ 36 h 70"/>
                <a:gd name="T2" fmla="*/ 19 w 32"/>
                <a:gd name="T3" fmla="*/ 70 h 70"/>
                <a:gd name="T4" fmla="*/ 2 w 32"/>
                <a:gd name="T5" fmla="*/ 34 h 70"/>
                <a:gd name="T6" fmla="*/ 13 w 32"/>
                <a:gd name="T7" fmla="*/ 0 h 70"/>
                <a:gd name="T8" fmla="*/ 30 w 32"/>
                <a:gd name="T9" fmla="*/ 3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0">
                  <a:moveTo>
                    <a:pt x="30" y="36"/>
                  </a:moveTo>
                  <a:cubicBezTo>
                    <a:pt x="32" y="55"/>
                    <a:pt x="27" y="70"/>
                    <a:pt x="19" y="70"/>
                  </a:cubicBezTo>
                  <a:cubicBezTo>
                    <a:pt x="11" y="69"/>
                    <a:pt x="3" y="53"/>
                    <a:pt x="2" y="34"/>
                  </a:cubicBezTo>
                  <a:cubicBezTo>
                    <a:pt x="0" y="15"/>
                    <a:pt x="5" y="0"/>
                    <a:pt x="13" y="0"/>
                  </a:cubicBezTo>
                  <a:cubicBezTo>
                    <a:pt x="21" y="1"/>
                    <a:pt x="29" y="17"/>
                    <a:pt x="30" y="36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2" name="Freeform 588">
              <a:extLst>
                <a:ext uri="{FF2B5EF4-FFF2-40B4-BE49-F238E27FC236}">
                  <a16:creationId xmlns:a16="http://schemas.microsoft.com/office/drawing/2014/main" id="{6B98C19E-2AEF-43BC-89F2-08E99CEC9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5303" y="2939211"/>
              <a:ext cx="11113" cy="28575"/>
            </a:xfrm>
            <a:custGeom>
              <a:avLst/>
              <a:gdLst>
                <a:gd name="T0" fmla="*/ 9 w 9"/>
                <a:gd name="T1" fmla="*/ 11 h 22"/>
                <a:gd name="T2" fmla="*/ 5 w 9"/>
                <a:gd name="T3" fmla="*/ 21 h 22"/>
                <a:gd name="T4" fmla="*/ 0 w 9"/>
                <a:gd name="T5" fmla="*/ 10 h 22"/>
                <a:gd name="T6" fmla="*/ 4 w 9"/>
                <a:gd name="T7" fmla="*/ 0 h 22"/>
                <a:gd name="T8" fmla="*/ 9 w 9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2">
                  <a:moveTo>
                    <a:pt x="9" y="11"/>
                  </a:moveTo>
                  <a:cubicBezTo>
                    <a:pt x="9" y="17"/>
                    <a:pt x="7" y="22"/>
                    <a:pt x="5" y="21"/>
                  </a:cubicBezTo>
                  <a:cubicBezTo>
                    <a:pt x="2" y="21"/>
                    <a:pt x="0" y="16"/>
                    <a:pt x="0" y="10"/>
                  </a:cubicBezTo>
                  <a:cubicBezTo>
                    <a:pt x="0" y="4"/>
                    <a:pt x="2" y="0"/>
                    <a:pt x="4" y="0"/>
                  </a:cubicBezTo>
                  <a:cubicBezTo>
                    <a:pt x="7" y="1"/>
                    <a:pt x="9" y="6"/>
                    <a:pt x="9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3" name="Freeform 589">
              <a:extLst>
                <a:ext uri="{FF2B5EF4-FFF2-40B4-BE49-F238E27FC236}">
                  <a16:creationId xmlns:a16="http://schemas.microsoft.com/office/drawing/2014/main" id="{E53526CB-B015-490B-8B0B-73D8F5D15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8166" y="3358311"/>
              <a:ext cx="347663" cy="150812"/>
            </a:xfrm>
            <a:custGeom>
              <a:avLst/>
              <a:gdLst>
                <a:gd name="T0" fmla="*/ 274 w 274"/>
                <a:gd name="T1" fmla="*/ 90 h 119"/>
                <a:gd name="T2" fmla="*/ 154 w 274"/>
                <a:gd name="T3" fmla="*/ 119 h 119"/>
                <a:gd name="T4" fmla="*/ 0 w 274"/>
                <a:gd name="T5" fmla="*/ 57 h 119"/>
                <a:gd name="T6" fmla="*/ 274 w 274"/>
                <a:gd name="T7" fmla="*/ 9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4" h="119">
                  <a:moveTo>
                    <a:pt x="274" y="90"/>
                  </a:moveTo>
                  <a:cubicBezTo>
                    <a:pt x="234" y="111"/>
                    <a:pt x="189" y="119"/>
                    <a:pt x="154" y="119"/>
                  </a:cubicBezTo>
                  <a:cubicBezTo>
                    <a:pt x="114" y="119"/>
                    <a:pt x="53" y="98"/>
                    <a:pt x="0" y="57"/>
                  </a:cubicBezTo>
                  <a:cubicBezTo>
                    <a:pt x="133" y="0"/>
                    <a:pt x="234" y="59"/>
                    <a:pt x="274" y="90"/>
                  </a:cubicBezTo>
                </a:path>
              </a:pathLst>
            </a:custGeom>
            <a:solidFill>
              <a:srgbClr val="ED6C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4" name="Freeform 590">
              <a:extLst>
                <a:ext uri="{FF2B5EF4-FFF2-40B4-BE49-F238E27FC236}">
                  <a16:creationId xmlns:a16="http://schemas.microsoft.com/office/drawing/2014/main" id="{1DCC25F9-15E3-4BEA-9C26-62320E86D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291" y="3221786"/>
              <a:ext cx="414338" cy="130175"/>
            </a:xfrm>
            <a:custGeom>
              <a:avLst/>
              <a:gdLst>
                <a:gd name="T0" fmla="*/ 165 w 327"/>
                <a:gd name="T1" fmla="*/ 91 h 103"/>
                <a:gd name="T2" fmla="*/ 0 w 327"/>
                <a:gd name="T3" fmla="*/ 0 h 103"/>
                <a:gd name="T4" fmla="*/ 327 w 327"/>
                <a:gd name="T5" fmla="*/ 34 h 103"/>
                <a:gd name="T6" fmla="*/ 165 w 327"/>
                <a:gd name="T7" fmla="*/ 9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7" h="103">
                  <a:moveTo>
                    <a:pt x="165" y="91"/>
                  </a:moveTo>
                  <a:cubicBezTo>
                    <a:pt x="33" y="76"/>
                    <a:pt x="5" y="43"/>
                    <a:pt x="0" y="0"/>
                  </a:cubicBezTo>
                  <a:cubicBezTo>
                    <a:pt x="118" y="36"/>
                    <a:pt x="251" y="37"/>
                    <a:pt x="327" y="34"/>
                  </a:cubicBezTo>
                  <a:cubicBezTo>
                    <a:pt x="316" y="58"/>
                    <a:pt x="280" y="103"/>
                    <a:pt x="165" y="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5" name="Freeform 591">
              <a:extLst>
                <a:ext uri="{FF2B5EF4-FFF2-40B4-BE49-F238E27FC236}">
                  <a16:creationId xmlns:a16="http://schemas.microsoft.com/office/drawing/2014/main" id="{3029CAB7-64FF-4794-8851-76D0163A4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3228" y="3172574"/>
              <a:ext cx="614363" cy="300037"/>
            </a:xfrm>
            <a:custGeom>
              <a:avLst/>
              <a:gdLst>
                <a:gd name="T0" fmla="*/ 0 w 485"/>
                <a:gd name="T1" fmla="*/ 0 h 237"/>
                <a:gd name="T2" fmla="*/ 94 w 485"/>
                <a:gd name="T3" fmla="*/ 39 h 237"/>
                <a:gd name="T4" fmla="*/ 259 w 485"/>
                <a:gd name="T5" fmla="*/ 130 h 237"/>
                <a:gd name="T6" fmla="*/ 421 w 485"/>
                <a:gd name="T7" fmla="*/ 73 h 237"/>
                <a:gd name="T8" fmla="*/ 485 w 485"/>
                <a:gd name="T9" fmla="*/ 69 h 237"/>
                <a:gd name="T10" fmla="*/ 381 w 485"/>
                <a:gd name="T11" fmla="*/ 237 h 237"/>
                <a:gd name="T12" fmla="*/ 107 w 485"/>
                <a:gd name="T13" fmla="*/ 204 h 237"/>
                <a:gd name="T14" fmla="*/ 0 w 485"/>
                <a:gd name="T15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5" h="237">
                  <a:moveTo>
                    <a:pt x="0" y="0"/>
                  </a:moveTo>
                  <a:cubicBezTo>
                    <a:pt x="29" y="16"/>
                    <a:pt x="61" y="29"/>
                    <a:pt x="94" y="39"/>
                  </a:cubicBezTo>
                  <a:cubicBezTo>
                    <a:pt x="99" y="82"/>
                    <a:pt x="127" y="115"/>
                    <a:pt x="259" y="130"/>
                  </a:cubicBezTo>
                  <a:cubicBezTo>
                    <a:pt x="374" y="142"/>
                    <a:pt x="410" y="97"/>
                    <a:pt x="421" y="73"/>
                  </a:cubicBezTo>
                  <a:cubicBezTo>
                    <a:pt x="461" y="71"/>
                    <a:pt x="485" y="69"/>
                    <a:pt x="485" y="69"/>
                  </a:cubicBezTo>
                  <a:cubicBezTo>
                    <a:pt x="482" y="156"/>
                    <a:pt x="436" y="209"/>
                    <a:pt x="381" y="237"/>
                  </a:cubicBezTo>
                  <a:cubicBezTo>
                    <a:pt x="341" y="206"/>
                    <a:pt x="240" y="147"/>
                    <a:pt x="107" y="204"/>
                  </a:cubicBezTo>
                  <a:cubicBezTo>
                    <a:pt x="51" y="160"/>
                    <a:pt x="4" y="92"/>
                    <a:pt x="0" y="0"/>
                  </a:cubicBezTo>
                  <a:close/>
                </a:path>
              </a:pathLst>
            </a:custGeom>
            <a:solidFill>
              <a:srgbClr val="F6B9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6" name="Freeform 592">
              <a:extLst>
                <a:ext uri="{FF2B5EF4-FFF2-40B4-BE49-F238E27FC236}">
                  <a16:creationId xmlns:a16="http://schemas.microsoft.com/office/drawing/2014/main" id="{54303D11-64B7-406F-9293-A2B9A4D50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916" y="3031286"/>
              <a:ext cx="141288" cy="65087"/>
            </a:xfrm>
            <a:custGeom>
              <a:avLst/>
              <a:gdLst>
                <a:gd name="T0" fmla="*/ 2 w 111"/>
                <a:gd name="T1" fmla="*/ 31 h 51"/>
                <a:gd name="T2" fmla="*/ 58 w 111"/>
                <a:gd name="T3" fmla="*/ 48 h 51"/>
                <a:gd name="T4" fmla="*/ 110 w 111"/>
                <a:gd name="T5" fmla="*/ 20 h 51"/>
                <a:gd name="T6" fmla="*/ 54 w 111"/>
                <a:gd name="T7" fmla="*/ 3 h 51"/>
                <a:gd name="T8" fmla="*/ 2 w 111"/>
                <a:gd name="T9" fmla="*/ 3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51">
                  <a:moveTo>
                    <a:pt x="2" y="31"/>
                  </a:moveTo>
                  <a:cubicBezTo>
                    <a:pt x="3" y="44"/>
                    <a:pt x="28" y="51"/>
                    <a:pt x="58" y="48"/>
                  </a:cubicBezTo>
                  <a:cubicBezTo>
                    <a:pt x="88" y="45"/>
                    <a:pt x="111" y="32"/>
                    <a:pt x="110" y="20"/>
                  </a:cubicBezTo>
                  <a:cubicBezTo>
                    <a:pt x="109" y="8"/>
                    <a:pt x="83" y="0"/>
                    <a:pt x="54" y="3"/>
                  </a:cubicBezTo>
                  <a:cubicBezTo>
                    <a:pt x="24" y="6"/>
                    <a:pt x="0" y="19"/>
                    <a:pt x="2" y="31"/>
                  </a:cubicBezTo>
                  <a:close/>
                </a:path>
              </a:pathLst>
            </a:custGeom>
            <a:solidFill>
              <a:srgbClr val="F9C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7" name="Freeform 593">
              <a:extLst>
                <a:ext uri="{FF2B5EF4-FFF2-40B4-BE49-F238E27FC236}">
                  <a16:creationId xmlns:a16="http://schemas.microsoft.com/office/drawing/2014/main" id="{7B9BA8AC-D92F-4167-B20A-4DED76A7B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3378" y="3055099"/>
              <a:ext cx="139700" cy="60325"/>
            </a:xfrm>
            <a:custGeom>
              <a:avLst/>
              <a:gdLst>
                <a:gd name="T0" fmla="*/ 1 w 110"/>
                <a:gd name="T1" fmla="*/ 22 h 48"/>
                <a:gd name="T2" fmla="*/ 54 w 110"/>
                <a:gd name="T3" fmla="*/ 47 h 48"/>
                <a:gd name="T4" fmla="*/ 110 w 110"/>
                <a:gd name="T5" fmla="*/ 26 h 48"/>
                <a:gd name="T6" fmla="*/ 56 w 110"/>
                <a:gd name="T7" fmla="*/ 1 h 48"/>
                <a:gd name="T8" fmla="*/ 1 w 110"/>
                <a:gd name="T9" fmla="*/ 2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48">
                  <a:moveTo>
                    <a:pt x="1" y="22"/>
                  </a:moveTo>
                  <a:cubicBezTo>
                    <a:pt x="0" y="34"/>
                    <a:pt x="24" y="45"/>
                    <a:pt x="54" y="47"/>
                  </a:cubicBezTo>
                  <a:cubicBezTo>
                    <a:pt x="84" y="48"/>
                    <a:pt x="109" y="39"/>
                    <a:pt x="110" y="26"/>
                  </a:cubicBezTo>
                  <a:cubicBezTo>
                    <a:pt x="110" y="14"/>
                    <a:pt x="86" y="2"/>
                    <a:pt x="56" y="1"/>
                  </a:cubicBezTo>
                  <a:cubicBezTo>
                    <a:pt x="26" y="0"/>
                    <a:pt x="1" y="9"/>
                    <a:pt x="1" y="22"/>
                  </a:cubicBezTo>
                  <a:close/>
                </a:path>
              </a:pathLst>
            </a:custGeom>
            <a:solidFill>
              <a:srgbClr val="F9C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8" name="Freeform 594">
              <a:extLst>
                <a:ext uri="{FF2B5EF4-FFF2-40B4-BE49-F238E27FC236}">
                  <a16:creationId xmlns:a16="http://schemas.microsoft.com/office/drawing/2014/main" id="{A3692D98-2769-40D1-863F-1253ACE0A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153" y="3055099"/>
              <a:ext cx="100013" cy="117475"/>
            </a:xfrm>
            <a:custGeom>
              <a:avLst/>
              <a:gdLst>
                <a:gd name="T0" fmla="*/ 1 w 79"/>
                <a:gd name="T1" fmla="*/ 36 h 92"/>
                <a:gd name="T2" fmla="*/ 37 w 79"/>
                <a:gd name="T3" fmla="*/ 21 h 92"/>
                <a:gd name="T4" fmla="*/ 35 w 79"/>
                <a:gd name="T5" fmla="*/ 15 h 92"/>
                <a:gd name="T6" fmla="*/ 32 w 79"/>
                <a:gd name="T7" fmla="*/ 8 h 92"/>
                <a:gd name="T8" fmla="*/ 31 w 79"/>
                <a:gd name="T9" fmla="*/ 1 h 92"/>
                <a:gd name="T10" fmla="*/ 31 w 79"/>
                <a:gd name="T11" fmla="*/ 0 h 92"/>
                <a:gd name="T12" fmla="*/ 32 w 79"/>
                <a:gd name="T13" fmla="*/ 0 h 92"/>
                <a:gd name="T14" fmla="*/ 33 w 79"/>
                <a:gd name="T15" fmla="*/ 2 h 92"/>
                <a:gd name="T16" fmla="*/ 33 w 79"/>
                <a:gd name="T17" fmla="*/ 2 h 92"/>
                <a:gd name="T18" fmla="*/ 34 w 79"/>
                <a:gd name="T19" fmla="*/ 3 h 92"/>
                <a:gd name="T20" fmla="*/ 37 w 79"/>
                <a:gd name="T21" fmla="*/ 11 h 92"/>
                <a:gd name="T22" fmla="*/ 41 w 79"/>
                <a:gd name="T23" fmla="*/ 20 h 92"/>
                <a:gd name="T24" fmla="*/ 41 w 79"/>
                <a:gd name="T25" fmla="*/ 20 h 92"/>
                <a:gd name="T26" fmla="*/ 72 w 79"/>
                <a:gd name="T27" fmla="*/ 25 h 92"/>
                <a:gd name="T28" fmla="*/ 75 w 79"/>
                <a:gd name="T29" fmla="*/ 51 h 92"/>
                <a:gd name="T30" fmla="*/ 48 w 79"/>
                <a:gd name="T31" fmla="*/ 91 h 92"/>
                <a:gd name="T32" fmla="*/ 44 w 79"/>
                <a:gd name="T33" fmla="*/ 87 h 92"/>
                <a:gd name="T34" fmla="*/ 63 w 79"/>
                <a:gd name="T35" fmla="*/ 57 h 92"/>
                <a:gd name="T36" fmla="*/ 68 w 79"/>
                <a:gd name="T37" fmla="*/ 29 h 92"/>
                <a:gd name="T38" fmla="*/ 3 w 79"/>
                <a:gd name="T39" fmla="*/ 39 h 92"/>
                <a:gd name="T40" fmla="*/ 1 w 79"/>
                <a:gd name="T41" fmla="*/ 3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92">
                  <a:moveTo>
                    <a:pt x="1" y="36"/>
                  </a:moveTo>
                  <a:cubicBezTo>
                    <a:pt x="12" y="29"/>
                    <a:pt x="24" y="24"/>
                    <a:pt x="37" y="21"/>
                  </a:cubicBezTo>
                  <a:cubicBezTo>
                    <a:pt x="36" y="19"/>
                    <a:pt x="35" y="17"/>
                    <a:pt x="35" y="15"/>
                  </a:cubicBezTo>
                  <a:cubicBezTo>
                    <a:pt x="34" y="13"/>
                    <a:pt x="33" y="10"/>
                    <a:pt x="32" y="8"/>
                  </a:cubicBezTo>
                  <a:cubicBezTo>
                    <a:pt x="32" y="6"/>
                    <a:pt x="32" y="3"/>
                    <a:pt x="31" y="1"/>
                  </a:cubicBezTo>
                  <a:cubicBezTo>
                    <a:pt x="31" y="1"/>
                    <a:pt x="31" y="0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4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4" y="2"/>
                    <a:pt x="34" y="3"/>
                  </a:cubicBezTo>
                  <a:cubicBezTo>
                    <a:pt x="35" y="6"/>
                    <a:pt x="36" y="8"/>
                    <a:pt x="37" y="11"/>
                  </a:cubicBezTo>
                  <a:cubicBezTo>
                    <a:pt x="38" y="14"/>
                    <a:pt x="39" y="17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50" y="18"/>
                    <a:pt x="66" y="17"/>
                    <a:pt x="72" y="25"/>
                  </a:cubicBezTo>
                  <a:cubicBezTo>
                    <a:pt x="79" y="32"/>
                    <a:pt x="77" y="43"/>
                    <a:pt x="75" y="51"/>
                  </a:cubicBezTo>
                  <a:cubicBezTo>
                    <a:pt x="72" y="67"/>
                    <a:pt x="63" y="83"/>
                    <a:pt x="48" y="91"/>
                  </a:cubicBezTo>
                  <a:cubicBezTo>
                    <a:pt x="47" y="92"/>
                    <a:pt x="43" y="88"/>
                    <a:pt x="44" y="87"/>
                  </a:cubicBezTo>
                  <a:cubicBezTo>
                    <a:pt x="51" y="77"/>
                    <a:pt x="58" y="68"/>
                    <a:pt x="63" y="57"/>
                  </a:cubicBezTo>
                  <a:cubicBezTo>
                    <a:pt x="65" y="54"/>
                    <a:pt x="72" y="30"/>
                    <a:pt x="68" y="29"/>
                  </a:cubicBezTo>
                  <a:cubicBezTo>
                    <a:pt x="47" y="24"/>
                    <a:pt x="22" y="29"/>
                    <a:pt x="3" y="39"/>
                  </a:cubicBezTo>
                  <a:cubicBezTo>
                    <a:pt x="2" y="39"/>
                    <a:pt x="0" y="37"/>
                    <a:pt x="1" y="36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9" name="Freeform 595">
              <a:extLst>
                <a:ext uri="{FF2B5EF4-FFF2-40B4-BE49-F238E27FC236}">
                  <a16:creationId xmlns:a16="http://schemas.microsoft.com/office/drawing/2014/main" id="{61CBF363-FD49-4B31-84FB-706512ABA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691" y="2777286"/>
              <a:ext cx="177800" cy="131762"/>
            </a:xfrm>
            <a:custGeom>
              <a:avLst/>
              <a:gdLst>
                <a:gd name="T0" fmla="*/ 141 w 141"/>
                <a:gd name="T1" fmla="*/ 67 h 104"/>
                <a:gd name="T2" fmla="*/ 55 w 141"/>
                <a:gd name="T3" fmla="*/ 16 h 104"/>
                <a:gd name="T4" fmla="*/ 0 w 141"/>
                <a:gd name="T5" fmla="*/ 104 h 104"/>
                <a:gd name="T6" fmla="*/ 141 w 141"/>
                <a:gd name="T7" fmla="*/ 67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104">
                  <a:moveTo>
                    <a:pt x="141" y="67"/>
                  </a:moveTo>
                  <a:cubicBezTo>
                    <a:pt x="141" y="67"/>
                    <a:pt x="99" y="0"/>
                    <a:pt x="55" y="16"/>
                  </a:cubicBezTo>
                  <a:cubicBezTo>
                    <a:pt x="12" y="31"/>
                    <a:pt x="0" y="104"/>
                    <a:pt x="0" y="104"/>
                  </a:cubicBezTo>
                  <a:cubicBezTo>
                    <a:pt x="0" y="104"/>
                    <a:pt x="61" y="2"/>
                    <a:pt x="141" y="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0" name="Freeform 596">
              <a:extLst>
                <a:ext uri="{FF2B5EF4-FFF2-40B4-BE49-F238E27FC236}">
                  <a16:creationId xmlns:a16="http://schemas.microsoft.com/office/drawing/2014/main" id="{F77E9C92-2E70-4D9D-A2C5-156C87DBB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6403" y="2786811"/>
              <a:ext cx="180975" cy="120650"/>
            </a:xfrm>
            <a:custGeom>
              <a:avLst/>
              <a:gdLst>
                <a:gd name="T0" fmla="*/ 0 w 143"/>
                <a:gd name="T1" fmla="*/ 73 h 95"/>
                <a:gd name="T2" fmla="*/ 79 w 143"/>
                <a:gd name="T3" fmla="*/ 13 h 95"/>
                <a:gd name="T4" fmla="*/ 143 w 143"/>
                <a:gd name="T5" fmla="*/ 95 h 95"/>
                <a:gd name="T6" fmla="*/ 0 w 143"/>
                <a:gd name="T7" fmla="*/ 7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3" h="95">
                  <a:moveTo>
                    <a:pt x="0" y="73"/>
                  </a:moveTo>
                  <a:cubicBezTo>
                    <a:pt x="0" y="73"/>
                    <a:pt x="35" y="2"/>
                    <a:pt x="79" y="13"/>
                  </a:cubicBezTo>
                  <a:cubicBezTo>
                    <a:pt x="124" y="24"/>
                    <a:pt x="143" y="95"/>
                    <a:pt x="143" y="95"/>
                  </a:cubicBezTo>
                  <a:cubicBezTo>
                    <a:pt x="143" y="95"/>
                    <a:pt x="72" y="0"/>
                    <a:pt x="0" y="7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1" name="Freeform 597">
              <a:extLst>
                <a:ext uri="{FF2B5EF4-FFF2-40B4-BE49-F238E27FC236}">
                  <a16:creationId xmlns:a16="http://schemas.microsoft.com/office/drawing/2014/main" id="{20127CFD-2051-4BEE-AEE6-460703F0E6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70866" y="2342311"/>
              <a:ext cx="684213" cy="127000"/>
            </a:xfrm>
            <a:custGeom>
              <a:avLst/>
              <a:gdLst>
                <a:gd name="T0" fmla="*/ 1 w 540"/>
                <a:gd name="T1" fmla="*/ 12 h 100"/>
                <a:gd name="T2" fmla="*/ 0 w 540"/>
                <a:gd name="T3" fmla="*/ 12 h 100"/>
                <a:gd name="T4" fmla="*/ 1 w 540"/>
                <a:gd name="T5" fmla="*/ 12 h 100"/>
                <a:gd name="T6" fmla="*/ 144 w 540"/>
                <a:gd name="T7" fmla="*/ 0 h 100"/>
                <a:gd name="T8" fmla="*/ 1 w 540"/>
                <a:gd name="T9" fmla="*/ 12 h 100"/>
                <a:gd name="T10" fmla="*/ 113 w 540"/>
                <a:gd name="T11" fmla="*/ 4 h 100"/>
                <a:gd name="T12" fmla="*/ 540 w 540"/>
                <a:gd name="T13" fmla="*/ 100 h 100"/>
                <a:gd name="T14" fmla="*/ 144 w 540"/>
                <a:gd name="T15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0" h="100">
                  <a:moveTo>
                    <a:pt x="1" y="12"/>
                  </a:moveTo>
                  <a:cubicBezTo>
                    <a:pt x="1" y="12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44" y="0"/>
                  </a:moveTo>
                  <a:cubicBezTo>
                    <a:pt x="99" y="0"/>
                    <a:pt x="51" y="3"/>
                    <a:pt x="1" y="12"/>
                  </a:cubicBezTo>
                  <a:cubicBezTo>
                    <a:pt x="5" y="11"/>
                    <a:pt x="47" y="4"/>
                    <a:pt x="113" y="4"/>
                  </a:cubicBezTo>
                  <a:cubicBezTo>
                    <a:pt x="215" y="4"/>
                    <a:pt x="374" y="20"/>
                    <a:pt x="540" y="100"/>
                  </a:cubicBezTo>
                  <a:cubicBezTo>
                    <a:pt x="540" y="100"/>
                    <a:pt x="381" y="0"/>
                    <a:pt x="144" y="0"/>
                  </a:cubicBezTo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2" name="Freeform 598">
              <a:extLst>
                <a:ext uri="{FF2B5EF4-FFF2-40B4-BE49-F238E27FC236}">
                  <a16:creationId xmlns:a16="http://schemas.microsoft.com/office/drawing/2014/main" id="{B2C5EB2B-E373-4F0C-A8E0-B79795225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528" y="3448799"/>
              <a:ext cx="66675" cy="25400"/>
            </a:xfrm>
            <a:custGeom>
              <a:avLst/>
              <a:gdLst>
                <a:gd name="T0" fmla="*/ 22 w 53"/>
                <a:gd name="T1" fmla="*/ 0 h 21"/>
                <a:gd name="T2" fmla="*/ 9 w 53"/>
                <a:gd name="T3" fmla="*/ 5 h 21"/>
                <a:gd name="T4" fmla="*/ 39 w 53"/>
                <a:gd name="T5" fmla="*/ 21 h 21"/>
                <a:gd name="T6" fmla="*/ 45 w 53"/>
                <a:gd name="T7" fmla="*/ 10 h 21"/>
                <a:gd name="T8" fmla="*/ 22 w 53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21">
                  <a:moveTo>
                    <a:pt x="22" y="0"/>
                  </a:moveTo>
                  <a:cubicBezTo>
                    <a:pt x="14" y="0"/>
                    <a:pt x="9" y="5"/>
                    <a:pt x="9" y="5"/>
                  </a:cubicBezTo>
                  <a:cubicBezTo>
                    <a:pt x="0" y="13"/>
                    <a:pt x="24" y="21"/>
                    <a:pt x="39" y="21"/>
                  </a:cubicBezTo>
                  <a:cubicBezTo>
                    <a:pt x="48" y="21"/>
                    <a:pt x="53" y="18"/>
                    <a:pt x="45" y="10"/>
                  </a:cubicBezTo>
                  <a:cubicBezTo>
                    <a:pt x="36" y="2"/>
                    <a:pt x="28" y="0"/>
                    <a:pt x="22" y="0"/>
                  </a:cubicBezTo>
                </a:path>
              </a:pathLst>
            </a:custGeom>
            <a:solidFill>
              <a:srgbClr val="FEA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3" name="Freeform 599">
              <a:extLst>
                <a:ext uri="{FF2B5EF4-FFF2-40B4-BE49-F238E27FC236}">
                  <a16:creationId xmlns:a16="http://schemas.microsoft.com/office/drawing/2014/main" id="{B8B0C173-2801-4B75-AD9D-DBDCB1FBB6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04216" y="3663111"/>
              <a:ext cx="319088" cy="423862"/>
            </a:xfrm>
            <a:custGeom>
              <a:avLst/>
              <a:gdLst>
                <a:gd name="T0" fmla="*/ 250 w 252"/>
                <a:gd name="T1" fmla="*/ 100 h 334"/>
                <a:gd name="T2" fmla="*/ 246 w 252"/>
                <a:gd name="T3" fmla="*/ 118 h 334"/>
                <a:gd name="T4" fmla="*/ 236 w 252"/>
                <a:gd name="T5" fmla="*/ 133 h 334"/>
                <a:gd name="T6" fmla="*/ 223 w 252"/>
                <a:gd name="T7" fmla="*/ 145 h 334"/>
                <a:gd name="T8" fmla="*/ 209 w 252"/>
                <a:gd name="T9" fmla="*/ 154 h 334"/>
                <a:gd name="T10" fmla="*/ 242 w 252"/>
                <a:gd name="T11" fmla="*/ 171 h 334"/>
                <a:gd name="T12" fmla="*/ 250 w 252"/>
                <a:gd name="T13" fmla="*/ 206 h 334"/>
                <a:gd name="T14" fmla="*/ 245 w 252"/>
                <a:gd name="T15" fmla="*/ 236 h 334"/>
                <a:gd name="T16" fmla="*/ 230 w 252"/>
                <a:gd name="T17" fmla="*/ 267 h 334"/>
                <a:gd name="T18" fmla="*/ 204 w 252"/>
                <a:gd name="T19" fmla="*/ 297 h 334"/>
                <a:gd name="T20" fmla="*/ 165 w 252"/>
                <a:gd name="T21" fmla="*/ 316 h 334"/>
                <a:gd name="T22" fmla="*/ 71 w 252"/>
                <a:gd name="T23" fmla="*/ 328 h 334"/>
                <a:gd name="T24" fmla="*/ 0 w 252"/>
                <a:gd name="T25" fmla="*/ 0 h 334"/>
                <a:gd name="T26" fmla="*/ 227 w 252"/>
                <a:gd name="T27" fmla="*/ 48 h 334"/>
                <a:gd name="T28" fmla="*/ 250 w 252"/>
                <a:gd name="T29" fmla="*/ 100 h 334"/>
                <a:gd name="T30" fmla="*/ 155 w 252"/>
                <a:gd name="T31" fmla="*/ 141 h 334"/>
                <a:gd name="T32" fmla="*/ 181 w 252"/>
                <a:gd name="T33" fmla="*/ 130 h 334"/>
                <a:gd name="T34" fmla="*/ 192 w 252"/>
                <a:gd name="T35" fmla="*/ 102 h 334"/>
                <a:gd name="T36" fmla="*/ 178 w 252"/>
                <a:gd name="T37" fmla="*/ 77 h 334"/>
                <a:gd name="T38" fmla="*/ 149 w 252"/>
                <a:gd name="T39" fmla="*/ 67 h 334"/>
                <a:gd name="T40" fmla="*/ 94 w 252"/>
                <a:gd name="T41" fmla="*/ 71 h 334"/>
                <a:gd name="T42" fmla="*/ 99 w 252"/>
                <a:gd name="T43" fmla="*/ 144 h 334"/>
                <a:gd name="T44" fmla="*/ 155 w 252"/>
                <a:gd name="T45" fmla="*/ 141 h 334"/>
                <a:gd name="T46" fmla="*/ 161 w 252"/>
                <a:gd name="T47" fmla="*/ 269 h 334"/>
                <a:gd name="T48" fmla="*/ 194 w 252"/>
                <a:gd name="T49" fmla="*/ 250 h 334"/>
                <a:gd name="T50" fmla="*/ 206 w 252"/>
                <a:gd name="T51" fmla="*/ 217 h 334"/>
                <a:gd name="T52" fmla="*/ 191 w 252"/>
                <a:gd name="T53" fmla="*/ 192 h 334"/>
                <a:gd name="T54" fmla="*/ 154 w 252"/>
                <a:gd name="T55" fmla="*/ 187 h 334"/>
                <a:gd name="T56" fmla="*/ 102 w 252"/>
                <a:gd name="T57" fmla="*/ 190 h 334"/>
                <a:gd name="T58" fmla="*/ 108 w 252"/>
                <a:gd name="T59" fmla="*/ 273 h 334"/>
                <a:gd name="T60" fmla="*/ 161 w 252"/>
                <a:gd name="T61" fmla="*/ 269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2" h="334">
                  <a:moveTo>
                    <a:pt x="250" y="100"/>
                  </a:moveTo>
                  <a:cubicBezTo>
                    <a:pt x="250" y="107"/>
                    <a:pt x="248" y="112"/>
                    <a:pt x="246" y="118"/>
                  </a:cubicBezTo>
                  <a:cubicBezTo>
                    <a:pt x="243" y="123"/>
                    <a:pt x="240" y="128"/>
                    <a:pt x="236" y="133"/>
                  </a:cubicBezTo>
                  <a:cubicBezTo>
                    <a:pt x="232" y="137"/>
                    <a:pt x="228" y="141"/>
                    <a:pt x="223" y="145"/>
                  </a:cubicBezTo>
                  <a:cubicBezTo>
                    <a:pt x="218" y="149"/>
                    <a:pt x="209" y="154"/>
                    <a:pt x="209" y="154"/>
                  </a:cubicBezTo>
                  <a:cubicBezTo>
                    <a:pt x="209" y="155"/>
                    <a:pt x="235" y="162"/>
                    <a:pt x="242" y="171"/>
                  </a:cubicBezTo>
                  <a:cubicBezTo>
                    <a:pt x="249" y="179"/>
                    <a:pt x="251" y="190"/>
                    <a:pt x="250" y="206"/>
                  </a:cubicBezTo>
                  <a:cubicBezTo>
                    <a:pt x="250" y="215"/>
                    <a:pt x="248" y="225"/>
                    <a:pt x="245" y="236"/>
                  </a:cubicBezTo>
                  <a:cubicBezTo>
                    <a:pt x="242" y="246"/>
                    <a:pt x="237" y="256"/>
                    <a:pt x="230" y="267"/>
                  </a:cubicBezTo>
                  <a:cubicBezTo>
                    <a:pt x="224" y="278"/>
                    <a:pt x="215" y="288"/>
                    <a:pt x="204" y="297"/>
                  </a:cubicBezTo>
                  <a:cubicBezTo>
                    <a:pt x="194" y="306"/>
                    <a:pt x="181" y="313"/>
                    <a:pt x="165" y="316"/>
                  </a:cubicBezTo>
                  <a:cubicBezTo>
                    <a:pt x="128" y="331"/>
                    <a:pt x="108" y="334"/>
                    <a:pt x="71" y="328"/>
                  </a:cubicBezTo>
                  <a:cubicBezTo>
                    <a:pt x="40" y="177"/>
                    <a:pt x="25" y="105"/>
                    <a:pt x="0" y="0"/>
                  </a:cubicBezTo>
                  <a:cubicBezTo>
                    <a:pt x="0" y="0"/>
                    <a:pt x="209" y="32"/>
                    <a:pt x="227" y="48"/>
                  </a:cubicBezTo>
                  <a:cubicBezTo>
                    <a:pt x="246" y="63"/>
                    <a:pt x="252" y="80"/>
                    <a:pt x="250" y="100"/>
                  </a:cubicBezTo>
                  <a:moveTo>
                    <a:pt x="155" y="141"/>
                  </a:moveTo>
                  <a:cubicBezTo>
                    <a:pt x="165" y="140"/>
                    <a:pt x="173" y="136"/>
                    <a:pt x="181" y="130"/>
                  </a:cubicBezTo>
                  <a:cubicBezTo>
                    <a:pt x="188" y="124"/>
                    <a:pt x="192" y="115"/>
                    <a:pt x="192" y="102"/>
                  </a:cubicBezTo>
                  <a:cubicBezTo>
                    <a:pt x="192" y="91"/>
                    <a:pt x="187" y="83"/>
                    <a:pt x="178" y="77"/>
                  </a:cubicBezTo>
                  <a:cubicBezTo>
                    <a:pt x="170" y="71"/>
                    <a:pt x="160" y="67"/>
                    <a:pt x="149" y="67"/>
                  </a:cubicBezTo>
                  <a:cubicBezTo>
                    <a:pt x="127" y="67"/>
                    <a:pt x="116" y="68"/>
                    <a:pt x="94" y="71"/>
                  </a:cubicBezTo>
                  <a:cubicBezTo>
                    <a:pt x="96" y="100"/>
                    <a:pt x="97" y="115"/>
                    <a:pt x="99" y="144"/>
                  </a:cubicBezTo>
                  <a:cubicBezTo>
                    <a:pt x="121" y="143"/>
                    <a:pt x="133" y="142"/>
                    <a:pt x="155" y="141"/>
                  </a:cubicBezTo>
                  <a:moveTo>
                    <a:pt x="161" y="269"/>
                  </a:moveTo>
                  <a:cubicBezTo>
                    <a:pt x="175" y="267"/>
                    <a:pt x="186" y="260"/>
                    <a:pt x="194" y="250"/>
                  </a:cubicBezTo>
                  <a:cubicBezTo>
                    <a:pt x="202" y="241"/>
                    <a:pt x="206" y="230"/>
                    <a:pt x="206" y="217"/>
                  </a:cubicBezTo>
                  <a:cubicBezTo>
                    <a:pt x="206" y="205"/>
                    <a:pt x="201" y="197"/>
                    <a:pt x="191" y="192"/>
                  </a:cubicBezTo>
                  <a:cubicBezTo>
                    <a:pt x="182" y="187"/>
                    <a:pt x="169" y="185"/>
                    <a:pt x="154" y="187"/>
                  </a:cubicBezTo>
                  <a:cubicBezTo>
                    <a:pt x="134" y="189"/>
                    <a:pt x="123" y="190"/>
                    <a:pt x="102" y="190"/>
                  </a:cubicBezTo>
                  <a:cubicBezTo>
                    <a:pt x="105" y="224"/>
                    <a:pt x="106" y="240"/>
                    <a:pt x="108" y="273"/>
                  </a:cubicBezTo>
                  <a:cubicBezTo>
                    <a:pt x="129" y="274"/>
                    <a:pt x="140" y="273"/>
                    <a:pt x="161" y="26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4" name="Freeform 600">
              <a:extLst>
                <a:ext uri="{FF2B5EF4-FFF2-40B4-BE49-F238E27FC236}">
                  <a16:creationId xmlns:a16="http://schemas.microsoft.com/office/drawing/2014/main" id="{1D1A7C88-730A-41DB-849F-21841B7A5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0216" y="3782174"/>
              <a:ext cx="11113" cy="92075"/>
            </a:xfrm>
            <a:custGeom>
              <a:avLst/>
              <a:gdLst>
                <a:gd name="T0" fmla="*/ 8 w 8"/>
                <a:gd name="T1" fmla="*/ 0 h 73"/>
                <a:gd name="T2" fmla="*/ 8 w 8"/>
                <a:gd name="T3" fmla="*/ 0 h 73"/>
                <a:gd name="T4" fmla="*/ 1 w 8"/>
                <a:gd name="T5" fmla="*/ 31 h 73"/>
                <a:gd name="T6" fmla="*/ 0 w 8"/>
                <a:gd name="T7" fmla="*/ 73 h 73"/>
                <a:gd name="T8" fmla="*/ 1 w 8"/>
                <a:gd name="T9" fmla="*/ 31 h 73"/>
                <a:gd name="T10" fmla="*/ 8 w 8"/>
                <a:gd name="T11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3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9"/>
                    <a:pt x="2" y="20"/>
                    <a:pt x="1" y="31"/>
                  </a:cubicBezTo>
                  <a:cubicBezTo>
                    <a:pt x="0" y="44"/>
                    <a:pt x="0" y="58"/>
                    <a:pt x="0" y="73"/>
                  </a:cubicBezTo>
                  <a:cubicBezTo>
                    <a:pt x="0" y="58"/>
                    <a:pt x="0" y="44"/>
                    <a:pt x="1" y="31"/>
                  </a:cubicBezTo>
                  <a:cubicBezTo>
                    <a:pt x="2" y="20"/>
                    <a:pt x="4" y="9"/>
                    <a:pt x="8" y="0"/>
                  </a:cubicBezTo>
                </a:path>
              </a:pathLst>
            </a:custGeom>
            <a:solidFill>
              <a:srgbClr val="0010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5" name="Freeform 601">
              <a:extLst>
                <a:ext uri="{FF2B5EF4-FFF2-40B4-BE49-F238E27FC236}">
                  <a16:creationId xmlns:a16="http://schemas.microsoft.com/office/drawing/2014/main" id="{05A68ADA-2229-44C5-8176-2ADA9E58FC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50216" y="3604374"/>
              <a:ext cx="771525" cy="333375"/>
            </a:xfrm>
            <a:custGeom>
              <a:avLst/>
              <a:gdLst>
                <a:gd name="T0" fmla="*/ 252 w 609"/>
                <a:gd name="T1" fmla="*/ 16 h 264"/>
                <a:gd name="T2" fmla="*/ 105 w 609"/>
                <a:gd name="T3" fmla="*/ 53 h 264"/>
                <a:gd name="T4" fmla="*/ 8 w 609"/>
                <a:gd name="T5" fmla="*/ 141 h 264"/>
                <a:gd name="T6" fmla="*/ 1 w 609"/>
                <a:gd name="T7" fmla="*/ 172 h 264"/>
                <a:gd name="T8" fmla="*/ 0 w 609"/>
                <a:gd name="T9" fmla="*/ 214 h 264"/>
                <a:gd name="T10" fmla="*/ 5 w 609"/>
                <a:gd name="T11" fmla="*/ 264 h 264"/>
                <a:gd name="T12" fmla="*/ 30 w 609"/>
                <a:gd name="T13" fmla="*/ 232 h 264"/>
                <a:gd name="T14" fmla="*/ 63 w 609"/>
                <a:gd name="T15" fmla="*/ 169 h 264"/>
                <a:gd name="T16" fmla="*/ 117 w 609"/>
                <a:gd name="T17" fmla="*/ 116 h 264"/>
                <a:gd name="T18" fmla="*/ 100 w 609"/>
                <a:gd name="T19" fmla="*/ 55 h 264"/>
                <a:gd name="T20" fmla="*/ 252 w 609"/>
                <a:gd name="T21" fmla="*/ 16 h 264"/>
                <a:gd name="T22" fmla="*/ 383 w 609"/>
                <a:gd name="T23" fmla="*/ 0 h 264"/>
                <a:gd name="T24" fmla="*/ 330 w 609"/>
                <a:gd name="T25" fmla="*/ 4 h 264"/>
                <a:gd name="T26" fmla="*/ 297 w 609"/>
                <a:gd name="T27" fmla="*/ 9 h 264"/>
                <a:gd name="T28" fmla="*/ 383 w 609"/>
                <a:gd name="T29" fmla="*/ 0 h 264"/>
                <a:gd name="T30" fmla="*/ 479 w 609"/>
                <a:gd name="T31" fmla="*/ 14 h 264"/>
                <a:gd name="T32" fmla="*/ 493 w 609"/>
                <a:gd name="T33" fmla="*/ 100 h 264"/>
                <a:gd name="T34" fmla="*/ 519 w 609"/>
                <a:gd name="T35" fmla="*/ 118 h 264"/>
                <a:gd name="T36" fmla="*/ 609 w 609"/>
                <a:gd name="T37" fmla="*/ 251 h 264"/>
                <a:gd name="T38" fmla="*/ 566 w 609"/>
                <a:gd name="T39" fmla="*/ 73 h 264"/>
                <a:gd name="T40" fmla="*/ 566 w 609"/>
                <a:gd name="T41" fmla="*/ 73 h 264"/>
                <a:gd name="T42" fmla="*/ 383 w 609"/>
                <a:gd name="T43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9" h="264">
                  <a:moveTo>
                    <a:pt x="252" y="16"/>
                  </a:moveTo>
                  <a:cubicBezTo>
                    <a:pt x="212" y="21"/>
                    <a:pt x="155" y="31"/>
                    <a:pt x="105" y="53"/>
                  </a:cubicBezTo>
                  <a:cubicBezTo>
                    <a:pt x="61" y="71"/>
                    <a:pt x="24" y="99"/>
                    <a:pt x="8" y="141"/>
                  </a:cubicBezTo>
                  <a:cubicBezTo>
                    <a:pt x="4" y="150"/>
                    <a:pt x="2" y="161"/>
                    <a:pt x="1" y="172"/>
                  </a:cubicBezTo>
                  <a:cubicBezTo>
                    <a:pt x="0" y="185"/>
                    <a:pt x="0" y="199"/>
                    <a:pt x="0" y="214"/>
                  </a:cubicBezTo>
                  <a:cubicBezTo>
                    <a:pt x="1" y="230"/>
                    <a:pt x="3" y="246"/>
                    <a:pt x="5" y="264"/>
                  </a:cubicBezTo>
                  <a:cubicBezTo>
                    <a:pt x="13" y="253"/>
                    <a:pt x="21" y="242"/>
                    <a:pt x="30" y="232"/>
                  </a:cubicBezTo>
                  <a:cubicBezTo>
                    <a:pt x="39" y="210"/>
                    <a:pt x="49" y="189"/>
                    <a:pt x="63" y="169"/>
                  </a:cubicBezTo>
                  <a:cubicBezTo>
                    <a:pt x="78" y="147"/>
                    <a:pt x="96" y="130"/>
                    <a:pt x="117" y="116"/>
                  </a:cubicBezTo>
                  <a:cubicBezTo>
                    <a:pt x="111" y="96"/>
                    <a:pt x="105" y="76"/>
                    <a:pt x="100" y="55"/>
                  </a:cubicBezTo>
                  <a:cubicBezTo>
                    <a:pt x="151" y="32"/>
                    <a:pt x="210" y="21"/>
                    <a:pt x="252" y="16"/>
                  </a:cubicBezTo>
                  <a:moveTo>
                    <a:pt x="383" y="0"/>
                  </a:moveTo>
                  <a:cubicBezTo>
                    <a:pt x="363" y="0"/>
                    <a:pt x="345" y="2"/>
                    <a:pt x="330" y="4"/>
                  </a:cubicBezTo>
                  <a:cubicBezTo>
                    <a:pt x="310" y="6"/>
                    <a:pt x="297" y="9"/>
                    <a:pt x="297" y="9"/>
                  </a:cubicBezTo>
                  <a:cubicBezTo>
                    <a:pt x="297" y="9"/>
                    <a:pt x="334" y="0"/>
                    <a:pt x="383" y="0"/>
                  </a:cubicBezTo>
                  <a:cubicBezTo>
                    <a:pt x="412" y="0"/>
                    <a:pt x="446" y="4"/>
                    <a:pt x="479" y="14"/>
                  </a:cubicBezTo>
                  <a:cubicBezTo>
                    <a:pt x="485" y="43"/>
                    <a:pt x="490" y="72"/>
                    <a:pt x="493" y="100"/>
                  </a:cubicBezTo>
                  <a:cubicBezTo>
                    <a:pt x="502" y="106"/>
                    <a:pt x="511" y="111"/>
                    <a:pt x="519" y="118"/>
                  </a:cubicBezTo>
                  <a:cubicBezTo>
                    <a:pt x="563" y="151"/>
                    <a:pt x="591" y="199"/>
                    <a:pt x="609" y="251"/>
                  </a:cubicBezTo>
                  <a:cubicBezTo>
                    <a:pt x="605" y="172"/>
                    <a:pt x="591" y="105"/>
                    <a:pt x="566" y="73"/>
                  </a:cubicBezTo>
                  <a:cubicBezTo>
                    <a:pt x="566" y="73"/>
                    <a:pt x="566" y="73"/>
                    <a:pt x="566" y="73"/>
                  </a:cubicBezTo>
                  <a:cubicBezTo>
                    <a:pt x="519" y="14"/>
                    <a:pt x="442" y="0"/>
                    <a:pt x="383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6" name="Freeform 602">
              <a:extLst>
                <a:ext uri="{FF2B5EF4-FFF2-40B4-BE49-F238E27FC236}">
                  <a16:creationId xmlns:a16="http://schemas.microsoft.com/office/drawing/2014/main" id="{534C3223-F52E-4E7D-A543-B80A8CAAE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7216" y="3604374"/>
              <a:ext cx="498475" cy="146050"/>
            </a:xfrm>
            <a:custGeom>
              <a:avLst/>
              <a:gdLst>
                <a:gd name="T0" fmla="*/ 283 w 393"/>
                <a:gd name="T1" fmla="*/ 0 h 116"/>
                <a:gd name="T2" fmla="*/ 197 w 393"/>
                <a:gd name="T3" fmla="*/ 9 h 116"/>
                <a:gd name="T4" fmla="*/ 197 w 393"/>
                <a:gd name="T5" fmla="*/ 9 h 116"/>
                <a:gd name="T6" fmla="*/ 197 w 393"/>
                <a:gd name="T7" fmla="*/ 9 h 116"/>
                <a:gd name="T8" fmla="*/ 197 w 393"/>
                <a:gd name="T9" fmla="*/ 9 h 116"/>
                <a:gd name="T10" fmla="*/ 197 w 393"/>
                <a:gd name="T11" fmla="*/ 9 h 116"/>
                <a:gd name="T12" fmla="*/ 152 w 393"/>
                <a:gd name="T13" fmla="*/ 16 h 116"/>
                <a:gd name="T14" fmla="*/ 152 w 393"/>
                <a:gd name="T15" fmla="*/ 16 h 116"/>
                <a:gd name="T16" fmla="*/ 0 w 393"/>
                <a:gd name="T17" fmla="*/ 55 h 116"/>
                <a:gd name="T18" fmla="*/ 17 w 393"/>
                <a:gd name="T19" fmla="*/ 116 h 116"/>
                <a:gd name="T20" fmla="*/ 107 w 393"/>
                <a:gd name="T21" fmla="*/ 77 h 116"/>
                <a:gd name="T22" fmla="*/ 100 w 393"/>
                <a:gd name="T23" fmla="*/ 47 h 116"/>
                <a:gd name="T24" fmla="*/ 188 w 393"/>
                <a:gd name="T25" fmla="*/ 62 h 116"/>
                <a:gd name="T26" fmla="*/ 196 w 393"/>
                <a:gd name="T27" fmla="*/ 61 h 116"/>
                <a:gd name="T28" fmla="*/ 232 w 393"/>
                <a:gd name="T29" fmla="*/ 59 h 116"/>
                <a:gd name="T30" fmla="*/ 393 w 393"/>
                <a:gd name="T31" fmla="*/ 100 h 116"/>
                <a:gd name="T32" fmla="*/ 379 w 393"/>
                <a:gd name="T33" fmla="*/ 14 h 116"/>
                <a:gd name="T34" fmla="*/ 283 w 393"/>
                <a:gd name="T35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3" h="116">
                  <a:moveTo>
                    <a:pt x="283" y="0"/>
                  </a:moveTo>
                  <a:cubicBezTo>
                    <a:pt x="234" y="0"/>
                    <a:pt x="197" y="9"/>
                    <a:pt x="197" y="9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89" y="11"/>
                    <a:pt x="173" y="13"/>
                    <a:pt x="152" y="16"/>
                  </a:cubicBezTo>
                  <a:cubicBezTo>
                    <a:pt x="152" y="16"/>
                    <a:pt x="152" y="16"/>
                    <a:pt x="152" y="16"/>
                  </a:cubicBezTo>
                  <a:cubicBezTo>
                    <a:pt x="110" y="21"/>
                    <a:pt x="51" y="32"/>
                    <a:pt x="0" y="55"/>
                  </a:cubicBezTo>
                  <a:cubicBezTo>
                    <a:pt x="5" y="76"/>
                    <a:pt x="11" y="96"/>
                    <a:pt x="17" y="116"/>
                  </a:cubicBezTo>
                  <a:cubicBezTo>
                    <a:pt x="44" y="98"/>
                    <a:pt x="75" y="85"/>
                    <a:pt x="107" y="77"/>
                  </a:cubicBezTo>
                  <a:cubicBezTo>
                    <a:pt x="105" y="67"/>
                    <a:pt x="102" y="57"/>
                    <a:pt x="100" y="47"/>
                  </a:cubicBezTo>
                  <a:cubicBezTo>
                    <a:pt x="100" y="47"/>
                    <a:pt x="141" y="54"/>
                    <a:pt x="188" y="62"/>
                  </a:cubicBezTo>
                  <a:cubicBezTo>
                    <a:pt x="191" y="62"/>
                    <a:pt x="194" y="61"/>
                    <a:pt x="196" y="61"/>
                  </a:cubicBezTo>
                  <a:cubicBezTo>
                    <a:pt x="208" y="60"/>
                    <a:pt x="220" y="59"/>
                    <a:pt x="232" y="59"/>
                  </a:cubicBezTo>
                  <a:cubicBezTo>
                    <a:pt x="288" y="59"/>
                    <a:pt x="344" y="72"/>
                    <a:pt x="393" y="100"/>
                  </a:cubicBezTo>
                  <a:cubicBezTo>
                    <a:pt x="390" y="72"/>
                    <a:pt x="385" y="43"/>
                    <a:pt x="379" y="14"/>
                  </a:cubicBezTo>
                  <a:cubicBezTo>
                    <a:pt x="346" y="4"/>
                    <a:pt x="312" y="0"/>
                    <a:pt x="283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7" name="Freeform 603">
              <a:extLst>
                <a:ext uri="{FF2B5EF4-FFF2-40B4-BE49-F238E27FC236}">
                  <a16:creationId xmlns:a16="http://schemas.microsoft.com/office/drawing/2014/main" id="{7AC75865-ECAD-4BB6-AECD-C7787AF14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216" y="3663111"/>
              <a:ext cx="111125" cy="38100"/>
            </a:xfrm>
            <a:custGeom>
              <a:avLst/>
              <a:gdLst>
                <a:gd name="T0" fmla="*/ 0 w 88"/>
                <a:gd name="T1" fmla="*/ 0 h 30"/>
                <a:gd name="T2" fmla="*/ 7 w 88"/>
                <a:gd name="T3" fmla="*/ 30 h 30"/>
                <a:gd name="T4" fmla="*/ 88 w 88"/>
                <a:gd name="T5" fmla="*/ 15 h 30"/>
                <a:gd name="T6" fmla="*/ 0 w 88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" h="30">
                  <a:moveTo>
                    <a:pt x="0" y="0"/>
                  </a:moveTo>
                  <a:cubicBezTo>
                    <a:pt x="2" y="10"/>
                    <a:pt x="5" y="20"/>
                    <a:pt x="7" y="30"/>
                  </a:cubicBezTo>
                  <a:cubicBezTo>
                    <a:pt x="34" y="22"/>
                    <a:pt x="62" y="18"/>
                    <a:pt x="88" y="15"/>
                  </a:cubicBezTo>
                  <a:cubicBezTo>
                    <a:pt x="41" y="7"/>
                    <a:pt x="0" y="0"/>
                    <a:pt x="0" y="0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298" name="Group 297">
            <a:extLst>
              <a:ext uri="{FF2B5EF4-FFF2-40B4-BE49-F238E27FC236}">
                <a16:creationId xmlns:a16="http://schemas.microsoft.com/office/drawing/2014/main" id="{3830AE14-4811-43C1-A218-1096FA56A10D}"/>
              </a:ext>
            </a:extLst>
          </p:cNvPr>
          <p:cNvGrpSpPr/>
          <p:nvPr/>
        </p:nvGrpSpPr>
        <p:grpSpPr>
          <a:xfrm>
            <a:off x="8686800" y="252997"/>
            <a:ext cx="3605212" cy="4722563"/>
            <a:chOff x="907709" y="893708"/>
            <a:chExt cx="2263776" cy="2933700"/>
          </a:xfrm>
        </p:grpSpPr>
        <p:sp>
          <p:nvSpPr>
            <p:cNvPr id="299" name="Freeform 396">
              <a:extLst>
                <a:ext uri="{FF2B5EF4-FFF2-40B4-BE49-F238E27FC236}">
                  <a16:creationId xmlns:a16="http://schemas.microsoft.com/office/drawing/2014/main" id="{34A7CB65-A08D-4EEC-ABAD-2DB47F300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247" y="1754133"/>
              <a:ext cx="166688" cy="150812"/>
            </a:xfrm>
            <a:custGeom>
              <a:avLst/>
              <a:gdLst>
                <a:gd name="T0" fmla="*/ 61 w 131"/>
                <a:gd name="T1" fmla="*/ 1 h 118"/>
                <a:gd name="T2" fmla="*/ 8 w 131"/>
                <a:gd name="T3" fmla="*/ 14 h 118"/>
                <a:gd name="T4" fmla="*/ 5 w 131"/>
                <a:gd name="T5" fmla="*/ 20 h 118"/>
                <a:gd name="T6" fmla="*/ 3 w 131"/>
                <a:gd name="T7" fmla="*/ 20 h 118"/>
                <a:gd name="T8" fmla="*/ 2 w 131"/>
                <a:gd name="T9" fmla="*/ 26 h 118"/>
                <a:gd name="T10" fmla="*/ 4 w 131"/>
                <a:gd name="T11" fmla="*/ 27 h 118"/>
                <a:gd name="T12" fmla="*/ 4 w 131"/>
                <a:gd name="T13" fmla="*/ 28 h 118"/>
                <a:gd name="T14" fmla="*/ 39 w 131"/>
                <a:gd name="T15" fmla="*/ 64 h 118"/>
                <a:gd name="T16" fmla="*/ 75 w 131"/>
                <a:gd name="T17" fmla="*/ 115 h 118"/>
                <a:gd name="T18" fmla="*/ 77 w 131"/>
                <a:gd name="T19" fmla="*/ 116 h 118"/>
                <a:gd name="T20" fmla="*/ 61 w 131"/>
                <a:gd name="T21" fmla="*/ 73 h 118"/>
                <a:gd name="T22" fmla="*/ 37 w 131"/>
                <a:gd name="T23" fmla="*/ 44 h 118"/>
                <a:gd name="T24" fmla="*/ 113 w 131"/>
                <a:gd name="T25" fmla="*/ 92 h 118"/>
                <a:gd name="T26" fmla="*/ 114 w 131"/>
                <a:gd name="T27" fmla="*/ 89 h 118"/>
                <a:gd name="T28" fmla="*/ 39 w 131"/>
                <a:gd name="T29" fmla="*/ 31 h 118"/>
                <a:gd name="T30" fmla="*/ 67 w 131"/>
                <a:gd name="T31" fmla="*/ 36 h 118"/>
                <a:gd name="T32" fmla="*/ 129 w 131"/>
                <a:gd name="T33" fmla="*/ 65 h 118"/>
                <a:gd name="T34" fmla="*/ 130 w 131"/>
                <a:gd name="T35" fmla="*/ 61 h 118"/>
                <a:gd name="T36" fmla="*/ 39 w 131"/>
                <a:gd name="T37" fmla="*/ 16 h 118"/>
                <a:gd name="T38" fmla="*/ 59 w 131"/>
                <a:gd name="T39" fmla="*/ 14 h 118"/>
                <a:gd name="T40" fmla="*/ 113 w 131"/>
                <a:gd name="T41" fmla="*/ 24 h 118"/>
                <a:gd name="T42" fmla="*/ 114 w 131"/>
                <a:gd name="T43" fmla="*/ 20 h 118"/>
                <a:gd name="T44" fmla="*/ 61 w 131"/>
                <a:gd name="T45" fmla="*/ 1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1" h="118">
                  <a:moveTo>
                    <a:pt x="61" y="1"/>
                  </a:moveTo>
                  <a:cubicBezTo>
                    <a:pt x="43" y="2"/>
                    <a:pt x="24" y="5"/>
                    <a:pt x="8" y="14"/>
                  </a:cubicBezTo>
                  <a:cubicBezTo>
                    <a:pt x="6" y="15"/>
                    <a:pt x="5" y="18"/>
                    <a:pt x="5" y="20"/>
                  </a:cubicBezTo>
                  <a:cubicBezTo>
                    <a:pt x="4" y="20"/>
                    <a:pt x="4" y="20"/>
                    <a:pt x="3" y="20"/>
                  </a:cubicBezTo>
                  <a:cubicBezTo>
                    <a:pt x="1" y="19"/>
                    <a:pt x="0" y="25"/>
                    <a:pt x="2" y="26"/>
                  </a:cubicBezTo>
                  <a:cubicBezTo>
                    <a:pt x="2" y="26"/>
                    <a:pt x="3" y="26"/>
                    <a:pt x="4" y="27"/>
                  </a:cubicBezTo>
                  <a:cubicBezTo>
                    <a:pt x="4" y="27"/>
                    <a:pt x="4" y="28"/>
                    <a:pt x="4" y="28"/>
                  </a:cubicBezTo>
                  <a:cubicBezTo>
                    <a:pt x="14" y="41"/>
                    <a:pt x="28" y="51"/>
                    <a:pt x="39" y="64"/>
                  </a:cubicBezTo>
                  <a:cubicBezTo>
                    <a:pt x="50" y="76"/>
                    <a:pt x="77" y="97"/>
                    <a:pt x="75" y="115"/>
                  </a:cubicBezTo>
                  <a:cubicBezTo>
                    <a:pt x="75" y="117"/>
                    <a:pt x="76" y="118"/>
                    <a:pt x="77" y="116"/>
                  </a:cubicBezTo>
                  <a:cubicBezTo>
                    <a:pt x="81" y="102"/>
                    <a:pt x="68" y="84"/>
                    <a:pt x="61" y="73"/>
                  </a:cubicBezTo>
                  <a:cubicBezTo>
                    <a:pt x="54" y="63"/>
                    <a:pt x="46" y="53"/>
                    <a:pt x="37" y="44"/>
                  </a:cubicBezTo>
                  <a:cubicBezTo>
                    <a:pt x="64" y="57"/>
                    <a:pt x="90" y="72"/>
                    <a:pt x="113" y="92"/>
                  </a:cubicBezTo>
                  <a:cubicBezTo>
                    <a:pt x="114" y="92"/>
                    <a:pt x="115" y="90"/>
                    <a:pt x="114" y="89"/>
                  </a:cubicBezTo>
                  <a:cubicBezTo>
                    <a:pt x="96" y="64"/>
                    <a:pt x="69" y="44"/>
                    <a:pt x="39" y="31"/>
                  </a:cubicBezTo>
                  <a:cubicBezTo>
                    <a:pt x="49" y="32"/>
                    <a:pt x="58" y="34"/>
                    <a:pt x="67" y="36"/>
                  </a:cubicBezTo>
                  <a:cubicBezTo>
                    <a:pt x="89" y="42"/>
                    <a:pt x="111" y="52"/>
                    <a:pt x="129" y="65"/>
                  </a:cubicBezTo>
                  <a:cubicBezTo>
                    <a:pt x="131" y="65"/>
                    <a:pt x="131" y="62"/>
                    <a:pt x="130" y="61"/>
                  </a:cubicBezTo>
                  <a:cubicBezTo>
                    <a:pt x="110" y="40"/>
                    <a:pt x="73" y="17"/>
                    <a:pt x="39" y="16"/>
                  </a:cubicBezTo>
                  <a:cubicBezTo>
                    <a:pt x="46" y="15"/>
                    <a:pt x="52" y="15"/>
                    <a:pt x="59" y="14"/>
                  </a:cubicBezTo>
                  <a:cubicBezTo>
                    <a:pt x="78" y="11"/>
                    <a:pt x="95" y="19"/>
                    <a:pt x="113" y="24"/>
                  </a:cubicBezTo>
                  <a:cubicBezTo>
                    <a:pt x="114" y="24"/>
                    <a:pt x="115" y="21"/>
                    <a:pt x="114" y="20"/>
                  </a:cubicBezTo>
                  <a:cubicBezTo>
                    <a:pt x="95" y="10"/>
                    <a:pt x="83" y="0"/>
                    <a:pt x="61" y="1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0" name="Freeform 397">
              <a:extLst>
                <a:ext uri="{FF2B5EF4-FFF2-40B4-BE49-F238E27FC236}">
                  <a16:creationId xmlns:a16="http://schemas.microsoft.com/office/drawing/2014/main" id="{1C0FA304-54D9-4DF6-B252-9C3A01EDB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3597" y="1704920"/>
              <a:ext cx="122238" cy="84137"/>
            </a:xfrm>
            <a:custGeom>
              <a:avLst/>
              <a:gdLst>
                <a:gd name="T0" fmla="*/ 76 w 97"/>
                <a:gd name="T1" fmla="*/ 27 h 66"/>
                <a:gd name="T2" fmla="*/ 46 w 97"/>
                <a:gd name="T3" fmla="*/ 7 h 66"/>
                <a:gd name="T4" fmla="*/ 12 w 97"/>
                <a:gd name="T5" fmla="*/ 39 h 66"/>
                <a:gd name="T6" fmla="*/ 15 w 97"/>
                <a:gd name="T7" fmla="*/ 42 h 66"/>
                <a:gd name="T8" fmla="*/ 36 w 97"/>
                <a:gd name="T9" fmla="*/ 63 h 66"/>
                <a:gd name="T10" fmla="*/ 69 w 97"/>
                <a:gd name="T11" fmla="*/ 62 h 66"/>
                <a:gd name="T12" fmla="*/ 93 w 97"/>
                <a:gd name="T13" fmla="*/ 60 h 66"/>
                <a:gd name="T14" fmla="*/ 97 w 97"/>
                <a:gd name="T15" fmla="*/ 53 h 66"/>
                <a:gd name="T16" fmla="*/ 76 w 97"/>
                <a:gd name="T17" fmla="*/ 2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66">
                  <a:moveTo>
                    <a:pt x="76" y="27"/>
                  </a:moveTo>
                  <a:cubicBezTo>
                    <a:pt x="68" y="18"/>
                    <a:pt x="58" y="11"/>
                    <a:pt x="46" y="7"/>
                  </a:cubicBezTo>
                  <a:cubicBezTo>
                    <a:pt x="27" y="0"/>
                    <a:pt x="0" y="17"/>
                    <a:pt x="12" y="39"/>
                  </a:cubicBezTo>
                  <a:cubicBezTo>
                    <a:pt x="12" y="40"/>
                    <a:pt x="14" y="41"/>
                    <a:pt x="15" y="42"/>
                  </a:cubicBezTo>
                  <a:cubicBezTo>
                    <a:pt x="18" y="52"/>
                    <a:pt x="25" y="60"/>
                    <a:pt x="36" y="63"/>
                  </a:cubicBezTo>
                  <a:cubicBezTo>
                    <a:pt x="47" y="66"/>
                    <a:pt x="58" y="63"/>
                    <a:pt x="69" y="62"/>
                  </a:cubicBezTo>
                  <a:cubicBezTo>
                    <a:pt x="77" y="62"/>
                    <a:pt x="86" y="63"/>
                    <a:pt x="93" y="60"/>
                  </a:cubicBezTo>
                  <a:cubicBezTo>
                    <a:pt x="96" y="59"/>
                    <a:pt x="97" y="55"/>
                    <a:pt x="97" y="53"/>
                  </a:cubicBezTo>
                  <a:cubicBezTo>
                    <a:pt x="95" y="44"/>
                    <a:pt x="82" y="34"/>
                    <a:pt x="76" y="27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1" name="Freeform 398">
              <a:extLst>
                <a:ext uri="{FF2B5EF4-FFF2-40B4-BE49-F238E27FC236}">
                  <a16:creationId xmlns:a16="http://schemas.microsoft.com/office/drawing/2014/main" id="{24BDF54A-4609-4659-98CE-73AAA5DE1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7572" y="1712858"/>
              <a:ext cx="4763" cy="1587"/>
            </a:xfrm>
            <a:custGeom>
              <a:avLst/>
              <a:gdLst>
                <a:gd name="T0" fmla="*/ 0 w 4"/>
                <a:gd name="T1" fmla="*/ 0 h 1"/>
                <a:gd name="T2" fmla="*/ 0 w 4"/>
                <a:gd name="T3" fmla="*/ 0 h 1"/>
                <a:gd name="T4" fmla="*/ 3 w 4"/>
                <a:gd name="T5" fmla="*/ 1 h 1"/>
                <a:gd name="T6" fmla="*/ 4 w 4"/>
                <a:gd name="T7" fmla="*/ 1 h 1"/>
                <a:gd name="T8" fmla="*/ 3 w 4"/>
                <a:gd name="T9" fmla="*/ 1 h 1"/>
                <a:gd name="T10" fmla="*/ 0 w 4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FBD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2" name="Freeform 399">
              <a:extLst>
                <a:ext uri="{FF2B5EF4-FFF2-40B4-BE49-F238E27FC236}">
                  <a16:creationId xmlns:a16="http://schemas.microsoft.com/office/drawing/2014/main" id="{BC8BC76C-F9B3-4184-BD0B-BBFD195E7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8997" y="1712858"/>
              <a:ext cx="69850" cy="65087"/>
            </a:xfrm>
            <a:custGeom>
              <a:avLst/>
              <a:gdLst>
                <a:gd name="T0" fmla="*/ 22 w 55"/>
                <a:gd name="T1" fmla="*/ 0 h 51"/>
                <a:gd name="T2" fmla="*/ 37 w 55"/>
                <a:gd name="T3" fmla="*/ 23 h 51"/>
                <a:gd name="T4" fmla="*/ 0 w 55"/>
                <a:gd name="T5" fmla="*/ 47 h 51"/>
                <a:gd name="T6" fmla="*/ 3 w 55"/>
                <a:gd name="T7" fmla="*/ 50 h 51"/>
                <a:gd name="T8" fmla="*/ 11 w 55"/>
                <a:gd name="T9" fmla="*/ 51 h 51"/>
                <a:gd name="T10" fmla="*/ 49 w 55"/>
                <a:gd name="T11" fmla="*/ 21 h 51"/>
                <a:gd name="T12" fmla="*/ 45 w 55"/>
                <a:gd name="T13" fmla="*/ 12 h 51"/>
                <a:gd name="T14" fmla="*/ 26 w 55"/>
                <a:gd name="T15" fmla="*/ 1 h 51"/>
                <a:gd name="T16" fmla="*/ 25 w 55"/>
                <a:gd name="T17" fmla="*/ 1 h 51"/>
                <a:gd name="T18" fmla="*/ 22 w 55"/>
                <a:gd name="T1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51">
                  <a:moveTo>
                    <a:pt x="22" y="0"/>
                  </a:moveTo>
                  <a:cubicBezTo>
                    <a:pt x="29" y="7"/>
                    <a:pt x="34" y="15"/>
                    <a:pt x="37" y="23"/>
                  </a:cubicBezTo>
                  <a:cubicBezTo>
                    <a:pt x="41" y="35"/>
                    <a:pt x="20" y="43"/>
                    <a:pt x="0" y="47"/>
                  </a:cubicBezTo>
                  <a:cubicBezTo>
                    <a:pt x="1" y="48"/>
                    <a:pt x="2" y="49"/>
                    <a:pt x="3" y="50"/>
                  </a:cubicBezTo>
                  <a:cubicBezTo>
                    <a:pt x="5" y="50"/>
                    <a:pt x="8" y="51"/>
                    <a:pt x="11" y="51"/>
                  </a:cubicBezTo>
                  <a:cubicBezTo>
                    <a:pt x="29" y="51"/>
                    <a:pt x="55" y="40"/>
                    <a:pt x="49" y="21"/>
                  </a:cubicBezTo>
                  <a:cubicBezTo>
                    <a:pt x="48" y="18"/>
                    <a:pt x="47" y="15"/>
                    <a:pt x="45" y="12"/>
                  </a:cubicBezTo>
                  <a:cubicBezTo>
                    <a:pt x="40" y="8"/>
                    <a:pt x="33" y="4"/>
                    <a:pt x="26" y="1"/>
                  </a:cubicBezTo>
                  <a:cubicBezTo>
                    <a:pt x="26" y="1"/>
                    <a:pt x="26" y="1"/>
                    <a:pt x="25" y="1"/>
                  </a:cubicBezTo>
                  <a:cubicBezTo>
                    <a:pt x="24" y="0"/>
                    <a:pt x="23" y="0"/>
                    <a:pt x="22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3" name="Freeform 400">
              <a:extLst>
                <a:ext uri="{FF2B5EF4-FFF2-40B4-BE49-F238E27FC236}">
                  <a16:creationId xmlns:a16="http://schemas.microsoft.com/office/drawing/2014/main" id="{0A937C27-F8DC-46E8-B794-8BAE856D0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697" y="1674758"/>
              <a:ext cx="180975" cy="219075"/>
            </a:xfrm>
            <a:custGeom>
              <a:avLst/>
              <a:gdLst>
                <a:gd name="T0" fmla="*/ 64 w 144"/>
                <a:gd name="T1" fmla="*/ 11 h 173"/>
                <a:gd name="T2" fmla="*/ 64 w 144"/>
                <a:gd name="T3" fmla="*/ 80 h 173"/>
                <a:gd name="T4" fmla="*/ 4 w 144"/>
                <a:gd name="T5" fmla="*/ 124 h 173"/>
                <a:gd name="T6" fmla="*/ 6 w 144"/>
                <a:gd name="T7" fmla="*/ 136 h 173"/>
                <a:gd name="T8" fmla="*/ 74 w 144"/>
                <a:gd name="T9" fmla="*/ 162 h 173"/>
                <a:gd name="T10" fmla="*/ 82 w 144"/>
                <a:gd name="T11" fmla="*/ 86 h 173"/>
                <a:gd name="T12" fmla="*/ 98 w 144"/>
                <a:gd name="T13" fmla="*/ 76 h 173"/>
                <a:gd name="T14" fmla="*/ 127 w 144"/>
                <a:gd name="T15" fmla="*/ 35 h 173"/>
                <a:gd name="T16" fmla="*/ 64 w 144"/>
                <a:gd name="T17" fmla="*/ 11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173">
                  <a:moveTo>
                    <a:pt x="64" y="11"/>
                  </a:moveTo>
                  <a:cubicBezTo>
                    <a:pt x="49" y="23"/>
                    <a:pt x="60" y="61"/>
                    <a:pt x="64" y="80"/>
                  </a:cubicBezTo>
                  <a:cubicBezTo>
                    <a:pt x="44" y="94"/>
                    <a:pt x="24" y="108"/>
                    <a:pt x="4" y="124"/>
                  </a:cubicBezTo>
                  <a:cubicBezTo>
                    <a:pt x="0" y="127"/>
                    <a:pt x="2" y="133"/>
                    <a:pt x="6" y="136"/>
                  </a:cubicBezTo>
                  <a:cubicBezTo>
                    <a:pt x="14" y="143"/>
                    <a:pt x="64" y="173"/>
                    <a:pt x="74" y="162"/>
                  </a:cubicBezTo>
                  <a:cubicBezTo>
                    <a:pt x="91" y="143"/>
                    <a:pt x="84" y="113"/>
                    <a:pt x="82" y="86"/>
                  </a:cubicBezTo>
                  <a:cubicBezTo>
                    <a:pt x="87" y="83"/>
                    <a:pt x="93" y="79"/>
                    <a:pt x="98" y="76"/>
                  </a:cubicBezTo>
                  <a:cubicBezTo>
                    <a:pt x="108" y="70"/>
                    <a:pt x="144" y="50"/>
                    <a:pt x="127" y="35"/>
                  </a:cubicBezTo>
                  <a:cubicBezTo>
                    <a:pt x="117" y="26"/>
                    <a:pt x="77" y="0"/>
                    <a:pt x="64" y="11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4" name="Freeform 401">
              <a:extLst>
                <a:ext uri="{FF2B5EF4-FFF2-40B4-BE49-F238E27FC236}">
                  <a16:creationId xmlns:a16="http://schemas.microsoft.com/office/drawing/2014/main" id="{D571455D-82E0-4A96-B08C-314784C25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284" y="1784295"/>
              <a:ext cx="66675" cy="52387"/>
            </a:xfrm>
            <a:custGeom>
              <a:avLst/>
              <a:gdLst>
                <a:gd name="T0" fmla="*/ 53 w 53"/>
                <a:gd name="T1" fmla="*/ 0 h 42"/>
                <a:gd name="T2" fmla="*/ 53 w 53"/>
                <a:gd name="T3" fmla="*/ 0 h 42"/>
                <a:gd name="T4" fmla="*/ 2 w 53"/>
                <a:gd name="T5" fmla="*/ 38 h 42"/>
                <a:gd name="T6" fmla="*/ 0 w 53"/>
                <a:gd name="T7" fmla="*/ 42 h 42"/>
                <a:gd name="T8" fmla="*/ 2 w 53"/>
                <a:gd name="T9" fmla="*/ 38 h 42"/>
                <a:gd name="T10" fmla="*/ 53 w 53"/>
                <a:gd name="T1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42">
                  <a:moveTo>
                    <a:pt x="53" y="0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36" y="12"/>
                    <a:pt x="19" y="24"/>
                    <a:pt x="2" y="38"/>
                  </a:cubicBezTo>
                  <a:cubicBezTo>
                    <a:pt x="1" y="39"/>
                    <a:pt x="0" y="41"/>
                    <a:pt x="0" y="42"/>
                  </a:cubicBezTo>
                  <a:cubicBezTo>
                    <a:pt x="0" y="41"/>
                    <a:pt x="1" y="39"/>
                    <a:pt x="2" y="38"/>
                  </a:cubicBezTo>
                  <a:cubicBezTo>
                    <a:pt x="19" y="24"/>
                    <a:pt x="36" y="12"/>
                    <a:pt x="53" y="0"/>
                  </a:cubicBezTo>
                </a:path>
              </a:pathLst>
            </a:custGeom>
            <a:solidFill>
              <a:srgbClr val="DB7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5" name="Freeform 402">
              <a:extLst>
                <a:ext uri="{FF2B5EF4-FFF2-40B4-BE49-F238E27FC236}">
                  <a16:creationId xmlns:a16="http://schemas.microsoft.com/office/drawing/2014/main" id="{AB1D388B-2BFF-4A2D-B5C3-4C7335029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284" y="1690633"/>
              <a:ext cx="163513" cy="192087"/>
            </a:xfrm>
            <a:custGeom>
              <a:avLst/>
              <a:gdLst>
                <a:gd name="T0" fmla="*/ 61 w 129"/>
                <a:gd name="T1" fmla="*/ 0 h 152"/>
                <a:gd name="T2" fmla="*/ 62 w 129"/>
                <a:gd name="T3" fmla="*/ 68 h 152"/>
                <a:gd name="T4" fmla="*/ 62 w 129"/>
                <a:gd name="T5" fmla="*/ 68 h 152"/>
                <a:gd name="T6" fmla="*/ 62 w 129"/>
                <a:gd name="T7" fmla="*/ 68 h 152"/>
                <a:gd name="T8" fmla="*/ 53 w 129"/>
                <a:gd name="T9" fmla="*/ 74 h 152"/>
                <a:gd name="T10" fmla="*/ 2 w 129"/>
                <a:gd name="T11" fmla="*/ 112 h 152"/>
                <a:gd name="T12" fmla="*/ 0 w 129"/>
                <a:gd name="T13" fmla="*/ 116 h 152"/>
                <a:gd name="T14" fmla="*/ 0 w 129"/>
                <a:gd name="T15" fmla="*/ 119 h 152"/>
                <a:gd name="T16" fmla="*/ 10 w 129"/>
                <a:gd name="T17" fmla="*/ 111 h 152"/>
                <a:gd name="T18" fmla="*/ 44 w 129"/>
                <a:gd name="T19" fmla="*/ 86 h 152"/>
                <a:gd name="T20" fmla="*/ 54 w 129"/>
                <a:gd name="T21" fmla="*/ 83 h 152"/>
                <a:gd name="T22" fmla="*/ 69 w 129"/>
                <a:gd name="T23" fmla="*/ 98 h 152"/>
                <a:gd name="T24" fmla="*/ 57 w 129"/>
                <a:gd name="T25" fmla="*/ 143 h 152"/>
                <a:gd name="T26" fmla="*/ 45 w 129"/>
                <a:gd name="T27" fmla="*/ 147 h 152"/>
                <a:gd name="T28" fmla="*/ 65 w 129"/>
                <a:gd name="T29" fmla="*/ 152 h 152"/>
                <a:gd name="T30" fmla="*/ 72 w 129"/>
                <a:gd name="T31" fmla="*/ 150 h 152"/>
                <a:gd name="T32" fmla="*/ 83 w 129"/>
                <a:gd name="T33" fmla="*/ 115 h 152"/>
                <a:gd name="T34" fmla="*/ 80 w 129"/>
                <a:gd name="T35" fmla="*/ 74 h 152"/>
                <a:gd name="T36" fmla="*/ 80 w 129"/>
                <a:gd name="T37" fmla="*/ 74 h 152"/>
                <a:gd name="T38" fmla="*/ 80 w 129"/>
                <a:gd name="T39" fmla="*/ 74 h 152"/>
                <a:gd name="T40" fmla="*/ 96 w 129"/>
                <a:gd name="T41" fmla="*/ 64 h 152"/>
                <a:gd name="T42" fmla="*/ 129 w 129"/>
                <a:gd name="T43" fmla="*/ 32 h 152"/>
                <a:gd name="T44" fmla="*/ 125 w 129"/>
                <a:gd name="T45" fmla="*/ 23 h 152"/>
                <a:gd name="T46" fmla="*/ 125 w 129"/>
                <a:gd name="T47" fmla="*/ 23 h 152"/>
                <a:gd name="T48" fmla="*/ 109 w 129"/>
                <a:gd name="T49" fmla="*/ 12 h 152"/>
                <a:gd name="T50" fmla="*/ 113 w 129"/>
                <a:gd name="T51" fmla="*/ 29 h 152"/>
                <a:gd name="T52" fmla="*/ 81 w 129"/>
                <a:gd name="T53" fmla="*/ 63 h 152"/>
                <a:gd name="T54" fmla="*/ 75 w 129"/>
                <a:gd name="T55" fmla="*/ 64 h 152"/>
                <a:gd name="T56" fmla="*/ 58 w 129"/>
                <a:gd name="T57" fmla="*/ 35 h 152"/>
                <a:gd name="T58" fmla="*/ 61 w 129"/>
                <a:gd name="T59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9" h="152">
                  <a:moveTo>
                    <a:pt x="61" y="0"/>
                  </a:moveTo>
                  <a:cubicBezTo>
                    <a:pt x="47" y="12"/>
                    <a:pt x="59" y="49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59" y="70"/>
                    <a:pt x="56" y="72"/>
                    <a:pt x="53" y="74"/>
                  </a:cubicBezTo>
                  <a:cubicBezTo>
                    <a:pt x="36" y="86"/>
                    <a:pt x="19" y="98"/>
                    <a:pt x="2" y="112"/>
                  </a:cubicBezTo>
                  <a:cubicBezTo>
                    <a:pt x="1" y="113"/>
                    <a:pt x="0" y="115"/>
                    <a:pt x="0" y="116"/>
                  </a:cubicBezTo>
                  <a:cubicBezTo>
                    <a:pt x="0" y="117"/>
                    <a:pt x="0" y="118"/>
                    <a:pt x="0" y="119"/>
                  </a:cubicBezTo>
                  <a:cubicBezTo>
                    <a:pt x="3" y="116"/>
                    <a:pt x="6" y="113"/>
                    <a:pt x="10" y="111"/>
                  </a:cubicBezTo>
                  <a:cubicBezTo>
                    <a:pt x="21" y="103"/>
                    <a:pt x="32" y="93"/>
                    <a:pt x="44" y="86"/>
                  </a:cubicBezTo>
                  <a:cubicBezTo>
                    <a:pt x="48" y="84"/>
                    <a:pt x="51" y="83"/>
                    <a:pt x="54" y="83"/>
                  </a:cubicBezTo>
                  <a:cubicBezTo>
                    <a:pt x="62" y="83"/>
                    <a:pt x="67" y="88"/>
                    <a:pt x="69" y="98"/>
                  </a:cubicBezTo>
                  <a:cubicBezTo>
                    <a:pt x="72" y="112"/>
                    <a:pt x="73" y="135"/>
                    <a:pt x="57" y="143"/>
                  </a:cubicBezTo>
                  <a:cubicBezTo>
                    <a:pt x="53" y="145"/>
                    <a:pt x="49" y="146"/>
                    <a:pt x="45" y="147"/>
                  </a:cubicBezTo>
                  <a:cubicBezTo>
                    <a:pt x="52" y="150"/>
                    <a:pt x="60" y="152"/>
                    <a:pt x="65" y="152"/>
                  </a:cubicBezTo>
                  <a:cubicBezTo>
                    <a:pt x="68" y="152"/>
                    <a:pt x="71" y="151"/>
                    <a:pt x="72" y="150"/>
                  </a:cubicBezTo>
                  <a:cubicBezTo>
                    <a:pt x="81" y="140"/>
                    <a:pt x="83" y="128"/>
                    <a:pt x="83" y="115"/>
                  </a:cubicBezTo>
                  <a:cubicBezTo>
                    <a:pt x="83" y="102"/>
                    <a:pt x="81" y="88"/>
                    <a:pt x="80" y="74"/>
                  </a:cubicBezTo>
                  <a:cubicBezTo>
                    <a:pt x="80" y="74"/>
                    <a:pt x="80" y="74"/>
                    <a:pt x="80" y="74"/>
                  </a:cubicBezTo>
                  <a:cubicBezTo>
                    <a:pt x="80" y="74"/>
                    <a:pt x="80" y="74"/>
                    <a:pt x="80" y="74"/>
                  </a:cubicBezTo>
                  <a:cubicBezTo>
                    <a:pt x="85" y="71"/>
                    <a:pt x="91" y="67"/>
                    <a:pt x="96" y="64"/>
                  </a:cubicBezTo>
                  <a:cubicBezTo>
                    <a:pt x="104" y="59"/>
                    <a:pt x="129" y="45"/>
                    <a:pt x="129" y="32"/>
                  </a:cubicBezTo>
                  <a:cubicBezTo>
                    <a:pt x="129" y="29"/>
                    <a:pt x="128" y="26"/>
                    <a:pt x="125" y="23"/>
                  </a:cubicBezTo>
                  <a:cubicBezTo>
                    <a:pt x="125" y="23"/>
                    <a:pt x="125" y="23"/>
                    <a:pt x="125" y="23"/>
                  </a:cubicBezTo>
                  <a:cubicBezTo>
                    <a:pt x="122" y="20"/>
                    <a:pt x="116" y="16"/>
                    <a:pt x="109" y="12"/>
                  </a:cubicBezTo>
                  <a:cubicBezTo>
                    <a:pt x="112" y="17"/>
                    <a:pt x="114" y="22"/>
                    <a:pt x="113" y="29"/>
                  </a:cubicBezTo>
                  <a:cubicBezTo>
                    <a:pt x="110" y="43"/>
                    <a:pt x="95" y="57"/>
                    <a:pt x="81" y="63"/>
                  </a:cubicBezTo>
                  <a:cubicBezTo>
                    <a:pt x="79" y="64"/>
                    <a:pt x="77" y="64"/>
                    <a:pt x="75" y="64"/>
                  </a:cubicBezTo>
                  <a:cubicBezTo>
                    <a:pt x="62" y="64"/>
                    <a:pt x="59" y="45"/>
                    <a:pt x="58" y="35"/>
                  </a:cubicBezTo>
                  <a:cubicBezTo>
                    <a:pt x="58" y="25"/>
                    <a:pt x="56" y="10"/>
                    <a:pt x="61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6" name="Freeform 403">
              <a:extLst>
                <a:ext uri="{FF2B5EF4-FFF2-40B4-BE49-F238E27FC236}">
                  <a16:creationId xmlns:a16="http://schemas.microsoft.com/office/drawing/2014/main" id="{AC7E3923-85D0-41F4-85D8-6A78BFA84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584" y="1673170"/>
              <a:ext cx="182563" cy="106362"/>
            </a:xfrm>
            <a:custGeom>
              <a:avLst/>
              <a:gdLst>
                <a:gd name="T0" fmla="*/ 61 w 143"/>
                <a:gd name="T1" fmla="*/ 2 h 83"/>
                <a:gd name="T2" fmla="*/ 21 w 143"/>
                <a:gd name="T3" fmla="*/ 44 h 83"/>
                <a:gd name="T4" fmla="*/ 64 w 143"/>
                <a:gd name="T5" fmla="*/ 81 h 83"/>
                <a:gd name="T6" fmla="*/ 136 w 143"/>
                <a:gd name="T7" fmla="*/ 54 h 83"/>
                <a:gd name="T8" fmla="*/ 61 w 143"/>
                <a:gd name="T9" fmla="*/ 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83">
                  <a:moveTo>
                    <a:pt x="61" y="2"/>
                  </a:moveTo>
                  <a:cubicBezTo>
                    <a:pt x="43" y="0"/>
                    <a:pt x="0" y="24"/>
                    <a:pt x="21" y="44"/>
                  </a:cubicBezTo>
                  <a:cubicBezTo>
                    <a:pt x="20" y="67"/>
                    <a:pt x="41" y="79"/>
                    <a:pt x="64" y="81"/>
                  </a:cubicBezTo>
                  <a:cubicBezTo>
                    <a:pt x="74" y="83"/>
                    <a:pt x="143" y="75"/>
                    <a:pt x="136" y="54"/>
                  </a:cubicBezTo>
                  <a:cubicBezTo>
                    <a:pt x="127" y="26"/>
                    <a:pt x="89" y="4"/>
                    <a:pt x="61" y="2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7" name="Freeform 404">
              <a:extLst>
                <a:ext uri="{FF2B5EF4-FFF2-40B4-BE49-F238E27FC236}">
                  <a16:creationId xmlns:a16="http://schemas.microsoft.com/office/drawing/2014/main" id="{EA043E04-8037-4FE6-976F-C7992A519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4859" y="1685870"/>
              <a:ext cx="74613" cy="80962"/>
            </a:xfrm>
            <a:custGeom>
              <a:avLst/>
              <a:gdLst>
                <a:gd name="T0" fmla="*/ 40 w 59"/>
                <a:gd name="T1" fmla="*/ 0 h 63"/>
                <a:gd name="T2" fmla="*/ 33 w 59"/>
                <a:gd name="T3" fmla="*/ 7 h 63"/>
                <a:gd name="T4" fmla="*/ 42 w 59"/>
                <a:gd name="T5" fmla="*/ 38 h 63"/>
                <a:gd name="T6" fmla="*/ 0 w 59"/>
                <a:gd name="T7" fmla="*/ 59 h 63"/>
                <a:gd name="T8" fmla="*/ 5 w 59"/>
                <a:gd name="T9" fmla="*/ 63 h 63"/>
                <a:gd name="T10" fmla="*/ 6 w 59"/>
                <a:gd name="T11" fmla="*/ 63 h 63"/>
                <a:gd name="T12" fmla="*/ 42 w 59"/>
                <a:gd name="T13" fmla="*/ 47 h 63"/>
                <a:gd name="T14" fmla="*/ 52 w 59"/>
                <a:gd name="T15" fmla="*/ 19 h 63"/>
                <a:gd name="T16" fmla="*/ 40 w 59"/>
                <a:gd name="T1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63">
                  <a:moveTo>
                    <a:pt x="40" y="0"/>
                  </a:moveTo>
                  <a:cubicBezTo>
                    <a:pt x="38" y="2"/>
                    <a:pt x="35" y="5"/>
                    <a:pt x="33" y="7"/>
                  </a:cubicBezTo>
                  <a:cubicBezTo>
                    <a:pt x="40" y="15"/>
                    <a:pt x="52" y="29"/>
                    <a:pt x="42" y="38"/>
                  </a:cubicBezTo>
                  <a:cubicBezTo>
                    <a:pt x="32" y="47"/>
                    <a:pt x="15" y="54"/>
                    <a:pt x="0" y="59"/>
                  </a:cubicBezTo>
                  <a:cubicBezTo>
                    <a:pt x="1" y="60"/>
                    <a:pt x="3" y="62"/>
                    <a:pt x="5" y="63"/>
                  </a:cubicBezTo>
                  <a:cubicBezTo>
                    <a:pt x="5" y="63"/>
                    <a:pt x="6" y="63"/>
                    <a:pt x="6" y="63"/>
                  </a:cubicBezTo>
                  <a:cubicBezTo>
                    <a:pt x="18" y="63"/>
                    <a:pt x="32" y="54"/>
                    <a:pt x="42" y="47"/>
                  </a:cubicBezTo>
                  <a:cubicBezTo>
                    <a:pt x="54" y="40"/>
                    <a:pt x="59" y="33"/>
                    <a:pt x="52" y="19"/>
                  </a:cubicBezTo>
                  <a:cubicBezTo>
                    <a:pt x="48" y="12"/>
                    <a:pt x="45" y="6"/>
                    <a:pt x="40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8" name="Freeform 405">
              <a:extLst>
                <a:ext uri="{FF2B5EF4-FFF2-40B4-BE49-F238E27FC236}">
                  <a16:creationId xmlns:a16="http://schemas.microsoft.com/office/drawing/2014/main" id="{8AB943D5-082A-48FC-A5CF-547D83E13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9922" y="1620783"/>
              <a:ext cx="201613" cy="158750"/>
            </a:xfrm>
            <a:custGeom>
              <a:avLst/>
              <a:gdLst>
                <a:gd name="T0" fmla="*/ 31 w 160"/>
                <a:gd name="T1" fmla="*/ 23 h 125"/>
                <a:gd name="T2" fmla="*/ 2 w 160"/>
                <a:gd name="T3" fmla="*/ 64 h 125"/>
                <a:gd name="T4" fmla="*/ 13 w 160"/>
                <a:gd name="T5" fmla="*/ 81 h 125"/>
                <a:gd name="T6" fmla="*/ 94 w 160"/>
                <a:gd name="T7" fmla="*/ 114 h 125"/>
                <a:gd name="T8" fmla="*/ 149 w 160"/>
                <a:gd name="T9" fmla="*/ 90 h 125"/>
                <a:gd name="T10" fmla="*/ 138 w 160"/>
                <a:gd name="T11" fmla="*/ 56 h 125"/>
                <a:gd name="T12" fmla="*/ 31 w 160"/>
                <a:gd name="T13" fmla="*/ 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125">
                  <a:moveTo>
                    <a:pt x="31" y="23"/>
                  </a:moveTo>
                  <a:cubicBezTo>
                    <a:pt x="15" y="32"/>
                    <a:pt x="0" y="44"/>
                    <a:pt x="2" y="64"/>
                  </a:cubicBezTo>
                  <a:cubicBezTo>
                    <a:pt x="2" y="72"/>
                    <a:pt x="7" y="77"/>
                    <a:pt x="13" y="81"/>
                  </a:cubicBezTo>
                  <a:cubicBezTo>
                    <a:pt x="25" y="117"/>
                    <a:pt x="56" y="125"/>
                    <a:pt x="94" y="114"/>
                  </a:cubicBezTo>
                  <a:cubicBezTo>
                    <a:pt x="111" y="109"/>
                    <a:pt x="136" y="102"/>
                    <a:pt x="149" y="90"/>
                  </a:cubicBezTo>
                  <a:cubicBezTo>
                    <a:pt x="160" y="80"/>
                    <a:pt x="143" y="63"/>
                    <a:pt x="138" y="56"/>
                  </a:cubicBezTo>
                  <a:cubicBezTo>
                    <a:pt x="113" y="23"/>
                    <a:pt x="71" y="0"/>
                    <a:pt x="31" y="23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9" name="Freeform 406">
              <a:extLst>
                <a:ext uri="{FF2B5EF4-FFF2-40B4-BE49-F238E27FC236}">
                  <a16:creationId xmlns:a16="http://schemas.microsoft.com/office/drawing/2014/main" id="{7CB1D476-2E1E-4CE6-91EE-EBC3F9351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247" y="1638245"/>
              <a:ext cx="23813" cy="19050"/>
            </a:xfrm>
            <a:custGeom>
              <a:avLst/>
              <a:gdLst>
                <a:gd name="T0" fmla="*/ 16 w 19"/>
                <a:gd name="T1" fmla="*/ 0 h 15"/>
                <a:gd name="T2" fmla="*/ 0 w 19"/>
                <a:gd name="T3" fmla="*/ 2 h 15"/>
                <a:gd name="T4" fmla="*/ 7 w 19"/>
                <a:gd name="T5" fmla="*/ 15 h 15"/>
                <a:gd name="T6" fmla="*/ 19 w 19"/>
                <a:gd name="T7" fmla="*/ 4 h 15"/>
                <a:gd name="T8" fmla="*/ 16 w 19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5">
                  <a:moveTo>
                    <a:pt x="16" y="0"/>
                  </a:moveTo>
                  <a:cubicBezTo>
                    <a:pt x="11" y="0"/>
                    <a:pt x="5" y="0"/>
                    <a:pt x="0" y="2"/>
                  </a:cubicBezTo>
                  <a:cubicBezTo>
                    <a:pt x="2" y="7"/>
                    <a:pt x="5" y="11"/>
                    <a:pt x="7" y="15"/>
                  </a:cubicBezTo>
                  <a:cubicBezTo>
                    <a:pt x="11" y="12"/>
                    <a:pt x="15" y="8"/>
                    <a:pt x="19" y="4"/>
                  </a:cubicBezTo>
                  <a:cubicBezTo>
                    <a:pt x="18" y="3"/>
                    <a:pt x="17" y="1"/>
                    <a:pt x="16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0" name="Freeform 407">
              <a:extLst>
                <a:ext uri="{FF2B5EF4-FFF2-40B4-BE49-F238E27FC236}">
                  <a16:creationId xmlns:a16="http://schemas.microsoft.com/office/drawing/2014/main" id="{42C30FD5-3500-4A9C-9F0A-423EE9653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4972" y="1344558"/>
              <a:ext cx="336550" cy="454025"/>
            </a:xfrm>
            <a:custGeom>
              <a:avLst/>
              <a:gdLst>
                <a:gd name="T0" fmla="*/ 7 w 266"/>
                <a:gd name="T1" fmla="*/ 186 h 359"/>
                <a:gd name="T2" fmla="*/ 13 w 266"/>
                <a:gd name="T3" fmla="*/ 359 h 359"/>
                <a:gd name="T4" fmla="*/ 266 w 266"/>
                <a:gd name="T5" fmla="*/ 294 h 359"/>
                <a:gd name="T6" fmla="*/ 71 w 266"/>
                <a:gd name="T7" fmla="*/ 0 h 359"/>
                <a:gd name="T8" fmla="*/ 7 w 266"/>
                <a:gd name="T9" fmla="*/ 186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6" h="359">
                  <a:moveTo>
                    <a:pt x="7" y="186"/>
                  </a:moveTo>
                  <a:cubicBezTo>
                    <a:pt x="0" y="221"/>
                    <a:pt x="12" y="341"/>
                    <a:pt x="13" y="359"/>
                  </a:cubicBezTo>
                  <a:cubicBezTo>
                    <a:pt x="42" y="356"/>
                    <a:pt x="211" y="349"/>
                    <a:pt x="266" y="294"/>
                  </a:cubicBezTo>
                  <a:cubicBezTo>
                    <a:pt x="266" y="294"/>
                    <a:pt x="175" y="120"/>
                    <a:pt x="71" y="0"/>
                  </a:cubicBezTo>
                  <a:cubicBezTo>
                    <a:pt x="43" y="54"/>
                    <a:pt x="19" y="127"/>
                    <a:pt x="7" y="186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1" name="Freeform 408">
              <a:extLst>
                <a:ext uri="{FF2B5EF4-FFF2-40B4-BE49-F238E27FC236}">
                  <a16:creationId xmlns:a16="http://schemas.microsoft.com/office/drawing/2014/main" id="{9B359717-6545-4C19-8B87-569CACE20F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30059" y="1482670"/>
              <a:ext cx="131763" cy="312737"/>
            </a:xfrm>
            <a:custGeom>
              <a:avLst/>
              <a:gdLst>
                <a:gd name="T0" fmla="*/ 16 w 105"/>
                <a:gd name="T1" fmla="*/ 245 h 247"/>
                <a:gd name="T2" fmla="*/ 0 w 105"/>
                <a:gd name="T3" fmla="*/ 247 h 247"/>
                <a:gd name="T4" fmla="*/ 0 w 105"/>
                <a:gd name="T5" fmla="*/ 247 h 247"/>
                <a:gd name="T6" fmla="*/ 16 w 105"/>
                <a:gd name="T7" fmla="*/ 245 h 247"/>
                <a:gd name="T8" fmla="*/ 102 w 105"/>
                <a:gd name="T9" fmla="*/ 0 h 247"/>
                <a:gd name="T10" fmla="*/ 105 w 105"/>
                <a:gd name="T11" fmla="*/ 3 h 247"/>
                <a:gd name="T12" fmla="*/ 105 w 105"/>
                <a:gd name="T13" fmla="*/ 3 h 247"/>
                <a:gd name="T14" fmla="*/ 102 w 105"/>
                <a:gd name="T15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5" h="247">
                  <a:moveTo>
                    <a:pt x="16" y="245"/>
                  </a:moveTo>
                  <a:cubicBezTo>
                    <a:pt x="10" y="246"/>
                    <a:pt x="5" y="246"/>
                    <a:pt x="0" y="247"/>
                  </a:cubicBezTo>
                  <a:cubicBezTo>
                    <a:pt x="0" y="247"/>
                    <a:pt x="0" y="247"/>
                    <a:pt x="0" y="247"/>
                  </a:cubicBezTo>
                  <a:cubicBezTo>
                    <a:pt x="5" y="246"/>
                    <a:pt x="10" y="246"/>
                    <a:pt x="16" y="245"/>
                  </a:cubicBezTo>
                  <a:moveTo>
                    <a:pt x="102" y="0"/>
                  </a:moveTo>
                  <a:cubicBezTo>
                    <a:pt x="103" y="1"/>
                    <a:pt x="104" y="2"/>
                    <a:pt x="105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4" y="2"/>
                    <a:pt x="103" y="1"/>
                    <a:pt x="102" y="0"/>
                  </a:cubicBezTo>
                </a:path>
              </a:pathLst>
            </a:custGeom>
            <a:solidFill>
              <a:srgbClr val="FBD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2" name="Freeform 409">
              <a:extLst>
                <a:ext uri="{FF2B5EF4-FFF2-40B4-BE49-F238E27FC236}">
                  <a16:creationId xmlns:a16="http://schemas.microsoft.com/office/drawing/2014/main" id="{3F953FC8-B7D1-403D-939B-1851E0FC5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0059" y="1373133"/>
              <a:ext cx="131763" cy="422275"/>
            </a:xfrm>
            <a:custGeom>
              <a:avLst/>
              <a:gdLst>
                <a:gd name="T0" fmla="*/ 39 w 105"/>
                <a:gd name="T1" fmla="*/ 0 h 333"/>
                <a:gd name="T2" fmla="*/ 16 w 105"/>
                <a:gd name="T3" fmla="*/ 37 h 333"/>
                <a:gd name="T4" fmla="*/ 49 w 105"/>
                <a:gd name="T5" fmla="*/ 174 h 333"/>
                <a:gd name="T6" fmla="*/ 35 w 105"/>
                <a:gd name="T7" fmla="*/ 259 h 333"/>
                <a:gd name="T8" fmla="*/ 35 w 105"/>
                <a:gd name="T9" fmla="*/ 259 h 333"/>
                <a:gd name="T10" fmla="*/ 33 w 105"/>
                <a:gd name="T11" fmla="*/ 264 h 333"/>
                <a:gd name="T12" fmla="*/ 0 w 105"/>
                <a:gd name="T13" fmla="*/ 333 h 333"/>
                <a:gd name="T14" fmla="*/ 16 w 105"/>
                <a:gd name="T15" fmla="*/ 331 h 333"/>
                <a:gd name="T16" fmla="*/ 21 w 105"/>
                <a:gd name="T17" fmla="*/ 331 h 333"/>
                <a:gd name="T18" fmla="*/ 22 w 105"/>
                <a:gd name="T19" fmla="*/ 330 h 333"/>
                <a:gd name="T20" fmla="*/ 72 w 105"/>
                <a:gd name="T21" fmla="*/ 242 h 333"/>
                <a:gd name="T22" fmla="*/ 49 w 105"/>
                <a:gd name="T23" fmla="*/ 57 h 333"/>
                <a:gd name="T24" fmla="*/ 50 w 105"/>
                <a:gd name="T25" fmla="*/ 57 h 333"/>
                <a:gd name="T26" fmla="*/ 105 w 105"/>
                <a:gd name="T27" fmla="*/ 89 h 333"/>
                <a:gd name="T28" fmla="*/ 102 w 105"/>
                <a:gd name="T29" fmla="*/ 86 h 333"/>
                <a:gd name="T30" fmla="*/ 39 w 105"/>
                <a:gd name="T31" fmla="*/ 0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33">
                  <a:moveTo>
                    <a:pt x="39" y="0"/>
                  </a:moveTo>
                  <a:cubicBezTo>
                    <a:pt x="35" y="6"/>
                    <a:pt x="27" y="19"/>
                    <a:pt x="16" y="37"/>
                  </a:cubicBezTo>
                  <a:cubicBezTo>
                    <a:pt x="40" y="84"/>
                    <a:pt x="49" y="131"/>
                    <a:pt x="49" y="174"/>
                  </a:cubicBezTo>
                  <a:cubicBezTo>
                    <a:pt x="49" y="206"/>
                    <a:pt x="44" y="235"/>
                    <a:pt x="35" y="259"/>
                  </a:cubicBezTo>
                  <a:cubicBezTo>
                    <a:pt x="35" y="259"/>
                    <a:pt x="35" y="259"/>
                    <a:pt x="35" y="259"/>
                  </a:cubicBezTo>
                  <a:cubicBezTo>
                    <a:pt x="34" y="261"/>
                    <a:pt x="33" y="262"/>
                    <a:pt x="33" y="264"/>
                  </a:cubicBezTo>
                  <a:cubicBezTo>
                    <a:pt x="23" y="289"/>
                    <a:pt x="12" y="312"/>
                    <a:pt x="0" y="333"/>
                  </a:cubicBezTo>
                  <a:cubicBezTo>
                    <a:pt x="5" y="332"/>
                    <a:pt x="10" y="332"/>
                    <a:pt x="16" y="331"/>
                  </a:cubicBezTo>
                  <a:cubicBezTo>
                    <a:pt x="18" y="331"/>
                    <a:pt x="19" y="331"/>
                    <a:pt x="21" y="331"/>
                  </a:cubicBezTo>
                  <a:cubicBezTo>
                    <a:pt x="21" y="331"/>
                    <a:pt x="22" y="330"/>
                    <a:pt x="22" y="330"/>
                  </a:cubicBezTo>
                  <a:cubicBezTo>
                    <a:pt x="28" y="319"/>
                    <a:pt x="67" y="265"/>
                    <a:pt x="72" y="242"/>
                  </a:cubicBezTo>
                  <a:cubicBezTo>
                    <a:pt x="98" y="120"/>
                    <a:pt x="46" y="57"/>
                    <a:pt x="49" y="57"/>
                  </a:cubicBezTo>
                  <a:cubicBezTo>
                    <a:pt x="49" y="57"/>
                    <a:pt x="49" y="57"/>
                    <a:pt x="50" y="57"/>
                  </a:cubicBezTo>
                  <a:cubicBezTo>
                    <a:pt x="72" y="63"/>
                    <a:pt x="89" y="75"/>
                    <a:pt x="105" y="89"/>
                  </a:cubicBezTo>
                  <a:cubicBezTo>
                    <a:pt x="104" y="88"/>
                    <a:pt x="103" y="87"/>
                    <a:pt x="102" y="86"/>
                  </a:cubicBezTo>
                  <a:cubicBezTo>
                    <a:pt x="83" y="57"/>
                    <a:pt x="61" y="27"/>
                    <a:pt x="39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3" name="Freeform 410">
              <a:extLst>
                <a:ext uri="{FF2B5EF4-FFF2-40B4-BE49-F238E27FC236}">
                  <a16:creationId xmlns:a16="http://schemas.microsoft.com/office/drawing/2014/main" id="{27B0F6DE-E4FB-40B7-9E70-51FBDDD23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6509" y="2508195"/>
              <a:ext cx="142875" cy="174625"/>
            </a:xfrm>
            <a:custGeom>
              <a:avLst/>
              <a:gdLst>
                <a:gd name="T0" fmla="*/ 7 w 114"/>
                <a:gd name="T1" fmla="*/ 52 h 138"/>
                <a:gd name="T2" fmla="*/ 35 w 114"/>
                <a:gd name="T3" fmla="*/ 5 h 138"/>
                <a:gd name="T4" fmla="*/ 42 w 114"/>
                <a:gd name="T5" fmla="*/ 4 h 138"/>
                <a:gd name="T6" fmla="*/ 42 w 114"/>
                <a:gd name="T7" fmla="*/ 2 h 138"/>
                <a:gd name="T8" fmla="*/ 48 w 114"/>
                <a:gd name="T9" fmla="*/ 3 h 138"/>
                <a:gd name="T10" fmla="*/ 49 w 114"/>
                <a:gd name="T11" fmla="*/ 5 h 138"/>
                <a:gd name="T12" fmla="*/ 50 w 114"/>
                <a:gd name="T13" fmla="*/ 6 h 138"/>
                <a:gd name="T14" fmla="*/ 73 w 114"/>
                <a:gd name="T15" fmla="*/ 50 h 138"/>
                <a:gd name="T16" fmla="*/ 112 w 114"/>
                <a:gd name="T17" fmla="*/ 100 h 138"/>
                <a:gd name="T18" fmla="*/ 112 w 114"/>
                <a:gd name="T19" fmla="*/ 101 h 138"/>
                <a:gd name="T20" fmla="*/ 76 w 114"/>
                <a:gd name="T21" fmla="*/ 73 h 138"/>
                <a:gd name="T22" fmla="*/ 55 w 114"/>
                <a:gd name="T23" fmla="*/ 42 h 138"/>
                <a:gd name="T24" fmla="*/ 78 w 114"/>
                <a:gd name="T25" fmla="*/ 129 h 138"/>
                <a:gd name="T26" fmla="*/ 75 w 114"/>
                <a:gd name="T27" fmla="*/ 129 h 138"/>
                <a:gd name="T28" fmla="*/ 42 w 114"/>
                <a:gd name="T29" fmla="*/ 40 h 138"/>
                <a:gd name="T30" fmla="*/ 39 w 114"/>
                <a:gd name="T31" fmla="*/ 68 h 138"/>
                <a:gd name="T32" fmla="*/ 47 w 114"/>
                <a:gd name="T33" fmla="*/ 136 h 138"/>
                <a:gd name="T34" fmla="*/ 44 w 114"/>
                <a:gd name="T35" fmla="*/ 136 h 138"/>
                <a:gd name="T36" fmla="*/ 28 w 114"/>
                <a:gd name="T37" fmla="*/ 36 h 138"/>
                <a:gd name="T38" fmla="*/ 20 w 114"/>
                <a:gd name="T39" fmla="*/ 54 h 138"/>
                <a:gd name="T40" fmla="*/ 13 w 114"/>
                <a:gd name="T41" fmla="*/ 108 h 138"/>
                <a:gd name="T42" fmla="*/ 10 w 114"/>
                <a:gd name="T43" fmla="*/ 108 h 138"/>
                <a:gd name="T44" fmla="*/ 7 w 114"/>
                <a:gd name="T45" fmla="*/ 5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4" h="138">
                  <a:moveTo>
                    <a:pt x="7" y="52"/>
                  </a:moveTo>
                  <a:cubicBezTo>
                    <a:pt x="14" y="35"/>
                    <a:pt x="23" y="17"/>
                    <a:pt x="35" y="5"/>
                  </a:cubicBezTo>
                  <a:cubicBezTo>
                    <a:pt x="37" y="3"/>
                    <a:pt x="40" y="3"/>
                    <a:pt x="42" y="4"/>
                  </a:cubicBezTo>
                  <a:cubicBezTo>
                    <a:pt x="42" y="3"/>
                    <a:pt x="42" y="3"/>
                    <a:pt x="42" y="2"/>
                  </a:cubicBezTo>
                  <a:cubicBezTo>
                    <a:pt x="43" y="0"/>
                    <a:pt x="48" y="1"/>
                    <a:pt x="48" y="3"/>
                  </a:cubicBezTo>
                  <a:cubicBezTo>
                    <a:pt x="49" y="4"/>
                    <a:pt x="49" y="4"/>
                    <a:pt x="49" y="5"/>
                  </a:cubicBezTo>
                  <a:cubicBezTo>
                    <a:pt x="49" y="5"/>
                    <a:pt x="50" y="5"/>
                    <a:pt x="50" y="6"/>
                  </a:cubicBezTo>
                  <a:cubicBezTo>
                    <a:pt x="60" y="19"/>
                    <a:pt x="65" y="35"/>
                    <a:pt x="73" y="50"/>
                  </a:cubicBezTo>
                  <a:cubicBezTo>
                    <a:pt x="82" y="64"/>
                    <a:pt x="94" y="96"/>
                    <a:pt x="112" y="100"/>
                  </a:cubicBezTo>
                  <a:cubicBezTo>
                    <a:pt x="114" y="100"/>
                    <a:pt x="114" y="102"/>
                    <a:pt x="112" y="101"/>
                  </a:cubicBezTo>
                  <a:cubicBezTo>
                    <a:pt x="98" y="101"/>
                    <a:pt x="84" y="83"/>
                    <a:pt x="76" y="73"/>
                  </a:cubicBezTo>
                  <a:cubicBezTo>
                    <a:pt x="69" y="64"/>
                    <a:pt x="61" y="53"/>
                    <a:pt x="55" y="42"/>
                  </a:cubicBezTo>
                  <a:cubicBezTo>
                    <a:pt x="60" y="72"/>
                    <a:pt x="66" y="101"/>
                    <a:pt x="78" y="129"/>
                  </a:cubicBezTo>
                  <a:cubicBezTo>
                    <a:pt x="78" y="130"/>
                    <a:pt x="76" y="130"/>
                    <a:pt x="75" y="129"/>
                  </a:cubicBezTo>
                  <a:cubicBezTo>
                    <a:pt x="57" y="105"/>
                    <a:pt x="46" y="72"/>
                    <a:pt x="42" y="40"/>
                  </a:cubicBezTo>
                  <a:cubicBezTo>
                    <a:pt x="41" y="50"/>
                    <a:pt x="40" y="59"/>
                    <a:pt x="39" y="68"/>
                  </a:cubicBezTo>
                  <a:cubicBezTo>
                    <a:pt x="38" y="91"/>
                    <a:pt x="41" y="115"/>
                    <a:pt x="47" y="136"/>
                  </a:cubicBezTo>
                  <a:cubicBezTo>
                    <a:pt x="48" y="138"/>
                    <a:pt x="44" y="137"/>
                    <a:pt x="44" y="136"/>
                  </a:cubicBezTo>
                  <a:cubicBezTo>
                    <a:pt x="29" y="111"/>
                    <a:pt x="19" y="68"/>
                    <a:pt x="28" y="36"/>
                  </a:cubicBezTo>
                  <a:cubicBezTo>
                    <a:pt x="25" y="41"/>
                    <a:pt x="23" y="48"/>
                    <a:pt x="20" y="54"/>
                  </a:cubicBezTo>
                  <a:cubicBezTo>
                    <a:pt x="11" y="71"/>
                    <a:pt x="14" y="90"/>
                    <a:pt x="13" y="108"/>
                  </a:cubicBezTo>
                  <a:cubicBezTo>
                    <a:pt x="13" y="109"/>
                    <a:pt x="10" y="109"/>
                    <a:pt x="10" y="108"/>
                  </a:cubicBezTo>
                  <a:cubicBezTo>
                    <a:pt x="5" y="87"/>
                    <a:pt x="0" y="72"/>
                    <a:pt x="7" y="52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4" name="Freeform 411">
              <a:extLst>
                <a:ext uri="{FF2B5EF4-FFF2-40B4-BE49-F238E27FC236}">
                  <a16:creationId xmlns:a16="http://schemas.microsoft.com/office/drawing/2014/main" id="{63753DE5-9F95-44FD-A78A-ABDFF0F69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034" y="2376433"/>
              <a:ext cx="73025" cy="130175"/>
            </a:xfrm>
            <a:custGeom>
              <a:avLst/>
              <a:gdLst>
                <a:gd name="T0" fmla="*/ 29 w 58"/>
                <a:gd name="T1" fmla="*/ 102 h 103"/>
                <a:gd name="T2" fmla="*/ 37 w 58"/>
                <a:gd name="T3" fmla="*/ 101 h 103"/>
                <a:gd name="T4" fmla="*/ 47 w 58"/>
                <a:gd name="T5" fmla="*/ 78 h 103"/>
                <a:gd name="T6" fmla="*/ 57 w 58"/>
                <a:gd name="T7" fmla="*/ 48 h 103"/>
                <a:gd name="T8" fmla="*/ 43 w 58"/>
                <a:gd name="T9" fmla="*/ 21 h 103"/>
                <a:gd name="T10" fmla="*/ 41 w 58"/>
                <a:gd name="T11" fmla="*/ 17 h 103"/>
                <a:gd name="T12" fmla="*/ 1 w 58"/>
                <a:gd name="T13" fmla="*/ 40 h 103"/>
                <a:gd name="T14" fmla="*/ 11 w 58"/>
                <a:gd name="T15" fmla="*/ 75 h 103"/>
                <a:gd name="T16" fmla="*/ 29 w 58"/>
                <a:gd name="T17" fmla="*/ 10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103">
                  <a:moveTo>
                    <a:pt x="29" y="102"/>
                  </a:moveTo>
                  <a:cubicBezTo>
                    <a:pt x="32" y="103"/>
                    <a:pt x="35" y="103"/>
                    <a:pt x="37" y="101"/>
                  </a:cubicBezTo>
                  <a:cubicBezTo>
                    <a:pt x="42" y="95"/>
                    <a:pt x="44" y="86"/>
                    <a:pt x="47" y="78"/>
                  </a:cubicBezTo>
                  <a:cubicBezTo>
                    <a:pt x="51" y="68"/>
                    <a:pt x="57" y="59"/>
                    <a:pt x="57" y="48"/>
                  </a:cubicBezTo>
                  <a:cubicBezTo>
                    <a:pt x="58" y="36"/>
                    <a:pt x="52" y="27"/>
                    <a:pt x="43" y="21"/>
                  </a:cubicBezTo>
                  <a:cubicBezTo>
                    <a:pt x="43" y="20"/>
                    <a:pt x="43" y="18"/>
                    <a:pt x="41" y="17"/>
                  </a:cubicBezTo>
                  <a:cubicBezTo>
                    <a:pt x="24" y="0"/>
                    <a:pt x="0" y="20"/>
                    <a:pt x="1" y="40"/>
                  </a:cubicBezTo>
                  <a:cubicBezTo>
                    <a:pt x="1" y="52"/>
                    <a:pt x="5" y="64"/>
                    <a:pt x="11" y="75"/>
                  </a:cubicBezTo>
                  <a:cubicBezTo>
                    <a:pt x="15" y="83"/>
                    <a:pt x="21" y="98"/>
                    <a:pt x="29" y="102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5" name="Freeform 412">
              <a:extLst>
                <a:ext uri="{FF2B5EF4-FFF2-40B4-BE49-F238E27FC236}">
                  <a16:creationId xmlns:a16="http://schemas.microsoft.com/office/drawing/2014/main" id="{B50B6B93-7EDD-446D-85AE-33A45A1C36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77622" y="2427233"/>
              <a:ext cx="0" cy="1587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0 h 1"/>
                <a:gd name="T4" fmla="*/ 1 h 1"/>
                <a:gd name="T5" fmla="*/ 0 h 1"/>
                <a:gd name="T6" fmla="*/ 0 h 1"/>
                <a:gd name="T7" fmla="*/ 0 h 1"/>
                <a:gd name="T8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BD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6" name="Freeform 413">
              <a:extLst>
                <a:ext uri="{FF2B5EF4-FFF2-40B4-BE49-F238E27FC236}">
                  <a16:creationId xmlns:a16="http://schemas.microsoft.com/office/drawing/2014/main" id="{01518BAD-1EBC-4211-9473-ADB78AE3E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622" y="2414533"/>
              <a:ext cx="66675" cy="53975"/>
            </a:xfrm>
            <a:custGeom>
              <a:avLst/>
              <a:gdLst>
                <a:gd name="T0" fmla="*/ 51 w 53"/>
                <a:gd name="T1" fmla="*/ 0 h 42"/>
                <a:gd name="T2" fmla="*/ 23 w 53"/>
                <a:gd name="T3" fmla="*/ 30 h 42"/>
                <a:gd name="T4" fmla="*/ 17 w 53"/>
                <a:gd name="T5" fmla="*/ 28 h 42"/>
                <a:gd name="T6" fmla="*/ 0 w 53"/>
                <a:gd name="T7" fmla="*/ 7 h 42"/>
                <a:gd name="T8" fmla="*/ 0 w 53"/>
                <a:gd name="T9" fmla="*/ 10 h 42"/>
                <a:gd name="T10" fmla="*/ 0 w 53"/>
                <a:gd name="T11" fmla="*/ 10 h 42"/>
                <a:gd name="T12" fmla="*/ 0 w 53"/>
                <a:gd name="T13" fmla="*/ 10 h 42"/>
                <a:gd name="T14" fmla="*/ 0 w 53"/>
                <a:gd name="T15" fmla="*/ 10 h 42"/>
                <a:gd name="T16" fmla="*/ 0 w 53"/>
                <a:gd name="T17" fmla="*/ 11 h 42"/>
                <a:gd name="T18" fmla="*/ 0 w 53"/>
                <a:gd name="T19" fmla="*/ 11 h 42"/>
                <a:gd name="T20" fmla="*/ 0 w 53"/>
                <a:gd name="T21" fmla="*/ 11 h 42"/>
                <a:gd name="T22" fmla="*/ 5 w 53"/>
                <a:gd name="T23" fmla="*/ 33 h 42"/>
                <a:gd name="T24" fmla="*/ 12 w 53"/>
                <a:gd name="T25" fmla="*/ 39 h 42"/>
                <a:gd name="T26" fmla="*/ 21 w 53"/>
                <a:gd name="T27" fmla="*/ 42 h 42"/>
                <a:gd name="T28" fmla="*/ 53 w 53"/>
                <a:gd name="T29" fmla="*/ 3 h 42"/>
                <a:gd name="T30" fmla="*/ 51 w 53"/>
                <a:gd name="T3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3" h="42">
                  <a:moveTo>
                    <a:pt x="51" y="0"/>
                  </a:moveTo>
                  <a:cubicBezTo>
                    <a:pt x="43" y="15"/>
                    <a:pt x="32" y="30"/>
                    <a:pt x="23" y="30"/>
                  </a:cubicBezTo>
                  <a:cubicBezTo>
                    <a:pt x="21" y="30"/>
                    <a:pt x="19" y="30"/>
                    <a:pt x="17" y="28"/>
                  </a:cubicBezTo>
                  <a:cubicBezTo>
                    <a:pt x="10" y="23"/>
                    <a:pt x="4" y="16"/>
                    <a:pt x="0" y="7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9"/>
                    <a:pt x="2" y="26"/>
                    <a:pt x="5" y="33"/>
                  </a:cubicBezTo>
                  <a:cubicBezTo>
                    <a:pt x="7" y="35"/>
                    <a:pt x="9" y="37"/>
                    <a:pt x="12" y="39"/>
                  </a:cubicBezTo>
                  <a:cubicBezTo>
                    <a:pt x="15" y="41"/>
                    <a:pt x="18" y="42"/>
                    <a:pt x="21" y="42"/>
                  </a:cubicBezTo>
                  <a:cubicBezTo>
                    <a:pt x="37" y="42"/>
                    <a:pt x="52" y="19"/>
                    <a:pt x="53" y="3"/>
                  </a:cubicBezTo>
                  <a:cubicBezTo>
                    <a:pt x="53" y="2"/>
                    <a:pt x="52" y="1"/>
                    <a:pt x="51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7" name="Freeform 414">
              <a:extLst>
                <a:ext uri="{FF2B5EF4-FFF2-40B4-BE49-F238E27FC236}">
                  <a16:creationId xmlns:a16="http://schemas.microsoft.com/office/drawing/2014/main" id="{8FAAF9D1-6DB9-47F6-AEA2-781270847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709" y="2444695"/>
              <a:ext cx="214313" cy="144462"/>
            </a:xfrm>
            <a:custGeom>
              <a:avLst/>
              <a:gdLst>
                <a:gd name="T0" fmla="*/ 18 w 169"/>
                <a:gd name="T1" fmla="*/ 93 h 114"/>
                <a:gd name="T2" fmla="*/ 66 w 169"/>
                <a:gd name="T3" fmla="*/ 78 h 114"/>
                <a:gd name="T4" fmla="*/ 80 w 169"/>
                <a:gd name="T5" fmla="*/ 66 h 114"/>
                <a:gd name="T6" fmla="*/ 155 w 169"/>
                <a:gd name="T7" fmla="*/ 81 h 114"/>
                <a:gd name="T8" fmla="*/ 151 w 169"/>
                <a:gd name="T9" fmla="*/ 8 h 114"/>
                <a:gd name="T10" fmla="*/ 140 w 169"/>
                <a:gd name="T11" fmla="*/ 3 h 114"/>
                <a:gd name="T12" fmla="*/ 80 w 169"/>
                <a:gd name="T13" fmla="*/ 47 h 114"/>
                <a:gd name="T14" fmla="*/ 14 w 169"/>
                <a:gd name="T15" fmla="*/ 26 h 114"/>
                <a:gd name="T16" fmla="*/ 18 w 169"/>
                <a:gd name="T17" fmla="*/ 9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9" h="114">
                  <a:moveTo>
                    <a:pt x="18" y="93"/>
                  </a:moveTo>
                  <a:cubicBezTo>
                    <a:pt x="28" y="114"/>
                    <a:pt x="57" y="85"/>
                    <a:pt x="66" y="78"/>
                  </a:cubicBezTo>
                  <a:cubicBezTo>
                    <a:pt x="71" y="74"/>
                    <a:pt x="76" y="70"/>
                    <a:pt x="80" y="66"/>
                  </a:cubicBezTo>
                  <a:cubicBezTo>
                    <a:pt x="106" y="75"/>
                    <a:pt x="132" y="91"/>
                    <a:pt x="155" y="81"/>
                  </a:cubicBezTo>
                  <a:cubicBezTo>
                    <a:pt x="169" y="75"/>
                    <a:pt x="155" y="18"/>
                    <a:pt x="151" y="8"/>
                  </a:cubicBezTo>
                  <a:cubicBezTo>
                    <a:pt x="150" y="3"/>
                    <a:pt x="145" y="0"/>
                    <a:pt x="140" y="3"/>
                  </a:cubicBezTo>
                  <a:cubicBezTo>
                    <a:pt x="119" y="16"/>
                    <a:pt x="99" y="31"/>
                    <a:pt x="80" y="47"/>
                  </a:cubicBezTo>
                  <a:cubicBezTo>
                    <a:pt x="63" y="37"/>
                    <a:pt x="30" y="15"/>
                    <a:pt x="14" y="26"/>
                  </a:cubicBezTo>
                  <a:cubicBezTo>
                    <a:pt x="0" y="35"/>
                    <a:pt x="13" y="81"/>
                    <a:pt x="18" y="93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8" name="Freeform 415">
              <a:extLst>
                <a:ext uri="{FF2B5EF4-FFF2-40B4-BE49-F238E27FC236}">
                  <a16:creationId xmlns:a16="http://schemas.microsoft.com/office/drawing/2014/main" id="{70BDD5CD-28D1-4D0A-BB1A-DAD8592C1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122" y="2538358"/>
              <a:ext cx="15875" cy="6350"/>
            </a:xfrm>
            <a:custGeom>
              <a:avLst/>
              <a:gdLst>
                <a:gd name="T0" fmla="*/ 0 w 12"/>
                <a:gd name="T1" fmla="*/ 0 h 5"/>
                <a:gd name="T2" fmla="*/ 0 w 12"/>
                <a:gd name="T3" fmla="*/ 0 h 5"/>
                <a:gd name="T4" fmla="*/ 12 w 12"/>
                <a:gd name="T5" fmla="*/ 5 h 5"/>
                <a:gd name="T6" fmla="*/ 12 w 12"/>
                <a:gd name="T7" fmla="*/ 5 h 5"/>
                <a:gd name="T8" fmla="*/ 0 w 1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2"/>
                    <a:pt x="8" y="4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8" y="4"/>
                    <a:pt x="4" y="2"/>
                    <a:pt x="0" y="0"/>
                  </a:cubicBezTo>
                </a:path>
              </a:pathLst>
            </a:custGeom>
            <a:solidFill>
              <a:srgbClr val="DB7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9" name="Freeform 416">
              <a:extLst>
                <a:ext uri="{FF2B5EF4-FFF2-40B4-BE49-F238E27FC236}">
                  <a16:creationId xmlns:a16="http://schemas.microsoft.com/office/drawing/2014/main" id="{E9173414-42CB-4797-B0A2-B612A0FE97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96672" y="2530420"/>
              <a:ext cx="44450" cy="17462"/>
            </a:xfrm>
            <a:custGeom>
              <a:avLst/>
              <a:gdLst>
                <a:gd name="T0" fmla="*/ 0 w 36"/>
                <a:gd name="T1" fmla="*/ 13 h 14"/>
                <a:gd name="T2" fmla="*/ 0 w 36"/>
                <a:gd name="T3" fmla="*/ 14 h 14"/>
                <a:gd name="T4" fmla="*/ 0 w 36"/>
                <a:gd name="T5" fmla="*/ 13 h 14"/>
                <a:gd name="T6" fmla="*/ 1 w 36"/>
                <a:gd name="T7" fmla="*/ 13 h 14"/>
                <a:gd name="T8" fmla="*/ 1 w 36"/>
                <a:gd name="T9" fmla="*/ 13 h 14"/>
                <a:gd name="T10" fmla="*/ 1 w 36"/>
                <a:gd name="T11" fmla="*/ 13 h 14"/>
                <a:gd name="T12" fmla="*/ 1 w 36"/>
                <a:gd name="T13" fmla="*/ 12 h 14"/>
                <a:gd name="T14" fmla="*/ 1 w 36"/>
                <a:gd name="T15" fmla="*/ 13 h 14"/>
                <a:gd name="T16" fmla="*/ 1 w 36"/>
                <a:gd name="T17" fmla="*/ 12 h 14"/>
                <a:gd name="T18" fmla="*/ 2 w 36"/>
                <a:gd name="T19" fmla="*/ 12 h 14"/>
                <a:gd name="T20" fmla="*/ 2 w 36"/>
                <a:gd name="T21" fmla="*/ 12 h 14"/>
                <a:gd name="T22" fmla="*/ 2 w 36"/>
                <a:gd name="T23" fmla="*/ 12 h 14"/>
                <a:gd name="T24" fmla="*/ 3 w 36"/>
                <a:gd name="T25" fmla="*/ 11 h 14"/>
                <a:gd name="T26" fmla="*/ 3 w 36"/>
                <a:gd name="T27" fmla="*/ 11 h 14"/>
                <a:gd name="T28" fmla="*/ 3 w 36"/>
                <a:gd name="T29" fmla="*/ 11 h 14"/>
                <a:gd name="T30" fmla="*/ 22 w 36"/>
                <a:gd name="T31" fmla="*/ 0 h 14"/>
                <a:gd name="T32" fmla="*/ 36 w 36"/>
                <a:gd name="T33" fmla="*/ 6 h 14"/>
                <a:gd name="T34" fmla="*/ 36 w 36"/>
                <a:gd name="T35" fmla="*/ 6 h 14"/>
                <a:gd name="T36" fmla="*/ 22 w 36"/>
                <a:gd name="T3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" h="14">
                  <a:moveTo>
                    <a:pt x="0" y="13"/>
                  </a:move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0" y="13"/>
                    <a:pt x="0" y="13"/>
                  </a:cubicBezTo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12"/>
                  </a:moveTo>
                  <a:cubicBezTo>
                    <a:pt x="1" y="12"/>
                    <a:pt x="1" y="13"/>
                    <a:pt x="1" y="13"/>
                  </a:cubicBezTo>
                  <a:cubicBezTo>
                    <a:pt x="1" y="13"/>
                    <a:pt x="1" y="12"/>
                    <a:pt x="1" y="12"/>
                  </a:cubicBezTo>
                  <a:moveTo>
                    <a:pt x="2" y="12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moveTo>
                    <a:pt x="3" y="11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moveTo>
                    <a:pt x="22" y="0"/>
                  </a:moveTo>
                  <a:cubicBezTo>
                    <a:pt x="26" y="2"/>
                    <a:pt x="31" y="4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1" y="4"/>
                    <a:pt x="26" y="2"/>
                    <a:pt x="22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0" name="Freeform 417">
              <a:extLst>
                <a:ext uri="{FF2B5EF4-FFF2-40B4-BE49-F238E27FC236}">
                  <a16:creationId xmlns:a16="http://schemas.microsoft.com/office/drawing/2014/main" id="{629BD0C7-4D38-49FE-9582-70F476883F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39522" y="2563758"/>
              <a:ext cx="14288" cy="7937"/>
            </a:xfrm>
            <a:custGeom>
              <a:avLst/>
              <a:gdLst>
                <a:gd name="T0" fmla="*/ 12 w 12"/>
                <a:gd name="T1" fmla="*/ 7 h 7"/>
                <a:gd name="T2" fmla="*/ 11 w 12"/>
                <a:gd name="T3" fmla="*/ 7 h 7"/>
                <a:gd name="T4" fmla="*/ 11 w 12"/>
                <a:gd name="T5" fmla="*/ 7 h 7"/>
                <a:gd name="T6" fmla="*/ 12 w 12"/>
                <a:gd name="T7" fmla="*/ 7 h 7"/>
                <a:gd name="T8" fmla="*/ 0 w 12"/>
                <a:gd name="T9" fmla="*/ 0 h 7"/>
                <a:gd name="T10" fmla="*/ 11 w 12"/>
                <a:gd name="T11" fmla="*/ 7 h 7"/>
                <a:gd name="T12" fmla="*/ 0 w 12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7"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2" y="7"/>
                  </a:cubicBezTo>
                  <a:moveTo>
                    <a:pt x="0" y="0"/>
                  </a:moveTo>
                  <a:cubicBezTo>
                    <a:pt x="3" y="5"/>
                    <a:pt x="7" y="7"/>
                    <a:pt x="11" y="7"/>
                  </a:cubicBezTo>
                  <a:cubicBezTo>
                    <a:pt x="7" y="7"/>
                    <a:pt x="3" y="5"/>
                    <a:pt x="0" y="0"/>
                  </a:cubicBezTo>
                </a:path>
              </a:pathLst>
            </a:custGeom>
            <a:solidFill>
              <a:srgbClr val="DB7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1" name="Freeform 418">
              <a:extLst>
                <a:ext uri="{FF2B5EF4-FFF2-40B4-BE49-F238E27FC236}">
                  <a16:creationId xmlns:a16="http://schemas.microsoft.com/office/drawing/2014/main" id="{0113CAF0-F647-49D0-80AD-DD90B3DEE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1584" y="2447870"/>
              <a:ext cx="171450" cy="123825"/>
            </a:xfrm>
            <a:custGeom>
              <a:avLst/>
              <a:gdLst>
                <a:gd name="T0" fmla="*/ 131 w 135"/>
                <a:gd name="T1" fmla="*/ 0 h 98"/>
                <a:gd name="T2" fmla="*/ 128 w 135"/>
                <a:gd name="T3" fmla="*/ 1 h 98"/>
                <a:gd name="T4" fmla="*/ 128 w 135"/>
                <a:gd name="T5" fmla="*/ 1 h 98"/>
                <a:gd name="T6" fmla="*/ 76 w 135"/>
                <a:gd name="T7" fmla="*/ 38 h 98"/>
                <a:gd name="T8" fmla="*/ 68 w 135"/>
                <a:gd name="T9" fmla="*/ 45 h 98"/>
                <a:gd name="T10" fmla="*/ 68 w 135"/>
                <a:gd name="T11" fmla="*/ 45 h 98"/>
                <a:gd name="T12" fmla="*/ 13 w 135"/>
                <a:gd name="T13" fmla="*/ 21 h 98"/>
                <a:gd name="T14" fmla="*/ 3 w 135"/>
                <a:gd name="T15" fmla="*/ 23 h 98"/>
                <a:gd name="T16" fmla="*/ 7 w 135"/>
                <a:gd name="T17" fmla="*/ 23 h 98"/>
                <a:gd name="T18" fmla="*/ 38 w 135"/>
                <a:gd name="T19" fmla="*/ 31 h 98"/>
                <a:gd name="T20" fmla="*/ 57 w 135"/>
                <a:gd name="T21" fmla="*/ 61 h 98"/>
                <a:gd name="T22" fmla="*/ 19 w 135"/>
                <a:gd name="T23" fmla="*/ 81 h 98"/>
                <a:gd name="T24" fmla="*/ 16 w 135"/>
                <a:gd name="T25" fmla="*/ 81 h 98"/>
                <a:gd name="T26" fmla="*/ 0 w 135"/>
                <a:gd name="T27" fmla="*/ 73 h 98"/>
                <a:gd name="T28" fmla="*/ 6 w 135"/>
                <a:gd name="T29" fmla="*/ 91 h 98"/>
                <a:gd name="T30" fmla="*/ 6 w 135"/>
                <a:gd name="T31" fmla="*/ 91 h 98"/>
                <a:gd name="T32" fmla="*/ 17 w 135"/>
                <a:gd name="T33" fmla="*/ 98 h 98"/>
                <a:gd name="T34" fmla="*/ 17 w 135"/>
                <a:gd name="T35" fmla="*/ 98 h 98"/>
                <a:gd name="T36" fmla="*/ 18 w 135"/>
                <a:gd name="T37" fmla="*/ 98 h 98"/>
                <a:gd name="T38" fmla="*/ 51 w 135"/>
                <a:gd name="T39" fmla="*/ 79 h 98"/>
                <a:gd name="T40" fmla="*/ 51 w 135"/>
                <a:gd name="T41" fmla="*/ 78 h 98"/>
                <a:gd name="T42" fmla="*/ 52 w 135"/>
                <a:gd name="T43" fmla="*/ 78 h 98"/>
                <a:gd name="T44" fmla="*/ 52 w 135"/>
                <a:gd name="T45" fmla="*/ 78 h 98"/>
                <a:gd name="T46" fmla="*/ 52 w 135"/>
                <a:gd name="T47" fmla="*/ 78 h 98"/>
                <a:gd name="T48" fmla="*/ 52 w 135"/>
                <a:gd name="T49" fmla="*/ 77 h 98"/>
                <a:gd name="T50" fmla="*/ 53 w 135"/>
                <a:gd name="T51" fmla="*/ 77 h 98"/>
                <a:gd name="T52" fmla="*/ 53 w 135"/>
                <a:gd name="T53" fmla="*/ 77 h 98"/>
                <a:gd name="T54" fmla="*/ 54 w 135"/>
                <a:gd name="T55" fmla="*/ 76 h 98"/>
                <a:gd name="T56" fmla="*/ 54 w 135"/>
                <a:gd name="T57" fmla="*/ 76 h 98"/>
                <a:gd name="T58" fmla="*/ 54 w 135"/>
                <a:gd name="T59" fmla="*/ 76 h 98"/>
                <a:gd name="T60" fmla="*/ 68 w 135"/>
                <a:gd name="T61" fmla="*/ 64 h 98"/>
                <a:gd name="T62" fmla="*/ 69 w 135"/>
                <a:gd name="T63" fmla="*/ 64 h 98"/>
                <a:gd name="T64" fmla="*/ 70 w 135"/>
                <a:gd name="T65" fmla="*/ 64 h 98"/>
                <a:gd name="T66" fmla="*/ 72 w 135"/>
                <a:gd name="T67" fmla="*/ 65 h 98"/>
                <a:gd name="T68" fmla="*/ 72 w 135"/>
                <a:gd name="T69" fmla="*/ 65 h 98"/>
                <a:gd name="T70" fmla="*/ 73 w 135"/>
                <a:gd name="T71" fmla="*/ 65 h 98"/>
                <a:gd name="T72" fmla="*/ 87 w 135"/>
                <a:gd name="T73" fmla="*/ 71 h 98"/>
                <a:gd name="T74" fmla="*/ 99 w 135"/>
                <a:gd name="T75" fmla="*/ 76 h 98"/>
                <a:gd name="T76" fmla="*/ 106 w 135"/>
                <a:gd name="T77" fmla="*/ 66 h 98"/>
                <a:gd name="T78" fmla="*/ 94 w 135"/>
                <a:gd name="T79" fmla="*/ 60 h 98"/>
                <a:gd name="T80" fmla="*/ 91 w 135"/>
                <a:gd name="T81" fmla="*/ 33 h 98"/>
                <a:gd name="T82" fmla="*/ 124 w 135"/>
                <a:gd name="T83" fmla="*/ 7 h 98"/>
                <a:gd name="T84" fmla="*/ 135 w 135"/>
                <a:gd name="T85" fmla="*/ 1 h 98"/>
                <a:gd name="T86" fmla="*/ 131 w 135"/>
                <a:gd name="T87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5" h="98">
                  <a:moveTo>
                    <a:pt x="131" y="0"/>
                  </a:moveTo>
                  <a:cubicBezTo>
                    <a:pt x="130" y="0"/>
                    <a:pt x="129" y="0"/>
                    <a:pt x="128" y="1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10" y="12"/>
                    <a:pt x="93" y="25"/>
                    <a:pt x="76" y="38"/>
                  </a:cubicBezTo>
                  <a:cubicBezTo>
                    <a:pt x="74" y="40"/>
                    <a:pt x="71" y="42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54" y="37"/>
                    <a:pt x="30" y="21"/>
                    <a:pt x="13" y="21"/>
                  </a:cubicBezTo>
                  <a:cubicBezTo>
                    <a:pt x="9" y="21"/>
                    <a:pt x="6" y="21"/>
                    <a:pt x="3" y="23"/>
                  </a:cubicBezTo>
                  <a:cubicBezTo>
                    <a:pt x="4" y="23"/>
                    <a:pt x="6" y="23"/>
                    <a:pt x="7" y="23"/>
                  </a:cubicBezTo>
                  <a:cubicBezTo>
                    <a:pt x="17" y="23"/>
                    <a:pt x="29" y="28"/>
                    <a:pt x="38" y="31"/>
                  </a:cubicBezTo>
                  <a:cubicBezTo>
                    <a:pt x="49" y="35"/>
                    <a:pt x="69" y="47"/>
                    <a:pt x="57" y="61"/>
                  </a:cubicBezTo>
                  <a:cubicBezTo>
                    <a:pt x="49" y="72"/>
                    <a:pt x="33" y="81"/>
                    <a:pt x="19" y="81"/>
                  </a:cubicBezTo>
                  <a:cubicBezTo>
                    <a:pt x="18" y="81"/>
                    <a:pt x="17" y="81"/>
                    <a:pt x="16" y="81"/>
                  </a:cubicBezTo>
                  <a:cubicBezTo>
                    <a:pt x="9" y="80"/>
                    <a:pt x="4" y="77"/>
                    <a:pt x="0" y="73"/>
                  </a:cubicBezTo>
                  <a:cubicBezTo>
                    <a:pt x="2" y="81"/>
                    <a:pt x="5" y="87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9" y="96"/>
                    <a:pt x="13" y="98"/>
                    <a:pt x="17" y="98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98"/>
                    <a:pt x="17" y="98"/>
                    <a:pt x="18" y="98"/>
                  </a:cubicBezTo>
                  <a:cubicBezTo>
                    <a:pt x="29" y="98"/>
                    <a:pt x="43" y="86"/>
                    <a:pt x="51" y="79"/>
                  </a:cubicBezTo>
                  <a:cubicBezTo>
                    <a:pt x="51" y="79"/>
                    <a:pt x="51" y="78"/>
                    <a:pt x="51" y="78"/>
                  </a:cubicBezTo>
                  <a:cubicBezTo>
                    <a:pt x="51" y="78"/>
                    <a:pt x="51" y="78"/>
                    <a:pt x="52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2" y="78"/>
                    <a:pt x="52" y="77"/>
                    <a:pt x="52" y="77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3" y="76"/>
                    <a:pt x="54" y="76"/>
                    <a:pt x="54" y="76"/>
                  </a:cubicBezTo>
                  <a:cubicBezTo>
                    <a:pt x="54" y="76"/>
                    <a:pt x="54" y="76"/>
                    <a:pt x="54" y="76"/>
                  </a:cubicBezTo>
                  <a:cubicBezTo>
                    <a:pt x="54" y="76"/>
                    <a:pt x="54" y="76"/>
                    <a:pt x="54" y="76"/>
                  </a:cubicBezTo>
                  <a:cubicBezTo>
                    <a:pt x="59" y="72"/>
                    <a:pt x="64" y="68"/>
                    <a:pt x="68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4"/>
                    <a:pt x="70" y="64"/>
                    <a:pt x="70" y="64"/>
                  </a:cubicBezTo>
                  <a:cubicBezTo>
                    <a:pt x="71" y="64"/>
                    <a:pt x="71" y="65"/>
                    <a:pt x="72" y="65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72" y="65"/>
                    <a:pt x="72" y="65"/>
                    <a:pt x="73" y="65"/>
                  </a:cubicBezTo>
                  <a:cubicBezTo>
                    <a:pt x="77" y="67"/>
                    <a:pt x="82" y="69"/>
                    <a:pt x="87" y="71"/>
                  </a:cubicBezTo>
                  <a:cubicBezTo>
                    <a:pt x="91" y="73"/>
                    <a:pt x="95" y="75"/>
                    <a:pt x="99" y="76"/>
                  </a:cubicBezTo>
                  <a:cubicBezTo>
                    <a:pt x="102" y="73"/>
                    <a:pt x="104" y="69"/>
                    <a:pt x="106" y="66"/>
                  </a:cubicBezTo>
                  <a:cubicBezTo>
                    <a:pt x="102" y="64"/>
                    <a:pt x="98" y="62"/>
                    <a:pt x="94" y="60"/>
                  </a:cubicBezTo>
                  <a:cubicBezTo>
                    <a:pt x="82" y="53"/>
                    <a:pt x="81" y="42"/>
                    <a:pt x="91" y="33"/>
                  </a:cubicBezTo>
                  <a:cubicBezTo>
                    <a:pt x="101" y="23"/>
                    <a:pt x="114" y="15"/>
                    <a:pt x="124" y="7"/>
                  </a:cubicBezTo>
                  <a:cubicBezTo>
                    <a:pt x="128" y="5"/>
                    <a:pt x="131" y="3"/>
                    <a:pt x="135" y="1"/>
                  </a:cubicBezTo>
                  <a:cubicBezTo>
                    <a:pt x="134" y="0"/>
                    <a:pt x="133" y="0"/>
                    <a:pt x="131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2" name="Freeform 419">
              <a:extLst>
                <a:ext uri="{FF2B5EF4-FFF2-40B4-BE49-F238E27FC236}">
                  <a16:creationId xmlns:a16="http://schemas.microsoft.com/office/drawing/2014/main" id="{BA304CBD-7036-4987-AA4E-F3EE6B27E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6984" y="2274833"/>
              <a:ext cx="107950" cy="192087"/>
            </a:xfrm>
            <a:custGeom>
              <a:avLst/>
              <a:gdLst>
                <a:gd name="T0" fmla="*/ 33 w 85"/>
                <a:gd name="T1" fmla="*/ 139 h 152"/>
                <a:gd name="T2" fmla="*/ 81 w 85"/>
                <a:gd name="T3" fmla="*/ 78 h 152"/>
                <a:gd name="T4" fmla="*/ 59 w 85"/>
                <a:gd name="T5" fmla="*/ 27 h 152"/>
                <a:gd name="T6" fmla="*/ 6 w 85"/>
                <a:gd name="T7" fmla="*/ 52 h 152"/>
                <a:gd name="T8" fmla="*/ 33 w 85"/>
                <a:gd name="T9" fmla="*/ 13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152">
                  <a:moveTo>
                    <a:pt x="33" y="139"/>
                  </a:moveTo>
                  <a:cubicBezTo>
                    <a:pt x="51" y="152"/>
                    <a:pt x="79" y="89"/>
                    <a:pt x="81" y="78"/>
                  </a:cubicBezTo>
                  <a:cubicBezTo>
                    <a:pt x="85" y="56"/>
                    <a:pt x="80" y="32"/>
                    <a:pt x="59" y="27"/>
                  </a:cubicBezTo>
                  <a:cubicBezTo>
                    <a:pt x="45" y="0"/>
                    <a:pt x="10" y="34"/>
                    <a:pt x="6" y="52"/>
                  </a:cubicBezTo>
                  <a:cubicBezTo>
                    <a:pt x="0" y="79"/>
                    <a:pt x="10" y="122"/>
                    <a:pt x="33" y="139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3" name="Freeform 420">
              <a:extLst>
                <a:ext uri="{FF2B5EF4-FFF2-40B4-BE49-F238E27FC236}">
                  <a16:creationId xmlns:a16="http://schemas.microsoft.com/office/drawing/2014/main" id="{8F333FC9-835B-434F-A33C-33F403D98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3334" y="2330395"/>
              <a:ext cx="96838" cy="57150"/>
            </a:xfrm>
            <a:custGeom>
              <a:avLst/>
              <a:gdLst>
                <a:gd name="T0" fmla="*/ 73 w 76"/>
                <a:gd name="T1" fmla="*/ 0 h 45"/>
                <a:gd name="T2" fmla="*/ 41 w 76"/>
                <a:gd name="T3" fmla="*/ 34 h 45"/>
                <a:gd name="T4" fmla="*/ 36 w 76"/>
                <a:gd name="T5" fmla="*/ 36 h 45"/>
                <a:gd name="T6" fmla="*/ 12 w 76"/>
                <a:gd name="T7" fmla="*/ 13 h 45"/>
                <a:gd name="T8" fmla="*/ 4 w 76"/>
                <a:gd name="T9" fmla="*/ 0 h 45"/>
                <a:gd name="T10" fmla="*/ 1 w 76"/>
                <a:gd name="T11" fmla="*/ 7 h 45"/>
                <a:gd name="T12" fmla="*/ 1 w 76"/>
                <a:gd name="T13" fmla="*/ 7 h 45"/>
                <a:gd name="T14" fmla="*/ 1 w 76"/>
                <a:gd name="T15" fmla="*/ 8 h 45"/>
                <a:gd name="T16" fmla="*/ 1 w 76"/>
                <a:gd name="T17" fmla="*/ 8 h 45"/>
                <a:gd name="T18" fmla="*/ 1 w 76"/>
                <a:gd name="T19" fmla="*/ 8 h 45"/>
                <a:gd name="T20" fmla="*/ 0 w 76"/>
                <a:gd name="T21" fmla="*/ 14 h 45"/>
                <a:gd name="T22" fmla="*/ 20 w 76"/>
                <a:gd name="T23" fmla="*/ 38 h 45"/>
                <a:gd name="T24" fmla="*/ 34 w 76"/>
                <a:gd name="T25" fmla="*/ 45 h 45"/>
                <a:gd name="T26" fmla="*/ 50 w 76"/>
                <a:gd name="T27" fmla="*/ 37 h 45"/>
                <a:gd name="T28" fmla="*/ 76 w 76"/>
                <a:gd name="T29" fmla="*/ 7 h 45"/>
                <a:gd name="T30" fmla="*/ 73 w 76"/>
                <a:gd name="T3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6" h="45">
                  <a:moveTo>
                    <a:pt x="73" y="0"/>
                  </a:moveTo>
                  <a:cubicBezTo>
                    <a:pt x="64" y="13"/>
                    <a:pt x="53" y="28"/>
                    <a:pt x="41" y="34"/>
                  </a:cubicBezTo>
                  <a:cubicBezTo>
                    <a:pt x="39" y="35"/>
                    <a:pt x="37" y="36"/>
                    <a:pt x="36" y="36"/>
                  </a:cubicBezTo>
                  <a:cubicBezTo>
                    <a:pt x="25" y="36"/>
                    <a:pt x="17" y="20"/>
                    <a:pt x="12" y="13"/>
                  </a:cubicBezTo>
                  <a:cubicBezTo>
                    <a:pt x="9" y="9"/>
                    <a:pt x="7" y="5"/>
                    <a:pt x="4" y="0"/>
                  </a:cubicBezTo>
                  <a:cubicBezTo>
                    <a:pt x="3" y="3"/>
                    <a:pt x="2" y="5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10"/>
                    <a:pt x="0" y="12"/>
                    <a:pt x="0" y="14"/>
                  </a:cubicBezTo>
                  <a:cubicBezTo>
                    <a:pt x="6" y="22"/>
                    <a:pt x="13" y="31"/>
                    <a:pt x="20" y="38"/>
                  </a:cubicBezTo>
                  <a:cubicBezTo>
                    <a:pt x="25" y="43"/>
                    <a:pt x="29" y="45"/>
                    <a:pt x="34" y="45"/>
                  </a:cubicBezTo>
                  <a:cubicBezTo>
                    <a:pt x="39" y="45"/>
                    <a:pt x="44" y="42"/>
                    <a:pt x="50" y="37"/>
                  </a:cubicBezTo>
                  <a:cubicBezTo>
                    <a:pt x="59" y="30"/>
                    <a:pt x="72" y="19"/>
                    <a:pt x="76" y="7"/>
                  </a:cubicBezTo>
                  <a:cubicBezTo>
                    <a:pt x="75" y="4"/>
                    <a:pt x="74" y="2"/>
                    <a:pt x="73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4" name="Freeform 421">
              <a:extLst>
                <a:ext uri="{FF2B5EF4-FFF2-40B4-BE49-F238E27FC236}">
                  <a16:creationId xmlns:a16="http://schemas.microsoft.com/office/drawing/2014/main" id="{B2C1E0D8-45D4-43E7-B76F-D9E492956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4759" y="2176408"/>
              <a:ext cx="160338" cy="204787"/>
            </a:xfrm>
            <a:custGeom>
              <a:avLst/>
              <a:gdLst>
                <a:gd name="T0" fmla="*/ 34 w 126"/>
                <a:gd name="T1" fmla="*/ 134 h 162"/>
                <a:gd name="T2" fmla="*/ 63 w 126"/>
                <a:gd name="T3" fmla="*/ 155 h 162"/>
                <a:gd name="T4" fmla="*/ 103 w 126"/>
                <a:gd name="T5" fmla="*/ 110 h 162"/>
                <a:gd name="T6" fmla="*/ 95 w 126"/>
                <a:gd name="T7" fmla="*/ 23 h 162"/>
                <a:gd name="T8" fmla="*/ 82 w 126"/>
                <a:gd name="T9" fmla="*/ 7 h 162"/>
                <a:gd name="T10" fmla="*/ 34 w 126"/>
                <a:gd name="T11" fmla="*/ 22 h 162"/>
                <a:gd name="T12" fmla="*/ 34 w 126"/>
                <a:gd name="T13" fmla="*/ 134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6" h="162">
                  <a:moveTo>
                    <a:pt x="34" y="134"/>
                  </a:moveTo>
                  <a:cubicBezTo>
                    <a:pt x="39" y="142"/>
                    <a:pt x="50" y="162"/>
                    <a:pt x="63" y="155"/>
                  </a:cubicBezTo>
                  <a:cubicBezTo>
                    <a:pt x="79" y="146"/>
                    <a:pt x="93" y="125"/>
                    <a:pt x="103" y="110"/>
                  </a:cubicBezTo>
                  <a:cubicBezTo>
                    <a:pt x="124" y="77"/>
                    <a:pt x="126" y="45"/>
                    <a:pt x="95" y="23"/>
                  </a:cubicBezTo>
                  <a:cubicBezTo>
                    <a:pt x="93" y="16"/>
                    <a:pt x="89" y="10"/>
                    <a:pt x="82" y="7"/>
                  </a:cubicBezTo>
                  <a:cubicBezTo>
                    <a:pt x="64" y="0"/>
                    <a:pt x="48" y="10"/>
                    <a:pt x="34" y="22"/>
                  </a:cubicBezTo>
                  <a:cubicBezTo>
                    <a:pt x="0" y="54"/>
                    <a:pt x="10" y="101"/>
                    <a:pt x="34" y="134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5" name="Freeform 422">
              <a:extLst>
                <a:ext uri="{FF2B5EF4-FFF2-40B4-BE49-F238E27FC236}">
                  <a16:creationId xmlns:a16="http://schemas.microsoft.com/office/drawing/2014/main" id="{2DEA28BB-34CB-4C9D-B41A-3BEA23FC2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397" y="2222445"/>
              <a:ext cx="130175" cy="103187"/>
            </a:xfrm>
            <a:custGeom>
              <a:avLst/>
              <a:gdLst>
                <a:gd name="T0" fmla="*/ 7 w 102"/>
                <a:gd name="T1" fmla="*/ 0 h 81"/>
                <a:gd name="T2" fmla="*/ 0 w 102"/>
                <a:gd name="T3" fmla="*/ 15 h 81"/>
                <a:gd name="T4" fmla="*/ 36 w 102"/>
                <a:gd name="T5" fmla="*/ 58 h 81"/>
                <a:gd name="T6" fmla="*/ 54 w 102"/>
                <a:gd name="T7" fmla="*/ 81 h 81"/>
                <a:gd name="T8" fmla="*/ 102 w 102"/>
                <a:gd name="T9" fmla="*/ 25 h 81"/>
                <a:gd name="T10" fmla="*/ 99 w 102"/>
                <a:gd name="T11" fmla="*/ 9 h 81"/>
                <a:gd name="T12" fmla="*/ 54 w 102"/>
                <a:gd name="T13" fmla="*/ 50 h 81"/>
                <a:gd name="T14" fmla="*/ 7 w 102"/>
                <a:gd name="T1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2" h="81">
                  <a:moveTo>
                    <a:pt x="7" y="0"/>
                  </a:moveTo>
                  <a:cubicBezTo>
                    <a:pt x="4" y="5"/>
                    <a:pt x="1" y="10"/>
                    <a:pt x="0" y="15"/>
                  </a:cubicBezTo>
                  <a:cubicBezTo>
                    <a:pt x="12" y="29"/>
                    <a:pt x="24" y="44"/>
                    <a:pt x="36" y="58"/>
                  </a:cubicBezTo>
                  <a:cubicBezTo>
                    <a:pt x="41" y="64"/>
                    <a:pt x="47" y="73"/>
                    <a:pt x="54" y="81"/>
                  </a:cubicBezTo>
                  <a:cubicBezTo>
                    <a:pt x="75" y="66"/>
                    <a:pt x="94" y="46"/>
                    <a:pt x="102" y="25"/>
                  </a:cubicBezTo>
                  <a:cubicBezTo>
                    <a:pt x="102" y="19"/>
                    <a:pt x="101" y="14"/>
                    <a:pt x="99" y="9"/>
                  </a:cubicBezTo>
                  <a:cubicBezTo>
                    <a:pt x="85" y="27"/>
                    <a:pt x="69" y="42"/>
                    <a:pt x="54" y="50"/>
                  </a:cubicBezTo>
                  <a:cubicBezTo>
                    <a:pt x="54" y="50"/>
                    <a:pt x="35" y="31"/>
                    <a:pt x="7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6" name="Freeform 423">
              <a:extLst>
                <a:ext uri="{FF2B5EF4-FFF2-40B4-BE49-F238E27FC236}">
                  <a16:creationId xmlns:a16="http://schemas.microsoft.com/office/drawing/2014/main" id="{070C3356-FCE0-41B0-8F5C-B9FC4B93C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672" y="1923995"/>
              <a:ext cx="455613" cy="361950"/>
            </a:xfrm>
            <a:custGeom>
              <a:avLst/>
              <a:gdLst>
                <a:gd name="T0" fmla="*/ 197 w 360"/>
                <a:gd name="T1" fmla="*/ 6 h 285"/>
                <a:gd name="T2" fmla="*/ 360 w 360"/>
                <a:gd name="T3" fmla="*/ 63 h 285"/>
                <a:gd name="T4" fmla="*/ 222 w 360"/>
                <a:gd name="T5" fmla="*/ 285 h 285"/>
                <a:gd name="T6" fmla="*/ 0 w 360"/>
                <a:gd name="T7" fmla="*/ 11 h 285"/>
                <a:gd name="T8" fmla="*/ 197 w 360"/>
                <a:gd name="T9" fmla="*/ 6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285">
                  <a:moveTo>
                    <a:pt x="197" y="6"/>
                  </a:moveTo>
                  <a:cubicBezTo>
                    <a:pt x="232" y="10"/>
                    <a:pt x="343" y="57"/>
                    <a:pt x="360" y="63"/>
                  </a:cubicBezTo>
                  <a:cubicBezTo>
                    <a:pt x="348" y="90"/>
                    <a:pt x="291" y="249"/>
                    <a:pt x="222" y="285"/>
                  </a:cubicBezTo>
                  <a:cubicBezTo>
                    <a:pt x="222" y="285"/>
                    <a:pt x="83" y="146"/>
                    <a:pt x="0" y="11"/>
                  </a:cubicBezTo>
                  <a:cubicBezTo>
                    <a:pt x="60" y="1"/>
                    <a:pt x="137" y="0"/>
                    <a:pt x="197" y="6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7" name="Freeform 424">
              <a:extLst>
                <a:ext uri="{FF2B5EF4-FFF2-40B4-BE49-F238E27FC236}">
                  <a16:creationId xmlns:a16="http://schemas.microsoft.com/office/drawing/2014/main" id="{E55E2D97-BC71-47D0-B92D-D62DC616B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822" y="2030358"/>
              <a:ext cx="7938" cy="17462"/>
            </a:xfrm>
            <a:custGeom>
              <a:avLst/>
              <a:gdLst>
                <a:gd name="T0" fmla="*/ 6 w 6"/>
                <a:gd name="T1" fmla="*/ 0 h 14"/>
                <a:gd name="T2" fmla="*/ 6 w 6"/>
                <a:gd name="T3" fmla="*/ 0 h 14"/>
                <a:gd name="T4" fmla="*/ 0 w 6"/>
                <a:gd name="T5" fmla="*/ 14 h 14"/>
                <a:gd name="T6" fmla="*/ 6 w 6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4"/>
                    <a:pt x="2" y="9"/>
                    <a:pt x="0" y="14"/>
                  </a:cubicBezTo>
                  <a:cubicBezTo>
                    <a:pt x="2" y="9"/>
                    <a:pt x="4" y="4"/>
                    <a:pt x="6" y="0"/>
                  </a:cubicBezTo>
                </a:path>
              </a:pathLst>
            </a:custGeom>
            <a:solidFill>
              <a:srgbClr val="FBD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8" name="Freeform 425">
              <a:extLst>
                <a:ext uri="{FF2B5EF4-FFF2-40B4-BE49-F238E27FC236}">
                  <a16:creationId xmlns:a16="http://schemas.microsoft.com/office/drawing/2014/main" id="{72CC30BA-C097-4E1B-8D64-21CDBE9EC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5859" y="2030358"/>
              <a:ext cx="342900" cy="117475"/>
            </a:xfrm>
            <a:custGeom>
              <a:avLst/>
              <a:gdLst>
                <a:gd name="T0" fmla="*/ 270 w 270"/>
                <a:gd name="T1" fmla="*/ 0 h 93"/>
                <a:gd name="T2" fmla="*/ 149 w 270"/>
                <a:gd name="T3" fmla="*/ 38 h 93"/>
                <a:gd name="T4" fmla="*/ 143 w 270"/>
                <a:gd name="T5" fmla="*/ 38 h 93"/>
                <a:gd name="T6" fmla="*/ 40 w 270"/>
                <a:gd name="T7" fmla="*/ 14 h 93"/>
                <a:gd name="T8" fmla="*/ 0 w 270"/>
                <a:gd name="T9" fmla="*/ 42 h 93"/>
                <a:gd name="T10" fmla="*/ 41 w 270"/>
                <a:gd name="T11" fmla="*/ 93 h 93"/>
                <a:gd name="T12" fmla="*/ 32 w 270"/>
                <a:gd name="T13" fmla="*/ 56 h 93"/>
                <a:gd name="T14" fmla="*/ 38 w 270"/>
                <a:gd name="T15" fmla="*/ 50 h 93"/>
                <a:gd name="T16" fmla="*/ 39 w 270"/>
                <a:gd name="T17" fmla="*/ 50 h 93"/>
                <a:gd name="T18" fmla="*/ 145 w 270"/>
                <a:gd name="T19" fmla="*/ 71 h 93"/>
                <a:gd name="T20" fmla="*/ 155 w 270"/>
                <a:gd name="T21" fmla="*/ 71 h 93"/>
                <a:gd name="T22" fmla="*/ 263 w 270"/>
                <a:gd name="T23" fmla="*/ 18 h 93"/>
                <a:gd name="T24" fmla="*/ 264 w 270"/>
                <a:gd name="T25" fmla="*/ 14 h 93"/>
                <a:gd name="T26" fmla="*/ 270 w 270"/>
                <a:gd name="T27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0" h="93">
                  <a:moveTo>
                    <a:pt x="270" y="0"/>
                  </a:moveTo>
                  <a:cubicBezTo>
                    <a:pt x="202" y="34"/>
                    <a:pt x="149" y="38"/>
                    <a:pt x="149" y="38"/>
                  </a:cubicBezTo>
                  <a:cubicBezTo>
                    <a:pt x="149" y="38"/>
                    <a:pt x="147" y="38"/>
                    <a:pt x="143" y="38"/>
                  </a:cubicBezTo>
                  <a:cubicBezTo>
                    <a:pt x="128" y="38"/>
                    <a:pt x="88" y="36"/>
                    <a:pt x="40" y="14"/>
                  </a:cubicBezTo>
                  <a:cubicBezTo>
                    <a:pt x="27" y="24"/>
                    <a:pt x="13" y="33"/>
                    <a:pt x="0" y="42"/>
                  </a:cubicBezTo>
                  <a:cubicBezTo>
                    <a:pt x="13" y="60"/>
                    <a:pt x="27" y="77"/>
                    <a:pt x="41" y="93"/>
                  </a:cubicBezTo>
                  <a:cubicBezTo>
                    <a:pt x="36" y="81"/>
                    <a:pt x="32" y="69"/>
                    <a:pt x="32" y="56"/>
                  </a:cubicBezTo>
                  <a:cubicBezTo>
                    <a:pt x="32" y="52"/>
                    <a:pt x="35" y="50"/>
                    <a:pt x="38" y="50"/>
                  </a:cubicBezTo>
                  <a:cubicBezTo>
                    <a:pt x="38" y="50"/>
                    <a:pt x="39" y="50"/>
                    <a:pt x="39" y="50"/>
                  </a:cubicBezTo>
                  <a:cubicBezTo>
                    <a:pt x="74" y="56"/>
                    <a:pt x="109" y="71"/>
                    <a:pt x="145" y="71"/>
                  </a:cubicBezTo>
                  <a:cubicBezTo>
                    <a:pt x="148" y="71"/>
                    <a:pt x="152" y="71"/>
                    <a:pt x="155" y="71"/>
                  </a:cubicBezTo>
                  <a:cubicBezTo>
                    <a:pt x="196" y="67"/>
                    <a:pt x="234" y="47"/>
                    <a:pt x="263" y="18"/>
                  </a:cubicBezTo>
                  <a:cubicBezTo>
                    <a:pt x="263" y="16"/>
                    <a:pt x="264" y="15"/>
                    <a:pt x="264" y="14"/>
                  </a:cubicBezTo>
                  <a:cubicBezTo>
                    <a:pt x="266" y="9"/>
                    <a:pt x="268" y="4"/>
                    <a:pt x="270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9" name="Freeform 426">
              <a:extLst>
                <a:ext uri="{FF2B5EF4-FFF2-40B4-BE49-F238E27FC236}">
                  <a16:creationId xmlns:a16="http://schemas.microsoft.com/office/drawing/2014/main" id="{25497CF8-2B10-4B4F-B05E-23DA8C5F4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397" y="1723970"/>
              <a:ext cx="1843088" cy="1955800"/>
            </a:xfrm>
            <a:custGeom>
              <a:avLst/>
              <a:gdLst>
                <a:gd name="T0" fmla="*/ 281 w 1454"/>
                <a:gd name="T1" fmla="*/ 326 h 1545"/>
                <a:gd name="T2" fmla="*/ 0 w 1454"/>
                <a:gd name="T3" fmla="*/ 1312 h 1545"/>
                <a:gd name="T4" fmla="*/ 311 w 1454"/>
                <a:gd name="T5" fmla="*/ 1392 h 1545"/>
                <a:gd name="T6" fmla="*/ 894 w 1454"/>
                <a:gd name="T7" fmla="*/ 1141 h 1545"/>
                <a:gd name="T8" fmla="*/ 1361 w 1454"/>
                <a:gd name="T9" fmla="*/ 804 h 1545"/>
                <a:gd name="T10" fmla="*/ 1454 w 1454"/>
                <a:gd name="T11" fmla="*/ 670 h 1545"/>
                <a:gd name="T12" fmla="*/ 592 w 1454"/>
                <a:gd name="T13" fmla="*/ 0 h 1545"/>
                <a:gd name="T14" fmla="*/ 281 w 1454"/>
                <a:gd name="T15" fmla="*/ 326 h 1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54" h="1545">
                  <a:moveTo>
                    <a:pt x="281" y="326"/>
                  </a:moveTo>
                  <a:cubicBezTo>
                    <a:pt x="281" y="326"/>
                    <a:pt x="308" y="988"/>
                    <a:pt x="0" y="1312"/>
                  </a:cubicBezTo>
                  <a:cubicBezTo>
                    <a:pt x="0" y="1312"/>
                    <a:pt x="117" y="1239"/>
                    <a:pt x="311" y="1392"/>
                  </a:cubicBezTo>
                  <a:cubicBezTo>
                    <a:pt x="505" y="1545"/>
                    <a:pt x="594" y="1193"/>
                    <a:pt x="894" y="1141"/>
                  </a:cubicBezTo>
                  <a:cubicBezTo>
                    <a:pt x="1194" y="1089"/>
                    <a:pt x="1337" y="986"/>
                    <a:pt x="1361" y="804"/>
                  </a:cubicBezTo>
                  <a:cubicBezTo>
                    <a:pt x="1361" y="804"/>
                    <a:pt x="1388" y="686"/>
                    <a:pt x="1454" y="670"/>
                  </a:cubicBezTo>
                  <a:cubicBezTo>
                    <a:pt x="1454" y="670"/>
                    <a:pt x="701" y="31"/>
                    <a:pt x="592" y="0"/>
                  </a:cubicBezTo>
                  <a:cubicBezTo>
                    <a:pt x="281" y="326"/>
                    <a:pt x="281" y="326"/>
                    <a:pt x="281" y="326"/>
                  </a:cubicBezTo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0" name="Freeform 427">
              <a:extLst>
                <a:ext uri="{FF2B5EF4-FFF2-40B4-BE49-F238E27FC236}">
                  <a16:creationId xmlns:a16="http://schemas.microsoft.com/office/drawing/2014/main" id="{872A6BFE-3CF7-47A4-B99F-06958DF74E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80797" y="2136720"/>
              <a:ext cx="947738" cy="1042987"/>
            </a:xfrm>
            <a:custGeom>
              <a:avLst/>
              <a:gdLst>
                <a:gd name="T0" fmla="*/ 748 w 748"/>
                <a:gd name="T1" fmla="*/ 820 h 824"/>
                <a:gd name="T2" fmla="*/ 733 w 748"/>
                <a:gd name="T3" fmla="*/ 824 h 824"/>
                <a:gd name="T4" fmla="*/ 733 w 748"/>
                <a:gd name="T5" fmla="*/ 824 h 824"/>
                <a:gd name="T6" fmla="*/ 748 w 748"/>
                <a:gd name="T7" fmla="*/ 820 h 824"/>
                <a:gd name="T8" fmla="*/ 748 w 748"/>
                <a:gd name="T9" fmla="*/ 820 h 824"/>
                <a:gd name="T10" fmla="*/ 108 w 748"/>
                <a:gd name="T11" fmla="*/ 515 h 824"/>
                <a:gd name="T12" fmla="*/ 0 w 748"/>
                <a:gd name="T13" fmla="*/ 815 h 824"/>
                <a:gd name="T14" fmla="*/ 0 w 748"/>
                <a:gd name="T15" fmla="*/ 815 h 824"/>
                <a:gd name="T16" fmla="*/ 108 w 748"/>
                <a:gd name="T17" fmla="*/ 515 h 824"/>
                <a:gd name="T18" fmla="*/ 108 w 748"/>
                <a:gd name="T19" fmla="*/ 515 h 824"/>
                <a:gd name="T20" fmla="*/ 108 w 748"/>
                <a:gd name="T21" fmla="*/ 515 h 824"/>
                <a:gd name="T22" fmla="*/ 108 w 748"/>
                <a:gd name="T23" fmla="*/ 515 h 824"/>
                <a:gd name="T24" fmla="*/ 108 w 748"/>
                <a:gd name="T25" fmla="*/ 514 h 824"/>
                <a:gd name="T26" fmla="*/ 108 w 748"/>
                <a:gd name="T27" fmla="*/ 514 h 824"/>
                <a:gd name="T28" fmla="*/ 108 w 748"/>
                <a:gd name="T29" fmla="*/ 514 h 824"/>
                <a:gd name="T30" fmla="*/ 161 w 748"/>
                <a:gd name="T31" fmla="*/ 1 h 824"/>
                <a:gd name="T32" fmla="*/ 161 w 748"/>
                <a:gd name="T33" fmla="*/ 1 h 824"/>
                <a:gd name="T34" fmla="*/ 161 w 748"/>
                <a:gd name="T35" fmla="*/ 1 h 824"/>
                <a:gd name="T36" fmla="*/ 161 w 748"/>
                <a:gd name="T37" fmla="*/ 0 h 824"/>
                <a:gd name="T38" fmla="*/ 161 w 748"/>
                <a:gd name="T39" fmla="*/ 0 h 824"/>
                <a:gd name="T40" fmla="*/ 161 w 748"/>
                <a:gd name="T41" fmla="*/ 0 h 824"/>
                <a:gd name="T42" fmla="*/ 161 w 748"/>
                <a:gd name="T43" fmla="*/ 0 h 824"/>
                <a:gd name="T44" fmla="*/ 161 w 748"/>
                <a:gd name="T45" fmla="*/ 0 h 824"/>
                <a:gd name="T46" fmla="*/ 161 w 748"/>
                <a:gd name="T47" fmla="*/ 0 h 824"/>
                <a:gd name="T48" fmla="*/ 161 w 748"/>
                <a:gd name="T49" fmla="*/ 0 h 824"/>
                <a:gd name="T50" fmla="*/ 161 w 748"/>
                <a:gd name="T51" fmla="*/ 0 h 824"/>
                <a:gd name="T52" fmla="*/ 161 w 748"/>
                <a:gd name="T53" fmla="*/ 0 h 824"/>
                <a:gd name="T54" fmla="*/ 161 w 748"/>
                <a:gd name="T55" fmla="*/ 0 h 824"/>
                <a:gd name="T56" fmla="*/ 161 w 748"/>
                <a:gd name="T57" fmla="*/ 0 h 824"/>
                <a:gd name="T58" fmla="*/ 161 w 748"/>
                <a:gd name="T59" fmla="*/ 0 h 824"/>
                <a:gd name="T60" fmla="*/ 161 w 748"/>
                <a:gd name="T61" fmla="*/ 0 h 824"/>
                <a:gd name="T62" fmla="*/ 161 w 748"/>
                <a:gd name="T63" fmla="*/ 0 h 824"/>
                <a:gd name="T64" fmla="*/ 161 w 748"/>
                <a:gd name="T65" fmla="*/ 0 h 824"/>
                <a:gd name="T66" fmla="*/ 161 w 748"/>
                <a:gd name="T67" fmla="*/ 0 h 824"/>
                <a:gd name="T68" fmla="*/ 161 w 748"/>
                <a:gd name="T69" fmla="*/ 0 h 824"/>
                <a:gd name="T70" fmla="*/ 161 w 748"/>
                <a:gd name="T71" fmla="*/ 0 h 824"/>
                <a:gd name="T72" fmla="*/ 161 w 748"/>
                <a:gd name="T73" fmla="*/ 0 h 824"/>
                <a:gd name="T74" fmla="*/ 161 w 748"/>
                <a:gd name="T75" fmla="*/ 0 h 824"/>
                <a:gd name="T76" fmla="*/ 161 w 748"/>
                <a:gd name="T77" fmla="*/ 0 h 824"/>
                <a:gd name="T78" fmla="*/ 161 w 748"/>
                <a:gd name="T79" fmla="*/ 0 h 824"/>
                <a:gd name="T80" fmla="*/ 161 w 748"/>
                <a:gd name="T81" fmla="*/ 0 h 824"/>
                <a:gd name="T82" fmla="*/ 161 w 748"/>
                <a:gd name="T83" fmla="*/ 0 h 8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48" h="824">
                  <a:moveTo>
                    <a:pt x="748" y="820"/>
                  </a:moveTo>
                  <a:cubicBezTo>
                    <a:pt x="743" y="821"/>
                    <a:pt x="738" y="823"/>
                    <a:pt x="733" y="824"/>
                  </a:cubicBezTo>
                  <a:cubicBezTo>
                    <a:pt x="733" y="824"/>
                    <a:pt x="733" y="824"/>
                    <a:pt x="733" y="824"/>
                  </a:cubicBezTo>
                  <a:cubicBezTo>
                    <a:pt x="738" y="823"/>
                    <a:pt x="743" y="821"/>
                    <a:pt x="748" y="820"/>
                  </a:cubicBezTo>
                  <a:cubicBezTo>
                    <a:pt x="748" y="820"/>
                    <a:pt x="748" y="820"/>
                    <a:pt x="748" y="820"/>
                  </a:cubicBezTo>
                  <a:moveTo>
                    <a:pt x="108" y="515"/>
                  </a:moveTo>
                  <a:cubicBezTo>
                    <a:pt x="84" y="617"/>
                    <a:pt x="50" y="721"/>
                    <a:pt x="0" y="815"/>
                  </a:cubicBezTo>
                  <a:cubicBezTo>
                    <a:pt x="0" y="815"/>
                    <a:pt x="0" y="815"/>
                    <a:pt x="0" y="815"/>
                  </a:cubicBezTo>
                  <a:cubicBezTo>
                    <a:pt x="50" y="721"/>
                    <a:pt x="84" y="617"/>
                    <a:pt x="108" y="515"/>
                  </a:cubicBezTo>
                  <a:moveTo>
                    <a:pt x="108" y="515"/>
                  </a:moveTo>
                  <a:cubicBezTo>
                    <a:pt x="108" y="515"/>
                    <a:pt x="108" y="515"/>
                    <a:pt x="108" y="515"/>
                  </a:cubicBezTo>
                  <a:cubicBezTo>
                    <a:pt x="108" y="515"/>
                    <a:pt x="108" y="515"/>
                    <a:pt x="108" y="515"/>
                  </a:cubicBezTo>
                  <a:moveTo>
                    <a:pt x="108" y="514"/>
                  </a:moveTo>
                  <a:cubicBezTo>
                    <a:pt x="108" y="514"/>
                    <a:pt x="108" y="514"/>
                    <a:pt x="108" y="514"/>
                  </a:cubicBezTo>
                  <a:cubicBezTo>
                    <a:pt x="108" y="514"/>
                    <a:pt x="108" y="514"/>
                    <a:pt x="108" y="514"/>
                  </a:cubicBezTo>
                  <a:moveTo>
                    <a:pt x="161" y="1"/>
                  </a:moveTo>
                  <a:cubicBezTo>
                    <a:pt x="161" y="1"/>
                    <a:pt x="161" y="1"/>
                    <a:pt x="161" y="1"/>
                  </a:cubicBezTo>
                  <a:cubicBezTo>
                    <a:pt x="161" y="1"/>
                    <a:pt x="161" y="1"/>
                    <a:pt x="161" y="1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</a:path>
              </a:pathLst>
            </a:custGeom>
            <a:solidFill>
              <a:srgbClr val="B3E1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1" name="Freeform 428">
              <a:extLst>
                <a:ext uri="{FF2B5EF4-FFF2-40B4-BE49-F238E27FC236}">
                  <a16:creationId xmlns:a16="http://schemas.microsoft.com/office/drawing/2014/main" id="{F6E6B4FC-DD79-4B2B-914E-899E26A6E2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80797" y="1723970"/>
              <a:ext cx="1639888" cy="1811337"/>
            </a:xfrm>
            <a:custGeom>
              <a:avLst/>
              <a:gdLst>
                <a:gd name="T0" fmla="*/ 650 w 1294"/>
                <a:gd name="T1" fmla="*/ 958 h 1430"/>
                <a:gd name="T2" fmla="*/ 733 w 1294"/>
                <a:gd name="T3" fmla="*/ 1150 h 1430"/>
                <a:gd name="T4" fmla="*/ 711 w 1294"/>
                <a:gd name="T5" fmla="*/ 930 h 1430"/>
                <a:gd name="T6" fmla="*/ 260 w 1294"/>
                <a:gd name="T7" fmla="*/ 394 h 1430"/>
                <a:gd name="T8" fmla="*/ 180 w 1294"/>
                <a:gd name="T9" fmla="*/ 595 h 1430"/>
                <a:gd name="T10" fmla="*/ 108 w 1294"/>
                <a:gd name="T11" fmla="*/ 840 h 1430"/>
                <a:gd name="T12" fmla="*/ 108 w 1294"/>
                <a:gd name="T13" fmla="*/ 841 h 1430"/>
                <a:gd name="T14" fmla="*/ 108 w 1294"/>
                <a:gd name="T15" fmla="*/ 841 h 1430"/>
                <a:gd name="T16" fmla="*/ 3 w 1294"/>
                <a:gd name="T17" fmla="*/ 1136 h 1430"/>
                <a:gd name="T18" fmla="*/ 227 w 1294"/>
                <a:gd name="T19" fmla="*/ 521 h 1430"/>
                <a:gd name="T20" fmla="*/ 239 w 1294"/>
                <a:gd name="T21" fmla="*/ 520 h 1430"/>
                <a:gd name="T22" fmla="*/ 240 w 1294"/>
                <a:gd name="T23" fmla="*/ 761 h 1430"/>
                <a:gd name="T24" fmla="*/ 241 w 1294"/>
                <a:gd name="T25" fmla="*/ 1422 h 1430"/>
                <a:gd name="T26" fmla="*/ 350 w 1294"/>
                <a:gd name="T27" fmla="*/ 1413 h 1430"/>
                <a:gd name="T28" fmla="*/ 290 w 1294"/>
                <a:gd name="T29" fmla="*/ 983 h 1430"/>
                <a:gd name="T30" fmla="*/ 273 w 1294"/>
                <a:gd name="T31" fmla="*/ 928 h 1430"/>
                <a:gd name="T32" fmla="*/ 277 w 1294"/>
                <a:gd name="T33" fmla="*/ 738 h 1430"/>
                <a:gd name="T34" fmla="*/ 267 w 1294"/>
                <a:gd name="T35" fmla="*/ 421 h 1430"/>
                <a:gd name="T36" fmla="*/ 161 w 1294"/>
                <a:gd name="T37" fmla="*/ 326 h 1430"/>
                <a:gd name="T38" fmla="*/ 161 w 1294"/>
                <a:gd name="T39" fmla="*/ 326 h 1430"/>
                <a:gd name="T40" fmla="*/ 161 w 1294"/>
                <a:gd name="T41" fmla="*/ 326 h 1430"/>
                <a:gd name="T42" fmla="*/ 161 w 1294"/>
                <a:gd name="T43" fmla="*/ 326 h 1430"/>
                <a:gd name="T44" fmla="*/ 161 w 1294"/>
                <a:gd name="T45" fmla="*/ 326 h 1430"/>
                <a:gd name="T46" fmla="*/ 161 w 1294"/>
                <a:gd name="T47" fmla="*/ 326 h 1430"/>
                <a:gd name="T48" fmla="*/ 161 w 1294"/>
                <a:gd name="T49" fmla="*/ 326 h 1430"/>
                <a:gd name="T50" fmla="*/ 161 w 1294"/>
                <a:gd name="T51" fmla="*/ 326 h 1430"/>
                <a:gd name="T52" fmla="*/ 161 w 1294"/>
                <a:gd name="T53" fmla="*/ 326 h 1430"/>
                <a:gd name="T54" fmla="*/ 161 w 1294"/>
                <a:gd name="T55" fmla="*/ 327 h 1430"/>
                <a:gd name="T56" fmla="*/ 159 w 1294"/>
                <a:gd name="T57" fmla="*/ 458 h 1430"/>
                <a:gd name="T58" fmla="*/ 191 w 1294"/>
                <a:gd name="T59" fmla="*/ 337 h 1430"/>
                <a:gd name="T60" fmla="*/ 161 w 1294"/>
                <a:gd name="T61" fmla="*/ 326 h 1430"/>
                <a:gd name="T62" fmla="*/ 482 w 1294"/>
                <a:gd name="T63" fmla="*/ 105 h 1430"/>
                <a:gd name="T64" fmla="*/ 482 w 1294"/>
                <a:gd name="T65" fmla="*/ 105 h 1430"/>
                <a:gd name="T66" fmla="*/ 460 w 1294"/>
                <a:gd name="T67" fmla="*/ 149 h 1430"/>
                <a:gd name="T68" fmla="*/ 829 w 1294"/>
                <a:gd name="T69" fmla="*/ 677 h 1430"/>
                <a:gd name="T70" fmla="*/ 888 w 1294"/>
                <a:gd name="T71" fmla="*/ 832 h 1430"/>
                <a:gd name="T72" fmla="*/ 857 w 1294"/>
                <a:gd name="T73" fmla="*/ 851 h 1430"/>
                <a:gd name="T74" fmla="*/ 979 w 1294"/>
                <a:gd name="T75" fmla="*/ 1066 h 1430"/>
                <a:gd name="T76" fmla="*/ 622 w 1294"/>
                <a:gd name="T77" fmla="*/ 288 h 1430"/>
                <a:gd name="T78" fmla="*/ 908 w 1294"/>
                <a:gd name="T79" fmla="*/ 493 h 1430"/>
                <a:gd name="T80" fmla="*/ 887 w 1294"/>
                <a:gd name="T81" fmla="*/ 426 h 1430"/>
                <a:gd name="T82" fmla="*/ 580 w 1294"/>
                <a:gd name="T83" fmla="*/ 132 h 1430"/>
                <a:gd name="T84" fmla="*/ 587 w 1294"/>
                <a:gd name="T85" fmla="*/ 123 h 1430"/>
                <a:gd name="T86" fmla="*/ 555 w 1294"/>
                <a:gd name="T87" fmla="*/ 48 h 1430"/>
                <a:gd name="T88" fmla="*/ 472 w 1294"/>
                <a:gd name="T89" fmla="*/ 0 h 1430"/>
                <a:gd name="T90" fmla="*/ 471 w 1294"/>
                <a:gd name="T91" fmla="*/ 10 h 1430"/>
                <a:gd name="T92" fmla="*/ 470 w 1294"/>
                <a:gd name="T93" fmla="*/ 17 h 1430"/>
                <a:gd name="T94" fmla="*/ 472 w 1294"/>
                <a:gd name="T95" fmla="*/ 0 h 1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94" h="1430">
                  <a:moveTo>
                    <a:pt x="711" y="930"/>
                  </a:moveTo>
                  <a:cubicBezTo>
                    <a:pt x="692" y="939"/>
                    <a:pt x="672" y="948"/>
                    <a:pt x="650" y="958"/>
                  </a:cubicBezTo>
                  <a:cubicBezTo>
                    <a:pt x="669" y="997"/>
                    <a:pt x="688" y="1037"/>
                    <a:pt x="706" y="1078"/>
                  </a:cubicBezTo>
                  <a:cubicBezTo>
                    <a:pt x="716" y="1101"/>
                    <a:pt x="725" y="1126"/>
                    <a:pt x="733" y="1150"/>
                  </a:cubicBezTo>
                  <a:cubicBezTo>
                    <a:pt x="738" y="1149"/>
                    <a:pt x="743" y="1147"/>
                    <a:pt x="748" y="1146"/>
                  </a:cubicBezTo>
                  <a:cubicBezTo>
                    <a:pt x="740" y="1074"/>
                    <a:pt x="727" y="1002"/>
                    <a:pt x="711" y="930"/>
                  </a:cubicBezTo>
                  <a:moveTo>
                    <a:pt x="261" y="387"/>
                  </a:moveTo>
                  <a:cubicBezTo>
                    <a:pt x="261" y="389"/>
                    <a:pt x="261" y="392"/>
                    <a:pt x="260" y="394"/>
                  </a:cubicBezTo>
                  <a:cubicBezTo>
                    <a:pt x="257" y="415"/>
                    <a:pt x="250" y="435"/>
                    <a:pt x="243" y="455"/>
                  </a:cubicBezTo>
                  <a:cubicBezTo>
                    <a:pt x="227" y="503"/>
                    <a:pt x="203" y="550"/>
                    <a:pt x="180" y="595"/>
                  </a:cubicBezTo>
                  <a:cubicBezTo>
                    <a:pt x="169" y="616"/>
                    <a:pt x="156" y="636"/>
                    <a:pt x="142" y="655"/>
                  </a:cubicBezTo>
                  <a:cubicBezTo>
                    <a:pt x="134" y="713"/>
                    <a:pt x="123" y="776"/>
                    <a:pt x="108" y="840"/>
                  </a:cubicBezTo>
                  <a:cubicBezTo>
                    <a:pt x="108" y="840"/>
                    <a:pt x="108" y="840"/>
                    <a:pt x="108" y="840"/>
                  </a:cubicBezTo>
                  <a:cubicBezTo>
                    <a:pt x="108" y="841"/>
                    <a:pt x="108" y="841"/>
                    <a:pt x="108" y="841"/>
                  </a:cubicBezTo>
                  <a:cubicBezTo>
                    <a:pt x="108" y="841"/>
                    <a:pt x="108" y="841"/>
                    <a:pt x="108" y="841"/>
                  </a:cubicBezTo>
                  <a:cubicBezTo>
                    <a:pt x="108" y="841"/>
                    <a:pt x="108" y="841"/>
                    <a:pt x="108" y="841"/>
                  </a:cubicBezTo>
                  <a:cubicBezTo>
                    <a:pt x="84" y="943"/>
                    <a:pt x="50" y="1047"/>
                    <a:pt x="0" y="1141"/>
                  </a:cubicBezTo>
                  <a:cubicBezTo>
                    <a:pt x="1" y="1139"/>
                    <a:pt x="2" y="1138"/>
                    <a:pt x="3" y="1136"/>
                  </a:cubicBezTo>
                  <a:cubicBezTo>
                    <a:pt x="40" y="1072"/>
                    <a:pt x="67" y="1003"/>
                    <a:pt x="92" y="933"/>
                  </a:cubicBezTo>
                  <a:cubicBezTo>
                    <a:pt x="142" y="797"/>
                    <a:pt x="182" y="658"/>
                    <a:pt x="227" y="521"/>
                  </a:cubicBezTo>
                  <a:cubicBezTo>
                    <a:pt x="228" y="518"/>
                    <a:pt x="231" y="516"/>
                    <a:pt x="233" y="516"/>
                  </a:cubicBezTo>
                  <a:cubicBezTo>
                    <a:pt x="235" y="516"/>
                    <a:pt x="238" y="518"/>
                    <a:pt x="239" y="520"/>
                  </a:cubicBezTo>
                  <a:cubicBezTo>
                    <a:pt x="253" y="554"/>
                    <a:pt x="248" y="594"/>
                    <a:pt x="247" y="630"/>
                  </a:cubicBezTo>
                  <a:cubicBezTo>
                    <a:pt x="245" y="674"/>
                    <a:pt x="242" y="718"/>
                    <a:pt x="240" y="761"/>
                  </a:cubicBezTo>
                  <a:cubicBezTo>
                    <a:pt x="236" y="847"/>
                    <a:pt x="234" y="934"/>
                    <a:pt x="234" y="1020"/>
                  </a:cubicBezTo>
                  <a:cubicBezTo>
                    <a:pt x="233" y="1154"/>
                    <a:pt x="232" y="1288"/>
                    <a:pt x="241" y="1422"/>
                  </a:cubicBezTo>
                  <a:cubicBezTo>
                    <a:pt x="256" y="1428"/>
                    <a:pt x="271" y="1430"/>
                    <a:pt x="285" y="1430"/>
                  </a:cubicBezTo>
                  <a:cubicBezTo>
                    <a:pt x="308" y="1430"/>
                    <a:pt x="329" y="1424"/>
                    <a:pt x="350" y="1413"/>
                  </a:cubicBezTo>
                  <a:cubicBezTo>
                    <a:pt x="327" y="1280"/>
                    <a:pt x="306" y="1147"/>
                    <a:pt x="293" y="1012"/>
                  </a:cubicBezTo>
                  <a:cubicBezTo>
                    <a:pt x="292" y="1002"/>
                    <a:pt x="291" y="992"/>
                    <a:pt x="290" y="983"/>
                  </a:cubicBezTo>
                  <a:cubicBezTo>
                    <a:pt x="273" y="969"/>
                    <a:pt x="266" y="953"/>
                    <a:pt x="268" y="942"/>
                  </a:cubicBezTo>
                  <a:cubicBezTo>
                    <a:pt x="269" y="937"/>
                    <a:pt x="270" y="933"/>
                    <a:pt x="273" y="928"/>
                  </a:cubicBezTo>
                  <a:cubicBezTo>
                    <a:pt x="276" y="909"/>
                    <a:pt x="279" y="889"/>
                    <a:pt x="281" y="870"/>
                  </a:cubicBezTo>
                  <a:cubicBezTo>
                    <a:pt x="278" y="826"/>
                    <a:pt x="277" y="782"/>
                    <a:pt x="277" y="738"/>
                  </a:cubicBezTo>
                  <a:cubicBezTo>
                    <a:pt x="277" y="673"/>
                    <a:pt x="271" y="606"/>
                    <a:pt x="283" y="542"/>
                  </a:cubicBezTo>
                  <a:cubicBezTo>
                    <a:pt x="279" y="498"/>
                    <a:pt x="274" y="458"/>
                    <a:pt x="267" y="421"/>
                  </a:cubicBezTo>
                  <a:cubicBezTo>
                    <a:pt x="265" y="409"/>
                    <a:pt x="263" y="398"/>
                    <a:pt x="261" y="387"/>
                  </a:cubicBezTo>
                  <a:moveTo>
                    <a:pt x="161" y="326"/>
                  </a:move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7"/>
                    <a:pt x="161" y="327"/>
                  </a:cubicBezTo>
                  <a:cubicBezTo>
                    <a:pt x="161" y="327"/>
                    <a:pt x="161" y="327"/>
                    <a:pt x="161" y="327"/>
                  </a:cubicBezTo>
                  <a:cubicBezTo>
                    <a:pt x="161" y="331"/>
                    <a:pt x="163" y="381"/>
                    <a:pt x="159" y="458"/>
                  </a:cubicBezTo>
                  <a:cubicBezTo>
                    <a:pt x="176" y="419"/>
                    <a:pt x="190" y="378"/>
                    <a:pt x="203" y="337"/>
                  </a:cubicBezTo>
                  <a:cubicBezTo>
                    <a:pt x="199" y="337"/>
                    <a:pt x="195" y="337"/>
                    <a:pt x="191" y="337"/>
                  </a:cubicBezTo>
                  <a:cubicBezTo>
                    <a:pt x="176" y="337"/>
                    <a:pt x="165" y="335"/>
                    <a:pt x="162" y="331"/>
                  </a:cubicBezTo>
                  <a:cubicBezTo>
                    <a:pt x="162" y="330"/>
                    <a:pt x="161" y="328"/>
                    <a:pt x="161" y="326"/>
                  </a:cubicBezTo>
                  <a:moveTo>
                    <a:pt x="555" y="48"/>
                  </a:moveTo>
                  <a:cubicBezTo>
                    <a:pt x="532" y="68"/>
                    <a:pt x="507" y="87"/>
                    <a:pt x="482" y="105"/>
                  </a:cubicBezTo>
                  <a:cubicBezTo>
                    <a:pt x="482" y="105"/>
                    <a:pt x="482" y="105"/>
                    <a:pt x="482" y="105"/>
                  </a:cubicBezTo>
                  <a:cubicBezTo>
                    <a:pt x="482" y="105"/>
                    <a:pt x="482" y="105"/>
                    <a:pt x="482" y="105"/>
                  </a:cubicBezTo>
                  <a:cubicBezTo>
                    <a:pt x="476" y="109"/>
                    <a:pt x="470" y="113"/>
                    <a:pt x="464" y="117"/>
                  </a:cubicBezTo>
                  <a:cubicBezTo>
                    <a:pt x="463" y="128"/>
                    <a:pt x="461" y="138"/>
                    <a:pt x="460" y="149"/>
                  </a:cubicBezTo>
                  <a:cubicBezTo>
                    <a:pt x="648" y="316"/>
                    <a:pt x="766" y="533"/>
                    <a:pt x="829" y="677"/>
                  </a:cubicBezTo>
                  <a:cubicBezTo>
                    <a:pt x="829" y="677"/>
                    <a:pt x="829" y="677"/>
                    <a:pt x="829" y="677"/>
                  </a:cubicBezTo>
                  <a:cubicBezTo>
                    <a:pt x="829" y="677"/>
                    <a:pt x="829" y="677"/>
                    <a:pt x="829" y="677"/>
                  </a:cubicBezTo>
                  <a:cubicBezTo>
                    <a:pt x="870" y="769"/>
                    <a:pt x="888" y="832"/>
                    <a:pt x="888" y="832"/>
                  </a:cubicBezTo>
                  <a:cubicBezTo>
                    <a:pt x="882" y="836"/>
                    <a:pt x="875" y="840"/>
                    <a:pt x="869" y="844"/>
                  </a:cubicBezTo>
                  <a:cubicBezTo>
                    <a:pt x="865" y="846"/>
                    <a:pt x="861" y="849"/>
                    <a:pt x="857" y="851"/>
                  </a:cubicBezTo>
                  <a:cubicBezTo>
                    <a:pt x="890" y="910"/>
                    <a:pt x="921" y="969"/>
                    <a:pt x="945" y="1032"/>
                  </a:cubicBezTo>
                  <a:cubicBezTo>
                    <a:pt x="956" y="1043"/>
                    <a:pt x="968" y="1054"/>
                    <a:pt x="979" y="1066"/>
                  </a:cubicBezTo>
                  <a:cubicBezTo>
                    <a:pt x="917" y="787"/>
                    <a:pt x="801" y="518"/>
                    <a:pt x="618" y="298"/>
                  </a:cubicBezTo>
                  <a:cubicBezTo>
                    <a:pt x="614" y="294"/>
                    <a:pt x="617" y="288"/>
                    <a:pt x="622" y="288"/>
                  </a:cubicBezTo>
                  <a:cubicBezTo>
                    <a:pt x="623" y="288"/>
                    <a:pt x="624" y="288"/>
                    <a:pt x="625" y="289"/>
                  </a:cubicBezTo>
                  <a:cubicBezTo>
                    <a:pt x="730" y="341"/>
                    <a:pt x="815" y="422"/>
                    <a:pt x="908" y="493"/>
                  </a:cubicBezTo>
                  <a:cubicBezTo>
                    <a:pt x="991" y="556"/>
                    <a:pt x="1068" y="625"/>
                    <a:pt x="1145" y="694"/>
                  </a:cubicBezTo>
                  <a:cubicBezTo>
                    <a:pt x="1063" y="600"/>
                    <a:pt x="975" y="514"/>
                    <a:pt x="887" y="426"/>
                  </a:cubicBezTo>
                  <a:cubicBezTo>
                    <a:pt x="834" y="373"/>
                    <a:pt x="783" y="319"/>
                    <a:pt x="728" y="267"/>
                  </a:cubicBezTo>
                  <a:cubicBezTo>
                    <a:pt x="680" y="221"/>
                    <a:pt x="623" y="183"/>
                    <a:pt x="580" y="132"/>
                  </a:cubicBezTo>
                  <a:cubicBezTo>
                    <a:pt x="577" y="128"/>
                    <a:pt x="579" y="122"/>
                    <a:pt x="584" y="122"/>
                  </a:cubicBezTo>
                  <a:cubicBezTo>
                    <a:pt x="585" y="122"/>
                    <a:pt x="586" y="122"/>
                    <a:pt x="587" y="123"/>
                  </a:cubicBezTo>
                  <a:cubicBezTo>
                    <a:pt x="829" y="285"/>
                    <a:pt x="1058" y="467"/>
                    <a:pt x="1294" y="637"/>
                  </a:cubicBezTo>
                  <a:cubicBezTo>
                    <a:pt x="1163" y="527"/>
                    <a:pt x="746" y="177"/>
                    <a:pt x="555" y="48"/>
                  </a:cubicBezTo>
                  <a:moveTo>
                    <a:pt x="472" y="0"/>
                  </a:moveTo>
                  <a:cubicBezTo>
                    <a:pt x="472" y="0"/>
                    <a:pt x="472" y="0"/>
                    <a:pt x="472" y="0"/>
                  </a:cubicBezTo>
                  <a:cubicBezTo>
                    <a:pt x="472" y="0"/>
                    <a:pt x="472" y="0"/>
                    <a:pt x="472" y="0"/>
                  </a:cubicBezTo>
                  <a:cubicBezTo>
                    <a:pt x="471" y="2"/>
                    <a:pt x="471" y="5"/>
                    <a:pt x="471" y="10"/>
                  </a:cubicBezTo>
                  <a:cubicBezTo>
                    <a:pt x="471" y="10"/>
                    <a:pt x="471" y="10"/>
                    <a:pt x="471" y="10"/>
                  </a:cubicBezTo>
                  <a:cubicBezTo>
                    <a:pt x="470" y="12"/>
                    <a:pt x="470" y="14"/>
                    <a:pt x="470" y="17"/>
                  </a:cubicBezTo>
                  <a:cubicBezTo>
                    <a:pt x="475" y="13"/>
                    <a:pt x="479" y="9"/>
                    <a:pt x="484" y="5"/>
                  </a:cubicBezTo>
                  <a:cubicBezTo>
                    <a:pt x="479" y="2"/>
                    <a:pt x="475" y="1"/>
                    <a:pt x="472" y="0"/>
                  </a:cubicBezTo>
                  <a:cubicBezTo>
                    <a:pt x="472" y="0"/>
                    <a:pt x="472" y="0"/>
                    <a:pt x="472" y="0"/>
                  </a:cubicBezTo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2" name="Freeform 429">
              <a:extLst>
                <a:ext uri="{FF2B5EF4-FFF2-40B4-BE49-F238E27FC236}">
                  <a16:creationId xmlns:a16="http://schemas.microsoft.com/office/drawing/2014/main" id="{33085E48-1723-4613-8909-047CB260C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0997" y="2770133"/>
              <a:ext cx="788988" cy="304800"/>
            </a:xfrm>
            <a:custGeom>
              <a:avLst/>
              <a:gdLst>
                <a:gd name="T0" fmla="*/ 94 w 622"/>
                <a:gd name="T1" fmla="*/ 51 h 241"/>
                <a:gd name="T2" fmla="*/ 7 w 622"/>
                <a:gd name="T3" fmla="*/ 116 h 241"/>
                <a:gd name="T4" fmla="*/ 321 w 622"/>
                <a:gd name="T5" fmla="*/ 159 h 241"/>
                <a:gd name="T6" fmla="*/ 622 w 622"/>
                <a:gd name="T7" fmla="*/ 0 h 241"/>
                <a:gd name="T8" fmla="*/ 94 w 622"/>
                <a:gd name="T9" fmla="*/ 5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2" h="241">
                  <a:moveTo>
                    <a:pt x="94" y="51"/>
                  </a:moveTo>
                  <a:cubicBezTo>
                    <a:pt x="94" y="51"/>
                    <a:pt x="14" y="75"/>
                    <a:pt x="7" y="116"/>
                  </a:cubicBezTo>
                  <a:cubicBezTo>
                    <a:pt x="0" y="156"/>
                    <a:pt x="103" y="241"/>
                    <a:pt x="321" y="159"/>
                  </a:cubicBezTo>
                  <a:cubicBezTo>
                    <a:pt x="538" y="77"/>
                    <a:pt x="622" y="0"/>
                    <a:pt x="622" y="0"/>
                  </a:cubicBezTo>
                  <a:cubicBezTo>
                    <a:pt x="94" y="51"/>
                    <a:pt x="94" y="51"/>
                    <a:pt x="94" y="51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3" name="Freeform 430">
              <a:extLst>
                <a:ext uri="{FF2B5EF4-FFF2-40B4-BE49-F238E27FC236}">
                  <a16:creationId xmlns:a16="http://schemas.microsoft.com/office/drawing/2014/main" id="{E4985879-6F6D-4CC4-A3E5-E51270FE5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772" y="3087633"/>
              <a:ext cx="149225" cy="185737"/>
            </a:xfrm>
            <a:custGeom>
              <a:avLst/>
              <a:gdLst>
                <a:gd name="T0" fmla="*/ 117 w 117"/>
                <a:gd name="T1" fmla="*/ 61 h 147"/>
                <a:gd name="T2" fmla="*/ 106 w 117"/>
                <a:gd name="T3" fmla="*/ 10 h 147"/>
                <a:gd name="T4" fmla="*/ 36 w 117"/>
                <a:gd name="T5" fmla="*/ 129 h 147"/>
                <a:gd name="T6" fmla="*/ 117 w 117"/>
                <a:gd name="T7" fmla="*/ 6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7" h="147">
                  <a:moveTo>
                    <a:pt x="117" y="61"/>
                  </a:moveTo>
                  <a:cubicBezTo>
                    <a:pt x="117" y="61"/>
                    <a:pt x="117" y="21"/>
                    <a:pt x="106" y="10"/>
                  </a:cubicBezTo>
                  <a:cubicBezTo>
                    <a:pt x="95" y="0"/>
                    <a:pt x="0" y="68"/>
                    <a:pt x="36" y="129"/>
                  </a:cubicBezTo>
                  <a:cubicBezTo>
                    <a:pt x="36" y="129"/>
                    <a:pt x="115" y="147"/>
                    <a:pt x="117" y="61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4" name="Freeform 431">
              <a:extLst>
                <a:ext uri="{FF2B5EF4-FFF2-40B4-BE49-F238E27FC236}">
                  <a16:creationId xmlns:a16="http://schemas.microsoft.com/office/drawing/2014/main" id="{28365965-3DCC-4A74-BCAA-81A16EDD8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6784" y="2784420"/>
              <a:ext cx="461963" cy="488950"/>
            </a:xfrm>
            <a:custGeom>
              <a:avLst/>
              <a:gdLst>
                <a:gd name="T0" fmla="*/ 0 w 365"/>
                <a:gd name="T1" fmla="*/ 38 h 386"/>
                <a:gd name="T2" fmla="*/ 109 w 365"/>
                <a:gd name="T3" fmla="*/ 195 h 386"/>
                <a:gd name="T4" fmla="*/ 321 w 365"/>
                <a:gd name="T5" fmla="*/ 386 h 386"/>
                <a:gd name="T6" fmla="*/ 365 w 365"/>
                <a:gd name="T7" fmla="*/ 329 h 386"/>
                <a:gd name="T8" fmla="*/ 163 w 365"/>
                <a:gd name="T9" fmla="*/ 129 h 386"/>
                <a:gd name="T10" fmla="*/ 97 w 365"/>
                <a:gd name="T11" fmla="*/ 0 h 386"/>
                <a:gd name="T12" fmla="*/ 0 w 365"/>
                <a:gd name="T13" fmla="*/ 38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5" h="386">
                  <a:moveTo>
                    <a:pt x="0" y="38"/>
                  </a:moveTo>
                  <a:cubicBezTo>
                    <a:pt x="0" y="38"/>
                    <a:pt x="58" y="140"/>
                    <a:pt x="109" y="195"/>
                  </a:cubicBezTo>
                  <a:cubicBezTo>
                    <a:pt x="160" y="249"/>
                    <a:pt x="321" y="386"/>
                    <a:pt x="321" y="386"/>
                  </a:cubicBezTo>
                  <a:cubicBezTo>
                    <a:pt x="321" y="386"/>
                    <a:pt x="361" y="369"/>
                    <a:pt x="365" y="329"/>
                  </a:cubicBezTo>
                  <a:cubicBezTo>
                    <a:pt x="365" y="329"/>
                    <a:pt x="182" y="163"/>
                    <a:pt x="163" y="129"/>
                  </a:cubicBezTo>
                  <a:cubicBezTo>
                    <a:pt x="144" y="95"/>
                    <a:pt x="97" y="0"/>
                    <a:pt x="97" y="0"/>
                  </a:cubicBezTo>
                  <a:cubicBezTo>
                    <a:pt x="0" y="38"/>
                    <a:pt x="0" y="38"/>
                    <a:pt x="0" y="3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5" name="Freeform 432">
              <a:extLst>
                <a:ext uri="{FF2B5EF4-FFF2-40B4-BE49-F238E27FC236}">
                  <a16:creationId xmlns:a16="http://schemas.microsoft.com/office/drawing/2014/main" id="{C4F2703A-ED95-450F-BD18-AB6FE55C93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26984" y="3128908"/>
              <a:ext cx="87313" cy="111125"/>
            </a:xfrm>
            <a:custGeom>
              <a:avLst/>
              <a:gdLst>
                <a:gd name="T0" fmla="*/ 0 w 70"/>
                <a:gd name="T1" fmla="*/ 62 h 87"/>
                <a:gd name="T2" fmla="*/ 0 w 70"/>
                <a:gd name="T3" fmla="*/ 62 h 87"/>
                <a:gd name="T4" fmla="*/ 30 w 70"/>
                <a:gd name="T5" fmla="*/ 87 h 87"/>
                <a:gd name="T6" fmla="*/ 30 w 70"/>
                <a:gd name="T7" fmla="*/ 87 h 87"/>
                <a:gd name="T8" fmla="*/ 0 w 70"/>
                <a:gd name="T9" fmla="*/ 62 h 87"/>
                <a:gd name="T10" fmla="*/ 43 w 70"/>
                <a:gd name="T11" fmla="*/ 0 h 87"/>
                <a:gd name="T12" fmla="*/ 43 w 70"/>
                <a:gd name="T13" fmla="*/ 0 h 87"/>
                <a:gd name="T14" fmla="*/ 70 w 70"/>
                <a:gd name="T15" fmla="*/ 25 h 87"/>
                <a:gd name="T16" fmla="*/ 70 w 70"/>
                <a:gd name="T17" fmla="*/ 25 h 87"/>
                <a:gd name="T18" fmla="*/ 43 w 70"/>
                <a:gd name="T1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0" h="87">
                  <a:moveTo>
                    <a:pt x="0" y="62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11" y="71"/>
                    <a:pt x="21" y="80"/>
                    <a:pt x="30" y="87"/>
                  </a:cubicBezTo>
                  <a:cubicBezTo>
                    <a:pt x="30" y="87"/>
                    <a:pt x="30" y="87"/>
                    <a:pt x="30" y="87"/>
                  </a:cubicBezTo>
                  <a:cubicBezTo>
                    <a:pt x="21" y="80"/>
                    <a:pt x="11" y="71"/>
                    <a:pt x="0" y="62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53" y="9"/>
                    <a:pt x="62" y="17"/>
                    <a:pt x="70" y="25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62" y="17"/>
                    <a:pt x="53" y="9"/>
                    <a:pt x="43" y="0"/>
                  </a:cubicBezTo>
                </a:path>
              </a:pathLst>
            </a:custGeom>
            <a:solidFill>
              <a:srgbClr val="1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6" name="Freeform 433">
              <a:extLst>
                <a:ext uri="{FF2B5EF4-FFF2-40B4-BE49-F238E27FC236}">
                  <a16:creationId xmlns:a16="http://schemas.microsoft.com/office/drawing/2014/main" id="{67015C1D-D09D-4011-A93E-321CE8AB6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6984" y="3128908"/>
              <a:ext cx="87313" cy="111125"/>
            </a:xfrm>
            <a:custGeom>
              <a:avLst/>
              <a:gdLst>
                <a:gd name="T0" fmla="*/ 43 w 70"/>
                <a:gd name="T1" fmla="*/ 0 h 87"/>
                <a:gd name="T2" fmla="*/ 0 w 70"/>
                <a:gd name="T3" fmla="*/ 62 h 87"/>
                <a:gd name="T4" fmla="*/ 30 w 70"/>
                <a:gd name="T5" fmla="*/ 87 h 87"/>
                <a:gd name="T6" fmla="*/ 70 w 70"/>
                <a:gd name="T7" fmla="*/ 25 h 87"/>
                <a:gd name="T8" fmla="*/ 43 w 70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87">
                  <a:moveTo>
                    <a:pt x="43" y="0"/>
                  </a:moveTo>
                  <a:cubicBezTo>
                    <a:pt x="40" y="25"/>
                    <a:pt x="23" y="49"/>
                    <a:pt x="0" y="62"/>
                  </a:cubicBezTo>
                  <a:cubicBezTo>
                    <a:pt x="11" y="71"/>
                    <a:pt x="21" y="80"/>
                    <a:pt x="30" y="87"/>
                  </a:cubicBezTo>
                  <a:cubicBezTo>
                    <a:pt x="57" y="73"/>
                    <a:pt x="67" y="48"/>
                    <a:pt x="70" y="25"/>
                  </a:cubicBezTo>
                  <a:cubicBezTo>
                    <a:pt x="62" y="17"/>
                    <a:pt x="53" y="9"/>
                    <a:pt x="43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7" name="Freeform 434">
              <a:extLst>
                <a:ext uri="{FF2B5EF4-FFF2-40B4-BE49-F238E27FC236}">
                  <a16:creationId xmlns:a16="http://schemas.microsoft.com/office/drawing/2014/main" id="{2B4FA71B-64B1-4572-8B9F-97100BD9B4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34897" y="2819345"/>
              <a:ext cx="11113" cy="223837"/>
            </a:xfrm>
            <a:custGeom>
              <a:avLst/>
              <a:gdLst>
                <a:gd name="T0" fmla="*/ 0 w 9"/>
                <a:gd name="T1" fmla="*/ 168 h 177"/>
                <a:gd name="T2" fmla="*/ 9 w 9"/>
                <a:gd name="T3" fmla="*/ 177 h 177"/>
                <a:gd name="T4" fmla="*/ 0 w 9"/>
                <a:gd name="T5" fmla="*/ 168 h 177"/>
                <a:gd name="T6" fmla="*/ 2 w 9"/>
                <a:gd name="T7" fmla="*/ 0 h 177"/>
                <a:gd name="T8" fmla="*/ 2 w 9"/>
                <a:gd name="T9" fmla="*/ 0 h 177"/>
                <a:gd name="T10" fmla="*/ 7 w 9"/>
                <a:gd name="T11" fmla="*/ 12 h 177"/>
                <a:gd name="T12" fmla="*/ 7 w 9"/>
                <a:gd name="T13" fmla="*/ 12 h 177"/>
                <a:gd name="T14" fmla="*/ 2 w 9"/>
                <a:gd name="T15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77">
                  <a:moveTo>
                    <a:pt x="0" y="168"/>
                  </a:moveTo>
                  <a:cubicBezTo>
                    <a:pt x="3" y="170"/>
                    <a:pt x="5" y="173"/>
                    <a:pt x="9" y="177"/>
                  </a:cubicBezTo>
                  <a:cubicBezTo>
                    <a:pt x="5" y="173"/>
                    <a:pt x="3" y="170"/>
                    <a:pt x="0" y="168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3" y="4"/>
                    <a:pt x="5" y="8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5" y="8"/>
                    <a:pt x="3" y="4"/>
                    <a:pt x="2" y="0"/>
                  </a:cubicBezTo>
                </a:path>
              </a:pathLst>
            </a:custGeom>
            <a:solidFill>
              <a:srgbClr val="303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8" name="Freeform 435">
              <a:extLst>
                <a:ext uri="{FF2B5EF4-FFF2-40B4-BE49-F238E27FC236}">
                  <a16:creationId xmlns:a16="http://schemas.microsoft.com/office/drawing/2014/main" id="{9B40AA0B-BED1-4C50-A5A0-C9B61A95C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659" y="2819345"/>
              <a:ext cx="134938" cy="225425"/>
            </a:xfrm>
            <a:custGeom>
              <a:avLst/>
              <a:gdLst>
                <a:gd name="T0" fmla="*/ 99 w 107"/>
                <a:gd name="T1" fmla="*/ 0 h 178"/>
                <a:gd name="T2" fmla="*/ 89 w 107"/>
                <a:gd name="T3" fmla="*/ 6 h 178"/>
                <a:gd name="T4" fmla="*/ 0 w 107"/>
                <a:gd name="T5" fmla="*/ 31 h 178"/>
                <a:gd name="T6" fmla="*/ 97 w 107"/>
                <a:gd name="T7" fmla="*/ 168 h 178"/>
                <a:gd name="T8" fmla="*/ 97 w 107"/>
                <a:gd name="T9" fmla="*/ 168 h 178"/>
                <a:gd name="T10" fmla="*/ 106 w 107"/>
                <a:gd name="T11" fmla="*/ 177 h 178"/>
                <a:gd name="T12" fmla="*/ 107 w 107"/>
                <a:gd name="T13" fmla="*/ 178 h 178"/>
                <a:gd name="T14" fmla="*/ 59 w 107"/>
                <a:gd name="T15" fmla="*/ 79 h 178"/>
                <a:gd name="T16" fmla="*/ 67 w 107"/>
                <a:gd name="T17" fmla="*/ 38 h 178"/>
                <a:gd name="T18" fmla="*/ 104 w 107"/>
                <a:gd name="T19" fmla="*/ 12 h 178"/>
                <a:gd name="T20" fmla="*/ 99 w 107"/>
                <a:gd name="T21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7" h="178">
                  <a:moveTo>
                    <a:pt x="99" y="0"/>
                  </a:moveTo>
                  <a:cubicBezTo>
                    <a:pt x="95" y="2"/>
                    <a:pt x="92" y="4"/>
                    <a:pt x="89" y="6"/>
                  </a:cubicBezTo>
                  <a:cubicBezTo>
                    <a:pt x="61" y="18"/>
                    <a:pt x="31" y="26"/>
                    <a:pt x="0" y="31"/>
                  </a:cubicBezTo>
                  <a:cubicBezTo>
                    <a:pt x="20" y="64"/>
                    <a:pt x="60" y="128"/>
                    <a:pt x="97" y="168"/>
                  </a:cubicBezTo>
                  <a:cubicBezTo>
                    <a:pt x="97" y="168"/>
                    <a:pt x="97" y="168"/>
                    <a:pt x="97" y="168"/>
                  </a:cubicBezTo>
                  <a:cubicBezTo>
                    <a:pt x="100" y="170"/>
                    <a:pt x="102" y="173"/>
                    <a:pt x="106" y="177"/>
                  </a:cubicBezTo>
                  <a:cubicBezTo>
                    <a:pt x="106" y="177"/>
                    <a:pt x="107" y="178"/>
                    <a:pt x="107" y="178"/>
                  </a:cubicBezTo>
                  <a:cubicBezTo>
                    <a:pt x="88" y="146"/>
                    <a:pt x="72" y="113"/>
                    <a:pt x="59" y="79"/>
                  </a:cubicBezTo>
                  <a:cubicBezTo>
                    <a:pt x="53" y="64"/>
                    <a:pt x="53" y="49"/>
                    <a:pt x="67" y="38"/>
                  </a:cubicBezTo>
                  <a:cubicBezTo>
                    <a:pt x="79" y="29"/>
                    <a:pt x="91" y="20"/>
                    <a:pt x="104" y="12"/>
                  </a:cubicBezTo>
                  <a:cubicBezTo>
                    <a:pt x="102" y="8"/>
                    <a:pt x="100" y="4"/>
                    <a:pt x="99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9" name="Freeform 436">
              <a:extLst>
                <a:ext uri="{FF2B5EF4-FFF2-40B4-BE49-F238E27FC236}">
                  <a16:creationId xmlns:a16="http://schemas.microsoft.com/office/drawing/2014/main" id="{AEB4838E-10BD-480D-BB8D-E976CDB8C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997" y="2982858"/>
              <a:ext cx="47625" cy="68262"/>
            </a:xfrm>
            <a:custGeom>
              <a:avLst/>
              <a:gdLst>
                <a:gd name="T0" fmla="*/ 37 w 37"/>
                <a:gd name="T1" fmla="*/ 0 h 54"/>
                <a:gd name="T2" fmla="*/ 0 w 37"/>
                <a:gd name="T3" fmla="*/ 54 h 54"/>
                <a:gd name="T4" fmla="*/ 30 w 37"/>
                <a:gd name="T5" fmla="*/ 30 h 54"/>
                <a:gd name="T6" fmla="*/ 37 w 37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54">
                  <a:moveTo>
                    <a:pt x="37" y="0"/>
                  </a:moveTo>
                  <a:cubicBezTo>
                    <a:pt x="25" y="18"/>
                    <a:pt x="12" y="36"/>
                    <a:pt x="0" y="54"/>
                  </a:cubicBezTo>
                  <a:cubicBezTo>
                    <a:pt x="12" y="50"/>
                    <a:pt x="24" y="44"/>
                    <a:pt x="30" y="30"/>
                  </a:cubicBezTo>
                  <a:cubicBezTo>
                    <a:pt x="34" y="20"/>
                    <a:pt x="36" y="10"/>
                    <a:pt x="37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0" name="Freeform 437">
              <a:extLst>
                <a:ext uri="{FF2B5EF4-FFF2-40B4-BE49-F238E27FC236}">
                  <a16:creationId xmlns:a16="http://schemas.microsoft.com/office/drawing/2014/main" id="{BF5F55C2-25C5-4419-9D26-39B4A4FAB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397" y="3100333"/>
              <a:ext cx="311150" cy="485775"/>
            </a:xfrm>
            <a:custGeom>
              <a:avLst/>
              <a:gdLst>
                <a:gd name="T0" fmla="*/ 70 w 246"/>
                <a:gd name="T1" fmla="*/ 0 h 384"/>
                <a:gd name="T2" fmla="*/ 0 w 246"/>
                <a:gd name="T3" fmla="*/ 119 h 384"/>
                <a:gd name="T4" fmla="*/ 99 w 246"/>
                <a:gd name="T5" fmla="*/ 179 h 384"/>
                <a:gd name="T6" fmla="*/ 111 w 246"/>
                <a:gd name="T7" fmla="*/ 209 h 384"/>
                <a:gd name="T8" fmla="*/ 160 w 246"/>
                <a:gd name="T9" fmla="*/ 377 h 384"/>
                <a:gd name="T10" fmla="*/ 234 w 246"/>
                <a:gd name="T11" fmla="*/ 256 h 384"/>
                <a:gd name="T12" fmla="*/ 200 w 246"/>
                <a:gd name="T13" fmla="*/ 140 h 384"/>
                <a:gd name="T14" fmla="*/ 70 w 246"/>
                <a:gd name="T15" fmla="*/ 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6" h="384">
                  <a:moveTo>
                    <a:pt x="70" y="0"/>
                  </a:moveTo>
                  <a:cubicBezTo>
                    <a:pt x="70" y="0"/>
                    <a:pt x="93" y="108"/>
                    <a:pt x="0" y="119"/>
                  </a:cubicBezTo>
                  <a:cubicBezTo>
                    <a:pt x="99" y="179"/>
                    <a:pt x="99" y="179"/>
                    <a:pt x="99" y="179"/>
                  </a:cubicBezTo>
                  <a:cubicBezTo>
                    <a:pt x="99" y="179"/>
                    <a:pt x="109" y="190"/>
                    <a:pt x="111" y="209"/>
                  </a:cubicBezTo>
                  <a:cubicBezTo>
                    <a:pt x="113" y="228"/>
                    <a:pt x="113" y="370"/>
                    <a:pt x="160" y="377"/>
                  </a:cubicBezTo>
                  <a:cubicBezTo>
                    <a:pt x="208" y="384"/>
                    <a:pt x="246" y="326"/>
                    <a:pt x="234" y="256"/>
                  </a:cubicBezTo>
                  <a:cubicBezTo>
                    <a:pt x="223" y="187"/>
                    <a:pt x="225" y="160"/>
                    <a:pt x="200" y="140"/>
                  </a:cubicBezTo>
                  <a:cubicBezTo>
                    <a:pt x="174" y="119"/>
                    <a:pt x="70" y="0"/>
                    <a:pt x="70" y="0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1" name="Freeform 438">
              <a:extLst>
                <a:ext uri="{FF2B5EF4-FFF2-40B4-BE49-F238E27FC236}">
                  <a16:creationId xmlns:a16="http://schemas.microsoft.com/office/drawing/2014/main" id="{4DC9D696-C28F-4A7B-971F-0FB9B41FC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3197" y="3276545"/>
              <a:ext cx="133350" cy="309562"/>
            </a:xfrm>
            <a:custGeom>
              <a:avLst/>
              <a:gdLst>
                <a:gd name="T0" fmla="*/ 70 w 105"/>
                <a:gd name="T1" fmla="*/ 192 h 245"/>
                <a:gd name="T2" fmla="*/ 58 w 105"/>
                <a:gd name="T3" fmla="*/ 0 h 245"/>
                <a:gd name="T4" fmla="*/ 59 w 105"/>
                <a:gd name="T5" fmla="*/ 1 h 245"/>
                <a:gd name="T6" fmla="*/ 93 w 105"/>
                <a:gd name="T7" fmla="*/ 117 h 245"/>
                <a:gd name="T8" fmla="*/ 19 w 105"/>
                <a:gd name="T9" fmla="*/ 238 h 245"/>
                <a:gd name="T10" fmla="*/ 0 w 105"/>
                <a:gd name="T11" fmla="*/ 225 h 245"/>
                <a:gd name="T12" fmla="*/ 70 w 105"/>
                <a:gd name="T13" fmla="*/ 192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5" h="245">
                  <a:moveTo>
                    <a:pt x="70" y="192"/>
                  </a:moveTo>
                  <a:cubicBezTo>
                    <a:pt x="100" y="129"/>
                    <a:pt x="74" y="64"/>
                    <a:pt x="58" y="0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84" y="21"/>
                    <a:pt x="82" y="48"/>
                    <a:pt x="93" y="117"/>
                  </a:cubicBezTo>
                  <a:cubicBezTo>
                    <a:pt x="105" y="187"/>
                    <a:pt x="67" y="245"/>
                    <a:pt x="19" y="238"/>
                  </a:cubicBezTo>
                  <a:cubicBezTo>
                    <a:pt x="12" y="236"/>
                    <a:pt x="5" y="232"/>
                    <a:pt x="0" y="225"/>
                  </a:cubicBezTo>
                  <a:cubicBezTo>
                    <a:pt x="24" y="235"/>
                    <a:pt x="55" y="223"/>
                    <a:pt x="70" y="19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2" name="Freeform 439">
              <a:extLst>
                <a:ext uri="{FF2B5EF4-FFF2-40B4-BE49-F238E27FC236}">
                  <a16:creationId xmlns:a16="http://schemas.microsoft.com/office/drawing/2014/main" id="{C547397B-C278-42AD-9DEB-E6EAA2C73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797" y="3392433"/>
              <a:ext cx="103188" cy="163512"/>
            </a:xfrm>
            <a:custGeom>
              <a:avLst/>
              <a:gdLst>
                <a:gd name="T0" fmla="*/ 0 w 81"/>
                <a:gd name="T1" fmla="*/ 0 h 129"/>
                <a:gd name="T2" fmla="*/ 23 w 81"/>
                <a:gd name="T3" fmla="*/ 123 h 129"/>
                <a:gd name="T4" fmla="*/ 37 w 81"/>
                <a:gd name="T5" fmla="*/ 129 h 129"/>
                <a:gd name="T6" fmla="*/ 81 w 81"/>
                <a:gd name="T7" fmla="*/ 97 h 129"/>
                <a:gd name="T8" fmla="*/ 45 w 81"/>
                <a:gd name="T9" fmla="*/ 117 h 129"/>
                <a:gd name="T10" fmla="*/ 28 w 81"/>
                <a:gd name="T11" fmla="*/ 108 h 129"/>
                <a:gd name="T12" fmla="*/ 0 w 81"/>
                <a:gd name="T13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" h="129">
                  <a:moveTo>
                    <a:pt x="0" y="0"/>
                  </a:moveTo>
                  <a:cubicBezTo>
                    <a:pt x="0" y="0"/>
                    <a:pt x="1" y="101"/>
                    <a:pt x="23" y="123"/>
                  </a:cubicBezTo>
                  <a:cubicBezTo>
                    <a:pt x="28" y="128"/>
                    <a:pt x="32" y="129"/>
                    <a:pt x="37" y="129"/>
                  </a:cubicBezTo>
                  <a:cubicBezTo>
                    <a:pt x="58" y="129"/>
                    <a:pt x="81" y="97"/>
                    <a:pt x="81" y="97"/>
                  </a:cubicBezTo>
                  <a:cubicBezTo>
                    <a:pt x="81" y="97"/>
                    <a:pt x="63" y="117"/>
                    <a:pt x="45" y="117"/>
                  </a:cubicBezTo>
                  <a:cubicBezTo>
                    <a:pt x="39" y="117"/>
                    <a:pt x="33" y="115"/>
                    <a:pt x="28" y="108"/>
                  </a:cubicBezTo>
                  <a:cubicBezTo>
                    <a:pt x="8" y="82"/>
                    <a:pt x="0" y="0"/>
                    <a:pt x="0" y="0"/>
                  </a:cubicBezTo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3" name="Freeform 440">
              <a:extLst>
                <a:ext uri="{FF2B5EF4-FFF2-40B4-BE49-F238E27FC236}">
                  <a16:creationId xmlns:a16="http://schemas.microsoft.com/office/drawing/2014/main" id="{CEB620DF-D1EA-4AFD-B6BA-A5BE645BC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559" y="3311470"/>
              <a:ext cx="165100" cy="169862"/>
            </a:xfrm>
            <a:custGeom>
              <a:avLst/>
              <a:gdLst>
                <a:gd name="T0" fmla="*/ 24 w 130"/>
                <a:gd name="T1" fmla="*/ 67 h 134"/>
                <a:gd name="T2" fmla="*/ 1 w 130"/>
                <a:gd name="T3" fmla="*/ 20 h 134"/>
                <a:gd name="T4" fmla="*/ 130 w 130"/>
                <a:gd name="T5" fmla="*/ 70 h 134"/>
                <a:gd name="T6" fmla="*/ 24 w 130"/>
                <a:gd name="T7" fmla="*/ 6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0" h="134">
                  <a:moveTo>
                    <a:pt x="24" y="67"/>
                  </a:moveTo>
                  <a:cubicBezTo>
                    <a:pt x="24" y="67"/>
                    <a:pt x="0" y="35"/>
                    <a:pt x="1" y="20"/>
                  </a:cubicBezTo>
                  <a:cubicBezTo>
                    <a:pt x="3" y="5"/>
                    <a:pt x="120" y="0"/>
                    <a:pt x="130" y="70"/>
                  </a:cubicBezTo>
                  <a:cubicBezTo>
                    <a:pt x="130" y="70"/>
                    <a:pt x="79" y="134"/>
                    <a:pt x="24" y="67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4" name="Freeform 441">
              <a:extLst>
                <a:ext uri="{FF2B5EF4-FFF2-40B4-BE49-F238E27FC236}">
                  <a16:creationId xmlns:a16="http://schemas.microsoft.com/office/drawing/2014/main" id="{F024CFF3-C1E4-4AE7-87AE-A4C9872D1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809" y="2816170"/>
              <a:ext cx="236538" cy="733425"/>
            </a:xfrm>
            <a:custGeom>
              <a:avLst/>
              <a:gdLst>
                <a:gd name="T0" fmla="*/ 131 w 186"/>
                <a:gd name="T1" fmla="*/ 68 h 579"/>
                <a:gd name="T2" fmla="*/ 113 w 186"/>
                <a:gd name="T3" fmla="*/ 31 h 579"/>
                <a:gd name="T4" fmla="*/ 102 w 186"/>
                <a:gd name="T5" fmla="*/ 7 h 579"/>
                <a:gd name="T6" fmla="*/ 98 w 186"/>
                <a:gd name="T7" fmla="*/ 0 h 579"/>
                <a:gd name="T8" fmla="*/ 84 w 186"/>
                <a:gd name="T9" fmla="*/ 6 h 579"/>
                <a:gd name="T10" fmla="*/ 53 w 186"/>
                <a:gd name="T11" fmla="*/ 15 h 579"/>
                <a:gd name="T12" fmla="*/ 28 w 186"/>
                <a:gd name="T13" fmla="*/ 24 h 579"/>
                <a:gd name="T14" fmla="*/ 4 w 186"/>
                <a:gd name="T15" fmla="*/ 36 h 579"/>
                <a:gd name="T16" fmla="*/ 2 w 186"/>
                <a:gd name="T17" fmla="*/ 39 h 579"/>
                <a:gd name="T18" fmla="*/ 4 w 186"/>
                <a:gd name="T19" fmla="*/ 41 h 579"/>
                <a:gd name="T20" fmla="*/ 4 w 186"/>
                <a:gd name="T21" fmla="*/ 41 h 579"/>
                <a:gd name="T22" fmla="*/ 16 w 186"/>
                <a:gd name="T23" fmla="*/ 63 h 579"/>
                <a:gd name="T24" fmla="*/ 30 w 186"/>
                <a:gd name="T25" fmla="*/ 89 h 579"/>
                <a:gd name="T26" fmla="*/ 62 w 186"/>
                <a:gd name="T27" fmla="*/ 145 h 579"/>
                <a:gd name="T28" fmla="*/ 89 w 186"/>
                <a:gd name="T29" fmla="*/ 195 h 579"/>
                <a:gd name="T30" fmla="*/ 94 w 186"/>
                <a:gd name="T31" fmla="*/ 254 h 579"/>
                <a:gd name="T32" fmla="*/ 84 w 186"/>
                <a:gd name="T33" fmla="*/ 312 h 579"/>
                <a:gd name="T34" fmla="*/ 70 w 186"/>
                <a:gd name="T35" fmla="*/ 371 h 579"/>
                <a:gd name="T36" fmla="*/ 46 w 186"/>
                <a:gd name="T37" fmla="*/ 474 h 579"/>
                <a:gd name="T38" fmla="*/ 36 w 186"/>
                <a:gd name="T39" fmla="*/ 532 h 579"/>
                <a:gd name="T40" fmla="*/ 35 w 186"/>
                <a:gd name="T41" fmla="*/ 549 h 579"/>
                <a:gd name="T42" fmla="*/ 107 w 186"/>
                <a:gd name="T43" fmla="*/ 579 h 579"/>
                <a:gd name="T44" fmla="*/ 104 w 186"/>
                <a:gd name="T45" fmla="*/ 569 h 579"/>
                <a:gd name="T46" fmla="*/ 103 w 186"/>
                <a:gd name="T47" fmla="*/ 563 h 579"/>
                <a:gd name="T48" fmla="*/ 112 w 186"/>
                <a:gd name="T49" fmla="*/ 543 h 579"/>
                <a:gd name="T50" fmla="*/ 136 w 186"/>
                <a:gd name="T51" fmla="*/ 460 h 579"/>
                <a:gd name="T52" fmla="*/ 177 w 186"/>
                <a:gd name="T53" fmla="*/ 298 h 579"/>
                <a:gd name="T54" fmla="*/ 184 w 186"/>
                <a:gd name="T55" fmla="*/ 225 h 579"/>
                <a:gd name="T56" fmla="*/ 163 w 186"/>
                <a:gd name="T57" fmla="*/ 146 h 579"/>
                <a:gd name="T58" fmla="*/ 148 w 186"/>
                <a:gd name="T59" fmla="*/ 109 h 579"/>
                <a:gd name="T60" fmla="*/ 131 w 186"/>
                <a:gd name="T61" fmla="*/ 68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86" h="579">
                  <a:moveTo>
                    <a:pt x="131" y="68"/>
                  </a:moveTo>
                  <a:cubicBezTo>
                    <a:pt x="124" y="56"/>
                    <a:pt x="119" y="44"/>
                    <a:pt x="113" y="31"/>
                  </a:cubicBezTo>
                  <a:cubicBezTo>
                    <a:pt x="110" y="24"/>
                    <a:pt x="107" y="14"/>
                    <a:pt x="102" y="7"/>
                  </a:cubicBezTo>
                  <a:cubicBezTo>
                    <a:pt x="103" y="4"/>
                    <a:pt x="101" y="0"/>
                    <a:pt x="98" y="0"/>
                  </a:cubicBezTo>
                  <a:cubicBezTo>
                    <a:pt x="92" y="0"/>
                    <a:pt x="89" y="3"/>
                    <a:pt x="84" y="6"/>
                  </a:cubicBezTo>
                  <a:cubicBezTo>
                    <a:pt x="74" y="11"/>
                    <a:pt x="64" y="13"/>
                    <a:pt x="53" y="15"/>
                  </a:cubicBezTo>
                  <a:cubicBezTo>
                    <a:pt x="44" y="17"/>
                    <a:pt x="36" y="21"/>
                    <a:pt x="28" y="24"/>
                  </a:cubicBezTo>
                  <a:cubicBezTo>
                    <a:pt x="22" y="27"/>
                    <a:pt x="10" y="37"/>
                    <a:pt x="4" y="36"/>
                  </a:cubicBezTo>
                  <a:cubicBezTo>
                    <a:pt x="2" y="35"/>
                    <a:pt x="0" y="38"/>
                    <a:pt x="2" y="39"/>
                  </a:cubicBezTo>
                  <a:cubicBezTo>
                    <a:pt x="3" y="40"/>
                    <a:pt x="3" y="40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9" y="46"/>
                    <a:pt x="12" y="57"/>
                    <a:pt x="16" y="63"/>
                  </a:cubicBezTo>
                  <a:cubicBezTo>
                    <a:pt x="20" y="72"/>
                    <a:pt x="25" y="80"/>
                    <a:pt x="30" y="89"/>
                  </a:cubicBezTo>
                  <a:cubicBezTo>
                    <a:pt x="40" y="108"/>
                    <a:pt x="51" y="126"/>
                    <a:pt x="62" y="145"/>
                  </a:cubicBezTo>
                  <a:cubicBezTo>
                    <a:pt x="71" y="162"/>
                    <a:pt x="81" y="178"/>
                    <a:pt x="89" y="195"/>
                  </a:cubicBezTo>
                  <a:cubicBezTo>
                    <a:pt x="98" y="215"/>
                    <a:pt x="96" y="234"/>
                    <a:pt x="94" y="254"/>
                  </a:cubicBezTo>
                  <a:cubicBezTo>
                    <a:pt x="93" y="274"/>
                    <a:pt x="86" y="292"/>
                    <a:pt x="84" y="312"/>
                  </a:cubicBezTo>
                  <a:cubicBezTo>
                    <a:pt x="81" y="332"/>
                    <a:pt x="74" y="351"/>
                    <a:pt x="70" y="371"/>
                  </a:cubicBezTo>
                  <a:cubicBezTo>
                    <a:pt x="62" y="405"/>
                    <a:pt x="52" y="439"/>
                    <a:pt x="46" y="474"/>
                  </a:cubicBezTo>
                  <a:cubicBezTo>
                    <a:pt x="42" y="493"/>
                    <a:pt x="40" y="513"/>
                    <a:pt x="36" y="532"/>
                  </a:cubicBezTo>
                  <a:cubicBezTo>
                    <a:pt x="35" y="538"/>
                    <a:pt x="36" y="543"/>
                    <a:pt x="35" y="549"/>
                  </a:cubicBezTo>
                  <a:cubicBezTo>
                    <a:pt x="59" y="560"/>
                    <a:pt x="83" y="569"/>
                    <a:pt x="107" y="579"/>
                  </a:cubicBezTo>
                  <a:cubicBezTo>
                    <a:pt x="106" y="576"/>
                    <a:pt x="105" y="573"/>
                    <a:pt x="104" y="569"/>
                  </a:cubicBezTo>
                  <a:cubicBezTo>
                    <a:pt x="104" y="567"/>
                    <a:pt x="104" y="565"/>
                    <a:pt x="103" y="563"/>
                  </a:cubicBezTo>
                  <a:cubicBezTo>
                    <a:pt x="106" y="556"/>
                    <a:pt x="109" y="550"/>
                    <a:pt x="112" y="543"/>
                  </a:cubicBezTo>
                  <a:cubicBezTo>
                    <a:pt x="122" y="516"/>
                    <a:pt x="129" y="488"/>
                    <a:pt x="136" y="460"/>
                  </a:cubicBezTo>
                  <a:cubicBezTo>
                    <a:pt x="150" y="406"/>
                    <a:pt x="168" y="353"/>
                    <a:pt x="177" y="298"/>
                  </a:cubicBezTo>
                  <a:cubicBezTo>
                    <a:pt x="181" y="273"/>
                    <a:pt x="186" y="250"/>
                    <a:pt x="184" y="225"/>
                  </a:cubicBezTo>
                  <a:cubicBezTo>
                    <a:pt x="182" y="197"/>
                    <a:pt x="171" y="172"/>
                    <a:pt x="163" y="146"/>
                  </a:cubicBezTo>
                  <a:cubicBezTo>
                    <a:pt x="159" y="133"/>
                    <a:pt x="153" y="121"/>
                    <a:pt x="148" y="109"/>
                  </a:cubicBezTo>
                  <a:cubicBezTo>
                    <a:pt x="142" y="96"/>
                    <a:pt x="138" y="82"/>
                    <a:pt x="131" y="6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5" name="Freeform 442">
              <a:extLst>
                <a:ext uri="{FF2B5EF4-FFF2-40B4-BE49-F238E27FC236}">
                  <a16:creationId xmlns:a16="http://schemas.microsoft.com/office/drawing/2014/main" id="{1FFFF283-2514-476A-8AF4-23B79323F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784" y="3359095"/>
              <a:ext cx="3175" cy="6350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0 w 2"/>
                <a:gd name="T5" fmla="*/ 5 h 5"/>
                <a:gd name="T6" fmla="*/ 0 w 2"/>
                <a:gd name="T7" fmla="*/ 5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1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</a:path>
              </a:pathLst>
            </a:custGeom>
            <a:solidFill>
              <a:srgbClr val="45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6" name="Freeform 443">
              <a:extLst>
                <a:ext uri="{FF2B5EF4-FFF2-40B4-BE49-F238E27FC236}">
                  <a16:creationId xmlns:a16="http://schemas.microsoft.com/office/drawing/2014/main" id="{8DAF6FA2-52FE-4C3D-BA61-D6F67F76C9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55484" y="3347983"/>
              <a:ext cx="114300" cy="50800"/>
            </a:xfrm>
            <a:custGeom>
              <a:avLst/>
              <a:gdLst>
                <a:gd name="T0" fmla="*/ 91 w 91"/>
                <a:gd name="T1" fmla="*/ 14 h 41"/>
                <a:gd name="T2" fmla="*/ 84 w 91"/>
                <a:gd name="T3" fmla="*/ 41 h 41"/>
                <a:gd name="T4" fmla="*/ 91 w 91"/>
                <a:gd name="T5" fmla="*/ 14 h 41"/>
                <a:gd name="T6" fmla="*/ 91 w 91"/>
                <a:gd name="T7" fmla="*/ 14 h 41"/>
                <a:gd name="T8" fmla="*/ 6 w 91"/>
                <a:gd name="T9" fmla="*/ 0 h 41"/>
                <a:gd name="T10" fmla="*/ 0 w 91"/>
                <a:gd name="T11" fmla="*/ 27 h 41"/>
                <a:gd name="T12" fmla="*/ 0 w 91"/>
                <a:gd name="T13" fmla="*/ 27 h 41"/>
                <a:gd name="T14" fmla="*/ 6 w 91"/>
                <a:gd name="T15" fmla="*/ 0 h 41"/>
                <a:gd name="T16" fmla="*/ 6 w 91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41">
                  <a:moveTo>
                    <a:pt x="91" y="14"/>
                  </a:moveTo>
                  <a:cubicBezTo>
                    <a:pt x="89" y="23"/>
                    <a:pt x="87" y="32"/>
                    <a:pt x="84" y="41"/>
                  </a:cubicBezTo>
                  <a:cubicBezTo>
                    <a:pt x="87" y="32"/>
                    <a:pt x="89" y="23"/>
                    <a:pt x="91" y="14"/>
                  </a:cubicBezTo>
                  <a:cubicBezTo>
                    <a:pt x="91" y="14"/>
                    <a:pt x="91" y="14"/>
                    <a:pt x="91" y="14"/>
                  </a:cubicBezTo>
                  <a:moveTo>
                    <a:pt x="6" y="0"/>
                  </a:moveTo>
                  <a:cubicBezTo>
                    <a:pt x="4" y="9"/>
                    <a:pt x="2" y="18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" y="18"/>
                    <a:pt x="4" y="9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1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7" name="Freeform 444">
              <a:extLst>
                <a:ext uri="{FF2B5EF4-FFF2-40B4-BE49-F238E27FC236}">
                  <a16:creationId xmlns:a16="http://schemas.microsoft.com/office/drawing/2014/main" id="{1C9424F2-7B65-4FDC-8600-C35DF2BD8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484" y="3347983"/>
              <a:ext cx="117475" cy="69850"/>
            </a:xfrm>
            <a:custGeom>
              <a:avLst/>
              <a:gdLst>
                <a:gd name="T0" fmla="*/ 6 w 93"/>
                <a:gd name="T1" fmla="*/ 0 h 56"/>
                <a:gd name="T2" fmla="*/ 0 w 93"/>
                <a:gd name="T3" fmla="*/ 27 h 56"/>
                <a:gd name="T4" fmla="*/ 59 w 93"/>
                <a:gd name="T5" fmla="*/ 56 h 56"/>
                <a:gd name="T6" fmla="*/ 81 w 93"/>
                <a:gd name="T7" fmla="*/ 52 h 56"/>
                <a:gd name="T8" fmla="*/ 84 w 93"/>
                <a:gd name="T9" fmla="*/ 41 h 56"/>
                <a:gd name="T10" fmla="*/ 84 w 93"/>
                <a:gd name="T11" fmla="*/ 41 h 56"/>
                <a:gd name="T12" fmla="*/ 91 w 93"/>
                <a:gd name="T13" fmla="*/ 14 h 56"/>
                <a:gd name="T14" fmla="*/ 93 w 93"/>
                <a:gd name="T15" fmla="*/ 9 h 56"/>
                <a:gd name="T16" fmla="*/ 59 w 93"/>
                <a:gd name="T17" fmla="*/ 24 h 56"/>
                <a:gd name="T18" fmla="*/ 6 w 93"/>
                <a:gd name="T1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" h="56">
                  <a:moveTo>
                    <a:pt x="6" y="0"/>
                  </a:moveTo>
                  <a:cubicBezTo>
                    <a:pt x="4" y="9"/>
                    <a:pt x="2" y="18"/>
                    <a:pt x="0" y="27"/>
                  </a:cubicBezTo>
                  <a:cubicBezTo>
                    <a:pt x="14" y="42"/>
                    <a:pt x="34" y="56"/>
                    <a:pt x="59" y="56"/>
                  </a:cubicBezTo>
                  <a:cubicBezTo>
                    <a:pt x="66" y="56"/>
                    <a:pt x="74" y="55"/>
                    <a:pt x="81" y="52"/>
                  </a:cubicBezTo>
                  <a:cubicBezTo>
                    <a:pt x="82" y="49"/>
                    <a:pt x="83" y="45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7" y="32"/>
                    <a:pt x="89" y="23"/>
                    <a:pt x="91" y="14"/>
                  </a:cubicBezTo>
                  <a:cubicBezTo>
                    <a:pt x="92" y="13"/>
                    <a:pt x="92" y="11"/>
                    <a:pt x="93" y="9"/>
                  </a:cubicBezTo>
                  <a:cubicBezTo>
                    <a:pt x="83" y="19"/>
                    <a:pt x="71" y="24"/>
                    <a:pt x="59" y="24"/>
                  </a:cubicBezTo>
                  <a:cubicBezTo>
                    <a:pt x="40" y="24"/>
                    <a:pt x="20" y="14"/>
                    <a:pt x="6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8" name="Freeform 445">
              <a:extLst>
                <a:ext uri="{FF2B5EF4-FFF2-40B4-BE49-F238E27FC236}">
                  <a16:creationId xmlns:a16="http://schemas.microsoft.com/office/drawing/2014/main" id="{391538CE-DD9C-49A0-86C5-D0E219A19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4859" y="3140020"/>
              <a:ext cx="65088" cy="17462"/>
            </a:xfrm>
            <a:custGeom>
              <a:avLst/>
              <a:gdLst>
                <a:gd name="T0" fmla="*/ 51 w 51"/>
                <a:gd name="T1" fmla="*/ 0 h 14"/>
                <a:gd name="T2" fmla="*/ 0 w 51"/>
                <a:gd name="T3" fmla="*/ 3 h 14"/>
                <a:gd name="T4" fmla="*/ 22 w 51"/>
                <a:gd name="T5" fmla="*/ 14 h 14"/>
                <a:gd name="T6" fmla="*/ 51 w 51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14">
                  <a:moveTo>
                    <a:pt x="51" y="0"/>
                  </a:moveTo>
                  <a:cubicBezTo>
                    <a:pt x="34" y="2"/>
                    <a:pt x="17" y="3"/>
                    <a:pt x="0" y="3"/>
                  </a:cubicBezTo>
                  <a:cubicBezTo>
                    <a:pt x="7" y="11"/>
                    <a:pt x="15" y="14"/>
                    <a:pt x="22" y="14"/>
                  </a:cubicBezTo>
                  <a:cubicBezTo>
                    <a:pt x="32" y="14"/>
                    <a:pt x="42" y="8"/>
                    <a:pt x="51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9" name="Freeform 446">
              <a:extLst>
                <a:ext uri="{FF2B5EF4-FFF2-40B4-BE49-F238E27FC236}">
                  <a16:creationId xmlns:a16="http://schemas.microsoft.com/office/drawing/2014/main" id="{528C194E-9A36-4DE2-AE59-86CDAF55E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3572" y="2866970"/>
              <a:ext cx="225425" cy="214312"/>
            </a:xfrm>
            <a:custGeom>
              <a:avLst/>
              <a:gdLst>
                <a:gd name="T0" fmla="*/ 0 w 179"/>
                <a:gd name="T1" fmla="*/ 0 h 169"/>
                <a:gd name="T2" fmla="*/ 1 w 179"/>
                <a:gd name="T3" fmla="*/ 1 h 169"/>
                <a:gd name="T4" fmla="*/ 1 w 179"/>
                <a:gd name="T5" fmla="*/ 1 h 169"/>
                <a:gd name="T6" fmla="*/ 13 w 179"/>
                <a:gd name="T7" fmla="*/ 23 h 169"/>
                <a:gd name="T8" fmla="*/ 27 w 179"/>
                <a:gd name="T9" fmla="*/ 49 h 169"/>
                <a:gd name="T10" fmla="*/ 49 w 179"/>
                <a:gd name="T11" fmla="*/ 88 h 169"/>
                <a:gd name="T12" fmla="*/ 101 w 179"/>
                <a:gd name="T13" fmla="*/ 82 h 169"/>
                <a:gd name="T14" fmla="*/ 104 w 179"/>
                <a:gd name="T15" fmla="*/ 82 h 169"/>
                <a:gd name="T16" fmla="*/ 128 w 179"/>
                <a:gd name="T17" fmla="*/ 94 h 169"/>
                <a:gd name="T18" fmla="*/ 158 w 179"/>
                <a:gd name="T19" fmla="*/ 140 h 169"/>
                <a:gd name="T20" fmla="*/ 179 w 179"/>
                <a:gd name="T21" fmla="*/ 169 h 169"/>
                <a:gd name="T22" fmla="*/ 160 w 179"/>
                <a:gd name="T23" fmla="*/ 106 h 169"/>
                <a:gd name="T24" fmla="*/ 160 w 179"/>
                <a:gd name="T25" fmla="*/ 106 h 169"/>
                <a:gd name="T26" fmla="*/ 145 w 179"/>
                <a:gd name="T27" fmla="*/ 69 h 169"/>
                <a:gd name="T28" fmla="*/ 128 w 179"/>
                <a:gd name="T29" fmla="*/ 28 h 169"/>
                <a:gd name="T30" fmla="*/ 116 w 179"/>
                <a:gd name="T31" fmla="*/ 4 h 169"/>
                <a:gd name="T32" fmla="*/ 83 w 179"/>
                <a:gd name="T33" fmla="*/ 4 h 169"/>
                <a:gd name="T34" fmla="*/ 82 w 179"/>
                <a:gd name="T35" fmla="*/ 4 h 169"/>
                <a:gd name="T36" fmla="*/ 8 w 179"/>
                <a:gd name="T37" fmla="*/ 1 h 169"/>
                <a:gd name="T38" fmla="*/ 0 w 179"/>
                <a:gd name="T3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9" h="169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6" y="6"/>
                    <a:pt x="9" y="17"/>
                    <a:pt x="13" y="23"/>
                  </a:cubicBezTo>
                  <a:cubicBezTo>
                    <a:pt x="17" y="32"/>
                    <a:pt x="22" y="40"/>
                    <a:pt x="27" y="49"/>
                  </a:cubicBezTo>
                  <a:cubicBezTo>
                    <a:pt x="34" y="62"/>
                    <a:pt x="41" y="75"/>
                    <a:pt x="49" y="88"/>
                  </a:cubicBezTo>
                  <a:cubicBezTo>
                    <a:pt x="66" y="87"/>
                    <a:pt x="83" y="83"/>
                    <a:pt x="101" y="82"/>
                  </a:cubicBezTo>
                  <a:cubicBezTo>
                    <a:pt x="102" y="82"/>
                    <a:pt x="103" y="82"/>
                    <a:pt x="104" y="82"/>
                  </a:cubicBezTo>
                  <a:cubicBezTo>
                    <a:pt x="114" y="82"/>
                    <a:pt x="120" y="86"/>
                    <a:pt x="128" y="94"/>
                  </a:cubicBezTo>
                  <a:cubicBezTo>
                    <a:pt x="140" y="108"/>
                    <a:pt x="148" y="125"/>
                    <a:pt x="158" y="140"/>
                  </a:cubicBezTo>
                  <a:cubicBezTo>
                    <a:pt x="165" y="150"/>
                    <a:pt x="172" y="160"/>
                    <a:pt x="179" y="169"/>
                  </a:cubicBezTo>
                  <a:cubicBezTo>
                    <a:pt x="175" y="148"/>
                    <a:pt x="167" y="127"/>
                    <a:pt x="160" y="106"/>
                  </a:cubicBezTo>
                  <a:cubicBezTo>
                    <a:pt x="160" y="106"/>
                    <a:pt x="160" y="106"/>
                    <a:pt x="160" y="106"/>
                  </a:cubicBezTo>
                  <a:cubicBezTo>
                    <a:pt x="156" y="93"/>
                    <a:pt x="150" y="81"/>
                    <a:pt x="145" y="69"/>
                  </a:cubicBezTo>
                  <a:cubicBezTo>
                    <a:pt x="139" y="56"/>
                    <a:pt x="135" y="42"/>
                    <a:pt x="128" y="28"/>
                  </a:cubicBezTo>
                  <a:cubicBezTo>
                    <a:pt x="124" y="20"/>
                    <a:pt x="120" y="12"/>
                    <a:pt x="116" y="4"/>
                  </a:cubicBezTo>
                  <a:cubicBezTo>
                    <a:pt x="105" y="4"/>
                    <a:pt x="94" y="4"/>
                    <a:pt x="83" y="4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58" y="4"/>
                    <a:pt x="33" y="3"/>
                    <a:pt x="8" y="1"/>
                  </a:cubicBezTo>
                  <a:cubicBezTo>
                    <a:pt x="5" y="1"/>
                    <a:pt x="3" y="0"/>
                    <a:pt x="0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0" name="Freeform 447">
              <a:extLst>
                <a:ext uri="{FF2B5EF4-FFF2-40B4-BE49-F238E27FC236}">
                  <a16:creationId xmlns:a16="http://schemas.microsoft.com/office/drawing/2014/main" id="{DB9FEAF8-C605-40BB-8CAE-477DA05A7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3572" y="3336870"/>
              <a:ext cx="274638" cy="490537"/>
            </a:xfrm>
            <a:custGeom>
              <a:avLst/>
              <a:gdLst>
                <a:gd name="T0" fmla="*/ 23 w 217"/>
                <a:gd name="T1" fmla="*/ 0 h 387"/>
                <a:gd name="T2" fmla="*/ 152 w 217"/>
                <a:gd name="T3" fmla="*/ 50 h 387"/>
                <a:gd name="T4" fmla="*/ 111 w 217"/>
                <a:gd name="T5" fmla="*/ 159 h 387"/>
                <a:gd name="T6" fmla="*/ 120 w 217"/>
                <a:gd name="T7" fmla="*/ 190 h 387"/>
                <a:gd name="T8" fmla="*/ 184 w 217"/>
                <a:gd name="T9" fmla="*/ 352 h 387"/>
                <a:gd name="T10" fmla="*/ 52 w 217"/>
                <a:gd name="T11" fmla="*/ 303 h 387"/>
                <a:gd name="T12" fmla="*/ 7 w 217"/>
                <a:gd name="T13" fmla="*/ 190 h 387"/>
                <a:gd name="T14" fmla="*/ 23 w 217"/>
                <a:gd name="T15" fmla="*/ 0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7" h="387">
                  <a:moveTo>
                    <a:pt x="23" y="0"/>
                  </a:moveTo>
                  <a:cubicBezTo>
                    <a:pt x="23" y="0"/>
                    <a:pt x="72" y="100"/>
                    <a:pt x="152" y="50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59"/>
                    <a:pt x="110" y="173"/>
                    <a:pt x="120" y="190"/>
                  </a:cubicBezTo>
                  <a:cubicBezTo>
                    <a:pt x="130" y="206"/>
                    <a:pt x="217" y="318"/>
                    <a:pt x="184" y="352"/>
                  </a:cubicBezTo>
                  <a:cubicBezTo>
                    <a:pt x="151" y="387"/>
                    <a:pt x="86" y="365"/>
                    <a:pt x="52" y="303"/>
                  </a:cubicBezTo>
                  <a:cubicBezTo>
                    <a:pt x="18" y="241"/>
                    <a:pt x="0" y="221"/>
                    <a:pt x="7" y="190"/>
                  </a:cubicBezTo>
                  <a:cubicBezTo>
                    <a:pt x="15" y="158"/>
                    <a:pt x="23" y="0"/>
                    <a:pt x="23" y="0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1" name="Freeform 448">
              <a:extLst>
                <a:ext uri="{FF2B5EF4-FFF2-40B4-BE49-F238E27FC236}">
                  <a16:creationId xmlns:a16="http://schemas.microsoft.com/office/drawing/2014/main" id="{35FFAFDA-4D54-4E8C-B992-B1335A3A1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3572" y="3576583"/>
              <a:ext cx="242888" cy="250825"/>
            </a:xfrm>
            <a:custGeom>
              <a:avLst/>
              <a:gdLst>
                <a:gd name="T0" fmla="*/ 117 w 192"/>
                <a:gd name="T1" fmla="*/ 159 h 198"/>
                <a:gd name="T2" fmla="*/ 7 w 192"/>
                <a:gd name="T3" fmla="*/ 0 h 198"/>
                <a:gd name="T4" fmla="*/ 7 w 192"/>
                <a:gd name="T5" fmla="*/ 1 h 198"/>
                <a:gd name="T6" fmla="*/ 52 w 192"/>
                <a:gd name="T7" fmla="*/ 114 h 198"/>
                <a:gd name="T8" fmla="*/ 184 w 192"/>
                <a:gd name="T9" fmla="*/ 163 h 198"/>
                <a:gd name="T10" fmla="*/ 192 w 192"/>
                <a:gd name="T11" fmla="*/ 141 h 198"/>
                <a:gd name="T12" fmla="*/ 117 w 192"/>
                <a:gd name="T13" fmla="*/ 159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2" h="198">
                  <a:moveTo>
                    <a:pt x="117" y="159"/>
                  </a:moveTo>
                  <a:cubicBezTo>
                    <a:pt x="54" y="127"/>
                    <a:pt x="34" y="6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0" y="32"/>
                    <a:pt x="18" y="52"/>
                    <a:pt x="52" y="114"/>
                  </a:cubicBezTo>
                  <a:cubicBezTo>
                    <a:pt x="86" y="176"/>
                    <a:pt x="151" y="198"/>
                    <a:pt x="184" y="163"/>
                  </a:cubicBezTo>
                  <a:cubicBezTo>
                    <a:pt x="190" y="158"/>
                    <a:pt x="192" y="150"/>
                    <a:pt x="192" y="141"/>
                  </a:cubicBezTo>
                  <a:cubicBezTo>
                    <a:pt x="179" y="165"/>
                    <a:pt x="147" y="174"/>
                    <a:pt x="117" y="159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2" name="Freeform 449">
              <a:extLst>
                <a:ext uri="{FF2B5EF4-FFF2-40B4-BE49-F238E27FC236}">
                  <a16:creationId xmlns:a16="http://schemas.microsoft.com/office/drawing/2014/main" id="{D12CEE7C-3688-4B83-A8D6-D7898A740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5959" y="3643258"/>
              <a:ext cx="166688" cy="131762"/>
            </a:xfrm>
            <a:custGeom>
              <a:avLst/>
              <a:gdLst>
                <a:gd name="T0" fmla="*/ 0 w 132"/>
                <a:gd name="T1" fmla="*/ 0 h 105"/>
                <a:gd name="T2" fmla="*/ 50 w 132"/>
                <a:gd name="T3" fmla="*/ 74 h 105"/>
                <a:gd name="T4" fmla="*/ 103 w 132"/>
                <a:gd name="T5" fmla="*/ 105 h 105"/>
                <a:gd name="T6" fmla="*/ 132 w 132"/>
                <a:gd name="T7" fmla="*/ 94 h 105"/>
                <a:gd name="T8" fmla="*/ 116 w 132"/>
                <a:gd name="T9" fmla="*/ 96 h 105"/>
                <a:gd name="T10" fmla="*/ 75 w 132"/>
                <a:gd name="T11" fmla="*/ 83 h 105"/>
                <a:gd name="T12" fmla="*/ 54 w 132"/>
                <a:gd name="T13" fmla="*/ 69 h 105"/>
                <a:gd name="T14" fmla="*/ 0 w 132"/>
                <a:gd name="T15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2" h="105">
                  <a:moveTo>
                    <a:pt x="0" y="0"/>
                  </a:moveTo>
                  <a:cubicBezTo>
                    <a:pt x="13" y="25"/>
                    <a:pt x="31" y="53"/>
                    <a:pt x="50" y="74"/>
                  </a:cubicBezTo>
                  <a:cubicBezTo>
                    <a:pt x="72" y="98"/>
                    <a:pt x="89" y="105"/>
                    <a:pt x="103" y="105"/>
                  </a:cubicBezTo>
                  <a:cubicBezTo>
                    <a:pt x="115" y="105"/>
                    <a:pt x="124" y="99"/>
                    <a:pt x="132" y="94"/>
                  </a:cubicBezTo>
                  <a:cubicBezTo>
                    <a:pt x="132" y="94"/>
                    <a:pt x="126" y="96"/>
                    <a:pt x="116" y="96"/>
                  </a:cubicBezTo>
                  <a:cubicBezTo>
                    <a:pt x="104" y="96"/>
                    <a:pt x="89" y="94"/>
                    <a:pt x="75" y="83"/>
                  </a:cubicBezTo>
                  <a:cubicBezTo>
                    <a:pt x="68" y="80"/>
                    <a:pt x="61" y="75"/>
                    <a:pt x="54" y="69"/>
                  </a:cubicBezTo>
                  <a:cubicBezTo>
                    <a:pt x="33" y="50"/>
                    <a:pt x="16" y="26"/>
                    <a:pt x="0" y="0"/>
                  </a:cubicBezTo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3" name="Freeform 450">
              <a:extLst>
                <a:ext uri="{FF2B5EF4-FFF2-40B4-BE49-F238E27FC236}">
                  <a16:creationId xmlns:a16="http://schemas.microsoft.com/office/drawing/2014/main" id="{7C9E154A-5020-427F-B278-BE594D91D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134" y="1366783"/>
              <a:ext cx="582613" cy="582612"/>
            </a:xfrm>
            <a:custGeom>
              <a:avLst/>
              <a:gdLst>
                <a:gd name="T0" fmla="*/ 448 w 460"/>
                <a:gd name="T1" fmla="*/ 38 h 459"/>
                <a:gd name="T2" fmla="*/ 392 w 460"/>
                <a:gd name="T3" fmla="*/ 0 h 459"/>
                <a:gd name="T4" fmla="*/ 54 w 460"/>
                <a:gd name="T5" fmla="*/ 376 h 459"/>
                <a:gd name="T6" fmla="*/ 0 w 460"/>
                <a:gd name="T7" fmla="*/ 450 h 459"/>
                <a:gd name="T8" fmla="*/ 122 w 460"/>
                <a:gd name="T9" fmla="*/ 408 h 459"/>
                <a:gd name="T10" fmla="*/ 460 w 460"/>
                <a:gd name="T11" fmla="*/ 44 h 459"/>
                <a:gd name="T12" fmla="*/ 448 w 460"/>
                <a:gd name="T13" fmla="*/ 38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0" h="459">
                  <a:moveTo>
                    <a:pt x="448" y="38"/>
                  </a:moveTo>
                  <a:cubicBezTo>
                    <a:pt x="429" y="26"/>
                    <a:pt x="410" y="13"/>
                    <a:pt x="392" y="0"/>
                  </a:cubicBezTo>
                  <a:cubicBezTo>
                    <a:pt x="332" y="142"/>
                    <a:pt x="151" y="290"/>
                    <a:pt x="54" y="376"/>
                  </a:cubicBezTo>
                  <a:cubicBezTo>
                    <a:pt x="7" y="418"/>
                    <a:pt x="0" y="450"/>
                    <a:pt x="0" y="450"/>
                  </a:cubicBezTo>
                  <a:cubicBezTo>
                    <a:pt x="0" y="450"/>
                    <a:pt x="73" y="459"/>
                    <a:pt x="122" y="408"/>
                  </a:cubicBezTo>
                  <a:cubicBezTo>
                    <a:pt x="291" y="305"/>
                    <a:pt x="425" y="118"/>
                    <a:pt x="460" y="44"/>
                  </a:cubicBezTo>
                  <a:cubicBezTo>
                    <a:pt x="456" y="42"/>
                    <a:pt x="452" y="40"/>
                    <a:pt x="448" y="38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4" name="Freeform 451">
              <a:extLst>
                <a:ext uri="{FF2B5EF4-FFF2-40B4-BE49-F238E27FC236}">
                  <a16:creationId xmlns:a16="http://schemas.microsoft.com/office/drawing/2014/main" id="{D0376B4A-A682-4A13-B9F6-0A50E20433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31697" y="1393770"/>
              <a:ext cx="146050" cy="149225"/>
            </a:xfrm>
            <a:custGeom>
              <a:avLst/>
              <a:gdLst>
                <a:gd name="T0" fmla="*/ 115 w 115"/>
                <a:gd name="T1" fmla="*/ 23 h 118"/>
                <a:gd name="T2" fmla="*/ 56 w 115"/>
                <a:gd name="T3" fmla="*/ 118 h 118"/>
                <a:gd name="T4" fmla="*/ 56 w 115"/>
                <a:gd name="T5" fmla="*/ 118 h 118"/>
                <a:gd name="T6" fmla="*/ 115 w 115"/>
                <a:gd name="T7" fmla="*/ 23 h 118"/>
                <a:gd name="T8" fmla="*/ 37 w 115"/>
                <a:gd name="T9" fmla="*/ 0 h 118"/>
                <a:gd name="T10" fmla="*/ 0 w 115"/>
                <a:gd name="T11" fmla="*/ 62 h 118"/>
                <a:gd name="T12" fmla="*/ 0 w 115"/>
                <a:gd name="T13" fmla="*/ 62 h 118"/>
                <a:gd name="T14" fmla="*/ 37 w 115"/>
                <a:gd name="T15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5" h="118">
                  <a:moveTo>
                    <a:pt x="115" y="23"/>
                  </a:moveTo>
                  <a:cubicBezTo>
                    <a:pt x="104" y="46"/>
                    <a:pt x="84" y="79"/>
                    <a:pt x="56" y="118"/>
                  </a:cubicBezTo>
                  <a:cubicBezTo>
                    <a:pt x="56" y="118"/>
                    <a:pt x="56" y="118"/>
                    <a:pt x="56" y="118"/>
                  </a:cubicBezTo>
                  <a:cubicBezTo>
                    <a:pt x="84" y="79"/>
                    <a:pt x="104" y="46"/>
                    <a:pt x="115" y="23"/>
                  </a:cubicBezTo>
                  <a:moveTo>
                    <a:pt x="37" y="0"/>
                  </a:moveTo>
                  <a:cubicBezTo>
                    <a:pt x="27" y="20"/>
                    <a:pt x="14" y="41"/>
                    <a:pt x="0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4" y="41"/>
                    <a:pt x="27" y="20"/>
                    <a:pt x="37" y="0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5" name="Freeform 452">
              <a:extLst>
                <a:ext uri="{FF2B5EF4-FFF2-40B4-BE49-F238E27FC236}">
                  <a16:creationId xmlns:a16="http://schemas.microsoft.com/office/drawing/2014/main" id="{D476B2E4-DF35-429C-AD7B-18F08081E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697" y="1392183"/>
              <a:ext cx="146050" cy="150812"/>
            </a:xfrm>
            <a:custGeom>
              <a:avLst/>
              <a:gdLst>
                <a:gd name="T0" fmla="*/ 38 w 115"/>
                <a:gd name="T1" fmla="*/ 0 h 119"/>
                <a:gd name="T2" fmla="*/ 37 w 115"/>
                <a:gd name="T3" fmla="*/ 1 h 119"/>
                <a:gd name="T4" fmla="*/ 0 w 115"/>
                <a:gd name="T5" fmla="*/ 63 h 119"/>
                <a:gd name="T6" fmla="*/ 56 w 115"/>
                <a:gd name="T7" fmla="*/ 119 h 119"/>
                <a:gd name="T8" fmla="*/ 115 w 115"/>
                <a:gd name="T9" fmla="*/ 24 h 119"/>
                <a:gd name="T10" fmla="*/ 115 w 115"/>
                <a:gd name="T11" fmla="*/ 24 h 119"/>
                <a:gd name="T12" fmla="*/ 112 w 115"/>
                <a:gd name="T13" fmla="*/ 22 h 119"/>
                <a:gd name="T14" fmla="*/ 95 w 115"/>
                <a:gd name="T15" fmla="*/ 23 h 119"/>
                <a:gd name="T16" fmla="*/ 81 w 115"/>
                <a:gd name="T17" fmla="*/ 23 h 119"/>
                <a:gd name="T18" fmla="*/ 81 w 115"/>
                <a:gd name="T19" fmla="*/ 23 h 119"/>
                <a:gd name="T20" fmla="*/ 38 w 115"/>
                <a:gd name="T21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9">
                  <a:moveTo>
                    <a:pt x="38" y="0"/>
                  </a:moveTo>
                  <a:cubicBezTo>
                    <a:pt x="38" y="0"/>
                    <a:pt x="37" y="0"/>
                    <a:pt x="37" y="1"/>
                  </a:cubicBezTo>
                  <a:cubicBezTo>
                    <a:pt x="27" y="21"/>
                    <a:pt x="14" y="42"/>
                    <a:pt x="0" y="63"/>
                  </a:cubicBezTo>
                  <a:cubicBezTo>
                    <a:pt x="16" y="84"/>
                    <a:pt x="34" y="104"/>
                    <a:pt x="56" y="119"/>
                  </a:cubicBezTo>
                  <a:cubicBezTo>
                    <a:pt x="84" y="80"/>
                    <a:pt x="104" y="47"/>
                    <a:pt x="115" y="24"/>
                  </a:cubicBezTo>
                  <a:cubicBezTo>
                    <a:pt x="115" y="24"/>
                    <a:pt x="115" y="24"/>
                    <a:pt x="115" y="24"/>
                  </a:cubicBezTo>
                  <a:cubicBezTo>
                    <a:pt x="114" y="23"/>
                    <a:pt x="113" y="23"/>
                    <a:pt x="112" y="22"/>
                  </a:cubicBezTo>
                  <a:cubicBezTo>
                    <a:pt x="107" y="23"/>
                    <a:pt x="101" y="23"/>
                    <a:pt x="95" y="23"/>
                  </a:cubicBezTo>
                  <a:cubicBezTo>
                    <a:pt x="91" y="23"/>
                    <a:pt x="86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65" y="18"/>
                    <a:pt x="50" y="12"/>
                    <a:pt x="38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6" name="Freeform 453">
              <a:extLst>
                <a:ext uri="{FF2B5EF4-FFF2-40B4-BE49-F238E27FC236}">
                  <a16:creationId xmlns:a16="http://schemas.microsoft.com/office/drawing/2014/main" id="{CCF3347E-5E30-42FA-962A-4A663D406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1984" y="185573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9A9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7" name="Freeform 454">
              <a:extLst>
                <a:ext uri="{FF2B5EF4-FFF2-40B4-BE49-F238E27FC236}">
                  <a16:creationId xmlns:a16="http://schemas.microsoft.com/office/drawing/2014/main" id="{CFC21C32-4720-4224-9DF1-A0411F611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8172" y="1723970"/>
              <a:ext cx="31750" cy="147637"/>
            </a:xfrm>
            <a:custGeom>
              <a:avLst/>
              <a:gdLst>
                <a:gd name="T0" fmla="*/ 25 w 25"/>
                <a:gd name="T1" fmla="*/ 0 h 117"/>
                <a:gd name="T2" fmla="*/ 6 w 25"/>
                <a:gd name="T3" fmla="*/ 17 h 117"/>
                <a:gd name="T4" fmla="*/ 0 w 25"/>
                <a:gd name="T5" fmla="*/ 117 h 117"/>
                <a:gd name="T6" fmla="*/ 18 w 25"/>
                <a:gd name="T7" fmla="*/ 105 h 117"/>
                <a:gd name="T8" fmla="*/ 18 w 25"/>
                <a:gd name="T9" fmla="*/ 105 h 117"/>
                <a:gd name="T10" fmla="*/ 25 w 25"/>
                <a:gd name="T11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17">
                  <a:moveTo>
                    <a:pt x="25" y="0"/>
                  </a:moveTo>
                  <a:cubicBezTo>
                    <a:pt x="18" y="6"/>
                    <a:pt x="12" y="11"/>
                    <a:pt x="6" y="17"/>
                  </a:cubicBezTo>
                  <a:cubicBezTo>
                    <a:pt x="5" y="38"/>
                    <a:pt x="4" y="76"/>
                    <a:pt x="0" y="117"/>
                  </a:cubicBezTo>
                  <a:cubicBezTo>
                    <a:pt x="6" y="113"/>
                    <a:pt x="12" y="109"/>
                    <a:pt x="18" y="105"/>
                  </a:cubicBezTo>
                  <a:cubicBezTo>
                    <a:pt x="18" y="105"/>
                    <a:pt x="18" y="105"/>
                    <a:pt x="18" y="105"/>
                  </a:cubicBezTo>
                  <a:cubicBezTo>
                    <a:pt x="22" y="70"/>
                    <a:pt x="24" y="35"/>
                    <a:pt x="25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8" name="Freeform 455">
              <a:extLst>
                <a:ext uri="{FF2B5EF4-FFF2-40B4-BE49-F238E27FC236}">
                  <a16:creationId xmlns:a16="http://schemas.microsoft.com/office/drawing/2014/main" id="{B3410D36-F334-4B2A-A9C0-E9F1DFCDD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284" y="1352495"/>
              <a:ext cx="150813" cy="171450"/>
            </a:xfrm>
            <a:custGeom>
              <a:avLst/>
              <a:gdLst>
                <a:gd name="T0" fmla="*/ 83 w 119"/>
                <a:gd name="T1" fmla="*/ 22 h 136"/>
                <a:gd name="T2" fmla="*/ 50 w 119"/>
                <a:gd name="T3" fmla="*/ 0 h 136"/>
                <a:gd name="T4" fmla="*/ 0 w 119"/>
                <a:gd name="T5" fmla="*/ 77 h 136"/>
                <a:gd name="T6" fmla="*/ 80 w 119"/>
                <a:gd name="T7" fmla="*/ 136 h 136"/>
                <a:gd name="T8" fmla="*/ 119 w 119"/>
                <a:gd name="T9" fmla="*/ 46 h 136"/>
                <a:gd name="T10" fmla="*/ 83 w 119"/>
                <a:gd name="T11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9" h="136">
                  <a:moveTo>
                    <a:pt x="83" y="22"/>
                  </a:moveTo>
                  <a:cubicBezTo>
                    <a:pt x="72" y="15"/>
                    <a:pt x="61" y="8"/>
                    <a:pt x="50" y="0"/>
                  </a:cubicBezTo>
                  <a:cubicBezTo>
                    <a:pt x="39" y="26"/>
                    <a:pt x="18" y="50"/>
                    <a:pt x="0" y="77"/>
                  </a:cubicBezTo>
                  <a:cubicBezTo>
                    <a:pt x="15" y="99"/>
                    <a:pt x="56" y="125"/>
                    <a:pt x="80" y="136"/>
                  </a:cubicBezTo>
                  <a:cubicBezTo>
                    <a:pt x="105" y="101"/>
                    <a:pt x="113" y="66"/>
                    <a:pt x="119" y="46"/>
                  </a:cubicBezTo>
                  <a:cubicBezTo>
                    <a:pt x="107" y="39"/>
                    <a:pt x="95" y="30"/>
                    <a:pt x="83" y="22"/>
                  </a:cubicBezTo>
                  <a:close/>
                </a:path>
              </a:pathLst>
            </a:custGeom>
            <a:solidFill>
              <a:srgbClr val="45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9" name="Freeform 456">
              <a:extLst>
                <a:ext uri="{FF2B5EF4-FFF2-40B4-BE49-F238E27FC236}">
                  <a16:creationId xmlns:a16="http://schemas.microsoft.com/office/drawing/2014/main" id="{980B46B3-D4CF-4414-B94E-AC7617FD0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284" y="1352495"/>
              <a:ext cx="150813" cy="171450"/>
            </a:xfrm>
            <a:custGeom>
              <a:avLst/>
              <a:gdLst>
                <a:gd name="T0" fmla="*/ 83 w 119"/>
                <a:gd name="T1" fmla="*/ 22 h 136"/>
                <a:gd name="T2" fmla="*/ 50 w 119"/>
                <a:gd name="T3" fmla="*/ 0 h 136"/>
                <a:gd name="T4" fmla="*/ 0 w 119"/>
                <a:gd name="T5" fmla="*/ 77 h 136"/>
                <a:gd name="T6" fmla="*/ 80 w 119"/>
                <a:gd name="T7" fmla="*/ 136 h 136"/>
                <a:gd name="T8" fmla="*/ 119 w 119"/>
                <a:gd name="T9" fmla="*/ 46 h 136"/>
                <a:gd name="T10" fmla="*/ 83 w 119"/>
                <a:gd name="T11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9" h="136">
                  <a:moveTo>
                    <a:pt x="83" y="22"/>
                  </a:moveTo>
                  <a:cubicBezTo>
                    <a:pt x="72" y="15"/>
                    <a:pt x="61" y="8"/>
                    <a:pt x="50" y="0"/>
                  </a:cubicBezTo>
                  <a:cubicBezTo>
                    <a:pt x="39" y="26"/>
                    <a:pt x="18" y="50"/>
                    <a:pt x="0" y="77"/>
                  </a:cubicBezTo>
                  <a:cubicBezTo>
                    <a:pt x="15" y="99"/>
                    <a:pt x="56" y="125"/>
                    <a:pt x="80" y="136"/>
                  </a:cubicBezTo>
                  <a:cubicBezTo>
                    <a:pt x="105" y="101"/>
                    <a:pt x="113" y="66"/>
                    <a:pt x="119" y="46"/>
                  </a:cubicBezTo>
                  <a:cubicBezTo>
                    <a:pt x="107" y="39"/>
                    <a:pt x="95" y="30"/>
                    <a:pt x="83" y="22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0" name="Freeform 457">
              <a:extLst>
                <a:ext uri="{FF2B5EF4-FFF2-40B4-BE49-F238E27FC236}">
                  <a16:creationId xmlns:a16="http://schemas.microsoft.com/office/drawing/2014/main" id="{F61B7A9D-3A6B-4F0D-B47D-23FF4D23E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959" y="2009720"/>
              <a:ext cx="309563" cy="649287"/>
            </a:xfrm>
            <a:custGeom>
              <a:avLst/>
              <a:gdLst>
                <a:gd name="T0" fmla="*/ 229 w 244"/>
                <a:gd name="T1" fmla="*/ 1 h 513"/>
                <a:gd name="T2" fmla="*/ 201 w 244"/>
                <a:gd name="T3" fmla="*/ 35 h 513"/>
                <a:gd name="T4" fmla="*/ 105 w 244"/>
                <a:gd name="T5" fmla="*/ 299 h 513"/>
                <a:gd name="T6" fmla="*/ 27 w 244"/>
                <a:gd name="T7" fmla="*/ 437 h 513"/>
                <a:gd name="T8" fmla="*/ 0 w 244"/>
                <a:gd name="T9" fmla="*/ 479 h 513"/>
                <a:gd name="T10" fmla="*/ 35 w 244"/>
                <a:gd name="T11" fmla="*/ 506 h 513"/>
                <a:gd name="T12" fmla="*/ 45 w 244"/>
                <a:gd name="T13" fmla="*/ 513 h 513"/>
                <a:gd name="T14" fmla="*/ 60 w 244"/>
                <a:gd name="T15" fmla="*/ 496 h 513"/>
                <a:gd name="T16" fmla="*/ 156 w 244"/>
                <a:gd name="T17" fmla="*/ 369 h 513"/>
                <a:gd name="T18" fmla="*/ 219 w 244"/>
                <a:gd name="T19" fmla="*/ 229 h 513"/>
                <a:gd name="T20" fmla="*/ 237 w 244"/>
                <a:gd name="T21" fmla="*/ 161 h 513"/>
                <a:gd name="T22" fmla="*/ 241 w 244"/>
                <a:gd name="T23" fmla="*/ 124 h 513"/>
                <a:gd name="T24" fmla="*/ 241 w 244"/>
                <a:gd name="T25" fmla="*/ 94 h 513"/>
                <a:gd name="T26" fmla="*/ 232 w 244"/>
                <a:gd name="T27" fmla="*/ 52 h 513"/>
                <a:gd name="T28" fmla="*/ 230 w 244"/>
                <a:gd name="T29" fmla="*/ 8 h 513"/>
                <a:gd name="T30" fmla="*/ 233 w 244"/>
                <a:gd name="T31" fmla="*/ 6 h 513"/>
                <a:gd name="T32" fmla="*/ 229 w 244"/>
                <a:gd name="T33" fmla="*/ 1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4" h="513">
                  <a:moveTo>
                    <a:pt x="229" y="1"/>
                  </a:moveTo>
                  <a:cubicBezTo>
                    <a:pt x="217" y="10"/>
                    <a:pt x="208" y="22"/>
                    <a:pt x="201" y="35"/>
                  </a:cubicBezTo>
                  <a:cubicBezTo>
                    <a:pt x="177" y="126"/>
                    <a:pt x="146" y="215"/>
                    <a:pt x="105" y="299"/>
                  </a:cubicBezTo>
                  <a:cubicBezTo>
                    <a:pt x="82" y="347"/>
                    <a:pt x="55" y="392"/>
                    <a:pt x="27" y="437"/>
                  </a:cubicBezTo>
                  <a:cubicBezTo>
                    <a:pt x="18" y="451"/>
                    <a:pt x="9" y="465"/>
                    <a:pt x="0" y="479"/>
                  </a:cubicBezTo>
                  <a:cubicBezTo>
                    <a:pt x="11" y="489"/>
                    <a:pt x="23" y="497"/>
                    <a:pt x="35" y="506"/>
                  </a:cubicBezTo>
                  <a:cubicBezTo>
                    <a:pt x="38" y="508"/>
                    <a:pt x="41" y="510"/>
                    <a:pt x="45" y="513"/>
                  </a:cubicBezTo>
                  <a:cubicBezTo>
                    <a:pt x="50" y="507"/>
                    <a:pt x="55" y="502"/>
                    <a:pt x="60" y="496"/>
                  </a:cubicBezTo>
                  <a:cubicBezTo>
                    <a:pt x="96" y="456"/>
                    <a:pt x="132" y="417"/>
                    <a:pt x="156" y="369"/>
                  </a:cubicBezTo>
                  <a:cubicBezTo>
                    <a:pt x="179" y="324"/>
                    <a:pt x="203" y="277"/>
                    <a:pt x="219" y="229"/>
                  </a:cubicBezTo>
                  <a:cubicBezTo>
                    <a:pt x="227" y="207"/>
                    <a:pt x="234" y="185"/>
                    <a:pt x="237" y="161"/>
                  </a:cubicBezTo>
                  <a:cubicBezTo>
                    <a:pt x="239" y="149"/>
                    <a:pt x="240" y="136"/>
                    <a:pt x="241" y="124"/>
                  </a:cubicBezTo>
                  <a:cubicBezTo>
                    <a:pt x="242" y="114"/>
                    <a:pt x="244" y="104"/>
                    <a:pt x="241" y="94"/>
                  </a:cubicBezTo>
                  <a:cubicBezTo>
                    <a:pt x="237" y="80"/>
                    <a:pt x="235" y="66"/>
                    <a:pt x="232" y="52"/>
                  </a:cubicBezTo>
                  <a:cubicBezTo>
                    <a:pt x="229" y="37"/>
                    <a:pt x="230" y="22"/>
                    <a:pt x="230" y="8"/>
                  </a:cubicBezTo>
                  <a:cubicBezTo>
                    <a:pt x="231" y="7"/>
                    <a:pt x="232" y="6"/>
                    <a:pt x="233" y="6"/>
                  </a:cubicBezTo>
                  <a:cubicBezTo>
                    <a:pt x="235" y="4"/>
                    <a:pt x="232" y="0"/>
                    <a:pt x="229" y="1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1" name="Freeform 458">
              <a:extLst>
                <a:ext uri="{FF2B5EF4-FFF2-40B4-BE49-F238E27FC236}">
                  <a16:creationId xmlns:a16="http://schemas.microsoft.com/office/drawing/2014/main" id="{E3E46D0B-3C6B-484C-90F2-9C05B763D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5722" y="2595508"/>
              <a:ext cx="9525" cy="14287"/>
            </a:xfrm>
            <a:custGeom>
              <a:avLst/>
              <a:gdLst>
                <a:gd name="T0" fmla="*/ 8 w 8"/>
                <a:gd name="T1" fmla="*/ 0 h 12"/>
                <a:gd name="T2" fmla="*/ 0 w 8"/>
                <a:gd name="T3" fmla="*/ 12 h 12"/>
                <a:gd name="T4" fmla="*/ 0 w 8"/>
                <a:gd name="T5" fmla="*/ 12 h 12"/>
                <a:gd name="T6" fmla="*/ 8 w 8"/>
                <a:gd name="T7" fmla="*/ 0 h 12"/>
                <a:gd name="T8" fmla="*/ 8 w 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cubicBezTo>
                    <a:pt x="6" y="4"/>
                    <a:pt x="3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8"/>
                    <a:pt x="6" y="4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2" name="Freeform 459">
              <a:extLst>
                <a:ext uri="{FF2B5EF4-FFF2-40B4-BE49-F238E27FC236}">
                  <a16:creationId xmlns:a16="http://schemas.microsoft.com/office/drawing/2014/main" id="{1EB8C98B-7E21-45C9-8809-604C4857B4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12547" y="2584395"/>
              <a:ext cx="19050" cy="30162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0 w 15"/>
                <a:gd name="T5" fmla="*/ 24 h 24"/>
                <a:gd name="T6" fmla="*/ 2 w 15"/>
                <a:gd name="T7" fmla="*/ 20 h 24"/>
                <a:gd name="T8" fmla="*/ 0 w 15"/>
                <a:gd name="T9" fmla="*/ 23 h 24"/>
                <a:gd name="T10" fmla="*/ 2 w 15"/>
                <a:gd name="T11" fmla="*/ 20 h 24"/>
                <a:gd name="T12" fmla="*/ 2 w 15"/>
                <a:gd name="T13" fmla="*/ 20 h 24"/>
                <a:gd name="T14" fmla="*/ 15 w 15"/>
                <a:gd name="T15" fmla="*/ 0 h 24"/>
                <a:gd name="T16" fmla="*/ 10 w 15"/>
                <a:gd name="T17" fmla="*/ 8 h 24"/>
                <a:gd name="T18" fmla="*/ 10 w 15"/>
                <a:gd name="T19" fmla="*/ 8 h 24"/>
                <a:gd name="T20" fmla="*/ 15 w 15"/>
                <a:gd name="T21" fmla="*/ 0 h 24"/>
                <a:gd name="T22" fmla="*/ 15 w 15"/>
                <a:gd name="T2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2" y="20"/>
                  </a:moveTo>
                  <a:cubicBezTo>
                    <a:pt x="1" y="21"/>
                    <a:pt x="1" y="22"/>
                    <a:pt x="0" y="23"/>
                  </a:cubicBezTo>
                  <a:cubicBezTo>
                    <a:pt x="1" y="22"/>
                    <a:pt x="1" y="21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moveTo>
                    <a:pt x="15" y="0"/>
                  </a:moveTo>
                  <a:cubicBezTo>
                    <a:pt x="14" y="3"/>
                    <a:pt x="12" y="5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5"/>
                    <a:pt x="14" y="3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E99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3" name="Freeform 460">
              <a:extLst>
                <a:ext uri="{FF2B5EF4-FFF2-40B4-BE49-F238E27FC236}">
                  <a16:creationId xmlns:a16="http://schemas.microsoft.com/office/drawing/2014/main" id="{F591A15E-5423-4519-85BF-66CC065EFC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7159" y="2627258"/>
              <a:ext cx="11113" cy="11112"/>
            </a:xfrm>
            <a:custGeom>
              <a:avLst/>
              <a:gdLst>
                <a:gd name="T0" fmla="*/ 4 w 8"/>
                <a:gd name="T1" fmla="*/ 5 h 9"/>
                <a:gd name="T2" fmla="*/ 0 w 8"/>
                <a:gd name="T3" fmla="*/ 9 h 9"/>
                <a:gd name="T4" fmla="*/ 4 w 8"/>
                <a:gd name="T5" fmla="*/ 5 h 9"/>
                <a:gd name="T6" fmla="*/ 4 w 8"/>
                <a:gd name="T7" fmla="*/ 5 h 9"/>
                <a:gd name="T8" fmla="*/ 8 w 8"/>
                <a:gd name="T9" fmla="*/ 0 h 9"/>
                <a:gd name="T10" fmla="*/ 7 w 8"/>
                <a:gd name="T11" fmla="*/ 2 h 9"/>
                <a:gd name="T12" fmla="*/ 7 w 8"/>
                <a:gd name="T13" fmla="*/ 2 h 9"/>
                <a:gd name="T14" fmla="*/ 8 w 8"/>
                <a:gd name="T15" fmla="*/ 0 h 9"/>
                <a:gd name="T16" fmla="*/ 8 w 8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4" y="5"/>
                  </a:moveTo>
                  <a:cubicBezTo>
                    <a:pt x="3" y="6"/>
                    <a:pt x="1" y="8"/>
                    <a:pt x="0" y="9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moveTo>
                    <a:pt x="8" y="0"/>
                  </a:moveTo>
                  <a:cubicBezTo>
                    <a:pt x="8" y="1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4" name="Freeform 461">
              <a:extLst>
                <a:ext uri="{FF2B5EF4-FFF2-40B4-BE49-F238E27FC236}">
                  <a16:creationId xmlns:a16="http://schemas.microsoft.com/office/drawing/2014/main" id="{E53A6568-4EB6-4131-8B7B-D70B07C4A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1922" y="2628845"/>
              <a:ext cx="4763" cy="4762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0 w 3"/>
                <a:gd name="T5" fmla="*/ 3 h 3"/>
                <a:gd name="T6" fmla="*/ 3 w 3"/>
                <a:gd name="T7" fmla="*/ 0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E99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5" name="Freeform 462">
              <a:extLst>
                <a:ext uri="{FF2B5EF4-FFF2-40B4-BE49-F238E27FC236}">
                  <a16:creationId xmlns:a16="http://schemas.microsoft.com/office/drawing/2014/main" id="{C63048B8-5CE6-4750-B10B-4E20CD0AE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959" y="2584395"/>
              <a:ext cx="87313" cy="74612"/>
            </a:xfrm>
            <a:custGeom>
              <a:avLst/>
              <a:gdLst>
                <a:gd name="T0" fmla="*/ 16 w 68"/>
                <a:gd name="T1" fmla="*/ 0 h 59"/>
                <a:gd name="T2" fmla="*/ 11 w 68"/>
                <a:gd name="T3" fmla="*/ 8 h 59"/>
                <a:gd name="T4" fmla="*/ 3 w 68"/>
                <a:gd name="T5" fmla="*/ 20 h 59"/>
                <a:gd name="T6" fmla="*/ 1 w 68"/>
                <a:gd name="T7" fmla="*/ 23 h 59"/>
                <a:gd name="T8" fmla="*/ 1 w 68"/>
                <a:gd name="T9" fmla="*/ 24 h 59"/>
                <a:gd name="T10" fmla="*/ 1 w 68"/>
                <a:gd name="T11" fmla="*/ 24 h 59"/>
                <a:gd name="T12" fmla="*/ 0 w 68"/>
                <a:gd name="T13" fmla="*/ 25 h 59"/>
                <a:gd name="T14" fmla="*/ 0 w 68"/>
                <a:gd name="T15" fmla="*/ 25 h 59"/>
                <a:gd name="T16" fmla="*/ 35 w 68"/>
                <a:gd name="T17" fmla="*/ 52 h 59"/>
                <a:gd name="T18" fmla="*/ 45 w 68"/>
                <a:gd name="T19" fmla="*/ 59 h 59"/>
                <a:gd name="T20" fmla="*/ 60 w 68"/>
                <a:gd name="T21" fmla="*/ 42 h 59"/>
                <a:gd name="T22" fmla="*/ 60 w 68"/>
                <a:gd name="T23" fmla="*/ 42 h 59"/>
                <a:gd name="T24" fmla="*/ 64 w 68"/>
                <a:gd name="T25" fmla="*/ 38 h 59"/>
                <a:gd name="T26" fmla="*/ 67 w 68"/>
                <a:gd name="T27" fmla="*/ 35 h 59"/>
                <a:gd name="T28" fmla="*/ 68 w 68"/>
                <a:gd name="T29" fmla="*/ 33 h 59"/>
                <a:gd name="T30" fmla="*/ 16 w 68"/>
                <a:gd name="T3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8" h="59">
                  <a:moveTo>
                    <a:pt x="16" y="0"/>
                  </a:moveTo>
                  <a:cubicBezTo>
                    <a:pt x="15" y="3"/>
                    <a:pt x="13" y="5"/>
                    <a:pt x="11" y="8"/>
                  </a:cubicBezTo>
                  <a:cubicBezTo>
                    <a:pt x="9" y="12"/>
                    <a:pt x="6" y="16"/>
                    <a:pt x="3" y="20"/>
                  </a:cubicBezTo>
                  <a:cubicBezTo>
                    <a:pt x="2" y="21"/>
                    <a:pt x="2" y="22"/>
                    <a:pt x="1" y="23"/>
                  </a:cubicBezTo>
                  <a:cubicBezTo>
                    <a:pt x="1" y="23"/>
                    <a:pt x="1" y="23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1" y="35"/>
                    <a:pt x="23" y="43"/>
                    <a:pt x="35" y="52"/>
                  </a:cubicBezTo>
                  <a:cubicBezTo>
                    <a:pt x="38" y="54"/>
                    <a:pt x="41" y="56"/>
                    <a:pt x="45" y="59"/>
                  </a:cubicBezTo>
                  <a:cubicBezTo>
                    <a:pt x="50" y="53"/>
                    <a:pt x="55" y="48"/>
                    <a:pt x="60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1" y="41"/>
                    <a:pt x="63" y="39"/>
                    <a:pt x="64" y="38"/>
                  </a:cubicBezTo>
                  <a:cubicBezTo>
                    <a:pt x="65" y="37"/>
                    <a:pt x="66" y="36"/>
                    <a:pt x="67" y="35"/>
                  </a:cubicBezTo>
                  <a:cubicBezTo>
                    <a:pt x="67" y="34"/>
                    <a:pt x="68" y="34"/>
                    <a:pt x="68" y="33"/>
                  </a:cubicBezTo>
                  <a:cubicBezTo>
                    <a:pt x="49" y="27"/>
                    <a:pt x="31" y="14"/>
                    <a:pt x="16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6" name="Freeform 463">
              <a:extLst>
                <a:ext uri="{FF2B5EF4-FFF2-40B4-BE49-F238E27FC236}">
                  <a16:creationId xmlns:a16="http://schemas.microsoft.com/office/drawing/2014/main" id="{016D1176-7A6C-4759-9E67-E01D1F49F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372" y="2589158"/>
              <a:ext cx="333375" cy="312737"/>
            </a:xfrm>
            <a:custGeom>
              <a:avLst/>
              <a:gdLst>
                <a:gd name="T0" fmla="*/ 205 w 263"/>
                <a:gd name="T1" fmla="*/ 0 h 247"/>
                <a:gd name="T2" fmla="*/ 141 w 263"/>
                <a:gd name="T3" fmla="*/ 90 h 247"/>
                <a:gd name="T4" fmla="*/ 73 w 263"/>
                <a:gd name="T5" fmla="*/ 79 h 247"/>
                <a:gd name="T6" fmla="*/ 46 w 263"/>
                <a:gd name="T7" fmla="*/ 78 h 247"/>
                <a:gd name="T8" fmla="*/ 83 w 263"/>
                <a:gd name="T9" fmla="*/ 106 h 247"/>
                <a:gd name="T10" fmla="*/ 95 w 263"/>
                <a:gd name="T11" fmla="*/ 112 h 247"/>
                <a:gd name="T12" fmla="*/ 65 w 263"/>
                <a:gd name="T13" fmla="*/ 111 h 247"/>
                <a:gd name="T14" fmla="*/ 13 w 263"/>
                <a:gd name="T15" fmla="*/ 118 h 247"/>
                <a:gd name="T16" fmla="*/ 49 w 263"/>
                <a:gd name="T17" fmla="*/ 134 h 247"/>
                <a:gd name="T18" fmla="*/ 92 w 263"/>
                <a:gd name="T19" fmla="*/ 139 h 247"/>
                <a:gd name="T20" fmla="*/ 85 w 263"/>
                <a:gd name="T21" fmla="*/ 142 h 247"/>
                <a:gd name="T22" fmla="*/ 49 w 263"/>
                <a:gd name="T23" fmla="*/ 154 h 247"/>
                <a:gd name="T24" fmla="*/ 16 w 263"/>
                <a:gd name="T25" fmla="*/ 168 h 247"/>
                <a:gd name="T26" fmla="*/ 0 w 263"/>
                <a:gd name="T27" fmla="*/ 186 h 247"/>
                <a:gd name="T28" fmla="*/ 40 w 263"/>
                <a:gd name="T29" fmla="*/ 188 h 247"/>
                <a:gd name="T30" fmla="*/ 90 w 263"/>
                <a:gd name="T31" fmla="*/ 171 h 247"/>
                <a:gd name="T32" fmla="*/ 60 w 263"/>
                <a:gd name="T33" fmla="*/ 205 h 247"/>
                <a:gd name="T34" fmla="*/ 51 w 263"/>
                <a:gd name="T35" fmla="*/ 220 h 247"/>
                <a:gd name="T36" fmla="*/ 58 w 263"/>
                <a:gd name="T37" fmla="*/ 230 h 247"/>
                <a:gd name="T38" fmla="*/ 75 w 263"/>
                <a:gd name="T39" fmla="*/ 221 h 247"/>
                <a:gd name="T40" fmla="*/ 102 w 263"/>
                <a:gd name="T41" fmla="*/ 198 h 247"/>
                <a:gd name="T42" fmla="*/ 133 w 263"/>
                <a:gd name="T43" fmla="*/ 169 h 247"/>
                <a:gd name="T44" fmla="*/ 124 w 263"/>
                <a:gd name="T45" fmla="*/ 212 h 247"/>
                <a:gd name="T46" fmla="*/ 148 w 263"/>
                <a:gd name="T47" fmla="*/ 234 h 247"/>
                <a:gd name="T48" fmla="*/ 159 w 263"/>
                <a:gd name="T49" fmla="*/ 209 h 247"/>
                <a:gd name="T50" fmla="*/ 166 w 263"/>
                <a:gd name="T51" fmla="*/ 163 h 247"/>
                <a:gd name="T52" fmla="*/ 263 w 263"/>
                <a:gd name="T53" fmla="*/ 50 h 247"/>
                <a:gd name="T54" fmla="*/ 205 w 263"/>
                <a:gd name="T55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63" h="247">
                  <a:moveTo>
                    <a:pt x="205" y="0"/>
                  </a:moveTo>
                  <a:cubicBezTo>
                    <a:pt x="185" y="29"/>
                    <a:pt x="167" y="68"/>
                    <a:pt x="141" y="90"/>
                  </a:cubicBezTo>
                  <a:cubicBezTo>
                    <a:pt x="122" y="106"/>
                    <a:pt x="91" y="87"/>
                    <a:pt x="73" y="79"/>
                  </a:cubicBezTo>
                  <a:cubicBezTo>
                    <a:pt x="67" y="76"/>
                    <a:pt x="48" y="67"/>
                    <a:pt x="46" y="78"/>
                  </a:cubicBezTo>
                  <a:cubicBezTo>
                    <a:pt x="43" y="90"/>
                    <a:pt x="76" y="103"/>
                    <a:pt x="83" y="106"/>
                  </a:cubicBezTo>
                  <a:cubicBezTo>
                    <a:pt x="87" y="108"/>
                    <a:pt x="91" y="110"/>
                    <a:pt x="95" y="112"/>
                  </a:cubicBezTo>
                  <a:cubicBezTo>
                    <a:pt x="85" y="112"/>
                    <a:pt x="74" y="112"/>
                    <a:pt x="65" y="111"/>
                  </a:cubicBezTo>
                  <a:cubicBezTo>
                    <a:pt x="56" y="111"/>
                    <a:pt x="16" y="105"/>
                    <a:pt x="13" y="118"/>
                  </a:cubicBezTo>
                  <a:cubicBezTo>
                    <a:pt x="9" y="131"/>
                    <a:pt x="42" y="134"/>
                    <a:pt x="49" y="134"/>
                  </a:cubicBezTo>
                  <a:cubicBezTo>
                    <a:pt x="63" y="134"/>
                    <a:pt x="78" y="137"/>
                    <a:pt x="92" y="139"/>
                  </a:cubicBezTo>
                  <a:cubicBezTo>
                    <a:pt x="90" y="140"/>
                    <a:pt x="87" y="141"/>
                    <a:pt x="85" y="142"/>
                  </a:cubicBezTo>
                  <a:cubicBezTo>
                    <a:pt x="73" y="146"/>
                    <a:pt x="61" y="150"/>
                    <a:pt x="49" y="154"/>
                  </a:cubicBezTo>
                  <a:cubicBezTo>
                    <a:pt x="38" y="157"/>
                    <a:pt x="27" y="162"/>
                    <a:pt x="16" y="168"/>
                  </a:cubicBezTo>
                  <a:cubicBezTo>
                    <a:pt x="11" y="171"/>
                    <a:pt x="1" y="179"/>
                    <a:pt x="0" y="186"/>
                  </a:cubicBezTo>
                  <a:cubicBezTo>
                    <a:pt x="0" y="206"/>
                    <a:pt x="31" y="191"/>
                    <a:pt x="40" y="188"/>
                  </a:cubicBezTo>
                  <a:cubicBezTo>
                    <a:pt x="56" y="182"/>
                    <a:pt x="74" y="178"/>
                    <a:pt x="90" y="171"/>
                  </a:cubicBezTo>
                  <a:cubicBezTo>
                    <a:pt x="79" y="181"/>
                    <a:pt x="69" y="194"/>
                    <a:pt x="60" y="205"/>
                  </a:cubicBezTo>
                  <a:cubicBezTo>
                    <a:pt x="57" y="209"/>
                    <a:pt x="52" y="214"/>
                    <a:pt x="51" y="220"/>
                  </a:cubicBezTo>
                  <a:cubicBezTo>
                    <a:pt x="51" y="224"/>
                    <a:pt x="53" y="230"/>
                    <a:pt x="58" y="230"/>
                  </a:cubicBezTo>
                  <a:cubicBezTo>
                    <a:pt x="64" y="230"/>
                    <a:pt x="70" y="225"/>
                    <a:pt x="75" y="221"/>
                  </a:cubicBezTo>
                  <a:cubicBezTo>
                    <a:pt x="84" y="213"/>
                    <a:pt x="93" y="205"/>
                    <a:pt x="102" y="198"/>
                  </a:cubicBezTo>
                  <a:cubicBezTo>
                    <a:pt x="111" y="189"/>
                    <a:pt x="124" y="179"/>
                    <a:pt x="133" y="169"/>
                  </a:cubicBezTo>
                  <a:cubicBezTo>
                    <a:pt x="128" y="182"/>
                    <a:pt x="125" y="195"/>
                    <a:pt x="124" y="212"/>
                  </a:cubicBezTo>
                  <a:cubicBezTo>
                    <a:pt x="124" y="226"/>
                    <a:pt x="132" y="247"/>
                    <a:pt x="148" y="234"/>
                  </a:cubicBezTo>
                  <a:cubicBezTo>
                    <a:pt x="155" y="228"/>
                    <a:pt x="157" y="216"/>
                    <a:pt x="159" y="209"/>
                  </a:cubicBezTo>
                  <a:cubicBezTo>
                    <a:pt x="162" y="195"/>
                    <a:pt x="166" y="177"/>
                    <a:pt x="166" y="163"/>
                  </a:cubicBezTo>
                  <a:cubicBezTo>
                    <a:pt x="166" y="138"/>
                    <a:pt x="248" y="66"/>
                    <a:pt x="263" y="50"/>
                  </a:cubicBezTo>
                  <a:cubicBezTo>
                    <a:pt x="244" y="45"/>
                    <a:pt x="215" y="17"/>
                    <a:pt x="205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7" name="Freeform 464">
              <a:extLst>
                <a:ext uri="{FF2B5EF4-FFF2-40B4-BE49-F238E27FC236}">
                  <a16:creationId xmlns:a16="http://schemas.microsoft.com/office/drawing/2014/main" id="{2DE714E5-1791-490F-875C-46FCC77C4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0997" y="2212920"/>
              <a:ext cx="0" cy="9525"/>
            </a:xfrm>
            <a:custGeom>
              <a:avLst/>
              <a:gdLst>
                <a:gd name="T0" fmla="*/ 1 w 1"/>
                <a:gd name="T1" fmla="*/ 0 h 7"/>
                <a:gd name="T2" fmla="*/ 0 w 1"/>
                <a:gd name="T3" fmla="*/ 7 h 7"/>
                <a:gd name="T4" fmla="*/ 1 w 1"/>
                <a:gd name="T5" fmla="*/ 0 h 7"/>
                <a:gd name="T6" fmla="*/ 1 w 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7">
                  <a:moveTo>
                    <a:pt x="1" y="0"/>
                  </a:moveTo>
                  <a:cubicBezTo>
                    <a:pt x="1" y="2"/>
                    <a:pt x="1" y="5"/>
                    <a:pt x="0" y="7"/>
                  </a:cubicBezTo>
                  <a:cubicBezTo>
                    <a:pt x="1" y="5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79A9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8" name="Freeform 465">
              <a:extLst>
                <a:ext uri="{FF2B5EF4-FFF2-40B4-BE49-F238E27FC236}">
                  <a16:creationId xmlns:a16="http://schemas.microsoft.com/office/drawing/2014/main" id="{6A9DB863-5982-46C4-8E41-61B3AD20C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1309" y="2144658"/>
              <a:ext cx="39688" cy="125412"/>
            </a:xfrm>
            <a:custGeom>
              <a:avLst/>
              <a:gdLst>
                <a:gd name="T0" fmla="*/ 21 w 32"/>
                <a:gd name="T1" fmla="*/ 0 h 99"/>
                <a:gd name="T2" fmla="*/ 0 w 32"/>
                <a:gd name="T3" fmla="*/ 2 h 99"/>
                <a:gd name="T4" fmla="*/ 7 w 32"/>
                <a:gd name="T5" fmla="*/ 36 h 99"/>
                <a:gd name="T6" fmla="*/ 22 w 32"/>
                <a:gd name="T7" fmla="*/ 99 h 99"/>
                <a:gd name="T8" fmla="*/ 31 w 32"/>
                <a:gd name="T9" fmla="*/ 61 h 99"/>
                <a:gd name="T10" fmla="*/ 32 w 32"/>
                <a:gd name="T11" fmla="*/ 54 h 99"/>
                <a:gd name="T12" fmla="*/ 21 w 32"/>
                <a:gd name="T13" fmla="*/ 4 h 99"/>
                <a:gd name="T14" fmla="*/ 21 w 32"/>
                <a:gd name="T15" fmla="*/ 4 h 99"/>
                <a:gd name="T16" fmla="*/ 21 w 32"/>
                <a:gd name="T17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99">
                  <a:moveTo>
                    <a:pt x="21" y="0"/>
                  </a:moveTo>
                  <a:cubicBezTo>
                    <a:pt x="14" y="1"/>
                    <a:pt x="7" y="1"/>
                    <a:pt x="0" y="2"/>
                  </a:cubicBezTo>
                  <a:cubicBezTo>
                    <a:pt x="2" y="13"/>
                    <a:pt x="4" y="25"/>
                    <a:pt x="7" y="36"/>
                  </a:cubicBezTo>
                  <a:cubicBezTo>
                    <a:pt x="11" y="57"/>
                    <a:pt x="17" y="78"/>
                    <a:pt x="22" y="99"/>
                  </a:cubicBezTo>
                  <a:cubicBezTo>
                    <a:pt x="26" y="87"/>
                    <a:pt x="29" y="74"/>
                    <a:pt x="31" y="61"/>
                  </a:cubicBezTo>
                  <a:cubicBezTo>
                    <a:pt x="32" y="59"/>
                    <a:pt x="32" y="56"/>
                    <a:pt x="32" y="54"/>
                  </a:cubicBezTo>
                  <a:cubicBezTo>
                    <a:pt x="29" y="36"/>
                    <a:pt x="25" y="19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2"/>
                    <a:pt x="21" y="1"/>
                    <a:pt x="21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9" name="Freeform 466">
              <a:extLst>
                <a:ext uri="{FF2B5EF4-FFF2-40B4-BE49-F238E27FC236}">
                  <a16:creationId xmlns:a16="http://schemas.microsoft.com/office/drawing/2014/main" id="{2AC67D39-95EC-4EE6-BC2B-0AE35ECC2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0197" y="1831920"/>
              <a:ext cx="846138" cy="1082675"/>
            </a:xfrm>
            <a:custGeom>
              <a:avLst/>
              <a:gdLst>
                <a:gd name="T0" fmla="*/ 346 w 668"/>
                <a:gd name="T1" fmla="*/ 821 h 855"/>
                <a:gd name="T2" fmla="*/ 604 w 668"/>
                <a:gd name="T3" fmla="*/ 785 h 855"/>
                <a:gd name="T4" fmla="*/ 664 w 668"/>
                <a:gd name="T5" fmla="*/ 748 h 855"/>
                <a:gd name="T6" fmla="*/ 668 w 668"/>
                <a:gd name="T7" fmla="*/ 745 h 855"/>
                <a:gd name="T8" fmla="*/ 163 w 668"/>
                <a:gd name="T9" fmla="*/ 0 h 855"/>
                <a:gd name="T10" fmla="*/ 71 w 668"/>
                <a:gd name="T11" fmla="*/ 84 h 855"/>
                <a:gd name="T12" fmla="*/ 0 w 668"/>
                <a:gd name="T13" fmla="*/ 141 h 855"/>
                <a:gd name="T14" fmla="*/ 51 w 668"/>
                <a:gd name="T15" fmla="*/ 855 h 855"/>
                <a:gd name="T16" fmla="*/ 271 w 668"/>
                <a:gd name="T17" fmla="*/ 818 h 855"/>
                <a:gd name="T18" fmla="*/ 346 w 668"/>
                <a:gd name="T19" fmla="*/ 821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8" h="855">
                  <a:moveTo>
                    <a:pt x="346" y="821"/>
                  </a:moveTo>
                  <a:cubicBezTo>
                    <a:pt x="428" y="821"/>
                    <a:pt x="525" y="819"/>
                    <a:pt x="604" y="785"/>
                  </a:cubicBezTo>
                  <a:cubicBezTo>
                    <a:pt x="624" y="773"/>
                    <a:pt x="644" y="761"/>
                    <a:pt x="664" y="748"/>
                  </a:cubicBezTo>
                  <a:cubicBezTo>
                    <a:pt x="666" y="747"/>
                    <a:pt x="667" y="746"/>
                    <a:pt x="668" y="745"/>
                  </a:cubicBezTo>
                  <a:cubicBezTo>
                    <a:pt x="662" y="726"/>
                    <a:pt x="521" y="263"/>
                    <a:pt x="163" y="0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141"/>
                    <a:pt x="116" y="464"/>
                    <a:pt x="51" y="855"/>
                  </a:cubicBezTo>
                  <a:cubicBezTo>
                    <a:pt x="113" y="806"/>
                    <a:pt x="193" y="812"/>
                    <a:pt x="271" y="818"/>
                  </a:cubicBezTo>
                  <a:cubicBezTo>
                    <a:pt x="296" y="820"/>
                    <a:pt x="322" y="822"/>
                    <a:pt x="346" y="821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0" name="Freeform 467">
              <a:extLst>
                <a:ext uri="{FF2B5EF4-FFF2-40B4-BE49-F238E27FC236}">
                  <a16:creationId xmlns:a16="http://schemas.microsoft.com/office/drawing/2014/main" id="{399FE31C-7007-4FEE-91DC-8372BD96D5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10997" y="2212920"/>
              <a:ext cx="795338" cy="579437"/>
            </a:xfrm>
            <a:custGeom>
              <a:avLst/>
              <a:gdLst>
                <a:gd name="T0" fmla="*/ 568 w 627"/>
                <a:gd name="T1" fmla="*/ 290 h 457"/>
                <a:gd name="T2" fmla="*/ 627 w 627"/>
                <a:gd name="T3" fmla="*/ 444 h 457"/>
                <a:gd name="T4" fmla="*/ 623 w 627"/>
                <a:gd name="T5" fmla="*/ 447 h 457"/>
                <a:gd name="T6" fmla="*/ 608 w 627"/>
                <a:gd name="T7" fmla="*/ 457 h 457"/>
                <a:gd name="T8" fmla="*/ 627 w 627"/>
                <a:gd name="T9" fmla="*/ 445 h 457"/>
                <a:gd name="T10" fmla="*/ 568 w 627"/>
                <a:gd name="T11" fmla="*/ 290 h 457"/>
                <a:gd name="T12" fmla="*/ 568 w 627"/>
                <a:gd name="T13" fmla="*/ 290 h 457"/>
                <a:gd name="T14" fmla="*/ 568 w 627"/>
                <a:gd name="T15" fmla="*/ 290 h 457"/>
                <a:gd name="T16" fmla="*/ 568 w 627"/>
                <a:gd name="T17" fmla="*/ 290 h 457"/>
                <a:gd name="T18" fmla="*/ 0 w 627"/>
                <a:gd name="T19" fmla="*/ 0 h 457"/>
                <a:gd name="T20" fmla="*/ 0 w 627"/>
                <a:gd name="T21" fmla="*/ 0 h 457"/>
                <a:gd name="T22" fmla="*/ 6 w 627"/>
                <a:gd name="T23" fmla="*/ 34 h 457"/>
                <a:gd name="T24" fmla="*/ 0 w 627"/>
                <a:gd name="T25" fmla="*/ 0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7" h="457">
                  <a:moveTo>
                    <a:pt x="568" y="290"/>
                  </a:moveTo>
                  <a:cubicBezTo>
                    <a:pt x="606" y="377"/>
                    <a:pt x="625" y="437"/>
                    <a:pt x="627" y="444"/>
                  </a:cubicBezTo>
                  <a:cubicBezTo>
                    <a:pt x="626" y="445"/>
                    <a:pt x="625" y="446"/>
                    <a:pt x="623" y="447"/>
                  </a:cubicBezTo>
                  <a:cubicBezTo>
                    <a:pt x="618" y="450"/>
                    <a:pt x="613" y="454"/>
                    <a:pt x="608" y="457"/>
                  </a:cubicBezTo>
                  <a:cubicBezTo>
                    <a:pt x="614" y="453"/>
                    <a:pt x="621" y="449"/>
                    <a:pt x="627" y="445"/>
                  </a:cubicBezTo>
                  <a:cubicBezTo>
                    <a:pt x="627" y="445"/>
                    <a:pt x="609" y="382"/>
                    <a:pt x="568" y="290"/>
                  </a:cubicBezTo>
                  <a:moveTo>
                    <a:pt x="568" y="290"/>
                  </a:moveTo>
                  <a:cubicBezTo>
                    <a:pt x="568" y="290"/>
                    <a:pt x="568" y="290"/>
                    <a:pt x="568" y="290"/>
                  </a:cubicBezTo>
                  <a:cubicBezTo>
                    <a:pt x="568" y="290"/>
                    <a:pt x="568" y="290"/>
                    <a:pt x="568" y="29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1"/>
                    <a:pt x="4" y="22"/>
                    <a:pt x="6" y="34"/>
                  </a:cubicBezTo>
                  <a:cubicBezTo>
                    <a:pt x="4" y="22"/>
                    <a:pt x="2" y="11"/>
                    <a:pt x="0" y="0"/>
                  </a:cubicBezTo>
                </a:path>
              </a:pathLst>
            </a:custGeom>
            <a:solidFill>
              <a:srgbClr val="65A2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1" name="Oval 468">
              <a:extLst>
                <a:ext uri="{FF2B5EF4-FFF2-40B4-BE49-F238E27FC236}">
                  <a16:creationId xmlns:a16="http://schemas.microsoft.com/office/drawing/2014/main" id="{FF97FA57-F0C7-4C52-B92C-E92320DEC7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0997" y="2212920"/>
              <a:ext cx="1588" cy="1587"/>
            </a:xfrm>
            <a:prstGeom prst="ellipse">
              <a:avLst/>
            </a:prstGeom>
            <a:solidFill>
              <a:srgbClr val="618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2" name="Freeform 469">
              <a:extLst>
                <a:ext uri="{FF2B5EF4-FFF2-40B4-BE49-F238E27FC236}">
                  <a16:creationId xmlns:a16="http://schemas.microsoft.com/office/drawing/2014/main" id="{ED312E4B-35A2-4FC0-B709-AD2927D4D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297" y="2149420"/>
              <a:ext cx="12700" cy="63500"/>
            </a:xfrm>
            <a:custGeom>
              <a:avLst/>
              <a:gdLst>
                <a:gd name="T0" fmla="*/ 0 w 11"/>
                <a:gd name="T1" fmla="*/ 0 h 50"/>
                <a:gd name="T2" fmla="*/ 0 w 11"/>
                <a:gd name="T3" fmla="*/ 0 h 50"/>
                <a:gd name="T4" fmla="*/ 11 w 11"/>
                <a:gd name="T5" fmla="*/ 50 h 50"/>
                <a:gd name="T6" fmla="*/ 11 w 11"/>
                <a:gd name="T7" fmla="*/ 50 h 50"/>
                <a:gd name="T8" fmla="*/ 0 w 11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15"/>
                    <a:pt x="8" y="32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8" y="32"/>
                    <a:pt x="4" y="15"/>
                    <a:pt x="0" y="0"/>
                  </a:cubicBezTo>
                </a:path>
              </a:pathLst>
            </a:custGeom>
            <a:solidFill>
              <a:srgbClr val="BB96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3" name="Freeform 470">
              <a:extLst>
                <a:ext uri="{FF2B5EF4-FFF2-40B4-BE49-F238E27FC236}">
                  <a16:creationId xmlns:a16="http://schemas.microsoft.com/office/drawing/2014/main" id="{789AA80A-E6EA-4CF7-8B11-0032DDA8C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297" y="1911295"/>
              <a:ext cx="808038" cy="903287"/>
            </a:xfrm>
            <a:custGeom>
              <a:avLst/>
              <a:gdLst>
                <a:gd name="T0" fmla="*/ 210 w 638"/>
                <a:gd name="T1" fmla="*/ 0 h 712"/>
                <a:gd name="T2" fmla="*/ 210 w 638"/>
                <a:gd name="T3" fmla="*/ 0 h 712"/>
                <a:gd name="T4" fmla="*/ 219 w 638"/>
                <a:gd name="T5" fmla="*/ 8 h 712"/>
                <a:gd name="T6" fmla="*/ 203 w 638"/>
                <a:gd name="T7" fmla="*/ 89 h 712"/>
                <a:gd name="T8" fmla="*/ 157 w 638"/>
                <a:gd name="T9" fmla="*/ 176 h 712"/>
                <a:gd name="T10" fmla="*/ 127 w 638"/>
                <a:gd name="T11" fmla="*/ 179 h 712"/>
                <a:gd name="T12" fmla="*/ 0 w 638"/>
                <a:gd name="T13" fmla="*/ 188 h 712"/>
                <a:gd name="T14" fmla="*/ 11 w 638"/>
                <a:gd name="T15" fmla="*/ 238 h 712"/>
                <a:gd name="T16" fmla="*/ 11 w 638"/>
                <a:gd name="T17" fmla="*/ 238 h 712"/>
                <a:gd name="T18" fmla="*/ 17 w 638"/>
                <a:gd name="T19" fmla="*/ 272 h 712"/>
                <a:gd name="T20" fmla="*/ 23 w 638"/>
                <a:gd name="T21" fmla="*/ 311 h 712"/>
                <a:gd name="T22" fmla="*/ 37 w 638"/>
                <a:gd name="T23" fmla="*/ 249 h 712"/>
                <a:gd name="T24" fmla="*/ 85 w 638"/>
                <a:gd name="T25" fmla="*/ 224 h 712"/>
                <a:gd name="T26" fmla="*/ 146 w 638"/>
                <a:gd name="T27" fmla="*/ 234 h 712"/>
                <a:gd name="T28" fmla="*/ 394 w 638"/>
                <a:gd name="T29" fmla="*/ 429 h 712"/>
                <a:gd name="T30" fmla="*/ 591 w 638"/>
                <a:gd name="T31" fmla="*/ 712 h 712"/>
                <a:gd name="T32" fmla="*/ 619 w 638"/>
                <a:gd name="T33" fmla="*/ 695 h 712"/>
                <a:gd name="T34" fmla="*/ 634 w 638"/>
                <a:gd name="T35" fmla="*/ 685 h 712"/>
                <a:gd name="T36" fmla="*/ 638 w 638"/>
                <a:gd name="T37" fmla="*/ 682 h 712"/>
                <a:gd name="T38" fmla="*/ 579 w 638"/>
                <a:gd name="T39" fmla="*/ 528 h 712"/>
                <a:gd name="T40" fmla="*/ 579 w 638"/>
                <a:gd name="T41" fmla="*/ 528 h 712"/>
                <a:gd name="T42" fmla="*/ 579 w 638"/>
                <a:gd name="T43" fmla="*/ 528 h 712"/>
                <a:gd name="T44" fmla="*/ 210 w 638"/>
                <a:gd name="T45" fmla="*/ 0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8" h="712">
                  <a:moveTo>
                    <a:pt x="210" y="0"/>
                  </a:moveTo>
                  <a:cubicBezTo>
                    <a:pt x="210" y="0"/>
                    <a:pt x="210" y="0"/>
                    <a:pt x="210" y="0"/>
                  </a:cubicBezTo>
                  <a:cubicBezTo>
                    <a:pt x="213" y="3"/>
                    <a:pt x="216" y="6"/>
                    <a:pt x="219" y="8"/>
                  </a:cubicBezTo>
                  <a:cubicBezTo>
                    <a:pt x="218" y="36"/>
                    <a:pt x="212" y="63"/>
                    <a:pt x="203" y="89"/>
                  </a:cubicBezTo>
                  <a:cubicBezTo>
                    <a:pt x="194" y="118"/>
                    <a:pt x="179" y="153"/>
                    <a:pt x="157" y="176"/>
                  </a:cubicBezTo>
                  <a:cubicBezTo>
                    <a:pt x="147" y="177"/>
                    <a:pt x="137" y="178"/>
                    <a:pt x="127" y="179"/>
                  </a:cubicBezTo>
                  <a:cubicBezTo>
                    <a:pt x="85" y="184"/>
                    <a:pt x="43" y="186"/>
                    <a:pt x="0" y="188"/>
                  </a:cubicBezTo>
                  <a:cubicBezTo>
                    <a:pt x="4" y="203"/>
                    <a:pt x="8" y="220"/>
                    <a:pt x="11" y="238"/>
                  </a:cubicBezTo>
                  <a:cubicBezTo>
                    <a:pt x="11" y="238"/>
                    <a:pt x="11" y="238"/>
                    <a:pt x="11" y="238"/>
                  </a:cubicBezTo>
                  <a:cubicBezTo>
                    <a:pt x="13" y="249"/>
                    <a:pt x="15" y="260"/>
                    <a:pt x="17" y="272"/>
                  </a:cubicBezTo>
                  <a:cubicBezTo>
                    <a:pt x="19" y="285"/>
                    <a:pt x="22" y="298"/>
                    <a:pt x="23" y="311"/>
                  </a:cubicBezTo>
                  <a:cubicBezTo>
                    <a:pt x="25" y="289"/>
                    <a:pt x="28" y="268"/>
                    <a:pt x="37" y="249"/>
                  </a:cubicBezTo>
                  <a:cubicBezTo>
                    <a:pt x="46" y="230"/>
                    <a:pt x="64" y="224"/>
                    <a:pt x="85" y="224"/>
                  </a:cubicBezTo>
                  <a:cubicBezTo>
                    <a:pt x="106" y="224"/>
                    <a:pt x="129" y="230"/>
                    <a:pt x="146" y="234"/>
                  </a:cubicBezTo>
                  <a:cubicBezTo>
                    <a:pt x="252" y="264"/>
                    <a:pt x="323" y="350"/>
                    <a:pt x="394" y="429"/>
                  </a:cubicBezTo>
                  <a:cubicBezTo>
                    <a:pt x="470" y="515"/>
                    <a:pt x="540" y="609"/>
                    <a:pt x="591" y="712"/>
                  </a:cubicBezTo>
                  <a:cubicBezTo>
                    <a:pt x="600" y="706"/>
                    <a:pt x="609" y="701"/>
                    <a:pt x="619" y="695"/>
                  </a:cubicBezTo>
                  <a:cubicBezTo>
                    <a:pt x="624" y="692"/>
                    <a:pt x="629" y="688"/>
                    <a:pt x="634" y="685"/>
                  </a:cubicBezTo>
                  <a:cubicBezTo>
                    <a:pt x="636" y="684"/>
                    <a:pt x="637" y="683"/>
                    <a:pt x="638" y="682"/>
                  </a:cubicBezTo>
                  <a:cubicBezTo>
                    <a:pt x="636" y="675"/>
                    <a:pt x="617" y="615"/>
                    <a:pt x="579" y="528"/>
                  </a:cubicBezTo>
                  <a:cubicBezTo>
                    <a:pt x="579" y="528"/>
                    <a:pt x="579" y="528"/>
                    <a:pt x="579" y="528"/>
                  </a:cubicBezTo>
                  <a:cubicBezTo>
                    <a:pt x="579" y="528"/>
                    <a:pt x="579" y="528"/>
                    <a:pt x="579" y="528"/>
                  </a:cubicBezTo>
                  <a:cubicBezTo>
                    <a:pt x="516" y="384"/>
                    <a:pt x="398" y="167"/>
                    <a:pt x="210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4" name="Freeform 471">
              <a:extLst>
                <a:ext uri="{FF2B5EF4-FFF2-40B4-BE49-F238E27FC236}">
                  <a16:creationId xmlns:a16="http://schemas.microsoft.com/office/drawing/2014/main" id="{C5EF9A51-647C-4B82-9077-BCF68EE0A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297" y="2144658"/>
              <a:ext cx="0" cy="4762"/>
            </a:xfrm>
            <a:custGeom>
              <a:avLst/>
              <a:gdLst>
                <a:gd name="T0" fmla="*/ 0 h 4"/>
                <a:gd name="T1" fmla="*/ 0 h 4"/>
                <a:gd name="T2" fmla="*/ 4 h 4"/>
                <a:gd name="T3" fmla="*/ 4 h 4"/>
                <a:gd name="T4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BB96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5" name="Freeform 472">
              <a:extLst>
                <a:ext uri="{FF2B5EF4-FFF2-40B4-BE49-F238E27FC236}">
                  <a16:creationId xmlns:a16="http://schemas.microsoft.com/office/drawing/2014/main" id="{4FE4BE3F-A1FC-417D-8A6E-E50F7EC98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297" y="2144658"/>
              <a:ext cx="0" cy="4762"/>
            </a:xfrm>
            <a:custGeom>
              <a:avLst/>
              <a:gdLst>
                <a:gd name="T0" fmla="*/ 0 h 4"/>
                <a:gd name="T1" fmla="*/ 0 h 4"/>
                <a:gd name="T2" fmla="*/ 4 h 4"/>
                <a:gd name="T3" fmla="*/ 4 h 4"/>
                <a:gd name="T4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967A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6" name="Freeform 473">
              <a:extLst>
                <a:ext uri="{FF2B5EF4-FFF2-40B4-BE49-F238E27FC236}">
                  <a16:creationId xmlns:a16="http://schemas.microsoft.com/office/drawing/2014/main" id="{8F498A7C-C478-4264-A479-4C8B31F75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297" y="1911295"/>
              <a:ext cx="276225" cy="238125"/>
            </a:xfrm>
            <a:custGeom>
              <a:avLst/>
              <a:gdLst>
                <a:gd name="T0" fmla="*/ 210 w 219"/>
                <a:gd name="T1" fmla="*/ 0 h 188"/>
                <a:gd name="T2" fmla="*/ 124 w 219"/>
                <a:gd name="T3" fmla="*/ 164 h 188"/>
                <a:gd name="T4" fmla="*/ 0 w 219"/>
                <a:gd name="T5" fmla="*/ 184 h 188"/>
                <a:gd name="T6" fmla="*/ 0 w 219"/>
                <a:gd name="T7" fmla="*/ 188 h 188"/>
                <a:gd name="T8" fmla="*/ 127 w 219"/>
                <a:gd name="T9" fmla="*/ 179 h 188"/>
                <a:gd name="T10" fmla="*/ 157 w 219"/>
                <a:gd name="T11" fmla="*/ 176 h 188"/>
                <a:gd name="T12" fmla="*/ 203 w 219"/>
                <a:gd name="T13" fmla="*/ 89 h 188"/>
                <a:gd name="T14" fmla="*/ 219 w 219"/>
                <a:gd name="T15" fmla="*/ 8 h 188"/>
                <a:gd name="T16" fmla="*/ 210 w 219"/>
                <a:gd name="T17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9" h="188">
                  <a:moveTo>
                    <a:pt x="210" y="0"/>
                  </a:moveTo>
                  <a:cubicBezTo>
                    <a:pt x="200" y="79"/>
                    <a:pt x="177" y="159"/>
                    <a:pt x="124" y="164"/>
                  </a:cubicBezTo>
                  <a:cubicBezTo>
                    <a:pt x="124" y="164"/>
                    <a:pt x="58" y="177"/>
                    <a:pt x="0" y="184"/>
                  </a:cubicBezTo>
                  <a:cubicBezTo>
                    <a:pt x="0" y="185"/>
                    <a:pt x="0" y="186"/>
                    <a:pt x="0" y="188"/>
                  </a:cubicBezTo>
                  <a:cubicBezTo>
                    <a:pt x="43" y="186"/>
                    <a:pt x="85" y="184"/>
                    <a:pt x="127" y="179"/>
                  </a:cubicBezTo>
                  <a:cubicBezTo>
                    <a:pt x="137" y="178"/>
                    <a:pt x="147" y="177"/>
                    <a:pt x="157" y="176"/>
                  </a:cubicBezTo>
                  <a:cubicBezTo>
                    <a:pt x="179" y="153"/>
                    <a:pt x="194" y="118"/>
                    <a:pt x="203" y="89"/>
                  </a:cubicBezTo>
                  <a:cubicBezTo>
                    <a:pt x="212" y="63"/>
                    <a:pt x="218" y="36"/>
                    <a:pt x="219" y="8"/>
                  </a:cubicBezTo>
                  <a:cubicBezTo>
                    <a:pt x="216" y="6"/>
                    <a:pt x="213" y="3"/>
                    <a:pt x="210" y="0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7" name="Freeform 474">
              <a:extLst>
                <a:ext uri="{FF2B5EF4-FFF2-40B4-BE49-F238E27FC236}">
                  <a16:creationId xmlns:a16="http://schemas.microsoft.com/office/drawing/2014/main" id="{75A19CE9-4CCD-4591-A0EE-65D6BD9C1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884" y="1692220"/>
              <a:ext cx="412750" cy="476250"/>
            </a:xfrm>
            <a:custGeom>
              <a:avLst/>
              <a:gdLst>
                <a:gd name="T0" fmla="*/ 223 w 326"/>
                <a:gd name="T1" fmla="*/ 337 h 376"/>
                <a:gd name="T2" fmla="*/ 11 w 326"/>
                <a:gd name="T3" fmla="*/ 355 h 376"/>
                <a:gd name="T4" fmla="*/ 269 w 326"/>
                <a:gd name="T5" fmla="*/ 46 h 376"/>
                <a:gd name="T6" fmla="*/ 321 w 326"/>
                <a:gd name="T7" fmla="*/ 24 h 376"/>
                <a:gd name="T8" fmla="*/ 223 w 326"/>
                <a:gd name="T9" fmla="*/ 337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6" h="376">
                  <a:moveTo>
                    <a:pt x="223" y="337"/>
                  </a:moveTo>
                  <a:cubicBezTo>
                    <a:pt x="223" y="337"/>
                    <a:pt x="22" y="376"/>
                    <a:pt x="11" y="355"/>
                  </a:cubicBezTo>
                  <a:cubicBezTo>
                    <a:pt x="0" y="334"/>
                    <a:pt x="39" y="209"/>
                    <a:pt x="269" y="46"/>
                  </a:cubicBezTo>
                  <a:cubicBezTo>
                    <a:pt x="269" y="46"/>
                    <a:pt x="326" y="0"/>
                    <a:pt x="321" y="24"/>
                  </a:cubicBezTo>
                  <a:cubicBezTo>
                    <a:pt x="315" y="48"/>
                    <a:pt x="323" y="328"/>
                    <a:pt x="223" y="33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8" name="Freeform 475">
              <a:extLst>
                <a:ext uri="{FF2B5EF4-FFF2-40B4-BE49-F238E27FC236}">
                  <a16:creationId xmlns:a16="http://schemas.microsoft.com/office/drawing/2014/main" id="{122449ED-C5FD-4376-892E-95A044AA8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697" y="1723970"/>
              <a:ext cx="1588" cy="11112"/>
            </a:xfrm>
            <a:custGeom>
              <a:avLst/>
              <a:gdLst>
                <a:gd name="T0" fmla="*/ 1 w 1"/>
                <a:gd name="T1" fmla="*/ 0 h 10"/>
                <a:gd name="T2" fmla="*/ 0 w 1"/>
                <a:gd name="T3" fmla="*/ 10 h 10"/>
                <a:gd name="T4" fmla="*/ 0 w 1"/>
                <a:gd name="T5" fmla="*/ 10 h 10"/>
                <a:gd name="T6" fmla="*/ 1 w 1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0">
                  <a:moveTo>
                    <a:pt x="1" y="0"/>
                  </a:moveTo>
                  <a:cubicBezTo>
                    <a:pt x="0" y="2"/>
                    <a:pt x="0" y="5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2"/>
                    <a:pt x="1" y="0"/>
                  </a:cubicBezTo>
                </a:path>
              </a:pathLst>
            </a:custGeom>
            <a:solidFill>
              <a:srgbClr val="006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9" name="Freeform 476">
              <a:extLst>
                <a:ext uri="{FF2B5EF4-FFF2-40B4-BE49-F238E27FC236}">
                  <a16:creationId xmlns:a16="http://schemas.microsoft.com/office/drawing/2014/main" id="{5B1C7804-43DC-4418-9EDF-679E8FC58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247" y="1792233"/>
              <a:ext cx="49213" cy="39687"/>
            </a:xfrm>
            <a:custGeom>
              <a:avLst/>
              <a:gdLst>
                <a:gd name="T0" fmla="*/ 39 w 39"/>
                <a:gd name="T1" fmla="*/ 0 h 31"/>
                <a:gd name="T2" fmla="*/ 39 w 39"/>
                <a:gd name="T3" fmla="*/ 0 h 31"/>
                <a:gd name="T4" fmla="*/ 0 w 39"/>
                <a:gd name="T5" fmla="*/ 31 h 31"/>
                <a:gd name="T6" fmla="*/ 0 w 39"/>
                <a:gd name="T7" fmla="*/ 31 h 31"/>
                <a:gd name="T8" fmla="*/ 39 w 39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1"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5" y="10"/>
                    <a:pt x="12" y="2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2" y="21"/>
                    <a:pt x="25" y="10"/>
                    <a:pt x="39" y="0"/>
                  </a:cubicBezTo>
                </a:path>
              </a:pathLst>
            </a:custGeom>
            <a:solidFill>
              <a:srgbClr val="008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0" name="Freeform 477">
              <a:extLst>
                <a:ext uri="{FF2B5EF4-FFF2-40B4-BE49-F238E27FC236}">
                  <a16:creationId xmlns:a16="http://schemas.microsoft.com/office/drawing/2014/main" id="{F0A0F8C1-52AA-4DF2-AC1B-3BB172C0AB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55459" y="1750958"/>
              <a:ext cx="57150" cy="41275"/>
            </a:xfrm>
            <a:custGeom>
              <a:avLst/>
              <a:gdLst>
                <a:gd name="T0" fmla="*/ 0 w 45"/>
                <a:gd name="T1" fmla="*/ 33 h 33"/>
                <a:gd name="T2" fmla="*/ 0 w 45"/>
                <a:gd name="T3" fmla="*/ 33 h 33"/>
                <a:gd name="T4" fmla="*/ 0 w 45"/>
                <a:gd name="T5" fmla="*/ 33 h 33"/>
                <a:gd name="T6" fmla="*/ 0 w 45"/>
                <a:gd name="T7" fmla="*/ 33 h 33"/>
                <a:gd name="T8" fmla="*/ 0 w 45"/>
                <a:gd name="T9" fmla="*/ 33 h 33"/>
                <a:gd name="T10" fmla="*/ 45 w 45"/>
                <a:gd name="T11" fmla="*/ 0 h 33"/>
                <a:gd name="T12" fmla="*/ 45 w 45"/>
                <a:gd name="T13" fmla="*/ 0 h 33"/>
                <a:gd name="T14" fmla="*/ 1 w 45"/>
                <a:gd name="T15" fmla="*/ 32 h 33"/>
                <a:gd name="T16" fmla="*/ 1 w 45"/>
                <a:gd name="T17" fmla="*/ 32 h 33"/>
                <a:gd name="T18" fmla="*/ 45 w 45"/>
                <a:gd name="T19" fmla="*/ 0 h 33"/>
                <a:gd name="T20" fmla="*/ 45 w 4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33"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45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29" y="11"/>
                    <a:pt x="15" y="21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5" y="21"/>
                    <a:pt x="29" y="11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</a:path>
              </a:pathLst>
            </a:custGeom>
            <a:solidFill>
              <a:srgbClr val="005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1" name="Freeform 478">
              <a:extLst>
                <a:ext uri="{FF2B5EF4-FFF2-40B4-BE49-F238E27FC236}">
                  <a16:creationId xmlns:a16="http://schemas.microsoft.com/office/drawing/2014/main" id="{FE6C7715-3924-4612-9CB8-0352E8699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459" y="1792233"/>
              <a:ext cx="1588" cy="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50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2" name="Freeform 479">
              <a:extLst>
                <a:ext uri="{FF2B5EF4-FFF2-40B4-BE49-F238E27FC236}">
                  <a16:creationId xmlns:a16="http://schemas.microsoft.com/office/drawing/2014/main" id="{78E77394-BCB3-4520-A66B-383EE806C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822" y="1992258"/>
              <a:ext cx="68263" cy="144462"/>
            </a:xfrm>
            <a:custGeom>
              <a:avLst/>
              <a:gdLst>
                <a:gd name="T0" fmla="*/ 54 w 54"/>
                <a:gd name="T1" fmla="*/ 0 h 113"/>
                <a:gd name="T2" fmla="*/ 54 w 54"/>
                <a:gd name="T3" fmla="*/ 0 h 113"/>
                <a:gd name="T4" fmla="*/ 3 w 54"/>
                <a:gd name="T5" fmla="*/ 113 h 113"/>
                <a:gd name="T6" fmla="*/ 3 w 54"/>
                <a:gd name="T7" fmla="*/ 113 h 113"/>
                <a:gd name="T8" fmla="*/ 54 w 54"/>
                <a:gd name="T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113">
                  <a:moveTo>
                    <a:pt x="54" y="0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12" y="57"/>
                    <a:pt x="0" y="97"/>
                    <a:pt x="3" y="113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1" y="97"/>
                    <a:pt x="12" y="57"/>
                    <a:pt x="54" y="0"/>
                  </a:cubicBezTo>
                </a:path>
              </a:pathLst>
            </a:custGeom>
            <a:solidFill>
              <a:srgbClr val="008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3" name="Freeform 480">
              <a:extLst>
                <a:ext uri="{FF2B5EF4-FFF2-40B4-BE49-F238E27FC236}">
                  <a16:creationId xmlns:a16="http://schemas.microsoft.com/office/drawing/2014/main" id="{DD4AA31D-F447-41D6-8F34-EEDE5BC8E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409" y="1714445"/>
              <a:ext cx="398463" cy="422275"/>
            </a:xfrm>
            <a:custGeom>
              <a:avLst/>
              <a:gdLst>
                <a:gd name="T0" fmla="*/ 309 w 314"/>
                <a:gd name="T1" fmla="*/ 0 h 333"/>
                <a:gd name="T2" fmla="*/ 261 w 314"/>
                <a:gd name="T3" fmla="*/ 29 h 333"/>
                <a:gd name="T4" fmla="*/ 261 w 314"/>
                <a:gd name="T5" fmla="*/ 29 h 333"/>
                <a:gd name="T6" fmla="*/ 217 w 314"/>
                <a:gd name="T7" fmla="*/ 61 h 333"/>
                <a:gd name="T8" fmla="*/ 216 w 314"/>
                <a:gd name="T9" fmla="*/ 62 h 333"/>
                <a:gd name="T10" fmla="*/ 216 w 314"/>
                <a:gd name="T11" fmla="*/ 62 h 333"/>
                <a:gd name="T12" fmla="*/ 177 w 314"/>
                <a:gd name="T13" fmla="*/ 93 h 333"/>
                <a:gd name="T14" fmla="*/ 53 w 314"/>
                <a:gd name="T15" fmla="*/ 220 h 333"/>
                <a:gd name="T16" fmla="*/ 2 w 314"/>
                <a:gd name="T17" fmla="*/ 333 h 333"/>
                <a:gd name="T18" fmla="*/ 77 w 314"/>
                <a:gd name="T19" fmla="*/ 223 h 333"/>
                <a:gd name="T20" fmla="*/ 80 w 314"/>
                <a:gd name="T21" fmla="*/ 223 h 333"/>
                <a:gd name="T22" fmla="*/ 85 w 314"/>
                <a:gd name="T23" fmla="*/ 225 h 333"/>
                <a:gd name="T24" fmla="*/ 144 w 314"/>
                <a:gd name="T25" fmla="*/ 267 h 333"/>
                <a:gd name="T26" fmla="*/ 149 w 314"/>
                <a:gd name="T27" fmla="*/ 267 h 333"/>
                <a:gd name="T28" fmla="*/ 218 w 314"/>
                <a:gd name="T29" fmla="*/ 204 h 333"/>
                <a:gd name="T30" fmla="*/ 196 w 314"/>
                <a:gd name="T31" fmla="*/ 117 h 333"/>
                <a:gd name="T32" fmla="*/ 244 w 314"/>
                <a:gd name="T33" fmla="*/ 66 h 333"/>
                <a:gd name="T34" fmla="*/ 312 w 314"/>
                <a:gd name="T35" fmla="*/ 17 h 333"/>
                <a:gd name="T36" fmla="*/ 313 w 314"/>
                <a:gd name="T37" fmla="*/ 7 h 333"/>
                <a:gd name="T38" fmla="*/ 313 w 314"/>
                <a:gd name="T39" fmla="*/ 7 h 333"/>
                <a:gd name="T40" fmla="*/ 313 w 314"/>
                <a:gd name="T41" fmla="*/ 7 h 333"/>
                <a:gd name="T42" fmla="*/ 313 w 314"/>
                <a:gd name="T43" fmla="*/ 7 h 333"/>
                <a:gd name="T44" fmla="*/ 309 w 314"/>
                <a:gd name="T45" fmla="*/ 0 h 333"/>
                <a:gd name="T46" fmla="*/ 309 w 314"/>
                <a:gd name="T47" fmla="*/ 0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4" h="333">
                  <a:moveTo>
                    <a:pt x="309" y="0"/>
                  </a:moveTo>
                  <a:cubicBezTo>
                    <a:pt x="297" y="0"/>
                    <a:pt x="262" y="28"/>
                    <a:pt x="261" y="29"/>
                  </a:cubicBezTo>
                  <a:cubicBezTo>
                    <a:pt x="261" y="29"/>
                    <a:pt x="261" y="29"/>
                    <a:pt x="261" y="29"/>
                  </a:cubicBezTo>
                  <a:cubicBezTo>
                    <a:pt x="245" y="40"/>
                    <a:pt x="231" y="50"/>
                    <a:pt x="217" y="61"/>
                  </a:cubicBezTo>
                  <a:cubicBezTo>
                    <a:pt x="217" y="61"/>
                    <a:pt x="216" y="62"/>
                    <a:pt x="216" y="62"/>
                  </a:cubicBezTo>
                  <a:cubicBezTo>
                    <a:pt x="216" y="62"/>
                    <a:pt x="216" y="62"/>
                    <a:pt x="216" y="62"/>
                  </a:cubicBezTo>
                  <a:cubicBezTo>
                    <a:pt x="202" y="72"/>
                    <a:pt x="189" y="83"/>
                    <a:pt x="177" y="93"/>
                  </a:cubicBezTo>
                  <a:cubicBezTo>
                    <a:pt x="139" y="151"/>
                    <a:pt x="95" y="192"/>
                    <a:pt x="53" y="220"/>
                  </a:cubicBezTo>
                  <a:cubicBezTo>
                    <a:pt x="11" y="277"/>
                    <a:pt x="0" y="317"/>
                    <a:pt x="2" y="333"/>
                  </a:cubicBezTo>
                  <a:cubicBezTo>
                    <a:pt x="10" y="289"/>
                    <a:pt x="42" y="243"/>
                    <a:pt x="77" y="223"/>
                  </a:cubicBezTo>
                  <a:cubicBezTo>
                    <a:pt x="78" y="223"/>
                    <a:pt x="79" y="223"/>
                    <a:pt x="80" y="223"/>
                  </a:cubicBezTo>
                  <a:cubicBezTo>
                    <a:pt x="82" y="223"/>
                    <a:pt x="84" y="224"/>
                    <a:pt x="85" y="225"/>
                  </a:cubicBezTo>
                  <a:cubicBezTo>
                    <a:pt x="99" y="244"/>
                    <a:pt x="118" y="267"/>
                    <a:pt x="144" y="267"/>
                  </a:cubicBezTo>
                  <a:cubicBezTo>
                    <a:pt x="145" y="267"/>
                    <a:pt x="147" y="267"/>
                    <a:pt x="149" y="267"/>
                  </a:cubicBezTo>
                  <a:cubicBezTo>
                    <a:pt x="179" y="263"/>
                    <a:pt x="212" y="235"/>
                    <a:pt x="218" y="204"/>
                  </a:cubicBezTo>
                  <a:cubicBezTo>
                    <a:pt x="224" y="173"/>
                    <a:pt x="185" y="146"/>
                    <a:pt x="196" y="117"/>
                  </a:cubicBezTo>
                  <a:cubicBezTo>
                    <a:pt x="204" y="94"/>
                    <a:pt x="226" y="80"/>
                    <a:pt x="244" y="66"/>
                  </a:cubicBezTo>
                  <a:cubicBezTo>
                    <a:pt x="267" y="50"/>
                    <a:pt x="289" y="34"/>
                    <a:pt x="312" y="17"/>
                  </a:cubicBezTo>
                  <a:cubicBezTo>
                    <a:pt x="312" y="12"/>
                    <a:pt x="312" y="9"/>
                    <a:pt x="313" y="7"/>
                  </a:cubicBezTo>
                  <a:cubicBezTo>
                    <a:pt x="313" y="7"/>
                    <a:pt x="313" y="7"/>
                    <a:pt x="313" y="7"/>
                  </a:cubicBezTo>
                  <a:cubicBezTo>
                    <a:pt x="313" y="7"/>
                    <a:pt x="313" y="7"/>
                    <a:pt x="313" y="7"/>
                  </a:cubicBezTo>
                  <a:cubicBezTo>
                    <a:pt x="313" y="7"/>
                    <a:pt x="313" y="7"/>
                    <a:pt x="313" y="7"/>
                  </a:cubicBezTo>
                  <a:cubicBezTo>
                    <a:pt x="314" y="2"/>
                    <a:pt x="312" y="0"/>
                    <a:pt x="309" y="0"/>
                  </a:cubicBezTo>
                  <a:cubicBezTo>
                    <a:pt x="309" y="0"/>
                    <a:pt x="309" y="0"/>
                    <a:pt x="309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4" name="Freeform 481">
              <a:extLst>
                <a:ext uri="{FF2B5EF4-FFF2-40B4-BE49-F238E27FC236}">
                  <a16:creationId xmlns:a16="http://schemas.microsoft.com/office/drawing/2014/main" id="{0A2858B9-2AAA-4350-8FC9-4B244B4BD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847" y="1820808"/>
              <a:ext cx="203200" cy="222250"/>
            </a:xfrm>
            <a:custGeom>
              <a:avLst/>
              <a:gdLst>
                <a:gd name="T0" fmla="*/ 0 w 160"/>
                <a:gd name="T1" fmla="*/ 68 h 176"/>
                <a:gd name="T2" fmla="*/ 63 w 160"/>
                <a:gd name="T3" fmla="*/ 143 h 176"/>
                <a:gd name="T4" fmla="*/ 123 w 160"/>
                <a:gd name="T5" fmla="*/ 153 h 176"/>
                <a:gd name="T6" fmla="*/ 135 w 160"/>
                <a:gd name="T7" fmla="*/ 78 h 176"/>
                <a:gd name="T8" fmla="*/ 72 w 160"/>
                <a:gd name="T9" fmla="*/ 0 h 176"/>
                <a:gd name="T10" fmla="*/ 0 w 160"/>
                <a:gd name="T11" fmla="*/ 6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0" h="176">
                  <a:moveTo>
                    <a:pt x="0" y="68"/>
                  </a:moveTo>
                  <a:cubicBezTo>
                    <a:pt x="63" y="143"/>
                    <a:pt x="63" y="143"/>
                    <a:pt x="63" y="143"/>
                  </a:cubicBezTo>
                  <a:cubicBezTo>
                    <a:pt x="63" y="143"/>
                    <a:pt x="87" y="176"/>
                    <a:pt x="123" y="153"/>
                  </a:cubicBezTo>
                  <a:cubicBezTo>
                    <a:pt x="160" y="130"/>
                    <a:pt x="143" y="88"/>
                    <a:pt x="135" y="78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0" y="68"/>
                  </a:lnTo>
                  <a:close/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5" name="Freeform 482">
              <a:extLst>
                <a:ext uri="{FF2B5EF4-FFF2-40B4-BE49-F238E27FC236}">
                  <a16:creationId xmlns:a16="http://schemas.microsoft.com/office/drawing/2014/main" id="{F274369D-973D-4A67-858B-188C79013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409" y="1128658"/>
              <a:ext cx="838200" cy="966787"/>
            </a:xfrm>
            <a:custGeom>
              <a:avLst/>
              <a:gdLst>
                <a:gd name="T0" fmla="*/ 529 w 662"/>
                <a:gd name="T1" fmla="*/ 123 h 763"/>
                <a:gd name="T2" fmla="*/ 277 w 662"/>
                <a:gd name="T3" fmla="*/ 20 h 763"/>
                <a:gd name="T4" fmla="*/ 387 w 662"/>
                <a:gd name="T5" fmla="*/ 137 h 763"/>
                <a:gd name="T6" fmla="*/ 220 w 662"/>
                <a:gd name="T7" fmla="*/ 59 h 763"/>
                <a:gd name="T8" fmla="*/ 181 w 662"/>
                <a:gd name="T9" fmla="*/ 311 h 763"/>
                <a:gd name="T10" fmla="*/ 186 w 662"/>
                <a:gd name="T11" fmla="*/ 85 h 763"/>
                <a:gd name="T12" fmla="*/ 0 w 662"/>
                <a:gd name="T13" fmla="*/ 529 h 763"/>
                <a:gd name="T14" fmla="*/ 285 w 662"/>
                <a:gd name="T15" fmla="*/ 749 h 763"/>
                <a:gd name="T16" fmla="*/ 631 w 662"/>
                <a:gd name="T17" fmla="*/ 452 h 763"/>
                <a:gd name="T18" fmla="*/ 529 w 662"/>
                <a:gd name="T19" fmla="*/ 123 h 7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2" h="763">
                  <a:moveTo>
                    <a:pt x="529" y="123"/>
                  </a:moveTo>
                  <a:cubicBezTo>
                    <a:pt x="389" y="0"/>
                    <a:pt x="277" y="20"/>
                    <a:pt x="277" y="20"/>
                  </a:cubicBezTo>
                  <a:cubicBezTo>
                    <a:pt x="299" y="70"/>
                    <a:pt x="387" y="137"/>
                    <a:pt x="387" y="137"/>
                  </a:cubicBezTo>
                  <a:cubicBezTo>
                    <a:pt x="293" y="129"/>
                    <a:pt x="220" y="59"/>
                    <a:pt x="220" y="59"/>
                  </a:cubicBezTo>
                  <a:cubicBezTo>
                    <a:pt x="269" y="227"/>
                    <a:pt x="181" y="311"/>
                    <a:pt x="181" y="311"/>
                  </a:cubicBezTo>
                  <a:cubicBezTo>
                    <a:pt x="218" y="183"/>
                    <a:pt x="186" y="85"/>
                    <a:pt x="186" y="85"/>
                  </a:cubicBezTo>
                  <a:cubicBezTo>
                    <a:pt x="172" y="312"/>
                    <a:pt x="0" y="529"/>
                    <a:pt x="0" y="529"/>
                  </a:cubicBezTo>
                  <a:cubicBezTo>
                    <a:pt x="100" y="763"/>
                    <a:pt x="285" y="749"/>
                    <a:pt x="285" y="749"/>
                  </a:cubicBezTo>
                  <a:cubicBezTo>
                    <a:pt x="285" y="749"/>
                    <a:pt x="522" y="731"/>
                    <a:pt x="631" y="452"/>
                  </a:cubicBezTo>
                  <a:cubicBezTo>
                    <a:pt x="662" y="371"/>
                    <a:pt x="650" y="231"/>
                    <a:pt x="529" y="123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6" name="Freeform 483">
              <a:extLst>
                <a:ext uri="{FF2B5EF4-FFF2-40B4-BE49-F238E27FC236}">
                  <a16:creationId xmlns:a16="http://schemas.microsoft.com/office/drawing/2014/main" id="{85E99C80-D7F5-4A3A-B8B3-DE1386BC45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74409" y="1128658"/>
              <a:ext cx="838200" cy="935037"/>
            </a:xfrm>
            <a:custGeom>
              <a:avLst/>
              <a:gdLst>
                <a:gd name="T0" fmla="*/ 529 w 662"/>
                <a:gd name="T1" fmla="*/ 123 h 738"/>
                <a:gd name="T2" fmla="*/ 277 w 662"/>
                <a:gd name="T3" fmla="*/ 20 h 738"/>
                <a:gd name="T4" fmla="*/ 387 w 662"/>
                <a:gd name="T5" fmla="*/ 137 h 738"/>
                <a:gd name="T6" fmla="*/ 220 w 662"/>
                <a:gd name="T7" fmla="*/ 59 h 738"/>
                <a:gd name="T8" fmla="*/ 181 w 662"/>
                <a:gd name="T9" fmla="*/ 311 h 738"/>
                <a:gd name="T10" fmla="*/ 186 w 662"/>
                <a:gd name="T11" fmla="*/ 85 h 738"/>
                <a:gd name="T12" fmla="*/ 0 w 662"/>
                <a:gd name="T13" fmla="*/ 529 h 738"/>
                <a:gd name="T14" fmla="*/ 211 w 662"/>
                <a:gd name="T15" fmla="*/ 738 h 738"/>
                <a:gd name="T16" fmla="*/ 224 w 662"/>
                <a:gd name="T17" fmla="*/ 706 h 738"/>
                <a:gd name="T18" fmla="*/ 343 w 662"/>
                <a:gd name="T19" fmla="*/ 587 h 738"/>
                <a:gd name="T20" fmla="*/ 480 w 662"/>
                <a:gd name="T21" fmla="*/ 441 h 738"/>
                <a:gd name="T22" fmla="*/ 543 w 662"/>
                <a:gd name="T23" fmla="*/ 356 h 738"/>
                <a:gd name="T24" fmla="*/ 585 w 662"/>
                <a:gd name="T25" fmla="*/ 294 h 738"/>
                <a:gd name="T26" fmla="*/ 593 w 662"/>
                <a:gd name="T27" fmla="*/ 294 h 738"/>
                <a:gd name="T28" fmla="*/ 620 w 662"/>
                <a:gd name="T29" fmla="*/ 449 h 738"/>
                <a:gd name="T30" fmla="*/ 616 w 662"/>
                <a:gd name="T31" fmla="*/ 486 h 738"/>
                <a:gd name="T32" fmla="*/ 631 w 662"/>
                <a:gd name="T33" fmla="*/ 452 h 738"/>
                <a:gd name="T34" fmla="*/ 529 w 662"/>
                <a:gd name="T35" fmla="*/ 123 h 738"/>
                <a:gd name="T36" fmla="*/ 276 w 662"/>
                <a:gd name="T37" fmla="*/ 588 h 738"/>
                <a:gd name="T38" fmla="*/ 165 w 662"/>
                <a:gd name="T39" fmla="*/ 649 h 738"/>
                <a:gd name="T40" fmla="*/ 163 w 662"/>
                <a:gd name="T41" fmla="*/ 645 h 738"/>
                <a:gd name="T42" fmla="*/ 122 w 662"/>
                <a:gd name="T43" fmla="*/ 585 h 738"/>
                <a:gd name="T44" fmla="*/ 198 w 662"/>
                <a:gd name="T45" fmla="*/ 475 h 738"/>
                <a:gd name="T46" fmla="*/ 276 w 662"/>
                <a:gd name="T47" fmla="*/ 588 h 738"/>
                <a:gd name="T48" fmla="*/ 468 w 662"/>
                <a:gd name="T49" fmla="*/ 377 h 738"/>
                <a:gd name="T50" fmla="*/ 381 w 662"/>
                <a:gd name="T51" fmla="*/ 421 h 738"/>
                <a:gd name="T52" fmla="*/ 321 w 662"/>
                <a:gd name="T53" fmla="*/ 330 h 738"/>
                <a:gd name="T54" fmla="*/ 444 w 662"/>
                <a:gd name="T55" fmla="*/ 235 h 738"/>
                <a:gd name="T56" fmla="*/ 468 w 662"/>
                <a:gd name="T57" fmla="*/ 377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62" h="738">
                  <a:moveTo>
                    <a:pt x="529" y="123"/>
                  </a:moveTo>
                  <a:cubicBezTo>
                    <a:pt x="389" y="0"/>
                    <a:pt x="277" y="20"/>
                    <a:pt x="277" y="20"/>
                  </a:cubicBezTo>
                  <a:cubicBezTo>
                    <a:pt x="299" y="70"/>
                    <a:pt x="387" y="137"/>
                    <a:pt x="387" y="137"/>
                  </a:cubicBezTo>
                  <a:cubicBezTo>
                    <a:pt x="293" y="129"/>
                    <a:pt x="220" y="59"/>
                    <a:pt x="220" y="59"/>
                  </a:cubicBezTo>
                  <a:cubicBezTo>
                    <a:pt x="269" y="227"/>
                    <a:pt x="181" y="311"/>
                    <a:pt x="181" y="311"/>
                  </a:cubicBezTo>
                  <a:cubicBezTo>
                    <a:pt x="218" y="183"/>
                    <a:pt x="186" y="85"/>
                    <a:pt x="186" y="85"/>
                  </a:cubicBezTo>
                  <a:cubicBezTo>
                    <a:pt x="172" y="312"/>
                    <a:pt x="0" y="529"/>
                    <a:pt x="0" y="529"/>
                  </a:cubicBezTo>
                  <a:cubicBezTo>
                    <a:pt x="60" y="668"/>
                    <a:pt x="148" y="719"/>
                    <a:pt x="211" y="738"/>
                  </a:cubicBezTo>
                  <a:cubicBezTo>
                    <a:pt x="213" y="726"/>
                    <a:pt x="218" y="714"/>
                    <a:pt x="224" y="706"/>
                  </a:cubicBezTo>
                  <a:cubicBezTo>
                    <a:pt x="256" y="661"/>
                    <a:pt x="304" y="625"/>
                    <a:pt x="343" y="587"/>
                  </a:cubicBezTo>
                  <a:cubicBezTo>
                    <a:pt x="391" y="540"/>
                    <a:pt x="438" y="493"/>
                    <a:pt x="480" y="441"/>
                  </a:cubicBezTo>
                  <a:cubicBezTo>
                    <a:pt x="502" y="414"/>
                    <a:pt x="525" y="386"/>
                    <a:pt x="543" y="356"/>
                  </a:cubicBezTo>
                  <a:cubicBezTo>
                    <a:pt x="557" y="335"/>
                    <a:pt x="567" y="312"/>
                    <a:pt x="585" y="294"/>
                  </a:cubicBezTo>
                  <a:cubicBezTo>
                    <a:pt x="587" y="292"/>
                    <a:pt x="591" y="292"/>
                    <a:pt x="593" y="294"/>
                  </a:cubicBezTo>
                  <a:cubicBezTo>
                    <a:pt x="633" y="328"/>
                    <a:pt x="625" y="403"/>
                    <a:pt x="620" y="449"/>
                  </a:cubicBezTo>
                  <a:cubicBezTo>
                    <a:pt x="619" y="461"/>
                    <a:pt x="618" y="473"/>
                    <a:pt x="616" y="486"/>
                  </a:cubicBezTo>
                  <a:cubicBezTo>
                    <a:pt x="621" y="475"/>
                    <a:pt x="626" y="464"/>
                    <a:pt x="631" y="452"/>
                  </a:cubicBezTo>
                  <a:cubicBezTo>
                    <a:pt x="662" y="371"/>
                    <a:pt x="650" y="231"/>
                    <a:pt x="529" y="123"/>
                  </a:cubicBezTo>
                  <a:moveTo>
                    <a:pt x="276" y="588"/>
                  </a:moveTo>
                  <a:cubicBezTo>
                    <a:pt x="261" y="621"/>
                    <a:pt x="206" y="682"/>
                    <a:pt x="165" y="649"/>
                  </a:cubicBezTo>
                  <a:cubicBezTo>
                    <a:pt x="164" y="648"/>
                    <a:pt x="163" y="647"/>
                    <a:pt x="163" y="645"/>
                  </a:cubicBezTo>
                  <a:cubicBezTo>
                    <a:pt x="143" y="631"/>
                    <a:pt x="128" y="604"/>
                    <a:pt x="122" y="585"/>
                  </a:cubicBezTo>
                  <a:cubicBezTo>
                    <a:pt x="108" y="540"/>
                    <a:pt x="151" y="479"/>
                    <a:pt x="198" y="475"/>
                  </a:cubicBezTo>
                  <a:cubicBezTo>
                    <a:pt x="258" y="471"/>
                    <a:pt x="300" y="534"/>
                    <a:pt x="276" y="588"/>
                  </a:cubicBezTo>
                  <a:moveTo>
                    <a:pt x="468" y="377"/>
                  </a:moveTo>
                  <a:cubicBezTo>
                    <a:pt x="448" y="406"/>
                    <a:pt x="413" y="428"/>
                    <a:pt x="381" y="421"/>
                  </a:cubicBezTo>
                  <a:cubicBezTo>
                    <a:pt x="350" y="422"/>
                    <a:pt x="320" y="354"/>
                    <a:pt x="321" y="330"/>
                  </a:cubicBezTo>
                  <a:cubicBezTo>
                    <a:pt x="324" y="277"/>
                    <a:pt x="385" y="200"/>
                    <a:pt x="444" y="235"/>
                  </a:cubicBezTo>
                  <a:cubicBezTo>
                    <a:pt x="495" y="265"/>
                    <a:pt x="500" y="332"/>
                    <a:pt x="468" y="377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7" name="Freeform 484">
              <a:extLst>
                <a:ext uri="{FF2B5EF4-FFF2-40B4-BE49-F238E27FC236}">
                  <a16:creationId xmlns:a16="http://schemas.microsoft.com/office/drawing/2014/main" id="{B3A21254-8172-4BB2-8828-19D75F825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647" y="1614433"/>
              <a:ext cx="341313" cy="395287"/>
            </a:xfrm>
            <a:custGeom>
              <a:avLst/>
              <a:gdLst>
                <a:gd name="T0" fmla="*/ 0 w 270"/>
                <a:gd name="T1" fmla="*/ 251 h 312"/>
                <a:gd name="T2" fmla="*/ 227 w 270"/>
                <a:gd name="T3" fmla="*/ 203 h 312"/>
                <a:gd name="T4" fmla="*/ 225 w 270"/>
                <a:gd name="T5" fmla="*/ 0 h 312"/>
                <a:gd name="T6" fmla="*/ 0 w 270"/>
                <a:gd name="T7" fmla="*/ 251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0" h="312">
                  <a:moveTo>
                    <a:pt x="0" y="251"/>
                  </a:moveTo>
                  <a:cubicBezTo>
                    <a:pt x="66" y="312"/>
                    <a:pt x="180" y="262"/>
                    <a:pt x="227" y="203"/>
                  </a:cubicBezTo>
                  <a:cubicBezTo>
                    <a:pt x="270" y="148"/>
                    <a:pt x="268" y="54"/>
                    <a:pt x="225" y="0"/>
                  </a:cubicBezTo>
                  <a:cubicBezTo>
                    <a:pt x="209" y="50"/>
                    <a:pt x="90" y="201"/>
                    <a:pt x="0" y="251"/>
                  </a:cubicBezTo>
                  <a:close/>
                </a:path>
              </a:pathLst>
            </a:custGeom>
            <a:solidFill>
              <a:srgbClr val="F6B9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8" name="Freeform 485">
              <a:extLst>
                <a:ext uri="{FF2B5EF4-FFF2-40B4-BE49-F238E27FC236}">
                  <a16:creationId xmlns:a16="http://schemas.microsoft.com/office/drawing/2014/main" id="{E621FDC9-6F32-496A-B09E-B1135350B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0034" y="1754133"/>
              <a:ext cx="147638" cy="195262"/>
            </a:xfrm>
            <a:custGeom>
              <a:avLst/>
              <a:gdLst>
                <a:gd name="T0" fmla="*/ 1 w 117"/>
                <a:gd name="T1" fmla="*/ 153 h 153"/>
                <a:gd name="T2" fmla="*/ 86 w 117"/>
                <a:gd name="T3" fmla="*/ 92 h 153"/>
                <a:gd name="T4" fmla="*/ 117 w 117"/>
                <a:gd name="T5" fmla="*/ 0 h 153"/>
                <a:gd name="T6" fmla="*/ 1 w 117"/>
                <a:gd name="T7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7" h="153">
                  <a:moveTo>
                    <a:pt x="1" y="153"/>
                  </a:moveTo>
                  <a:cubicBezTo>
                    <a:pt x="35" y="139"/>
                    <a:pt x="66" y="116"/>
                    <a:pt x="86" y="92"/>
                  </a:cubicBezTo>
                  <a:cubicBezTo>
                    <a:pt x="105" y="67"/>
                    <a:pt x="115" y="34"/>
                    <a:pt x="117" y="0"/>
                  </a:cubicBezTo>
                  <a:cubicBezTo>
                    <a:pt x="51" y="16"/>
                    <a:pt x="0" y="85"/>
                    <a:pt x="1" y="153"/>
                  </a:cubicBezTo>
                  <a:close/>
                </a:path>
              </a:pathLst>
            </a:custGeom>
            <a:solidFill>
              <a:srgbClr val="F6B9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9" name="Freeform 486">
              <a:extLst>
                <a:ext uri="{FF2B5EF4-FFF2-40B4-BE49-F238E27FC236}">
                  <a16:creationId xmlns:a16="http://schemas.microsoft.com/office/drawing/2014/main" id="{6D5FA9C4-DFC9-4C12-A5EA-34373666D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222" y="1647770"/>
              <a:ext cx="260350" cy="274637"/>
            </a:xfrm>
            <a:custGeom>
              <a:avLst/>
              <a:gdLst>
                <a:gd name="T0" fmla="*/ 137 w 205"/>
                <a:gd name="T1" fmla="*/ 128 h 217"/>
                <a:gd name="T2" fmla="*/ 190 w 205"/>
                <a:gd name="T3" fmla="*/ 0 h 217"/>
                <a:gd name="T4" fmla="*/ 0 w 205"/>
                <a:gd name="T5" fmla="*/ 210 h 217"/>
                <a:gd name="T6" fmla="*/ 137 w 205"/>
                <a:gd name="T7" fmla="*/ 128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5" h="217">
                  <a:moveTo>
                    <a:pt x="137" y="128"/>
                  </a:moveTo>
                  <a:cubicBezTo>
                    <a:pt x="167" y="95"/>
                    <a:pt x="205" y="46"/>
                    <a:pt x="190" y="0"/>
                  </a:cubicBezTo>
                  <a:cubicBezTo>
                    <a:pt x="157" y="57"/>
                    <a:pt x="73" y="159"/>
                    <a:pt x="0" y="210"/>
                  </a:cubicBezTo>
                  <a:cubicBezTo>
                    <a:pt x="54" y="217"/>
                    <a:pt x="103" y="166"/>
                    <a:pt x="137" y="1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0" name="Freeform 487">
              <a:extLst>
                <a:ext uri="{FF2B5EF4-FFF2-40B4-BE49-F238E27FC236}">
                  <a16:creationId xmlns:a16="http://schemas.microsoft.com/office/drawing/2014/main" id="{8B4FD56E-E015-4D7F-9C47-D2095F804A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7709" y="893708"/>
              <a:ext cx="1073150" cy="1198562"/>
            </a:xfrm>
            <a:custGeom>
              <a:avLst/>
              <a:gdLst>
                <a:gd name="T0" fmla="*/ 677 w 847"/>
                <a:gd name="T1" fmla="*/ 139 h 946"/>
                <a:gd name="T2" fmla="*/ 64 w 847"/>
                <a:gd name="T3" fmla="*/ 434 h 946"/>
                <a:gd name="T4" fmla="*/ 219 w 847"/>
                <a:gd name="T5" fmla="*/ 871 h 946"/>
                <a:gd name="T6" fmla="*/ 336 w 847"/>
                <a:gd name="T7" fmla="*/ 946 h 946"/>
                <a:gd name="T8" fmla="*/ 847 w 847"/>
                <a:gd name="T9" fmla="*/ 375 h 946"/>
                <a:gd name="T10" fmla="*/ 677 w 847"/>
                <a:gd name="T11" fmla="*/ 139 h 946"/>
                <a:gd name="T12" fmla="*/ 480 w 847"/>
                <a:gd name="T13" fmla="*/ 733 h 946"/>
                <a:gd name="T14" fmla="*/ 442 w 847"/>
                <a:gd name="T15" fmla="*/ 798 h 946"/>
                <a:gd name="T16" fmla="*/ 377 w 847"/>
                <a:gd name="T17" fmla="*/ 816 h 946"/>
                <a:gd name="T18" fmla="*/ 364 w 847"/>
                <a:gd name="T19" fmla="*/ 668 h 946"/>
                <a:gd name="T20" fmla="*/ 423 w 847"/>
                <a:gd name="T21" fmla="*/ 661 h 946"/>
                <a:gd name="T22" fmla="*/ 470 w 847"/>
                <a:gd name="T23" fmla="*/ 690 h 946"/>
                <a:gd name="T24" fmla="*/ 480 w 847"/>
                <a:gd name="T25" fmla="*/ 733 h 946"/>
                <a:gd name="T26" fmla="*/ 692 w 847"/>
                <a:gd name="T27" fmla="*/ 478 h 946"/>
                <a:gd name="T28" fmla="*/ 565 w 847"/>
                <a:gd name="T29" fmla="*/ 576 h 946"/>
                <a:gd name="T30" fmla="*/ 535 w 847"/>
                <a:gd name="T31" fmla="*/ 461 h 946"/>
                <a:gd name="T32" fmla="*/ 649 w 847"/>
                <a:gd name="T33" fmla="*/ 411 h 946"/>
                <a:gd name="T34" fmla="*/ 692 w 847"/>
                <a:gd name="T35" fmla="*/ 478 h 9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47" h="946">
                  <a:moveTo>
                    <a:pt x="677" y="139"/>
                  </a:moveTo>
                  <a:cubicBezTo>
                    <a:pt x="501" y="0"/>
                    <a:pt x="128" y="152"/>
                    <a:pt x="64" y="434"/>
                  </a:cubicBezTo>
                  <a:cubicBezTo>
                    <a:pt x="0" y="716"/>
                    <a:pt x="219" y="871"/>
                    <a:pt x="219" y="871"/>
                  </a:cubicBezTo>
                  <a:cubicBezTo>
                    <a:pt x="289" y="931"/>
                    <a:pt x="336" y="946"/>
                    <a:pt x="336" y="946"/>
                  </a:cubicBezTo>
                  <a:cubicBezTo>
                    <a:pt x="610" y="771"/>
                    <a:pt x="847" y="375"/>
                    <a:pt x="847" y="375"/>
                  </a:cubicBezTo>
                  <a:cubicBezTo>
                    <a:pt x="824" y="257"/>
                    <a:pt x="677" y="139"/>
                    <a:pt x="677" y="139"/>
                  </a:cubicBezTo>
                  <a:moveTo>
                    <a:pt x="480" y="733"/>
                  </a:moveTo>
                  <a:cubicBezTo>
                    <a:pt x="479" y="759"/>
                    <a:pt x="464" y="784"/>
                    <a:pt x="442" y="798"/>
                  </a:cubicBezTo>
                  <a:cubicBezTo>
                    <a:pt x="426" y="808"/>
                    <a:pt x="396" y="819"/>
                    <a:pt x="377" y="816"/>
                  </a:cubicBezTo>
                  <a:cubicBezTo>
                    <a:pt x="307" y="804"/>
                    <a:pt x="308" y="699"/>
                    <a:pt x="364" y="668"/>
                  </a:cubicBezTo>
                  <a:cubicBezTo>
                    <a:pt x="379" y="659"/>
                    <a:pt x="407" y="658"/>
                    <a:pt x="423" y="661"/>
                  </a:cubicBezTo>
                  <a:cubicBezTo>
                    <a:pt x="442" y="663"/>
                    <a:pt x="459" y="674"/>
                    <a:pt x="470" y="690"/>
                  </a:cubicBezTo>
                  <a:cubicBezTo>
                    <a:pt x="478" y="704"/>
                    <a:pt x="481" y="719"/>
                    <a:pt x="480" y="733"/>
                  </a:cubicBezTo>
                  <a:moveTo>
                    <a:pt x="692" y="478"/>
                  </a:moveTo>
                  <a:cubicBezTo>
                    <a:pt x="694" y="534"/>
                    <a:pt x="624" y="608"/>
                    <a:pt x="565" y="576"/>
                  </a:cubicBezTo>
                  <a:cubicBezTo>
                    <a:pt x="524" y="554"/>
                    <a:pt x="518" y="500"/>
                    <a:pt x="535" y="461"/>
                  </a:cubicBezTo>
                  <a:cubicBezTo>
                    <a:pt x="554" y="420"/>
                    <a:pt x="605" y="390"/>
                    <a:pt x="649" y="411"/>
                  </a:cubicBezTo>
                  <a:cubicBezTo>
                    <a:pt x="670" y="422"/>
                    <a:pt x="692" y="454"/>
                    <a:pt x="692" y="478"/>
                  </a:cubicBezTo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1" name="Freeform 488">
              <a:extLst>
                <a:ext uri="{FF2B5EF4-FFF2-40B4-BE49-F238E27FC236}">
                  <a16:creationId xmlns:a16="http://schemas.microsoft.com/office/drawing/2014/main" id="{EF06B260-BC64-4AAF-9272-F6717F66B6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7709" y="893708"/>
              <a:ext cx="1073150" cy="1198562"/>
            </a:xfrm>
            <a:custGeom>
              <a:avLst/>
              <a:gdLst>
                <a:gd name="T0" fmla="*/ 677 w 847"/>
                <a:gd name="T1" fmla="*/ 139 h 946"/>
                <a:gd name="T2" fmla="*/ 64 w 847"/>
                <a:gd name="T3" fmla="*/ 434 h 946"/>
                <a:gd name="T4" fmla="*/ 219 w 847"/>
                <a:gd name="T5" fmla="*/ 871 h 946"/>
                <a:gd name="T6" fmla="*/ 336 w 847"/>
                <a:gd name="T7" fmla="*/ 946 h 946"/>
                <a:gd name="T8" fmla="*/ 847 w 847"/>
                <a:gd name="T9" fmla="*/ 375 h 946"/>
                <a:gd name="T10" fmla="*/ 677 w 847"/>
                <a:gd name="T11" fmla="*/ 139 h 946"/>
                <a:gd name="T12" fmla="*/ 480 w 847"/>
                <a:gd name="T13" fmla="*/ 733 h 946"/>
                <a:gd name="T14" fmla="*/ 442 w 847"/>
                <a:gd name="T15" fmla="*/ 798 h 946"/>
                <a:gd name="T16" fmla="*/ 377 w 847"/>
                <a:gd name="T17" fmla="*/ 816 h 946"/>
                <a:gd name="T18" fmla="*/ 364 w 847"/>
                <a:gd name="T19" fmla="*/ 668 h 946"/>
                <a:gd name="T20" fmla="*/ 423 w 847"/>
                <a:gd name="T21" fmla="*/ 661 h 946"/>
                <a:gd name="T22" fmla="*/ 470 w 847"/>
                <a:gd name="T23" fmla="*/ 690 h 946"/>
                <a:gd name="T24" fmla="*/ 480 w 847"/>
                <a:gd name="T25" fmla="*/ 733 h 946"/>
                <a:gd name="T26" fmla="*/ 692 w 847"/>
                <a:gd name="T27" fmla="*/ 478 h 946"/>
                <a:gd name="T28" fmla="*/ 565 w 847"/>
                <a:gd name="T29" fmla="*/ 576 h 946"/>
                <a:gd name="T30" fmla="*/ 535 w 847"/>
                <a:gd name="T31" fmla="*/ 461 h 946"/>
                <a:gd name="T32" fmla="*/ 649 w 847"/>
                <a:gd name="T33" fmla="*/ 411 h 946"/>
                <a:gd name="T34" fmla="*/ 692 w 847"/>
                <a:gd name="T35" fmla="*/ 478 h 9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47" h="946">
                  <a:moveTo>
                    <a:pt x="677" y="139"/>
                  </a:moveTo>
                  <a:cubicBezTo>
                    <a:pt x="501" y="0"/>
                    <a:pt x="128" y="152"/>
                    <a:pt x="64" y="434"/>
                  </a:cubicBezTo>
                  <a:cubicBezTo>
                    <a:pt x="0" y="716"/>
                    <a:pt x="219" y="871"/>
                    <a:pt x="219" y="871"/>
                  </a:cubicBezTo>
                  <a:cubicBezTo>
                    <a:pt x="289" y="931"/>
                    <a:pt x="336" y="946"/>
                    <a:pt x="336" y="946"/>
                  </a:cubicBezTo>
                  <a:cubicBezTo>
                    <a:pt x="610" y="771"/>
                    <a:pt x="847" y="375"/>
                    <a:pt x="847" y="375"/>
                  </a:cubicBezTo>
                  <a:cubicBezTo>
                    <a:pt x="824" y="257"/>
                    <a:pt x="677" y="139"/>
                    <a:pt x="677" y="139"/>
                  </a:cubicBezTo>
                  <a:moveTo>
                    <a:pt x="480" y="733"/>
                  </a:moveTo>
                  <a:cubicBezTo>
                    <a:pt x="479" y="759"/>
                    <a:pt x="464" y="784"/>
                    <a:pt x="442" y="798"/>
                  </a:cubicBezTo>
                  <a:cubicBezTo>
                    <a:pt x="426" y="808"/>
                    <a:pt x="396" y="819"/>
                    <a:pt x="377" y="816"/>
                  </a:cubicBezTo>
                  <a:cubicBezTo>
                    <a:pt x="307" y="804"/>
                    <a:pt x="308" y="699"/>
                    <a:pt x="364" y="668"/>
                  </a:cubicBezTo>
                  <a:cubicBezTo>
                    <a:pt x="379" y="659"/>
                    <a:pt x="407" y="658"/>
                    <a:pt x="423" y="661"/>
                  </a:cubicBezTo>
                  <a:cubicBezTo>
                    <a:pt x="442" y="663"/>
                    <a:pt x="459" y="674"/>
                    <a:pt x="470" y="690"/>
                  </a:cubicBezTo>
                  <a:cubicBezTo>
                    <a:pt x="478" y="704"/>
                    <a:pt x="481" y="719"/>
                    <a:pt x="480" y="733"/>
                  </a:cubicBezTo>
                  <a:moveTo>
                    <a:pt x="692" y="478"/>
                  </a:moveTo>
                  <a:cubicBezTo>
                    <a:pt x="694" y="534"/>
                    <a:pt x="624" y="608"/>
                    <a:pt x="565" y="576"/>
                  </a:cubicBezTo>
                  <a:cubicBezTo>
                    <a:pt x="524" y="554"/>
                    <a:pt x="518" y="500"/>
                    <a:pt x="535" y="461"/>
                  </a:cubicBezTo>
                  <a:cubicBezTo>
                    <a:pt x="554" y="420"/>
                    <a:pt x="605" y="390"/>
                    <a:pt x="649" y="411"/>
                  </a:cubicBezTo>
                  <a:cubicBezTo>
                    <a:pt x="670" y="422"/>
                    <a:pt x="692" y="454"/>
                    <a:pt x="692" y="478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2" name="Freeform 489">
              <a:extLst>
                <a:ext uri="{FF2B5EF4-FFF2-40B4-BE49-F238E27FC236}">
                  <a16:creationId xmlns:a16="http://schemas.microsoft.com/office/drawing/2014/main" id="{AABA1ADD-E191-43B6-BD63-97D971FD7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222" y="928633"/>
              <a:ext cx="757238" cy="952500"/>
            </a:xfrm>
            <a:custGeom>
              <a:avLst/>
              <a:gdLst>
                <a:gd name="T0" fmla="*/ 453 w 598"/>
                <a:gd name="T1" fmla="*/ 560 h 752"/>
                <a:gd name="T2" fmla="*/ 498 w 598"/>
                <a:gd name="T3" fmla="*/ 289 h 752"/>
                <a:gd name="T4" fmla="*/ 582 w 598"/>
                <a:gd name="T5" fmla="*/ 107 h 752"/>
                <a:gd name="T6" fmla="*/ 598 w 598"/>
                <a:gd name="T7" fmla="*/ 81 h 752"/>
                <a:gd name="T8" fmla="*/ 36 w 598"/>
                <a:gd name="T9" fmla="*/ 406 h 752"/>
                <a:gd name="T10" fmla="*/ 104 w 598"/>
                <a:gd name="T11" fmla="*/ 752 h 752"/>
                <a:gd name="T12" fmla="*/ 453 w 598"/>
                <a:gd name="T13" fmla="*/ 560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8" h="752">
                  <a:moveTo>
                    <a:pt x="453" y="560"/>
                  </a:moveTo>
                  <a:cubicBezTo>
                    <a:pt x="449" y="468"/>
                    <a:pt x="469" y="376"/>
                    <a:pt x="498" y="289"/>
                  </a:cubicBezTo>
                  <a:cubicBezTo>
                    <a:pt x="520" y="226"/>
                    <a:pt x="548" y="164"/>
                    <a:pt x="582" y="107"/>
                  </a:cubicBezTo>
                  <a:cubicBezTo>
                    <a:pt x="587" y="98"/>
                    <a:pt x="592" y="90"/>
                    <a:pt x="598" y="81"/>
                  </a:cubicBezTo>
                  <a:cubicBezTo>
                    <a:pt x="409" y="0"/>
                    <a:pt x="94" y="149"/>
                    <a:pt x="36" y="406"/>
                  </a:cubicBezTo>
                  <a:cubicBezTo>
                    <a:pt x="0" y="561"/>
                    <a:pt x="51" y="678"/>
                    <a:pt x="104" y="752"/>
                  </a:cubicBezTo>
                  <a:cubicBezTo>
                    <a:pt x="209" y="671"/>
                    <a:pt x="327" y="596"/>
                    <a:pt x="453" y="56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3" name="Freeform 491">
              <a:extLst>
                <a:ext uri="{FF2B5EF4-FFF2-40B4-BE49-F238E27FC236}">
                  <a16:creationId xmlns:a16="http://schemas.microsoft.com/office/drawing/2014/main" id="{1CF3F46C-6A40-4AF3-AF31-D2975D8A6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972" y="1003245"/>
              <a:ext cx="1004888" cy="1089025"/>
            </a:xfrm>
            <a:custGeom>
              <a:avLst/>
              <a:gdLst>
                <a:gd name="T0" fmla="*/ 458 w 794"/>
                <a:gd name="T1" fmla="*/ 0 h 859"/>
                <a:gd name="T2" fmla="*/ 126 w 794"/>
                <a:gd name="T3" fmla="*/ 145 h 859"/>
                <a:gd name="T4" fmla="*/ 458 w 794"/>
                <a:gd name="T5" fmla="*/ 0 h 859"/>
                <a:gd name="T6" fmla="*/ 573 w 794"/>
                <a:gd name="T7" fmla="*/ 22 h 859"/>
                <a:gd name="T8" fmla="*/ 557 w 794"/>
                <a:gd name="T9" fmla="*/ 48 h 859"/>
                <a:gd name="T10" fmla="*/ 526 w 794"/>
                <a:gd name="T11" fmla="*/ 105 h 859"/>
                <a:gd name="T12" fmla="*/ 705 w 794"/>
                <a:gd name="T13" fmla="*/ 330 h 859"/>
                <a:gd name="T14" fmla="*/ 609 w 794"/>
                <a:gd name="T15" fmla="*/ 517 h 859"/>
                <a:gd name="T16" fmla="*/ 434 w 794"/>
                <a:gd name="T17" fmla="*/ 707 h 859"/>
                <a:gd name="T18" fmla="*/ 329 w 794"/>
                <a:gd name="T19" fmla="*/ 787 h 859"/>
                <a:gd name="T20" fmla="*/ 266 w 794"/>
                <a:gd name="T21" fmla="*/ 807 h 859"/>
                <a:gd name="T22" fmla="*/ 257 w 794"/>
                <a:gd name="T23" fmla="*/ 807 h 859"/>
                <a:gd name="T24" fmla="*/ 117 w 794"/>
                <a:gd name="T25" fmla="*/ 697 h 859"/>
                <a:gd name="T26" fmla="*/ 102 w 794"/>
                <a:gd name="T27" fmla="*/ 675 h 859"/>
                <a:gd name="T28" fmla="*/ 79 w 794"/>
                <a:gd name="T29" fmla="*/ 693 h 859"/>
                <a:gd name="T30" fmla="*/ 0 w 794"/>
                <a:gd name="T31" fmla="*/ 481 h 859"/>
                <a:gd name="T32" fmla="*/ 166 w 794"/>
                <a:gd name="T33" fmla="*/ 784 h 859"/>
                <a:gd name="T34" fmla="*/ 283 w 794"/>
                <a:gd name="T35" fmla="*/ 859 h 859"/>
                <a:gd name="T36" fmla="*/ 794 w 794"/>
                <a:gd name="T37" fmla="*/ 288 h 859"/>
                <a:gd name="T38" fmla="*/ 624 w 794"/>
                <a:gd name="T39" fmla="*/ 52 h 859"/>
                <a:gd name="T40" fmla="*/ 458 w 794"/>
                <a:gd name="T41" fmla="*/ 0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4" h="859">
                  <a:moveTo>
                    <a:pt x="458" y="0"/>
                  </a:moveTo>
                  <a:cubicBezTo>
                    <a:pt x="345" y="0"/>
                    <a:pt x="217" y="53"/>
                    <a:pt x="126" y="145"/>
                  </a:cubicBezTo>
                  <a:cubicBezTo>
                    <a:pt x="217" y="53"/>
                    <a:pt x="345" y="0"/>
                    <a:pt x="458" y="0"/>
                  </a:cubicBezTo>
                  <a:cubicBezTo>
                    <a:pt x="499" y="0"/>
                    <a:pt x="538" y="7"/>
                    <a:pt x="573" y="22"/>
                  </a:cubicBezTo>
                  <a:cubicBezTo>
                    <a:pt x="567" y="31"/>
                    <a:pt x="562" y="39"/>
                    <a:pt x="557" y="48"/>
                  </a:cubicBezTo>
                  <a:cubicBezTo>
                    <a:pt x="546" y="67"/>
                    <a:pt x="536" y="86"/>
                    <a:pt x="526" y="105"/>
                  </a:cubicBezTo>
                  <a:cubicBezTo>
                    <a:pt x="617" y="144"/>
                    <a:pt x="713" y="228"/>
                    <a:pt x="705" y="330"/>
                  </a:cubicBezTo>
                  <a:cubicBezTo>
                    <a:pt x="700" y="401"/>
                    <a:pt x="651" y="464"/>
                    <a:pt x="609" y="517"/>
                  </a:cubicBezTo>
                  <a:cubicBezTo>
                    <a:pt x="555" y="584"/>
                    <a:pt x="498" y="650"/>
                    <a:pt x="434" y="707"/>
                  </a:cubicBezTo>
                  <a:cubicBezTo>
                    <a:pt x="402" y="736"/>
                    <a:pt x="367" y="765"/>
                    <a:pt x="329" y="787"/>
                  </a:cubicBezTo>
                  <a:cubicBezTo>
                    <a:pt x="310" y="797"/>
                    <a:pt x="288" y="807"/>
                    <a:pt x="266" y="807"/>
                  </a:cubicBezTo>
                  <a:cubicBezTo>
                    <a:pt x="263" y="807"/>
                    <a:pt x="260" y="807"/>
                    <a:pt x="257" y="807"/>
                  </a:cubicBezTo>
                  <a:cubicBezTo>
                    <a:pt x="197" y="799"/>
                    <a:pt x="150" y="745"/>
                    <a:pt x="117" y="697"/>
                  </a:cubicBezTo>
                  <a:cubicBezTo>
                    <a:pt x="112" y="690"/>
                    <a:pt x="107" y="683"/>
                    <a:pt x="102" y="675"/>
                  </a:cubicBezTo>
                  <a:cubicBezTo>
                    <a:pt x="94" y="681"/>
                    <a:pt x="87" y="687"/>
                    <a:pt x="79" y="693"/>
                  </a:cubicBezTo>
                  <a:cubicBezTo>
                    <a:pt x="43" y="642"/>
                    <a:pt x="7" y="571"/>
                    <a:pt x="0" y="481"/>
                  </a:cubicBezTo>
                  <a:cubicBezTo>
                    <a:pt x="16" y="677"/>
                    <a:pt x="166" y="784"/>
                    <a:pt x="166" y="784"/>
                  </a:cubicBezTo>
                  <a:cubicBezTo>
                    <a:pt x="236" y="844"/>
                    <a:pt x="283" y="859"/>
                    <a:pt x="283" y="859"/>
                  </a:cubicBezTo>
                  <a:cubicBezTo>
                    <a:pt x="557" y="684"/>
                    <a:pt x="794" y="288"/>
                    <a:pt x="794" y="288"/>
                  </a:cubicBezTo>
                  <a:cubicBezTo>
                    <a:pt x="771" y="170"/>
                    <a:pt x="624" y="52"/>
                    <a:pt x="624" y="52"/>
                  </a:cubicBezTo>
                  <a:cubicBezTo>
                    <a:pt x="579" y="16"/>
                    <a:pt x="521" y="0"/>
                    <a:pt x="458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4" name="Freeform 492">
              <a:extLst>
                <a:ext uri="{FF2B5EF4-FFF2-40B4-BE49-F238E27FC236}">
                  <a16:creationId xmlns:a16="http://schemas.microsoft.com/office/drawing/2014/main" id="{18BCD8DA-3C2B-4399-BBAE-760D122E4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972" y="16128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605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5" name="Freeform 493">
              <a:extLst>
                <a:ext uri="{FF2B5EF4-FFF2-40B4-BE49-F238E27FC236}">
                  <a16:creationId xmlns:a16="http://schemas.microsoft.com/office/drawing/2014/main" id="{A24428EA-FC59-410A-90CE-DC94B6482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209" y="1003245"/>
              <a:ext cx="730250" cy="877887"/>
            </a:xfrm>
            <a:custGeom>
              <a:avLst/>
              <a:gdLst>
                <a:gd name="T0" fmla="*/ 461 w 576"/>
                <a:gd name="T1" fmla="*/ 0 h 693"/>
                <a:gd name="T2" fmla="*/ 129 w 576"/>
                <a:gd name="T3" fmla="*/ 145 h 693"/>
                <a:gd name="T4" fmla="*/ 129 w 576"/>
                <a:gd name="T5" fmla="*/ 145 h 693"/>
                <a:gd name="T6" fmla="*/ 14 w 576"/>
                <a:gd name="T7" fmla="*/ 347 h 693"/>
                <a:gd name="T8" fmla="*/ 14 w 576"/>
                <a:gd name="T9" fmla="*/ 347 h 693"/>
                <a:gd name="T10" fmla="*/ 14 w 576"/>
                <a:gd name="T11" fmla="*/ 347 h 693"/>
                <a:gd name="T12" fmla="*/ 3 w 576"/>
                <a:gd name="T13" fmla="*/ 481 h 693"/>
                <a:gd name="T14" fmla="*/ 3 w 576"/>
                <a:gd name="T15" fmla="*/ 481 h 693"/>
                <a:gd name="T16" fmla="*/ 3 w 576"/>
                <a:gd name="T17" fmla="*/ 481 h 693"/>
                <a:gd name="T18" fmla="*/ 82 w 576"/>
                <a:gd name="T19" fmla="*/ 693 h 693"/>
                <a:gd name="T20" fmla="*/ 105 w 576"/>
                <a:gd name="T21" fmla="*/ 675 h 693"/>
                <a:gd name="T22" fmla="*/ 31 w 576"/>
                <a:gd name="T23" fmla="*/ 493 h 693"/>
                <a:gd name="T24" fmla="*/ 39 w 576"/>
                <a:gd name="T25" fmla="*/ 355 h 693"/>
                <a:gd name="T26" fmla="*/ 161 w 576"/>
                <a:gd name="T27" fmla="*/ 158 h 693"/>
                <a:gd name="T28" fmla="*/ 394 w 576"/>
                <a:gd name="T29" fmla="*/ 77 h 693"/>
                <a:gd name="T30" fmla="*/ 491 w 576"/>
                <a:gd name="T31" fmla="*/ 91 h 693"/>
                <a:gd name="T32" fmla="*/ 529 w 576"/>
                <a:gd name="T33" fmla="*/ 105 h 693"/>
                <a:gd name="T34" fmla="*/ 560 w 576"/>
                <a:gd name="T35" fmla="*/ 48 h 693"/>
                <a:gd name="T36" fmla="*/ 576 w 576"/>
                <a:gd name="T37" fmla="*/ 22 h 693"/>
                <a:gd name="T38" fmla="*/ 461 w 576"/>
                <a:gd name="T39" fmla="*/ 0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76" h="693">
                  <a:moveTo>
                    <a:pt x="461" y="0"/>
                  </a:moveTo>
                  <a:cubicBezTo>
                    <a:pt x="348" y="0"/>
                    <a:pt x="220" y="53"/>
                    <a:pt x="129" y="145"/>
                  </a:cubicBezTo>
                  <a:cubicBezTo>
                    <a:pt x="129" y="145"/>
                    <a:pt x="129" y="145"/>
                    <a:pt x="129" y="145"/>
                  </a:cubicBezTo>
                  <a:cubicBezTo>
                    <a:pt x="74" y="200"/>
                    <a:pt x="32" y="268"/>
                    <a:pt x="14" y="347"/>
                  </a:cubicBezTo>
                  <a:cubicBezTo>
                    <a:pt x="14" y="347"/>
                    <a:pt x="14" y="347"/>
                    <a:pt x="14" y="347"/>
                  </a:cubicBezTo>
                  <a:cubicBezTo>
                    <a:pt x="14" y="347"/>
                    <a:pt x="14" y="347"/>
                    <a:pt x="14" y="347"/>
                  </a:cubicBezTo>
                  <a:cubicBezTo>
                    <a:pt x="3" y="395"/>
                    <a:pt x="0" y="440"/>
                    <a:pt x="3" y="481"/>
                  </a:cubicBezTo>
                  <a:cubicBezTo>
                    <a:pt x="3" y="481"/>
                    <a:pt x="3" y="481"/>
                    <a:pt x="3" y="481"/>
                  </a:cubicBezTo>
                  <a:cubicBezTo>
                    <a:pt x="3" y="481"/>
                    <a:pt x="3" y="481"/>
                    <a:pt x="3" y="481"/>
                  </a:cubicBezTo>
                  <a:cubicBezTo>
                    <a:pt x="10" y="571"/>
                    <a:pt x="46" y="642"/>
                    <a:pt x="82" y="693"/>
                  </a:cubicBezTo>
                  <a:cubicBezTo>
                    <a:pt x="90" y="687"/>
                    <a:pt x="97" y="681"/>
                    <a:pt x="105" y="675"/>
                  </a:cubicBezTo>
                  <a:cubicBezTo>
                    <a:pt x="70" y="620"/>
                    <a:pt x="42" y="557"/>
                    <a:pt x="31" y="493"/>
                  </a:cubicBezTo>
                  <a:cubicBezTo>
                    <a:pt x="24" y="447"/>
                    <a:pt x="28" y="400"/>
                    <a:pt x="39" y="355"/>
                  </a:cubicBezTo>
                  <a:cubicBezTo>
                    <a:pt x="54" y="278"/>
                    <a:pt x="99" y="207"/>
                    <a:pt x="161" y="158"/>
                  </a:cubicBezTo>
                  <a:cubicBezTo>
                    <a:pt x="227" y="107"/>
                    <a:pt x="311" y="77"/>
                    <a:pt x="394" y="77"/>
                  </a:cubicBezTo>
                  <a:cubicBezTo>
                    <a:pt x="427" y="77"/>
                    <a:pt x="459" y="82"/>
                    <a:pt x="491" y="91"/>
                  </a:cubicBezTo>
                  <a:cubicBezTo>
                    <a:pt x="503" y="95"/>
                    <a:pt x="516" y="99"/>
                    <a:pt x="529" y="105"/>
                  </a:cubicBezTo>
                  <a:cubicBezTo>
                    <a:pt x="539" y="86"/>
                    <a:pt x="549" y="67"/>
                    <a:pt x="560" y="48"/>
                  </a:cubicBezTo>
                  <a:cubicBezTo>
                    <a:pt x="565" y="39"/>
                    <a:pt x="570" y="31"/>
                    <a:pt x="576" y="22"/>
                  </a:cubicBezTo>
                  <a:cubicBezTo>
                    <a:pt x="541" y="7"/>
                    <a:pt x="502" y="0"/>
                    <a:pt x="461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6" name="Freeform 494">
              <a:extLst>
                <a:ext uri="{FF2B5EF4-FFF2-40B4-BE49-F238E27FC236}">
                  <a16:creationId xmlns:a16="http://schemas.microsoft.com/office/drawing/2014/main" id="{3390ACF8-1518-4846-B95A-A69C3EBAE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8722" y="1784295"/>
              <a:ext cx="84138" cy="82550"/>
            </a:xfrm>
            <a:custGeom>
              <a:avLst/>
              <a:gdLst>
                <a:gd name="T0" fmla="*/ 25 w 67"/>
                <a:gd name="T1" fmla="*/ 46 h 65"/>
                <a:gd name="T2" fmla="*/ 62 w 67"/>
                <a:gd name="T3" fmla="*/ 58 h 65"/>
                <a:gd name="T4" fmla="*/ 42 w 67"/>
                <a:gd name="T5" fmla="*/ 19 h 65"/>
                <a:gd name="T6" fmla="*/ 5 w 67"/>
                <a:gd name="T7" fmla="*/ 7 h 65"/>
                <a:gd name="T8" fmla="*/ 25 w 67"/>
                <a:gd name="T9" fmla="*/ 4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5">
                  <a:moveTo>
                    <a:pt x="25" y="46"/>
                  </a:moveTo>
                  <a:cubicBezTo>
                    <a:pt x="41" y="60"/>
                    <a:pt x="58" y="65"/>
                    <a:pt x="62" y="58"/>
                  </a:cubicBezTo>
                  <a:cubicBezTo>
                    <a:pt x="67" y="50"/>
                    <a:pt x="58" y="33"/>
                    <a:pt x="42" y="19"/>
                  </a:cubicBezTo>
                  <a:cubicBezTo>
                    <a:pt x="26" y="5"/>
                    <a:pt x="9" y="0"/>
                    <a:pt x="5" y="7"/>
                  </a:cubicBezTo>
                  <a:cubicBezTo>
                    <a:pt x="0" y="14"/>
                    <a:pt x="9" y="32"/>
                    <a:pt x="25" y="46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7" name="Freeform 495">
              <a:extLst>
                <a:ext uri="{FF2B5EF4-FFF2-40B4-BE49-F238E27FC236}">
                  <a16:creationId xmlns:a16="http://schemas.microsoft.com/office/drawing/2014/main" id="{CFAD681B-57A8-4DB6-993C-13B58C3BB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7772" y="1792232"/>
              <a:ext cx="25400" cy="23812"/>
            </a:xfrm>
            <a:custGeom>
              <a:avLst/>
              <a:gdLst>
                <a:gd name="T0" fmla="*/ 8 w 20"/>
                <a:gd name="T1" fmla="*/ 14 h 19"/>
                <a:gd name="T2" fmla="*/ 19 w 20"/>
                <a:gd name="T3" fmla="*/ 16 h 19"/>
                <a:gd name="T4" fmla="*/ 12 w 20"/>
                <a:gd name="T5" fmla="*/ 5 h 19"/>
                <a:gd name="T6" fmla="*/ 1 w 20"/>
                <a:gd name="T7" fmla="*/ 3 h 19"/>
                <a:gd name="T8" fmla="*/ 8 w 20"/>
                <a:gd name="T9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9">
                  <a:moveTo>
                    <a:pt x="8" y="14"/>
                  </a:moveTo>
                  <a:cubicBezTo>
                    <a:pt x="13" y="18"/>
                    <a:pt x="18" y="19"/>
                    <a:pt x="19" y="16"/>
                  </a:cubicBezTo>
                  <a:cubicBezTo>
                    <a:pt x="20" y="14"/>
                    <a:pt x="17" y="9"/>
                    <a:pt x="12" y="5"/>
                  </a:cubicBezTo>
                  <a:cubicBezTo>
                    <a:pt x="7" y="2"/>
                    <a:pt x="2" y="0"/>
                    <a:pt x="1" y="3"/>
                  </a:cubicBezTo>
                  <a:cubicBezTo>
                    <a:pt x="0" y="5"/>
                    <a:pt x="3" y="10"/>
                    <a:pt x="8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8" name="Freeform 496">
              <a:extLst>
                <a:ext uri="{FF2B5EF4-FFF2-40B4-BE49-F238E27FC236}">
                  <a16:creationId xmlns:a16="http://schemas.microsoft.com/office/drawing/2014/main" id="{84D79489-AC38-42FC-964A-3C63EEF47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197" y="1482670"/>
              <a:ext cx="84138" cy="82550"/>
            </a:xfrm>
            <a:custGeom>
              <a:avLst/>
              <a:gdLst>
                <a:gd name="T0" fmla="*/ 25 w 66"/>
                <a:gd name="T1" fmla="*/ 45 h 65"/>
                <a:gd name="T2" fmla="*/ 62 w 66"/>
                <a:gd name="T3" fmla="*/ 57 h 65"/>
                <a:gd name="T4" fmla="*/ 41 w 66"/>
                <a:gd name="T5" fmla="*/ 19 h 65"/>
                <a:gd name="T6" fmla="*/ 4 w 66"/>
                <a:gd name="T7" fmla="*/ 7 h 65"/>
                <a:gd name="T8" fmla="*/ 25 w 66"/>
                <a:gd name="T9" fmla="*/ 4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5">
                  <a:moveTo>
                    <a:pt x="25" y="45"/>
                  </a:moveTo>
                  <a:cubicBezTo>
                    <a:pt x="40" y="59"/>
                    <a:pt x="57" y="65"/>
                    <a:pt x="62" y="57"/>
                  </a:cubicBezTo>
                  <a:cubicBezTo>
                    <a:pt x="66" y="50"/>
                    <a:pt x="57" y="33"/>
                    <a:pt x="41" y="19"/>
                  </a:cubicBezTo>
                  <a:cubicBezTo>
                    <a:pt x="26" y="5"/>
                    <a:pt x="9" y="0"/>
                    <a:pt x="4" y="7"/>
                  </a:cubicBezTo>
                  <a:cubicBezTo>
                    <a:pt x="0" y="14"/>
                    <a:pt x="9" y="31"/>
                    <a:pt x="25" y="45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9" name="Freeform 497">
              <a:extLst>
                <a:ext uri="{FF2B5EF4-FFF2-40B4-BE49-F238E27FC236}">
                  <a16:creationId xmlns:a16="http://schemas.microsoft.com/office/drawing/2014/main" id="{FE4F4699-26C9-456F-88D1-98F1CA722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659" y="1490607"/>
              <a:ext cx="26988" cy="23812"/>
            </a:xfrm>
            <a:custGeom>
              <a:avLst/>
              <a:gdLst>
                <a:gd name="T0" fmla="*/ 8 w 21"/>
                <a:gd name="T1" fmla="*/ 14 h 19"/>
                <a:gd name="T2" fmla="*/ 20 w 21"/>
                <a:gd name="T3" fmla="*/ 16 h 19"/>
                <a:gd name="T4" fmla="*/ 13 w 21"/>
                <a:gd name="T5" fmla="*/ 5 h 19"/>
                <a:gd name="T6" fmla="*/ 1 w 21"/>
                <a:gd name="T7" fmla="*/ 2 h 19"/>
                <a:gd name="T8" fmla="*/ 8 w 21"/>
                <a:gd name="T9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9">
                  <a:moveTo>
                    <a:pt x="8" y="14"/>
                  </a:moveTo>
                  <a:cubicBezTo>
                    <a:pt x="13" y="17"/>
                    <a:pt x="18" y="19"/>
                    <a:pt x="20" y="16"/>
                  </a:cubicBezTo>
                  <a:cubicBezTo>
                    <a:pt x="21" y="14"/>
                    <a:pt x="18" y="9"/>
                    <a:pt x="13" y="5"/>
                  </a:cubicBezTo>
                  <a:cubicBezTo>
                    <a:pt x="8" y="1"/>
                    <a:pt x="2" y="0"/>
                    <a:pt x="1" y="2"/>
                  </a:cubicBezTo>
                  <a:cubicBezTo>
                    <a:pt x="0" y="5"/>
                    <a:pt x="3" y="10"/>
                    <a:pt x="8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0" name="Freeform 498">
              <a:extLst>
                <a:ext uri="{FF2B5EF4-FFF2-40B4-BE49-F238E27FC236}">
                  <a16:creationId xmlns:a16="http://schemas.microsoft.com/office/drawing/2014/main" id="{B99C778D-C83D-466C-ABB3-8F4EFCAB1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497" y="1403295"/>
              <a:ext cx="241300" cy="228600"/>
            </a:xfrm>
            <a:custGeom>
              <a:avLst/>
              <a:gdLst>
                <a:gd name="T0" fmla="*/ 47 w 190"/>
                <a:gd name="T1" fmla="*/ 45 h 180"/>
                <a:gd name="T2" fmla="*/ 31 w 190"/>
                <a:gd name="T3" fmla="*/ 85 h 180"/>
                <a:gd name="T4" fmla="*/ 55 w 190"/>
                <a:gd name="T5" fmla="*/ 128 h 180"/>
                <a:gd name="T6" fmla="*/ 75 w 190"/>
                <a:gd name="T7" fmla="*/ 142 h 180"/>
                <a:gd name="T8" fmla="*/ 95 w 190"/>
                <a:gd name="T9" fmla="*/ 148 h 180"/>
                <a:gd name="T10" fmla="*/ 113 w 190"/>
                <a:gd name="T11" fmla="*/ 146 h 180"/>
                <a:gd name="T12" fmla="*/ 128 w 190"/>
                <a:gd name="T13" fmla="*/ 136 h 180"/>
                <a:gd name="T14" fmla="*/ 135 w 190"/>
                <a:gd name="T15" fmla="*/ 125 h 180"/>
                <a:gd name="T16" fmla="*/ 137 w 190"/>
                <a:gd name="T17" fmla="*/ 113 h 180"/>
                <a:gd name="T18" fmla="*/ 134 w 190"/>
                <a:gd name="T19" fmla="*/ 100 h 180"/>
                <a:gd name="T20" fmla="*/ 125 w 190"/>
                <a:gd name="T21" fmla="*/ 88 h 180"/>
                <a:gd name="T22" fmla="*/ 117 w 190"/>
                <a:gd name="T23" fmla="*/ 81 h 180"/>
                <a:gd name="T24" fmla="*/ 95 w 190"/>
                <a:gd name="T25" fmla="*/ 105 h 180"/>
                <a:gd name="T26" fmla="*/ 75 w 190"/>
                <a:gd name="T27" fmla="*/ 86 h 180"/>
                <a:gd name="T28" fmla="*/ 119 w 190"/>
                <a:gd name="T29" fmla="*/ 39 h 180"/>
                <a:gd name="T30" fmla="*/ 190 w 190"/>
                <a:gd name="T31" fmla="*/ 105 h 180"/>
                <a:gd name="T32" fmla="*/ 171 w 190"/>
                <a:gd name="T33" fmla="*/ 126 h 180"/>
                <a:gd name="T34" fmla="*/ 154 w 190"/>
                <a:gd name="T35" fmla="*/ 115 h 180"/>
                <a:gd name="T36" fmla="*/ 155 w 190"/>
                <a:gd name="T37" fmla="*/ 136 h 180"/>
                <a:gd name="T38" fmla="*/ 143 w 190"/>
                <a:gd name="T39" fmla="*/ 159 h 180"/>
                <a:gd name="T40" fmla="*/ 119 w 190"/>
                <a:gd name="T41" fmla="*/ 175 h 180"/>
                <a:gd name="T42" fmla="*/ 91 w 190"/>
                <a:gd name="T43" fmla="*/ 180 h 180"/>
                <a:gd name="T44" fmla="*/ 62 w 190"/>
                <a:gd name="T45" fmla="*/ 172 h 180"/>
                <a:gd name="T46" fmla="*/ 33 w 190"/>
                <a:gd name="T47" fmla="*/ 152 h 180"/>
                <a:gd name="T48" fmla="*/ 10 w 190"/>
                <a:gd name="T49" fmla="*/ 122 h 180"/>
                <a:gd name="T50" fmla="*/ 1 w 190"/>
                <a:gd name="T51" fmla="*/ 90 h 180"/>
                <a:gd name="T52" fmla="*/ 6 w 190"/>
                <a:gd name="T53" fmla="*/ 59 h 180"/>
                <a:gd name="T54" fmla="*/ 26 w 190"/>
                <a:gd name="T55" fmla="*/ 28 h 180"/>
                <a:gd name="T56" fmla="*/ 67 w 190"/>
                <a:gd name="T57" fmla="*/ 0 h 180"/>
                <a:gd name="T58" fmla="*/ 80 w 190"/>
                <a:gd name="T59" fmla="*/ 23 h 180"/>
                <a:gd name="T60" fmla="*/ 62 w 190"/>
                <a:gd name="T61" fmla="*/ 32 h 180"/>
                <a:gd name="T62" fmla="*/ 47 w 190"/>
                <a:gd name="T63" fmla="*/ 45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0" h="180">
                  <a:moveTo>
                    <a:pt x="47" y="45"/>
                  </a:moveTo>
                  <a:cubicBezTo>
                    <a:pt x="35" y="57"/>
                    <a:pt x="30" y="71"/>
                    <a:pt x="31" y="85"/>
                  </a:cubicBezTo>
                  <a:cubicBezTo>
                    <a:pt x="32" y="99"/>
                    <a:pt x="40" y="114"/>
                    <a:pt x="55" y="128"/>
                  </a:cubicBezTo>
                  <a:cubicBezTo>
                    <a:pt x="62" y="134"/>
                    <a:pt x="68" y="139"/>
                    <a:pt x="75" y="142"/>
                  </a:cubicBezTo>
                  <a:cubicBezTo>
                    <a:pt x="82" y="145"/>
                    <a:pt x="89" y="147"/>
                    <a:pt x="95" y="148"/>
                  </a:cubicBezTo>
                  <a:cubicBezTo>
                    <a:pt x="101" y="148"/>
                    <a:pt x="107" y="148"/>
                    <a:pt x="113" y="146"/>
                  </a:cubicBezTo>
                  <a:cubicBezTo>
                    <a:pt x="119" y="144"/>
                    <a:pt x="124" y="141"/>
                    <a:pt x="128" y="136"/>
                  </a:cubicBezTo>
                  <a:cubicBezTo>
                    <a:pt x="131" y="133"/>
                    <a:pt x="133" y="129"/>
                    <a:pt x="135" y="125"/>
                  </a:cubicBezTo>
                  <a:cubicBezTo>
                    <a:pt x="137" y="121"/>
                    <a:pt x="137" y="117"/>
                    <a:pt x="137" y="113"/>
                  </a:cubicBezTo>
                  <a:cubicBezTo>
                    <a:pt x="137" y="109"/>
                    <a:pt x="136" y="105"/>
                    <a:pt x="134" y="100"/>
                  </a:cubicBezTo>
                  <a:cubicBezTo>
                    <a:pt x="132" y="96"/>
                    <a:pt x="129" y="92"/>
                    <a:pt x="125" y="88"/>
                  </a:cubicBezTo>
                  <a:cubicBezTo>
                    <a:pt x="117" y="81"/>
                    <a:pt x="117" y="81"/>
                    <a:pt x="117" y="81"/>
                  </a:cubicBezTo>
                  <a:cubicBezTo>
                    <a:pt x="95" y="105"/>
                    <a:pt x="95" y="105"/>
                    <a:pt x="95" y="105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119" y="39"/>
                    <a:pt x="119" y="39"/>
                    <a:pt x="119" y="39"/>
                  </a:cubicBezTo>
                  <a:cubicBezTo>
                    <a:pt x="190" y="105"/>
                    <a:pt x="190" y="105"/>
                    <a:pt x="190" y="105"/>
                  </a:cubicBezTo>
                  <a:cubicBezTo>
                    <a:pt x="171" y="126"/>
                    <a:pt x="171" y="126"/>
                    <a:pt x="171" y="126"/>
                  </a:cubicBezTo>
                  <a:cubicBezTo>
                    <a:pt x="154" y="115"/>
                    <a:pt x="154" y="115"/>
                    <a:pt x="154" y="115"/>
                  </a:cubicBezTo>
                  <a:cubicBezTo>
                    <a:pt x="156" y="122"/>
                    <a:pt x="156" y="129"/>
                    <a:pt x="155" y="136"/>
                  </a:cubicBezTo>
                  <a:cubicBezTo>
                    <a:pt x="154" y="144"/>
                    <a:pt x="150" y="151"/>
                    <a:pt x="143" y="159"/>
                  </a:cubicBezTo>
                  <a:cubicBezTo>
                    <a:pt x="136" y="166"/>
                    <a:pt x="128" y="172"/>
                    <a:pt x="119" y="175"/>
                  </a:cubicBezTo>
                  <a:cubicBezTo>
                    <a:pt x="110" y="179"/>
                    <a:pt x="101" y="180"/>
                    <a:pt x="91" y="180"/>
                  </a:cubicBezTo>
                  <a:cubicBezTo>
                    <a:pt x="82" y="179"/>
                    <a:pt x="72" y="177"/>
                    <a:pt x="62" y="172"/>
                  </a:cubicBezTo>
                  <a:cubicBezTo>
                    <a:pt x="52" y="167"/>
                    <a:pt x="42" y="161"/>
                    <a:pt x="33" y="152"/>
                  </a:cubicBezTo>
                  <a:cubicBezTo>
                    <a:pt x="23" y="142"/>
                    <a:pt x="15" y="132"/>
                    <a:pt x="10" y="122"/>
                  </a:cubicBezTo>
                  <a:cubicBezTo>
                    <a:pt x="4" y="111"/>
                    <a:pt x="1" y="101"/>
                    <a:pt x="1" y="90"/>
                  </a:cubicBezTo>
                  <a:cubicBezTo>
                    <a:pt x="0" y="80"/>
                    <a:pt x="2" y="69"/>
                    <a:pt x="6" y="59"/>
                  </a:cubicBezTo>
                  <a:cubicBezTo>
                    <a:pt x="10" y="48"/>
                    <a:pt x="17" y="38"/>
                    <a:pt x="26" y="28"/>
                  </a:cubicBezTo>
                  <a:cubicBezTo>
                    <a:pt x="38" y="15"/>
                    <a:pt x="52" y="6"/>
                    <a:pt x="67" y="0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74" y="25"/>
                    <a:pt x="68" y="28"/>
                    <a:pt x="62" y="32"/>
                  </a:cubicBezTo>
                  <a:cubicBezTo>
                    <a:pt x="56" y="36"/>
                    <a:pt x="51" y="40"/>
                    <a:pt x="47" y="4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1" name="Freeform 499">
              <a:extLst>
                <a:ext uri="{FF2B5EF4-FFF2-40B4-BE49-F238E27FC236}">
                  <a16:creationId xmlns:a16="http://schemas.microsoft.com/office/drawing/2014/main" id="{CE7B0A24-E0BB-4AA1-BD36-FD733CE31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259" y="1839857"/>
              <a:ext cx="101600" cy="133350"/>
            </a:xfrm>
            <a:custGeom>
              <a:avLst/>
              <a:gdLst>
                <a:gd name="T0" fmla="*/ 11 w 80"/>
                <a:gd name="T1" fmla="*/ 0 h 105"/>
                <a:gd name="T2" fmla="*/ 0 w 80"/>
                <a:gd name="T3" fmla="*/ 8 h 105"/>
                <a:gd name="T4" fmla="*/ 2 w 80"/>
                <a:gd name="T5" fmla="*/ 12 h 105"/>
                <a:gd name="T6" fmla="*/ 80 w 80"/>
                <a:gd name="T7" fmla="*/ 105 h 105"/>
                <a:gd name="T8" fmla="*/ 11 w 80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05">
                  <a:moveTo>
                    <a:pt x="11" y="0"/>
                  </a:moveTo>
                  <a:cubicBezTo>
                    <a:pt x="7" y="2"/>
                    <a:pt x="4" y="5"/>
                    <a:pt x="0" y="8"/>
                  </a:cubicBezTo>
                  <a:cubicBezTo>
                    <a:pt x="1" y="9"/>
                    <a:pt x="1" y="11"/>
                    <a:pt x="2" y="12"/>
                  </a:cubicBezTo>
                  <a:cubicBezTo>
                    <a:pt x="2" y="12"/>
                    <a:pt x="30" y="66"/>
                    <a:pt x="80" y="105"/>
                  </a:cubicBezTo>
                  <a:cubicBezTo>
                    <a:pt x="80" y="105"/>
                    <a:pt x="45" y="66"/>
                    <a:pt x="11" y="0"/>
                  </a:cubicBezTo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2" name="Freeform 500">
              <a:extLst>
                <a:ext uri="{FF2B5EF4-FFF2-40B4-BE49-F238E27FC236}">
                  <a16:creationId xmlns:a16="http://schemas.microsoft.com/office/drawing/2014/main" id="{85F0E3F9-98B0-43C3-AFDA-D7800B651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047" y="1293757"/>
              <a:ext cx="190500" cy="555625"/>
            </a:xfrm>
            <a:custGeom>
              <a:avLst/>
              <a:gdLst>
                <a:gd name="T0" fmla="*/ 130 w 150"/>
                <a:gd name="T1" fmla="*/ 0 h 439"/>
                <a:gd name="T2" fmla="*/ 139 w 150"/>
                <a:gd name="T3" fmla="*/ 439 h 439"/>
                <a:gd name="T4" fmla="*/ 150 w 150"/>
                <a:gd name="T5" fmla="*/ 431 h 439"/>
                <a:gd name="T6" fmla="*/ 130 w 150"/>
                <a:gd name="T7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0" h="439">
                  <a:moveTo>
                    <a:pt x="130" y="0"/>
                  </a:moveTo>
                  <a:cubicBezTo>
                    <a:pt x="130" y="0"/>
                    <a:pt x="0" y="194"/>
                    <a:pt x="139" y="439"/>
                  </a:cubicBezTo>
                  <a:cubicBezTo>
                    <a:pt x="143" y="436"/>
                    <a:pt x="146" y="433"/>
                    <a:pt x="150" y="431"/>
                  </a:cubicBezTo>
                  <a:cubicBezTo>
                    <a:pt x="99" y="333"/>
                    <a:pt x="52" y="175"/>
                    <a:pt x="130" y="0"/>
                  </a:cubicBez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3" name="Freeform 501">
              <a:extLst>
                <a:ext uri="{FF2B5EF4-FFF2-40B4-BE49-F238E27FC236}">
                  <a16:creationId xmlns:a16="http://schemas.microsoft.com/office/drawing/2014/main" id="{3C20D67D-652C-4345-BF95-79DE57B89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634" y="2908245"/>
              <a:ext cx="1588" cy="1587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4" name="Freeform 502">
              <a:extLst>
                <a:ext uri="{FF2B5EF4-FFF2-40B4-BE49-F238E27FC236}">
                  <a16:creationId xmlns:a16="http://schemas.microsoft.com/office/drawing/2014/main" id="{C1D16DF1-D70A-4A09-894A-BADC72F42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222" y="2303407"/>
              <a:ext cx="114300" cy="604837"/>
            </a:xfrm>
            <a:custGeom>
              <a:avLst/>
              <a:gdLst>
                <a:gd name="T0" fmla="*/ 7 w 90"/>
                <a:gd name="T1" fmla="*/ 0 h 478"/>
                <a:gd name="T2" fmla="*/ 0 w 90"/>
                <a:gd name="T3" fmla="*/ 478 h 478"/>
                <a:gd name="T4" fmla="*/ 0 w 90"/>
                <a:gd name="T5" fmla="*/ 478 h 478"/>
                <a:gd name="T6" fmla="*/ 7 w 90"/>
                <a:gd name="T7" fmla="*/ 0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478">
                  <a:moveTo>
                    <a:pt x="7" y="0"/>
                  </a:moveTo>
                  <a:cubicBezTo>
                    <a:pt x="7" y="0"/>
                    <a:pt x="63" y="239"/>
                    <a:pt x="0" y="478"/>
                  </a:cubicBezTo>
                  <a:cubicBezTo>
                    <a:pt x="0" y="478"/>
                    <a:pt x="0" y="478"/>
                    <a:pt x="0" y="478"/>
                  </a:cubicBezTo>
                  <a:cubicBezTo>
                    <a:pt x="6" y="463"/>
                    <a:pt x="90" y="246"/>
                    <a:pt x="7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5" name="Freeform 503">
              <a:extLst>
                <a:ext uri="{FF2B5EF4-FFF2-40B4-BE49-F238E27FC236}">
                  <a16:creationId xmlns:a16="http://schemas.microsoft.com/office/drawing/2014/main" id="{EF3A2A47-B286-4777-8467-1FA436BEB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7922" y="1736670"/>
              <a:ext cx="88900" cy="80962"/>
            </a:xfrm>
            <a:custGeom>
              <a:avLst/>
              <a:gdLst>
                <a:gd name="T0" fmla="*/ 49 w 70"/>
                <a:gd name="T1" fmla="*/ 23 h 63"/>
                <a:gd name="T2" fmla="*/ 70 w 70"/>
                <a:gd name="T3" fmla="*/ 20 h 63"/>
                <a:gd name="T4" fmla="*/ 7 w 70"/>
                <a:gd name="T5" fmla="*/ 63 h 63"/>
                <a:gd name="T6" fmla="*/ 49 w 70"/>
                <a:gd name="T7" fmla="*/ 2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63">
                  <a:moveTo>
                    <a:pt x="49" y="23"/>
                  </a:moveTo>
                  <a:cubicBezTo>
                    <a:pt x="56" y="21"/>
                    <a:pt x="63" y="20"/>
                    <a:pt x="70" y="20"/>
                  </a:cubicBezTo>
                  <a:cubicBezTo>
                    <a:pt x="0" y="0"/>
                    <a:pt x="5" y="52"/>
                    <a:pt x="7" y="63"/>
                  </a:cubicBezTo>
                  <a:cubicBezTo>
                    <a:pt x="19" y="48"/>
                    <a:pt x="29" y="30"/>
                    <a:pt x="49" y="23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6" name="Freeform 504">
              <a:extLst>
                <a:ext uri="{FF2B5EF4-FFF2-40B4-BE49-F238E27FC236}">
                  <a16:creationId xmlns:a16="http://schemas.microsoft.com/office/drawing/2014/main" id="{AFE613D0-A8A5-4201-94D8-3874B11C1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459" y="1449332"/>
              <a:ext cx="79375" cy="90487"/>
            </a:xfrm>
            <a:custGeom>
              <a:avLst/>
              <a:gdLst>
                <a:gd name="T0" fmla="*/ 33 w 63"/>
                <a:gd name="T1" fmla="*/ 50 h 71"/>
                <a:gd name="T2" fmla="*/ 34 w 63"/>
                <a:gd name="T3" fmla="*/ 71 h 71"/>
                <a:gd name="T4" fmla="*/ 63 w 63"/>
                <a:gd name="T5" fmla="*/ 0 h 71"/>
                <a:gd name="T6" fmla="*/ 33 w 63"/>
                <a:gd name="T7" fmla="*/ 5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71">
                  <a:moveTo>
                    <a:pt x="33" y="50"/>
                  </a:moveTo>
                  <a:cubicBezTo>
                    <a:pt x="32" y="57"/>
                    <a:pt x="33" y="64"/>
                    <a:pt x="34" y="71"/>
                  </a:cubicBezTo>
                  <a:cubicBezTo>
                    <a:pt x="0" y="7"/>
                    <a:pt x="52" y="1"/>
                    <a:pt x="63" y="0"/>
                  </a:cubicBezTo>
                  <a:cubicBezTo>
                    <a:pt x="51" y="16"/>
                    <a:pt x="35" y="29"/>
                    <a:pt x="33" y="5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7" name="Freeform 505">
              <a:extLst>
                <a:ext uri="{FF2B5EF4-FFF2-40B4-BE49-F238E27FC236}">
                  <a16:creationId xmlns:a16="http://schemas.microsoft.com/office/drawing/2014/main" id="{A6EBB6FF-D08D-4F41-B609-A56235708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0747" y="1185807"/>
              <a:ext cx="252413" cy="241300"/>
            </a:xfrm>
            <a:custGeom>
              <a:avLst/>
              <a:gdLst>
                <a:gd name="T0" fmla="*/ 179 w 200"/>
                <a:gd name="T1" fmla="*/ 68 h 190"/>
                <a:gd name="T2" fmla="*/ 158 w 200"/>
                <a:gd name="T3" fmla="*/ 41 h 190"/>
                <a:gd name="T4" fmla="*/ 120 w 200"/>
                <a:gd name="T5" fmla="*/ 24 h 190"/>
                <a:gd name="T6" fmla="*/ 77 w 200"/>
                <a:gd name="T7" fmla="*/ 1 h 190"/>
                <a:gd name="T8" fmla="*/ 15 w 200"/>
                <a:gd name="T9" fmla="*/ 80 h 190"/>
                <a:gd name="T10" fmla="*/ 13 w 200"/>
                <a:gd name="T11" fmla="*/ 148 h 190"/>
                <a:gd name="T12" fmla="*/ 67 w 200"/>
                <a:gd name="T13" fmla="*/ 186 h 190"/>
                <a:gd name="T14" fmla="*/ 67 w 200"/>
                <a:gd name="T15" fmla="*/ 186 h 190"/>
                <a:gd name="T16" fmla="*/ 157 w 200"/>
                <a:gd name="T17" fmla="*/ 134 h 190"/>
                <a:gd name="T18" fmla="*/ 179 w 200"/>
                <a:gd name="T19" fmla="*/ 6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0" h="190">
                  <a:moveTo>
                    <a:pt x="179" y="68"/>
                  </a:moveTo>
                  <a:cubicBezTo>
                    <a:pt x="179" y="52"/>
                    <a:pt x="178" y="42"/>
                    <a:pt x="158" y="41"/>
                  </a:cubicBezTo>
                  <a:cubicBezTo>
                    <a:pt x="153" y="16"/>
                    <a:pt x="120" y="24"/>
                    <a:pt x="120" y="24"/>
                  </a:cubicBezTo>
                  <a:cubicBezTo>
                    <a:pt x="120" y="24"/>
                    <a:pt x="103" y="0"/>
                    <a:pt x="77" y="1"/>
                  </a:cubicBezTo>
                  <a:cubicBezTo>
                    <a:pt x="32" y="3"/>
                    <a:pt x="19" y="78"/>
                    <a:pt x="15" y="80"/>
                  </a:cubicBezTo>
                  <a:cubicBezTo>
                    <a:pt x="0" y="99"/>
                    <a:pt x="0" y="127"/>
                    <a:pt x="13" y="148"/>
                  </a:cubicBezTo>
                  <a:cubicBezTo>
                    <a:pt x="26" y="171"/>
                    <a:pt x="46" y="179"/>
                    <a:pt x="67" y="186"/>
                  </a:cubicBezTo>
                  <a:cubicBezTo>
                    <a:pt x="67" y="186"/>
                    <a:pt x="67" y="186"/>
                    <a:pt x="67" y="186"/>
                  </a:cubicBezTo>
                  <a:cubicBezTo>
                    <a:pt x="118" y="190"/>
                    <a:pt x="146" y="172"/>
                    <a:pt x="157" y="134"/>
                  </a:cubicBezTo>
                  <a:cubicBezTo>
                    <a:pt x="194" y="115"/>
                    <a:pt x="200" y="69"/>
                    <a:pt x="179" y="6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8" name="Freeform 506">
              <a:extLst>
                <a:ext uri="{FF2B5EF4-FFF2-40B4-BE49-F238E27FC236}">
                  <a16:creationId xmlns:a16="http://schemas.microsoft.com/office/drawing/2014/main" id="{4D13A57D-68AE-4E1E-B248-9B9B7A8DB6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82497" y="1257245"/>
              <a:ext cx="98425" cy="58737"/>
            </a:xfrm>
            <a:custGeom>
              <a:avLst/>
              <a:gdLst>
                <a:gd name="T0" fmla="*/ 68 w 77"/>
                <a:gd name="T1" fmla="*/ 9 h 46"/>
                <a:gd name="T2" fmla="*/ 68 w 77"/>
                <a:gd name="T3" fmla="*/ 9 h 46"/>
                <a:gd name="T4" fmla="*/ 68 w 77"/>
                <a:gd name="T5" fmla="*/ 9 h 46"/>
                <a:gd name="T6" fmla="*/ 68 w 77"/>
                <a:gd name="T7" fmla="*/ 9 h 46"/>
                <a:gd name="T8" fmla="*/ 68 w 77"/>
                <a:gd name="T9" fmla="*/ 9 h 46"/>
                <a:gd name="T10" fmla="*/ 68 w 77"/>
                <a:gd name="T11" fmla="*/ 9 h 46"/>
                <a:gd name="T12" fmla="*/ 68 w 77"/>
                <a:gd name="T13" fmla="*/ 9 h 46"/>
                <a:gd name="T14" fmla="*/ 68 w 77"/>
                <a:gd name="T15" fmla="*/ 9 h 46"/>
                <a:gd name="T16" fmla="*/ 63 w 77"/>
                <a:gd name="T17" fmla="*/ 0 h 46"/>
                <a:gd name="T18" fmla="*/ 55 w 77"/>
                <a:gd name="T19" fmla="*/ 1 h 46"/>
                <a:gd name="T20" fmla="*/ 42 w 77"/>
                <a:gd name="T21" fmla="*/ 4 h 46"/>
                <a:gd name="T22" fmla="*/ 40 w 77"/>
                <a:gd name="T23" fmla="*/ 4 h 46"/>
                <a:gd name="T24" fmla="*/ 40 w 77"/>
                <a:gd name="T25" fmla="*/ 4 h 46"/>
                <a:gd name="T26" fmla="*/ 37 w 77"/>
                <a:gd name="T27" fmla="*/ 8 h 46"/>
                <a:gd name="T28" fmla="*/ 36 w 77"/>
                <a:gd name="T29" fmla="*/ 5 h 46"/>
                <a:gd name="T30" fmla="*/ 20 w 77"/>
                <a:gd name="T31" fmla="*/ 11 h 46"/>
                <a:gd name="T32" fmla="*/ 0 w 77"/>
                <a:gd name="T33" fmla="*/ 20 h 46"/>
                <a:gd name="T34" fmla="*/ 6 w 77"/>
                <a:gd name="T35" fmla="*/ 18 h 46"/>
                <a:gd name="T36" fmla="*/ 22 w 77"/>
                <a:gd name="T37" fmla="*/ 15 h 46"/>
                <a:gd name="T38" fmla="*/ 44 w 77"/>
                <a:gd name="T39" fmla="*/ 11 h 46"/>
                <a:gd name="T40" fmla="*/ 56 w 77"/>
                <a:gd name="T41" fmla="*/ 9 h 46"/>
                <a:gd name="T42" fmla="*/ 62 w 77"/>
                <a:gd name="T43" fmla="*/ 8 h 46"/>
                <a:gd name="T44" fmla="*/ 67 w 77"/>
                <a:gd name="T45" fmla="*/ 9 h 46"/>
                <a:gd name="T46" fmla="*/ 68 w 77"/>
                <a:gd name="T47" fmla="*/ 9 h 46"/>
                <a:gd name="T48" fmla="*/ 68 w 77"/>
                <a:gd name="T49" fmla="*/ 9 h 46"/>
                <a:gd name="T50" fmla="*/ 68 w 77"/>
                <a:gd name="T51" fmla="*/ 10 h 46"/>
                <a:gd name="T52" fmla="*/ 69 w 77"/>
                <a:gd name="T53" fmla="*/ 11 h 46"/>
                <a:gd name="T54" fmla="*/ 68 w 77"/>
                <a:gd name="T55" fmla="*/ 15 h 46"/>
                <a:gd name="T56" fmla="*/ 61 w 77"/>
                <a:gd name="T57" fmla="*/ 23 h 46"/>
                <a:gd name="T58" fmla="*/ 44 w 77"/>
                <a:gd name="T59" fmla="*/ 36 h 46"/>
                <a:gd name="T60" fmla="*/ 30 w 77"/>
                <a:gd name="T61" fmla="*/ 43 h 46"/>
                <a:gd name="T62" fmla="*/ 24 w 77"/>
                <a:gd name="T63" fmla="*/ 46 h 46"/>
                <a:gd name="T64" fmla="*/ 30 w 77"/>
                <a:gd name="T65" fmla="*/ 45 h 46"/>
                <a:gd name="T66" fmla="*/ 36 w 77"/>
                <a:gd name="T67" fmla="*/ 43 h 46"/>
                <a:gd name="T68" fmla="*/ 36 w 77"/>
                <a:gd name="T69" fmla="*/ 40 h 46"/>
                <a:gd name="T70" fmla="*/ 36 w 77"/>
                <a:gd name="T71" fmla="*/ 43 h 46"/>
                <a:gd name="T72" fmla="*/ 46 w 77"/>
                <a:gd name="T73" fmla="*/ 40 h 46"/>
                <a:gd name="T74" fmla="*/ 66 w 77"/>
                <a:gd name="T75" fmla="*/ 29 h 46"/>
                <a:gd name="T76" fmla="*/ 75 w 77"/>
                <a:gd name="T77" fmla="*/ 18 h 46"/>
                <a:gd name="T78" fmla="*/ 76 w 77"/>
                <a:gd name="T79" fmla="*/ 9 h 46"/>
                <a:gd name="T80" fmla="*/ 76 w 77"/>
                <a:gd name="T81" fmla="*/ 7 h 46"/>
                <a:gd name="T82" fmla="*/ 76 w 77"/>
                <a:gd name="T83" fmla="*/ 6 h 46"/>
                <a:gd name="T84" fmla="*/ 76 w 77"/>
                <a:gd name="T85" fmla="*/ 6 h 46"/>
                <a:gd name="T86" fmla="*/ 76 w 77"/>
                <a:gd name="T87" fmla="*/ 6 h 46"/>
                <a:gd name="T88" fmla="*/ 75 w 77"/>
                <a:gd name="T89" fmla="*/ 6 h 46"/>
                <a:gd name="T90" fmla="*/ 75 w 77"/>
                <a:gd name="T91" fmla="*/ 6 h 46"/>
                <a:gd name="T92" fmla="*/ 74 w 77"/>
                <a:gd name="T93" fmla="*/ 4 h 46"/>
                <a:gd name="T94" fmla="*/ 70 w 77"/>
                <a:gd name="T95" fmla="*/ 1 h 46"/>
                <a:gd name="T96" fmla="*/ 63 w 77"/>
                <a:gd name="T9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7" h="46">
                  <a:moveTo>
                    <a:pt x="68" y="9"/>
                  </a:move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moveTo>
                    <a:pt x="68" y="9"/>
                  </a:move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moveTo>
                    <a:pt x="63" y="0"/>
                  </a:moveTo>
                  <a:cubicBezTo>
                    <a:pt x="60" y="0"/>
                    <a:pt x="57" y="1"/>
                    <a:pt x="55" y="1"/>
                  </a:cubicBezTo>
                  <a:cubicBezTo>
                    <a:pt x="50" y="1"/>
                    <a:pt x="46" y="3"/>
                    <a:pt x="42" y="4"/>
                  </a:cubicBezTo>
                  <a:cubicBezTo>
                    <a:pt x="41" y="4"/>
                    <a:pt x="41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7"/>
                    <a:pt x="37" y="8"/>
                    <a:pt x="37" y="8"/>
                  </a:cubicBezTo>
                  <a:cubicBezTo>
                    <a:pt x="37" y="8"/>
                    <a:pt x="36" y="7"/>
                    <a:pt x="36" y="5"/>
                  </a:cubicBezTo>
                  <a:cubicBezTo>
                    <a:pt x="30" y="7"/>
                    <a:pt x="25" y="9"/>
                    <a:pt x="20" y="11"/>
                  </a:cubicBezTo>
                  <a:cubicBezTo>
                    <a:pt x="8" y="16"/>
                    <a:pt x="0" y="20"/>
                    <a:pt x="0" y="20"/>
                  </a:cubicBezTo>
                  <a:cubicBezTo>
                    <a:pt x="0" y="20"/>
                    <a:pt x="2" y="19"/>
                    <a:pt x="6" y="18"/>
                  </a:cubicBezTo>
                  <a:cubicBezTo>
                    <a:pt x="10" y="18"/>
                    <a:pt x="15" y="17"/>
                    <a:pt x="22" y="15"/>
                  </a:cubicBezTo>
                  <a:cubicBezTo>
                    <a:pt x="28" y="14"/>
                    <a:pt x="36" y="12"/>
                    <a:pt x="44" y="11"/>
                  </a:cubicBezTo>
                  <a:cubicBezTo>
                    <a:pt x="48" y="10"/>
                    <a:pt x="52" y="9"/>
                    <a:pt x="56" y="9"/>
                  </a:cubicBezTo>
                  <a:cubicBezTo>
                    <a:pt x="58" y="9"/>
                    <a:pt x="60" y="8"/>
                    <a:pt x="62" y="8"/>
                  </a:cubicBezTo>
                  <a:cubicBezTo>
                    <a:pt x="64" y="8"/>
                    <a:pt x="66" y="9"/>
                    <a:pt x="67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69" y="12"/>
                    <a:pt x="69" y="13"/>
                    <a:pt x="68" y="15"/>
                  </a:cubicBezTo>
                  <a:cubicBezTo>
                    <a:pt x="67" y="18"/>
                    <a:pt x="64" y="21"/>
                    <a:pt x="61" y="23"/>
                  </a:cubicBezTo>
                  <a:cubicBezTo>
                    <a:pt x="56" y="29"/>
                    <a:pt x="49" y="33"/>
                    <a:pt x="44" y="36"/>
                  </a:cubicBezTo>
                  <a:cubicBezTo>
                    <a:pt x="38" y="39"/>
                    <a:pt x="33" y="42"/>
                    <a:pt x="30" y="43"/>
                  </a:cubicBezTo>
                  <a:cubicBezTo>
                    <a:pt x="26" y="45"/>
                    <a:pt x="24" y="46"/>
                    <a:pt x="24" y="46"/>
                  </a:cubicBezTo>
                  <a:cubicBezTo>
                    <a:pt x="24" y="46"/>
                    <a:pt x="26" y="46"/>
                    <a:pt x="30" y="45"/>
                  </a:cubicBezTo>
                  <a:cubicBezTo>
                    <a:pt x="32" y="44"/>
                    <a:pt x="34" y="44"/>
                    <a:pt x="36" y="43"/>
                  </a:cubicBezTo>
                  <a:cubicBezTo>
                    <a:pt x="36" y="42"/>
                    <a:pt x="36" y="41"/>
                    <a:pt x="36" y="40"/>
                  </a:cubicBezTo>
                  <a:cubicBezTo>
                    <a:pt x="36" y="41"/>
                    <a:pt x="36" y="42"/>
                    <a:pt x="36" y="43"/>
                  </a:cubicBezTo>
                  <a:cubicBezTo>
                    <a:pt x="39" y="42"/>
                    <a:pt x="42" y="41"/>
                    <a:pt x="46" y="40"/>
                  </a:cubicBezTo>
                  <a:cubicBezTo>
                    <a:pt x="52" y="38"/>
                    <a:pt x="59" y="34"/>
                    <a:pt x="66" y="29"/>
                  </a:cubicBezTo>
                  <a:cubicBezTo>
                    <a:pt x="69" y="26"/>
                    <a:pt x="73" y="23"/>
                    <a:pt x="75" y="18"/>
                  </a:cubicBezTo>
                  <a:cubicBezTo>
                    <a:pt x="76" y="15"/>
                    <a:pt x="77" y="12"/>
                    <a:pt x="76" y="9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5" y="5"/>
                    <a:pt x="75" y="5"/>
                    <a:pt x="74" y="4"/>
                  </a:cubicBezTo>
                  <a:cubicBezTo>
                    <a:pt x="73" y="2"/>
                    <a:pt x="71" y="2"/>
                    <a:pt x="70" y="1"/>
                  </a:cubicBezTo>
                  <a:cubicBezTo>
                    <a:pt x="67" y="1"/>
                    <a:pt x="65" y="0"/>
                    <a:pt x="63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9" name="Freeform 507">
              <a:extLst>
                <a:ext uri="{FF2B5EF4-FFF2-40B4-BE49-F238E27FC236}">
                  <a16:creationId xmlns:a16="http://schemas.microsoft.com/office/drawing/2014/main" id="{FB7FD2A0-4C17-4F28-9153-4F28BDED77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25359" y="1215970"/>
              <a:ext cx="87313" cy="142875"/>
            </a:xfrm>
            <a:custGeom>
              <a:avLst/>
              <a:gdLst>
                <a:gd name="T0" fmla="*/ 51 w 69"/>
                <a:gd name="T1" fmla="*/ 89 h 112"/>
                <a:gd name="T2" fmla="*/ 51 w 69"/>
                <a:gd name="T3" fmla="*/ 89 h 112"/>
                <a:gd name="T4" fmla="*/ 51 w 69"/>
                <a:gd name="T5" fmla="*/ 89 h 112"/>
                <a:gd name="T6" fmla="*/ 60 w 69"/>
                <a:gd name="T7" fmla="*/ 0 h 112"/>
                <a:gd name="T8" fmla="*/ 62 w 69"/>
                <a:gd name="T9" fmla="*/ 12 h 112"/>
                <a:gd name="T10" fmla="*/ 63 w 69"/>
                <a:gd name="T11" fmla="*/ 23 h 112"/>
                <a:gd name="T12" fmla="*/ 63 w 69"/>
                <a:gd name="T13" fmla="*/ 35 h 112"/>
                <a:gd name="T14" fmla="*/ 63 w 69"/>
                <a:gd name="T15" fmla="*/ 41 h 112"/>
                <a:gd name="T16" fmla="*/ 63 w 69"/>
                <a:gd name="T17" fmla="*/ 46 h 112"/>
                <a:gd name="T18" fmla="*/ 62 w 69"/>
                <a:gd name="T19" fmla="*/ 52 h 112"/>
                <a:gd name="T20" fmla="*/ 61 w 69"/>
                <a:gd name="T21" fmla="*/ 58 h 112"/>
                <a:gd name="T22" fmla="*/ 58 w 69"/>
                <a:gd name="T23" fmla="*/ 69 h 112"/>
                <a:gd name="T24" fmla="*/ 57 w 69"/>
                <a:gd name="T25" fmla="*/ 74 h 112"/>
                <a:gd name="T26" fmla="*/ 55 w 69"/>
                <a:gd name="T27" fmla="*/ 79 h 112"/>
                <a:gd name="T28" fmla="*/ 51 w 69"/>
                <a:gd name="T29" fmla="*/ 89 h 112"/>
                <a:gd name="T30" fmla="*/ 44 w 69"/>
                <a:gd name="T31" fmla="*/ 96 h 112"/>
                <a:gd name="T32" fmla="*/ 40 w 69"/>
                <a:gd name="T33" fmla="*/ 99 h 112"/>
                <a:gd name="T34" fmla="*/ 36 w 69"/>
                <a:gd name="T35" fmla="*/ 101 h 112"/>
                <a:gd name="T36" fmla="*/ 32 w 69"/>
                <a:gd name="T37" fmla="*/ 104 h 112"/>
                <a:gd name="T38" fmla="*/ 27 w 69"/>
                <a:gd name="T39" fmla="*/ 105 h 112"/>
                <a:gd name="T40" fmla="*/ 22 w 69"/>
                <a:gd name="T41" fmla="*/ 106 h 112"/>
                <a:gd name="T42" fmla="*/ 18 w 69"/>
                <a:gd name="T43" fmla="*/ 105 h 112"/>
                <a:gd name="T44" fmla="*/ 14 w 69"/>
                <a:gd name="T45" fmla="*/ 104 h 112"/>
                <a:gd name="T46" fmla="*/ 10 w 69"/>
                <a:gd name="T47" fmla="*/ 101 h 112"/>
                <a:gd name="T48" fmla="*/ 7 w 69"/>
                <a:gd name="T49" fmla="*/ 97 h 112"/>
                <a:gd name="T50" fmla="*/ 5 w 69"/>
                <a:gd name="T51" fmla="*/ 93 h 112"/>
                <a:gd name="T52" fmla="*/ 4 w 69"/>
                <a:gd name="T53" fmla="*/ 88 h 112"/>
                <a:gd name="T54" fmla="*/ 3 w 69"/>
                <a:gd name="T55" fmla="*/ 83 h 112"/>
                <a:gd name="T56" fmla="*/ 2 w 69"/>
                <a:gd name="T57" fmla="*/ 75 h 112"/>
                <a:gd name="T58" fmla="*/ 2 w 69"/>
                <a:gd name="T59" fmla="*/ 75 h 112"/>
                <a:gd name="T60" fmla="*/ 1 w 69"/>
                <a:gd name="T61" fmla="*/ 83 h 112"/>
                <a:gd name="T62" fmla="*/ 1 w 69"/>
                <a:gd name="T63" fmla="*/ 88 h 112"/>
                <a:gd name="T64" fmla="*/ 1 w 69"/>
                <a:gd name="T65" fmla="*/ 94 h 112"/>
                <a:gd name="T66" fmla="*/ 3 w 69"/>
                <a:gd name="T67" fmla="*/ 99 h 112"/>
                <a:gd name="T68" fmla="*/ 6 w 69"/>
                <a:gd name="T69" fmla="*/ 105 h 112"/>
                <a:gd name="T70" fmla="*/ 11 w 69"/>
                <a:gd name="T71" fmla="*/ 109 h 112"/>
                <a:gd name="T72" fmla="*/ 16 w 69"/>
                <a:gd name="T73" fmla="*/ 111 h 112"/>
                <a:gd name="T74" fmla="*/ 22 w 69"/>
                <a:gd name="T75" fmla="*/ 112 h 112"/>
                <a:gd name="T76" fmla="*/ 28 w 69"/>
                <a:gd name="T77" fmla="*/ 112 h 112"/>
                <a:gd name="T78" fmla="*/ 34 w 69"/>
                <a:gd name="T79" fmla="*/ 110 h 112"/>
                <a:gd name="T80" fmla="*/ 39 w 69"/>
                <a:gd name="T81" fmla="*/ 108 h 112"/>
                <a:gd name="T82" fmla="*/ 44 w 69"/>
                <a:gd name="T83" fmla="*/ 105 h 112"/>
                <a:gd name="T84" fmla="*/ 49 w 69"/>
                <a:gd name="T85" fmla="*/ 102 h 112"/>
                <a:gd name="T86" fmla="*/ 50 w 69"/>
                <a:gd name="T87" fmla="*/ 101 h 112"/>
                <a:gd name="T88" fmla="*/ 49 w 69"/>
                <a:gd name="T89" fmla="*/ 98 h 112"/>
                <a:gd name="T90" fmla="*/ 51 w 69"/>
                <a:gd name="T91" fmla="*/ 101 h 112"/>
                <a:gd name="T92" fmla="*/ 57 w 69"/>
                <a:gd name="T93" fmla="*/ 94 h 112"/>
                <a:gd name="T94" fmla="*/ 58 w 69"/>
                <a:gd name="T95" fmla="*/ 94 h 112"/>
                <a:gd name="T96" fmla="*/ 58 w 69"/>
                <a:gd name="T97" fmla="*/ 93 h 112"/>
                <a:gd name="T98" fmla="*/ 62 w 69"/>
                <a:gd name="T99" fmla="*/ 82 h 112"/>
                <a:gd name="T100" fmla="*/ 65 w 69"/>
                <a:gd name="T101" fmla="*/ 76 h 112"/>
                <a:gd name="T102" fmla="*/ 66 w 69"/>
                <a:gd name="T103" fmla="*/ 71 h 112"/>
                <a:gd name="T104" fmla="*/ 68 w 69"/>
                <a:gd name="T105" fmla="*/ 59 h 112"/>
                <a:gd name="T106" fmla="*/ 69 w 69"/>
                <a:gd name="T107" fmla="*/ 53 h 112"/>
                <a:gd name="T108" fmla="*/ 69 w 69"/>
                <a:gd name="T109" fmla="*/ 47 h 112"/>
                <a:gd name="T110" fmla="*/ 69 w 69"/>
                <a:gd name="T111" fmla="*/ 41 h 112"/>
                <a:gd name="T112" fmla="*/ 69 w 69"/>
                <a:gd name="T113" fmla="*/ 35 h 112"/>
                <a:gd name="T114" fmla="*/ 67 w 69"/>
                <a:gd name="T115" fmla="*/ 23 h 112"/>
                <a:gd name="T116" fmla="*/ 64 w 69"/>
                <a:gd name="T117" fmla="*/ 11 h 112"/>
                <a:gd name="T118" fmla="*/ 60 w 69"/>
                <a:gd name="T119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9" h="112">
                  <a:moveTo>
                    <a:pt x="51" y="89"/>
                  </a:moveTo>
                  <a:cubicBezTo>
                    <a:pt x="51" y="89"/>
                    <a:pt x="51" y="89"/>
                    <a:pt x="51" y="89"/>
                  </a:cubicBezTo>
                  <a:cubicBezTo>
                    <a:pt x="51" y="89"/>
                    <a:pt x="51" y="89"/>
                    <a:pt x="51" y="89"/>
                  </a:cubicBezTo>
                  <a:moveTo>
                    <a:pt x="60" y="0"/>
                  </a:moveTo>
                  <a:cubicBezTo>
                    <a:pt x="61" y="4"/>
                    <a:pt x="61" y="8"/>
                    <a:pt x="62" y="12"/>
                  </a:cubicBezTo>
                  <a:cubicBezTo>
                    <a:pt x="63" y="16"/>
                    <a:pt x="63" y="20"/>
                    <a:pt x="63" y="23"/>
                  </a:cubicBezTo>
                  <a:cubicBezTo>
                    <a:pt x="63" y="27"/>
                    <a:pt x="63" y="31"/>
                    <a:pt x="63" y="35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3"/>
                    <a:pt x="63" y="44"/>
                    <a:pt x="63" y="46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2" y="54"/>
                    <a:pt x="62" y="56"/>
                    <a:pt x="61" y="58"/>
                  </a:cubicBezTo>
                  <a:cubicBezTo>
                    <a:pt x="58" y="69"/>
                    <a:pt x="58" y="69"/>
                    <a:pt x="58" y="69"/>
                  </a:cubicBezTo>
                  <a:cubicBezTo>
                    <a:pt x="58" y="70"/>
                    <a:pt x="58" y="72"/>
                    <a:pt x="57" y="74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1" y="89"/>
                    <a:pt x="51" y="89"/>
                    <a:pt x="51" y="89"/>
                  </a:cubicBezTo>
                  <a:cubicBezTo>
                    <a:pt x="49" y="92"/>
                    <a:pt x="47" y="94"/>
                    <a:pt x="44" y="96"/>
                  </a:cubicBezTo>
                  <a:cubicBezTo>
                    <a:pt x="43" y="97"/>
                    <a:pt x="42" y="98"/>
                    <a:pt x="40" y="99"/>
                  </a:cubicBezTo>
                  <a:cubicBezTo>
                    <a:pt x="39" y="100"/>
                    <a:pt x="37" y="101"/>
                    <a:pt x="36" y="101"/>
                  </a:cubicBezTo>
                  <a:cubicBezTo>
                    <a:pt x="35" y="102"/>
                    <a:pt x="33" y="103"/>
                    <a:pt x="32" y="104"/>
                  </a:cubicBezTo>
                  <a:cubicBezTo>
                    <a:pt x="30" y="104"/>
                    <a:pt x="29" y="104"/>
                    <a:pt x="27" y="105"/>
                  </a:cubicBezTo>
                  <a:cubicBezTo>
                    <a:pt x="26" y="105"/>
                    <a:pt x="24" y="105"/>
                    <a:pt x="22" y="106"/>
                  </a:cubicBezTo>
                  <a:cubicBezTo>
                    <a:pt x="21" y="105"/>
                    <a:pt x="19" y="106"/>
                    <a:pt x="18" y="105"/>
                  </a:cubicBezTo>
                  <a:cubicBezTo>
                    <a:pt x="16" y="105"/>
                    <a:pt x="15" y="104"/>
                    <a:pt x="14" y="104"/>
                  </a:cubicBezTo>
                  <a:cubicBezTo>
                    <a:pt x="12" y="103"/>
                    <a:pt x="11" y="102"/>
                    <a:pt x="10" y="101"/>
                  </a:cubicBezTo>
                  <a:cubicBezTo>
                    <a:pt x="9" y="100"/>
                    <a:pt x="8" y="99"/>
                    <a:pt x="7" y="97"/>
                  </a:cubicBezTo>
                  <a:cubicBezTo>
                    <a:pt x="5" y="93"/>
                    <a:pt x="5" y="93"/>
                    <a:pt x="5" y="93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3" y="86"/>
                    <a:pt x="3" y="85"/>
                    <a:pt x="3" y="83"/>
                  </a:cubicBezTo>
                  <a:cubicBezTo>
                    <a:pt x="2" y="80"/>
                    <a:pt x="2" y="78"/>
                    <a:pt x="2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1" y="78"/>
                    <a:pt x="1" y="80"/>
                    <a:pt x="1" y="83"/>
                  </a:cubicBezTo>
                  <a:cubicBezTo>
                    <a:pt x="1" y="85"/>
                    <a:pt x="0" y="87"/>
                    <a:pt x="1" y="88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2" y="96"/>
                    <a:pt x="2" y="98"/>
                    <a:pt x="3" y="99"/>
                  </a:cubicBezTo>
                  <a:cubicBezTo>
                    <a:pt x="4" y="101"/>
                    <a:pt x="5" y="103"/>
                    <a:pt x="6" y="105"/>
                  </a:cubicBezTo>
                  <a:cubicBezTo>
                    <a:pt x="7" y="106"/>
                    <a:pt x="9" y="108"/>
                    <a:pt x="11" y="109"/>
                  </a:cubicBezTo>
                  <a:cubicBezTo>
                    <a:pt x="12" y="110"/>
                    <a:pt x="14" y="111"/>
                    <a:pt x="16" y="111"/>
                  </a:cubicBezTo>
                  <a:cubicBezTo>
                    <a:pt x="18" y="112"/>
                    <a:pt x="20" y="112"/>
                    <a:pt x="22" y="112"/>
                  </a:cubicBezTo>
                  <a:cubicBezTo>
                    <a:pt x="24" y="112"/>
                    <a:pt x="26" y="112"/>
                    <a:pt x="28" y="112"/>
                  </a:cubicBezTo>
                  <a:cubicBezTo>
                    <a:pt x="30" y="111"/>
                    <a:pt x="32" y="111"/>
                    <a:pt x="34" y="110"/>
                  </a:cubicBezTo>
                  <a:cubicBezTo>
                    <a:pt x="36" y="110"/>
                    <a:pt x="38" y="109"/>
                    <a:pt x="39" y="108"/>
                  </a:cubicBezTo>
                  <a:cubicBezTo>
                    <a:pt x="41" y="107"/>
                    <a:pt x="43" y="107"/>
                    <a:pt x="44" y="105"/>
                  </a:cubicBezTo>
                  <a:cubicBezTo>
                    <a:pt x="46" y="104"/>
                    <a:pt x="48" y="103"/>
                    <a:pt x="49" y="102"/>
                  </a:cubicBezTo>
                  <a:cubicBezTo>
                    <a:pt x="49" y="102"/>
                    <a:pt x="50" y="102"/>
                    <a:pt x="50" y="101"/>
                  </a:cubicBezTo>
                  <a:cubicBezTo>
                    <a:pt x="49" y="101"/>
                    <a:pt x="49" y="99"/>
                    <a:pt x="49" y="98"/>
                  </a:cubicBezTo>
                  <a:cubicBezTo>
                    <a:pt x="49" y="99"/>
                    <a:pt x="50" y="100"/>
                    <a:pt x="51" y="101"/>
                  </a:cubicBezTo>
                  <a:cubicBezTo>
                    <a:pt x="53" y="99"/>
                    <a:pt x="55" y="96"/>
                    <a:pt x="57" y="94"/>
                  </a:cubicBezTo>
                  <a:cubicBezTo>
                    <a:pt x="58" y="94"/>
                    <a:pt x="58" y="94"/>
                    <a:pt x="58" y="94"/>
                  </a:cubicBezTo>
                  <a:cubicBezTo>
                    <a:pt x="58" y="93"/>
                    <a:pt x="58" y="93"/>
                    <a:pt x="58" y="93"/>
                  </a:cubicBezTo>
                  <a:cubicBezTo>
                    <a:pt x="62" y="82"/>
                    <a:pt x="62" y="82"/>
                    <a:pt x="62" y="82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65" y="75"/>
                    <a:pt x="65" y="73"/>
                    <a:pt x="66" y="71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9" y="57"/>
                    <a:pt x="69" y="55"/>
                    <a:pt x="69" y="53"/>
                  </a:cubicBezTo>
                  <a:cubicBezTo>
                    <a:pt x="69" y="47"/>
                    <a:pt x="69" y="47"/>
                    <a:pt x="69" y="47"/>
                  </a:cubicBezTo>
                  <a:cubicBezTo>
                    <a:pt x="69" y="45"/>
                    <a:pt x="69" y="43"/>
                    <a:pt x="69" y="41"/>
                  </a:cubicBezTo>
                  <a:cubicBezTo>
                    <a:pt x="69" y="35"/>
                    <a:pt x="69" y="35"/>
                    <a:pt x="69" y="35"/>
                  </a:cubicBezTo>
                  <a:cubicBezTo>
                    <a:pt x="68" y="31"/>
                    <a:pt x="68" y="27"/>
                    <a:pt x="67" y="23"/>
                  </a:cubicBezTo>
                  <a:cubicBezTo>
                    <a:pt x="66" y="19"/>
                    <a:pt x="65" y="15"/>
                    <a:pt x="64" y="11"/>
                  </a:cubicBezTo>
                  <a:cubicBezTo>
                    <a:pt x="63" y="8"/>
                    <a:pt x="62" y="4"/>
                    <a:pt x="6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0" name="Freeform 508">
              <a:extLst>
                <a:ext uri="{FF2B5EF4-FFF2-40B4-BE49-F238E27FC236}">
                  <a16:creationId xmlns:a16="http://schemas.microsoft.com/office/drawing/2014/main" id="{4498FEDB-623E-48B9-B6F5-6303C282D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534" y="1308045"/>
              <a:ext cx="0" cy="3175"/>
            </a:xfrm>
            <a:custGeom>
              <a:avLst/>
              <a:gdLst>
                <a:gd name="T0" fmla="*/ 0 h 3"/>
                <a:gd name="T1" fmla="*/ 3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1" name="Freeform 509">
              <a:extLst>
                <a:ext uri="{FF2B5EF4-FFF2-40B4-BE49-F238E27FC236}">
                  <a16:creationId xmlns:a16="http://schemas.microsoft.com/office/drawing/2014/main" id="{535FE660-3F61-4959-B123-43B0B48EC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359" y="1236607"/>
              <a:ext cx="12700" cy="26987"/>
            </a:xfrm>
            <a:custGeom>
              <a:avLst/>
              <a:gdLst>
                <a:gd name="T0" fmla="*/ 6 w 9"/>
                <a:gd name="T1" fmla="*/ 0 h 21"/>
                <a:gd name="T2" fmla="*/ 3 w 9"/>
                <a:gd name="T3" fmla="*/ 3 h 21"/>
                <a:gd name="T4" fmla="*/ 0 w 9"/>
                <a:gd name="T5" fmla="*/ 11 h 21"/>
                <a:gd name="T6" fmla="*/ 1 w 9"/>
                <a:gd name="T7" fmla="*/ 20 h 21"/>
                <a:gd name="T8" fmla="*/ 2 w 9"/>
                <a:gd name="T9" fmla="*/ 21 h 21"/>
                <a:gd name="T10" fmla="*/ 6 w 9"/>
                <a:gd name="T11" fmla="*/ 20 h 21"/>
                <a:gd name="T12" fmla="*/ 9 w 9"/>
                <a:gd name="T13" fmla="*/ 12 h 21"/>
                <a:gd name="T14" fmla="*/ 8 w 9"/>
                <a:gd name="T15" fmla="*/ 4 h 21"/>
                <a:gd name="T16" fmla="*/ 6 w 9"/>
                <a:gd name="T1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21">
                  <a:moveTo>
                    <a:pt x="6" y="0"/>
                  </a:moveTo>
                  <a:cubicBezTo>
                    <a:pt x="6" y="0"/>
                    <a:pt x="4" y="1"/>
                    <a:pt x="3" y="3"/>
                  </a:cubicBezTo>
                  <a:cubicBezTo>
                    <a:pt x="2" y="5"/>
                    <a:pt x="1" y="8"/>
                    <a:pt x="0" y="11"/>
                  </a:cubicBezTo>
                  <a:cubicBezTo>
                    <a:pt x="0" y="14"/>
                    <a:pt x="0" y="18"/>
                    <a:pt x="1" y="20"/>
                  </a:cubicBezTo>
                  <a:cubicBezTo>
                    <a:pt x="1" y="20"/>
                    <a:pt x="2" y="21"/>
                    <a:pt x="2" y="21"/>
                  </a:cubicBezTo>
                  <a:cubicBezTo>
                    <a:pt x="3" y="21"/>
                    <a:pt x="5" y="21"/>
                    <a:pt x="6" y="20"/>
                  </a:cubicBezTo>
                  <a:cubicBezTo>
                    <a:pt x="7" y="18"/>
                    <a:pt x="8" y="15"/>
                    <a:pt x="9" y="12"/>
                  </a:cubicBezTo>
                  <a:cubicBezTo>
                    <a:pt x="9" y="9"/>
                    <a:pt x="8" y="6"/>
                    <a:pt x="8" y="4"/>
                  </a:cubicBezTo>
                  <a:cubicBezTo>
                    <a:pt x="7" y="1"/>
                    <a:pt x="6" y="0"/>
                    <a:pt x="6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2" name="Freeform 510">
              <a:extLst>
                <a:ext uri="{FF2B5EF4-FFF2-40B4-BE49-F238E27FC236}">
                  <a16:creationId xmlns:a16="http://schemas.microsoft.com/office/drawing/2014/main" id="{195C4484-65CE-427B-BABF-3CC69DFB5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534" y="1262007"/>
              <a:ext cx="4763" cy="4762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1 h 4"/>
                <a:gd name="T4" fmla="*/ 1 w 4"/>
                <a:gd name="T5" fmla="*/ 4 h 4"/>
                <a:gd name="T6" fmla="*/ 4 w 4"/>
                <a:gd name="T7" fmla="*/ 0 h 4"/>
                <a:gd name="T8" fmla="*/ 4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1" y="1"/>
                    <a:pt x="0" y="1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3" y="3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3" name="Freeform 511">
              <a:extLst>
                <a:ext uri="{FF2B5EF4-FFF2-40B4-BE49-F238E27FC236}">
                  <a16:creationId xmlns:a16="http://schemas.microsoft.com/office/drawing/2014/main" id="{C0B6138C-FB6C-47B5-8843-B7B7B38AE0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88859" y="1238195"/>
              <a:ext cx="61913" cy="111125"/>
            </a:xfrm>
            <a:custGeom>
              <a:avLst/>
              <a:gdLst>
                <a:gd name="T0" fmla="*/ 11 w 49"/>
                <a:gd name="T1" fmla="*/ 84 h 88"/>
                <a:gd name="T2" fmla="*/ 11 w 49"/>
                <a:gd name="T3" fmla="*/ 84 h 88"/>
                <a:gd name="T4" fmla="*/ 48 w 49"/>
                <a:gd name="T5" fmla="*/ 0 h 88"/>
                <a:gd name="T6" fmla="*/ 43 w 49"/>
                <a:gd name="T7" fmla="*/ 23 h 88"/>
                <a:gd name="T8" fmla="*/ 37 w 49"/>
                <a:gd name="T9" fmla="*/ 46 h 88"/>
                <a:gd name="T10" fmla="*/ 32 w 49"/>
                <a:gd name="T11" fmla="*/ 57 h 88"/>
                <a:gd name="T12" fmla="*/ 27 w 49"/>
                <a:gd name="T13" fmla="*/ 67 h 88"/>
                <a:gd name="T14" fmla="*/ 23 w 49"/>
                <a:gd name="T15" fmla="*/ 72 h 88"/>
                <a:gd name="T16" fmla="*/ 20 w 49"/>
                <a:gd name="T17" fmla="*/ 76 h 88"/>
                <a:gd name="T18" fmla="*/ 16 w 49"/>
                <a:gd name="T19" fmla="*/ 80 h 88"/>
                <a:gd name="T20" fmla="*/ 11 w 49"/>
                <a:gd name="T21" fmla="*/ 84 h 88"/>
                <a:gd name="T22" fmla="*/ 10 w 49"/>
                <a:gd name="T23" fmla="*/ 84 h 88"/>
                <a:gd name="T24" fmla="*/ 8 w 49"/>
                <a:gd name="T25" fmla="*/ 85 h 88"/>
                <a:gd name="T26" fmla="*/ 6 w 49"/>
                <a:gd name="T27" fmla="*/ 85 h 88"/>
                <a:gd name="T28" fmla="*/ 6 w 49"/>
                <a:gd name="T29" fmla="*/ 85 h 88"/>
                <a:gd name="T30" fmla="*/ 5 w 49"/>
                <a:gd name="T31" fmla="*/ 85 h 88"/>
                <a:gd name="T32" fmla="*/ 5 w 49"/>
                <a:gd name="T33" fmla="*/ 85 h 88"/>
                <a:gd name="T34" fmla="*/ 5 w 49"/>
                <a:gd name="T35" fmla="*/ 85 h 88"/>
                <a:gd name="T36" fmla="*/ 1 w 49"/>
                <a:gd name="T37" fmla="*/ 84 h 88"/>
                <a:gd name="T38" fmla="*/ 1 w 49"/>
                <a:gd name="T39" fmla="*/ 84 h 88"/>
                <a:gd name="T40" fmla="*/ 0 w 49"/>
                <a:gd name="T41" fmla="*/ 84 h 88"/>
                <a:gd name="T42" fmla="*/ 1 w 49"/>
                <a:gd name="T43" fmla="*/ 85 h 88"/>
                <a:gd name="T44" fmla="*/ 4 w 49"/>
                <a:gd name="T45" fmla="*/ 88 h 88"/>
                <a:gd name="T46" fmla="*/ 6 w 49"/>
                <a:gd name="T47" fmla="*/ 88 h 88"/>
                <a:gd name="T48" fmla="*/ 6 w 49"/>
                <a:gd name="T49" fmla="*/ 88 h 88"/>
                <a:gd name="T50" fmla="*/ 9 w 49"/>
                <a:gd name="T51" fmla="*/ 88 h 88"/>
                <a:gd name="T52" fmla="*/ 9 w 49"/>
                <a:gd name="T53" fmla="*/ 88 h 88"/>
                <a:gd name="T54" fmla="*/ 11 w 49"/>
                <a:gd name="T55" fmla="*/ 88 h 88"/>
                <a:gd name="T56" fmla="*/ 13 w 49"/>
                <a:gd name="T57" fmla="*/ 88 h 88"/>
                <a:gd name="T58" fmla="*/ 13 w 49"/>
                <a:gd name="T59" fmla="*/ 88 h 88"/>
                <a:gd name="T60" fmla="*/ 19 w 49"/>
                <a:gd name="T61" fmla="*/ 85 h 88"/>
                <a:gd name="T62" fmla="*/ 20 w 49"/>
                <a:gd name="T63" fmla="*/ 84 h 88"/>
                <a:gd name="T64" fmla="*/ 18 w 49"/>
                <a:gd name="T65" fmla="*/ 83 h 88"/>
                <a:gd name="T66" fmla="*/ 22 w 49"/>
                <a:gd name="T67" fmla="*/ 82 h 88"/>
                <a:gd name="T68" fmla="*/ 24 w 49"/>
                <a:gd name="T69" fmla="*/ 81 h 88"/>
                <a:gd name="T70" fmla="*/ 29 w 49"/>
                <a:gd name="T71" fmla="*/ 76 h 88"/>
                <a:gd name="T72" fmla="*/ 33 w 49"/>
                <a:gd name="T73" fmla="*/ 71 h 88"/>
                <a:gd name="T74" fmla="*/ 39 w 49"/>
                <a:gd name="T75" fmla="*/ 61 h 88"/>
                <a:gd name="T76" fmla="*/ 42 w 49"/>
                <a:gd name="T77" fmla="*/ 55 h 88"/>
                <a:gd name="T78" fmla="*/ 44 w 49"/>
                <a:gd name="T79" fmla="*/ 49 h 88"/>
                <a:gd name="T80" fmla="*/ 47 w 49"/>
                <a:gd name="T81" fmla="*/ 37 h 88"/>
                <a:gd name="T82" fmla="*/ 49 w 49"/>
                <a:gd name="T83" fmla="*/ 24 h 88"/>
                <a:gd name="T84" fmla="*/ 49 w 49"/>
                <a:gd name="T85" fmla="*/ 12 h 88"/>
                <a:gd name="T86" fmla="*/ 48 w 49"/>
                <a:gd name="T87" fmla="*/ 0 h 88"/>
                <a:gd name="T88" fmla="*/ 48 w 49"/>
                <a:gd name="T89" fmla="*/ 0 h 88"/>
                <a:gd name="T90" fmla="*/ 48 w 49"/>
                <a:gd name="T9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9" h="88">
                  <a:moveTo>
                    <a:pt x="11" y="84"/>
                  </a:moveTo>
                  <a:cubicBezTo>
                    <a:pt x="11" y="84"/>
                    <a:pt x="11" y="84"/>
                    <a:pt x="11" y="84"/>
                  </a:cubicBezTo>
                  <a:moveTo>
                    <a:pt x="48" y="0"/>
                  </a:moveTo>
                  <a:cubicBezTo>
                    <a:pt x="47" y="8"/>
                    <a:pt x="45" y="16"/>
                    <a:pt x="43" y="23"/>
                  </a:cubicBezTo>
                  <a:cubicBezTo>
                    <a:pt x="41" y="31"/>
                    <a:pt x="39" y="39"/>
                    <a:pt x="37" y="46"/>
                  </a:cubicBezTo>
                  <a:cubicBezTo>
                    <a:pt x="35" y="50"/>
                    <a:pt x="34" y="53"/>
                    <a:pt x="32" y="57"/>
                  </a:cubicBezTo>
                  <a:cubicBezTo>
                    <a:pt x="31" y="61"/>
                    <a:pt x="29" y="64"/>
                    <a:pt x="27" y="67"/>
                  </a:cubicBezTo>
                  <a:cubicBezTo>
                    <a:pt x="26" y="69"/>
                    <a:pt x="24" y="70"/>
                    <a:pt x="23" y="72"/>
                  </a:cubicBezTo>
                  <a:cubicBezTo>
                    <a:pt x="22" y="73"/>
                    <a:pt x="21" y="75"/>
                    <a:pt x="20" y="76"/>
                  </a:cubicBezTo>
                  <a:cubicBezTo>
                    <a:pt x="18" y="77"/>
                    <a:pt x="17" y="79"/>
                    <a:pt x="16" y="80"/>
                  </a:cubicBezTo>
                  <a:cubicBezTo>
                    <a:pt x="11" y="84"/>
                    <a:pt x="11" y="84"/>
                    <a:pt x="11" y="84"/>
                  </a:cubicBezTo>
                  <a:cubicBezTo>
                    <a:pt x="10" y="84"/>
                    <a:pt x="10" y="84"/>
                    <a:pt x="10" y="84"/>
                  </a:cubicBezTo>
                  <a:cubicBezTo>
                    <a:pt x="9" y="85"/>
                    <a:pt x="9" y="85"/>
                    <a:pt x="8" y="85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6" y="85"/>
                    <a:pt x="5" y="85"/>
                    <a:pt x="5" y="85"/>
                  </a:cubicBezTo>
                  <a:cubicBezTo>
                    <a:pt x="5" y="85"/>
                    <a:pt x="5" y="85"/>
                    <a:pt x="5" y="85"/>
                  </a:cubicBezTo>
                  <a:cubicBezTo>
                    <a:pt x="5" y="85"/>
                    <a:pt x="5" y="85"/>
                    <a:pt x="5" y="85"/>
                  </a:cubicBezTo>
                  <a:cubicBezTo>
                    <a:pt x="4" y="85"/>
                    <a:pt x="3" y="85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0" y="84"/>
                    <a:pt x="0" y="84"/>
                  </a:cubicBezTo>
                  <a:cubicBezTo>
                    <a:pt x="0" y="85"/>
                    <a:pt x="0" y="85"/>
                    <a:pt x="1" y="85"/>
                  </a:cubicBezTo>
                  <a:cubicBezTo>
                    <a:pt x="1" y="86"/>
                    <a:pt x="3" y="87"/>
                    <a:pt x="4" y="88"/>
                  </a:cubicBezTo>
                  <a:cubicBezTo>
                    <a:pt x="5" y="88"/>
                    <a:pt x="5" y="88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10" y="88"/>
                    <a:pt x="11" y="88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9" y="84"/>
                    <a:pt x="20" y="84"/>
                    <a:pt x="20" y="84"/>
                  </a:cubicBezTo>
                  <a:cubicBezTo>
                    <a:pt x="19" y="83"/>
                    <a:pt x="18" y="83"/>
                    <a:pt x="18" y="83"/>
                  </a:cubicBezTo>
                  <a:cubicBezTo>
                    <a:pt x="18" y="83"/>
                    <a:pt x="20" y="83"/>
                    <a:pt x="22" y="82"/>
                  </a:cubicBezTo>
                  <a:cubicBezTo>
                    <a:pt x="23" y="82"/>
                    <a:pt x="23" y="81"/>
                    <a:pt x="24" y="81"/>
                  </a:cubicBezTo>
                  <a:cubicBezTo>
                    <a:pt x="26" y="79"/>
                    <a:pt x="27" y="78"/>
                    <a:pt x="29" y="76"/>
                  </a:cubicBezTo>
                  <a:cubicBezTo>
                    <a:pt x="30" y="75"/>
                    <a:pt x="32" y="73"/>
                    <a:pt x="33" y="71"/>
                  </a:cubicBezTo>
                  <a:cubicBezTo>
                    <a:pt x="35" y="68"/>
                    <a:pt x="38" y="64"/>
                    <a:pt x="39" y="61"/>
                  </a:cubicBezTo>
                  <a:cubicBezTo>
                    <a:pt x="41" y="59"/>
                    <a:pt x="41" y="57"/>
                    <a:pt x="42" y="55"/>
                  </a:cubicBezTo>
                  <a:cubicBezTo>
                    <a:pt x="43" y="53"/>
                    <a:pt x="44" y="51"/>
                    <a:pt x="44" y="49"/>
                  </a:cubicBezTo>
                  <a:cubicBezTo>
                    <a:pt x="46" y="45"/>
                    <a:pt x="47" y="41"/>
                    <a:pt x="47" y="37"/>
                  </a:cubicBezTo>
                  <a:cubicBezTo>
                    <a:pt x="48" y="33"/>
                    <a:pt x="49" y="28"/>
                    <a:pt x="49" y="24"/>
                  </a:cubicBezTo>
                  <a:cubicBezTo>
                    <a:pt x="49" y="20"/>
                    <a:pt x="49" y="16"/>
                    <a:pt x="49" y="12"/>
                  </a:cubicBezTo>
                  <a:cubicBezTo>
                    <a:pt x="49" y="8"/>
                    <a:pt x="49" y="4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4" name="Freeform 512">
              <a:extLst>
                <a:ext uri="{FF2B5EF4-FFF2-40B4-BE49-F238E27FC236}">
                  <a16:creationId xmlns:a16="http://schemas.microsoft.com/office/drawing/2014/main" id="{63D091A1-4854-4A53-9DA9-D50805E34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8859" y="1341382"/>
              <a:ext cx="1588" cy="3175"/>
            </a:xfrm>
            <a:custGeom>
              <a:avLst/>
              <a:gdLst>
                <a:gd name="T0" fmla="*/ 0 w 2"/>
                <a:gd name="T1" fmla="*/ 0 h 3"/>
                <a:gd name="T2" fmla="*/ 1 w 2"/>
                <a:gd name="T3" fmla="*/ 3 h 3"/>
                <a:gd name="T4" fmla="*/ 2 w 2"/>
                <a:gd name="T5" fmla="*/ 3 h 3"/>
                <a:gd name="T6" fmla="*/ 0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0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5" name="Freeform 513">
              <a:extLst>
                <a:ext uri="{FF2B5EF4-FFF2-40B4-BE49-F238E27FC236}">
                  <a16:creationId xmlns:a16="http://schemas.microsoft.com/office/drawing/2014/main" id="{C49517EA-64BE-489C-B1AD-625531C55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259" y="1271532"/>
              <a:ext cx="61913" cy="74612"/>
            </a:xfrm>
            <a:custGeom>
              <a:avLst/>
              <a:gdLst>
                <a:gd name="T0" fmla="*/ 49 w 49"/>
                <a:gd name="T1" fmla="*/ 0 h 58"/>
                <a:gd name="T2" fmla="*/ 43 w 49"/>
                <a:gd name="T3" fmla="*/ 12 h 58"/>
                <a:gd name="T4" fmla="*/ 38 w 49"/>
                <a:gd name="T5" fmla="*/ 24 h 58"/>
                <a:gd name="T6" fmla="*/ 30 w 49"/>
                <a:gd name="T7" fmla="*/ 36 h 58"/>
                <a:gd name="T8" fmla="*/ 26 w 49"/>
                <a:gd name="T9" fmla="*/ 42 h 58"/>
                <a:gd name="T10" fmla="*/ 21 w 49"/>
                <a:gd name="T11" fmla="*/ 47 h 58"/>
                <a:gd name="T12" fmla="*/ 16 w 49"/>
                <a:gd name="T13" fmla="*/ 50 h 58"/>
                <a:gd name="T14" fmla="*/ 11 w 49"/>
                <a:gd name="T15" fmla="*/ 53 h 58"/>
                <a:gd name="T16" fmla="*/ 6 w 49"/>
                <a:gd name="T17" fmla="*/ 55 h 58"/>
                <a:gd name="T18" fmla="*/ 2 w 49"/>
                <a:gd name="T19" fmla="*/ 55 h 58"/>
                <a:gd name="T20" fmla="*/ 2 w 49"/>
                <a:gd name="T21" fmla="*/ 55 h 58"/>
                <a:gd name="T22" fmla="*/ 0 w 49"/>
                <a:gd name="T23" fmla="*/ 57 h 58"/>
                <a:gd name="T24" fmla="*/ 2 w 49"/>
                <a:gd name="T25" fmla="*/ 57 h 58"/>
                <a:gd name="T26" fmla="*/ 6 w 49"/>
                <a:gd name="T27" fmla="*/ 58 h 58"/>
                <a:gd name="T28" fmla="*/ 6 w 49"/>
                <a:gd name="T29" fmla="*/ 58 h 58"/>
                <a:gd name="T30" fmla="*/ 8 w 49"/>
                <a:gd name="T31" fmla="*/ 58 h 58"/>
                <a:gd name="T32" fmla="*/ 12 w 49"/>
                <a:gd name="T33" fmla="*/ 58 h 58"/>
                <a:gd name="T34" fmla="*/ 19 w 49"/>
                <a:gd name="T35" fmla="*/ 56 h 58"/>
                <a:gd name="T36" fmla="*/ 25 w 49"/>
                <a:gd name="T37" fmla="*/ 52 h 58"/>
                <a:gd name="T38" fmla="*/ 31 w 49"/>
                <a:gd name="T39" fmla="*/ 47 h 58"/>
                <a:gd name="T40" fmla="*/ 37 w 49"/>
                <a:gd name="T41" fmla="*/ 41 h 58"/>
                <a:gd name="T42" fmla="*/ 48 w 49"/>
                <a:gd name="T43" fmla="*/ 14 h 58"/>
                <a:gd name="T44" fmla="*/ 49 w 49"/>
                <a:gd name="T45" fmla="*/ 0 h 58"/>
                <a:gd name="T46" fmla="*/ 49 w 49"/>
                <a:gd name="T47" fmla="*/ 0 h 58"/>
                <a:gd name="T48" fmla="*/ 49 w 49"/>
                <a:gd name="T49" fmla="*/ 0 h 58"/>
                <a:gd name="T50" fmla="*/ 49 w 49"/>
                <a:gd name="T5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9" h="58">
                  <a:moveTo>
                    <a:pt x="49" y="0"/>
                  </a:moveTo>
                  <a:cubicBezTo>
                    <a:pt x="49" y="0"/>
                    <a:pt x="47" y="5"/>
                    <a:pt x="43" y="12"/>
                  </a:cubicBezTo>
                  <a:cubicBezTo>
                    <a:pt x="42" y="16"/>
                    <a:pt x="40" y="19"/>
                    <a:pt x="38" y="24"/>
                  </a:cubicBezTo>
                  <a:cubicBezTo>
                    <a:pt x="35" y="28"/>
                    <a:pt x="33" y="32"/>
                    <a:pt x="30" y="36"/>
                  </a:cubicBezTo>
                  <a:cubicBezTo>
                    <a:pt x="29" y="38"/>
                    <a:pt x="27" y="40"/>
                    <a:pt x="26" y="42"/>
                  </a:cubicBezTo>
                  <a:cubicBezTo>
                    <a:pt x="24" y="44"/>
                    <a:pt x="22" y="45"/>
                    <a:pt x="21" y="47"/>
                  </a:cubicBezTo>
                  <a:cubicBezTo>
                    <a:pt x="19" y="48"/>
                    <a:pt x="17" y="49"/>
                    <a:pt x="16" y="50"/>
                  </a:cubicBezTo>
                  <a:cubicBezTo>
                    <a:pt x="14" y="51"/>
                    <a:pt x="12" y="52"/>
                    <a:pt x="11" y="53"/>
                  </a:cubicBezTo>
                  <a:cubicBezTo>
                    <a:pt x="9" y="54"/>
                    <a:pt x="7" y="54"/>
                    <a:pt x="6" y="55"/>
                  </a:cubicBezTo>
                  <a:cubicBezTo>
                    <a:pt x="5" y="55"/>
                    <a:pt x="3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1" y="56"/>
                    <a:pt x="1" y="56"/>
                    <a:pt x="0" y="57"/>
                  </a:cubicBezTo>
                  <a:cubicBezTo>
                    <a:pt x="1" y="57"/>
                    <a:pt x="1" y="57"/>
                    <a:pt x="2" y="57"/>
                  </a:cubicBezTo>
                  <a:cubicBezTo>
                    <a:pt x="3" y="57"/>
                    <a:pt x="4" y="58"/>
                    <a:pt x="6" y="58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7" y="58"/>
                    <a:pt x="7" y="58"/>
                    <a:pt x="8" y="58"/>
                  </a:cubicBezTo>
                  <a:cubicBezTo>
                    <a:pt x="9" y="58"/>
                    <a:pt x="10" y="58"/>
                    <a:pt x="12" y="58"/>
                  </a:cubicBezTo>
                  <a:cubicBezTo>
                    <a:pt x="14" y="57"/>
                    <a:pt x="16" y="57"/>
                    <a:pt x="19" y="56"/>
                  </a:cubicBezTo>
                  <a:cubicBezTo>
                    <a:pt x="21" y="55"/>
                    <a:pt x="23" y="54"/>
                    <a:pt x="25" y="52"/>
                  </a:cubicBezTo>
                  <a:cubicBezTo>
                    <a:pt x="27" y="51"/>
                    <a:pt x="30" y="49"/>
                    <a:pt x="31" y="47"/>
                  </a:cubicBezTo>
                  <a:cubicBezTo>
                    <a:pt x="33" y="45"/>
                    <a:pt x="35" y="43"/>
                    <a:pt x="37" y="41"/>
                  </a:cubicBezTo>
                  <a:cubicBezTo>
                    <a:pt x="43" y="32"/>
                    <a:pt x="46" y="21"/>
                    <a:pt x="48" y="14"/>
                  </a:cubicBezTo>
                  <a:cubicBezTo>
                    <a:pt x="49" y="6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6" name="Freeform 514">
              <a:extLst>
                <a:ext uri="{FF2B5EF4-FFF2-40B4-BE49-F238E27FC236}">
                  <a16:creationId xmlns:a16="http://schemas.microsoft.com/office/drawing/2014/main" id="{4F3555B1-12A6-4892-B69F-EEBA66B81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672" y="1341382"/>
              <a:ext cx="4763" cy="3175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1 h 2"/>
                <a:gd name="T4" fmla="*/ 2 w 4"/>
                <a:gd name="T5" fmla="*/ 2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0" y="1"/>
                    <a:pt x="0" y="1"/>
                  </a:cubicBezTo>
                  <a:cubicBezTo>
                    <a:pt x="0" y="1"/>
                    <a:pt x="1" y="1"/>
                    <a:pt x="2" y="2"/>
                  </a:cubicBezTo>
                  <a:cubicBezTo>
                    <a:pt x="3" y="1"/>
                    <a:pt x="3" y="1"/>
                    <a:pt x="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7" name="Freeform 515">
              <a:extLst>
                <a:ext uri="{FF2B5EF4-FFF2-40B4-BE49-F238E27FC236}">
                  <a16:creationId xmlns:a16="http://schemas.microsoft.com/office/drawing/2014/main" id="{820B91B8-3A0C-424E-926F-DBBFD40F6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5372" y="1346145"/>
              <a:ext cx="23813" cy="12700"/>
            </a:xfrm>
            <a:custGeom>
              <a:avLst/>
              <a:gdLst>
                <a:gd name="T0" fmla="*/ 1 w 18"/>
                <a:gd name="T1" fmla="*/ 0 h 11"/>
                <a:gd name="T2" fmla="*/ 1 w 18"/>
                <a:gd name="T3" fmla="*/ 4 h 11"/>
                <a:gd name="T4" fmla="*/ 3 w 18"/>
                <a:gd name="T5" fmla="*/ 8 h 11"/>
                <a:gd name="T6" fmla="*/ 7 w 18"/>
                <a:gd name="T7" fmla="*/ 10 h 11"/>
                <a:gd name="T8" fmla="*/ 10 w 18"/>
                <a:gd name="T9" fmla="*/ 11 h 11"/>
                <a:gd name="T10" fmla="*/ 11 w 18"/>
                <a:gd name="T11" fmla="*/ 11 h 11"/>
                <a:gd name="T12" fmla="*/ 12 w 18"/>
                <a:gd name="T13" fmla="*/ 11 h 11"/>
                <a:gd name="T14" fmla="*/ 15 w 18"/>
                <a:gd name="T15" fmla="*/ 10 h 11"/>
                <a:gd name="T16" fmla="*/ 18 w 18"/>
                <a:gd name="T17" fmla="*/ 8 h 11"/>
                <a:gd name="T18" fmla="*/ 15 w 18"/>
                <a:gd name="T19" fmla="*/ 6 h 11"/>
                <a:gd name="T20" fmla="*/ 13 w 18"/>
                <a:gd name="T21" fmla="*/ 4 h 11"/>
                <a:gd name="T22" fmla="*/ 10 w 18"/>
                <a:gd name="T23" fmla="*/ 3 h 11"/>
                <a:gd name="T24" fmla="*/ 7 w 18"/>
                <a:gd name="T25" fmla="*/ 2 h 11"/>
                <a:gd name="T26" fmla="*/ 4 w 18"/>
                <a:gd name="T27" fmla="*/ 1 h 11"/>
                <a:gd name="T28" fmla="*/ 1 w 18"/>
                <a:gd name="T2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1">
                  <a:moveTo>
                    <a:pt x="1" y="0"/>
                  </a:moveTo>
                  <a:cubicBezTo>
                    <a:pt x="1" y="0"/>
                    <a:pt x="0" y="2"/>
                    <a:pt x="1" y="4"/>
                  </a:cubicBezTo>
                  <a:cubicBezTo>
                    <a:pt x="1" y="5"/>
                    <a:pt x="2" y="7"/>
                    <a:pt x="3" y="8"/>
                  </a:cubicBezTo>
                  <a:cubicBezTo>
                    <a:pt x="4" y="9"/>
                    <a:pt x="5" y="10"/>
                    <a:pt x="7" y="10"/>
                  </a:cubicBezTo>
                  <a:cubicBezTo>
                    <a:pt x="8" y="11"/>
                    <a:pt x="9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2" y="11"/>
                    <a:pt x="12" y="11"/>
                  </a:cubicBezTo>
                  <a:cubicBezTo>
                    <a:pt x="13" y="11"/>
                    <a:pt x="14" y="11"/>
                    <a:pt x="15" y="10"/>
                  </a:cubicBezTo>
                  <a:cubicBezTo>
                    <a:pt x="17" y="10"/>
                    <a:pt x="18" y="8"/>
                    <a:pt x="18" y="8"/>
                  </a:cubicBezTo>
                  <a:cubicBezTo>
                    <a:pt x="18" y="8"/>
                    <a:pt x="17" y="7"/>
                    <a:pt x="15" y="6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4"/>
                    <a:pt x="11" y="4"/>
                    <a:pt x="10" y="3"/>
                  </a:cubicBezTo>
                  <a:cubicBezTo>
                    <a:pt x="9" y="3"/>
                    <a:pt x="8" y="2"/>
                    <a:pt x="7" y="2"/>
                  </a:cubicBezTo>
                  <a:cubicBezTo>
                    <a:pt x="6" y="2"/>
                    <a:pt x="5" y="1"/>
                    <a:pt x="4" y="1"/>
                  </a:cubicBezTo>
                  <a:cubicBezTo>
                    <a:pt x="3" y="0"/>
                    <a:pt x="1" y="0"/>
                    <a:pt x="1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pic>
        <p:nvPicPr>
          <p:cNvPr id="418" name="Picture 3">
            <a:extLst>
              <a:ext uri="{FF2B5EF4-FFF2-40B4-BE49-F238E27FC236}">
                <a16:creationId xmlns:a16="http://schemas.microsoft.com/office/drawing/2014/main" id="{2CD4FBCD-FBF7-4BAD-A669-D49F65D018D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 rot="19914847">
            <a:off x="2802271" y="215534"/>
            <a:ext cx="1990671" cy="1306377"/>
          </a:xfrm>
          <a:prstGeom prst="rect">
            <a:avLst/>
          </a:prstGeom>
        </p:spPr>
      </p:pic>
      <p:pic>
        <p:nvPicPr>
          <p:cNvPr id="420" name="Picture 3">
            <a:extLst>
              <a:ext uri="{FF2B5EF4-FFF2-40B4-BE49-F238E27FC236}">
                <a16:creationId xmlns:a16="http://schemas.microsoft.com/office/drawing/2014/main" id="{6922E643-5766-45D1-AEF5-690338C9F963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 rot="2436515">
            <a:off x="8221797" y="4778811"/>
            <a:ext cx="1882215" cy="1235203"/>
          </a:xfrm>
          <a:prstGeom prst="rect">
            <a:avLst/>
          </a:prstGeom>
        </p:spPr>
      </p:pic>
      <p:pic>
        <p:nvPicPr>
          <p:cNvPr id="421" name="Picture 3">
            <a:extLst>
              <a:ext uri="{FF2B5EF4-FFF2-40B4-BE49-F238E27FC236}">
                <a16:creationId xmlns:a16="http://schemas.microsoft.com/office/drawing/2014/main" id="{00EBD523-7347-4548-BF61-ADEE2DF3F119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>
            <a:off x="3915810" y="4803119"/>
            <a:ext cx="2960407" cy="1942766"/>
          </a:xfrm>
          <a:prstGeom prst="rect">
            <a:avLst/>
          </a:prstGeom>
        </p:spPr>
      </p:pic>
      <p:pic>
        <p:nvPicPr>
          <p:cNvPr id="422" name="Picture 3">
            <a:extLst>
              <a:ext uri="{FF2B5EF4-FFF2-40B4-BE49-F238E27FC236}">
                <a16:creationId xmlns:a16="http://schemas.microsoft.com/office/drawing/2014/main" id="{413F68B9-D207-4994-8DF0-215A060D303F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>
            <a:off x="5758453" y="601997"/>
            <a:ext cx="2456236" cy="1611904"/>
          </a:xfrm>
          <a:prstGeom prst="rect">
            <a:avLst/>
          </a:prstGeom>
        </p:spPr>
      </p:pic>
      <p:pic>
        <p:nvPicPr>
          <p:cNvPr id="419" name="Picture 2">
            <a:extLst>
              <a:ext uri="{FF2B5EF4-FFF2-40B4-BE49-F238E27FC236}">
                <a16:creationId xmlns:a16="http://schemas.microsoft.com/office/drawing/2014/main" id="{37D3BCBF-9F4A-465C-8ACE-C312C4DAD324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>
            <a:fillRect/>
          </a:stretch>
        </p:blipFill>
        <p:spPr>
          <a:xfrm rot="20325714">
            <a:off x="2812870" y="75131"/>
            <a:ext cx="2066306" cy="1441248"/>
          </a:xfrm>
          <a:prstGeom prst="rect">
            <a:avLst/>
          </a:prstGeom>
        </p:spPr>
      </p:pic>
      <p:pic>
        <p:nvPicPr>
          <p:cNvPr id="423" name="Picture 2">
            <a:extLst>
              <a:ext uri="{FF2B5EF4-FFF2-40B4-BE49-F238E27FC236}">
                <a16:creationId xmlns:a16="http://schemas.microsoft.com/office/drawing/2014/main" id="{0C0FE5DF-3F76-4184-A0F4-747D540DB391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>
            <a:fillRect/>
          </a:stretch>
        </p:blipFill>
        <p:spPr>
          <a:xfrm rot="21024059">
            <a:off x="5879603" y="353316"/>
            <a:ext cx="2665804" cy="1859398"/>
          </a:xfrm>
          <a:prstGeom prst="rect">
            <a:avLst/>
          </a:prstGeom>
        </p:spPr>
      </p:pic>
      <p:pic>
        <p:nvPicPr>
          <p:cNvPr id="424" name="Picture 2">
            <a:extLst>
              <a:ext uri="{FF2B5EF4-FFF2-40B4-BE49-F238E27FC236}">
                <a16:creationId xmlns:a16="http://schemas.microsoft.com/office/drawing/2014/main" id="{A3B8C5F3-B484-4170-B445-319A94FDD5FB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>
            <a:fillRect/>
          </a:stretch>
        </p:blipFill>
        <p:spPr>
          <a:xfrm rot="1984214">
            <a:off x="8359884" y="4828786"/>
            <a:ext cx="2154104" cy="1502488"/>
          </a:xfrm>
          <a:prstGeom prst="rect">
            <a:avLst/>
          </a:prstGeom>
        </p:spPr>
      </p:pic>
      <p:pic>
        <p:nvPicPr>
          <p:cNvPr id="425" name="Picture 2">
            <a:extLst>
              <a:ext uri="{FF2B5EF4-FFF2-40B4-BE49-F238E27FC236}">
                <a16:creationId xmlns:a16="http://schemas.microsoft.com/office/drawing/2014/main" id="{E23E8E0D-9D7D-4DEB-B357-39B8944B6586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>
            <a:fillRect/>
          </a:stretch>
        </p:blipFill>
        <p:spPr>
          <a:xfrm>
            <a:off x="4156279" y="4689132"/>
            <a:ext cx="2976108" cy="2075836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8DA6378B-4DCD-42FE-9F2A-0EC6B8D1AC54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780" t="4265" r="25920"/>
          <a:stretch/>
        </p:blipFill>
        <p:spPr>
          <a:xfrm>
            <a:off x="2923815" y="119727"/>
            <a:ext cx="5752414" cy="6992613"/>
          </a:xfrm>
          <a:prstGeom prst="rect">
            <a:avLst/>
          </a:prstGeom>
        </p:spPr>
      </p:pic>
      <p:pic>
        <p:nvPicPr>
          <p:cNvPr id="5" name="am thanh  win">
            <a:hlinkClick r:id="" action="ppaction://media"/>
            <a:extLst>
              <a:ext uri="{FF2B5EF4-FFF2-40B4-BE49-F238E27FC236}">
                <a16:creationId xmlns:a16="http://schemas.microsoft.com/office/drawing/2014/main" id="{EFEF539E-2AD0-4AA0-8EA4-B32D9DC26196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2667000" y="4030025"/>
            <a:ext cx="487363" cy="487363"/>
          </a:xfrm>
          <a:prstGeom prst="rect">
            <a:avLst/>
          </a:prstGeom>
        </p:spPr>
      </p:pic>
      <p:pic>
        <p:nvPicPr>
          <p:cNvPr id="8" name="Tieng-yeah-tre-con-www_nhacchuongvui_com">
            <a:hlinkClick r:id="" action="ppaction://media"/>
            <a:extLst>
              <a:ext uri="{FF2B5EF4-FFF2-40B4-BE49-F238E27FC236}">
                <a16:creationId xmlns:a16="http://schemas.microsoft.com/office/drawing/2014/main" id="{DD378997-F61F-4DD2-B5C2-3BDEBDC41DB2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2423319" y="6309923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3844752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-2.22222E-6 L 0.12227 0.32639 " pathEditMode="relative" rAng="0" ptsTypes="AA">
                                      <p:cBhvr>
                                        <p:cTn id="35" dur="500" fill="hold"/>
                                        <p:tgtEl>
                                          <p:spTgt spid="4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107" y="16319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2.96296E-6 L -0.12136 0.25671 " pathEditMode="relative" rAng="0" ptsTypes="AA">
                                      <p:cBhvr>
                                        <p:cTn id="37" dur="500" fill="hold"/>
                                        <p:tgtEl>
                                          <p:spTgt spid="4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068" y="12824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2.59259E-6 L -0.25925 -0.28218 " pathEditMode="relative" rAng="0" ptsTypes="AA">
                                      <p:cBhvr>
                                        <p:cTn id="39" dur="500" fill="hold"/>
                                        <p:tgtEl>
                                          <p:spTgt spid="4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969" y="-14120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6.25E-7 -3.7037E-6 L -0.01289 -0.30648 " pathEditMode="relative" rAng="0" ptsTypes="AA">
                                      <p:cBhvr>
                                        <p:cTn id="41" dur="500" fill="hold"/>
                                        <p:tgtEl>
                                          <p:spTgt spid="4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51" y="-1532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500"/>
                            </p:stCondLst>
                            <p:childTnLst>
                              <p:par>
                                <p:cTn id="43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500"/>
                            </p:stCondLst>
                            <p:childTnLst>
                              <p:par>
                                <p:cTn id="46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500"/>
                            </p:stCondLst>
                            <p:childTnLst>
                              <p:par>
                                <p:cTn id="49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500"/>
                            </p:stCondLst>
                            <p:childTnLst>
                              <p:par>
                                <p:cTn id="52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0" dur="3000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1" presetID="1" presetClass="mediacall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62" dur="4414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6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>
                <p:cTn id="6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613449" y="568290"/>
            <a:ext cx="3980395" cy="5721419"/>
            <a:chOff x="7947025" y="746492"/>
            <a:chExt cx="2003426" cy="2879724"/>
          </a:xfrm>
        </p:grpSpPr>
        <p:sp>
          <p:nvSpPr>
            <p:cNvPr id="3" name="Freeform 89"/>
            <p:cNvSpPr>
              <a:spLocks/>
            </p:cNvSpPr>
            <p:nvPr/>
          </p:nvSpPr>
          <p:spPr bwMode="auto">
            <a:xfrm>
              <a:off x="8142288" y="1824404"/>
              <a:ext cx="795338" cy="350837"/>
            </a:xfrm>
            <a:custGeom>
              <a:avLst/>
              <a:gdLst>
                <a:gd name="T0" fmla="*/ 608 w 627"/>
                <a:gd name="T1" fmla="*/ 168 h 277"/>
                <a:gd name="T2" fmla="*/ 39 w 627"/>
                <a:gd name="T3" fmla="*/ 277 h 277"/>
                <a:gd name="T4" fmla="*/ 0 w 627"/>
                <a:gd name="T5" fmla="*/ 222 h 277"/>
                <a:gd name="T6" fmla="*/ 627 w 627"/>
                <a:gd name="T7" fmla="*/ 38 h 277"/>
                <a:gd name="T8" fmla="*/ 608 w 627"/>
                <a:gd name="T9" fmla="*/ 168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7" h="277">
                  <a:moveTo>
                    <a:pt x="608" y="168"/>
                  </a:moveTo>
                  <a:cubicBezTo>
                    <a:pt x="608" y="168"/>
                    <a:pt x="299" y="158"/>
                    <a:pt x="39" y="277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22"/>
                    <a:pt x="313" y="0"/>
                    <a:pt x="627" y="38"/>
                  </a:cubicBezTo>
                  <a:cubicBezTo>
                    <a:pt x="608" y="168"/>
                    <a:pt x="608" y="168"/>
                    <a:pt x="608" y="16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90"/>
            <p:cNvSpPr>
              <a:spLocks/>
            </p:cNvSpPr>
            <p:nvPr/>
          </p:nvSpPr>
          <p:spPr bwMode="auto">
            <a:xfrm>
              <a:off x="8142288" y="2037129"/>
              <a:ext cx="168275" cy="138112"/>
            </a:xfrm>
            <a:custGeom>
              <a:avLst/>
              <a:gdLst>
                <a:gd name="T0" fmla="*/ 89 w 132"/>
                <a:gd name="T1" fmla="*/ 0 h 109"/>
                <a:gd name="T2" fmla="*/ 132 w 132"/>
                <a:gd name="T3" fmla="*/ 72 h 109"/>
                <a:gd name="T4" fmla="*/ 39 w 132"/>
                <a:gd name="T5" fmla="*/ 109 h 109"/>
                <a:gd name="T6" fmla="*/ 0 w 132"/>
                <a:gd name="T7" fmla="*/ 54 h 109"/>
                <a:gd name="T8" fmla="*/ 89 w 132"/>
                <a:gd name="T9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109">
                  <a:moveTo>
                    <a:pt x="89" y="0"/>
                  </a:moveTo>
                  <a:cubicBezTo>
                    <a:pt x="104" y="23"/>
                    <a:pt x="119" y="47"/>
                    <a:pt x="132" y="72"/>
                  </a:cubicBezTo>
                  <a:cubicBezTo>
                    <a:pt x="101" y="83"/>
                    <a:pt x="69" y="95"/>
                    <a:pt x="39" y="109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33" y="30"/>
                    <a:pt x="89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91"/>
            <p:cNvSpPr>
              <a:spLocks/>
            </p:cNvSpPr>
            <p:nvPr/>
          </p:nvSpPr>
          <p:spPr bwMode="auto">
            <a:xfrm>
              <a:off x="8437563" y="1851392"/>
              <a:ext cx="500063" cy="185737"/>
            </a:xfrm>
            <a:custGeom>
              <a:avLst/>
              <a:gdLst>
                <a:gd name="T0" fmla="*/ 328 w 395"/>
                <a:gd name="T1" fmla="*/ 147 h 147"/>
                <a:gd name="T2" fmla="*/ 122 w 395"/>
                <a:gd name="T3" fmla="*/ 93 h 147"/>
                <a:gd name="T4" fmla="*/ 0 w 395"/>
                <a:gd name="T5" fmla="*/ 80 h 147"/>
                <a:gd name="T6" fmla="*/ 395 w 395"/>
                <a:gd name="T7" fmla="*/ 17 h 147"/>
                <a:gd name="T8" fmla="*/ 376 w 395"/>
                <a:gd name="T9" fmla="*/ 147 h 147"/>
                <a:gd name="T10" fmla="*/ 328 w 395"/>
                <a:gd name="T11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5" h="147">
                  <a:moveTo>
                    <a:pt x="328" y="147"/>
                  </a:moveTo>
                  <a:cubicBezTo>
                    <a:pt x="266" y="113"/>
                    <a:pt x="192" y="101"/>
                    <a:pt x="122" y="93"/>
                  </a:cubicBezTo>
                  <a:cubicBezTo>
                    <a:pt x="81" y="88"/>
                    <a:pt x="40" y="83"/>
                    <a:pt x="0" y="80"/>
                  </a:cubicBezTo>
                  <a:cubicBezTo>
                    <a:pt x="112" y="35"/>
                    <a:pt x="253" y="0"/>
                    <a:pt x="395" y="17"/>
                  </a:cubicBezTo>
                  <a:cubicBezTo>
                    <a:pt x="376" y="147"/>
                    <a:pt x="376" y="147"/>
                    <a:pt x="376" y="147"/>
                  </a:cubicBezTo>
                  <a:cubicBezTo>
                    <a:pt x="376" y="147"/>
                    <a:pt x="359" y="146"/>
                    <a:pt x="328" y="147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92"/>
            <p:cNvSpPr>
              <a:spLocks/>
            </p:cNvSpPr>
            <p:nvPr/>
          </p:nvSpPr>
          <p:spPr bwMode="auto">
            <a:xfrm>
              <a:off x="9102725" y="1951404"/>
              <a:ext cx="682625" cy="269875"/>
            </a:xfrm>
            <a:custGeom>
              <a:avLst/>
              <a:gdLst>
                <a:gd name="T0" fmla="*/ 14 w 539"/>
                <a:gd name="T1" fmla="*/ 3 h 214"/>
                <a:gd name="T2" fmla="*/ 514 w 539"/>
                <a:gd name="T3" fmla="*/ 0 h 214"/>
                <a:gd name="T4" fmla="*/ 539 w 539"/>
                <a:gd name="T5" fmla="*/ 55 h 214"/>
                <a:gd name="T6" fmla="*/ 0 w 539"/>
                <a:gd name="T7" fmla="*/ 128 h 214"/>
                <a:gd name="T8" fmla="*/ 14 w 539"/>
                <a:gd name="T9" fmla="*/ 3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214">
                  <a:moveTo>
                    <a:pt x="14" y="3"/>
                  </a:moveTo>
                  <a:cubicBezTo>
                    <a:pt x="14" y="3"/>
                    <a:pt x="275" y="63"/>
                    <a:pt x="514" y="0"/>
                  </a:cubicBezTo>
                  <a:cubicBezTo>
                    <a:pt x="539" y="55"/>
                    <a:pt x="539" y="55"/>
                    <a:pt x="539" y="55"/>
                  </a:cubicBezTo>
                  <a:cubicBezTo>
                    <a:pt x="539" y="55"/>
                    <a:pt x="261" y="214"/>
                    <a:pt x="0" y="128"/>
                  </a:cubicBezTo>
                  <a:cubicBezTo>
                    <a:pt x="14" y="3"/>
                    <a:pt x="14" y="3"/>
                    <a:pt x="14" y="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93"/>
            <p:cNvSpPr>
              <a:spLocks/>
            </p:cNvSpPr>
            <p:nvPr/>
          </p:nvSpPr>
          <p:spPr bwMode="auto">
            <a:xfrm>
              <a:off x="9618663" y="1951404"/>
              <a:ext cx="166688" cy="130175"/>
            </a:xfrm>
            <a:custGeom>
              <a:avLst/>
              <a:gdLst>
                <a:gd name="T0" fmla="*/ 0 w 131"/>
                <a:gd name="T1" fmla="*/ 20 h 103"/>
                <a:gd name="T2" fmla="*/ 106 w 131"/>
                <a:gd name="T3" fmla="*/ 0 h 103"/>
                <a:gd name="T4" fmla="*/ 131 w 131"/>
                <a:gd name="T5" fmla="*/ 55 h 103"/>
                <a:gd name="T6" fmla="*/ 22 w 131"/>
                <a:gd name="T7" fmla="*/ 103 h 103"/>
                <a:gd name="T8" fmla="*/ 0 w 131"/>
                <a:gd name="T9" fmla="*/ 2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103">
                  <a:moveTo>
                    <a:pt x="0" y="20"/>
                  </a:moveTo>
                  <a:cubicBezTo>
                    <a:pt x="35" y="16"/>
                    <a:pt x="71" y="9"/>
                    <a:pt x="106" y="0"/>
                  </a:cubicBezTo>
                  <a:cubicBezTo>
                    <a:pt x="131" y="55"/>
                    <a:pt x="131" y="55"/>
                    <a:pt x="131" y="55"/>
                  </a:cubicBezTo>
                  <a:cubicBezTo>
                    <a:pt x="131" y="55"/>
                    <a:pt x="89" y="79"/>
                    <a:pt x="22" y="103"/>
                  </a:cubicBezTo>
                  <a:cubicBezTo>
                    <a:pt x="15" y="76"/>
                    <a:pt x="9" y="47"/>
                    <a:pt x="0" y="20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94"/>
            <p:cNvSpPr>
              <a:spLocks/>
            </p:cNvSpPr>
            <p:nvPr/>
          </p:nvSpPr>
          <p:spPr bwMode="auto">
            <a:xfrm>
              <a:off x="9102725" y="1954579"/>
              <a:ext cx="431800" cy="187325"/>
            </a:xfrm>
            <a:custGeom>
              <a:avLst/>
              <a:gdLst>
                <a:gd name="T0" fmla="*/ 107 w 341"/>
                <a:gd name="T1" fmla="*/ 148 h 148"/>
                <a:gd name="T2" fmla="*/ 0 w 341"/>
                <a:gd name="T3" fmla="*/ 125 h 148"/>
                <a:gd name="T4" fmla="*/ 14 w 341"/>
                <a:gd name="T5" fmla="*/ 0 h 148"/>
                <a:gd name="T6" fmla="*/ 341 w 341"/>
                <a:gd name="T7" fmla="*/ 23 h 148"/>
                <a:gd name="T8" fmla="*/ 107 w 341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1" h="148">
                  <a:moveTo>
                    <a:pt x="107" y="148"/>
                  </a:moveTo>
                  <a:cubicBezTo>
                    <a:pt x="72" y="144"/>
                    <a:pt x="36" y="137"/>
                    <a:pt x="0" y="12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64" y="34"/>
                    <a:pt x="341" y="23"/>
                  </a:cubicBezTo>
                  <a:cubicBezTo>
                    <a:pt x="267" y="73"/>
                    <a:pt x="188" y="114"/>
                    <a:pt x="107" y="148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95"/>
            <p:cNvSpPr>
              <a:spLocks/>
            </p:cNvSpPr>
            <p:nvPr/>
          </p:nvSpPr>
          <p:spPr bwMode="auto">
            <a:xfrm>
              <a:off x="9115425" y="2718167"/>
              <a:ext cx="319088" cy="601662"/>
            </a:xfrm>
            <a:custGeom>
              <a:avLst/>
              <a:gdLst>
                <a:gd name="T0" fmla="*/ 102 w 251"/>
                <a:gd name="T1" fmla="*/ 8 h 474"/>
                <a:gd name="T2" fmla="*/ 121 w 251"/>
                <a:gd name="T3" fmla="*/ 34 h 474"/>
                <a:gd name="T4" fmla="*/ 141 w 251"/>
                <a:gd name="T5" fmla="*/ 62 h 474"/>
                <a:gd name="T6" fmla="*/ 205 w 251"/>
                <a:gd name="T7" fmla="*/ 201 h 474"/>
                <a:gd name="T8" fmla="*/ 233 w 251"/>
                <a:gd name="T9" fmla="*/ 357 h 474"/>
                <a:gd name="T10" fmla="*/ 232 w 251"/>
                <a:gd name="T11" fmla="*/ 436 h 474"/>
                <a:gd name="T12" fmla="*/ 233 w 251"/>
                <a:gd name="T13" fmla="*/ 448 h 474"/>
                <a:gd name="T14" fmla="*/ 242 w 251"/>
                <a:gd name="T15" fmla="*/ 461 h 474"/>
                <a:gd name="T16" fmla="*/ 251 w 251"/>
                <a:gd name="T17" fmla="*/ 466 h 474"/>
                <a:gd name="T18" fmla="*/ 166 w 251"/>
                <a:gd name="T19" fmla="*/ 474 h 474"/>
                <a:gd name="T20" fmla="*/ 171 w 251"/>
                <a:gd name="T21" fmla="*/ 440 h 474"/>
                <a:gd name="T22" fmla="*/ 16 w 251"/>
                <a:gd name="T23" fmla="*/ 36 h 474"/>
                <a:gd name="T24" fmla="*/ 102 w 251"/>
                <a:gd name="T25" fmla="*/ 8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1" h="474">
                  <a:moveTo>
                    <a:pt x="102" y="8"/>
                  </a:moveTo>
                  <a:cubicBezTo>
                    <a:pt x="109" y="16"/>
                    <a:pt x="115" y="25"/>
                    <a:pt x="121" y="34"/>
                  </a:cubicBezTo>
                  <a:cubicBezTo>
                    <a:pt x="127" y="44"/>
                    <a:pt x="135" y="52"/>
                    <a:pt x="141" y="62"/>
                  </a:cubicBezTo>
                  <a:cubicBezTo>
                    <a:pt x="167" y="107"/>
                    <a:pt x="193" y="151"/>
                    <a:pt x="205" y="201"/>
                  </a:cubicBezTo>
                  <a:cubicBezTo>
                    <a:pt x="217" y="253"/>
                    <a:pt x="230" y="304"/>
                    <a:pt x="233" y="357"/>
                  </a:cubicBezTo>
                  <a:cubicBezTo>
                    <a:pt x="234" y="383"/>
                    <a:pt x="233" y="410"/>
                    <a:pt x="232" y="436"/>
                  </a:cubicBezTo>
                  <a:cubicBezTo>
                    <a:pt x="232" y="440"/>
                    <a:pt x="232" y="444"/>
                    <a:pt x="233" y="448"/>
                  </a:cubicBezTo>
                  <a:cubicBezTo>
                    <a:pt x="235" y="453"/>
                    <a:pt x="238" y="458"/>
                    <a:pt x="242" y="461"/>
                  </a:cubicBezTo>
                  <a:cubicBezTo>
                    <a:pt x="245" y="463"/>
                    <a:pt x="248" y="464"/>
                    <a:pt x="251" y="466"/>
                  </a:cubicBezTo>
                  <a:cubicBezTo>
                    <a:pt x="223" y="473"/>
                    <a:pt x="195" y="474"/>
                    <a:pt x="166" y="474"/>
                  </a:cubicBezTo>
                  <a:cubicBezTo>
                    <a:pt x="167" y="463"/>
                    <a:pt x="171" y="451"/>
                    <a:pt x="171" y="440"/>
                  </a:cubicBezTo>
                  <a:cubicBezTo>
                    <a:pt x="168" y="182"/>
                    <a:pt x="25" y="43"/>
                    <a:pt x="16" y="36"/>
                  </a:cubicBezTo>
                  <a:cubicBezTo>
                    <a:pt x="0" y="21"/>
                    <a:pt x="94" y="0"/>
                    <a:pt x="102" y="8"/>
                  </a:cubicBezTo>
                </a:path>
              </a:pathLst>
            </a:custGeom>
            <a:solidFill>
              <a:srgbClr val="45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96"/>
            <p:cNvSpPr>
              <a:spLocks/>
            </p:cNvSpPr>
            <p:nvPr/>
          </p:nvSpPr>
          <p:spPr bwMode="auto">
            <a:xfrm>
              <a:off x="9115425" y="2718167"/>
              <a:ext cx="319088" cy="601662"/>
            </a:xfrm>
            <a:custGeom>
              <a:avLst/>
              <a:gdLst>
                <a:gd name="T0" fmla="*/ 102 w 251"/>
                <a:gd name="T1" fmla="*/ 8 h 474"/>
                <a:gd name="T2" fmla="*/ 121 w 251"/>
                <a:gd name="T3" fmla="*/ 34 h 474"/>
                <a:gd name="T4" fmla="*/ 141 w 251"/>
                <a:gd name="T5" fmla="*/ 62 h 474"/>
                <a:gd name="T6" fmla="*/ 205 w 251"/>
                <a:gd name="T7" fmla="*/ 201 h 474"/>
                <a:gd name="T8" fmla="*/ 233 w 251"/>
                <a:gd name="T9" fmla="*/ 357 h 474"/>
                <a:gd name="T10" fmla="*/ 232 w 251"/>
                <a:gd name="T11" fmla="*/ 436 h 474"/>
                <a:gd name="T12" fmla="*/ 233 w 251"/>
                <a:gd name="T13" fmla="*/ 448 h 474"/>
                <a:gd name="T14" fmla="*/ 242 w 251"/>
                <a:gd name="T15" fmla="*/ 461 h 474"/>
                <a:gd name="T16" fmla="*/ 251 w 251"/>
                <a:gd name="T17" fmla="*/ 466 h 474"/>
                <a:gd name="T18" fmla="*/ 166 w 251"/>
                <a:gd name="T19" fmla="*/ 474 h 474"/>
                <a:gd name="T20" fmla="*/ 171 w 251"/>
                <a:gd name="T21" fmla="*/ 440 h 474"/>
                <a:gd name="T22" fmla="*/ 16 w 251"/>
                <a:gd name="T23" fmla="*/ 36 h 474"/>
                <a:gd name="T24" fmla="*/ 102 w 251"/>
                <a:gd name="T25" fmla="*/ 8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1" h="474">
                  <a:moveTo>
                    <a:pt x="102" y="8"/>
                  </a:moveTo>
                  <a:cubicBezTo>
                    <a:pt x="109" y="16"/>
                    <a:pt x="115" y="25"/>
                    <a:pt x="121" y="34"/>
                  </a:cubicBezTo>
                  <a:cubicBezTo>
                    <a:pt x="127" y="44"/>
                    <a:pt x="135" y="52"/>
                    <a:pt x="141" y="62"/>
                  </a:cubicBezTo>
                  <a:cubicBezTo>
                    <a:pt x="167" y="107"/>
                    <a:pt x="193" y="151"/>
                    <a:pt x="205" y="201"/>
                  </a:cubicBezTo>
                  <a:cubicBezTo>
                    <a:pt x="217" y="253"/>
                    <a:pt x="230" y="304"/>
                    <a:pt x="233" y="357"/>
                  </a:cubicBezTo>
                  <a:cubicBezTo>
                    <a:pt x="234" y="383"/>
                    <a:pt x="233" y="410"/>
                    <a:pt x="232" y="436"/>
                  </a:cubicBezTo>
                  <a:cubicBezTo>
                    <a:pt x="232" y="440"/>
                    <a:pt x="232" y="444"/>
                    <a:pt x="233" y="448"/>
                  </a:cubicBezTo>
                  <a:cubicBezTo>
                    <a:pt x="235" y="453"/>
                    <a:pt x="238" y="458"/>
                    <a:pt x="242" y="461"/>
                  </a:cubicBezTo>
                  <a:cubicBezTo>
                    <a:pt x="245" y="463"/>
                    <a:pt x="248" y="464"/>
                    <a:pt x="251" y="466"/>
                  </a:cubicBezTo>
                  <a:cubicBezTo>
                    <a:pt x="223" y="473"/>
                    <a:pt x="195" y="474"/>
                    <a:pt x="166" y="474"/>
                  </a:cubicBezTo>
                  <a:cubicBezTo>
                    <a:pt x="167" y="463"/>
                    <a:pt x="171" y="451"/>
                    <a:pt x="171" y="440"/>
                  </a:cubicBezTo>
                  <a:cubicBezTo>
                    <a:pt x="168" y="182"/>
                    <a:pt x="25" y="43"/>
                    <a:pt x="16" y="36"/>
                  </a:cubicBezTo>
                  <a:cubicBezTo>
                    <a:pt x="0" y="21"/>
                    <a:pt x="94" y="0"/>
                    <a:pt x="102" y="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97"/>
            <p:cNvSpPr>
              <a:spLocks noEditPoints="1"/>
            </p:cNvSpPr>
            <p:nvPr/>
          </p:nvSpPr>
          <p:spPr bwMode="auto">
            <a:xfrm>
              <a:off x="9321800" y="3143617"/>
              <a:ext cx="88900" cy="111125"/>
            </a:xfrm>
            <a:custGeom>
              <a:avLst/>
              <a:gdLst>
                <a:gd name="T0" fmla="*/ 70 w 71"/>
                <a:gd name="T1" fmla="*/ 15 h 87"/>
                <a:gd name="T2" fmla="*/ 71 w 71"/>
                <a:gd name="T3" fmla="*/ 21 h 87"/>
                <a:gd name="T4" fmla="*/ 71 w 71"/>
                <a:gd name="T5" fmla="*/ 50 h 87"/>
                <a:gd name="T6" fmla="*/ 71 w 71"/>
                <a:gd name="T7" fmla="*/ 21 h 87"/>
                <a:gd name="T8" fmla="*/ 70 w 71"/>
                <a:gd name="T9" fmla="*/ 15 h 87"/>
                <a:gd name="T10" fmla="*/ 0 w 71"/>
                <a:gd name="T11" fmla="*/ 0 h 87"/>
                <a:gd name="T12" fmla="*/ 8 w 71"/>
                <a:gd name="T13" fmla="*/ 87 h 87"/>
                <a:gd name="T14" fmla="*/ 0 w 71"/>
                <a:gd name="T15" fmla="*/ 0 h 87"/>
                <a:gd name="T16" fmla="*/ 0 w 71"/>
                <a:gd name="T17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87">
                  <a:moveTo>
                    <a:pt x="70" y="15"/>
                  </a:moveTo>
                  <a:cubicBezTo>
                    <a:pt x="70" y="17"/>
                    <a:pt x="70" y="19"/>
                    <a:pt x="71" y="21"/>
                  </a:cubicBezTo>
                  <a:cubicBezTo>
                    <a:pt x="71" y="30"/>
                    <a:pt x="71" y="40"/>
                    <a:pt x="71" y="50"/>
                  </a:cubicBezTo>
                  <a:cubicBezTo>
                    <a:pt x="71" y="40"/>
                    <a:pt x="71" y="30"/>
                    <a:pt x="71" y="21"/>
                  </a:cubicBezTo>
                  <a:cubicBezTo>
                    <a:pt x="70" y="19"/>
                    <a:pt x="70" y="17"/>
                    <a:pt x="70" y="15"/>
                  </a:cubicBezTo>
                  <a:moveTo>
                    <a:pt x="0" y="0"/>
                  </a:moveTo>
                  <a:cubicBezTo>
                    <a:pt x="4" y="27"/>
                    <a:pt x="7" y="56"/>
                    <a:pt x="8" y="87"/>
                  </a:cubicBezTo>
                  <a:cubicBezTo>
                    <a:pt x="7" y="56"/>
                    <a:pt x="4" y="27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5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98"/>
            <p:cNvSpPr>
              <a:spLocks/>
            </p:cNvSpPr>
            <p:nvPr/>
          </p:nvSpPr>
          <p:spPr bwMode="auto">
            <a:xfrm>
              <a:off x="9321800" y="3130917"/>
              <a:ext cx="112713" cy="188912"/>
            </a:xfrm>
            <a:custGeom>
              <a:avLst/>
              <a:gdLst>
                <a:gd name="T0" fmla="*/ 68 w 89"/>
                <a:gd name="T1" fmla="*/ 0 h 149"/>
                <a:gd name="T2" fmla="*/ 55 w 89"/>
                <a:gd name="T3" fmla="*/ 5 h 149"/>
                <a:gd name="T4" fmla="*/ 19 w 89"/>
                <a:gd name="T5" fmla="*/ 10 h 149"/>
                <a:gd name="T6" fmla="*/ 2 w 89"/>
                <a:gd name="T7" fmla="*/ 11 h 149"/>
                <a:gd name="T8" fmla="*/ 0 w 89"/>
                <a:gd name="T9" fmla="*/ 11 h 149"/>
                <a:gd name="T10" fmla="*/ 8 w 89"/>
                <a:gd name="T11" fmla="*/ 98 h 149"/>
                <a:gd name="T12" fmla="*/ 9 w 89"/>
                <a:gd name="T13" fmla="*/ 115 h 149"/>
                <a:gd name="T14" fmla="*/ 9 w 89"/>
                <a:gd name="T15" fmla="*/ 116 h 149"/>
                <a:gd name="T16" fmla="*/ 4 w 89"/>
                <a:gd name="T17" fmla="*/ 149 h 149"/>
                <a:gd name="T18" fmla="*/ 89 w 89"/>
                <a:gd name="T19" fmla="*/ 141 h 149"/>
                <a:gd name="T20" fmla="*/ 80 w 89"/>
                <a:gd name="T21" fmla="*/ 136 h 149"/>
                <a:gd name="T22" fmla="*/ 71 w 89"/>
                <a:gd name="T23" fmla="*/ 123 h 149"/>
                <a:gd name="T24" fmla="*/ 70 w 89"/>
                <a:gd name="T25" fmla="*/ 113 h 149"/>
                <a:gd name="T26" fmla="*/ 70 w 89"/>
                <a:gd name="T27" fmla="*/ 111 h 149"/>
                <a:gd name="T28" fmla="*/ 71 w 89"/>
                <a:gd name="T29" fmla="*/ 61 h 149"/>
                <a:gd name="T30" fmla="*/ 71 w 89"/>
                <a:gd name="T31" fmla="*/ 32 h 149"/>
                <a:gd name="T32" fmla="*/ 70 w 89"/>
                <a:gd name="T33" fmla="*/ 26 h 149"/>
                <a:gd name="T34" fmla="*/ 68 w 89"/>
                <a:gd name="T35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9" h="149">
                  <a:moveTo>
                    <a:pt x="68" y="0"/>
                  </a:moveTo>
                  <a:cubicBezTo>
                    <a:pt x="62" y="2"/>
                    <a:pt x="57" y="4"/>
                    <a:pt x="55" y="5"/>
                  </a:cubicBezTo>
                  <a:cubicBezTo>
                    <a:pt x="44" y="8"/>
                    <a:pt x="30" y="9"/>
                    <a:pt x="19" y="10"/>
                  </a:cubicBezTo>
                  <a:cubicBezTo>
                    <a:pt x="13" y="10"/>
                    <a:pt x="8" y="11"/>
                    <a:pt x="2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4" y="38"/>
                    <a:pt x="7" y="67"/>
                    <a:pt x="8" y="98"/>
                  </a:cubicBezTo>
                  <a:cubicBezTo>
                    <a:pt x="9" y="104"/>
                    <a:pt x="9" y="109"/>
                    <a:pt x="9" y="115"/>
                  </a:cubicBezTo>
                  <a:cubicBezTo>
                    <a:pt x="9" y="115"/>
                    <a:pt x="9" y="115"/>
                    <a:pt x="9" y="116"/>
                  </a:cubicBezTo>
                  <a:cubicBezTo>
                    <a:pt x="9" y="127"/>
                    <a:pt x="5" y="138"/>
                    <a:pt x="4" y="149"/>
                  </a:cubicBezTo>
                  <a:cubicBezTo>
                    <a:pt x="33" y="149"/>
                    <a:pt x="61" y="148"/>
                    <a:pt x="89" y="141"/>
                  </a:cubicBezTo>
                  <a:cubicBezTo>
                    <a:pt x="86" y="139"/>
                    <a:pt x="83" y="138"/>
                    <a:pt x="80" y="136"/>
                  </a:cubicBezTo>
                  <a:cubicBezTo>
                    <a:pt x="76" y="133"/>
                    <a:pt x="73" y="128"/>
                    <a:pt x="71" y="123"/>
                  </a:cubicBezTo>
                  <a:cubicBezTo>
                    <a:pt x="70" y="120"/>
                    <a:pt x="70" y="117"/>
                    <a:pt x="70" y="113"/>
                  </a:cubicBezTo>
                  <a:cubicBezTo>
                    <a:pt x="70" y="112"/>
                    <a:pt x="70" y="112"/>
                    <a:pt x="70" y="111"/>
                  </a:cubicBezTo>
                  <a:cubicBezTo>
                    <a:pt x="71" y="94"/>
                    <a:pt x="71" y="77"/>
                    <a:pt x="71" y="61"/>
                  </a:cubicBezTo>
                  <a:cubicBezTo>
                    <a:pt x="71" y="51"/>
                    <a:pt x="71" y="41"/>
                    <a:pt x="71" y="32"/>
                  </a:cubicBezTo>
                  <a:cubicBezTo>
                    <a:pt x="70" y="30"/>
                    <a:pt x="70" y="28"/>
                    <a:pt x="70" y="26"/>
                  </a:cubicBezTo>
                  <a:cubicBezTo>
                    <a:pt x="70" y="17"/>
                    <a:pt x="69" y="8"/>
                    <a:pt x="68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99"/>
            <p:cNvSpPr>
              <a:spLocks/>
            </p:cNvSpPr>
            <p:nvPr/>
          </p:nvSpPr>
          <p:spPr bwMode="auto">
            <a:xfrm>
              <a:off x="9161463" y="2735629"/>
              <a:ext cx="100013" cy="76200"/>
            </a:xfrm>
            <a:custGeom>
              <a:avLst/>
              <a:gdLst>
                <a:gd name="T0" fmla="*/ 71 w 79"/>
                <a:gd name="T1" fmla="*/ 0 h 60"/>
                <a:gd name="T2" fmla="*/ 0 w 79"/>
                <a:gd name="T3" fmla="*/ 43 h 60"/>
                <a:gd name="T4" fmla="*/ 14 w 79"/>
                <a:gd name="T5" fmla="*/ 60 h 60"/>
                <a:gd name="T6" fmla="*/ 31 w 79"/>
                <a:gd name="T7" fmla="*/ 52 h 60"/>
                <a:gd name="T8" fmla="*/ 79 w 79"/>
                <a:gd name="T9" fmla="*/ 11 h 60"/>
                <a:gd name="T10" fmla="*/ 71 w 79"/>
                <a:gd name="T1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9" h="60">
                  <a:moveTo>
                    <a:pt x="71" y="0"/>
                  </a:moveTo>
                  <a:cubicBezTo>
                    <a:pt x="53" y="14"/>
                    <a:pt x="28" y="31"/>
                    <a:pt x="0" y="43"/>
                  </a:cubicBezTo>
                  <a:cubicBezTo>
                    <a:pt x="5" y="48"/>
                    <a:pt x="9" y="54"/>
                    <a:pt x="14" y="60"/>
                  </a:cubicBezTo>
                  <a:cubicBezTo>
                    <a:pt x="20" y="57"/>
                    <a:pt x="25" y="55"/>
                    <a:pt x="31" y="52"/>
                  </a:cubicBezTo>
                  <a:cubicBezTo>
                    <a:pt x="51" y="40"/>
                    <a:pt x="66" y="27"/>
                    <a:pt x="79" y="11"/>
                  </a:cubicBezTo>
                  <a:cubicBezTo>
                    <a:pt x="77" y="7"/>
                    <a:pt x="74" y="4"/>
                    <a:pt x="71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00"/>
            <p:cNvSpPr>
              <a:spLocks/>
            </p:cNvSpPr>
            <p:nvPr/>
          </p:nvSpPr>
          <p:spPr bwMode="auto">
            <a:xfrm>
              <a:off x="8534400" y="2757854"/>
              <a:ext cx="334963" cy="209550"/>
            </a:xfrm>
            <a:custGeom>
              <a:avLst/>
              <a:gdLst>
                <a:gd name="T0" fmla="*/ 2 w 264"/>
                <a:gd name="T1" fmla="*/ 65 h 165"/>
                <a:gd name="T2" fmla="*/ 9 w 264"/>
                <a:gd name="T3" fmla="*/ 6 h 165"/>
                <a:gd name="T4" fmla="*/ 21 w 264"/>
                <a:gd name="T5" fmla="*/ 13 h 165"/>
                <a:gd name="T6" fmla="*/ 162 w 264"/>
                <a:gd name="T7" fmla="*/ 67 h 165"/>
                <a:gd name="T8" fmla="*/ 185 w 264"/>
                <a:gd name="T9" fmla="*/ 22 h 165"/>
                <a:gd name="T10" fmla="*/ 186 w 264"/>
                <a:gd name="T11" fmla="*/ 0 h 165"/>
                <a:gd name="T12" fmla="*/ 264 w 264"/>
                <a:gd name="T13" fmla="*/ 20 h 165"/>
                <a:gd name="T14" fmla="*/ 225 w 264"/>
                <a:gd name="T15" fmla="*/ 126 h 165"/>
                <a:gd name="T16" fmla="*/ 75 w 264"/>
                <a:gd name="T17" fmla="*/ 100 h 165"/>
                <a:gd name="T18" fmla="*/ 8 w 264"/>
                <a:gd name="T19" fmla="*/ 69 h 165"/>
                <a:gd name="T20" fmla="*/ 4 w 264"/>
                <a:gd name="T21" fmla="*/ 88 h 165"/>
                <a:gd name="T22" fmla="*/ 0 w 264"/>
                <a:gd name="T23" fmla="*/ 104 h 165"/>
                <a:gd name="T24" fmla="*/ 2 w 264"/>
                <a:gd name="T25" fmla="*/ 6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4" h="165">
                  <a:moveTo>
                    <a:pt x="2" y="65"/>
                  </a:moveTo>
                  <a:cubicBezTo>
                    <a:pt x="3" y="45"/>
                    <a:pt x="5" y="25"/>
                    <a:pt x="9" y="6"/>
                  </a:cubicBezTo>
                  <a:cubicBezTo>
                    <a:pt x="13" y="8"/>
                    <a:pt x="17" y="11"/>
                    <a:pt x="21" y="13"/>
                  </a:cubicBezTo>
                  <a:cubicBezTo>
                    <a:pt x="53" y="29"/>
                    <a:pt x="148" y="65"/>
                    <a:pt x="162" y="67"/>
                  </a:cubicBezTo>
                  <a:cubicBezTo>
                    <a:pt x="183" y="70"/>
                    <a:pt x="185" y="36"/>
                    <a:pt x="185" y="22"/>
                  </a:cubicBezTo>
                  <a:cubicBezTo>
                    <a:pt x="185" y="15"/>
                    <a:pt x="185" y="7"/>
                    <a:pt x="186" y="0"/>
                  </a:cubicBezTo>
                  <a:cubicBezTo>
                    <a:pt x="212" y="7"/>
                    <a:pt x="238" y="13"/>
                    <a:pt x="264" y="20"/>
                  </a:cubicBezTo>
                  <a:cubicBezTo>
                    <a:pt x="259" y="56"/>
                    <a:pt x="252" y="99"/>
                    <a:pt x="225" y="126"/>
                  </a:cubicBezTo>
                  <a:cubicBezTo>
                    <a:pt x="185" y="165"/>
                    <a:pt x="115" y="119"/>
                    <a:pt x="75" y="100"/>
                  </a:cubicBezTo>
                  <a:cubicBezTo>
                    <a:pt x="53" y="90"/>
                    <a:pt x="31" y="78"/>
                    <a:pt x="8" y="69"/>
                  </a:cubicBezTo>
                  <a:cubicBezTo>
                    <a:pt x="7" y="75"/>
                    <a:pt x="5" y="81"/>
                    <a:pt x="4" y="88"/>
                  </a:cubicBezTo>
                  <a:cubicBezTo>
                    <a:pt x="3" y="93"/>
                    <a:pt x="1" y="99"/>
                    <a:pt x="0" y="104"/>
                  </a:cubicBezTo>
                  <a:cubicBezTo>
                    <a:pt x="1" y="91"/>
                    <a:pt x="1" y="78"/>
                    <a:pt x="2" y="6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01"/>
            <p:cNvSpPr>
              <a:spLocks noEditPoints="1"/>
            </p:cNvSpPr>
            <p:nvPr/>
          </p:nvSpPr>
          <p:spPr bwMode="auto">
            <a:xfrm>
              <a:off x="8624888" y="2802304"/>
              <a:ext cx="49213" cy="96837"/>
            </a:xfrm>
            <a:custGeom>
              <a:avLst/>
              <a:gdLst>
                <a:gd name="T0" fmla="*/ 3 w 38"/>
                <a:gd name="T1" fmla="*/ 65 h 76"/>
                <a:gd name="T2" fmla="*/ 23 w 38"/>
                <a:gd name="T3" fmla="*/ 76 h 76"/>
                <a:gd name="T4" fmla="*/ 3 w 38"/>
                <a:gd name="T5" fmla="*/ 65 h 76"/>
                <a:gd name="T6" fmla="*/ 0 w 38"/>
                <a:gd name="T7" fmla="*/ 0 h 76"/>
                <a:gd name="T8" fmla="*/ 38 w 38"/>
                <a:gd name="T9" fmla="*/ 15 h 76"/>
                <a:gd name="T10" fmla="*/ 0 w 38"/>
                <a:gd name="T1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76">
                  <a:moveTo>
                    <a:pt x="3" y="65"/>
                  </a:moveTo>
                  <a:cubicBezTo>
                    <a:pt x="9" y="68"/>
                    <a:pt x="16" y="72"/>
                    <a:pt x="23" y="76"/>
                  </a:cubicBezTo>
                  <a:cubicBezTo>
                    <a:pt x="16" y="72"/>
                    <a:pt x="9" y="68"/>
                    <a:pt x="3" y="65"/>
                  </a:cubicBezTo>
                  <a:moveTo>
                    <a:pt x="0" y="0"/>
                  </a:moveTo>
                  <a:cubicBezTo>
                    <a:pt x="12" y="5"/>
                    <a:pt x="25" y="10"/>
                    <a:pt x="38" y="15"/>
                  </a:cubicBezTo>
                  <a:cubicBezTo>
                    <a:pt x="25" y="10"/>
                    <a:pt x="12" y="5"/>
                    <a:pt x="0" y="0"/>
                  </a:cubicBezTo>
                </a:path>
              </a:pathLst>
            </a:custGeom>
            <a:solidFill>
              <a:srgbClr val="45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02"/>
            <p:cNvSpPr>
              <a:spLocks/>
            </p:cNvSpPr>
            <p:nvPr/>
          </p:nvSpPr>
          <p:spPr bwMode="auto">
            <a:xfrm>
              <a:off x="8534400" y="2765792"/>
              <a:ext cx="141288" cy="133350"/>
            </a:xfrm>
            <a:custGeom>
              <a:avLst/>
              <a:gdLst>
                <a:gd name="T0" fmla="*/ 9 w 112"/>
                <a:gd name="T1" fmla="*/ 0 h 105"/>
                <a:gd name="T2" fmla="*/ 2 w 112"/>
                <a:gd name="T3" fmla="*/ 59 h 105"/>
                <a:gd name="T4" fmla="*/ 0 w 112"/>
                <a:gd name="T5" fmla="*/ 98 h 105"/>
                <a:gd name="T6" fmla="*/ 4 w 112"/>
                <a:gd name="T7" fmla="*/ 82 h 105"/>
                <a:gd name="T8" fmla="*/ 8 w 112"/>
                <a:gd name="T9" fmla="*/ 63 h 105"/>
                <a:gd name="T10" fmla="*/ 75 w 112"/>
                <a:gd name="T11" fmla="*/ 94 h 105"/>
                <a:gd name="T12" fmla="*/ 75 w 112"/>
                <a:gd name="T13" fmla="*/ 94 h 105"/>
                <a:gd name="T14" fmla="*/ 95 w 112"/>
                <a:gd name="T15" fmla="*/ 105 h 105"/>
                <a:gd name="T16" fmla="*/ 95 w 112"/>
                <a:gd name="T17" fmla="*/ 105 h 105"/>
                <a:gd name="T18" fmla="*/ 104 w 112"/>
                <a:gd name="T19" fmla="*/ 81 h 105"/>
                <a:gd name="T20" fmla="*/ 112 w 112"/>
                <a:gd name="T21" fmla="*/ 45 h 105"/>
                <a:gd name="T22" fmla="*/ 110 w 112"/>
                <a:gd name="T23" fmla="*/ 44 h 105"/>
                <a:gd name="T24" fmla="*/ 72 w 112"/>
                <a:gd name="T25" fmla="*/ 29 h 105"/>
                <a:gd name="T26" fmla="*/ 21 w 112"/>
                <a:gd name="T27" fmla="*/ 7 h 105"/>
                <a:gd name="T28" fmla="*/ 21 w 112"/>
                <a:gd name="T29" fmla="*/ 7 h 105"/>
                <a:gd name="T30" fmla="*/ 9 w 112"/>
                <a:gd name="T3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2" h="105">
                  <a:moveTo>
                    <a:pt x="9" y="0"/>
                  </a:moveTo>
                  <a:cubicBezTo>
                    <a:pt x="5" y="19"/>
                    <a:pt x="3" y="39"/>
                    <a:pt x="2" y="59"/>
                  </a:cubicBezTo>
                  <a:cubicBezTo>
                    <a:pt x="1" y="72"/>
                    <a:pt x="1" y="85"/>
                    <a:pt x="0" y="98"/>
                  </a:cubicBezTo>
                  <a:cubicBezTo>
                    <a:pt x="1" y="93"/>
                    <a:pt x="3" y="87"/>
                    <a:pt x="4" y="82"/>
                  </a:cubicBezTo>
                  <a:cubicBezTo>
                    <a:pt x="5" y="75"/>
                    <a:pt x="7" y="69"/>
                    <a:pt x="8" y="63"/>
                  </a:cubicBezTo>
                  <a:cubicBezTo>
                    <a:pt x="31" y="72"/>
                    <a:pt x="53" y="8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81" y="97"/>
                    <a:pt x="88" y="101"/>
                    <a:pt x="95" y="105"/>
                  </a:cubicBezTo>
                  <a:cubicBezTo>
                    <a:pt x="95" y="105"/>
                    <a:pt x="95" y="105"/>
                    <a:pt x="95" y="105"/>
                  </a:cubicBezTo>
                  <a:cubicBezTo>
                    <a:pt x="98" y="97"/>
                    <a:pt x="101" y="89"/>
                    <a:pt x="104" y="81"/>
                  </a:cubicBezTo>
                  <a:cubicBezTo>
                    <a:pt x="108" y="70"/>
                    <a:pt x="110" y="57"/>
                    <a:pt x="112" y="45"/>
                  </a:cubicBezTo>
                  <a:cubicBezTo>
                    <a:pt x="111" y="44"/>
                    <a:pt x="110" y="44"/>
                    <a:pt x="110" y="44"/>
                  </a:cubicBezTo>
                  <a:cubicBezTo>
                    <a:pt x="97" y="39"/>
                    <a:pt x="84" y="34"/>
                    <a:pt x="72" y="29"/>
                  </a:cubicBezTo>
                  <a:cubicBezTo>
                    <a:pt x="52" y="21"/>
                    <a:pt x="33" y="12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7" y="5"/>
                    <a:pt x="13" y="2"/>
                    <a:pt x="9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03"/>
            <p:cNvSpPr>
              <a:spLocks/>
            </p:cNvSpPr>
            <p:nvPr/>
          </p:nvSpPr>
          <p:spPr bwMode="auto">
            <a:xfrm>
              <a:off x="8767763" y="2778492"/>
              <a:ext cx="98425" cy="44450"/>
            </a:xfrm>
            <a:custGeom>
              <a:avLst/>
              <a:gdLst>
                <a:gd name="T0" fmla="*/ 1 w 78"/>
                <a:gd name="T1" fmla="*/ 0 h 35"/>
                <a:gd name="T2" fmla="*/ 1 w 78"/>
                <a:gd name="T3" fmla="*/ 6 h 35"/>
                <a:gd name="T4" fmla="*/ 1 w 78"/>
                <a:gd name="T5" fmla="*/ 6 h 35"/>
                <a:gd name="T6" fmla="*/ 0 w 78"/>
                <a:gd name="T7" fmla="*/ 18 h 35"/>
                <a:gd name="T8" fmla="*/ 25 w 78"/>
                <a:gd name="T9" fmla="*/ 25 h 35"/>
                <a:gd name="T10" fmla="*/ 75 w 78"/>
                <a:gd name="T11" fmla="*/ 35 h 35"/>
                <a:gd name="T12" fmla="*/ 78 w 78"/>
                <a:gd name="T13" fmla="*/ 16 h 35"/>
                <a:gd name="T14" fmla="*/ 1 w 78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35">
                  <a:moveTo>
                    <a:pt x="1" y="0"/>
                  </a:moveTo>
                  <a:cubicBezTo>
                    <a:pt x="1" y="2"/>
                    <a:pt x="1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9"/>
                    <a:pt x="1" y="13"/>
                    <a:pt x="0" y="18"/>
                  </a:cubicBezTo>
                  <a:cubicBezTo>
                    <a:pt x="9" y="20"/>
                    <a:pt x="17" y="22"/>
                    <a:pt x="25" y="25"/>
                  </a:cubicBezTo>
                  <a:cubicBezTo>
                    <a:pt x="42" y="29"/>
                    <a:pt x="58" y="33"/>
                    <a:pt x="75" y="35"/>
                  </a:cubicBezTo>
                  <a:cubicBezTo>
                    <a:pt x="76" y="29"/>
                    <a:pt x="77" y="22"/>
                    <a:pt x="78" y="16"/>
                  </a:cubicBezTo>
                  <a:cubicBezTo>
                    <a:pt x="56" y="12"/>
                    <a:pt x="30" y="7"/>
                    <a:pt x="1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04"/>
            <p:cNvSpPr>
              <a:spLocks/>
            </p:cNvSpPr>
            <p:nvPr/>
          </p:nvSpPr>
          <p:spPr bwMode="auto">
            <a:xfrm>
              <a:off x="8701088" y="1845042"/>
              <a:ext cx="495300" cy="781050"/>
            </a:xfrm>
            <a:custGeom>
              <a:avLst/>
              <a:gdLst>
                <a:gd name="T0" fmla="*/ 174 w 391"/>
                <a:gd name="T1" fmla="*/ 0 h 616"/>
                <a:gd name="T2" fmla="*/ 242 w 391"/>
                <a:gd name="T3" fmla="*/ 34 h 616"/>
                <a:gd name="T4" fmla="*/ 349 w 391"/>
                <a:gd name="T5" fmla="*/ 59 h 616"/>
                <a:gd name="T6" fmla="*/ 370 w 391"/>
                <a:gd name="T7" fmla="*/ 238 h 616"/>
                <a:gd name="T8" fmla="*/ 370 w 391"/>
                <a:gd name="T9" fmla="*/ 541 h 616"/>
                <a:gd name="T10" fmla="*/ 0 w 391"/>
                <a:gd name="T11" fmla="*/ 479 h 616"/>
                <a:gd name="T12" fmla="*/ 174 w 391"/>
                <a:gd name="T13" fmla="*/ 0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1" h="616">
                  <a:moveTo>
                    <a:pt x="174" y="0"/>
                  </a:moveTo>
                  <a:cubicBezTo>
                    <a:pt x="201" y="15"/>
                    <a:pt x="226" y="27"/>
                    <a:pt x="242" y="34"/>
                  </a:cubicBezTo>
                  <a:cubicBezTo>
                    <a:pt x="276" y="48"/>
                    <a:pt x="307" y="48"/>
                    <a:pt x="349" y="59"/>
                  </a:cubicBezTo>
                  <a:cubicBezTo>
                    <a:pt x="357" y="88"/>
                    <a:pt x="391" y="112"/>
                    <a:pt x="370" y="238"/>
                  </a:cubicBezTo>
                  <a:cubicBezTo>
                    <a:pt x="357" y="317"/>
                    <a:pt x="329" y="429"/>
                    <a:pt x="370" y="541"/>
                  </a:cubicBezTo>
                  <a:cubicBezTo>
                    <a:pt x="370" y="541"/>
                    <a:pt x="169" y="616"/>
                    <a:pt x="0" y="479"/>
                  </a:cubicBezTo>
                  <a:cubicBezTo>
                    <a:pt x="34" y="311"/>
                    <a:pt x="67" y="135"/>
                    <a:pt x="174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5"/>
            <p:cNvSpPr>
              <a:spLocks/>
            </p:cNvSpPr>
            <p:nvPr/>
          </p:nvSpPr>
          <p:spPr bwMode="auto">
            <a:xfrm>
              <a:off x="8710613" y="1876792"/>
              <a:ext cx="415925" cy="574675"/>
            </a:xfrm>
            <a:custGeom>
              <a:avLst/>
              <a:gdLst>
                <a:gd name="T0" fmla="*/ 149 w 328"/>
                <a:gd name="T1" fmla="*/ 0 h 454"/>
                <a:gd name="T2" fmla="*/ 0 w 328"/>
                <a:gd name="T3" fmla="*/ 423 h 454"/>
                <a:gd name="T4" fmla="*/ 56 w 328"/>
                <a:gd name="T5" fmla="*/ 454 h 454"/>
                <a:gd name="T6" fmla="*/ 85 w 328"/>
                <a:gd name="T7" fmla="*/ 264 h 454"/>
                <a:gd name="T8" fmla="*/ 179 w 328"/>
                <a:gd name="T9" fmla="*/ 39 h 454"/>
                <a:gd name="T10" fmla="*/ 179 w 328"/>
                <a:gd name="T11" fmla="*/ 40 h 454"/>
                <a:gd name="T12" fmla="*/ 219 w 328"/>
                <a:gd name="T13" fmla="*/ 138 h 454"/>
                <a:gd name="T14" fmla="*/ 243 w 328"/>
                <a:gd name="T15" fmla="*/ 150 h 454"/>
                <a:gd name="T16" fmla="*/ 292 w 328"/>
                <a:gd name="T17" fmla="*/ 126 h 454"/>
                <a:gd name="T18" fmla="*/ 328 w 328"/>
                <a:gd name="T19" fmla="*/ 66 h 454"/>
                <a:gd name="T20" fmla="*/ 303 w 328"/>
                <a:gd name="T21" fmla="*/ 62 h 454"/>
                <a:gd name="T22" fmla="*/ 302 w 328"/>
                <a:gd name="T23" fmla="*/ 62 h 454"/>
                <a:gd name="T24" fmla="*/ 256 w 328"/>
                <a:gd name="T25" fmla="*/ 50 h 454"/>
                <a:gd name="T26" fmla="*/ 149 w 328"/>
                <a:gd name="T27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8" h="454">
                  <a:moveTo>
                    <a:pt x="149" y="0"/>
                  </a:moveTo>
                  <a:cubicBezTo>
                    <a:pt x="62" y="123"/>
                    <a:pt x="29" y="275"/>
                    <a:pt x="0" y="423"/>
                  </a:cubicBezTo>
                  <a:cubicBezTo>
                    <a:pt x="16" y="437"/>
                    <a:pt x="35" y="447"/>
                    <a:pt x="56" y="454"/>
                  </a:cubicBezTo>
                  <a:cubicBezTo>
                    <a:pt x="59" y="387"/>
                    <a:pt x="74" y="307"/>
                    <a:pt x="85" y="264"/>
                  </a:cubicBezTo>
                  <a:cubicBezTo>
                    <a:pt x="105" y="188"/>
                    <a:pt x="174" y="39"/>
                    <a:pt x="179" y="39"/>
                  </a:cubicBezTo>
                  <a:cubicBezTo>
                    <a:pt x="179" y="39"/>
                    <a:pt x="179" y="39"/>
                    <a:pt x="179" y="40"/>
                  </a:cubicBezTo>
                  <a:cubicBezTo>
                    <a:pt x="186" y="59"/>
                    <a:pt x="205" y="122"/>
                    <a:pt x="219" y="138"/>
                  </a:cubicBezTo>
                  <a:cubicBezTo>
                    <a:pt x="225" y="146"/>
                    <a:pt x="234" y="150"/>
                    <a:pt x="243" y="150"/>
                  </a:cubicBezTo>
                  <a:cubicBezTo>
                    <a:pt x="261" y="150"/>
                    <a:pt x="281" y="137"/>
                    <a:pt x="292" y="126"/>
                  </a:cubicBezTo>
                  <a:cubicBezTo>
                    <a:pt x="306" y="112"/>
                    <a:pt x="320" y="90"/>
                    <a:pt x="328" y="66"/>
                  </a:cubicBezTo>
                  <a:cubicBezTo>
                    <a:pt x="320" y="65"/>
                    <a:pt x="311" y="63"/>
                    <a:pt x="303" y="62"/>
                  </a:cubicBezTo>
                  <a:cubicBezTo>
                    <a:pt x="302" y="62"/>
                    <a:pt x="302" y="62"/>
                    <a:pt x="302" y="62"/>
                  </a:cubicBezTo>
                  <a:cubicBezTo>
                    <a:pt x="286" y="59"/>
                    <a:pt x="270" y="55"/>
                    <a:pt x="256" y="50"/>
                  </a:cubicBezTo>
                  <a:cubicBezTo>
                    <a:pt x="215" y="38"/>
                    <a:pt x="179" y="20"/>
                    <a:pt x="149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6"/>
            <p:cNvSpPr>
              <a:spLocks/>
            </p:cNvSpPr>
            <p:nvPr/>
          </p:nvSpPr>
          <p:spPr bwMode="auto">
            <a:xfrm>
              <a:off x="8982075" y="1906954"/>
              <a:ext cx="117475" cy="125412"/>
            </a:xfrm>
            <a:custGeom>
              <a:avLst/>
              <a:gdLst>
                <a:gd name="T0" fmla="*/ 21 w 92"/>
                <a:gd name="T1" fmla="*/ 6 h 100"/>
                <a:gd name="T2" fmla="*/ 60 w 92"/>
                <a:gd name="T3" fmla="*/ 4 h 100"/>
                <a:gd name="T4" fmla="*/ 90 w 92"/>
                <a:gd name="T5" fmla="*/ 17 h 100"/>
                <a:gd name="T6" fmla="*/ 89 w 92"/>
                <a:gd name="T7" fmla="*/ 31 h 100"/>
                <a:gd name="T8" fmla="*/ 52 w 92"/>
                <a:gd name="T9" fmla="*/ 88 h 100"/>
                <a:gd name="T10" fmla="*/ 4 w 92"/>
                <a:gd name="T11" fmla="*/ 35 h 100"/>
                <a:gd name="T12" fmla="*/ 21 w 92"/>
                <a:gd name="T13" fmla="*/ 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" h="100">
                  <a:moveTo>
                    <a:pt x="21" y="6"/>
                  </a:moveTo>
                  <a:cubicBezTo>
                    <a:pt x="33" y="0"/>
                    <a:pt x="47" y="3"/>
                    <a:pt x="60" y="4"/>
                  </a:cubicBezTo>
                  <a:cubicBezTo>
                    <a:pt x="69" y="5"/>
                    <a:pt x="86" y="6"/>
                    <a:pt x="90" y="17"/>
                  </a:cubicBezTo>
                  <a:cubicBezTo>
                    <a:pt x="92" y="21"/>
                    <a:pt x="91" y="26"/>
                    <a:pt x="89" y="31"/>
                  </a:cubicBezTo>
                  <a:cubicBezTo>
                    <a:pt x="89" y="55"/>
                    <a:pt x="75" y="80"/>
                    <a:pt x="52" y="88"/>
                  </a:cubicBezTo>
                  <a:cubicBezTo>
                    <a:pt x="21" y="100"/>
                    <a:pt x="0" y="61"/>
                    <a:pt x="4" y="35"/>
                  </a:cubicBezTo>
                  <a:cubicBezTo>
                    <a:pt x="6" y="24"/>
                    <a:pt x="10" y="11"/>
                    <a:pt x="21" y="6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07"/>
            <p:cNvSpPr>
              <a:spLocks/>
            </p:cNvSpPr>
            <p:nvPr/>
          </p:nvSpPr>
          <p:spPr bwMode="auto">
            <a:xfrm>
              <a:off x="8580438" y="860792"/>
              <a:ext cx="1195388" cy="971550"/>
            </a:xfrm>
            <a:custGeom>
              <a:avLst/>
              <a:gdLst>
                <a:gd name="T0" fmla="*/ 310 w 944"/>
                <a:gd name="T1" fmla="*/ 95 h 767"/>
                <a:gd name="T2" fmla="*/ 640 w 944"/>
                <a:gd name="T3" fmla="*/ 81 h 767"/>
                <a:gd name="T4" fmla="*/ 905 w 944"/>
                <a:gd name="T5" fmla="*/ 549 h 767"/>
                <a:gd name="T6" fmla="*/ 725 w 944"/>
                <a:gd name="T7" fmla="*/ 766 h 767"/>
                <a:gd name="T8" fmla="*/ 791 w 944"/>
                <a:gd name="T9" fmla="*/ 401 h 767"/>
                <a:gd name="T10" fmla="*/ 786 w 944"/>
                <a:gd name="T11" fmla="*/ 457 h 767"/>
                <a:gd name="T12" fmla="*/ 559 w 944"/>
                <a:gd name="T13" fmla="*/ 298 h 767"/>
                <a:gd name="T14" fmla="*/ 591 w 944"/>
                <a:gd name="T15" fmla="*/ 376 h 767"/>
                <a:gd name="T16" fmla="*/ 446 w 944"/>
                <a:gd name="T17" fmla="*/ 266 h 767"/>
                <a:gd name="T18" fmla="*/ 435 w 944"/>
                <a:gd name="T19" fmla="*/ 334 h 767"/>
                <a:gd name="T20" fmla="*/ 369 w 944"/>
                <a:gd name="T21" fmla="*/ 244 h 767"/>
                <a:gd name="T22" fmla="*/ 201 w 944"/>
                <a:gd name="T23" fmla="*/ 405 h 767"/>
                <a:gd name="T24" fmla="*/ 190 w 944"/>
                <a:gd name="T25" fmla="*/ 303 h 767"/>
                <a:gd name="T26" fmla="*/ 170 w 944"/>
                <a:gd name="T27" fmla="*/ 685 h 767"/>
                <a:gd name="T28" fmla="*/ 44 w 944"/>
                <a:gd name="T29" fmla="*/ 520 h 767"/>
                <a:gd name="T30" fmla="*/ 310 w 944"/>
                <a:gd name="T31" fmla="*/ 95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44" h="767">
                  <a:moveTo>
                    <a:pt x="310" y="95"/>
                  </a:moveTo>
                  <a:cubicBezTo>
                    <a:pt x="310" y="95"/>
                    <a:pt x="428" y="0"/>
                    <a:pt x="640" y="81"/>
                  </a:cubicBezTo>
                  <a:cubicBezTo>
                    <a:pt x="853" y="161"/>
                    <a:pt x="944" y="383"/>
                    <a:pt x="905" y="549"/>
                  </a:cubicBezTo>
                  <a:cubicBezTo>
                    <a:pt x="866" y="715"/>
                    <a:pt x="752" y="767"/>
                    <a:pt x="725" y="766"/>
                  </a:cubicBezTo>
                  <a:cubicBezTo>
                    <a:pt x="725" y="766"/>
                    <a:pt x="853" y="620"/>
                    <a:pt x="791" y="401"/>
                  </a:cubicBezTo>
                  <a:cubicBezTo>
                    <a:pt x="786" y="457"/>
                    <a:pt x="786" y="457"/>
                    <a:pt x="786" y="457"/>
                  </a:cubicBezTo>
                  <a:cubicBezTo>
                    <a:pt x="786" y="457"/>
                    <a:pt x="626" y="335"/>
                    <a:pt x="559" y="298"/>
                  </a:cubicBezTo>
                  <a:cubicBezTo>
                    <a:pt x="591" y="376"/>
                    <a:pt x="591" y="376"/>
                    <a:pt x="591" y="376"/>
                  </a:cubicBezTo>
                  <a:cubicBezTo>
                    <a:pt x="446" y="266"/>
                    <a:pt x="446" y="266"/>
                    <a:pt x="446" y="266"/>
                  </a:cubicBezTo>
                  <a:cubicBezTo>
                    <a:pt x="435" y="334"/>
                    <a:pt x="435" y="334"/>
                    <a:pt x="435" y="334"/>
                  </a:cubicBezTo>
                  <a:cubicBezTo>
                    <a:pt x="369" y="244"/>
                    <a:pt x="369" y="244"/>
                    <a:pt x="369" y="244"/>
                  </a:cubicBezTo>
                  <a:cubicBezTo>
                    <a:pt x="369" y="244"/>
                    <a:pt x="232" y="391"/>
                    <a:pt x="201" y="405"/>
                  </a:cubicBezTo>
                  <a:cubicBezTo>
                    <a:pt x="201" y="405"/>
                    <a:pt x="189" y="319"/>
                    <a:pt x="190" y="303"/>
                  </a:cubicBezTo>
                  <a:cubicBezTo>
                    <a:pt x="190" y="303"/>
                    <a:pt x="78" y="492"/>
                    <a:pt x="170" y="685"/>
                  </a:cubicBezTo>
                  <a:cubicBezTo>
                    <a:pt x="170" y="685"/>
                    <a:pt x="89" y="679"/>
                    <a:pt x="44" y="520"/>
                  </a:cubicBezTo>
                  <a:cubicBezTo>
                    <a:pt x="0" y="360"/>
                    <a:pt x="108" y="128"/>
                    <a:pt x="310" y="95"/>
                  </a:cubicBezTo>
                </a:path>
              </a:pathLst>
            </a:custGeom>
            <a:solidFill>
              <a:srgbClr val="EC7B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08"/>
            <p:cNvSpPr>
              <a:spLocks/>
            </p:cNvSpPr>
            <p:nvPr/>
          </p:nvSpPr>
          <p:spPr bwMode="auto">
            <a:xfrm>
              <a:off x="9540875" y="1797417"/>
              <a:ext cx="34925" cy="22225"/>
            </a:xfrm>
            <a:custGeom>
              <a:avLst/>
              <a:gdLst>
                <a:gd name="T0" fmla="*/ 28 w 28"/>
                <a:gd name="T1" fmla="*/ 0 h 17"/>
                <a:gd name="T2" fmla="*/ 0 w 28"/>
                <a:gd name="T3" fmla="*/ 17 h 17"/>
                <a:gd name="T4" fmla="*/ 0 w 28"/>
                <a:gd name="T5" fmla="*/ 17 h 17"/>
                <a:gd name="T6" fmla="*/ 28 w 28"/>
                <a:gd name="T7" fmla="*/ 0 h 17"/>
                <a:gd name="T8" fmla="*/ 28 w 28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7">
                  <a:moveTo>
                    <a:pt x="28" y="0"/>
                  </a:moveTo>
                  <a:cubicBezTo>
                    <a:pt x="18" y="7"/>
                    <a:pt x="8" y="13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" y="13"/>
                    <a:pt x="18" y="7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</a:path>
              </a:pathLst>
            </a:custGeom>
            <a:solidFill>
              <a:srgbClr val="EBB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09"/>
            <p:cNvSpPr>
              <a:spLocks/>
            </p:cNvSpPr>
            <p:nvPr/>
          </p:nvSpPr>
          <p:spPr bwMode="auto">
            <a:xfrm>
              <a:off x="9540875" y="1792654"/>
              <a:ext cx="34925" cy="26987"/>
            </a:xfrm>
            <a:custGeom>
              <a:avLst/>
              <a:gdLst>
                <a:gd name="T0" fmla="*/ 17 w 28"/>
                <a:gd name="T1" fmla="*/ 0 h 21"/>
                <a:gd name="T2" fmla="*/ 0 w 28"/>
                <a:gd name="T3" fmla="*/ 21 h 21"/>
                <a:gd name="T4" fmla="*/ 28 w 28"/>
                <a:gd name="T5" fmla="*/ 4 h 21"/>
                <a:gd name="T6" fmla="*/ 17 w 28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21">
                  <a:moveTo>
                    <a:pt x="17" y="0"/>
                  </a:moveTo>
                  <a:cubicBezTo>
                    <a:pt x="13" y="6"/>
                    <a:pt x="7" y="13"/>
                    <a:pt x="0" y="21"/>
                  </a:cubicBezTo>
                  <a:cubicBezTo>
                    <a:pt x="8" y="17"/>
                    <a:pt x="18" y="11"/>
                    <a:pt x="28" y="4"/>
                  </a:cubicBezTo>
                  <a:cubicBezTo>
                    <a:pt x="24" y="3"/>
                    <a:pt x="21" y="1"/>
                    <a:pt x="17" y="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10"/>
            <p:cNvSpPr>
              <a:spLocks noEditPoints="1"/>
            </p:cNvSpPr>
            <p:nvPr/>
          </p:nvSpPr>
          <p:spPr bwMode="auto">
            <a:xfrm>
              <a:off x="8680450" y="1606917"/>
              <a:ext cx="84138" cy="90487"/>
            </a:xfrm>
            <a:custGeom>
              <a:avLst/>
              <a:gdLst>
                <a:gd name="T0" fmla="*/ 0 w 67"/>
                <a:gd name="T1" fmla="*/ 16 h 72"/>
                <a:gd name="T2" fmla="*/ 44 w 67"/>
                <a:gd name="T3" fmla="*/ 72 h 72"/>
                <a:gd name="T4" fmla="*/ 18 w 67"/>
                <a:gd name="T5" fmla="*/ 18 h 72"/>
                <a:gd name="T6" fmla="*/ 15 w 67"/>
                <a:gd name="T7" fmla="*/ 18 h 72"/>
                <a:gd name="T8" fmla="*/ 15 w 67"/>
                <a:gd name="T9" fmla="*/ 18 h 72"/>
                <a:gd name="T10" fmla="*/ 15 w 67"/>
                <a:gd name="T11" fmla="*/ 18 h 72"/>
                <a:gd name="T12" fmla="*/ 15 w 67"/>
                <a:gd name="T13" fmla="*/ 18 h 72"/>
                <a:gd name="T14" fmla="*/ 15 w 67"/>
                <a:gd name="T15" fmla="*/ 18 h 72"/>
                <a:gd name="T16" fmla="*/ 0 w 67"/>
                <a:gd name="T17" fmla="*/ 16 h 72"/>
                <a:gd name="T18" fmla="*/ 60 w 67"/>
                <a:gd name="T19" fmla="*/ 0 h 72"/>
                <a:gd name="T20" fmla="*/ 56 w 67"/>
                <a:gd name="T21" fmla="*/ 2 h 72"/>
                <a:gd name="T22" fmla="*/ 67 w 67"/>
                <a:gd name="T23" fmla="*/ 31 h 72"/>
                <a:gd name="T24" fmla="*/ 60 w 67"/>
                <a:gd name="T2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" h="72">
                  <a:moveTo>
                    <a:pt x="0" y="16"/>
                  </a:moveTo>
                  <a:cubicBezTo>
                    <a:pt x="14" y="43"/>
                    <a:pt x="30" y="60"/>
                    <a:pt x="44" y="72"/>
                  </a:cubicBezTo>
                  <a:cubicBezTo>
                    <a:pt x="32" y="51"/>
                    <a:pt x="24" y="32"/>
                    <a:pt x="18" y="18"/>
                  </a:cubicBezTo>
                  <a:cubicBezTo>
                    <a:pt x="17" y="18"/>
                    <a:pt x="16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0" y="18"/>
                    <a:pt x="5" y="17"/>
                    <a:pt x="0" y="16"/>
                  </a:cubicBezTo>
                  <a:moveTo>
                    <a:pt x="60" y="0"/>
                  </a:moveTo>
                  <a:cubicBezTo>
                    <a:pt x="59" y="1"/>
                    <a:pt x="57" y="2"/>
                    <a:pt x="56" y="2"/>
                  </a:cubicBezTo>
                  <a:cubicBezTo>
                    <a:pt x="59" y="11"/>
                    <a:pt x="62" y="20"/>
                    <a:pt x="67" y="31"/>
                  </a:cubicBezTo>
                  <a:cubicBezTo>
                    <a:pt x="64" y="20"/>
                    <a:pt x="62" y="10"/>
                    <a:pt x="60" y="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11"/>
            <p:cNvSpPr>
              <a:spLocks/>
            </p:cNvSpPr>
            <p:nvPr/>
          </p:nvSpPr>
          <p:spPr bwMode="auto">
            <a:xfrm>
              <a:off x="8666163" y="1465629"/>
              <a:ext cx="122238" cy="160337"/>
            </a:xfrm>
            <a:custGeom>
              <a:avLst/>
              <a:gdLst>
                <a:gd name="T0" fmla="*/ 12 w 96"/>
                <a:gd name="T1" fmla="*/ 88 h 126"/>
                <a:gd name="T2" fmla="*/ 80 w 96"/>
                <a:gd name="T3" fmla="*/ 104 h 126"/>
                <a:gd name="T4" fmla="*/ 93 w 96"/>
                <a:gd name="T5" fmla="*/ 57 h 126"/>
                <a:gd name="T6" fmla="*/ 94 w 96"/>
                <a:gd name="T7" fmla="*/ 55 h 126"/>
                <a:gd name="T8" fmla="*/ 68 w 96"/>
                <a:gd name="T9" fmla="*/ 13 h 126"/>
                <a:gd name="T10" fmla="*/ 30 w 96"/>
                <a:gd name="T11" fmla="*/ 7 h 126"/>
                <a:gd name="T12" fmla="*/ 12 w 96"/>
                <a:gd name="T13" fmla="*/ 88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126">
                  <a:moveTo>
                    <a:pt x="12" y="88"/>
                  </a:moveTo>
                  <a:cubicBezTo>
                    <a:pt x="22" y="111"/>
                    <a:pt x="61" y="126"/>
                    <a:pt x="80" y="104"/>
                  </a:cubicBezTo>
                  <a:cubicBezTo>
                    <a:pt x="92" y="90"/>
                    <a:pt x="96" y="73"/>
                    <a:pt x="93" y="57"/>
                  </a:cubicBezTo>
                  <a:cubicBezTo>
                    <a:pt x="94" y="57"/>
                    <a:pt x="95" y="56"/>
                    <a:pt x="94" y="55"/>
                  </a:cubicBezTo>
                  <a:cubicBezTo>
                    <a:pt x="87" y="41"/>
                    <a:pt x="82" y="22"/>
                    <a:pt x="68" y="13"/>
                  </a:cubicBezTo>
                  <a:cubicBezTo>
                    <a:pt x="57" y="5"/>
                    <a:pt x="42" y="0"/>
                    <a:pt x="30" y="7"/>
                  </a:cubicBezTo>
                  <a:cubicBezTo>
                    <a:pt x="1" y="22"/>
                    <a:pt x="0" y="61"/>
                    <a:pt x="12" y="88"/>
                  </a:cubicBezTo>
                </a:path>
              </a:pathLst>
            </a:custGeom>
            <a:solidFill>
              <a:srgbClr val="EFCA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12"/>
            <p:cNvSpPr>
              <a:spLocks/>
            </p:cNvSpPr>
            <p:nvPr/>
          </p:nvSpPr>
          <p:spPr bwMode="auto">
            <a:xfrm>
              <a:off x="9551988" y="1616442"/>
              <a:ext cx="111125" cy="141287"/>
            </a:xfrm>
            <a:custGeom>
              <a:avLst/>
              <a:gdLst>
                <a:gd name="T0" fmla="*/ 12 w 88"/>
                <a:gd name="T1" fmla="*/ 85 h 112"/>
                <a:gd name="T2" fmla="*/ 76 w 88"/>
                <a:gd name="T3" fmla="*/ 67 h 112"/>
                <a:gd name="T4" fmla="*/ 84 w 88"/>
                <a:gd name="T5" fmla="*/ 27 h 112"/>
                <a:gd name="T6" fmla="*/ 61 w 88"/>
                <a:gd name="T7" fmla="*/ 1 h 112"/>
                <a:gd name="T8" fmla="*/ 26 w 88"/>
                <a:gd name="T9" fmla="*/ 17 h 112"/>
                <a:gd name="T10" fmla="*/ 13 w 88"/>
                <a:gd name="T11" fmla="*/ 34 h 112"/>
                <a:gd name="T12" fmla="*/ 4 w 88"/>
                <a:gd name="T13" fmla="*/ 47 h 112"/>
                <a:gd name="T14" fmla="*/ 12 w 88"/>
                <a:gd name="T15" fmla="*/ 8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8" h="112">
                  <a:moveTo>
                    <a:pt x="12" y="85"/>
                  </a:moveTo>
                  <a:cubicBezTo>
                    <a:pt x="32" y="112"/>
                    <a:pt x="64" y="88"/>
                    <a:pt x="76" y="67"/>
                  </a:cubicBezTo>
                  <a:cubicBezTo>
                    <a:pt x="83" y="54"/>
                    <a:pt x="88" y="42"/>
                    <a:pt x="84" y="27"/>
                  </a:cubicBezTo>
                  <a:cubicBezTo>
                    <a:pt x="81" y="17"/>
                    <a:pt x="73" y="2"/>
                    <a:pt x="61" y="1"/>
                  </a:cubicBezTo>
                  <a:cubicBezTo>
                    <a:pt x="47" y="0"/>
                    <a:pt x="35" y="8"/>
                    <a:pt x="26" y="17"/>
                  </a:cubicBezTo>
                  <a:cubicBezTo>
                    <a:pt x="22" y="22"/>
                    <a:pt x="16" y="28"/>
                    <a:pt x="13" y="34"/>
                  </a:cubicBezTo>
                  <a:cubicBezTo>
                    <a:pt x="9" y="38"/>
                    <a:pt x="6" y="43"/>
                    <a:pt x="4" y="47"/>
                  </a:cubicBezTo>
                  <a:cubicBezTo>
                    <a:pt x="0" y="61"/>
                    <a:pt x="3" y="74"/>
                    <a:pt x="12" y="85"/>
                  </a:cubicBezTo>
                </a:path>
              </a:pathLst>
            </a:custGeom>
            <a:solidFill>
              <a:srgbClr val="EFCA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13"/>
            <p:cNvSpPr>
              <a:spLocks/>
            </p:cNvSpPr>
            <p:nvPr/>
          </p:nvSpPr>
          <p:spPr bwMode="auto">
            <a:xfrm>
              <a:off x="9548813" y="1646604"/>
              <a:ext cx="85725" cy="50800"/>
            </a:xfrm>
            <a:custGeom>
              <a:avLst/>
              <a:gdLst>
                <a:gd name="T0" fmla="*/ 1 w 68"/>
                <a:gd name="T1" fmla="*/ 34 h 40"/>
                <a:gd name="T2" fmla="*/ 66 w 68"/>
                <a:gd name="T3" fmla="*/ 17 h 40"/>
                <a:gd name="T4" fmla="*/ 64 w 68"/>
                <a:gd name="T5" fmla="*/ 20 h 40"/>
                <a:gd name="T6" fmla="*/ 30 w 68"/>
                <a:gd name="T7" fmla="*/ 19 h 40"/>
                <a:gd name="T8" fmla="*/ 7 w 68"/>
                <a:gd name="T9" fmla="*/ 38 h 40"/>
                <a:gd name="T10" fmla="*/ 1 w 68"/>
                <a:gd name="T11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40">
                  <a:moveTo>
                    <a:pt x="1" y="34"/>
                  </a:moveTo>
                  <a:cubicBezTo>
                    <a:pt x="11" y="10"/>
                    <a:pt x="46" y="0"/>
                    <a:pt x="66" y="17"/>
                  </a:cubicBezTo>
                  <a:cubicBezTo>
                    <a:pt x="68" y="18"/>
                    <a:pt x="66" y="20"/>
                    <a:pt x="64" y="20"/>
                  </a:cubicBezTo>
                  <a:cubicBezTo>
                    <a:pt x="51" y="16"/>
                    <a:pt x="43" y="13"/>
                    <a:pt x="30" y="19"/>
                  </a:cubicBezTo>
                  <a:cubicBezTo>
                    <a:pt x="19" y="23"/>
                    <a:pt x="14" y="29"/>
                    <a:pt x="7" y="38"/>
                  </a:cubicBezTo>
                  <a:cubicBezTo>
                    <a:pt x="4" y="40"/>
                    <a:pt x="0" y="38"/>
                    <a:pt x="1" y="34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14"/>
            <p:cNvSpPr>
              <a:spLocks/>
            </p:cNvSpPr>
            <p:nvPr/>
          </p:nvSpPr>
          <p:spPr bwMode="auto">
            <a:xfrm>
              <a:off x="8701088" y="1514842"/>
              <a:ext cx="92075" cy="71437"/>
            </a:xfrm>
            <a:custGeom>
              <a:avLst/>
              <a:gdLst>
                <a:gd name="T0" fmla="*/ 2 w 72"/>
                <a:gd name="T1" fmla="*/ 2 h 56"/>
                <a:gd name="T2" fmla="*/ 40 w 72"/>
                <a:gd name="T3" fmla="*/ 11 h 56"/>
                <a:gd name="T4" fmla="*/ 70 w 72"/>
                <a:gd name="T5" fmla="*/ 49 h 56"/>
                <a:gd name="T6" fmla="*/ 65 w 72"/>
                <a:gd name="T7" fmla="*/ 53 h 56"/>
                <a:gd name="T8" fmla="*/ 36 w 72"/>
                <a:gd name="T9" fmla="*/ 17 h 56"/>
                <a:gd name="T10" fmla="*/ 11 w 72"/>
                <a:gd name="T11" fmla="*/ 7 h 56"/>
                <a:gd name="T12" fmla="*/ 1 w 72"/>
                <a:gd name="T13" fmla="*/ 5 h 56"/>
                <a:gd name="T14" fmla="*/ 2 w 72"/>
                <a:gd name="T15" fmla="*/ 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56">
                  <a:moveTo>
                    <a:pt x="2" y="2"/>
                  </a:moveTo>
                  <a:cubicBezTo>
                    <a:pt x="16" y="0"/>
                    <a:pt x="27" y="3"/>
                    <a:pt x="40" y="11"/>
                  </a:cubicBezTo>
                  <a:cubicBezTo>
                    <a:pt x="53" y="19"/>
                    <a:pt x="64" y="35"/>
                    <a:pt x="70" y="49"/>
                  </a:cubicBezTo>
                  <a:cubicBezTo>
                    <a:pt x="72" y="53"/>
                    <a:pt x="67" y="56"/>
                    <a:pt x="65" y="53"/>
                  </a:cubicBezTo>
                  <a:cubicBezTo>
                    <a:pt x="56" y="40"/>
                    <a:pt x="49" y="27"/>
                    <a:pt x="36" y="17"/>
                  </a:cubicBezTo>
                  <a:cubicBezTo>
                    <a:pt x="29" y="12"/>
                    <a:pt x="20" y="9"/>
                    <a:pt x="11" y="7"/>
                  </a:cubicBezTo>
                  <a:cubicBezTo>
                    <a:pt x="7" y="6"/>
                    <a:pt x="4" y="7"/>
                    <a:pt x="1" y="5"/>
                  </a:cubicBezTo>
                  <a:cubicBezTo>
                    <a:pt x="0" y="4"/>
                    <a:pt x="0" y="2"/>
                    <a:pt x="2" y="2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15"/>
            <p:cNvSpPr>
              <a:spLocks/>
            </p:cNvSpPr>
            <p:nvPr/>
          </p:nvSpPr>
          <p:spPr bwMode="auto">
            <a:xfrm>
              <a:off x="8678863" y="1168767"/>
              <a:ext cx="981075" cy="806450"/>
            </a:xfrm>
            <a:custGeom>
              <a:avLst/>
              <a:gdLst>
                <a:gd name="T0" fmla="*/ 112 w 775"/>
                <a:gd name="T1" fmla="*/ 59 h 636"/>
                <a:gd name="T2" fmla="*/ 123 w 775"/>
                <a:gd name="T3" fmla="*/ 161 h 636"/>
                <a:gd name="T4" fmla="*/ 291 w 775"/>
                <a:gd name="T5" fmla="*/ 0 h 636"/>
                <a:gd name="T6" fmla="*/ 357 w 775"/>
                <a:gd name="T7" fmla="*/ 90 h 636"/>
                <a:gd name="T8" fmla="*/ 368 w 775"/>
                <a:gd name="T9" fmla="*/ 22 h 636"/>
                <a:gd name="T10" fmla="*/ 513 w 775"/>
                <a:gd name="T11" fmla="*/ 132 h 636"/>
                <a:gd name="T12" fmla="*/ 481 w 775"/>
                <a:gd name="T13" fmla="*/ 54 h 636"/>
                <a:gd name="T14" fmla="*/ 708 w 775"/>
                <a:gd name="T15" fmla="*/ 213 h 636"/>
                <a:gd name="T16" fmla="*/ 713 w 775"/>
                <a:gd name="T17" fmla="*/ 157 h 636"/>
                <a:gd name="T18" fmla="*/ 647 w 775"/>
                <a:gd name="T19" fmla="*/ 522 h 636"/>
                <a:gd name="T20" fmla="*/ 355 w 775"/>
                <a:gd name="T21" fmla="*/ 623 h 636"/>
                <a:gd name="T22" fmla="*/ 92 w 775"/>
                <a:gd name="T23" fmla="*/ 441 h 636"/>
                <a:gd name="T24" fmla="*/ 112 w 775"/>
                <a:gd name="T25" fmla="*/ 59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5" h="636">
                  <a:moveTo>
                    <a:pt x="112" y="59"/>
                  </a:moveTo>
                  <a:cubicBezTo>
                    <a:pt x="111" y="75"/>
                    <a:pt x="123" y="161"/>
                    <a:pt x="123" y="161"/>
                  </a:cubicBezTo>
                  <a:cubicBezTo>
                    <a:pt x="154" y="147"/>
                    <a:pt x="291" y="0"/>
                    <a:pt x="291" y="0"/>
                  </a:cubicBezTo>
                  <a:cubicBezTo>
                    <a:pt x="357" y="90"/>
                    <a:pt x="357" y="90"/>
                    <a:pt x="357" y="90"/>
                  </a:cubicBezTo>
                  <a:cubicBezTo>
                    <a:pt x="368" y="22"/>
                    <a:pt x="368" y="22"/>
                    <a:pt x="368" y="2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481" y="54"/>
                    <a:pt x="481" y="54"/>
                    <a:pt x="481" y="54"/>
                  </a:cubicBezTo>
                  <a:cubicBezTo>
                    <a:pt x="548" y="91"/>
                    <a:pt x="708" y="213"/>
                    <a:pt x="708" y="213"/>
                  </a:cubicBezTo>
                  <a:cubicBezTo>
                    <a:pt x="713" y="157"/>
                    <a:pt x="713" y="157"/>
                    <a:pt x="713" y="157"/>
                  </a:cubicBezTo>
                  <a:cubicBezTo>
                    <a:pt x="775" y="376"/>
                    <a:pt x="647" y="522"/>
                    <a:pt x="647" y="522"/>
                  </a:cubicBezTo>
                  <a:cubicBezTo>
                    <a:pt x="647" y="522"/>
                    <a:pt x="537" y="636"/>
                    <a:pt x="355" y="623"/>
                  </a:cubicBezTo>
                  <a:cubicBezTo>
                    <a:pt x="172" y="610"/>
                    <a:pt x="92" y="441"/>
                    <a:pt x="92" y="441"/>
                  </a:cubicBezTo>
                  <a:cubicBezTo>
                    <a:pt x="0" y="248"/>
                    <a:pt x="112" y="59"/>
                    <a:pt x="112" y="59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16"/>
            <p:cNvSpPr>
              <a:spLocks/>
            </p:cNvSpPr>
            <p:nvPr/>
          </p:nvSpPr>
          <p:spPr bwMode="auto">
            <a:xfrm>
              <a:off x="9064625" y="1506904"/>
              <a:ext cx="44450" cy="74612"/>
            </a:xfrm>
            <a:custGeom>
              <a:avLst/>
              <a:gdLst>
                <a:gd name="T0" fmla="*/ 3 w 36"/>
                <a:gd name="T1" fmla="*/ 26 h 59"/>
                <a:gd name="T2" fmla="*/ 13 w 36"/>
                <a:gd name="T3" fmla="*/ 57 h 59"/>
                <a:gd name="T4" fmla="*/ 33 w 36"/>
                <a:gd name="T5" fmla="*/ 32 h 59"/>
                <a:gd name="T6" fmla="*/ 23 w 36"/>
                <a:gd name="T7" fmla="*/ 1 h 59"/>
                <a:gd name="T8" fmla="*/ 3 w 36"/>
                <a:gd name="T9" fmla="*/ 2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59">
                  <a:moveTo>
                    <a:pt x="3" y="26"/>
                  </a:moveTo>
                  <a:cubicBezTo>
                    <a:pt x="0" y="42"/>
                    <a:pt x="5" y="56"/>
                    <a:pt x="13" y="57"/>
                  </a:cubicBezTo>
                  <a:cubicBezTo>
                    <a:pt x="21" y="59"/>
                    <a:pt x="30" y="47"/>
                    <a:pt x="33" y="32"/>
                  </a:cubicBezTo>
                  <a:cubicBezTo>
                    <a:pt x="36" y="16"/>
                    <a:pt x="31" y="2"/>
                    <a:pt x="23" y="1"/>
                  </a:cubicBezTo>
                  <a:cubicBezTo>
                    <a:pt x="15" y="0"/>
                    <a:pt x="6" y="11"/>
                    <a:pt x="3" y="26"/>
                  </a:cubicBezTo>
                  <a:close/>
                </a:path>
              </a:pathLst>
            </a:custGeom>
            <a:solidFill>
              <a:srgbClr val="3D1A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17"/>
            <p:cNvSpPr>
              <a:spLocks/>
            </p:cNvSpPr>
            <p:nvPr/>
          </p:nvSpPr>
          <p:spPr bwMode="auto">
            <a:xfrm>
              <a:off x="9091613" y="1518017"/>
              <a:ext cx="12700" cy="22225"/>
            </a:xfrm>
            <a:custGeom>
              <a:avLst/>
              <a:gdLst>
                <a:gd name="T0" fmla="*/ 0 w 10"/>
                <a:gd name="T1" fmla="*/ 9 h 18"/>
                <a:gd name="T2" fmla="*/ 4 w 10"/>
                <a:gd name="T3" fmla="*/ 18 h 18"/>
                <a:gd name="T4" fmla="*/ 10 w 10"/>
                <a:gd name="T5" fmla="*/ 10 h 18"/>
                <a:gd name="T6" fmla="*/ 6 w 10"/>
                <a:gd name="T7" fmla="*/ 1 h 18"/>
                <a:gd name="T8" fmla="*/ 0 w 10"/>
                <a:gd name="T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8">
                  <a:moveTo>
                    <a:pt x="0" y="9"/>
                  </a:moveTo>
                  <a:cubicBezTo>
                    <a:pt x="0" y="13"/>
                    <a:pt x="2" y="18"/>
                    <a:pt x="4" y="18"/>
                  </a:cubicBezTo>
                  <a:cubicBezTo>
                    <a:pt x="7" y="18"/>
                    <a:pt x="9" y="14"/>
                    <a:pt x="10" y="10"/>
                  </a:cubicBezTo>
                  <a:cubicBezTo>
                    <a:pt x="10" y="5"/>
                    <a:pt x="8" y="1"/>
                    <a:pt x="6" y="1"/>
                  </a:cubicBezTo>
                  <a:cubicBezTo>
                    <a:pt x="3" y="0"/>
                    <a:pt x="1" y="4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18"/>
            <p:cNvSpPr>
              <a:spLocks/>
            </p:cNvSpPr>
            <p:nvPr/>
          </p:nvSpPr>
          <p:spPr bwMode="auto">
            <a:xfrm>
              <a:off x="9350375" y="1570404"/>
              <a:ext cx="46038" cy="74612"/>
            </a:xfrm>
            <a:custGeom>
              <a:avLst/>
              <a:gdLst>
                <a:gd name="T0" fmla="*/ 2 w 36"/>
                <a:gd name="T1" fmla="*/ 27 h 59"/>
                <a:gd name="T2" fmla="*/ 13 w 36"/>
                <a:gd name="T3" fmla="*/ 58 h 59"/>
                <a:gd name="T4" fmla="*/ 33 w 36"/>
                <a:gd name="T5" fmla="*/ 33 h 59"/>
                <a:gd name="T6" fmla="*/ 23 w 36"/>
                <a:gd name="T7" fmla="*/ 2 h 59"/>
                <a:gd name="T8" fmla="*/ 2 w 36"/>
                <a:gd name="T9" fmla="*/ 2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59">
                  <a:moveTo>
                    <a:pt x="2" y="27"/>
                  </a:moveTo>
                  <a:cubicBezTo>
                    <a:pt x="0" y="43"/>
                    <a:pt x="4" y="57"/>
                    <a:pt x="13" y="58"/>
                  </a:cubicBezTo>
                  <a:cubicBezTo>
                    <a:pt x="21" y="59"/>
                    <a:pt x="30" y="48"/>
                    <a:pt x="33" y="33"/>
                  </a:cubicBezTo>
                  <a:cubicBezTo>
                    <a:pt x="36" y="17"/>
                    <a:pt x="31" y="3"/>
                    <a:pt x="23" y="2"/>
                  </a:cubicBezTo>
                  <a:cubicBezTo>
                    <a:pt x="14" y="0"/>
                    <a:pt x="5" y="12"/>
                    <a:pt x="2" y="27"/>
                  </a:cubicBezTo>
                  <a:close/>
                </a:path>
              </a:pathLst>
            </a:custGeom>
            <a:solidFill>
              <a:srgbClr val="3D1A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9"/>
            <p:cNvSpPr>
              <a:spLocks/>
            </p:cNvSpPr>
            <p:nvPr/>
          </p:nvSpPr>
          <p:spPr bwMode="auto">
            <a:xfrm>
              <a:off x="9377363" y="1583104"/>
              <a:ext cx="12700" cy="23812"/>
            </a:xfrm>
            <a:custGeom>
              <a:avLst/>
              <a:gdLst>
                <a:gd name="T0" fmla="*/ 0 w 10"/>
                <a:gd name="T1" fmla="*/ 9 h 18"/>
                <a:gd name="T2" fmla="*/ 4 w 10"/>
                <a:gd name="T3" fmla="*/ 18 h 18"/>
                <a:gd name="T4" fmla="*/ 9 w 10"/>
                <a:gd name="T5" fmla="*/ 10 h 18"/>
                <a:gd name="T6" fmla="*/ 5 w 10"/>
                <a:gd name="T7" fmla="*/ 0 h 18"/>
                <a:gd name="T8" fmla="*/ 0 w 10"/>
                <a:gd name="T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8">
                  <a:moveTo>
                    <a:pt x="0" y="9"/>
                  </a:moveTo>
                  <a:cubicBezTo>
                    <a:pt x="0" y="13"/>
                    <a:pt x="1" y="17"/>
                    <a:pt x="4" y="18"/>
                  </a:cubicBezTo>
                  <a:cubicBezTo>
                    <a:pt x="6" y="18"/>
                    <a:pt x="9" y="14"/>
                    <a:pt x="9" y="10"/>
                  </a:cubicBezTo>
                  <a:cubicBezTo>
                    <a:pt x="10" y="5"/>
                    <a:pt x="8" y="1"/>
                    <a:pt x="5" y="0"/>
                  </a:cubicBezTo>
                  <a:cubicBezTo>
                    <a:pt x="3" y="0"/>
                    <a:pt x="0" y="4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120"/>
            <p:cNvSpPr>
              <a:spLocks/>
            </p:cNvSpPr>
            <p:nvPr/>
          </p:nvSpPr>
          <p:spPr bwMode="auto">
            <a:xfrm>
              <a:off x="9066213" y="1387842"/>
              <a:ext cx="69850" cy="47625"/>
            </a:xfrm>
            <a:custGeom>
              <a:avLst/>
              <a:gdLst>
                <a:gd name="T0" fmla="*/ 33 w 55"/>
                <a:gd name="T1" fmla="*/ 4 h 37"/>
                <a:gd name="T2" fmla="*/ 49 w 55"/>
                <a:gd name="T3" fmla="*/ 16 h 37"/>
                <a:gd name="T4" fmla="*/ 54 w 55"/>
                <a:gd name="T5" fmla="*/ 34 h 37"/>
                <a:gd name="T6" fmla="*/ 50 w 55"/>
                <a:gd name="T7" fmla="*/ 36 h 37"/>
                <a:gd name="T8" fmla="*/ 47 w 55"/>
                <a:gd name="T9" fmla="*/ 32 h 37"/>
                <a:gd name="T10" fmla="*/ 38 w 55"/>
                <a:gd name="T11" fmla="*/ 20 h 37"/>
                <a:gd name="T12" fmla="*/ 21 w 55"/>
                <a:gd name="T13" fmla="*/ 19 h 37"/>
                <a:gd name="T14" fmla="*/ 12 w 55"/>
                <a:gd name="T15" fmla="*/ 30 h 37"/>
                <a:gd name="T16" fmla="*/ 1 w 55"/>
                <a:gd name="T17" fmla="*/ 25 h 37"/>
                <a:gd name="T18" fmla="*/ 33 w 55"/>
                <a:gd name="T19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37">
                  <a:moveTo>
                    <a:pt x="33" y="4"/>
                  </a:moveTo>
                  <a:cubicBezTo>
                    <a:pt x="40" y="6"/>
                    <a:pt x="45" y="10"/>
                    <a:pt x="49" y="16"/>
                  </a:cubicBezTo>
                  <a:cubicBezTo>
                    <a:pt x="54" y="22"/>
                    <a:pt x="54" y="27"/>
                    <a:pt x="54" y="34"/>
                  </a:cubicBezTo>
                  <a:cubicBezTo>
                    <a:pt x="55" y="36"/>
                    <a:pt x="52" y="37"/>
                    <a:pt x="50" y="36"/>
                  </a:cubicBezTo>
                  <a:cubicBezTo>
                    <a:pt x="48" y="35"/>
                    <a:pt x="48" y="34"/>
                    <a:pt x="47" y="32"/>
                  </a:cubicBezTo>
                  <a:cubicBezTo>
                    <a:pt x="45" y="27"/>
                    <a:pt x="42" y="23"/>
                    <a:pt x="38" y="20"/>
                  </a:cubicBezTo>
                  <a:cubicBezTo>
                    <a:pt x="33" y="16"/>
                    <a:pt x="25" y="15"/>
                    <a:pt x="21" y="19"/>
                  </a:cubicBezTo>
                  <a:cubicBezTo>
                    <a:pt x="17" y="22"/>
                    <a:pt x="15" y="27"/>
                    <a:pt x="12" y="30"/>
                  </a:cubicBezTo>
                  <a:cubicBezTo>
                    <a:pt x="8" y="35"/>
                    <a:pt x="0" y="31"/>
                    <a:pt x="1" y="25"/>
                  </a:cubicBezTo>
                  <a:cubicBezTo>
                    <a:pt x="4" y="10"/>
                    <a:pt x="18" y="0"/>
                    <a:pt x="33" y="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21"/>
            <p:cNvSpPr>
              <a:spLocks/>
            </p:cNvSpPr>
            <p:nvPr/>
          </p:nvSpPr>
          <p:spPr bwMode="auto">
            <a:xfrm>
              <a:off x="9394825" y="1475154"/>
              <a:ext cx="68263" cy="49212"/>
            </a:xfrm>
            <a:custGeom>
              <a:avLst/>
              <a:gdLst>
                <a:gd name="T0" fmla="*/ 32 w 54"/>
                <a:gd name="T1" fmla="*/ 3 h 39"/>
                <a:gd name="T2" fmla="*/ 53 w 54"/>
                <a:gd name="T3" fmla="*/ 36 h 39"/>
                <a:gd name="T4" fmla="*/ 46 w 54"/>
                <a:gd name="T5" fmla="*/ 37 h 39"/>
                <a:gd name="T6" fmla="*/ 30 w 54"/>
                <a:gd name="T7" fmla="*/ 16 h 39"/>
                <a:gd name="T8" fmla="*/ 10 w 54"/>
                <a:gd name="T9" fmla="*/ 25 h 39"/>
                <a:gd name="T10" fmla="*/ 1 w 54"/>
                <a:gd name="T11" fmla="*/ 19 h 39"/>
                <a:gd name="T12" fmla="*/ 32 w 54"/>
                <a:gd name="T13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39">
                  <a:moveTo>
                    <a:pt x="32" y="3"/>
                  </a:moveTo>
                  <a:cubicBezTo>
                    <a:pt x="46" y="7"/>
                    <a:pt x="54" y="22"/>
                    <a:pt x="53" y="36"/>
                  </a:cubicBezTo>
                  <a:cubicBezTo>
                    <a:pt x="53" y="39"/>
                    <a:pt x="48" y="39"/>
                    <a:pt x="46" y="37"/>
                  </a:cubicBezTo>
                  <a:cubicBezTo>
                    <a:pt x="43" y="28"/>
                    <a:pt x="40" y="18"/>
                    <a:pt x="30" y="16"/>
                  </a:cubicBezTo>
                  <a:cubicBezTo>
                    <a:pt x="21" y="14"/>
                    <a:pt x="16" y="20"/>
                    <a:pt x="10" y="25"/>
                  </a:cubicBezTo>
                  <a:cubicBezTo>
                    <a:pt x="7" y="28"/>
                    <a:pt x="0" y="24"/>
                    <a:pt x="1" y="19"/>
                  </a:cubicBezTo>
                  <a:cubicBezTo>
                    <a:pt x="4" y="6"/>
                    <a:pt x="20" y="0"/>
                    <a:pt x="32" y="3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22"/>
            <p:cNvSpPr>
              <a:spLocks/>
            </p:cNvSpPr>
            <p:nvPr/>
          </p:nvSpPr>
          <p:spPr bwMode="auto">
            <a:xfrm>
              <a:off x="9190038" y="1622792"/>
              <a:ext cx="90488" cy="69850"/>
            </a:xfrm>
            <a:custGeom>
              <a:avLst/>
              <a:gdLst>
                <a:gd name="T0" fmla="*/ 45 w 72"/>
                <a:gd name="T1" fmla="*/ 17 h 55"/>
                <a:gd name="T2" fmla="*/ 57 w 72"/>
                <a:gd name="T3" fmla="*/ 41 h 55"/>
                <a:gd name="T4" fmla="*/ 43 w 72"/>
                <a:gd name="T5" fmla="*/ 55 h 55"/>
                <a:gd name="T6" fmla="*/ 43 w 72"/>
                <a:gd name="T7" fmla="*/ 54 h 55"/>
                <a:gd name="T8" fmla="*/ 9 w 72"/>
                <a:gd name="T9" fmla="*/ 30 h 55"/>
                <a:gd name="T10" fmla="*/ 4 w 72"/>
                <a:gd name="T11" fmla="*/ 34 h 55"/>
                <a:gd name="T12" fmla="*/ 4 w 72"/>
                <a:gd name="T13" fmla="*/ 34 h 55"/>
                <a:gd name="T14" fmla="*/ 0 w 72"/>
                <a:gd name="T15" fmla="*/ 29 h 55"/>
                <a:gd name="T16" fmla="*/ 45 w 72"/>
                <a:gd name="T17" fmla="*/ 1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55">
                  <a:moveTo>
                    <a:pt x="45" y="17"/>
                  </a:moveTo>
                  <a:cubicBezTo>
                    <a:pt x="54" y="23"/>
                    <a:pt x="58" y="30"/>
                    <a:pt x="57" y="41"/>
                  </a:cubicBezTo>
                  <a:cubicBezTo>
                    <a:pt x="56" y="48"/>
                    <a:pt x="51" y="54"/>
                    <a:pt x="43" y="55"/>
                  </a:cubicBezTo>
                  <a:cubicBezTo>
                    <a:pt x="42" y="55"/>
                    <a:pt x="42" y="54"/>
                    <a:pt x="43" y="54"/>
                  </a:cubicBezTo>
                  <a:cubicBezTo>
                    <a:pt x="72" y="34"/>
                    <a:pt x="16" y="0"/>
                    <a:pt x="9" y="30"/>
                  </a:cubicBezTo>
                  <a:cubicBezTo>
                    <a:pt x="9" y="32"/>
                    <a:pt x="7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1" y="34"/>
                    <a:pt x="0" y="31"/>
                    <a:pt x="0" y="29"/>
                  </a:cubicBezTo>
                  <a:cubicBezTo>
                    <a:pt x="3" y="7"/>
                    <a:pt x="30" y="6"/>
                    <a:pt x="45" y="17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23"/>
            <p:cNvSpPr>
              <a:spLocks/>
            </p:cNvSpPr>
            <p:nvPr/>
          </p:nvSpPr>
          <p:spPr bwMode="auto">
            <a:xfrm>
              <a:off x="9063038" y="1756142"/>
              <a:ext cx="192088" cy="125412"/>
            </a:xfrm>
            <a:custGeom>
              <a:avLst/>
              <a:gdLst>
                <a:gd name="T0" fmla="*/ 6 w 152"/>
                <a:gd name="T1" fmla="*/ 3 h 99"/>
                <a:gd name="T2" fmla="*/ 17 w 152"/>
                <a:gd name="T3" fmla="*/ 55 h 99"/>
                <a:gd name="T4" fmla="*/ 67 w 152"/>
                <a:gd name="T5" fmla="*/ 89 h 99"/>
                <a:gd name="T6" fmla="*/ 150 w 152"/>
                <a:gd name="T7" fmla="*/ 32 h 99"/>
                <a:gd name="T8" fmla="*/ 151 w 152"/>
                <a:gd name="T9" fmla="*/ 33 h 99"/>
                <a:gd name="T10" fmla="*/ 117 w 152"/>
                <a:gd name="T11" fmla="*/ 82 h 99"/>
                <a:gd name="T12" fmla="*/ 60 w 152"/>
                <a:gd name="T13" fmla="*/ 98 h 99"/>
                <a:gd name="T14" fmla="*/ 12 w 152"/>
                <a:gd name="T15" fmla="*/ 64 h 99"/>
                <a:gd name="T16" fmla="*/ 3 w 152"/>
                <a:gd name="T17" fmla="*/ 2 h 99"/>
                <a:gd name="T18" fmla="*/ 6 w 152"/>
                <a:gd name="T19" fmla="*/ 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99">
                  <a:moveTo>
                    <a:pt x="6" y="3"/>
                  </a:moveTo>
                  <a:cubicBezTo>
                    <a:pt x="5" y="21"/>
                    <a:pt x="9" y="38"/>
                    <a:pt x="17" y="55"/>
                  </a:cubicBezTo>
                  <a:cubicBezTo>
                    <a:pt x="26" y="72"/>
                    <a:pt x="47" y="89"/>
                    <a:pt x="67" y="89"/>
                  </a:cubicBezTo>
                  <a:cubicBezTo>
                    <a:pt x="105" y="89"/>
                    <a:pt x="132" y="62"/>
                    <a:pt x="150" y="32"/>
                  </a:cubicBezTo>
                  <a:cubicBezTo>
                    <a:pt x="151" y="32"/>
                    <a:pt x="152" y="32"/>
                    <a:pt x="151" y="33"/>
                  </a:cubicBezTo>
                  <a:cubicBezTo>
                    <a:pt x="144" y="52"/>
                    <a:pt x="134" y="69"/>
                    <a:pt x="117" y="82"/>
                  </a:cubicBezTo>
                  <a:cubicBezTo>
                    <a:pt x="101" y="94"/>
                    <a:pt x="80" y="99"/>
                    <a:pt x="60" y="98"/>
                  </a:cubicBezTo>
                  <a:cubicBezTo>
                    <a:pt x="42" y="97"/>
                    <a:pt x="20" y="80"/>
                    <a:pt x="12" y="64"/>
                  </a:cubicBezTo>
                  <a:cubicBezTo>
                    <a:pt x="2" y="45"/>
                    <a:pt x="0" y="23"/>
                    <a:pt x="3" y="2"/>
                  </a:cubicBezTo>
                  <a:cubicBezTo>
                    <a:pt x="3" y="0"/>
                    <a:pt x="6" y="0"/>
                    <a:pt x="6" y="3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24"/>
            <p:cNvSpPr>
              <a:spLocks/>
            </p:cNvSpPr>
            <p:nvPr/>
          </p:nvSpPr>
          <p:spPr bwMode="auto">
            <a:xfrm>
              <a:off x="8894763" y="1606917"/>
              <a:ext cx="139700" cy="80962"/>
            </a:xfrm>
            <a:custGeom>
              <a:avLst/>
              <a:gdLst>
                <a:gd name="T0" fmla="*/ 5 w 111"/>
                <a:gd name="T1" fmla="*/ 13 h 63"/>
                <a:gd name="T2" fmla="*/ 48 w 111"/>
                <a:gd name="T3" fmla="*/ 53 h 63"/>
                <a:gd name="T4" fmla="*/ 107 w 111"/>
                <a:gd name="T5" fmla="*/ 51 h 63"/>
                <a:gd name="T6" fmla="*/ 64 w 111"/>
                <a:gd name="T7" fmla="*/ 10 h 63"/>
                <a:gd name="T8" fmla="*/ 5 w 111"/>
                <a:gd name="T9" fmla="*/ 1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63">
                  <a:moveTo>
                    <a:pt x="5" y="13"/>
                  </a:moveTo>
                  <a:cubicBezTo>
                    <a:pt x="0" y="24"/>
                    <a:pt x="20" y="42"/>
                    <a:pt x="48" y="53"/>
                  </a:cubicBezTo>
                  <a:cubicBezTo>
                    <a:pt x="76" y="63"/>
                    <a:pt x="102" y="62"/>
                    <a:pt x="107" y="51"/>
                  </a:cubicBezTo>
                  <a:cubicBezTo>
                    <a:pt x="111" y="39"/>
                    <a:pt x="92" y="21"/>
                    <a:pt x="64" y="10"/>
                  </a:cubicBezTo>
                  <a:cubicBezTo>
                    <a:pt x="35" y="0"/>
                    <a:pt x="9" y="1"/>
                    <a:pt x="5" y="13"/>
                  </a:cubicBezTo>
                </a:path>
              </a:pathLst>
            </a:custGeom>
            <a:solidFill>
              <a:srgbClr val="F9C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25"/>
            <p:cNvSpPr>
              <a:spLocks/>
            </p:cNvSpPr>
            <p:nvPr/>
          </p:nvSpPr>
          <p:spPr bwMode="auto">
            <a:xfrm>
              <a:off x="9351963" y="1722804"/>
              <a:ext cx="139700" cy="58737"/>
            </a:xfrm>
            <a:custGeom>
              <a:avLst/>
              <a:gdLst>
                <a:gd name="T0" fmla="*/ 0 w 110"/>
                <a:gd name="T1" fmla="*/ 25 h 47"/>
                <a:gd name="T2" fmla="*/ 55 w 110"/>
                <a:gd name="T3" fmla="*/ 46 h 47"/>
                <a:gd name="T4" fmla="*/ 109 w 110"/>
                <a:gd name="T5" fmla="*/ 22 h 47"/>
                <a:gd name="T6" fmla="*/ 54 w 110"/>
                <a:gd name="T7" fmla="*/ 1 h 47"/>
                <a:gd name="T8" fmla="*/ 0 w 110"/>
                <a:gd name="T9" fmla="*/ 2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47">
                  <a:moveTo>
                    <a:pt x="0" y="25"/>
                  </a:moveTo>
                  <a:cubicBezTo>
                    <a:pt x="1" y="38"/>
                    <a:pt x="25" y="47"/>
                    <a:pt x="55" y="46"/>
                  </a:cubicBezTo>
                  <a:cubicBezTo>
                    <a:pt x="86" y="45"/>
                    <a:pt x="110" y="35"/>
                    <a:pt x="109" y="22"/>
                  </a:cubicBezTo>
                  <a:cubicBezTo>
                    <a:pt x="109" y="10"/>
                    <a:pt x="84" y="0"/>
                    <a:pt x="54" y="1"/>
                  </a:cubicBezTo>
                  <a:cubicBezTo>
                    <a:pt x="24" y="2"/>
                    <a:pt x="0" y="13"/>
                    <a:pt x="0" y="25"/>
                  </a:cubicBezTo>
                </a:path>
              </a:pathLst>
            </a:custGeom>
            <a:solidFill>
              <a:srgbClr val="F9C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126"/>
            <p:cNvSpPr>
              <a:spLocks/>
            </p:cNvSpPr>
            <p:nvPr/>
          </p:nvSpPr>
          <p:spPr bwMode="auto">
            <a:xfrm>
              <a:off x="8689975" y="1568817"/>
              <a:ext cx="885825" cy="449262"/>
            </a:xfrm>
            <a:custGeom>
              <a:avLst/>
              <a:gdLst>
                <a:gd name="T0" fmla="*/ 699 w 699"/>
                <a:gd name="T1" fmla="*/ 161 h 354"/>
                <a:gd name="T2" fmla="*/ 319 w 699"/>
                <a:gd name="T3" fmla="*/ 304 h 354"/>
                <a:gd name="T4" fmla="*/ 0 w 699"/>
                <a:gd name="T5" fmla="*/ 16 h 354"/>
                <a:gd name="T6" fmla="*/ 39 w 699"/>
                <a:gd name="T7" fmla="*/ 0 h 354"/>
                <a:gd name="T8" fmla="*/ 85 w 699"/>
                <a:gd name="T9" fmla="*/ 110 h 354"/>
                <a:gd name="T10" fmla="*/ 329 w 699"/>
                <a:gd name="T11" fmla="*/ 276 h 354"/>
                <a:gd name="T12" fmla="*/ 684 w 699"/>
                <a:gd name="T13" fmla="*/ 130 h 354"/>
                <a:gd name="T14" fmla="*/ 699 w 699"/>
                <a:gd name="T15" fmla="*/ 161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9" h="354">
                  <a:moveTo>
                    <a:pt x="699" y="161"/>
                  </a:moveTo>
                  <a:cubicBezTo>
                    <a:pt x="699" y="161"/>
                    <a:pt x="580" y="354"/>
                    <a:pt x="319" y="304"/>
                  </a:cubicBezTo>
                  <a:cubicBezTo>
                    <a:pt x="58" y="254"/>
                    <a:pt x="0" y="16"/>
                    <a:pt x="0" y="16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52" y="58"/>
                    <a:pt x="85" y="110"/>
                  </a:cubicBezTo>
                  <a:cubicBezTo>
                    <a:pt x="130" y="182"/>
                    <a:pt x="227" y="259"/>
                    <a:pt x="329" y="276"/>
                  </a:cubicBezTo>
                  <a:cubicBezTo>
                    <a:pt x="494" y="304"/>
                    <a:pt x="620" y="251"/>
                    <a:pt x="684" y="130"/>
                  </a:cubicBezTo>
                  <a:cubicBezTo>
                    <a:pt x="699" y="161"/>
                    <a:pt x="699" y="161"/>
                    <a:pt x="699" y="161"/>
                  </a:cubicBezTo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127"/>
            <p:cNvSpPr>
              <a:spLocks/>
            </p:cNvSpPr>
            <p:nvPr/>
          </p:nvSpPr>
          <p:spPr bwMode="auto">
            <a:xfrm>
              <a:off x="8531225" y="746492"/>
              <a:ext cx="1370013" cy="1106487"/>
            </a:xfrm>
            <a:custGeom>
              <a:avLst/>
              <a:gdLst>
                <a:gd name="T0" fmla="*/ 763 w 1081"/>
                <a:gd name="T1" fmla="*/ 547 h 874"/>
                <a:gd name="T2" fmla="*/ 829 w 1081"/>
                <a:gd name="T3" fmla="*/ 617 h 874"/>
                <a:gd name="T4" fmla="*/ 793 w 1081"/>
                <a:gd name="T5" fmla="*/ 810 h 874"/>
                <a:gd name="T6" fmla="*/ 931 w 1081"/>
                <a:gd name="T7" fmla="*/ 825 h 874"/>
                <a:gd name="T8" fmla="*/ 930 w 1081"/>
                <a:gd name="T9" fmla="*/ 771 h 874"/>
                <a:gd name="T10" fmla="*/ 592 w 1081"/>
                <a:gd name="T11" fmla="*/ 103 h 874"/>
                <a:gd name="T12" fmla="*/ 53 w 1081"/>
                <a:gd name="T13" fmla="*/ 618 h 874"/>
                <a:gd name="T14" fmla="*/ 77 w 1081"/>
                <a:gd name="T15" fmla="*/ 686 h 874"/>
                <a:gd name="T16" fmla="*/ 180 w 1081"/>
                <a:gd name="T17" fmla="*/ 657 h 874"/>
                <a:gd name="T18" fmla="*/ 305 w 1081"/>
                <a:gd name="T19" fmla="*/ 465 h 874"/>
                <a:gd name="T20" fmla="*/ 763 w 1081"/>
                <a:gd name="T21" fmla="*/ 547 h 8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1" h="874">
                  <a:moveTo>
                    <a:pt x="763" y="547"/>
                  </a:moveTo>
                  <a:cubicBezTo>
                    <a:pt x="763" y="547"/>
                    <a:pt x="826" y="569"/>
                    <a:pt x="829" y="617"/>
                  </a:cubicBezTo>
                  <a:cubicBezTo>
                    <a:pt x="833" y="665"/>
                    <a:pt x="799" y="798"/>
                    <a:pt x="793" y="810"/>
                  </a:cubicBezTo>
                  <a:cubicBezTo>
                    <a:pt x="786" y="823"/>
                    <a:pt x="929" y="874"/>
                    <a:pt x="931" y="825"/>
                  </a:cubicBezTo>
                  <a:cubicBezTo>
                    <a:pt x="931" y="825"/>
                    <a:pt x="920" y="798"/>
                    <a:pt x="930" y="771"/>
                  </a:cubicBezTo>
                  <a:cubicBezTo>
                    <a:pt x="978" y="634"/>
                    <a:pt x="1081" y="210"/>
                    <a:pt x="592" y="103"/>
                  </a:cubicBezTo>
                  <a:cubicBezTo>
                    <a:pt x="126" y="0"/>
                    <a:pt x="32" y="502"/>
                    <a:pt x="53" y="618"/>
                  </a:cubicBezTo>
                  <a:cubicBezTo>
                    <a:pt x="53" y="618"/>
                    <a:pt x="0" y="665"/>
                    <a:pt x="77" y="686"/>
                  </a:cubicBezTo>
                  <a:cubicBezTo>
                    <a:pt x="118" y="697"/>
                    <a:pt x="165" y="712"/>
                    <a:pt x="180" y="657"/>
                  </a:cubicBezTo>
                  <a:cubicBezTo>
                    <a:pt x="196" y="603"/>
                    <a:pt x="201" y="482"/>
                    <a:pt x="305" y="465"/>
                  </a:cubicBezTo>
                  <a:cubicBezTo>
                    <a:pt x="409" y="448"/>
                    <a:pt x="763" y="547"/>
                    <a:pt x="763" y="547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128"/>
            <p:cNvSpPr>
              <a:spLocks noEditPoints="1"/>
            </p:cNvSpPr>
            <p:nvPr/>
          </p:nvSpPr>
          <p:spPr bwMode="auto">
            <a:xfrm>
              <a:off x="8599488" y="1529129"/>
              <a:ext cx="1111250" cy="261937"/>
            </a:xfrm>
            <a:custGeom>
              <a:avLst/>
              <a:gdLst>
                <a:gd name="T0" fmla="*/ 873 w 878"/>
                <a:gd name="T1" fmla="*/ 180 h 207"/>
                <a:gd name="T2" fmla="*/ 873 w 878"/>
                <a:gd name="T3" fmla="*/ 180 h 207"/>
                <a:gd name="T4" fmla="*/ 874 w 878"/>
                <a:gd name="T5" fmla="*/ 188 h 207"/>
                <a:gd name="T6" fmla="*/ 874 w 878"/>
                <a:gd name="T7" fmla="*/ 188 h 207"/>
                <a:gd name="T8" fmla="*/ 875 w 878"/>
                <a:gd name="T9" fmla="*/ 198 h 207"/>
                <a:gd name="T10" fmla="*/ 878 w 878"/>
                <a:gd name="T11" fmla="*/ 207 h 207"/>
                <a:gd name="T12" fmla="*/ 878 w 878"/>
                <a:gd name="T13" fmla="*/ 207 h 207"/>
                <a:gd name="T14" fmla="*/ 873 w 878"/>
                <a:gd name="T15" fmla="*/ 180 h 207"/>
                <a:gd name="T16" fmla="*/ 0 w 878"/>
                <a:gd name="T17" fmla="*/ 0 h 207"/>
                <a:gd name="T18" fmla="*/ 0 w 878"/>
                <a:gd name="T19" fmla="*/ 0 h 207"/>
                <a:gd name="T20" fmla="*/ 0 w 878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8" h="207">
                  <a:moveTo>
                    <a:pt x="873" y="180"/>
                  </a:moveTo>
                  <a:cubicBezTo>
                    <a:pt x="873" y="180"/>
                    <a:pt x="873" y="180"/>
                    <a:pt x="873" y="180"/>
                  </a:cubicBezTo>
                  <a:cubicBezTo>
                    <a:pt x="873" y="182"/>
                    <a:pt x="873" y="185"/>
                    <a:pt x="874" y="188"/>
                  </a:cubicBezTo>
                  <a:cubicBezTo>
                    <a:pt x="874" y="188"/>
                    <a:pt x="874" y="188"/>
                    <a:pt x="874" y="188"/>
                  </a:cubicBezTo>
                  <a:cubicBezTo>
                    <a:pt x="874" y="192"/>
                    <a:pt x="875" y="195"/>
                    <a:pt x="875" y="198"/>
                  </a:cubicBezTo>
                  <a:cubicBezTo>
                    <a:pt x="877" y="204"/>
                    <a:pt x="878" y="207"/>
                    <a:pt x="878" y="207"/>
                  </a:cubicBezTo>
                  <a:cubicBezTo>
                    <a:pt x="878" y="207"/>
                    <a:pt x="878" y="207"/>
                    <a:pt x="878" y="207"/>
                  </a:cubicBezTo>
                  <a:cubicBezTo>
                    <a:pt x="878" y="207"/>
                    <a:pt x="874" y="195"/>
                    <a:pt x="873" y="18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129"/>
            <p:cNvSpPr>
              <a:spLocks noEditPoints="1"/>
            </p:cNvSpPr>
            <p:nvPr/>
          </p:nvSpPr>
          <p:spPr bwMode="auto">
            <a:xfrm>
              <a:off x="8550275" y="952867"/>
              <a:ext cx="1160463" cy="838200"/>
            </a:xfrm>
            <a:custGeom>
              <a:avLst/>
              <a:gdLst>
                <a:gd name="T0" fmla="*/ 913 w 916"/>
                <a:gd name="T1" fmla="*/ 653 h 662"/>
                <a:gd name="T2" fmla="*/ 916 w 916"/>
                <a:gd name="T3" fmla="*/ 662 h 662"/>
                <a:gd name="T4" fmla="*/ 913 w 916"/>
                <a:gd name="T5" fmla="*/ 653 h 662"/>
                <a:gd name="T6" fmla="*/ 33 w 916"/>
                <a:gd name="T7" fmla="*/ 460 h 662"/>
                <a:gd name="T8" fmla="*/ 20 w 916"/>
                <a:gd name="T9" fmla="*/ 488 h 662"/>
                <a:gd name="T10" fmla="*/ 62 w 916"/>
                <a:gd name="T11" fmla="*/ 523 h 662"/>
                <a:gd name="T12" fmla="*/ 62 w 916"/>
                <a:gd name="T13" fmla="*/ 523 h 662"/>
                <a:gd name="T14" fmla="*/ 62 w 916"/>
                <a:gd name="T15" fmla="*/ 523 h 662"/>
                <a:gd name="T16" fmla="*/ 62 w 916"/>
                <a:gd name="T17" fmla="*/ 523 h 662"/>
                <a:gd name="T18" fmla="*/ 33 w 916"/>
                <a:gd name="T19" fmla="*/ 460 h 662"/>
                <a:gd name="T20" fmla="*/ 228 w 916"/>
                <a:gd name="T21" fmla="*/ 0 h 662"/>
                <a:gd name="T22" fmla="*/ 38 w 916"/>
                <a:gd name="T23" fmla="*/ 455 h 662"/>
                <a:gd name="T24" fmla="*/ 38 w 916"/>
                <a:gd name="T25" fmla="*/ 455 h 662"/>
                <a:gd name="T26" fmla="*/ 38 w 916"/>
                <a:gd name="T27" fmla="*/ 455 h 662"/>
                <a:gd name="T28" fmla="*/ 38 w 916"/>
                <a:gd name="T29" fmla="*/ 455 h 662"/>
                <a:gd name="T30" fmla="*/ 38 w 916"/>
                <a:gd name="T31" fmla="*/ 455 h 662"/>
                <a:gd name="T32" fmla="*/ 33 w 916"/>
                <a:gd name="T33" fmla="*/ 460 h 662"/>
                <a:gd name="T34" fmla="*/ 91 w 916"/>
                <a:gd name="T35" fmla="*/ 476 h 662"/>
                <a:gd name="T36" fmla="*/ 114 w 916"/>
                <a:gd name="T37" fmla="*/ 474 h 662"/>
                <a:gd name="T38" fmla="*/ 158 w 916"/>
                <a:gd name="T39" fmla="*/ 440 h 662"/>
                <a:gd name="T40" fmla="*/ 152 w 916"/>
                <a:gd name="T41" fmla="*/ 412 h 662"/>
                <a:gd name="T42" fmla="*/ 152 w 916"/>
                <a:gd name="T43" fmla="*/ 412 h 662"/>
                <a:gd name="T44" fmla="*/ 152 w 916"/>
                <a:gd name="T45" fmla="*/ 362 h 662"/>
                <a:gd name="T46" fmla="*/ 201 w 916"/>
                <a:gd name="T47" fmla="*/ 252 h 662"/>
                <a:gd name="T48" fmla="*/ 208 w 916"/>
                <a:gd name="T49" fmla="*/ 243 h 662"/>
                <a:gd name="T50" fmla="*/ 350 w 916"/>
                <a:gd name="T51" fmla="*/ 211 h 662"/>
                <a:gd name="T52" fmla="*/ 379 w 916"/>
                <a:gd name="T53" fmla="*/ 211 h 662"/>
                <a:gd name="T54" fmla="*/ 735 w 916"/>
                <a:gd name="T55" fmla="*/ 288 h 662"/>
                <a:gd name="T56" fmla="*/ 896 w 916"/>
                <a:gd name="T57" fmla="*/ 470 h 662"/>
                <a:gd name="T58" fmla="*/ 827 w 916"/>
                <a:gd name="T59" fmla="*/ 614 h 662"/>
                <a:gd name="T60" fmla="*/ 859 w 916"/>
                <a:gd name="T61" fmla="*/ 651 h 662"/>
                <a:gd name="T62" fmla="*/ 877 w 916"/>
                <a:gd name="T63" fmla="*/ 654 h 662"/>
                <a:gd name="T64" fmla="*/ 912 w 916"/>
                <a:gd name="T65" fmla="*/ 643 h 662"/>
                <a:gd name="T66" fmla="*/ 911 w 916"/>
                <a:gd name="T67" fmla="*/ 635 h 662"/>
                <a:gd name="T68" fmla="*/ 898 w 916"/>
                <a:gd name="T69" fmla="*/ 636 h 662"/>
                <a:gd name="T70" fmla="*/ 857 w 916"/>
                <a:gd name="T71" fmla="*/ 615 h 662"/>
                <a:gd name="T72" fmla="*/ 859 w 916"/>
                <a:gd name="T73" fmla="*/ 606 h 662"/>
                <a:gd name="T74" fmla="*/ 911 w 916"/>
                <a:gd name="T75" fmla="*/ 448 h 662"/>
                <a:gd name="T76" fmla="*/ 816 w 916"/>
                <a:gd name="T77" fmla="*/ 317 h 662"/>
                <a:gd name="T78" fmla="*/ 444 w 916"/>
                <a:gd name="T79" fmla="*/ 208 h 662"/>
                <a:gd name="T80" fmla="*/ 307 w 916"/>
                <a:gd name="T81" fmla="*/ 199 h 662"/>
                <a:gd name="T82" fmla="*/ 261 w 916"/>
                <a:gd name="T83" fmla="*/ 201 h 662"/>
                <a:gd name="T84" fmla="*/ 235 w 916"/>
                <a:gd name="T85" fmla="*/ 202 h 662"/>
                <a:gd name="T86" fmla="*/ 178 w 916"/>
                <a:gd name="T87" fmla="*/ 171 h 662"/>
                <a:gd name="T88" fmla="*/ 199 w 916"/>
                <a:gd name="T89" fmla="*/ 41 h 662"/>
                <a:gd name="T90" fmla="*/ 228 w 916"/>
                <a:gd name="T91" fmla="*/ 0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16" h="662">
                  <a:moveTo>
                    <a:pt x="913" y="653"/>
                  </a:moveTo>
                  <a:cubicBezTo>
                    <a:pt x="915" y="659"/>
                    <a:pt x="916" y="662"/>
                    <a:pt x="916" y="662"/>
                  </a:cubicBezTo>
                  <a:cubicBezTo>
                    <a:pt x="916" y="662"/>
                    <a:pt x="915" y="659"/>
                    <a:pt x="913" y="653"/>
                  </a:cubicBezTo>
                  <a:moveTo>
                    <a:pt x="33" y="460"/>
                  </a:moveTo>
                  <a:cubicBezTo>
                    <a:pt x="28" y="466"/>
                    <a:pt x="20" y="477"/>
                    <a:pt x="20" y="488"/>
                  </a:cubicBezTo>
                  <a:cubicBezTo>
                    <a:pt x="20" y="501"/>
                    <a:pt x="30" y="514"/>
                    <a:pt x="62" y="523"/>
                  </a:cubicBezTo>
                  <a:cubicBezTo>
                    <a:pt x="62" y="523"/>
                    <a:pt x="62" y="523"/>
                    <a:pt x="62" y="523"/>
                  </a:cubicBezTo>
                  <a:cubicBezTo>
                    <a:pt x="62" y="523"/>
                    <a:pt x="62" y="523"/>
                    <a:pt x="62" y="523"/>
                  </a:cubicBezTo>
                  <a:cubicBezTo>
                    <a:pt x="62" y="523"/>
                    <a:pt x="62" y="523"/>
                    <a:pt x="62" y="523"/>
                  </a:cubicBezTo>
                  <a:cubicBezTo>
                    <a:pt x="0" y="506"/>
                    <a:pt x="22" y="473"/>
                    <a:pt x="33" y="460"/>
                  </a:cubicBezTo>
                  <a:moveTo>
                    <a:pt x="228" y="0"/>
                  </a:moveTo>
                  <a:cubicBezTo>
                    <a:pt x="62" y="126"/>
                    <a:pt x="24" y="377"/>
                    <a:pt x="38" y="455"/>
                  </a:cubicBezTo>
                  <a:cubicBezTo>
                    <a:pt x="38" y="455"/>
                    <a:pt x="38" y="455"/>
                    <a:pt x="38" y="455"/>
                  </a:cubicBezTo>
                  <a:cubicBezTo>
                    <a:pt x="38" y="455"/>
                    <a:pt x="38" y="455"/>
                    <a:pt x="38" y="455"/>
                  </a:cubicBezTo>
                  <a:cubicBezTo>
                    <a:pt x="38" y="455"/>
                    <a:pt x="38" y="455"/>
                    <a:pt x="38" y="455"/>
                  </a:cubicBezTo>
                  <a:cubicBezTo>
                    <a:pt x="38" y="455"/>
                    <a:pt x="38" y="455"/>
                    <a:pt x="38" y="455"/>
                  </a:cubicBezTo>
                  <a:cubicBezTo>
                    <a:pt x="38" y="455"/>
                    <a:pt x="36" y="457"/>
                    <a:pt x="33" y="460"/>
                  </a:cubicBezTo>
                  <a:cubicBezTo>
                    <a:pt x="49" y="471"/>
                    <a:pt x="71" y="476"/>
                    <a:pt x="91" y="476"/>
                  </a:cubicBezTo>
                  <a:cubicBezTo>
                    <a:pt x="99" y="476"/>
                    <a:pt x="107" y="475"/>
                    <a:pt x="114" y="474"/>
                  </a:cubicBezTo>
                  <a:cubicBezTo>
                    <a:pt x="137" y="469"/>
                    <a:pt x="150" y="456"/>
                    <a:pt x="158" y="440"/>
                  </a:cubicBezTo>
                  <a:cubicBezTo>
                    <a:pt x="155" y="431"/>
                    <a:pt x="153" y="422"/>
                    <a:pt x="152" y="412"/>
                  </a:cubicBezTo>
                  <a:cubicBezTo>
                    <a:pt x="152" y="412"/>
                    <a:pt x="152" y="412"/>
                    <a:pt x="152" y="412"/>
                  </a:cubicBezTo>
                  <a:cubicBezTo>
                    <a:pt x="150" y="396"/>
                    <a:pt x="150" y="379"/>
                    <a:pt x="152" y="362"/>
                  </a:cubicBezTo>
                  <a:cubicBezTo>
                    <a:pt x="157" y="321"/>
                    <a:pt x="174" y="282"/>
                    <a:pt x="201" y="252"/>
                  </a:cubicBezTo>
                  <a:cubicBezTo>
                    <a:pt x="203" y="249"/>
                    <a:pt x="205" y="246"/>
                    <a:pt x="208" y="243"/>
                  </a:cubicBezTo>
                  <a:cubicBezTo>
                    <a:pt x="220" y="228"/>
                    <a:pt x="248" y="211"/>
                    <a:pt x="350" y="211"/>
                  </a:cubicBezTo>
                  <a:cubicBezTo>
                    <a:pt x="359" y="211"/>
                    <a:pt x="369" y="211"/>
                    <a:pt x="379" y="211"/>
                  </a:cubicBezTo>
                  <a:cubicBezTo>
                    <a:pt x="533" y="215"/>
                    <a:pt x="719" y="282"/>
                    <a:pt x="735" y="288"/>
                  </a:cubicBezTo>
                  <a:cubicBezTo>
                    <a:pt x="750" y="293"/>
                    <a:pt x="912" y="347"/>
                    <a:pt x="896" y="470"/>
                  </a:cubicBezTo>
                  <a:cubicBezTo>
                    <a:pt x="890" y="521"/>
                    <a:pt x="864" y="574"/>
                    <a:pt x="827" y="614"/>
                  </a:cubicBezTo>
                  <a:cubicBezTo>
                    <a:pt x="830" y="631"/>
                    <a:pt x="839" y="646"/>
                    <a:pt x="859" y="651"/>
                  </a:cubicBezTo>
                  <a:cubicBezTo>
                    <a:pt x="865" y="653"/>
                    <a:pt x="871" y="654"/>
                    <a:pt x="877" y="654"/>
                  </a:cubicBezTo>
                  <a:cubicBezTo>
                    <a:pt x="890" y="654"/>
                    <a:pt x="902" y="650"/>
                    <a:pt x="912" y="643"/>
                  </a:cubicBezTo>
                  <a:cubicBezTo>
                    <a:pt x="911" y="640"/>
                    <a:pt x="911" y="637"/>
                    <a:pt x="911" y="635"/>
                  </a:cubicBezTo>
                  <a:cubicBezTo>
                    <a:pt x="907" y="635"/>
                    <a:pt x="902" y="636"/>
                    <a:pt x="898" y="636"/>
                  </a:cubicBezTo>
                  <a:cubicBezTo>
                    <a:pt x="881" y="636"/>
                    <a:pt x="866" y="630"/>
                    <a:pt x="857" y="615"/>
                  </a:cubicBezTo>
                  <a:cubicBezTo>
                    <a:pt x="855" y="612"/>
                    <a:pt x="856" y="608"/>
                    <a:pt x="859" y="606"/>
                  </a:cubicBezTo>
                  <a:cubicBezTo>
                    <a:pt x="899" y="579"/>
                    <a:pt x="911" y="491"/>
                    <a:pt x="911" y="448"/>
                  </a:cubicBezTo>
                  <a:cubicBezTo>
                    <a:pt x="911" y="386"/>
                    <a:pt x="866" y="346"/>
                    <a:pt x="816" y="317"/>
                  </a:cubicBezTo>
                  <a:cubicBezTo>
                    <a:pt x="705" y="254"/>
                    <a:pt x="569" y="222"/>
                    <a:pt x="444" y="208"/>
                  </a:cubicBezTo>
                  <a:cubicBezTo>
                    <a:pt x="399" y="203"/>
                    <a:pt x="353" y="199"/>
                    <a:pt x="307" y="199"/>
                  </a:cubicBezTo>
                  <a:cubicBezTo>
                    <a:pt x="292" y="199"/>
                    <a:pt x="277" y="200"/>
                    <a:pt x="261" y="201"/>
                  </a:cubicBezTo>
                  <a:cubicBezTo>
                    <a:pt x="253" y="201"/>
                    <a:pt x="244" y="202"/>
                    <a:pt x="235" y="202"/>
                  </a:cubicBezTo>
                  <a:cubicBezTo>
                    <a:pt x="211" y="202"/>
                    <a:pt x="189" y="197"/>
                    <a:pt x="178" y="171"/>
                  </a:cubicBezTo>
                  <a:cubicBezTo>
                    <a:pt x="161" y="131"/>
                    <a:pt x="179" y="77"/>
                    <a:pt x="199" y="41"/>
                  </a:cubicBezTo>
                  <a:cubicBezTo>
                    <a:pt x="207" y="26"/>
                    <a:pt x="217" y="12"/>
                    <a:pt x="228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130"/>
            <p:cNvSpPr>
              <a:spLocks/>
            </p:cNvSpPr>
            <p:nvPr/>
          </p:nvSpPr>
          <p:spPr bwMode="auto">
            <a:xfrm>
              <a:off x="8550275" y="1286242"/>
              <a:ext cx="1160463" cy="566737"/>
            </a:xfrm>
            <a:custGeom>
              <a:avLst/>
              <a:gdLst>
                <a:gd name="T0" fmla="*/ 114 w 916"/>
                <a:gd name="T1" fmla="*/ 210 h 447"/>
                <a:gd name="T2" fmla="*/ 179 w 916"/>
                <a:gd name="T3" fmla="*/ 104 h 447"/>
                <a:gd name="T4" fmla="*/ 291 w 916"/>
                <a:gd name="T5" fmla="*/ 8 h 447"/>
                <a:gd name="T6" fmla="*/ 458 w 916"/>
                <a:gd name="T7" fmla="*/ 17 h 447"/>
                <a:gd name="T8" fmla="*/ 623 w 916"/>
                <a:gd name="T9" fmla="*/ 44 h 447"/>
                <a:gd name="T10" fmla="*/ 763 w 916"/>
                <a:gd name="T11" fmla="*/ 83 h 447"/>
                <a:gd name="T12" fmla="*/ 844 w 916"/>
                <a:gd name="T13" fmla="*/ 193 h 447"/>
                <a:gd name="T14" fmla="*/ 826 w 916"/>
                <a:gd name="T15" fmla="*/ 318 h 447"/>
                <a:gd name="T16" fmla="*/ 859 w 916"/>
                <a:gd name="T17" fmla="*/ 387 h 447"/>
                <a:gd name="T18" fmla="*/ 912 w 916"/>
                <a:gd name="T19" fmla="*/ 379 h 447"/>
                <a:gd name="T20" fmla="*/ 916 w 916"/>
                <a:gd name="T21" fmla="*/ 398 h 447"/>
                <a:gd name="T22" fmla="*/ 778 w 916"/>
                <a:gd name="T23" fmla="*/ 383 h 447"/>
                <a:gd name="T24" fmla="*/ 814 w 916"/>
                <a:gd name="T25" fmla="*/ 190 h 447"/>
                <a:gd name="T26" fmla="*/ 748 w 916"/>
                <a:gd name="T27" fmla="*/ 120 h 447"/>
                <a:gd name="T28" fmla="*/ 290 w 916"/>
                <a:gd name="T29" fmla="*/ 38 h 447"/>
                <a:gd name="T30" fmla="*/ 165 w 916"/>
                <a:gd name="T31" fmla="*/ 230 h 447"/>
                <a:gd name="T32" fmla="*/ 62 w 916"/>
                <a:gd name="T33" fmla="*/ 259 h 447"/>
                <a:gd name="T34" fmla="*/ 33 w 916"/>
                <a:gd name="T35" fmla="*/ 196 h 447"/>
                <a:gd name="T36" fmla="*/ 114 w 916"/>
                <a:gd name="T37" fmla="*/ 21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16" h="447">
                  <a:moveTo>
                    <a:pt x="114" y="210"/>
                  </a:moveTo>
                  <a:cubicBezTo>
                    <a:pt x="167" y="200"/>
                    <a:pt x="164" y="145"/>
                    <a:pt x="179" y="104"/>
                  </a:cubicBezTo>
                  <a:cubicBezTo>
                    <a:pt x="198" y="51"/>
                    <a:pt x="234" y="16"/>
                    <a:pt x="291" y="8"/>
                  </a:cubicBezTo>
                  <a:cubicBezTo>
                    <a:pt x="347" y="0"/>
                    <a:pt x="403" y="9"/>
                    <a:pt x="458" y="17"/>
                  </a:cubicBezTo>
                  <a:cubicBezTo>
                    <a:pt x="513" y="25"/>
                    <a:pt x="568" y="34"/>
                    <a:pt x="623" y="44"/>
                  </a:cubicBezTo>
                  <a:cubicBezTo>
                    <a:pt x="670" y="52"/>
                    <a:pt x="719" y="61"/>
                    <a:pt x="763" y="83"/>
                  </a:cubicBezTo>
                  <a:cubicBezTo>
                    <a:pt x="808" y="105"/>
                    <a:pt x="845" y="138"/>
                    <a:pt x="844" y="193"/>
                  </a:cubicBezTo>
                  <a:cubicBezTo>
                    <a:pt x="843" y="235"/>
                    <a:pt x="831" y="276"/>
                    <a:pt x="826" y="318"/>
                  </a:cubicBezTo>
                  <a:cubicBezTo>
                    <a:pt x="823" y="346"/>
                    <a:pt x="826" y="379"/>
                    <a:pt x="859" y="387"/>
                  </a:cubicBezTo>
                  <a:cubicBezTo>
                    <a:pt x="879" y="392"/>
                    <a:pt x="898" y="389"/>
                    <a:pt x="912" y="379"/>
                  </a:cubicBezTo>
                  <a:cubicBezTo>
                    <a:pt x="913" y="390"/>
                    <a:pt x="916" y="398"/>
                    <a:pt x="916" y="398"/>
                  </a:cubicBezTo>
                  <a:cubicBezTo>
                    <a:pt x="914" y="447"/>
                    <a:pt x="771" y="396"/>
                    <a:pt x="778" y="383"/>
                  </a:cubicBezTo>
                  <a:cubicBezTo>
                    <a:pt x="784" y="371"/>
                    <a:pt x="818" y="238"/>
                    <a:pt x="814" y="190"/>
                  </a:cubicBezTo>
                  <a:cubicBezTo>
                    <a:pt x="811" y="142"/>
                    <a:pt x="748" y="120"/>
                    <a:pt x="748" y="120"/>
                  </a:cubicBezTo>
                  <a:cubicBezTo>
                    <a:pt x="748" y="120"/>
                    <a:pt x="394" y="21"/>
                    <a:pt x="290" y="38"/>
                  </a:cubicBezTo>
                  <a:cubicBezTo>
                    <a:pt x="186" y="55"/>
                    <a:pt x="181" y="176"/>
                    <a:pt x="165" y="230"/>
                  </a:cubicBezTo>
                  <a:cubicBezTo>
                    <a:pt x="150" y="285"/>
                    <a:pt x="103" y="270"/>
                    <a:pt x="62" y="259"/>
                  </a:cubicBezTo>
                  <a:cubicBezTo>
                    <a:pt x="0" y="242"/>
                    <a:pt x="22" y="208"/>
                    <a:pt x="33" y="196"/>
                  </a:cubicBezTo>
                  <a:cubicBezTo>
                    <a:pt x="56" y="212"/>
                    <a:pt x="88" y="215"/>
                    <a:pt x="114" y="21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131"/>
            <p:cNvSpPr>
              <a:spLocks/>
            </p:cNvSpPr>
            <p:nvPr/>
          </p:nvSpPr>
          <p:spPr bwMode="auto">
            <a:xfrm>
              <a:off x="9378950" y="921117"/>
              <a:ext cx="384175" cy="633412"/>
            </a:xfrm>
            <a:custGeom>
              <a:avLst/>
              <a:gdLst>
                <a:gd name="T0" fmla="*/ 0 w 303"/>
                <a:gd name="T1" fmla="*/ 0 h 500"/>
                <a:gd name="T2" fmla="*/ 280 w 303"/>
                <a:gd name="T3" fmla="*/ 500 h 500"/>
                <a:gd name="T4" fmla="*/ 291 w 303"/>
                <a:gd name="T5" fmla="*/ 374 h 500"/>
                <a:gd name="T6" fmla="*/ 0 w 303"/>
                <a:gd name="T7" fmla="*/ 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3" h="500">
                  <a:moveTo>
                    <a:pt x="0" y="0"/>
                  </a:moveTo>
                  <a:cubicBezTo>
                    <a:pt x="303" y="137"/>
                    <a:pt x="280" y="500"/>
                    <a:pt x="280" y="500"/>
                  </a:cubicBezTo>
                  <a:cubicBezTo>
                    <a:pt x="290" y="445"/>
                    <a:pt x="291" y="374"/>
                    <a:pt x="291" y="374"/>
                  </a:cubicBezTo>
                  <a:cubicBezTo>
                    <a:pt x="288" y="82"/>
                    <a:pt x="0" y="0"/>
                    <a:pt x="0" y="0"/>
                  </a:cubicBez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132"/>
            <p:cNvSpPr>
              <a:spLocks/>
            </p:cNvSpPr>
            <p:nvPr/>
          </p:nvSpPr>
          <p:spPr bwMode="auto">
            <a:xfrm>
              <a:off x="9569450" y="3486517"/>
              <a:ext cx="47625" cy="55562"/>
            </a:xfrm>
            <a:custGeom>
              <a:avLst/>
              <a:gdLst>
                <a:gd name="T0" fmla="*/ 6 w 30"/>
                <a:gd name="T1" fmla="*/ 35 h 35"/>
                <a:gd name="T2" fmla="*/ 30 w 30"/>
                <a:gd name="T3" fmla="*/ 30 h 35"/>
                <a:gd name="T4" fmla="*/ 24 w 30"/>
                <a:gd name="T5" fmla="*/ 0 h 35"/>
                <a:gd name="T6" fmla="*/ 0 w 30"/>
                <a:gd name="T7" fmla="*/ 5 h 35"/>
                <a:gd name="T8" fmla="*/ 6 w 30"/>
                <a:gd name="T9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5">
                  <a:moveTo>
                    <a:pt x="6" y="35"/>
                  </a:moveTo>
                  <a:lnTo>
                    <a:pt x="30" y="30"/>
                  </a:lnTo>
                  <a:lnTo>
                    <a:pt x="24" y="0"/>
                  </a:lnTo>
                  <a:lnTo>
                    <a:pt x="0" y="5"/>
                  </a:lnTo>
                  <a:lnTo>
                    <a:pt x="6" y="35"/>
                  </a:ln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133"/>
            <p:cNvSpPr>
              <a:spLocks/>
            </p:cNvSpPr>
            <p:nvPr/>
          </p:nvSpPr>
          <p:spPr bwMode="auto">
            <a:xfrm>
              <a:off x="9377363" y="3505567"/>
              <a:ext cx="41275" cy="49212"/>
            </a:xfrm>
            <a:custGeom>
              <a:avLst/>
              <a:gdLst>
                <a:gd name="T0" fmla="*/ 0 w 26"/>
                <a:gd name="T1" fmla="*/ 30 h 31"/>
                <a:gd name="T2" fmla="*/ 25 w 26"/>
                <a:gd name="T3" fmla="*/ 31 h 31"/>
                <a:gd name="T4" fmla="*/ 26 w 26"/>
                <a:gd name="T5" fmla="*/ 0 h 31"/>
                <a:gd name="T6" fmla="*/ 1 w 26"/>
                <a:gd name="T7" fmla="*/ 0 h 31"/>
                <a:gd name="T8" fmla="*/ 0 w 26"/>
                <a:gd name="T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1">
                  <a:moveTo>
                    <a:pt x="0" y="30"/>
                  </a:moveTo>
                  <a:lnTo>
                    <a:pt x="25" y="31"/>
                  </a:lnTo>
                  <a:lnTo>
                    <a:pt x="26" y="0"/>
                  </a:lnTo>
                  <a:lnTo>
                    <a:pt x="1" y="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134"/>
            <p:cNvSpPr>
              <a:spLocks/>
            </p:cNvSpPr>
            <p:nvPr/>
          </p:nvSpPr>
          <p:spPr bwMode="auto">
            <a:xfrm>
              <a:off x="9337675" y="3462704"/>
              <a:ext cx="347663" cy="87312"/>
            </a:xfrm>
            <a:custGeom>
              <a:avLst/>
              <a:gdLst>
                <a:gd name="T0" fmla="*/ 269 w 275"/>
                <a:gd name="T1" fmla="*/ 0 h 69"/>
                <a:gd name="T2" fmla="*/ 270 w 275"/>
                <a:gd name="T3" fmla="*/ 26 h 69"/>
                <a:gd name="T4" fmla="*/ 14 w 275"/>
                <a:gd name="T5" fmla="*/ 53 h 69"/>
                <a:gd name="T6" fmla="*/ 6 w 275"/>
                <a:gd name="T7" fmla="*/ 48 h 69"/>
                <a:gd name="T8" fmla="*/ 0 w 275"/>
                <a:gd name="T9" fmla="*/ 19 h 69"/>
                <a:gd name="T10" fmla="*/ 269 w 275"/>
                <a:gd name="T1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5" h="69">
                  <a:moveTo>
                    <a:pt x="269" y="0"/>
                  </a:moveTo>
                  <a:cubicBezTo>
                    <a:pt x="269" y="0"/>
                    <a:pt x="275" y="21"/>
                    <a:pt x="270" y="26"/>
                  </a:cubicBezTo>
                  <a:cubicBezTo>
                    <a:pt x="265" y="31"/>
                    <a:pt x="69" y="69"/>
                    <a:pt x="14" y="53"/>
                  </a:cubicBezTo>
                  <a:cubicBezTo>
                    <a:pt x="14" y="53"/>
                    <a:pt x="8" y="54"/>
                    <a:pt x="6" y="48"/>
                  </a:cubicBezTo>
                  <a:cubicBezTo>
                    <a:pt x="3" y="43"/>
                    <a:pt x="0" y="19"/>
                    <a:pt x="0" y="19"/>
                  </a:cubicBezTo>
                  <a:lnTo>
                    <a:pt x="269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135"/>
            <p:cNvSpPr>
              <a:spLocks/>
            </p:cNvSpPr>
            <p:nvPr/>
          </p:nvSpPr>
          <p:spPr bwMode="auto">
            <a:xfrm>
              <a:off x="9296400" y="3178542"/>
              <a:ext cx="427038" cy="334962"/>
            </a:xfrm>
            <a:custGeom>
              <a:avLst/>
              <a:gdLst>
                <a:gd name="T0" fmla="*/ 18 w 337"/>
                <a:gd name="T1" fmla="*/ 201 h 265"/>
                <a:gd name="T2" fmla="*/ 0 w 337"/>
                <a:gd name="T3" fmla="*/ 33 h 265"/>
                <a:gd name="T4" fmla="*/ 0 w 337"/>
                <a:gd name="T5" fmla="*/ 33 h 265"/>
                <a:gd name="T6" fmla="*/ 26 w 337"/>
                <a:gd name="T7" fmla="*/ 11 h 265"/>
                <a:gd name="T8" fmla="*/ 58 w 337"/>
                <a:gd name="T9" fmla="*/ 5 h 265"/>
                <a:gd name="T10" fmla="*/ 87 w 337"/>
                <a:gd name="T11" fmla="*/ 2 h 265"/>
                <a:gd name="T12" fmla="*/ 118 w 337"/>
                <a:gd name="T13" fmla="*/ 0 h 265"/>
                <a:gd name="T14" fmla="*/ 144 w 337"/>
                <a:gd name="T15" fmla="*/ 13 h 265"/>
                <a:gd name="T16" fmla="*/ 153 w 337"/>
                <a:gd name="T17" fmla="*/ 139 h 265"/>
                <a:gd name="T18" fmla="*/ 311 w 337"/>
                <a:gd name="T19" fmla="*/ 224 h 265"/>
                <a:gd name="T20" fmla="*/ 57 w 337"/>
                <a:gd name="T21" fmla="*/ 265 h 265"/>
                <a:gd name="T22" fmla="*/ 18 w 337"/>
                <a:gd name="T23" fmla="*/ 201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7" h="265">
                  <a:moveTo>
                    <a:pt x="18" y="201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2" y="17"/>
                    <a:pt x="14" y="14"/>
                    <a:pt x="26" y="11"/>
                  </a:cubicBezTo>
                  <a:cubicBezTo>
                    <a:pt x="37" y="8"/>
                    <a:pt x="48" y="7"/>
                    <a:pt x="58" y="5"/>
                  </a:cubicBezTo>
                  <a:cubicBezTo>
                    <a:pt x="68" y="4"/>
                    <a:pt x="78" y="3"/>
                    <a:pt x="87" y="2"/>
                  </a:cubicBezTo>
                  <a:cubicBezTo>
                    <a:pt x="97" y="1"/>
                    <a:pt x="108" y="0"/>
                    <a:pt x="118" y="0"/>
                  </a:cubicBezTo>
                  <a:cubicBezTo>
                    <a:pt x="131" y="0"/>
                    <a:pt x="139" y="5"/>
                    <a:pt x="144" y="13"/>
                  </a:cubicBezTo>
                  <a:cubicBezTo>
                    <a:pt x="153" y="139"/>
                    <a:pt x="153" y="139"/>
                    <a:pt x="153" y="139"/>
                  </a:cubicBezTo>
                  <a:cubicBezTo>
                    <a:pt x="251" y="136"/>
                    <a:pt x="337" y="197"/>
                    <a:pt x="311" y="224"/>
                  </a:cubicBezTo>
                  <a:cubicBezTo>
                    <a:pt x="285" y="251"/>
                    <a:pt x="106" y="264"/>
                    <a:pt x="57" y="265"/>
                  </a:cubicBezTo>
                  <a:cubicBezTo>
                    <a:pt x="7" y="265"/>
                    <a:pt x="18" y="201"/>
                    <a:pt x="18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136"/>
            <p:cNvSpPr>
              <a:spLocks/>
            </p:cNvSpPr>
            <p:nvPr/>
          </p:nvSpPr>
          <p:spPr bwMode="auto">
            <a:xfrm>
              <a:off x="9296400" y="3192829"/>
              <a:ext cx="77788" cy="238125"/>
            </a:xfrm>
            <a:custGeom>
              <a:avLst/>
              <a:gdLst>
                <a:gd name="T0" fmla="*/ 26 w 62"/>
                <a:gd name="T1" fmla="*/ 0 h 188"/>
                <a:gd name="T2" fmla="*/ 27 w 62"/>
                <a:gd name="T3" fmla="*/ 0 h 188"/>
                <a:gd name="T4" fmla="*/ 34 w 62"/>
                <a:gd name="T5" fmla="*/ 3 h 188"/>
                <a:gd name="T6" fmla="*/ 32 w 62"/>
                <a:gd name="T7" fmla="*/ 37 h 188"/>
                <a:gd name="T8" fmla="*/ 33 w 62"/>
                <a:gd name="T9" fmla="*/ 183 h 188"/>
                <a:gd name="T10" fmla="*/ 18 w 62"/>
                <a:gd name="T11" fmla="*/ 188 h 188"/>
                <a:gd name="T12" fmla="*/ 0 w 62"/>
                <a:gd name="T13" fmla="*/ 22 h 188"/>
                <a:gd name="T14" fmla="*/ 0 w 62"/>
                <a:gd name="T15" fmla="*/ 22 h 188"/>
                <a:gd name="T16" fmla="*/ 26 w 62"/>
                <a:gd name="T17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188">
                  <a:moveTo>
                    <a:pt x="26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30" y="1"/>
                    <a:pt x="32" y="2"/>
                    <a:pt x="34" y="3"/>
                  </a:cubicBezTo>
                  <a:cubicBezTo>
                    <a:pt x="48" y="15"/>
                    <a:pt x="32" y="23"/>
                    <a:pt x="32" y="37"/>
                  </a:cubicBezTo>
                  <a:cubicBezTo>
                    <a:pt x="33" y="59"/>
                    <a:pt x="62" y="170"/>
                    <a:pt x="33" y="183"/>
                  </a:cubicBezTo>
                  <a:cubicBezTo>
                    <a:pt x="28" y="185"/>
                    <a:pt x="23" y="186"/>
                    <a:pt x="18" y="188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2" y="6"/>
                    <a:pt x="14" y="3"/>
                    <a:pt x="26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137"/>
            <p:cNvSpPr>
              <a:spLocks/>
            </p:cNvSpPr>
            <p:nvPr/>
          </p:nvSpPr>
          <p:spPr bwMode="auto">
            <a:xfrm>
              <a:off x="9321800" y="3372217"/>
              <a:ext cx="388938" cy="141287"/>
            </a:xfrm>
            <a:custGeom>
              <a:avLst/>
              <a:gdLst>
                <a:gd name="T0" fmla="*/ 75 w 308"/>
                <a:gd name="T1" fmla="*/ 85 h 112"/>
                <a:gd name="T2" fmla="*/ 160 w 308"/>
                <a:gd name="T3" fmla="*/ 82 h 112"/>
                <a:gd name="T4" fmla="*/ 199 w 308"/>
                <a:gd name="T5" fmla="*/ 49 h 112"/>
                <a:gd name="T6" fmla="*/ 211 w 308"/>
                <a:gd name="T7" fmla="*/ 7 h 112"/>
                <a:gd name="T8" fmla="*/ 220 w 308"/>
                <a:gd name="T9" fmla="*/ 0 h 112"/>
                <a:gd name="T10" fmla="*/ 291 w 308"/>
                <a:gd name="T11" fmla="*/ 71 h 112"/>
                <a:gd name="T12" fmla="*/ 37 w 308"/>
                <a:gd name="T13" fmla="*/ 112 h 112"/>
                <a:gd name="T14" fmla="*/ 0 w 308"/>
                <a:gd name="T15" fmla="*/ 86 h 112"/>
                <a:gd name="T16" fmla="*/ 75 w 308"/>
                <a:gd name="T17" fmla="*/ 8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8" h="112">
                  <a:moveTo>
                    <a:pt x="75" y="85"/>
                  </a:moveTo>
                  <a:cubicBezTo>
                    <a:pt x="103" y="83"/>
                    <a:pt x="132" y="85"/>
                    <a:pt x="160" y="82"/>
                  </a:cubicBezTo>
                  <a:cubicBezTo>
                    <a:pt x="180" y="79"/>
                    <a:pt x="198" y="72"/>
                    <a:pt x="199" y="49"/>
                  </a:cubicBezTo>
                  <a:cubicBezTo>
                    <a:pt x="200" y="34"/>
                    <a:pt x="199" y="19"/>
                    <a:pt x="211" y="7"/>
                  </a:cubicBezTo>
                  <a:cubicBezTo>
                    <a:pt x="214" y="4"/>
                    <a:pt x="217" y="2"/>
                    <a:pt x="220" y="0"/>
                  </a:cubicBezTo>
                  <a:cubicBezTo>
                    <a:pt x="274" y="19"/>
                    <a:pt x="308" y="53"/>
                    <a:pt x="291" y="71"/>
                  </a:cubicBezTo>
                  <a:cubicBezTo>
                    <a:pt x="265" y="98"/>
                    <a:pt x="86" y="111"/>
                    <a:pt x="37" y="112"/>
                  </a:cubicBezTo>
                  <a:cubicBezTo>
                    <a:pt x="15" y="112"/>
                    <a:pt x="5" y="99"/>
                    <a:pt x="0" y="86"/>
                  </a:cubicBezTo>
                  <a:cubicBezTo>
                    <a:pt x="25" y="87"/>
                    <a:pt x="50" y="87"/>
                    <a:pt x="75" y="8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138"/>
            <p:cNvSpPr>
              <a:spLocks/>
            </p:cNvSpPr>
            <p:nvPr/>
          </p:nvSpPr>
          <p:spPr bwMode="auto">
            <a:xfrm>
              <a:off x="9377363" y="3216642"/>
              <a:ext cx="125413" cy="61912"/>
            </a:xfrm>
            <a:custGeom>
              <a:avLst/>
              <a:gdLst>
                <a:gd name="T0" fmla="*/ 19 w 99"/>
                <a:gd name="T1" fmla="*/ 49 h 49"/>
                <a:gd name="T2" fmla="*/ 66 w 99"/>
                <a:gd name="T3" fmla="*/ 48 h 49"/>
                <a:gd name="T4" fmla="*/ 89 w 99"/>
                <a:gd name="T5" fmla="*/ 43 h 49"/>
                <a:gd name="T6" fmla="*/ 81 w 99"/>
                <a:gd name="T7" fmla="*/ 5 h 49"/>
                <a:gd name="T8" fmla="*/ 45 w 99"/>
                <a:gd name="T9" fmla="*/ 3 h 49"/>
                <a:gd name="T10" fmla="*/ 11 w 99"/>
                <a:gd name="T11" fmla="*/ 13 h 49"/>
                <a:gd name="T12" fmla="*/ 7 w 99"/>
                <a:gd name="T13" fmla="*/ 18 h 49"/>
                <a:gd name="T14" fmla="*/ 19 w 99"/>
                <a:gd name="T1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" h="49">
                  <a:moveTo>
                    <a:pt x="19" y="49"/>
                  </a:moveTo>
                  <a:cubicBezTo>
                    <a:pt x="34" y="49"/>
                    <a:pt x="51" y="49"/>
                    <a:pt x="66" y="48"/>
                  </a:cubicBezTo>
                  <a:cubicBezTo>
                    <a:pt x="73" y="47"/>
                    <a:pt x="83" y="48"/>
                    <a:pt x="89" y="43"/>
                  </a:cubicBezTo>
                  <a:cubicBezTo>
                    <a:pt x="99" y="35"/>
                    <a:pt x="92" y="9"/>
                    <a:pt x="81" y="5"/>
                  </a:cubicBezTo>
                  <a:cubicBezTo>
                    <a:pt x="69" y="0"/>
                    <a:pt x="57" y="2"/>
                    <a:pt x="45" y="3"/>
                  </a:cubicBezTo>
                  <a:cubicBezTo>
                    <a:pt x="34" y="5"/>
                    <a:pt x="20" y="6"/>
                    <a:pt x="11" y="13"/>
                  </a:cubicBezTo>
                  <a:cubicBezTo>
                    <a:pt x="9" y="15"/>
                    <a:pt x="8" y="16"/>
                    <a:pt x="7" y="18"/>
                  </a:cubicBezTo>
                  <a:cubicBezTo>
                    <a:pt x="0" y="29"/>
                    <a:pt x="2" y="49"/>
                    <a:pt x="19" y="4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139"/>
            <p:cNvSpPr>
              <a:spLocks/>
            </p:cNvSpPr>
            <p:nvPr/>
          </p:nvSpPr>
          <p:spPr bwMode="auto">
            <a:xfrm>
              <a:off x="9390063" y="3283317"/>
              <a:ext cx="125413" cy="61912"/>
            </a:xfrm>
            <a:custGeom>
              <a:avLst/>
              <a:gdLst>
                <a:gd name="T0" fmla="*/ 19 w 99"/>
                <a:gd name="T1" fmla="*/ 49 h 49"/>
                <a:gd name="T2" fmla="*/ 66 w 99"/>
                <a:gd name="T3" fmla="*/ 48 h 49"/>
                <a:gd name="T4" fmla="*/ 89 w 99"/>
                <a:gd name="T5" fmla="*/ 43 h 49"/>
                <a:gd name="T6" fmla="*/ 81 w 99"/>
                <a:gd name="T7" fmla="*/ 5 h 49"/>
                <a:gd name="T8" fmla="*/ 45 w 99"/>
                <a:gd name="T9" fmla="*/ 3 h 49"/>
                <a:gd name="T10" fmla="*/ 11 w 99"/>
                <a:gd name="T11" fmla="*/ 14 h 49"/>
                <a:gd name="T12" fmla="*/ 7 w 99"/>
                <a:gd name="T13" fmla="*/ 18 h 49"/>
                <a:gd name="T14" fmla="*/ 19 w 99"/>
                <a:gd name="T1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" h="49">
                  <a:moveTo>
                    <a:pt x="19" y="49"/>
                  </a:moveTo>
                  <a:cubicBezTo>
                    <a:pt x="34" y="49"/>
                    <a:pt x="51" y="49"/>
                    <a:pt x="66" y="48"/>
                  </a:cubicBezTo>
                  <a:cubicBezTo>
                    <a:pt x="73" y="47"/>
                    <a:pt x="83" y="48"/>
                    <a:pt x="89" y="43"/>
                  </a:cubicBezTo>
                  <a:cubicBezTo>
                    <a:pt x="99" y="36"/>
                    <a:pt x="92" y="9"/>
                    <a:pt x="81" y="5"/>
                  </a:cubicBezTo>
                  <a:cubicBezTo>
                    <a:pt x="69" y="0"/>
                    <a:pt x="57" y="2"/>
                    <a:pt x="45" y="3"/>
                  </a:cubicBezTo>
                  <a:cubicBezTo>
                    <a:pt x="33" y="5"/>
                    <a:pt x="20" y="6"/>
                    <a:pt x="11" y="14"/>
                  </a:cubicBezTo>
                  <a:cubicBezTo>
                    <a:pt x="9" y="15"/>
                    <a:pt x="8" y="16"/>
                    <a:pt x="7" y="18"/>
                  </a:cubicBezTo>
                  <a:cubicBezTo>
                    <a:pt x="0" y="29"/>
                    <a:pt x="2" y="49"/>
                    <a:pt x="19" y="4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140"/>
            <p:cNvSpPr>
              <a:spLocks/>
            </p:cNvSpPr>
            <p:nvPr/>
          </p:nvSpPr>
          <p:spPr bwMode="auto">
            <a:xfrm>
              <a:off x="9559925" y="3518267"/>
              <a:ext cx="87313" cy="88900"/>
            </a:xfrm>
            <a:custGeom>
              <a:avLst/>
              <a:gdLst>
                <a:gd name="T0" fmla="*/ 4 w 70"/>
                <a:gd name="T1" fmla="*/ 44 h 71"/>
                <a:gd name="T2" fmla="*/ 44 w 70"/>
                <a:gd name="T3" fmla="*/ 66 h 71"/>
                <a:gd name="T4" fmla="*/ 66 w 70"/>
                <a:gd name="T5" fmla="*/ 27 h 71"/>
                <a:gd name="T6" fmla="*/ 26 w 70"/>
                <a:gd name="T7" fmla="*/ 5 h 71"/>
                <a:gd name="T8" fmla="*/ 4 w 70"/>
                <a:gd name="T9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71">
                  <a:moveTo>
                    <a:pt x="4" y="44"/>
                  </a:moveTo>
                  <a:cubicBezTo>
                    <a:pt x="9" y="61"/>
                    <a:pt x="27" y="71"/>
                    <a:pt x="44" y="66"/>
                  </a:cubicBezTo>
                  <a:cubicBezTo>
                    <a:pt x="61" y="61"/>
                    <a:pt x="70" y="44"/>
                    <a:pt x="66" y="27"/>
                  </a:cubicBezTo>
                  <a:cubicBezTo>
                    <a:pt x="61" y="10"/>
                    <a:pt x="43" y="0"/>
                    <a:pt x="26" y="5"/>
                  </a:cubicBezTo>
                  <a:cubicBezTo>
                    <a:pt x="10" y="10"/>
                    <a:pt x="0" y="27"/>
                    <a:pt x="4" y="4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141"/>
            <p:cNvSpPr>
              <a:spLocks/>
            </p:cNvSpPr>
            <p:nvPr/>
          </p:nvSpPr>
          <p:spPr bwMode="auto">
            <a:xfrm>
              <a:off x="9559925" y="3518267"/>
              <a:ext cx="87313" cy="85725"/>
            </a:xfrm>
            <a:custGeom>
              <a:avLst/>
              <a:gdLst>
                <a:gd name="T0" fmla="*/ 4 w 68"/>
                <a:gd name="T1" fmla="*/ 43 h 68"/>
                <a:gd name="T2" fmla="*/ 42 w 68"/>
                <a:gd name="T3" fmla="*/ 64 h 68"/>
                <a:gd name="T4" fmla="*/ 63 w 68"/>
                <a:gd name="T5" fmla="*/ 26 h 68"/>
                <a:gd name="T6" fmla="*/ 25 w 68"/>
                <a:gd name="T7" fmla="*/ 5 h 68"/>
                <a:gd name="T8" fmla="*/ 4 w 68"/>
                <a:gd name="T9" fmla="*/ 4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8">
                  <a:moveTo>
                    <a:pt x="4" y="43"/>
                  </a:moveTo>
                  <a:cubicBezTo>
                    <a:pt x="9" y="59"/>
                    <a:pt x="26" y="68"/>
                    <a:pt x="42" y="64"/>
                  </a:cubicBezTo>
                  <a:cubicBezTo>
                    <a:pt x="58" y="59"/>
                    <a:pt x="68" y="42"/>
                    <a:pt x="63" y="26"/>
                  </a:cubicBezTo>
                  <a:cubicBezTo>
                    <a:pt x="59" y="10"/>
                    <a:pt x="42" y="0"/>
                    <a:pt x="25" y="5"/>
                  </a:cubicBezTo>
                  <a:cubicBezTo>
                    <a:pt x="9" y="9"/>
                    <a:pt x="0" y="26"/>
                    <a:pt x="4" y="4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142"/>
            <p:cNvSpPr>
              <a:spLocks/>
            </p:cNvSpPr>
            <p:nvPr/>
          </p:nvSpPr>
          <p:spPr bwMode="auto">
            <a:xfrm>
              <a:off x="9583738" y="3543667"/>
              <a:ext cx="39688" cy="39687"/>
            </a:xfrm>
            <a:custGeom>
              <a:avLst/>
              <a:gdLst>
                <a:gd name="T0" fmla="*/ 2 w 32"/>
                <a:gd name="T1" fmla="*/ 19 h 31"/>
                <a:gd name="T2" fmla="*/ 20 w 32"/>
                <a:gd name="T3" fmla="*/ 29 h 31"/>
                <a:gd name="T4" fmla="*/ 30 w 32"/>
                <a:gd name="T5" fmla="*/ 12 h 31"/>
                <a:gd name="T6" fmla="*/ 12 w 32"/>
                <a:gd name="T7" fmla="*/ 2 h 31"/>
                <a:gd name="T8" fmla="*/ 2 w 32"/>
                <a:gd name="T9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1">
                  <a:moveTo>
                    <a:pt x="2" y="19"/>
                  </a:moveTo>
                  <a:cubicBezTo>
                    <a:pt x="4" y="27"/>
                    <a:pt x="12" y="31"/>
                    <a:pt x="20" y="29"/>
                  </a:cubicBezTo>
                  <a:cubicBezTo>
                    <a:pt x="27" y="27"/>
                    <a:pt x="32" y="19"/>
                    <a:pt x="30" y="12"/>
                  </a:cubicBezTo>
                  <a:cubicBezTo>
                    <a:pt x="28" y="4"/>
                    <a:pt x="20" y="0"/>
                    <a:pt x="12" y="2"/>
                  </a:cubicBezTo>
                  <a:cubicBezTo>
                    <a:pt x="5" y="4"/>
                    <a:pt x="0" y="12"/>
                    <a:pt x="2" y="19"/>
                  </a:cubicBezTo>
                  <a:close/>
                </a:path>
              </a:pathLst>
            </a:cu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143"/>
            <p:cNvSpPr>
              <a:spLocks/>
            </p:cNvSpPr>
            <p:nvPr/>
          </p:nvSpPr>
          <p:spPr bwMode="auto">
            <a:xfrm>
              <a:off x="9590088" y="3548429"/>
              <a:ext cx="26988" cy="28575"/>
            </a:xfrm>
            <a:custGeom>
              <a:avLst/>
              <a:gdLst>
                <a:gd name="T0" fmla="*/ 2 w 22"/>
                <a:gd name="T1" fmla="*/ 14 h 23"/>
                <a:gd name="T2" fmla="*/ 14 w 22"/>
                <a:gd name="T3" fmla="*/ 21 h 23"/>
                <a:gd name="T4" fmla="*/ 21 w 22"/>
                <a:gd name="T5" fmla="*/ 9 h 23"/>
                <a:gd name="T6" fmla="*/ 9 w 22"/>
                <a:gd name="T7" fmla="*/ 2 h 23"/>
                <a:gd name="T8" fmla="*/ 2 w 22"/>
                <a:gd name="T9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2" y="14"/>
                  </a:moveTo>
                  <a:cubicBezTo>
                    <a:pt x="3" y="19"/>
                    <a:pt x="9" y="23"/>
                    <a:pt x="14" y="21"/>
                  </a:cubicBezTo>
                  <a:cubicBezTo>
                    <a:pt x="19" y="20"/>
                    <a:pt x="22" y="14"/>
                    <a:pt x="21" y="9"/>
                  </a:cubicBezTo>
                  <a:cubicBezTo>
                    <a:pt x="19" y="4"/>
                    <a:pt x="14" y="0"/>
                    <a:pt x="9" y="2"/>
                  </a:cubicBezTo>
                  <a:cubicBezTo>
                    <a:pt x="3" y="3"/>
                    <a:pt x="0" y="9"/>
                    <a:pt x="2" y="1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44"/>
            <p:cNvSpPr>
              <a:spLocks/>
            </p:cNvSpPr>
            <p:nvPr/>
          </p:nvSpPr>
          <p:spPr bwMode="auto">
            <a:xfrm>
              <a:off x="9347200" y="3535729"/>
              <a:ext cx="90488" cy="90487"/>
            </a:xfrm>
            <a:custGeom>
              <a:avLst/>
              <a:gdLst>
                <a:gd name="T0" fmla="*/ 5 w 71"/>
                <a:gd name="T1" fmla="*/ 44 h 71"/>
                <a:gd name="T2" fmla="*/ 44 w 71"/>
                <a:gd name="T3" fmla="*/ 66 h 71"/>
                <a:gd name="T4" fmla="*/ 66 w 71"/>
                <a:gd name="T5" fmla="*/ 27 h 71"/>
                <a:gd name="T6" fmla="*/ 27 w 71"/>
                <a:gd name="T7" fmla="*/ 5 h 71"/>
                <a:gd name="T8" fmla="*/ 5 w 71"/>
                <a:gd name="T9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1">
                  <a:moveTo>
                    <a:pt x="5" y="44"/>
                  </a:moveTo>
                  <a:cubicBezTo>
                    <a:pt x="10" y="61"/>
                    <a:pt x="27" y="71"/>
                    <a:pt x="44" y="66"/>
                  </a:cubicBezTo>
                  <a:cubicBezTo>
                    <a:pt x="61" y="61"/>
                    <a:pt x="71" y="44"/>
                    <a:pt x="66" y="27"/>
                  </a:cubicBezTo>
                  <a:cubicBezTo>
                    <a:pt x="61" y="10"/>
                    <a:pt x="44" y="0"/>
                    <a:pt x="27" y="5"/>
                  </a:cubicBezTo>
                  <a:cubicBezTo>
                    <a:pt x="10" y="9"/>
                    <a:pt x="0" y="27"/>
                    <a:pt x="5" y="4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45"/>
            <p:cNvSpPr>
              <a:spLocks/>
            </p:cNvSpPr>
            <p:nvPr/>
          </p:nvSpPr>
          <p:spPr bwMode="auto">
            <a:xfrm>
              <a:off x="9348788" y="3535729"/>
              <a:ext cx="85725" cy="85725"/>
            </a:xfrm>
            <a:custGeom>
              <a:avLst/>
              <a:gdLst>
                <a:gd name="T0" fmla="*/ 5 w 68"/>
                <a:gd name="T1" fmla="*/ 42 h 68"/>
                <a:gd name="T2" fmla="*/ 42 w 68"/>
                <a:gd name="T3" fmla="*/ 64 h 68"/>
                <a:gd name="T4" fmla="*/ 64 w 68"/>
                <a:gd name="T5" fmla="*/ 26 h 68"/>
                <a:gd name="T6" fmla="*/ 26 w 68"/>
                <a:gd name="T7" fmla="*/ 5 h 68"/>
                <a:gd name="T8" fmla="*/ 5 w 68"/>
                <a:gd name="T9" fmla="*/ 4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8">
                  <a:moveTo>
                    <a:pt x="5" y="42"/>
                  </a:moveTo>
                  <a:cubicBezTo>
                    <a:pt x="9" y="59"/>
                    <a:pt x="26" y="68"/>
                    <a:pt x="42" y="64"/>
                  </a:cubicBezTo>
                  <a:cubicBezTo>
                    <a:pt x="59" y="59"/>
                    <a:pt x="68" y="42"/>
                    <a:pt x="64" y="26"/>
                  </a:cubicBezTo>
                  <a:cubicBezTo>
                    <a:pt x="59" y="10"/>
                    <a:pt x="42" y="0"/>
                    <a:pt x="26" y="5"/>
                  </a:cubicBezTo>
                  <a:cubicBezTo>
                    <a:pt x="10" y="9"/>
                    <a:pt x="0" y="26"/>
                    <a:pt x="5" y="4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146"/>
            <p:cNvSpPr>
              <a:spLocks/>
            </p:cNvSpPr>
            <p:nvPr/>
          </p:nvSpPr>
          <p:spPr bwMode="auto">
            <a:xfrm>
              <a:off x="9372600" y="3559542"/>
              <a:ext cx="39688" cy="41275"/>
            </a:xfrm>
            <a:custGeom>
              <a:avLst/>
              <a:gdLst>
                <a:gd name="T0" fmla="*/ 2 w 31"/>
                <a:gd name="T1" fmla="*/ 20 h 32"/>
                <a:gd name="T2" fmla="*/ 19 w 31"/>
                <a:gd name="T3" fmla="*/ 30 h 32"/>
                <a:gd name="T4" fmla="*/ 29 w 31"/>
                <a:gd name="T5" fmla="*/ 12 h 32"/>
                <a:gd name="T6" fmla="*/ 12 w 31"/>
                <a:gd name="T7" fmla="*/ 2 h 32"/>
                <a:gd name="T8" fmla="*/ 2 w 31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" y="20"/>
                  </a:moveTo>
                  <a:cubicBezTo>
                    <a:pt x="4" y="28"/>
                    <a:pt x="12" y="32"/>
                    <a:pt x="19" y="30"/>
                  </a:cubicBezTo>
                  <a:cubicBezTo>
                    <a:pt x="27" y="28"/>
                    <a:pt x="31" y="20"/>
                    <a:pt x="29" y="12"/>
                  </a:cubicBezTo>
                  <a:cubicBezTo>
                    <a:pt x="27" y="5"/>
                    <a:pt x="19" y="0"/>
                    <a:pt x="12" y="2"/>
                  </a:cubicBezTo>
                  <a:cubicBezTo>
                    <a:pt x="4" y="5"/>
                    <a:pt x="0" y="13"/>
                    <a:pt x="2" y="20"/>
                  </a:cubicBezTo>
                  <a:close/>
                </a:path>
              </a:pathLst>
            </a:cu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147"/>
            <p:cNvSpPr>
              <a:spLocks/>
            </p:cNvSpPr>
            <p:nvPr/>
          </p:nvSpPr>
          <p:spPr bwMode="auto">
            <a:xfrm>
              <a:off x="9378950" y="3565892"/>
              <a:ext cx="28575" cy="28575"/>
            </a:xfrm>
            <a:custGeom>
              <a:avLst/>
              <a:gdLst>
                <a:gd name="T0" fmla="*/ 1 w 22"/>
                <a:gd name="T1" fmla="*/ 14 h 22"/>
                <a:gd name="T2" fmla="*/ 13 w 22"/>
                <a:gd name="T3" fmla="*/ 21 h 22"/>
                <a:gd name="T4" fmla="*/ 20 w 22"/>
                <a:gd name="T5" fmla="*/ 8 h 22"/>
                <a:gd name="T6" fmla="*/ 8 w 22"/>
                <a:gd name="T7" fmla="*/ 2 h 22"/>
                <a:gd name="T8" fmla="*/ 1 w 22"/>
                <a:gd name="T9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1" y="14"/>
                  </a:moveTo>
                  <a:cubicBezTo>
                    <a:pt x="3" y="19"/>
                    <a:pt x="8" y="22"/>
                    <a:pt x="13" y="21"/>
                  </a:cubicBezTo>
                  <a:cubicBezTo>
                    <a:pt x="19" y="19"/>
                    <a:pt x="22" y="14"/>
                    <a:pt x="20" y="8"/>
                  </a:cubicBezTo>
                  <a:cubicBezTo>
                    <a:pt x="19" y="3"/>
                    <a:pt x="13" y="0"/>
                    <a:pt x="8" y="2"/>
                  </a:cubicBezTo>
                  <a:cubicBezTo>
                    <a:pt x="3" y="3"/>
                    <a:pt x="0" y="9"/>
                    <a:pt x="1" y="1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148"/>
            <p:cNvSpPr>
              <a:spLocks/>
            </p:cNvSpPr>
            <p:nvPr/>
          </p:nvSpPr>
          <p:spPr bwMode="auto">
            <a:xfrm>
              <a:off x="8205788" y="2845167"/>
              <a:ext cx="60325" cy="52387"/>
            </a:xfrm>
            <a:custGeom>
              <a:avLst/>
              <a:gdLst>
                <a:gd name="T0" fmla="*/ 9 w 38"/>
                <a:gd name="T1" fmla="*/ 0 h 33"/>
                <a:gd name="T2" fmla="*/ 0 w 38"/>
                <a:gd name="T3" fmla="*/ 22 h 33"/>
                <a:gd name="T4" fmla="*/ 29 w 38"/>
                <a:gd name="T5" fmla="*/ 33 h 33"/>
                <a:gd name="T6" fmla="*/ 38 w 38"/>
                <a:gd name="T7" fmla="*/ 10 h 33"/>
                <a:gd name="T8" fmla="*/ 9 w 38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3">
                  <a:moveTo>
                    <a:pt x="9" y="0"/>
                  </a:moveTo>
                  <a:lnTo>
                    <a:pt x="0" y="22"/>
                  </a:lnTo>
                  <a:lnTo>
                    <a:pt x="29" y="33"/>
                  </a:lnTo>
                  <a:lnTo>
                    <a:pt x="38" y="1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149"/>
            <p:cNvSpPr>
              <a:spLocks/>
            </p:cNvSpPr>
            <p:nvPr/>
          </p:nvSpPr>
          <p:spPr bwMode="auto">
            <a:xfrm>
              <a:off x="8293100" y="2667367"/>
              <a:ext cx="61913" cy="58737"/>
            </a:xfrm>
            <a:custGeom>
              <a:avLst/>
              <a:gdLst>
                <a:gd name="T0" fmla="*/ 14 w 39"/>
                <a:gd name="T1" fmla="*/ 0 h 37"/>
                <a:gd name="T2" fmla="*/ 0 w 39"/>
                <a:gd name="T3" fmla="*/ 20 h 37"/>
                <a:gd name="T4" fmla="*/ 26 w 39"/>
                <a:gd name="T5" fmla="*/ 37 h 37"/>
                <a:gd name="T6" fmla="*/ 39 w 39"/>
                <a:gd name="T7" fmla="*/ 16 h 37"/>
                <a:gd name="T8" fmla="*/ 14 w 39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7">
                  <a:moveTo>
                    <a:pt x="14" y="0"/>
                  </a:moveTo>
                  <a:lnTo>
                    <a:pt x="0" y="20"/>
                  </a:lnTo>
                  <a:lnTo>
                    <a:pt x="26" y="37"/>
                  </a:lnTo>
                  <a:lnTo>
                    <a:pt x="39" y="16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150"/>
            <p:cNvSpPr>
              <a:spLocks/>
            </p:cNvSpPr>
            <p:nvPr/>
          </p:nvSpPr>
          <p:spPr bwMode="auto">
            <a:xfrm>
              <a:off x="8205788" y="2654667"/>
              <a:ext cx="187325" cy="315912"/>
            </a:xfrm>
            <a:custGeom>
              <a:avLst/>
              <a:gdLst>
                <a:gd name="T0" fmla="*/ 24 w 147"/>
                <a:gd name="T1" fmla="*/ 250 h 250"/>
                <a:gd name="T2" fmla="*/ 2 w 147"/>
                <a:gd name="T3" fmla="*/ 237 h 250"/>
                <a:gd name="T4" fmla="*/ 112 w 147"/>
                <a:gd name="T5" fmla="*/ 5 h 250"/>
                <a:gd name="T6" fmla="*/ 120 w 147"/>
                <a:gd name="T7" fmla="*/ 0 h 250"/>
                <a:gd name="T8" fmla="*/ 147 w 147"/>
                <a:gd name="T9" fmla="*/ 10 h 250"/>
                <a:gd name="T10" fmla="*/ 24 w 147"/>
                <a:gd name="T11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" h="250">
                  <a:moveTo>
                    <a:pt x="24" y="250"/>
                  </a:moveTo>
                  <a:cubicBezTo>
                    <a:pt x="24" y="250"/>
                    <a:pt x="3" y="244"/>
                    <a:pt x="2" y="237"/>
                  </a:cubicBezTo>
                  <a:cubicBezTo>
                    <a:pt x="0" y="230"/>
                    <a:pt x="69" y="43"/>
                    <a:pt x="112" y="5"/>
                  </a:cubicBezTo>
                  <a:cubicBezTo>
                    <a:pt x="112" y="5"/>
                    <a:pt x="114" y="0"/>
                    <a:pt x="120" y="0"/>
                  </a:cubicBezTo>
                  <a:cubicBezTo>
                    <a:pt x="125" y="1"/>
                    <a:pt x="147" y="10"/>
                    <a:pt x="147" y="10"/>
                  </a:cubicBezTo>
                  <a:lnTo>
                    <a:pt x="24" y="2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151"/>
            <p:cNvSpPr>
              <a:spLocks/>
            </p:cNvSpPr>
            <p:nvPr/>
          </p:nvSpPr>
          <p:spPr bwMode="auto">
            <a:xfrm>
              <a:off x="8216900" y="2624504"/>
              <a:ext cx="441325" cy="401637"/>
            </a:xfrm>
            <a:custGeom>
              <a:avLst/>
              <a:gdLst>
                <a:gd name="T0" fmla="*/ 182 w 348"/>
                <a:gd name="T1" fmla="*/ 43 h 317"/>
                <a:gd name="T2" fmla="*/ 335 w 348"/>
                <a:gd name="T3" fmla="*/ 114 h 317"/>
                <a:gd name="T4" fmla="*/ 335 w 348"/>
                <a:gd name="T5" fmla="*/ 114 h 317"/>
                <a:gd name="T6" fmla="*/ 340 w 348"/>
                <a:gd name="T7" fmla="*/ 149 h 317"/>
                <a:gd name="T8" fmla="*/ 328 w 348"/>
                <a:gd name="T9" fmla="*/ 179 h 317"/>
                <a:gd name="T10" fmla="*/ 316 w 348"/>
                <a:gd name="T11" fmla="*/ 205 h 317"/>
                <a:gd name="T12" fmla="*/ 302 w 348"/>
                <a:gd name="T13" fmla="*/ 232 h 317"/>
                <a:gd name="T14" fmla="*/ 277 w 348"/>
                <a:gd name="T15" fmla="*/ 248 h 317"/>
                <a:gd name="T16" fmla="*/ 165 w 348"/>
                <a:gd name="T17" fmla="*/ 190 h 317"/>
                <a:gd name="T18" fmla="*/ 10 w 348"/>
                <a:gd name="T19" fmla="*/ 280 h 317"/>
                <a:gd name="T20" fmla="*/ 108 w 348"/>
                <a:gd name="T21" fmla="*/ 42 h 317"/>
                <a:gd name="T22" fmla="*/ 182 w 348"/>
                <a:gd name="T23" fmla="*/ 43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8" h="317">
                  <a:moveTo>
                    <a:pt x="182" y="43"/>
                  </a:moveTo>
                  <a:cubicBezTo>
                    <a:pt x="335" y="114"/>
                    <a:pt x="335" y="114"/>
                    <a:pt x="335" y="114"/>
                  </a:cubicBezTo>
                  <a:cubicBezTo>
                    <a:pt x="335" y="114"/>
                    <a:pt x="335" y="114"/>
                    <a:pt x="335" y="114"/>
                  </a:cubicBezTo>
                  <a:cubicBezTo>
                    <a:pt x="348" y="125"/>
                    <a:pt x="344" y="137"/>
                    <a:pt x="340" y="149"/>
                  </a:cubicBezTo>
                  <a:cubicBezTo>
                    <a:pt x="337" y="159"/>
                    <a:pt x="333" y="169"/>
                    <a:pt x="328" y="179"/>
                  </a:cubicBezTo>
                  <a:cubicBezTo>
                    <a:pt x="324" y="187"/>
                    <a:pt x="320" y="196"/>
                    <a:pt x="316" y="205"/>
                  </a:cubicBezTo>
                  <a:cubicBezTo>
                    <a:pt x="312" y="214"/>
                    <a:pt x="307" y="224"/>
                    <a:pt x="302" y="232"/>
                  </a:cubicBezTo>
                  <a:cubicBezTo>
                    <a:pt x="295" y="244"/>
                    <a:pt x="287" y="248"/>
                    <a:pt x="277" y="248"/>
                  </a:cubicBezTo>
                  <a:cubicBezTo>
                    <a:pt x="165" y="190"/>
                    <a:pt x="165" y="190"/>
                    <a:pt x="165" y="190"/>
                  </a:cubicBezTo>
                  <a:cubicBezTo>
                    <a:pt x="117" y="276"/>
                    <a:pt x="19" y="317"/>
                    <a:pt x="10" y="280"/>
                  </a:cubicBezTo>
                  <a:cubicBezTo>
                    <a:pt x="0" y="244"/>
                    <a:pt x="82" y="84"/>
                    <a:pt x="108" y="42"/>
                  </a:cubicBezTo>
                  <a:cubicBezTo>
                    <a:pt x="133" y="0"/>
                    <a:pt x="182" y="43"/>
                    <a:pt x="182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152"/>
            <p:cNvSpPr>
              <a:spLocks/>
            </p:cNvSpPr>
            <p:nvPr/>
          </p:nvSpPr>
          <p:spPr bwMode="auto">
            <a:xfrm>
              <a:off x="8440738" y="2678479"/>
              <a:ext cx="217488" cy="149225"/>
            </a:xfrm>
            <a:custGeom>
              <a:avLst/>
              <a:gdLst>
                <a:gd name="T0" fmla="*/ 164 w 172"/>
                <a:gd name="T1" fmla="*/ 106 h 117"/>
                <a:gd name="T2" fmla="*/ 164 w 172"/>
                <a:gd name="T3" fmla="*/ 107 h 117"/>
                <a:gd name="T4" fmla="*/ 157 w 172"/>
                <a:gd name="T5" fmla="*/ 110 h 117"/>
                <a:gd name="T6" fmla="*/ 129 w 172"/>
                <a:gd name="T7" fmla="*/ 91 h 117"/>
                <a:gd name="T8" fmla="*/ 5 w 172"/>
                <a:gd name="T9" fmla="*/ 16 h 117"/>
                <a:gd name="T10" fmla="*/ 8 w 172"/>
                <a:gd name="T11" fmla="*/ 0 h 117"/>
                <a:gd name="T12" fmla="*/ 159 w 172"/>
                <a:gd name="T13" fmla="*/ 71 h 117"/>
                <a:gd name="T14" fmla="*/ 159 w 172"/>
                <a:gd name="T15" fmla="*/ 71 h 117"/>
                <a:gd name="T16" fmla="*/ 164 w 172"/>
                <a:gd name="T17" fmla="*/ 10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117">
                  <a:moveTo>
                    <a:pt x="164" y="106"/>
                  </a:moveTo>
                  <a:cubicBezTo>
                    <a:pt x="164" y="107"/>
                    <a:pt x="164" y="107"/>
                    <a:pt x="164" y="107"/>
                  </a:cubicBezTo>
                  <a:cubicBezTo>
                    <a:pt x="162" y="108"/>
                    <a:pt x="159" y="110"/>
                    <a:pt x="157" y="110"/>
                  </a:cubicBezTo>
                  <a:cubicBezTo>
                    <a:pt x="140" y="117"/>
                    <a:pt x="142" y="98"/>
                    <a:pt x="129" y="91"/>
                  </a:cubicBezTo>
                  <a:cubicBezTo>
                    <a:pt x="110" y="80"/>
                    <a:pt x="0" y="47"/>
                    <a:pt x="5" y="16"/>
                  </a:cubicBezTo>
                  <a:cubicBezTo>
                    <a:pt x="6" y="11"/>
                    <a:pt x="7" y="6"/>
                    <a:pt x="8" y="0"/>
                  </a:cubicBezTo>
                  <a:cubicBezTo>
                    <a:pt x="159" y="71"/>
                    <a:pt x="159" y="71"/>
                    <a:pt x="159" y="71"/>
                  </a:cubicBezTo>
                  <a:cubicBezTo>
                    <a:pt x="159" y="71"/>
                    <a:pt x="159" y="71"/>
                    <a:pt x="159" y="71"/>
                  </a:cubicBezTo>
                  <a:cubicBezTo>
                    <a:pt x="172" y="82"/>
                    <a:pt x="168" y="94"/>
                    <a:pt x="164" y="10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153"/>
            <p:cNvSpPr>
              <a:spLocks/>
            </p:cNvSpPr>
            <p:nvPr/>
          </p:nvSpPr>
          <p:spPr bwMode="auto">
            <a:xfrm>
              <a:off x="8216900" y="2651492"/>
              <a:ext cx="188913" cy="360362"/>
            </a:xfrm>
            <a:custGeom>
              <a:avLst/>
              <a:gdLst>
                <a:gd name="T0" fmla="*/ 111 w 149"/>
                <a:gd name="T1" fmla="*/ 68 h 284"/>
                <a:gd name="T2" fmla="*/ 69 w 149"/>
                <a:gd name="T3" fmla="*/ 142 h 284"/>
                <a:gd name="T4" fmla="*/ 76 w 149"/>
                <a:gd name="T5" fmla="*/ 192 h 284"/>
                <a:gd name="T6" fmla="*/ 106 w 149"/>
                <a:gd name="T7" fmla="*/ 225 h 284"/>
                <a:gd name="T8" fmla="*/ 108 w 149"/>
                <a:gd name="T9" fmla="*/ 236 h 284"/>
                <a:gd name="T10" fmla="*/ 10 w 149"/>
                <a:gd name="T11" fmla="*/ 259 h 284"/>
                <a:gd name="T12" fmla="*/ 108 w 149"/>
                <a:gd name="T13" fmla="*/ 21 h 284"/>
                <a:gd name="T14" fmla="*/ 149 w 149"/>
                <a:gd name="T15" fmla="*/ 4 h 284"/>
                <a:gd name="T16" fmla="*/ 111 w 149"/>
                <a:gd name="T17" fmla="*/ 68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9" h="284">
                  <a:moveTo>
                    <a:pt x="111" y="68"/>
                  </a:moveTo>
                  <a:cubicBezTo>
                    <a:pt x="97" y="93"/>
                    <a:pt x="81" y="117"/>
                    <a:pt x="69" y="142"/>
                  </a:cubicBezTo>
                  <a:cubicBezTo>
                    <a:pt x="61" y="161"/>
                    <a:pt x="58" y="179"/>
                    <a:pt x="76" y="192"/>
                  </a:cubicBezTo>
                  <a:cubicBezTo>
                    <a:pt x="89" y="201"/>
                    <a:pt x="103" y="208"/>
                    <a:pt x="106" y="225"/>
                  </a:cubicBezTo>
                  <a:cubicBezTo>
                    <a:pt x="107" y="229"/>
                    <a:pt x="108" y="232"/>
                    <a:pt x="108" y="236"/>
                  </a:cubicBezTo>
                  <a:cubicBezTo>
                    <a:pt x="64" y="273"/>
                    <a:pt x="16" y="284"/>
                    <a:pt x="10" y="259"/>
                  </a:cubicBezTo>
                  <a:cubicBezTo>
                    <a:pt x="0" y="223"/>
                    <a:pt x="82" y="63"/>
                    <a:pt x="108" y="21"/>
                  </a:cubicBezTo>
                  <a:cubicBezTo>
                    <a:pt x="119" y="3"/>
                    <a:pt x="135" y="0"/>
                    <a:pt x="149" y="4"/>
                  </a:cubicBezTo>
                  <a:cubicBezTo>
                    <a:pt x="135" y="24"/>
                    <a:pt x="122" y="46"/>
                    <a:pt x="111" y="68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154"/>
            <p:cNvSpPr>
              <a:spLocks/>
            </p:cNvSpPr>
            <p:nvPr/>
          </p:nvSpPr>
          <p:spPr bwMode="auto">
            <a:xfrm>
              <a:off x="8497888" y="2810242"/>
              <a:ext cx="85725" cy="123825"/>
            </a:xfrm>
            <a:custGeom>
              <a:avLst/>
              <a:gdLst>
                <a:gd name="T0" fmla="*/ 32 w 68"/>
                <a:gd name="T1" fmla="*/ 14 h 97"/>
                <a:gd name="T2" fmla="*/ 8 w 68"/>
                <a:gd name="T3" fmla="*/ 56 h 97"/>
                <a:gd name="T4" fmla="*/ 0 w 68"/>
                <a:gd name="T5" fmla="*/ 77 h 97"/>
                <a:gd name="T6" fmla="*/ 37 w 68"/>
                <a:gd name="T7" fmla="*/ 90 h 97"/>
                <a:gd name="T8" fmla="*/ 57 w 68"/>
                <a:gd name="T9" fmla="*/ 61 h 97"/>
                <a:gd name="T10" fmla="*/ 66 w 68"/>
                <a:gd name="T11" fmla="*/ 26 h 97"/>
                <a:gd name="T12" fmla="*/ 64 w 68"/>
                <a:gd name="T13" fmla="*/ 21 h 97"/>
                <a:gd name="T14" fmla="*/ 32 w 68"/>
                <a:gd name="T15" fmla="*/ 1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97">
                  <a:moveTo>
                    <a:pt x="32" y="14"/>
                  </a:moveTo>
                  <a:cubicBezTo>
                    <a:pt x="24" y="28"/>
                    <a:pt x="15" y="41"/>
                    <a:pt x="8" y="56"/>
                  </a:cubicBezTo>
                  <a:cubicBezTo>
                    <a:pt x="5" y="62"/>
                    <a:pt x="0" y="70"/>
                    <a:pt x="0" y="77"/>
                  </a:cubicBezTo>
                  <a:cubicBezTo>
                    <a:pt x="1" y="90"/>
                    <a:pt x="28" y="97"/>
                    <a:pt x="37" y="90"/>
                  </a:cubicBezTo>
                  <a:cubicBezTo>
                    <a:pt x="47" y="83"/>
                    <a:pt x="52" y="71"/>
                    <a:pt x="57" y="61"/>
                  </a:cubicBezTo>
                  <a:cubicBezTo>
                    <a:pt x="62" y="50"/>
                    <a:pt x="68" y="38"/>
                    <a:pt x="66" y="26"/>
                  </a:cubicBezTo>
                  <a:cubicBezTo>
                    <a:pt x="66" y="24"/>
                    <a:pt x="65" y="22"/>
                    <a:pt x="64" y="21"/>
                  </a:cubicBezTo>
                  <a:cubicBezTo>
                    <a:pt x="58" y="9"/>
                    <a:pt x="40" y="0"/>
                    <a:pt x="32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155"/>
            <p:cNvSpPr>
              <a:spLocks/>
            </p:cNvSpPr>
            <p:nvPr/>
          </p:nvSpPr>
          <p:spPr bwMode="auto">
            <a:xfrm>
              <a:off x="8432800" y="2788017"/>
              <a:ext cx="85725" cy="123825"/>
            </a:xfrm>
            <a:custGeom>
              <a:avLst/>
              <a:gdLst>
                <a:gd name="T0" fmla="*/ 32 w 68"/>
                <a:gd name="T1" fmla="*/ 14 h 97"/>
                <a:gd name="T2" fmla="*/ 8 w 68"/>
                <a:gd name="T3" fmla="*/ 55 h 97"/>
                <a:gd name="T4" fmla="*/ 0 w 68"/>
                <a:gd name="T5" fmla="*/ 77 h 97"/>
                <a:gd name="T6" fmla="*/ 37 w 68"/>
                <a:gd name="T7" fmla="*/ 90 h 97"/>
                <a:gd name="T8" fmla="*/ 57 w 68"/>
                <a:gd name="T9" fmla="*/ 60 h 97"/>
                <a:gd name="T10" fmla="*/ 66 w 68"/>
                <a:gd name="T11" fmla="*/ 26 h 97"/>
                <a:gd name="T12" fmla="*/ 64 w 68"/>
                <a:gd name="T13" fmla="*/ 20 h 97"/>
                <a:gd name="T14" fmla="*/ 32 w 68"/>
                <a:gd name="T15" fmla="*/ 1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97">
                  <a:moveTo>
                    <a:pt x="32" y="14"/>
                  </a:moveTo>
                  <a:cubicBezTo>
                    <a:pt x="24" y="27"/>
                    <a:pt x="15" y="41"/>
                    <a:pt x="8" y="55"/>
                  </a:cubicBezTo>
                  <a:cubicBezTo>
                    <a:pt x="5" y="62"/>
                    <a:pt x="0" y="69"/>
                    <a:pt x="0" y="77"/>
                  </a:cubicBezTo>
                  <a:cubicBezTo>
                    <a:pt x="1" y="90"/>
                    <a:pt x="28" y="97"/>
                    <a:pt x="37" y="90"/>
                  </a:cubicBezTo>
                  <a:cubicBezTo>
                    <a:pt x="47" y="83"/>
                    <a:pt x="52" y="71"/>
                    <a:pt x="57" y="60"/>
                  </a:cubicBezTo>
                  <a:cubicBezTo>
                    <a:pt x="62" y="50"/>
                    <a:pt x="68" y="38"/>
                    <a:pt x="66" y="26"/>
                  </a:cubicBezTo>
                  <a:cubicBezTo>
                    <a:pt x="66" y="24"/>
                    <a:pt x="65" y="22"/>
                    <a:pt x="64" y="20"/>
                  </a:cubicBezTo>
                  <a:cubicBezTo>
                    <a:pt x="58" y="9"/>
                    <a:pt x="40" y="0"/>
                    <a:pt x="32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156"/>
            <p:cNvSpPr>
              <a:spLocks/>
            </p:cNvSpPr>
            <p:nvPr/>
          </p:nvSpPr>
          <p:spPr bwMode="auto">
            <a:xfrm>
              <a:off x="8143875" y="2810242"/>
              <a:ext cx="90488" cy="88900"/>
            </a:xfrm>
            <a:custGeom>
              <a:avLst/>
              <a:gdLst>
                <a:gd name="T0" fmla="*/ 44 w 71"/>
                <a:gd name="T1" fmla="*/ 5 h 71"/>
                <a:gd name="T2" fmla="*/ 5 w 71"/>
                <a:gd name="T3" fmla="*/ 27 h 71"/>
                <a:gd name="T4" fmla="*/ 27 w 71"/>
                <a:gd name="T5" fmla="*/ 66 h 71"/>
                <a:gd name="T6" fmla="*/ 66 w 71"/>
                <a:gd name="T7" fmla="*/ 44 h 71"/>
                <a:gd name="T8" fmla="*/ 44 w 71"/>
                <a:gd name="T9" fmla="*/ 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1">
                  <a:moveTo>
                    <a:pt x="44" y="5"/>
                  </a:moveTo>
                  <a:cubicBezTo>
                    <a:pt x="27" y="0"/>
                    <a:pt x="10" y="10"/>
                    <a:pt x="5" y="27"/>
                  </a:cubicBezTo>
                  <a:cubicBezTo>
                    <a:pt x="0" y="44"/>
                    <a:pt x="10" y="61"/>
                    <a:pt x="27" y="66"/>
                  </a:cubicBezTo>
                  <a:cubicBezTo>
                    <a:pt x="44" y="71"/>
                    <a:pt x="61" y="61"/>
                    <a:pt x="66" y="44"/>
                  </a:cubicBezTo>
                  <a:cubicBezTo>
                    <a:pt x="71" y="27"/>
                    <a:pt x="61" y="9"/>
                    <a:pt x="44" y="5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157"/>
            <p:cNvSpPr>
              <a:spLocks/>
            </p:cNvSpPr>
            <p:nvPr/>
          </p:nvSpPr>
          <p:spPr bwMode="auto">
            <a:xfrm>
              <a:off x="8148638" y="2811829"/>
              <a:ext cx="85725" cy="87312"/>
            </a:xfrm>
            <a:custGeom>
              <a:avLst/>
              <a:gdLst>
                <a:gd name="T0" fmla="*/ 42 w 68"/>
                <a:gd name="T1" fmla="*/ 4 h 68"/>
                <a:gd name="T2" fmla="*/ 4 w 68"/>
                <a:gd name="T3" fmla="*/ 25 h 68"/>
                <a:gd name="T4" fmla="*/ 25 w 68"/>
                <a:gd name="T5" fmla="*/ 63 h 68"/>
                <a:gd name="T6" fmla="*/ 63 w 68"/>
                <a:gd name="T7" fmla="*/ 42 h 68"/>
                <a:gd name="T8" fmla="*/ 42 w 68"/>
                <a:gd name="T9" fmla="*/ 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8">
                  <a:moveTo>
                    <a:pt x="42" y="4"/>
                  </a:moveTo>
                  <a:cubicBezTo>
                    <a:pt x="26" y="0"/>
                    <a:pt x="9" y="9"/>
                    <a:pt x="4" y="25"/>
                  </a:cubicBezTo>
                  <a:cubicBezTo>
                    <a:pt x="0" y="42"/>
                    <a:pt x="9" y="58"/>
                    <a:pt x="25" y="63"/>
                  </a:cubicBezTo>
                  <a:cubicBezTo>
                    <a:pt x="42" y="68"/>
                    <a:pt x="59" y="58"/>
                    <a:pt x="63" y="42"/>
                  </a:cubicBezTo>
                  <a:cubicBezTo>
                    <a:pt x="68" y="26"/>
                    <a:pt x="58" y="9"/>
                    <a:pt x="42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158"/>
            <p:cNvSpPr>
              <a:spLocks/>
            </p:cNvSpPr>
            <p:nvPr/>
          </p:nvSpPr>
          <p:spPr bwMode="auto">
            <a:xfrm>
              <a:off x="8169275" y="2834054"/>
              <a:ext cx="39688" cy="39687"/>
            </a:xfrm>
            <a:custGeom>
              <a:avLst/>
              <a:gdLst>
                <a:gd name="T0" fmla="*/ 19 w 31"/>
                <a:gd name="T1" fmla="*/ 3 h 32"/>
                <a:gd name="T2" fmla="*/ 2 w 31"/>
                <a:gd name="T3" fmla="*/ 12 h 32"/>
                <a:gd name="T4" fmla="*/ 12 w 31"/>
                <a:gd name="T5" fmla="*/ 30 h 32"/>
                <a:gd name="T6" fmla="*/ 29 w 31"/>
                <a:gd name="T7" fmla="*/ 20 h 32"/>
                <a:gd name="T8" fmla="*/ 19 w 31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3"/>
                  </a:moveTo>
                  <a:cubicBezTo>
                    <a:pt x="12" y="0"/>
                    <a:pt x="4" y="5"/>
                    <a:pt x="2" y="12"/>
                  </a:cubicBezTo>
                  <a:cubicBezTo>
                    <a:pt x="0" y="20"/>
                    <a:pt x="4" y="28"/>
                    <a:pt x="12" y="30"/>
                  </a:cubicBezTo>
                  <a:cubicBezTo>
                    <a:pt x="19" y="32"/>
                    <a:pt x="27" y="28"/>
                    <a:pt x="29" y="20"/>
                  </a:cubicBezTo>
                  <a:cubicBezTo>
                    <a:pt x="31" y="13"/>
                    <a:pt x="27" y="5"/>
                    <a:pt x="19" y="3"/>
                  </a:cubicBezTo>
                  <a:close/>
                </a:path>
              </a:pathLst>
            </a:cu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59"/>
            <p:cNvSpPr>
              <a:spLocks/>
            </p:cNvSpPr>
            <p:nvPr/>
          </p:nvSpPr>
          <p:spPr bwMode="auto">
            <a:xfrm>
              <a:off x="8174038" y="2841992"/>
              <a:ext cx="30163" cy="26987"/>
            </a:xfrm>
            <a:custGeom>
              <a:avLst/>
              <a:gdLst>
                <a:gd name="T0" fmla="*/ 14 w 23"/>
                <a:gd name="T1" fmla="*/ 1 h 22"/>
                <a:gd name="T2" fmla="*/ 2 w 23"/>
                <a:gd name="T3" fmla="*/ 8 h 22"/>
                <a:gd name="T4" fmla="*/ 9 w 23"/>
                <a:gd name="T5" fmla="*/ 20 h 22"/>
                <a:gd name="T6" fmla="*/ 21 w 23"/>
                <a:gd name="T7" fmla="*/ 13 h 22"/>
                <a:gd name="T8" fmla="*/ 14 w 23"/>
                <a:gd name="T9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2">
                  <a:moveTo>
                    <a:pt x="14" y="1"/>
                  </a:moveTo>
                  <a:cubicBezTo>
                    <a:pt x="9" y="0"/>
                    <a:pt x="3" y="3"/>
                    <a:pt x="2" y="8"/>
                  </a:cubicBezTo>
                  <a:cubicBezTo>
                    <a:pt x="0" y="13"/>
                    <a:pt x="3" y="19"/>
                    <a:pt x="9" y="20"/>
                  </a:cubicBezTo>
                  <a:cubicBezTo>
                    <a:pt x="14" y="22"/>
                    <a:pt x="20" y="19"/>
                    <a:pt x="21" y="13"/>
                  </a:cubicBezTo>
                  <a:cubicBezTo>
                    <a:pt x="23" y="8"/>
                    <a:pt x="19" y="2"/>
                    <a:pt x="14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160"/>
            <p:cNvSpPr>
              <a:spLocks/>
            </p:cNvSpPr>
            <p:nvPr/>
          </p:nvSpPr>
          <p:spPr bwMode="auto">
            <a:xfrm>
              <a:off x="8239125" y="2621329"/>
              <a:ext cx="90488" cy="88900"/>
            </a:xfrm>
            <a:custGeom>
              <a:avLst/>
              <a:gdLst>
                <a:gd name="T0" fmla="*/ 44 w 71"/>
                <a:gd name="T1" fmla="*/ 4 h 70"/>
                <a:gd name="T2" fmla="*/ 5 w 71"/>
                <a:gd name="T3" fmla="*/ 26 h 70"/>
                <a:gd name="T4" fmla="*/ 27 w 71"/>
                <a:gd name="T5" fmla="*/ 66 h 70"/>
                <a:gd name="T6" fmla="*/ 66 w 71"/>
                <a:gd name="T7" fmla="*/ 44 h 70"/>
                <a:gd name="T8" fmla="*/ 44 w 71"/>
                <a:gd name="T9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0">
                  <a:moveTo>
                    <a:pt x="44" y="4"/>
                  </a:moveTo>
                  <a:cubicBezTo>
                    <a:pt x="27" y="0"/>
                    <a:pt x="10" y="9"/>
                    <a:pt x="5" y="26"/>
                  </a:cubicBezTo>
                  <a:cubicBezTo>
                    <a:pt x="0" y="43"/>
                    <a:pt x="10" y="61"/>
                    <a:pt x="27" y="66"/>
                  </a:cubicBezTo>
                  <a:cubicBezTo>
                    <a:pt x="44" y="70"/>
                    <a:pt x="61" y="61"/>
                    <a:pt x="66" y="44"/>
                  </a:cubicBezTo>
                  <a:cubicBezTo>
                    <a:pt x="71" y="27"/>
                    <a:pt x="61" y="9"/>
                    <a:pt x="44" y="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161"/>
            <p:cNvSpPr>
              <a:spLocks/>
            </p:cNvSpPr>
            <p:nvPr/>
          </p:nvSpPr>
          <p:spPr bwMode="auto">
            <a:xfrm>
              <a:off x="8242300" y="2622917"/>
              <a:ext cx="87313" cy="85725"/>
            </a:xfrm>
            <a:custGeom>
              <a:avLst/>
              <a:gdLst>
                <a:gd name="T0" fmla="*/ 42 w 68"/>
                <a:gd name="T1" fmla="*/ 5 h 68"/>
                <a:gd name="T2" fmla="*/ 4 w 68"/>
                <a:gd name="T3" fmla="*/ 26 h 68"/>
                <a:gd name="T4" fmla="*/ 25 w 68"/>
                <a:gd name="T5" fmla="*/ 64 h 68"/>
                <a:gd name="T6" fmla="*/ 63 w 68"/>
                <a:gd name="T7" fmla="*/ 43 h 68"/>
                <a:gd name="T8" fmla="*/ 42 w 68"/>
                <a:gd name="T9" fmla="*/ 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8">
                  <a:moveTo>
                    <a:pt x="42" y="5"/>
                  </a:moveTo>
                  <a:cubicBezTo>
                    <a:pt x="26" y="0"/>
                    <a:pt x="9" y="10"/>
                    <a:pt x="4" y="26"/>
                  </a:cubicBezTo>
                  <a:cubicBezTo>
                    <a:pt x="0" y="42"/>
                    <a:pt x="9" y="59"/>
                    <a:pt x="25" y="64"/>
                  </a:cubicBezTo>
                  <a:cubicBezTo>
                    <a:pt x="42" y="68"/>
                    <a:pt x="59" y="59"/>
                    <a:pt x="63" y="43"/>
                  </a:cubicBezTo>
                  <a:cubicBezTo>
                    <a:pt x="68" y="26"/>
                    <a:pt x="58" y="9"/>
                    <a:pt x="42" y="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162"/>
            <p:cNvSpPr>
              <a:spLocks/>
            </p:cNvSpPr>
            <p:nvPr/>
          </p:nvSpPr>
          <p:spPr bwMode="auto">
            <a:xfrm>
              <a:off x="8264525" y="2645142"/>
              <a:ext cx="39688" cy="39687"/>
            </a:xfrm>
            <a:custGeom>
              <a:avLst/>
              <a:gdLst>
                <a:gd name="T0" fmla="*/ 19 w 31"/>
                <a:gd name="T1" fmla="*/ 2 h 32"/>
                <a:gd name="T2" fmla="*/ 2 w 31"/>
                <a:gd name="T3" fmla="*/ 12 h 32"/>
                <a:gd name="T4" fmla="*/ 12 w 31"/>
                <a:gd name="T5" fmla="*/ 30 h 32"/>
                <a:gd name="T6" fmla="*/ 29 w 31"/>
                <a:gd name="T7" fmla="*/ 20 h 32"/>
                <a:gd name="T8" fmla="*/ 19 w 31"/>
                <a:gd name="T9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"/>
                  </a:moveTo>
                  <a:cubicBezTo>
                    <a:pt x="12" y="0"/>
                    <a:pt x="4" y="5"/>
                    <a:pt x="2" y="12"/>
                  </a:cubicBezTo>
                  <a:cubicBezTo>
                    <a:pt x="0" y="20"/>
                    <a:pt x="4" y="28"/>
                    <a:pt x="12" y="30"/>
                  </a:cubicBezTo>
                  <a:cubicBezTo>
                    <a:pt x="19" y="32"/>
                    <a:pt x="27" y="27"/>
                    <a:pt x="29" y="20"/>
                  </a:cubicBezTo>
                  <a:cubicBezTo>
                    <a:pt x="31" y="12"/>
                    <a:pt x="27" y="4"/>
                    <a:pt x="19" y="2"/>
                  </a:cubicBezTo>
                  <a:close/>
                </a:path>
              </a:pathLst>
            </a:cu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163"/>
            <p:cNvSpPr>
              <a:spLocks/>
            </p:cNvSpPr>
            <p:nvPr/>
          </p:nvSpPr>
          <p:spPr bwMode="auto">
            <a:xfrm>
              <a:off x="8269288" y="2651492"/>
              <a:ext cx="30163" cy="26987"/>
            </a:xfrm>
            <a:custGeom>
              <a:avLst/>
              <a:gdLst>
                <a:gd name="T0" fmla="*/ 14 w 23"/>
                <a:gd name="T1" fmla="*/ 2 h 22"/>
                <a:gd name="T2" fmla="*/ 2 w 23"/>
                <a:gd name="T3" fmla="*/ 9 h 22"/>
                <a:gd name="T4" fmla="*/ 9 w 23"/>
                <a:gd name="T5" fmla="*/ 21 h 22"/>
                <a:gd name="T6" fmla="*/ 21 w 23"/>
                <a:gd name="T7" fmla="*/ 14 h 22"/>
                <a:gd name="T8" fmla="*/ 14 w 23"/>
                <a:gd name="T9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2">
                  <a:moveTo>
                    <a:pt x="14" y="2"/>
                  </a:moveTo>
                  <a:cubicBezTo>
                    <a:pt x="9" y="0"/>
                    <a:pt x="3" y="3"/>
                    <a:pt x="2" y="9"/>
                  </a:cubicBezTo>
                  <a:cubicBezTo>
                    <a:pt x="0" y="14"/>
                    <a:pt x="3" y="19"/>
                    <a:pt x="9" y="21"/>
                  </a:cubicBezTo>
                  <a:cubicBezTo>
                    <a:pt x="14" y="22"/>
                    <a:pt x="20" y="19"/>
                    <a:pt x="21" y="14"/>
                  </a:cubicBezTo>
                  <a:cubicBezTo>
                    <a:pt x="23" y="9"/>
                    <a:pt x="19" y="3"/>
                    <a:pt x="14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164"/>
            <p:cNvSpPr>
              <a:spLocks noEditPoints="1"/>
            </p:cNvSpPr>
            <p:nvPr/>
          </p:nvSpPr>
          <p:spPr bwMode="auto">
            <a:xfrm>
              <a:off x="8734425" y="1219567"/>
              <a:ext cx="971550" cy="590550"/>
            </a:xfrm>
            <a:custGeom>
              <a:avLst/>
              <a:gdLst>
                <a:gd name="T0" fmla="*/ 498 w 767"/>
                <a:gd name="T1" fmla="*/ 451 h 466"/>
                <a:gd name="T2" fmla="*/ 410 w 767"/>
                <a:gd name="T3" fmla="*/ 345 h 466"/>
                <a:gd name="T4" fmla="*/ 393 w 767"/>
                <a:gd name="T5" fmla="*/ 316 h 466"/>
                <a:gd name="T6" fmla="*/ 363 w 767"/>
                <a:gd name="T7" fmla="*/ 309 h 466"/>
                <a:gd name="T8" fmla="*/ 343 w 767"/>
                <a:gd name="T9" fmla="*/ 322 h 466"/>
                <a:gd name="T10" fmla="*/ 220 w 767"/>
                <a:gd name="T11" fmla="*/ 376 h 466"/>
                <a:gd name="T12" fmla="*/ 102 w 767"/>
                <a:gd name="T13" fmla="*/ 341 h 466"/>
                <a:gd name="T14" fmla="*/ 7 w 767"/>
                <a:gd name="T15" fmla="*/ 201 h 466"/>
                <a:gd name="T16" fmla="*/ 56 w 767"/>
                <a:gd name="T17" fmla="*/ 41 h 466"/>
                <a:gd name="T18" fmla="*/ 63 w 767"/>
                <a:gd name="T19" fmla="*/ 32 h 466"/>
                <a:gd name="T20" fmla="*/ 205 w 767"/>
                <a:gd name="T21" fmla="*/ 0 h 466"/>
                <a:gd name="T22" fmla="*/ 234 w 767"/>
                <a:gd name="T23" fmla="*/ 0 h 466"/>
                <a:gd name="T24" fmla="*/ 590 w 767"/>
                <a:gd name="T25" fmla="*/ 77 h 466"/>
                <a:gd name="T26" fmla="*/ 751 w 767"/>
                <a:gd name="T27" fmla="*/ 259 h 466"/>
                <a:gd name="T28" fmla="*/ 557 w 767"/>
                <a:gd name="T29" fmla="*/ 466 h 466"/>
                <a:gd name="T30" fmla="*/ 498 w 767"/>
                <a:gd name="T31" fmla="*/ 451 h 466"/>
                <a:gd name="T32" fmla="*/ 114 w 767"/>
                <a:gd name="T33" fmla="*/ 71 h 466"/>
                <a:gd name="T34" fmla="*/ 106 w 767"/>
                <a:gd name="T35" fmla="*/ 80 h 466"/>
                <a:gd name="T36" fmla="*/ 69 w 767"/>
                <a:gd name="T37" fmla="*/ 193 h 466"/>
                <a:gd name="T38" fmla="*/ 134 w 767"/>
                <a:gd name="T39" fmla="*/ 287 h 466"/>
                <a:gd name="T40" fmla="*/ 220 w 767"/>
                <a:gd name="T41" fmla="*/ 313 h 466"/>
                <a:gd name="T42" fmla="*/ 290 w 767"/>
                <a:gd name="T43" fmla="*/ 287 h 466"/>
                <a:gd name="T44" fmla="*/ 416 w 767"/>
                <a:gd name="T45" fmla="*/ 258 h 466"/>
                <a:gd name="T46" fmla="*/ 470 w 767"/>
                <a:gd name="T47" fmla="*/ 326 h 466"/>
                <a:gd name="T48" fmla="*/ 526 w 767"/>
                <a:gd name="T49" fmla="*/ 396 h 466"/>
                <a:gd name="T50" fmla="*/ 557 w 767"/>
                <a:gd name="T51" fmla="*/ 403 h 466"/>
                <a:gd name="T52" fmla="*/ 557 w 767"/>
                <a:gd name="T53" fmla="*/ 403 h 466"/>
                <a:gd name="T54" fmla="*/ 689 w 767"/>
                <a:gd name="T55" fmla="*/ 251 h 466"/>
                <a:gd name="T56" fmla="*/ 570 w 767"/>
                <a:gd name="T57" fmla="*/ 137 h 466"/>
                <a:gd name="T58" fmla="*/ 569 w 767"/>
                <a:gd name="T59" fmla="*/ 136 h 466"/>
                <a:gd name="T60" fmla="*/ 233 w 767"/>
                <a:gd name="T61" fmla="*/ 63 h 466"/>
                <a:gd name="T62" fmla="*/ 205 w 767"/>
                <a:gd name="T63" fmla="*/ 62 h 466"/>
                <a:gd name="T64" fmla="*/ 114 w 767"/>
                <a:gd name="T65" fmla="*/ 71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67" h="466">
                  <a:moveTo>
                    <a:pt x="498" y="451"/>
                  </a:moveTo>
                  <a:cubicBezTo>
                    <a:pt x="434" y="418"/>
                    <a:pt x="420" y="375"/>
                    <a:pt x="410" y="345"/>
                  </a:cubicBezTo>
                  <a:cubicBezTo>
                    <a:pt x="403" y="324"/>
                    <a:pt x="401" y="320"/>
                    <a:pt x="393" y="316"/>
                  </a:cubicBezTo>
                  <a:cubicBezTo>
                    <a:pt x="381" y="312"/>
                    <a:pt x="371" y="309"/>
                    <a:pt x="363" y="309"/>
                  </a:cubicBezTo>
                  <a:cubicBezTo>
                    <a:pt x="355" y="309"/>
                    <a:pt x="350" y="311"/>
                    <a:pt x="343" y="322"/>
                  </a:cubicBezTo>
                  <a:cubicBezTo>
                    <a:pt x="328" y="344"/>
                    <a:pt x="284" y="376"/>
                    <a:pt x="220" y="376"/>
                  </a:cubicBezTo>
                  <a:cubicBezTo>
                    <a:pt x="181" y="376"/>
                    <a:pt x="141" y="364"/>
                    <a:pt x="102" y="341"/>
                  </a:cubicBezTo>
                  <a:cubicBezTo>
                    <a:pt x="48" y="309"/>
                    <a:pt x="15" y="260"/>
                    <a:pt x="7" y="201"/>
                  </a:cubicBezTo>
                  <a:cubicBezTo>
                    <a:pt x="0" y="144"/>
                    <a:pt x="18" y="83"/>
                    <a:pt x="56" y="41"/>
                  </a:cubicBezTo>
                  <a:cubicBezTo>
                    <a:pt x="58" y="38"/>
                    <a:pt x="60" y="35"/>
                    <a:pt x="63" y="32"/>
                  </a:cubicBezTo>
                  <a:cubicBezTo>
                    <a:pt x="75" y="17"/>
                    <a:pt x="103" y="0"/>
                    <a:pt x="205" y="0"/>
                  </a:cubicBezTo>
                  <a:cubicBezTo>
                    <a:pt x="214" y="0"/>
                    <a:pt x="224" y="0"/>
                    <a:pt x="234" y="0"/>
                  </a:cubicBezTo>
                  <a:cubicBezTo>
                    <a:pt x="388" y="4"/>
                    <a:pt x="574" y="71"/>
                    <a:pt x="590" y="77"/>
                  </a:cubicBezTo>
                  <a:cubicBezTo>
                    <a:pt x="605" y="82"/>
                    <a:pt x="767" y="136"/>
                    <a:pt x="751" y="259"/>
                  </a:cubicBezTo>
                  <a:cubicBezTo>
                    <a:pt x="739" y="357"/>
                    <a:pt x="653" y="466"/>
                    <a:pt x="557" y="466"/>
                  </a:cubicBezTo>
                  <a:cubicBezTo>
                    <a:pt x="536" y="466"/>
                    <a:pt x="517" y="461"/>
                    <a:pt x="498" y="451"/>
                  </a:cubicBezTo>
                  <a:moveTo>
                    <a:pt x="114" y="71"/>
                  </a:moveTo>
                  <a:cubicBezTo>
                    <a:pt x="106" y="80"/>
                    <a:pt x="106" y="80"/>
                    <a:pt x="106" y="80"/>
                  </a:cubicBezTo>
                  <a:cubicBezTo>
                    <a:pt x="78" y="108"/>
                    <a:pt x="64" y="152"/>
                    <a:pt x="69" y="193"/>
                  </a:cubicBezTo>
                  <a:cubicBezTo>
                    <a:pt x="73" y="221"/>
                    <a:pt x="87" y="260"/>
                    <a:pt x="134" y="287"/>
                  </a:cubicBezTo>
                  <a:cubicBezTo>
                    <a:pt x="163" y="305"/>
                    <a:pt x="192" y="313"/>
                    <a:pt x="220" y="313"/>
                  </a:cubicBezTo>
                  <a:cubicBezTo>
                    <a:pt x="263" y="313"/>
                    <a:pt x="287" y="292"/>
                    <a:pt x="290" y="287"/>
                  </a:cubicBezTo>
                  <a:cubicBezTo>
                    <a:pt x="318" y="246"/>
                    <a:pt x="360" y="235"/>
                    <a:pt x="416" y="258"/>
                  </a:cubicBezTo>
                  <a:cubicBezTo>
                    <a:pt x="452" y="273"/>
                    <a:pt x="462" y="302"/>
                    <a:pt x="470" y="326"/>
                  </a:cubicBezTo>
                  <a:cubicBezTo>
                    <a:pt x="478" y="351"/>
                    <a:pt x="486" y="375"/>
                    <a:pt x="526" y="396"/>
                  </a:cubicBezTo>
                  <a:cubicBezTo>
                    <a:pt x="536" y="401"/>
                    <a:pt x="546" y="403"/>
                    <a:pt x="557" y="403"/>
                  </a:cubicBezTo>
                  <a:cubicBezTo>
                    <a:pt x="557" y="403"/>
                    <a:pt x="557" y="403"/>
                    <a:pt x="557" y="403"/>
                  </a:cubicBezTo>
                  <a:cubicBezTo>
                    <a:pt x="614" y="403"/>
                    <a:pt x="680" y="328"/>
                    <a:pt x="689" y="251"/>
                  </a:cubicBezTo>
                  <a:cubicBezTo>
                    <a:pt x="699" y="178"/>
                    <a:pt x="572" y="137"/>
                    <a:pt x="570" y="137"/>
                  </a:cubicBezTo>
                  <a:cubicBezTo>
                    <a:pt x="569" y="136"/>
                    <a:pt x="569" y="136"/>
                    <a:pt x="569" y="136"/>
                  </a:cubicBezTo>
                  <a:cubicBezTo>
                    <a:pt x="567" y="135"/>
                    <a:pt x="380" y="67"/>
                    <a:pt x="233" y="63"/>
                  </a:cubicBezTo>
                  <a:cubicBezTo>
                    <a:pt x="223" y="63"/>
                    <a:pt x="214" y="62"/>
                    <a:pt x="205" y="62"/>
                  </a:cubicBezTo>
                  <a:cubicBezTo>
                    <a:pt x="149" y="62"/>
                    <a:pt x="124" y="68"/>
                    <a:pt x="114" y="7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165"/>
            <p:cNvSpPr>
              <a:spLocks/>
            </p:cNvSpPr>
            <p:nvPr/>
          </p:nvSpPr>
          <p:spPr bwMode="auto">
            <a:xfrm>
              <a:off x="8877300" y="1237029"/>
              <a:ext cx="795338" cy="280987"/>
            </a:xfrm>
            <a:custGeom>
              <a:avLst/>
              <a:gdLst>
                <a:gd name="T0" fmla="*/ 92 w 628"/>
                <a:gd name="T1" fmla="*/ 0 h 222"/>
                <a:gd name="T2" fmla="*/ 0 w 628"/>
                <a:gd name="T3" fmla="*/ 7 h 222"/>
                <a:gd name="T4" fmla="*/ 30 w 628"/>
                <a:gd name="T5" fmla="*/ 6 h 222"/>
                <a:gd name="T6" fmla="*/ 49 w 628"/>
                <a:gd name="T7" fmla="*/ 6 h 222"/>
                <a:gd name="T8" fmla="*/ 300 w 628"/>
                <a:gd name="T9" fmla="*/ 43 h 222"/>
                <a:gd name="T10" fmla="*/ 546 w 628"/>
                <a:gd name="T11" fmla="*/ 137 h 222"/>
                <a:gd name="T12" fmla="*/ 628 w 628"/>
                <a:gd name="T13" fmla="*/ 222 h 222"/>
                <a:gd name="T14" fmla="*/ 621 w 628"/>
                <a:gd name="T15" fmla="*/ 180 h 222"/>
                <a:gd name="T16" fmla="*/ 621 w 628"/>
                <a:gd name="T17" fmla="*/ 177 h 222"/>
                <a:gd name="T18" fmla="*/ 477 w 628"/>
                <a:gd name="T19" fmla="*/ 77 h 222"/>
                <a:gd name="T20" fmla="*/ 121 w 628"/>
                <a:gd name="T21" fmla="*/ 0 h 222"/>
                <a:gd name="T22" fmla="*/ 92 w 628"/>
                <a:gd name="T23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8" h="222">
                  <a:moveTo>
                    <a:pt x="92" y="0"/>
                  </a:moveTo>
                  <a:cubicBezTo>
                    <a:pt x="50" y="0"/>
                    <a:pt x="21" y="3"/>
                    <a:pt x="0" y="7"/>
                  </a:cubicBezTo>
                  <a:cubicBezTo>
                    <a:pt x="10" y="6"/>
                    <a:pt x="21" y="6"/>
                    <a:pt x="30" y="6"/>
                  </a:cubicBezTo>
                  <a:cubicBezTo>
                    <a:pt x="36" y="6"/>
                    <a:pt x="43" y="6"/>
                    <a:pt x="49" y="6"/>
                  </a:cubicBezTo>
                  <a:cubicBezTo>
                    <a:pt x="134" y="6"/>
                    <a:pt x="218" y="22"/>
                    <a:pt x="300" y="43"/>
                  </a:cubicBezTo>
                  <a:cubicBezTo>
                    <a:pt x="384" y="64"/>
                    <a:pt x="469" y="96"/>
                    <a:pt x="546" y="137"/>
                  </a:cubicBezTo>
                  <a:cubicBezTo>
                    <a:pt x="578" y="154"/>
                    <a:pt x="613" y="185"/>
                    <a:pt x="628" y="222"/>
                  </a:cubicBezTo>
                  <a:cubicBezTo>
                    <a:pt x="627" y="208"/>
                    <a:pt x="625" y="194"/>
                    <a:pt x="621" y="180"/>
                  </a:cubicBezTo>
                  <a:cubicBezTo>
                    <a:pt x="621" y="179"/>
                    <a:pt x="621" y="178"/>
                    <a:pt x="621" y="177"/>
                  </a:cubicBezTo>
                  <a:cubicBezTo>
                    <a:pt x="580" y="111"/>
                    <a:pt x="488" y="80"/>
                    <a:pt x="477" y="77"/>
                  </a:cubicBezTo>
                  <a:cubicBezTo>
                    <a:pt x="461" y="71"/>
                    <a:pt x="275" y="4"/>
                    <a:pt x="121" y="0"/>
                  </a:cubicBezTo>
                  <a:cubicBezTo>
                    <a:pt x="111" y="0"/>
                    <a:pt x="101" y="0"/>
                    <a:pt x="92" y="0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166"/>
            <p:cNvSpPr>
              <a:spLocks/>
            </p:cNvSpPr>
            <p:nvPr/>
          </p:nvSpPr>
          <p:spPr bwMode="auto">
            <a:xfrm>
              <a:off x="8740775" y="1411654"/>
              <a:ext cx="3175" cy="63500"/>
            </a:xfrm>
            <a:custGeom>
              <a:avLst/>
              <a:gdLst>
                <a:gd name="T0" fmla="*/ 2 w 2"/>
                <a:gd name="T1" fmla="*/ 0 h 50"/>
                <a:gd name="T2" fmla="*/ 2 w 2"/>
                <a:gd name="T3" fmla="*/ 50 h 50"/>
                <a:gd name="T4" fmla="*/ 2 w 2"/>
                <a:gd name="T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0">
                  <a:moveTo>
                    <a:pt x="2" y="0"/>
                  </a:moveTo>
                  <a:cubicBezTo>
                    <a:pt x="0" y="17"/>
                    <a:pt x="0" y="34"/>
                    <a:pt x="2" y="50"/>
                  </a:cubicBezTo>
                  <a:cubicBezTo>
                    <a:pt x="0" y="34"/>
                    <a:pt x="0" y="17"/>
                    <a:pt x="2" y="0"/>
                  </a:cubicBezTo>
                </a:path>
              </a:pathLst>
            </a:custGeom>
            <a:solidFill>
              <a:srgbClr val="002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167"/>
            <p:cNvSpPr>
              <a:spLocks/>
            </p:cNvSpPr>
            <p:nvPr/>
          </p:nvSpPr>
          <p:spPr bwMode="auto">
            <a:xfrm>
              <a:off x="8740775" y="1317992"/>
              <a:ext cx="946150" cy="492125"/>
            </a:xfrm>
            <a:custGeom>
              <a:avLst/>
              <a:gdLst>
                <a:gd name="T0" fmla="*/ 26 w 747"/>
                <a:gd name="T1" fmla="*/ 0 h 389"/>
                <a:gd name="T2" fmla="*/ 2 w 747"/>
                <a:gd name="T3" fmla="*/ 74 h 389"/>
                <a:gd name="T4" fmla="*/ 2 w 747"/>
                <a:gd name="T5" fmla="*/ 124 h 389"/>
                <a:gd name="T6" fmla="*/ 2 w 747"/>
                <a:gd name="T7" fmla="*/ 124 h 389"/>
                <a:gd name="T8" fmla="*/ 97 w 747"/>
                <a:gd name="T9" fmla="*/ 264 h 389"/>
                <a:gd name="T10" fmla="*/ 215 w 747"/>
                <a:gd name="T11" fmla="*/ 299 h 389"/>
                <a:gd name="T12" fmla="*/ 338 w 747"/>
                <a:gd name="T13" fmla="*/ 245 h 389"/>
                <a:gd name="T14" fmla="*/ 358 w 747"/>
                <a:gd name="T15" fmla="*/ 232 h 389"/>
                <a:gd name="T16" fmla="*/ 388 w 747"/>
                <a:gd name="T17" fmla="*/ 239 h 389"/>
                <a:gd name="T18" fmla="*/ 405 w 747"/>
                <a:gd name="T19" fmla="*/ 268 h 389"/>
                <a:gd name="T20" fmla="*/ 493 w 747"/>
                <a:gd name="T21" fmla="*/ 374 h 389"/>
                <a:gd name="T22" fmla="*/ 552 w 747"/>
                <a:gd name="T23" fmla="*/ 389 h 389"/>
                <a:gd name="T24" fmla="*/ 746 w 747"/>
                <a:gd name="T25" fmla="*/ 182 h 389"/>
                <a:gd name="T26" fmla="*/ 747 w 747"/>
                <a:gd name="T27" fmla="*/ 168 h 389"/>
                <a:gd name="T28" fmla="*/ 602 w 747"/>
                <a:gd name="T29" fmla="*/ 350 h 389"/>
                <a:gd name="T30" fmla="*/ 543 w 747"/>
                <a:gd name="T31" fmla="*/ 362 h 389"/>
                <a:gd name="T32" fmla="*/ 462 w 747"/>
                <a:gd name="T33" fmla="*/ 333 h 389"/>
                <a:gd name="T34" fmla="*/ 387 w 747"/>
                <a:gd name="T35" fmla="*/ 211 h 389"/>
                <a:gd name="T36" fmla="*/ 365 w 747"/>
                <a:gd name="T37" fmla="*/ 204 h 389"/>
                <a:gd name="T38" fmla="*/ 299 w 747"/>
                <a:gd name="T39" fmla="*/ 247 h 389"/>
                <a:gd name="T40" fmla="*/ 232 w 747"/>
                <a:gd name="T41" fmla="*/ 277 h 389"/>
                <a:gd name="T42" fmla="*/ 216 w 747"/>
                <a:gd name="T43" fmla="*/ 278 h 389"/>
                <a:gd name="T44" fmla="*/ 84 w 747"/>
                <a:gd name="T45" fmla="*/ 225 h 389"/>
                <a:gd name="T46" fmla="*/ 18 w 747"/>
                <a:gd name="T47" fmla="*/ 92 h 389"/>
                <a:gd name="T48" fmla="*/ 26 w 747"/>
                <a:gd name="T49" fmla="*/ 0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47" h="389">
                  <a:moveTo>
                    <a:pt x="26" y="0"/>
                  </a:moveTo>
                  <a:cubicBezTo>
                    <a:pt x="14" y="22"/>
                    <a:pt x="5" y="48"/>
                    <a:pt x="2" y="74"/>
                  </a:cubicBezTo>
                  <a:cubicBezTo>
                    <a:pt x="0" y="91"/>
                    <a:pt x="0" y="108"/>
                    <a:pt x="2" y="124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10" y="183"/>
                    <a:pt x="43" y="232"/>
                    <a:pt x="97" y="264"/>
                  </a:cubicBezTo>
                  <a:cubicBezTo>
                    <a:pt x="136" y="287"/>
                    <a:pt x="176" y="299"/>
                    <a:pt x="215" y="299"/>
                  </a:cubicBezTo>
                  <a:cubicBezTo>
                    <a:pt x="279" y="299"/>
                    <a:pt x="323" y="267"/>
                    <a:pt x="338" y="245"/>
                  </a:cubicBezTo>
                  <a:cubicBezTo>
                    <a:pt x="345" y="234"/>
                    <a:pt x="350" y="232"/>
                    <a:pt x="358" y="232"/>
                  </a:cubicBezTo>
                  <a:cubicBezTo>
                    <a:pt x="366" y="232"/>
                    <a:pt x="376" y="235"/>
                    <a:pt x="388" y="239"/>
                  </a:cubicBezTo>
                  <a:cubicBezTo>
                    <a:pt x="396" y="243"/>
                    <a:pt x="398" y="247"/>
                    <a:pt x="405" y="268"/>
                  </a:cubicBezTo>
                  <a:cubicBezTo>
                    <a:pt x="415" y="298"/>
                    <a:pt x="429" y="341"/>
                    <a:pt x="493" y="374"/>
                  </a:cubicBezTo>
                  <a:cubicBezTo>
                    <a:pt x="512" y="384"/>
                    <a:pt x="531" y="389"/>
                    <a:pt x="552" y="389"/>
                  </a:cubicBezTo>
                  <a:cubicBezTo>
                    <a:pt x="648" y="389"/>
                    <a:pt x="734" y="280"/>
                    <a:pt x="746" y="182"/>
                  </a:cubicBezTo>
                  <a:cubicBezTo>
                    <a:pt x="747" y="177"/>
                    <a:pt x="747" y="172"/>
                    <a:pt x="747" y="168"/>
                  </a:cubicBezTo>
                  <a:cubicBezTo>
                    <a:pt x="740" y="248"/>
                    <a:pt x="679" y="317"/>
                    <a:pt x="602" y="350"/>
                  </a:cubicBezTo>
                  <a:cubicBezTo>
                    <a:pt x="585" y="357"/>
                    <a:pt x="564" y="362"/>
                    <a:pt x="543" y="362"/>
                  </a:cubicBezTo>
                  <a:cubicBezTo>
                    <a:pt x="513" y="362"/>
                    <a:pt x="482" y="353"/>
                    <a:pt x="462" y="333"/>
                  </a:cubicBezTo>
                  <a:cubicBezTo>
                    <a:pt x="424" y="298"/>
                    <a:pt x="433" y="240"/>
                    <a:pt x="387" y="211"/>
                  </a:cubicBezTo>
                  <a:cubicBezTo>
                    <a:pt x="379" y="206"/>
                    <a:pt x="372" y="204"/>
                    <a:pt x="365" y="204"/>
                  </a:cubicBezTo>
                  <a:cubicBezTo>
                    <a:pt x="340" y="204"/>
                    <a:pt x="317" y="229"/>
                    <a:pt x="299" y="247"/>
                  </a:cubicBezTo>
                  <a:cubicBezTo>
                    <a:pt x="280" y="265"/>
                    <a:pt x="258" y="272"/>
                    <a:pt x="232" y="277"/>
                  </a:cubicBezTo>
                  <a:cubicBezTo>
                    <a:pt x="227" y="278"/>
                    <a:pt x="221" y="278"/>
                    <a:pt x="216" y="278"/>
                  </a:cubicBezTo>
                  <a:cubicBezTo>
                    <a:pt x="171" y="278"/>
                    <a:pt x="117" y="250"/>
                    <a:pt x="84" y="225"/>
                  </a:cubicBezTo>
                  <a:cubicBezTo>
                    <a:pt x="40" y="194"/>
                    <a:pt x="24" y="143"/>
                    <a:pt x="18" y="92"/>
                  </a:cubicBezTo>
                  <a:cubicBezTo>
                    <a:pt x="15" y="62"/>
                    <a:pt x="20" y="29"/>
                    <a:pt x="26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168"/>
            <p:cNvSpPr>
              <a:spLocks/>
            </p:cNvSpPr>
            <p:nvPr/>
          </p:nvSpPr>
          <p:spPr bwMode="auto">
            <a:xfrm>
              <a:off x="8662988" y="2411779"/>
              <a:ext cx="625475" cy="398462"/>
            </a:xfrm>
            <a:custGeom>
              <a:avLst/>
              <a:gdLst>
                <a:gd name="T0" fmla="*/ 203 w 494"/>
                <a:gd name="T1" fmla="*/ 55 h 315"/>
                <a:gd name="T2" fmla="*/ 383 w 494"/>
                <a:gd name="T3" fmla="*/ 39 h 315"/>
                <a:gd name="T4" fmla="*/ 386 w 494"/>
                <a:gd name="T5" fmla="*/ 39 h 315"/>
                <a:gd name="T6" fmla="*/ 494 w 494"/>
                <a:gd name="T7" fmla="*/ 229 h 315"/>
                <a:gd name="T8" fmla="*/ 333 w 494"/>
                <a:gd name="T9" fmla="*/ 312 h 315"/>
                <a:gd name="T10" fmla="*/ 254 w 494"/>
                <a:gd name="T11" fmla="*/ 208 h 315"/>
                <a:gd name="T12" fmla="*/ 223 w 494"/>
                <a:gd name="T13" fmla="*/ 315 h 315"/>
                <a:gd name="T14" fmla="*/ 32 w 494"/>
                <a:gd name="T15" fmla="*/ 276 h 315"/>
                <a:gd name="T16" fmla="*/ 37 w 494"/>
                <a:gd name="T17" fmla="*/ 0 h 315"/>
                <a:gd name="T18" fmla="*/ 203 w 494"/>
                <a:gd name="T19" fmla="*/ 55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4" h="315">
                  <a:moveTo>
                    <a:pt x="203" y="55"/>
                  </a:moveTo>
                  <a:cubicBezTo>
                    <a:pt x="263" y="63"/>
                    <a:pt x="330" y="69"/>
                    <a:pt x="383" y="39"/>
                  </a:cubicBezTo>
                  <a:cubicBezTo>
                    <a:pt x="386" y="39"/>
                    <a:pt x="386" y="39"/>
                    <a:pt x="386" y="39"/>
                  </a:cubicBezTo>
                  <a:cubicBezTo>
                    <a:pt x="387" y="39"/>
                    <a:pt x="474" y="197"/>
                    <a:pt x="494" y="229"/>
                  </a:cubicBezTo>
                  <a:cubicBezTo>
                    <a:pt x="494" y="229"/>
                    <a:pt x="417" y="312"/>
                    <a:pt x="333" y="312"/>
                  </a:cubicBezTo>
                  <a:cubicBezTo>
                    <a:pt x="254" y="208"/>
                    <a:pt x="254" y="208"/>
                    <a:pt x="254" y="208"/>
                  </a:cubicBezTo>
                  <a:cubicBezTo>
                    <a:pt x="223" y="315"/>
                    <a:pt x="223" y="315"/>
                    <a:pt x="223" y="315"/>
                  </a:cubicBezTo>
                  <a:cubicBezTo>
                    <a:pt x="223" y="315"/>
                    <a:pt x="134" y="304"/>
                    <a:pt x="32" y="276"/>
                  </a:cubicBezTo>
                  <a:cubicBezTo>
                    <a:pt x="32" y="276"/>
                    <a:pt x="0" y="87"/>
                    <a:pt x="37" y="0"/>
                  </a:cubicBezTo>
                  <a:cubicBezTo>
                    <a:pt x="81" y="36"/>
                    <a:pt x="151" y="48"/>
                    <a:pt x="203" y="55"/>
                  </a:cubicBezTo>
                </a:path>
              </a:pathLst>
            </a:custGeom>
            <a:solidFill>
              <a:srgbClr val="CA0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169"/>
            <p:cNvSpPr>
              <a:spLocks/>
            </p:cNvSpPr>
            <p:nvPr/>
          </p:nvSpPr>
          <p:spPr bwMode="auto">
            <a:xfrm>
              <a:off x="8662988" y="2411779"/>
              <a:ext cx="625475" cy="398462"/>
            </a:xfrm>
            <a:custGeom>
              <a:avLst/>
              <a:gdLst>
                <a:gd name="T0" fmla="*/ 203 w 494"/>
                <a:gd name="T1" fmla="*/ 55 h 315"/>
                <a:gd name="T2" fmla="*/ 383 w 494"/>
                <a:gd name="T3" fmla="*/ 39 h 315"/>
                <a:gd name="T4" fmla="*/ 386 w 494"/>
                <a:gd name="T5" fmla="*/ 39 h 315"/>
                <a:gd name="T6" fmla="*/ 494 w 494"/>
                <a:gd name="T7" fmla="*/ 229 h 315"/>
                <a:gd name="T8" fmla="*/ 333 w 494"/>
                <a:gd name="T9" fmla="*/ 312 h 315"/>
                <a:gd name="T10" fmla="*/ 254 w 494"/>
                <a:gd name="T11" fmla="*/ 208 h 315"/>
                <a:gd name="T12" fmla="*/ 223 w 494"/>
                <a:gd name="T13" fmla="*/ 315 h 315"/>
                <a:gd name="T14" fmla="*/ 32 w 494"/>
                <a:gd name="T15" fmla="*/ 276 h 315"/>
                <a:gd name="T16" fmla="*/ 37 w 494"/>
                <a:gd name="T17" fmla="*/ 0 h 315"/>
                <a:gd name="T18" fmla="*/ 203 w 494"/>
                <a:gd name="T19" fmla="*/ 55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4" h="315">
                  <a:moveTo>
                    <a:pt x="203" y="55"/>
                  </a:moveTo>
                  <a:cubicBezTo>
                    <a:pt x="263" y="63"/>
                    <a:pt x="330" y="69"/>
                    <a:pt x="383" y="39"/>
                  </a:cubicBezTo>
                  <a:cubicBezTo>
                    <a:pt x="386" y="39"/>
                    <a:pt x="386" y="39"/>
                    <a:pt x="386" y="39"/>
                  </a:cubicBezTo>
                  <a:cubicBezTo>
                    <a:pt x="387" y="39"/>
                    <a:pt x="474" y="197"/>
                    <a:pt x="494" y="229"/>
                  </a:cubicBezTo>
                  <a:cubicBezTo>
                    <a:pt x="494" y="229"/>
                    <a:pt x="417" y="312"/>
                    <a:pt x="333" y="312"/>
                  </a:cubicBezTo>
                  <a:cubicBezTo>
                    <a:pt x="254" y="208"/>
                    <a:pt x="254" y="208"/>
                    <a:pt x="254" y="208"/>
                  </a:cubicBezTo>
                  <a:cubicBezTo>
                    <a:pt x="223" y="315"/>
                    <a:pt x="223" y="315"/>
                    <a:pt x="223" y="315"/>
                  </a:cubicBezTo>
                  <a:cubicBezTo>
                    <a:pt x="223" y="315"/>
                    <a:pt x="134" y="304"/>
                    <a:pt x="32" y="276"/>
                  </a:cubicBezTo>
                  <a:cubicBezTo>
                    <a:pt x="32" y="276"/>
                    <a:pt x="0" y="87"/>
                    <a:pt x="37" y="0"/>
                  </a:cubicBezTo>
                  <a:cubicBezTo>
                    <a:pt x="81" y="36"/>
                    <a:pt x="151" y="48"/>
                    <a:pt x="203" y="55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170"/>
            <p:cNvSpPr>
              <a:spLocks noEditPoints="1"/>
            </p:cNvSpPr>
            <p:nvPr/>
          </p:nvSpPr>
          <p:spPr bwMode="auto">
            <a:xfrm>
              <a:off x="8943975" y="2807067"/>
              <a:ext cx="141288" cy="3175"/>
            </a:xfrm>
            <a:custGeom>
              <a:avLst/>
              <a:gdLst>
                <a:gd name="T0" fmla="*/ 0 w 112"/>
                <a:gd name="T1" fmla="*/ 3 h 3"/>
                <a:gd name="T2" fmla="*/ 1 w 112"/>
                <a:gd name="T3" fmla="*/ 3 h 3"/>
                <a:gd name="T4" fmla="*/ 0 w 112"/>
                <a:gd name="T5" fmla="*/ 3 h 3"/>
                <a:gd name="T6" fmla="*/ 112 w 112"/>
                <a:gd name="T7" fmla="*/ 0 h 3"/>
                <a:gd name="T8" fmla="*/ 111 w 112"/>
                <a:gd name="T9" fmla="*/ 0 h 3"/>
                <a:gd name="T10" fmla="*/ 112 w 11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" h="3">
                  <a:moveTo>
                    <a:pt x="0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moveTo>
                    <a:pt x="112" y="0"/>
                  </a:moveTo>
                  <a:cubicBezTo>
                    <a:pt x="112" y="0"/>
                    <a:pt x="112" y="0"/>
                    <a:pt x="111" y="0"/>
                  </a:cubicBezTo>
                  <a:cubicBezTo>
                    <a:pt x="112" y="0"/>
                    <a:pt x="112" y="0"/>
                    <a:pt x="112" y="0"/>
                  </a:cubicBezTo>
                </a:path>
              </a:pathLst>
            </a:custGeom>
            <a:solidFill>
              <a:srgbClr val="CA0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171"/>
            <p:cNvSpPr>
              <a:spLocks/>
            </p:cNvSpPr>
            <p:nvPr/>
          </p:nvSpPr>
          <p:spPr bwMode="auto">
            <a:xfrm>
              <a:off x="8942388" y="2626092"/>
              <a:ext cx="179388" cy="184150"/>
            </a:xfrm>
            <a:custGeom>
              <a:avLst/>
              <a:gdLst>
                <a:gd name="T0" fmla="*/ 111 w 142"/>
                <a:gd name="T1" fmla="*/ 0 h 146"/>
                <a:gd name="T2" fmla="*/ 57 w 142"/>
                <a:gd name="T3" fmla="*/ 17 h 146"/>
                <a:gd name="T4" fmla="*/ 0 w 142"/>
                <a:gd name="T5" fmla="*/ 26 h 146"/>
                <a:gd name="T6" fmla="*/ 18 w 142"/>
                <a:gd name="T7" fmla="*/ 73 h 146"/>
                <a:gd name="T8" fmla="*/ 1 w 142"/>
                <a:gd name="T9" fmla="*/ 146 h 146"/>
                <a:gd name="T10" fmla="*/ 1 w 142"/>
                <a:gd name="T11" fmla="*/ 146 h 146"/>
                <a:gd name="T12" fmla="*/ 2 w 142"/>
                <a:gd name="T13" fmla="*/ 146 h 146"/>
                <a:gd name="T14" fmla="*/ 2 w 142"/>
                <a:gd name="T15" fmla="*/ 146 h 146"/>
                <a:gd name="T16" fmla="*/ 33 w 142"/>
                <a:gd name="T17" fmla="*/ 39 h 146"/>
                <a:gd name="T18" fmla="*/ 112 w 142"/>
                <a:gd name="T19" fmla="*/ 143 h 146"/>
                <a:gd name="T20" fmla="*/ 112 w 142"/>
                <a:gd name="T21" fmla="*/ 143 h 146"/>
                <a:gd name="T22" fmla="*/ 113 w 142"/>
                <a:gd name="T23" fmla="*/ 143 h 146"/>
                <a:gd name="T24" fmla="*/ 142 w 142"/>
                <a:gd name="T25" fmla="*/ 140 h 146"/>
                <a:gd name="T26" fmla="*/ 66 w 142"/>
                <a:gd name="T27" fmla="*/ 37 h 146"/>
                <a:gd name="T28" fmla="*/ 68 w 142"/>
                <a:gd name="T29" fmla="*/ 27 h 146"/>
                <a:gd name="T30" fmla="*/ 111 w 142"/>
                <a:gd name="T3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2" h="146">
                  <a:moveTo>
                    <a:pt x="111" y="0"/>
                  </a:moveTo>
                  <a:cubicBezTo>
                    <a:pt x="93" y="4"/>
                    <a:pt x="75" y="11"/>
                    <a:pt x="57" y="17"/>
                  </a:cubicBezTo>
                  <a:cubicBezTo>
                    <a:pt x="39" y="23"/>
                    <a:pt x="20" y="24"/>
                    <a:pt x="0" y="26"/>
                  </a:cubicBezTo>
                  <a:cubicBezTo>
                    <a:pt x="15" y="37"/>
                    <a:pt x="20" y="49"/>
                    <a:pt x="18" y="73"/>
                  </a:cubicBezTo>
                  <a:cubicBezTo>
                    <a:pt x="17" y="98"/>
                    <a:pt x="9" y="122"/>
                    <a:pt x="1" y="146"/>
                  </a:cubicBezTo>
                  <a:cubicBezTo>
                    <a:pt x="1" y="146"/>
                    <a:pt x="1" y="146"/>
                    <a:pt x="1" y="146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112" y="143"/>
                    <a:pt x="112" y="143"/>
                    <a:pt x="112" y="143"/>
                  </a:cubicBezTo>
                  <a:cubicBezTo>
                    <a:pt x="112" y="143"/>
                    <a:pt x="112" y="143"/>
                    <a:pt x="112" y="143"/>
                  </a:cubicBezTo>
                  <a:cubicBezTo>
                    <a:pt x="113" y="143"/>
                    <a:pt x="113" y="143"/>
                    <a:pt x="113" y="143"/>
                  </a:cubicBezTo>
                  <a:cubicBezTo>
                    <a:pt x="123" y="143"/>
                    <a:pt x="132" y="142"/>
                    <a:pt x="142" y="140"/>
                  </a:cubicBezTo>
                  <a:cubicBezTo>
                    <a:pt x="114" y="108"/>
                    <a:pt x="97" y="67"/>
                    <a:pt x="66" y="37"/>
                  </a:cubicBezTo>
                  <a:cubicBezTo>
                    <a:pt x="64" y="34"/>
                    <a:pt x="64" y="29"/>
                    <a:pt x="68" y="27"/>
                  </a:cubicBezTo>
                  <a:cubicBezTo>
                    <a:pt x="82" y="18"/>
                    <a:pt x="97" y="9"/>
                    <a:pt x="111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172"/>
            <p:cNvSpPr>
              <a:spLocks/>
            </p:cNvSpPr>
            <p:nvPr/>
          </p:nvSpPr>
          <p:spPr bwMode="auto">
            <a:xfrm>
              <a:off x="8782050" y="2451467"/>
              <a:ext cx="341313" cy="39687"/>
            </a:xfrm>
            <a:custGeom>
              <a:avLst/>
              <a:gdLst>
                <a:gd name="T0" fmla="*/ 0 w 270"/>
                <a:gd name="T1" fmla="*/ 0 h 31"/>
                <a:gd name="T2" fmla="*/ 0 w 270"/>
                <a:gd name="T3" fmla="*/ 0 h 31"/>
                <a:gd name="T4" fmla="*/ 109 w 270"/>
                <a:gd name="T5" fmla="*/ 24 h 31"/>
                <a:gd name="T6" fmla="*/ 188 w 270"/>
                <a:gd name="T7" fmla="*/ 31 h 31"/>
                <a:gd name="T8" fmla="*/ 269 w 270"/>
                <a:gd name="T9" fmla="*/ 17 h 31"/>
                <a:gd name="T10" fmla="*/ 270 w 270"/>
                <a:gd name="T11" fmla="*/ 17 h 31"/>
                <a:gd name="T12" fmla="*/ 188 w 270"/>
                <a:gd name="T13" fmla="*/ 31 h 31"/>
                <a:gd name="T14" fmla="*/ 109 w 270"/>
                <a:gd name="T15" fmla="*/ 24 h 31"/>
                <a:gd name="T16" fmla="*/ 0 w 270"/>
                <a:gd name="T1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0" h="3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6" y="13"/>
                    <a:pt x="76" y="20"/>
                    <a:pt x="109" y="24"/>
                  </a:cubicBezTo>
                  <a:cubicBezTo>
                    <a:pt x="135" y="28"/>
                    <a:pt x="162" y="31"/>
                    <a:pt x="188" y="31"/>
                  </a:cubicBezTo>
                  <a:cubicBezTo>
                    <a:pt x="216" y="31"/>
                    <a:pt x="244" y="27"/>
                    <a:pt x="269" y="17"/>
                  </a:cubicBezTo>
                  <a:cubicBezTo>
                    <a:pt x="269" y="17"/>
                    <a:pt x="270" y="17"/>
                    <a:pt x="270" y="17"/>
                  </a:cubicBezTo>
                  <a:cubicBezTo>
                    <a:pt x="244" y="27"/>
                    <a:pt x="216" y="31"/>
                    <a:pt x="188" y="31"/>
                  </a:cubicBezTo>
                  <a:cubicBezTo>
                    <a:pt x="162" y="31"/>
                    <a:pt x="135" y="28"/>
                    <a:pt x="109" y="24"/>
                  </a:cubicBezTo>
                  <a:cubicBezTo>
                    <a:pt x="76" y="20"/>
                    <a:pt x="36" y="13"/>
                    <a:pt x="0" y="0"/>
                  </a:cubicBezTo>
                </a:path>
              </a:pathLst>
            </a:custGeom>
            <a:solidFill>
              <a:srgbClr val="00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173"/>
            <p:cNvSpPr>
              <a:spLocks/>
            </p:cNvSpPr>
            <p:nvPr/>
          </p:nvSpPr>
          <p:spPr bwMode="auto">
            <a:xfrm>
              <a:off x="8702675" y="2761029"/>
              <a:ext cx="26988" cy="6350"/>
            </a:xfrm>
            <a:custGeom>
              <a:avLst/>
              <a:gdLst>
                <a:gd name="T0" fmla="*/ 0 w 21"/>
                <a:gd name="T1" fmla="*/ 0 h 5"/>
                <a:gd name="T2" fmla="*/ 21 w 21"/>
                <a:gd name="T3" fmla="*/ 5 h 5"/>
                <a:gd name="T4" fmla="*/ 21 w 21"/>
                <a:gd name="T5" fmla="*/ 5 h 5"/>
                <a:gd name="T6" fmla="*/ 0 w 21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5">
                  <a:moveTo>
                    <a:pt x="0" y="0"/>
                  </a:moveTo>
                  <a:cubicBezTo>
                    <a:pt x="7" y="2"/>
                    <a:pt x="14" y="4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4" y="4"/>
                    <a:pt x="7" y="2"/>
                    <a:pt x="0" y="0"/>
                  </a:cubicBezTo>
                </a:path>
              </a:pathLst>
            </a:custGeom>
            <a:solidFill>
              <a:srgbClr val="CA0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174"/>
            <p:cNvSpPr>
              <a:spLocks/>
            </p:cNvSpPr>
            <p:nvPr/>
          </p:nvSpPr>
          <p:spPr bwMode="auto">
            <a:xfrm>
              <a:off x="8686800" y="2411779"/>
              <a:ext cx="434975" cy="355600"/>
            </a:xfrm>
            <a:custGeom>
              <a:avLst/>
              <a:gdLst>
                <a:gd name="T0" fmla="*/ 18 w 344"/>
                <a:gd name="T1" fmla="*/ 0 h 281"/>
                <a:gd name="T2" fmla="*/ 0 w 344"/>
                <a:gd name="T3" fmla="*/ 123 h 281"/>
                <a:gd name="T4" fmla="*/ 13 w 344"/>
                <a:gd name="T5" fmla="*/ 276 h 281"/>
                <a:gd name="T6" fmla="*/ 13 w 344"/>
                <a:gd name="T7" fmla="*/ 276 h 281"/>
                <a:gd name="T8" fmla="*/ 34 w 344"/>
                <a:gd name="T9" fmla="*/ 281 h 281"/>
                <a:gd name="T10" fmla="*/ 72 w 344"/>
                <a:gd name="T11" fmla="*/ 57 h 281"/>
                <a:gd name="T12" fmla="*/ 73 w 344"/>
                <a:gd name="T13" fmla="*/ 57 h 281"/>
                <a:gd name="T14" fmla="*/ 216 w 344"/>
                <a:gd name="T15" fmla="*/ 76 h 281"/>
                <a:gd name="T16" fmla="*/ 227 w 344"/>
                <a:gd name="T17" fmla="*/ 76 h 281"/>
                <a:gd name="T18" fmla="*/ 344 w 344"/>
                <a:gd name="T19" fmla="*/ 48 h 281"/>
                <a:gd name="T20" fmla="*/ 263 w 344"/>
                <a:gd name="T21" fmla="*/ 62 h 281"/>
                <a:gd name="T22" fmla="*/ 184 w 344"/>
                <a:gd name="T23" fmla="*/ 55 h 281"/>
                <a:gd name="T24" fmla="*/ 75 w 344"/>
                <a:gd name="T25" fmla="*/ 31 h 281"/>
                <a:gd name="T26" fmla="*/ 19 w 344"/>
                <a:gd name="T27" fmla="*/ 0 h 281"/>
                <a:gd name="T28" fmla="*/ 18 w 344"/>
                <a:gd name="T29" fmla="*/ 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44" h="281">
                  <a:moveTo>
                    <a:pt x="18" y="0"/>
                  </a:moveTo>
                  <a:cubicBezTo>
                    <a:pt x="5" y="32"/>
                    <a:pt x="0" y="78"/>
                    <a:pt x="0" y="123"/>
                  </a:cubicBezTo>
                  <a:cubicBezTo>
                    <a:pt x="0" y="200"/>
                    <a:pt x="13" y="276"/>
                    <a:pt x="13" y="276"/>
                  </a:cubicBezTo>
                  <a:cubicBezTo>
                    <a:pt x="13" y="276"/>
                    <a:pt x="13" y="276"/>
                    <a:pt x="13" y="276"/>
                  </a:cubicBezTo>
                  <a:cubicBezTo>
                    <a:pt x="20" y="278"/>
                    <a:pt x="27" y="280"/>
                    <a:pt x="34" y="281"/>
                  </a:cubicBezTo>
                  <a:cubicBezTo>
                    <a:pt x="33" y="237"/>
                    <a:pt x="54" y="57"/>
                    <a:pt x="72" y="57"/>
                  </a:cubicBezTo>
                  <a:cubicBezTo>
                    <a:pt x="72" y="57"/>
                    <a:pt x="72" y="57"/>
                    <a:pt x="73" y="57"/>
                  </a:cubicBezTo>
                  <a:cubicBezTo>
                    <a:pt x="105" y="66"/>
                    <a:pt x="182" y="74"/>
                    <a:pt x="216" y="76"/>
                  </a:cubicBezTo>
                  <a:cubicBezTo>
                    <a:pt x="219" y="76"/>
                    <a:pt x="223" y="76"/>
                    <a:pt x="227" y="76"/>
                  </a:cubicBezTo>
                  <a:cubicBezTo>
                    <a:pt x="263" y="76"/>
                    <a:pt x="310" y="68"/>
                    <a:pt x="344" y="48"/>
                  </a:cubicBezTo>
                  <a:cubicBezTo>
                    <a:pt x="319" y="58"/>
                    <a:pt x="291" y="62"/>
                    <a:pt x="263" y="62"/>
                  </a:cubicBezTo>
                  <a:cubicBezTo>
                    <a:pt x="237" y="62"/>
                    <a:pt x="210" y="59"/>
                    <a:pt x="184" y="55"/>
                  </a:cubicBezTo>
                  <a:cubicBezTo>
                    <a:pt x="151" y="51"/>
                    <a:pt x="111" y="44"/>
                    <a:pt x="75" y="31"/>
                  </a:cubicBezTo>
                  <a:cubicBezTo>
                    <a:pt x="54" y="24"/>
                    <a:pt x="35" y="14"/>
                    <a:pt x="19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175"/>
            <p:cNvSpPr>
              <a:spLocks/>
            </p:cNvSpPr>
            <p:nvPr/>
          </p:nvSpPr>
          <p:spPr bwMode="auto">
            <a:xfrm>
              <a:off x="9710738" y="1813292"/>
              <a:ext cx="239713" cy="225425"/>
            </a:xfrm>
            <a:custGeom>
              <a:avLst/>
              <a:gdLst>
                <a:gd name="T0" fmla="*/ 188 w 190"/>
                <a:gd name="T1" fmla="*/ 59 h 179"/>
                <a:gd name="T2" fmla="*/ 148 w 190"/>
                <a:gd name="T3" fmla="*/ 89 h 179"/>
                <a:gd name="T4" fmla="*/ 106 w 190"/>
                <a:gd name="T5" fmla="*/ 134 h 179"/>
                <a:gd name="T6" fmla="*/ 104 w 190"/>
                <a:gd name="T7" fmla="*/ 139 h 179"/>
                <a:gd name="T8" fmla="*/ 174 w 190"/>
                <a:gd name="T9" fmla="*/ 155 h 179"/>
                <a:gd name="T10" fmla="*/ 173 w 190"/>
                <a:gd name="T11" fmla="*/ 157 h 179"/>
                <a:gd name="T12" fmla="*/ 171 w 190"/>
                <a:gd name="T13" fmla="*/ 160 h 179"/>
                <a:gd name="T14" fmla="*/ 169 w 190"/>
                <a:gd name="T15" fmla="*/ 161 h 179"/>
                <a:gd name="T16" fmla="*/ 142 w 190"/>
                <a:gd name="T17" fmla="*/ 168 h 179"/>
                <a:gd name="T18" fmla="*/ 33 w 190"/>
                <a:gd name="T19" fmla="*/ 154 h 179"/>
                <a:gd name="T20" fmla="*/ 51 w 190"/>
                <a:gd name="T21" fmla="*/ 34 h 179"/>
                <a:gd name="T22" fmla="*/ 73 w 190"/>
                <a:gd name="T23" fmla="*/ 14 h 179"/>
                <a:gd name="T24" fmla="*/ 82 w 190"/>
                <a:gd name="T25" fmla="*/ 18 h 179"/>
                <a:gd name="T26" fmla="*/ 68 w 190"/>
                <a:gd name="T27" fmla="*/ 47 h 179"/>
                <a:gd name="T28" fmla="*/ 103 w 190"/>
                <a:gd name="T29" fmla="*/ 15 h 179"/>
                <a:gd name="T30" fmla="*/ 123 w 190"/>
                <a:gd name="T31" fmla="*/ 23 h 179"/>
                <a:gd name="T32" fmla="*/ 90 w 190"/>
                <a:gd name="T33" fmla="*/ 61 h 179"/>
                <a:gd name="T34" fmla="*/ 86 w 190"/>
                <a:gd name="T35" fmla="*/ 70 h 179"/>
                <a:gd name="T36" fmla="*/ 101 w 190"/>
                <a:gd name="T37" fmla="*/ 53 h 179"/>
                <a:gd name="T38" fmla="*/ 149 w 190"/>
                <a:gd name="T39" fmla="*/ 24 h 179"/>
                <a:gd name="T40" fmla="*/ 153 w 190"/>
                <a:gd name="T41" fmla="*/ 31 h 179"/>
                <a:gd name="T42" fmla="*/ 116 w 190"/>
                <a:gd name="T43" fmla="*/ 69 h 179"/>
                <a:gd name="T44" fmla="*/ 102 w 190"/>
                <a:gd name="T45" fmla="*/ 89 h 179"/>
                <a:gd name="T46" fmla="*/ 184 w 190"/>
                <a:gd name="T47" fmla="*/ 50 h 179"/>
                <a:gd name="T48" fmla="*/ 188 w 190"/>
                <a:gd name="T49" fmla="*/ 5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0" h="179">
                  <a:moveTo>
                    <a:pt x="188" y="59"/>
                  </a:moveTo>
                  <a:cubicBezTo>
                    <a:pt x="179" y="73"/>
                    <a:pt x="162" y="80"/>
                    <a:pt x="148" y="89"/>
                  </a:cubicBezTo>
                  <a:cubicBezTo>
                    <a:pt x="129" y="99"/>
                    <a:pt x="116" y="116"/>
                    <a:pt x="106" y="134"/>
                  </a:cubicBezTo>
                  <a:cubicBezTo>
                    <a:pt x="105" y="135"/>
                    <a:pt x="104" y="137"/>
                    <a:pt x="104" y="139"/>
                  </a:cubicBezTo>
                  <a:cubicBezTo>
                    <a:pt x="113" y="141"/>
                    <a:pt x="180" y="146"/>
                    <a:pt x="174" y="155"/>
                  </a:cubicBezTo>
                  <a:cubicBezTo>
                    <a:pt x="173" y="156"/>
                    <a:pt x="173" y="156"/>
                    <a:pt x="173" y="157"/>
                  </a:cubicBezTo>
                  <a:cubicBezTo>
                    <a:pt x="173" y="158"/>
                    <a:pt x="172" y="159"/>
                    <a:pt x="171" y="160"/>
                  </a:cubicBezTo>
                  <a:cubicBezTo>
                    <a:pt x="170" y="160"/>
                    <a:pt x="169" y="160"/>
                    <a:pt x="169" y="161"/>
                  </a:cubicBezTo>
                  <a:cubicBezTo>
                    <a:pt x="162" y="166"/>
                    <a:pt x="152" y="168"/>
                    <a:pt x="142" y="168"/>
                  </a:cubicBezTo>
                  <a:cubicBezTo>
                    <a:pt x="107" y="169"/>
                    <a:pt x="59" y="179"/>
                    <a:pt x="33" y="154"/>
                  </a:cubicBezTo>
                  <a:cubicBezTo>
                    <a:pt x="0" y="121"/>
                    <a:pt x="24" y="67"/>
                    <a:pt x="51" y="34"/>
                  </a:cubicBezTo>
                  <a:cubicBezTo>
                    <a:pt x="57" y="27"/>
                    <a:pt x="65" y="19"/>
                    <a:pt x="73" y="14"/>
                  </a:cubicBezTo>
                  <a:cubicBezTo>
                    <a:pt x="77" y="11"/>
                    <a:pt x="82" y="13"/>
                    <a:pt x="82" y="18"/>
                  </a:cubicBezTo>
                  <a:cubicBezTo>
                    <a:pt x="81" y="28"/>
                    <a:pt x="74" y="38"/>
                    <a:pt x="68" y="47"/>
                  </a:cubicBezTo>
                  <a:cubicBezTo>
                    <a:pt x="80" y="33"/>
                    <a:pt x="93" y="22"/>
                    <a:pt x="103" y="15"/>
                  </a:cubicBezTo>
                  <a:cubicBezTo>
                    <a:pt x="124" y="0"/>
                    <a:pt x="134" y="13"/>
                    <a:pt x="123" y="23"/>
                  </a:cubicBezTo>
                  <a:cubicBezTo>
                    <a:pt x="107" y="37"/>
                    <a:pt x="99" y="46"/>
                    <a:pt x="90" y="61"/>
                  </a:cubicBezTo>
                  <a:cubicBezTo>
                    <a:pt x="89" y="64"/>
                    <a:pt x="87" y="67"/>
                    <a:pt x="86" y="70"/>
                  </a:cubicBezTo>
                  <a:cubicBezTo>
                    <a:pt x="91" y="64"/>
                    <a:pt x="96" y="58"/>
                    <a:pt x="101" y="53"/>
                  </a:cubicBezTo>
                  <a:cubicBezTo>
                    <a:pt x="112" y="40"/>
                    <a:pt x="137" y="24"/>
                    <a:pt x="149" y="24"/>
                  </a:cubicBezTo>
                  <a:cubicBezTo>
                    <a:pt x="154" y="23"/>
                    <a:pt x="155" y="28"/>
                    <a:pt x="153" y="31"/>
                  </a:cubicBezTo>
                  <a:cubicBezTo>
                    <a:pt x="144" y="45"/>
                    <a:pt x="127" y="56"/>
                    <a:pt x="116" y="69"/>
                  </a:cubicBezTo>
                  <a:cubicBezTo>
                    <a:pt x="110" y="76"/>
                    <a:pt x="106" y="82"/>
                    <a:pt x="102" y="89"/>
                  </a:cubicBezTo>
                  <a:cubicBezTo>
                    <a:pt x="124" y="68"/>
                    <a:pt x="154" y="50"/>
                    <a:pt x="184" y="50"/>
                  </a:cubicBezTo>
                  <a:cubicBezTo>
                    <a:pt x="189" y="49"/>
                    <a:pt x="190" y="55"/>
                    <a:pt x="188" y="5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176"/>
            <p:cNvSpPr>
              <a:spLocks/>
            </p:cNvSpPr>
            <p:nvPr/>
          </p:nvSpPr>
          <p:spPr bwMode="auto">
            <a:xfrm>
              <a:off x="9634538" y="1951404"/>
              <a:ext cx="169863" cy="141287"/>
            </a:xfrm>
            <a:custGeom>
              <a:avLst/>
              <a:gdLst>
                <a:gd name="T0" fmla="*/ 134 w 134"/>
                <a:gd name="T1" fmla="*/ 46 h 112"/>
                <a:gd name="T2" fmla="*/ 31 w 134"/>
                <a:gd name="T3" fmla="*/ 112 h 112"/>
                <a:gd name="T4" fmla="*/ 0 w 134"/>
                <a:gd name="T5" fmla="*/ 11 h 112"/>
                <a:gd name="T6" fmla="*/ 90 w 134"/>
                <a:gd name="T7" fmla="*/ 0 h 112"/>
                <a:gd name="T8" fmla="*/ 134 w 134"/>
                <a:gd name="T9" fmla="*/ 4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112">
                  <a:moveTo>
                    <a:pt x="134" y="46"/>
                  </a:moveTo>
                  <a:cubicBezTo>
                    <a:pt x="134" y="46"/>
                    <a:pt x="77" y="102"/>
                    <a:pt x="31" y="1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90" y="0"/>
                    <a:pt x="90" y="0"/>
                    <a:pt x="90" y="0"/>
                  </a:cubicBezTo>
                  <a:lnTo>
                    <a:pt x="134" y="4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177"/>
            <p:cNvSpPr>
              <a:spLocks/>
            </p:cNvSpPr>
            <p:nvPr/>
          </p:nvSpPr>
          <p:spPr bwMode="auto">
            <a:xfrm>
              <a:off x="7947025" y="2105392"/>
              <a:ext cx="252413" cy="190500"/>
            </a:xfrm>
            <a:custGeom>
              <a:avLst/>
              <a:gdLst>
                <a:gd name="T0" fmla="*/ 144 w 200"/>
                <a:gd name="T1" fmla="*/ 0 h 151"/>
                <a:gd name="T2" fmla="*/ 87 w 200"/>
                <a:gd name="T3" fmla="*/ 15 h 151"/>
                <a:gd name="T4" fmla="*/ 7 w 200"/>
                <a:gd name="T5" fmla="*/ 64 h 151"/>
                <a:gd name="T6" fmla="*/ 12 w 200"/>
                <a:gd name="T7" fmla="*/ 66 h 151"/>
                <a:gd name="T8" fmla="*/ 90 w 200"/>
                <a:gd name="T9" fmla="*/ 40 h 151"/>
                <a:gd name="T10" fmla="*/ 13 w 200"/>
                <a:gd name="T11" fmla="*/ 98 h 151"/>
                <a:gd name="T12" fmla="*/ 18 w 200"/>
                <a:gd name="T13" fmla="*/ 100 h 151"/>
                <a:gd name="T14" fmla="*/ 101 w 200"/>
                <a:gd name="T15" fmla="*/ 64 h 151"/>
                <a:gd name="T16" fmla="*/ 32 w 200"/>
                <a:gd name="T17" fmla="*/ 130 h 151"/>
                <a:gd name="T18" fmla="*/ 37 w 200"/>
                <a:gd name="T19" fmla="*/ 132 h 151"/>
                <a:gd name="T20" fmla="*/ 118 w 200"/>
                <a:gd name="T21" fmla="*/ 85 h 151"/>
                <a:gd name="T22" fmla="*/ 79 w 200"/>
                <a:gd name="T23" fmla="*/ 149 h 151"/>
                <a:gd name="T24" fmla="*/ 84 w 200"/>
                <a:gd name="T25" fmla="*/ 151 h 151"/>
                <a:gd name="T26" fmla="*/ 160 w 200"/>
                <a:gd name="T27" fmla="*/ 84 h 151"/>
                <a:gd name="T28" fmla="*/ 174 w 200"/>
                <a:gd name="T29" fmla="*/ 133 h 151"/>
                <a:gd name="T30" fmla="*/ 176 w 200"/>
                <a:gd name="T31" fmla="*/ 133 h 151"/>
                <a:gd name="T32" fmla="*/ 187 w 200"/>
                <a:gd name="T33" fmla="*/ 94 h 151"/>
                <a:gd name="T34" fmla="*/ 199 w 200"/>
                <a:gd name="T35" fmla="*/ 55 h 151"/>
                <a:gd name="T36" fmla="*/ 200 w 200"/>
                <a:gd name="T37" fmla="*/ 52 h 151"/>
                <a:gd name="T38" fmla="*/ 194 w 200"/>
                <a:gd name="T39" fmla="*/ 55 h 151"/>
                <a:gd name="T40" fmla="*/ 155 w 200"/>
                <a:gd name="T41" fmla="*/ 1 h 151"/>
                <a:gd name="T42" fmla="*/ 144 w 200"/>
                <a:gd name="T43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0" h="151">
                  <a:moveTo>
                    <a:pt x="144" y="0"/>
                  </a:moveTo>
                  <a:cubicBezTo>
                    <a:pt x="125" y="0"/>
                    <a:pt x="107" y="8"/>
                    <a:pt x="87" y="15"/>
                  </a:cubicBezTo>
                  <a:cubicBezTo>
                    <a:pt x="87" y="15"/>
                    <a:pt x="0" y="47"/>
                    <a:pt x="7" y="64"/>
                  </a:cubicBezTo>
                  <a:cubicBezTo>
                    <a:pt x="7" y="65"/>
                    <a:pt x="9" y="66"/>
                    <a:pt x="12" y="66"/>
                  </a:cubicBezTo>
                  <a:cubicBezTo>
                    <a:pt x="30" y="66"/>
                    <a:pt x="90" y="40"/>
                    <a:pt x="90" y="40"/>
                  </a:cubicBezTo>
                  <a:cubicBezTo>
                    <a:pt x="90" y="40"/>
                    <a:pt x="4" y="86"/>
                    <a:pt x="13" y="98"/>
                  </a:cubicBezTo>
                  <a:cubicBezTo>
                    <a:pt x="14" y="99"/>
                    <a:pt x="16" y="100"/>
                    <a:pt x="18" y="100"/>
                  </a:cubicBezTo>
                  <a:cubicBezTo>
                    <a:pt x="38" y="100"/>
                    <a:pt x="101" y="64"/>
                    <a:pt x="101" y="64"/>
                  </a:cubicBezTo>
                  <a:cubicBezTo>
                    <a:pt x="101" y="64"/>
                    <a:pt x="23" y="116"/>
                    <a:pt x="32" y="130"/>
                  </a:cubicBezTo>
                  <a:cubicBezTo>
                    <a:pt x="33" y="131"/>
                    <a:pt x="35" y="132"/>
                    <a:pt x="37" y="132"/>
                  </a:cubicBezTo>
                  <a:cubicBezTo>
                    <a:pt x="57" y="132"/>
                    <a:pt x="118" y="85"/>
                    <a:pt x="118" y="85"/>
                  </a:cubicBezTo>
                  <a:cubicBezTo>
                    <a:pt x="118" y="85"/>
                    <a:pt x="68" y="140"/>
                    <a:pt x="79" y="149"/>
                  </a:cubicBezTo>
                  <a:cubicBezTo>
                    <a:pt x="80" y="151"/>
                    <a:pt x="82" y="151"/>
                    <a:pt x="84" y="151"/>
                  </a:cubicBezTo>
                  <a:cubicBezTo>
                    <a:pt x="97" y="151"/>
                    <a:pt x="122" y="126"/>
                    <a:pt x="160" y="84"/>
                  </a:cubicBezTo>
                  <a:cubicBezTo>
                    <a:pt x="151" y="113"/>
                    <a:pt x="161" y="133"/>
                    <a:pt x="174" y="133"/>
                  </a:cubicBezTo>
                  <a:cubicBezTo>
                    <a:pt x="175" y="133"/>
                    <a:pt x="176" y="133"/>
                    <a:pt x="176" y="133"/>
                  </a:cubicBezTo>
                  <a:cubicBezTo>
                    <a:pt x="190" y="130"/>
                    <a:pt x="176" y="123"/>
                    <a:pt x="187" y="94"/>
                  </a:cubicBezTo>
                  <a:cubicBezTo>
                    <a:pt x="190" y="88"/>
                    <a:pt x="197" y="59"/>
                    <a:pt x="199" y="55"/>
                  </a:cubicBezTo>
                  <a:cubicBezTo>
                    <a:pt x="199" y="54"/>
                    <a:pt x="199" y="53"/>
                    <a:pt x="200" y="52"/>
                  </a:cubicBezTo>
                  <a:cubicBezTo>
                    <a:pt x="198" y="53"/>
                    <a:pt x="196" y="54"/>
                    <a:pt x="194" y="55"/>
                  </a:cubicBezTo>
                  <a:cubicBezTo>
                    <a:pt x="155" y="1"/>
                    <a:pt x="155" y="1"/>
                    <a:pt x="155" y="1"/>
                  </a:cubicBezTo>
                  <a:cubicBezTo>
                    <a:pt x="152" y="0"/>
                    <a:pt x="148" y="0"/>
                    <a:pt x="144" y="0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178"/>
            <p:cNvSpPr>
              <a:spLocks/>
            </p:cNvSpPr>
            <p:nvPr/>
          </p:nvSpPr>
          <p:spPr bwMode="auto">
            <a:xfrm>
              <a:off x="8142288" y="2106979"/>
              <a:ext cx="57150" cy="68262"/>
            </a:xfrm>
            <a:custGeom>
              <a:avLst/>
              <a:gdLst>
                <a:gd name="T0" fmla="*/ 0 w 45"/>
                <a:gd name="T1" fmla="*/ 0 h 54"/>
                <a:gd name="T2" fmla="*/ 39 w 45"/>
                <a:gd name="T3" fmla="*/ 54 h 54"/>
                <a:gd name="T4" fmla="*/ 45 w 45"/>
                <a:gd name="T5" fmla="*/ 51 h 54"/>
                <a:gd name="T6" fmla="*/ 45 w 45"/>
                <a:gd name="T7" fmla="*/ 51 h 54"/>
                <a:gd name="T8" fmla="*/ 39 w 45"/>
                <a:gd name="T9" fmla="*/ 54 h 54"/>
                <a:gd name="T10" fmla="*/ 0 w 45"/>
                <a:gd name="T11" fmla="*/ 0 h 54"/>
                <a:gd name="T12" fmla="*/ 0 w 45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54">
                  <a:moveTo>
                    <a:pt x="0" y="0"/>
                  </a:moveTo>
                  <a:cubicBezTo>
                    <a:pt x="39" y="54"/>
                    <a:pt x="39" y="54"/>
                    <a:pt x="39" y="54"/>
                  </a:cubicBezTo>
                  <a:cubicBezTo>
                    <a:pt x="41" y="53"/>
                    <a:pt x="43" y="52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3" y="52"/>
                    <a:pt x="41" y="53"/>
                    <a:pt x="39" y="5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179"/>
            <p:cNvSpPr>
              <a:spLocks/>
            </p:cNvSpPr>
            <p:nvPr/>
          </p:nvSpPr>
          <p:spPr bwMode="auto">
            <a:xfrm>
              <a:off x="8142288" y="2106979"/>
              <a:ext cx="66675" cy="68262"/>
            </a:xfrm>
            <a:custGeom>
              <a:avLst/>
              <a:gdLst>
                <a:gd name="T0" fmla="*/ 0 w 52"/>
                <a:gd name="T1" fmla="*/ 0 h 54"/>
                <a:gd name="T2" fmla="*/ 39 w 52"/>
                <a:gd name="T3" fmla="*/ 54 h 54"/>
                <a:gd name="T4" fmla="*/ 45 w 52"/>
                <a:gd name="T5" fmla="*/ 51 h 54"/>
                <a:gd name="T6" fmla="*/ 15 w 52"/>
                <a:gd name="T7" fmla="*/ 4 h 54"/>
                <a:gd name="T8" fmla="*/ 0 w 52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4">
                  <a:moveTo>
                    <a:pt x="0" y="0"/>
                  </a:moveTo>
                  <a:cubicBezTo>
                    <a:pt x="39" y="54"/>
                    <a:pt x="39" y="54"/>
                    <a:pt x="39" y="54"/>
                  </a:cubicBezTo>
                  <a:cubicBezTo>
                    <a:pt x="41" y="53"/>
                    <a:pt x="43" y="52"/>
                    <a:pt x="45" y="51"/>
                  </a:cubicBezTo>
                  <a:cubicBezTo>
                    <a:pt x="52" y="30"/>
                    <a:pt x="38" y="12"/>
                    <a:pt x="15" y="4"/>
                  </a:cubicBezTo>
                  <a:cubicBezTo>
                    <a:pt x="10" y="2"/>
                    <a:pt x="5" y="1"/>
                    <a:pt x="0" y="0"/>
                  </a:cubicBezTo>
                </a:path>
              </a:pathLst>
            </a:custGeom>
            <a:solidFill>
              <a:srgbClr val="0001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180"/>
            <p:cNvSpPr>
              <a:spLocks/>
            </p:cNvSpPr>
            <p:nvPr/>
          </p:nvSpPr>
          <p:spPr bwMode="auto">
            <a:xfrm>
              <a:off x="8116888" y="2021254"/>
              <a:ext cx="179388" cy="171450"/>
            </a:xfrm>
            <a:custGeom>
              <a:avLst/>
              <a:gdLst>
                <a:gd name="T0" fmla="*/ 37 w 113"/>
                <a:gd name="T1" fmla="*/ 108 h 108"/>
                <a:gd name="T2" fmla="*/ 113 w 113"/>
                <a:gd name="T3" fmla="*/ 79 h 108"/>
                <a:gd name="T4" fmla="*/ 75 w 113"/>
                <a:gd name="T5" fmla="*/ 0 h 108"/>
                <a:gd name="T6" fmla="*/ 0 w 113"/>
                <a:gd name="T7" fmla="*/ 62 h 108"/>
                <a:gd name="T8" fmla="*/ 37 w 113"/>
                <a:gd name="T9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108">
                  <a:moveTo>
                    <a:pt x="37" y="108"/>
                  </a:moveTo>
                  <a:lnTo>
                    <a:pt x="113" y="79"/>
                  </a:lnTo>
                  <a:lnTo>
                    <a:pt x="75" y="0"/>
                  </a:lnTo>
                  <a:lnTo>
                    <a:pt x="0" y="6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181"/>
            <p:cNvSpPr>
              <a:spLocks/>
            </p:cNvSpPr>
            <p:nvPr/>
          </p:nvSpPr>
          <p:spPr bwMode="auto">
            <a:xfrm>
              <a:off x="9239250" y="1048117"/>
              <a:ext cx="179388" cy="182562"/>
            </a:xfrm>
            <a:custGeom>
              <a:avLst/>
              <a:gdLst>
                <a:gd name="T0" fmla="*/ 65 w 113"/>
                <a:gd name="T1" fmla="*/ 0 h 115"/>
                <a:gd name="T2" fmla="*/ 40 w 113"/>
                <a:gd name="T3" fmla="*/ 31 h 115"/>
                <a:gd name="T4" fmla="*/ 0 w 113"/>
                <a:gd name="T5" fmla="*/ 28 h 115"/>
                <a:gd name="T6" fmla="*/ 21 w 113"/>
                <a:gd name="T7" fmla="*/ 62 h 115"/>
                <a:gd name="T8" fmla="*/ 6 w 113"/>
                <a:gd name="T9" fmla="*/ 99 h 115"/>
                <a:gd name="T10" fmla="*/ 45 w 113"/>
                <a:gd name="T11" fmla="*/ 89 h 115"/>
                <a:gd name="T12" fmla="*/ 76 w 113"/>
                <a:gd name="T13" fmla="*/ 115 h 115"/>
                <a:gd name="T14" fmla="*/ 78 w 113"/>
                <a:gd name="T15" fmla="*/ 75 h 115"/>
                <a:gd name="T16" fmla="*/ 113 w 113"/>
                <a:gd name="T17" fmla="*/ 53 h 115"/>
                <a:gd name="T18" fmla="*/ 75 w 113"/>
                <a:gd name="T19" fmla="*/ 39 h 115"/>
                <a:gd name="T20" fmla="*/ 65 w 113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5">
                  <a:moveTo>
                    <a:pt x="65" y="0"/>
                  </a:moveTo>
                  <a:lnTo>
                    <a:pt x="40" y="31"/>
                  </a:lnTo>
                  <a:lnTo>
                    <a:pt x="0" y="28"/>
                  </a:lnTo>
                  <a:lnTo>
                    <a:pt x="21" y="62"/>
                  </a:lnTo>
                  <a:lnTo>
                    <a:pt x="6" y="99"/>
                  </a:lnTo>
                  <a:lnTo>
                    <a:pt x="45" y="89"/>
                  </a:lnTo>
                  <a:lnTo>
                    <a:pt x="76" y="115"/>
                  </a:lnTo>
                  <a:lnTo>
                    <a:pt x="78" y="75"/>
                  </a:lnTo>
                  <a:lnTo>
                    <a:pt x="113" y="53"/>
                  </a:lnTo>
                  <a:lnTo>
                    <a:pt x="75" y="39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99" name="Freeform 5"/>
          <p:cNvSpPr>
            <a:spLocks noEditPoints="1"/>
          </p:cNvSpPr>
          <p:nvPr/>
        </p:nvSpPr>
        <p:spPr bwMode="auto">
          <a:xfrm>
            <a:off x="4380295" y="846145"/>
            <a:ext cx="8240767" cy="6011855"/>
          </a:xfrm>
          <a:custGeom>
            <a:avLst/>
            <a:gdLst>
              <a:gd name="T0" fmla="*/ 340 w 566"/>
              <a:gd name="T1" fmla="*/ 1 h 412"/>
              <a:gd name="T2" fmla="*/ 206 w 566"/>
              <a:gd name="T3" fmla="*/ 21 h 412"/>
              <a:gd name="T4" fmla="*/ 350 w 566"/>
              <a:gd name="T5" fmla="*/ 20 h 412"/>
              <a:gd name="T6" fmla="*/ 153 w 566"/>
              <a:gd name="T7" fmla="*/ 42 h 412"/>
              <a:gd name="T8" fmla="*/ 298 w 566"/>
              <a:gd name="T9" fmla="*/ 44 h 412"/>
              <a:gd name="T10" fmla="*/ 463 w 566"/>
              <a:gd name="T11" fmla="*/ 42 h 412"/>
              <a:gd name="T12" fmla="*/ 187 w 566"/>
              <a:gd name="T13" fmla="*/ 62 h 412"/>
              <a:gd name="T14" fmla="*/ 329 w 566"/>
              <a:gd name="T15" fmla="*/ 59 h 412"/>
              <a:gd name="T16" fmla="*/ 473 w 566"/>
              <a:gd name="T17" fmla="*/ 63 h 412"/>
              <a:gd name="T18" fmla="*/ 175 w 566"/>
              <a:gd name="T19" fmla="*/ 86 h 412"/>
              <a:gd name="T20" fmla="*/ 339 w 566"/>
              <a:gd name="T21" fmla="*/ 87 h 412"/>
              <a:gd name="T22" fmla="*/ 484 w 566"/>
              <a:gd name="T23" fmla="*/ 83 h 412"/>
              <a:gd name="T24" fmla="*/ 123 w 566"/>
              <a:gd name="T25" fmla="*/ 101 h 412"/>
              <a:gd name="T26" fmla="*/ 260 w 566"/>
              <a:gd name="T27" fmla="*/ 103 h 412"/>
              <a:gd name="T28" fmla="*/ 411 w 566"/>
              <a:gd name="T29" fmla="*/ 107 h 412"/>
              <a:gd name="T30" fmla="*/ 72 w 566"/>
              <a:gd name="T31" fmla="*/ 125 h 412"/>
              <a:gd name="T32" fmla="*/ 208 w 566"/>
              <a:gd name="T33" fmla="*/ 124 h 412"/>
              <a:gd name="T34" fmla="*/ 367 w 566"/>
              <a:gd name="T35" fmla="*/ 124 h 412"/>
              <a:gd name="T36" fmla="*/ 503 w 566"/>
              <a:gd name="T37" fmla="*/ 124 h 412"/>
              <a:gd name="T38" fmla="*/ 82 w 566"/>
              <a:gd name="T39" fmla="*/ 147 h 412"/>
              <a:gd name="T40" fmla="*/ 267 w 566"/>
              <a:gd name="T41" fmla="*/ 155 h 412"/>
              <a:gd name="T42" fmla="*/ 411 w 566"/>
              <a:gd name="T43" fmla="*/ 150 h 412"/>
              <a:gd name="T44" fmla="*/ 10 w 566"/>
              <a:gd name="T45" fmla="*/ 165 h 412"/>
              <a:gd name="T46" fmla="*/ 154 w 566"/>
              <a:gd name="T47" fmla="*/ 172 h 412"/>
              <a:gd name="T48" fmla="*/ 298 w 566"/>
              <a:gd name="T49" fmla="*/ 176 h 412"/>
              <a:gd name="T50" fmla="*/ 486 w 566"/>
              <a:gd name="T51" fmla="*/ 165 h 412"/>
              <a:gd name="T52" fmla="*/ 41 w 566"/>
              <a:gd name="T53" fmla="*/ 187 h 412"/>
              <a:gd name="T54" fmla="*/ 226 w 566"/>
              <a:gd name="T55" fmla="*/ 196 h 412"/>
              <a:gd name="T56" fmla="*/ 361 w 566"/>
              <a:gd name="T57" fmla="*/ 186 h 412"/>
              <a:gd name="T58" fmla="*/ 515 w 566"/>
              <a:gd name="T59" fmla="*/ 186 h 412"/>
              <a:gd name="T60" fmla="*/ 92 w 566"/>
              <a:gd name="T61" fmla="*/ 203 h 412"/>
              <a:gd name="T62" fmla="*/ 216 w 566"/>
              <a:gd name="T63" fmla="*/ 196 h 412"/>
              <a:gd name="T64" fmla="*/ 428 w 566"/>
              <a:gd name="T65" fmla="*/ 206 h 412"/>
              <a:gd name="T66" fmla="*/ 0 w 566"/>
              <a:gd name="T67" fmla="*/ 227 h 412"/>
              <a:gd name="T68" fmla="*/ 151 w 566"/>
              <a:gd name="T69" fmla="*/ 227 h 412"/>
              <a:gd name="T70" fmla="*/ 267 w 566"/>
              <a:gd name="T71" fmla="*/ 237 h 412"/>
              <a:gd name="T72" fmla="*/ 473 w 566"/>
              <a:gd name="T73" fmla="*/ 224 h 412"/>
              <a:gd name="T74" fmla="*/ 50 w 566"/>
              <a:gd name="T75" fmla="*/ 247 h 412"/>
              <a:gd name="T76" fmla="*/ 186 w 566"/>
              <a:gd name="T77" fmla="*/ 247 h 412"/>
              <a:gd name="T78" fmla="*/ 370 w 566"/>
              <a:gd name="T79" fmla="*/ 247 h 412"/>
              <a:gd name="T80" fmla="*/ 524 w 566"/>
              <a:gd name="T81" fmla="*/ 247 h 412"/>
              <a:gd name="T82" fmla="*/ 100 w 566"/>
              <a:gd name="T83" fmla="*/ 268 h 412"/>
              <a:gd name="T84" fmla="*/ 278 w 566"/>
              <a:gd name="T85" fmla="*/ 266 h 412"/>
              <a:gd name="T86" fmla="*/ 411 w 566"/>
              <a:gd name="T87" fmla="*/ 263 h 412"/>
              <a:gd name="T88" fmla="*/ 31 w 566"/>
              <a:gd name="T89" fmla="*/ 289 h 412"/>
              <a:gd name="T90" fmla="*/ 175 w 566"/>
              <a:gd name="T91" fmla="*/ 294 h 412"/>
              <a:gd name="T92" fmla="*/ 311 w 566"/>
              <a:gd name="T93" fmla="*/ 289 h 412"/>
              <a:gd name="T94" fmla="*/ 463 w 566"/>
              <a:gd name="T95" fmla="*/ 286 h 412"/>
              <a:gd name="T96" fmla="*/ 103 w 566"/>
              <a:gd name="T97" fmla="*/ 307 h 412"/>
              <a:gd name="T98" fmla="*/ 241 w 566"/>
              <a:gd name="T99" fmla="*/ 309 h 412"/>
              <a:gd name="T100" fmla="*/ 391 w 566"/>
              <a:gd name="T101" fmla="*/ 313 h 412"/>
              <a:gd name="T102" fmla="*/ 51 w 566"/>
              <a:gd name="T103" fmla="*/ 330 h 412"/>
              <a:gd name="T104" fmla="*/ 195 w 566"/>
              <a:gd name="T105" fmla="*/ 326 h 412"/>
              <a:gd name="T106" fmla="*/ 360 w 566"/>
              <a:gd name="T107" fmla="*/ 326 h 412"/>
              <a:gd name="T108" fmla="*/ 504 w 566"/>
              <a:gd name="T109" fmla="*/ 330 h 412"/>
              <a:gd name="T110" fmla="*/ 185 w 566"/>
              <a:gd name="T111" fmla="*/ 352 h 412"/>
              <a:gd name="T112" fmla="*/ 332 w 566"/>
              <a:gd name="T113" fmla="*/ 350 h 412"/>
              <a:gd name="T114" fmla="*/ 473 w 566"/>
              <a:gd name="T115" fmla="*/ 350 h 412"/>
              <a:gd name="T116" fmla="*/ 257 w 566"/>
              <a:gd name="T117" fmla="*/ 369 h 412"/>
              <a:gd name="T118" fmla="*/ 400 w 566"/>
              <a:gd name="T119" fmla="*/ 371 h 412"/>
              <a:gd name="T120" fmla="*/ 206 w 566"/>
              <a:gd name="T121" fmla="*/ 392 h 412"/>
              <a:gd name="T122" fmla="*/ 350 w 566"/>
              <a:gd name="T123" fmla="*/ 391 h 412"/>
              <a:gd name="T124" fmla="*/ 277 w 566"/>
              <a:gd name="T125" fmla="*/ 412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66" h="412">
                <a:moveTo>
                  <a:pt x="195" y="1"/>
                </a:moveTo>
                <a:cubicBezTo>
                  <a:pt x="195" y="1"/>
                  <a:pt x="195" y="1"/>
                  <a:pt x="195" y="1"/>
                </a:cubicBezTo>
                <a:cubicBezTo>
                  <a:pt x="195" y="1"/>
                  <a:pt x="195" y="0"/>
                  <a:pt x="195" y="0"/>
                </a:cubicBezTo>
                <a:cubicBezTo>
                  <a:pt x="195" y="0"/>
                  <a:pt x="195" y="1"/>
                  <a:pt x="195" y="1"/>
                </a:cubicBezTo>
                <a:cubicBezTo>
                  <a:pt x="195" y="1"/>
                  <a:pt x="195" y="1"/>
                  <a:pt x="195" y="1"/>
                </a:cubicBezTo>
                <a:close/>
                <a:moveTo>
                  <a:pt x="216" y="1"/>
                </a:moveTo>
                <a:cubicBezTo>
                  <a:pt x="216" y="1"/>
                  <a:pt x="216" y="0"/>
                  <a:pt x="216" y="0"/>
                </a:cubicBezTo>
                <a:cubicBezTo>
                  <a:pt x="216" y="0"/>
                  <a:pt x="216" y="1"/>
                  <a:pt x="216" y="1"/>
                </a:cubicBezTo>
                <a:cubicBezTo>
                  <a:pt x="216" y="1"/>
                  <a:pt x="216" y="1"/>
                  <a:pt x="216" y="1"/>
                </a:cubicBezTo>
                <a:cubicBezTo>
                  <a:pt x="216" y="1"/>
                  <a:pt x="216" y="1"/>
                  <a:pt x="216" y="1"/>
                </a:cubicBezTo>
                <a:close/>
                <a:moveTo>
                  <a:pt x="237" y="1"/>
                </a:moveTo>
                <a:cubicBezTo>
                  <a:pt x="237" y="0"/>
                  <a:pt x="237" y="0"/>
                  <a:pt x="236" y="0"/>
                </a:cubicBezTo>
                <a:cubicBezTo>
                  <a:pt x="236" y="0"/>
                  <a:pt x="236" y="0"/>
                  <a:pt x="236" y="1"/>
                </a:cubicBezTo>
                <a:cubicBezTo>
                  <a:pt x="236" y="1"/>
                  <a:pt x="236" y="1"/>
                  <a:pt x="236" y="1"/>
                </a:cubicBezTo>
                <a:cubicBezTo>
                  <a:pt x="237" y="1"/>
                  <a:pt x="237" y="1"/>
                  <a:pt x="237" y="1"/>
                </a:cubicBezTo>
                <a:close/>
                <a:moveTo>
                  <a:pt x="257" y="1"/>
                </a:moveTo>
                <a:cubicBezTo>
                  <a:pt x="257" y="0"/>
                  <a:pt x="257" y="0"/>
                  <a:pt x="257" y="0"/>
                </a:cubicBezTo>
                <a:cubicBezTo>
                  <a:pt x="257" y="0"/>
                  <a:pt x="257" y="0"/>
                  <a:pt x="257" y="1"/>
                </a:cubicBezTo>
                <a:cubicBezTo>
                  <a:pt x="257" y="1"/>
                  <a:pt x="257" y="1"/>
                  <a:pt x="257" y="1"/>
                </a:cubicBezTo>
                <a:cubicBezTo>
                  <a:pt x="257" y="1"/>
                  <a:pt x="257" y="1"/>
                  <a:pt x="257" y="1"/>
                </a:cubicBezTo>
                <a:close/>
                <a:moveTo>
                  <a:pt x="278" y="1"/>
                </a:moveTo>
                <a:cubicBezTo>
                  <a:pt x="278" y="1"/>
                  <a:pt x="278" y="1"/>
                  <a:pt x="278" y="1"/>
                </a:cubicBezTo>
                <a:cubicBezTo>
                  <a:pt x="278" y="0"/>
                  <a:pt x="278" y="0"/>
                  <a:pt x="278" y="0"/>
                </a:cubicBezTo>
                <a:cubicBezTo>
                  <a:pt x="277" y="0"/>
                  <a:pt x="277" y="0"/>
                  <a:pt x="277" y="1"/>
                </a:cubicBezTo>
                <a:cubicBezTo>
                  <a:pt x="277" y="1"/>
                  <a:pt x="277" y="1"/>
                  <a:pt x="278" y="1"/>
                </a:cubicBezTo>
                <a:close/>
                <a:moveTo>
                  <a:pt x="298" y="1"/>
                </a:moveTo>
                <a:cubicBezTo>
                  <a:pt x="298" y="0"/>
                  <a:pt x="298" y="0"/>
                  <a:pt x="298" y="0"/>
                </a:cubicBezTo>
                <a:cubicBezTo>
                  <a:pt x="298" y="0"/>
                  <a:pt x="298" y="0"/>
                  <a:pt x="298" y="1"/>
                </a:cubicBezTo>
                <a:cubicBezTo>
                  <a:pt x="298" y="1"/>
                  <a:pt x="298" y="1"/>
                  <a:pt x="298" y="1"/>
                </a:cubicBezTo>
                <a:cubicBezTo>
                  <a:pt x="298" y="1"/>
                  <a:pt x="298" y="1"/>
                  <a:pt x="298" y="1"/>
                </a:cubicBezTo>
                <a:close/>
                <a:moveTo>
                  <a:pt x="319" y="1"/>
                </a:moveTo>
                <a:cubicBezTo>
                  <a:pt x="319" y="0"/>
                  <a:pt x="319" y="0"/>
                  <a:pt x="319" y="0"/>
                </a:cubicBezTo>
                <a:cubicBezTo>
                  <a:pt x="319" y="0"/>
                  <a:pt x="318" y="0"/>
                  <a:pt x="318" y="1"/>
                </a:cubicBezTo>
                <a:cubicBezTo>
                  <a:pt x="318" y="1"/>
                  <a:pt x="319" y="1"/>
                  <a:pt x="319" y="1"/>
                </a:cubicBezTo>
                <a:cubicBezTo>
                  <a:pt x="319" y="1"/>
                  <a:pt x="319" y="1"/>
                  <a:pt x="319" y="1"/>
                </a:cubicBezTo>
                <a:close/>
                <a:moveTo>
                  <a:pt x="340" y="1"/>
                </a:moveTo>
                <a:cubicBezTo>
                  <a:pt x="340" y="0"/>
                  <a:pt x="339" y="0"/>
                  <a:pt x="339" y="0"/>
                </a:cubicBezTo>
                <a:cubicBezTo>
                  <a:pt x="339" y="0"/>
                  <a:pt x="339" y="0"/>
                  <a:pt x="339" y="1"/>
                </a:cubicBezTo>
                <a:cubicBezTo>
                  <a:pt x="339" y="1"/>
                  <a:pt x="339" y="1"/>
                  <a:pt x="339" y="1"/>
                </a:cubicBezTo>
                <a:cubicBezTo>
                  <a:pt x="339" y="1"/>
                  <a:pt x="340" y="1"/>
                  <a:pt x="340" y="1"/>
                </a:cubicBezTo>
                <a:close/>
                <a:moveTo>
                  <a:pt x="360" y="1"/>
                </a:moveTo>
                <a:cubicBezTo>
                  <a:pt x="360" y="1"/>
                  <a:pt x="360" y="0"/>
                  <a:pt x="360" y="0"/>
                </a:cubicBezTo>
                <a:cubicBezTo>
                  <a:pt x="360" y="0"/>
                  <a:pt x="360" y="1"/>
                  <a:pt x="360" y="1"/>
                </a:cubicBezTo>
                <a:cubicBezTo>
                  <a:pt x="360" y="1"/>
                  <a:pt x="360" y="1"/>
                  <a:pt x="360" y="1"/>
                </a:cubicBezTo>
                <a:cubicBezTo>
                  <a:pt x="360" y="1"/>
                  <a:pt x="360" y="1"/>
                  <a:pt x="360" y="1"/>
                </a:cubicBezTo>
                <a:close/>
                <a:moveTo>
                  <a:pt x="381" y="1"/>
                </a:moveTo>
                <a:cubicBezTo>
                  <a:pt x="381" y="1"/>
                  <a:pt x="380" y="1"/>
                  <a:pt x="380" y="1"/>
                </a:cubicBezTo>
                <a:cubicBezTo>
                  <a:pt x="380" y="1"/>
                  <a:pt x="380" y="1"/>
                  <a:pt x="380" y="1"/>
                </a:cubicBezTo>
                <a:cubicBezTo>
                  <a:pt x="380" y="1"/>
                  <a:pt x="380" y="1"/>
                  <a:pt x="380" y="1"/>
                </a:cubicBezTo>
                <a:cubicBezTo>
                  <a:pt x="380" y="1"/>
                  <a:pt x="381" y="1"/>
                  <a:pt x="381" y="1"/>
                </a:cubicBezTo>
                <a:close/>
                <a:moveTo>
                  <a:pt x="123" y="21"/>
                </a:moveTo>
                <a:cubicBezTo>
                  <a:pt x="123" y="21"/>
                  <a:pt x="123" y="21"/>
                  <a:pt x="123" y="21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3" y="21"/>
                  <a:pt x="123" y="21"/>
                  <a:pt x="123" y="21"/>
                </a:cubicBezTo>
                <a:close/>
                <a:moveTo>
                  <a:pt x="144" y="21"/>
                </a:moveTo>
                <a:cubicBezTo>
                  <a:pt x="144" y="21"/>
                  <a:pt x="144" y="21"/>
                  <a:pt x="144" y="21"/>
                </a:cubicBezTo>
                <a:cubicBezTo>
                  <a:pt x="144" y="21"/>
                  <a:pt x="144" y="21"/>
                  <a:pt x="144" y="21"/>
                </a:cubicBezTo>
                <a:cubicBezTo>
                  <a:pt x="144" y="21"/>
                  <a:pt x="144" y="21"/>
                  <a:pt x="144" y="21"/>
                </a:cubicBezTo>
                <a:cubicBezTo>
                  <a:pt x="144" y="21"/>
                  <a:pt x="144" y="21"/>
                  <a:pt x="144" y="21"/>
                </a:cubicBezTo>
                <a:close/>
                <a:moveTo>
                  <a:pt x="164" y="22"/>
                </a:moveTo>
                <a:cubicBezTo>
                  <a:pt x="165" y="22"/>
                  <a:pt x="165" y="21"/>
                  <a:pt x="165" y="21"/>
                </a:cubicBezTo>
                <a:cubicBezTo>
                  <a:pt x="165" y="21"/>
                  <a:pt x="165" y="21"/>
                  <a:pt x="164" y="21"/>
                </a:cubicBezTo>
                <a:cubicBezTo>
                  <a:pt x="164" y="21"/>
                  <a:pt x="164" y="21"/>
                  <a:pt x="164" y="21"/>
                </a:cubicBezTo>
                <a:cubicBezTo>
                  <a:pt x="164" y="21"/>
                  <a:pt x="164" y="22"/>
                  <a:pt x="164" y="22"/>
                </a:cubicBezTo>
                <a:close/>
                <a:moveTo>
                  <a:pt x="185" y="22"/>
                </a:moveTo>
                <a:cubicBezTo>
                  <a:pt x="185" y="22"/>
                  <a:pt x="186" y="21"/>
                  <a:pt x="186" y="21"/>
                </a:cubicBezTo>
                <a:cubicBezTo>
                  <a:pt x="186" y="21"/>
                  <a:pt x="185" y="21"/>
                  <a:pt x="185" y="21"/>
                </a:cubicBezTo>
                <a:cubicBezTo>
                  <a:pt x="185" y="21"/>
                  <a:pt x="184" y="21"/>
                  <a:pt x="184" y="21"/>
                </a:cubicBezTo>
                <a:cubicBezTo>
                  <a:pt x="184" y="21"/>
                  <a:pt x="185" y="22"/>
                  <a:pt x="185" y="22"/>
                </a:cubicBezTo>
                <a:close/>
                <a:moveTo>
                  <a:pt x="206" y="22"/>
                </a:moveTo>
                <a:cubicBezTo>
                  <a:pt x="206" y="22"/>
                  <a:pt x="206" y="22"/>
                  <a:pt x="206" y="21"/>
                </a:cubicBezTo>
                <a:cubicBezTo>
                  <a:pt x="206" y="21"/>
                  <a:pt x="206" y="20"/>
                  <a:pt x="206" y="20"/>
                </a:cubicBezTo>
                <a:cubicBezTo>
                  <a:pt x="205" y="20"/>
                  <a:pt x="205" y="21"/>
                  <a:pt x="205" y="21"/>
                </a:cubicBezTo>
                <a:cubicBezTo>
                  <a:pt x="205" y="22"/>
                  <a:pt x="205" y="22"/>
                  <a:pt x="206" y="22"/>
                </a:cubicBezTo>
                <a:close/>
                <a:moveTo>
                  <a:pt x="226" y="22"/>
                </a:moveTo>
                <a:cubicBezTo>
                  <a:pt x="227" y="22"/>
                  <a:pt x="227" y="22"/>
                  <a:pt x="227" y="21"/>
                </a:cubicBezTo>
                <a:cubicBezTo>
                  <a:pt x="227" y="21"/>
                  <a:pt x="227" y="20"/>
                  <a:pt x="226" y="20"/>
                </a:cubicBezTo>
                <a:cubicBezTo>
                  <a:pt x="226" y="20"/>
                  <a:pt x="225" y="21"/>
                  <a:pt x="225" y="21"/>
                </a:cubicBezTo>
                <a:cubicBezTo>
                  <a:pt x="225" y="22"/>
                  <a:pt x="226" y="22"/>
                  <a:pt x="226" y="22"/>
                </a:cubicBezTo>
                <a:close/>
                <a:moveTo>
                  <a:pt x="247" y="22"/>
                </a:moveTo>
                <a:cubicBezTo>
                  <a:pt x="247" y="22"/>
                  <a:pt x="248" y="22"/>
                  <a:pt x="248" y="21"/>
                </a:cubicBezTo>
                <a:cubicBezTo>
                  <a:pt x="248" y="21"/>
                  <a:pt x="247" y="20"/>
                  <a:pt x="247" y="20"/>
                </a:cubicBezTo>
                <a:cubicBezTo>
                  <a:pt x="246" y="20"/>
                  <a:pt x="246" y="21"/>
                  <a:pt x="246" y="21"/>
                </a:cubicBezTo>
                <a:cubicBezTo>
                  <a:pt x="246" y="22"/>
                  <a:pt x="246" y="22"/>
                  <a:pt x="247" y="22"/>
                </a:cubicBezTo>
                <a:close/>
                <a:moveTo>
                  <a:pt x="267" y="22"/>
                </a:moveTo>
                <a:cubicBezTo>
                  <a:pt x="268" y="22"/>
                  <a:pt x="268" y="22"/>
                  <a:pt x="268" y="21"/>
                </a:cubicBezTo>
                <a:cubicBezTo>
                  <a:pt x="268" y="21"/>
                  <a:pt x="268" y="20"/>
                  <a:pt x="267" y="20"/>
                </a:cubicBezTo>
                <a:cubicBezTo>
                  <a:pt x="267" y="20"/>
                  <a:pt x="266" y="21"/>
                  <a:pt x="266" y="21"/>
                </a:cubicBezTo>
                <a:cubicBezTo>
                  <a:pt x="266" y="22"/>
                  <a:pt x="267" y="22"/>
                  <a:pt x="267" y="22"/>
                </a:cubicBezTo>
                <a:close/>
                <a:moveTo>
                  <a:pt x="288" y="22"/>
                </a:moveTo>
                <a:cubicBezTo>
                  <a:pt x="288" y="22"/>
                  <a:pt x="289" y="22"/>
                  <a:pt x="289" y="21"/>
                </a:cubicBezTo>
                <a:cubicBezTo>
                  <a:pt x="289" y="21"/>
                  <a:pt x="288" y="20"/>
                  <a:pt x="288" y="20"/>
                </a:cubicBezTo>
                <a:cubicBezTo>
                  <a:pt x="287" y="20"/>
                  <a:pt x="287" y="21"/>
                  <a:pt x="287" y="21"/>
                </a:cubicBezTo>
                <a:cubicBezTo>
                  <a:pt x="287" y="22"/>
                  <a:pt x="287" y="22"/>
                  <a:pt x="288" y="22"/>
                </a:cubicBezTo>
                <a:close/>
                <a:moveTo>
                  <a:pt x="308" y="22"/>
                </a:moveTo>
                <a:cubicBezTo>
                  <a:pt x="309" y="22"/>
                  <a:pt x="309" y="22"/>
                  <a:pt x="309" y="21"/>
                </a:cubicBezTo>
                <a:cubicBezTo>
                  <a:pt x="309" y="21"/>
                  <a:pt x="309" y="20"/>
                  <a:pt x="308" y="20"/>
                </a:cubicBezTo>
                <a:cubicBezTo>
                  <a:pt x="308" y="20"/>
                  <a:pt x="307" y="21"/>
                  <a:pt x="307" y="21"/>
                </a:cubicBezTo>
                <a:cubicBezTo>
                  <a:pt x="307" y="22"/>
                  <a:pt x="308" y="22"/>
                  <a:pt x="308" y="22"/>
                </a:cubicBezTo>
                <a:close/>
                <a:moveTo>
                  <a:pt x="329" y="22"/>
                </a:moveTo>
                <a:cubicBezTo>
                  <a:pt x="329" y="22"/>
                  <a:pt x="330" y="22"/>
                  <a:pt x="330" y="21"/>
                </a:cubicBezTo>
                <a:cubicBezTo>
                  <a:pt x="330" y="21"/>
                  <a:pt x="329" y="20"/>
                  <a:pt x="329" y="20"/>
                </a:cubicBezTo>
                <a:cubicBezTo>
                  <a:pt x="329" y="20"/>
                  <a:pt x="328" y="21"/>
                  <a:pt x="328" y="21"/>
                </a:cubicBezTo>
                <a:cubicBezTo>
                  <a:pt x="328" y="22"/>
                  <a:pt x="329" y="22"/>
                  <a:pt x="329" y="22"/>
                </a:cubicBezTo>
                <a:close/>
                <a:moveTo>
                  <a:pt x="350" y="22"/>
                </a:moveTo>
                <a:cubicBezTo>
                  <a:pt x="350" y="22"/>
                  <a:pt x="350" y="22"/>
                  <a:pt x="350" y="21"/>
                </a:cubicBezTo>
                <a:cubicBezTo>
                  <a:pt x="350" y="21"/>
                  <a:pt x="350" y="20"/>
                  <a:pt x="350" y="20"/>
                </a:cubicBezTo>
                <a:cubicBezTo>
                  <a:pt x="349" y="20"/>
                  <a:pt x="349" y="21"/>
                  <a:pt x="349" y="21"/>
                </a:cubicBezTo>
                <a:cubicBezTo>
                  <a:pt x="349" y="22"/>
                  <a:pt x="349" y="22"/>
                  <a:pt x="350" y="22"/>
                </a:cubicBezTo>
                <a:close/>
                <a:moveTo>
                  <a:pt x="370" y="22"/>
                </a:moveTo>
                <a:cubicBezTo>
                  <a:pt x="370" y="22"/>
                  <a:pt x="371" y="21"/>
                  <a:pt x="371" y="21"/>
                </a:cubicBezTo>
                <a:cubicBezTo>
                  <a:pt x="371" y="21"/>
                  <a:pt x="370" y="21"/>
                  <a:pt x="370" y="21"/>
                </a:cubicBezTo>
                <a:cubicBezTo>
                  <a:pt x="370" y="21"/>
                  <a:pt x="370" y="21"/>
                  <a:pt x="370" y="21"/>
                </a:cubicBezTo>
                <a:cubicBezTo>
                  <a:pt x="370" y="21"/>
                  <a:pt x="370" y="22"/>
                  <a:pt x="370" y="22"/>
                </a:cubicBezTo>
                <a:close/>
                <a:moveTo>
                  <a:pt x="391" y="22"/>
                </a:moveTo>
                <a:cubicBezTo>
                  <a:pt x="391" y="22"/>
                  <a:pt x="391" y="21"/>
                  <a:pt x="391" y="21"/>
                </a:cubicBezTo>
                <a:cubicBezTo>
                  <a:pt x="391" y="21"/>
                  <a:pt x="391" y="21"/>
                  <a:pt x="391" y="21"/>
                </a:cubicBezTo>
                <a:cubicBezTo>
                  <a:pt x="391" y="21"/>
                  <a:pt x="390" y="21"/>
                  <a:pt x="390" y="21"/>
                </a:cubicBezTo>
                <a:cubicBezTo>
                  <a:pt x="390" y="21"/>
                  <a:pt x="391" y="22"/>
                  <a:pt x="391" y="22"/>
                </a:cubicBezTo>
                <a:close/>
                <a:moveTo>
                  <a:pt x="411" y="21"/>
                </a:moveTo>
                <a:cubicBezTo>
                  <a:pt x="411" y="21"/>
                  <a:pt x="411" y="21"/>
                  <a:pt x="411" y="21"/>
                </a:cubicBezTo>
                <a:cubicBezTo>
                  <a:pt x="411" y="21"/>
                  <a:pt x="411" y="21"/>
                  <a:pt x="411" y="21"/>
                </a:cubicBezTo>
                <a:cubicBezTo>
                  <a:pt x="411" y="21"/>
                  <a:pt x="411" y="21"/>
                  <a:pt x="411" y="21"/>
                </a:cubicBezTo>
                <a:cubicBezTo>
                  <a:pt x="411" y="21"/>
                  <a:pt x="411" y="21"/>
                  <a:pt x="411" y="21"/>
                </a:cubicBezTo>
                <a:close/>
                <a:moveTo>
                  <a:pt x="93" y="42"/>
                </a:moveTo>
                <a:cubicBezTo>
                  <a:pt x="93" y="42"/>
                  <a:pt x="92" y="42"/>
                  <a:pt x="92" y="42"/>
                </a:cubicBezTo>
                <a:cubicBezTo>
                  <a:pt x="92" y="42"/>
                  <a:pt x="92" y="42"/>
                  <a:pt x="92" y="42"/>
                </a:cubicBezTo>
                <a:cubicBezTo>
                  <a:pt x="92" y="42"/>
                  <a:pt x="92" y="42"/>
                  <a:pt x="92" y="42"/>
                </a:cubicBezTo>
                <a:cubicBezTo>
                  <a:pt x="92" y="42"/>
                  <a:pt x="93" y="42"/>
                  <a:pt x="93" y="42"/>
                </a:cubicBezTo>
                <a:close/>
                <a:moveTo>
                  <a:pt x="113" y="42"/>
                </a:moveTo>
                <a:cubicBezTo>
                  <a:pt x="113" y="42"/>
                  <a:pt x="113" y="42"/>
                  <a:pt x="113" y="42"/>
                </a:cubicBezTo>
                <a:cubicBezTo>
                  <a:pt x="113" y="42"/>
                  <a:pt x="113" y="42"/>
                  <a:pt x="113" y="42"/>
                </a:cubicBezTo>
                <a:cubicBezTo>
                  <a:pt x="113" y="42"/>
                  <a:pt x="113" y="42"/>
                  <a:pt x="113" y="42"/>
                </a:cubicBezTo>
                <a:cubicBezTo>
                  <a:pt x="113" y="42"/>
                  <a:pt x="113" y="42"/>
                  <a:pt x="113" y="42"/>
                </a:cubicBezTo>
                <a:close/>
                <a:moveTo>
                  <a:pt x="134" y="42"/>
                </a:moveTo>
                <a:cubicBezTo>
                  <a:pt x="134" y="42"/>
                  <a:pt x="134" y="42"/>
                  <a:pt x="134" y="42"/>
                </a:cubicBezTo>
                <a:cubicBezTo>
                  <a:pt x="134" y="41"/>
                  <a:pt x="134" y="41"/>
                  <a:pt x="134" y="41"/>
                </a:cubicBezTo>
                <a:cubicBezTo>
                  <a:pt x="133" y="41"/>
                  <a:pt x="133" y="41"/>
                  <a:pt x="133" y="42"/>
                </a:cubicBezTo>
                <a:cubicBezTo>
                  <a:pt x="133" y="42"/>
                  <a:pt x="133" y="42"/>
                  <a:pt x="134" y="42"/>
                </a:cubicBezTo>
                <a:close/>
                <a:moveTo>
                  <a:pt x="154" y="42"/>
                </a:moveTo>
                <a:cubicBezTo>
                  <a:pt x="155" y="42"/>
                  <a:pt x="155" y="42"/>
                  <a:pt x="155" y="42"/>
                </a:cubicBezTo>
                <a:cubicBezTo>
                  <a:pt x="155" y="41"/>
                  <a:pt x="155" y="41"/>
                  <a:pt x="154" y="41"/>
                </a:cubicBezTo>
                <a:cubicBezTo>
                  <a:pt x="154" y="41"/>
                  <a:pt x="153" y="41"/>
                  <a:pt x="153" y="42"/>
                </a:cubicBezTo>
                <a:cubicBezTo>
                  <a:pt x="153" y="42"/>
                  <a:pt x="154" y="42"/>
                  <a:pt x="154" y="42"/>
                </a:cubicBezTo>
                <a:close/>
                <a:moveTo>
                  <a:pt x="175" y="43"/>
                </a:moveTo>
                <a:cubicBezTo>
                  <a:pt x="175" y="43"/>
                  <a:pt x="176" y="42"/>
                  <a:pt x="176" y="42"/>
                </a:cubicBezTo>
                <a:cubicBezTo>
                  <a:pt x="176" y="41"/>
                  <a:pt x="175" y="41"/>
                  <a:pt x="175" y="41"/>
                </a:cubicBezTo>
                <a:cubicBezTo>
                  <a:pt x="174" y="41"/>
                  <a:pt x="174" y="41"/>
                  <a:pt x="174" y="42"/>
                </a:cubicBezTo>
                <a:cubicBezTo>
                  <a:pt x="174" y="42"/>
                  <a:pt x="174" y="43"/>
                  <a:pt x="175" y="43"/>
                </a:cubicBezTo>
                <a:close/>
                <a:moveTo>
                  <a:pt x="195" y="43"/>
                </a:moveTo>
                <a:cubicBezTo>
                  <a:pt x="196" y="43"/>
                  <a:pt x="197" y="42"/>
                  <a:pt x="197" y="42"/>
                </a:cubicBezTo>
                <a:cubicBezTo>
                  <a:pt x="197" y="41"/>
                  <a:pt x="196" y="40"/>
                  <a:pt x="195" y="40"/>
                </a:cubicBezTo>
                <a:cubicBezTo>
                  <a:pt x="195" y="40"/>
                  <a:pt x="194" y="41"/>
                  <a:pt x="194" y="42"/>
                </a:cubicBezTo>
                <a:cubicBezTo>
                  <a:pt x="194" y="42"/>
                  <a:pt x="195" y="43"/>
                  <a:pt x="195" y="43"/>
                </a:cubicBezTo>
                <a:close/>
                <a:moveTo>
                  <a:pt x="216" y="43"/>
                </a:moveTo>
                <a:cubicBezTo>
                  <a:pt x="217" y="43"/>
                  <a:pt x="218" y="43"/>
                  <a:pt x="218" y="42"/>
                </a:cubicBezTo>
                <a:cubicBezTo>
                  <a:pt x="218" y="41"/>
                  <a:pt x="217" y="40"/>
                  <a:pt x="216" y="40"/>
                </a:cubicBezTo>
                <a:cubicBezTo>
                  <a:pt x="215" y="40"/>
                  <a:pt x="214" y="41"/>
                  <a:pt x="214" y="42"/>
                </a:cubicBezTo>
                <a:cubicBezTo>
                  <a:pt x="214" y="43"/>
                  <a:pt x="215" y="43"/>
                  <a:pt x="216" y="43"/>
                </a:cubicBezTo>
                <a:close/>
                <a:moveTo>
                  <a:pt x="236" y="44"/>
                </a:moveTo>
                <a:cubicBezTo>
                  <a:pt x="237" y="44"/>
                  <a:pt x="238" y="43"/>
                  <a:pt x="238" y="42"/>
                </a:cubicBezTo>
                <a:cubicBezTo>
                  <a:pt x="238" y="41"/>
                  <a:pt x="237" y="40"/>
                  <a:pt x="236" y="40"/>
                </a:cubicBezTo>
                <a:cubicBezTo>
                  <a:pt x="235" y="40"/>
                  <a:pt x="235" y="41"/>
                  <a:pt x="235" y="42"/>
                </a:cubicBezTo>
                <a:cubicBezTo>
                  <a:pt x="235" y="43"/>
                  <a:pt x="235" y="44"/>
                  <a:pt x="236" y="44"/>
                </a:cubicBezTo>
                <a:close/>
                <a:moveTo>
                  <a:pt x="257" y="44"/>
                </a:moveTo>
                <a:cubicBezTo>
                  <a:pt x="258" y="44"/>
                  <a:pt x="259" y="43"/>
                  <a:pt x="259" y="42"/>
                </a:cubicBezTo>
                <a:cubicBezTo>
                  <a:pt x="259" y="41"/>
                  <a:pt x="258" y="40"/>
                  <a:pt x="257" y="40"/>
                </a:cubicBezTo>
                <a:cubicBezTo>
                  <a:pt x="256" y="40"/>
                  <a:pt x="255" y="41"/>
                  <a:pt x="255" y="42"/>
                </a:cubicBezTo>
                <a:cubicBezTo>
                  <a:pt x="255" y="43"/>
                  <a:pt x="256" y="44"/>
                  <a:pt x="257" y="44"/>
                </a:cubicBezTo>
                <a:close/>
                <a:moveTo>
                  <a:pt x="278" y="44"/>
                </a:moveTo>
                <a:cubicBezTo>
                  <a:pt x="279" y="44"/>
                  <a:pt x="280" y="43"/>
                  <a:pt x="280" y="42"/>
                </a:cubicBezTo>
                <a:cubicBezTo>
                  <a:pt x="280" y="41"/>
                  <a:pt x="279" y="40"/>
                  <a:pt x="278" y="40"/>
                </a:cubicBezTo>
                <a:cubicBezTo>
                  <a:pt x="276" y="40"/>
                  <a:pt x="275" y="41"/>
                  <a:pt x="275" y="42"/>
                </a:cubicBezTo>
                <a:cubicBezTo>
                  <a:pt x="275" y="43"/>
                  <a:pt x="276" y="44"/>
                  <a:pt x="278" y="44"/>
                </a:cubicBezTo>
                <a:close/>
                <a:moveTo>
                  <a:pt x="298" y="44"/>
                </a:moveTo>
                <a:cubicBezTo>
                  <a:pt x="299" y="44"/>
                  <a:pt x="300" y="43"/>
                  <a:pt x="300" y="42"/>
                </a:cubicBezTo>
                <a:cubicBezTo>
                  <a:pt x="300" y="41"/>
                  <a:pt x="299" y="40"/>
                  <a:pt x="298" y="40"/>
                </a:cubicBezTo>
                <a:cubicBezTo>
                  <a:pt x="297" y="40"/>
                  <a:pt x="296" y="41"/>
                  <a:pt x="296" y="42"/>
                </a:cubicBezTo>
                <a:cubicBezTo>
                  <a:pt x="296" y="43"/>
                  <a:pt x="297" y="44"/>
                  <a:pt x="298" y="44"/>
                </a:cubicBezTo>
                <a:close/>
                <a:moveTo>
                  <a:pt x="319" y="44"/>
                </a:moveTo>
                <a:cubicBezTo>
                  <a:pt x="320" y="44"/>
                  <a:pt x="321" y="43"/>
                  <a:pt x="321" y="42"/>
                </a:cubicBezTo>
                <a:cubicBezTo>
                  <a:pt x="321" y="41"/>
                  <a:pt x="320" y="40"/>
                  <a:pt x="319" y="40"/>
                </a:cubicBezTo>
                <a:cubicBezTo>
                  <a:pt x="318" y="40"/>
                  <a:pt x="317" y="41"/>
                  <a:pt x="317" y="42"/>
                </a:cubicBezTo>
                <a:cubicBezTo>
                  <a:pt x="317" y="43"/>
                  <a:pt x="318" y="44"/>
                  <a:pt x="319" y="44"/>
                </a:cubicBezTo>
                <a:close/>
                <a:moveTo>
                  <a:pt x="339" y="44"/>
                </a:moveTo>
                <a:cubicBezTo>
                  <a:pt x="340" y="44"/>
                  <a:pt x="341" y="43"/>
                  <a:pt x="341" y="42"/>
                </a:cubicBezTo>
                <a:cubicBezTo>
                  <a:pt x="341" y="41"/>
                  <a:pt x="340" y="40"/>
                  <a:pt x="339" y="40"/>
                </a:cubicBezTo>
                <a:cubicBezTo>
                  <a:pt x="338" y="40"/>
                  <a:pt x="338" y="41"/>
                  <a:pt x="338" y="42"/>
                </a:cubicBezTo>
                <a:cubicBezTo>
                  <a:pt x="338" y="43"/>
                  <a:pt x="338" y="44"/>
                  <a:pt x="339" y="44"/>
                </a:cubicBezTo>
                <a:close/>
                <a:moveTo>
                  <a:pt x="360" y="43"/>
                </a:moveTo>
                <a:cubicBezTo>
                  <a:pt x="361" y="43"/>
                  <a:pt x="361" y="43"/>
                  <a:pt x="361" y="42"/>
                </a:cubicBezTo>
                <a:cubicBezTo>
                  <a:pt x="361" y="41"/>
                  <a:pt x="361" y="40"/>
                  <a:pt x="360" y="40"/>
                </a:cubicBezTo>
                <a:cubicBezTo>
                  <a:pt x="359" y="40"/>
                  <a:pt x="358" y="41"/>
                  <a:pt x="358" y="42"/>
                </a:cubicBezTo>
                <a:cubicBezTo>
                  <a:pt x="358" y="43"/>
                  <a:pt x="359" y="43"/>
                  <a:pt x="360" y="43"/>
                </a:cubicBezTo>
                <a:close/>
                <a:moveTo>
                  <a:pt x="380" y="43"/>
                </a:moveTo>
                <a:cubicBezTo>
                  <a:pt x="381" y="43"/>
                  <a:pt x="382" y="42"/>
                  <a:pt x="382" y="42"/>
                </a:cubicBezTo>
                <a:cubicBezTo>
                  <a:pt x="382" y="41"/>
                  <a:pt x="381" y="40"/>
                  <a:pt x="380" y="40"/>
                </a:cubicBezTo>
                <a:cubicBezTo>
                  <a:pt x="380" y="40"/>
                  <a:pt x="379" y="41"/>
                  <a:pt x="379" y="42"/>
                </a:cubicBezTo>
                <a:cubicBezTo>
                  <a:pt x="379" y="42"/>
                  <a:pt x="380" y="43"/>
                  <a:pt x="380" y="43"/>
                </a:cubicBezTo>
                <a:close/>
                <a:moveTo>
                  <a:pt x="401" y="43"/>
                </a:moveTo>
                <a:cubicBezTo>
                  <a:pt x="402" y="43"/>
                  <a:pt x="402" y="42"/>
                  <a:pt x="402" y="42"/>
                </a:cubicBezTo>
                <a:cubicBezTo>
                  <a:pt x="402" y="41"/>
                  <a:pt x="402" y="41"/>
                  <a:pt x="401" y="41"/>
                </a:cubicBezTo>
                <a:cubicBezTo>
                  <a:pt x="401" y="41"/>
                  <a:pt x="400" y="41"/>
                  <a:pt x="400" y="42"/>
                </a:cubicBezTo>
                <a:cubicBezTo>
                  <a:pt x="400" y="42"/>
                  <a:pt x="401" y="43"/>
                  <a:pt x="401" y="43"/>
                </a:cubicBezTo>
                <a:close/>
                <a:moveTo>
                  <a:pt x="422" y="42"/>
                </a:moveTo>
                <a:cubicBezTo>
                  <a:pt x="422" y="42"/>
                  <a:pt x="422" y="42"/>
                  <a:pt x="422" y="42"/>
                </a:cubicBezTo>
                <a:cubicBezTo>
                  <a:pt x="422" y="41"/>
                  <a:pt x="422" y="41"/>
                  <a:pt x="422" y="41"/>
                </a:cubicBezTo>
                <a:cubicBezTo>
                  <a:pt x="421" y="41"/>
                  <a:pt x="421" y="41"/>
                  <a:pt x="421" y="42"/>
                </a:cubicBezTo>
                <a:cubicBezTo>
                  <a:pt x="421" y="42"/>
                  <a:pt x="421" y="42"/>
                  <a:pt x="422" y="42"/>
                </a:cubicBezTo>
                <a:close/>
                <a:moveTo>
                  <a:pt x="442" y="42"/>
                </a:moveTo>
                <a:cubicBezTo>
                  <a:pt x="442" y="42"/>
                  <a:pt x="443" y="42"/>
                  <a:pt x="443" y="42"/>
                </a:cubicBezTo>
                <a:cubicBezTo>
                  <a:pt x="443" y="42"/>
                  <a:pt x="442" y="41"/>
                  <a:pt x="442" y="41"/>
                </a:cubicBezTo>
                <a:cubicBezTo>
                  <a:pt x="442" y="41"/>
                  <a:pt x="442" y="42"/>
                  <a:pt x="442" y="42"/>
                </a:cubicBezTo>
                <a:cubicBezTo>
                  <a:pt x="442" y="42"/>
                  <a:pt x="442" y="42"/>
                  <a:pt x="442" y="42"/>
                </a:cubicBezTo>
                <a:close/>
                <a:moveTo>
                  <a:pt x="463" y="42"/>
                </a:moveTo>
                <a:cubicBezTo>
                  <a:pt x="463" y="42"/>
                  <a:pt x="463" y="42"/>
                  <a:pt x="463" y="42"/>
                </a:cubicBezTo>
                <a:cubicBezTo>
                  <a:pt x="463" y="42"/>
                  <a:pt x="463" y="42"/>
                  <a:pt x="463" y="42"/>
                </a:cubicBezTo>
                <a:cubicBezTo>
                  <a:pt x="463" y="42"/>
                  <a:pt x="463" y="42"/>
                  <a:pt x="463" y="42"/>
                </a:cubicBezTo>
                <a:cubicBezTo>
                  <a:pt x="463" y="42"/>
                  <a:pt x="463" y="42"/>
                  <a:pt x="463" y="42"/>
                </a:cubicBezTo>
                <a:close/>
                <a:moveTo>
                  <a:pt x="62" y="62"/>
                </a:moveTo>
                <a:cubicBezTo>
                  <a:pt x="62" y="62"/>
                  <a:pt x="62" y="62"/>
                  <a:pt x="62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62"/>
                  <a:pt x="62" y="62"/>
                  <a:pt x="62" y="62"/>
                </a:cubicBezTo>
                <a:close/>
                <a:moveTo>
                  <a:pt x="82" y="63"/>
                </a:moveTo>
                <a:cubicBezTo>
                  <a:pt x="82" y="63"/>
                  <a:pt x="83" y="63"/>
                  <a:pt x="83" y="62"/>
                </a:cubicBezTo>
                <a:cubicBezTo>
                  <a:pt x="83" y="62"/>
                  <a:pt x="82" y="62"/>
                  <a:pt x="82" y="62"/>
                </a:cubicBezTo>
                <a:cubicBezTo>
                  <a:pt x="82" y="62"/>
                  <a:pt x="82" y="62"/>
                  <a:pt x="82" y="62"/>
                </a:cubicBezTo>
                <a:cubicBezTo>
                  <a:pt x="82" y="63"/>
                  <a:pt x="82" y="63"/>
                  <a:pt x="82" y="63"/>
                </a:cubicBezTo>
                <a:close/>
                <a:moveTo>
                  <a:pt x="103" y="63"/>
                </a:moveTo>
                <a:cubicBezTo>
                  <a:pt x="103" y="63"/>
                  <a:pt x="103" y="63"/>
                  <a:pt x="103" y="62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2" y="62"/>
                  <a:pt x="102" y="62"/>
                  <a:pt x="102" y="62"/>
                </a:cubicBezTo>
                <a:cubicBezTo>
                  <a:pt x="102" y="63"/>
                  <a:pt x="102" y="63"/>
                  <a:pt x="103" y="63"/>
                </a:cubicBezTo>
                <a:close/>
                <a:moveTo>
                  <a:pt x="123" y="63"/>
                </a:moveTo>
                <a:cubicBezTo>
                  <a:pt x="124" y="63"/>
                  <a:pt x="124" y="63"/>
                  <a:pt x="124" y="62"/>
                </a:cubicBezTo>
                <a:cubicBezTo>
                  <a:pt x="124" y="62"/>
                  <a:pt x="124" y="61"/>
                  <a:pt x="123" y="61"/>
                </a:cubicBezTo>
                <a:cubicBezTo>
                  <a:pt x="123" y="61"/>
                  <a:pt x="122" y="62"/>
                  <a:pt x="122" y="62"/>
                </a:cubicBezTo>
                <a:cubicBezTo>
                  <a:pt x="122" y="63"/>
                  <a:pt x="123" y="63"/>
                  <a:pt x="123" y="63"/>
                </a:cubicBezTo>
                <a:close/>
                <a:moveTo>
                  <a:pt x="144" y="64"/>
                </a:moveTo>
                <a:cubicBezTo>
                  <a:pt x="145" y="64"/>
                  <a:pt x="145" y="63"/>
                  <a:pt x="145" y="62"/>
                </a:cubicBezTo>
                <a:cubicBezTo>
                  <a:pt x="145" y="61"/>
                  <a:pt x="145" y="61"/>
                  <a:pt x="144" y="61"/>
                </a:cubicBezTo>
                <a:cubicBezTo>
                  <a:pt x="143" y="61"/>
                  <a:pt x="142" y="61"/>
                  <a:pt x="142" y="62"/>
                </a:cubicBezTo>
                <a:cubicBezTo>
                  <a:pt x="142" y="63"/>
                  <a:pt x="143" y="64"/>
                  <a:pt x="144" y="64"/>
                </a:cubicBezTo>
                <a:close/>
                <a:moveTo>
                  <a:pt x="164" y="64"/>
                </a:moveTo>
                <a:cubicBezTo>
                  <a:pt x="166" y="64"/>
                  <a:pt x="166" y="63"/>
                  <a:pt x="166" y="62"/>
                </a:cubicBezTo>
                <a:cubicBezTo>
                  <a:pt x="166" y="61"/>
                  <a:pt x="166" y="60"/>
                  <a:pt x="164" y="60"/>
                </a:cubicBezTo>
                <a:cubicBezTo>
                  <a:pt x="163" y="60"/>
                  <a:pt x="162" y="61"/>
                  <a:pt x="162" y="62"/>
                </a:cubicBezTo>
                <a:cubicBezTo>
                  <a:pt x="162" y="63"/>
                  <a:pt x="163" y="64"/>
                  <a:pt x="164" y="64"/>
                </a:cubicBezTo>
                <a:close/>
                <a:moveTo>
                  <a:pt x="185" y="65"/>
                </a:moveTo>
                <a:cubicBezTo>
                  <a:pt x="186" y="65"/>
                  <a:pt x="187" y="64"/>
                  <a:pt x="187" y="62"/>
                </a:cubicBezTo>
                <a:cubicBezTo>
                  <a:pt x="187" y="61"/>
                  <a:pt x="186" y="60"/>
                  <a:pt x="185" y="60"/>
                </a:cubicBezTo>
                <a:cubicBezTo>
                  <a:pt x="184" y="60"/>
                  <a:pt x="183" y="61"/>
                  <a:pt x="183" y="62"/>
                </a:cubicBezTo>
                <a:cubicBezTo>
                  <a:pt x="183" y="64"/>
                  <a:pt x="184" y="65"/>
                  <a:pt x="185" y="65"/>
                </a:cubicBezTo>
                <a:close/>
                <a:moveTo>
                  <a:pt x="206" y="65"/>
                </a:moveTo>
                <a:cubicBezTo>
                  <a:pt x="207" y="65"/>
                  <a:pt x="208" y="64"/>
                  <a:pt x="208" y="62"/>
                </a:cubicBezTo>
                <a:cubicBezTo>
                  <a:pt x="208" y="61"/>
                  <a:pt x="207" y="60"/>
                  <a:pt x="206" y="60"/>
                </a:cubicBezTo>
                <a:cubicBezTo>
                  <a:pt x="204" y="60"/>
                  <a:pt x="203" y="61"/>
                  <a:pt x="203" y="62"/>
                </a:cubicBezTo>
                <a:cubicBezTo>
                  <a:pt x="203" y="64"/>
                  <a:pt x="204" y="65"/>
                  <a:pt x="206" y="65"/>
                </a:cubicBezTo>
                <a:close/>
                <a:moveTo>
                  <a:pt x="226" y="65"/>
                </a:moveTo>
                <a:cubicBezTo>
                  <a:pt x="228" y="65"/>
                  <a:pt x="229" y="64"/>
                  <a:pt x="229" y="62"/>
                </a:cubicBezTo>
                <a:cubicBezTo>
                  <a:pt x="229" y="61"/>
                  <a:pt x="228" y="59"/>
                  <a:pt x="226" y="59"/>
                </a:cubicBezTo>
                <a:cubicBezTo>
                  <a:pt x="224" y="59"/>
                  <a:pt x="223" y="61"/>
                  <a:pt x="223" y="62"/>
                </a:cubicBezTo>
                <a:cubicBezTo>
                  <a:pt x="223" y="64"/>
                  <a:pt x="224" y="65"/>
                  <a:pt x="226" y="65"/>
                </a:cubicBezTo>
                <a:close/>
                <a:moveTo>
                  <a:pt x="247" y="66"/>
                </a:moveTo>
                <a:cubicBezTo>
                  <a:pt x="249" y="66"/>
                  <a:pt x="250" y="64"/>
                  <a:pt x="250" y="62"/>
                </a:cubicBezTo>
                <a:cubicBezTo>
                  <a:pt x="250" y="60"/>
                  <a:pt x="249" y="59"/>
                  <a:pt x="247" y="59"/>
                </a:cubicBezTo>
                <a:cubicBezTo>
                  <a:pt x="245" y="59"/>
                  <a:pt x="243" y="60"/>
                  <a:pt x="243" y="62"/>
                </a:cubicBezTo>
                <a:cubicBezTo>
                  <a:pt x="243" y="64"/>
                  <a:pt x="245" y="66"/>
                  <a:pt x="247" y="66"/>
                </a:cubicBezTo>
                <a:close/>
                <a:moveTo>
                  <a:pt x="267" y="66"/>
                </a:moveTo>
                <a:cubicBezTo>
                  <a:pt x="269" y="66"/>
                  <a:pt x="271" y="64"/>
                  <a:pt x="271" y="62"/>
                </a:cubicBezTo>
                <a:cubicBezTo>
                  <a:pt x="271" y="60"/>
                  <a:pt x="269" y="59"/>
                  <a:pt x="267" y="59"/>
                </a:cubicBezTo>
                <a:cubicBezTo>
                  <a:pt x="265" y="59"/>
                  <a:pt x="264" y="60"/>
                  <a:pt x="264" y="62"/>
                </a:cubicBezTo>
                <a:cubicBezTo>
                  <a:pt x="264" y="64"/>
                  <a:pt x="265" y="66"/>
                  <a:pt x="267" y="66"/>
                </a:cubicBezTo>
                <a:close/>
                <a:moveTo>
                  <a:pt x="288" y="66"/>
                </a:moveTo>
                <a:cubicBezTo>
                  <a:pt x="290" y="66"/>
                  <a:pt x="291" y="64"/>
                  <a:pt x="291" y="62"/>
                </a:cubicBezTo>
                <a:cubicBezTo>
                  <a:pt x="291" y="60"/>
                  <a:pt x="290" y="59"/>
                  <a:pt x="288" y="59"/>
                </a:cubicBezTo>
                <a:cubicBezTo>
                  <a:pt x="286" y="59"/>
                  <a:pt x="284" y="60"/>
                  <a:pt x="284" y="62"/>
                </a:cubicBezTo>
                <a:cubicBezTo>
                  <a:pt x="284" y="64"/>
                  <a:pt x="286" y="66"/>
                  <a:pt x="288" y="66"/>
                </a:cubicBezTo>
                <a:close/>
                <a:moveTo>
                  <a:pt x="308" y="66"/>
                </a:moveTo>
                <a:cubicBezTo>
                  <a:pt x="310" y="66"/>
                  <a:pt x="312" y="64"/>
                  <a:pt x="312" y="62"/>
                </a:cubicBezTo>
                <a:cubicBezTo>
                  <a:pt x="312" y="61"/>
                  <a:pt x="310" y="59"/>
                  <a:pt x="308" y="59"/>
                </a:cubicBezTo>
                <a:cubicBezTo>
                  <a:pt x="307" y="59"/>
                  <a:pt x="305" y="61"/>
                  <a:pt x="305" y="62"/>
                </a:cubicBezTo>
                <a:cubicBezTo>
                  <a:pt x="305" y="64"/>
                  <a:pt x="307" y="66"/>
                  <a:pt x="308" y="66"/>
                </a:cubicBezTo>
                <a:close/>
                <a:moveTo>
                  <a:pt x="329" y="65"/>
                </a:moveTo>
                <a:cubicBezTo>
                  <a:pt x="331" y="65"/>
                  <a:pt x="332" y="64"/>
                  <a:pt x="332" y="62"/>
                </a:cubicBezTo>
                <a:cubicBezTo>
                  <a:pt x="332" y="61"/>
                  <a:pt x="331" y="59"/>
                  <a:pt x="329" y="59"/>
                </a:cubicBezTo>
                <a:cubicBezTo>
                  <a:pt x="327" y="59"/>
                  <a:pt x="326" y="61"/>
                  <a:pt x="326" y="62"/>
                </a:cubicBezTo>
                <a:cubicBezTo>
                  <a:pt x="326" y="64"/>
                  <a:pt x="327" y="65"/>
                  <a:pt x="329" y="65"/>
                </a:cubicBezTo>
                <a:close/>
                <a:moveTo>
                  <a:pt x="350" y="65"/>
                </a:moveTo>
                <a:cubicBezTo>
                  <a:pt x="351" y="65"/>
                  <a:pt x="352" y="64"/>
                  <a:pt x="352" y="62"/>
                </a:cubicBezTo>
                <a:cubicBezTo>
                  <a:pt x="352" y="61"/>
                  <a:pt x="351" y="60"/>
                  <a:pt x="350" y="60"/>
                </a:cubicBezTo>
                <a:cubicBezTo>
                  <a:pt x="348" y="60"/>
                  <a:pt x="347" y="61"/>
                  <a:pt x="347" y="62"/>
                </a:cubicBezTo>
                <a:cubicBezTo>
                  <a:pt x="347" y="64"/>
                  <a:pt x="348" y="65"/>
                  <a:pt x="350" y="65"/>
                </a:cubicBezTo>
                <a:close/>
                <a:moveTo>
                  <a:pt x="370" y="65"/>
                </a:moveTo>
                <a:cubicBezTo>
                  <a:pt x="371" y="65"/>
                  <a:pt x="372" y="64"/>
                  <a:pt x="372" y="62"/>
                </a:cubicBezTo>
                <a:cubicBezTo>
                  <a:pt x="372" y="61"/>
                  <a:pt x="371" y="60"/>
                  <a:pt x="370" y="60"/>
                </a:cubicBezTo>
                <a:cubicBezTo>
                  <a:pt x="369" y="60"/>
                  <a:pt x="368" y="61"/>
                  <a:pt x="368" y="62"/>
                </a:cubicBezTo>
                <a:cubicBezTo>
                  <a:pt x="368" y="64"/>
                  <a:pt x="369" y="65"/>
                  <a:pt x="370" y="65"/>
                </a:cubicBezTo>
                <a:close/>
                <a:moveTo>
                  <a:pt x="391" y="64"/>
                </a:moveTo>
                <a:cubicBezTo>
                  <a:pt x="392" y="64"/>
                  <a:pt x="393" y="63"/>
                  <a:pt x="393" y="62"/>
                </a:cubicBezTo>
                <a:cubicBezTo>
                  <a:pt x="393" y="61"/>
                  <a:pt x="392" y="61"/>
                  <a:pt x="391" y="61"/>
                </a:cubicBezTo>
                <a:cubicBezTo>
                  <a:pt x="390" y="61"/>
                  <a:pt x="389" y="61"/>
                  <a:pt x="389" y="62"/>
                </a:cubicBezTo>
                <a:cubicBezTo>
                  <a:pt x="389" y="63"/>
                  <a:pt x="390" y="64"/>
                  <a:pt x="391" y="64"/>
                </a:cubicBezTo>
                <a:close/>
                <a:moveTo>
                  <a:pt x="411" y="64"/>
                </a:moveTo>
                <a:cubicBezTo>
                  <a:pt x="412" y="64"/>
                  <a:pt x="413" y="63"/>
                  <a:pt x="413" y="62"/>
                </a:cubicBezTo>
                <a:cubicBezTo>
                  <a:pt x="413" y="62"/>
                  <a:pt x="412" y="61"/>
                  <a:pt x="411" y="61"/>
                </a:cubicBezTo>
                <a:cubicBezTo>
                  <a:pt x="411" y="61"/>
                  <a:pt x="410" y="62"/>
                  <a:pt x="410" y="62"/>
                </a:cubicBezTo>
                <a:cubicBezTo>
                  <a:pt x="410" y="63"/>
                  <a:pt x="411" y="64"/>
                  <a:pt x="411" y="64"/>
                </a:cubicBezTo>
                <a:close/>
                <a:moveTo>
                  <a:pt x="432" y="63"/>
                </a:moveTo>
                <a:cubicBezTo>
                  <a:pt x="432" y="63"/>
                  <a:pt x="433" y="63"/>
                  <a:pt x="433" y="62"/>
                </a:cubicBezTo>
                <a:cubicBezTo>
                  <a:pt x="433" y="62"/>
                  <a:pt x="432" y="61"/>
                  <a:pt x="432" y="61"/>
                </a:cubicBezTo>
                <a:cubicBezTo>
                  <a:pt x="431" y="61"/>
                  <a:pt x="431" y="62"/>
                  <a:pt x="431" y="62"/>
                </a:cubicBezTo>
                <a:cubicBezTo>
                  <a:pt x="431" y="63"/>
                  <a:pt x="431" y="63"/>
                  <a:pt x="432" y="63"/>
                </a:cubicBezTo>
                <a:close/>
                <a:moveTo>
                  <a:pt x="452" y="63"/>
                </a:moveTo>
                <a:cubicBezTo>
                  <a:pt x="453" y="63"/>
                  <a:pt x="453" y="63"/>
                  <a:pt x="453" y="62"/>
                </a:cubicBezTo>
                <a:cubicBezTo>
                  <a:pt x="453" y="62"/>
                  <a:pt x="453" y="62"/>
                  <a:pt x="452" y="62"/>
                </a:cubicBezTo>
                <a:cubicBezTo>
                  <a:pt x="452" y="62"/>
                  <a:pt x="452" y="62"/>
                  <a:pt x="452" y="62"/>
                </a:cubicBezTo>
                <a:cubicBezTo>
                  <a:pt x="452" y="63"/>
                  <a:pt x="452" y="63"/>
                  <a:pt x="452" y="63"/>
                </a:cubicBezTo>
                <a:close/>
                <a:moveTo>
                  <a:pt x="473" y="62"/>
                </a:moveTo>
                <a:cubicBezTo>
                  <a:pt x="473" y="62"/>
                  <a:pt x="473" y="62"/>
                  <a:pt x="473" y="62"/>
                </a:cubicBezTo>
                <a:cubicBezTo>
                  <a:pt x="473" y="62"/>
                  <a:pt x="473" y="62"/>
                  <a:pt x="473" y="62"/>
                </a:cubicBezTo>
                <a:cubicBezTo>
                  <a:pt x="473" y="62"/>
                  <a:pt x="473" y="63"/>
                  <a:pt x="473" y="63"/>
                </a:cubicBezTo>
                <a:cubicBezTo>
                  <a:pt x="473" y="63"/>
                  <a:pt x="473" y="62"/>
                  <a:pt x="473" y="62"/>
                </a:cubicBezTo>
                <a:close/>
                <a:moveTo>
                  <a:pt x="51" y="83"/>
                </a:moveTo>
                <a:cubicBezTo>
                  <a:pt x="51" y="83"/>
                  <a:pt x="51" y="83"/>
                  <a:pt x="51" y="83"/>
                </a:cubicBezTo>
                <a:cubicBezTo>
                  <a:pt x="51" y="83"/>
                  <a:pt x="51" y="83"/>
                  <a:pt x="51" y="83"/>
                </a:cubicBezTo>
                <a:cubicBezTo>
                  <a:pt x="51" y="83"/>
                  <a:pt x="51" y="83"/>
                  <a:pt x="51" y="83"/>
                </a:cubicBezTo>
                <a:cubicBezTo>
                  <a:pt x="51" y="83"/>
                  <a:pt x="51" y="83"/>
                  <a:pt x="51" y="83"/>
                </a:cubicBezTo>
                <a:close/>
                <a:moveTo>
                  <a:pt x="72" y="83"/>
                </a:moveTo>
                <a:cubicBezTo>
                  <a:pt x="72" y="83"/>
                  <a:pt x="72" y="83"/>
                  <a:pt x="72" y="83"/>
                </a:cubicBezTo>
                <a:cubicBezTo>
                  <a:pt x="72" y="83"/>
                  <a:pt x="72" y="82"/>
                  <a:pt x="72" y="82"/>
                </a:cubicBezTo>
                <a:cubicBezTo>
                  <a:pt x="72" y="82"/>
                  <a:pt x="71" y="83"/>
                  <a:pt x="71" y="83"/>
                </a:cubicBezTo>
                <a:cubicBezTo>
                  <a:pt x="71" y="83"/>
                  <a:pt x="72" y="83"/>
                  <a:pt x="72" y="83"/>
                </a:cubicBezTo>
                <a:close/>
                <a:moveTo>
                  <a:pt x="92" y="84"/>
                </a:moveTo>
                <a:cubicBezTo>
                  <a:pt x="93" y="84"/>
                  <a:pt x="93" y="83"/>
                  <a:pt x="93" y="83"/>
                </a:cubicBezTo>
                <a:cubicBezTo>
                  <a:pt x="93" y="82"/>
                  <a:pt x="93" y="82"/>
                  <a:pt x="92" y="82"/>
                </a:cubicBezTo>
                <a:cubicBezTo>
                  <a:pt x="92" y="82"/>
                  <a:pt x="92" y="82"/>
                  <a:pt x="92" y="83"/>
                </a:cubicBezTo>
                <a:cubicBezTo>
                  <a:pt x="92" y="83"/>
                  <a:pt x="92" y="84"/>
                  <a:pt x="92" y="84"/>
                </a:cubicBezTo>
                <a:close/>
                <a:moveTo>
                  <a:pt x="113" y="84"/>
                </a:moveTo>
                <a:cubicBezTo>
                  <a:pt x="114" y="84"/>
                  <a:pt x="114" y="84"/>
                  <a:pt x="114" y="83"/>
                </a:cubicBezTo>
                <a:cubicBezTo>
                  <a:pt x="114" y="82"/>
                  <a:pt x="114" y="82"/>
                  <a:pt x="113" y="82"/>
                </a:cubicBezTo>
                <a:cubicBezTo>
                  <a:pt x="112" y="82"/>
                  <a:pt x="112" y="82"/>
                  <a:pt x="112" y="83"/>
                </a:cubicBezTo>
                <a:cubicBezTo>
                  <a:pt x="112" y="84"/>
                  <a:pt x="112" y="84"/>
                  <a:pt x="113" y="84"/>
                </a:cubicBezTo>
                <a:close/>
                <a:moveTo>
                  <a:pt x="134" y="85"/>
                </a:moveTo>
                <a:cubicBezTo>
                  <a:pt x="135" y="85"/>
                  <a:pt x="135" y="84"/>
                  <a:pt x="135" y="83"/>
                </a:cubicBezTo>
                <a:cubicBezTo>
                  <a:pt x="135" y="82"/>
                  <a:pt x="135" y="81"/>
                  <a:pt x="134" y="81"/>
                </a:cubicBezTo>
                <a:cubicBezTo>
                  <a:pt x="133" y="81"/>
                  <a:pt x="132" y="82"/>
                  <a:pt x="132" y="83"/>
                </a:cubicBezTo>
                <a:cubicBezTo>
                  <a:pt x="132" y="84"/>
                  <a:pt x="133" y="85"/>
                  <a:pt x="134" y="85"/>
                </a:cubicBezTo>
                <a:close/>
                <a:moveTo>
                  <a:pt x="154" y="85"/>
                </a:moveTo>
                <a:cubicBezTo>
                  <a:pt x="156" y="85"/>
                  <a:pt x="157" y="84"/>
                  <a:pt x="157" y="83"/>
                </a:cubicBezTo>
                <a:cubicBezTo>
                  <a:pt x="157" y="82"/>
                  <a:pt x="156" y="80"/>
                  <a:pt x="154" y="80"/>
                </a:cubicBezTo>
                <a:cubicBezTo>
                  <a:pt x="153" y="80"/>
                  <a:pt x="152" y="82"/>
                  <a:pt x="152" y="83"/>
                </a:cubicBezTo>
                <a:cubicBezTo>
                  <a:pt x="152" y="84"/>
                  <a:pt x="153" y="85"/>
                  <a:pt x="154" y="85"/>
                </a:cubicBezTo>
                <a:close/>
                <a:moveTo>
                  <a:pt x="175" y="86"/>
                </a:moveTo>
                <a:cubicBezTo>
                  <a:pt x="176" y="86"/>
                  <a:pt x="178" y="85"/>
                  <a:pt x="178" y="83"/>
                </a:cubicBezTo>
                <a:cubicBezTo>
                  <a:pt x="178" y="81"/>
                  <a:pt x="176" y="80"/>
                  <a:pt x="175" y="80"/>
                </a:cubicBezTo>
                <a:cubicBezTo>
                  <a:pt x="173" y="80"/>
                  <a:pt x="172" y="81"/>
                  <a:pt x="172" y="83"/>
                </a:cubicBezTo>
                <a:cubicBezTo>
                  <a:pt x="172" y="85"/>
                  <a:pt x="173" y="86"/>
                  <a:pt x="175" y="86"/>
                </a:cubicBezTo>
                <a:close/>
                <a:moveTo>
                  <a:pt x="195" y="87"/>
                </a:moveTo>
                <a:cubicBezTo>
                  <a:pt x="197" y="87"/>
                  <a:pt x="199" y="85"/>
                  <a:pt x="199" y="83"/>
                </a:cubicBezTo>
                <a:cubicBezTo>
                  <a:pt x="199" y="81"/>
                  <a:pt x="197" y="79"/>
                  <a:pt x="195" y="79"/>
                </a:cubicBezTo>
                <a:cubicBezTo>
                  <a:pt x="193" y="79"/>
                  <a:pt x="192" y="81"/>
                  <a:pt x="192" y="83"/>
                </a:cubicBezTo>
                <a:cubicBezTo>
                  <a:pt x="192" y="85"/>
                  <a:pt x="193" y="87"/>
                  <a:pt x="195" y="87"/>
                </a:cubicBezTo>
                <a:close/>
                <a:moveTo>
                  <a:pt x="216" y="87"/>
                </a:moveTo>
                <a:cubicBezTo>
                  <a:pt x="218" y="87"/>
                  <a:pt x="220" y="85"/>
                  <a:pt x="220" y="83"/>
                </a:cubicBezTo>
                <a:cubicBezTo>
                  <a:pt x="220" y="81"/>
                  <a:pt x="218" y="79"/>
                  <a:pt x="216" y="79"/>
                </a:cubicBezTo>
                <a:cubicBezTo>
                  <a:pt x="214" y="79"/>
                  <a:pt x="212" y="81"/>
                  <a:pt x="212" y="83"/>
                </a:cubicBezTo>
                <a:cubicBezTo>
                  <a:pt x="212" y="85"/>
                  <a:pt x="214" y="87"/>
                  <a:pt x="216" y="87"/>
                </a:cubicBezTo>
                <a:close/>
                <a:moveTo>
                  <a:pt x="236" y="88"/>
                </a:moveTo>
                <a:cubicBezTo>
                  <a:pt x="239" y="88"/>
                  <a:pt x="241" y="85"/>
                  <a:pt x="241" y="83"/>
                </a:cubicBezTo>
                <a:cubicBezTo>
                  <a:pt x="241" y="80"/>
                  <a:pt x="239" y="78"/>
                  <a:pt x="236" y="78"/>
                </a:cubicBezTo>
                <a:cubicBezTo>
                  <a:pt x="234" y="78"/>
                  <a:pt x="232" y="80"/>
                  <a:pt x="232" y="83"/>
                </a:cubicBezTo>
                <a:cubicBezTo>
                  <a:pt x="232" y="85"/>
                  <a:pt x="234" y="88"/>
                  <a:pt x="236" y="88"/>
                </a:cubicBezTo>
                <a:close/>
                <a:moveTo>
                  <a:pt x="257" y="88"/>
                </a:moveTo>
                <a:cubicBezTo>
                  <a:pt x="260" y="88"/>
                  <a:pt x="262" y="86"/>
                  <a:pt x="262" y="83"/>
                </a:cubicBezTo>
                <a:cubicBezTo>
                  <a:pt x="262" y="80"/>
                  <a:pt x="260" y="78"/>
                  <a:pt x="257" y="78"/>
                </a:cubicBezTo>
                <a:cubicBezTo>
                  <a:pt x="254" y="78"/>
                  <a:pt x="252" y="80"/>
                  <a:pt x="252" y="83"/>
                </a:cubicBezTo>
                <a:cubicBezTo>
                  <a:pt x="252" y="86"/>
                  <a:pt x="254" y="88"/>
                  <a:pt x="257" y="88"/>
                </a:cubicBezTo>
                <a:close/>
                <a:moveTo>
                  <a:pt x="278" y="88"/>
                </a:moveTo>
                <a:cubicBezTo>
                  <a:pt x="280" y="88"/>
                  <a:pt x="283" y="86"/>
                  <a:pt x="283" y="83"/>
                </a:cubicBezTo>
                <a:cubicBezTo>
                  <a:pt x="283" y="80"/>
                  <a:pt x="280" y="78"/>
                  <a:pt x="278" y="78"/>
                </a:cubicBezTo>
                <a:cubicBezTo>
                  <a:pt x="275" y="78"/>
                  <a:pt x="273" y="80"/>
                  <a:pt x="273" y="83"/>
                </a:cubicBezTo>
                <a:cubicBezTo>
                  <a:pt x="273" y="86"/>
                  <a:pt x="275" y="88"/>
                  <a:pt x="278" y="88"/>
                </a:cubicBezTo>
                <a:close/>
                <a:moveTo>
                  <a:pt x="298" y="88"/>
                </a:moveTo>
                <a:cubicBezTo>
                  <a:pt x="301" y="88"/>
                  <a:pt x="303" y="86"/>
                  <a:pt x="303" y="83"/>
                </a:cubicBezTo>
                <a:cubicBezTo>
                  <a:pt x="303" y="80"/>
                  <a:pt x="301" y="78"/>
                  <a:pt x="298" y="78"/>
                </a:cubicBezTo>
                <a:cubicBezTo>
                  <a:pt x="295" y="78"/>
                  <a:pt x="293" y="80"/>
                  <a:pt x="293" y="83"/>
                </a:cubicBezTo>
                <a:cubicBezTo>
                  <a:pt x="293" y="86"/>
                  <a:pt x="295" y="88"/>
                  <a:pt x="298" y="88"/>
                </a:cubicBezTo>
                <a:close/>
                <a:moveTo>
                  <a:pt x="319" y="88"/>
                </a:moveTo>
                <a:cubicBezTo>
                  <a:pt x="321" y="88"/>
                  <a:pt x="324" y="86"/>
                  <a:pt x="324" y="83"/>
                </a:cubicBezTo>
                <a:cubicBezTo>
                  <a:pt x="324" y="80"/>
                  <a:pt x="321" y="78"/>
                  <a:pt x="319" y="78"/>
                </a:cubicBezTo>
                <a:cubicBezTo>
                  <a:pt x="316" y="78"/>
                  <a:pt x="314" y="80"/>
                  <a:pt x="314" y="83"/>
                </a:cubicBezTo>
                <a:cubicBezTo>
                  <a:pt x="314" y="86"/>
                  <a:pt x="316" y="88"/>
                  <a:pt x="319" y="88"/>
                </a:cubicBezTo>
                <a:close/>
                <a:moveTo>
                  <a:pt x="339" y="87"/>
                </a:moveTo>
                <a:cubicBezTo>
                  <a:pt x="342" y="87"/>
                  <a:pt x="344" y="85"/>
                  <a:pt x="344" y="83"/>
                </a:cubicBezTo>
                <a:cubicBezTo>
                  <a:pt x="344" y="80"/>
                  <a:pt x="342" y="78"/>
                  <a:pt x="339" y="78"/>
                </a:cubicBezTo>
                <a:cubicBezTo>
                  <a:pt x="337" y="78"/>
                  <a:pt x="335" y="80"/>
                  <a:pt x="335" y="83"/>
                </a:cubicBezTo>
                <a:cubicBezTo>
                  <a:pt x="335" y="85"/>
                  <a:pt x="337" y="87"/>
                  <a:pt x="339" y="87"/>
                </a:cubicBezTo>
                <a:close/>
                <a:moveTo>
                  <a:pt x="360" y="87"/>
                </a:moveTo>
                <a:cubicBezTo>
                  <a:pt x="362" y="87"/>
                  <a:pt x="364" y="85"/>
                  <a:pt x="364" y="83"/>
                </a:cubicBezTo>
                <a:cubicBezTo>
                  <a:pt x="364" y="81"/>
                  <a:pt x="362" y="79"/>
                  <a:pt x="360" y="79"/>
                </a:cubicBezTo>
                <a:cubicBezTo>
                  <a:pt x="358" y="79"/>
                  <a:pt x="356" y="81"/>
                  <a:pt x="356" y="83"/>
                </a:cubicBezTo>
                <a:cubicBezTo>
                  <a:pt x="356" y="85"/>
                  <a:pt x="358" y="87"/>
                  <a:pt x="360" y="87"/>
                </a:cubicBezTo>
                <a:close/>
                <a:moveTo>
                  <a:pt x="380" y="86"/>
                </a:moveTo>
                <a:cubicBezTo>
                  <a:pt x="382" y="86"/>
                  <a:pt x="384" y="85"/>
                  <a:pt x="384" y="83"/>
                </a:cubicBezTo>
                <a:cubicBezTo>
                  <a:pt x="384" y="81"/>
                  <a:pt x="382" y="79"/>
                  <a:pt x="380" y="79"/>
                </a:cubicBezTo>
                <a:cubicBezTo>
                  <a:pt x="379" y="79"/>
                  <a:pt x="377" y="81"/>
                  <a:pt x="377" y="83"/>
                </a:cubicBezTo>
                <a:cubicBezTo>
                  <a:pt x="377" y="85"/>
                  <a:pt x="379" y="86"/>
                  <a:pt x="380" y="86"/>
                </a:cubicBezTo>
                <a:close/>
                <a:moveTo>
                  <a:pt x="401" y="86"/>
                </a:moveTo>
                <a:cubicBezTo>
                  <a:pt x="403" y="86"/>
                  <a:pt x="404" y="84"/>
                  <a:pt x="404" y="83"/>
                </a:cubicBezTo>
                <a:cubicBezTo>
                  <a:pt x="404" y="81"/>
                  <a:pt x="403" y="80"/>
                  <a:pt x="401" y="80"/>
                </a:cubicBezTo>
                <a:cubicBezTo>
                  <a:pt x="399" y="80"/>
                  <a:pt x="398" y="81"/>
                  <a:pt x="398" y="83"/>
                </a:cubicBezTo>
                <a:cubicBezTo>
                  <a:pt x="398" y="84"/>
                  <a:pt x="399" y="86"/>
                  <a:pt x="401" y="86"/>
                </a:cubicBezTo>
                <a:close/>
                <a:moveTo>
                  <a:pt x="422" y="85"/>
                </a:moveTo>
                <a:cubicBezTo>
                  <a:pt x="423" y="85"/>
                  <a:pt x="424" y="84"/>
                  <a:pt x="424" y="83"/>
                </a:cubicBezTo>
                <a:cubicBezTo>
                  <a:pt x="424" y="82"/>
                  <a:pt x="423" y="81"/>
                  <a:pt x="422" y="81"/>
                </a:cubicBezTo>
                <a:cubicBezTo>
                  <a:pt x="420" y="81"/>
                  <a:pt x="419" y="82"/>
                  <a:pt x="419" y="83"/>
                </a:cubicBezTo>
                <a:cubicBezTo>
                  <a:pt x="419" y="84"/>
                  <a:pt x="420" y="85"/>
                  <a:pt x="422" y="85"/>
                </a:cubicBezTo>
                <a:close/>
                <a:moveTo>
                  <a:pt x="442" y="84"/>
                </a:moveTo>
                <a:cubicBezTo>
                  <a:pt x="443" y="84"/>
                  <a:pt x="444" y="84"/>
                  <a:pt x="444" y="83"/>
                </a:cubicBezTo>
                <a:cubicBezTo>
                  <a:pt x="444" y="82"/>
                  <a:pt x="443" y="81"/>
                  <a:pt x="442" y="81"/>
                </a:cubicBezTo>
                <a:cubicBezTo>
                  <a:pt x="441" y="81"/>
                  <a:pt x="441" y="82"/>
                  <a:pt x="441" y="83"/>
                </a:cubicBezTo>
                <a:cubicBezTo>
                  <a:pt x="441" y="84"/>
                  <a:pt x="441" y="84"/>
                  <a:pt x="442" y="84"/>
                </a:cubicBezTo>
                <a:close/>
                <a:moveTo>
                  <a:pt x="463" y="84"/>
                </a:moveTo>
                <a:cubicBezTo>
                  <a:pt x="463" y="84"/>
                  <a:pt x="464" y="83"/>
                  <a:pt x="464" y="83"/>
                </a:cubicBezTo>
                <a:cubicBezTo>
                  <a:pt x="464" y="82"/>
                  <a:pt x="463" y="82"/>
                  <a:pt x="463" y="82"/>
                </a:cubicBezTo>
                <a:cubicBezTo>
                  <a:pt x="462" y="82"/>
                  <a:pt x="462" y="82"/>
                  <a:pt x="462" y="83"/>
                </a:cubicBezTo>
                <a:cubicBezTo>
                  <a:pt x="462" y="83"/>
                  <a:pt x="462" y="84"/>
                  <a:pt x="463" y="84"/>
                </a:cubicBezTo>
                <a:close/>
                <a:moveTo>
                  <a:pt x="483" y="83"/>
                </a:moveTo>
                <a:cubicBezTo>
                  <a:pt x="484" y="83"/>
                  <a:pt x="484" y="83"/>
                  <a:pt x="484" y="83"/>
                </a:cubicBezTo>
                <a:cubicBezTo>
                  <a:pt x="484" y="83"/>
                  <a:pt x="484" y="82"/>
                  <a:pt x="483" y="82"/>
                </a:cubicBezTo>
                <a:cubicBezTo>
                  <a:pt x="483" y="82"/>
                  <a:pt x="483" y="83"/>
                  <a:pt x="483" y="83"/>
                </a:cubicBezTo>
                <a:cubicBezTo>
                  <a:pt x="483" y="83"/>
                  <a:pt x="483" y="83"/>
                  <a:pt x="483" y="83"/>
                </a:cubicBezTo>
                <a:close/>
                <a:moveTo>
                  <a:pt x="504" y="83"/>
                </a:moveTo>
                <a:cubicBezTo>
                  <a:pt x="504" y="83"/>
                  <a:pt x="504" y="83"/>
                  <a:pt x="504" y="83"/>
                </a:cubicBezTo>
                <a:cubicBezTo>
                  <a:pt x="504" y="83"/>
                  <a:pt x="504" y="83"/>
                  <a:pt x="504" y="83"/>
                </a:cubicBezTo>
                <a:cubicBezTo>
                  <a:pt x="504" y="83"/>
                  <a:pt x="504" y="83"/>
                  <a:pt x="504" y="83"/>
                </a:cubicBezTo>
                <a:cubicBezTo>
                  <a:pt x="504" y="83"/>
                  <a:pt x="504" y="83"/>
                  <a:pt x="504" y="83"/>
                </a:cubicBezTo>
                <a:close/>
                <a:moveTo>
                  <a:pt x="21" y="103"/>
                </a:moveTo>
                <a:cubicBezTo>
                  <a:pt x="21" y="103"/>
                  <a:pt x="20" y="103"/>
                  <a:pt x="20" y="103"/>
                </a:cubicBezTo>
                <a:cubicBezTo>
                  <a:pt x="20" y="103"/>
                  <a:pt x="20" y="103"/>
                  <a:pt x="20" y="103"/>
                </a:cubicBezTo>
                <a:cubicBezTo>
                  <a:pt x="20" y="103"/>
                  <a:pt x="20" y="104"/>
                  <a:pt x="20" y="104"/>
                </a:cubicBezTo>
                <a:cubicBezTo>
                  <a:pt x="20" y="104"/>
                  <a:pt x="21" y="103"/>
                  <a:pt x="21" y="103"/>
                </a:cubicBezTo>
                <a:close/>
                <a:moveTo>
                  <a:pt x="41" y="104"/>
                </a:moveTo>
                <a:cubicBezTo>
                  <a:pt x="41" y="104"/>
                  <a:pt x="41" y="104"/>
                  <a:pt x="41" y="103"/>
                </a:cubicBezTo>
                <a:cubicBezTo>
                  <a:pt x="41" y="103"/>
                  <a:pt x="41" y="103"/>
                  <a:pt x="41" y="103"/>
                </a:cubicBezTo>
                <a:cubicBezTo>
                  <a:pt x="41" y="103"/>
                  <a:pt x="41" y="103"/>
                  <a:pt x="41" y="103"/>
                </a:cubicBezTo>
                <a:cubicBezTo>
                  <a:pt x="41" y="104"/>
                  <a:pt x="41" y="104"/>
                  <a:pt x="41" y="104"/>
                </a:cubicBezTo>
                <a:close/>
                <a:moveTo>
                  <a:pt x="62" y="104"/>
                </a:moveTo>
                <a:cubicBezTo>
                  <a:pt x="62" y="104"/>
                  <a:pt x="62" y="104"/>
                  <a:pt x="62" y="103"/>
                </a:cubicBezTo>
                <a:cubicBezTo>
                  <a:pt x="62" y="103"/>
                  <a:pt x="62" y="103"/>
                  <a:pt x="62" y="103"/>
                </a:cubicBezTo>
                <a:cubicBezTo>
                  <a:pt x="61" y="103"/>
                  <a:pt x="61" y="103"/>
                  <a:pt x="61" y="103"/>
                </a:cubicBezTo>
                <a:cubicBezTo>
                  <a:pt x="61" y="104"/>
                  <a:pt x="61" y="104"/>
                  <a:pt x="62" y="104"/>
                </a:cubicBezTo>
                <a:close/>
                <a:moveTo>
                  <a:pt x="82" y="105"/>
                </a:moveTo>
                <a:cubicBezTo>
                  <a:pt x="83" y="105"/>
                  <a:pt x="83" y="104"/>
                  <a:pt x="83" y="103"/>
                </a:cubicBezTo>
                <a:cubicBezTo>
                  <a:pt x="83" y="103"/>
                  <a:pt x="83" y="102"/>
                  <a:pt x="82" y="102"/>
                </a:cubicBezTo>
                <a:cubicBezTo>
                  <a:pt x="81" y="102"/>
                  <a:pt x="81" y="103"/>
                  <a:pt x="81" y="103"/>
                </a:cubicBezTo>
                <a:cubicBezTo>
                  <a:pt x="81" y="104"/>
                  <a:pt x="81" y="105"/>
                  <a:pt x="82" y="105"/>
                </a:cubicBezTo>
                <a:close/>
                <a:moveTo>
                  <a:pt x="103" y="105"/>
                </a:moveTo>
                <a:cubicBezTo>
                  <a:pt x="104" y="105"/>
                  <a:pt x="105" y="105"/>
                  <a:pt x="105" y="103"/>
                </a:cubicBezTo>
                <a:cubicBezTo>
                  <a:pt x="105" y="102"/>
                  <a:pt x="104" y="101"/>
                  <a:pt x="103" y="101"/>
                </a:cubicBezTo>
                <a:cubicBezTo>
                  <a:pt x="102" y="101"/>
                  <a:pt x="101" y="102"/>
                  <a:pt x="101" y="103"/>
                </a:cubicBezTo>
                <a:cubicBezTo>
                  <a:pt x="101" y="105"/>
                  <a:pt x="102" y="105"/>
                  <a:pt x="103" y="105"/>
                </a:cubicBezTo>
                <a:close/>
                <a:moveTo>
                  <a:pt x="123" y="106"/>
                </a:moveTo>
                <a:cubicBezTo>
                  <a:pt x="125" y="106"/>
                  <a:pt x="126" y="105"/>
                  <a:pt x="126" y="103"/>
                </a:cubicBezTo>
                <a:cubicBezTo>
                  <a:pt x="126" y="102"/>
                  <a:pt x="125" y="101"/>
                  <a:pt x="123" y="101"/>
                </a:cubicBezTo>
                <a:cubicBezTo>
                  <a:pt x="122" y="101"/>
                  <a:pt x="121" y="102"/>
                  <a:pt x="121" y="103"/>
                </a:cubicBezTo>
                <a:cubicBezTo>
                  <a:pt x="121" y="105"/>
                  <a:pt x="122" y="106"/>
                  <a:pt x="123" y="106"/>
                </a:cubicBezTo>
                <a:close/>
                <a:moveTo>
                  <a:pt x="144" y="107"/>
                </a:moveTo>
                <a:cubicBezTo>
                  <a:pt x="146" y="107"/>
                  <a:pt x="147" y="105"/>
                  <a:pt x="147" y="103"/>
                </a:cubicBezTo>
                <a:cubicBezTo>
                  <a:pt x="147" y="102"/>
                  <a:pt x="146" y="100"/>
                  <a:pt x="144" y="100"/>
                </a:cubicBezTo>
                <a:cubicBezTo>
                  <a:pt x="142" y="100"/>
                  <a:pt x="140" y="102"/>
                  <a:pt x="140" y="103"/>
                </a:cubicBezTo>
                <a:cubicBezTo>
                  <a:pt x="140" y="105"/>
                  <a:pt x="142" y="107"/>
                  <a:pt x="144" y="107"/>
                </a:cubicBezTo>
                <a:close/>
                <a:moveTo>
                  <a:pt x="164" y="108"/>
                </a:moveTo>
                <a:cubicBezTo>
                  <a:pt x="167" y="108"/>
                  <a:pt x="169" y="106"/>
                  <a:pt x="169" y="103"/>
                </a:cubicBezTo>
                <a:cubicBezTo>
                  <a:pt x="169" y="101"/>
                  <a:pt x="167" y="99"/>
                  <a:pt x="164" y="99"/>
                </a:cubicBezTo>
                <a:cubicBezTo>
                  <a:pt x="162" y="99"/>
                  <a:pt x="160" y="101"/>
                  <a:pt x="160" y="103"/>
                </a:cubicBezTo>
                <a:cubicBezTo>
                  <a:pt x="160" y="106"/>
                  <a:pt x="162" y="108"/>
                  <a:pt x="164" y="108"/>
                </a:cubicBezTo>
                <a:close/>
                <a:moveTo>
                  <a:pt x="185" y="108"/>
                </a:moveTo>
                <a:cubicBezTo>
                  <a:pt x="188" y="108"/>
                  <a:pt x="190" y="106"/>
                  <a:pt x="190" y="103"/>
                </a:cubicBezTo>
                <a:cubicBezTo>
                  <a:pt x="190" y="101"/>
                  <a:pt x="188" y="98"/>
                  <a:pt x="185" y="98"/>
                </a:cubicBezTo>
                <a:cubicBezTo>
                  <a:pt x="182" y="98"/>
                  <a:pt x="180" y="101"/>
                  <a:pt x="180" y="103"/>
                </a:cubicBezTo>
                <a:cubicBezTo>
                  <a:pt x="180" y="106"/>
                  <a:pt x="182" y="108"/>
                  <a:pt x="185" y="108"/>
                </a:cubicBezTo>
                <a:close/>
                <a:moveTo>
                  <a:pt x="206" y="109"/>
                </a:moveTo>
                <a:cubicBezTo>
                  <a:pt x="209" y="109"/>
                  <a:pt x="211" y="107"/>
                  <a:pt x="211" y="103"/>
                </a:cubicBezTo>
                <a:cubicBezTo>
                  <a:pt x="211" y="100"/>
                  <a:pt x="209" y="98"/>
                  <a:pt x="206" y="98"/>
                </a:cubicBezTo>
                <a:cubicBezTo>
                  <a:pt x="202" y="98"/>
                  <a:pt x="200" y="100"/>
                  <a:pt x="200" y="103"/>
                </a:cubicBezTo>
                <a:cubicBezTo>
                  <a:pt x="200" y="107"/>
                  <a:pt x="202" y="109"/>
                  <a:pt x="206" y="109"/>
                </a:cubicBezTo>
                <a:close/>
                <a:moveTo>
                  <a:pt x="226" y="110"/>
                </a:moveTo>
                <a:cubicBezTo>
                  <a:pt x="230" y="110"/>
                  <a:pt x="232" y="107"/>
                  <a:pt x="232" y="103"/>
                </a:cubicBezTo>
                <a:cubicBezTo>
                  <a:pt x="232" y="100"/>
                  <a:pt x="230" y="97"/>
                  <a:pt x="226" y="97"/>
                </a:cubicBezTo>
                <a:cubicBezTo>
                  <a:pt x="223" y="97"/>
                  <a:pt x="220" y="100"/>
                  <a:pt x="220" y="103"/>
                </a:cubicBezTo>
                <a:cubicBezTo>
                  <a:pt x="220" y="107"/>
                  <a:pt x="223" y="110"/>
                  <a:pt x="226" y="110"/>
                </a:cubicBezTo>
                <a:close/>
                <a:moveTo>
                  <a:pt x="247" y="110"/>
                </a:moveTo>
                <a:cubicBezTo>
                  <a:pt x="250" y="110"/>
                  <a:pt x="253" y="107"/>
                  <a:pt x="253" y="103"/>
                </a:cubicBezTo>
                <a:cubicBezTo>
                  <a:pt x="253" y="100"/>
                  <a:pt x="250" y="97"/>
                  <a:pt x="247" y="97"/>
                </a:cubicBezTo>
                <a:cubicBezTo>
                  <a:pt x="243" y="97"/>
                  <a:pt x="240" y="100"/>
                  <a:pt x="240" y="103"/>
                </a:cubicBezTo>
                <a:cubicBezTo>
                  <a:pt x="240" y="107"/>
                  <a:pt x="243" y="110"/>
                  <a:pt x="247" y="110"/>
                </a:cubicBezTo>
                <a:close/>
                <a:moveTo>
                  <a:pt x="267" y="110"/>
                </a:moveTo>
                <a:cubicBezTo>
                  <a:pt x="271" y="110"/>
                  <a:pt x="274" y="107"/>
                  <a:pt x="274" y="103"/>
                </a:cubicBezTo>
                <a:cubicBezTo>
                  <a:pt x="274" y="100"/>
                  <a:pt x="271" y="97"/>
                  <a:pt x="267" y="97"/>
                </a:cubicBezTo>
                <a:cubicBezTo>
                  <a:pt x="264" y="97"/>
                  <a:pt x="260" y="100"/>
                  <a:pt x="260" y="103"/>
                </a:cubicBezTo>
                <a:cubicBezTo>
                  <a:pt x="260" y="107"/>
                  <a:pt x="264" y="110"/>
                  <a:pt x="267" y="110"/>
                </a:cubicBezTo>
                <a:close/>
                <a:moveTo>
                  <a:pt x="288" y="110"/>
                </a:moveTo>
                <a:cubicBezTo>
                  <a:pt x="292" y="110"/>
                  <a:pt x="295" y="107"/>
                  <a:pt x="295" y="103"/>
                </a:cubicBezTo>
                <a:cubicBezTo>
                  <a:pt x="295" y="100"/>
                  <a:pt x="292" y="97"/>
                  <a:pt x="288" y="97"/>
                </a:cubicBezTo>
                <a:cubicBezTo>
                  <a:pt x="284" y="97"/>
                  <a:pt x="281" y="100"/>
                  <a:pt x="281" y="103"/>
                </a:cubicBezTo>
                <a:cubicBezTo>
                  <a:pt x="281" y="107"/>
                  <a:pt x="284" y="110"/>
                  <a:pt x="288" y="110"/>
                </a:cubicBezTo>
                <a:close/>
                <a:moveTo>
                  <a:pt x="308" y="110"/>
                </a:moveTo>
                <a:cubicBezTo>
                  <a:pt x="312" y="110"/>
                  <a:pt x="315" y="107"/>
                  <a:pt x="315" y="103"/>
                </a:cubicBezTo>
                <a:cubicBezTo>
                  <a:pt x="315" y="100"/>
                  <a:pt x="312" y="97"/>
                  <a:pt x="308" y="97"/>
                </a:cubicBezTo>
                <a:cubicBezTo>
                  <a:pt x="305" y="97"/>
                  <a:pt x="302" y="100"/>
                  <a:pt x="302" y="103"/>
                </a:cubicBezTo>
                <a:cubicBezTo>
                  <a:pt x="302" y="107"/>
                  <a:pt x="305" y="110"/>
                  <a:pt x="308" y="110"/>
                </a:cubicBezTo>
                <a:close/>
                <a:moveTo>
                  <a:pt x="329" y="110"/>
                </a:moveTo>
                <a:cubicBezTo>
                  <a:pt x="332" y="110"/>
                  <a:pt x="335" y="107"/>
                  <a:pt x="335" y="103"/>
                </a:cubicBezTo>
                <a:cubicBezTo>
                  <a:pt x="335" y="100"/>
                  <a:pt x="332" y="97"/>
                  <a:pt x="329" y="97"/>
                </a:cubicBezTo>
                <a:cubicBezTo>
                  <a:pt x="326" y="97"/>
                  <a:pt x="323" y="100"/>
                  <a:pt x="323" y="103"/>
                </a:cubicBezTo>
                <a:cubicBezTo>
                  <a:pt x="323" y="107"/>
                  <a:pt x="326" y="110"/>
                  <a:pt x="329" y="110"/>
                </a:cubicBezTo>
                <a:close/>
                <a:moveTo>
                  <a:pt x="350" y="109"/>
                </a:moveTo>
                <a:cubicBezTo>
                  <a:pt x="353" y="109"/>
                  <a:pt x="355" y="106"/>
                  <a:pt x="355" y="103"/>
                </a:cubicBezTo>
                <a:cubicBezTo>
                  <a:pt x="355" y="100"/>
                  <a:pt x="353" y="98"/>
                  <a:pt x="350" y="98"/>
                </a:cubicBezTo>
                <a:cubicBezTo>
                  <a:pt x="347" y="98"/>
                  <a:pt x="344" y="100"/>
                  <a:pt x="344" y="103"/>
                </a:cubicBezTo>
                <a:cubicBezTo>
                  <a:pt x="344" y="106"/>
                  <a:pt x="347" y="109"/>
                  <a:pt x="350" y="109"/>
                </a:cubicBezTo>
                <a:close/>
                <a:moveTo>
                  <a:pt x="370" y="108"/>
                </a:moveTo>
                <a:cubicBezTo>
                  <a:pt x="373" y="108"/>
                  <a:pt x="375" y="106"/>
                  <a:pt x="375" y="103"/>
                </a:cubicBezTo>
                <a:cubicBezTo>
                  <a:pt x="375" y="101"/>
                  <a:pt x="373" y="99"/>
                  <a:pt x="370" y="99"/>
                </a:cubicBezTo>
                <a:cubicBezTo>
                  <a:pt x="368" y="99"/>
                  <a:pt x="365" y="101"/>
                  <a:pt x="365" y="103"/>
                </a:cubicBezTo>
                <a:cubicBezTo>
                  <a:pt x="365" y="106"/>
                  <a:pt x="368" y="108"/>
                  <a:pt x="370" y="108"/>
                </a:cubicBezTo>
                <a:close/>
                <a:moveTo>
                  <a:pt x="391" y="107"/>
                </a:moveTo>
                <a:cubicBezTo>
                  <a:pt x="393" y="107"/>
                  <a:pt x="395" y="106"/>
                  <a:pt x="395" y="103"/>
                </a:cubicBezTo>
                <a:cubicBezTo>
                  <a:pt x="395" y="101"/>
                  <a:pt x="393" y="100"/>
                  <a:pt x="391" y="100"/>
                </a:cubicBezTo>
                <a:cubicBezTo>
                  <a:pt x="389" y="100"/>
                  <a:pt x="387" y="101"/>
                  <a:pt x="387" y="103"/>
                </a:cubicBezTo>
                <a:cubicBezTo>
                  <a:pt x="387" y="106"/>
                  <a:pt x="389" y="107"/>
                  <a:pt x="391" y="107"/>
                </a:cubicBezTo>
                <a:close/>
                <a:moveTo>
                  <a:pt x="411" y="107"/>
                </a:moveTo>
                <a:cubicBezTo>
                  <a:pt x="413" y="107"/>
                  <a:pt x="414" y="105"/>
                  <a:pt x="414" y="103"/>
                </a:cubicBezTo>
                <a:cubicBezTo>
                  <a:pt x="414" y="102"/>
                  <a:pt x="413" y="100"/>
                  <a:pt x="411" y="100"/>
                </a:cubicBezTo>
                <a:cubicBezTo>
                  <a:pt x="410" y="100"/>
                  <a:pt x="408" y="102"/>
                  <a:pt x="408" y="103"/>
                </a:cubicBezTo>
                <a:cubicBezTo>
                  <a:pt x="408" y="105"/>
                  <a:pt x="410" y="107"/>
                  <a:pt x="411" y="107"/>
                </a:cubicBezTo>
                <a:close/>
                <a:moveTo>
                  <a:pt x="432" y="106"/>
                </a:moveTo>
                <a:cubicBezTo>
                  <a:pt x="433" y="106"/>
                  <a:pt x="434" y="105"/>
                  <a:pt x="434" y="103"/>
                </a:cubicBezTo>
                <a:cubicBezTo>
                  <a:pt x="434" y="102"/>
                  <a:pt x="433" y="101"/>
                  <a:pt x="432" y="101"/>
                </a:cubicBezTo>
                <a:cubicBezTo>
                  <a:pt x="431" y="101"/>
                  <a:pt x="429" y="102"/>
                  <a:pt x="429" y="103"/>
                </a:cubicBezTo>
                <a:cubicBezTo>
                  <a:pt x="429" y="105"/>
                  <a:pt x="431" y="106"/>
                  <a:pt x="432" y="106"/>
                </a:cubicBezTo>
                <a:close/>
                <a:moveTo>
                  <a:pt x="452" y="105"/>
                </a:moveTo>
                <a:cubicBezTo>
                  <a:pt x="453" y="105"/>
                  <a:pt x="454" y="104"/>
                  <a:pt x="454" y="103"/>
                </a:cubicBezTo>
                <a:cubicBezTo>
                  <a:pt x="454" y="103"/>
                  <a:pt x="453" y="102"/>
                  <a:pt x="452" y="102"/>
                </a:cubicBezTo>
                <a:cubicBezTo>
                  <a:pt x="452" y="102"/>
                  <a:pt x="451" y="103"/>
                  <a:pt x="451" y="103"/>
                </a:cubicBezTo>
                <a:cubicBezTo>
                  <a:pt x="451" y="104"/>
                  <a:pt x="452" y="105"/>
                  <a:pt x="452" y="105"/>
                </a:cubicBezTo>
                <a:close/>
                <a:moveTo>
                  <a:pt x="473" y="105"/>
                </a:moveTo>
                <a:cubicBezTo>
                  <a:pt x="474" y="105"/>
                  <a:pt x="474" y="104"/>
                  <a:pt x="474" y="103"/>
                </a:cubicBezTo>
                <a:cubicBezTo>
                  <a:pt x="474" y="103"/>
                  <a:pt x="474" y="102"/>
                  <a:pt x="473" y="102"/>
                </a:cubicBezTo>
                <a:cubicBezTo>
                  <a:pt x="472" y="102"/>
                  <a:pt x="472" y="103"/>
                  <a:pt x="472" y="103"/>
                </a:cubicBezTo>
                <a:cubicBezTo>
                  <a:pt x="472" y="104"/>
                  <a:pt x="472" y="105"/>
                  <a:pt x="473" y="105"/>
                </a:cubicBezTo>
                <a:close/>
                <a:moveTo>
                  <a:pt x="494" y="104"/>
                </a:moveTo>
                <a:cubicBezTo>
                  <a:pt x="494" y="104"/>
                  <a:pt x="494" y="104"/>
                  <a:pt x="494" y="103"/>
                </a:cubicBezTo>
                <a:cubicBezTo>
                  <a:pt x="494" y="103"/>
                  <a:pt x="494" y="103"/>
                  <a:pt x="494" y="103"/>
                </a:cubicBezTo>
                <a:cubicBezTo>
                  <a:pt x="493" y="103"/>
                  <a:pt x="493" y="103"/>
                  <a:pt x="493" y="103"/>
                </a:cubicBezTo>
                <a:cubicBezTo>
                  <a:pt x="493" y="104"/>
                  <a:pt x="493" y="104"/>
                  <a:pt x="494" y="104"/>
                </a:cubicBezTo>
                <a:close/>
                <a:moveTo>
                  <a:pt x="514" y="103"/>
                </a:moveTo>
                <a:cubicBezTo>
                  <a:pt x="514" y="103"/>
                  <a:pt x="514" y="103"/>
                  <a:pt x="514" y="103"/>
                </a:cubicBezTo>
                <a:cubicBezTo>
                  <a:pt x="514" y="103"/>
                  <a:pt x="514" y="103"/>
                  <a:pt x="514" y="103"/>
                </a:cubicBezTo>
                <a:cubicBezTo>
                  <a:pt x="514" y="104"/>
                  <a:pt x="514" y="104"/>
                  <a:pt x="514" y="104"/>
                </a:cubicBezTo>
                <a:cubicBezTo>
                  <a:pt x="514" y="104"/>
                  <a:pt x="514" y="104"/>
                  <a:pt x="514" y="103"/>
                </a:cubicBezTo>
                <a:close/>
                <a:moveTo>
                  <a:pt x="31" y="124"/>
                </a:moveTo>
                <a:cubicBezTo>
                  <a:pt x="31" y="124"/>
                  <a:pt x="31" y="124"/>
                  <a:pt x="31" y="124"/>
                </a:cubicBezTo>
                <a:cubicBezTo>
                  <a:pt x="31" y="124"/>
                  <a:pt x="31" y="124"/>
                  <a:pt x="31" y="124"/>
                </a:cubicBezTo>
                <a:cubicBezTo>
                  <a:pt x="31" y="124"/>
                  <a:pt x="31" y="124"/>
                  <a:pt x="31" y="124"/>
                </a:cubicBezTo>
                <a:cubicBezTo>
                  <a:pt x="31" y="124"/>
                  <a:pt x="31" y="124"/>
                  <a:pt x="31" y="124"/>
                </a:cubicBezTo>
                <a:close/>
                <a:moveTo>
                  <a:pt x="51" y="125"/>
                </a:moveTo>
                <a:cubicBezTo>
                  <a:pt x="52" y="125"/>
                  <a:pt x="52" y="124"/>
                  <a:pt x="52" y="124"/>
                </a:cubicBezTo>
                <a:cubicBezTo>
                  <a:pt x="52" y="124"/>
                  <a:pt x="52" y="123"/>
                  <a:pt x="51" y="123"/>
                </a:cubicBezTo>
                <a:cubicBezTo>
                  <a:pt x="51" y="123"/>
                  <a:pt x="51" y="124"/>
                  <a:pt x="51" y="124"/>
                </a:cubicBezTo>
                <a:cubicBezTo>
                  <a:pt x="51" y="124"/>
                  <a:pt x="51" y="125"/>
                  <a:pt x="51" y="125"/>
                </a:cubicBezTo>
                <a:close/>
                <a:moveTo>
                  <a:pt x="72" y="125"/>
                </a:moveTo>
                <a:cubicBezTo>
                  <a:pt x="73" y="125"/>
                  <a:pt x="73" y="125"/>
                  <a:pt x="73" y="124"/>
                </a:cubicBezTo>
                <a:cubicBezTo>
                  <a:pt x="73" y="123"/>
                  <a:pt x="73" y="123"/>
                  <a:pt x="72" y="123"/>
                </a:cubicBezTo>
                <a:cubicBezTo>
                  <a:pt x="71" y="123"/>
                  <a:pt x="71" y="123"/>
                  <a:pt x="71" y="124"/>
                </a:cubicBezTo>
                <a:cubicBezTo>
                  <a:pt x="71" y="125"/>
                  <a:pt x="71" y="125"/>
                  <a:pt x="72" y="125"/>
                </a:cubicBezTo>
                <a:close/>
                <a:moveTo>
                  <a:pt x="92" y="126"/>
                </a:moveTo>
                <a:cubicBezTo>
                  <a:pt x="93" y="126"/>
                  <a:pt x="94" y="125"/>
                  <a:pt x="94" y="124"/>
                </a:cubicBezTo>
                <a:cubicBezTo>
                  <a:pt x="94" y="123"/>
                  <a:pt x="93" y="122"/>
                  <a:pt x="92" y="122"/>
                </a:cubicBezTo>
                <a:cubicBezTo>
                  <a:pt x="91" y="122"/>
                  <a:pt x="91" y="123"/>
                  <a:pt x="91" y="124"/>
                </a:cubicBezTo>
                <a:cubicBezTo>
                  <a:pt x="91" y="125"/>
                  <a:pt x="91" y="126"/>
                  <a:pt x="92" y="126"/>
                </a:cubicBezTo>
                <a:close/>
                <a:moveTo>
                  <a:pt x="113" y="127"/>
                </a:moveTo>
                <a:cubicBezTo>
                  <a:pt x="115" y="127"/>
                  <a:pt x="116" y="126"/>
                  <a:pt x="116" y="124"/>
                </a:cubicBezTo>
                <a:cubicBezTo>
                  <a:pt x="116" y="123"/>
                  <a:pt x="115" y="121"/>
                  <a:pt x="113" y="121"/>
                </a:cubicBezTo>
                <a:cubicBezTo>
                  <a:pt x="112" y="121"/>
                  <a:pt x="110" y="123"/>
                  <a:pt x="110" y="124"/>
                </a:cubicBezTo>
                <a:cubicBezTo>
                  <a:pt x="110" y="126"/>
                  <a:pt x="112" y="127"/>
                  <a:pt x="113" y="127"/>
                </a:cubicBezTo>
                <a:close/>
                <a:moveTo>
                  <a:pt x="134" y="128"/>
                </a:moveTo>
                <a:cubicBezTo>
                  <a:pt x="136" y="128"/>
                  <a:pt x="137" y="126"/>
                  <a:pt x="137" y="124"/>
                </a:cubicBezTo>
                <a:cubicBezTo>
                  <a:pt x="137" y="122"/>
                  <a:pt x="136" y="120"/>
                  <a:pt x="134" y="120"/>
                </a:cubicBezTo>
                <a:cubicBezTo>
                  <a:pt x="132" y="120"/>
                  <a:pt x="130" y="122"/>
                  <a:pt x="130" y="124"/>
                </a:cubicBezTo>
                <a:cubicBezTo>
                  <a:pt x="130" y="126"/>
                  <a:pt x="132" y="128"/>
                  <a:pt x="134" y="128"/>
                </a:cubicBezTo>
                <a:close/>
                <a:moveTo>
                  <a:pt x="154" y="129"/>
                </a:moveTo>
                <a:cubicBezTo>
                  <a:pt x="157" y="129"/>
                  <a:pt x="159" y="127"/>
                  <a:pt x="159" y="124"/>
                </a:cubicBezTo>
                <a:cubicBezTo>
                  <a:pt x="159" y="122"/>
                  <a:pt x="157" y="119"/>
                  <a:pt x="154" y="119"/>
                </a:cubicBezTo>
                <a:cubicBezTo>
                  <a:pt x="152" y="119"/>
                  <a:pt x="150" y="122"/>
                  <a:pt x="150" y="124"/>
                </a:cubicBezTo>
                <a:cubicBezTo>
                  <a:pt x="150" y="127"/>
                  <a:pt x="152" y="129"/>
                  <a:pt x="154" y="129"/>
                </a:cubicBezTo>
                <a:close/>
                <a:moveTo>
                  <a:pt x="175" y="130"/>
                </a:moveTo>
                <a:cubicBezTo>
                  <a:pt x="178" y="130"/>
                  <a:pt x="180" y="127"/>
                  <a:pt x="180" y="124"/>
                </a:cubicBezTo>
                <a:cubicBezTo>
                  <a:pt x="180" y="121"/>
                  <a:pt x="178" y="118"/>
                  <a:pt x="175" y="118"/>
                </a:cubicBezTo>
                <a:cubicBezTo>
                  <a:pt x="172" y="118"/>
                  <a:pt x="169" y="121"/>
                  <a:pt x="169" y="124"/>
                </a:cubicBezTo>
                <a:cubicBezTo>
                  <a:pt x="169" y="127"/>
                  <a:pt x="172" y="130"/>
                  <a:pt x="175" y="130"/>
                </a:cubicBezTo>
                <a:close/>
                <a:moveTo>
                  <a:pt x="195" y="131"/>
                </a:moveTo>
                <a:cubicBezTo>
                  <a:pt x="199" y="131"/>
                  <a:pt x="202" y="128"/>
                  <a:pt x="202" y="124"/>
                </a:cubicBezTo>
                <a:cubicBezTo>
                  <a:pt x="202" y="120"/>
                  <a:pt x="199" y="118"/>
                  <a:pt x="195" y="118"/>
                </a:cubicBezTo>
                <a:cubicBezTo>
                  <a:pt x="192" y="118"/>
                  <a:pt x="189" y="120"/>
                  <a:pt x="189" y="124"/>
                </a:cubicBezTo>
                <a:cubicBezTo>
                  <a:pt x="189" y="128"/>
                  <a:pt x="192" y="131"/>
                  <a:pt x="195" y="131"/>
                </a:cubicBezTo>
                <a:close/>
                <a:moveTo>
                  <a:pt x="216" y="117"/>
                </a:moveTo>
                <a:cubicBezTo>
                  <a:pt x="212" y="117"/>
                  <a:pt x="208" y="120"/>
                  <a:pt x="208" y="124"/>
                </a:cubicBezTo>
                <a:cubicBezTo>
                  <a:pt x="208" y="128"/>
                  <a:pt x="212" y="131"/>
                  <a:pt x="216" y="131"/>
                </a:cubicBezTo>
                <a:cubicBezTo>
                  <a:pt x="220" y="131"/>
                  <a:pt x="223" y="128"/>
                  <a:pt x="223" y="124"/>
                </a:cubicBezTo>
                <a:cubicBezTo>
                  <a:pt x="223" y="120"/>
                  <a:pt x="220" y="117"/>
                  <a:pt x="216" y="117"/>
                </a:cubicBezTo>
                <a:close/>
                <a:moveTo>
                  <a:pt x="245" y="124"/>
                </a:moveTo>
                <a:cubicBezTo>
                  <a:pt x="245" y="120"/>
                  <a:pt x="241" y="116"/>
                  <a:pt x="236" y="116"/>
                </a:cubicBezTo>
                <a:cubicBezTo>
                  <a:pt x="232" y="116"/>
                  <a:pt x="228" y="120"/>
                  <a:pt x="228" y="124"/>
                </a:cubicBezTo>
                <a:cubicBezTo>
                  <a:pt x="228" y="129"/>
                  <a:pt x="232" y="132"/>
                  <a:pt x="236" y="132"/>
                </a:cubicBezTo>
                <a:cubicBezTo>
                  <a:pt x="241" y="132"/>
                  <a:pt x="245" y="129"/>
                  <a:pt x="245" y="124"/>
                </a:cubicBezTo>
                <a:close/>
                <a:moveTo>
                  <a:pt x="266" y="124"/>
                </a:moveTo>
                <a:cubicBezTo>
                  <a:pt x="266" y="119"/>
                  <a:pt x="262" y="115"/>
                  <a:pt x="257" y="115"/>
                </a:cubicBezTo>
                <a:cubicBezTo>
                  <a:pt x="252" y="115"/>
                  <a:pt x="248" y="119"/>
                  <a:pt x="248" y="124"/>
                </a:cubicBezTo>
                <a:cubicBezTo>
                  <a:pt x="248" y="129"/>
                  <a:pt x="252" y="133"/>
                  <a:pt x="257" y="133"/>
                </a:cubicBezTo>
                <a:cubicBezTo>
                  <a:pt x="262" y="133"/>
                  <a:pt x="266" y="129"/>
                  <a:pt x="266" y="124"/>
                </a:cubicBezTo>
                <a:close/>
                <a:moveTo>
                  <a:pt x="286" y="124"/>
                </a:moveTo>
                <a:cubicBezTo>
                  <a:pt x="286" y="119"/>
                  <a:pt x="283" y="115"/>
                  <a:pt x="278" y="115"/>
                </a:cubicBezTo>
                <a:cubicBezTo>
                  <a:pt x="273" y="115"/>
                  <a:pt x="269" y="119"/>
                  <a:pt x="269" y="124"/>
                </a:cubicBezTo>
                <a:cubicBezTo>
                  <a:pt x="269" y="129"/>
                  <a:pt x="273" y="133"/>
                  <a:pt x="278" y="133"/>
                </a:cubicBezTo>
                <a:cubicBezTo>
                  <a:pt x="283" y="133"/>
                  <a:pt x="286" y="129"/>
                  <a:pt x="286" y="124"/>
                </a:cubicBezTo>
                <a:close/>
                <a:moveTo>
                  <a:pt x="307" y="124"/>
                </a:moveTo>
                <a:cubicBezTo>
                  <a:pt x="307" y="119"/>
                  <a:pt x="303" y="115"/>
                  <a:pt x="298" y="115"/>
                </a:cubicBezTo>
                <a:cubicBezTo>
                  <a:pt x="293" y="115"/>
                  <a:pt x="289" y="119"/>
                  <a:pt x="289" y="124"/>
                </a:cubicBezTo>
                <a:cubicBezTo>
                  <a:pt x="289" y="129"/>
                  <a:pt x="293" y="133"/>
                  <a:pt x="298" y="133"/>
                </a:cubicBezTo>
                <a:cubicBezTo>
                  <a:pt x="303" y="133"/>
                  <a:pt x="307" y="129"/>
                  <a:pt x="307" y="124"/>
                </a:cubicBezTo>
                <a:close/>
                <a:moveTo>
                  <a:pt x="319" y="116"/>
                </a:moveTo>
                <a:cubicBezTo>
                  <a:pt x="314" y="116"/>
                  <a:pt x="310" y="119"/>
                  <a:pt x="310" y="124"/>
                </a:cubicBezTo>
                <a:cubicBezTo>
                  <a:pt x="310" y="129"/>
                  <a:pt x="314" y="132"/>
                  <a:pt x="319" y="132"/>
                </a:cubicBezTo>
                <a:cubicBezTo>
                  <a:pt x="323" y="132"/>
                  <a:pt x="327" y="129"/>
                  <a:pt x="327" y="124"/>
                </a:cubicBezTo>
                <a:cubicBezTo>
                  <a:pt x="327" y="119"/>
                  <a:pt x="323" y="116"/>
                  <a:pt x="319" y="116"/>
                </a:cubicBezTo>
                <a:close/>
                <a:moveTo>
                  <a:pt x="339" y="116"/>
                </a:moveTo>
                <a:cubicBezTo>
                  <a:pt x="335" y="116"/>
                  <a:pt x="331" y="120"/>
                  <a:pt x="331" y="124"/>
                </a:cubicBezTo>
                <a:cubicBezTo>
                  <a:pt x="331" y="128"/>
                  <a:pt x="335" y="132"/>
                  <a:pt x="339" y="132"/>
                </a:cubicBezTo>
                <a:cubicBezTo>
                  <a:pt x="344" y="132"/>
                  <a:pt x="347" y="128"/>
                  <a:pt x="347" y="124"/>
                </a:cubicBezTo>
                <a:cubicBezTo>
                  <a:pt x="347" y="120"/>
                  <a:pt x="344" y="116"/>
                  <a:pt x="339" y="116"/>
                </a:cubicBezTo>
                <a:close/>
                <a:moveTo>
                  <a:pt x="353" y="124"/>
                </a:moveTo>
                <a:cubicBezTo>
                  <a:pt x="353" y="128"/>
                  <a:pt x="356" y="131"/>
                  <a:pt x="360" y="131"/>
                </a:cubicBezTo>
                <a:cubicBezTo>
                  <a:pt x="364" y="131"/>
                  <a:pt x="367" y="128"/>
                  <a:pt x="367" y="124"/>
                </a:cubicBezTo>
                <a:cubicBezTo>
                  <a:pt x="367" y="120"/>
                  <a:pt x="364" y="117"/>
                  <a:pt x="360" y="117"/>
                </a:cubicBezTo>
                <a:cubicBezTo>
                  <a:pt x="356" y="117"/>
                  <a:pt x="353" y="120"/>
                  <a:pt x="353" y="124"/>
                </a:cubicBezTo>
                <a:close/>
                <a:moveTo>
                  <a:pt x="380" y="130"/>
                </a:moveTo>
                <a:cubicBezTo>
                  <a:pt x="384" y="130"/>
                  <a:pt x="387" y="127"/>
                  <a:pt x="387" y="124"/>
                </a:cubicBezTo>
                <a:cubicBezTo>
                  <a:pt x="387" y="121"/>
                  <a:pt x="384" y="118"/>
                  <a:pt x="380" y="118"/>
                </a:cubicBezTo>
                <a:cubicBezTo>
                  <a:pt x="377" y="118"/>
                  <a:pt x="374" y="121"/>
                  <a:pt x="374" y="124"/>
                </a:cubicBezTo>
                <a:cubicBezTo>
                  <a:pt x="374" y="127"/>
                  <a:pt x="377" y="130"/>
                  <a:pt x="380" y="130"/>
                </a:cubicBezTo>
                <a:close/>
                <a:moveTo>
                  <a:pt x="401" y="129"/>
                </a:moveTo>
                <a:cubicBezTo>
                  <a:pt x="404" y="129"/>
                  <a:pt x="406" y="127"/>
                  <a:pt x="406" y="124"/>
                </a:cubicBezTo>
                <a:cubicBezTo>
                  <a:pt x="406" y="121"/>
                  <a:pt x="404" y="119"/>
                  <a:pt x="401" y="119"/>
                </a:cubicBezTo>
                <a:cubicBezTo>
                  <a:pt x="398" y="119"/>
                  <a:pt x="396" y="121"/>
                  <a:pt x="396" y="124"/>
                </a:cubicBezTo>
                <a:cubicBezTo>
                  <a:pt x="396" y="127"/>
                  <a:pt x="398" y="129"/>
                  <a:pt x="401" y="129"/>
                </a:cubicBezTo>
                <a:close/>
                <a:moveTo>
                  <a:pt x="422" y="128"/>
                </a:moveTo>
                <a:cubicBezTo>
                  <a:pt x="424" y="128"/>
                  <a:pt x="426" y="126"/>
                  <a:pt x="426" y="124"/>
                </a:cubicBezTo>
                <a:cubicBezTo>
                  <a:pt x="426" y="122"/>
                  <a:pt x="424" y="120"/>
                  <a:pt x="422" y="120"/>
                </a:cubicBezTo>
                <a:cubicBezTo>
                  <a:pt x="419" y="120"/>
                  <a:pt x="417" y="122"/>
                  <a:pt x="417" y="124"/>
                </a:cubicBezTo>
                <a:cubicBezTo>
                  <a:pt x="417" y="126"/>
                  <a:pt x="419" y="128"/>
                  <a:pt x="422" y="128"/>
                </a:cubicBezTo>
                <a:close/>
                <a:moveTo>
                  <a:pt x="442" y="127"/>
                </a:moveTo>
                <a:cubicBezTo>
                  <a:pt x="444" y="127"/>
                  <a:pt x="445" y="126"/>
                  <a:pt x="445" y="124"/>
                </a:cubicBezTo>
                <a:cubicBezTo>
                  <a:pt x="445" y="122"/>
                  <a:pt x="444" y="121"/>
                  <a:pt x="442" y="121"/>
                </a:cubicBezTo>
                <a:cubicBezTo>
                  <a:pt x="440" y="121"/>
                  <a:pt x="439" y="122"/>
                  <a:pt x="439" y="124"/>
                </a:cubicBezTo>
                <a:cubicBezTo>
                  <a:pt x="439" y="126"/>
                  <a:pt x="440" y="127"/>
                  <a:pt x="442" y="127"/>
                </a:cubicBezTo>
                <a:close/>
                <a:moveTo>
                  <a:pt x="463" y="126"/>
                </a:moveTo>
                <a:cubicBezTo>
                  <a:pt x="464" y="126"/>
                  <a:pt x="465" y="125"/>
                  <a:pt x="465" y="124"/>
                </a:cubicBezTo>
                <a:cubicBezTo>
                  <a:pt x="465" y="123"/>
                  <a:pt x="464" y="122"/>
                  <a:pt x="463" y="122"/>
                </a:cubicBezTo>
                <a:cubicBezTo>
                  <a:pt x="461" y="122"/>
                  <a:pt x="460" y="123"/>
                  <a:pt x="460" y="124"/>
                </a:cubicBezTo>
                <a:cubicBezTo>
                  <a:pt x="460" y="125"/>
                  <a:pt x="461" y="126"/>
                  <a:pt x="463" y="126"/>
                </a:cubicBezTo>
                <a:close/>
                <a:moveTo>
                  <a:pt x="483" y="126"/>
                </a:moveTo>
                <a:cubicBezTo>
                  <a:pt x="484" y="126"/>
                  <a:pt x="485" y="125"/>
                  <a:pt x="485" y="124"/>
                </a:cubicBezTo>
                <a:cubicBezTo>
                  <a:pt x="485" y="123"/>
                  <a:pt x="484" y="122"/>
                  <a:pt x="483" y="122"/>
                </a:cubicBezTo>
                <a:cubicBezTo>
                  <a:pt x="482" y="122"/>
                  <a:pt x="482" y="123"/>
                  <a:pt x="482" y="124"/>
                </a:cubicBezTo>
                <a:cubicBezTo>
                  <a:pt x="482" y="125"/>
                  <a:pt x="482" y="126"/>
                  <a:pt x="483" y="126"/>
                </a:cubicBezTo>
                <a:close/>
                <a:moveTo>
                  <a:pt x="504" y="125"/>
                </a:moveTo>
                <a:cubicBezTo>
                  <a:pt x="504" y="125"/>
                  <a:pt x="505" y="125"/>
                  <a:pt x="505" y="124"/>
                </a:cubicBezTo>
                <a:cubicBezTo>
                  <a:pt x="505" y="124"/>
                  <a:pt x="504" y="123"/>
                  <a:pt x="504" y="123"/>
                </a:cubicBezTo>
                <a:cubicBezTo>
                  <a:pt x="503" y="123"/>
                  <a:pt x="503" y="124"/>
                  <a:pt x="503" y="124"/>
                </a:cubicBezTo>
                <a:cubicBezTo>
                  <a:pt x="503" y="125"/>
                  <a:pt x="503" y="125"/>
                  <a:pt x="504" y="125"/>
                </a:cubicBezTo>
                <a:close/>
                <a:moveTo>
                  <a:pt x="524" y="124"/>
                </a:moveTo>
                <a:cubicBezTo>
                  <a:pt x="525" y="124"/>
                  <a:pt x="525" y="124"/>
                  <a:pt x="525" y="124"/>
                </a:cubicBezTo>
                <a:cubicBezTo>
                  <a:pt x="525" y="124"/>
                  <a:pt x="525" y="124"/>
                  <a:pt x="524" y="124"/>
                </a:cubicBezTo>
                <a:cubicBezTo>
                  <a:pt x="524" y="124"/>
                  <a:pt x="524" y="124"/>
                  <a:pt x="524" y="124"/>
                </a:cubicBezTo>
                <a:cubicBezTo>
                  <a:pt x="524" y="124"/>
                  <a:pt x="524" y="124"/>
                  <a:pt x="524" y="124"/>
                </a:cubicBezTo>
                <a:close/>
                <a:moveTo>
                  <a:pt x="545" y="124"/>
                </a:moveTo>
                <a:cubicBezTo>
                  <a:pt x="545" y="124"/>
                  <a:pt x="545" y="124"/>
                  <a:pt x="545" y="124"/>
                </a:cubicBezTo>
                <a:cubicBezTo>
                  <a:pt x="545" y="124"/>
                  <a:pt x="545" y="124"/>
                  <a:pt x="545" y="124"/>
                </a:cubicBezTo>
                <a:cubicBezTo>
                  <a:pt x="545" y="124"/>
                  <a:pt x="545" y="124"/>
                  <a:pt x="545" y="124"/>
                </a:cubicBezTo>
                <a:cubicBezTo>
                  <a:pt x="545" y="124"/>
                  <a:pt x="545" y="124"/>
                  <a:pt x="545" y="124"/>
                </a:cubicBezTo>
                <a:close/>
                <a:moveTo>
                  <a:pt x="0" y="145"/>
                </a:moveTo>
                <a:cubicBezTo>
                  <a:pt x="0" y="145"/>
                  <a:pt x="0" y="145"/>
                  <a:pt x="0" y="14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45"/>
                  <a:pt x="0" y="145"/>
                  <a:pt x="0" y="145"/>
                </a:cubicBezTo>
                <a:close/>
                <a:moveTo>
                  <a:pt x="20" y="145"/>
                </a:moveTo>
                <a:cubicBezTo>
                  <a:pt x="21" y="145"/>
                  <a:pt x="21" y="145"/>
                  <a:pt x="21" y="145"/>
                </a:cubicBezTo>
                <a:cubicBezTo>
                  <a:pt x="21" y="144"/>
                  <a:pt x="21" y="144"/>
                  <a:pt x="20" y="144"/>
                </a:cubicBezTo>
                <a:cubicBezTo>
                  <a:pt x="20" y="144"/>
                  <a:pt x="20" y="144"/>
                  <a:pt x="20" y="145"/>
                </a:cubicBezTo>
                <a:cubicBezTo>
                  <a:pt x="20" y="145"/>
                  <a:pt x="20" y="145"/>
                  <a:pt x="20" y="145"/>
                </a:cubicBezTo>
                <a:close/>
                <a:moveTo>
                  <a:pt x="41" y="146"/>
                </a:moveTo>
                <a:cubicBezTo>
                  <a:pt x="42" y="146"/>
                  <a:pt x="42" y="145"/>
                  <a:pt x="42" y="145"/>
                </a:cubicBezTo>
                <a:cubicBezTo>
                  <a:pt x="42" y="144"/>
                  <a:pt x="42" y="144"/>
                  <a:pt x="41" y="144"/>
                </a:cubicBezTo>
                <a:cubicBezTo>
                  <a:pt x="41" y="144"/>
                  <a:pt x="40" y="144"/>
                  <a:pt x="40" y="145"/>
                </a:cubicBezTo>
                <a:cubicBezTo>
                  <a:pt x="40" y="145"/>
                  <a:pt x="41" y="146"/>
                  <a:pt x="41" y="146"/>
                </a:cubicBezTo>
                <a:close/>
                <a:moveTo>
                  <a:pt x="62" y="146"/>
                </a:moveTo>
                <a:cubicBezTo>
                  <a:pt x="62" y="146"/>
                  <a:pt x="63" y="145"/>
                  <a:pt x="63" y="145"/>
                </a:cubicBezTo>
                <a:cubicBezTo>
                  <a:pt x="63" y="144"/>
                  <a:pt x="62" y="143"/>
                  <a:pt x="62" y="143"/>
                </a:cubicBezTo>
                <a:cubicBezTo>
                  <a:pt x="61" y="143"/>
                  <a:pt x="60" y="144"/>
                  <a:pt x="60" y="145"/>
                </a:cubicBezTo>
                <a:cubicBezTo>
                  <a:pt x="60" y="145"/>
                  <a:pt x="61" y="146"/>
                  <a:pt x="62" y="146"/>
                </a:cubicBezTo>
                <a:close/>
                <a:moveTo>
                  <a:pt x="82" y="147"/>
                </a:moveTo>
                <a:cubicBezTo>
                  <a:pt x="83" y="147"/>
                  <a:pt x="85" y="146"/>
                  <a:pt x="85" y="145"/>
                </a:cubicBezTo>
                <a:cubicBezTo>
                  <a:pt x="85" y="143"/>
                  <a:pt x="83" y="142"/>
                  <a:pt x="82" y="142"/>
                </a:cubicBezTo>
                <a:cubicBezTo>
                  <a:pt x="81" y="142"/>
                  <a:pt x="80" y="143"/>
                  <a:pt x="80" y="145"/>
                </a:cubicBezTo>
                <a:cubicBezTo>
                  <a:pt x="80" y="146"/>
                  <a:pt x="81" y="147"/>
                  <a:pt x="82" y="147"/>
                </a:cubicBezTo>
                <a:close/>
                <a:moveTo>
                  <a:pt x="103" y="148"/>
                </a:moveTo>
                <a:cubicBezTo>
                  <a:pt x="105" y="148"/>
                  <a:pt x="106" y="146"/>
                  <a:pt x="106" y="145"/>
                </a:cubicBezTo>
                <a:cubicBezTo>
                  <a:pt x="106" y="143"/>
                  <a:pt x="105" y="141"/>
                  <a:pt x="103" y="141"/>
                </a:cubicBezTo>
                <a:cubicBezTo>
                  <a:pt x="101" y="141"/>
                  <a:pt x="99" y="143"/>
                  <a:pt x="99" y="145"/>
                </a:cubicBezTo>
                <a:cubicBezTo>
                  <a:pt x="99" y="146"/>
                  <a:pt x="101" y="148"/>
                  <a:pt x="103" y="148"/>
                </a:cubicBezTo>
                <a:close/>
                <a:moveTo>
                  <a:pt x="123" y="149"/>
                </a:moveTo>
                <a:cubicBezTo>
                  <a:pt x="126" y="149"/>
                  <a:pt x="128" y="147"/>
                  <a:pt x="128" y="145"/>
                </a:cubicBezTo>
                <a:cubicBezTo>
                  <a:pt x="128" y="142"/>
                  <a:pt x="126" y="140"/>
                  <a:pt x="123" y="140"/>
                </a:cubicBezTo>
                <a:cubicBezTo>
                  <a:pt x="121" y="140"/>
                  <a:pt x="119" y="142"/>
                  <a:pt x="119" y="145"/>
                </a:cubicBezTo>
                <a:cubicBezTo>
                  <a:pt x="119" y="147"/>
                  <a:pt x="121" y="149"/>
                  <a:pt x="123" y="149"/>
                </a:cubicBezTo>
                <a:close/>
                <a:moveTo>
                  <a:pt x="144" y="150"/>
                </a:moveTo>
                <a:cubicBezTo>
                  <a:pt x="147" y="150"/>
                  <a:pt x="149" y="148"/>
                  <a:pt x="149" y="145"/>
                </a:cubicBezTo>
                <a:cubicBezTo>
                  <a:pt x="149" y="142"/>
                  <a:pt x="147" y="139"/>
                  <a:pt x="144" y="139"/>
                </a:cubicBezTo>
                <a:cubicBezTo>
                  <a:pt x="141" y="139"/>
                  <a:pt x="138" y="142"/>
                  <a:pt x="138" y="145"/>
                </a:cubicBezTo>
                <a:cubicBezTo>
                  <a:pt x="138" y="148"/>
                  <a:pt x="141" y="150"/>
                  <a:pt x="144" y="150"/>
                </a:cubicBezTo>
                <a:close/>
                <a:moveTo>
                  <a:pt x="164" y="151"/>
                </a:moveTo>
                <a:cubicBezTo>
                  <a:pt x="168" y="151"/>
                  <a:pt x="171" y="148"/>
                  <a:pt x="171" y="145"/>
                </a:cubicBezTo>
                <a:cubicBezTo>
                  <a:pt x="171" y="141"/>
                  <a:pt x="168" y="138"/>
                  <a:pt x="164" y="138"/>
                </a:cubicBezTo>
                <a:cubicBezTo>
                  <a:pt x="161" y="138"/>
                  <a:pt x="158" y="141"/>
                  <a:pt x="158" y="145"/>
                </a:cubicBezTo>
                <a:cubicBezTo>
                  <a:pt x="158" y="148"/>
                  <a:pt x="161" y="151"/>
                  <a:pt x="164" y="151"/>
                </a:cubicBezTo>
                <a:close/>
                <a:moveTo>
                  <a:pt x="185" y="137"/>
                </a:moveTo>
                <a:cubicBezTo>
                  <a:pt x="181" y="137"/>
                  <a:pt x="177" y="140"/>
                  <a:pt x="177" y="145"/>
                </a:cubicBezTo>
                <a:cubicBezTo>
                  <a:pt x="177" y="149"/>
                  <a:pt x="181" y="153"/>
                  <a:pt x="185" y="153"/>
                </a:cubicBezTo>
                <a:cubicBezTo>
                  <a:pt x="189" y="153"/>
                  <a:pt x="193" y="149"/>
                  <a:pt x="193" y="145"/>
                </a:cubicBezTo>
                <a:cubicBezTo>
                  <a:pt x="193" y="140"/>
                  <a:pt x="189" y="137"/>
                  <a:pt x="185" y="137"/>
                </a:cubicBezTo>
                <a:close/>
                <a:moveTo>
                  <a:pt x="197" y="145"/>
                </a:moveTo>
                <a:cubicBezTo>
                  <a:pt x="197" y="150"/>
                  <a:pt x="201" y="154"/>
                  <a:pt x="206" y="154"/>
                </a:cubicBezTo>
                <a:cubicBezTo>
                  <a:pt x="211" y="154"/>
                  <a:pt x="215" y="150"/>
                  <a:pt x="215" y="145"/>
                </a:cubicBezTo>
                <a:cubicBezTo>
                  <a:pt x="215" y="140"/>
                  <a:pt x="211" y="136"/>
                  <a:pt x="206" y="136"/>
                </a:cubicBezTo>
                <a:cubicBezTo>
                  <a:pt x="201" y="136"/>
                  <a:pt x="197" y="140"/>
                  <a:pt x="197" y="145"/>
                </a:cubicBezTo>
                <a:close/>
                <a:moveTo>
                  <a:pt x="216" y="145"/>
                </a:moveTo>
                <a:cubicBezTo>
                  <a:pt x="216" y="150"/>
                  <a:pt x="221" y="155"/>
                  <a:pt x="226" y="155"/>
                </a:cubicBezTo>
                <a:cubicBezTo>
                  <a:pt x="232" y="155"/>
                  <a:pt x="236" y="151"/>
                  <a:pt x="236" y="145"/>
                </a:cubicBezTo>
                <a:cubicBezTo>
                  <a:pt x="237" y="151"/>
                  <a:pt x="241" y="155"/>
                  <a:pt x="247" y="155"/>
                </a:cubicBezTo>
                <a:cubicBezTo>
                  <a:pt x="252" y="155"/>
                  <a:pt x="256" y="152"/>
                  <a:pt x="257" y="147"/>
                </a:cubicBezTo>
                <a:cubicBezTo>
                  <a:pt x="258" y="152"/>
                  <a:pt x="262" y="155"/>
                  <a:pt x="267" y="155"/>
                </a:cubicBezTo>
                <a:cubicBezTo>
                  <a:pt x="272" y="155"/>
                  <a:pt x="276" y="152"/>
                  <a:pt x="278" y="147"/>
                </a:cubicBezTo>
                <a:cubicBezTo>
                  <a:pt x="279" y="152"/>
                  <a:pt x="283" y="155"/>
                  <a:pt x="288" y="155"/>
                </a:cubicBezTo>
                <a:cubicBezTo>
                  <a:pt x="293" y="155"/>
                  <a:pt x="297" y="152"/>
                  <a:pt x="298" y="147"/>
                </a:cubicBezTo>
                <a:cubicBezTo>
                  <a:pt x="299" y="152"/>
                  <a:pt x="303" y="155"/>
                  <a:pt x="308" y="155"/>
                </a:cubicBezTo>
                <a:cubicBezTo>
                  <a:pt x="314" y="155"/>
                  <a:pt x="319" y="150"/>
                  <a:pt x="319" y="145"/>
                </a:cubicBezTo>
                <a:cubicBezTo>
                  <a:pt x="319" y="139"/>
                  <a:pt x="314" y="134"/>
                  <a:pt x="308" y="134"/>
                </a:cubicBezTo>
                <a:cubicBezTo>
                  <a:pt x="303" y="134"/>
                  <a:pt x="299" y="138"/>
                  <a:pt x="298" y="142"/>
                </a:cubicBezTo>
                <a:cubicBezTo>
                  <a:pt x="297" y="138"/>
                  <a:pt x="293" y="134"/>
                  <a:pt x="288" y="134"/>
                </a:cubicBezTo>
                <a:cubicBezTo>
                  <a:pt x="283" y="134"/>
                  <a:pt x="279" y="137"/>
                  <a:pt x="278" y="142"/>
                </a:cubicBezTo>
                <a:cubicBezTo>
                  <a:pt x="276" y="137"/>
                  <a:pt x="272" y="134"/>
                  <a:pt x="267" y="134"/>
                </a:cubicBezTo>
                <a:cubicBezTo>
                  <a:pt x="262" y="134"/>
                  <a:pt x="258" y="137"/>
                  <a:pt x="257" y="142"/>
                </a:cubicBezTo>
                <a:cubicBezTo>
                  <a:pt x="256" y="137"/>
                  <a:pt x="252" y="134"/>
                  <a:pt x="247" y="134"/>
                </a:cubicBezTo>
                <a:cubicBezTo>
                  <a:pt x="241" y="134"/>
                  <a:pt x="237" y="138"/>
                  <a:pt x="236" y="144"/>
                </a:cubicBezTo>
                <a:cubicBezTo>
                  <a:pt x="236" y="139"/>
                  <a:pt x="232" y="135"/>
                  <a:pt x="226" y="135"/>
                </a:cubicBezTo>
                <a:cubicBezTo>
                  <a:pt x="221" y="135"/>
                  <a:pt x="216" y="139"/>
                  <a:pt x="216" y="145"/>
                </a:cubicBezTo>
                <a:close/>
                <a:moveTo>
                  <a:pt x="319" y="145"/>
                </a:moveTo>
                <a:cubicBezTo>
                  <a:pt x="319" y="150"/>
                  <a:pt x="324" y="154"/>
                  <a:pt x="329" y="154"/>
                </a:cubicBezTo>
                <a:cubicBezTo>
                  <a:pt x="334" y="154"/>
                  <a:pt x="339" y="150"/>
                  <a:pt x="339" y="145"/>
                </a:cubicBezTo>
                <a:cubicBezTo>
                  <a:pt x="339" y="139"/>
                  <a:pt x="334" y="135"/>
                  <a:pt x="329" y="135"/>
                </a:cubicBezTo>
                <a:cubicBezTo>
                  <a:pt x="324" y="135"/>
                  <a:pt x="319" y="139"/>
                  <a:pt x="319" y="145"/>
                </a:cubicBezTo>
                <a:close/>
                <a:moveTo>
                  <a:pt x="350" y="136"/>
                </a:moveTo>
                <a:cubicBezTo>
                  <a:pt x="345" y="136"/>
                  <a:pt x="341" y="140"/>
                  <a:pt x="341" y="145"/>
                </a:cubicBezTo>
                <a:cubicBezTo>
                  <a:pt x="341" y="149"/>
                  <a:pt x="345" y="153"/>
                  <a:pt x="350" y="153"/>
                </a:cubicBezTo>
                <a:cubicBezTo>
                  <a:pt x="354" y="153"/>
                  <a:pt x="358" y="149"/>
                  <a:pt x="358" y="145"/>
                </a:cubicBezTo>
                <a:cubicBezTo>
                  <a:pt x="358" y="140"/>
                  <a:pt x="354" y="136"/>
                  <a:pt x="350" y="136"/>
                </a:cubicBezTo>
                <a:close/>
                <a:moveTo>
                  <a:pt x="370" y="137"/>
                </a:moveTo>
                <a:cubicBezTo>
                  <a:pt x="366" y="137"/>
                  <a:pt x="363" y="141"/>
                  <a:pt x="363" y="145"/>
                </a:cubicBezTo>
                <a:cubicBezTo>
                  <a:pt x="363" y="149"/>
                  <a:pt x="366" y="152"/>
                  <a:pt x="370" y="152"/>
                </a:cubicBezTo>
                <a:cubicBezTo>
                  <a:pt x="374" y="152"/>
                  <a:pt x="378" y="149"/>
                  <a:pt x="378" y="145"/>
                </a:cubicBezTo>
                <a:cubicBezTo>
                  <a:pt x="378" y="141"/>
                  <a:pt x="374" y="137"/>
                  <a:pt x="370" y="137"/>
                </a:cubicBezTo>
                <a:close/>
                <a:moveTo>
                  <a:pt x="385" y="145"/>
                </a:moveTo>
                <a:cubicBezTo>
                  <a:pt x="385" y="148"/>
                  <a:pt x="387" y="151"/>
                  <a:pt x="391" y="151"/>
                </a:cubicBezTo>
                <a:cubicBezTo>
                  <a:pt x="394" y="151"/>
                  <a:pt x="397" y="148"/>
                  <a:pt x="397" y="145"/>
                </a:cubicBezTo>
                <a:cubicBezTo>
                  <a:pt x="397" y="141"/>
                  <a:pt x="394" y="138"/>
                  <a:pt x="391" y="138"/>
                </a:cubicBezTo>
                <a:cubicBezTo>
                  <a:pt x="387" y="138"/>
                  <a:pt x="385" y="141"/>
                  <a:pt x="385" y="145"/>
                </a:cubicBezTo>
                <a:close/>
                <a:moveTo>
                  <a:pt x="411" y="150"/>
                </a:moveTo>
                <a:cubicBezTo>
                  <a:pt x="414" y="150"/>
                  <a:pt x="416" y="147"/>
                  <a:pt x="416" y="145"/>
                </a:cubicBezTo>
                <a:cubicBezTo>
                  <a:pt x="416" y="142"/>
                  <a:pt x="414" y="140"/>
                  <a:pt x="411" y="140"/>
                </a:cubicBezTo>
                <a:cubicBezTo>
                  <a:pt x="409" y="140"/>
                  <a:pt x="406" y="142"/>
                  <a:pt x="406" y="145"/>
                </a:cubicBezTo>
                <a:cubicBezTo>
                  <a:pt x="406" y="147"/>
                  <a:pt x="409" y="150"/>
                  <a:pt x="411" y="150"/>
                </a:cubicBezTo>
                <a:close/>
                <a:moveTo>
                  <a:pt x="432" y="149"/>
                </a:moveTo>
                <a:cubicBezTo>
                  <a:pt x="434" y="149"/>
                  <a:pt x="436" y="147"/>
                  <a:pt x="436" y="145"/>
                </a:cubicBezTo>
                <a:cubicBezTo>
                  <a:pt x="436" y="142"/>
                  <a:pt x="434" y="141"/>
                  <a:pt x="432" y="141"/>
                </a:cubicBezTo>
                <a:cubicBezTo>
                  <a:pt x="430" y="141"/>
                  <a:pt x="428" y="142"/>
                  <a:pt x="428" y="145"/>
                </a:cubicBezTo>
                <a:cubicBezTo>
                  <a:pt x="428" y="147"/>
                  <a:pt x="430" y="149"/>
                  <a:pt x="432" y="149"/>
                </a:cubicBezTo>
                <a:close/>
                <a:moveTo>
                  <a:pt x="452" y="148"/>
                </a:moveTo>
                <a:cubicBezTo>
                  <a:pt x="454" y="148"/>
                  <a:pt x="455" y="146"/>
                  <a:pt x="455" y="145"/>
                </a:cubicBezTo>
                <a:cubicBezTo>
                  <a:pt x="455" y="143"/>
                  <a:pt x="454" y="142"/>
                  <a:pt x="452" y="142"/>
                </a:cubicBezTo>
                <a:cubicBezTo>
                  <a:pt x="451" y="142"/>
                  <a:pt x="450" y="143"/>
                  <a:pt x="450" y="145"/>
                </a:cubicBezTo>
                <a:cubicBezTo>
                  <a:pt x="450" y="146"/>
                  <a:pt x="451" y="148"/>
                  <a:pt x="452" y="148"/>
                </a:cubicBezTo>
                <a:close/>
                <a:moveTo>
                  <a:pt x="473" y="147"/>
                </a:moveTo>
                <a:cubicBezTo>
                  <a:pt x="474" y="147"/>
                  <a:pt x="475" y="146"/>
                  <a:pt x="475" y="145"/>
                </a:cubicBezTo>
                <a:cubicBezTo>
                  <a:pt x="475" y="143"/>
                  <a:pt x="474" y="143"/>
                  <a:pt x="473" y="143"/>
                </a:cubicBezTo>
                <a:cubicBezTo>
                  <a:pt x="472" y="143"/>
                  <a:pt x="471" y="143"/>
                  <a:pt x="471" y="145"/>
                </a:cubicBezTo>
                <a:cubicBezTo>
                  <a:pt x="471" y="146"/>
                  <a:pt x="472" y="147"/>
                  <a:pt x="473" y="147"/>
                </a:cubicBezTo>
                <a:close/>
                <a:moveTo>
                  <a:pt x="494" y="146"/>
                </a:moveTo>
                <a:cubicBezTo>
                  <a:pt x="494" y="146"/>
                  <a:pt x="495" y="145"/>
                  <a:pt x="495" y="145"/>
                </a:cubicBezTo>
                <a:cubicBezTo>
                  <a:pt x="495" y="144"/>
                  <a:pt x="494" y="143"/>
                  <a:pt x="494" y="143"/>
                </a:cubicBezTo>
                <a:cubicBezTo>
                  <a:pt x="493" y="143"/>
                  <a:pt x="492" y="144"/>
                  <a:pt x="492" y="145"/>
                </a:cubicBezTo>
                <a:cubicBezTo>
                  <a:pt x="492" y="145"/>
                  <a:pt x="493" y="146"/>
                  <a:pt x="494" y="146"/>
                </a:cubicBezTo>
                <a:close/>
                <a:moveTo>
                  <a:pt x="514" y="145"/>
                </a:moveTo>
                <a:cubicBezTo>
                  <a:pt x="515" y="145"/>
                  <a:pt x="515" y="145"/>
                  <a:pt x="515" y="145"/>
                </a:cubicBezTo>
                <a:cubicBezTo>
                  <a:pt x="515" y="144"/>
                  <a:pt x="515" y="144"/>
                  <a:pt x="514" y="144"/>
                </a:cubicBezTo>
                <a:cubicBezTo>
                  <a:pt x="514" y="144"/>
                  <a:pt x="514" y="144"/>
                  <a:pt x="514" y="145"/>
                </a:cubicBezTo>
                <a:cubicBezTo>
                  <a:pt x="514" y="145"/>
                  <a:pt x="514" y="145"/>
                  <a:pt x="514" y="145"/>
                </a:cubicBezTo>
                <a:close/>
                <a:moveTo>
                  <a:pt x="535" y="145"/>
                </a:moveTo>
                <a:cubicBezTo>
                  <a:pt x="535" y="144"/>
                  <a:pt x="535" y="144"/>
                  <a:pt x="535" y="144"/>
                </a:cubicBezTo>
                <a:cubicBezTo>
                  <a:pt x="535" y="144"/>
                  <a:pt x="535" y="144"/>
                  <a:pt x="535" y="145"/>
                </a:cubicBezTo>
                <a:cubicBezTo>
                  <a:pt x="535" y="145"/>
                  <a:pt x="535" y="145"/>
                  <a:pt x="535" y="145"/>
                </a:cubicBezTo>
                <a:cubicBezTo>
                  <a:pt x="535" y="145"/>
                  <a:pt x="535" y="145"/>
                  <a:pt x="535" y="145"/>
                </a:cubicBezTo>
                <a:close/>
                <a:moveTo>
                  <a:pt x="10" y="165"/>
                </a:moveTo>
                <a:cubicBezTo>
                  <a:pt x="10" y="165"/>
                  <a:pt x="10" y="165"/>
                  <a:pt x="10" y="165"/>
                </a:cubicBezTo>
                <a:cubicBezTo>
                  <a:pt x="10" y="165"/>
                  <a:pt x="10" y="165"/>
                  <a:pt x="10" y="165"/>
                </a:cubicBezTo>
                <a:cubicBezTo>
                  <a:pt x="10" y="165"/>
                  <a:pt x="10" y="165"/>
                  <a:pt x="10" y="165"/>
                </a:cubicBezTo>
                <a:cubicBezTo>
                  <a:pt x="10" y="165"/>
                  <a:pt x="10" y="165"/>
                  <a:pt x="10" y="165"/>
                </a:cubicBezTo>
                <a:close/>
                <a:moveTo>
                  <a:pt x="31" y="166"/>
                </a:moveTo>
                <a:cubicBezTo>
                  <a:pt x="31" y="166"/>
                  <a:pt x="31" y="165"/>
                  <a:pt x="31" y="165"/>
                </a:cubicBezTo>
                <a:cubicBezTo>
                  <a:pt x="31" y="165"/>
                  <a:pt x="31" y="165"/>
                  <a:pt x="31" y="165"/>
                </a:cubicBezTo>
                <a:cubicBezTo>
                  <a:pt x="30" y="165"/>
                  <a:pt x="30" y="165"/>
                  <a:pt x="30" y="165"/>
                </a:cubicBezTo>
                <a:cubicBezTo>
                  <a:pt x="30" y="165"/>
                  <a:pt x="30" y="166"/>
                  <a:pt x="31" y="166"/>
                </a:cubicBezTo>
                <a:close/>
                <a:moveTo>
                  <a:pt x="51" y="166"/>
                </a:moveTo>
                <a:cubicBezTo>
                  <a:pt x="52" y="166"/>
                  <a:pt x="52" y="166"/>
                  <a:pt x="52" y="165"/>
                </a:cubicBezTo>
                <a:cubicBezTo>
                  <a:pt x="52" y="165"/>
                  <a:pt x="52" y="164"/>
                  <a:pt x="51" y="164"/>
                </a:cubicBezTo>
                <a:cubicBezTo>
                  <a:pt x="51" y="164"/>
                  <a:pt x="50" y="165"/>
                  <a:pt x="50" y="165"/>
                </a:cubicBezTo>
                <a:cubicBezTo>
                  <a:pt x="50" y="166"/>
                  <a:pt x="51" y="166"/>
                  <a:pt x="51" y="166"/>
                </a:cubicBezTo>
                <a:close/>
                <a:moveTo>
                  <a:pt x="72" y="167"/>
                </a:moveTo>
                <a:cubicBezTo>
                  <a:pt x="73" y="167"/>
                  <a:pt x="74" y="166"/>
                  <a:pt x="74" y="165"/>
                </a:cubicBezTo>
                <a:cubicBezTo>
                  <a:pt x="74" y="164"/>
                  <a:pt x="73" y="163"/>
                  <a:pt x="72" y="163"/>
                </a:cubicBezTo>
                <a:cubicBezTo>
                  <a:pt x="71" y="163"/>
                  <a:pt x="70" y="164"/>
                  <a:pt x="70" y="165"/>
                </a:cubicBezTo>
                <a:cubicBezTo>
                  <a:pt x="70" y="166"/>
                  <a:pt x="71" y="167"/>
                  <a:pt x="72" y="167"/>
                </a:cubicBezTo>
                <a:close/>
                <a:moveTo>
                  <a:pt x="92" y="168"/>
                </a:moveTo>
                <a:cubicBezTo>
                  <a:pt x="94" y="168"/>
                  <a:pt x="95" y="167"/>
                  <a:pt x="95" y="165"/>
                </a:cubicBezTo>
                <a:cubicBezTo>
                  <a:pt x="95" y="164"/>
                  <a:pt x="94" y="162"/>
                  <a:pt x="92" y="162"/>
                </a:cubicBezTo>
                <a:cubicBezTo>
                  <a:pt x="91" y="162"/>
                  <a:pt x="90" y="164"/>
                  <a:pt x="90" y="165"/>
                </a:cubicBezTo>
                <a:cubicBezTo>
                  <a:pt x="90" y="167"/>
                  <a:pt x="91" y="168"/>
                  <a:pt x="92" y="168"/>
                </a:cubicBezTo>
                <a:close/>
                <a:moveTo>
                  <a:pt x="113" y="169"/>
                </a:moveTo>
                <a:cubicBezTo>
                  <a:pt x="115" y="169"/>
                  <a:pt x="117" y="167"/>
                  <a:pt x="117" y="165"/>
                </a:cubicBezTo>
                <a:cubicBezTo>
                  <a:pt x="117" y="163"/>
                  <a:pt x="115" y="161"/>
                  <a:pt x="113" y="161"/>
                </a:cubicBezTo>
                <a:cubicBezTo>
                  <a:pt x="111" y="161"/>
                  <a:pt x="109" y="163"/>
                  <a:pt x="109" y="165"/>
                </a:cubicBezTo>
                <a:cubicBezTo>
                  <a:pt x="109" y="167"/>
                  <a:pt x="111" y="169"/>
                  <a:pt x="113" y="169"/>
                </a:cubicBezTo>
                <a:close/>
                <a:moveTo>
                  <a:pt x="134" y="170"/>
                </a:moveTo>
                <a:cubicBezTo>
                  <a:pt x="136" y="170"/>
                  <a:pt x="139" y="168"/>
                  <a:pt x="139" y="165"/>
                </a:cubicBezTo>
                <a:cubicBezTo>
                  <a:pt x="139" y="162"/>
                  <a:pt x="136" y="160"/>
                  <a:pt x="134" y="160"/>
                </a:cubicBezTo>
                <a:cubicBezTo>
                  <a:pt x="131" y="160"/>
                  <a:pt x="129" y="162"/>
                  <a:pt x="129" y="165"/>
                </a:cubicBezTo>
                <a:cubicBezTo>
                  <a:pt x="129" y="168"/>
                  <a:pt x="131" y="170"/>
                  <a:pt x="134" y="170"/>
                </a:cubicBezTo>
                <a:close/>
                <a:moveTo>
                  <a:pt x="154" y="159"/>
                </a:moveTo>
                <a:cubicBezTo>
                  <a:pt x="151" y="159"/>
                  <a:pt x="148" y="162"/>
                  <a:pt x="148" y="165"/>
                </a:cubicBezTo>
                <a:cubicBezTo>
                  <a:pt x="148" y="169"/>
                  <a:pt x="151" y="172"/>
                  <a:pt x="154" y="172"/>
                </a:cubicBezTo>
                <a:cubicBezTo>
                  <a:pt x="158" y="172"/>
                  <a:pt x="161" y="169"/>
                  <a:pt x="161" y="165"/>
                </a:cubicBezTo>
                <a:cubicBezTo>
                  <a:pt x="161" y="162"/>
                  <a:pt x="158" y="159"/>
                  <a:pt x="154" y="159"/>
                </a:cubicBezTo>
                <a:close/>
                <a:moveTo>
                  <a:pt x="167" y="165"/>
                </a:moveTo>
                <a:cubicBezTo>
                  <a:pt x="167" y="169"/>
                  <a:pt x="170" y="173"/>
                  <a:pt x="175" y="173"/>
                </a:cubicBezTo>
                <a:cubicBezTo>
                  <a:pt x="179" y="173"/>
                  <a:pt x="182" y="169"/>
                  <a:pt x="182" y="165"/>
                </a:cubicBezTo>
                <a:cubicBezTo>
                  <a:pt x="182" y="161"/>
                  <a:pt x="179" y="157"/>
                  <a:pt x="175" y="157"/>
                </a:cubicBezTo>
                <a:cubicBezTo>
                  <a:pt x="170" y="157"/>
                  <a:pt x="167" y="161"/>
                  <a:pt x="167" y="165"/>
                </a:cubicBezTo>
                <a:close/>
                <a:moveTo>
                  <a:pt x="186" y="165"/>
                </a:moveTo>
                <a:cubicBezTo>
                  <a:pt x="186" y="170"/>
                  <a:pt x="190" y="174"/>
                  <a:pt x="195" y="174"/>
                </a:cubicBezTo>
                <a:cubicBezTo>
                  <a:pt x="200" y="174"/>
                  <a:pt x="204" y="170"/>
                  <a:pt x="204" y="165"/>
                </a:cubicBezTo>
                <a:cubicBezTo>
                  <a:pt x="204" y="160"/>
                  <a:pt x="200" y="156"/>
                  <a:pt x="195" y="156"/>
                </a:cubicBezTo>
                <a:cubicBezTo>
                  <a:pt x="190" y="156"/>
                  <a:pt x="186" y="160"/>
                  <a:pt x="186" y="165"/>
                </a:cubicBezTo>
                <a:close/>
                <a:moveTo>
                  <a:pt x="350" y="165"/>
                </a:moveTo>
                <a:cubicBezTo>
                  <a:pt x="350" y="159"/>
                  <a:pt x="345" y="155"/>
                  <a:pt x="339" y="155"/>
                </a:cubicBezTo>
                <a:cubicBezTo>
                  <a:pt x="334" y="155"/>
                  <a:pt x="330" y="158"/>
                  <a:pt x="329" y="163"/>
                </a:cubicBezTo>
                <a:cubicBezTo>
                  <a:pt x="328" y="158"/>
                  <a:pt x="324" y="155"/>
                  <a:pt x="319" y="155"/>
                </a:cubicBezTo>
                <a:cubicBezTo>
                  <a:pt x="314" y="155"/>
                  <a:pt x="310" y="158"/>
                  <a:pt x="308" y="163"/>
                </a:cubicBezTo>
                <a:cubicBezTo>
                  <a:pt x="307" y="158"/>
                  <a:pt x="303" y="155"/>
                  <a:pt x="298" y="155"/>
                </a:cubicBezTo>
                <a:cubicBezTo>
                  <a:pt x="293" y="155"/>
                  <a:pt x="289" y="158"/>
                  <a:pt x="288" y="163"/>
                </a:cubicBezTo>
                <a:cubicBezTo>
                  <a:pt x="287" y="158"/>
                  <a:pt x="283" y="155"/>
                  <a:pt x="278" y="155"/>
                </a:cubicBezTo>
                <a:cubicBezTo>
                  <a:pt x="273" y="155"/>
                  <a:pt x="268" y="158"/>
                  <a:pt x="267" y="163"/>
                </a:cubicBezTo>
                <a:cubicBezTo>
                  <a:pt x="266" y="158"/>
                  <a:pt x="262" y="155"/>
                  <a:pt x="257" y="155"/>
                </a:cubicBezTo>
                <a:cubicBezTo>
                  <a:pt x="252" y="155"/>
                  <a:pt x="248" y="158"/>
                  <a:pt x="247" y="163"/>
                </a:cubicBezTo>
                <a:cubicBezTo>
                  <a:pt x="246" y="158"/>
                  <a:pt x="241" y="155"/>
                  <a:pt x="236" y="155"/>
                </a:cubicBezTo>
                <a:cubicBezTo>
                  <a:pt x="231" y="155"/>
                  <a:pt x="227" y="158"/>
                  <a:pt x="226" y="163"/>
                </a:cubicBezTo>
                <a:cubicBezTo>
                  <a:pt x="225" y="158"/>
                  <a:pt x="221" y="155"/>
                  <a:pt x="216" y="155"/>
                </a:cubicBezTo>
                <a:cubicBezTo>
                  <a:pt x="210" y="155"/>
                  <a:pt x="205" y="159"/>
                  <a:pt x="205" y="165"/>
                </a:cubicBezTo>
                <a:cubicBezTo>
                  <a:pt x="205" y="171"/>
                  <a:pt x="210" y="176"/>
                  <a:pt x="216" y="176"/>
                </a:cubicBezTo>
                <a:cubicBezTo>
                  <a:pt x="221" y="176"/>
                  <a:pt x="225" y="172"/>
                  <a:pt x="226" y="168"/>
                </a:cubicBezTo>
                <a:cubicBezTo>
                  <a:pt x="227" y="172"/>
                  <a:pt x="231" y="176"/>
                  <a:pt x="236" y="176"/>
                </a:cubicBezTo>
                <a:cubicBezTo>
                  <a:pt x="241" y="176"/>
                  <a:pt x="246" y="172"/>
                  <a:pt x="247" y="168"/>
                </a:cubicBezTo>
                <a:cubicBezTo>
                  <a:pt x="248" y="172"/>
                  <a:pt x="252" y="176"/>
                  <a:pt x="257" y="176"/>
                </a:cubicBezTo>
                <a:cubicBezTo>
                  <a:pt x="262" y="176"/>
                  <a:pt x="266" y="172"/>
                  <a:pt x="267" y="168"/>
                </a:cubicBezTo>
                <a:cubicBezTo>
                  <a:pt x="268" y="172"/>
                  <a:pt x="273" y="176"/>
                  <a:pt x="278" y="176"/>
                </a:cubicBezTo>
                <a:cubicBezTo>
                  <a:pt x="283" y="176"/>
                  <a:pt x="287" y="172"/>
                  <a:pt x="288" y="168"/>
                </a:cubicBezTo>
                <a:cubicBezTo>
                  <a:pt x="289" y="172"/>
                  <a:pt x="293" y="176"/>
                  <a:pt x="298" y="176"/>
                </a:cubicBezTo>
                <a:cubicBezTo>
                  <a:pt x="303" y="176"/>
                  <a:pt x="307" y="172"/>
                  <a:pt x="308" y="168"/>
                </a:cubicBezTo>
                <a:cubicBezTo>
                  <a:pt x="310" y="172"/>
                  <a:pt x="314" y="176"/>
                  <a:pt x="319" y="176"/>
                </a:cubicBezTo>
                <a:cubicBezTo>
                  <a:pt x="324" y="176"/>
                  <a:pt x="328" y="172"/>
                  <a:pt x="329" y="168"/>
                </a:cubicBezTo>
                <a:cubicBezTo>
                  <a:pt x="330" y="172"/>
                  <a:pt x="334" y="176"/>
                  <a:pt x="339" y="176"/>
                </a:cubicBezTo>
                <a:cubicBezTo>
                  <a:pt x="345" y="176"/>
                  <a:pt x="350" y="171"/>
                  <a:pt x="350" y="165"/>
                </a:cubicBezTo>
                <a:cubicBezTo>
                  <a:pt x="350" y="171"/>
                  <a:pt x="354" y="175"/>
                  <a:pt x="360" y="175"/>
                </a:cubicBezTo>
                <a:cubicBezTo>
                  <a:pt x="365" y="175"/>
                  <a:pt x="370" y="171"/>
                  <a:pt x="370" y="165"/>
                </a:cubicBezTo>
                <a:cubicBezTo>
                  <a:pt x="370" y="160"/>
                  <a:pt x="365" y="155"/>
                  <a:pt x="360" y="155"/>
                </a:cubicBezTo>
                <a:cubicBezTo>
                  <a:pt x="354" y="155"/>
                  <a:pt x="350" y="160"/>
                  <a:pt x="350" y="165"/>
                </a:cubicBezTo>
                <a:close/>
                <a:moveTo>
                  <a:pt x="380" y="157"/>
                </a:moveTo>
                <a:cubicBezTo>
                  <a:pt x="376" y="157"/>
                  <a:pt x="372" y="160"/>
                  <a:pt x="372" y="165"/>
                </a:cubicBezTo>
                <a:cubicBezTo>
                  <a:pt x="372" y="170"/>
                  <a:pt x="376" y="174"/>
                  <a:pt x="380" y="174"/>
                </a:cubicBezTo>
                <a:cubicBezTo>
                  <a:pt x="385" y="174"/>
                  <a:pt x="389" y="170"/>
                  <a:pt x="389" y="165"/>
                </a:cubicBezTo>
                <a:cubicBezTo>
                  <a:pt x="389" y="160"/>
                  <a:pt x="385" y="157"/>
                  <a:pt x="380" y="157"/>
                </a:cubicBezTo>
                <a:close/>
                <a:moveTo>
                  <a:pt x="401" y="158"/>
                </a:moveTo>
                <a:cubicBezTo>
                  <a:pt x="397" y="158"/>
                  <a:pt x="394" y="161"/>
                  <a:pt x="394" y="165"/>
                </a:cubicBezTo>
                <a:cubicBezTo>
                  <a:pt x="394" y="169"/>
                  <a:pt x="397" y="172"/>
                  <a:pt x="401" y="172"/>
                </a:cubicBezTo>
                <a:cubicBezTo>
                  <a:pt x="405" y="172"/>
                  <a:pt x="408" y="169"/>
                  <a:pt x="408" y="165"/>
                </a:cubicBezTo>
                <a:cubicBezTo>
                  <a:pt x="408" y="161"/>
                  <a:pt x="405" y="158"/>
                  <a:pt x="401" y="158"/>
                </a:cubicBezTo>
                <a:close/>
                <a:moveTo>
                  <a:pt x="422" y="159"/>
                </a:moveTo>
                <a:cubicBezTo>
                  <a:pt x="418" y="159"/>
                  <a:pt x="416" y="162"/>
                  <a:pt x="416" y="165"/>
                </a:cubicBezTo>
                <a:cubicBezTo>
                  <a:pt x="416" y="168"/>
                  <a:pt x="418" y="171"/>
                  <a:pt x="422" y="171"/>
                </a:cubicBezTo>
                <a:cubicBezTo>
                  <a:pt x="425" y="171"/>
                  <a:pt x="427" y="168"/>
                  <a:pt x="427" y="165"/>
                </a:cubicBezTo>
                <a:cubicBezTo>
                  <a:pt x="427" y="162"/>
                  <a:pt x="425" y="159"/>
                  <a:pt x="422" y="159"/>
                </a:cubicBezTo>
                <a:close/>
                <a:moveTo>
                  <a:pt x="442" y="170"/>
                </a:moveTo>
                <a:cubicBezTo>
                  <a:pt x="445" y="170"/>
                  <a:pt x="447" y="168"/>
                  <a:pt x="447" y="165"/>
                </a:cubicBezTo>
                <a:cubicBezTo>
                  <a:pt x="447" y="163"/>
                  <a:pt x="445" y="161"/>
                  <a:pt x="442" y="161"/>
                </a:cubicBezTo>
                <a:cubicBezTo>
                  <a:pt x="440" y="161"/>
                  <a:pt x="438" y="163"/>
                  <a:pt x="438" y="165"/>
                </a:cubicBezTo>
                <a:cubicBezTo>
                  <a:pt x="438" y="168"/>
                  <a:pt x="440" y="170"/>
                  <a:pt x="442" y="170"/>
                </a:cubicBezTo>
                <a:close/>
                <a:moveTo>
                  <a:pt x="463" y="169"/>
                </a:moveTo>
                <a:cubicBezTo>
                  <a:pt x="465" y="169"/>
                  <a:pt x="466" y="167"/>
                  <a:pt x="466" y="165"/>
                </a:cubicBezTo>
                <a:cubicBezTo>
                  <a:pt x="466" y="163"/>
                  <a:pt x="465" y="162"/>
                  <a:pt x="463" y="162"/>
                </a:cubicBezTo>
                <a:cubicBezTo>
                  <a:pt x="461" y="162"/>
                  <a:pt x="459" y="163"/>
                  <a:pt x="459" y="165"/>
                </a:cubicBezTo>
                <a:cubicBezTo>
                  <a:pt x="459" y="167"/>
                  <a:pt x="461" y="169"/>
                  <a:pt x="463" y="169"/>
                </a:cubicBezTo>
                <a:close/>
                <a:moveTo>
                  <a:pt x="483" y="168"/>
                </a:moveTo>
                <a:cubicBezTo>
                  <a:pt x="485" y="168"/>
                  <a:pt x="486" y="166"/>
                  <a:pt x="486" y="165"/>
                </a:cubicBezTo>
                <a:cubicBezTo>
                  <a:pt x="486" y="164"/>
                  <a:pt x="485" y="163"/>
                  <a:pt x="483" y="163"/>
                </a:cubicBezTo>
                <a:cubicBezTo>
                  <a:pt x="482" y="163"/>
                  <a:pt x="481" y="164"/>
                  <a:pt x="481" y="165"/>
                </a:cubicBezTo>
                <a:cubicBezTo>
                  <a:pt x="481" y="166"/>
                  <a:pt x="482" y="168"/>
                  <a:pt x="483" y="168"/>
                </a:cubicBezTo>
                <a:close/>
                <a:moveTo>
                  <a:pt x="504" y="167"/>
                </a:moveTo>
                <a:cubicBezTo>
                  <a:pt x="505" y="167"/>
                  <a:pt x="505" y="166"/>
                  <a:pt x="505" y="165"/>
                </a:cubicBezTo>
                <a:cubicBezTo>
                  <a:pt x="505" y="164"/>
                  <a:pt x="505" y="164"/>
                  <a:pt x="504" y="164"/>
                </a:cubicBezTo>
                <a:cubicBezTo>
                  <a:pt x="503" y="164"/>
                  <a:pt x="502" y="164"/>
                  <a:pt x="502" y="165"/>
                </a:cubicBezTo>
                <a:cubicBezTo>
                  <a:pt x="502" y="166"/>
                  <a:pt x="503" y="167"/>
                  <a:pt x="504" y="167"/>
                </a:cubicBezTo>
                <a:close/>
                <a:moveTo>
                  <a:pt x="524" y="166"/>
                </a:moveTo>
                <a:cubicBezTo>
                  <a:pt x="525" y="166"/>
                  <a:pt x="525" y="166"/>
                  <a:pt x="525" y="165"/>
                </a:cubicBezTo>
                <a:cubicBezTo>
                  <a:pt x="525" y="165"/>
                  <a:pt x="525" y="164"/>
                  <a:pt x="524" y="164"/>
                </a:cubicBezTo>
                <a:cubicBezTo>
                  <a:pt x="524" y="164"/>
                  <a:pt x="524" y="165"/>
                  <a:pt x="524" y="165"/>
                </a:cubicBezTo>
                <a:cubicBezTo>
                  <a:pt x="524" y="166"/>
                  <a:pt x="524" y="166"/>
                  <a:pt x="524" y="166"/>
                </a:cubicBezTo>
                <a:close/>
                <a:moveTo>
                  <a:pt x="545" y="166"/>
                </a:moveTo>
                <a:cubicBezTo>
                  <a:pt x="545" y="166"/>
                  <a:pt x="545" y="165"/>
                  <a:pt x="545" y="165"/>
                </a:cubicBezTo>
                <a:cubicBezTo>
                  <a:pt x="545" y="165"/>
                  <a:pt x="545" y="165"/>
                  <a:pt x="545" y="165"/>
                </a:cubicBezTo>
                <a:cubicBezTo>
                  <a:pt x="545" y="165"/>
                  <a:pt x="545" y="165"/>
                  <a:pt x="545" y="165"/>
                </a:cubicBezTo>
                <a:cubicBezTo>
                  <a:pt x="545" y="165"/>
                  <a:pt x="545" y="166"/>
                  <a:pt x="545" y="166"/>
                </a:cubicBezTo>
                <a:close/>
                <a:moveTo>
                  <a:pt x="566" y="165"/>
                </a:moveTo>
                <a:cubicBezTo>
                  <a:pt x="566" y="165"/>
                  <a:pt x="566" y="165"/>
                  <a:pt x="566" y="165"/>
                </a:cubicBezTo>
                <a:cubicBezTo>
                  <a:pt x="566" y="165"/>
                  <a:pt x="566" y="165"/>
                  <a:pt x="566" y="165"/>
                </a:cubicBezTo>
                <a:cubicBezTo>
                  <a:pt x="566" y="165"/>
                  <a:pt x="566" y="165"/>
                  <a:pt x="566" y="165"/>
                </a:cubicBezTo>
                <a:cubicBezTo>
                  <a:pt x="566" y="165"/>
                  <a:pt x="566" y="165"/>
                  <a:pt x="566" y="165"/>
                </a:cubicBezTo>
                <a:close/>
                <a:moveTo>
                  <a:pt x="0" y="186"/>
                </a:moveTo>
                <a:cubicBezTo>
                  <a:pt x="0" y="186"/>
                  <a:pt x="0" y="186"/>
                  <a:pt x="0" y="186"/>
                </a:cubicBezTo>
                <a:cubicBezTo>
                  <a:pt x="0" y="186"/>
                  <a:pt x="0" y="186"/>
                  <a:pt x="0" y="186"/>
                </a:cubicBezTo>
                <a:cubicBezTo>
                  <a:pt x="0" y="186"/>
                  <a:pt x="0" y="186"/>
                  <a:pt x="0" y="186"/>
                </a:cubicBezTo>
                <a:cubicBezTo>
                  <a:pt x="0" y="186"/>
                  <a:pt x="0" y="186"/>
                  <a:pt x="0" y="186"/>
                </a:cubicBezTo>
                <a:close/>
                <a:moveTo>
                  <a:pt x="20" y="185"/>
                </a:moveTo>
                <a:cubicBezTo>
                  <a:pt x="20" y="185"/>
                  <a:pt x="20" y="185"/>
                  <a:pt x="20" y="186"/>
                </a:cubicBezTo>
                <a:cubicBezTo>
                  <a:pt x="20" y="186"/>
                  <a:pt x="20" y="186"/>
                  <a:pt x="20" y="186"/>
                </a:cubicBezTo>
                <a:cubicBezTo>
                  <a:pt x="21" y="186"/>
                  <a:pt x="21" y="186"/>
                  <a:pt x="21" y="186"/>
                </a:cubicBezTo>
                <a:cubicBezTo>
                  <a:pt x="21" y="185"/>
                  <a:pt x="21" y="185"/>
                  <a:pt x="20" y="185"/>
                </a:cubicBezTo>
                <a:close/>
                <a:moveTo>
                  <a:pt x="41" y="184"/>
                </a:moveTo>
                <a:cubicBezTo>
                  <a:pt x="40" y="184"/>
                  <a:pt x="40" y="185"/>
                  <a:pt x="40" y="186"/>
                </a:cubicBezTo>
                <a:cubicBezTo>
                  <a:pt x="40" y="186"/>
                  <a:pt x="40" y="187"/>
                  <a:pt x="41" y="187"/>
                </a:cubicBezTo>
                <a:cubicBezTo>
                  <a:pt x="42" y="187"/>
                  <a:pt x="42" y="186"/>
                  <a:pt x="42" y="186"/>
                </a:cubicBezTo>
                <a:cubicBezTo>
                  <a:pt x="42" y="185"/>
                  <a:pt x="42" y="184"/>
                  <a:pt x="41" y="184"/>
                </a:cubicBezTo>
                <a:close/>
                <a:moveTo>
                  <a:pt x="62" y="184"/>
                </a:moveTo>
                <a:cubicBezTo>
                  <a:pt x="60" y="184"/>
                  <a:pt x="59" y="185"/>
                  <a:pt x="59" y="186"/>
                </a:cubicBezTo>
                <a:cubicBezTo>
                  <a:pt x="59" y="187"/>
                  <a:pt x="60" y="188"/>
                  <a:pt x="62" y="188"/>
                </a:cubicBezTo>
                <a:cubicBezTo>
                  <a:pt x="63" y="188"/>
                  <a:pt x="64" y="187"/>
                  <a:pt x="64" y="186"/>
                </a:cubicBezTo>
                <a:cubicBezTo>
                  <a:pt x="64" y="185"/>
                  <a:pt x="63" y="184"/>
                  <a:pt x="62" y="184"/>
                </a:cubicBezTo>
                <a:close/>
                <a:moveTo>
                  <a:pt x="82" y="183"/>
                </a:moveTo>
                <a:cubicBezTo>
                  <a:pt x="80" y="183"/>
                  <a:pt x="79" y="184"/>
                  <a:pt x="79" y="186"/>
                </a:cubicBezTo>
                <a:cubicBezTo>
                  <a:pt x="79" y="187"/>
                  <a:pt x="80" y="189"/>
                  <a:pt x="82" y="189"/>
                </a:cubicBezTo>
                <a:cubicBezTo>
                  <a:pt x="84" y="189"/>
                  <a:pt x="85" y="187"/>
                  <a:pt x="85" y="186"/>
                </a:cubicBezTo>
                <a:cubicBezTo>
                  <a:pt x="85" y="184"/>
                  <a:pt x="84" y="183"/>
                  <a:pt x="82" y="183"/>
                </a:cubicBezTo>
                <a:close/>
                <a:moveTo>
                  <a:pt x="103" y="182"/>
                </a:moveTo>
                <a:cubicBezTo>
                  <a:pt x="100" y="182"/>
                  <a:pt x="99" y="183"/>
                  <a:pt x="99" y="186"/>
                </a:cubicBezTo>
                <a:cubicBezTo>
                  <a:pt x="99" y="188"/>
                  <a:pt x="100" y="190"/>
                  <a:pt x="103" y="190"/>
                </a:cubicBezTo>
                <a:cubicBezTo>
                  <a:pt x="105" y="190"/>
                  <a:pt x="107" y="188"/>
                  <a:pt x="107" y="186"/>
                </a:cubicBezTo>
                <a:cubicBezTo>
                  <a:pt x="107" y="183"/>
                  <a:pt x="105" y="182"/>
                  <a:pt x="103" y="182"/>
                </a:cubicBezTo>
                <a:close/>
                <a:moveTo>
                  <a:pt x="123" y="191"/>
                </a:moveTo>
                <a:cubicBezTo>
                  <a:pt x="126" y="191"/>
                  <a:pt x="129" y="189"/>
                  <a:pt x="129" y="186"/>
                </a:cubicBezTo>
                <a:cubicBezTo>
                  <a:pt x="129" y="183"/>
                  <a:pt x="126" y="180"/>
                  <a:pt x="123" y="180"/>
                </a:cubicBezTo>
                <a:cubicBezTo>
                  <a:pt x="120" y="180"/>
                  <a:pt x="118" y="183"/>
                  <a:pt x="118" y="186"/>
                </a:cubicBezTo>
                <a:cubicBezTo>
                  <a:pt x="118" y="189"/>
                  <a:pt x="120" y="191"/>
                  <a:pt x="123" y="191"/>
                </a:cubicBezTo>
                <a:close/>
                <a:moveTo>
                  <a:pt x="137" y="186"/>
                </a:moveTo>
                <a:cubicBezTo>
                  <a:pt x="137" y="190"/>
                  <a:pt x="140" y="193"/>
                  <a:pt x="144" y="193"/>
                </a:cubicBezTo>
                <a:cubicBezTo>
                  <a:pt x="148" y="193"/>
                  <a:pt x="151" y="190"/>
                  <a:pt x="151" y="186"/>
                </a:cubicBezTo>
                <a:cubicBezTo>
                  <a:pt x="151" y="182"/>
                  <a:pt x="148" y="179"/>
                  <a:pt x="144" y="179"/>
                </a:cubicBezTo>
                <a:cubicBezTo>
                  <a:pt x="140" y="179"/>
                  <a:pt x="137" y="182"/>
                  <a:pt x="137" y="186"/>
                </a:cubicBezTo>
                <a:close/>
                <a:moveTo>
                  <a:pt x="156" y="186"/>
                </a:moveTo>
                <a:cubicBezTo>
                  <a:pt x="156" y="190"/>
                  <a:pt x="160" y="194"/>
                  <a:pt x="164" y="194"/>
                </a:cubicBezTo>
                <a:cubicBezTo>
                  <a:pt x="169" y="194"/>
                  <a:pt x="173" y="190"/>
                  <a:pt x="173" y="186"/>
                </a:cubicBezTo>
                <a:cubicBezTo>
                  <a:pt x="173" y="181"/>
                  <a:pt x="169" y="177"/>
                  <a:pt x="164" y="177"/>
                </a:cubicBezTo>
                <a:cubicBezTo>
                  <a:pt x="160" y="177"/>
                  <a:pt x="156" y="181"/>
                  <a:pt x="156" y="186"/>
                </a:cubicBezTo>
                <a:close/>
                <a:moveTo>
                  <a:pt x="195" y="186"/>
                </a:moveTo>
                <a:cubicBezTo>
                  <a:pt x="195" y="192"/>
                  <a:pt x="200" y="196"/>
                  <a:pt x="206" y="196"/>
                </a:cubicBezTo>
                <a:cubicBezTo>
                  <a:pt x="211" y="196"/>
                  <a:pt x="215" y="193"/>
                  <a:pt x="216" y="188"/>
                </a:cubicBezTo>
                <a:cubicBezTo>
                  <a:pt x="217" y="193"/>
                  <a:pt x="221" y="196"/>
                  <a:pt x="226" y="196"/>
                </a:cubicBezTo>
                <a:cubicBezTo>
                  <a:pt x="231" y="196"/>
                  <a:pt x="235" y="193"/>
                  <a:pt x="236" y="188"/>
                </a:cubicBezTo>
                <a:cubicBezTo>
                  <a:pt x="238" y="193"/>
                  <a:pt x="242" y="196"/>
                  <a:pt x="247" y="196"/>
                </a:cubicBezTo>
                <a:cubicBezTo>
                  <a:pt x="252" y="196"/>
                  <a:pt x="256" y="193"/>
                  <a:pt x="257" y="188"/>
                </a:cubicBezTo>
                <a:cubicBezTo>
                  <a:pt x="258" y="193"/>
                  <a:pt x="262" y="196"/>
                  <a:pt x="267" y="196"/>
                </a:cubicBezTo>
                <a:cubicBezTo>
                  <a:pt x="272" y="196"/>
                  <a:pt x="276" y="193"/>
                  <a:pt x="278" y="188"/>
                </a:cubicBezTo>
                <a:cubicBezTo>
                  <a:pt x="279" y="193"/>
                  <a:pt x="283" y="196"/>
                  <a:pt x="288" y="196"/>
                </a:cubicBezTo>
                <a:cubicBezTo>
                  <a:pt x="293" y="196"/>
                  <a:pt x="297" y="193"/>
                  <a:pt x="298" y="188"/>
                </a:cubicBezTo>
                <a:cubicBezTo>
                  <a:pt x="299" y="193"/>
                  <a:pt x="303" y="196"/>
                  <a:pt x="308" y="196"/>
                </a:cubicBezTo>
                <a:cubicBezTo>
                  <a:pt x="313" y="196"/>
                  <a:pt x="318" y="193"/>
                  <a:pt x="319" y="188"/>
                </a:cubicBezTo>
                <a:cubicBezTo>
                  <a:pt x="320" y="193"/>
                  <a:pt x="324" y="196"/>
                  <a:pt x="329" y="196"/>
                </a:cubicBezTo>
                <a:cubicBezTo>
                  <a:pt x="334" y="196"/>
                  <a:pt x="338" y="193"/>
                  <a:pt x="339" y="188"/>
                </a:cubicBezTo>
                <a:cubicBezTo>
                  <a:pt x="340" y="193"/>
                  <a:pt x="345" y="196"/>
                  <a:pt x="350" y="196"/>
                </a:cubicBezTo>
                <a:cubicBezTo>
                  <a:pt x="355" y="196"/>
                  <a:pt x="360" y="192"/>
                  <a:pt x="360" y="186"/>
                </a:cubicBezTo>
                <a:cubicBezTo>
                  <a:pt x="360" y="180"/>
                  <a:pt x="355" y="175"/>
                  <a:pt x="350" y="175"/>
                </a:cubicBezTo>
                <a:cubicBezTo>
                  <a:pt x="345" y="175"/>
                  <a:pt x="340" y="179"/>
                  <a:pt x="339" y="183"/>
                </a:cubicBezTo>
                <a:cubicBezTo>
                  <a:pt x="338" y="179"/>
                  <a:pt x="334" y="175"/>
                  <a:pt x="329" y="175"/>
                </a:cubicBezTo>
                <a:cubicBezTo>
                  <a:pt x="324" y="175"/>
                  <a:pt x="320" y="179"/>
                  <a:pt x="319" y="183"/>
                </a:cubicBezTo>
                <a:cubicBezTo>
                  <a:pt x="318" y="179"/>
                  <a:pt x="313" y="175"/>
                  <a:pt x="308" y="175"/>
                </a:cubicBezTo>
                <a:cubicBezTo>
                  <a:pt x="303" y="175"/>
                  <a:pt x="299" y="179"/>
                  <a:pt x="298" y="183"/>
                </a:cubicBezTo>
                <a:cubicBezTo>
                  <a:pt x="297" y="179"/>
                  <a:pt x="293" y="175"/>
                  <a:pt x="288" y="175"/>
                </a:cubicBezTo>
                <a:cubicBezTo>
                  <a:pt x="283" y="175"/>
                  <a:pt x="279" y="179"/>
                  <a:pt x="278" y="183"/>
                </a:cubicBezTo>
                <a:cubicBezTo>
                  <a:pt x="276" y="179"/>
                  <a:pt x="272" y="175"/>
                  <a:pt x="267" y="175"/>
                </a:cubicBezTo>
                <a:cubicBezTo>
                  <a:pt x="262" y="175"/>
                  <a:pt x="258" y="179"/>
                  <a:pt x="257" y="183"/>
                </a:cubicBezTo>
                <a:cubicBezTo>
                  <a:pt x="256" y="179"/>
                  <a:pt x="252" y="175"/>
                  <a:pt x="247" y="175"/>
                </a:cubicBezTo>
                <a:cubicBezTo>
                  <a:pt x="242" y="175"/>
                  <a:pt x="238" y="179"/>
                  <a:pt x="236" y="183"/>
                </a:cubicBezTo>
                <a:cubicBezTo>
                  <a:pt x="235" y="179"/>
                  <a:pt x="231" y="175"/>
                  <a:pt x="226" y="175"/>
                </a:cubicBezTo>
                <a:cubicBezTo>
                  <a:pt x="221" y="175"/>
                  <a:pt x="217" y="179"/>
                  <a:pt x="216" y="183"/>
                </a:cubicBezTo>
                <a:cubicBezTo>
                  <a:pt x="215" y="179"/>
                  <a:pt x="211" y="175"/>
                  <a:pt x="206" y="175"/>
                </a:cubicBezTo>
                <a:cubicBezTo>
                  <a:pt x="200" y="175"/>
                  <a:pt x="195" y="180"/>
                  <a:pt x="195" y="185"/>
                </a:cubicBezTo>
                <a:cubicBezTo>
                  <a:pt x="195" y="180"/>
                  <a:pt x="190" y="176"/>
                  <a:pt x="185" y="176"/>
                </a:cubicBezTo>
                <a:cubicBezTo>
                  <a:pt x="179" y="176"/>
                  <a:pt x="175" y="180"/>
                  <a:pt x="175" y="186"/>
                </a:cubicBezTo>
                <a:cubicBezTo>
                  <a:pt x="175" y="191"/>
                  <a:pt x="179" y="196"/>
                  <a:pt x="185" y="196"/>
                </a:cubicBezTo>
                <a:cubicBezTo>
                  <a:pt x="190" y="196"/>
                  <a:pt x="195" y="191"/>
                  <a:pt x="195" y="186"/>
                </a:cubicBezTo>
                <a:close/>
                <a:moveTo>
                  <a:pt x="379" y="186"/>
                </a:moveTo>
                <a:cubicBezTo>
                  <a:pt x="379" y="181"/>
                  <a:pt x="375" y="176"/>
                  <a:pt x="370" y="176"/>
                </a:cubicBezTo>
                <a:cubicBezTo>
                  <a:pt x="365" y="176"/>
                  <a:pt x="361" y="181"/>
                  <a:pt x="361" y="186"/>
                </a:cubicBezTo>
                <a:cubicBezTo>
                  <a:pt x="361" y="191"/>
                  <a:pt x="365" y="195"/>
                  <a:pt x="370" y="195"/>
                </a:cubicBezTo>
                <a:cubicBezTo>
                  <a:pt x="375" y="195"/>
                  <a:pt x="379" y="191"/>
                  <a:pt x="379" y="186"/>
                </a:cubicBezTo>
                <a:close/>
                <a:moveTo>
                  <a:pt x="383" y="186"/>
                </a:moveTo>
                <a:cubicBezTo>
                  <a:pt x="383" y="190"/>
                  <a:pt x="386" y="193"/>
                  <a:pt x="391" y="193"/>
                </a:cubicBezTo>
                <a:cubicBezTo>
                  <a:pt x="395" y="193"/>
                  <a:pt x="398" y="190"/>
                  <a:pt x="398" y="186"/>
                </a:cubicBezTo>
                <a:cubicBezTo>
                  <a:pt x="398" y="181"/>
                  <a:pt x="395" y="178"/>
                  <a:pt x="391" y="178"/>
                </a:cubicBezTo>
                <a:cubicBezTo>
                  <a:pt x="386" y="178"/>
                  <a:pt x="383" y="181"/>
                  <a:pt x="383" y="186"/>
                </a:cubicBezTo>
                <a:close/>
                <a:moveTo>
                  <a:pt x="411" y="192"/>
                </a:moveTo>
                <a:cubicBezTo>
                  <a:pt x="415" y="192"/>
                  <a:pt x="418" y="189"/>
                  <a:pt x="418" y="186"/>
                </a:cubicBezTo>
                <a:cubicBezTo>
                  <a:pt x="418" y="182"/>
                  <a:pt x="415" y="179"/>
                  <a:pt x="411" y="179"/>
                </a:cubicBezTo>
                <a:cubicBezTo>
                  <a:pt x="408" y="179"/>
                  <a:pt x="405" y="182"/>
                  <a:pt x="405" y="186"/>
                </a:cubicBezTo>
                <a:cubicBezTo>
                  <a:pt x="405" y="189"/>
                  <a:pt x="408" y="192"/>
                  <a:pt x="411" y="192"/>
                </a:cubicBezTo>
                <a:close/>
                <a:moveTo>
                  <a:pt x="432" y="181"/>
                </a:moveTo>
                <a:cubicBezTo>
                  <a:pt x="429" y="181"/>
                  <a:pt x="427" y="183"/>
                  <a:pt x="427" y="186"/>
                </a:cubicBezTo>
                <a:cubicBezTo>
                  <a:pt x="427" y="188"/>
                  <a:pt x="429" y="191"/>
                  <a:pt x="432" y="191"/>
                </a:cubicBezTo>
                <a:cubicBezTo>
                  <a:pt x="435" y="191"/>
                  <a:pt x="437" y="188"/>
                  <a:pt x="437" y="186"/>
                </a:cubicBezTo>
                <a:cubicBezTo>
                  <a:pt x="437" y="183"/>
                  <a:pt x="435" y="181"/>
                  <a:pt x="432" y="181"/>
                </a:cubicBezTo>
                <a:close/>
                <a:moveTo>
                  <a:pt x="452" y="182"/>
                </a:moveTo>
                <a:cubicBezTo>
                  <a:pt x="450" y="182"/>
                  <a:pt x="449" y="184"/>
                  <a:pt x="449" y="186"/>
                </a:cubicBezTo>
                <a:cubicBezTo>
                  <a:pt x="449" y="188"/>
                  <a:pt x="450" y="189"/>
                  <a:pt x="452" y="189"/>
                </a:cubicBezTo>
                <a:cubicBezTo>
                  <a:pt x="455" y="189"/>
                  <a:pt x="456" y="188"/>
                  <a:pt x="456" y="186"/>
                </a:cubicBezTo>
                <a:cubicBezTo>
                  <a:pt x="456" y="184"/>
                  <a:pt x="455" y="182"/>
                  <a:pt x="452" y="182"/>
                </a:cubicBezTo>
                <a:close/>
                <a:moveTo>
                  <a:pt x="473" y="183"/>
                </a:moveTo>
                <a:cubicBezTo>
                  <a:pt x="472" y="183"/>
                  <a:pt x="470" y="184"/>
                  <a:pt x="470" y="186"/>
                </a:cubicBezTo>
                <a:cubicBezTo>
                  <a:pt x="470" y="187"/>
                  <a:pt x="472" y="188"/>
                  <a:pt x="473" y="188"/>
                </a:cubicBezTo>
                <a:cubicBezTo>
                  <a:pt x="474" y="188"/>
                  <a:pt x="476" y="187"/>
                  <a:pt x="476" y="186"/>
                </a:cubicBezTo>
                <a:cubicBezTo>
                  <a:pt x="476" y="184"/>
                  <a:pt x="474" y="183"/>
                  <a:pt x="473" y="183"/>
                </a:cubicBezTo>
                <a:close/>
                <a:moveTo>
                  <a:pt x="494" y="184"/>
                </a:moveTo>
                <a:cubicBezTo>
                  <a:pt x="493" y="184"/>
                  <a:pt x="492" y="185"/>
                  <a:pt x="492" y="186"/>
                </a:cubicBezTo>
                <a:cubicBezTo>
                  <a:pt x="492" y="187"/>
                  <a:pt x="493" y="187"/>
                  <a:pt x="494" y="187"/>
                </a:cubicBezTo>
                <a:cubicBezTo>
                  <a:pt x="495" y="187"/>
                  <a:pt x="495" y="187"/>
                  <a:pt x="495" y="186"/>
                </a:cubicBezTo>
                <a:cubicBezTo>
                  <a:pt x="495" y="185"/>
                  <a:pt x="495" y="184"/>
                  <a:pt x="494" y="184"/>
                </a:cubicBezTo>
                <a:close/>
                <a:moveTo>
                  <a:pt x="514" y="185"/>
                </a:moveTo>
                <a:cubicBezTo>
                  <a:pt x="514" y="185"/>
                  <a:pt x="513" y="185"/>
                  <a:pt x="513" y="186"/>
                </a:cubicBezTo>
                <a:cubicBezTo>
                  <a:pt x="513" y="186"/>
                  <a:pt x="514" y="187"/>
                  <a:pt x="514" y="187"/>
                </a:cubicBezTo>
                <a:cubicBezTo>
                  <a:pt x="515" y="187"/>
                  <a:pt x="515" y="186"/>
                  <a:pt x="515" y="186"/>
                </a:cubicBezTo>
                <a:cubicBezTo>
                  <a:pt x="515" y="185"/>
                  <a:pt x="515" y="185"/>
                  <a:pt x="514" y="185"/>
                </a:cubicBezTo>
                <a:close/>
                <a:moveTo>
                  <a:pt x="535" y="185"/>
                </a:moveTo>
                <a:cubicBezTo>
                  <a:pt x="535" y="185"/>
                  <a:pt x="534" y="186"/>
                  <a:pt x="534" y="186"/>
                </a:cubicBezTo>
                <a:cubicBezTo>
                  <a:pt x="534" y="186"/>
                  <a:pt x="535" y="186"/>
                  <a:pt x="535" y="186"/>
                </a:cubicBezTo>
                <a:cubicBezTo>
                  <a:pt x="535" y="186"/>
                  <a:pt x="535" y="186"/>
                  <a:pt x="535" y="186"/>
                </a:cubicBezTo>
                <a:cubicBezTo>
                  <a:pt x="535" y="186"/>
                  <a:pt x="535" y="185"/>
                  <a:pt x="535" y="185"/>
                </a:cubicBezTo>
                <a:close/>
                <a:moveTo>
                  <a:pt x="555" y="186"/>
                </a:moveTo>
                <a:cubicBezTo>
                  <a:pt x="555" y="186"/>
                  <a:pt x="555" y="186"/>
                  <a:pt x="555" y="186"/>
                </a:cubicBezTo>
                <a:cubicBezTo>
                  <a:pt x="555" y="186"/>
                  <a:pt x="555" y="186"/>
                  <a:pt x="555" y="186"/>
                </a:cubicBezTo>
                <a:cubicBezTo>
                  <a:pt x="555" y="186"/>
                  <a:pt x="555" y="186"/>
                  <a:pt x="555" y="186"/>
                </a:cubicBezTo>
                <a:cubicBezTo>
                  <a:pt x="555" y="186"/>
                  <a:pt x="555" y="186"/>
                  <a:pt x="555" y="186"/>
                </a:cubicBezTo>
                <a:close/>
                <a:moveTo>
                  <a:pt x="10" y="206"/>
                </a:moveTo>
                <a:cubicBezTo>
                  <a:pt x="10" y="206"/>
                  <a:pt x="10" y="207"/>
                  <a:pt x="10" y="207"/>
                </a:cubicBezTo>
                <a:cubicBezTo>
                  <a:pt x="10" y="207"/>
                  <a:pt x="10" y="206"/>
                  <a:pt x="10" y="206"/>
                </a:cubicBezTo>
                <a:cubicBezTo>
                  <a:pt x="10" y="206"/>
                  <a:pt x="10" y="206"/>
                  <a:pt x="10" y="206"/>
                </a:cubicBezTo>
                <a:cubicBezTo>
                  <a:pt x="10" y="206"/>
                  <a:pt x="10" y="206"/>
                  <a:pt x="10" y="206"/>
                </a:cubicBezTo>
                <a:close/>
                <a:moveTo>
                  <a:pt x="31" y="206"/>
                </a:moveTo>
                <a:cubicBezTo>
                  <a:pt x="30" y="206"/>
                  <a:pt x="30" y="206"/>
                  <a:pt x="30" y="206"/>
                </a:cubicBezTo>
                <a:cubicBezTo>
                  <a:pt x="30" y="207"/>
                  <a:pt x="30" y="207"/>
                  <a:pt x="31" y="207"/>
                </a:cubicBezTo>
                <a:cubicBezTo>
                  <a:pt x="31" y="207"/>
                  <a:pt x="31" y="207"/>
                  <a:pt x="31" y="206"/>
                </a:cubicBezTo>
                <a:cubicBezTo>
                  <a:pt x="31" y="206"/>
                  <a:pt x="31" y="206"/>
                  <a:pt x="31" y="206"/>
                </a:cubicBezTo>
                <a:close/>
                <a:moveTo>
                  <a:pt x="51" y="205"/>
                </a:moveTo>
                <a:cubicBezTo>
                  <a:pt x="51" y="205"/>
                  <a:pt x="50" y="206"/>
                  <a:pt x="50" y="206"/>
                </a:cubicBezTo>
                <a:cubicBezTo>
                  <a:pt x="50" y="207"/>
                  <a:pt x="51" y="208"/>
                  <a:pt x="51" y="208"/>
                </a:cubicBezTo>
                <a:cubicBezTo>
                  <a:pt x="52" y="208"/>
                  <a:pt x="53" y="207"/>
                  <a:pt x="53" y="206"/>
                </a:cubicBezTo>
                <a:cubicBezTo>
                  <a:pt x="53" y="206"/>
                  <a:pt x="52" y="205"/>
                  <a:pt x="51" y="205"/>
                </a:cubicBezTo>
                <a:close/>
                <a:moveTo>
                  <a:pt x="72" y="204"/>
                </a:moveTo>
                <a:cubicBezTo>
                  <a:pt x="71" y="204"/>
                  <a:pt x="70" y="205"/>
                  <a:pt x="70" y="206"/>
                </a:cubicBezTo>
                <a:cubicBezTo>
                  <a:pt x="70" y="208"/>
                  <a:pt x="71" y="208"/>
                  <a:pt x="72" y="208"/>
                </a:cubicBezTo>
                <a:cubicBezTo>
                  <a:pt x="73" y="208"/>
                  <a:pt x="74" y="208"/>
                  <a:pt x="74" y="206"/>
                </a:cubicBezTo>
                <a:cubicBezTo>
                  <a:pt x="74" y="205"/>
                  <a:pt x="73" y="204"/>
                  <a:pt x="72" y="204"/>
                </a:cubicBezTo>
                <a:close/>
                <a:moveTo>
                  <a:pt x="92" y="203"/>
                </a:moveTo>
                <a:cubicBezTo>
                  <a:pt x="91" y="203"/>
                  <a:pt x="89" y="205"/>
                  <a:pt x="89" y="206"/>
                </a:cubicBezTo>
                <a:cubicBezTo>
                  <a:pt x="89" y="208"/>
                  <a:pt x="91" y="209"/>
                  <a:pt x="92" y="209"/>
                </a:cubicBezTo>
                <a:cubicBezTo>
                  <a:pt x="94" y="209"/>
                  <a:pt x="96" y="208"/>
                  <a:pt x="96" y="206"/>
                </a:cubicBezTo>
                <a:cubicBezTo>
                  <a:pt x="96" y="205"/>
                  <a:pt x="94" y="203"/>
                  <a:pt x="92" y="203"/>
                </a:cubicBezTo>
                <a:close/>
                <a:moveTo>
                  <a:pt x="113" y="202"/>
                </a:moveTo>
                <a:cubicBezTo>
                  <a:pt x="111" y="202"/>
                  <a:pt x="109" y="204"/>
                  <a:pt x="109" y="206"/>
                </a:cubicBezTo>
                <a:cubicBezTo>
                  <a:pt x="109" y="209"/>
                  <a:pt x="111" y="211"/>
                  <a:pt x="113" y="211"/>
                </a:cubicBezTo>
                <a:cubicBezTo>
                  <a:pt x="115" y="211"/>
                  <a:pt x="117" y="209"/>
                  <a:pt x="117" y="206"/>
                </a:cubicBezTo>
                <a:cubicBezTo>
                  <a:pt x="117" y="204"/>
                  <a:pt x="115" y="202"/>
                  <a:pt x="113" y="202"/>
                </a:cubicBezTo>
                <a:close/>
                <a:moveTo>
                  <a:pt x="128" y="206"/>
                </a:moveTo>
                <a:cubicBezTo>
                  <a:pt x="128" y="209"/>
                  <a:pt x="131" y="212"/>
                  <a:pt x="134" y="212"/>
                </a:cubicBezTo>
                <a:cubicBezTo>
                  <a:pt x="137" y="212"/>
                  <a:pt x="139" y="209"/>
                  <a:pt x="139" y="206"/>
                </a:cubicBezTo>
                <a:cubicBezTo>
                  <a:pt x="139" y="203"/>
                  <a:pt x="137" y="201"/>
                  <a:pt x="134" y="201"/>
                </a:cubicBezTo>
                <a:cubicBezTo>
                  <a:pt x="131" y="201"/>
                  <a:pt x="128" y="203"/>
                  <a:pt x="128" y="206"/>
                </a:cubicBezTo>
                <a:close/>
                <a:moveTo>
                  <a:pt x="161" y="206"/>
                </a:moveTo>
                <a:cubicBezTo>
                  <a:pt x="161" y="202"/>
                  <a:pt x="158" y="199"/>
                  <a:pt x="154" y="199"/>
                </a:cubicBezTo>
                <a:cubicBezTo>
                  <a:pt x="150" y="199"/>
                  <a:pt x="147" y="202"/>
                  <a:pt x="147" y="206"/>
                </a:cubicBezTo>
                <a:cubicBezTo>
                  <a:pt x="147" y="210"/>
                  <a:pt x="150" y="213"/>
                  <a:pt x="154" y="213"/>
                </a:cubicBezTo>
                <a:cubicBezTo>
                  <a:pt x="158" y="213"/>
                  <a:pt x="161" y="210"/>
                  <a:pt x="161" y="206"/>
                </a:cubicBezTo>
                <a:close/>
                <a:moveTo>
                  <a:pt x="166" y="206"/>
                </a:moveTo>
                <a:cubicBezTo>
                  <a:pt x="166" y="211"/>
                  <a:pt x="170" y="215"/>
                  <a:pt x="175" y="215"/>
                </a:cubicBezTo>
                <a:cubicBezTo>
                  <a:pt x="179" y="215"/>
                  <a:pt x="183" y="211"/>
                  <a:pt x="183" y="206"/>
                </a:cubicBezTo>
                <a:cubicBezTo>
                  <a:pt x="183" y="202"/>
                  <a:pt x="179" y="198"/>
                  <a:pt x="175" y="198"/>
                </a:cubicBezTo>
                <a:cubicBezTo>
                  <a:pt x="170" y="198"/>
                  <a:pt x="166" y="202"/>
                  <a:pt x="166" y="206"/>
                </a:cubicBezTo>
                <a:close/>
                <a:moveTo>
                  <a:pt x="370" y="206"/>
                </a:moveTo>
                <a:cubicBezTo>
                  <a:pt x="370" y="200"/>
                  <a:pt x="366" y="196"/>
                  <a:pt x="360" y="196"/>
                </a:cubicBezTo>
                <a:cubicBezTo>
                  <a:pt x="355" y="196"/>
                  <a:pt x="351" y="199"/>
                  <a:pt x="350" y="204"/>
                </a:cubicBezTo>
                <a:cubicBezTo>
                  <a:pt x="348" y="199"/>
                  <a:pt x="344" y="196"/>
                  <a:pt x="339" y="196"/>
                </a:cubicBezTo>
                <a:cubicBezTo>
                  <a:pt x="334" y="196"/>
                  <a:pt x="330" y="199"/>
                  <a:pt x="329" y="204"/>
                </a:cubicBezTo>
                <a:cubicBezTo>
                  <a:pt x="328" y="199"/>
                  <a:pt x="324" y="196"/>
                  <a:pt x="319" y="196"/>
                </a:cubicBezTo>
                <a:cubicBezTo>
                  <a:pt x="314" y="196"/>
                  <a:pt x="310" y="199"/>
                  <a:pt x="308" y="204"/>
                </a:cubicBezTo>
                <a:cubicBezTo>
                  <a:pt x="307" y="199"/>
                  <a:pt x="303" y="196"/>
                  <a:pt x="298" y="196"/>
                </a:cubicBezTo>
                <a:cubicBezTo>
                  <a:pt x="293" y="196"/>
                  <a:pt x="289" y="199"/>
                  <a:pt x="288" y="204"/>
                </a:cubicBezTo>
                <a:cubicBezTo>
                  <a:pt x="287" y="199"/>
                  <a:pt x="283" y="196"/>
                  <a:pt x="278" y="196"/>
                </a:cubicBezTo>
                <a:cubicBezTo>
                  <a:pt x="273" y="196"/>
                  <a:pt x="268" y="199"/>
                  <a:pt x="267" y="204"/>
                </a:cubicBezTo>
                <a:cubicBezTo>
                  <a:pt x="266" y="199"/>
                  <a:pt x="262" y="196"/>
                  <a:pt x="257" y="196"/>
                </a:cubicBezTo>
                <a:cubicBezTo>
                  <a:pt x="252" y="196"/>
                  <a:pt x="248" y="199"/>
                  <a:pt x="247" y="204"/>
                </a:cubicBezTo>
                <a:cubicBezTo>
                  <a:pt x="246" y="199"/>
                  <a:pt x="241" y="196"/>
                  <a:pt x="236" y="196"/>
                </a:cubicBezTo>
                <a:cubicBezTo>
                  <a:pt x="231" y="196"/>
                  <a:pt x="227" y="199"/>
                  <a:pt x="226" y="204"/>
                </a:cubicBezTo>
                <a:cubicBezTo>
                  <a:pt x="225" y="199"/>
                  <a:pt x="221" y="196"/>
                  <a:pt x="216" y="196"/>
                </a:cubicBezTo>
                <a:cubicBezTo>
                  <a:pt x="211" y="196"/>
                  <a:pt x="206" y="200"/>
                  <a:pt x="205" y="204"/>
                </a:cubicBezTo>
                <a:cubicBezTo>
                  <a:pt x="205" y="200"/>
                  <a:pt x="200" y="196"/>
                  <a:pt x="195" y="196"/>
                </a:cubicBezTo>
                <a:cubicBezTo>
                  <a:pt x="190" y="196"/>
                  <a:pt x="185" y="201"/>
                  <a:pt x="185" y="206"/>
                </a:cubicBezTo>
                <a:cubicBezTo>
                  <a:pt x="185" y="212"/>
                  <a:pt x="190" y="217"/>
                  <a:pt x="195" y="217"/>
                </a:cubicBezTo>
                <a:cubicBezTo>
                  <a:pt x="200" y="217"/>
                  <a:pt x="205" y="213"/>
                  <a:pt x="205" y="208"/>
                </a:cubicBezTo>
                <a:cubicBezTo>
                  <a:pt x="206" y="213"/>
                  <a:pt x="211" y="217"/>
                  <a:pt x="216" y="217"/>
                </a:cubicBezTo>
                <a:cubicBezTo>
                  <a:pt x="221" y="217"/>
                  <a:pt x="225" y="213"/>
                  <a:pt x="226" y="209"/>
                </a:cubicBezTo>
                <a:cubicBezTo>
                  <a:pt x="227" y="213"/>
                  <a:pt x="231" y="217"/>
                  <a:pt x="236" y="217"/>
                </a:cubicBezTo>
                <a:cubicBezTo>
                  <a:pt x="241" y="217"/>
                  <a:pt x="246" y="213"/>
                  <a:pt x="247" y="209"/>
                </a:cubicBezTo>
                <a:cubicBezTo>
                  <a:pt x="248" y="213"/>
                  <a:pt x="252" y="217"/>
                  <a:pt x="257" y="217"/>
                </a:cubicBezTo>
                <a:cubicBezTo>
                  <a:pt x="262" y="217"/>
                  <a:pt x="266" y="213"/>
                  <a:pt x="267" y="209"/>
                </a:cubicBezTo>
                <a:cubicBezTo>
                  <a:pt x="268" y="213"/>
                  <a:pt x="273" y="217"/>
                  <a:pt x="278" y="217"/>
                </a:cubicBezTo>
                <a:cubicBezTo>
                  <a:pt x="283" y="217"/>
                  <a:pt x="287" y="213"/>
                  <a:pt x="288" y="209"/>
                </a:cubicBezTo>
                <a:cubicBezTo>
                  <a:pt x="289" y="213"/>
                  <a:pt x="293" y="217"/>
                  <a:pt x="298" y="217"/>
                </a:cubicBezTo>
                <a:cubicBezTo>
                  <a:pt x="303" y="217"/>
                  <a:pt x="307" y="213"/>
                  <a:pt x="308" y="209"/>
                </a:cubicBezTo>
                <a:cubicBezTo>
                  <a:pt x="310" y="213"/>
                  <a:pt x="314" y="217"/>
                  <a:pt x="319" y="217"/>
                </a:cubicBezTo>
                <a:cubicBezTo>
                  <a:pt x="324" y="217"/>
                  <a:pt x="328" y="213"/>
                  <a:pt x="329" y="209"/>
                </a:cubicBezTo>
                <a:cubicBezTo>
                  <a:pt x="330" y="213"/>
                  <a:pt x="334" y="217"/>
                  <a:pt x="339" y="217"/>
                </a:cubicBezTo>
                <a:cubicBezTo>
                  <a:pt x="344" y="217"/>
                  <a:pt x="348" y="213"/>
                  <a:pt x="350" y="209"/>
                </a:cubicBezTo>
                <a:cubicBezTo>
                  <a:pt x="351" y="213"/>
                  <a:pt x="355" y="217"/>
                  <a:pt x="360" y="217"/>
                </a:cubicBezTo>
                <a:cubicBezTo>
                  <a:pt x="366" y="217"/>
                  <a:pt x="370" y="212"/>
                  <a:pt x="370" y="206"/>
                </a:cubicBezTo>
                <a:close/>
                <a:moveTo>
                  <a:pt x="390" y="206"/>
                </a:moveTo>
                <a:cubicBezTo>
                  <a:pt x="390" y="201"/>
                  <a:pt x="386" y="197"/>
                  <a:pt x="380" y="197"/>
                </a:cubicBezTo>
                <a:cubicBezTo>
                  <a:pt x="375" y="197"/>
                  <a:pt x="371" y="201"/>
                  <a:pt x="371" y="206"/>
                </a:cubicBezTo>
                <a:cubicBezTo>
                  <a:pt x="371" y="212"/>
                  <a:pt x="375" y="216"/>
                  <a:pt x="380" y="216"/>
                </a:cubicBezTo>
                <a:cubicBezTo>
                  <a:pt x="386" y="216"/>
                  <a:pt x="390" y="212"/>
                  <a:pt x="390" y="206"/>
                </a:cubicBezTo>
                <a:close/>
                <a:moveTo>
                  <a:pt x="409" y="206"/>
                </a:moveTo>
                <a:cubicBezTo>
                  <a:pt x="409" y="202"/>
                  <a:pt x="405" y="198"/>
                  <a:pt x="401" y="198"/>
                </a:cubicBezTo>
                <a:cubicBezTo>
                  <a:pt x="397" y="198"/>
                  <a:pt x="393" y="202"/>
                  <a:pt x="393" y="206"/>
                </a:cubicBezTo>
                <a:cubicBezTo>
                  <a:pt x="393" y="211"/>
                  <a:pt x="397" y="214"/>
                  <a:pt x="401" y="214"/>
                </a:cubicBezTo>
                <a:cubicBezTo>
                  <a:pt x="405" y="214"/>
                  <a:pt x="409" y="211"/>
                  <a:pt x="409" y="206"/>
                </a:cubicBezTo>
                <a:close/>
                <a:moveTo>
                  <a:pt x="428" y="206"/>
                </a:moveTo>
                <a:cubicBezTo>
                  <a:pt x="428" y="203"/>
                  <a:pt x="425" y="200"/>
                  <a:pt x="422" y="200"/>
                </a:cubicBezTo>
                <a:cubicBezTo>
                  <a:pt x="418" y="200"/>
                  <a:pt x="415" y="203"/>
                  <a:pt x="415" y="206"/>
                </a:cubicBezTo>
                <a:cubicBezTo>
                  <a:pt x="415" y="210"/>
                  <a:pt x="418" y="213"/>
                  <a:pt x="422" y="213"/>
                </a:cubicBezTo>
                <a:cubicBezTo>
                  <a:pt x="425" y="213"/>
                  <a:pt x="428" y="210"/>
                  <a:pt x="428" y="206"/>
                </a:cubicBezTo>
                <a:close/>
                <a:moveTo>
                  <a:pt x="442" y="201"/>
                </a:moveTo>
                <a:cubicBezTo>
                  <a:pt x="439" y="201"/>
                  <a:pt x="437" y="204"/>
                  <a:pt x="437" y="206"/>
                </a:cubicBezTo>
                <a:cubicBezTo>
                  <a:pt x="437" y="209"/>
                  <a:pt x="439" y="211"/>
                  <a:pt x="442" y="211"/>
                </a:cubicBezTo>
                <a:cubicBezTo>
                  <a:pt x="445" y="211"/>
                  <a:pt x="447" y="209"/>
                  <a:pt x="447" y="206"/>
                </a:cubicBezTo>
                <a:cubicBezTo>
                  <a:pt x="447" y="204"/>
                  <a:pt x="445" y="201"/>
                  <a:pt x="442" y="201"/>
                </a:cubicBezTo>
                <a:close/>
                <a:moveTo>
                  <a:pt x="463" y="203"/>
                </a:moveTo>
                <a:cubicBezTo>
                  <a:pt x="461" y="203"/>
                  <a:pt x="459" y="204"/>
                  <a:pt x="459" y="206"/>
                </a:cubicBezTo>
                <a:cubicBezTo>
                  <a:pt x="459" y="208"/>
                  <a:pt x="461" y="210"/>
                  <a:pt x="463" y="210"/>
                </a:cubicBezTo>
                <a:cubicBezTo>
                  <a:pt x="465" y="210"/>
                  <a:pt x="467" y="208"/>
                  <a:pt x="467" y="206"/>
                </a:cubicBezTo>
                <a:cubicBezTo>
                  <a:pt x="467" y="204"/>
                  <a:pt x="465" y="203"/>
                  <a:pt x="463" y="203"/>
                </a:cubicBezTo>
                <a:close/>
                <a:moveTo>
                  <a:pt x="483" y="204"/>
                </a:moveTo>
                <a:cubicBezTo>
                  <a:pt x="482" y="204"/>
                  <a:pt x="481" y="205"/>
                  <a:pt x="481" y="206"/>
                </a:cubicBezTo>
                <a:cubicBezTo>
                  <a:pt x="481" y="208"/>
                  <a:pt x="482" y="209"/>
                  <a:pt x="483" y="209"/>
                </a:cubicBezTo>
                <a:cubicBezTo>
                  <a:pt x="485" y="209"/>
                  <a:pt x="486" y="208"/>
                  <a:pt x="486" y="206"/>
                </a:cubicBezTo>
                <a:cubicBezTo>
                  <a:pt x="486" y="205"/>
                  <a:pt x="485" y="204"/>
                  <a:pt x="483" y="204"/>
                </a:cubicBezTo>
                <a:close/>
                <a:moveTo>
                  <a:pt x="504" y="205"/>
                </a:moveTo>
                <a:cubicBezTo>
                  <a:pt x="503" y="205"/>
                  <a:pt x="502" y="205"/>
                  <a:pt x="502" y="206"/>
                </a:cubicBezTo>
                <a:cubicBezTo>
                  <a:pt x="502" y="207"/>
                  <a:pt x="503" y="208"/>
                  <a:pt x="504" y="208"/>
                </a:cubicBezTo>
                <a:cubicBezTo>
                  <a:pt x="505" y="208"/>
                  <a:pt x="506" y="207"/>
                  <a:pt x="506" y="206"/>
                </a:cubicBezTo>
                <a:cubicBezTo>
                  <a:pt x="506" y="205"/>
                  <a:pt x="505" y="205"/>
                  <a:pt x="504" y="205"/>
                </a:cubicBezTo>
                <a:close/>
                <a:moveTo>
                  <a:pt x="524" y="205"/>
                </a:moveTo>
                <a:cubicBezTo>
                  <a:pt x="524" y="205"/>
                  <a:pt x="523" y="206"/>
                  <a:pt x="523" y="206"/>
                </a:cubicBezTo>
                <a:cubicBezTo>
                  <a:pt x="523" y="207"/>
                  <a:pt x="524" y="207"/>
                  <a:pt x="524" y="207"/>
                </a:cubicBezTo>
                <a:cubicBezTo>
                  <a:pt x="525" y="207"/>
                  <a:pt x="525" y="207"/>
                  <a:pt x="525" y="206"/>
                </a:cubicBezTo>
                <a:cubicBezTo>
                  <a:pt x="525" y="206"/>
                  <a:pt x="525" y="205"/>
                  <a:pt x="524" y="205"/>
                </a:cubicBezTo>
                <a:close/>
                <a:moveTo>
                  <a:pt x="545" y="206"/>
                </a:moveTo>
                <a:cubicBezTo>
                  <a:pt x="545" y="206"/>
                  <a:pt x="545" y="206"/>
                  <a:pt x="545" y="206"/>
                </a:cubicBezTo>
                <a:cubicBezTo>
                  <a:pt x="545" y="207"/>
                  <a:pt x="545" y="207"/>
                  <a:pt x="545" y="207"/>
                </a:cubicBezTo>
                <a:cubicBezTo>
                  <a:pt x="545" y="207"/>
                  <a:pt x="545" y="207"/>
                  <a:pt x="545" y="206"/>
                </a:cubicBezTo>
                <a:cubicBezTo>
                  <a:pt x="545" y="206"/>
                  <a:pt x="545" y="206"/>
                  <a:pt x="545" y="206"/>
                </a:cubicBezTo>
                <a:close/>
                <a:moveTo>
                  <a:pt x="566" y="206"/>
                </a:moveTo>
                <a:cubicBezTo>
                  <a:pt x="566" y="206"/>
                  <a:pt x="566" y="206"/>
                  <a:pt x="566" y="206"/>
                </a:cubicBezTo>
                <a:cubicBezTo>
                  <a:pt x="566" y="206"/>
                  <a:pt x="566" y="206"/>
                  <a:pt x="566" y="206"/>
                </a:cubicBezTo>
                <a:cubicBezTo>
                  <a:pt x="566" y="206"/>
                  <a:pt x="566" y="206"/>
                  <a:pt x="566" y="206"/>
                </a:cubicBezTo>
                <a:cubicBezTo>
                  <a:pt x="566" y="206"/>
                  <a:pt x="566" y="206"/>
                  <a:pt x="566" y="206"/>
                </a:cubicBezTo>
                <a:close/>
                <a:moveTo>
                  <a:pt x="0" y="227"/>
                </a:moveTo>
                <a:cubicBezTo>
                  <a:pt x="0" y="227"/>
                  <a:pt x="0" y="227"/>
                  <a:pt x="0" y="227"/>
                </a:cubicBezTo>
                <a:cubicBezTo>
                  <a:pt x="0" y="227"/>
                  <a:pt x="0" y="227"/>
                  <a:pt x="0" y="227"/>
                </a:cubicBezTo>
                <a:cubicBezTo>
                  <a:pt x="0" y="227"/>
                  <a:pt x="0" y="227"/>
                  <a:pt x="0" y="227"/>
                </a:cubicBezTo>
                <a:cubicBezTo>
                  <a:pt x="0" y="227"/>
                  <a:pt x="0" y="227"/>
                  <a:pt x="0" y="227"/>
                </a:cubicBezTo>
                <a:close/>
                <a:moveTo>
                  <a:pt x="20" y="226"/>
                </a:moveTo>
                <a:cubicBezTo>
                  <a:pt x="20" y="226"/>
                  <a:pt x="20" y="227"/>
                  <a:pt x="20" y="227"/>
                </a:cubicBezTo>
                <a:cubicBezTo>
                  <a:pt x="20" y="227"/>
                  <a:pt x="20" y="228"/>
                  <a:pt x="20" y="228"/>
                </a:cubicBezTo>
                <a:cubicBezTo>
                  <a:pt x="21" y="228"/>
                  <a:pt x="21" y="227"/>
                  <a:pt x="21" y="227"/>
                </a:cubicBezTo>
                <a:cubicBezTo>
                  <a:pt x="21" y="227"/>
                  <a:pt x="21" y="226"/>
                  <a:pt x="20" y="226"/>
                </a:cubicBezTo>
                <a:close/>
                <a:moveTo>
                  <a:pt x="41" y="226"/>
                </a:moveTo>
                <a:cubicBezTo>
                  <a:pt x="40" y="226"/>
                  <a:pt x="40" y="226"/>
                  <a:pt x="40" y="227"/>
                </a:cubicBezTo>
                <a:cubicBezTo>
                  <a:pt x="40" y="228"/>
                  <a:pt x="40" y="228"/>
                  <a:pt x="41" y="228"/>
                </a:cubicBezTo>
                <a:cubicBezTo>
                  <a:pt x="42" y="228"/>
                  <a:pt x="42" y="228"/>
                  <a:pt x="42" y="227"/>
                </a:cubicBezTo>
                <a:cubicBezTo>
                  <a:pt x="42" y="226"/>
                  <a:pt x="42" y="226"/>
                  <a:pt x="41" y="226"/>
                </a:cubicBezTo>
                <a:close/>
                <a:moveTo>
                  <a:pt x="62" y="225"/>
                </a:moveTo>
                <a:cubicBezTo>
                  <a:pt x="60" y="225"/>
                  <a:pt x="60" y="226"/>
                  <a:pt x="60" y="227"/>
                </a:cubicBezTo>
                <a:cubicBezTo>
                  <a:pt x="60" y="228"/>
                  <a:pt x="60" y="229"/>
                  <a:pt x="62" y="229"/>
                </a:cubicBezTo>
                <a:cubicBezTo>
                  <a:pt x="63" y="229"/>
                  <a:pt x="64" y="228"/>
                  <a:pt x="64" y="227"/>
                </a:cubicBezTo>
                <a:cubicBezTo>
                  <a:pt x="64" y="226"/>
                  <a:pt x="63" y="225"/>
                  <a:pt x="62" y="225"/>
                </a:cubicBezTo>
                <a:close/>
                <a:moveTo>
                  <a:pt x="82" y="224"/>
                </a:moveTo>
                <a:cubicBezTo>
                  <a:pt x="80" y="224"/>
                  <a:pt x="79" y="225"/>
                  <a:pt x="79" y="227"/>
                </a:cubicBezTo>
                <a:cubicBezTo>
                  <a:pt x="79" y="229"/>
                  <a:pt x="80" y="230"/>
                  <a:pt x="82" y="230"/>
                </a:cubicBezTo>
                <a:cubicBezTo>
                  <a:pt x="84" y="230"/>
                  <a:pt x="85" y="229"/>
                  <a:pt x="85" y="227"/>
                </a:cubicBezTo>
                <a:cubicBezTo>
                  <a:pt x="85" y="225"/>
                  <a:pt x="84" y="224"/>
                  <a:pt x="82" y="224"/>
                </a:cubicBezTo>
                <a:close/>
                <a:moveTo>
                  <a:pt x="103" y="223"/>
                </a:moveTo>
                <a:cubicBezTo>
                  <a:pt x="100" y="223"/>
                  <a:pt x="99" y="225"/>
                  <a:pt x="99" y="227"/>
                </a:cubicBezTo>
                <a:cubicBezTo>
                  <a:pt x="99" y="229"/>
                  <a:pt x="100" y="231"/>
                  <a:pt x="103" y="231"/>
                </a:cubicBezTo>
                <a:cubicBezTo>
                  <a:pt x="105" y="231"/>
                  <a:pt x="107" y="229"/>
                  <a:pt x="107" y="227"/>
                </a:cubicBezTo>
                <a:cubicBezTo>
                  <a:pt x="107" y="225"/>
                  <a:pt x="105" y="223"/>
                  <a:pt x="103" y="223"/>
                </a:cubicBezTo>
                <a:close/>
                <a:moveTo>
                  <a:pt x="123" y="232"/>
                </a:moveTo>
                <a:cubicBezTo>
                  <a:pt x="126" y="232"/>
                  <a:pt x="129" y="230"/>
                  <a:pt x="129" y="227"/>
                </a:cubicBezTo>
                <a:cubicBezTo>
                  <a:pt x="129" y="224"/>
                  <a:pt x="126" y="221"/>
                  <a:pt x="123" y="221"/>
                </a:cubicBezTo>
                <a:cubicBezTo>
                  <a:pt x="120" y="221"/>
                  <a:pt x="118" y="224"/>
                  <a:pt x="118" y="227"/>
                </a:cubicBezTo>
                <a:cubicBezTo>
                  <a:pt x="118" y="230"/>
                  <a:pt x="120" y="232"/>
                  <a:pt x="123" y="232"/>
                </a:cubicBezTo>
                <a:close/>
                <a:moveTo>
                  <a:pt x="144" y="234"/>
                </a:moveTo>
                <a:cubicBezTo>
                  <a:pt x="148" y="234"/>
                  <a:pt x="151" y="231"/>
                  <a:pt x="151" y="227"/>
                </a:cubicBezTo>
                <a:cubicBezTo>
                  <a:pt x="151" y="223"/>
                  <a:pt x="148" y="220"/>
                  <a:pt x="144" y="220"/>
                </a:cubicBezTo>
                <a:cubicBezTo>
                  <a:pt x="140" y="220"/>
                  <a:pt x="137" y="223"/>
                  <a:pt x="137" y="227"/>
                </a:cubicBezTo>
                <a:cubicBezTo>
                  <a:pt x="137" y="231"/>
                  <a:pt x="140" y="234"/>
                  <a:pt x="144" y="234"/>
                </a:cubicBezTo>
                <a:close/>
                <a:moveTo>
                  <a:pt x="164" y="235"/>
                </a:moveTo>
                <a:cubicBezTo>
                  <a:pt x="169" y="235"/>
                  <a:pt x="173" y="231"/>
                  <a:pt x="173" y="227"/>
                </a:cubicBezTo>
                <a:cubicBezTo>
                  <a:pt x="173" y="222"/>
                  <a:pt x="169" y="219"/>
                  <a:pt x="164" y="219"/>
                </a:cubicBezTo>
                <a:cubicBezTo>
                  <a:pt x="160" y="219"/>
                  <a:pt x="156" y="222"/>
                  <a:pt x="156" y="227"/>
                </a:cubicBezTo>
                <a:cubicBezTo>
                  <a:pt x="156" y="231"/>
                  <a:pt x="160" y="235"/>
                  <a:pt x="164" y="235"/>
                </a:cubicBezTo>
                <a:close/>
                <a:moveTo>
                  <a:pt x="185" y="237"/>
                </a:moveTo>
                <a:cubicBezTo>
                  <a:pt x="190" y="237"/>
                  <a:pt x="195" y="232"/>
                  <a:pt x="195" y="227"/>
                </a:cubicBezTo>
                <a:cubicBezTo>
                  <a:pt x="195" y="221"/>
                  <a:pt x="190" y="217"/>
                  <a:pt x="185" y="217"/>
                </a:cubicBezTo>
                <a:cubicBezTo>
                  <a:pt x="180" y="217"/>
                  <a:pt x="175" y="221"/>
                  <a:pt x="175" y="227"/>
                </a:cubicBezTo>
                <a:cubicBezTo>
                  <a:pt x="175" y="232"/>
                  <a:pt x="180" y="237"/>
                  <a:pt x="185" y="237"/>
                </a:cubicBezTo>
                <a:close/>
                <a:moveTo>
                  <a:pt x="350" y="216"/>
                </a:moveTo>
                <a:cubicBezTo>
                  <a:pt x="345" y="216"/>
                  <a:pt x="340" y="220"/>
                  <a:pt x="339" y="224"/>
                </a:cubicBezTo>
                <a:cubicBezTo>
                  <a:pt x="338" y="220"/>
                  <a:pt x="334" y="216"/>
                  <a:pt x="329" y="216"/>
                </a:cubicBezTo>
                <a:cubicBezTo>
                  <a:pt x="324" y="216"/>
                  <a:pt x="320" y="220"/>
                  <a:pt x="319" y="224"/>
                </a:cubicBezTo>
                <a:cubicBezTo>
                  <a:pt x="318" y="220"/>
                  <a:pt x="313" y="216"/>
                  <a:pt x="308" y="216"/>
                </a:cubicBezTo>
                <a:cubicBezTo>
                  <a:pt x="303" y="216"/>
                  <a:pt x="299" y="220"/>
                  <a:pt x="298" y="224"/>
                </a:cubicBezTo>
                <a:cubicBezTo>
                  <a:pt x="297" y="220"/>
                  <a:pt x="293" y="216"/>
                  <a:pt x="288" y="216"/>
                </a:cubicBezTo>
                <a:cubicBezTo>
                  <a:pt x="283" y="216"/>
                  <a:pt x="279" y="220"/>
                  <a:pt x="278" y="224"/>
                </a:cubicBezTo>
                <a:cubicBezTo>
                  <a:pt x="276" y="220"/>
                  <a:pt x="272" y="216"/>
                  <a:pt x="267" y="216"/>
                </a:cubicBezTo>
                <a:cubicBezTo>
                  <a:pt x="262" y="216"/>
                  <a:pt x="258" y="220"/>
                  <a:pt x="257" y="224"/>
                </a:cubicBezTo>
                <a:cubicBezTo>
                  <a:pt x="256" y="220"/>
                  <a:pt x="252" y="216"/>
                  <a:pt x="247" y="216"/>
                </a:cubicBezTo>
                <a:cubicBezTo>
                  <a:pt x="242" y="216"/>
                  <a:pt x="238" y="220"/>
                  <a:pt x="236" y="224"/>
                </a:cubicBezTo>
                <a:cubicBezTo>
                  <a:pt x="235" y="220"/>
                  <a:pt x="231" y="216"/>
                  <a:pt x="226" y="216"/>
                </a:cubicBezTo>
                <a:cubicBezTo>
                  <a:pt x="221" y="216"/>
                  <a:pt x="217" y="220"/>
                  <a:pt x="216" y="224"/>
                </a:cubicBezTo>
                <a:cubicBezTo>
                  <a:pt x="215" y="220"/>
                  <a:pt x="211" y="216"/>
                  <a:pt x="206" y="216"/>
                </a:cubicBezTo>
                <a:cubicBezTo>
                  <a:pt x="200" y="216"/>
                  <a:pt x="195" y="221"/>
                  <a:pt x="195" y="227"/>
                </a:cubicBezTo>
                <a:cubicBezTo>
                  <a:pt x="195" y="233"/>
                  <a:pt x="200" y="237"/>
                  <a:pt x="206" y="237"/>
                </a:cubicBezTo>
                <a:cubicBezTo>
                  <a:pt x="211" y="237"/>
                  <a:pt x="215" y="234"/>
                  <a:pt x="216" y="229"/>
                </a:cubicBezTo>
                <a:cubicBezTo>
                  <a:pt x="217" y="234"/>
                  <a:pt x="221" y="237"/>
                  <a:pt x="226" y="237"/>
                </a:cubicBezTo>
                <a:cubicBezTo>
                  <a:pt x="231" y="237"/>
                  <a:pt x="235" y="234"/>
                  <a:pt x="236" y="229"/>
                </a:cubicBezTo>
                <a:cubicBezTo>
                  <a:pt x="238" y="234"/>
                  <a:pt x="242" y="237"/>
                  <a:pt x="247" y="237"/>
                </a:cubicBezTo>
                <a:cubicBezTo>
                  <a:pt x="252" y="237"/>
                  <a:pt x="256" y="234"/>
                  <a:pt x="257" y="229"/>
                </a:cubicBezTo>
                <a:cubicBezTo>
                  <a:pt x="258" y="234"/>
                  <a:pt x="262" y="237"/>
                  <a:pt x="267" y="237"/>
                </a:cubicBezTo>
                <a:cubicBezTo>
                  <a:pt x="272" y="237"/>
                  <a:pt x="276" y="234"/>
                  <a:pt x="278" y="229"/>
                </a:cubicBezTo>
                <a:cubicBezTo>
                  <a:pt x="279" y="234"/>
                  <a:pt x="283" y="237"/>
                  <a:pt x="288" y="237"/>
                </a:cubicBezTo>
                <a:cubicBezTo>
                  <a:pt x="293" y="237"/>
                  <a:pt x="297" y="234"/>
                  <a:pt x="298" y="229"/>
                </a:cubicBezTo>
                <a:cubicBezTo>
                  <a:pt x="299" y="234"/>
                  <a:pt x="303" y="237"/>
                  <a:pt x="308" y="237"/>
                </a:cubicBezTo>
                <a:cubicBezTo>
                  <a:pt x="313" y="237"/>
                  <a:pt x="318" y="234"/>
                  <a:pt x="319" y="229"/>
                </a:cubicBezTo>
                <a:cubicBezTo>
                  <a:pt x="320" y="234"/>
                  <a:pt x="324" y="237"/>
                  <a:pt x="329" y="237"/>
                </a:cubicBezTo>
                <a:cubicBezTo>
                  <a:pt x="334" y="237"/>
                  <a:pt x="338" y="234"/>
                  <a:pt x="339" y="229"/>
                </a:cubicBezTo>
                <a:cubicBezTo>
                  <a:pt x="340" y="234"/>
                  <a:pt x="345" y="237"/>
                  <a:pt x="350" y="237"/>
                </a:cubicBezTo>
                <a:cubicBezTo>
                  <a:pt x="355" y="237"/>
                  <a:pt x="360" y="233"/>
                  <a:pt x="360" y="227"/>
                </a:cubicBezTo>
                <a:cubicBezTo>
                  <a:pt x="360" y="221"/>
                  <a:pt x="355" y="216"/>
                  <a:pt x="350" y="216"/>
                </a:cubicBezTo>
                <a:close/>
                <a:moveTo>
                  <a:pt x="370" y="236"/>
                </a:moveTo>
                <a:cubicBezTo>
                  <a:pt x="375" y="236"/>
                  <a:pt x="379" y="232"/>
                  <a:pt x="379" y="227"/>
                </a:cubicBezTo>
                <a:cubicBezTo>
                  <a:pt x="379" y="222"/>
                  <a:pt x="375" y="218"/>
                  <a:pt x="370" y="218"/>
                </a:cubicBezTo>
                <a:cubicBezTo>
                  <a:pt x="365" y="218"/>
                  <a:pt x="361" y="222"/>
                  <a:pt x="361" y="227"/>
                </a:cubicBezTo>
                <a:cubicBezTo>
                  <a:pt x="361" y="232"/>
                  <a:pt x="365" y="236"/>
                  <a:pt x="370" y="236"/>
                </a:cubicBezTo>
                <a:close/>
                <a:moveTo>
                  <a:pt x="398" y="227"/>
                </a:moveTo>
                <a:cubicBezTo>
                  <a:pt x="398" y="223"/>
                  <a:pt x="395" y="219"/>
                  <a:pt x="391" y="219"/>
                </a:cubicBezTo>
                <a:cubicBezTo>
                  <a:pt x="387" y="219"/>
                  <a:pt x="383" y="223"/>
                  <a:pt x="383" y="227"/>
                </a:cubicBezTo>
                <a:cubicBezTo>
                  <a:pt x="383" y="231"/>
                  <a:pt x="387" y="234"/>
                  <a:pt x="391" y="234"/>
                </a:cubicBezTo>
                <a:cubicBezTo>
                  <a:pt x="395" y="234"/>
                  <a:pt x="398" y="231"/>
                  <a:pt x="398" y="227"/>
                </a:cubicBezTo>
                <a:close/>
                <a:moveTo>
                  <a:pt x="411" y="233"/>
                </a:moveTo>
                <a:cubicBezTo>
                  <a:pt x="415" y="233"/>
                  <a:pt x="417" y="230"/>
                  <a:pt x="417" y="227"/>
                </a:cubicBezTo>
                <a:cubicBezTo>
                  <a:pt x="417" y="223"/>
                  <a:pt x="415" y="221"/>
                  <a:pt x="411" y="221"/>
                </a:cubicBezTo>
                <a:cubicBezTo>
                  <a:pt x="408" y="221"/>
                  <a:pt x="405" y="223"/>
                  <a:pt x="405" y="227"/>
                </a:cubicBezTo>
                <a:cubicBezTo>
                  <a:pt x="405" y="230"/>
                  <a:pt x="408" y="233"/>
                  <a:pt x="411" y="233"/>
                </a:cubicBezTo>
                <a:close/>
                <a:moveTo>
                  <a:pt x="432" y="222"/>
                </a:moveTo>
                <a:cubicBezTo>
                  <a:pt x="429" y="222"/>
                  <a:pt x="427" y="224"/>
                  <a:pt x="427" y="227"/>
                </a:cubicBezTo>
                <a:cubicBezTo>
                  <a:pt x="427" y="230"/>
                  <a:pt x="429" y="232"/>
                  <a:pt x="432" y="232"/>
                </a:cubicBezTo>
                <a:cubicBezTo>
                  <a:pt x="435" y="232"/>
                  <a:pt x="437" y="230"/>
                  <a:pt x="437" y="227"/>
                </a:cubicBezTo>
                <a:cubicBezTo>
                  <a:pt x="437" y="224"/>
                  <a:pt x="435" y="222"/>
                  <a:pt x="432" y="222"/>
                </a:cubicBezTo>
                <a:close/>
                <a:moveTo>
                  <a:pt x="452" y="223"/>
                </a:moveTo>
                <a:cubicBezTo>
                  <a:pt x="450" y="223"/>
                  <a:pt x="449" y="225"/>
                  <a:pt x="449" y="227"/>
                </a:cubicBezTo>
                <a:cubicBezTo>
                  <a:pt x="449" y="229"/>
                  <a:pt x="450" y="231"/>
                  <a:pt x="452" y="231"/>
                </a:cubicBezTo>
                <a:cubicBezTo>
                  <a:pt x="454" y="231"/>
                  <a:pt x="456" y="229"/>
                  <a:pt x="456" y="227"/>
                </a:cubicBezTo>
                <a:cubicBezTo>
                  <a:pt x="456" y="225"/>
                  <a:pt x="454" y="223"/>
                  <a:pt x="452" y="223"/>
                </a:cubicBezTo>
                <a:close/>
                <a:moveTo>
                  <a:pt x="473" y="224"/>
                </a:moveTo>
                <a:cubicBezTo>
                  <a:pt x="472" y="224"/>
                  <a:pt x="470" y="225"/>
                  <a:pt x="470" y="227"/>
                </a:cubicBezTo>
                <a:cubicBezTo>
                  <a:pt x="470" y="228"/>
                  <a:pt x="472" y="229"/>
                  <a:pt x="473" y="229"/>
                </a:cubicBezTo>
                <a:cubicBezTo>
                  <a:pt x="474" y="229"/>
                  <a:pt x="476" y="228"/>
                  <a:pt x="476" y="227"/>
                </a:cubicBezTo>
                <a:cubicBezTo>
                  <a:pt x="476" y="225"/>
                  <a:pt x="474" y="224"/>
                  <a:pt x="473" y="224"/>
                </a:cubicBezTo>
                <a:close/>
                <a:moveTo>
                  <a:pt x="494" y="225"/>
                </a:moveTo>
                <a:cubicBezTo>
                  <a:pt x="493" y="225"/>
                  <a:pt x="492" y="226"/>
                  <a:pt x="492" y="227"/>
                </a:cubicBezTo>
                <a:cubicBezTo>
                  <a:pt x="492" y="228"/>
                  <a:pt x="493" y="229"/>
                  <a:pt x="494" y="229"/>
                </a:cubicBezTo>
                <a:cubicBezTo>
                  <a:pt x="495" y="229"/>
                  <a:pt x="495" y="228"/>
                  <a:pt x="495" y="227"/>
                </a:cubicBezTo>
                <a:cubicBezTo>
                  <a:pt x="495" y="226"/>
                  <a:pt x="495" y="225"/>
                  <a:pt x="494" y="225"/>
                </a:cubicBezTo>
                <a:close/>
                <a:moveTo>
                  <a:pt x="514" y="226"/>
                </a:moveTo>
                <a:cubicBezTo>
                  <a:pt x="514" y="226"/>
                  <a:pt x="513" y="226"/>
                  <a:pt x="513" y="227"/>
                </a:cubicBezTo>
                <a:cubicBezTo>
                  <a:pt x="513" y="227"/>
                  <a:pt x="514" y="228"/>
                  <a:pt x="514" y="228"/>
                </a:cubicBezTo>
                <a:cubicBezTo>
                  <a:pt x="515" y="228"/>
                  <a:pt x="515" y="227"/>
                  <a:pt x="515" y="227"/>
                </a:cubicBezTo>
                <a:cubicBezTo>
                  <a:pt x="515" y="226"/>
                  <a:pt x="515" y="226"/>
                  <a:pt x="514" y="226"/>
                </a:cubicBezTo>
                <a:close/>
                <a:moveTo>
                  <a:pt x="535" y="226"/>
                </a:moveTo>
                <a:cubicBezTo>
                  <a:pt x="535" y="226"/>
                  <a:pt x="534" y="227"/>
                  <a:pt x="534" y="227"/>
                </a:cubicBezTo>
                <a:cubicBezTo>
                  <a:pt x="534" y="227"/>
                  <a:pt x="535" y="227"/>
                  <a:pt x="535" y="227"/>
                </a:cubicBezTo>
                <a:cubicBezTo>
                  <a:pt x="535" y="227"/>
                  <a:pt x="535" y="227"/>
                  <a:pt x="535" y="227"/>
                </a:cubicBezTo>
                <a:cubicBezTo>
                  <a:pt x="535" y="227"/>
                  <a:pt x="535" y="226"/>
                  <a:pt x="535" y="226"/>
                </a:cubicBezTo>
                <a:close/>
                <a:moveTo>
                  <a:pt x="555" y="227"/>
                </a:moveTo>
                <a:cubicBezTo>
                  <a:pt x="555" y="227"/>
                  <a:pt x="555" y="227"/>
                  <a:pt x="555" y="227"/>
                </a:cubicBezTo>
                <a:cubicBezTo>
                  <a:pt x="555" y="227"/>
                  <a:pt x="555" y="227"/>
                  <a:pt x="555" y="227"/>
                </a:cubicBezTo>
                <a:cubicBezTo>
                  <a:pt x="555" y="227"/>
                  <a:pt x="555" y="227"/>
                  <a:pt x="555" y="227"/>
                </a:cubicBezTo>
                <a:cubicBezTo>
                  <a:pt x="555" y="227"/>
                  <a:pt x="555" y="227"/>
                  <a:pt x="555" y="227"/>
                </a:cubicBezTo>
                <a:close/>
                <a:moveTo>
                  <a:pt x="10" y="247"/>
                </a:moveTo>
                <a:cubicBezTo>
                  <a:pt x="10" y="248"/>
                  <a:pt x="10" y="248"/>
                  <a:pt x="10" y="248"/>
                </a:cubicBezTo>
                <a:cubicBezTo>
                  <a:pt x="10" y="248"/>
                  <a:pt x="10" y="248"/>
                  <a:pt x="10" y="247"/>
                </a:cubicBezTo>
                <a:cubicBezTo>
                  <a:pt x="10" y="247"/>
                  <a:pt x="10" y="247"/>
                  <a:pt x="10" y="247"/>
                </a:cubicBezTo>
                <a:cubicBezTo>
                  <a:pt x="10" y="247"/>
                  <a:pt x="10" y="247"/>
                  <a:pt x="10" y="247"/>
                </a:cubicBezTo>
                <a:close/>
                <a:moveTo>
                  <a:pt x="31" y="247"/>
                </a:moveTo>
                <a:cubicBezTo>
                  <a:pt x="30" y="247"/>
                  <a:pt x="30" y="247"/>
                  <a:pt x="30" y="247"/>
                </a:cubicBezTo>
                <a:cubicBezTo>
                  <a:pt x="30" y="248"/>
                  <a:pt x="30" y="248"/>
                  <a:pt x="31" y="248"/>
                </a:cubicBezTo>
                <a:cubicBezTo>
                  <a:pt x="31" y="248"/>
                  <a:pt x="31" y="248"/>
                  <a:pt x="31" y="247"/>
                </a:cubicBezTo>
                <a:cubicBezTo>
                  <a:pt x="31" y="247"/>
                  <a:pt x="31" y="247"/>
                  <a:pt x="31" y="247"/>
                </a:cubicBezTo>
                <a:close/>
                <a:moveTo>
                  <a:pt x="51" y="246"/>
                </a:moveTo>
                <a:cubicBezTo>
                  <a:pt x="51" y="246"/>
                  <a:pt x="50" y="247"/>
                  <a:pt x="50" y="247"/>
                </a:cubicBezTo>
                <a:cubicBezTo>
                  <a:pt x="50" y="248"/>
                  <a:pt x="51" y="249"/>
                  <a:pt x="51" y="249"/>
                </a:cubicBezTo>
                <a:cubicBezTo>
                  <a:pt x="52" y="249"/>
                  <a:pt x="52" y="248"/>
                  <a:pt x="52" y="247"/>
                </a:cubicBezTo>
                <a:cubicBezTo>
                  <a:pt x="52" y="247"/>
                  <a:pt x="52" y="246"/>
                  <a:pt x="51" y="246"/>
                </a:cubicBezTo>
                <a:close/>
                <a:moveTo>
                  <a:pt x="72" y="246"/>
                </a:moveTo>
                <a:cubicBezTo>
                  <a:pt x="71" y="246"/>
                  <a:pt x="70" y="246"/>
                  <a:pt x="70" y="247"/>
                </a:cubicBezTo>
                <a:cubicBezTo>
                  <a:pt x="70" y="248"/>
                  <a:pt x="71" y="249"/>
                  <a:pt x="72" y="249"/>
                </a:cubicBezTo>
                <a:cubicBezTo>
                  <a:pt x="73" y="249"/>
                  <a:pt x="74" y="248"/>
                  <a:pt x="74" y="247"/>
                </a:cubicBezTo>
                <a:cubicBezTo>
                  <a:pt x="74" y="246"/>
                  <a:pt x="73" y="246"/>
                  <a:pt x="72" y="246"/>
                </a:cubicBezTo>
                <a:close/>
                <a:moveTo>
                  <a:pt x="92" y="245"/>
                </a:moveTo>
                <a:cubicBezTo>
                  <a:pt x="91" y="245"/>
                  <a:pt x="90" y="246"/>
                  <a:pt x="90" y="247"/>
                </a:cubicBezTo>
                <a:cubicBezTo>
                  <a:pt x="90" y="249"/>
                  <a:pt x="91" y="250"/>
                  <a:pt x="92" y="250"/>
                </a:cubicBezTo>
                <a:cubicBezTo>
                  <a:pt x="94" y="250"/>
                  <a:pt x="95" y="249"/>
                  <a:pt x="95" y="247"/>
                </a:cubicBezTo>
                <a:cubicBezTo>
                  <a:pt x="95" y="246"/>
                  <a:pt x="94" y="245"/>
                  <a:pt x="92" y="245"/>
                </a:cubicBezTo>
                <a:close/>
                <a:moveTo>
                  <a:pt x="113" y="244"/>
                </a:moveTo>
                <a:cubicBezTo>
                  <a:pt x="111" y="244"/>
                  <a:pt x="109" y="245"/>
                  <a:pt x="109" y="247"/>
                </a:cubicBezTo>
                <a:cubicBezTo>
                  <a:pt x="109" y="250"/>
                  <a:pt x="111" y="251"/>
                  <a:pt x="113" y="251"/>
                </a:cubicBezTo>
                <a:cubicBezTo>
                  <a:pt x="115" y="251"/>
                  <a:pt x="117" y="250"/>
                  <a:pt x="117" y="247"/>
                </a:cubicBezTo>
                <a:cubicBezTo>
                  <a:pt x="117" y="245"/>
                  <a:pt x="115" y="244"/>
                  <a:pt x="113" y="244"/>
                </a:cubicBezTo>
                <a:close/>
                <a:moveTo>
                  <a:pt x="134" y="243"/>
                </a:moveTo>
                <a:cubicBezTo>
                  <a:pt x="131" y="243"/>
                  <a:pt x="129" y="245"/>
                  <a:pt x="129" y="247"/>
                </a:cubicBezTo>
                <a:cubicBezTo>
                  <a:pt x="129" y="250"/>
                  <a:pt x="131" y="252"/>
                  <a:pt x="134" y="252"/>
                </a:cubicBezTo>
                <a:cubicBezTo>
                  <a:pt x="136" y="252"/>
                  <a:pt x="139" y="250"/>
                  <a:pt x="139" y="247"/>
                </a:cubicBezTo>
                <a:cubicBezTo>
                  <a:pt x="139" y="245"/>
                  <a:pt x="136" y="243"/>
                  <a:pt x="134" y="243"/>
                </a:cubicBezTo>
                <a:close/>
                <a:moveTo>
                  <a:pt x="160" y="247"/>
                </a:moveTo>
                <a:cubicBezTo>
                  <a:pt x="160" y="244"/>
                  <a:pt x="158" y="241"/>
                  <a:pt x="154" y="241"/>
                </a:cubicBezTo>
                <a:cubicBezTo>
                  <a:pt x="151" y="241"/>
                  <a:pt x="148" y="244"/>
                  <a:pt x="148" y="247"/>
                </a:cubicBezTo>
                <a:cubicBezTo>
                  <a:pt x="148" y="251"/>
                  <a:pt x="151" y="254"/>
                  <a:pt x="154" y="254"/>
                </a:cubicBezTo>
                <a:cubicBezTo>
                  <a:pt x="158" y="254"/>
                  <a:pt x="160" y="251"/>
                  <a:pt x="160" y="247"/>
                </a:cubicBezTo>
                <a:close/>
                <a:moveTo>
                  <a:pt x="175" y="255"/>
                </a:moveTo>
                <a:cubicBezTo>
                  <a:pt x="179" y="255"/>
                  <a:pt x="182" y="252"/>
                  <a:pt x="182" y="247"/>
                </a:cubicBezTo>
                <a:cubicBezTo>
                  <a:pt x="182" y="243"/>
                  <a:pt x="179" y="240"/>
                  <a:pt x="175" y="240"/>
                </a:cubicBezTo>
                <a:cubicBezTo>
                  <a:pt x="171" y="240"/>
                  <a:pt x="167" y="243"/>
                  <a:pt x="167" y="247"/>
                </a:cubicBezTo>
                <a:cubicBezTo>
                  <a:pt x="167" y="252"/>
                  <a:pt x="171" y="255"/>
                  <a:pt x="175" y="255"/>
                </a:cubicBezTo>
                <a:close/>
                <a:moveTo>
                  <a:pt x="204" y="247"/>
                </a:moveTo>
                <a:cubicBezTo>
                  <a:pt x="204" y="243"/>
                  <a:pt x="200" y="239"/>
                  <a:pt x="195" y="239"/>
                </a:cubicBezTo>
                <a:cubicBezTo>
                  <a:pt x="190" y="239"/>
                  <a:pt x="186" y="243"/>
                  <a:pt x="186" y="247"/>
                </a:cubicBezTo>
                <a:cubicBezTo>
                  <a:pt x="186" y="252"/>
                  <a:pt x="190" y="256"/>
                  <a:pt x="195" y="256"/>
                </a:cubicBezTo>
                <a:cubicBezTo>
                  <a:pt x="200" y="256"/>
                  <a:pt x="204" y="252"/>
                  <a:pt x="204" y="247"/>
                </a:cubicBezTo>
                <a:close/>
                <a:moveTo>
                  <a:pt x="350" y="247"/>
                </a:moveTo>
                <a:cubicBezTo>
                  <a:pt x="350" y="242"/>
                  <a:pt x="345" y="237"/>
                  <a:pt x="339" y="237"/>
                </a:cubicBezTo>
                <a:cubicBezTo>
                  <a:pt x="334" y="237"/>
                  <a:pt x="330" y="240"/>
                  <a:pt x="329" y="245"/>
                </a:cubicBezTo>
                <a:cubicBezTo>
                  <a:pt x="328" y="240"/>
                  <a:pt x="324" y="237"/>
                  <a:pt x="319" y="237"/>
                </a:cubicBezTo>
                <a:cubicBezTo>
                  <a:pt x="314" y="237"/>
                  <a:pt x="310" y="240"/>
                  <a:pt x="308" y="245"/>
                </a:cubicBezTo>
                <a:cubicBezTo>
                  <a:pt x="307" y="240"/>
                  <a:pt x="303" y="237"/>
                  <a:pt x="298" y="237"/>
                </a:cubicBezTo>
                <a:cubicBezTo>
                  <a:pt x="293" y="237"/>
                  <a:pt x="289" y="240"/>
                  <a:pt x="288" y="245"/>
                </a:cubicBezTo>
                <a:cubicBezTo>
                  <a:pt x="287" y="240"/>
                  <a:pt x="283" y="237"/>
                  <a:pt x="278" y="237"/>
                </a:cubicBezTo>
                <a:cubicBezTo>
                  <a:pt x="273" y="237"/>
                  <a:pt x="268" y="240"/>
                  <a:pt x="267" y="245"/>
                </a:cubicBezTo>
                <a:cubicBezTo>
                  <a:pt x="266" y="240"/>
                  <a:pt x="262" y="237"/>
                  <a:pt x="257" y="237"/>
                </a:cubicBezTo>
                <a:cubicBezTo>
                  <a:pt x="252" y="237"/>
                  <a:pt x="248" y="240"/>
                  <a:pt x="247" y="245"/>
                </a:cubicBezTo>
                <a:cubicBezTo>
                  <a:pt x="246" y="240"/>
                  <a:pt x="241" y="237"/>
                  <a:pt x="236" y="237"/>
                </a:cubicBezTo>
                <a:cubicBezTo>
                  <a:pt x="231" y="237"/>
                  <a:pt x="227" y="241"/>
                  <a:pt x="226" y="246"/>
                </a:cubicBezTo>
                <a:cubicBezTo>
                  <a:pt x="225" y="241"/>
                  <a:pt x="221" y="237"/>
                  <a:pt x="216" y="237"/>
                </a:cubicBezTo>
                <a:cubicBezTo>
                  <a:pt x="210" y="237"/>
                  <a:pt x="206" y="242"/>
                  <a:pt x="206" y="247"/>
                </a:cubicBezTo>
                <a:cubicBezTo>
                  <a:pt x="206" y="253"/>
                  <a:pt x="210" y="258"/>
                  <a:pt x="216" y="258"/>
                </a:cubicBezTo>
                <a:cubicBezTo>
                  <a:pt x="221" y="258"/>
                  <a:pt x="225" y="254"/>
                  <a:pt x="226" y="249"/>
                </a:cubicBezTo>
                <a:cubicBezTo>
                  <a:pt x="227" y="254"/>
                  <a:pt x="231" y="258"/>
                  <a:pt x="236" y="258"/>
                </a:cubicBezTo>
                <a:cubicBezTo>
                  <a:pt x="241" y="258"/>
                  <a:pt x="246" y="255"/>
                  <a:pt x="247" y="250"/>
                </a:cubicBezTo>
                <a:cubicBezTo>
                  <a:pt x="248" y="255"/>
                  <a:pt x="252" y="258"/>
                  <a:pt x="257" y="258"/>
                </a:cubicBezTo>
                <a:cubicBezTo>
                  <a:pt x="262" y="258"/>
                  <a:pt x="266" y="255"/>
                  <a:pt x="267" y="250"/>
                </a:cubicBezTo>
                <a:cubicBezTo>
                  <a:pt x="268" y="255"/>
                  <a:pt x="273" y="258"/>
                  <a:pt x="278" y="258"/>
                </a:cubicBezTo>
                <a:cubicBezTo>
                  <a:pt x="283" y="258"/>
                  <a:pt x="287" y="255"/>
                  <a:pt x="288" y="250"/>
                </a:cubicBezTo>
                <a:cubicBezTo>
                  <a:pt x="289" y="255"/>
                  <a:pt x="293" y="258"/>
                  <a:pt x="298" y="258"/>
                </a:cubicBezTo>
                <a:cubicBezTo>
                  <a:pt x="303" y="258"/>
                  <a:pt x="307" y="255"/>
                  <a:pt x="308" y="250"/>
                </a:cubicBezTo>
                <a:cubicBezTo>
                  <a:pt x="310" y="255"/>
                  <a:pt x="314" y="258"/>
                  <a:pt x="319" y="258"/>
                </a:cubicBezTo>
                <a:cubicBezTo>
                  <a:pt x="324" y="258"/>
                  <a:pt x="328" y="255"/>
                  <a:pt x="329" y="250"/>
                </a:cubicBezTo>
                <a:cubicBezTo>
                  <a:pt x="330" y="255"/>
                  <a:pt x="334" y="258"/>
                  <a:pt x="339" y="258"/>
                </a:cubicBezTo>
                <a:cubicBezTo>
                  <a:pt x="345" y="258"/>
                  <a:pt x="350" y="253"/>
                  <a:pt x="350" y="247"/>
                </a:cubicBezTo>
                <a:close/>
                <a:moveTo>
                  <a:pt x="370" y="247"/>
                </a:moveTo>
                <a:cubicBezTo>
                  <a:pt x="370" y="242"/>
                  <a:pt x="365" y="238"/>
                  <a:pt x="360" y="238"/>
                </a:cubicBezTo>
                <a:cubicBezTo>
                  <a:pt x="355" y="238"/>
                  <a:pt x="350" y="242"/>
                  <a:pt x="350" y="247"/>
                </a:cubicBezTo>
                <a:cubicBezTo>
                  <a:pt x="350" y="253"/>
                  <a:pt x="355" y="257"/>
                  <a:pt x="360" y="257"/>
                </a:cubicBezTo>
                <a:cubicBezTo>
                  <a:pt x="365" y="257"/>
                  <a:pt x="370" y="253"/>
                  <a:pt x="370" y="247"/>
                </a:cubicBezTo>
                <a:close/>
                <a:moveTo>
                  <a:pt x="389" y="247"/>
                </a:moveTo>
                <a:cubicBezTo>
                  <a:pt x="389" y="243"/>
                  <a:pt x="385" y="239"/>
                  <a:pt x="380" y="239"/>
                </a:cubicBezTo>
                <a:cubicBezTo>
                  <a:pt x="376" y="239"/>
                  <a:pt x="372" y="243"/>
                  <a:pt x="372" y="247"/>
                </a:cubicBezTo>
                <a:cubicBezTo>
                  <a:pt x="372" y="252"/>
                  <a:pt x="376" y="256"/>
                  <a:pt x="380" y="256"/>
                </a:cubicBezTo>
                <a:cubicBezTo>
                  <a:pt x="385" y="256"/>
                  <a:pt x="389" y="252"/>
                  <a:pt x="389" y="247"/>
                </a:cubicBezTo>
                <a:close/>
                <a:moveTo>
                  <a:pt x="401" y="241"/>
                </a:moveTo>
                <a:cubicBezTo>
                  <a:pt x="397" y="241"/>
                  <a:pt x="394" y="244"/>
                  <a:pt x="394" y="247"/>
                </a:cubicBezTo>
                <a:cubicBezTo>
                  <a:pt x="394" y="251"/>
                  <a:pt x="397" y="254"/>
                  <a:pt x="401" y="254"/>
                </a:cubicBezTo>
                <a:cubicBezTo>
                  <a:pt x="405" y="254"/>
                  <a:pt x="408" y="251"/>
                  <a:pt x="408" y="247"/>
                </a:cubicBezTo>
                <a:cubicBezTo>
                  <a:pt x="408" y="244"/>
                  <a:pt x="405" y="241"/>
                  <a:pt x="401" y="241"/>
                </a:cubicBezTo>
                <a:close/>
                <a:moveTo>
                  <a:pt x="422" y="242"/>
                </a:moveTo>
                <a:cubicBezTo>
                  <a:pt x="419" y="242"/>
                  <a:pt x="416" y="244"/>
                  <a:pt x="416" y="247"/>
                </a:cubicBezTo>
                <a:cubicBezTo>
                  <a:pt x="416" y="251"/>
                  <a:pt x="419" y="253"/>
                  <a:pt x="422" y="253"/>
                </a:cubicBezTo>
                <a:cubicBezTo>
                  <a:pt x="425" y="253"/>
                  <a:pt x="427" y="251"/>
                  <a:pt x="427" y="247"/>
                </a:cubicBezTo>
                <a:cubicBezTo>
                  <a:pt x="427" y="244"/>
                  <a:pt x="425" y="242"/>
                  <a:pt x="422" y="242"/>
                </a:cubicBezTo>
                <a:close/>
                <a:moveTo>
                  <a:pt x="442" y="243"/>
                </a:moveTo>
                <a:cubicBezTo>
                  <a:pt x="440" y="243"/>
                  <a:pt x="438" y="245"/>
                  <a:pt x="438" y="247"/>
                </a:cubicBezTo>
                <a:cubicBezTo>
                  <a:pt x="438" y="250"/>
                  <a:pt x="440" y="252"/>
                  <a:pt x="442" y="252"/>
                </a:cubicBezTo>
                <a:cubicBezTo>
                  <a:pt x="445" y="252"/>
                  <a:pt x="447" y="250"/>
                  <a:pt x="447" y="247"/>
                </a:cubicBezTo>
                <a:cubicBezTo>
                  <a:pt x="447" y="245"/>
                  <a:pt x="445" y="243"/>
                  <a:pt x="442" y="243"/>
                </a:cubicBezTo>
                <a:close/>
                <a:moveTo>
                  <a:pt x="463" y="244"/>
                </a:moveTo>
                <a:cubicBezTo>
                  <a:pt x="461" y="244"/>
                  <a:pt x="459" y="246"/>
                  <a:pt x="459" y="247"/>
                </a:cubicBezTo>
                <a:cubicBezTo>
                  <a:pt x="459" y="249"/>
                  <a:pt x="461" y="251"/>
                  <a:pt x="463" y="251"/>
                </a:cubicBezTo>
                <a:cubicBezTo>
                  <a:pt x="465" y="251"/>
                  <a:pt x="466" y="249"/>
                  <a:pt x="466" y="247"/>
                </a:cubicBezTo>
                <a:cubicBezTo>
                  <a:pt x="466" y="246"/>
                  <a:pt x="465" y="244"/>
                  <a:pt x="463" y="244"/>
                </a:cubicBezTo>
                <a:close/>
                <a:moveTo>
                  <a:pt x="483" y="245"/>
                </a:moveTo>
                <a:cubicBezTo>
                  <a:pt x="482" y="245"/>
                  <a:pt x="481" y="246"/>
                  <a:pt x="481" y="247"/>
                </a:cubicBezTo>
                <a:cubicBezTo>
                  <a:pt x="481" y="249"/>
                  <a:pt x="482" y="250"/>
                  <a:pt x="483" y="250"/>
                </a:cubicBezTo>
                <a:cubicBezTo>
                  <a:pt x="485" y="250"/>
                  <a:pt x="486" y="249"/>
                  <a:pt x="486" y="247"/>
                </a:cubicBezTo>
                <a:cubicBezTo>
                  <a:pt x="486" y="246"/>
                  <a:pt x="485" y="245"/>
                  <a:pt x="483" y="245"/>
                </a:cubicBezTo>
                <a:close/>
                <a:moveTo>
                  <a:pt x="504" y="246"/>
                </a:moveTo>
                <a:cubicBezTo>
                  <a:pt x="503" y="246"/>
                  <a:pt x="502" y="247"/>
                  <a:pt x="502" y="247"/>
                </a:cubicBezTo>
                <a:cubicBezTo>
                  <a:pt x="502" y="248"/>
                  <a:pt x="503" y="249"/>
                  <a:pt x="504" y="249"/>
                </a:cubicBezTo>
                <a:cubicBezTo>
                  <a:pt x="505" y="249"/>
                  <a:pt x="505" y="248"/>
                  <a:pt x="505" y="247"/>
                </a:cubicBezTo>
                <a:cubicBezTo>
                  <a:pt x="505" y="247"/>
                  <a:pt x="505" y="246"/>
                  <a:pt x="504" y="246"/>
                </a:cubicBezTo>
                <a:close/>
                <a:moveTo>
                  <a:pt x="524" y="247"/>
                </a:moveTo>
                <a:cubicBezTo>
                  <a:pt x="524" y="247"/>
                  <a:pt x="524" y="247"/>
                  <a:pt x="524" y="247"/>
                </a:cubicBezTo>
                <a:cubicBezTo>
                  <a:pt x="524" y="248"/>
                  <a:pt x="524" y="248"/>
                  <a:pt x="524" y="248"/>
                </a:cubicBezTo>
                <a:cubicBezTo>
                  <a:pt x="525" y="248"/>
                  <a:pt x="525" y="248"/>
                  <a:pt x="525" y="247"/>
                </a:cubicBezTo>
                <a:cubicBezTo>
                  <a:pt x="525" y="247"/>
                  <a:pt x="525" y="247"/>
                  <a:pt x="524" y="247"/>
                </a:cubicBezTo>
                <a:close/>
                <a:moveTo>
                  <a:pt x="545" y="247"/>
                </a:moveTo>
                <a:cubicBezTo>
                  <a:pt x="545" y="248"/>
                  <a:pt x="545" y="248"/>
                  <a:pt x="545" y="248"/>
                </a:cubicBezTo>
                <a:cubicBezTo>
                  <a:pt x="545" y="248"/>
                  <a:pt x="545" y="248"/>
                  <a:pt x="545" y="247"/>
                </a:cubicBezTo>
                <a:cubicBezTo>
                  <a:pt x="545" y="247"/>
                  <a:pt x="545" y="247"/>
                  <a:pt x="545" y="247"/>
                </a:cubicBezTo>
                <a:cubicBezTo>
                  <a:pt x="545" y="247"/>
                  <a:pt x="545" y="247"/>
                  <a:pt x="545" y="247"/>
                </a:cubicBezTo>
                <a:close/>
                <a:moveTo>
                  <a:pt x="0" y="268"/>
                </a:moveTo>
                <a:cubicBezTo>
                  <a:pt x="0" y="268"/>
                  <a:pt x="0" y="268"/>
                  <a:pt x="0" y="268"/>
                </a:cubicBezTo>
                <a:cubicBezTo>
                  <a:pt x="0" y="268"/>
                  <a:pt x="0" y="268"/>
                  <a:pt x="0" y="268"/>
                </a:cubicBezTo>
                <a:cubicBezTo>
                  <a:pt x="0" y="268"/>
                  <a:pt x="0" y="268"/>
                  <a:pt x="0" y="268"/>
                </a:cubicBezTo>
                <a:cubicBezTo>
                  <a:pt x="0" y="268"/>
                  <a:pt x="0" y="268"/>
                  <a:pt x="0" y="268"/>
                </a:cubicBezTo>
                <a:close/>
                <a:moveTo>
                  <a:pt x="20" y="268"/>
                </a:moveTo>
                <a:cubicBezTo>
                  <a:pt x="20" y="268"/>
                  <a:pt x="20" y="268"/>
                  <a:pt x="20" y="268"/>
                </a:cubicBezTo>
                <a:cubicBezTo>
                  <a:pt x="20" y="268"/>
                  <a:pt x="20" y="268"/>
                  <a:pt x="20" y="268"/>
                </a:cubicBezTo>
                <a:cubicBezTo>
                  <a:pt x="21" y="268"/>
                  <a:pt x="21" y="268"/>
                  <a:pt x="21" y="268"/>
                </a:cubicBezTo>
                <a:cubicBezTo>
                  <a:pt x="21" y="268"/>
                  <a:pt x="21" y="268"/>
                  <a:pt x="20" y="268"/>
                </a:cubicBezTo>
                <a:close/>
                <a:moveTo>
                  <a:pt x="41" y="267"/>
                </a:moveTo>
                <a:cubicBezTo>
                  <a:pt x="41" y="267"/>
                  <a:pt x="40" y="268"/>
                  <a:pt x="40" y="268"/>
                </a:cubicBezTo>
                <a:cubicBezTo>
                  <a:pt x="40" y="268"/>
                  <a:pt x="41" y="269"/>
                  <a:pt x="41" y="269"/>
                </a:cubicBezTo>
                <a:cubicBezTo>
                  <a:pt x="41" y="269"/>
                  <a:pt x="42" y="268"/>
                  <a:pt x="42" y="268"/>
                </a:cubicBezTo>
                <a:cubicBezTo>
                  <a:pt x="42" y="268"/>
                  <a:pt x="41" y="267"/>
                  <a:pt x="41" y="267"/>
                </a:cubicBezTo>
                <a:close/>
                <a:moveTo>
                  <a:pt x="62" y="267"/>
                </a:moveTo>
                <a:cubicBezTo>
                  <a:pt x="61" y="267"/>
                  <a:pt x="60" y="267"/>
                  <a:pt x="60" y="268"/>
                </a:cubicBezTo>
                <a:cubicBezTo>
                  <a:pt x="60" y="269"/>
                  <a:pt x="61" y="270"/>
                  <a:pt x="62" y="270"/>
                </a:cubicBezTo>
                <a:cubicBezTo>
                  <a:pt x="62" y="270"/>
                  <a:pt x="63" y="269"/>
                  <a:pt x="63" y="268"/>
                </a:cubicBezTo>
                <a:cubicBezTo>
                  <a:pt x="63" y="267"/>
                  <a:pt x="62" y="267"/>
                  <a:pt x="62" y="267"/>
                </a:cubicBezTo>
                <a:close/>
                <a:moveTo>
                  <a:pt x="82" y="266"/>
                </a:moveTo>
                <a:cubicBezTo>
                  <a:pt x="81" y="266"/>
                  <a:pt x="80" y="267"/>
                  <a:pt x="80" y="268"/>
                </a:cubicBezTo>
                <a:cubicBezTo>
                  <a:pt x="80" y="269"/>
                  <a:pt x="81" y="270"/>
                  <a:pt x="82" y="270"/>
                </a:cubicBezTo>
                <a:cubicBezTo>
                  <a:pt x="83" y="270"/>
                  <a:pt x="84" y="269"/>
                  <a:pt x="84" y="268"/>
                </a:cubicBezTo>
                <a:cubicBezTo>
                  <a:pt x="84" y="267"/>
                  <a:pt x="83" y="266"/>
                  <a:pt x="82" y="266"/>
                </a:cubicBezTo>
                <a:close/>
                <a:moveTo>
                  <a:pt x="103" y="265"/>
                </a:moveTo>
                <a:cubicBezTo>
                  <a:pt x="101" y="265"/>
                  <a:pt x="100" y="266"/>
                  <a:pt x="100" y="268"/>
                </a:cubicBezTo>
                <a:cubicBezTo>
                  <a:pt x="100" y="270"/>
                  <a:pt x="101" y="271"/>
                  <a:pt x="103" y="271"/>
                </a:cubicBezTo>
                <a:cubicBezTo>
                  <a:pt x="105" y="271"/>
                  <a:pt x="106" y="270"/>
                  <a:pt x="106" y="268"/>
                </a:cubicBezTo>
                <a:cubicBezTo>
                  <a:pt x="106" y="266"/>
                  <a:pt x="105" y="265"/>
                  <a:pt x="103" y="265"/>
                </a:cubicBezTo>
                <a:close/>
                <a:moveTo>
                  <a:pt x="123" y="264"/>
                </a:moveTo>
                <a:cubicBezTo>
                  <a:pt x="121" y="264"/>
                  <a:pt x="119" y="266"/>
                  <a:pt x="119" y="268"/>
                </a:cubicBezTo>
                <a:cubicBezTo>
                  <a:pt x="119" y="270"/>
                  <a:pt x="121" y="272"/>
                  <a:pt x="123" y="272"/>
                </a:cubicBezTo>
                <a:cubicBezTo>
                  <a:pt x="126" y="272"/>
                  <a:pt x="128" y="270"/>
                  <a:pt x="128" y="268"/>
                </a:cubicBezTo>
                <a:cubicBezTo>
                  <a:pt x="128" y="266"/>
                  <a:pt x="126" y="264"/>
                  <a:pt x="123" y="264"/>
                </a:cubicBezTo>
                <a:close/>
                <a:moveTo>
                  <a:pt x="144" y="263"/>
                </a:moveTo>
                <a:cubicBezTo>
                  <a:pt x="141" y="263"/>
                  <a:pt x="139" y="265"/>
                  <a:pt x="139" y="268"/>
                </a:cubicBezTo>
                <a:cubicBezTo>
                  <a:pt x="139" y="271"/>
                  <a:pt x="141" y="273"/>
                  <a:pt x="144" y="273"/>
                </a:cubicBezTo>
                <a:cubicBezTo>
                  <a:pt x="147" y="273"/>
                  <a:pt x="149" y="271"/>
                  <a:pt x="149" y="268"/>
                </a:cubicBezTo>
                <a:cubicBezTo>
                  <a:pt x="149" y="265"/>
                  <a:pt x="147" y="263"/>
                  <a:pt x="144" y="263"/>
                </a:cubicBezTo>
                <a:close/>
                <a:moveTo>
                  <a:pt x="164" y="262"/>
                </a:moveTo>
                <a:cubicBezTo>
                  <a:pt x="161" y="262"/>
                  <a:pt x="158" y="264"/>
                  <a:pt x="158" y="268"/>
                </a:cubicBezTo>
                <a:cubicBezTo>
                  <a:pt x="158" y="272"/>
                  <a:pt x="161" y="274"/>
                  <a:pt x="164" y="274"/>
                </a:cubicBezTo>
                <a:cubicBezTo>
                  <a:pt x="168" y="274"/>
                  <a:pt x="171" y="272"/>
                  <a:pt x="171" y="268"/>
                </a:cubicBezTo>
                <a:cubicBezTo>
                  <a:pt x="171" y="264"/>
                  <a:pt x="168" y="262"/>
                  <a:pt x="164" y="262"/>
                </a:cubicBezTo>
                <a:close/>
                <a:moveTo>
                  <a:pt x="185" y="276"/>
                </a:moveTo>
                <a:cubicBezTo>
                  <a:pt x="189" y="276"/>
                  <a:pt x="193" y="272"/>
                  <a:pt x="193" y="268"/>
                </a:cubicBezTo>
                <a:cubicBezTo>
                  <a:pt x="193" y="264"/>
                  <a:pt x="189" y="260"/>
                  <a:pt x="185" y="260"/>
                </a:cubicBezTo>
                <a:cubicBezTo>
                  <a:pt x="181" y="260"/>
                  <a:pt x="177" y="264"/>
                  <a:pt x="177" y="268"/>
                </a:cubicBezTo>
                <a:cubicBezTo>
                  <a:pt x="177" y="272"/>
                  <a:pt x="181" y="276"/>
                  <a:pt x="185" y="276"/>
                </a:cubicBezTo>
                <a:close/>
                <a:moveTo>
                  <a:pt x="206" y="277"/>
                </a:moveTo>
                <a:cubicBezTo>
                  <a:pt x="210" y="277"/>
                  <a:pt x="214" y="273"/>
                  <a:pt x="214" y="268"/>
                </a:cubicBezTo>
                <a:cubicBezTo>
                  <a:pt x="214" y="263"/>
                  <a:pt x="210" y="259"/>
                  <a:pt x="206" y="259"/>
                </a:cubicBezTo>
                <a:cubicBezTo>
                  <a:pt x="201" y="259"/>
                  <a:pt x="197" y="263"/>
                  <a:pt x="197" y="268"/>
                </a:cubicBezTo>
                <a:cubicBezTo>
                  <a:pt x="197" y="273"/>
                  <a:pt x="201" y="277"/>
                  <a:pt x="206" y="277"/>
                </a:cubicBezTo>
                <a:close/>
                <a:moveTo>
                  <a:pt x="236" y="268"/>
                </a:moveTo>
                <a:cubicBezTo>
                  <a:pt x="236" y="263"/>
                  <a:pt x="231" y="258"/>
                  <a:pt x="226" y="258"/>
                </a:cubicBezTo>
                <a:cubicBezTo>
                  <a:pt x="221" y="258"/>
                  <a:pt x="217" y="263"/>
                  <a:pt x="217" y="268"/>
                </a:cubicBezTo>
                <a:cubicBezTo>
                  <a:pt x="217" y="273"/>
                  <a:pt x="221" y="278"/>
                  <a:pt x="226" y="278"/>
                </a:cubicBezTo>
                <a:cubicBezTo>
                  <a:pt x="231" y="278"/>
                  <a:pt x="236" y="273"/>
                  <a:pt x="236" y="268"/>
                </a:cubicBezTo>
                <a:close/>
                <a:moveTo>
                  <a:pt x="298" y="268"/>
                </a:moveTo>
                <a:cubicBezTo>
                  <a:pt x="298" y="262"/>
                  <a:pt x="294" y="258"/>
                  <a:pt x="288" y="258"/>
                </a:cubicBezTo>
                <a:cubicBezTo>
                  <a:pt x="283" y="258"/>
                  <a:pt x="279" y="261"/>
                  <a:pt x="278" y="266"/>
                </a:cubicBezTo>
                <a:cubicBezTo>
                  <a:pt x="277" y="261"/>
                  <a:pt x="272" y="257"/>
                  <a:pt x="267" y="257"/>
                </a:cubicBezTo>
                <a:cubicBezTo>
                  <a:pt x="262" y="257"/>
                  <a:pt x="258" y="261"/>
                  <a:pt x="257" y="266"/>
                </a:cubicBezTo>
                <a:cubicBezTo>
                  <a:pt x="256" y="262"/>
                  <a:pt x="252" y="258"/>
                  <a:pt x="247" y="258"/>
                </a:cubicBezTo>
                <a:cubicBezTo>
                  <a:pt x="241" y="258"/>
                  <a:pt x="236" y="262"/>
                  <a:pt x="236" y="268"/>
                </a:cubicBezTo>
                <a:cubicBezTo>
                  <a:pt x="236" y="274"/>
                  <a:pt x="241" y="278"/>
                  <a:pt x="247" y="278"/>
                </a:cubicBezTo>
                <a:cubicBezTo>
                  <a:pt x="252" y="278"/>
                  <a:pt x="256" y="275"/>
                  <a:pt x="257" y="270"/>
                </a:cubicBezTo>
                <a:cubicBezTo>
                  <a:pt x="258" y="275"/>
                  <a:pt x="262" y="279"/>
                  <a:pt x="267" y="279"/>
                </a:cubicBezTo>
                <a:cubicBezTo>
                  <a:pt x="272" y="279"/>
                  <a:pt x="277" y="275"/>
                  <a:pt x="278" y="270"/>
                </a:cubicBezTo>
                <a:cubicBezTo>
                  <a:pt x="279" y="275"/>
                  <a:pt x="283" y="279"/>
                  <a:pt x="288" y="279"/>
                </a:cubicBezTo>
                <a:cubicBezTo>
                  <a:pt x="294" y="279"/>
                  <a:pt x="298" y="274"/>
                  <a:pt x="298" y="268"/>
                </a:cubicBezTo>
                <a:close/>
                <a:moveTo>
                  <a:pt x="318" y="268"/>
                </a:moveTo>
                <a:cubicBezTo>
                  <a:pt x="318" y="263"/>
                  <a:pt x="314" y="258"/>
                  <a:pt x="308" y="258"/>
                </a:cubicBezTo>
                <a:cubicBezTo>
                  <a:pt x="303" y="258"/>
                  <a:pt x="298" y="263"/>
                  <a:pt x="298" y="268"/>
                </a:cubicBezTo>
                <a:cubicBezTo>
                  <a:pt x="298" y="274"/>
                  <a:pt x="303" y="278"/>
                  <a:pt x="308" y="278"/>
                </a:cubicBezTo>
                <a:cubicBezTo>
                  <a:pt x="314" y="278"/>
                  <a:pt x="318" y="274"/>
                  <a:pt x="318" y="268"/>
                </a:cubicBezTo>
                <a:close/>
                <a:moveTo>
                  <a:pt x="338" y="268"/>
                </a:moveTo>
                <a:cubicBezTo>
                  <a:pt x="338" y="263"/>
                  <a:pt x="334" y="259"/>
                  <a:pt x="329" y="259"/>
                </a:cubicBezTo>
                <a:cubicBezTo>
                  <a:pt x="324" y="259"/>
                  <a:pt x="320" y="263"/>
                  <a:pt x="320" y="268"/>
                </a:cubicBezTo>
                <a:cubicBezTo>
                  <a:pt x="320" y="273"/>
                  <a:pt x="324" y="277"/>
                  <a:pt x="329" y="277"/>
                </a:cubicBezTo>
                <a:cubicBezTo>
                  <a:pt x="334" y="277"/>
                  <a:pt x="338" y="273"/>
                  <a:pt x="338" y="268"/>
                </a:cubicBezTo>
                <a:close/>
                <a:moveTo>
                  <a:pt x="350" y="276"/>
                </a:moveTo>
                <a:cubicBezTo>
                  <a:pt x="354" y="276"/>
                  <a:pt x="358" y="273"/>
                  <a:pt x="358" y="268"/>
                </a:cubicBezTo>
                <a:cubicBezTo>
                  <a:pt x="358" y="264"/>
                  <a:pt x="354" y="260"/>
                  <a:pt x="350" y="260"/>
                </a:cubicBezTo>
                <a:cubicBezTo>
                  <a:pt x="345" y="260"/>
                  <a:pt x="341" y="264"/>
                  <a:pt x="341" y="268"/>
                </a:cubicBezTo>
                <a:cubicBezTo>
                  <a:pt x="341" y="273"/>
                  <a:pt x="345" y="276"/>
                  <a:pt x="350" y="276"/>
                </a:cubicBezTo>
                <a:close/>
                <a:moveTo>
                  <a:pt x="370" y="275"/>
                </a:moveTo>
                <a:cubicBezTo>
                  <a:pt x="374" y="275"/>
                  <a:pt x="377" y="272"/>
                  <a:pt x="377" y="268"/>
                </a:cubicBezTo>
                <a:cubicBezTo>
                  <a:pt x="377" y="264"/>
                  <a:pt x="374" y="261"/>
                  <a:pt x="370" y="261"/>
                </a:cubicBezTo>
                <a:cubicBezTo>
                  <a:pt x="366" y="261"/>
                  <a:pt x="363" y="264"/>
                  <a:pt x="363" y="268"/>
                </a:cubicBezTo>
                <a:cubicBezTo>
                  <a:pt x="363" y="272"/>
                  <a:pt x="366" y="275"/>
                  <a:pt x="370" y="275"/>
                </a:cubicBezTo>
                <a:close/>
                <a:moveTo>
                  <a:pt x="391" y="262"/>
                </a:moveTo>
                <a:cubicBezTo>
                  <a:pt x="387" y="262"/>
                  <a:pt x="385" y="265"/>
                  <a:pt x="385" y="268"/>
                </a:cubicBezTo>
                <a:cubicBezTo>
                  <a:pt x="385" y="271"/>
                  <a:pt x="387" y="274"/>
                  <a:pt x="391" y="274"/>
                </a:cubicBezTo>
                <a:cubicBezTo>
                  <a:pt x="394" y="274"/>
                  <a:pt x="397" y="271"/>
                  <a:pt x="397" y="268"/>
                </a:cubicBezTo>
                <a:cubicBezTo>
                  <a:pt x="397" y="265"/>
                  <a:pt x="394" y="262"/>
                  <a:pt x="391" y="262"/>
                </a:cubicBezTo>
                <a:close/>
                <a:moveTo>
                  <a:pt x="411" y="263"/>
                </a:moveTo>
                <a:cubicBezTo>
                  <a:pt x="409" y="263"/>
                  <a:pt x="407" y="265"/>
                  <a:pt x="407" y="268"/>
                </a:cubicBezTo>
                <a:cubicBezTo>
                  <a:pt x="407" y="271"/>
                  <a:pt x="409" y="273"/>
                  <a:pt x="411" y="273"/>
                </a:cubicBezTo>
                <a:cubicBezTo>
                  <a:pt x="414" y="273"/>
                  <a:pt x="416" y="271"/>
                  <a:pt x="416" y="268"/>
                </a:cubicBezTo>
                <a:cubicBezTo>
                  <a:pt x="416" y="265"/>
                  <a:pt x="414" y="263"/>
                  <a:pt x="411" y="263"/>
                </a:cubicBezTo>
                <a:close/>
                <a:moveTo>
                  <a:pt x="432" y="264"/>
                </a:moveTo>
                <a:cubicBezTo>
                  <a:pt x="430" y="264"/>
                  <a:pt x="428" y="266"/>
                  <a:pt x="428" y="268"/>
                </a:cubicBezTo>
                <a:cubicBezTo>
                  <a:pt x="428" y="270"/>
                  <a:pt x="430" y="272"/>
                  <a:pt x="432" y="272"/>
                </a:cubicBezTo>
                <a:cubicBezTo>
                  <a:pt x="434" y="272"/>
                  <a:pt x="436" y="270"/>
                  <a:pt x="436" y="268"/>
                </a:cubicBezTo>
                <a:cubicBezTo>
                  <a:pt x="436" y="266"/>
                  <a:pt x="434" y="264"/>
                  <a:pt x="432" y="264"/>
                </a:cubicBezTo>
                <a:close/>
                <a:moveTo>
                  <a:pt x="452" y="265"/>
                </a:moveTo>
                <a:cubicBezTo>
                  <a:pt x="451" y="265"/>
                  <a:pt x="450" y="267"/>
                  <a:pt x="450" y="268"/>
                </a:cubicBezTo>
                <a:cubicBezTo>
                  <a:pt x="450" y="270"/>
                  <a:pt x="451" y="271"/>
                  <a:pt x="452" y="271"/>
                </a:cubicBezTo>
                <a:cubicBezTo>
                  <a:pt x="454" y="271"/>
                  <a:pt x="455" y="270"/>
                  <a:pt x="455" y="268"/>
                </a:cubicBezTo>
                <a:cubicBezTo>
                  <a:pt x="455" y="267"/>
                  <a:pt x="454" y="265"/>
                  <a:pt x="452" y="265"/>
                </a:cubicBezTo>
                <a:close/>
                <a:moveTo>
                  <a:pt x="473" y="266"/>
                </a:moveTo>
                <a:cubicBezTo>
                  <a:pt x="472" y="266"/>
                  <a:pt x="471" y="267"/>
                  <a:pt x="471" y="268"/>
                </a:cubicBezTo>
                <a:cubicBezTo>
                  <a:pt x="471" y="269"/>
                  <a:pt x="472" y="270"/>
                  <a:pt x="473" y="270"/>
                </a:cubicBezTo>
                <a:cubicBezTo>
                  <a:pt x="474" y="270"/>
                  <a:pt x="475" y="269"/>
                  <a:pt x="475" y="268"/>
                </a:cubicBezTo>
                <a:cubicBezTo>
                  <a:pt x="475" y="267"/>
                  <a:pt x="474" y="266"/>
                  <a:pt x="473" y="266"/>
                </a:cubicBezTo>
                <a:close/>
                <a:moveTo>
                  <a:pt x="494" y="267"/>
                </a:moveTo>
                <a:cubicBezTo>
                  <a:pt x="493" y="267"/>
                  <a:pt x="492" y="267"/>
                  <a:pt x="492" y="268"/>
                </a:cubicBezTo>
                <a:cubicBezTo>
                  <a:pt x="492" y="269"/>
                  <a:pt x="493" y="269"/>
                  <a:pt x="494" y="269"/>
                </a:cubicBezTo>
                <a:cubicBezTo>
                  <a:pt x="494" y="269"/>
                  <a:pt x="495" y="269"/>
                  <a:pt x="495" y="268"/>
                </a:cubicBezTo>
                <a:cubicBezTo>
                  <a:pt x="495" y="267"/>
                  <a:pt x="494" y="267"/>
                  <a:pt x="494" y="267"/>
                </a:cubicBezTo>
                <a:close/>
                <a:moveTo>
                  <a:pt x="514" y="267"/>
                </a:moveTo>
                <a:cubicBezTo>
                  <a:pt x="514" y="267"/>
                  <a:pt x="514" y="268"/>
                  <a:pt x="514" y="268"/>
                </a:cubicBezTo>
                <a:cubicBezTo>
                  <a:pt x="514" y="268"/>
                  <a:pt x="514" y="269"/>
                  <a:pt x="514" y="269"/>
                </a:cubicBezTo>
                <a:cubicBezTo>
                  <a:pt x="514" y="269"/>
                  <a:pt x="515" y="268"/>
                  <a:pt x="515" y="268"/>
                </a:cubicBezTo>
                <a:cubicBezTo>
                  <a:pt x="515" y="268"/>
                  <a:pt x="514" y="267"/>
                  <a:pt x="514" y="267"/>
                </a:cubicBezTo>
                <a:close/>
                <a:moveTo>
                  <a:pt x="535" y="268"/>
                </a:moveTo>
                <a:cubicBezTo>
                  <a:pt x="535" y="268"/>
                  <a:pt x="535" y="268"/>
                  <a:pt x="535" y="268"/>
                </a:cubicBezTo>
                <a:cubicBezTo>
                  <a:pt x="535" y="268"/>
                  <a:pt x="535" y="268"/>
                  <a:pt x="535" y="268"/>
                </a:cubicBezTo>
                <a:cubicBezTo>
                  <a:pt x="535" y="268"/>
                  <a:pt x="535" y="268"/>
                  <a:pt x="535" y="268"/>
                </a:cubicBezTo>
                <a:cubicBezTo>
                  <a:pt x="535" y="268"/>
                  <a:pt x="535" y="268"/>
                  <a:pt x="535" y="268"/>
                </a:cubicBezTo>
                <a:close/>
                <a:moveTo>
                  <a:pt x="31" y="289"/>
                </a:moveTo>
                <a:cubicBezTo>
                  <a:pt x="31" y="289"/>
                  <a:pt x="31" y="289"/>
                  <a:pt x="31" y="289"/>
                </a:cubicBezTo>
                <a:cubicBezTo>
                  <a:pt x="31" y="289"/>
                  <a:pt x="31" y="289"/>
                  <a:pt x="31" y="289"/>
                </a:cubicBezTo>
                <a:cubicBezTo>
                  <a:pt x="31" y="289"/>
                  <a:pt x="31" y="288"/>
                  <a:pt x="31" y="288"/>
                </a:cubicBezTo>
                <a:cubicBezTo>
                  <a:pt x="31" y="288"/>
                  <a:pt x="31" y="289"/>
                  <a:pt x="31" y="289"/>
                </a:cubicBezTo>
                <a:close/>
                <a:moveTo>
                  <a:pt x="51" y="288"/>
                </a:moveTo>
                <a:cubicBezTo>
                  <a:pt x="51" y="288"/>
                  <a:pt x="51" y="288"/>
                  <a:pt x="51" y="289"/>
                </a:cubicBezTo>
                <a:cubicBezTo>
                  <a:pt x="51" y="289"/>
                  <a:pt x="51" y="289"/>
                  <a:pt x="51" y="289"/>
                </a:cubicBezTo>
                <a:cubicBezTo>
                  <a:pt x="52" y="289"/>
                  <a:pt x="52" y="289"/>
                  <a:pt x="52" y="289"/>
                </a:cubicBezTo>
                <a:cubicBezTo>
                  <a:pt x="52" y="288"/>
                  <a:pt x="52" y="288"/>
                  <a:pt x="51" y="288"/>
                </a:cubicBezTo>
                <a:close/>
                <a:moveTo>
                  <a:pt x="72" y="288"/>
                </a:moveTo>
                <a:cubicBezTo>
                  <a:pt x="71" y="288"/>
                  <a:pt x="71" y="288"/>
                  <a:pt x="71" y="289"/>
                </a:cubicBezTo>
                <a:cubicBezTo>
                  <a:pt x="71" y="289"/>
                  <a:pt x="71" y="290"/>
                  <a:pt x="72" y="290"/>
                </a:cubicBezTo>
                <a:cubicBezTo>
                  <a:pt x="72" y="290"/>
                  <a:pt x="73" y="289"/>
                  <a:pt x="73" y="289"/>
                </a:cubicBezTo>
                <a:cubicBezTo>
                  <a:pt x="73" y="288"/>
                  <a:pt x="72" y="288"/>
                  <a:pt x="72" y="288"/>
                </a:cubicBezTo>
                <a:close/>
                <a:moveTo>
                  <a:pt x="92" y="287"/>
                </a:moveTo>
                <a:cubicBezTo>
                  <a:pt x="91" y="287"/>
                  <a:pt x="91" y="288"/>
                  <a:pt x="91" y="289"/>
                </a:cubicBezTo>
                <a:cubicBezTo>
                  <a:pt x="91" y="290"/>
                  <a:pt x="91" y="290"/>
                  <a:pt x="92" y="290"/>
                </a:cubicBezTo>
                <a:cubicBezTo>
                  <a:pt x="93" y="290"/>
                  <a:pt x="94" y="290"/>
                  <a:pt x="94" y="289"/>
                </a:cubicBezTo>
                <a:cubicBezTo>
                  <a:pt x="94" y="288"/>
                  <a:pt x="93" y="287"/>
                  <a:pt x="92" y="287"/>
                </a:cubicBezTo>
                <a:close/>
                <a:moveTo>
                  <a:pt x="113" y="286"/>
                </a:moveTo>
                <a:cubicBezTo>
                  <a:pt x="112" y="286"/>
                  <a:pt x="111" y="287"/>
                  <a:pt x="111" y="289"/>
                </a:cubicBezTo>
                <a:cubicBezTo>
                  <a:pt x="111" y="290"/>
                  <a:pt x="112" y="291"/>
                  <a:pt x="113" y="291"/>
                </a:cubicBezTo>
                <a:cubicBezTo>
                  <a:pt x="114" y="291"/>
                  <a:pt x="116" y="290"/>
                  <a:pt x="116" y="289"/>
                </a:cubicBezTo>
                <a:cubicBezTo>
                  <a:pt x="116" y="287"/>
                  <a:pt x="114" y="286"/>
                  <a:pt x="113" y="286"/>
                </a:cubicBezTo>
                <a:close/>
                <a:moveTo>
                  <a:pt x="134" y="285"/>
                </a:moveTo>
                <a:cubicBezTo>
                  <a:pt x="132" y="285"/>
                  <a:pt x="130" y="287"/>
                  <a:pt x="130" y="289"/>
                </a:cubicBezTo>
                <a:cubicBezTo>
                  <a:pt x="130" y="290"/>
                  <a:pt x="132" y="292"/>
                  <a:pt x="134" y="292"/>
                </a:cubicBezTo>
                <a:cubicBezTo>
                  <a:pt x="135" y="292"/>
                  <a:pt x="137" y="290"/>
                  <a:pt x="137" y="289"/>
                </a:cubicBezTo>
                <a:cubicBezTo>
                  <a:pt x="137" y="287"/>
                  <a:pt x="135" y="285"/>
                  <a:pt x="134" y="285"/>
                </a:cubicBezTo>
                <a:close/>
                <a:moveTo>
                  <a:pt x="154" y="284"/>
                </a:moveTo>
                <a:cubicBezTo>
                  <a:pt x="152" y="284"/>
                  <a:pt x="150" y="286"/>
                  <a:pt x="150" y="289"/>
                </a:cubicBezTo>
                <a:cubicBezTo>
                  <a:pt x="150" y="291"/>
                  <a:pt x="152" y="293"/>
                  <a:pt x="154" y="293"/>
                </a:cubicBezTo>
                <a:cubicBezTo>
                  <a:pt x="157" y="293"/>
                  <a:pt x="158" y="291"/>
                  <a:pt x="158" y="289"/>
                </a:cubicBezTo>
                <a:cubicBezTo>
                  <a:pt x="158" y="286"/>
                  <a:pt x="157" y="284"/>
                  <a:pt x="154" y="284"/>
                </a:cubicBezTo>
                <a:close/>
                <a:moveTo>
                  <a:pt x="175" y="283"/>
                </a:moveTo>
                <a:cubicBezTo>
                  <a:pt x="172" y="283"/>
                  <a:pt x="170" y="286"/>
                  <a:pt x="170" y="289"/>
                </a:cubicBezTo>
                <a:cubicBezTo>
                  <a:pt x="170" y="291"/>
                  <a:pt x="172" y="294"/>
                  <a:pt x="175" y="294"/>
                </a:cubicBezTo>
                <a:cubicBezTo>
                  <a:pt x="178" y="294"/>
                  <a:pt x="180" y="291"/>
                  <a:pt x="180" y="289"/>
                </a:cubicBezTo>
                <a:cubicBezTo>
                  <a:pt x="180" y="286"/>
                  <a:pt x="178" y="283"/>
                  <a:pt x="175" y="283"/>
                </a:cubicBezTo>
                <a:close/>
                <a:moveTo>
                  <a:pt x="195" y="282"/>
                </a:moveTo>
                <a:cubicBezTo>
                  <a:pt x="192" y="282"/>
                  <a:pt x="189" y="285"/>
                  <a:pt x="189" y="289"/>
                </a:cubicBezTo>
                <a:cubicBezTo>
                  <a:pt x="189" y="292"/>
                  <a:pt x="192" y="295"/>
                  <a:pt x="195" y="295"/>
                </a:cubicBezTo>
                <a:cubicBezTo>
                  <a:pt x="199" y="295"/>
                  <a:pt x="201" y="292"/>
                  <a:pt x="201" y="289"/>
                </a:cubicBezTo>
                <a:cubicBezTo>
                  <a:pt x="201" y="285"/>
                  <a:pt x="199" y="282"/>
                  <a:pt x="195" y="282"/>
                </a:cubicBezTo>
                <a:close/>
                <a:moveTo>
                  <a:pt x="223" y="289"/>
                </a:moveTo>
                <a:cubicBezTo>
                  <a:pt x="223" y="285"/>
                  <a:pt x="220" y="282"/>
                  <a:pt x="216" y="282"/>
                </a:cubicBezTo>
                <a:cubicBezTo>
                  <a:pt x="212" y="282"/>
                  <a:pt x="209" y="285"/>
                  <a:pt x="209" y="289"/>
                </a:cubicBezTo>
                <a:cubicBezTo>
                  <a:pt x="209" y="292"/>
                  <a:pt x="212" y="296"/>
                  <a:pt x="216" y="296"/>
                </a:cubicBezTo>
                <a:cubicBezTo>
                  <a:pt x="220" y="296"/>
                  <a:pt x="223" y="292"/>
                  <a:pt x="223" y="289"/>
                </a:cubicBezTo>
                <a:close/>
                <a:moveTo>
                  <a:pt x="236" y="296"/>
                </a:moveTo>
                <a:cubicBezTo>
                  <a:pt x="241" y="296"/>
                  <a:pt x="244" y="293"/>
                  <a:pt x="244" y="289"/>
                </a:cubicBezTo>
                <a:cubicBezTo>
                  <a:pt x="244" y="284"/>
                  <a:pt x="241" y="281"/>
                  <a:pt x="236" y="281"/>
                </a:cubicBezTo>
                <a:cubicBezTo>
                  <a:pt x="232" y="281"/>
                  <a:pt x="229" y="284"/>
                  <a:pt x="229" y="289"/>
                </a:cubicBezTo>
                <a:cubicBezTo>
                  <a:pt x="229" y="293"/>
                  <a:pt x="232" y="296"/>
                  <a:pt x="236" y="296"/>
                </a:cubicBezTo>
                <a:close/>
                <a:moveTo>
                  <a:pt x="249" y="289"/>
                </a:moveTo>
                <a:cubicBezTo>
                  <a:pt x="249" y="293"/>
                  <a:pt x="253" y="297"/>
                  <a:pt x="257" y="297"/>
                </a:cubicBezTo>
                <a:cubicBezTo>
                  <a:pt x="262" y="297"/>
                  <a:pt x="265" y="293"/>
                  <a:pt x="265" y="289"/>
                </a:cubicBezTo>
                <a:cubicBezTo>
                  <a:pt x="265" y="284"/>
                  <a:pt x="262" y="280"/>
                  <a:pt x="257" y="280"/>
                </a:cubicBezTo>
                <a:cubicBezTo>
                  <a:pt x="253" y="280"/>
                  <a:pt x="249" y="284"/>
                  <a:pt x="249" y="289"/>
                </a:cubicBezTo>
                <a:close/>
                <a:moveTo>
                  <a:pt x="269" y="289"/>
                </a:moveTo>
                <a:cubicBezTo>
                  <a:pt x="269" y="293"/>
                  <a:pt x="273" y="297"/>
                  <a:pt x="278" y="297"/>
                </a:cubicBezTo>
                <a:cubicBezTo>
                  <a:pt x="282" y="297"/>
                  <a:pt x="286" y="293"/>
                  <a:pt x="286" y="289"/>
                </a:cubicBezTo>
                <a:cubicBezTo>
                  <a:pt x="286" y="284"/>
                  <a:pt x="282" y="280"/>
                  <a:pt x="278" y="280"/>
                </a:cubicBezTo>
                <a:cubicBezTo>
                  <a:pt x="273" y="280"/>
                  <a:pt x="269" y="284"/>
                  <a:pt x="269" y="289"/>
                </a:cubicBezTo>
                <a:close/>
                <a:moveTo>
                  <a:pt x="298" y="297"/>
                </a:moveTo>
                <a:cubicBezTo>
                  <a:pt x="303" y="297"/>
                  <a:pt x="306" y="293"/>
                  <a:pt x="306" y="289"/>
                </a:cubicBezTo>
                <a:cubicBezTo>
                  <a:pt x="306" y="284"/>
                  <a:pt x="303" y="280"/>
                  <a:pt x="298" y="280"/>
                </a:cubicBezTo>
                <a:cubicBezTo>
                  <a:pt x="294" y="280"/>
                  <a:pt x="290" y="284"/>
                  <a:pt x="290" y="289"/>
                </a:cubicBezTo>
                <a:cubicBezTo>
                  <a:pt x="290" y="293"/>
                  <a:pt x="294" y="297"/>
                  <a:pt x="298" y="297"/>
                </a:cubicBezTo>
                <a:close/>
                <a:moveTo>
                  <a:pt x="319" y="297"/>
                </a:moveTo>
                <a:cubicBezTo>
                  <a:pt x="323" y="297"/>
                  <a:pt x="327" y="293"/>
                  <a:pt x="327" y="289"/>
                </a:cubicBezTo>
                <a:cubicBezTo>
                  <a:pt x="327" y="284"/>
                  <a:pt x="323" y="281"/>
                  <a:pt x="319" y="281"/>
                </a:cubicBezTo>
                <a:cubicBezTo>
                  <a:pt x="314" y="281"/>
                  <a:pt x="311" y="284"/>
                  <a:pt x="311" y="289"/>
                </a:cubicBezTo>
                <a:cubicBezTo>
                  <a:pt x="311" y="293"/>
                  <a:pt x="314" y="297"/>
                  <a:pt x="319" y="297"/>
                </a:cubicBezTo>
                <a:close/>
                <a:moveTo>
                  <a:pt x="339" y="281"/>
                </a:moveTo>
                <a:cubicBezTo>
                  <a:pt x="335" y="281"/>
                  <a:pt x="332" y="285"/>
                  <a:pt x="332" y="289"/>
                </a:cubicBezTo>
                <a:cubicBezTo>
                  <a:pt x="332" y="293"/>
                  <a:pt x="335" y="296"/>
                  <a:pt x="339" y="296"/>
                </a:cubicBezTo>
                <a:cubicBezTo>
                  <a:pt x="343" y="296"/>
                  <a:pt x="347" y="293"/>
                  <a:pt x="347" y="289"/>
                </a:cubicBezTo>
                <a:cubicBezTo>
                  <a:pt x="347" y="285"/>
                  <a:pt x="343" y="281"/>
                  <a:pt x="339" y="281"/>
                </a:cubicBezTo>
                <a:close/>
                <a:moveTo>
                  <a:pt x="360" y="282"/>
                </a:moveTo>
                <a:cubicBezTo>
                  <a:pt x="356" y="282"/>
                  <a:pt x="353" y="285"/>
                  <a:pt x="353" y="289"/>
                </a:cubicBezTo>
                <a:cubicBezTo>
                  <a:pt x="353" y="292"/>
                  <a:pt x="356" y="295"/>
                  <a:pt x="360" y="295"/>
                </a:cubicBezTo>
                <a:cubicBezTo>
                  <a:pt x="364" y="295"/>
                  <a:pt x="367" y="292"/>
                  <a:pt x="367" y="289"/>
                </a:cubicBezTo>
                <a:cubicBezTo>
                  <a:pt x="367" y="285"/>
                  <a:pt x="364" y="282"/>
                  <a:pt x="360" y="282"/>
                </a:cubicBezTo>
                <a:close/>
                <a:moveTo>
                  <a:pt x="380" y="283"/>
                </a:moveTo>
                <a:cubicBezTo>
                  <a:pt x="377" y="283"/>
                  <a:pt x="375" y="285"/>
                  <a:pt x="375" y="289"/>
                </a:cubicBezTo>
                <a:cubicBezTo>
                  <a:pt x="375" y="292"/>
                  <a:pt x="377" y="294"/>
                  <a:pt x="380" y="294"/>
                </a:cubicBezTo>
                <a:cubicBezTo>
                  <a:pt x="384" y="294"/>
                  <a:pt x="386" y="292"/>
                  <a:pt x="386" y="289"/>
                </a:cubicBezTo>
                <a:cubicBezTo>
                  <a:pt x="386" y="285"/>
                  <a:pt x="384" y="283"/>
                  <a:pt x="380" y="283"/>
                </a:cubicBezTo>
                <a:close/>
                <a:moveTo>
                  <a:pt x="401" y="284"/>
                </a:moveTo>
                <a:cubicBezTo>
                  <a:pt x="398" y="284"/>
                  <a:pt x="396" y="286"/>
                  <a:pt x="396" y="289"/>
                </a:cubicBezTo>
                <a:cubicBezTo>
                  <a:pt x="396" y="291"/>
                  <a:pt x="398" y="293"/>
                  <a:pt x="401" y="293"/>
                </a:cubicBezTo>
                <a:cubicBezTo>
                  <a:pt x="404" y="293"/>
                  <a:pt x="406" y="291"/>
                  <a:pt x="406" y="289"/>
                </a:cubicBezTo>
                <a:cubicBezTo>
                  <a:pt x="406" y="286"/>
                  <a:pt x="404" y="284"/>
                  <a:pt x="401" y="284"/>
                </a:cubicBezTo>
                <a:close/>
                <a:moveTo>
                  <a:pt x="422" y="285"/>
                </a:moveTo>
                <a:cubicBezTo>
                  <a:pt x="419" y="285"/>
                  <a:pt x="418" y="286"/>
                  <a:pt x="418" y="289"/>
                </a:cubicBezTo>
                <a:cubicBezTo>
                  <a:pt x="418" y="291"/>
                  <a:pt x="419" y="292"/>
                  <a:pt x="422" y="292"/>
                </a:cubicBezTo>
                <a:cubicBezTo>
                  <a:pt x="424" y="292"/>
                  <a:pt x="425" y="291"/>
                  <a:pt x="425" y="289"/>
                </a:cubicBezTo>
                <a:cubicBezTo>
                  <a:pt x="425" y="286"/>
                  <a:pt x="424" y="285"/>
                  <a:pt x="422" y="285"/>
                </a:cubicBezTo>
                <a:close/>
                <a:moveTo>
                  <a:pt x="442" y="286"/>
                </a:moveTo>
                <a:cubicBezTo>
                  <a:pt x="441" y="286"/>
                  <a:pt x="439" y="287"/>
                  <a:pt x="439" y="289"/>
                </a:cubicBezTo>
                <a:cubicBezTo>
                  <a:pt x="439" y="290"/>
                  <a:pt x="441" y="292"/>
                  <a:pt x="442" y="292"/>
                </a:cubicBezTo>
                <a:cubicBezTo>
                  <a:pt x="444" y="292"/>
                  <a:pt x="445" y="290"/>
                  <a:pt x="445" y="289"/>
                </a:cubicBezTo>
                <a:cubicBezTo>
                  <a:pt x="445" y="287"/>
                  <a:pt x="444" y="286"/>
                  <a:pt x="442" y="286"/>
                </a:cubicBezTo>
                <a:close/>
                <a:moveTo>
                  <a:pt x="463" y="286"/>
                </a:moveTo>
                <a:cubicBezTo>
                  <a:pt x="462" y="286"/>
                  <a:pt x="461" y="287"/>
                  <a:pt x="461" y="289"/>
                </a:cubicBezTo>
                <a:cubicBezTo>
                  <a:pt x="461" y="290"/>
                  <a:pt x="462" y="291"/>
                  <a:pt x="463" y="291"/>
                </a:cubicBezTo>
                <a:cubicBezTo>
                  <a:pt x="464" y="291"/>
                  <a:pt x="465" y="290"/>
                  <a:pt x="465" y="289"/>
                </a:cubicBezTo>
                <a:cubicBezTo>
                  <a:pt x="465" y="287"/>
                  <a:pt x="464" y="286"/>
                  <a:pt x="463" y="286"/>
                </a:cubicBezTo>
                <a:close/>
                <a:moveTo>
                  <a:pt x="483" y="287"/>
                </a:moveTo>
                <a:cubicBezTo>
                  <a:pt x="483" y="287"/>
                  <a:pt x="482" y="288"/>
                  <a:pt x="482" y="289"/>
                </a:cubicBezTo>
                <a:cubicBezTo>
                  <a:pt x="482" y="289"/>
                  <a:pt x="483" y="290"/>
                  <a:pt x="483" y="290"/>
                </a:cubicBezTo>
                <a:cubicBezTo>
                  <a:pt x="484" y="290"/>
                  <a:pt x="485" y="289"/>
                  <a:pt x="485" y="289"/>
                </a:cubicBezTo>
                <a:cubicBezTo>
                  <a:pt x="485" y="288"/>
                  <a:pt x="484" y="287"/>
                  <a:pt x="483" y="287"/>
                </a:cubicBezTo>
                <a:close/>
                <a:moveTo>
                  <a:pt x="504" y="288"/>
                </a:moveTo>
                <a:cubicBezTo>
                  <a:pt x="503" y="288"/>
                  <a:pt x="503" y="288"/>
                  <a:pt x="503" y="289"/>
                </a:cubicBezTo>
                <a:cubicBezTo>
                  <a:pt x="503" y="289"/>
                  <a:pt x="503" y="289"/>
                  <a:pt x="504" y="289"/>
                </a:cubicBezTo>
                <a:cubicBezTo>
                  <a:pt x="504" y="289"/>
                  <a:pt x="505" y="289"/>
                  <a:pt x="505" y="289"/>
                </a:cubicBezTo>
                <a:cubicBezTo>
                  <a:pt x="505" y="288"/>
                  <a:pt x="504" y="288"/>
                  <a:pt x="504" y="288"/>
                </a:cubicBezTo>
                <a:close/>
                <a:moveTo>
                  <a:pt x="524" y="288"/>
                </a:moveTo>
                <a:cubicBezTo>
                  <a:pt x="524" y="288"/>
                  <a:pt x="524" y="288"/>
                  <a:pt x="524" y="289"/>
                </a:cubicBezTo>
                <a:cubicBezTo>
                  <a:pt x="524" y="289"/>
                  <a:pt x="524" y="289"/>
                  <a:pt x="524" y="289"/>
                </a:cubicBezTo>
                <a:cubicBezTo>
                  <a:pt x="525" y="289"/>
                  <a:pt x="525" y="289"/>
                  <a:pt x="525" y="289"/>
                </a:cubicBezTo>
                <a:cubicBezTo>
                  <a:pt x="525" y="288"/>
                  <a:pt x="525" y="288"/>
                  <a:pt x="524" y="288"/>
                </a:cubicBezTo>
                <a:close/>
                <a:moveTo>
                  <a:pt x="545" y="289"/>
                </a:moveTo>
                <a:cubicBezTo>
                  <a:pt x="545" y="289"/>
                  <a:pt x="545" y="289"/>
                  <a:pt x="545" y="289"/>
                </a:cubicBezTo>
                <a:cubicBezTo>
                  <a:pt x="545" y="289"/>
                  <a:pt x="545" y="289"/>
                  <a:pt x="545" y="289"/>
                </a:cubicBezTo>
                <a:cubicBezTo>
                  <a:pt x="545" y="289"/>
                  <a:pt x="545" y="289"/>
                  <a:pt x="545" y="289"/>
                </a:cubicBezTo>
                <a:cubicBezTo>
                  <a:pt x="545" y="289"/>
                  <a:pt x="545" y="289"/>
                  <a:pt x="545" y="289"/>
                </a:cubicBezTo>
                <a:close/>
                <a:moveTo>
                  <a:pt x="41" y="309"/>
                </a:moveTo>
                <a:cubicBezTo>
                  <a:pt x="41" y="309"/>
                  <a:pt x="41" y="309"/>
                  <a:pt x="41" y="309"/>
                </a:cubicBezTo>
                <a:cubicBezTo>
                  <a:pt x="41" y="309"/>
                  <a:pt x="41" y="309"/>
                  <a:pt x="41" y="309"/>
                </a:cubicBezTo>
                <a:cubicBezTo>
                  <a:pt x="41" y="309"/>
                  <a:pt x="41" y="309"/>
                  <a:pt x="41" y="309"/>
                </a:cubicBezTo>
                <a:cubicBezTo>
                  <a:pt x="41" y="309"/>
                  <a:pt x="41" y="309"/>
                  <a:pt x="41" y="309"/>
                </a:cubicBezTo>
                <a:close/>
                <a:moveTo>
                  <a:pt x="62" y="309"/>
                </a:moveTo>
                <a:cubicBezTo>
                  <a:pt x="61" y="309"/>
                  <a:pt x="61" y="309"/>
                  <a:pt x="61" y="309"/>
                </a:cubicBezTo>
                <a:cubicBezTo>
                  <a:pt x="61" y="310"/>
                  <a:pt x="61" y="310"/>
                  <a:pt x="62" y="310"/>
                </a:cubicBezTo>
                <a:cubicBezTo>
                  <a:pt x="62" y="310"/>
                  <a:pt x="62" y="310"/>
                  <a:pt x="62" y="309"/>
                </a:cubicBezTo>
                <a:cubicBezTo>
                  <a:pt x="62" y="309"/>
                  <a:pt x="62" y="309"/>
                  <a:pt x="62" y="309"/>
                </a:cubicBezTo>
                <a:close/>
                <a:moveTo>
                  <a:pt x="82" y="308"/>
                </a:moveTo>
                <a:cubicBezTo>
                  <a:pt x="82" y="308"/>
                  <a:pt x="81" y="309"/>
                  <a:pt x="81" y="309"/>
                </a:cubicBezTo>
                <a:cubicBezTo>
                  <a:pt x="81" y="310"/>
                  <a:pt x="82" y="310"/>
                  <a:pt x="82" y="310"/>
                </a:cubicBezTo>
                <a:cubicBezTo>
                  <a:pt x="83" y="310"/>
                  <a:pt x="83" y="310"/>
                  <a:pt x="83" y="309"/>
                </a:cubicBezTo>
                <a:cubicBezTo>
                  <a:pt x="83" y="309"/>
                  <a:pt x="83" y="308"/>
                  <a:pt x="82" y="308"/>
                </a:cubicBezTo>
                <a:close/>
                <a:moveTo>
                  <a:pt x="103" y="307"/>
                </a:moveTo>
                <a:cubicBezTo>
                  <a:pt x="102" y="307"/>
                  <a:pt x="101" y="308"/>
                  <a:pt x="101" y="309"/>
                </a:cubicBezTo>
                <a:cubicBezTo>
                  <a:pt x="101" y="310"/>
                  <a:pt x="102" y="311"/>
                  <a:pt x="103" y="311"/>
                </a:cubicBezTo>
                <a:cubicBezTo>
                  <a:pt x="104" y="311"/>
                  <a:pt x="105" y="310"/>
                  <a:pt x="105" y="309"/>
                </a:cubicBezTo>
                <a:cubicBezTo>
                  <a:pt x="105" y="308"/>
                  <a:pt x="104" y="307"/>
                  <a:pt x="103" y="307"/>
                </a:cubicBezTo>
                <a:close/>
                <a:moveTo>
                  <a:pt x="123" y="307"/>
                </a:moveTo>
                <a:cubicBezTo>
                  <a:pt x="122" y="307"/>
                  <a:pt x="121" y="308"/>
                  <a:pt x="121" y="309"/>
                </a:cubicBezTo>
                <a:cubicBezTo>
                  <a:pt x="121" y="311"/>
                  <a:pt x="122" y="312"/>
                  <a:pt x="123" y="312"/>
                </a:cubicBezTo>
                <a:cubicBezTo>
                  <a:pt x="125" y="312"/>
                  <a:pt x="126" y="311"/>
                  <a:pt x="126" y="309"/>
                </a:cubicBezTo>
                <a:cubicBezTo>
                  <a:pt x="126" y="308"/>
                  <a:pt x="125" y="307"/>
                  <a:pt x="123" y="307"/>
                </a:cubicBezTo>
                <a:close/>
                <a:moveTo>
                  <a:pt x="144" y="306"/>
                </a:moveTo>
                <a:cubicBezTo>
                  <a:pt x="142" y="306"/>
                  <a:pt x="141" y="307"/>
                  <a:pt x="141" y="309"/>
                </a:cubicBezTo>
                <a:cubicBezTo>
                  <a:pt x="141" y="311"/>
                  <a:pt x="142" y="312"/>
                  <a:pt x="144" y="312"/>
                </a:cubicBezTo>
                <a:cubicBezTo>
                  <a:pt x="146" y="312"/>
                  <a:pt x="147" y="311"/>
                  <a:pt x="147" y="309"/>
                </a:cubicBezTo>
                <a:cubicBezTo>
                  <a:pt x="147" y="307"/>
                  <a:pt x="146" y="306"/>
                  <a:pt x="144" y="306"/>
                </a:cubicBezTo>
                <a:close/>
                <a:moveTo>
                  <a:pt x="164" y="305"/>
                </a:moveTo>
                <a:cubicBezTo>
                  <a:pt x="162" y="305"/>
                  <a:pt x="160" y="307"/>
                  <a:pt x="160" y="309"/>
                </a:cubicBezTo>
                <a:cubicBezTo>
                  <a:pt x="160" y="311"/>
                  <a:pt x="162" y="313"/>
                  <a:pt x="164" y="313"/>
                </a:cubicBezTo>
                <a:cubicBezTo>
                  <a:pt x="167" y="313"/>
                  <a:pt x="168" y="311"/>
                  <a:pt x="168" y="309"/>
                </a:cubicBezTo>
                <a:cubicBezTo>
                  <a:pt x="168" y="307"/>
                  <a:pt x="167" y="305"/>
                  <a:pt x="164" y="305"/>
                </a:cubicBezTo>
                <a:close/>
                <a:moveTo>
                  <a:pt x="185" y="304"/>
                </a:moveTo>
                <a:cubicBezTo>
                  <a:pt x="182" y="304"/>
                  <a:pt x="180" y="307"/>
                  <a:pt x="180" y="309"/>
                </a:cubicBezTo>
                <a:cubicBezTo>
                  <a:pt x="180" y="312"/>
                  <a:pt x="182" y="314"/>
                  <a:pt x="185" y="314"/>
                </a:cubicBezTo>
                <a:cubicBezTo>
                  <a:pt x="188" y="314"/>
                  <a:pt x="190" y="312"/>
                  <a:pt x="190" y="309"/>
                </a:cubicBezTo>
                <a:cubicBezTo>
                  <a:pt x="190" y="307"/>
                  <a:pt x="188" y="304"/>
                  <a:pt x="185" y="304"/>
                </a:cubicBezTo>
                <a:close/>
                <a:moveTo>
                  <a:pt x="206" y="304"/>
                </a:moveTo>
                <a:cubicBezTo>
                  <a:pt x="203" y="304"/>
                  <a:pt x="200" y="306"/>
                  <a:pt x="200" y="309"/>
                </a:cubicBezTo>
                <a:cubicBezTo>
                  <a:pt x="200" y="312"/>
                  <a:pt x="203" y="314"/>
                  <a:pt x="206" y="314"/>
                </a:cubicBezTo>
                <a:cubicBezTo>
                  <a:pt x="209" y="314"/>
                  <a:pt x="211" y="312"/>
                  <a:pt x="211" y="309"/>
                </a:cubicBezTo>
                <a:cubicBezTo>
                  <a:pt x="211" y="306"/>
                  <a:pt x="209" y="304"/>
                  <a:pt x="206" y="304"/>
                </a:cubicBezTo>
                <a:close/>
                <a:moveTo>
                  <a:pt x="226" y="303"/>
                </a:moveTo>
                <a:cubicBezTo>
                  <a:pt x="223" y="303"/>
                  <a:pt x="220" y="306"/>
                  <a:pt x="220" y="309"/>
                </a:cubicBezTo>
                <a:cubicBezTo>
                  <a:pt x="220" y="312"/>
                  <a:pt x="223" y="315"/>
                  <a:pt x="226" y="315"/>
                </a:cubicBezTo>
                <a:cubicBezTo>
                  <a:pt x="229" y="315"/>
                  <a:pt x="232" y="312"/>
                  <a:pt x="232" y="309"/>
                </a:cubicBezTo>
                <a:cubicBezTo>
                  <a:pt x="232" y="306"/>
                  <a:pt x="229" y="303"/>
                  <a:pt x="226" y="303"/>
                </a:cubicBezTo>
                <a:close/>
                <a:moveTo>
                  <a:pt x="247" y="303"/>
                </a:moveTo>
                <a:cubicBezTo>
                  <a:pt x="243" y="303"/>
                  <a:pt x="241" y="306"/>
                  <a:pt x="241" y="309"/>
                </a:cubicBezTo>
                <a:cubicBezTo>
                  <a:pt x="241" y="313"/>
                  <a:pt x="243" y="315"/>
                  <a:pt x="247" y="315"/>
                </a:cubicBezTo>
                <a:cubicBezTo>
                  <a:pt x="250" y="315"/>
                  <a:pt x="253" y="313"/>
                  <a:pt x="253" y="309"/>
                </a:cubicBezTo>
                <a:cubicBezTo>
                  <a:pt x="253" y="306"/>
                  <a:pt x="250" y="303"/>
                  <a:pt x="247" y="303"/>
                </a:cubicBezTo>
                <a:close/>
                <a:moveTo>
                  <a:pt x="267" y="303"/>
                </a:moveTo>
                <a:cubicBezTo>
                  <a:pt x="264" y="303"/>
                  <a:pt x="261" y="306"/>
                  <a:pt x="261" y="309"/>
                </a:cubicBezTo>
                <a:cubicBezTo>
                  <a:pt x="261" y="313"/>
                  <a:pt x="264" y="316"/>
                  <a:pt x="267" y="316"/>
                </a:cubicBezTo>
                <a:cubicBezTo>
                  <a:pt x="271" y="316"/>
                  <a:pt x="274" y="313"/>
                  <a:pt x="274" y="309"/>
                </a:cubicBezTo>
                <a:cubicBezTo>
                  <a:pt x="274" y="306"/>
                  <a:pt x="271" y="303"/>
                  <a:pt x="267" y="303"/>
                </a:cubicBezTo>
                <a:close/>
                <a:moveTo>
                  <a:pt x="288" y="303"/>
                </a:moveTo>
                <a:cubicBezTo>
                  <a:pt x="284" y="303"/>
                  <a:pt x="282" y="306"/>
                  <a:pt x="282" y="309"/>
                </a:cubicBezTo>
                <a:cubicBezTo>
                  <a:pt x="282" y="313"/>
                  <a:pt x="284" y="316"/>
                  <a:pt x="288" y="316"/>
                </a:cubicBezTo>
                <a:cubicBezTo>
                  <a:pt x="291" y="316"/>
                  <a:pt x="294" y="313"/>
                  <a:pt x="294" y="309"/>
                </a:cubicBezTo>
                <a:cubicBezTo>
                  <a:pt x="294" y="306"/>
                  <a:pt x="291" y="303"/>
                  <a:pt x="288" y="303"/>
                </a:cubicBezTo>
                <a:close/>
                <a:moveTo>
                  <a:pt x="308" y="303"/>
                </a:moveTo>
                <a:cubicBezTo>
                  <a:pt x="305" y="303"/>
                  <a:pt x="302" y="306"/>
                  <a:pt x="302" y="309"/>
                </a:cubicBezTo>
                <a:cubicBezTo>
                  <a:pt x="302" y="313"/>
                  <a:pt x="305" y="315"/>
                  <a:pt x="308" y="315"/>
                </a:cubicBezTo>
                <a:cubicBezTo>
                  <a:pt x="312" y="315"/>
                  <a:pt x="315" y="313"/>
                  <a:pt x="315" y="309"/>
                </a:cubicBezTo>
                <a:cubicBezTo>
                  <a:pt x="315" y="306"/>
                  <a:pt x="312" y="303"/>
                  <a:pt x="308" y="303"/>
                </a:cubicBezTo>
                <a:close/>
                <a:moveTo>
                  <a:pt x="329" y="304"/>
                </a:moveTo>
                <a:cubicBezTo>
                  <a:pt x="326" y="304"/>
                  <a:pt x="323" y="306"/>
                  <a:pt x="323" y="309"/>
                </a:cubicBezTo>
                <a:cubicBezTo>
                  <a:pt x="323" y="312"/>
                  <a:pt x="326" y="315"/>
                  <a:pt x="329" y="315"/>
                </a:cubicBezTo>
                <a:cubicBezTo>
                  <a:pt x="332" y="315"/>
                  <a:pt x="335" y="312"/>
                  <a:pt x="335" y="309"/>
                </a:cubicBezTo>
                <a:cubicBezTo>
                  <a:pt x="335" y="306"/>
                  <a:pt x="332" y="304"/>
                  <a:pt x="329" y="304"/>
                </a:cubicBezTo>
                <a:close/>
                <a:moveTo>
                  <a:pt x="350" y="304"/>
                </a:moveTo>
                <a:cubicBezTo>
                  <a:pt x="347" y="304"/>
                  <a:pt x="345" y="306"/>
                  <a:pt x="345" y="309"/>
                </a:cubicBezTo>
                <a:cubicBezTo>
                  <a:pt x="345" y="312"/>
                  <a:pt x="347" y="314"/>
                  <a:pt x="350" y="314"/>
                </a:cubicBezTo>
                <a:cubicBezTo>
                  <a:pt x="352" y="314"/>
                  <a:pt x="355" y="312"/>
                  <a:pt x="355" y="309"/>
                </a:cubicBezTo>
                <a:cubicBezTo>
                  <a:pt x="355" y="306"/>
                  <a:pt x="352" y="304"/>
                  <a:pt x="350" y="304"/>
                </a:cubicBezTo>
                <a:close/>
                <a:moveTo>
                  <a:pt x="370" y="305"/>
                </a:moveTo>
                <a:cubicBezTo>
                  <a:pt x="368" y="305"/>
                  <a:pt x="366" y="307"/>
                  <a:pt x="366" y="309"/>
                </a:cubicBezTo>
                <a:cubicBezTo>
                  <a:pt x="366" y="312"/>
                  <a:pt x="368" y="314"/>
                  <a:pt x="370" y="314"/>
                </a:cubicBezTo>
                <a:cubicBezTo>
                  <a:pt x="373" y="314"/>
                  <a:pt x="375" y="312"/>
                  <a:pt x="375" y="309"/>
                </a:cubicBezTo>
                <a:cubicBezTo>
                  <a:pt x="375" y="307"/>
                  <a:pt x="373" y="305"/>
                  <a:pt x="370" y="305"/>
                </a:cubicBezTo>
                <a:close/>
                <a:moveTo>
                  <a:pt x="391" y="306"/>
                </a:moveTo>
                <a:cubicBezTo>
                  <a:pt x="389" y="306"/>
                  <a:pt x="387" y="307"/>
                  <a:pt x="387" y="309"/>
                </a:cubicBezTo>
                <a:cubicBezTo>
                  <a:pt x="387" y="311"/>
                  <a:pt x="389" y="313"/>
                  <a:pt x="391" y="313"/>
                </a:cubicBezTo>
                <a:cubicBezTo>
                  <a:pt x="393" y="313"/>
                  <a:pt x="394" y="311"/>
                  <a:pt x="394" y="309"/>
                </a:cubicBezTo>
                <a:cubicBezTo>
                  <a:pt x="394" y="307"/>
                  <a:pt x="393" y="306"/>
                  <a:pt x="391" y="306"/>
                </a:cubicBezTo>
                <a:close/>
                <a:moveTo>
                  <a:pt x="411" y="306"/>
                </a:moveTo>
                <a:cubicBezTo>
                  <a:pt x="410" y="306"/>
                  <a:pt x="408" y="308"/>
                  <a:pt x="408" y="309"/>
                </a:cubicBezTo>
                <a:cubicBezTo>
                  <a:pt x="408" y="311"/>
                  <a:pt x="410" y="312"/>
                  <a:pt x="411" y="312"/>
                </a:cubicBezTo>
                <a:cubicBezTo>
                  <a:pt x="413" y="312"/>
                  <a:pt x="414" y="311"/>
                  <a:pt x="414" y="309"/>
                </a:cubicBezTo>
                <a:cubicBezTo>
                  <a:pt x="414" y="308"/>
                  <a:pt x="413" y="306"/>
                  <a:pt x="411" y="306"/>
                </a:cubicBezTo>
                <a:close/>
                <a:moveTo>
                  <a:pt x="432" y="307"/>
                </a:moveTo>
                <a:cubicBezTo>
                  <a:pt x="431" y="307"/>
                  <a:pt x="430" y="308"/>
                  <a:pt x="430" y="309"/>
                </a:cubicBezTo>
                <a:cubicBezTo>
                  <a:pt x="430" y="310"/>
                  <a:pt x="431" y="311"/>
                  <a:pt x="432" y="311"/>
                </a:cubicBezTo>
                <a:cubicBezTo>
                  <a:pt x="433" y="311"/>
                  <a:pt x="434" y="310"/>
                  <a:pt x="434" y="309"/>
                </a:cubicBezTo>
                <a:cubicBezTo>
                  <a:pt x="434" y="308"/>
                  <a:pt x="433" y="307"/>
                  <a:pt x="432" y="307"/>
                </a:cubicBezTo>
                <a:close/>
                <a:moveTo>
                  <a:pt x="452" y="308"/>
                </a:moveTo>
                <a:cubicBezTo>
                  <a:pt x="452" y="308"/>
                  <a:pt x="451" y="308"/>
                  <a:pt x="451" y="309"/>
                </a:cubicBezTo>
                <a:cubicBezTo>
                  <a:pt x="451" y="310"/>
                  <a:pt x="452" y="311"/>
                  <a:pt x="452" y="311"/>
                </a:cubicBezTo>
                <a:cubicBezTo>
                  <a:pt x="453" y="311"/>
                  <a:pt x="454" y="310"/>
                  <a:pt x="454" y="309"/>
                </a:cubicBezTo>
                <a:cubicBezTo>
                  <a:pt x="454" y="308"/>
                  <a:pt x="453" y="308"/>
                  <a:pt x="452" y="308"/>
                </a:cubicBezTo>
                <a:close/>
                <a:moveTo>
                  <a:pt x="473" y="308"/>
                </a:moveTo>
                <a:cubicBezTo>
                  <a:pt x="473" y="308"/>
                  <a:pt x="472" y="309"/>
                  <a:pt x="472" y="309"/>
                </a:cubicBezTo>
                <a:cubicBezTo>
                  <a:pt x="472" y="310"/>
                  <a:pt x="473" y="310"/>
                  <a:pt x="473" y="310"/>
                </a:cubicBezTo>
                <a:cubicBezTo>
                  <a:pt x="474" y="310"/>
                  <a:pt x="474" y="310"/>
                  <a:pt x="474" y="309"/>
                </a:cubicBezTo>
                <a:cubicBezTo>
                  <a:pt x="474" y="309"/>
                  <a:pt x="474" y="308"/>
                  <a:pt x="473" y="308"/>
                </a:cubicBezTo>
                <a:close/>
                <a:moveTo>
                  <a:pt x="494" y="309"/>
                </a:moveTo>
                <a:cubicBezTo>
                  <a:pt x="493" y="309"/>
                  <a:pt x="493" y="309"/>
                  <a:pt x="493" y="309"/>
                </a:cubicBezTo>
                <a:cubicBezTo>
                  <a:pt x="493" y="309"/>
                  <a:pt x="493" y="310"/>
                  <a:pt x="494" y="310"/>
                </a:cubicBezTo>
                <a:cubicBezTo>
                  <a:pt x="494" y="310"/>
                  <a:pt x="494" y="309"/>
                  <a:pt x="494" y="309"/>
                </a:cubicBezTo>
                <a:cubicBezTo>
                  <a:pt x="494" y="309"/>
                  <a:pt x="494" y="309"/>
                  <a:pt x="494" y="309"/>
                </a:cubicBezTo>
                <a:close/>
                <a:moveTo>
                  <a:pt x="514" y="309"/>
                </a:moveTo>
                <a:cubicBezTo>
                  <a:pt x="514" y="309"/>
                  <a:pt x="514" y="309"/>
                  <a:pt x="514" y="309"/>
                </a:cubicBezTo>
                <a:cubicBezTo>
                  <a:pt x="514" y="309"/>
                  <a:pt x="514" y="309"/>
                  <a:pt x="514" y="309"/>
                </a:cubicBezTo>
                <a:cubicBezTo>
                  <a:pt x="514" y="309"/>
                  <a:pt x="514" y="309"/>
                  <a:pt x="514" y="309"/>
                </a:cubicBezTo>
                <a:cubicBezTo>
                  <a:pt x="514" y="309"/>
                  <a:pt x="514" y="309"/>
                  <a:pt x="514" y="309"/>
                </a:cubicBezTo>
                <a:close/>
                <a:moveTo>
                  <a:pt x="51" y="330"/>
                </a:moveTo>
                <a:cubicBezTo>
                  <a:pt x="51" y="330"/>
                  <a:pt x="51" y="330"/>
                  <a:pt x="51" y="330"/>
                </a:cubicBezTo>
                <a:cubicBezTo>
                  <a:pt x="51" y="330"/>
                  <a:pt x="51" y="330"/>
                  <a:pt x="51" y="330"/>
                </a:cubicBezTo>
                <a:cubicBezTo>
                  <a:pt x="51" y="330"/>
                  <a:pt x="51" y="330"/>
                  <a:pt x="51" y="330"/>
                </a:cubicBezTo>
                <a:cubicBezTo>
                  <a:pt x="51" y="330"/>
                  <a:pt x="51" y="330"/>
                  <a:pt x="51" y="330"/>
                </a:cubicBezTo>
                <a:close/>
                <a:moveTo>
                  <a:pt x="72" y="330"/>
                </a:moveTo>
                <a:cubicBezTo>
                  <a:pt x="72" y="330"/>
                  <a:pt x="72" y="330"/>
                  <a:pt x="72" y="330"/>
                </a:cubicBezTo>
                <a:cubicBezTo>
                  <a:pt x="72" y="330"/>
                  <a:pt x="72" y="330"/>
                  <a:pt x="72" y="330"/>
                </a:cubicBezTo>
                <a:cubicBezTo>
                  <a:pt x="72" y="330"/>
                  <a:pt x="72" y="329"/>
                  <a:pt x="72" y="329"/>
                </a:cubicBezTo>
                <a:cubicBezTo>
                  <a:pt x="72" y="329"/>
                  <a:pt x="72" y="330"/>
                  <a:pt x="72" y="330"/>
                </a:cubicBezTo>
                <a:close/>
                <a:moveTo>
                  <a:pt x="92" y="329"/>
                </a:moveTo>
                <a:cubicBezTo>
                  <a:pt x="92" y="329"/>
                  <a:pt x="92" y="329"/>
                  <a:pt x="92" y="330"/>
                </a:cubicBezTo>
                <a:cubicBezTo>
                  <a:pt x="92" y="330"/>
                  <a:pt x="92" y="330"/>
                  <a:pt x="92" y="330"/>
                </a:cubicBezTo>
                <a:cubicBezTo>
                  <a:pt x="93" y="330"/>
                  <a:pt x="93" y="330"/>
                  <a:pt x="93" y="330"/>
                </a:cubicBezTo>
                <a:cubicBezTo>
                  <a:pt x="93" y="329"/>
                  <a:pt x="93" y="329"/>
                  <a:pt x="92" y="329"/>
                </a:cubicBezTo>
                <a:close/>
                <a:moveTo>
                  <a:pt x="113" y="329"/>
                </a:moveTo>
                <a:cubicBezTo>
                  <a:pt x="112" y="329"/>
                  <a:pt x="112" y="329"/>
                  <a:pt x="112" y="330"/>
                </a:cubicBezTo>
                <a:cubicBezTo>
                  <a:pt x="112" y="330"/>
                  <a:pt x="112" y="331"/>
                  <a:pt x="113" y="331"/>
                </a:cubicBezTo>
                <a:cubicBezTo>
                  <a:pt x="114" y="331"/>
                  <a:pt x="114" y="330"/>
                  <a:pt x="114" y="330"/>
                </a:cubicBezTo>
                <a:cubicBezTo>
                  <a:pt x="114" y="329"/>
                  <a:pt x="114" y="329"/>
                  <a:pt x="113" y="329"/>
                </a:cubicBezTo>
                <a:close/>
                <a:moveTo>
                  <a:pt x="134" y="328"/>
                </a:moveTo>
                <a:cubicBezTo>
                  <a:pt x="133" y="328"/>
                  <a:pt x="132" y="329"/>
                  <a:pt x="132" y="330"/>
                </a:cubicBezTo>
                <a:cubicBezTo>
                  <a:pt x="132" y="331"/>
                  <a:pt x="133" y="331"/>
                  <a:pt x="134" y="331"/>
                </a:cubicBezTo>
                <a:cubicBezTo>
                  <a:pt x="135" y="331"/>
                  <a:pt x="135" y="331"/>
                  <a:pt x="135" y="330"/>
                </a:cubicBezTo>
                <a:cubicBezTo>
                  <a:pt x="135" y="329"/>
                  <a:pt x="135" y="328"/>
                  <a:pt x="134" y="328"/>
                </a:cubicBezTo>
                <a:close/>
                <a:moveTo>
                  <a:pt x="154" y="328"/>
                </a:moveTo>
                <a:cubicBezTo>
                  <a:pt x="153" y="328"/>
                  <a:pt x="152" y="329"/>
                  <a:pt x="152" y="330"/>
                </a:cubicBezTo>
                <a:cubicBezTo>
                  <a:pt x="152" y="331"/>
                  <a:pt x="153" y="332"/>
                  <a:pt x="154" y="332"/>
                </a:cubicBezTo>
                <a:cubicBezTo>
                  <a:pt x="155" y="332"/>
                  <a:pt x="156" y="331"/>
                  <a:pt x="156" y="330"/>
                </a:cubicBezTo>
                <a:cubicBezTo>
                  <a:pt x="156" y="329"/>
                  <a:pt x="155" y="328"/>
                  <a:pt x="154" y="328"/>
                </a:cubicBezTo>
                <a:close/>
                <a:moveTo>
                  <a:pt x="175" y="327"/>
                </a:moveTo>
                <a:cubicBezTo>
                  <a:pt x="173" y="327"/>
                  <a:pt x="172" y="328"/>
                  <a:pt x="172" y="330"/>
                </a:cubicBezTo>
                <a:cubicBezTo>
                  <a:pt x="172" y="331"/>
                  <a:pt x="173" y="333"/>
                  <a:pt x="175" y="333"/>
                </a:cubicBezTo>
                <a:cubicBezTo>
                  <a:pt x="176" y="333"/>
                  <a:pt x="178" y="331"/>
                  <a:pt x="178" y="330"/>
                </a:cubicBezTo>
                <a:cubicBezTo>
                  <a:pt x="178" y="328"/>
                  <a:pt x="176" y="327"/>
                  <a:pt x="175" y="327"/>
                </a:cubicBezTo>
                <a:close/>
                <a:moveTo>
                  <a:pt x="195" y="326"/>
                </a:moveTo>
                <a:cubicBezTo>
                  <a:pt x="193" y="326"/>
                  <a:pt x="192" y="328"/>
                  <a:pt x="192" y="330"/>
                </a:cubicBezTo>
                <a:cubicBezTo>
                  <a:pt x="192" y="332"/>
                  <a:pt x="193" y="333"/>
                  <a:pt x="195" y="333"/>
                </a:cubicBezTo>
                <a:cubicBezTo>
                  <a:pt x="197" y="333"/>
                  <a:pt x="199" y="332"/>
                  <a:pt x="199" y="330"/>
                </a:cubicBezTo>
                <a:cubicBezTo>
                  <a:pt x="199" y="328"/>
                  <a:pt x="197" y="326"/>
                  <a:pt x="195" y="326"/>
                </a:cubicBezTo>
                <a:close/>
                <a:moveTo>
                  <a:pt x="216" y="326"/>
                </a:moveTo>
                <a:cubicBezTo>
                  <a:pt x="214" y="326"/>
                  <a:pt x="212" y="328"/>
                  <a:pt x="212" y="330"/>
                </a:cubicBezTo>
                <a:cubicBezTo>
                  <a:pt x="212" y="332"/>
                  <a:pt x="214" y="334"/>
                  <a:pt x="216" y="334"/>
                </a:cubicBezTo>
                <a:cubicBezTo>
                  <a:pt x="218" y="334"/>
                  <a:pt x="220" y="332"/>
                  <a:pt x="220" y="330"/>
                </a:cubicBezTo>
                <a:cubicBezTo>
                  <a:pt x="220" y="328"/>
                  <a:pt x="218" y="326"/>
                  <a:pt x="216" y="326"/>
                </a:cubicBezTo>
                <a:close/>
                <a:moveTo>
                  <a:pt x="236" y="326"/>
                </a:moveTo>
                <a:cubicBezTo>
                  <a:pt x="234" y="326"/>
                  <a:pt x="232" y="327"/>
                  <a:pt x="232" y="330"/>
                </a:cubicBezTo>
                <a:cubicBezTo>
                  <a:pt x="232" y="332"/>
                  <a:pt x="234" y="334"/>
                  <a:pt x="236" y="334"/>
                </a:cubicBezTo>
                <a:cubicBezTo>
                  <a:pt x="239" y="334"/>
                  <a:pt x="241" y="332"/>
                  <a:pt x="241" y="330"/>
                </a:cubicBezTo>
                <a:cubicBezTo>
                  <a:pt x="241" y="327"/>
                  <a:pt x="239" y="326"/>
                  <a:pt x="236" y="326"/>
                </a:cubicBezTo>
                <a:close/>
                <a:moveTo>
                  <a:pt x="257" y="325"/>
                </a:moveTo>
                <a:cubicBezTo>
                  <a:pt x="255" y="325"/>
                  <a:pt x="253" y="327"/>
                  <a:pt x="253" y="330"/>
                </a:cubicBezTo>
                <a:cubicBezTo>
                  <a:pt x="253" y="332"/>
                  <a:pt x="255" y="334"/>
                  <a:pt x="257" y="334"/>
                </a:cubicBezTo>
                <a:cubicBezTo>
                  <a:pt x="259" y="334"/>
                  <a:pt x="261" y="332"/>
                  <a:pt x="261" y="330"/>
                </a:cubicBezTo>
                <a:cubicBezTo>
                  <a:pt x="261" y="327"/>
                  <a:pt x="259" y="325"/>
                  <a:pt x="257" y="325"/>
                </a:cubicBezTo>
                <a:close/>
                <a:moveTo>
                  <a:pt x="278" y="325"/>
                </a:moveTo>
                <a:cubicBezTo>
                  <a:pt x="275" y="325"/>
                  <a:pt x="273" y="327"/>
                  <a:pt x="273" y="330"/>
                </a:cubicBezTo>
                <a:cubicBezTo>
                  <a:pt x="273" y="332"/>
                  <a:pt x="275" y="334"/>
                  <a:pt x="278" y="334"/>
                </a:cubicBezTo>
                <a:cubicBezTo>
                  <a:pt x="280" y="334"/>
                  <a:pt x="282" y="332"/>
                  <a:pt x="282" y="330"/>
                </a:cubicBezTo>
                <a:cubicBezTo>
                  <a:pt x="282" y="327"/>
                  <a:pt x="280" y="325"/>
                  <a:pt x="278" y="325"/>
                </a:cubicBezTo>
                <a:close/>
                <a:moveTo>
                  <a:pt x="298" y="325"/>
                </a:moveTo>
                <a:cubicBezTo>
                  <a:pt x="296" y="325"/>
                  <a:pt x="294" y="327"/>
                  <a:pt x="294" y="330"/>
                </a:cubicBezTo>
                <a:cubicBezTo>
                  <a:pt x="294" y="332"/>
                  <a:pt x="296" y="334"/>
                  <a:pt x="298" y="334"/>
                </a:cubicBezTo>
                <a:cubicBezTo>
                  <a:pt x="301" y="334"/>
                  <a:pt x="303" y="332"/>
                  <a:pt x="303" y="330"/>
                </a:cubicBezTo>
                <a:cubicBezTo>
                  <a:pt x="303" y="327"/>
                  <a:pt x="301" y="325"/>
                  <a:pt x="298" y="325"/>
                </a:cubicBezTo>
                <a:close/>
                <a:moveTo>
                  <a:pt x="319" y="325"/>
                </a:moveTo>
                <a:cubicBezTo>
                  <a:pt x="316" y="325"/>
                  <a:pt x="314" y="327"/>
                  <a:pt x="314" y="330"/>
                </a:cubicBezTo>
                <a:cubicBezTo>
                  <a:pt x="314" y="332"/>
                  <a:pt x="316" y="334"/>
                  <a:pt x="319" y="334"/>
                </a:cubicBezTo>
                <a:cubicBezTo>
                  <a:pt x="321" y="334"/>
                  <a:pt x="323" y="332"/>
                  <a:pt x="323" y="330"/>
                </a:cubicBezTo>
                <a:cubicBezTo>
                  <a:pt x="323" y="327"/>
                  <a:pt x="321" y="325"/>
                  <a:pt x="319" y="325"/>
                </a:cubicBezTo>
                <a:close/>
                <a:moveTo>
                  <a:pt x="339" y="326"/>
                </a:moveTo>
                <a:cubicBezTo>
                  <a:pt x="337" y="326"/>
                  <a:pt x="335" y="328"/>
                  <a:pt x="335" y="330"/>
                </a:cubicBezTo>
                <a:cubicBezTo>
                  <a:pt x="335" y="332"/>
                  <a:pt x="337" y="334"/>
                  <a:pt x="339" y="334"/>
                </a:cubicBezTo>
                <a:cubicBezTo>
                  <a:pt x="342" y="334"/>
                  <a:pt x="343" y="332"/>
                  <a:pt x="343" y="330"/>
                </a:cubicBezTo>
                <a:cubicBezTo>
                  <a:pt x="343" y="328"/>
                  <a:pt x="342" y="326"/>
                  <a:pt x="339" y="326"/>
                </a:cubicBezTo>
                <a:close/>
                <a:moveTo>
                  <a:pt x="360" y="326"/>
                </a:moveTo>
                <a:cubicBezTo>
                  <a:pt x="358" y="326"/>
                  <a:pt x="356" y="328"/>
                  <a:pt x="356" y="330"/>
                </a:cubicBezTo>
                <a:cubicBezTo>
                  <a:pt x="356" y="332"/>
                  <a:pt x="358" y="333"/>
                  <a:pt x="360" y="333"/>
                </a:cubicBezTo>
                <a:cubicBezTo>
                  <a:pt x="362" y="333"/>
                  <a:pt x="363" y="332"/>
                  <a:pt x="363" y="330"/>
                </a:cubicBezTo>
                <a:cubicBezTo>
                  <a:pt x="363" y="328"/>
                  <a:pt x="362" y="326"/>
                  <a:pt x="360" y="326"/>
                </a:cubicBezTo>
                <a:close/>
                <a:moveTo>
                  <a:pt x="380" y="327"/>
                </a:moveTo>
                <a:cubicBezTo>
                  <a:pt x="379" y="327"/>
                  <a:pt x="377" y="328"/>
                  <a:pt x="377" y="330"/>
                </a:cubicBezTo>
                <a:cubicBezTo>
                  <a:pt x="377" y="331"/>
                  <a:pt x="379" y="333"/>
                  <a:pt x="380" y="333"/>
                </a:cubicBezTo>
                <a:cubicBezTo>
                  <a:pt x="382" y="333"/>
                  <a:pt x="384" y="331"/>
                  <a:pt x="384" y="330"/>
                </a:cubicBezTo>
                <a:cubicBezTo>
                  <a:pt x="384" y="328"/>
                  <a:pt x="382" y="327"/>
                  <a:pt x="380" y="327"/>
                </a:cubicBezTo>
                <a:close/>
                <a:moveTo>
                  <a:pt x="401" y="327"/>
                </a:moveTo>
                <a:cubicBezTo>
                  <a:pt x="400" y="327"/>
                  <a:pt x="398" y="328"/>
                  <a:pt x="398" y="330"/>
                </a:cubicBezTo>
                <a:cubicBezTo>
                  <a:pt x="398" y="331"/>
                  <a:pt x="400" y="332"/>
                  <a:pt x="401" y="332"/>
                </a:cubicBezTo>
                <a:cubicBezTo>
                  <a:pt x="402" y="332"/>
                  <a:pt x="404" y="331"/>
                  <a:pt x="404" y="330"/>
                </a:cubicBezTo>
                <a:cubicBezTo>
                  <a:pt x="404" y="328"/>
                  <a:pt x="402" y="327"/>
                  <a:pt x="401" y="327"/>
                </a:cubicBezTo>
                <a:close/>
                <a:moveTo>
                  <a:pt x="422" y="328"/>
                </a:moveTo>
                <a:cubicBezTo>
                  <a:pt x="420" y="328"/>
                  <a:pt x="420" y="329"/>
                  <a:pt x="420" y="330"/>
                </a:cubicBezTo>
                <a:cubicBezTo>
                  <a:pt x="420" y="331"/>
                  <a:pt x="420" y="332"/>
                  <a:pt x="422" y="332"/>
                </a:cubicBezTo>
                <a:cubicBezTo>
                  <a:pt x="423" y="332"/>
                  <a:pt x="424" y="331"/>
                  <a:pt x="424" y="330"/>
                </a:cubicBezTo>
                <a:cubicBezTo>
                  <a:pt x="424" y="329"/>
                  <a:pt x="423" y="328"/>
                  <a:pt x="422" y="328"/>
                </a:cubicBezTo>
                <a:close/>
                <a:moveTo>
                  <a:pt x="442" y="328"/>
                </a:moveTo>
                <a:cubicBezTo>
                  <a:pt x="441" y="328"/>
                  <a:pt x="441" y="329"/>
                  <a:pt x="441" y="330"/>
                </a:cubicBezTo>
                <a:cubicBezTo>
                  <a:pt x="441" y="331"/>
                  <a:pt x="441" y="331"/>
                  <a:pt x="442" y="331"/>
                </a:cubicBezTo>
                <a:cubicBezTo>
                  <a:pt x="443" y="331"/>
                  <a:pt x="444" y="331"/>
                  <a:pt x="444" y="330"/>
                </a:cubicBezTo>
                <a:cubicBezTo>
                  <a:pt x="444" y="329"/>
                  <a:pt x="443" y="328"/>
                  <a:pt x="442" y="328"/>
                </a:cubicBezTo>
                <a:close/>
                <a:moveTo>
                  <a:pt x="463" y="329"/>
                </a:moveTo>
                <a:cubicBezTo>
                  <a:pt x="462" y="329"/>
                  <a:pt x="462" y="329"/>
                  <a:pt x="462" y="330"/>
                </a:cubicBezTo>
                <a:cubicBezTo>
                  <a:pt x="462" y="330"/>
                  <a:pt x="462" y="331"/>
                  <a:pt x="463" y="331"/>
                </a:cubicBezTo>
                <a:cubicBezTo>
                  <a:pt x="463" y="331"/>
                  <a:pt x="464" y="330"/>
                  <a:pt x="464" y="330"/>
                </a:cubicBezTo>
                <a:cubicBezTo>
                  <a:pt x="464" y="329"/>
                  <a:pt x="463" y="329"/>
                  <a:pt x="463" y="329"/>
                </a:cubicBezTo>
                <a:close/>
                <a:moveTo>
                  <a:pt x="483" y="329"/>
                </a:moveTo>
                <a:cubicBezTo>
                  <a:pt x="483" y="329"/>
                  <a:pt x="483" y="329"/>
                  <a:pt x="483" y="330"/>
                </a:cubicBezTo>
                <a:cubicBezTo>
                  <a:pt x="483" y="330"/>
                  <a:pt x="483" y="330"/>
                  <a:pt x="483" y="330"/>
                </a:cubicBezTo>
                <a:cubicBezTo>
                  <a:pt x="484" y="330"/>
                  <a:pt x="484" y="330"/>
                  <a:pt x="484" y="330"/>
                </a:cubicBezTo>
                <a:cubicBezTo>
                  <a:pt x="484" y="329"/>
                  <a:pt x="484" y="329"/>
                  <a:pt x="483" y="329"/>
                </a:cubicBezTo>
                <a:close/>
                <a:moveTo>
                  <a:pt x="504" y="330"/>
                </a:moveTo>
                <a:cubicBezTo>
                  <a:pt x="504" y="330"/>
                  <a:pt x="504" y="330"/>
                  <a:pt x="504" y="330"/>
                </a:cubicBezTo>
                <a:cubicBezTo>
                  <a:pt x="504" y="330"/>
                  <a:pt x="504" y="330"/>
                  <a:pt x="504" y="330"/>
                </a:cubicBezTo>
                <a:cubicBezTo>
                  <a:pt x="504" y="330"/>
                  <a:pt x="504" y="330"/>
                  <a:pt x="504" y="330"/>
                </a:cubicBezTo>
                <a:cubicBezTo>
                  <a:pt x="504" y="330"/>
                  <a:pt x="504" y="330"/>
                  <a:pt x="504" y="330"/>
                </a:cubicBezTo>
                <a:close/>
                <a:moveTo>
                  <a:pt x="62" y="350"/>
                </a:moveTo>
                <a:cubicBezTo>
                  <a:pt x="62" y="350"/>
                  <a:pt x="62" y="350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lose/>
                <a:moveTo>
                  <a:pt x="82" y="350"/>
                </a:moveTo>
                <a:cubicBezTo>
                  <a:pt x="82" y="350"/>
                  <a:pt x="82" y="351"/>
                  <a:pt x="82" y="351"/>
                </a:cubicBezTo>
                <a:cubicBezTo>
                  <a:pt x="82" y="351"/>
                  <a:pt x="82" y="350"/>
                  <a:pt x="82" y="350"/>
                </a:cubicBezTo>
                <a:cubicBezTo>
                  <a:pt x="82" y="350"/>
                  <a:pt x="82" y="350"/>
                  <a:pt x="82" y="350"/>
                </a:cubicBezTo>
                <a:cubicBezTo>
                  <a:pt x="82" y="350"/>
                  <a:pt x="82" y="350"/>
                  <a:pt x="82" y="350"/>
                </a:cubicBezTo>
                <a:close/>
                <a:moveTo>
                  <a:pt x="103" y="350"/>
                </a:moveTo>
                <a:cubicBezTo>
                  <a:pt x="102" y="350"/>
                  <a:pt x="102" y="350"/>
                  <a:pt x="102" y="350"/>
                </a:cubicBezTo>
                <a:cubicBezTo>
                  <a:pt x="102" y="351"/>
                  <a:pt x="102" y="351"/>
                  <a:pt x="103" y="351"/>
                </a:cubicBezTo>
                <a:cubicBezTo>
                  <a:pt x="103" y="351"/>
                  <a:pt x="103" y="351"/>
                  <a:pt x="103" y="350"/>
                </a:cubicBezTo>
                <a:cubicBezTo>
                  <a:pt x="103" y="350"/>
                  <a:pt x="103" y="350"/>
                  <a:pt x="103" y="350"/>
                </a:cubicBezTo>
                <a:close/>
                <a:moveTo>
                  <a:pt x="123" y="349"/>
                </a:moveTo>
                <a:cubicBezTo>
                  <a:pt x="123" y="349"/>
                  <a:pt x="122" y="350"/>
                  <a:pt x="122" y="350"/>
                </a:cubicBezTo>
                <a:cubicBezTo>
                  <a:pt x="122" y="351"/>
                  <a:pt x="123" y="351"/>
                  <a:pt x="123" y="351"/>
                </a:cubicBezTo>
                <a:cubicBezTo>
                  <a:pt x="124" y="351"/>
                  <a:pt x="124" y="351"/>
                  <a:pt x="124" y="350"/>
                </a:cubicBezTo>
                <a:cubicBezTo>
                  <a:pt x="124" y="350"/>
                  <a:pt x="124" y="349"/>
                  <a:pt x="123" y="349"/>
                </a:cubicBezTo>
                <a:close/>
                <a:moveTo>
                  <a:pt x="144" y="349"/>
                </a:moveTo>
                <a:cubicBezTo>
                  <a:pt x="143" y="349"/>
                  <a:pt x="143" y="350"/>
                  <a:pt x="143" y="350"/>
                </a:cubicBezTo>
                <a:cubicBezTo>
                  <a:pt x="143" y="351"/>
                  <a:pt x="143" y="352"/>
                  <a:pt x="144" y="352"/>
                </a:cubicBezTo>
                <a:cubicBezTo>
                  <a:pt x="145" y="352"/>
                  <a:pt x="145" y="351"/>
                  <a:pt x="145" y="350"/>
                </a:cubicBezTo>
                <a:cubicBezTo>
                  <a:pt x="145" y="350"/>
                  <a:pt x="145" y="349"/>
                  <a:pt x="144" y="349"/>
                </a:cubicBezTo>
                <a:close/>
                <a:moveTo>
                  <a:pt x="164" y="349"/>
                </a:moveTo>
                <a:cubicBezTo>
                  <a:pt x="163" y="349"/>
                  <a:pt x="163" y="349"/>
                  <a:pt x="163" y="350"/>
                </a:cubicBezTo>
                <a:cubicBezTo>
                  <a:pt x="163" y="351"/>
                  <a:pt x="163" y="352"/>
                  <a:pt x="164" y="352"/>
                </a:cubicBezTo>
                <a:cubicBezTo>
                  <a:pt x="165" y="352"/>
                  <a:pt x="166" y="351"/>
                  <a:pt x="166" y="350"/>
                </a:cubicBezTo>
                <a:cubicBezTo>
                  <a:pt x="166" y="349"/>
                  <a:pt x="165" y="349"/>
                  <a:pt x="164" y="349"/>
                </a:cubicBezTo>
                <a:close/>
                <a:moveTo>
                  <a:pt x="185" y="348"/>
                </a:moveTo>
                <a:cubicBezTo>
                  <a:pt x="184" y="348"/>
                  <a:pt x="183" y="349"/>
                  <a:pt x="183" y="350"/>
                </a:cubicBezTo>
                <a:cubicBezTo>
                  <a:pt x="183" y="352"/>
                  <a:pt x="184" y="352"/>
                  <a:pt x="185" y="352"/>
                </a:cubicBezTo>
                <a:cubicBezTo>
                  <a:pt x="186" y="352"/>
                  <a:pt x="187" y="352"/>
                  <a:pt x="187" y="350"/>
                </a:cubicBezTo>
                <a:cubicBezTo>
                  <a:pt x="187" y="349"/>
                  <a:pt x="186" y="348"/>
                  <a:pt x="185" y="348"/>
                </a:cubicBezTo>
                <a:close/>
                <a:moveTo>
                  <a:pt x="206" y="348"/>
                </a:moveTo>
                <a:cubicBezTo>
                  <a:pt x="204" y="348"/>
                  <a:pt x="203" y="349"/>
                  <a:pt x="203" y="350"/>
                </a:cubicBezTo>
                <a:cubicBezTo>
                  <a:pt x="203" y="352"/>
                  <a:pt x="204" y="353"/>
                  <a:pt x="206" y="353"/>
                </a:cubicBezTo>
                <a:cubicBezTo>
                  <a:pt x="207" y="353"/>
                  <a:pt x="208" y="352"/>
                  <a:pt x="208" y="350"/>
                </a:cubicBezTo>
                <a:cubicBezTo>
                  <a:pt x="208" y="349"/>
                  <a:pt x="207" y="348"/>
                  <a:pt x="206" y="348"/>
                </a:cubicBezTo>
                <a:close/>
                <a:moveTo>
                  <a:pt x="226" y="348"/>
                </a:moveTo>
                <a:cubicBezTo>
                  <a:pt x="225" y="348"/>
                  <a:pt x="223" y="349"/>
                  <a:pt x="223" y="350"/>
                </a:cubicBezTo>
                <a:cubicBezTo>
                  <a:pt x="223" y="352"/>
                  <a:pt x="225" y="353"/>
                  <a:pt x="226" y="353"/>
                </a:cubicBezTo>
                <a:cubicBezTo>
                  <a:pt x="228" y="353"/>
                  <a:pt x="229" y="352"/>
                  <a:pt x="229" y="350"/>
                </a:cubicBezTo>
                <a:cubicBezTo>
                  <a:pt x="229" y="349"/>
                  <a:pt x="228" y="348"/>
                  <a:pt x="226" y="348"/>
                </a:cubicBezTo>
                <a:close/>
                <a:moveTo>
                  <a:pt x="247" y="347"/>
                </a:moveTo>
                <a:cubicBezTo>
                  <a:pt x="245" y="347"/>
                  <a:pt x="244" y="349"/>
                  <a:pt x="244" y="350"/>
                </a:cubicBezTo>
                <a:cubicBezTo>
                  <a:pt x="244" y="352"/>
                  <a:pt x="245" y="353"/>
                  <a:pt x="247" y="353"/>
                </a:cubicBezTo>
                <a:cubicBezTo>
                  <a:pt x="248" y="353"/>
                  <a:pt x="250" y="352"/>
                  <a:pt x="250" y="350"/>
                </a:cubicBezTo>
                <a:cubicBezTo>
                  <a:pt x="250" y="349"/>
                  <a:pt x="248" y="347"/>
                  <a:pt x="247" y="347"/>
                </a:cubicBezTo>
                <a:close/>
                <a:moveTo>
                  <a:pt x="267" y="347"/>
                </a:moveTo>
                <a:cubicBezTo>
                  <a:pt x="266" y="347"/>
                  <a:pt x="264" y="349"/>
                  <a:pt x="264" y="350"/>
                </a:cubicBezTo>
                <a:cubicBezTo>
                  <a:pt x="264" y="352"/>
                  <a:pt x="266" y="353"/>
                  <a:pt x="267" y="353"/>
                </a:cubicBezTo>
                <a:cubicBezTo>
                  <a:pt x="269" y="353"/>
                  <a:pt x="270" y="352"/>
                  <a:pt x="270" y="350"/>
                </a:cubicBezTo>
                <a:cubicBezTo>
                  <a:pt x="270" y="349"/>
                  <a:pt x="269" y="347"/>
                  <a:pt x="267" y="347"/>
                </a:cubicBezTo>
                <a:close/>
                <a:moveTo>
                  <a:pt x="288" y="347"/>
                </a:moveTo>
                <a:cubicBezTo>
                  <a:pt x="286" y="347"/>
                  <a:pt x="285" y="349"/>
                  <a:pt x="285" y="350"/>
                </a:cubicBezTo>
                <a:cubicBezTo>
                  <a:pt x="285" y="352"/>
                  <a:pt x="286" y="353"/>
                  <a:pt x="288" y="353"/>
                </a:cubicBezTo>
                <a:cubicBezTo>
                  <a:pt x="290" y="353"/>
                  <a:pt x="291" y="352"/>
                  <a:pt x="291" y="350"/>
                </a:cubicBezTo>
                <a:cubicBezTo>
                  <a:pt x="291" y="349"/>
                  <a:pt x="290" y="347"/>
                  <a:pt x="288" y="347"/>
                </a:cubicBezTo>
                <a:close/>
                <a:moveTo>
                  <a:pt x="308" y="347"/>
                </a:moveTo>
                <a:cubicBezTo>
                  <a:pt x="307" y="347"/>
                  <a:pt x="306" y="349"/>
                  <a:pt x="306" y="350"/>
                </a:cubicBezTo>
                <a:cubicBezTo>
                  <a:pt x="306" y="352"/>
                  <a:pt x="307" y="353"/>
                  <a:pt x="308" y="353"/>
                </a:cubicBezTo>
                <a:cubicBezTo>
                  <a:pt x="310" y="353"/>
                  <a:pt x="311" y="352"/>
                  <a:pt x="311" y="350"/>
                </a:cubicBezTo>
                <a:cubicBezTo>
                  <a:pt x="311" y="349"/>
                  <a:pt x="310" y="347"/>
                  <a:pt x="308" y="347"/>
                </a:cubicBezTo>
                <a:close/>
                <a:moveTo>
                  <a:pt x="329" y="348"/>
                </a:moveTo>
                <a:cubicBezTo>
                  <a:pt x="328" y="348"/>
                  <a:pt x="326" y="349"/>
                  <a:pt x="326" y="350"/>
                </a:cubicBezTo>
                <a:cubicBezTo>
                  <a:pt x="326" y="352"/>
                  <a:pt x="328" y="353"/>
                  <a:pt x="329" y="353"/>
                </a:cubicBezTo>
                <a:cubicBezTo>
                  <a:pt x="331" y="353"/>
                  <a:pt x="332" y="352"/>
                  <a:pt x="332" y="350"/>
                </a:cubicBezTo>
                <a:cubicBezTo>
                  <a:pt x="332" y="349"/>
                  <a:pt x="331" y="348"/>
                  <a:pt x="329" y="348"/>
                </a:cubicBezTo>
                <a:close/>
                <a:moveTo>
                  <a:pt x="350" y="348"/>
                </a:moveTo>
                <a:cubicBezTo>
                  <a:pt x="348" y="348"/>
                  <a:pt x="347" y="349"/>
                  <a:pt x="347" y="350"/>
                </a:cubicBezTo>
                <a:cubicBezTo>
                  <a:pt x="347" y="352"/>
                  <a:pt x="348" y="353"/>
                  <a:pt x="350" y="353"/>
                </a:cubicBezTo>
                <a:cubicBezTo>
                  <a:pt x="351" y="353"/>
                  <a:pt x="352" y="352"/>
                  <a:pt x="352" y="350"/>
                </a:cubicBezTo>
                <a:cubicBezTo>
                  <a:pt x="352" y="349"/>
                  <a:pt x="351" y="348"/>
                  <a:pt x="350" y="348"/>
                </a:cubicBezTo>
                <a:close/>
                <a:moveTo>
                  <a:pt x="370" y="348"/>
                </a:moveTo>
                <a:cubicBezTo>
                  <a:pt x="369" y="348"/>
                  <a:pt x="368" y="349"/>
                  <a:pt x="368" y="350"/>
                </a:cubicBezTo>
                <a:cubicBezTo>
                  <a:pt x="368" y="351"/>
                  <a:pt x="369" y="352"/>
                  <a:pt x="370" y="352"/>
                </a:cubicBezTo>
                <a:cubicBezTo>
                  <a:pt x="371" y="352"/>
                  <a:pt x="372" y="351"/>
                  <a:pt x="372" y="350"/>
                </a:cubicBezTo>
                <a:cubicBezTo>
                  <a:pt x="372" y="349"/>
                  <a:pt x="371" y="348"/>
                  <a:pt x="370" y="348"/>
                </a:cubicBezTo>
                <a:close/>
                <a:moveTo>
                  <a:pt x="391" y="349"/>
                </a:moveTo>
                <a:cubicBezTo>
                  <a:pt x="390" y="349"/>
                  <a:pt x="389" y="349"/>
                  <a:pt x="389" y="350"/>
                </a:cubicBezTo>
                <a:cubicBezTo>
                  <a:pt x="389" y="351"/>
                  <a:pt x="390" y="352"/>
                  <a:pt x="391" y="352"/>
                </a:cubicBezTo>
                <a:cubicBezTo>
                  <a:pt x="392" y="352"/>
                  <a:pt x="392" y="351"/>
                  <a:pt x="392" y="350"/>
                </a:cubicBezTo>
                <a:cubicBezTo>
                  <a:pt x="392" y="349"/>
                  <a:pt x="392" y="349"/>
                  <a:pt x="391" y="349"/>
                </a:cubicBezTo>
                <a:close/>
                <a:moveTo>
                  <a:pt x="411" y="349"/>
                </a:moveTo>
                <a:cubicBezTo>
                  <a:pt x="411" y="349"/>
                  <a:pt x="410" y="350"/>
                  <a:pt x="410" y="350"/>
                </a:cubicBezTo>
                <a:cubicBezTo>
                  <a:pt x="410" y="351"/>
                  <a:pt x="411" y="351"/>
                  <a:pt x="411" y="351"/>
                </a:cubicBezTo>
                <a:cubicBezTo>
                  <a:pt x="412" y="351"/>
                  <a:pt x="412" y="351"/>
                  <a:pt x="412" y="350"/>
                </a:cubicBezTo>
                <a:cubicBezTo>
                  <a:pt x="412" y="350"/>
                  <a:pt x="412" y="349"/>
                  <a:pt x="411" y="349"/>
                </a:cubicBezTo>
                <a:close/>
                <a:moveTo>
                  <a:pt x="432" y="350"/>
                </a:moveTo>
                <a:cubicBezTo>
                  <a:pt x="431" y="350"/>
                  <a:pt x="431" y="350"/>
                  <a:pt x="431" y="350"/>
                </a:cubicBezTo>
                <a:cubicBezTo>
                  <a:pt x="431" y="351"/>
                  <a:pt x="431" y="351"/>
                  <a:pt x="432" y="351"/>
                </a:cubicBezTo>
                <a:cubicBezTo>
                  <a:pt x="432" y="351"/>
                  <a:pt x="433" y="351"/>
                  <a:pt x="433" y="350"/>
                </a:cubicBezTo>
                <a:cubicBezTo>
                  <a:pt x="433" y="350"/>
                  <a:pt x="432" y="350"/>
                  <a:pt x="432" y="350"/>
                </a:cubicBezTo>
                <a:close/>
                <a:moveTo>
                  <a:pt x="452" y="350"/>
                </a:moveTo>
                <a:cubicBezTo>
                  <a:pt x="452" y="350"/>
                  <a:pt x="452" y="350"/>
                  <a:pt x="452" y="350"/>
                </a:cubicBezTo>
                <a:cubicBezTo>
                  <a:pt x="452" y="351"/>
                  <a:pt x="452" y="351"/>
                  <a:pt x="452" y="351"/>
                </a:cubicBezTo>
                <a:cubicBezTo>
                  <a:pt x="453" y="351"/>
                  <a:pt x="453" y="351"/>
                  <a:pt x="453" y="350"/>
                </a:cubicBezTo>
                <a:cubicBezTo>
                  <a:pt x="453" y="350"/>
                  <a:pt x="453" y="350"/>
                  <a:pt x="452" y="350"/>
                </a:cubicBezTo>
                <a:close/>
                <a:moveTo>
                  <a:pt x="473" y="350"/>
                </a:moveTo>
                <a:cubicBezTo>
                  <a:pt x="473" y="350"/>
                  <a:pt x="473" y="350"/>
                  <a:pt x="473" y="350"/>
                </a:cubicBezTo>
                <a:cubicBezTo>
                  <a:pt x="473" y="350"/>
                  <a:pt x="473" y="350"/>
                  <a:pt x="473" y="350"/>
                </a:cubicBezTo>
                <a:cubicBezTo>
                  <a:pt x="473" y="350"/>
                  <a:pt x="473" y="350"/>
                  <a:pt x="473" y="350"/>
                </a:cubicBezTo>
                <a:cubicBezTo>
                  <a:pt x="473" y="350"/>
                  <a:pt x="473" y="350"/>
                  <a:pt x="473" y="350"/>
                </a:cubicBezTo>
                <a:close/>
                <a:moveTo>
                  <a:pt x="113" y="371"/>
                </a:moveTo>
                <a:cubicBezTo>
                  <a:pt x="113" y="371"/>
                  <a:pt x="113" y="371"/>
                  <a:pt x="113" y="371"/>
                </a:cubicBezTo>
                <a:cubicBezTo>
                  <a:pt x="113" y="371"/>
                  <a:pt x="113" y="371"/>
                  <a:pt x="113" y="371"/>
                </a:cubicBezTo>
                <a:cubicBezTo>
                  <a:pt x="113" y="371"/>
                  <a:pt x="113" y="371"/>
                  <a:pt x="113" y="371"/>
                </a:cubicBezTo>
                <a:cubicBezTo>
                  <a:pt x="113" y="371"/>
                  <a:pt x="113" y="371"/>
                  <a:pt x="113" y="371"/>
                </a:cubicBezTo>
                <a:close/>
                <a:moveTo>
                  <a:pt x="134" y="371"/>
                </a:moveTo>
                <a:cubicBezTo>
                  <a:pt x="133" y="371"/>
                  <a:pt x="133" y="371"/>
                  <a:pt x="133" y="371"/>
                </a:cubicBezTo>
                <a:cubicBezTo>
                  <a:pt x="133" y="371"/>
                  <a:pt x="133" y="371"/>
                  <a:pt x="134" y="371"/>
                </a:cubicBezTo>
                <a:cubicBezTo>
                  <a:pt x="134" y="371"/>
                  <a:pt x="134" y="371"/>
                  <a:pt x="134" y="371"/>
                </a:cubicBezTo>
                <a:cubicBezTo>
                  <a:pt x="134" y="371"/>
                  <a:pt x="134" y="371"/>
                  <a:pt x="134" y="371"/>
                </a:cubicBezTo>
                <a:close/>
                <a:moveTo>
                  <a:pt x="154" y="370"/>
                </a:moveTo>
                <a:cubicBezTo>
                  <a:pt x="154" y="370"/>
                  <a:pt x="154" y="371"/>
                  <a:pt x="154" y="371"/>
                </a:cubicBezTo>
                <a:cubicBezTo>
                  <a:pt x="154" y="371"/>
                  <a:pt x="154" y="372"/>
                  <a:pt x="154" y="372"/>
                </a:cubicBezTo>
                <a:cubicBezTo>
                  <a:pt x="155" y="372"/>
                  <a:pt x="155" y="371"/>
                  <a:pt x="155" y="371"/>
                </a:cubicBezTo>
                <a:cubicBezTo>
                  <a:pt x="155" y="371"/>
                  <a:pt x="155" y="370"/>
                  <a:pt x="154" y="370"/>
                </a:cubicBezTo>
                <a:close/>
                <a:moveTo>
                  <a:pt x="175" y="370"/>
                </a:moveTo>
                <a:cubicBezTo>
                  <a:pt x="174" y="370"/>
                  <a:pt x="174" y="370"/>
                  <a:pt x="174" y="371"/>
                </a:cubicBezTo>
                <a:cubicBezTo>
                  <a:pt x="174" y="371"/>
                  <a:pt x="174" y="372"/>
                  <a:pt x="175" y="372"/>
                </a:cubicBezTo>
                <a:cubicBezTo>
                  <a:pt x="175" y="372"/>
                  <a:pt x="176" y="371"/>
                  <a:pt x="176" y="371"/>
                </a:cubicBezTo>
                <a:cubicBezTo>
                  <a:pt x="176" y="370"/>
                  <a:pt x="175" y="370"/>
                  <a:pt x="175" y="370"/>
                </a:cubicBezTo>
                <a:close/>
                <a:moveTo>
                  <a:pt x="195" y="370"/>
                </a:moveTo>
                <a:cubicBezTo>
                  <a:pt x="195" y="370"/>
                  <a:pt x="194" y="370"/>
                  <a:pt x="194" y="371"/>
                </a:cubicBezTo>
                <a:cubicBezTo>
                  <a:pt x="194" y="372"/>
                  <a:pt x="195" y="372"/>
                  <a:pt x="195" y="372"/>
                </a:cubicBezTo>
                <a:cubicBezTo>
                  <a:pt x="196" y="372"/>
                  <a:pt x="196" y="372"/>
                  <a:pt x="196" y="371"/>
                </a:cubicBezTo>
                <a:cubicBezTo>
                  <a:pt x="196" y="370"/>
                  <a:pt x="196" y="370"/>
                  <a:pt x="195" y="370"/>
                </a:cubicBezTo>
                <a:close/>
                <a:moveTo>
                  <a:pt x="216" y="370"/>
                </a:moveTo>
                <a:cubicBezTo>
                  <a:pt x="215" y="370"/>
                  <a:pt x="215" y="370"/>
                  <a:pt x="215" y="371"/>
                </a:cubicBezTo>
                <a:cubicBezTo>
                  <a:pt x="215" y="372"/>
                  <a:pt x="215" y="372"/>
                  <a:pt x="216" y="372"/>
                </a:cubicBezTo>
                <a:cubicBezTo>
                  <a:pt x="217" y="372"/>
                  <a:pt x="217" y="372"/>
                  <a:pt x="217" y="371"/>
                </a:cubicBezTo>
                <a:cubicBezTo>
                  <a:pt x="217" y="370"/>
                  <a:pt x="217" y="370"/>
                  <a:pt x="216" y="370"/>
                </a:cubicBezTo>
                <a:close/>
                <a:moveTo>
                  <a:pt x="236" y="369"/>
                </a:moveTo>
                <a:cubicBezTo>
                  <a:pt x="236" y="369"/>
                  <a:pt x="235" y="370"/>
                  <a:pt x="235" y="371"/>
                </a:cubicBezTo>
                <a:cubicBezTo>
                  <a:pt x="235" y="372"/>
                  <a:pt x="236" y="372"/>
                  <a:pt x="236" y="372"/>
                </a:cubicBezTo>
                <a:cubicBezTo>
                  <a:pt x="237" y="372"/>
                  <a:pt x="238" y="372"/>
                  <a:pt x="238" y="371"/>
                </a:cubicBezTo>
                <a:cubicBezTo>
                  <a:pt x="238" y="370"/>
                  <a:pt x="237" y="369"/>
                  <a:pt x="236" y="369"/>
                </a:cubicBezTo>
                <a:close/>
                <a:moveTo>
                  <a:pt x="257" y="369"/>
                </a:moveTo>
                <a:cubicBezTo>
                  <a:pt x="256" y="369"/>
                  <a:pt x="255" y="370"/>
                  <a:pt x="255" y="371"/>
                </a:cubicBezTo>
                <a:cubicBezTo>
                  <a:pt x="255" y="372"/>
                  <a:pt x="256" y="373"/>
                  <a:pt x="257" y="373"/>
                </a:cubicBezTo>
                <a:cubicBezTo>
                  <a:pt x="258" y="373"/>
                  <a:pt x="259" y="372"/>
                  <a:pt x="259" y="371"/>
                </a:cubicBezTo>
                <a:cubicBezTo>
                  <a:pt x="259" y="370"/>
                  <a:pt x="258" y="369"/>
                  <a:pt x="257" y="369"/>
                </a:cubicBezTo>
                <a:close/>
                <a:moveTo>
                  <a:pt x="278" y="369"/>
                </a:moveTo>
                <a:cubicBezTo>
                  <a:pt x="277" y="369"/>
                  <a:pt x="276" y="370"/>
                  <a:pt x="276" y="371"/>
                </a:cubicBezTo>
                <a:cubicBezTo>
                  <a:pt x="276" y="372"/>
                  <a:pt x="277" y="373"/>
                  <a:pt x="278" y="373"/>
                </a:cubicBezTo>
                <a:cubicBezTo>
                  <a:pt x="279" y="373"/>
                  <a:pt x="279" y="372"/>
                  <a:pt x="279" y="371"/>
                </a:cubicBezTo>
                <a:cubicBezTo>
                  <a:pt x="279" y="370"/>
                  <a:pt x="279" y="369"/>
                  <a:pt x="278" y="369"/>
                </a:cubicBezTo>
                <a:close/>
                <a:moveTo>
                  <a:pt x="298" y="369"/>
                </a:moveTo>
                <a:cubicBezTo>
                  <a:pt x="297" y="369"/>
                  <a:pt x="296" y="370"/>
                  <a:pt x="296" y="371"/>
                </a:cubicBezTo>
                <a:cubicBezTo>
                  <a:pt x="296" y="372"/>
                  <a:pt x="297" y="373"/>
                  <a:pt x="298" y="373"/>
                </a:cubicBezTo>
                <a:cubicBezTo>
                  <a:pt x="299" y="373"/>
                  <a:pt x="300" y="372"/>
                  <a:pt x="300" y="371"/>
                </a:cubicBezTo>
                <a:cubicBezTo>
                  <a:pt x="300" y="370"/>
                  <a:pt x="299" y="369"/>
                  <a:pt x="298" y="369"/>
                </a:cubicBezTo>
                <a:close/>
                <a:moveTo>
                  <a:pt x="319" y="369"/>
                </a:moveTo>
                <a:cubicBezTo>
                  <a:pt x="318" y="369"/>
                  <a:pt x="317" y="370"/>
                  <a:pt x="317" y="371"/>
                </a:cubicBezTo>
                <a:cubicBezTo>
                  <a:pt x="317" y="372"/>
                  <a:pt x="318" y="373"/>
                  <a:pt x="319" y="373"/>
                </a:cubicBezTo>
                <a:cubicBezTo>
                  <a:pt x="320" y="373"/>
                  <a:pt x="320" y="372"/>
                  <a:pt x="320" y="371"/>
                </a:cubicBezTo>
                <a:cubicBezTo>
                  <a:pt x="320" y="370"/>
                  <a:pt x="320" y="369"/>
                  <a:pt x="319" y="369"/>
                </a:cubicBezTo>
                <a:close/>
                <a:moveTo>
                  <a:pt x="339" y="369"/>
                </a:moveTo>
                <a:cubicBezTo>
                  <a:pt x="338" y="369"/>
                  <a:pt x="338" y="370"/>
                  <a:pt x="338" y="371"/>
                </a:cubicBezTo>
                <a:cubicBezTo>
                  <a:pt x="338" y="372"/>
                  <a:pt x="338" y="372"/>
                  <a:pt x="339" y="372"/>
                </a:cubicBezTo>
                <a:cubicBezTo>
                  <a:pt x="340" y="372"/>
                  <a:pt x="341" y="372"/>
                  <a:pt x="341" y="371"/>
                </a:cubicBezTo>
                <a:cubicBezTo>
                  <a:pt x="341" y="370"/>
                  <a:pt x="340" y="369"/>
                  <a:pt x="339" y="369"/>
                </a:cubicBezTo>
                <a:close/>
                <a:moveTo>
                  <a:pt x="360" y="370"/>
                </a:moveTo>
                <a:cubicBezTo>
                  <a:pt x="359" y="370"/>
                  <a:pt x="359" y="370"/>
                  <a:pt x="359" y="371"/>
                </a:cubicBezTo>
                <a:cubicBezTo>
                  <a:pt x="359" y="372"/>
                  <a:pt x="359" y="372"/>
                  <a:pt x="360" y="372"/>
                </a:cubicBezTo>
                <a:cubicBezTo>
                  <a:pt x="361" y="372"/>
                  <a:pt x="361" y="372"/>
                  <a:pt x="361" y="371"/>
                </a:cubicBezTo>
                <a:cubicBezTo>
                  <a:pt x="361" y="370"/>
                  <a:pt x="361" y="370"/>
                  <a:pt x="360" y="370"/>
                </a:cubicBezTo>
                <a:close/>
                <a:moveTo>
                  <a:pt x="380" y="370"/>
                </a:moveTo>
                <a:cubicBezTo>
                  <a:pt x="380" y="370"/>
                  <a:pt x="379" y="370"/>
                  <a:pt x="379" y="371"/>
                </a:cubicBezTo>
                <a:cubicBezTo>
                  <a:pt x="379" y="371"/>
                  <a:pt x="380" y="372"/>
                  <a:pt x="380" y="372"/>
                </a:cubicBezTo>
                <a:cubicBezTo>
                  <a:pt x="381" y="372"/>
                  <a:pt x="381" y="371"/>
                  <a:pt x="381" y="371"/>
                </a:cubicBezTo>
                <a:cubicBezTo>
                  <a:pt x="381" y="370"/>
                  <a:pt x="381" y="370"/>
                  <a:pt x="380" y="370"/>
                </a:cubicBezTo>
                <a:close/>
                <a:moveTo>
                  <a:pt x="401" y="370"/>
                </a:moveTo>
                <a:cubicBezTo>
                  <a:pt x="401" y="370"/>
                  <a:pt x="400" y="370"/>
                  <a:pt x="400" y="371"/>
                </a:cubicBezTo>
                <a:cubicBezTo>
                  <a:pt x="400" y="371"/>
                  <a:pt x="401" y="372"/>
                  <a:pt x="401" y="372"/>
                </a:cubicBezTo>
                <a:cubicBezTo>
                  <a:pt x="401" y="372"/>
                  <a:pt x="402" y="371"/>
                  <a:pt x="402" y="371"/>
                </a:cubicBezTo>
                <a:cubicBezTo>
                  <a:pt x="402" y="370"/>
                  <a:pt x="401" y="370"/>
                  <a:pt x="401" y="370"/>
                </a:cubicBezTo>
                <a:close/>
                <a:moveTo>
                  <a:pt x="422" y="370"/>
                </a:moveTo>
                <a:cubicBezTo>
                  <a:pt x="421" y="370"/>
                  <a:pt x="421" y="371"/>
                  <a:pt x="421" y="371"/>
                </a:cubicBezTo>
                <a:cubicBezTo>
                  <a:pt x="421" y="371"/>
                  <a:pt x="421" y="371"/>
                  <a:pt x="422" y="371"/>
                </a:cubicBezTo>
                <a:cubicBezTo>
                  <a:pt x="422" y="371"/>
                  <a:pt x="422" y="371"/>
                  <a:pt x="422" y="371"/>
                </a:cubicBezTo>
                <a:cubicBezTo>
                  <a:pt x="422" y="371"/>
                  <a:pt x="422" y="370"/>
                  <a:pt x="422" y="370"/>
                </a:cubicBezTo>
                <a:close/>
                <a:moveTo>
                  <a:pt x="442" y="371"/>
                </a:moveTo>
                <a:cubicBezTo>
                  <a:pt x="442" y="371"/>
                  <a:pt x="442" y="371"/>
                  <a:pt x="442" y="371"/>
                </a:cubicBezTo>
                <a:cubicBezTo>
                  <a:pt x="442" y="371"/>
                  <a:pt x="442" y="371"/>
                  <a:pt x="442" y="371"/>
                </a:cubicBezTo>
                <a:cubicBezTo>
                  <a:pt x="442" y="371"/>
                  <a:pt x="442" y="371"/>
                  <a:pt x="442" y="371"/>
                </a:cubicBezTo>
                <a:cubicBezTo>
                  <a:pt x="442" y="371"/>
                  <a:pt x="442" y="371"/>
                  <a:pt x="442" y="371"/>
                </a:cubicBezTo>
                <a:close/>
                <a:moveTo>
                  <a:pt x="463" y="371"/>
                </a:moveTo>
                <a:cubicBezTo>
                  <a:pt x="463" y="371"/>
                  <a:pt x="463" y="371"/>
                  <a:pt x="463" y="371"/>
                </a:cubicBezTo>
                <a:cubicBezTo>
                  <a:pt x="463" y="371"/>
                  <a:pt x="463" y="371"/>
                  <a:pt x="463" y="371"/>
                </a:cubicBezTo>
                <a:cubicBezTo>
                  <a:pt x="463" y="371"/>
                  <a:pt x="463" y="371"/>
                  <a:pt x="463" y="371"/>
                </a:cubicBezTo>
                <a:cubicBezTo>
                  <a:pt x="463" y="371"/>
                  <a:pt x="463" y="371"/>
                  <a:pt x="463" y="371"/>
                </a:cubicBezTo>
                <a:close/>
                <a:moveTo>
                  <a:pt x="144" y="391"/>
                </a:moveTo>
                <a:cubicBezTo>
                  <a:pt x="144" y="392"/>
                  <a:pt x="144" y="392"/>
                  <a:pt x="144" y="392"/>
                </a:cubicBezTo>
                <a:cubicBezTo>
                  <a:pt x="144" y="392"/>
                  <a:pt x="144" y="392"/>
                  <a:pt x="144" y="391"/>
                </a:cubicBezTo>
                <a:cubicBezTo>
                  <a:pt x="144" y="391"/>
                  <a:pt x="144" y="391"/>
                  <a:pt x="144" y="391"/>
                </a:cubicBezTo>
                <a:cubicBezTo>
                  <a:pt x="144" y="391"/>
                  <a:pt x="144" y="391"/>
                  <a:pt x="144" y="391"/>
                </a:cubicBezTo>
                <a:close/>
                <a:moveTo>
                  <a:pt x="164" y="391"/>
                </a:moveTo>
                <a:cubicBezTo>
                  <a:pt x="164" y="392"/>
                  <a:pt x="164" y="392"/>
                  <a:pt x="164" y="392"/>
                </a:cubicBezTo>
                <a:cubicBezTo>
                  <a:pt x="165" y="392"/>
                  <a:pt x="165" y="392"/>
                  <a:pt x="165" y="391"/>
                </a:cubicBezTo>
                <a:cubicBezTo>
                  <a:pt x="165" y="391"/>
                  <a:pt x="165" y="391"/>
                  <a:pt x="164" y="391"/>
                </a:cubicBezTo>
                <a:cubicBezTo>
                  <a:pt x="164" y="391"/>
                  <a:pt x="164" y="391"/>
                  <a:pt x="164" y="391"/>
                </a:cubicBezTo>
                <a:close/>
                <a:moveTo>
                  <a:pt x="185" y="391"/>
                </a:moveTo>
                <a:cubicBezTo>
                  <a:pt x="185" y="391"/>
                  <a:pt x="185" y="391"/>
                  <a:pt x="185" y="391"/>
                </a:cubicBezTo>
                <a:cubicBezTo>
                  <a:pt x="185" y="392"/>
                  <a:pt x="185" y="392"/>
                  <a:pt x="185" y="392"/>
                </a:cubicBezTo>
                <a:cubicBezTo>
                  <a:pt x="185" y="392"/>
                  <a:pt x="185" y="392"/>
                  <a:pt x="185" y="391"/>
                </a:cubicBezTo>
                <a:cubicBezTo>
                  <a:pt x="185" y="391"/>
                  <a:pt x="185" y="391"/>
                  <a:pt x="185" y="391"/>
                </a:cubicBezTo>
                <a:close/>
                <a:moveTo>
                  <a:pt x="206" y="391"/>
                </a:moveTo>
                <a:cubicBezTo>
                  <a:pt x="205" y="391"/>
                  <a:pt x="205" y="391"/>
                  <a:pt x="205" y="391"/>
                </a:cubicBezTo>
                <a:cubicBezTo>
                  <a:pt x="205" y="392"/>
                  <a:pt x="205" y="392"/>
                  <a:pt x="206" y="392"/>
                </a:cubicBezTo>
                <a:cubicBezTo>
                  <a:pt x="206" y="392"/>
                  <a:pt x="206" y="392"/>
                  <a:pt x="206" y="391"/>
                </a:cubicBezTo>
                <a:cubicBezTo>
                  <a:pt x="206" y="391"/>
                  <a:pt x="206" y="391"/>
                  <a:pt x="206" y="391"/>
                </a:cubicBezTo>
                <a:close/>
                <a:moveTo>
                  <a:pt x="226" y="391"/>
                </a:moveTo>
                <a:cubicBezTo>
                  <a:pt x="226" y="391"/>
                  <a:pt x="225" y="391"/>
                  <a:pt x="225" y="391"/>
                </a:cubicBezTo>
                <a:cubicBezTo>
                  <a:pt x="225" y="392"/>
                  <a:pt x="226" y="392"/>
                  <a:pt x="226" y="392"/>
                </a:cubicBezTo>
                <a:cubicBezTo>
                  <a:pt x="227" y="392"/>
                  <a:pt x="227" y="392"/>
                  <a:pt x="227" y="391"/>
                </a:cubicBezTo>
                <a:cubicBezTo>
                  <a:pt x="227" y="391"/>
                  <a:pt x="227" y="391"/>
                  <a:pt x="226" y="391"/>
                </a:cubicBezTo>
                <a:close/>
                <a:moveTo>
                  <a:pt x="247" y="391"/>
                </a:moveTo>
                <a:cubicBezTo>
                  <a:pt x="246" y="391"/>
                  <a:pt x="246" y="391"/>
                  <a:pt x="246" y="391"/>
                </a:cubicBezTo>
                <a:cubicBezTo>
                  <a:pt x="246" y="392"/>
                  <a:pt x="246" y="392"/>
                  <a:pt x="247" y="392"/>
                </a:cubicBezTo>
                <a:cubicBezTo>
                  <a:pt x="247" y="392"/>
                  <a:pt x="248" y="392"/>
                  <a:pt x="248" y="391"/>
                </a:cubicBezTo>
                <a:cubicBezTo>
                  <a:pt x="248" y="391"/>
                  <a:pt x="247" y="391"/>
                  <a:pt x="247" y="391"/>
                </a:cubicBezTo>
                <a:close/>
                <a:moveTo>
                  <a:pt x="267" y="391"/>
                </a:moveTo>
                <a:cubicBezTo>
                  <a:pt x="267" y="391"/>
                  <a:pt x="267" y="391"/>
                  <a:pt x="267" y="391"/>
                </a:cubicBezTo>
                <a:cubicBezTo>
                  <a:pt x="267" y="392"/>
                  <a:pt x="267" y="392"/>
                  <a:pt x="267" y="392"/>
                </a:cubicBezTo>
                <a:cubicBezTo>
                  <a:pt x="268" y="392"/>
                  <a:pt x="268" y="392"/>
                  <a:pt x="268" y="391"/>
                </a:cubicBezTo>
                <a:cubicBezTo>
                  <a:pt x="268" y="391"/>
                  <a:pt x="268" y="391"/>
                  <a:pt x="267" y="391"/>
                </a:cubicBezTo>
                <a:close/>
                <a:moveTo>
                  <a:pt x="288" y="391"/>
                </a:moveTo>
                <a:cubicBezTo>
                  <a:pt x="287" y="391"/>
                  <a:pt x="287" y="391"/>
                  <a:pt x="287" y="391"/>
                </a:cubicBezTo>
                <a:cubicBezTo>
                  <a:pt x="287" y="392"/>
                  <a:pt x="287" y="392"/>
                  <a:pt x="288" y="392"/>
                </a:cubicBezTo>
                <a:cubicBezTo>
                  <a:pt x="288" y="392"/>
                  <a:pt x="289" y="392"/>
                  <a:pt x="289" y="391"/>
                </a:cubicBezTo>
                <a:cubicBezTo>
                  <a:pt x="289" y="391"/>
                  <a:pt x="288" y="391"/>
                  <a:pt x="288" y="391"/>
                </a:cubicBezTo>
                <a:close/>
                <a:moveTo>
                  <a:pt x="308" y="391"/>
                </a:moveTo>
                <a:cubicBezTo>
                  <a:pt x="308" y="391"/>
                  <a:pt x="308" y="391"/>
                  <a:pt x="308" y="391"/>
                </a:cubicBezTo>
                <a:cubicBezTo>
                  <a:pt x="308" y="392"/>
                  <a:pt x="308" y="392"/>
                  <a:pt x="308" y="392"/>
                </a:cubicBezTo>
                <a:cubicBezTo>
                  <a:pt x="309" y="392"/>
                  <a:pt x="309" y="392"/>
                  <a:pt x="309" y="391"/>
                </a:cubicBezTo>
                <a:cubicBezTo>
                  <a:pt x="309" y="391"/>
                  <a:pt x="309" y="391"/>
                  <a:pt x="308" y="391"/>
                </a:cubicBezTo>
                <a:close/>
                <a:moveTo>
                  <a:pt x="329" y="391"/>
                </a:moveTo>
                <a:cubicBezTo>
                  <a:pt x="329" y="391"/>
                  <a:pt x="328" y="391"/>
                  <a:pt x="328" y="391"/>
                </a:cubicBezTo>
                <a:cubicBezTo>
                  <a:pt x="328" y="392"/>
                  <a:pt x="329" y="392"/>
                  <a:pt x="329" y="392"/>
                </a:cubicBezTo>
                <a:cubicBezTo>
                  <a:pt x="329" y="392"/>
                  <a:pt x="330" y="392"/>
                  <a:pt x="330" y="391"/>
                </a:cubicBezTo>
                <a:cubicBezTo>
                  <a:pt x="330" y="391"/>
                  <a:pt x="329" y="391"/>
                  <a:pt x="329" y="391"/>
                </a:cubicBezTo>
                <a:close/>
                <a:moveTo>
                  <a:pt x="350" y="391"/>
                </a:moveTo>
                <a:cubicBezTo>
                  <a:pt x="349" y="391"/>
                  <a:pt x="349" y="391"/>
                  <a:pt x="349" y="391"/>
                </a:cubicBezTo>
                <a:cubicBezTo>
                  <a:pt x="349" y="392"/>
                  <a:pt x="349" y="392"/>
                  <a:pt x="350" y="392"/>
                </a:cubicBezTo>
                <a:cubicBezTo>
                  <a:pt x="350" y="392"/>
                  <a:pt x="350" y="392"/>
                  <a:pt x="350" y="391"/>
                </a:cubicBezTo>
                <a:cubicBezTo>
                  <a:pt x="350" y="391"/>
                  <a:pt x="350" y="391"/>
                  <a:pt x="350" y="391"/>
                </a:cubicBezTo>
                <a:close/>
                <a:moveTo>
                  <a:pt x="370" y="391"/>
                </a:moveTo>
                <a:cubicBezTo>
                  <a:pt x="370" y="391"/>
                  <a:pt x="370" y="391"/>
                  <a:pt x="370" y="391"/>
                </a:cubicBezTo>
                <a:cubicBezTo>
                  <a:pt x="370" y="392"/>
                  <a:pt x="370" y="392"/>
                  <a:pt x="370" y="392"/>
                </a:cubicBezTo>
                <a:cubicBezTo>
                  <a:pt x="370" y="392"/>
                  <a:pt x="371" y="392"/>
                  <a:pt x="371" y="391"/>
                </a:cubicBezTo>
                <a:cubicBezTo>
                  <a:pt x="371" y="391"/>
                  <a:pt x="370" y="391"/>
                  <a:pt x="370" y="391"/>
                </a:cubicBezTo>
                <a:close/>
                <a:moveTo>
                  <a:pt x="391" y="391"/>
                </a:moveTo>
                <a:cubicBezTo>
                  <a:pt x="391" y="392"/>
                  <a:pt x="391" y="392"/>
                  <a:pt x="391" y="392"/>
                </a:cubicBezTo>
                <a:cubicBezTo>
                  <a:pt x="391" y="392"/>
                  <a:pt x="391" y="392"/>
                  <a:pt x="391" y="391"/>
                </a:cubicBezTo>
                <a:cubicBezTo>
                  <a:pt x="391" y="391"/>
                  <a:pt x="391" y="391"/>
                  <a:pt x="391" y="391"/>
                </a:cubicBezTo>
                <a:cubicBezTo>
                  <a:pt x="391" y="391"/>
                  <a:pt x="391" y="391"/>
                  <a:pt x="391" y="391"/>
                </a:cubicBezTo>
                <a:close/>
                <a:moveTo>
                  <a:pt x="411" y="391"/>
                </a:moveTo>
                <a:cubicBezTo>
                  <a:pt x="411" y="391"/>
                  <a:pt x="411" y="392"/>
                  <a:pt x="411" y="392"/>
                </a:cubicBezTo>
                <a:cubicBezTo>
                  <a:pt x="411" y="392"/>
                  <a:pt x="411" y="391"/>
                  <a:pt x="411" y="391"/>
                </a:cubicBezTo>
                <a:cubicBezTo>
                  <a:pt x="411" y="391"/>
                  <a:pt x="411" y="391"/>
                  <a:pt x="411" y="391"/>
                </a:cubicBezTo>
                <a:cubicBezTo>
                  <a:pt x="411" y="391"/>
                  <a:pt x="411" y="391"/>
                  <a:pt x="411" y="391"/>
                </a:cubicBezTo>
                <a:close/>
                <a:moveTo>
                  <a:pt x="216" y="412"/>
                </a:moveTo>
                <a:cubicBezTo>
                  <a:pt x="216" y="412"/>
                  <a:pt x="216" y="412"/>
                  <a:pt x="216" y="412"/>
                </a:cubicBezTo>
                <a:cubicBezTo>
                  <a:pt x="216" y="412"/>
                  <a:pt x="216" y="412"/>
                  <a:pt x="216" y="412"/>
                </a:cubicBezTo>
                <a:cubicBezTo>
                  <a:pt x="216" y="412"/>
                  <a:pt x="216" y="412"/>
                  <a:pt x="216" y="412"/>
                </a:cubicBezTo>
                <a:cubicBezTo>
                  <a:pt x="216" y="412"/>
                  <a:pt x="216" y="412"/>
                  <a:pt x="216" y="412"/>
                </a:cubicBezTo>
                <a:close/>
                <a:moveTo>
                  <a:pt x="236" y="412"/>
                </a:moveTo>
                <a:cubicBezTo>
                  <a:pt x="236" y="412"/>
                  <a:pt x="236" y="412"/>
                  <a:pt x="236" y="412"/>
                </a:cubicBezTo>
                <a:cubicBezTo>
                  <a:pt x="237" y="412"/>
                  <a:pt x="237" y="412"/>
                  <a:pt x="237" y="412"/>
                </a:cubicBezTo>
                <a:cubicBezTo>
                  <a:pt x="237" y="412"/>
                  <a:pt x="237" y="412"/>
                  <a:pt x="236" y="412"/>
                </a:cubicBezTo>
                <a:cubicBezTo>
                  <a:pt x="236" y="412"/>
                  <a:pt x="236" y="412"/>
                  <a:pt x="236" y="412"/>
                </a:cubicBezTo>
                <a:close/>
                <a:moveTo>
                  <a:pt x="257" y="412"/>
                </a:moveTo>
                <a:cubicBezTo>
                  <a:pt x="257" y="412"/>
                  <a:pt x="257" y="412"/>
                  <a:pt x="257" y="412"/>
                </a:cubicBezTo>
                <a:cubicBezTo>
                  <a:pt x="257" y="412"/>
                  <a:pt x="257" y="412"/>
                  <a:pt x="257" y="412"/>
                </a:cubicBezTo>
                <a:cubicBezTo>
                  <a:pt x="257" y="412"/>
                  <a:pt x="257" y="412"/>
                  <a:pt x="257" y="412"/>
                </a:cubicBezTo>
                <a:cubicBezTo>
                  <a:pt x="257" y="412"/>
                  <a:pt x="257" y="412"/>
                  <a:pt x="257" y="412"/>
                </a:cubicBezTo>
                <a:close/>
                <a:moveTo>
                  <a:pt x="277" y="412"/>
                </a:moveTo>
                <a:cubicBezTo>
                  <a:pt x="277" y="412"/>
                  <a:pt x="278" y="412"/>
                  <a:pt x="278" y="412"/>
                </a:cubicBezTo>
                <a:cubicBezTo>
                  <a:pt x="278" y="412"/>
                  <a:pt x="278" y="412"/>
                  <a:pt x="278" y="412"/>
                </a:cubicBezTo>
                <a:cubicBezTo>
                  <a:pt x="278" y="412"/>
                  <a:pt x="278" y="412"/>
                  <a:pt x="278" y="412"/>
                </a:cubicBezTo>
                <a:cubicBezTo>
                  <a:pt x="278" y="412"/>
                  <a:pt x="277" y="412"/>
                  <a:pt x="277" y="412"/>
                </a:cubicBezTo>
                <a:close/>
                <a:moveTo>
                  <a:pt x="298" y="412"/>
                </a:moveTo>
                <a:cubicBezTo>
                  <a:pt x="298" y="412"/>
                  <a:pt x="298" y="412"/>
                  <a:pt x="298" y="412"/>
                </a:cubicBezTo>
                <a:cubicBezTo>
                  <a:pt x="298" y="412"/>
                  <a:pt x="298" y="412"/>
                  <a:pt x="298" y="412"/>
                </a:cubicBezTo>
                <a:cubicBezTo>
                  <a:pt x="298" y="412"/>
                  <a:pt x="298" y="412"/>
                  <a:pt x="298" y="412"/>
                </a:cubicBezTo>
                <a:cubicBezTo>
                  <a:pt x="298" y="412"/>
                  <a:pt x="298" y="412"/>
                  <a:pt x="298" y="412"/>
                </a:cubicBezTo>
                <a:close/>
                <a:moveTo>
                  <a:pt x="319" y="412"/>
                </a:moveTo>
                <a:cubicBezTo>
                  <a:pt x="319" y="412"/>
                  <a:pt x="319" y="412"/>
                  <a:pt x="319" y="412"/>
                </a:cubicBezTo>
                <a:cubicBezTo>
                  <a:pt x="319" y="412"/>
                  <a:pt x="319" y="412"/>
                  <a:pt x="319" y="412"/>
                </a:cubicBezTo>
                <a:cubicBezTo>
                  <a:pt x="319" y="412"/>
                  <a:pt x="319" y="412"/>
                  <a:pt x="319" y="412"/>
                </a:cubicBezTo>
                <a:cubicBezTo>
                  <a:pt x="319" y="412"/>
                  <a:pt x="319" y="412"/>
                  <a:pt x="319" y="412"/>
                </a:cubicBezTo>
                <a:close/>
                <a:moveTo>
                  <a:pt x="339" y="412"/>
                </a:moveTo>
                <a:cubicBezTo>
                  <a:pt x="339" y="412"/>
                  <a:pt x="339" y="412"/>
                  <a:pt x="339" y="412"/>
                </a:cubicBezTo>
                <a:cubicBezTo>
                  <a:pt x="339" y="412"/>
                  <a:pt x="339" y="412"/>
                  <a:pt x="339" y="412"/>
                </a:cubicBezTo>
                <a:cubicBezTo>
                  <a:pt x="339" y="412"/>
                  <a:pt x="339" y="412"/>
                  <a:pt x="339" y="412"/>
                </a:cubicBezTo>
                <a:cubicBezTo>
                  <a:pt x="339" y="412"/>
                  <a:pt x="339" y="412"/>
                  <a:pt x="339" y="412"/>
                </a:cubicBezTo>
                <a:close/>
                <a:moveTo>
                  <a:pt x="360" y="412"/>
                </a:moveTo>
                <a:cubicBezTo>
                  <a:pt x="360" y="412"/>
                  <a:pt x="360" y="412"/>
                  <a:pt x="360" y="412"/>
                </a:cubicBezTo>
                <a:cubicBezTo>
                  <a:pt x="360" y="412"/>
                  <a:pt x="360" y="412"/>
                  <a:pt x="360" y="412"/>
                </a:cubicBezTo>
                <a:cubicBezTo>
                  <a:pt x="360" y="412"/>
                  <a:pt x="360" y="412"/>
                  <a:pt x="360" y="412"/>
                </a:cubicBezTo>
                <a:cubicBezTo>
                  <a:pt x="360" y="412"/>
                  <a:pt x="360" y="412"/>
                  <a:pt x="360" y="412"/>
                </a:cubicBezTo>
                <a:close/>
              </a:path>
            </a:pathLst>
          </a:custGeom>
          <a:solidFill>
            <a:schemeClr val="tx2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03" name="Group 102"/>
          <p:cNvGrpSpPr/>
          <p:nvPr/>
        </p:nvGrpSpPr>
        <p:grpSpPr>
          <a:xfrm rot="21221777">
            <a:off x="4696981" y="-424394"/>
            <a:ext cx="7162849" cy="4800942"/>
            <a:chOff x="5515750" y="366617"/>
            <a:chExt cx="6597942" cy="4422310"/>
          </a:xfrm>
        </p:grpSpPr>
        <p:sp>
          <p:nvSpPr>
            <p:cNvPr id="100" name="Freeform 6"/>
            <p:cNvSpPr>
              <a:spLocks noEditPoints="1"/>
            </p:cNvSpPr>
            <p:nvPr/>
          </p:nvSpPr>
          <p:spPr bwMode="auto">
            <a:xfrm flipH="1">
              <a:off x="5515750" y="837264"/>
              <a:ext cx="6171695" cy="3951663"/>
            </a:xfrm>
            <a:custGeom>
              <a:avLst/>
              <a:gdLst>
                <a:gd name="T0" fmla="*/ 172 w 424"/>
                <a:gd name="T1" fmla="*/ 271 h 271"/>
                <a:gd name="T2" fmla="*/ 15 w 424"/>
                <a:gd name="T3" fmla="*/ 201 h 271"/>
                <a:gd name="T4" fmla="*/ 23 w 424"/>
                <a:gd name="T5" fmla="*/ 109 h 271"/>
                <a:gd name="T6" fmla="*/ 265 w 424"/>
                <a:gd name="T7" fmla="*/ 0 h 271"/>
                <a:gd name="T8" fmla="*/ 412 w 424"/>
                <a:gd name="T9" fmla="*/ 71 h 271"/>
                <a:gd name="T10" fmla="*/ 388 w 424"/>
                <a:gd name="T11" fmla="*/ 186 h 271"/>
                <a:gd name="T12" fmla="*/ 414 w 424"/>
                <a:gd name="T13" fmla="*/ 267 h 271"/>
                <a:gd name="T14" fmla="*/ 331 w 424"/>
                <a:gd name="T15" fmla="*/ 233 h 271"/>
                <a:gd name="T16" fmla="*/ 175 w 424"/>
                <a:gd name="T17" fmla="*/ 271 h 271"/>
                <a:gd name="T18" fmla="*/ 172 w 424"/>
                <a:gd name="T19" fmla="*/ 271 h 271"/>
                <a:gd name="T20" fmla="*/ 265 w 424"/>
                <a:gd name="T21" fmla="*/ 24 h 271"/>
                <a:gd name="T22" fmla="*/ 43 w 424"/>
                <a:gd name="T23" fmla="*/ 121 h 271"/>
                <a:gd name="T24" fmla="*/ 36 w 424"/>
                <a:gd name="T25" fmla="*/ 189 h 271"/>
                <a:gd name="T26" fmla="*/ 172 w 424"/>
                <a:gd name="T27" fmla="*/ 247 h 271"/>
                <a:gd name="T28" fmla="*/ 175 w 424"/>
                <a:gd name="T29" fmla="*/ 247 h 271"/>
                <a:gd name="T30" fmla="*/ 324 w 424"/>
                <a:gd name="T31" fmla="*/ 209 h 271"/>
                <a:gd name="T32" fmla="*/ 329 w 424"/>
                <a:gd name="T33" fmla="*/ 206 h 271"/>
                <a:gd name="T34" fmla="*/ 375 w 424"/>
                <a:gd name="T35" fmla="*/ 225 h 271"/>
                <a:gd name="T36" fmla="*/ 361 w 424"/>
                <a:gd name="T37" fmla="*/ 180 h 271"/>
                <a:gd name="T38" fmla="*/ 366 w 424"/>
                <a:gd name="T39" fmla="*/ 175 h 271"/>
                <a:gd name="T40" fmla="*/ 389 w 424"/>
                <a:gd name="T41" fmla="*/ 79 h 271"/>
                <a:gd name="T42" fmla="*/ 265 w 424"/>
                <a:gd name="T43" fmla="*/ 24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4" h="271">
                  <a:moveTo>
                    <a:pt x="172" y="271"/>
                  </a:moveTo>
                  <a:cubicBezTo>
                    <a:pt x="135" y="271"/>
                    <a:pt x="45" y="253"/>
                    <a:pt x="15" y="201"/>
                  </a:cubicBezTo>
                  <a:cubicBezTo>
                    <a:pt x="0" y="174"/>
                    <a:pt x="2" y="143"/>
                    <a:pt x="23" y="109"/>
                  </a:cubicBezTo>
                  <a:cubicBezTo>
                    <a:pt x="65" y="38"/>
                    <a:pt x="177" y="0"/>
                    <a:pt x="265" y="0"/>
                  </a:cubicBezTo>
                  <a:cubicBezTo>
                    <a:pt x="342" y="0"/>
                    <a:pt x="397" y="27"/>
                    <a:pt x="412" y="71"/>
                  </a:cubicBezTo>
                  <a:cubicBezTo>
                    <a:pt x="424" y="110"/>
                    <a:pt x="416" y="151"/>
                    <a:pt x="388" y="186"/>
                  </a:cubicBezTo>
                  <a:cubicBezTo>
                    <a:pt x="414" y="267"/>
                    <a:pt x="414" y="267"/>
                    <a:pt x="414" y="267"/>
                  </a:cubicBezTo>
                  <a:cubicBezTo>
                    <a:pt x="331" y="233"/>
                    <a:pt x="331" y="233"/>
                    <a:pt x="331" y="233"/>
                  </a:cubicBezTo>
                  <a:cubicBezTo>
                    <a:pt x="289" y="255"/>
                    <a:pt x="236" y="268"/>
                    <a:pt x="175" y="271"/>
                  </a:cubicBezTo>
                  <a:cubicBezTo>
                    <a:pt x="174" y="271"/>
                    <a:pt x="173" y="271"/>
                    <a:pt x="172" y="271"/>
                  </a:cubicBezTo>
                  <a:close/>
                  <a:moveTo>
                    <a:pt x="265" y="24"/>
                  </a:moveTo>
                  <a:cubicBezTo>
                    <a:pt x="184" y="24"/>
                    <a:pt x="81" y="58"/>
                    <a:pt x="43" y="121"/>
                  </a:cubicBezTo>
                  <a:cubicBezTo>
                    <a:pt x="27" y="148"/>
                    <a:pt x="25" y="170"/>
                    <a:pt x="36" y="189"/>
                  </a:cubicBezTo>
                  <a:cubicBezTo>
                    <a:pt x="59" y="229"/>
                    <a:pt x="137" y="247"/>
                    <a:pt x="172" y="247"/>
                  </a:cubicBezTo>
                  <a:cubicBezTo>
                    <a:pt x="173" y="247"/>
                    <a:pt x="174" y="247"/>
                    <a:pt x="175" y="247"/>
                  </a:cubicBezTo>
                  <a:cubicBezTo>
                    <a:pt x="234" y="245"/>
                    <a:pt x="285" y="232"/>
                    <a:pt x="324" y="209"/>
                  </a:cubicBezTo>
                  <a:cubicBezTo>
                    <a:pt x="329" y="206"/>
                    <a:pt x="329" y="206"/>
                    <a:pt x="329" y="206"/>
                  </a:cubicBezTo>
                  <a:cubicBezTo>
                    <a:pt x="375" y="225"/>
                    <a:pt x="375" y="225"/>
                    <a:pt x="375" y="225"/>
                  </a:cubicBezTo>
                  <a:cubicBezTo>
                    <a:pt x="361" y="180"/>
                    <a:pt x="361" y="180"/>
                    <a:pt x="361" y="180"/>
                  </a:cubicBezTo>
                  <a:cubicBezTo>
                    <a:pt x="366" y="175"/>
                    <a:pt x="366" y="175"/>
                    <a:pt x="366" y="175"/>
                  </a:cubicBezTo>
                  <a:cubicBezTo>
                    <a:pt x="391" y="146"/>
                    <a:pt x="399" y="111"/>
                    <a:pt x="389" y="79"/>
                  </a:cubicBezTo>
                  <a:cubicBezTo>
                    <a:pt x="378" y="45"/>
                    <a:pt x="332" y="24"/>
                    <a:pt x="265" y="24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7"/>
            <p:cNvSpPr>
              <a:spLocks/>
            </p:cNvSpPr>
            <p:nvPr/>
          </p:nvSpPr>
          <p:spPr bwMode="auto">
            <a:xfrm flipH="1">
              <a:off x="5604552" y="366617"/>
              <a:ext cx="6509140" cy="4173666"/>
            </a:xfrm>
            <a:custGeom>
              <a:avLst/>
              <a:gdLst>
                <a:gd name="T0" fmla="*/ 409 w 447"/>
                <a:gd name="T1" fmla="*/ 209 h 286"/>
                <a:gd name="T2" fmla="*/ 435 w 447"/>
                <a:gd name="T3" fmla="*/ 101 h 286"/>
                <a:gd name="T4" fmla="*/ 68 w 447"/>
                <a:gd name="T5" fmla="*/ 141 h 286"/>
                <a:gd name="T6" fmla="*/ 210 w 447"/>
                <a:gd name="T7" fmla="*/ 285 h 286"/>
                <a:gd name="T8" fmla="*/ 364 w 447"/>
                <a:gd name="T9" fmla="*/ 246 h 286"/>
                <a:gd name="T10" fmla="*/ 429 w 447"/>
                <a:gd name="T11" fmla="*/ 272 h 286"/>
                <a:gd name="T12" fmla="*/ 409 w 447"/>
                <a:gd name="T13" fmla="*/ 209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7" h="286">
                  <a:moveTo>
                    <a:pt x="409" y="209"/>
                  </a:moveTo>
                  <a:cubicBezTo>
                    <a:pt x="438" y="176"/>
                    <a:pt x="447" y="137"/>
                    <a:pt x="435" y="101"/>
                  </a:cubicBezTo>
                  <a:cubicBezTo>
                    <a:pt x="402" y="0"/>
                    <a:pt x="136" y="27"/>
                    <a:pt x="68" y="141"/>
                  </a:cubicBezTo>
                  <a:cubicBezTo>
                    <a:pt x="0" y="255"/>
                    <a:pt x="169" y="286"/>
                    <a:pt x="210" y="285"/>
                  </a:cubicBezTo>
                  <a:cubicBezTo>
                    <a:pt x="275" y="283"/>
                    <a:pt x="327" y="268"/>
                    <a:pt x="364" y="246"/>
                  </a:cubicBezTo>
                  <a:cubicBezTo>
                    <a:pt x="429" y="272"/>
                    <a:pt x="429" y="272"/>
                    <a:pt x="429" y="272"/>
                  </a:cubicBezTo>
                  <a:lnTo>
                    <a:pt x="409" y="2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4" name="TextBox 103"/>
          <p:cNvSpPr txBox="1"/>
          <p:nvPr/>
        </p:nvSpPr>
        <p:spPr>
          <a:xfrm>
            <a:off x="5413892" y="1109576"/>
            <a:ext cx="4789498" cy="1938992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algn="ctr"/>
            <a:r>
              <a:rPr lang="en-US" sz="4000">
                <a:solidFill>
                  <a:srgbClr val="EF2E32"/>
                </a:solidFill>
                <a:latin typeface="#9Slide07 SVNBatman Forever Alt" panose="00000400000000000000" pitchFamily="2" charset="0"/>
              </a:rPr>
              <a:t>CHIẾN ĐẤU VỚI TÊN CÁ </a:t>
            </a:r>
            <a:br>
              <a:rPr lang="en-US" sz="4000">
                <a:solidFill>
                  <a:srgbClr val="EF2E32"/>
                </a:solidFill>
                <a:latin typeface="#9Slide07 SVNBatman Forever Alt" panose="00000400000000000000" pitchFamily="2" charset="0"/>
              </a:rPr>
            </a:br>
            <a:r>
              <a:rPr lang="en-US" sz="4000">
                <a:solidFill>
                  <a:srgbClr val="EF2E32"/>
                </a:solidFill>
                <a:latin typeface="#9Slide07 SVNBatman Forever Alt" panose="00000400000000000000" pitchFamily="2" charset="0"/>
              </a:rPr>
              <a:t>LƯƠN LẸO!</a:t>
            </a:r>
          </a:p>
        </p:txBody>
      </p:sp>
      <p:pic>
        <p:nvPicPr>
          <p:cNvPr id="108" name="Picture 5">
            <a:extLst>
              <a:ext uri="{FF2B5EF4-FFF2-40B4-BE49-F238E27FC236}">
                <a16:creationId xmlns:a16="http://schemas.microsoft.com/office/drawing/2014/main" id="{1FEE0FEE-578F-40BF-9767-C0DEC19390F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 rot="1134326">
            <a:off x="7508477" y="2788174"/>
            <a:ext cx="4619022" cy="39088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8944407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oogle Shape;6872;p70">
            <a:extLst>
              <a:ext uri="{FF2B5EF4-FFF2-40B4-BE49-F238E27FC236}">
                <a16:creationId xmlns:a16="http://schemas.microsoft.com/office/drawing/2014/main" id="{F8B210DC-6DC3-440A-B497-BA757AB24AB2}"/>
              </a:ext>
            </a:extLst>
          </p:cNvPr>
          <p:cNvGrpSpPr/>
          <p:nvPr/>
        </p:nvGrpSpPr>
        <p:grpSpPr>
          <a:xfrm>
            <a:off x="1143000" y="282988"/>
            <a:ext cx="9829800" cy="2307812"/>
            <a:chOff x="6803705" y="903460"/>
            <a:chExt cx="2340298" cy="695683"/>
          </a:xfrm>
        </p:grpSpPr>
        <p:sp>
          <p:nvSpPr>
            <p:cNvPr id="14" name="Google Shape;6873;p70">
              <a:extLst>
                <a:ext uri="{FF2B5EF4-FFF2-40B4-BE49-F238E27FC236}">
                  <a16:creationId xmlns:a16="http://schemas.microsoft.com/office/drawing/2014/main" id="{82F189EE-A5C7-42DD-B793-8FDFADF47FBC}"/>
                </a:ext>
              </a:extLst>
            </p:cNvPr>
            <p:cNvSpPr/>
            <p:nvPr/>
          </p:nvSpPr>
          <p:spPr>
            <a:xfrm>
              <a:off x="6810523" y="903460"/>
              <a:ext cx="2333480" cy="683505"/>
            </a:xfrm>
            <a:custGeom>
              <a:avLst/>
              <a:gdLst/>
              <a:ahLst/>
              <a:cxnLst/>
              <a:rect l="l" t="t" r="r" b="b"/>
              <a:pathLst>
                <a:path w="74821" h="21916" extrusionOk="0">
                  <a:moveTo>
                    <a:pt x="72586" y="0"/>
                  </a:moveTo>
                  <a:lnTo>
                    <a:pt x="1" y="400"/>
                  </a:lnTo>
                  <a:lnTo>
                    <a:pt x="4271" y="2068"/>
                  </a:lnTo>
                  <a:lnTo>
                    <a:pt x="1" y="2602"/>
                  </a:lnTo>
                  <a:lnTo>
                    <a:pt x="4037" y="4270"/>
                  </a:lnTo>
                  <a:lnTo>
                    <a:pt x="1" y="6238"/>
                  </a:lnTo>
                  <a:lnTo>
                    <a:pt x="3737" y="8206"/>
                  </a:lnTo>
                  <a:lnTo>
                    <a:pt x="1068" y="9907"/>
                  </a:lnTo>
                  <a:lnTo>
                    <a:pt x="3937" y="10074"/>
                  </a:lnTo>
                  <a:lnTo>
                    <a:pt x="835" y="13243"/>
                  </a:lnTo>
                  <a:lnTo>
                    <a:pt x="1669" y="13777"/>
                  </a:lnTo>
                  <a:cubicBezTo>
                    <a:pt x="2569" y="14377"/>
                    <a:pt x="3403" y="14911"/>
                    <a:pt x="3403" y="16345"/>
                  </a:cubicBezTo>
                  <a:lnTo>
                    <a:pt x="568" y="18280"/>
                  </a:lnTo>
                  <a:lnTo>
                    <a:pt x="3403" y="19114"/>
                  </a:lnTo>
                  <a:lnTo>
                    <a:pt x="1402" y="21916"/>
                  </a:lnTo>
                  <a:lnTo>
                    <a:pt x="71685" y="21916"/>
                  </a:lnTo>
                  <a:lnTo>
                    <a:pt x="67983" y="19681"/>
                  </a:lnTo>
                  <a:lnTo>
                    <a:pt x="71152" y="18513"/>
                  </a:lnTo>
                  <a:lnTo>
                    <a:pt x="68917" y="16845"/>
                  </a:lnTo>
                  <a:lnTo>
                    <a:pt x="71685" y="16012"/>
                  </a:lnTo>
                  <a:lnTo>
                    <a:pt x="70384" y="13843"/>
                  </a:lnTo>
                  <a:lnTo>
                    <a:pt x="74821" y="9607"/>
                  </a:lnTo>
                  <a:lnTo>
                    <a:pt x="71452" y="7272"/>
                  </a:lnTo>
                  <a:lnTo>
                    <a:pt x="73520" y="6104"/>
                  </a:lnTo>
                  <a:lnTo>
                    <a:pt x="71152" y="2535"/>
                  </a:lnTo>
                  <a:lnTo>
                    <a:pt x="7258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6874;p70">
              <a:extLst>
                <a:ext uri="{FF2B5EF4-FFF2-40B4-BE49-F238E27FC236}">
                  <a16:creationId xmlns:a16="http://schemas.microsoft.com/office/drawing/2014/main" id="{A4DEBEF8-948A-4192-8569-3C87CF0BC69E}"/>
                </a:ext>
              </a:extLst>
            </p:cNvPr>
            <p:cNvSpPr/>
            <p:nvPr/>
          </p:nvSpPr>
          <p:spPr>
            <a:xfrm>
              <a:off x="6922889" y="1042428"/>
              <a:ext cx="2065080" cy="90069"/>
            </a:xfrm>
            <a:custGeom>
              <a:avLst/>
              <a:gdLst/>
              <a:ahLst/>
              <a:cxnLst/>
              <a:rect l="l" t="t" r="r" b="b"/>
              <a:pathLst>
                <a:path w="66215" h="2888" extrusionOk="0">
                  <a:moveTo>
                    <a:pt x="55325" y="1"/>
                  </a:moveTo>
                  <a:cubicBezTo>
                    <a:pt x="54377" y="1"/>
                    <a:pt x="53434" y="17"/>
                    <a:pt x="52505" y="47"/>
                  </a:cubicBezTo>
                  <a:cubicBezTo>
                    <a:pt x="48335" y="114"/>
                    <a:pt x="44199" y="381"/>
                    <a:pt x="40029" y="414"/>
                  </a:cubicBezTo>
                  <a:cubicBezTo>
                    <a:pt x="39525" y="422"/>
                    <a:pt x="39021" y="426"/>
                    <a:pt x="38517" y="426"/>
                  </a:cubicBezTo>
                  <a:cubicBezTo>
                    <a:pt x="34852" y="426"/>
                    <a:pt x="31186" y="231"/>
                    <a:pt x="27520" y="114"/>
                  </a:cubicBezTo>
                  <a:cubicBezTo>
                    <a:pt x="26543" y="83"/>
                    <a:pt x="25567" y="68"/>
                    <a:pt x="24592" y="68"/>
                  </a:cubicBezTo>
                  <a:cubicBezTo>
                    <a:pt x="21409" y="68"/>
                    <a:pt x="18237" y="226"/>
                    <a:pt x="15044" y="481"/>
                  </a:cubicBezTo>
                  <a:cubicBezTo>
                    <a:pt x="12709" y="681"/>
                    <a:pt x="10408" y="948"/>
                    <a:pt x="8073" y="1081"/>
                  </a:cubicBezTo>
                  <a:cubicBezTo>
                    <a:pt x="6592" y="1145"/>
                    <a:pt x="5099" y="1168"/>
                    <a:pt x="3609" y="1168"/>
                  </a:cubicBezTo>
                  <a:cubicBezTo>
                    <a:pt x="2748" y="1168"/>
                    <a:pt x="1889" y="1160"/>
                    <a:pt x="1034" y="1148"/>
                  </a:cubicBezTo>
                  <a:cubicBezTo>
                    <a:pt x="0" y="1248"/>
                    <a:pt x="0" y="2883"/>
                    <a:pt x="1034" y="2883"/>
                  </a:cubicBezTo>
                  <a:cubicBezTo>
                    <a:pt x="1256" y="2886"/>
                    <a:pt x="1478" y="2888"/>
                    <a:pt x="1699" y="2888"/>
                  </a:cubicBezTo>
                  <a:cubicBezTo>
                    <a:pt x="3573" y="2888"/>
                    <a:pt x="5426" y="2768"/>
                    <a:pt x="7306" y="2649"/>
                  </a:cubicBezTo>
                  <a:cubicBezTo>
                    <a:pt x="9340" y="2549"/>
                    <a:pt x="11375" y="2482"/>
                    <a:pt x="13443" y="2382"/>
                  </a:cubicBezTo>
                  <a:cubicBezTo>
                    <a:pt x="16687" y="2250"/>
                    <a:pt x="19972" y="2119"/>
                    <a:pt x="23250" y="2119"/>
                  </a:cubicBezTo>
                  <a:cubicBezTo>
                    <a:pt x="24118" y="2119"/>
                    <a:pt x="24986" y="2128"/>
                    <a:pt x="25852" y="2149"/>
                  </a:cubicBezTo>
                  <a:cubicBezTo>
                    <a:pt x="30022" y="2282"/>
                    <a:pt x="34191" y="2549"/>
                    <a:pt x="38361" y="2549"/>
                  </a:cubicBezTo>
                  <a:cubicBezTo>
                    <a:pt x="42531" y="2549"/>
                    <a:pt x="46667" y="2282"/>
                    <a:pt x="50837" y="2149"/>
                  </a:cubicBezTo>
                  <a:cubicBezTo>
                    <a:pt x="52464" y="2125"/>
                    <a:pt x="54108" y="2102"/>
                    <a:pt x="55734" y="2102"/>
                  </a:cubicBezTo>
                  <a:cubicBezTo>
                    <a:pt x="56407" y="2102"/>
                    <a:pt x="57077" y="2106"/>
                    <a:pt x="57742" y="2115"/>
                  </a:cubicBezTo>
                  <a:cubicBezTo>
                    <a:pt x="59986" y="2147"/>
                    <a:pt x="62260" y="2418"/>
                    <a:pt x="64507" y="2418"/>
                  </a:cubicBezTo>
                  <a:cubicBezTo>
                    <a:pt x="64631" y="2418"/>
                    <a:pt x="64756" y="2417"/>
                    <a:pt x="64880" y="2416"/>
                  </a:cubicBezTo>
                  <a:cubicBezTo>
                    <a:pt x="65881" y="2416"/>
                    <a:pt x="66214" y="781"/>
                    <a:pt x="65114" y="581"/>
                  </a:cubicBezTo>
                  <a:cubicBezTo>
                    <a:pt x="63045" y="214"/>
                    <a:pt x="60877" y="114"/>
                    <a:pt x="58809" y="81"/>
                  </a:cubicBezTo>
                  <a:cubicBezTo>
                    <a:pt x="57652" y="26"/>
                    <a:pt x="56485" y="1"/>
                    <a:pt x="55325" y="1"/>
                  </a:cubicBezTo>
                  <a:close/>
                </a:path>
              </a:pathLst>
            </a:custGeom>
            <a:solidFill>
              <a:srgbClr val="F3B0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6875;p70">
              <a:extLst>
                <a:ext uri="{FF2B5EF4-FFF2-40B4-BE49-F238E27FC236}">
                  <a16:creationId xmlns:a16="http://schemas.microsoft.com/office/drawing/2014/main" id="{3557A1D1-F772-4675-AA0E-9A910AB63F6F}"/>
                </a:ext>
              </a:extLst>
            </p:cNvPr>
            <p:cNvSpPr/>
            <p:nvPr/>
          </p:nvSpPr>
          <p:spPr>
            <a:xfrm>
              <a:off x="6995742" y="1345658"/>
              <a:ext cx="1964126" cy="85173"/>
            </a:xfrm>
            <a:custGeom>
              <a:avLst/>
              <a:gdLst/>
              <a:ahLst/>
              <a:cxnLst/>
              <a:rect l="l" t="t" r="r" b="b"/>
              <a:pathLst>
                <a:path w="62978" h="2731" extrusionOk="0">
                  <a:moveTo>
                    <a:pt x="18166" y="0"/>
                  </a:moveTo>
                  <a:cubicBezTo>
                    <a:pt x="16902" y="0"/>
                    <a:pt x="15638" y="10"/>
                    <a:pt x="14376" y="31"/>
                  </a:cubicBezTo>
                  <a:cubicBezTo>
                    <a:pt x="9940" y="98"/>
                    <a:pt x="5470" y="265"/>
                    <a:pt x="1033" y="665"/>
                  </a:cubicBezTo>
                  <a:cubicBezTo>
                    <a:pt x="43" y="764"/>
                    <a:pt x="0" y="2367"/>
                    <a:pt x="1067" y="2367"/>
                  </a:cubicBezTo>
                  <a:cubicBezTo>
                    <a:pt x="1078" y="2367"/>
                    <a:pt x="1089" y="2367"/>
                    <a:pt x="1100" y="2366"/>
                  </a:cubicBezTo>
                  <a:cubicBezTo>
                    <a:pt x="4934" y="2155"/>
                    <a:pt x="8767" y="2078"/>
                    <a:pt x="12601" y="2078"/>
                  </a:cubicBezTo>
                  <a:cubicBezTo>
                    <a:pt x="16640" y="2078"/>
                    <a:pt x="20678" y="2163"/>
                    <a:pt x="24717" y="2266"/>
                  </a:cubicBezTo>
                  <a:cubicBezTo>
                    <a:pt x="31373" y="2463"/>
                    <a:pt x="38030" y="2730"/>
                    <a:pt x="44666" y="2730"/>
                  </a:cubicBezTo>
                  <a:cubicBezTo>
                    <a:pt x="45912" y="2730"/>
                    <a:pt x="47157" y="2721"/>
                    <a:pt x="48401" y="2700"/>
                  </a:cubicBezTo>
                  <a:cubicBezTo>
                    <a:pt x="50669" y="2666"/>
                    <a:pt x="52870" y="2500"/>
                    <a:pt x="55072" y="2400"/>
                  </a:cubicBezTo>
                  <a:cubicBezTo>
                    <a:pt x="57307" y="2333"/>
                    <a:pt x="59542" y="2333"/>
                    <a:pt x="61743" y="2199"/>
                  </a:cubicBezTo>
                  <a:cubicBezTo>
                    <a:pt x="62956" y="2101"/>
                    <a:pt x="62977" y="263"/>
                    <a:pt x="61806" y="263"/>
                  </a:cubicBezTo>
                  <a:cubicBezTo>
                    <a:pt x="61786" y="263"/>
                    <a:pt x="61765" y="264"/>
                    <a:pt x="61743" y="265"/>
                  </a:cubicBezTo>
                  <a:cubicBezTo>
                    <a:pt x="59742" y="398"/>
                    <a:pt x="57807" y="598"/>
                    <a:pt x="55806" y="665"/>
                  </a:cubicBezTo>
                  <a:cubicBezTo>
                    <a:pt x="55279" y="674"/>
                    <a:pt x="54751" y="678"/>
                    <a:pt x="54224" y="678"/>
                  </a:cubicBezTo>
                  <a:cubicBezTo>
                    <a:pt x="52783" y="678"/>
                    <a:pt x="51342" y="647"/>
                    <a:pt x="49902" y="598"/>
                  </a:cubicBezTo>
                  <a:cubicBezTo>
                    <a:pt x="45966" y="532"/>
                    <a:pt x="42029" y="532"/>
                    <a:pt x="38060" y="398"/>
                  </a:cubicBezTo>
                  <a:cubicBezTo>
                    <a:pt x="31449" y="258"/>
                    <a:pt x="24792" y="0"/>
                    <a:pt x="18166" y="0"/>
                  </a:cubicBezTo>
                  <a:close/>
                </a:path>
              </a:pathLst>
            </a:custGeom>
            <a:solidFill>
              <a:srgbClr val="F3B0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6876;p70">
              <a:extLst>
                <a:ext uri="{FF2B5EF4-FFF2-40B4-BE49-F238E27FC236}">
                  <a16:creationId xmlns:a16="http://schemas.microsoft.com/office/drawing/2014/main" id="{394DC30B-1C8D-45C5-8ADE-8BD4583BA712}"/>
                </a:ext>
              </a:extLst>
            </p:cNvPr>
            <p:cNvSpPr/>
            <p:nvPr/>
          </p:nvSpPr>
          <p:spPr>
            <a:xfrm>
              <a:off x="7137174" y="932120"/>
              <a:ext cx="96806" cy="626994"/>
            </a:xfrm>
            <a:custGeom>
              <a:avLst/>
              <a:gdLst/>
              <a:ahLst/>
              <a:cxnLst/>
              <a:rect l="l" t="t" r="r" b="b"/>
              <a:pathLst>
                <a:path w="3104" h="20104" extrusionOk="0">
                  <a:moveTo>
                    <a:pt x="926" y="0"/>
                  </a:moveTo>
                  <a:cubicBezTo>
                    <a:pt x="693" y="0"/>
                    <a:pt x="461" y="137"/>
                    <a:pt x="368" y="449"/>
                  </a:cubicBezTo>
                  <a:cubicBezTo>
                    <a:pt x="1" y="1916"/>
                    <a:pt x="201" y="3618"/>
                    <a:pt x="268" y="5119"/>
                  </a:cubicBezTo>
                  <a:cubicBezTo>
                    <a:pt x="335" y="6753"/>
                    <a:pt x="368" y="8321"/>
                    <a:pt x="468" y="9955"/>
                  </a:cubicBezTo>
                  <a:cubicBezTo>
                    <a:pt x="568" y="11523"/>
                    <a:pt x="601" y="13124"/>
                    <a:pt x="668" y="14659"/>
                  </a:cubicBezTo>
                  <a:cubicBezTo>
                    <a:pt x="701" y="15426"/>
                    <a:pt x="768" y="16193"/>
                    <a:pt x="835" y="16961"/>
                  </a:cubicBezTo>
                  <a:cubicBezTo>
                    <a:pt x="935" y="17694"/>
                    <a:pt x="835" y="18662"/>
                    <a:pt x="1135" y="19429"/>
                  </a:cubicBezTo>
                  <a:cubicBezTo>
                    <a:pt x="1332" y="19883"/>
                    <a:pt x="1734" y="20103"/>
                    <a:pt x="2121" y="20103"/>
                  </a:cubicBezTo>
                  <a:cubicBezTo>
                    <a:pt x="2588" y="20103"/>
                    <a:pt x="3033" y="19782"/>
                    <a:pt x="3070" y="19162"/>
                  </a:cubicBezTo>
                  <a:cubicBezTo>
                    <a:pt x="3103" y="18762"/>
                    <a:pt x="2970" y="18328"/>
                    <a:pt x="2870" y="17928"/>
                  </a:cubicBezTo>
                  <a:cubicBezTo>
                    <a:pt x="2836" y="17594"/>
                    <a:pt x="2803" y="17261"/>
                    <a:pt x="2803" y="16860"/>
                  </a:cubicBezTo>
                  <a:cubicBezTo>
                    <a:pt x="2770" y="16127"/>
                    <a:pt x="2703" y="15326"/>
                    <a:pt x="2670" y="14592"/>
                  </a:cubicBezTo>
                  <a:cubicBezTo>
                    <a:pt x="2603" y="12991"/>
                    <a:pt x="2503" y="11423"/>
                    <a:pt x="2436" y="9855"/>
                  </a:cubicBezTo>
                  <a:cubicBezTo>
                    <a:pt x="2336" y="8288"/>
                    <a:pt x="2269" y="6686"/>
                    <a:pt x="2136" y="5152"/>
                  </a:cubicBezTo>
                  <a:cubicBezTo>
                    <a:pt x="2102" y="4418"/>
                    <a:pt x="2036" y="3651"/>
                    <a:pt x="1969" y="2917"/>
                  </a:cubicBezTo>
                  <a:cubicBezTo>
                    <a:pt x="1869" y="2117"/>
                    <a:pt x="1836" y="1249"/>
                    <a:pt x="1535" y="482"/>
                  </a:cubicBezTo>
                  <a:cubicBezTo>
                    <a:pt x="1464" y="180"/>
                    <a:pt x="1194" y="0"/>
                    <a:pt x="926" y="0"/>
                  </a:cubicBezTo>
                  <a:close/>
                </a:path>
              </a:pathLst>
            </a:custGeom>
            <a:solidFill>
              <a:srgbClr val="F3B0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6877;p70">
              <a:extLst>
                <a:ext uri="{FF2B5EF4-FFF2-40B4-BE49-F238E27FC236}">
                  <a16:creationId xmlns:a16="http://schemas.microsoft.com/office/drawing/2014/main" id="{356A557D-51A8-4F17-BFFB-BC954A0ED330}"/>
                </a:ext>
              </a:extLst>
            </p:cNvPr>
            <p:cNvSpPr/>
            <p:nvPr/>
          </p:nvSpPr>
          <p:spPr>
            <a:xfrm>
              <a:off x="7461766" y="945313"/>
              <a:ext cx="101983" cy="626214"/>
            </a:xfrm>
            <a:custGeom>
              <a:avLst/>
              <a:gdLst/>
              <a:ahLst/>
              <a:cxnLst/>
              <a:rect l="l" t="t" r="r" b="b"/>
              <a:pathLst>
                <a:path w="3270" h="20079" extrusionOk="0">
                  <a:moveTo>
                    <a:pt x="989" y="1"/>
                  </a:moveTo>
                  <a:cubicBezTo>
                    <a:pt x="684" y="1"/>
                    <a:pt x="367" y="209"/>
                    <a:pt x="334" y="593"/>
                  </a:cubicBezTo>
                  <a:cubicBezTo>
                    <a:pt x="234" y="1360"/>
                    <a:pt x="67" y="2094"/>
                    <a:pt x="34" y="2894"/>
                  </a:cubicBezTo>
                  <a:cubicBezTo>
                    <a:pt x="0" y="3662"/>
                    <a:pt x="34" y="4429"/>
                    <a:pt x="34" y="5196"/>
                  </a:cubicBezTo>
                  <a:cubicBezTo>
                    <a:pt x="67" y="6730"/>
                    <a:pt x="201" y="8265"/>
                    <a:pt x="367" y="9766"/>
                  </a:cubicBezTo>
                  <a:cubicBezTo>
                    <a:pt x="534" y="11334"/>
                    <a:pt x="734" y="12835"/>
                    <a:pt x="901" y="14369"/>
                  </a:cubicBezTo>
                  <a:cubicBezTo>
                    <a:pt x="1001" y="15070"/>
                    <a:pt x="1068" y="15837"/>
                    <a:pt x="1101" y="16571"/>
                  </a:cubicBezTo>
                  <a:cubicBezTo>
                    <a:pt x="1168" y="17371"/>
                    <a:pt x="1068" y="18172"/>
                    <a:pt x="1101" y="19006"/>
                  </a:cubicBezTo>
                  <a:cubicBezTo>
                    <a:pt x="1101" y="19506"/>
                    <a:pt x="1435" y="19873"/>
                    <a:pt x="1902" y="20040"/>
                  </a:cubicBezTo>
                  <a:cubicBezTo>
                    <a:pt x="2017" y="20059"/>
                    <a:pt x="2122" y="20079"/>
                    <a:pt x="2234" y="20079"/>
                  </a:cubicBezTo>
                  <a:cubicBezTo>
                    <a:pt x="2317" y="20079"/>
                    <a:pt x="2403" y="20068"/>
                    <a:pt x="2502" y="20040"/>
                  </a:cubicBezTo>
                  <a:cubicBezTo>
                    <a:pt x="2936" y="19873"/>
                    <a:pt x="3269" y="19506"/>
                    <a:pt x="3269" y="19006"/>
                  </a:cubicBezTo>
                  <a:cubicBezTo>
                    <a:pt x="3269" y="18205"/>
                    <a:pt x="3203" y="17438"/>
                    <a:pt x="3103" y="16704"/>
                  </a:cubicBezTo>
                  <a:cubicBezTo>
                    <a:pt x="3036" y="15937"/>
                    <a:pt x="3003" y="15170"/>
                    <a:pt x="2902" y="14403"/>
                  </a:cubicBezTo>
                  <a:cubicBezTo>
                    <a:pt x="2736" y="12868"/>
                    <a:pt x="2569" y="11367"/>
                    <a:pt x="2369" y="9833"/>
                  </a:cubicBezTo>
                  <a:cubicBezTo>
                    <a:pt x="2169" y="8265"/>
                    <a:pt x="1935" y="6764"/>
                    <a:pt x="1835" y="5229"/>
                  </a:cubicBezTo>
                  <a:cubicBezTo>
                    <a:pt x="1735" y="4496"/>
                    <a:pt x="1735" y="3762"/>
                    <a:pt x="1702" y="3028"/>
                  </a:cubicBezTo>
                  <a:cubicBezTo>
                    <a:pt x="1668" y="2227"/>
                    <a:pt x="1535" y="1393"/>
                    <a:pt x="1568" y="659"/>
                  </a:cubicBezTo>
                  <a:cubicBezTo>
                    <a:pt x="1585" y="209"/>
                    <a:pt x="1293" y="1"/>
                    <a:pt x="989" y="1"/>
                  </a:cubicBezTo>
                  <a:close/>
                </a:path>
              </a:pathLst>
            </a:custGeom>
            <a:solidFill>
              <a:srgbClr val="F3B0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6878;p70">
              <a:extLst>
                <a:ext uri="{FF2B5EF4-FFF2-40B4-BE49-F238E27FC236}">
                  <a16:creationId xmlns:a16="http://schemas.microsoft.com/office/drawing/2014/main" id="{7598DF31-2085-4921-BA81-EA0BC14C4419}"/>
                </a:ext>
              </a:extLst>
            </p:cNvPr>
            <p:cNvSpPr/>
            <p:nvPr/>
          </p:nvSpPr>
          <p:spPr>
            <a:xfrm>
              <a:off x="7795715" y="928160"/>
              <a:ext cx="92596" cy="642556"/>
            </a:xfrm>
            <a:custGeom>
              <a:avLst/>
              <a:gdLst/>
              <a:ahLst/>
              <a:cxnLst/>
              <a:rect l="l" t="t" r="r" b="b"/>
              <a:pathLst>
                <a:path w="2969" h="20603" extrusionOk="0">
                  <a:moveTo>
                    <a:pt x="1238" y="0"/>
                  </a:moveTo>
                  <a:cubicBezTo>
                    <a:pt x="859" y="0"/>
                    <a:pt x="467" y="259"/>
                    <a:pt x="400" y="776"/>
                  </a:cubicBezTo>
                  <a:cubicBezTo>
                    <a:pt x="0" y="4078"/>
                    <a:pt x="133" y="7414"/>
                    <a:pt x="234" y="10750"/>
                  </a:cubicBezTo>
                  <a:cubicBezTo>
                    <a:pt x="334" y="12384"/>
                    <a:pt x="467" y="14052"/>
                    <a:pt x="534" y="15653"/>
                  </a:cubicBezTo>
                  <a:cubicBezTo>
                    <a:pt x="567" y="16487"/>
                    <a:pt x="634" y="17288"/>
                    <a:pt x="701" y="18122"/>
                  </a:cubicBezTo>
                  <a:cubicBezTo>
                    <a:pt x="801" y="18889"/>
                    <a:pt x="834" y="20156"/>
                    <a:pt x="1568" y="20490"/>
                  </a:cubicBezTo>
                  <a:cubicBezTo>
                    <a:pt x="1691" y="20560"/>
                    <a:pt x="1842" y="20603"/>
                    <a:pt x="1992" y="20603"/>
                  </a:cubicBezTo>
                  <a:cubicBezTo>
                    <a:pt x="2125" y="20603"/>
                    <a:pt x="2258" y="20569"/>
                    <a:pt x="2368" y="20490"/>
                  </a:cubicBezTo>
                  <a:cubicBezTo>
                    <a:pt x="2802" y="20223"/>
                    <a:pt x="2869" y="19923"/>
                    <a:pt x="2902" y="19423"/>
                  </a:cubicBezTo>
                  <a:cubicBezTo>
                    <a:pt x="2969" y="18989"/>
                    <a:pt x="2969" y="18622"/>
                    <a:pt x="2902" y="18222"/>
                  </a:cubicBezTo>
                  <a:cubicBezTo>
                    <a:pt x="2835" y="17388"/>
                    <a:pt x="2735" y="16587"/>
                    <a:pt x="2669" y="15753"/>
                  </a:cubicBezTo>
                  <a:cubicBezTo>
                    <a:pt x="2535" y="14085"/>
                    <a:pt x="2468" y="12418"/>
                    <a:pt x="2368" y="10750"/>
                  </a:cubicBezTo>
                  <a:cubicBezTo>
                    <a:pt x="2235" y="7447"/>
                    <a:pt x="2335" y="4112"/>
                    <a:pt x="2001" y="776"/>
                  </a:cubicBezTo>
                  <a:cubicBezTo>
                    <a:pt x="1985" y="259"/>
                    <a:pt x="1618" y="0"/>
                    <a:pt x="1238" y="0"/>
                  </a:cubicBezTo>
                  <a:close/>
                </a:path>
              </a:pathLst>
            </a:custGeom>
            <a:solidFill>
              <a:srgbClr val="F3B0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6879;p70">
              <a:extLst>
                <a:ext uri="{FF2B5EF4-FFF2-40B4-BE49-F238E27FC236}">
                  <a16:creationId xmlns:a16="http://schemas.microsoft.com/office/drawing/2014/main" id="{64E9EE1E-4D46-46EC-80E0-29DF19CF6D35}"/>
                </a:ext>
              </a:extLst>
            </p:cNvPr>
            <p:cNvSpPr/>
            <p:nvPr/>
          </p:nvSpPr>
          <p:spPr>
            <a:xfrm>
              <a:off x="8145256" y="934272"/>
              <a:ext cx="100237" cy="617575"/>
            </a:xfrm>
            <a:custGeom>
              <a:avLst/>
              <a:gdLst/>
              <a:ahLst/>
              <a:cxnLst/>
              <a:rect l="l" t="t" r="r" b="b"/>
              <a:pathLst>
                <a:path w="3214" h="19802" extrusionOk="0">
                  <a:moveTo>
                    <a:pt x="1286" y="0"/>
                  </a:moveTo>
                  <a:cubicBezTo>
                    <a:pt x="1083" y="0"/>
                    <a:pt x="868" y="126"/>
                    <a:pt x="801" y="346"/>
                  </a:cubicBezTo>
                  <a:cubicBezTo>
                    <a:pt x="300" y="1847"/>
                    <a:pt x="133" y="3382"/>
                    <a:pt x="100" y="4950"/>
                  </a:cubicBezTo>
                  <a:cubicBezTo>
                    <a:pt x="0" y="6517"/>
                    <a:pt x="0" y="8052"/>
                    <a:pt x="0" y="9586"/>
                  </a:cubicBezTo>
                  <a:cubicBezTo>
                    <a:pt x="100" y="12755"/>
                    <a:pt x="367" y="15891"/>
                    <a:pt x="834" y="18960"/>
                  </a:cubicBezTo>
                  <a:cubicBezTo>
                    <a:pt x="908" y="19539"/>
                    <a:pt x="1406" y="19801"/>
                    <a:pt x="1918" y="19801"/>
                  </a:cubicBezTo>
                  <a:cubicBezTo>
                    <a:pt x="2555" y="19801"/>
                    <a:pt x="3213" y="19396"/>
                    <a:pt x="3102" y="18693"/>
                  </a:cubicBezTo>
                  <a:cubicBezTo>
                    <a:pt x="2669" y="15624"/>
                    <a:pt x="2435" y="12555"/>
                    <a:pt x="2268" y="9520"/>
                  </a:cubicBezTo>
                  <a:cubicBezTo>
                    <a:pt x="2168" y="8018"/>
                    <a:pt x="2102" y="6517"/>
                    <a:pt x="2102" y="5016"/>
                  </a:cubicBezTo>
                  <a:cubicBezTo>
                    <a:pt x="2035" y="3415"/>
                    <a:pt x="2001" y="1914"/>
                    <a:pt x="1701" y="380"/>
                  </a:cubicBezTo>
                  <a:cubicBezTo>
                    <a:pt x="1668" y="117"/>
                    <a:pt x="1483" y="0"/>
                    <a:pt x="1286" y="0"/>
                  </a:cubicBezTo>
                  <a:close/>
                </a:path>
              </a:pathLst>
            </a:custGeom>
            <a:solidFill>
              <a:srgbClr val="F3B0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6880;p70">
              <a:extLst>
                <a:ext uri="{FF2B5EF4-FFF2-40B4-BE49-F238E27FC236}">
                  <a16:creationId xmlns:a16="http://schemas.microsoft.com/office/drawing/2014/main" id="{934C1A00-2A4C-427F-BEB1-14130F24A670}"/>
                </a:ext>
              </a:extLst>
            </p:cNvPr>
            <p:cNvSpPr/>
            <p:nvPr/>
          </p:nvSpPr>
          <p:spPr>
            <a:xfrm>
              <a:off x="8482292" y="934771"/>
              <a:ext cx="102233" cy="622222"/>
            </a:xfrm>
            <a:custGeom>
              <a:avLst/>
              <a:gdLst/>
              <a:ahLst/>
              <a:cxnLst/>
              <a:rect l="l" t="t" r="r" b="b"/>
              <a:pathLst>
                <a:path w="3278" h="19951" extrusionOk="0">
                  <a:moveTo>
                    <a:pt x="1088" y="1"/>
                  </a:moveTo>
                  <a:cubicBezTo>
                    <a:pt x="670" y="1"/>
                    <a:pt x="251" y="285"/>
                    <a:pt x="201" y="864"/>
                  </a:cubicBezTo>
                  <a:cubicBezTo>
                    <a:pt x="1" y="3900"/>
                    <a:pt x="168" y="7002"/>
                    <a:pt x="334" y="10037"/>
                  </a:cubicBezTo>
                  <a:cubicBezTo>
                    <a:pt x="501" y="13106"/>
                    <a:pt x="868" y="16208"/>
                    <a:pt x="1302" y="19244"/>
                  </a:cubicBezTo>
                  <a:cubicBezTo>
                    <a:pt x="1376" y="19732"/>
                    <a:pt x="1784" y="19951"/>
                    <a:pt x="2203" y="19951"/>
                  </a:cubicBezTo>
                  <a:cubicBezTo>
                    <a:pt x="2731" y="19951"/>
                    <a:pt x="3277" y="19605"/>
                    <a:pt x="3203" y="19010"/>
                  </a:cubicBezTo>
                  <a:cubicBezTo>
                    <a:pt x="2903" y="16008"/>
                    <a:pt x="2703" y="12939"/>
                    <a:pt x="2503" y="9937"/>
                  </a:cubicBezTo>
                  <a:cubicBezTo>
                    <a:pt x="2302" y="6902"/>
                    <a:pt x="2236" y="3900"/>
                    <a:pt x="1969" y="864"/>
                  </a:cubicBezTo>
                  <a:cubicBezTo>
                    <a:pt x="1935" y="293"/>
                    <a:pt x="1512" y="1"/>
                    <a:pt x="1088" y="1"/>
                  </a:cubicBezTo>
                  <a:close/>
                </a:path>
              </a:pathLst>
            </a:custGeom>
            <a:solidFill>
              <a:srgbClr val="F3B0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6881;p70">
              <a:extLst>
                <a:ext uri="{FF2B5EF4-FFF2-40B4-BE49-F238E27FC236}">
                  <a16:creationId xmlns:a16="http://schemas.microsoft.com/office/drawing/2014/main" id="{8FF09564-D955-43F7-8E5E-D6509E714DF2}"/>
                </a:ext>
              </a:extLst>
            </p:cNvPr>
            <p:cNvSpPr/>
            <p:nvPr/>
          </p:nvSpPr>
          <p:spPr>
            <a:xfrm>
              <a:off x="8796468" y="941414"/>
              <a:ext cx="95746" cy="623781"/>
            </a:xfrm>
            <a:custGeom>
              <a:avLst/>
              <a:gdLst/>
              <a:ahLst/>
              <a:cxnLst/>
              <a:rect l="l" t="t" r="r" b="b"/>
              <a:pathLst>
                <a:path w="3070" h="20001" extrusionOk="0">
                  <a:moveTo>
                    <a:pt x="1314" y="1"/>
                  </a:moveTo>
                  <a:cubicBezTo>
                    <a:pt x="985" y="1"/>
                    <a:pt x="651" y="217"/>
                    <a:pt x="634" y="651"/>
                  </a:cubicBezTo>
                  <a:cubicBezTo>
                    <a:pt x="601" y="2219"/>
                    <a:pt x="334" y="3820"/>
                    <a:pt x="301" y="5454"/>
                  </a:cubicBezTo>
                  <a:cubicBezTo>
                    <a:pt x="234" y="7022"/>
                    <a:pt x="234" y="8623"/>
                    <a:pt x="167" y="10225"/>
                  </a:cubicBezTo>
                  <a:cubicBezTo>
                    <a:pt x="134" y="11826"/>
                    <a:pt x="101" y="13394"/>
                    <a:pt x="101" y="15028"/>
                  </a:cubicBezTo>
                  <a:cubicBezTo>
                    <a:pt x="67" y="16529"/>
                    <a:pt x="1" y="18030"/>
                    <a:pt x="734" y="19398"/>
                  </a:cubicBezTo>
                  <a:cubicBezTo>
                    <a:pt x="910" y="19793"/>
                    <a:pt x="1332" y="20001"/>
                    <a:pt x="1743" y="20001"/>
                  </a:cubicBezTo>
                  <a:cubicBezTo>
                    <a:pt x="1955" y="20001"/>
                    <a:pt x="2165" y="19945"/>
                    <a:pt x="2336" y="19831"/>
                  </a:cubicBezTo>
                  <a:cubicBezTo>
                    <a:pt x="2936" y="19498"/>
                    <a:pt x="3069" y="18797"/>
                    <a:pt x="2769" y="18197"/>
                  </a:cubicBezTo>
                  <a:cubicBezTo>
                    <a:pt x="2236" y="17063"/>
                    <a:pt x="2402" y="15628"/>
                    <a:pt x="2402" y="14394"/>
                  </a:cubicBezTo>
                  <a:cubicBezTo>
                    <a:pt x="2402" y="12860"/>
                    <a:pt x="2336" y="11359"/>
                    <a:pt x="2336" y="9824"/>
                  </a:cubicBezTo>
                  <a:cubicBezTo>
                    <a:pt x="2336" y="8290"/>
                    <a:pt x="2336" y="6789"/>
                    <a:pt x="2269" y="5221"/>
                  </a:cubicBezTo>
                  <a:cubicBezTo>
                    <a:pt x="2236" y="3687"/>
                    <a:pt x="2002" y="2185"/>
                    <a:pt x="1969" y="651"/>
                  </a:cubicBezTo>
                  <a:cubicBezTo>
                    <a:pt x="1969" y="217"/>
                    <a:pt x="1643" y="1"/>
                    <a:pt x="1314" y="1"/>
                  </a:cubicBezTo>
                  <a:close/>
                </a:path>
              </a:pathLst>
            </a:custGeom>
            <a:solidFill>
              <a:srgbClr val="F3B0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6882;p70">
              <a:extLst>
                <a:ext uri="{FF2B5EF4-FFF2-40B4-BE49-F238E27FC236}">
                  <a16:creationId xmlns:a16="http://schemas.microsoft.com/office/drawing/2014/main" id="{D26F128B-A90A-49B1-91DC-E44BE86966F3}"/>
                </a:ext>
              </a:extLst>
            </p:cNvPr>
            <p:cNvSpPr/>
            <p:nvPr/>
          </p:nvSpPr>
          <p:spPr>
            <a:xfrm>
              <a:off x="6803705" y="917696"/>
              <a:ext cx="2336630" cy="681447"/>
            </a:xfrm>
            <a:custGeom>
              <a:avLst/>
              <a:gdLst/>
              <a:ahLst/>
              <a:cxnLst/>
              <a:rect l="l" t="t" r="r" b="b"/>
              <a:pathLst>
                <a:path w="74922" h="21850" extrusionOk="0">
                  <a:moveTo>
                    <a:pt x="72653" y="1"/>
                  </a:moveTo>
                  <a:lnTo>
                    <a:pt x="65781" y="34"/>
                  </a:lnTo>
                  <a:lnTo>
                    <a:pt x="64414" y="34"/>
                  </a:lnTo>
                  <a:lnTo>
                    <a:pt x="55741" y="68"/>
                  </a:lnTo>
                  <a:lnTo>
                    <a:pt x="53839" y="68"/>
                  </a:lnTo>
                  <a:lnTo>
                    <a:pt x="44733" y="134"/>
                  </a:lnTo>
                  <a:lnTo>
                    <a:pt x="43332" y="134"/>
                  </a:lnTo>
                  <a:lnTo>
                    <a:pt x="33758" y="168"/>
                  </a:lnTo>
                  <a:lnTo>
                    <a:pt x="31957" y="168"/>
                  </a:lnTo>
                  <a:lnTo>
                    <a:pt x="22484" y="201"/>
                  </a:lnTo>
                  <a:lnTo>
                    <a:pt x="21216" y="201"/>
                  </a:lnTo>
                  <a:lnTo>
                    <a:pt x="12343" y="234"/>
                  </a:lnTo>
                  <a:lnTo>
                    <a:pt x="10675" y="234"/>
                  </a:lnTo>
                  <a:lnTo>
                    <a:pt x="1" y="301"/>
                  </a:lnTo>
                  <a:lnTo>
                    <a:pt x="4271" y="1969"/>
                  </a:lnTo>
                  <a:lnTo>
                    <a:pt x="1" y="2503"/>
                  </a:lnTo>
                  <a:lnTo>
                    <a:pt x="4037" y="4170"/>
                  </a:lnTo>
                  <a:lnTo>
                    <a:pt x="1" y="6139"/>
                  </a:lnTo>
                  <a:lnTo>
                    <a:pt x="3737" y="8073"/>
                  </a:lnTo>
                  <a:lnTo>
                    <a:pt x="1068" y="9808"/>
                  </a:lnTo>
                  <a:lnTo>
                    <a:pt x="3937" y="10008"/>
                  </a:lnTo>
                  <a:lnTo>
                    <a:pt x="835" y="13177"/>
                  </a:lnTo>
                  <a:lnTo>
                    <a:pt x="1669" y="13711"/>
                  </a:lnTo>
                  <a:cubicBezTo>
                    <a:pt x="2569" y="14311"/>
                    <a:pt x="3403" y="14845"/>
                    <a:pt x="3403" y="16279"/>
                  </a:cubicBezTo>
                  <a:lnTo>
                    <a:pt x="568" y="18214"/>
                  </a:lnTo>
                  <a:lnTo>
                    <a:pt x="3403" y="19048"/>
                  </a:lnTo>
                  <a:lnTo>
                    <a:pt x="1402" y="21850"/>
                  </a:lnTo>
                  <a:lnTo>
                    <a:pt x="71685" y="21850"/>
                  </a:lnTo>
                  <a:lnTo>
                    <a:pt x="67983" y="19615"/>
                  </a:lnTo>
                  <a:lnTo>
                    <a:pt x="71152" y="18447"/>
                  </a:lnTo>
                  <a:lnTo>
                    <a:pt x="68917" y="16780"/>
                  </a:lnTo>
                  <a:lnTo>
                    <a:pt x="71685" y="15946"/>
                  </a:lnTo>
                  <a:lnTo>
                    <a:pt x="70485" y="13744"/>
                  </a:lnTo>
                  <a:lnTo>
                    <a:pt x="74921" y="9574"/>
                  </a:lnTo>
                  <a:lnTo>
                    <a:pt x="71485" y="7239"/>
                  </a:lnTo>
                  <a:lnTo>
                    <a:pt x="73620" y="6072"/>
                  </a:lnTo>
                  <a:lnTo>
                    <a:pt x="71252" y="2503"/>
                  </a:lnTo>
                  <a:lnTo>
                    <a:pt x="72653" y="1"/>
                  </a:lnTo>
                  <a:close/>
                </a:path>
              </a:pathLst>
            </a:custGeom>
            <a:solidFill>
              <a:schemeClr val="bg1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67FD5F05-E413-4388-939E-FE5BD013F9E7}"/>
              </a:ext>
            </a:extLst>
          </p:cNvPr>
          <p:cNvSpPr txBox="1"/>
          <p:nvPr/>
        </p:nvSpPr>
        <p:spPr>
          <a:xfrm>
            <a:off x="1537607" y="380980"/>
            <a:ext cx="8885807" cy="206210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vi-VN" sz="3200">
                <a:solidFill>
                  <a:srgbClr val="FF006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Một người đi xe đạp từ A đến B với vận tốc 12km/giờ. Sau 3 giờ một xe máy cũng đi từ A đến B với vận tốc 36km/giờ. Hỏi kể từ lúc xe máy bắt đầu đi, sau bao lâu xe máy đuổi kịp xe đạp?</a:t>
            </a:r>
            <a:endParaRPr lang="en-US" sz="3200">
              <a:solidFill>
                <a:srgbClr val="FF0066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8945771-6B0C-4BD7-A422-BF41DEBF1E6B}"/>
              </a:ext>
            </a:extLst>
          </p:cNvPr>
          <p:cNvCxnSpPr>
            <a:cxnSpLocks/>
          </p:cNvCxnSpPr>
          <p:nvPr/>
        </p:nvCxnSpPr>
        <p:spPr>
          <a:xfrm>
            <a:off x="4800600" y="914400"/>
            <a:ext cx="897999" cy="0"/>
          </a:xfrm>
          <a:prstGeom prst="line">
            <a:avLst/>
          </a:prstGeom>
          <a:ln w="571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FAA682B-C3D5-4C8D-8DCE-30A381509D50}"/>
              </a:ext>
            </a:extLst>
          </p:cNvPr>
          <p:cNvCxnSpPr>
            <a:cxnSpLocks/>
          </p:cNvCxnSpPr>
          <p:nvPr/>
        </p:nvCxnSpPr>
        <p:spPr>
          <a:xfrm>
            <a:off x="6248400" y="914400"/>
            <a:ext cx="1444613" cy="0"/>
          </a:xfrm>
          <a:prstGeom prst="line">
            <a:avLst/>
          </a:prstGeom>
          <a:ln w="571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BA10FF25-6854-42B2-9FCA-8862B826FAD4}"/>
              </a:ext>
            </a:extLst>
          </p:cNvPr>
          <p:cNvCxnSpPr>
            <a:cxnSpLocks/>
          </p:cNvCxnSpPr>
          <p:nvPr/>
        </p:nvCxnSpPr>
        <p:spPr>
          <a:xfrm>
            <a:off x="8242814" y="914400"/>
            <a:ext cx="1444613" cy="0"/>
          </a:xfrm>
          <a:prstGeom prst="line">
            <a:avLst/>
          </a:prstGeom>
          <a:ln w="571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9975DE4F-8BBE-415E-B9CB-8AA97853D6BA}"/>
              </a:ext>
            </a:extLst>
          </p:cNvPr>
          <p:cNvCxnSpPr>
            <a:cxnSpLocks/>
          </p:cNvCxnSpPr>
          <p:nvPr/>
        </p:nvCxnSpPr>
        <p:spPr>
          <a:xfrm>
            <a:off x="1821341" y="1371600"/>
            <a:ext cx="1444613" cy="0"/>
          </a:xfrm>
          <a:prstGeom prst="line">
            <a:avLst/>
          </a:prstGeom>
          <a:ln w="571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47C56CE0-2CD4-4727-BF97-A7FEE054ED1E}"/>
              </a:ext>
            </a:extLst>
          </p:cNvPr>
          <p:cNvCxnSpPr>
            <a:cxnSpLocks/>
          </p:cNvCxnSpPr>
          <p:nvPr/>
        </p:nvCxnSpPr>
        <p:spPr>
          <a:xfrm>
            <a:off x="3531679" y="1371600"/>
            <a:ext cx="1444613" cy="0"/>
          </a:xfrm>
          <a:prstGeom prst="line">
            <a:avLst/>
          </a:prstGeom>
          <a:ln w="571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762C04DA-6F0D-40E7-AF63-EBCC89521EE1}"/>
              </a:ext>
            </a:extLst>
          </p:cNvPr>
          <p:cNvCxnSpPr>
            <a:cxnSpLocks/>
          </p:cNvCxnSpPr>
          <p:nvPr/>
        </p:nvCxnSpPr>
        <p:spPr>
          <a:xfrm>
            <a:off x="5895109" y="1371600"/>
            <a:ext cx="1143000" cy="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C4CB5E54-DDFA-4F3B-8144-F3BFD67D5FEB}"/>
              </a:ext>
            </a:extLst>
          </p:cNvPr>
          <p:cNvCxnSpPr>
            <a:cxnSpLocks/>
          </p:cNvCxnSpPr>
          <p:nvPr/>
        </p:nvCxnSpPr>
        <p:spPr>
          <a:xfrm>
            <a:off x="8868836" y="1371600"/>
            <a:ext cx="1330553" cy="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91E3BAC1-408F-4B07-A41F-2E6E16D4341E}"/>
              </a:ext>
            </a:extLst>
          </p:cNvPr>
          <p:cNvCxnSpPr>
            <a:cxnSpLocks/>
          </p:cNvCxnSpPr>
          <p:nvPr/>
        </p:nvCxnSpPr>
        <p:spPr>
          <a:xfrm>
            <a:off x="2543648" y="1903992"/>
            <a:ext cx="2766026" cy="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FB64B0EF-8989-41D3-8691-82EC50A8093D}"/>
              </a:ext>
            </a:extLst>
          </p:cNvPr>
          <p:cNvCxnSpPr>
            <a:cxnSpLocks/>
          </p:cNvCxnSpPr>
          <p:nvPr/>
        </p:nvCxnSpPr>
        <p:spPr>
          <a:xfrm>
            <a:off x="3265954" y="2366975"/>
            <a:ext cx="5602882" cy="0"/>
          </a:xfrm>
          <a:prstGeom prst="line">
            <a:avLst/>
          </a:prstGeom>
          <a:ln w="57150">
            <a:solidFill>
              <a:srgbClr val="FF0000"/>
            </a:solidFill>
          </a:ln>
          <a:effectLst>
            <a:glow rad="63500">
              <a:schemeClr val="accent4">
                <a:satMod val="175000"/>
                <a:alpha val="40000"/>
              </a:scheme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ADE4C21C-D83D-48B7-8EBD-684DAC66A7AA}"/>
              </a:ext>
            </a:extLst>
          </p:cNvPr>
          <p:cNvSpPr txBox="1"/>
          <p:nvPr/>
        </p:nvSpPr>
        <p:spPr>
          <a:xfrm>
            <a:off x="660373" y="2844856"/>
            <a:ext cx="11176054" cy="3318986"/>
          </a:xfrm>
          <a:prstGeom prst="roundRect">
            <a:avLst>
              <a:gd name="adj" fmla="val 12100"/>
            </a:avLst>
          </a:prstGeom>
          <a:solidFill>
            <a:schemeClr val="bg1"/>
          </a:solidFill>
          <a:ln w="38100">
            <a:solidFill>
              <a:schemeClr val="tx1"/>
            </a:solidFill>
          </a:ln>
          <a:effectLst>
            <a:outerShdw dist="152400" dir="2700000" algn="tl" rotWithShape="0">
              <a:schemeClr val="tx1"/>
            </a:outerShdw>
          </a:effectLst>
        </p:spPr>
        <p:txBody>
          <a:bodyPr wrap="square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DE0288FF-4938-4AC1-B43D-8B364F7850E3}"/>
              </a:ext>
            </a:extLst>
          </p:cNvPr>
          <p:cNvCxnSpPr>
            <a:cxnSpLocks/>
          </p:cNvCxnSpPr>
          <p:nvPr/>
        </p:nvCxnSpPr>
        <p:spPr>
          <a:xfrm>
            <a:off x="2746952" y="4648200"/>
            <a:ext cx="7844848" cy="0"/>
          </a:xfrm>
          <a:prstGeom prst="line">
            <a:avLst/>
          </a:prstGeom>
          <a:ln w="76200">
            <a:solidFill>
              <a:srgbClr val="C00000"/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pic>
        <p:nvPicPr>
          <p:cNvPr id="53" name="Picture 52">
            <a:extLst>
              <a:ext uri="{FF2B5EF4-FFF2-40B4-BE49-F238E27FC236}">
                <a16:creationId xmlns:a16="http://schemas.microsoft.com/office/drawing/2014/main" id="{C10CE999-1955-4F71-AF7C-C1B8216CCEE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86363" y="4114800"/>
            <a:ext cx="533400" cy="533400"/>
          </a:xfrm>
          <a:prstGeom prst="rect">
            <a:avLst/>
          </a:prstGeom>
        </p:spPr>
      </p:pic>
      <p:pic>
        <p:nvPicPr>
          <p:cNvPr id="54" name="Picture 53">
            <a:extLst>
              <a:ext uri="{FF2B5EF4-FFF2-40B4-BE49-F238E27FC236}">
                <a16:creationId xmlns:a16="http://schemas.microsoft.com/office/drawing/2014/main" id="{7B1C27C6-826B-43FE-9382-4E9149CDF6E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17421" y="4128655"/>
            <a:ext cx="533400" cy="533400"/>
          </a:xfrm>
          <a:prstGeom prst="rect">
            <a:avLst/>
          </a:prstGeom>
        </p:spPr>
      </p:pic>
      <p:sp>
        <p:nvSpPr>
          <p:cNvPr id="55" name="TextBox 54">
            <a:extLst>
              <a:ext uri="{FF2B5EF4-FFF2-40B4-BE49-F238E27FC236}">
                <a16:creationId xmlns:a16="http://schemas.microsoft.com/office/drawing/2014/main" id="{39395C4E-118C-45E1-9D52-2219F58D000B}"/>
              </a:ext>
            </a:extLst>
          </p:cNvPr>
          <p:cNvSpPr txBox="1"/>
          <p:nvPr/>
        </p:nvSpPr>
        <p:spPr>
          <a:xfrm>
            <a:off x="2514356" y="4619488"/>
            <a:ext cx="46519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A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8D6E5162-279E-4E78-BE97-69478F98AFDD}"/>
              </a:ext>
            </a:extLst>
          </p:cNvPr>
          <p:cNvSpPr txBox="1"/>
          <p:nvPr/>
        </p:nvSpPr>
        <p:spPr>
          <a:xfrm>
            <a:off x="10357636" y="4633343"/>
            <a:ext cx="44275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B</a:t>
            </a:r>
          </a:p>
        </p:txBody>
      </p:sp>
      <p:pic>
        <p:nvPicPr>
          <p:cNvPr id="57" name="Picture 56">
            <a:extLst>
              <a:ext uri="{FF2B5EF4-FFF2-40B4-BE49-F238E27FC236}">
                <a16:creationId xmlns:a16="http://schemas.microsoft.com/office/drawing/2014/main" id="{8D742839-D78D-4A5A-AB30-22C831F970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53879" y="3591687"/>
            <a:ext cx="1909216" cy="1073935"/>
          </a:xfrm>
          <a:prstGeom prst="rect">
            <a:avLst/>
          </a:prstGeom>
        </p:spPr>
      </p:pic>
      <p:sp>
        <p:nvSpPr>
          <p:cNvPr id="59" name="Google Shape;7902;p74">
            <a:extLst>
              <a:ext uri="{FF2B5EF4-FFF2-40B4-BE49-F238E27FC236}">
                <a16:creationId xmlns:a16="http://schemas.microsoft.com/office/drawing/2014/main" id="{C5798550-2000-474A-9D76-E5D3B7E28F7D}"/>
              </a:ext>
            </a:extLst>
          </p:cNvPr>
          <p:cNvSpPr/>
          <p:nvPr/>
        </p:nvSpPr>
        <p:spPr>
          <a:xfrm>
            <a:off x="6620384" y="4577198"/>
            <a:ext cx="197779" cy="142003"/>
          </a:xfrm>
          <a:custGeom>
            <a:avLst/>
            <a:gdLst/>
            <a:ahLst/>
            <a:cxnLst/>
            <a:rect l="l" t="t" r="r" b="b"/>
            <a:pathLst>
              <a:path w="7528" h="5405" extrusionOk="0">
                <a:moveTo>
                  <a:pt x="3723" y="667"/>
                </a:moveTo>
                <a:cubicBezTo>
                  <a:pt x="3735" y="667"/>
                  <a:pt x="3746" y="667"/>
                  <a:pt x="3758" y="667"/>
                </a:cubicBezTo>
                <a:cubicBezTo>
                  <a:pt x="3992" y="667"/>
                  <a:pt x="4225" y="701"/>
                  <a:pt x="4425" y="767"/>
                </a:cubicBezTo>
                <a:cubicBezTo>
                  <a:pt x="6594" y="1535"/>
                  <a:pt x="6060" y="4704"/>
                  <a:pt x="3758" y="4704"/>
                </a:cubicBezTo>
                <a:cubicBezTo>
                  <a:pt x="3525" y="4704"/>
                  <a:pt x="3325" y="4670"/>
                  <a:pt x="3091" y="4604"/>
                </a:cubicBezTo>
                <a:cubicBezTo>
                  <a:pt x="934" y="3873"/>
                  <a:pt x="1451" y="667"/>
                  <a:pt x="3723" y="667"/>
                </a:cubicBezTo>
                <a:close/>
                <a:moveTo>
                  <a:pt x="3723" y="0"/>
                </a:moveTo>
                <a:cubicBezTo>
                  <a:pt x="717" y="0"/>
                  <a:pt x="0" y="4240"/>
                  <a:pt x="2891" y="5237"/>
                </a:cubicBezTo>
                <a:cubicBezTo>
                  <a:pt x="3158" y="5337"/>
                  <a:pt x="3458" y="5371"/>
                  <a:pt x="3758" y="5404"/>
                </a:cubicBezTo>
                <a:cubicBezTo>
                  <a:pt x="6794" y="5371"/>
                  <a:pt x="7528" y="1134"/>
                  <a:pt x="4659" y="134"/>
                </a:cubicBezTo>
                <a:cubicBezTo>
                  <a:pt x="4359" y="34"/>
                  <a:pt x="4058" y="0"/>
                  <a:pt x="3758" y="0"/>
                </a:cubicBezTo>
                <a:cubicBezTo>
                  <a:pt x="3746" y="0"/>
                  <a:pt x="3735" y="0"/>
                  <a:pt x="3723" y="0"/>
                </a:cubicBezTo>
                <a:close/>
              </a:path>
            </a:pathLst>
          </a:custGeom>
          <a:solidFill>
            <a:srgbClr val="00000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" name="Right Bracket 59">
            <a:extLst>
              <a:ext uri="{FF2B5EF4-FFF2-40B4-BE49-F238E27FC236}">
                <a16:creationId xmlns:a16="http://schemas.microsoft.com/office/drawing/2014/main" id="{FE48DAA5-C39F-4AB4-ABB1-375C2ECE5F42}"/>
              </a:ext>
            </a:extLst>
          </p:cNvPr>
          <p:cNvSpPr/>
          <p:nvPr/>
        </p:nvSpPr>
        <p:spPr>
          <a:xfrm rot="5400000">
            <a:off x="4500596" y="2911503"/>
            <a:ext cx="514348" cy="4040117"/>
          </a:xfrm>
          <a:prstGeom prst="rightBracket">
            <a:avLst>
              <a:gd name="adj" fmla="val 272126"/>
            </a:avLst>
          </a:prstGeom>
          <a:ln w="3810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280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2504AA8C-28FF-41BC-8CF8-A848CF87F1F4}"/>
              </a:ext>
            </a:extLst>
          </p:cNvPr>
          <p:cNvSpPr txBox="1"/>
          <p:nvPr/>
        </p:nvSpPr>
        <p:spPr>
          <a:xfrm>
            <a:off x="4100404" y="5329326"/>
            <a:ext cx="114807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>
                <a:latin typeface="Calibri" panose="020F0502020204030204" pitchFamily="34" charset="0"/>
                <a:cs typeface="Calibri" panose="020F0502020204030204" pitchFamily="34" charset="0"/>
              </a:rPr>
              <a:t>3 giờ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62" name="Picture 61">
            <a:extLst>
              <a:ext uri="{FF2B5EF4-FFF2-40B4-BE49-F238E27FC236}">
                <a16:creationId xmlns:a16="http://schemas.microsoft.com/office/drawing/2014/main" id="{0004692B-2DD7-4AAD-84C1-E15EF56F271D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28" r="31184" b="1"/>
          <a:stretch/>
        </p:blipFill>
        <p:spPr>
          <a:xfrm>
            <a:off x="2693908" y="3531388"/>
            <a:ext cx="1424382" cy="1142999"/>
          </a:xfrm>
          <a:prstGeom prst="rect">
            <a:avLst/>
          </a:prstGeom>
        </p:spPr>
      </p:pic>
      <p:cxnSp>
        <p:nvCxnSpPr>
          <p:cNvPr id="63" name="Straight Arrow Connector 62">
            <a:extLst>
              <a:ext uri="{FF2B5EF4-FFF2-40B4-BE49-F238E27FC236}">
                <a16:creationId xmlns:a16="http://schemas.microsoft.com/office/drawing/2014/main" id="{5951C683-8236-481D-A27E-2903A8525442}"/>
              </a:ext>
            </a:extLst>
          </p:cNvPr>
          <p:cNvCxnSpPr>
            <a:cxnSpLocks/>
          </p:cNvCxnSpPr>
          <p:nvPr/>
        </p:nvCxnSpPr>
        <p:spPr>
          <a:xfrm>
            <a:off x="7038109" y="3482966"/>
            <a:ext cx="1150384" cy="0"/>
          </a:xfrm>
          <a:prstGeom prst="straightConnector1">
            <a:avLst/>
          </a:prstGeom>
          <a:ln w="57150">
            <a:solidFill>
              <a:srgbClr val="0070C0"/>
            </a:solidFill>
            <a:tailEnd type="arrow"/>
          </a:ln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cxnSp>
        <p:nvCxnSpPr>
          <p:cNvPr id="64" name="Straight Arrow Connector 63">
            <a:extLst>
              <a:ext uri="{FF2B5EF4-FFF2-40B4-BE49-F238E27FC236}">
                <a16:creationId xmlns:a16="http://schemas.microsoft.com/office/drawing/2014/main" id="{E8CEFEA7-00FD-4723-8E6C-1AF74CA63DC5}"/>
              </a:ext>
            </a:extLst>
          </p:cNvPr>
          <p:cNvCxnSpPr>
            <a:cxnSpLocks/>
          </p:cNvCxnSpPr>
          <p:nvPr/>
        </p:nvCxnSpPr>
        <p:spPr>
          <a:xfrm>
            <a:off x="3331818" y="3429000"/>
            <a:ext cx="1150384" cy="0"/>
          </a:xfrm>
          <a:prstGeom prst="straightConnector1">
            <a:avLst/>
          </a:prstGeom>
          <a:ln w="57150">
            <a:solidFill>
              <a:srgbClr val="0070C0"/>
            </a:solidFill>
            <a:tailEnd type="arrow"/>
          </a:ln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sp>
        <p:nvSpPr>
          <p:cNvPr id="65" name="TextBox 64">
            <a:extLst>
              <a:ext uri="{FF2B5EF4-FFF2-40B4-BE49-F238E27FC236}">
                <a16:creationId xmlns:a16="http://schemas.microsoft.com/office/drawing/2014/main" id="{8E042278-30B0-4B6B-BC64-31D920CE8489}"/>
              </a:ext>
            </a:extLst>
          </p:cNvPr>
          <p:cNvSpPr txBox="1"/>
          <p:nvPr/>
        </p:nvSpPr>
        <p:spPr>
          <a:xfrm>
            <a:off x="6690376" y="4682995"/>
            <a:ext cx="28226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>
                <a:solidFill>
                  <a:schemeClr val="accent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 = 12 km/giờ</a:t>
            </a:r>
            <a:endParaRPr lang="en-US" sz="3600" b="1" dirty="0">
              <a:solidFill>
                <a:schemeClr val="accent2">
                  <a:lumMod val="7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FFF9DA-7398-4848-A9B4-2B3B37E30BEB}"/>
              </a:ext>
            </a:extLst>
          </p:cNvPr>
          <p:cNvSpPr txBox="1"/>
          <p:nvPr/>
        </p:nvSpPr>
        <p:spPr>
          <a:xfrm>
            <a:off x="745457" y="2840056"/>
            <a:ext cx="28226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>
                <a:solidFill>
                  <a:schemeClr val="accent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 = 36 km/giờ</a:t>
            </a:r>
            <a:endParaRPr lang="en-US" sz="3600" b="1" dirty="0">
              <a:solidFill>
                <a:schemeClr val="accent2">
                  <a:lumMod val="7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9188520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1.85185E-6 L 0.27304 0.00695 " pathEditMode="relative" rAng="0" ptsTypes="AA">
                                      <p:cBhvr>
                                        <p:cTn id="86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646" y="34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000"/>
                            </p:stCondLst>
                            <p:childTnLst>
                              <p:par>
                                <p:cTn id="88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0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1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500"/>
                            </p:stCondLst>
                            <p:childTnLst>
                              <p:par>
                                <p:cTn id="11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5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8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 animBg="1"/>
      <p:bldP spid="55" grpId="0"/>
      <p:bldP spid="56" grpId="0"/>
      <p:bldP spid="59" grpId="0" animBg="1"/>
      <p:bldP spid="60" grpId="0" animBg="1"/>
      <p:bldP spid="61" grpId="0"/>
      <p:bldP spid="65" grpId="0"/>
      <p:bldP spid="66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TextBox 50">
            <a:extLst>
              <a:ext uri="{FF2B5EF4-FFF2-40B4-BE49-F238E27FC236}">
                <a16:creationId xmlns:a16="http://schemas.microsoft.com/office/drawing/2014/main" id="{ADE4C21C-D83D-48B7-8EBD-684DAC66A7AA}"/>
              </a:ext>
            </a:extLst>
          </p:cNvPr>
          <p:cNvSpPr txBox="1"/>
          <p:nvPr/>
        </p:nvSpPr>
        <p:spPr>
          <a:xfrm>
            <a:off x="457200" y="110014"/>
            <a:ext cx="11176054" cy="3318986"/>
          </a:xfrm>
          <a:prstGeom prst="roundRect">
            <a:avLst>
              <a:gd name="adj" fmla="val 12100"/>
            </a:avLst>
          </a:prstGeom>
          <a:solidFill>
            <a:schemeClr val="bg1"/>
          </a:solidFill>
          <a:ln w="38100">
            <a:solidFill>
              <a:schemeClr val="tx1"/>
            </a:solidFill>
          </a:ln>
          <a:effectLst>
            <a:outerShdw dist="152400" dir="2700000" algn="tl" rotWithShape="0">
              <a:schemeClr val="tx1"/>
            </a:outerShdw>
          </a:effectLst>
        </p:spPr>
        <p:txBody>
          <a:bodyPr wrap="square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DE0288FF-4938-4AC1-B43D-8B364F7850E3}"/>
              </a:ext>
            </a:extLst>
          </p:cNvPr>
          <p:cNvCxnSpPr>
            <a:cxnSpLocks/>
          </p:cNvCxnSpPr>
          <p:nvPr/>
        </p:nvCxnSpPr>
        <p:spPr>
          <a:xfrm>
            <a:off x="2543779" y="1913358"/>
            <a:ext cx="7844848" cy="0"/>
          </a:xfrm>
          <a:prstGeom prst="line">
            <a:avLst/>
          </a:prstGeom>
          <a:ln w="76200">
            <a:solidFill>
              <a:srgbClr val="C00000"/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pic>
        <p:nvPicPr>
          <p:cNvPr id="53" name="Picture 52">
            <a:extLst>
              <a:ext uri="{FF2B5EF4-FFF2-40B4-BE49-F238E27FC236}">
                <a16:creationId xmlns:a16="http://schemas.microsoft.com/office/drawing/2014/main" id="{C10CE999-1955-4F71-AF7C-C1B8216CCEE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3190" y="1379958"/>
            <a:ext cx="533400" cy="533400"/>
          </a:xfrm>
          <a:prstGeom prst="rect">
            <a:avLst/>
          </a:prstGeom>
        </p:spPr>
      </p:pic>
      <p:pic>
        <p:nvPicPr>
          <p:cNvPr id="54" name="Picture 53">
            <a:extLst>
              <a:ext uri="{FF2B5EF4-FFF2-40B4-BE49-F238E27FC236}">
                <a16:creationId xmlns:a16="http://schemas.microsoft.com/office/drawing/2014/main" id="{7B1C27C6-826B-43FE-9382-4E9149CDF6E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14248" y="1393813"/>
            <a:ext cx="533400" cy="533400"/>
          </a:xfrm>
          <a:prstGeom prst="rect">
            <a:avLst/>
          </a:prstGeom>
        </p:spPr>
      </p:pic>
      <p:sp>
        <p:nvSpPr>
          <p:cNvPr id="55" name="TextBox 54">
            <a:extLst>
              <a:ext uri="{FF2B5EF4-FFF2-40B4-BE49-F238E27FC236}">
                <a16:creationId xmlns:a16="http://schemas.microsoft.com/office/drawing/2014/main" id="{39395C4E-118C-45E1-9D52-2219F58D000B}"/>
              </a:ext>
            </a:extLst>
          </p:cNvPr>
          <p:cNvSpPr txBox="1"/>
          <p:nvPr/>
        </p:nvSpPr>
        <p:spPr>
          <a:xfrm>
            <a:off x="2311183" y="1884646"/>
            <a:ext cx="46519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A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8D6E5162-279E-4E78-BE97-69478F98AFDD}"/>
              </a:ext>
            </a:extLst>
          </p:cNvPr>
          <p:cNvSpPr txBox="1"/>
          <p:nvPr/>
        </p:nvSpPr>
        <p:spPr>
          <a:xfrm>
            <a:off x="10154463" y="1898501"/>
            <a:ext cx="44275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B</a:t>
            </a:r>
          </a:p>
        </p:txBody>
      </p:sp>
      <p:pic>
        <p:nvPicPr>
          <p:cNvPr id="57" name="Picture 56">
            <a:extLst>
              <a:ext uri="{FF2B5EF4-FFF2-40B4-BE49-F238E27FC236}">
                <a16:creationId xmlns:a16="http://schemas.microsoft.com/office/drawing/2014/main" id="{8D742839-D78D-4A5A-AB30-22C831F970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31998" y="893926"/>
            <a:ext cx="1909216" cy="1073935"/>
          </a:xfrm>
          <a:prstGeom prst="rect">
            <a:avLst/>
          </a:prstGeom>
        </p:spPr>
      </p:pic>
      <p:sp>
        <p:nvSpPr>
          <p:cNvPr id="59" name="Google Shape;7902;p74">
            <a:extLst>
              <a:ext uri="{FF2B5EF4-FFF2-40B4-BE49-F238E27FC236}">
                <a16:creationId xmlns:a16="http://schemas.microsoft.com/office/drawing/2014/main" id="{C5798550-2000-474A-9D76-E5D3B7E28F7D}"/>
              </a:ext>
            </a:extLst>
          </p:cNvPr>
          <p:cNvSpPr/>
          <p:nvPr/>
        </p:nvSpPr>
        <p:spPr>
          <a:xfrm>
            <a:off x="6417211" y="1842356"/>
            <a:ext cx="197779" cy="142003"/>
          </a:xfrm>
          <a:custGeom>
            <a:avLst/>
            <a:gdLst/>
            <a:ahLst/>
            <a:cxnLst/>
            <a:rect l="l" t="t" r="r" b="b"/>
            <a:pathLst>
              <a:path w="7528" h="5405" extrusionOk="0">
                <a:moveTo>
                  <a:pt x="3723" y="667"/>
                </a:moveTo>
                <a:cubicBezTo>
                  <a:pt x="3735" y="667"/>
                  <a:pt x="3746" y="667"/>
                  <a:pt x="3758" y="667"/>
                </a:cubicBezTo>
                <a:cubicBezTo>
                  <a:pt x="3992" y="667"/>
                  <a:pt x="4225" y="701"/>
                  <a:pt x="4425" y="767"/>
                </a:cubicBezTo>
                <a:cubicBezTo>
                  <a:pt x="6594" y="1535"/>
                  <a:pt x="6060" y="4704"/>
                  <a:pt x="3758" y="4704"/>
                </a:cubicBezTo>
                <a:cubicBezTo>
                  <a:pt x="3525" y="4704"/>
                  <a:pt x="3325" y="4670"/>
                  <a:pt x="3091" y="4604"/>
                </a:cubicBezTo>
                <a:cubicBezTo>
                  <a:pt x="934" y="3873"/>
                  <a:pt x="1451" y="667"/>
                  <a:pt x="3723" y="667"/>
                </a:cubicBezTo>
                <a:close/>
                <a:moveTo>
                  <a:pt x="3723" y="0"/>
                </a:moveTo>
                <a:cubicBezTo>
                  <a:pt x="717" y="0"/>
                  <a:pt x="0" y="4240"/>
                  <a:pt x="2891" y="5237"/>
                </a:cubicBezTo>
                <a:cubicBezTo>
                  <a:pt x="3158" y="5337"/>
                  <a:pt x="3458" y="5371"/>
                  <a:pt x="3758" y="5404"/>
                </a:cubicBezTo>
                <a:cubicBezTo>
                  <a:pt x="6794" y="5371"/>
                  <a:pt x="7528" y="1134"/>
                  <a:pt x="4659" y="134"/>
                </a:cubicBezTo>
                <a:cubicBezTo>
                  <a:pt x="4359" y="34"/>
                  <a:pt x="4058" y="0"/>
                  <a:pt x="3758" y="0"/>
                </a:cubicBezTo>
                <a:cubicBezTo>
                  <a:pt x="3746" y="0"/>
                  <a:pt x="3735" y="0"/>
                  <a:pt x="3723" y="0"/>
                </a:cubicBezTo>
                <a:close/>
              </a:path>
            </a:pathLst>
          </a:custGeom>
          <a:solidFill>
            <a:srgbClr val="00000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" name="Right Bracket 59">
            <a:extLst>
              <a:ext uri="{FF2B5EF4-FFF2-40B4-BE49-F238E27FC236}">
                <a16:creationId xmlns:a16="http://schemas.microsoft.com/office/drawing/2014/main" id="{FE48DAA5-C39F-4AB4-ABB1-375C2ECE5F42}"/>
              </a:ext>
            </a:extLst>
          </p:cNvPr>
          <p:cNvSpPr/>
          <p:nvPr/>
        </p:nvSpPr>
        <p:spPr>
          <a:xfrm rot="5400000">
            <a:off x="4297423" y="176661"/>
            <a:ext cx="514348" cy="4040117"/>
          </a:xfrm>
          <a:prstGeom prst="rightBracket">
            <a:avLst>
              <a:gd name="adj" fmla="val 272126"/>
            </a:avLst>
          </a:prstGeom>
          <a:ln w="3810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2504AA8C-28FF-41BC-8CF8-A848CF87F1F4}"/>
              </a:ext>
            </a:extLst>
          </p:cNvPr>
          <p:cNvSpPr txBox="1"/>
          <p:nvPr/>
        </p:nvSpPr>
        <p:spPr>
          <a:xfrm>
            <a:off x="3897231" y="2594484"/>
            <a:ext cx="114807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3 giờ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62" name="Picture 61">
            <a:extLst>
              <a:ext uri="{FF2B5EF4-FFF2-40B4-BE49-F238E27FC236}">
                <a16:creationId xmlns:a16="http://schemas.microsoft.com/office/drawing/2014/main" id="{0004692B-2DD7-4AAD-84C1-E15EF56F271D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28" r="31184" b="1"/>
          <a:stretch/>
        </p:blipFill>
        <p:spPr>
          <a:xfrm>
            <a:off x="2534538" y="777937"/>
            <a:ext cx="1424382" cy="1142999"/>
          </a:xfrm>
          <a:prstGeom prst="rect">
            <a:avLst/>
          </a:prstGeom>
        </p:spPr>
      </p:pic>
      <p:cxnSp>
        <p:nvCxnSpPr>
          <p:cNvPr id="63" name="Straight Arrow Connector 62">
            <a:extLst>
              <a:ext uri="{FF2B5EF4-FFF2-40B4-BE49-F238E27FC236}">
                <a16:creationId xmlns:a16="http://schemas.microsoft.com/office/drawing/2014/main" id="{5951C683-8236-481D-A27E-2903A8525442}"/>
              </a:ext>
            </a:extLst>
          </p:cNvPr>
          <p:cNvCxnSpPr>
            <a:cxnSpLocks/>
          </p:cNvCxnSpPr>
          <p:nvPr/>
        </p:nvCxnSpPr>
        <p:spPr>
          <a:xfrm>
            <a:off x="6834936" y="748124"/>
            <a:ext cx="1150384" cy="0"/>
          </a:xfrm>
          <a:prstGeom prst="straightConnector1">
            <a:avLst/>
          </a:prstGeom>
          <a:ln w="57150">
            <a:solidFill>
              <a:srgbClr val="0070C0"/>
            </a:solidFill>
            <a:tailEnd type="arrow"/>
          </a:ln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cxnSp>
        <p:nvCxnSpPr>
          <p:cNvPr id="64" name="Straight Arrow Connector 63">
            <a:extLst>
              <a:ext uri="{FF2B5EF4-FFF2-40B4-BE49-F238E27FC236}">
                <a16:creationId xmlns:a16="http://schemas.microsoft.com/office/drawing/2014/main" id="{E8CEFEA7-00FD-4723-8E6C-1AF74CA63DC5}"/>
              </a:ext>
            </a:extLst>
          </p:cNvPr>
          <p:cNvCxnSpPr>
            <a:cxnSpLocks/>
          </p:cNvCxnSpPr>
          <p:nvPr/>
        </p:nvCxnSpPr>
        <p:spPr>
          <a:xfrm>
            <a:off x="3128645" y="694158"/>
            <a:ext cx="1150384" cy="0"/>
          </a:xfrm>
          <a:prstGeom prst="straightConnector1">
            <a:avLst/>
          </a:prstGeom>
          <a:ln w="57150">
            <a:solidFill>
              <a:srgbClr val="0070C0"/>
            </a:solidFill>
            <a:tailEnd type="arrow"/>
          </a:ln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sp>
        <p:nvSpPr>
          <p:cNvPr id="65" name="TextBox 64">
            <a:extLst>
              <a:ext uri="{FF2B5EF4-FFF2-40B4-BE49-F238E27FC236}">
                <a16:creationId xmlns:a16="http://schemas.microsoft.com/office/drawing/2014/main" id="{8E042278-30B0-4B6B-BC64-31D920CE8489}"/>
              </a:ext>
            </a:extLst>
          </p:cNvPr>
          <p:cNvSpPr txBox="1"/>
          <p:nvPr/>
        </p:nvSpPr>
        <p:spPr>
          <a:xfrm>
            <a:off x="6487203" y="1948153"/>
            <a:ext cx="28226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v = 12 km/giờ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ED7D31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FFF9DA-7398-4848-A9B4-2B3B37E30BEB}"/>
              </a:ext>
            </a:extLst>
          </p:cNvPr>
          <p:cNvSpPr txBox="1"/>
          <p:nvPr/>
        </p:nvSpPr>
        <p:spPr>
          <a:xfrm>
            <a:off x="542284" y="105214"/>
            <a:ext cx="28226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v = 36 km/giờ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ED7D31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42" name="Google Shape;7066;p71">
            <a:extLst>
              <a:ext uri="{FF2B5EF4-FFF2-40B4-BE49-F238E27FC236}">
                <a16:creationId xmlns:a16="http://schemas.microsoft.com/office/drawing/2014/main" id="{CA73A6C1-9866-4AA1-A622-CBDC29FBB90F}"/>
              </a:ext>
            </a:extLst>
          </p:cNvPr>
          <p:cNvGrpSpPr/>
          <p:nvPr/>
        </p:nvGrpSpPr>
        <p:grpSpPr>
          <a:xfrm>
            <a:off x="152400" y="3646417"/>
            <a:ext cx="12039600" cy="1066382"/>
            <a:chOff x="2004388" y="3010475"/>
            <a:chExt cx="1963925" cy="552100"/>
          </a:xfrm>
        </p:grpSpPr>
        <p:sp>
          <p:nvSpPr>
            <p:cNvPr id="43" name="Google Shape;7067;p71">
              <a:extLst>
                <a:ext uri="{FF2B5EF4-FFF2-40B4-BE49-F238E27FC236}">
                  <a16:creationId xmlns:a16="http://schemas.microsoft.com/office/drawing/2014/main" id="{CC88B5CE-1B8D-4C9B-BA7D-F0C4270DC7EB}"/>
                </a:ext>
              </a:extLst>
            </p:cNvPr>
            <p:cNvSpPr/>
            <p:nvPr/>
          </p:nvSpPr>
          <p:spPr>
            <a:xfrm>
              <a:off x="2025238" y="3031325"/>
              <a:ext cx="1943075" cy="531250"/>
            </a:xfrm>
            <a:custGeom>
              <a:avLst/>
              <a:gdLst/>
              <a:ahLst/>
              <a:cxnLst/>
              <a:rect l="l" t="t" r="r" b="b"/>
              <a:pathLst>
                <a:path w="77723" h="21250" extrusionOk="0">
                  <a:moveTo>
                    <a:pt x="1068" y="1"/>
                  </a:moveTo>
                  <a:lnTo>
                    <a:pt x="0" y="20549"/>
                  </a:lnTo>
                  <a:lnTo>
                    <a:pt x="77723" y="21249"/>
                  </a:lnTo>
                  <a:lnTo>
                    <a:pt x="77322" y="1002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7068;p71">
              <a:extLst>
                <a:ext uri="{FF2B5EF4-FFF2-40B4-BE49-F238E27FC236}">
                  <a16:creationId xmlns:a16="http://schemas.microsoft.com/office/drawing/2014/main" id="{E7183B98-597C-44E7-B594-5812505B67E2}"/>
                </a:ext>
              </a:extLst>
            </p:cNvPr>
            <p:cNvSpPr/>
            <p:nvPr/>
          </p:nvSpPr>
          <p:spPr>
            <a:xfrm>
              <a:off x="2004388" y="3010475"/>
              <a:ext cx="1943075" cy="531250"/>
            </a:xfrm>
            <a:custGeom>
              <a:avLst/>
              <a:gdLst/>
              <a:ahLst/>
              <a:cxnLst/>
              <a:rect l="l" t="t" r="r" b="b"/>
              <a:pathLst>
                <a:path w="77723" h="21250" extrusionOk="0">
                  <a:moveTo>
                    <a:pt x="1068" y="1"/>
                  </a:moveTo>
                  <a:lnTo>
                    <a:pt x="1" y="20549"/>
                  </a:lnTo>
                  <a:lnTo>
                    <a:pt x="77723" y="21250"/>
                  </a:lnTo>
                  <a:lnTo>
                    <a:pt x="77322" y="1002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FFFEB9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4000" b="0" i="0" u="none" strike="noStrike" kern="0" cap="none" spc="0" normalizeH="0" baseline="0" noProof="0">
                  <a:ln>
                    <a:noFill/>
                  </a:ln>
                  <a:solidFill>
                    <a:srgbClr val="FF0066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  <a:sym typeface="Arial"/>
                </a:rPr>
                <a:t>Lúc xe máy bắt đầu đi thì xe đạp cách A bao nhiêu km?</a:t>
              </a:r>
              <a:endParaRPr kumimoji="0" sz="4000" b="0" i="0" u="none" strike="noStrike" kern="0" cap="none" spc="0" normalizeH="0" baseline="0" noProof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</p:grpSp>
      <p:grpSp>
        <p:nvGrpSpPr>
          <p:cNvPr id="45" name="Google Shape;7066;p71">
            <a:extLst>
              <a:ext uri="{FF2B5EF4-FFF2-40B4-BE49-F238E27FC236}">
                <a16:creationId xmlns:a16="http://schemas.microsoft.com/office/drawing/2014/main" id="{A9A1734F-A3F4-4C66-AF6F-81673710E05A}"/>
              </a:ext>
            </a:extLst>
          </p:cNvPr>
          <p:cNvGrpSpPr/>
          <p:nvPr/>
        </p:nvGrpSpPr>
        <p:grpSpPr>
          <a:xfrm>
            <a:off x="88491" y="4900364"/>
            <a:ext cx="12039600" cy="1066382"/>
            <a:chOff x="2004388" y="3010475"/>
            <a:chExt cx="1963925" cy="552100"/>
          </a:xfrm>
        </p:grpSpPr>
        <p:sp>
          <p:nvSpPr>
            <p:cNvPr id="46" name="Google Shape;7067;p71">
              <a:extLst>
                <a:ext uri="{FF2B5EF4-FFF2-40B4-BE49-F238E27FC236}">
                  <a16:creationId xmlns:a16="http://schemas.microsoft.com/office/drawing/2014/main" id="{35A9D0DC-3F4D-4DE7-9C28-7015018E0A1D}"/>
                </a:ext>
              </a:extLst>
            </p:cNvPr>
            <p:cNvSpPr/>
            <p:nvPr/>
          </p:nvSpPr>
          <p:spPr>
            <a:xfrm>
              <a:off x="2025238" y="3031325"/>
              <a:ext cx="1943075" cy="531250"/>
            </a:xfrm>
            <a:custGeom>
              <a:avLst/>
              <a:gdLst/>
              <a:ahLst/>
              <a:cxnLst/>
              <a:rect l="l" t="t" r="r" b="b"/>
              <a:pathLst>
                <a:path w="77723" h="21250" extrusionOk="0">
                  <a:moveTo>
                    <a:pt x="1068" y="1"/>
                  </a:moveTo>
                  <a:lnTo>
                    <a:pt x="0" y="20549"/>
                  </a:lnTo>
                  <a:lnTo>
                    <a:pt x="77723" y="21249"/>
                  </a:lnTo>
                  <a:lnTo>
                    <a:pt x="77322" y="1002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7068;p71">
              <a:extLst>
                <a:ext uri="{FF2B5EF4-FFF2-40B4-BE49-F238E27FC236}">
                  <a16:creationId xmlns:a16="http://schemas.microsoft.com/office/drawing/2014/main" id="{2911685B-7E58-4C24-9929-4CE160754D22}"/>
                </a:ext>
              </a:extLst>
            </p:cNvPr>
            <p:cNvSpPr/>
            <p:nvPr/>
          </p:nvSpPr>
          <p:spPr>
            <a:xfrm>
              <a:off x="2004388" y="3010475"/>
              <a:ext cx="1943075" cy="531250"/>
            </a:xfrm>
            <a:custGeom>
              <a:avLst/>
              <a:gdLst/>
              <a:ahLst/>
              <a:cxnLst/>
              <a:rect l="l" t="t" r="r" b="b"/>
              <a:pathLst>
                <a:path w="77723" h="21250" extrusionOk="0">
                  <a:moveTo>
                    <a:pt x="1068" y="1"/>
                  </a:moveTo>
                  <a:lnTo>
                    <a:pt x="1" y="20549"/>
                  </a:lnTo>
                  <a:lnTo>
                    <a:pt x="77723" y="21250"/>
                  </a:lnTo>
                  <a:lnTo>
                    <a:pt x="77322" y="1002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FFFEB9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lang="en-US" sz="4000" kern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  <a:sym typeface="Arial"/>
                </a:rPr>
                <a:t>Lúc xe máy bắt đầu đi thì xe đạp cách A: 12 x 3 = 36 (km)</a:t>
              </a:r>
              <a:endParaRPr kumimoji="0" sz="4000" b="0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</p:grpSp>
      <p:sp>
        <p:nvSpPr>
          <p:cNvPr id="48" name="TextBox 47">
            <a:extLst>
              <a:ext uri="{FF2B5EF4-FFF2-40B4-BE49-F238E27FC236}">
                <a16:creationId xmlns:a16="http://schemas.microsoft.com/office/drawing/2014/main" id="{8728F051-E33C-41E6-89EA-E873902DA927}"/>
              </a:ext>
            </a:extLst>
          </p:cNvPr>
          <p:cNvSpPr txBox="1"/>
          <p:nvPr/>
        </p:nvSpPr>
        <p:spPr>
          <a:xfrm>
            <a:off x="4471266" y="1152624"/>
            <a:ext cx="109837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? km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6634836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TextBox 50">
            <a:extLst>
              <a:ext uri="{FF2B5EF4-FFF2-40B4-BE49-F238E27FC236}">
                <a16:creationId xmlns:a16="http://schemas.microsoft.com/office/drawing/2014/main" id="{ADE4C21C-D83D-48B7-8EBD-684DAC66A7AA}"/>
              </a:ext>
            </a:extLst>
          </p:cNvPr>
          <p:cNvSpPr txBox="1"/>
          <p:nvPr/>
        </p:nvSpPr>
        <p:spPr>
          <a:xfrm>
            <a:off x="107940" y="113112"/>
            <a:ext cx="11811000" cy="6539389"/>
          </a:xfrm>
          <a:prstGeom prst="roundRect">
            <a:avLst>
              <a:gd name="adj" fmla="val 12100"/>
            </a:avLst>
          </a:prstGeom>
          <a:solidFill>
            <a:schemeClr val="bg1"/>
          </a:solidFill>
          <a:ln w="38100">
            <a:solidFill>
              <a:schemeClr val="tx1"/>
            </a:solidFill>
          </a:ln>
          <a:effectLst>
            <a:outerShdw dist="152400" dir="2700000" algn="tl" rotWithShape="0">
              <a:schemeClr val="tx1"/>
            </a:outerShdw>
          </a:effectLst>
        </p:spPr>
        <p:txBody>
          <a:bodyPr wrap="square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ko-KR" sz="2800">
              <a:solidFill>
                <a:srgbClr val="293B3F"/>
              </a:solidFill>
              <a:latin typeface="Bangers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ko-KR" sz="2800">
              <a:solidFill>
                <a:srgbClr val="293B3F"/>
              </a:solidFill>
              <a:latin typeface="Bangers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ko-KR" sz="2800">
              <a:solidFill>
                <a:srgbClr val="293B3F"/>
              </a:solidFill>
              <a:latin typeface="Bangers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DE0288FF-4938-4AC1-B43D-8B364F7850E3}"/>
              </a:ext>
            </a:extLst>
          </p:cNvPr>
          <p:cNvCxnSpPr>
            <a:cxnSpLocks/>
          </p:cNvCxnSpPr>
          <p:nvPr/>
        </p:nvCxnSpPr>
        <p:spPr>
          <a:xfrm>
            <a:off x="2543779" y="1913358"/>
            <a:ext cx="7844848" cy="0"/>
          </a:xfrm>
          <a:prstGeom prst="line">
            <a:avLst/>
          </a:prstGeom>
          <a:ln w="76200">
            <a:solidFill>
              <a:srgbClr val="C00000"/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pic>
        <p:nvPicPr>
          <p:cNvPr id="53" name="Picture 52">
            <a:extLst>
              <a:ext uri="{FF2B5EF4-FFF2-40B4-BE49-F238E27FC236}">
                <a16:creationId xmlns:a16="http://schemas.microsoft.com/office/drawing/2014/main" id="{C10CE999-1955-4F71-AF7C-C1B8216CCEE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3190" y="1379958"/>
            <a:ext cx="533400" cy="533400"/>
          </a:xfrm>
          <a:prstGeom prst="rect">
            <a:avLst/>
          </a:prstGeom>
        </p:spPr>
      </p:pic>
      <p:pic>
        <p:nvPicPr>
          <p:cNvPr id="54" name="Picture 53">
            <a:extLst>
              <a:ext uri="{FF2B5EF4-FFF2-40B4-BE49-F238E27FC236}">
                <a16:creationId xmlns:a16="http://schemas.microsoft.com/office/drawing/2014/main" id="{7B1C27C6-826B-43FE-9382-4E9149CDF6E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14248" y="1393813"/>
            <a:ext cx="533400" cy="533400"/>
          </a:xfrm>
          <a:prstGeom prst="rect">
            <a:avLst/>
          </a:prstGeom>
        </p:spPr>
      </p:pic>
      <p:sp>
        <p:nvSpPr>
          <p:cNvPr id="55" name="TextBox 54">
            <a:extLst>
              <a:ext uri="{FF2B5EF4-FFF2-40B4-BE49-F238E27FC236}">
                <a16:creationId xmlns:a16="http://schemas.microsoft.com/office/drawing/2014/main" id="{39395C4E-118C-45E1-9D52-2219F58D000B}"/>
              </a:ext>
            </a:extLst>
          </p:cNvPr>
          <p:cNvSpPr txBox="1"/>
          <p:nvPr/>
        </p:nvSpPr>
        <p:spPr>
          <a:xfrm>
            <a:off x="2311183" y="1884646"/>
            <a:ext cx="40267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A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8D6E5162-279E-4E78-BE97-69478F98AFDD}"/>
              </a:ext>
            </a:extLst>
          </p:cNvPr>
          <p:cNvSpPr txBox="1"/>
          <p:nvPr/>
        </p:nvSpPr>
        <p:spPr>
          <a:xfrm>
            <a:off x="10154463" y="1898501"/>
            <a:ext cx="38664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B</a:t>
            </a:r>
          </a:p>
        </p:txBody>
      </p:sp>
      <p:pic>
        <p:nvPicPr>
          <p:cNvPr id="57" name="Picture 56">
            <a:extLst>
              <a:ext uri="{FF2B5EF4-FFF2-40B4-BE49-F238E27FC236}">
                <a16:creationId xmlns:a16="http://schemas.microsoft.com/office/drawing/2014/main" id="{8D742839-D78D-4A5A-AB30-22C831F970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31998" y="893926"/>
            <a:ext cx="1909216" cy="1073935"/>
          </a:xfrm>
          <a:prstGeom prst="rect">
            <a:avLst/>
          </a:prstGeom>
        </p:spPr>
      </p:pic>
      <p:sp>
        <p:nvSpPr>
          <p:cNvPr id="59" name="Google Shape;7902;p74">
            <a:extLst>
              <a:ext uri="{FF2B5EF4-FFF2-40B4-BE49-F238E27FC236}">
                <a16:creationId xmlns:a16="http://schemas.microsoft.com/office/drawing/2014/main" id="{C5798550-2000-474A-9D76-E5D3B7E28F7D}"/>
              </a:ext>
            </a:extLst>
          </p:cNvPr>
          <p:cNvSpPr/>
          <p:nvPr/>
        </p:nvSpPr>
        <p:spPr>
          <a:xfrm>
            <a:off x="6417211" y="1842356"/>
            <a:ext cx="197779" cy="142003"/>
          </a:xfrm>
          <a:custGeom>
            <a:avLst/>
            <a:gdLst/>
            <a:ahLst/>
            <a:cxnLst/>
            <a:rect l="l" t="t" r="r" b="b"/>
            <a:pathLst>
              <a:path w="7528" h="5405" extrusionOk="0">
                <a:moveTo>
                  <a:pt x="3723" y="667"/>
                </a:moveTo>
                <a:cubicBezTo>
                  <a:pt x="3735" y="667"/>
                  <a:pt x="3746" y="667"/>
                  <a:pt x="3758" y="667"/>
                </a:cubicBezTo>
                <a:cubicBezTo>
                  <a:pt x="3992" y="667"/>
                  <a:pt x="4225" y="701"/>
                  <a:pt x="4425" y="767"/>
                </a:cubicBezTo>
                <a:cubicBezTo>
                  <a:pt x="6594" y="1535"/>
                  <a:pt x="6060" y="4704"/>
                  <a:pt x="3758" y="4704"/>
                </a:cubicBezTo>
                <a:cubicBezTo>
                  <a:pt x="3525" y="4704"/>
                  <a:pt x="3325" y="4670"/>
                  <a:pt x="3091" y="4604"/>
                </a:cubicBezTo>
                <a:cubicBezTo>
                  <a:pt x="934" y="3873"/>
                  <a:pt x="1451" y="667"/>
                  <a:pt x="3723" y="667"/>
                </a:cubicBezTo>
                <a:close/>
                <a:moveTo>
                  <a:pt x="3723" y="0"/>
                </a:moveTo>
                <a:cubicBezTo>
                  <a:pt x="717" y="0"/>
                  <a:pt x="0" y="4240"/>
                  <a:pt x="2891" y="5237"/>
                </a:cubicBezTo>
                <a:cubicBezTo>
                  <a:pt x="3158" y="5337"/>
                  <a:pt x="3458" y="5371"/>
                  <a:pt x="3758" y="5404"/>
                </a:cubicBezTo>
                <a:cubicBezTo>
                  <a:pt x="6794" y="5371"/>
                  <a:pt x="7528" y="1134"/>
                  <a:pt x="4659" y="134"/>
                </a:cubicBezTo>
                <a:cubicBezTo>
                  <a:pt x="4359" y="34"/>
                  <a:pt x="4058" y="0"/>
                  <a:pt x="3758" y="0"/>
                </a:cubicBezTo>
                <a:cubicBezTo>
                  <a:pt x="3746" y="0"/>
                  <a:pt x="3735" y="0"/>
                  <a:pt x="3723" y="0"/>
                </a:cubicBezTo>
                <a:close/>
              </a:path>
            </a:pathLst>
          </a:custGeom>
          <a:solidFill>
            <a:srgbClr val="00000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2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" name="Right Bracket 59">
            <a:extLst>
              <a:ext uri="{FF2B5EF4-FFF2-40B4-BE49-F238E27FC236}">
                <a16:creationId xmlns:a16="http://schemas.microsoft.com/office/drawing/2014/main" id="{FE48DAA5-C39F-4AB4-ABB1-375C2ECE5F42}"/>
              </a:ext>
            </a:extLst>
          </p:cNvPr>
          <p:cNvSpPr/>
          <p:nvPr/>
        </p:nvSpPr>
        <p:spPr>
          <a:xfrm rot="5400000">
            <a:off x="4387007" y="88399"/>
            <a:ext cx="335178" cy="4040117"/>
          </a:xfrm>
          <a:prstGeom prst="rightBracket">
            <a:avLst>
              <a:gd name="adj" fmla="val 272126"/>
            </a:avLst>
          </a:prstGeom>
          <a:ln w="3810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2504AA8C-28FF-41BC-8CF8-A848CF87F1F4}"/>
              </a:ext>
            </a:extLst>
          </p:cNvPr>
          <p:cNvSpPr txBox="1"/>
          <p:nvPr/>
        </p:nvSpPr>
        <p:spPr>
          <a:xfrm>
            <a:off x="4003830" y="2260839"/>
            <a:ext cx="93487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3 giờ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62" name="Picture 61">
            <a:extLst>
              <a:ext uri="{FF2B5EF4-FFF2-40B4-BE49-F238E27FC236}">
                <a16:creationId xmlns:a16="http://schemas.microsoft.com/office/drawing/2014/main" id="{0004692B-2DD7-4AAD-84C1-E15EF56F271D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28" r="31184" b="1"/>
          <a:stretch/>
        </p:blipFill>
        <p:spPr>
          <a:xfrm>
            <a:off x="2534538" y="777937"/>
            <a:ext cx="1424382" cy="1142999"/>
          </a:xfrm>
          <a:prstGeom prst="rect">
            <a:avLst/>
          </a:prstGeom>
        </p:spPr>
      </p:pic>
      <p:cxnSp>
        <p:nvCxnSpPr>
          <p:cNvPr id="63" name="Straight Arrow Connector 62">
            <a:extLst>
              <a:ext uri="{FF2B5EF4-FFF2-40B4-BE49-F238E27FC236}">
                <a16:creationId xmlns:a16="http://schemas.microsoft.com/office/drawing/2014/main" id="{5951C683-8236-481D-A27E-2903A8525442}"/>
              </a:ext>
            </a:extLst>
          </p:cNvPr>
          <p:cNvCxnSpPr>
            <a:cxnSpLocks/>
          </p:cNvCxnSpPr>
          <p:nvPr/>
        </p:nvCxnSpPr>
        <p:spPr>
          <a:xfrm>
            <a:off x="6834936" y="748124"/>
            <a:ext cx="1150384" cy="0"/>
          </a:xfrm>
          <a:prstGeom prst="straightConnector1">
            <a:avLst/>
          </a:prstGeom>
          <a:ln w="57150">
            <a:solidFill>
              <a:srgbClr val="0070C0"/>
            </a:solidFill>
            <a:tailEnd type="arrow"/>
          </a:ln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cxnSp>
        <p:nvCxnSpPr>
          <p:cNvPr id="64" name="Straight Arrow Connector 63">
            <a:extLst>
              <a:ext uri="{FF2B5EF4-FFF2-40B4-BE49-F238E27FC236}">
                <a16:creationId xmlns:a16="http://schemas.microsoft.com/office/drawing/2014/main" id="{E8CEFEA7-00FD-4723-8E6C-1AF74CA63DC5}"/>
              </a:ext>
            </a:extLst>
          </p:cNvPr>
          <p:cNvCxnSpPr>
            <a:cxnSpLocks/>
          </p:cNvCxnSpPr>
          <p:nvPr/>
        </p:nvCxnSpPr>
        <p:spPr>
          <a:xfrm>
            <a:off x="3219020" y="777937"/>
            <a:ext cx="1150384" cy="0"/>
          </a:xfrm>
          <a:prstGeom prst="straightConnector1">
            <a:avLst/>
          </a:prstGeom>
          <a:ln w="57150">
            <a:solidFill>
              <a:srgbClr val="0070C0"/>
            </a:solidFill>
            <a:tailEnd type="arrow"/>
          </a:ln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sp>
        <p:nvSpPr>
          <p:cNvPr id="65" name="TextBox 64">
            <a:extLst>
              <a:ext uri="{FF2B5EF4-FFF2-40B4-BE49-F238E27FC236}">
                <a16:creationId xmlns:a16="http://schemas.microsoft.com/office/drawing/2014/main" id="{8E042278-30B0-4B6B-BC64-31D920CE8489}"/>
              </a:ext>
            </a:extLst>
          </p:cNvPr>
          <p:cNvSpPr txBox="1"/>
          <p:nvPr/>
        </p:nvSpPr>
        <p:spPr>
          <a:xfrm>
            <a:off x="6717921" y="120039"/>
            <a:ext cx="224144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v = 12 km/giờ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ED7D31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FFF9DA-7398-4848-A9B4-2B3B37E30BEB}"/>
              </a:ext>
            </a:extLst>
          </p:cNvPr>
          <p:cNvSpPr txBox="1"/>
          <p:nvPr/>
        </p:nvSpPr>
        <p:spPr>
          <a:xfrm>
            <a:off x="3109301" y="144218"/>
            <a:ext cx="224144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v = 36 km/giờ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ED7D31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8728F051-E33C-41E6-89EA-E873902DA927}"/>
              </a:ext>
            </a:extLst>
          </p:cNvPr>
          <p:cNvSpPr txBox="1"/>
          <p:nvPr/>
        </p:nvSpPr>
        <p:spPr>
          <a:xfrm>
            <a:off x="4329295" y="1238452"/>
            <a:ext cx="10967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36 </a:t>
            </a: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km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4" name="TextBox 20">
            <a:extLst>
              <a:ext uri="{FF2B5EF4-FFF2-40B4-BE49-F238E27FC236}">
                <a16:creationId xmlns:a16="http://schemas.microsoft.com/office/drawing/2014/main" id="{C61F8E5B-EEEC-4651-85C7-698F825477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628" y="5661762"/>
            <a:ext cx="11322744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n-US" sz="280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Đổi: 1,5 giờ </a:t>
            </a:r>
            <a:r>
              <a:rPr lang="vi-VN" sz="280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1 giờ 30 phút</a:t>
            </a:r>
          </a:p>
          <a:p>
            <a:pPr algn="ctr"/>
            <a:r>
              <a:rPr lang="vi-VN" sz="280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</p:txBody>
      </p:sp>
      <p:sp>
        <p:nvSpPr>
          <p:cNvPr id="25" name="TextBox 20">
            <a:extLst>
              <a:ext uri="{FF2B5EF4-FFF2-40B4-BE49-F238E27FC236}">
                <a16:creationId xmlns:a16="http://schemas.microsoft.com/office/drawing/2014/main" id="{1CE28B0F-7CA0-4EF0-AF1A-D1512D6D3C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068" y="2572629"/>
            <a:ext cx="11322744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n-US" sz="2800" i="1" u="sng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Giải</a:t>
            </a:r>
          </a:p>
        </p:txBody>
      </p:sp>
      <p:sp>
        <p:nvSpPr>
          <p:cNvPr id="26" name="TextBox 20">
            <a:extLst>
              <a:ext uri="{FF2B5EF4-FFF2-40B4-BE49-F238E27FC236}">
                <a16:creationId xmlns:a16="http://schemas.microsoft.com/office/drawing/2014/main" id="{EF2B98A1-5395-4A97-954E-24FF5EEDA3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662" y="3093201"/>
            <a:ext cx="11322744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vi-VN" sz="2800">
                <a:latin typeface="Calibri" panose="020F0502020204030204" pitchFamily="34" charset="0"/>
                <a:cs typeface="Calibri" panose="020F0502020204030204" pitchFamily="34" charset="0"/>
              </a:rPr>
              <a:t>Quãng đường xe đạp đi trước xe máy là:</a:t>
            </a:r>
          </a:p>
          <a:p>
            <a:pPr algn="ctr"/>
            <a:r>
              <a:rPr lang="vi-VN" sz="2800">
                <a:latin typeface="Calibri" panose="020F0502020204030204" pitchFamily="34" charset="0"/>
                <a:cs typeface="Calibri" panose="020F0502020204030204" pitchFamily="34" charset="0"/>
              </a:rPr>
              <a:t> 12 x 3 = 36 (km)</a:t>
            </a:r>
          </a:p>
        </p:txBody>
      </p:sp>
      <p:sp>
        <p:nvSpPr>
          <p:cNvPr id="27" name="TextBox 20">
            <a:extLst>
              <a:ext uri="{FF2B5EF4-FFF2-40B4-BE49-F238E27FC236}">
                <a16:creationId xmlns:a16="http://schemas.microsoft.com/office/drawing/2014/main" id="{FA5DE5E5-0D38-4842-BCD0-606D73FE0A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508" y="3964909"/>
            <a:ext cx="11322744" cy="13849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n-US" sz="2800">
                <a:latin typeface="Calibri" panose="020F0502020204030204" pitchFamily="34" charset="0"/>
                <a:cs typeface="Calibri" panose="020F0502020204030204" pitchFamily="34" charset="0"/>
              </a:rPr>
              <a:t>Hiệu vận tốc hai xe là:</a:t>
            </a:r>
            <a:endParaRPr lang="vi-VN" sz="280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/>
            <a:r>
              <a:rPr lang="vi-VN" sz="2800">
                <a:latin typeface="Calibri" panose="020F0502020204030204" pitchFamily="34" charset="0"/>
                <a:cs typeface="Calibri" panose="020F0502020204030204" pitchFamily="34" charset="0"/>
              </a:rPr>
              <a:t>  36 – 12 = 24 (km</a:t>
            </a:r>
            <a:r>
              <a:rPr lang="en-US" sz="2800">
                <a:latin typeface="Calibri" panose="020F0502020204030204" pitchFamily="34" charset="0"/>
                <a:cs typeface="Calibri" panose="020F0502020204030204" pitchFamily="34" charset="0"/>
              </a:rPr>
              <a:t>/giờ</a:t>
            </a:r>
            <a:r>
              <a:rPr lang="vi-VN" sz="2800">
                <a:latin typeface="Calibri" panose="020F0502020204030204" pitchFamily="34" charset="0"/>
                <a:cs typeface="Calibri" panose="020F0502020204030204" pitchFamily="34" charset="0"/>
              </a:rPr>
              <a:t>)</a:t>
            </a:r>
          </a:p>
          <a:p>
            <a:pPr algn="ctr"/>
            <a:r>
              <a:rPr lang="vi-VN" sz="280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</p:txBody>
      </p:sp>
      <p:sp>
        <p:nvSpPr>
          <p:cNvPr id="28" name="TextBox 20">
            <a:extLst>
              <a:ext uri="{FF2B5EF4-FFF2-40B4-BE49-F238E27FC236}">
                <a16:creationId xmlns:a16="http://schemas.microsoft.com/office/drawing/2014/main" id="{14EAE84D-87D1-4887-9ED3-63DC946E7A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940" y="4808045"/>
            <a:ext cx="11322744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vi-VN" sz="2800">
                <a:latin typeface="Calibri" panose="020F0502020204030204" pitchFamily="34" charset="0"/>
                <a:cs typeface="Calibri" panose="020F0502020204030204" pitchFamily="34" charset="0"/>
              </a:rPr>
              <a:t>Thời gian đi để xe máy đuổi kịp xe đạp là:</a:t>
            </a:r>
          </a:p>
          <a:p>
            <a:pPr algn="ctr"/>
            <a:r>
              <a:rPr lang="vi-VN" sz="280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36 : 24 = 1,5 (giờ) </a:t>
            </a:r>
            <a:endParaRPr lang="en-US" sz="2800">
              <a:solidFill>
                <a:srgbClr val="FF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9" name="TextBox 20">
            <a:extLst>
              <a:ext uri="{FF2B5EF4-FFF2-40B4-BE49-F238E27FC236}">
                <a16:creationId xmlns:a16="http://schemas.microsoft.com/office/drawing/2014/main" id="{61058848-BE75-43AD-B20A-A7AFE2CB6A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6064978"/>
            <a:ext cx="11322744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vi-VN" sz="2800" u="sng">
                <a:latin typeface="Calibri" panose="020F0502020204030204" pitchFamily="34" charset="0"/>
                <a:cs typeface="Calibri" panose="020F0502020204030204" pitchFamily="34" charset="0"/>
              </a:rPr>
              <a:t>Đáp số</a:t>
            </a:r>
            <a:r>
              <a:rPr lang="vi-VN" sz="2800">
                <a:latin typeface="Calibri" panose="020F0502020204030204" pitchFamily="34" charset="0"/>
                <a:cs typeface="Calibri" panose="020F0502020204030204" pitchFamily="34" charset="0"/>
              </a:rPr>
              <a:t>: 1 giờ 30 phút</a:t>
            </a:r>
          </a:p>
        </p:txBody>
      </p:sp>
    </p:spTree>
    <p:extLst>
      <p:ext uri="{BB962C8B-B14F-4D97-AF65-F5344CB8AC3E}">
        <p14:creationId xmlns:p14="http://schemas.microsoft.com/office/powerpoint/2010/main" val="331055587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5" grpId="0"/>
      <p:bldP spid="26" grpId="0"/>
      <p:bldP spid="27" grpId="0"/>
      <p:bldP spid="28" grpId="0"/>
      <p:bldP spid="29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" name="자유형: 도형 104">
            <a:extLst>
              <a:ext uri="{FF2B5EF4-FFF2-40B4-BE49-F238E27FC236}">
                <a16:creationId xmlns:a16="http://schemas.microsoft.com/office/drawing/2014/main" id="{1B26C587-2EBE-4CEE-961A-99297C11CAC9}"/>
              </a:ext>
            </a:extLst>
          </p:cNvPr>
          <p:cNvSpPr/>
          <p:nvPr/>
        </p:nvSpPr>
        <p:spPr>
          <a:xfrm>
            <a:off x="1554934" y="2469042"/>
            <a:ext cx="8579666" cy="969222"/>
          </a:xfrm>
          <a:custGeom>
            <a:avLst/>
            <a:gdLst>
              <a:gd name="connsiteX0" fmla="*/ 903888 w 1773257"/>
              <a:gd name="connsiteY0" fmla="*/ 0 h 1729936"/>
              <a:gd name="connsiteX1" fmla="*/ 1599379 w 1773257"/>
              <a:gd name="connsiteY1" fmla="*/ 0 h 1729936"/>
              <a:gd name="connsiteX2" fmla="*/ 1773257 w 1773257"/>
              <a:gd name="connsiteY2" fmla="*/ 173878 h 1729936"/>
              <a:gd name="connsiteX3" fmla="*/ 1773257 w 1773257"/>
              <a:gd name="connsiteY3" fmla="*/ 1555575 h 1729936"/>
              <a:gd name="connsiteX4" fmla="*/ 1599379 w 1773257"/>
              <a:gd name="connsiteY4" fmla="*/ 1729453 h 1729936"/>
              <a:gd name="connsiteX5" fmla="*/ 1016546 w 1773257"/>
              <a:gd name="connsiteY5" fmla="*/ 1729453 h 1729936"/>
              <a:gd name="connsiteX6" fmla="*/ 1016546 w 1773257"/>
              <a:gd name="connsiteY6" fmla="*/ 1729936 h 1729936"/>
              <a:gd name="connsiteX7" fmla="*/ 117614 w 1773257"/>
              <a:gd name="connsiteY7" fmla="*/ 1729936 h 1729936"/>
              <a:gd name="connsiteX8" fmla="*/ 0 w 1773257"/>
              <a:gd name="connsiteY8" fmla="*/ 1612321 h 1729936"/>
              <a:gd name="connsiteX9" fmla="*/ 0 w 1773257"/>
              <a:gd name="connsiteY9" fmla="*/ 118316 h 1729936"/>
              <a:gd name="connsiteX10" fmla="*/ 117614 w 1773257"/>
              <a:gd name="connsiteY10" fmla="*/ 701 h 1729936"/>
              <a:gd name="connsiteX11" fmla="*/ 900416 w 1773257"/>
              <a:gd name="connsiteY11" fmla="*/ 701 h 1729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73257" h="1729936">
                <a:moveTo>
                  <a:pt x="903888" y="0"/>
                </a:moveTo>
                <a:lnTo>
                  <a:pt x="1599379" y="0"/>
                </a:lnTo>
                <a:cubicBezTo>
                  <a:pt x="1695409" y="0"/>
                  <a:pt x="1773257" y="77848"/>
                  <a:pt x="1773257" y="173878"/>
                </a:cubicBezTo>
                <a:lnTo>
                  <a:pt x="1773257" y="1555575"/>
                </a:lnTo>
                <a:cubicBezTo>
                  <a:pt x="1773257" y="1651605"/>
                  <a:pt x="1695409" y="1729453"/>
                  <a:pt x="1599379" y="1729453"/>
                </a:cubicBezTo>
                <a:lnTo>
                  <a:pt x="1016546" y="1729453"/>
                </a:lnTo>
                <a:lnTo>
                  <a:pt x="1016546" y="1729936"/>
                </a:lnTo>
                <a:lnTo>
                  <a:pt x="117614" y="1729936"/>
                </a:lnTo>
                <a:cubicBezTo>
                  <a:pt x="52599" y="1729936"/>
                  <a:pt x="0" y="1677336"/>
                  <a:pt x="0" y="1612321"/>
                </a:cubicBezTo>
                <a:lnTo>
                  <a:pt x="0" y="118316"/>
                </a:lnTo>
                <a:cubicBezTo>
                  <a:pt x="0" y="53301"/>
                  <a:pt x="52599" y="701"/>
                  <a:pt x="117614" y="701"/>
                </a:cubicBezTo>
                <a:lnTo>
                  <a:pt x="900416" y="701"/>
                </a:lnTo>
                <a:close/>
              </a:path>
            </a:pathLst>
          </a:custGeom>
          <a:solidFill>
            <a:schemeClr val="bg1"/>
          </a:solidFill>
          <a:ln w="38100" cap="flat">
            <a:solidFill>
              <a:schemeClr val="tx1"/>
            </a:solidFill>
            <a:prstDash val="solid"/>
            <a:miter/>
          </a:ln>
          <a:effectLst>
            <a:outerShdw dist="88900" dir="2700000" algn="tl" rotWithShape="0">
              <a:prstClr val="black"/>
            </a:outerShdw>
          </a:effectLst>
        </p:spPr>
        <p:txBody>
          <a:bodyPr wrap="square" rtlCol="0" anchor="ctr">
            <a:no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Poppins"/>
              <a:cs typeface="+mn-cs"/>
            </a:endParaRPr>
          </a:p>
        </p:txBody>
      </p:sp>
      <p:sp>
        <p:nvSpPr>
          <p:cNvPr id="57" name="자유형: 도형 56">
            <a:extLst>
              <a:ext uri="{FF2B5EF4-FFF2-40B4-BE49-F238E27FC236}">
                <a16:creationId xmlns:a16="http://schemas.microsoft.com/office/drawing/2014/main" id="{034B0517-6E2C-4E5A-8EB7-30490D4C7A1C}"/>
              </a:ext>
            </a:extLst>
          </p:cNvPr>
          <p:cNvSpPr/>
          <p:nvPr/>
        </p:nvSpPr>
        <p:spPr>
          <a:xfrm>
            <a:off x="1079946" y="2307854"/>
            <a:ext cx="617268" cy="1118298"/>
          </a:xfrm>
          <a:custGeom>
            <a:avLst/>
            <a:gdLst>
              <a:gd name="connsiteX0" fmla="*/ 185600 w 633175"/>
              <a:gd name="connsiteY0" fmla="*/ 14840 h 1563151"/>
              <a:gd name="connsiteX1" fmla="*/ 627240 w 633175"/>
              <a:gd name="connsiteY1" fmla="*/ 14840 h 1563151"/>
              <a:gd name="connsiteX2" fmla="*/ 627240 w 633175"/>
              <a:gd name="connsiteY2" fmla="*/ 1565526 h 1563151"/>
              <a:gd name="connsiteX3" fmla="*/ 334198 w 633175"/>
              <a:gd name="connsiteY3" fmla="*/ 1565526 h 1563151"/>
              <a:gd name="connsiteX4" fmla="*/ 334198 w 633175"/>
              <a:gd name="connsiteY4" fmla="*/ 292052 h 1563151"/>
              <a:gd name="connsiteX5" fmla="*/ 14840 w 633175"/>
              <a:gd name="connsiteY5" fmla="*/ 292052 h 1563151"/>
              <a:gd name="connsiteX6" fmla="*/ 185600 w 633175"/>
              <a:gd name="connsiteY6" fmla="*/ 14840 h 1563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33175" h="1563151">
                <a:moveTo>
                  <a:pt x="185600" y="14840"/>
                </a:moveTo>
                <a:lnTo>
                  <a:pt x="627240" y="14840"/>
                </a:lnTo>
                <a:lnTo>
                  <a:pt x="627240" y="1565526"/>
                </a:lnTo>
                <a:lnTo>
                  <a:pt x="334198" y="1565526"/>
                </a:lnTo>
                <a:lnTo>
                  <a:pt x="334198" y="292052"/>
                </a:lnTo>
                <a:lnTo>
                  <a:pt x="14840" y="292052"/>
                </a:lnTo>
                <a:lnTo>
                  <a:pt x="185600" y="14840"/>
                </a:lnTo>
                <a:close/>
              </a:path>
            </a:pathLst>
          </a:custGeom>
          <a:solidFill>
            <a:srgbClr val="4386F0"/>
          </a:solidFill>
          <a:ln w="38100" cap="flat">
            <a:solidFill>
              <a:schemeClr val="tx1"/>
            </a:solidFill>
            <a:prstDash val="solid"/>
            <a:miter/>
          </a:ln>
          <a:effectLst>
            <a:outerShdw dist="88900" dir="2700000" algn="tl" rotWithShape="0">
              <a:prstClr val="black"/>
            </a:outerShdw>
          </a:effectLst>
        </p:spPr>
        <p:txBody>
          <a:bodyPr rtlCol="0" anchor="ctr"/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Poppins"/>
              <a:cs typeface="+mn-cs"/>
            </a:endParaRP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24A1E171-FFC6-4242-AD43-08B23C66EAA1}"/>
              </a:ext>
            </a:extLst>
          </p:cNvPr>
          <p:cNvSpPr txBox="1"/>
          <p:nvPr/>
        </p:nvSpPr>
        <p:spPr>
          <a:xfrm>
            <a:off x="1680135" y="2658731"/>
            <a:ext cx="8579666" cy="523220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0" i="0" u="none" strike="noStrike" kern="1200" cap="none" spc="0" normalizeH="0" baseline="0" noProof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lang="en-US" altLang="ko-KR" sz="2800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khoảng cách hai xe ( quãng đường của xe đi trước).</a:t>
            </a:r>
            <a:endParaRPr kumimoji="0" lang="ko-KR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7" name="사각형: 둥근 모서리 50">
            <a:extLst>
              <a:ext uri="{FF2B5EF4-FFF2-40B4-BE49-F238E27FC236}">
                <a16:creationId xmlns:a16="http://schemas.microsoft.com/office/drawing/2014/main" id="{27AF1207-9EA3-402B-A5C7-3F0A717A5720}"/>
              </a:ext>
            </a:extLst>
          </p:cNvPr>
          <p:cNvSpPr/>
          <p:nvPr/>
        </p:nvSpPr>
        <p:spPr>
          <a:xfrm>
            <a:off x="2514598" y="309587"/>
            <a:ext cx="8839201" cy="1741127"/>
          </a:xfrm>
          <a:prstGeom prst="roundRect">
            <a:avLst>
              <a:gd name="adj" fmla="val 35677"/>
            </a:avLst>
          </a:prstGeom>
          <a:solidFill>
            <a:schemeClr val="bg1"/>
          </a:solidFill>
          <a:ln w="38100" cap="flat">
            <a:solidFill>
              <a:schemeClr val="tx1"/>
            </a:solidFill>
            <a:prstDash val="solid"/>
            <a:miter/>
          </a:ln>
          <a:effectLst>
            <a:outerShdw dist="88900" dir="2700000" algn="tl" rotWithShape="0">
              <a:prstClr val="black"/>
            </a:outerShdw>
          </a:effectLst>
        </p:spPr>
        <p:txBody>
          <a:bodyPr wrap="square" lIns="21600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36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Hai xe đi cùng chiều, không</a:t>
            </a:r>
            <a:r>
              <a:rPr kumimoji="0" lang="en-US" altLang="ko-KR" sz="3600" b="1" i="0" u="none" strike="noStrike" kern="1200" cap="none" spc="0" normalizeH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cùng lúc,</a:t>
            </a:r>
            <a:r>
              <a:rPr kumimoji="0" lang="en-US" altLang="ko-KR" sz="36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tính</a:t>
            </a:r>
            <a:br>
              <a:rPr kumimoji="0" lang="en-US" altLang="ko-KR" sz="36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kumimoji="0" lang="en-US" altLang="ko-KR" sz="36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thời gian đi để xe sau đuổi kịp xe trước:</a:t>
            </a:r>
            <a:endParaRPr kumimoji="0" lang="ko-KR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8" name="자유형: 도형 104">
            <a:extLst>
              <a:ext uri="{FF2B5EF4-FFF2-40B4-BE49-F238E27FC236}">
                <a16:creationId xmlns:a16="http://schemas.microsoft.com/office/drawing/2014/main" id="{B0F17AE6-0F2B-41AF-9225-F358A0DF6672}"/>
              </a:ext>
            </a:extLst>
          </p:cNvPr>
          <p:cNvSpPr/>
          <p:nvPr/>
        </p:nvSpPr>
        <p:spPr>
          <a:xfrm>
            <a:off x="1554934" y="5347800"/>
            <a:ext cx="8274866" cy="949346"/>
          </a:xfrm>
          <a:custGeom>
            <a:avLst/>
            <a:gdLst>
              <a:gd name="connsiteX0" fmla="*/ 903888 w 1773257"/>
              <a:gd name="connsiteY0" fmla="*/ 0 h 1729936"/>
              <a:gd name="connsiteX1" fmla="*/ 1599379 w 1773257"/>
              <a:gd name="connsiteY1" fmla="*/ 0 h 1729936"/>
              <a:gd name="connsiteX2" fmla="*/ 1773257 w 1773257"/>
              <a:gd name="connsiteY2" fmla="*/ 173878 h 1729936"/>
              <a:gd name="connsiteX3" fmla="*/ 1773257 w 1773257"/>
              <a:gd name="connsiteY3" fmla="*/ 1555575 h 1729936"/>
              <a:gd name="connsiteX4" fmla="*/ 1599379 w 1773257"/>
              <a:gd name="connsiteY4" fmla="*/ 1729453 h 1729936"/>
              <a:gd name="connsiteX5" fmla="*/ 1016546 w 1773257"/>
              <a:gd name="connsiteY5" fmla="*/ 1729453 h 1729936"/>
              <a:gd name="connsiteX6" fmla="*/ 1016546 w 1773257"/>
              <a:gd name="connsiteY6" fmla="*/ 1729936 h 1729936"/>
              <a:gd name="connsiteX7" fmla="*/ 117614 w 1773257"/>
              <a:gd name="connsiteY7" fmla="*/ 1729936 h 1729936"/>
              <a:gd name="connsiteX8" fmla="*/ 0 w 1773257"/>
              <a:gd name="connsiteY8" fmla="*/ 1612321 h 1729936"/>
              <a:gd name="connsiteX9" fmla="*/ 0 w 1773257"/>
              <a:gd name="connsiteY9" fmla="*/ 118316 h 1729936"/>
              <a:gd name="connsiteX10" fmla="*/ 117614 w 1773257"/>
              <a:gd name="connsiteY10" fmla="*/ 701 h 1729936"/>
              <a:gd name="connsiteX11" fmla="*/ 900416 w 1773257"/>
              <a:gd name="connsiteY11" fmla="*/ 701 h 1729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73257" h="1729936">
                <a:moveTo>
                  <a:pt x="903888" y="0"/>
                </a:moveTo>
                <a:lnTo>
                  <a:pt x="1599379" y="0"/>
                </a:lnTo>
                <a:cubicBezTo>
                  <a:pt x="1695409" y="0"/>
                  <a:pt x="1773257" y="77848"/>
                  <a:pt x="1773257" y="173878"/>
                </a:cubicBezTo>
                <a:lnTo>
                  <a:pt x="1773257" y="1555575"/>
                </a:lnTo>
                <a:cubicBezTo>
                  <a:pt x="1773257" y="1651605"/>
                  <a:pt x="1695409" y="1729453"/>
                  <a:pt x="1599379" y="1729453"/>
                </a:cubicBezTo>
                <a:lnTo>
                  <a:pt x="1016546" y="1729453"/>
                </a:lnTo>
                <a:lnTo>
                  <a:pt x="1016546" y="1729936"/>
                </a:lnTo>
                <a:lnTo>
                  <a:pt x="117614" y="1729936"/>
                </a:lnTo>
                <a:cubicBezTo>
                  <a:pt x="52599" y="1729936"/>
                  <a:pt x="0" y="1677336"/>
                  <a:pt x="0" y="1612321"/>
                </a:cubicBezTo>
                <a:lnTo>
                  <a:pt x="0" y="118316"/>
                </a:lnTo>
                <a:cubicBezTo>
                  <a:pt x="0" y="53301"/>
                  <a:pt x="52599" y="701"/>
                  <a:pt x="117614" y="701"/>
                </a:cubicBezTo>
                <a:lnTo>
                  <a:pt x="900416" y="701"/>
                </a:lnTo>
                <a:close/>
              </a:path>
            </a:pathLst>
          </a:custGeom>
          <a:solidFill>
            <a:schemeClr val="bg1"/>
          </a:solidFill>
          <a:ln w="38100" cap="flat">
            <a:solidFill>
              <a:schemeClr val="tx1"/>
            </a:solidFill>
            <a:prstDash val="solid"/>
            <a:miter/>
          </a:ln>
          <a:effectLst>
            <a:outerShdw dist="88900" dir="2700000" algn="tl" rotWithShape="0">
              <a:prstClr val="black"/>
            </a:outerShdw>
          </a:effectLst>
        </p:spPr>
        <p:txBody>
          <a:bodyPr wrap="square" rtlCol="0" anchor="ctr">
            <a:no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Poppins"/>
              <a:cs typeface="+mn-cs"/>
            </a:endParaRPr>
          </a:p>
        </p:txBody>
      </p:sp>
      <p:sp>
        <p:nvSpPr>
          <p:cNvPr id="11" name="자유형: 도형 64">
            <a:extLst>
              <a:ext uri="{FF2B5EF4-FFF2-40B4-BE49-F238E27FC236}">
                <a16:creationId xmlns:a16="http://schemas.microsoft.com/office/drawing/2014/main" id="{2A1A8717-1490-461C-9AE3-F9FA59429586}"/>
              </a:ext>
            </a:extLst>
          </p:cNvPr>
          <p:cNvSpPr/>
          <p:nvPr/>
        </p:nvSpPr>
        <p:spPr>
          <a:xfrm>
            <a:off x="1048576" y="5254413"/>
            <a:ext cx="711692" cy="1074006"/>
          </a:xfrm>
          <a:custGeom>
            <a:avLst/>
            <a:gdLst>
              <a:gd name="connsiteX0" fmla="*/ 360713 w 1088270"/>
              <a:gd name="connsiteY0" fmla="*/ 436495 h 1642298"/>
              <a:gd name="connsiteX1" fmla="*/ 77168 w 1088270"/>
              <a:gd name="connsiteY1" fmla="*/ 436495 h 1642298"/>
              <a:gd name="connsiteX2" fmla="*/ 200440 w 1088270"/>
              <a:gd name="connsiteY2" fmla="*/ 160273 h 1642298"/>
              <a:gd name="connsiteX3" fmla="*/ 555810 w 1088270"/>
              <a:gd name="connsiteY3" fmla="*/ 14840 h 1642298"/>
              <a:gd name="connsiteX4" fmla="*/ 875761 w 1088270"/>
              <a:gd name="connsiteY4" fmla="*/ 136133 h 1642298"/>
              <a:gd name="connsiteX5" fmla="*/ 1004969 w 1088270"/>
              <a:gd name="connsiteY5" fmla="*/ 424030 h 1642298"/>
              <a:gd name="connsiteX6" fmla="*/ 948576 w 1088270"/>
              <a:gd name="connsiteY6" fmla="*/ 612795 h 1642298"/>
              <a:gd name="connsiteX7" fmla="*/ 784544 w 1088270"/>
              <a:gd name="connsiteY7" fmla="*/ 750906 h 1642298"/>
              <a:gd name="connsiteX8" fmla="*/ 1005364 w 1088270"/>
              <a:gd name="connsiteY8" fmla="*/ 897922 h 1642298"/>
              <a:gd name="connsiteX9" fmla="*/ 1084907 w 1088270"/>
              <a:gd name="connsiteY9" fmla="*/ 1145058 h 1642298"/>
              <a:gd name="connsiteX10" fmla="*/ 930967 w 1088270"/>
              <a:gd name="connsiteY10" fmla="*/ 1498845 h 1642298"/>
              <a:gd name="connsiteX11" fmla="*/ 538793 w 1088270"/>
              <a:gd name="connsiteY11" fmla="*/ 1643882 h 1642298"/>
              <a:gd name="connsiteX12" fmla="*/ 170958 w 1088270"/>
              <a:gd name="connsiteY12" fmla="*/ 1507353 h 1642298"/>
              <a:gd name="connsiteX13" fmla="*/ 14840 w 1088270"/>
              <a:gd name="connsiteY13" fmla="*/ 1135758 h 1642298"/>
              <a:gd name="connsiteX14" fmla="*/ 306893 w 1088270"/>
              <a:gd name="connsiteY14" fmla="*/ 1135758 h 1642298"/>
              <a:gd name="connsiteX15" fmla="*/ 390788 w 1088270"/>
              <a:gd name="connsiteY15" fmla="*/ 1314432 h 1642298"/>
              <a:gd name="connsiteX16" fmla="*/ 554820 w 1088270"/>
              <a:gd name="connsiteY16" fmla="*/ 1373001 h 1642298"/>
              <a:gd name="connsiteX17" fmla="*/ 726174 w 1088270"/>
              <a:gd name="connsiteY17" fmla="*/ 1306518 h 1642298"/>
              <a:gd name="connsiteX18" fmla="*/ 794240 w 1088270"/>
              <a:gd name="connsiteY18" fmla="*/ 1144069 h 1642298"/>
              <a:gd name="connsiteX19" fmla="*/ 702429 w 1088270"/>
              <a:gd name="connsiteY19" fmla="*/ 965988 h 1642298"/>
              <a:gd name="connsiteX20" fmla="*/ 437881 w 1088270"/>
              <a:gd name="connsiteY20" fmla="*/ 891194 h 1642298"/>
              <a:gd name="connsiteX21" fmla="*/ 437881 w 1088270"/>
              <a:gd name="connsiteY21" fmla="*/ 637924 h 1642298"/>
              <a:gd name="connsiteX22" fmla="*/ 596570 w 1088270"/>
              <a:gd name="connsiteY22" fmla="*/ 604682 h 1642298"/>
              <a:gd name="connsiteX23" fmla="*/ 677696 w 1088270"/>
              <a:gd name="connsiteY23" fmla="*/ 536616 h 1642298"/>
              <a:gd name="connsiteX24" fmla="*/ 706782 w 1088270"/>
              <a:gd name="connsiteY24" fmla="*/ 444806 h 1642298"/>
              <a:gd name="connsiteX25" fmla="*/ 662460 w 1088270"/>
              <a:gd name="connsiteY25" fmla="*/ 339936 h 1642298"/>
              <a:gd name="connsiteX26" fmla="*/ 546510 w 1088270"/>
              <a:gd name="connsiteY26" fmla="*/ 298384 h 1642298"/>
              <a:gd name="connsiteX27" fmla="*/ 431549 w 1088270"/>
              <a:gd name="connsiteY27" fmla="*/ 336770 h 1642298"/>
              <a:gd name="connsiteX28" fmla="*/ 360713 w 1088270"/>
              <a:gd name="connsiteY28" fmla="*/ 436495 h 1642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088270" h="1642298">
                <a:moveTo>
                  <a:pt x="360713" y="436495"/>
                </a:moveTo>
                <a:lnTo>
                  <a:pt x="77168" y="436495"/>
                </a:lnTo>
                <a:cubicBezTo>
                  <a:pt x="92008" y="321930"/>
                  <a:pt x="132967" y="229922"/>
                  <a:pt x="200440" y="160273"/>
                </a:cubicBezTo>
                <a:cubicBezTo>
                  <a:pt x="294625" y="63318"/>
                  <a:pt x="413147" y="14840"/>
                  <a:pt x="555810" y="14840"/>
                </a:cubicBezTo>
                <a:cubicBezTo>
                  <a:pt x="683038" y="14840"/>
                  <a:pt x="789689" y="55205"/>
                  <a:pt x="875761" y="136133"/>
                </a:cubicBezTo>
                <a:cubicBezTo>
                  <a:pt x="961834" y="217060"/>
                  <a:pt x="1004969" y="312828"/>
                  <a:pt x="1004969" y="424030"/>
                </a:cubicBezTo>
                <a:cubicBezTo>
                  <a:pt x="1004969" y="492887"/>
                  <a:pt x="986171" y="555809"/>
                  <a:pt x="948576" y="612795"/>
                </a:cubicBezTo>
                <a:cubicBezTo>
                  <a:pt x="910982" y="669781"/>
                  <a:pt x="856370" y="715686"/>
                  <a:pt x="784544" y="750906"/>
                </a:cubicBezTo>
                <a:cubicBezTo>
                  <a:pt x="878729" y="779004"/>
                  <a:pt x="952336" y="828075"/>
                  <a:pt x="1005364" y="897922"/>
                </a:cubicBezTo>
                <a:cubicBezTo>
                  <a:pt x="1058393" y="967769"/>
                  <a:pt x="1084907" y="1050280"/>
                  <a:pt x="1084907" y="1145058"/>
                </a:cubicBezTo>
                <a:cubicBezTo>
                  <a:pt x="1084907" y="1284159"/>
                  <a:pt x="1033659" y="1402088"/>
                  <a:pt x="930967" y="1498845"/>
                </a:cubicBezTo>
                <a:cubicBezTo>
                  <a:pt x="828273" y="1595404"/>
                  <a:pt x="697681" y="1643882"/>
                  <a:pt x="538793" y="1643882"/>
                </a:cubicBezTo>
                <a:cubicBezTo>
                  <a:pt x="388414" y="1643882"/>
                  <a:pt x="265736" y="1598372"/>
                  <a:pt x="170958" y="1507353"/>
                </a:cubicBezTo>
                <a:cubicBezTo>
                  <a:pt x="75981" y="1416334"/>
                  <a:pt x="24140" y="1292469"/>
                  <a:pt x="14840" y="1135758"/>
                </a:cubicBezTo>
                <a:lnTo>
                  <a:pt x="306893" y="1135758"/>
                </a:lnTo>
                <a:cubicBezTo>
                  <a:pt x="319556" y="1215895"/>
                  <a:pt x="347455" y="1275453"/>
                  <a:pt x="390788" y="1314432"/>
                </a:cubicBezTo>
                <a:cubicBezTo>
                  <a:pt x="433923" y="1353412"/>
                  <a:pt x="488733" y="1373001"/>
                  <a:pt x="554820" y="1373001"/>
                </a:cubicBezTo>
                <a:cubicBezTo>
                  <a:pt x="623678" y="1373001"/>
                  <a:pt x="680862" y="1350840"/>
                  <a:pt x="726174" y="1306518"/>
                </a:cubicBezTo>
                <a:cubicBezTo>
                  <a:pt x="771485" y="1262196"/>
                  <a:pt x="794240" y="1208178"/>
                  <a:pt x="794240" y="1144069"/>
                </a:cubicBezTo>
                <a:cubicBezTo>
                  <a:pt x="794240" y="1073826"/>
                  <a:pt x="763570" y="1014466"/>
                  <a:pt x="702429" y="965988"/>
                </a:cubicBezTo>
                <a:cubicBezTo>
                  <a:pt x="641288" y="917511"/>
                  <a:pt x="553040" y="892579"/>
                  <a:pt x="437881" y="891194"/>
                </a:cubicBezTo>
                <a:lnTo>
                  <a:pt x="437881" y="637924"/>
                </a:lnTo>
                <a:cubicBezTo>
                  <a:pt x="508915" y="632384"/>
                  <a:pt x="561746" y="621303"/>
                  <a:pt x="596570" y="604682"/>
                </a:cubicBezTo>
                <a:cubicBezTo>
                  <a:pt x="631395" y="588259"/>
                  <a:pt x="658503" y="565505"/>
                  <a:pt x="677696" y="536616"/>
                </a:cubicBezTo>
                <a:cubicBezTo>
                  <a:pt x="697087" y="507727"/>
                  <a:pt x="706782" y="477256"/>
                  <a:pt x="706782" y="444806"/>
                </a:cubicBezTo>
                <a:cubicBezTo>
                  <a:pt x="706782" y="402660"/>
                  <a:pt x="691942" y="367637"/>
                  <a:pt x="662460" y="339936"/>
                </a:cubicBezTo>
                <a:cubicBezTo>
                  <a:pt x="632978" y="312235"/>
                  <a:pt x="594196" y="298384"/>
                  <a:pt x="546510" y="298384"/>
                </a:cubicBezTo>
                <a:cubicBezTo>
                  <a:pt x="504364" y="298384"/>
                  <a:pt x="465978" y="311245"/>
                  <a:pt x="431549" y="336770"/>
                </a:cubicBezTo>
                <a:cubicBezTo>
                  <a:pt x="396922" y="362493"/>
                  <a:pt x="373376" y="395735"/>
                  <a:pt x="360713" y="436495"/>
                </a:cubicBezTo>
                <a:close/>
              </a:path>
            </a:pathLst>
          </a:custGeom>
          <a:solidFill>
            <a:srgbClr val="4386F0"/>
          </a:solidFill>
          <a:ln w="38100" cap="flat">
            <a:solidFill>
              <a:schemeClr val="tx1"/>
            </a:solidFill>
            <a:prstDash val="solid"/>
            <a:miter/>
          </a:ln>
          <a:effectLst>
            <a:outerShdw dist="88900" dir="2700000" algn="tl" rotWithShape="0">
              <a:prstClr val="black"/>
            </a:outerShdw>
          </a:effectLst>
        </p:spPr>
        <p:txBody>
          <a:bodyPr rtlCol="0" anchor="ctr"/>
          <a:lstStyle/>
          <a:p>
            <a:endParaRPr lang="ko-KR" alt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F6FB2DF-09E8-4AC0-B058-58FA606ED145}"/>
              </a:ext>
            </a:extLst>
          </p:cNvPr>
          <p:cNvGrpSpPr/>
          <p:nvPr/>
        </p:nvGrpSpPr>
        <p:grpSpPr>
          <a:xfrm>
            <a:off x="1680135" y="3980126"/>
            <a:ext cx="4847388" cy="969222"/>
            <a:chOff x="1680135" y="3980126"/>
            <a:chExt cx="4847388" cy="969222"/>
          </a:xfrm>
        </p:grpSpPr>
        <p:sp>
          <p:nvSpPr>
            <p:cNvPr id="13" name="자유형: 도형 104">
              <a:extLst>
                <a:ext uri="{FF2B5EF4-FFF2-40B4-BE49-F238E27FC236}">
                  <a16:creationId xmlns:a16="http://schemas.microsoft.com/office/drawing/2014/main" id="{C358575F-25F8-4CD4-B1C9-8CF4CA087739}"/>
                </a:ext>
              </a:extLst>
            </p:cNvPr>
            <p:cNvSpPr/>
            <p:nvPr/>
          </p:nvSpPr>
          <p:spPr>
            <a:xfrm>
              <a:off x="1680135" y="3980126"/>
              <a:ext cx="4847388" cy="969222"/>
            </a:xfrm>
            <a:custGeom>
              <a:avLst/>
              <a:gdLst>
                <a:gd name="connsiteX0" fmla="*/ 903888 w 1773257"/>
                <a:gd name="connsiteY0" fmla="*/ 0 h 1729936"/>
                <a:gd name="connsiteX1" fmla="*/ 1599379 w 1773257"/>
                <a:gd name="connsiteY1" fmla="*/ 0 h 1729936"/>
                <a:gd name="connsiteX2" fmla="*/ 1773257 w 1773257"/>
                <a:gd name="connsiteY2" fmla="*/ 173878 h 1729936"/>
                <a:gd name="connsiteX3" fmla="*/ 1773257 w 1773257"/>
                <a:gd name="connsiteY3" fmla="*/ 1555575 h 1729936"/>
                <a:gd name="connsiteX4" fmla="*/ 1599379 w 1773257"/>
                <a:gd name="connsiteY4" fmla="*/ 1729453 h 1729936"/>
                <a:gd name="connsiteX5" fmla="*/ 1016546 w 1773257"/>
                <a:gd name="connsiteY5" fmla="*/ 1729453 h 1729936"/>
                <a:gd name="connsiteX6" fmla="*/ 1016546 w 1773257"/>
                <a:gd name="connsiteY6" fmla="*/ 1729936 h 1729936"/>
                <a:gd name="connsiteX7" fmla="*/ 117614 w 1773257"/>
                <a:gd name="connsiteY7" fmla="*/ 1729936 h 1729936"/>
                <a:gd name="connsiteX8" fmla="*/ 0 w 1773257"/>
                <a:gd name="connsiteY8" fmla="*/ 1612321 h 1729936"/>
                <a:gd name="connsiteX9" fmla="*/ 0 w 1773257"/>
                <a:gd name="connsiteY9" fmla="*/ 118316 h 1729936"/>
                <a:gd name="connsiteX10" fmla="*/ 117614 w 1773257"/>
                <a:gd name="connsiteY10" fmla="*/ 701 h 1729936"/>
                <a:gd name="connsiteX11" fmla="*/ 900416 w 1773257"/>
                <a:gd name="connsiteY11" fmla="*/ 701 h 1729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73257" h="1729936">
                  <a:moveTo>
                    <a:pt x="903888" y="0"/>
                  </a:moveTo>
                  <a:lnTo>
                    <a:pt x="1599379" y="0"/>
                  </a:lnTo>
                  <a:cubicBezTo>
                    <a:pt x="1695409" y="0"/>
                    <a:pt x="1773257" y="77848"/>
                    <a:pt x="1773257" y="173878"/>
                  </a:cubicBezTo>
                  <a:lnTo>
                    <a:pt x="1773257" y="1555575"/>
                  </a:lnTo>
                  <a:cubicBezTo>
                    <a:pt x="1773257" y="1651605"/>
                    <a:pt x="1695409" y="1729453"/>
                    <a:pt x="1599379" y="1729453"/>
                  </a:cubicBezTo>
                  <a:lnTo>
                    <a:pt x="1016546" y="1729453"/>
                  </a:lnTo>
                  <a:lnTo>
                    <a:pt x="1016546" y="1729936"/>
                  </a:lnTo>
                  <a:lnTo>
                    <a:pt x="117614" y="1729936"/>
                  </a:lnTo>
                  <a:cubicBezTo>
                    <a:pt x="52599" y="1729936"/>
                    <a:pt x="0" y="1677336"/>
                    <a:pt x="0" y="1612321"/>
                  </a:cubicBezTo>
                  <a:lnTo>
                    <a:pt x="0" y="118316"/>
                  </a:lnTo>
                  <a:cubicBezTo>
                    <a:pt x="0" y="53301"/>
                    <a:pt x="52599" y="701"/>
                    <a:pt x="117614" y="701"/>
                  </a:cubicBezTo>
                  <a:lnTo>
                    <a:pt x="900416" y="701"/>
                  </a:lnTo>
                  <a:close/>
                </a:path>
              </a:pathLst>
            </a:custGeom>
            <a:solidFill>
              <a:schemeClr val="bg1"/>
            </a:solidFill>
            <a:ln w="38100" cap="flat">
              <a:solidFill>
                <a:schemeClr val="tx1"/>
              </a:solidFill>
              <a:prstDash val="solid"/>
              <a:miter/>
            </a:ln>
            <a:effectLst>
              <a:outerShdw dist="88900" dir="2700000" algn="tl" rotWithShape="0">
                <a:prstClr val="black"/>
              </a:outerShdw>
            </a:effectLst>
          </p:spPr>
          <p:txBody>
            <a:bodyPr wrap="square" rtlCol="0" anchor="ctr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D72C64B0-FEE5-428E-930C-868DF6505FD0}"/>
                </a:ext>
              </a:extLst>
            </p:cNvPr>
            <p:cNvSpPr txBox="1"/>
            <p:nvPr/>
          </p:nvSpPr>
          <p:spPr>
            <a:xfrm>
              <a:off x="1857646" y="4181927"/>
              <a:ext cx="4669877" cy="523220"/>
            </a:xfrm>
            <a:prstGeom prst="rect">
              <a:avLst/>
            </a:prstGeom>
            <a:noFill/>
          </p:spPr>
          <p:txBody>
            <a:bodyPr wrap="square" rtlCol="0" anchor="ctr" anchorCtr="0">
              <a:spAutoFit/>
            </a:bodyPr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2800" b="0" i="0" u="none" strike="noStrike" kern="1200" cap="none" spc="0" normalizeH="0" baseline="0" noProof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Tính hiệu vận tốc hai xe.</a:t>
              </a:r>
              <a:endParaRPr kumimoji="0" lang="ko-K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C0FFA6E0-F5D6-4A71-8F46-1625795376E9}"/>
              </a:ext>
            </a:extLst>
          </p:cNvPr>
          <p:cNvSpPr txBox="1"/>
          <p:nvPr/>
        </p:nvSpPr>
        <p:spPr>
          <a:xfrm>
            <a:off x="1680135" y="5347800"/>
            <a:ext cx="7370616" cy="95410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0" i="0" u="none" strike="noStrike" kern="1200" cap="none" spc="0" normalizeH="0" baseline="0" noProof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Tính thời gian đuổi kịp </a:t>
            </a:r>
            <a:br>
              <a:rPr kumimoji="0" lang="en-US" altLang="ko-KR" sz="2800" b="0" i="0" u="none" strike="noStrike" kern="1200" cap="none" spc="0" normalizeH="0" baseline="0" noProof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kumimoji="0" lang="en-US" altLang="ko-KR" sz="2800" b="0" i="0" u="none" strike="noStrike" kern="1200" cap="none" spc="0" normalizeH="0" baseline="0" noProof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=  Khoảng cách hai xe chia hiệu vận tốc. </a:t>
            </a:r>
            <a:endParaRPr kumimoji="0" lang="ko-KR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1" name="자유형: 도형 60">
            <a:extLst>
              <a:ext uri="{FF2B5EF4-FFF2-40B4-BE49-F238E27FC236}">
                <a16:creationId xmlns:a16="http://schemas.microsoft.com/office/drawing/2014/main" id="{46A4A4BF-01BD-4251-8B1C-4EA00FCE9C27}"/>
              </a:ext>
            </a:extLst>
          </p:cNvPr>
          <p:cNvSpPr/>
          <p:nvPr/>
        </p:nvSpPr>
        <p:spPr>
          <a:xfrm>
            <a:off x="1132691" y="3824604"/>
            <a:ext cx="724955" cy="1118298"/>
          </a:xfrm>
          <a:custGeom>
            <a:avLst/>
            <a:gdLst>
              <a:gd name="connsiteX0" fmla="*/ 344883 w 1088270"/>
              <a:gd name="connsiteY0" fmla="*/ 553633 h 1602725"/>
              <a:gd name="connsiteX1" fmla="*/ 56986 w 1088270"/>
              <a:gd name="connsiteY1" fmla="*/ 553633 h 1602725"/>
              <a:gd name="connsiteX2" fmla="*/ 214686 w 1088270"/>
              <a:gd name="connsiteY2" fmla="*/ 158887 h 1602725"/>
              <a:gd name="connsiteX3" fmla="*/ 589447 w 1088270"/>
              <a:gd name="connsiteY3" fmla="*/ 14840 h 1602725"/>
              <a:gd name="connsiteX4" fmla="*/ 838760 w 1088270"/>
              <a:gd name="connsiteY4" fmla="*/ 74398 h 1602725"/>
              <a:gd name="connsiteX5" fmla="*/ 1011696 w 1088270"/>
              <a:gd name="connsiteY5" fmla="*/ 246147 h 1602725"/>
              <a:gd name="connsiteX6" fmla="*/ 1076596 w 1088270"/>
              <a:gd name="connsiteY6" fmla="*/ 474486 h 1602725"/>
              <a:gd name="connsiteX7" fmla="*/ 998043 w 1088270"/>
              <a:gd name="connsiteY7" fmla="*/ 771682 h 1602725"/>
              <a:gd name="connsiteX8" fmla="*/ 710542 w 1088270"/>
              <a:gd name="connsiteY8" fmla="*/ 1148026 h 1602725"/>
              <a:gd name="connsiteX9" fmla="*/ 536419 w 1088270"/>
              <a:gd name="connsiteY9" fmla="*/ 1331449 h 1602725"/>
              <a:gd name="connsiteX10" fmla="*/ 1089062 w 1088270"/>
              <a:gd name="connsiteY10" fmla="*/ 1331449 h 1602725"/>
              <a:gd name="connsiteX11" fmla="*/ 1089062 w 1088270"/>
              <a:gd name="connsiteY11" fmla="*/ 1604506 h 1602725"/>
              <a:gd name="connsiteX12" fmla="*/ 14840 w 1088270"/>
              <a:gd name="connsiteY12" fmla="*/ 1604506 h 1602725"/>
              <a:gd name="connsiteX13" fmla="*/ 14840 w 1088270"/>
              <a:gd name="connsiteY13" fmla="*/ 1463229 h 1602725"/>
              <a:gd name="connsiteX14" fmla="*/ 494470 w 1088270"/>
              <a:gd name="connsiteY14" fmla="*/ 974101 h 1602725"/>
              <a:gd name="connsiteX15" fmla="*/ 725778 w 1088270"/>
              <a:gd name="connsiteY15" fmla="*/ 690953 h 1602725"/>
              <a:gd name="connsiteX16" fmla="*/ 783159 w 1088270"/>
              <a:gd name="connsiteY16" fmla="*/ 497438 h 1602725"/>
              <a:gd name="connsiteX17" fmla="*/ 723601 w 1088270"/>
              <a:gd name="connsiteY17" fmla="*/ 349236 h 1602725"/>
              <a:gd name="connsiteX18" fmla="*/ 570254 w 1088270"/>
              <a:gd name="connsiteY18" fmla="*/ 290667 h 1602725"/>
              <a:gd name="connsiteX19" fmla="*/ 412158 w 1088270"/>
              <a:gd name="connsiteY19" fmla="*/ 361306 h 1602725"/>
              <a:gd name="connsiteX20" fmla="*/ 344883 w 1088270"/>
              <a:gd name="connsiteY20" fmla="*/ 553633 h 160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088270" h="1602725">
                <a:moveTo>
                  <a:pt x="344883" y="553633"/>
                </a:moveTo>
                <a:lnTo>
                  <a:pt x="56986" y="553633"/>
                </a:lnTo>
                <a:cubicBezTo>
                  <a:pt x="64702" y="386435"/>
                  <a:pt x="117335" y="254853"/>
                  <a:pt x="214686" y="158887"/>
                </a:cubicBezTo>
                <a:cubicBezTo>
                  <a:pt x="312037" y="62724"/>
                  <a:pt x="436891" y="14840"/>
                  <a:pt x="589447" y="14840"/>
                </a:cubicBezTo>
                <a:cubicBezTo>
                  <a:pt x="683632" y="14840"/>
                  <a:pt x="766736" y="34627"/>
                  <a:pt x="838760" y="74398"/>
                </a:cubicBezTo>
                <a:cubicBezTo>
                  <a:pt x="910784" y="114169"/>
                  <a:pt x="968363" y="171353"/>
                  <a:pt x="1011696" y="246147"/>
                </a:cubicBezTo>
                <a:cubicBezTo>
                  <a:pt x="1054831" y="320941"/>
                  <a:pt x="1076596" y="397120"/>
                  <a:pt x="1076596" y="474486"/>
                </a:cubicBezTo>
                <a:cubicBezTo>
                  <a:pt x="1076596" y="566494"/>
                  <a:pt x="1050478" y="665626"/>
                  <a:pt x="998043" y="771682"/>
                </a:cubicBezTo>
                <a:cubicBezTo>
                  <a:pt x="945608" y="877739"/>
                  <a:pt x="849841" y="1003187"/>
                  <a:pt x="710542" y="1148026"/>
                </a:cubicBezTo>
                <a:lnTo>
                  <a:pt x="536419" y="1331449"/>
                </a:lnTo>
                <a:lnTo>
                  <a:pt x="1089062" y="1331449"/>
                </a:lnTo>
                <a:lnTo>
                  <a:pt x="1089062" y="1604506"/>
                </a:lnTo>
                <a:lnTo>
                  <a:pt x="14840" y="1604506"/>
                </a:lnTo>
                <a:lnTo>
                  <a:pt x="14840" y="1463229"/>
                </a:lnTo>
                <a:lnTo>
                  <a:pt x="494470" y="974101"/>
                </a:lnTo>
                <a:cubicBezTo>
                  <a:pt x="610421" y="856765"/>
                  <a:pt x="687589" y="762383"/>
                  <a:pt x="725778" y="690953"/>
                </a:cubicBezTo>
                <a:cubicBezTo>
                  <a:pt x="764164" y="619720"/>
                  <a:pt x="783159" y="555216"/>
                  <a:pt x="783159" y="497438"/>
                </a:cubicBezTo>
                <a:cubicBezTo>
                  <a:pt x="783159" y="437682"/>
                  <a:pt x="763373" y="388413"/>
                  <a:pt x="723601" y="349236"/>
                </a:cubicBezTo>
                <a:cubicBezTo>
                  <a:pt x="683830" y="310256"/>
                  <a:pt x="632780" y="290667"/>
                  <a:pt x="570254" y="290667"/>
                </a:cubicBezTo>
                <a:cubicBezTo>
                  <a:pt x="506936" y="290667"/>
                  <a:pt x="454303" y="314213"/>
                  <a:pt x="412158" y="361306"/>
                </a:cubicBezTo>
                <a:cubicBezTo>
                  <a:pt x="370210" y="408794"/>
                  <a:pt x="347653" y="472705"/>
                  <a:pt x="344883" y="553633"/>
                </a:cubicBezTo>
                <a:close/>
              </a:path>
            </a:pathLst>
          </a:custGeom>
          <a:solidFill>
            <a:srgbClr val="4386F0"/>
          </a:solidFill>
          <a:ln w="38100" cap="flat">
            <a:solidFill>
              <a:schemeClr val="tx1"/>
            </a:solidFill>
            <a:prstDash val="solid"/>
            <a:miter/>
          </a:ln>
          <a:effectLst>
            <a:outerShdw dist="88900" dir="2700000" algn="tl" rotWithShape="0">
              <a:prstClr val="black"/>
            </a:outerShdw>
          </a:effectLst>
        </p:spPr>
        <p:txBody>
          <a:bodyPr rtlCol="0" anchor="ctr"/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Poppins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050501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"/>
                            </p:stCondLst>
                            <p:childTnLst>
                              <p:par>
                                <p:cTn id="2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5" grpId="0" animBg="1"/>
      <p:bldP spid="57" grpId="0" animBg="1"/>
      <p:bldP spid="86" grpId="0"/>
      <p:bldP spid="27" grpId="0" animBg="1"/>
      <p:bldP spid="28" grpId="0" animBg="1"/>
      <p:bldP spid="11" grpId="0" animBg="1"/>
      <p:bldP spid="15" grpId="0"/>
      <p:bldP spid="61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TextBox 78">
            <a:extLst>
              <a:ext uri="{FF2B5EF4-FFF2-40B4-BE49-F238E27FC236}">
                <a16:creationId xmlns:a16="http://schemas.microsoft.com/office/drawing/2014/main" id="{21982484-4C15-4D70-A1DA-0F239128098F}"/>
              </a:ext>
            </a:extLst>
          </p:cNvPr>
          <p:cNvSpPr txBox="1"/>
          <p:nvPr/>
        </p:nvSpPr>
        <p:spPr>
          <a:xfrm>
            <a:off x="4641220" y="978737"/>
            <a:ext cx="5709279" cy="1298377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8100">
            <a:solidFill>
              <a:schemeClr val="tx1"/>
            </a:solidFill>
          </a:ln>
          <a:effectLst>
            <a:outerShdw dist="152400" dir="2700000" algn="tl" rotWithShape="0">
              <a:schemeClr val="tx1"/>
            </a:outerShdw>
          </a:effectLst>
        </p:spPr>
        <p:txBody>
          <a:bodyPr wrap="square" lIns="252000" rtlCol="0" anchor="ctr" anchorCtr="0">
            <a:spAutoFit/>
          </a:bodyPr>
          <a:lstStyle>
            <a:defPPr>
              <a:defRPr lang="ko-KR"/>
            </a:defPPr>
            <a:lvl1pPr algn="ctr">
              <a:defRPr sz="2800">
                <a:latin typeface="+mj-lt"/>
                <a:cs typeface="Arial" panose="020B0604020202020204" pitchFamily="34" charset="0"/>
              </a:defRPr>
            </a:lvl1pPr>
          </a:lstStyle>
          <a:p>
            <a:pPr marL="0" marR="0" lvl="0" indent="0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5400" b="0" i="0" u="none" strike="noStrike" kern="1200" cap="none" spc="0" normalizeH="0" baseline="0" noProof="0">
                <a:ln>
                  <a:noFill/>
                </a:ln>
                <a:solidFill>
                  <a:srgbClr val="FF6140"/>
                </a:solidFill>
                <a:effectLst/>
                <a:uLnTx/>
                <a:uFillTx/>
                <a:latin typeface="#9Slide07 SVNBatman Forever Alt" panose="00000400000000000000" pitchFamily="2" charset="0"/>
              </a:rPr>
              <a:t>MỤC TIÊU</a:t>
            </a:r>
            <a:endParaRPr kumimoji="0" lang="ko-KR" altLang="en-US" sz="5400" b="0" i="0" u="none" strike="noStrike" kern="1200" cap="none" spc="0" normalizeH="0" baseline="0" noProof="0" dirty="0">
              <a:ln>
                <a:noFill/>
              </a:ln>
              <a:solidFill>
                <a:srgbClr val="FF6140"/>
              </a:solidFill>
              <a:effectLst/>
              <a:uLnTx/>
              <a:uFillTx/>
              <a:latin typeface="#9Slide07 SVNBatman Forever Alt" panose="00000400000000000000" pitchFamily="2" charset="0"/>
            </a:endParaRPr>
          </a:p>
        </p:txBody>
      </p:sp>
      <p:sp>
        <p:nvSpPr>
          <p:cNvPr id="81" name="직사각형 80">
            <a:extLst>
              <a:ext uri="{FF2B5EF4-FFF2-40B4-BE49-F238E27FC236}">
                <a16:creationId xmlns:a16="http://schemas.microsoft.com/office/drawing/2014/main" id="{82001659-AB21-4655-A9E1-ED6C2D3561B8}"/>
              </a:ext>
            </a:extLst>
          </p:cNvPr>
          <p:cNvSpPr/>
          <p:nvPr/>
        </p:nvSpPr>
        <p:spPr>
          <a:xfrm>
            <a:off x="5743688" y="2845615"/>
            <a:ext cx="5846983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3200" noProof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Nắm cách giải bài toán chuyển động cùng chiều đuổi nhau.</a:t>
            </a:r>
            <a:endParaRPr kumimoji="0" lang="ko-KR" altLang="en-US" sz="32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88" name="그룹 87">
            <a:extLst>
              <a:ext uri="{FF2B5EF4-FFF2-40B4-BE49-F238E27FC236}">
                <a16:creationId xmlns:a16="http://schemas.microsoft.com/office/drawing/2014/main" id="{E0C51A3C-CDD5-4C78-B449-8A9333C8A209}"/>
              </a:ext>
            </a:extLst>
          </p:cNvPr>
          <p:cNvGrpSpPr/>
          <p:nvPr/>
        </p:nvGrpSpPr>
        <p:grpSpPr>
          <a:xfrm>
            <a:off x="847193" y="1398162"/>
            <a:ext cx="3315077" cy="4061676"/>
            <a:chOff x="847193" y="1398162"/>
            <a:chExt cx="3315077" cy="4061676"/>
          </a:xfrm>
        </p:grpSpPr>
        <p:sp>
          <p:nvSpPr>
            <p:cNvPr id="89" name="자유형: 도형 88">
              <a:extLst>
                <a:ext uri="{FF2B5EF4-FFF2-40B4-BE49-F238E27FC236}">
                  <a16:creationId xmlns:a16="http://schemas.microsoft.com/office/drawing/2014/main" id="{44280287-6928-4321-B28D-7957A617755E}"/>
                </a:ext>
              </a:extLst>
            </p:cNvPr>
            <p:cNvSpPr/>
            <p:nvPr/>
          </p:nvSpPr>
          <p:spPr>
            <a:xfrm>
              <a:off x="847193" y="1398162"/>
              <a:ext cx="2013644" cy="4058268"/>
            </a:xfrm>
            <a:custGeom>
              <a:avLst/>
              <a:gdLst>
                <a:gd name="connsiteX0" fmla="*/ 1777868 w 1783080"/>
                <a:gd name="connsiteY0" fmla="*/ 1803243 h 3593592"/>
                <a:gd name="connsiteX1" fmla="*/ 1234029 w 1783080"/>
                <a:gd name="connsiteY1" fmla="*/ 147858 h 3593592"/>
                <a:gd name="connsiteX2" fmla="*/ 1234029 w 1783080"/>
                <a:gd name="connsiteY2" fmla="*/ 10287 h 3593592"/>
                <a:gd name="connsiteX3" fmla="*/ 939958 w 1783080"/>
                <a:gd name="connsiteY3" fmla="*/ 12619 h 3593592"/>
                <a:gd name="connsiteX4" fmla="*/ 894009 w 1783080"/>
                <a:gd name="connsiteY4" fmla="*/ 10287 h 3593592"/>
                <a:gd name="connsiteX5" fmla="*/ 10287 w 1783080"/>
                <a:gd name="connsiteY5" fmla="*/ 1803243 h 3593592"/>
                <a:gd name="connsiteX6" fmla="*/ 894009 w 1783080"/>
                <a:gd name="connsiteY6" fmla="*/ 3596198 h 3593592"/>
                <a:gd name="connsiteX7" fmla="*/ 939958 w 1783080"/>
                <a:gd name="connsiteY7" fmla="*/ 3593866 h 3593592"/>
                <a:gd name="connsiteX8" fmla="*/ 1234029 w 1783080"/>
                <a:gd name="connsiteY8" fmla="*/ 3596198 h 3593592"/>
                <a:gd name="connsiteX9" fmla="*/ 1234029 w 1783080"/>
                <a:gd name="connsiteY9" fmla="*/ 3458627 h 3593592"/>
                <a:gd name="connsiteX10" fmla="*/ 1777868 w 1783080"/>
                <a:gd name="connsiteY10" fmla="*/ 1803243 h 359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83080" h="3593592">
                  <a:moveTo>
                    <a:pt x="1777868" y="1803243"/>
                  </a:moveTo>
                  <a:cubicBezTo>
                    <a:pt x="1777868" y="1057366"/>
                    <a:pt x="1553337" y="418064"/>
                    <a:pt x="1234029" y="147858"/>
                  </a:cubicBezTo>
                  <a:lnTo>
                    <a:pt x="1234029" y="10287"/>
                  </a:lnTo>
                  <a:lnTo>
                    <a:pt x="939958" y="12619"/>
                  </a:lnTo>
                  <a:cubicBezTo>
                    <a:pt x="924733" y="11110"/>
                    <a:pt x="909508" y="10287"/>
                    <a:pt x="894009" y="10287"/>
                  </a:cubicBezTo>
                  <a:cubicBezTo>
                    <a:pt x="405994" y="10287"/>
                    <a:pt x="10287" y="812947"/>
                    <a:pt x="10287" y="1803243"/>
                  </a:cubicBezTo>
                  <a:cubicBezTo>
                    <a:pt x="10287" y="2793538"/>
                    <a:pt x="405994" y="3596198"/>
                    <a:pt x="894009" y="3596198"/>
                  </a:cubicBezTo>
                  <a:cubicBezTo>
                    <a:pt x="909371" y="3596198"/>
                    <a:pt x="924733" y="3595375"/>
                    <a:pt x="939958" y="3593866"/>
                  </a:cubicBezTo>
                  <a:lnTo>
                    <a:pt x="1234029" y="3596198"/>
                  </a:lnTo>
                  <a:lnTo>
                    <a:pt x="1234029" y="3458627"/>
                  </a:lnTo>
                  <a:cubicBezTo>
                    <a:pt x="1553474" y="3188421"/>
                    <a:pt x="1777868" y="2549119"/>
                    <a:pt x="1777868" y="1803243"/>
                  </a:cubicBezTo>
                  <a:close/>
                </a:path>
              </a:pathLst>
            </a:custGeom>
            <a:solidFill>
              <a:srgbClr val="DD9F0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sp>
          <p:nvSpPr>
            <p:cNvPr id="90" name="자유형: 도형 89">
              <a:extLst>
                <a:ext uri="{FF2B5EF4-FFF2-40B4-BE49-F238E27FC236}">
                  <a16:creationId xmlns:a16="http://schemas.microsoft.com/office/drawing/2014/main" id="{6FAA723E-7B2C-4B79-837D-2C459184AEA8}"/>
                </a:ext>
              </a:extLst>
            </p:cNvPr>
            <p:cNvSpPr/>
            <p:nvPr/>
          </p:nvSpPr>
          <p:spPr>
            <a:xfrm>
              <a:off x="1231179" y="1398162"/>
              <a:ext cx="2013644" cy="4058268"/>
            </a:xfrm>
            <a:custGeom>
              <a:avLst/>
              <a:gdLst>
                <a:gd name="connsiteX0" fmla="*/ 1777731 w 1783080"/>
                <a:gd name="connsiteY0" fmla="*/ 1803243 h 3593592"/>
                <a:gd name="connsiteX1" fmla="*/ 894009 w 1783080"/>
                <a:gd name="connsiteY1" fmla="*/ 3596198 h 3593592"/>
                <a:gd name="connsiteX2" fmla="*/ 10287 w 1783080"/>
                <a:gd name="connsiteY2" fmla="*/ 1803243 h 3593592"/>
                <a:gd name="connsiteX3" fmla="*/ 894009 w 1783080"/>
                <a:gd name="connsiteY3" fmla="*/ 10287 h 3593592"/>
                <a:gd name="connsiteX4" fmla="*/ 1777731 w 1783080"/>
                <a:gd name="connsiteY4" fmla="*/ 1803243 h 359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3080" h="3593592">
                  <a:moveTo>
                    <a:pt x="1777731" y="1803243"/>
                  </a:moveTo>
                  <a:cubicBezTo>
                    <a:pt x="1777731" y="2793465"/>
                    <a:pt x="1382075" y="3596198"/>
                    <a:pt x="894009" y="3596198"/>
                  </a:cubicBezTo>
                  <a:cubicBezTo>
                    <a:pt x="405943" y="3596198"/>
                    <a:pt x="10287" y="2793465"/>
                    <a:pt x="10287" y="1803243"/>
                  </a:cubicBezTo>
                  <a:cubicBezTo>
                    <a:pt x="10287" y="813021"/>
                    <a:pt x="405943" y="10287"/>
                    <a:pt x="894009" y="10287"/>
                  </a:cubicBezTo>
                  <a:cubicBezTo>
                    <a:pt x="1382075" y="10287"/>
                    <a:pt x="1777731" y="813021"/>
                    <a:pt x="1777731" y="1803243"/>
                  </a:cubicBezTo>
                  <a:close/>
                </a:path>
              </a:pathLst>
            </a:custGeom>
            <a:solidFill>
              <a:srgbClr val="FFE32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sp>
          <p:nvSpPr>
            <p:cNvPr id="91" name="자유형: 도형 90">
              <a:extLst>
                <a:ext uri="{FF2B5EF4-FFF2-40B4-BE49-F238E27FC236}">
                  <a16:creationId xmlns:a16="http://schemas.microsoft.com/office/drawing/2014/main" id="{6C23B573-03FB-4693-9942-04CF91AA15DA}"/>
                </a:ext>
              </a:extLst>
            </p:cNvPr>
            <p:cNvSpPr/>
            <p:nvPr/>
          </p:nvSpPr>
          <p:spPr>
            <a:xfrm>
              <a:off x="1558630" y="1919231"/>
              <a:ext cx="1425040" cy="3020466"/>
            </a:xfrm>
            <a:custGeom>
              <a:avLst/>
              <a:gdLst>
                <a:gd name="connsiteX0" fmla="*/ 1260363 w 1261872"/>
                <a:gd name="connsiteY0" fmla="*/ 1341836 h 2674620"/>
                <a:gd name="connsiteX1" fmla="*/ 635325 w 1261872"/>
                <a:gd name="connsiteY1" fmla="*/ 2673386 h 2674620"/>
                <a:gd name="connsiteX2" fmla="*/ 10287 w 1261872"/>
                <a:gd name="connsiteY2" fmla="*/ 1341836 h 2674620"/>
                <a:gd name="connsiteX3" fmla="*/ 635325 w 1261872"/>
                <a:gd name="connsiteY3" fmla="*/ 10287 h 2674620"/>
                <a:gd name="connsiteX4" fmla="*/ 1260363 w 1261872"/>
                <a:gd name="connsiteY4" fmla="*/ 1341836 h 267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1872" h="2674620">
                  <a:moveTo>
                    <a:pt x="1260363" y="1341836"/>
                  </a:moveTo>
                  <a:cubicBezTo>
                    <a:pt x="1260363" y="2077231"/>
                    <a:pt x="980524" y="2673386"/>
                    <a:pt x="635325" y="2673386"/>
                  </a:cubicBezTo>
                  <a:cubicBezTo>
                    <a:pt x="290126" y="2673386"/>
                    <a:pt x="10287" y="2077230"/>
                    <a:pt x="10287" y="1341836"/>
                  </a:cubicBezTo>
                  <a:cubicBezTo>
                    <a:pt x="10287" y="606442"/>
                    <a:pt x="290126" y="10287"/>
                    <a:pt x="635325" y="10287"/>
                  </a:cubicBezTo>
                  <a:cubicBezTo>
                    <a:pt x="980524" y="10287"/>
                    <a:pt x="1260363" y="606442"/>
                    <a:pt x="1260363" y="1341836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sp>
          <p:nvSpPr>
            <p:cNvPr id="92" name="자유형: 도형 91">
              <a:extLst>
                <a:ext uri="{FF2B5EF4-FFF2-40B4-BE49-F238E27FC236}">
                  <a16:creationId xmlns:a16="http://schemas.microsoft.com/office/drawing/2014/main" id="{D763002A-5704-4F1C-8A22-B8ACBBAB94BF}"/>
                </a:ext>
              </a:extLst>
            </p:cNvPr>
            <p:cNvSpPr/>
            <p:nvPr/>
          </p:nvSpPr>
          <p:spPr>
            <a:xfrm>
              <a:off x="1881895" y="2457495"/>
              <a:ext cx="851927" cy="1951685"/>
            </a:xfrm>
            <a:custGeom>
              <a:avLst/>
              <a:gdLst>
                <a:gd name="connsiteX0" fmla="*/ 747111 w 754380"/>
                <a:gd name="connsiteY0" fmla="*/ 865205 h 1728216"/>
                <a:gd name="connsiteX1" fmla="*/ 378699 w 754380"/>
                <a:gd name="connsiteY1" fmla="*/ 1720123 h 1728216"/>
                <a:gd name="connsiteX2" fmla="*/ 10287 w 754380"/>
                <a:gd name="connsiteY2" fmla="*/ 865205 h 1728216"/>
                <a:gd name="connsiteX3" fmla="*/ 378699 w 754380"/>
                <a:gd name="connsiteY3" fmla="*/ 10287 h 1728216"/>
                <a:gd name="connsiteX4" fmla="*/ 747111 w 754380"/>
                <a:gd name="connsiteY4" fmla="*/ 865205 h 1728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4380" h="1728216">
                  <a:moveTo>
                    <a:pt x="747111" y="865205"/>
                  </a:moveTo>
                  <a:cubicBezTo>
                    <a:pt x="747111" y="1337364"/>
                    <a:pt x="582167" y="1720123"/>
                    <a:pt x="378699" y="1720123"/>
                  </a:cubicBezTo>
                  <a:cubicBezTo>
                    <a:pt x="175231" y="1720123"/>
                    <a:pt x="10287" y="1337363"/>
                    <a:pt x="10287" y="865205"/>
                  </a:cubicBezTo>
                  <a:cubicBezTo>
                    <a:pt x="10287" y="393047"/>
                    <a:pt x="175231" y="10287"/>
                    <a:pt x="378699" y="10287"/>
                  </a:cubicBezTo>
                  <a:cubicBezTo>
                    <a:pt x="582167" y="10287"/>
                    <a:pt x="747111" y="393047"/>
                    <a:pt x="747111" y="865205"/>
                  </a:cubicBezTo>
                  <a:close/>
                </a:path>
              </a:pathLst>
            </a:custGeom>
            <a:solidFill>
              <a:srgbClr val="FF61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sp>
          <p:nvSpPr>
            <p:cNvPr id="93" name="자유형: 도형 92">
              <a:extLst>
                <a:ext uri="{FF2B5EF4-FFF2-40B4-BE49-F238E27FC236}">
                  <a16:creationId xmlns:a16="http://schemas.microsoft.com/office/drawing/2014/main" id="{A4029F49-1AA6-4FB0-9D51-CE68DB365FFF}"/>
                </a:ext>
              </a:extLst>
            </p:cNvPr>
            <p:cNvSpPr/>
            <p:nvPr/>
          </p:nvSpPr>
          <p:spPr>
            <a:xfrm>
              <a:off x="2166749" y="3022089"/>
              <a:ext cx="325282" cy="820947"/>
            </a:xfrm>
            <a:custGeom>
              <a:avLst/>
              <a:gdLst>
                <a:gd name="connsiteX0" fmla="*/ 279395 w 288036"/>
                <a:gd name="connsiteY0" fmla="*/ 365257 h 726948"/>
                <a:gd name="connsiteX1" fmla="*/ 144841 w 288036"/>
                <a:gd name="connsiteY1" fmla="*/ 720227 h 726948"/>
                <a:gd name="connsiteX2" fmla="*/ 10287 w 288036"/>
                <a:gd name="connsiteY2" fmla="*/ 365257 h 726948"/>
                <a:gd name="connsiteX3" fmla="*/ 144841 w 288036"/>
                <a:gd name="connsiteY3" fmla="*/ 10287 h 726948"/>
                <a:gd name="connsiteX4" fmla="*/ 279395 w 288036"/>
                <a:gd name="connsiteY4" fmla="*/ 365257 h 72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036" h="726948">
                  <a:moveTo>
                    <a:pt x="279395" y="365257"/>
                  </a:moveTo>
                  <a:cubicBezTo>
                    <a:pt x="279395" y="561302"/>
                    <a:pt x="219153" y="720227"/>
                    <a:pt x="144841" y="720227"/>
                  </a:cubicBezTo>
                  <a:cubicBezTo>
                    <a:pt x="70529" y="720227"/>
                    <a:pt x="10287" y="561302"/>
                    <a:pt x="10287" y="365257"/>
                  </a:cubicBezTo>
                  <a:cubicBezTo>
                    <a:pt x="10287" y="169212"/>
                    <a:pt x="70529" y="10287"/>
                    <a:pt x="144841" y="10287"/>
                  </a:cubicBezTo>
                  <a:cubicBezTo>
                    <a:pt x="219153" y="10287"/>
                    <a:pt x="279395" y="169212"/>
                    <a:pt x="279395" y="36525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sp>
          <p:nvSpPr>
            <p:cNvPr id="94" name="자유형: 도형 93">
              <a:extLst>
                <a:ext uri="{FF2B5EF4-FFF2-40B4-BE49-F238E27FC236}">
                  <a16:creationId xmlns:a16="http://schemas.microsoft.com/office/drawing/2014/main" id="{009477DC-0654-4889-AAAA-7466D1E4A87A}"/>
                </a:ext>
              </a:extLst>
            </p:cNvPr>
            <p:cNvSpPr/>
            <p:nvPr/>
          </p:nvSpPr>
          <p:spPr>
            <a:xfrm>
              <a:off x="1479013" y="3384236"/>
              <a:ext cx="851927" cy="2075602"/>
            </a:xfrm>
            <a:custGeom>
              <a:avLst/>
              <a:gdLst>
                <a:gd name="connsiteX0" fmla="*/ 674553 w 754380"/>
                <a:gd name="connsiteY0" fmla="*/ 1837533 h 1837944"/>
                <a:gd name="connsiteX1" fmla="*/ 753694 w 754380"/>
                <a:gd name="connsiteY1" fmla="*/ 1830263 h 1837944"/>
                <a:gd name="connsiteX2" fmla="*/ 753694 w 754380"/>
                <a:gd name="connsiteY2" fmla="*/ 10287 h 1837944"/>
                <a:gd name="connsiteX3" fmla="*/ 10287 w 754380"/>
                <a:gd name="connsiteY3" fmla="*/ 1227033 h 1837944"/>
                <a:gd name="connsiteX4" fmla="*/ 674553 w 754380"/>
                <a:gd name="connsiteY4" fmla="*/ 1837533 h 1837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4380" h="1837944">
                  <a:moveTo>
                    <a:pt x="674553" y="1837533"/>
                  </a:moveTo>
                  <a:cubicBezTo>
                    <a:pt x="701299" y="1837533"/>
                    <a:pt x="727634" y="1834927"/>
                    <a:pt x="753694" y="1830263"/>
                  </a:cubicBezTo>
                  <a:lnTo>
                    <a:pt x="753694" y="10287"/>
                  </a:lnTo>
                  <a:lnTo>
                    <a:pt x="10287" y="1227033"/>
                  </a:lnTo>
                  <a:cubicBezTo>
                    <a:pt x="172410" y="1601206"/>
                    <a:pt x="409834" y="1837533"/>
                    <a:pt x="674553" y="1837533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sp>
          <p:nvSpPr>
            <p:cNvPr id="95" name="자유형: 도형 94">
              <a:extLst>
                <a:ext uri="{FF2B5EF4-FFF2-40B4-BE49-F238E27FC236}">
                  <a16:creationId xmlns:a16="http://schemas.microsoft.com/office/drawing/2014/main" id="{4A8B5669-1213-4E6E-9FC5-E172AD4F66B0}"/>
                </a:ext>
              </a:extLst>
            </p:cNvPr>
            <p:cNvSpPr/>
            <p:nvPr/>
          </p:nvSpPr>
          <p:spPr>
            <a:xfrm>
              <a:off x="2318702" y="3160950"/>
              <a:ext cx="1843260" cy="542135"/>
            </a:xfrm>
            <a:custGeom>
              <a:avLst/>
              <a:gdLst>
                <a:gd name="connsiteX0" fmla="*/ 1614099 w 1632204"/>
                <a:gd name="connsiteY0" fmla="*/ 276588 h 480060"/>
                <a:gd name="connsiteX1" fmla="*/ 1614099 w 1632204"/>
                <a:gd name="connsiteY1" fmla="*/ 208008 h 480060"/>
                <a:gd name="connsiteX2" fmla="*/ 1582964 w 1632204"/>
                <a:gd name="connsiteY2" fmla="*/ 208008 h 480060"/>
                <a:gd name="connsiteX3" fmla="*/ 1590096 w 1632204"/>
                <a:gd name="connsiteY3" fmla="*/ 14338 h 480060"/>
                <a:gd name="connsiteX4" fmla="*/ 1175187 w 1632204"/>
                <a:gd name="connsiteY4" fmla="*/ 208008 h 480060"/>
                <a:gd name="connsiteX5" fmla="*/ 10287 w 1632204"/>
                <a:gd name="connsiteY5" fmla="*/ 208008 h 480060"/>
                <a:gd name="connsiteX6" fmla="*/ 10287 w 1632204"/>
                <a:gd name="connsiteY6" fmla="*/ 276588 h 480060"/>
                <a:gd name="connsiteX7" fmla="*/ 1175324 w 1632204"/>
                <a:gd name="connsiteY7" fmla="*/ 276588 h 480060"/>
                <a:gd name="connsiteX8" fmla="*/ 1590233 w 1632204"/>
                <a:gd name="connsiteY8" fmla="*/ 474785 h 480060"/>
                <a:gd name="connsiteX9" fmla="*/ 1583101 w 1632204"/>
                <a:gd name="connsiteY9" fmla="*/ 276588 h 480060"/>
                <a:gd name="connsiteX10" fmla="*/ 1614099 w 1632204"/>
                <a:gd name="connsiteY10" fmla="*/ 276588 h 480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2204" h="480060">
                  <a:moveTo>
                    <a:pt x="1614099" y="276588"/>
                  </a:moveTo>
                  <a:lnTo>
                    <a:pt x="1614099" y="208008"/>
                  </a:lnTo>
                  <a:lnTo>
                    <a:pt x="1582964" y="208008"/>
                  </a:lnTo>
                  <a:cubicBezTo>
                    <a:pt x="1582964" y="208008"/>
                    <a:pt x="1671980" y="36970"/>
                    <a:pt x="1590096" y="14338"/>
                  </a:cubicBezTo>
                  <a:cubicBezTo>
                    <a:pt x="1455130" y="-22832"/>
                    <a:pt x="1175187" y="208008"/>
                    <a:pt x="1175187" y="208008"/>
                  </a:cubicBezTo>
                  <a:lnTo>
                    <a:pt x="10287" y="208008"/>
                  </a:lnTo>
                  <a:lnTo>
                    <a:pt x="10287" y="276588"/>
                  </a:lnTo>
                  <a:lnTo>
                    <a:pt x="1175324" y="276588"/>
                  </a:lnTo>
                  <a:cubicBezTo>
                    <a:pt x="1175324" y="276588"/>
                    <a:pt x="1455405" y="512778"/>
                    <a:pt x="1590233" y="474785"/>
                  </a:cubicBezTo>
                  <a:cubicBezTo>
                    <a:pt x="1672118" y="451741"/>
                    <a:pt x="1583101" y="276588"/>
                    <a:pt x="1583101" y="276588"/>
                  </a:cubicBezTo>
                  <a:lnTo>
                    <a:pt x="1614099" y="276588"/>
                  </a:lnTo>
                  <a:close/>
                </a:path>
              </a:pathLst>
            </a:custGeom>
            <a:solidFill>
              <a:srgbClr val="5760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sp>
          <p:nvSpPr>
            <p:cNvPr id="96" name="자유형: 도형 95">
              <a:extLst>
                <a:ext uri="{FF2B5EF4-FFF2-40B4-BE49-F238E27FC236}">
                  <a16:creationId xmlns:a16="http://schemas.microsoft.com/office/drawing/2014/main" id="{E434743B-EE13-4BB9-A630-0D8DAEBA3E4D}"/>
                </a:ext>
              </a:extLst>
            </p:cNvPr>
            <p:cNvSpPr/>
            <p:nvPr/>
          </p:nvSpPr>
          <p:spPr>
            <a:xfrm>
              <a:off x="3635625" y="3422965"/>
              <a:ext cx="526645" cy="216854"/>
            </a:xfrm>
            <a:custGeom>
              <a:avLst/>
              <a:gdLst>
                <a:gd name="connsiteX0" fmla="*/ 10287 w 466344"/>
                <a:gd name="connsiteY0" fmla="*/ 10287 h 192024"/>
                <a:gd name="connsiteX1" fmla="*/ 425196 w 466344"/>
                <a:gd name="connsiteY1" fmla="*/ 181051 h 192024"/>
                <a:gd name="connsiteX2" fmla="*/ 418064 w 466344"/>
                <a:gd name="connsiteY2" fmla="*/ 10287 h 192024"/>
                <a:gd name="connsiteX3" fmla="*/ 10287 w 466344"/>
                <a:gd name="connsiteY3" fmla="*/ 10287 h 192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6344" h="192024">
                  <a:moveTo>
                    <a:pt x="10287" y="10287"/>
                  </a:moveTo>
                  <a:cubicBezTo>
                    <a:pt x="10287" y="10287"/>
                    <a:pt x="290368" y="213832"/>
                    <a:pt x="425196" y="181051"/>
                  </a:cubicBezTo>
                  <a:cubicBezTo>
                    <a:pt x="507080" y="161163"/>
                    <a:pt x="418064" y="10287"/>
                    <a:pt x="418064" y="10287"/>
                  </a:cubicBezTo>
                  <a:lnTo>
                    <a:pt x="10287" y="10287"/>
                  </a:lnTo>
                  <a:close/>
                </a:path>
              </a:pathLst>
            </a:custGeom>
            <a:solidFill>
              <a:srgbClr val="4731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sp>
          <p:nvSpPr>
            <p:cNvPr id="97" name="자유형: 도형 96">
              <a:extLst>
                <a:ext uri="{FF2B5EF4-FFF2-40B4-BE49-F238E27FC236}">
                  <a16:creationId xmlns:a16="http://schemas.microsoft.com/office/drawing/2014/main" id="{D67C4F9B-38B8-49F6-81D3-FE2DA015AE37}"/>
                </a:ext>
              </a:extLst>
            </p:cNvPr>
            <p:cNvSpPr/>
            <p:nvPr/>
          </p:nvSpPr>
          <p:spPr>
            <a:xfrm>
              <a:off x="2371637" y="3410381"/>
              <a:ext cx="139406" cy="15490"/>
            </a:xfrm>
            <a:custGeom>
              <a:avLst/>
              <a:gdLst>
                <a:gd name="connsiteX0" fmla="*/ 7715 w 123444"/>
                <a:gd name="connsiteY0" fmla="*/ 7715 h 13716"/>
                <a:gd name="connsiteX1" fmla="*/ 118403 w 123444"/>
                <a:gd name="connsiteY1" fmla="*/ 7715 h 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3444" h="13716">
                  <a:moveTo>
                    <a:pt x="7715" y="7715"/>
                  </a:moveTo>
                  <a:lnTo>
                    <a:pt x="118403" y="7715"/>
                  </a:lnTo>
                </a:path>
              </a:pathLst>
            </a:custGeom>
            <a:ln w="7144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sp>
          <p:nvSpPr>
            <p:cNvPr id="98" name="자유형: 도형 97">
              <a:extLst>
                <a:ext uri="{FF2B5EF4-FFF2-40B4-BE49-F238E27FC236}">
                  <a16:creationId xmlns:a16="http://schemas.microsoft.com/office/drawing/2014/main" id="{4F0766AF-800F-4797-8F62-BEBF5A75A64B}"/>
                </a:ext>
              </a:extLst>
            </p:cNvPr>
            <p:cNvSpPr/>
            <p:nvPr/>
          </p:nvSpPr>
          <p:spPr>
            <a:xfrm>
              <a:off x="2335855" y="3410381"/>
              <a:ext cx="15490" cy="15490"/>
            </a:xfrm>
            <a:custGeom>
              <a:avLst/>
              <a:gdLst>
                <a:gd name="connsiteX0" fmla="*/ 7715 w 13716"/>
                <a:gd name="connsiteY0" fmla="*/ 7715 h 13716"/>
                <a:gd name="connsiteX1" fmla="*/ 15671 w 13716"/>
                <a:gd name="connsiteY1" fmla="*/ 7715 h 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716" h="13716">
                  <a:moveTo>
                    <a:pt x="7715" y="7715"/>
                  </a:moveTo>
                  <a:lnTo>
                    <a:pt x="15671" y="7715"/>
                  </a:lnTo>
                </a:path>
              </a:pathLst>
            </a:custGeom>
            <a:ln w="7144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sp>
          <p:nvSpPr>
            <p:cNvPr id="99" name="자유형: 도형 98">
              <a:extLst>
                <a:ext uri="{FF2B5EF4-FFF2-40B4-BE49-F238E27FC236}">
                  <a16:creationId xmlns:a16="http://schemas.microsoft.com/office/drawing/2014/main" id="{4F9C981E-C733-430B-AB3F-E3958CBCFFE3}"/>
                </a:ext>
              </a:extLst>
            </p:cNvPr>
            <p:cNvSpPr/>
            <p:nvPr/>
          </p:nvSpPr>
          <p:spPr>
            <a:xfrm>
              <a:off x="2303988" y="3384224"/>
              <a:ext cx="46469" cy="92938"/>
            </a:xfrm>
            <a:custGeom>
              <a:avLst/>
              <a:gdLst>
                <a:gd name="connsiteX0" fmla="*/ 36347 w 41148"/>
                <a:gd name="connsiteY0" fmla="*/ 44577 h 82296"/>
                <a:gd name="connsiteX1" fmla="*/ 23317 w 41148"/>
                <a:gd name="connsiteY1" fmla="*/ 78867 h 82296"/>
                <a:gd name="connsiteX2" fmla="*/ 10287 w 41148"/>
                <a:gd name="connsiteY2" fmla="*/ 44577 h 82296"/>
                <a:gd name="connsiteX3" fmla="*/ 23317 w 41148"/>
                <a:gd name="connsiteY3" fmla="*/ 10287 h 82296"/>
                <a:gd name="connsiteX4" fmla="*/ 36347 w 41148"/>
                <a:gd name="connsiteY4" fmla="*/ 44577 h 8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48" h="82296">
                  <a:moveTo>
                    <a:pt x="36347" y="44577"/>
                  </a:moveTo>
                  <a:cubicBezTo>
                    <a:pt x="36347" y="63505"/>
                    <a:pt x="30587" y="78867"/>
                    <a:pt x="23317" y="78867"/>
                  </a:cubicBezTo>
                  <a:cubicBezTo>
                    <a:pt x="16185" y="78867"/>
                    <a:pt x="10287" y="63505"/>
                    <a:pt x="10287" y="44577"/>
                  </a:cubicBezTo>
                  <a:cubicBezTo>
                    <a:pt x="10287" y="25649"/>
                    <a:pt x="16048" y="10287"/>
                    <a:pt x="23317" y="10287"/>
                  </a:cubicBezTo>
                  <a:cubicBezTo>
                    <a:pt x="30450" y="10287"/>
                    <a:pt x="36347" y="25649"/>
                    <a:pt x="36347" y="44577"/>
                  </a:cubicBezTo>
                  <a:close/>
                </a:path>
              </a:pathLst>
            </a:custGeom>
            <a:solidFill>
              <a:srgbClr val="C4C8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sp>
          <p:nvSpPr>
            <p:cNvPr id="100" name="자유형: 도형 99">
              <a:extLst>
                <a:ext uri="{FF2B5EF4-FFF2-40B4-BE49-F238E27FC236}">
                  <a16:creationId xmlns:a16="http://schemas.microsoft.com/office/drawing/2014/main" id="{69ECE918-903C-4C0D-8E06-C18860346BB4}"/>
                </a:ext>
              </a:extLst>
            </p:cNvPr>
            <p:cNvSpPr/>
            <p:nvPr/>
          </p:nvSpPr>
          <p:spPr>
            <a:xfrm>
              <a:off x="4115188" y="3384233"/>
              <a:ext cx="46469" cy="92938"/>
            </a:xfrm>
            <a:custGeom>
              <a:avLst/>
              <a:gdLst>
                <a:gd name="connsiteX0" fmla="*/ 36347 w 41148"/>
                <a:gd name="connsiteY0" fmla="*/ 44577 h 82296"/>
                <a:gd name="connsiteX1" fmla="*/ 23317 w 41148"/>
                <a:gd name="connsiteY1" fmla="*/ 78867 h 82296"/>
                <a:gd name="connsiteX2" fmla="*/ 10287 w 41148"/>
                <a:gd name="connsiteY2" fmla="*/ 44577 h 82296"/>
                <a:gd name="connsiteX3" fmla="*/ 23317 w 41148"/>
                <a:gd name="connsiteY3" fmla="*/ 10287 h 82296"/>
                <a:gd name="connsiteX4" fmla="*/ 36347 w 41148"/>
                <a:gd name="connsiteY4" fmla="*/ 44577 h 8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48" h="82296">
                  <a:moveTo>
                    <a:pt x="36347" y="44577"/>
                  </a:moveTo>
                  <a:cubicBezTo>
                    <a:pt x="36347" y="63515"/>
                    <a:pt x="30514" y="78867"/>
                    <a:pt x="23317" y="78867"/>
                  </a:cubicBezTo>
                  <a:cubicBezTo>
                    <a:pt x="16121" y="78867"/>
                    <a:pt x="10287" y="63515"/>
                    <a:pt x="10287" y="44577"/>
                  </a:cubicBezTo>
                  <a:cubicBezTo>
                    <a:pt x="10287" y="25639"/>
                    <a:pt x="16121" y="10287"/>
                    <a:pt x="23317" y="10287"/>
                  </a:cubicBezTo>
                  <a:cubicBezTo>
                    <a:pt x="30514" y="10287"/>
                    <a:pt x="36347" y="25639"/>
                    <a:pt x="36347" y="44577"/>
                  </a:cubicBezTo>
                  <a:close/>
                </a:path>
              </a:pathLst>
            </a:custGeom>
            <a:solidFill>
              <a:srgbClr val="C4C8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8175FC31-622E-4822-BCEF-807BFE23FF67}"/>
              </a:ext>
            </a:extLst>
          </p:cNvPr>
          <p:cNvGrpSpPr/>
          <p:nvPr/>
        </p:nvGrpSpPr>
        <p:grpSpPr>
          <a:xfrm>
            <a:off x="4648200" y="2779962"/>
            <a:ext cx="942000" cy="942000"/>
            <a:chOff x="4654671" y="2880792"/>
            <a:chExt cx="942000" cy="942000"/>
          </a:xfrm>
        </p:grpSpPr>
        <p:sp>
          <p:nvSpPr>
            <p:cNvPr id="25" name="Google Shape;707;p36">
              <a:extLst>
                <a:ext uri="{FF2B5EF4-FFF2-40B4-BE49-F238E27FC236}">
                  <a16:creationId xmlns:a16="http://schemas.microsoft.com/office/drawing/2014/main" id="{169BD070-29FC-4E61-87DF-FE6FD9018668}"/>
                </a:ext>
              </a:extLst>
            </p:cNvPr>
            <p:cNvSpPr/>
            <p:nvPr/>
          </p:nvSpPr>
          <p:spPr>
            <a:xfrm>
              <a:off x="4654671" y="2880792"/>
              <a:ext cx="942000" cy="942000"/>
            </a:xfrm>
            <a:prstGeom prst="ellipse">
              <a:avLst/>
            </a:prstGeom>
            <a:solidFill>
              <a:schemeClr val="bg1"/>
            </a:solidFill>
            <a:ln w="28575" cap="flat" cmpd="sng">
              <a:solidFill>
                <a:srgbClr val="7030A0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pic>
          <p:nvPicPr>
            <p:cNvPr id="2" name="Picture 1">
              <a:extLst>
                <a:ext uri="{FF2B5EF4-FFF2-40B4-BE49-F238E27FC236}">
                  <a16:creationId xmlns:a16="http://schemas.microsoft.com/office/drawing/2014/main" id="{1839233E-8423-49FD-A6B9-79191F207BF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869617" y="3100801"/>
              <a:ext cx="512108" cy="530398"/>
            </a:xfrm>
            <a:prstGeom prst="rect">
              <a:avLst/>
            </a:prstGeom>
          </p:spPr>
        </p:pic>
      </p:grpSp>
      <p:sp>
        <p:nvSpPr>
          <p:cNvPr id="34" name="직사각형 80">
            <a:extLst>
              <a:ext uri="{FF2B5EF4-FFF2-40B4-BE49-F238E27FC236}">
                <a16:creationId xmlns:a16="http://schemas.microsoft.com/office/drawing/2014/main" id="{ECA3BA04-86B8-4C2A-9F90-D066B35FCBF2}"/>
              </a:ext>
            </a:extLst>
          </p:cNvPr>
          <p:cNvSpPr/>
          <p:nvPr/>
        </p:nvSpPr>
        <p:spPr>
          <a:xfrm>
            <a:off x="5760253" y="4109887"/>
            <a:ext cx="637385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3200" noProof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Rèn kĩ năng giải toán liên quan đến tính vận tốc, quãng đường, thời gian.</a:t>
            </a:r>
            <a:endParaRPr kumimoji="0" lang="ko-KR" altLang="en-US" sz="32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A3722A3B-6B65-44C1-BA14-EB76030E3AAA}"/>
              </a:ext>
            </a:extLst>
          </p:cNvPr>
          <p:cNvGrpSpPr/>
          <p:nvPr/>
        </p:nvGrpSpPr>
        <p:grpSpPr>
          <a:xfrm>
            <a:off x="4641220" y="4109887"/>
            <a:ext cx="942000" cy="942000"/>
            <a:chOff x="4654671" y="2880792"/>
            <a:chExt cx="942000" cy="942000"/>
          </a:xfrm>
        </p:grpSpPr>
        <p:sp>
          <p:nvSpPr>
            <p:cNvPr id="36" name="Google Shape;707;p36">
              <a:extLst>
                <a:ext uri="{FF2B5EF4-FFF2-40B4-BE49-F238E27FC236}">
                  <a16:creationId xmlns:a16="http://schemas.microsoft.com/office/drawing/2014/main" id="{D9FFCF5A-0959-4438-B218-DD887DEDC761}"/>
                </a:ext>
              </a:extLst>
            </p:cNvPr>
            <p:cNvSpPr/>
            <p:nvPr/>
          </p:nvSpPr>
          <p:spPr>
            <a:xfrm>
              <a:off x="4654671" y="2880792"/>
              <a:ext cx="942000" cy="942000"/>
            </a:xfrm>
            <a:prstGeom prst="ellipse">
              <a:avLst/>
            </a:prstGeom>
            <a:solidFill>
              <a:schemeClr val="bg1"/>
            </a:solidFill>
            <a:ln w="28575" cap="flat" cmpd="sng">
              <a:solidFill>
                <a:srgbClr val="7030A0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pic>
          <p:nvPicPr>
            <p:cNvPr id="37" name="Picture 36">
              <a:extLst>
                <a:ext uri="{FF2B5EF4-FFF2-40B4-BE49-F238E27FC236}">
                  <a16:creationId xmlns:a16="http://schemas.microsoft.com/office/drawing/2014/main" id="{2A4BCF0C-7BA4-4BB9-9A1C-4051C6CD4C0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869617" y="3100801"/>
              <a:ext cx="512108" cy="530398"/>
            </a:xfrm>
            <a:prstGeom prst="rect">
              <a:avLst/>
            </a:prstGeom>
          </p:spPr>
        </p:pic>
      </p:grpSp>
      <p:sp>
        <p:nvSpPr>
          <p:cNvPr id="38" name="직사각형 80">
            <a:extLst>
              <a:ext uri="{FF2B5EF4-FFF2-40B4-BE49-F238E27FC236}">
                <a16:creationId xmlns:a16="http://schemas.microsoft.com/office/drawing/2014/main" id="{D4467994-0279-420C-89A5-AF282F18A690}"/>
              </a:ext>
            </a:extLst>
          </p:cNvPr>
          <p:cNvSpPr/>
          <p:nvPr/>
        </p:nvSpPr>
        <p:spPr>
          <a:xfrm>
            <a:off x="5811617" y="5334000"/>
            <a:ext cx="5846983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3200" noProof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Chuyển đổi đúng các đơn vị trong toán chuyển động.</a:t>
            </a:r>
            <a:endParaRPr kumimoji="0" lang="ko-KR" altLang="en-US" sz="32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91684B96-3294-41CB-B3A2-65B5E6429278}"/>
              </a:ext>
            </a:extLst>
          </p:cNvPr>
          <p:cNvGrpSpPr/>
          <p:nvPr/>
        </p:nvGrpSpPr>
        <p:grpSpPr>
          <a:xfrm>
            <a:off x="4634689" y="5379460"/>
            <a:ext cx="942000" cy="942000"/>
            <a:chOff x="4654671" y="2880792"/>
            <a:chExt cx="942000" cy="942000"/>
          </a:xfrm>
        </p:grpSpPr>
        <p:sp>
          <p:nvSpPr>
            <p:cNvPr id="40" name="Google Shape;707;p36">
              <a:extLst>
                <a:ext uri="{FF2B5EF4-FFF2-40B4-BE49-F238E27FC236}">
                  <a16:creationId xmlns:a16="http://schemas.microsoft.com/office/drawing/2014/main" id="{2FA7CFA8-3458-46AF-84CE-07238E07646E}"/>
                </a:ext>
              </a:extLst>
            </p:cNvPr>
            <p:cNvSpPr/>
            <p:nvPr/>
          </p:nvSpPr>
          <p:spPr>
            <a:xfrm>
              <a:off x="4654671" y="2880792"/>
              <a:ext cx="942000" cy="942000"/>
            </a:xfrm>
            <a:prstGeom prst="ellipse">
              <a:avLst/>
            </a:prstGeom>
            <a:solidFill>
              <a:schemeClr val="bg1"/>
            </a:solidFill>
            <a:ln w="28575" cap="flat" cmpd="sng">
              <a:solidFill>
                <a:srgbClr val="7030A0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pic>
          <p:nvPicPr>
            <p:cNvPr id="41" name="Picture 40">
              <a:extLst>
                <a:ext uri="{FF2B5EF4-FFF2-40B4-BE49-F238E27FC236}">
                  <a16:creationId xmlns:a16="http://schemas.microsoft.com/office/drawing/2014/main" id="{B2DC1550-34F4-4F1E-A585-1EC291B7F04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869617" y="3100801"/>
              <a:ext cx="512108" cy="530398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25395397"/>
      </p:ext>
    </p:extLst>
  </p:cSld>
  <p:clrMapOvr>
    <a:masterClrMapping/>
  </p:clrMapOvr>
  <p:transition>
    <p:fade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10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10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2" presetID="2" presetClass="entr" presetSubtype="1" fill="hold" grpId="0" nodeType="afterEffect" p14:presetBounceEnd="74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4000">
                                          <p:cBhvr additive="base">
                                            <p:cTn id="14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4000">
                                          <p:cBhvr additive="base">
                                            <p:cTn id="15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6" fill="hold">
                          <p:stCondLst>
                            <p:cond delay="indefinite"/>
                          </p:stCondLst>
                          <p:childTnLst>
                            <p:par>
                              <p:cTn id="1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8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24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6" dur="5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7" fill="hold">
                          <p:stCondLst>
                            <p:cond delay="indefinite"/>
                          </p:stCondLst>
                          <p:childTnLst>
                            <p:par>
                              <p:cTn id="2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3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7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46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8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9" grpId="0" animBg="1"/>
          <p:bldP spid="81" grpId="0"/>
          <p:bldP spid="34" grpId="0"/>
          <p:bldP spid="3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10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10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2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6" fill="hold">
                          <p:stCondLst>
                            <p:cond delay="indefinite"/>
                          </p:stCondLst>
                          <p:childTnLst>
                            <p:par>
                              <p:cTn id="1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8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24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6" dur="5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7" fill="hold">
                          <p:stCondLst>
                            <p:cond delay="indefinite"/>
                          </p:stCondLst>
                          <p:childTnLst>
                            <p:par>
                              <p:cTn id="2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3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7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46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8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9" grpId="0" animBg="1"/>
          <p:bldP spid="81" grpId="0"/>
          <p:bldP spid="34" grpId="0"/>
          <p:bldP spid="38" grpId="0"/>
        </p:bldLst>
      </p:timing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Freeform 5"/>
          <p:cNvSpPr>
            <a:spLocks noEditPoints="1"/>
          </p:cNvSpPr>
          <p:nvPr/>
        </p:nvSpPr>
        <p:spPr bwMode="auto">
          <a:xfrm>
            <a:off x="4380295" y="846145"/>
            <a:ext cx="8240767" cy="6011855"/>
          </a:xfrm>
          <a:custGeom>
            <a:avLst/>
            <a:gdLst>
              <a:gd name="T0" fmla="*/ 340 w 566"/>
              <a:gd name="T1" fmla="*/ 1 h 412"/>
              <a:gd name="T2" fmla="*/ 206 w 566"/>
              <a:gd name="T3" fmla="*/ 21 h 412"/>
              <a:gd name="T4" fmla="*/ 350 w 566"/>
              <a:gd name="T5" fmla="*/ 20 h 412"/>
              <a:gd name="T6" fmla="*/ 153 w 566"/>
              <a:gd name="T7" fmla="*/ 42 h 412"/>
              <a:gd name="T8" fmla="*/ 298 w 566"/>
              <a:gd name="T9" fmla="*/ 44 h 412"/>
              <a:gd name="T10" fmla="*/ 463 w 566"/>
              <a:gd name="T11" fmla="*/ 42 h 412"/>
              <a:gd name="T12" fmla="*/ 187 w 566"/>
              <a:gd name="T13" fmla="*/ 62 h 412"/>
              <a:gd name="T14" fmla="*/ 329 w 566"/>
              <a:gd name="T15" fmla="*/ 59 h 412"/>
              <a:gd name="T16" fmla="*/ 473 w 566"/>
              <a:gd name="T17" fmla="*/ 63 h 412"/>
              <a:gd name="T18" fmla="*/ 175 w 566"/>
              <a:gd name="T19" fmla="*/ 86 h 412"/>
              <a:gd name="T20" fmla="*/ 339 w 566"/>
              <a:gd name="T21" fmla="*/ 87 h 412"/>
              <a:gd name="T22" fmla="*/ 484 w 566"/>
              <a:gd name="T23" fmla="*/ 83 h 412"/>
              <a:gd name="T24" fmla="*/ 123 w 566"/>
              <a:gd name="T25" fmla="*/ 101 h 412"/>
              <a:gd name="T26" fmla="*/ 260 w 566"/>
              <a:gd name="T27" fmla="*/ 103 h 412"/>
              <a:gd name="T28" fmla="*/ 411 w 566"/>
              <a:gd name="T29" fmla="*/ 107 h 412"/>
              <a:gd name="T30" fmla="*/ 72 w 566"/>
              <a:gd name="T31" fmla="*/ 125 h 412"/>
              <a:gd name="T32" fmla="*/ 208 w 566"/>
              <a:gd name="T33" fmla="*/ 124 h 412"/>
              <a:gd name="T34" fmla="*/ 367 w 566"/>
              <a:gd name="T35" fmla="*/ 124 h 412"/>
              <a:gd name="T36" fmla="*/ 503 w 566"/>
              <a:gd name="T37" fmla="*/ 124 h 412"/>
              <a:gd name="T38" fmla="*/ 82 w 566"/>
              <a:gd name="T39" fmla="*/ 147 h 412"/>
              <a:gd name="T40" fmla="*/ 267 w 566"/>
              <a:gd name="T41" fmla="*/ 155 h 412"/>
              <a:gd name="T42" fmla="*/ 411 w 566"/>
              <a:gd name="T43" fmla="*/ 150 h 412"/>
              <a:gd name="T44" fmla="*/ 10 w 566"/>
              <a:gd name="T45" fmla="*/ 165 h 412"/>
              <a:gd name="T46" fmla="*/ 154 w 566"/>
              <a:gd name="T47" fmla="*/ 172 h 412"/>
              <a:gd name="T48" fmla="*/ 298 w 566"/>
              <a:gd name="T49" fmla="*/ 176 h 412"/>
              <a:gd name="T50" fmla="*/ 486 w 566"/>
              <a:gd name="T51" fmla="*/ 165 h 412"/>
              <a:gd name="T52" fmla="*/ 41 w 566"/>
              <a:gd name="T53" fmla="*/ 187 h 412"/>
              <a:gd name="T54" fmla="*/ 226 w 566"/>
              <a:gd name="T55" fmla="*/ 196 h 412"/>
              <a:gd name="T56" fmla="*/ 361 w 566"/>
              <a:gd name="T57" fmla="*/ 186 h 412"/>
              <a:gd name="T58" fmla="*/ 515 w 566"/>
              <a:gd name="T59" fmla="*/ 186 h 412"/>
              <a:gd name="T60" fmla="*/ 92 w 566"/>
              <a:gd name="T61" fmla="*/ 203 h 412"/>
              <a:gd name="T62" fmla="*/ 216 w 566"/>
              <a:gd name="T63" fmla="*/ 196 h 412"/>
              <a:gd name="T64" fmla="*/ 428 w 566"/>
              <a:gd name="T65" fmla="*/ 206 h 412"/>
              <a:gd name="T66" fmla="*/ 0 w 566"/>
              <a:gd name="T67" fmla="*/ 227 h 412"/>
              <a:gd name="T68" fmla="*/ 151 w 566"/>
              <a:gd name="T69" fmla="*/ 227 h 412"/>
              <a:gd name="T70" fmla="*/ 267 w 566"/>
              <a:gd name="T71" fmla="*/ 237 h 412"/>
              <a:gd name="T72" fmla="*/ 473 w 566"/>
              <a:gd name="T73" fmla="*/ 224 h 412"/>
              <a:gd name="T74" fmla="*/ 50 w 566"/>
              <a:gd name="T75" fmla="*/ 247 h 412"/>
              <a:gd name="T76" fmla="*/ 186 w 566"/>
              <a:gd name="T77" fmla="*/ 247 h 412"/>
              <a:gd name="T78" fmla="*/ 370 w 566"/>
              <a:gd name="T79" fmla="*/ 247 h 412"/>
              <a:gd name="T80" fmla="*/ 524 w 566"/>
              <a:gd name="T81" fmla="*/ 247 h 412"/>
              <a:gd name="T82" fmla="*/ 100 w 566"/>
              <a:gd name="T83" fmla="*/ 268 h 412"/>
              <a:gd name="T84" fmla="*/ 278 w 566"/>
              <a:gd name="T85" fmla="*/ 266 h 412"/>
              <a:gd name="T86" fmla="*/ 411 w 566"/>
              <a:gd name="T87" fmla="*/ 263 h 412"/>
              <a:gd name="T88" fmla="*/ 31 w 566"/>
              <a:gd name="T89" fmla="*/ 289 h 412"/>
              <a:gd name="T90" fmla="*/ 175 w 566"/>
              <a:gd name="T91" fmla="*/ 294 h 412"/>
              <a:gd name="T92" fmla="*/ 311 w 566"/>
              <a:gd name="T93" fmla="*/ 289 h 412"/>
              <a:gd name="T94" fmla="*/ 463 w 566"/>
              <a:gd name="T95" fmla="*/ 286 h 412"/>
              <a:gd name="T96" fmla="*/ 103 w 566"/>
              <a:gd name="T97" fmla="*/ 307 h 412"/>
              <a:gd name="T98" fmla="*/ 241 w 566"/>
              <a:gd name="T99" fmla="*/ 309 h 412"/>
              <a:gd name="T100" fmla="*/ 391 w 566"/>
              <a:gd name="T101" fmla="*/ 313 h 412"/>
              <a:gd name="T102" fmla="*/ 51 w 566"/>
              <a:gd name="T103" fmla="*/ 330 h 412"/>
              <a:gd name="T104" fmla="*/ 195 w 566"/>
              <a:gd name="T105" fmla="*/ 326 h 412"/>
              <a:gd name="T106" fmla="*/ 360 w 566"/>
              <a:gd name="T107" fmla="*/ 326 h 412"/>
              <a:gd name="T108" fmla="*/ 504 w 566"/>
              <a:gd name="T109" fmla="*/ 330 h 412"/>
              <a:gd name="T110" fmla="*/ 185 w 566"/>
              <a:gd name="T111" fmla="*/ 352 h 412"/>
              <a:gd name="T112" fmla="*/ 332 w 566"/>
              <a:gd name="T113" fmla="*/ 350 h 412"/>
              <a:gd name="T114" fmla="*/ 473 w 566"/>
              <a:gd name="T115" fmla="*/ 350 h 412"/>
              <a:gd name="T116" fmla="*/ 257 w 566"/>
              <a:gd name="T117" fmla="*/ 369 h 412"/>
              <a:gd name="T118" fmla="*/ 400 w 566"/>
              <a:gd name="T119" fmla="*/ 371 h 412"/>
              <a:gd name="T120" fmla="*/ 206 w 566"/>
              <a:gd name="T121" fmla="*/ 392 h 412"/>
              <a:gd name="T122" fmla="*/ 350 w 566"/>
              <a:gd name="T123" fmla="*/ 391 h 412"/>
              <a:gd name="T124" fmla="*/ 277 w 566"/>
              <a:gd name="T125" fmla="*/ 412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66" h="412">
                <a:moveTo>
                  <a:pt x="195" y="1"/>
                </a:moveTo>
                <a:cubicBezTo>
                  <a:pt x="195" y="1"/>
                  <a:pt x="195" y="1"/>
                  <a:pt x="195" y="1"/>
                </a:cubicBezTo>
                <a:cubicBezTo>
                  <a:pt x="195" y="1"/>
                  <a:pt x="195" y="0"/>
                  <a:pt x="195" y="0"/>
                </a:cubicBezTo>
                <a:cubicBezTo>
                  <a:pt x="195" y="0"/>
                  <a:pt x="195" y="1"/>
                  <a:pt x="195" y="1"/>
                </a:cubicBezTo>
                <a:cubicBezTo>
                  <a:pt x="195" y="1"/>
                  <a:pt x="195" y="1"/>
                  <a:pt x="195" y="1"/>
                </a:cubicBezTo>
                <a:close/>
                <a:moveTo>
                  <a:pt x="216" y="1"/>
                </a:moveTo>
                <a:cubicBezTo>
                  <a:pt x="216" y="1"/>
                  <a:pt x="216" y="0"/>
                  <a:pt x="216" y="0"/>
                </a:cubicBezTo>
                <a:cubicBezTo>
                  <a:pt x="216" y="0"/>
                  <a:pt x="216" y="1"/>
                  <a:pt x="216" y="1"/>
                </a:cubicBezTo>
                <a:cubicBezTo>
                  <a:pt x="216" y="1"/>
                  <a:pt x="216" y="1"/>
                  <a:pt x="216" y="1"/>
                </a:cubicBezTo>
                <a:cubicBezTo>
                  <a:pt x="216" y="1"/>
                  <a:pt x="216" y="1"/>
                  <a:pt x="216" y="1"/>
                </a:cubicBezTo>
                <a:close/>
                <a:moveTo>
                  <a:pt x="237" y="1"/>
                </a:moveTo>
                <a:cubicBezTo>
                  <a:pt x="237" y="0"/>
                  <a:pt x="237" y="0"/>
                  <a:pt x="236" y="0"/>
                </a:cubicBezTo>
                <a:cubicBezTo>
                  <a:pt x="236" y="0"/>
                  <a:pt x="236" y="0"/>
                  <a:pt x="236" y="1"/>
                </a:cubicBezTo>
                <a:cubicBezTo>
                  <a:pt x="236" y="1"/>
                  <a:pt x="236" y="1"/>
                  <a:pt x="236" y="1"/>
                </a:cubicBezTo>
                <a:cubicBezTo>
                  <a:pt x="237" y="1"/>
                  <a:pt x="237" y="1"/>
                  <a:pt x="237" y="1"/>
                </a:cubicBezTo>
                <a:close/>
                <a:moveTo>
                  <a:pt x="257" y="1"/>
                </a:moveTo>
                <a:cubicBezTo>
                  <a:pt x="257" y="0"/>
                  <a:pt x="257" y="0"/>
                  <a:pt x="257" y="0"/>
                </a:cubicBezTo>
                <a:cubicBezTo>
                  <a:pt x="257" y="0"/>
                  <a:pt x="257" y="0"/>
                  <a:pt x="257" y="1"/>
                </a:cubicBezTo>
                <a:cubicBezTo>
                  <a:pt x="257" y="1"/>
                  <a:pt x="257" y="1"/>
                  <a:pt x="257" y="1"/>
                </a:cubicBezTo>
                <a:cubicBezTo>
                  <a:pt x="257" y="1"/>
                  <a:pt x="257" y="1"/>
                  <a:pt x="257" y="1"/>
                </a:cubicBezTo>
                <a:close/>
                <a:moveTo>
                  <a:pt x="278" y="1"/>
                </a:moveTo>
                <a:cubicBezTo>
                  <a:pt x="278" y="1"/>
                  <a:pt x="278" y="1"/>
                  <a:pt x="278" y="1"/>
                </a:cubicBezTo>
                <a:cubicBezTo>
                  <a:pt x="278" y="0"/>
                  <a:pt x="278" y="0"/>
                  <a:pt x="278" y="0"/>
                </a:cubicBezTo>
                <a:cubicBezTo>
                  <a:pt x="277" y="0"/>
                  <a:pt x="277" y="0"/>
                  <a:pt x="277" y="1"/>
                </a:cubicBezTo>
                <a:cubicBezTo>
                  <a:pt x="277" y="1"/>
                  <a:pt x="277" y="1"/>
                  <a:pt x="278" y="1"/>
                </a:cubicBezTo>
                <a:close/>
                <a:moveTo>
                  <a:pt x="298" y="1"/>
                </a:moveTo>
                <a:cubicBezTo>
                  <a:pt x="298" y="0"/>
                  <a:pt x="298" y="0"/>
                  <a:pt x="298" y="0"/>
                </a:cubicBezTo>
                <a:cubicBezTo>
                  <a:pt x="298" y="0"/>
                  <a:pt x="298" y="0"/>
                  <a:pt x="298" y="1"/>
                </a:cubicBezTo>
                <a:cubicBezTo>
                  <a:pt x="298" y="1"/>
                  <a:pt x="298" y="1"/>
                  <a:pt x="298" y="1"/>
                </a:cubicBezTo>
                <a:cubicBezTo>
                  <a:pt x="298" y="1"/>
                  <a:pt x="298" y="1"/>
                  <a:pt x="298" y="1"/>
                </a:cubicBezTo>
                <a:close/>
                <a:moveTo>
                  <a:pt x="319" y="1"/>
                </a:moveTo>
                <a:cubicBezTo>
                  <a:pt x="319" y="0"/>
                  <a:pt x="319" y="0"/>
                  <a:pt x="319" y="0"/>
                </a:cubicBezTo>
                <a:cubicBezTo>
                  <a:pt x="319" y="0"/>
                  <a:pt x="318" y="0"/>
                  <a:pt x="318" y="1"/>
                </a:cubicBezTo>
                <a:cubicBezTo>
                  <a:pt x="318" y="1"/>
                  <a:pt x="319" y="1"/>
                  <a:pt x="319" y="1"/>
                </a:cubicBezTo>
                <a:cubicBezTo>
                  <a:pt x="319" y="1"/>
                  <a:pt x="319" y="1"/>
                  <a:pt x="319" y="1"/>
                </a:cubicBezTo>
                <a:close/>
                <a:moveTo>
                  <a:pt x="340" y="1"/>
                </a:moveTo>
                <a:cubicBezTo>
                  <a:pt x="340" y="0"/>
                  <a:pt x="339" y="0"/>
                  <a:pt x="339" y="0"/>
                </a:cubicBezTo>
                <a:cubicBezTo>
                  <a:pt x="339" y="0"/>
                  <a:pt x="339" y="0"/>
                  <a:pt x="339" y="1"/>
                </a:cubicBezTo>
                <a:cubicBezTo>
                  <a:pt x="339" y="1"/>
                  <a:pt x="339" y="1"/>
                  <a:pt x="339" y="1"/>
                </a:cubicBezTo>
                <a:cubicBezTo>
                  <a:pt x="339" y="1"/>
                  <a:pt x="340" y="1"/>
                  <a:pt x="340" y="1"/>
                </a:cubicBezTo>
                <a:close/>
                <a:moveTo>
                  <a:pt x="360" y="1"/>
                </a:moveTo>
                <a:cubicBezTo>
                  <a:pt x="360" y="1"/>
                  <a:pt x="360" y="0"/>
                  <a:pt x="360" y="0"/>
                </a:cubicBezTo>
                <a:cubicBezTo>
                  <a:pt x="360" y="0"/>
                  <a:pt x="360" y="1"/>
                  <a:pt x="360" y="1"/>
                </a:cubicBezTo>
                <a:cubicBezTo>
                  <a:pt x="360" y="1"/>
                  <a:pt x="360" y="1"/>
                  <a:pt x="360" y="1"/>
                </a:cubicBezTo>
                <a:cubicBezTo>
                  <a:pt x="360" y="1"/>
                  <a:pt x="360" y="1"/>
                  <a:pt x="360" y="1"/>
                </a:cubicBezTo>
                <a:close/>
                <a:moveTo>
                  <a:pt x="381" y="1"/>
                </a:moveTo>
                <a:cubicBezTo>
                  <a:pt x="381" y="1"/>
                  <a:pt x="380" y="1"/>
                  <a:pt x="380" y="1"/>
                </a:cubicBezTo>
                <a:cubicBezTo>
                  <a:pt x="380" y="1"/>
                  <a:pt x="380" y="1"/>
                  <a:pt x="380" y="1"/>
                </a:cubicBezTo>
                <a:cubicBezTo>
                  <a:pt x="380" y="1"/>
                  <a:pt x="380" y="1"/>
                  <a:pt x="380" y="1"/>
                </a:cubicBezTo>
                <a:cubicBezTo>
                  <a:pt x="380" y="1"/>
                  <a:pt x="381" y="1"/>
                  <a:pt x="381" y="1"/>
                </a:cubicBezTo>
                <a:close/>
                <a:moveTo>
                  <a:pt x="123" y="21"/>
                </a:moveTo>
                <a:cubicBezTo>
                  <a:pt x="123" y="21"/>
                  <a:pt x="123" y="21"/>
                  <a:pt x="123" y="21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3" y="21"/>
                  <a:pt x="123" y="21"/>
                  <a:pt x="123" y="21"/>
                </a:cubicBezTo>
                <a:close/>
                <a:moveTo>
                  <a:pt x="144" y="21"/>
                </a:moveTo>
                <a:cubicBezTo>
                  <a:pt x="144" y="21"/>
                  <a:pt x="144" y="21"/>
                  <a:pt x="144" y="21"/>
                </a:cubicBezTo>
                <a:cubicBezTo>
                  <a:pt x="144" y="21"/>
                  <a:pt x="144" y="21"/>
                  <a:pt x="144" y="21"/>
                </a:cubicBezTo>
                <a:cubicBezTo>
                  <a:pt x="144" y="21"/>
                  <a:pt x="144" y="21"/>
                  <a:pt x="144" y="21"/>
                </a:cubicBezTo>
                <a:cubicBezTo>
                  <a:pt x="144" y="21"/>
                  <a:pt x="144" y="21"/>
                  <a:pt x="144" y="21"/>
                </a:cubicBezTo>
                <a:close/>
                <a:moveTo>
                  <a:pt x="164" y="22"/>
                </a:moveTo>
                <a:cubicBezTo>
                  <a:pt x="165" y="22"/>
                  <a:pt x="165" y="21"/>
                  <a:pt x="165" y="21"/>
                </a:cubicBezTo>
                <a:cubicBezTo>
                  <a:pt x="165" y="21"/>
                  <a:pt x="165" y="21"/>
                  <a:pt x="164" y="21"/>
                </a:cubicBezTo>
                <a:cubicBezTo>
                  <a:pt x="164" y="21"/>
                  <a:pt x="164" y="21"/>
                  <a:pt x="164" y="21"/>
                </a:cubicBezTo>
                <a:cubicBezTo>
                  <a:pt x="164" y="21"/>
                  <a:pt x="164" y="22"/>
                  <a:pt x="164" y="22"/>
                </a:cubicBezTo>
                <a:close/>
                <a:moveTo>
                  <a:pt x="185" y="22"/>
                </a:moveTo>
                <a:cubicBezTo>
                  <a:pt x="185" y="22"/>
                  <a:pt x="186" y="21"/>
                  <a:pt x="186" y="21"/>
                </a:cubicBezTo>
                <a:cubicBezTo>
                  <a:pt x="186" y="21"/>
                  <a:pt x="185" y="21"/>
                  <a:pt x="185" y="21"/>
                </a:cubicBezTo>
                <a:cubicBezTo>
                  <a:pt x="185" y="21"/>
                  <a:pt x="184" y="21"/>
                  <a:pt x="184" y="21"/>
                </a:cubicBezTo>
                <a:cubicBezTo>
                  <a:pt x="184" y="21"/>
                  <a:pt x="185" y="22"/>
                  <a:pt x="185" y="22"/>
                </a:cubicBezTo>
                <a:close/>
                <a:moveTo>
                  <a:pt x="206" y="22"/>
                </a:moveTo>
                <a:cubicBezTo>
                  <a:pt x="206" y="22"/>
                  <a:pt x="206" y="22"/>
                  <a:pt x="206" y="21"/>
                </a:cubicBezTo>
                <a:cubicBezTo>
                  <a:pt x="206" y="21"/>
                  <a:pt x="206" y="20"/>
                  <a:pt x="206" y="20"/>
                </a:cubicBezTo>
                <a:cubicBezTo>
                  <a:pt x="205" y="20"/>
                  <a:pt x="205" y="21"/>
                  <a:pt x="205" y="21"/>
                </a:cubicBezTo>
                <a:cubicBezTo>
                  <a:pt x="205" y="22"/>
                  <a:pt x="205" y="22"/>
                  <a:pt x="206" y="22"/>
                </a:cubicBezTo>
                <a:close/>
                <a:moveTo>
                  <a:pt x="226" y="22"/>
                </a:moveTo>
                <a:cubicBezTo>
                  <a:pt x="227" y="22"/>
                  <a:pt x="227" y="22"/>
                  <a:pt x="227" y="21"/>
                </a:cubicBezTo>
                <a:cubicBezTo>
                  <a:pt x="227" y="21"/>
                  <a:pt x="227" y="20"/>
                  <a:pt x="226" y="20"/>
                </a:cubicBezTo>
                <a:cubicBezTo>
                  <a:pt x="226" y="20"/>
                  <a:pt x="225" y="21"/>
                  <a:pt x="225" y="21"/>
                </a:cubicBezTo>
                <a:cubicBezTo>
                  <a:pt x="225" y="22"/>
                  <a:pt x="226" y="22"/>
                  <a:pt x="226" y="22"/>
                </a:cubicBezTo>
                <a:close/>
                <a:moveTo>
                  <a:pt x="247" y="22"/>
                </a:moveTo>
                <a:cubicBezTo>
                  <a:pt x="247" y="22"/>
                  <a:pt x="248" y="22"/>
                  <a:pt x="248" y="21"/>
                </a:cubicBezTo>
                <a:cubicBezTo>
                  <a:pt x="248" y="21"/>
                  <a:pt x="247" y="20"/>
                  <a:pt x="247" y="20"/>
                </a:cubicBezTo>
                <a:cubicBezTo>
                  <a:pt x="246" y="20"/>
                  <a:pt x="246" y="21"/>
                  <a:pt x="246" y="21"/>
                </a:cubicBezTo>
                <a:cubicBezTo>
                  <a:pt x="246" y="22"/>
                  <a:pt x="246" y="22"/>
                  <a:pt x="247" y="22"/>
                </a:cubicBezTo>
                <a:close/>
                <a:moveTo>
                  <a:pt x="267" y="22"/>
                </a:moveTo>
                <a:cubicBezTo>
                  <a:pt x="268" y="22"/>
                  <a:pt x="268" y="22"/>
                  <a:pt x="268" y="21"/>
                </a:cubicBezTo>
                <a:cubicBezTo>
                  <a:pt x="268" y="21"/>
                  <a:pt x="268" y="20"/>
                  <a:pt x="267" y="20"/>
                </a:cubicBezTo>
                <a:cubicBezTo>
                  <a:pt x="267" y="20"/>
                  <a:pt x="266" y="21"/>
                  <a:pt x="266" y="21"/>
                </a:cubicBezTo>
                <a:cubicBezTo>
                  <a:pt x="266" y="22"/>
                  <a:pt x="267" y="22"/>
                  <a:pt x="267" y="22"/>
                </a:cubicBezTo>
                <a:close/>
                <a:moveTo>
                  <a:pt x="288" y="22"/>
                </a:moveTo>
                <a:cubicBezTo>
                  <a:pt x="288" y="22"/>
                  <a:pt x="289" y="22"/>
                  <a:pt x="289" y="21"/>
                </a:cubicBezTo>
                <a:cubicBezTo>
                  <a:pt x="289" y="21"/>
                  <a:pt x="288" y="20"/>
                  <a:pt x="288" y="20"/>
                </a:cubicBezTo>
                <a:cubicBezTo>
                  <a:pt x="287" y="20"/>
                  <a:pt x="287" y="21"/>
                  <a:pt x="287" y="21"/>
                </a:cubicBezTo>
                <a:cubicBezTo>
                  <a:pt x="287" y="22"/>
                  <a:pt x="287" y="22"/>
                  <a:pt x="288" y="22"/>
                </a:cubicBezTo>
                <a:close/>
                <a:moveTo>
                  <a:pt x="308" y="22"/>
                </a:moveTo>
                <a:cubicBezTo>
                  <a:pt x="309" y="22"/>
                  <a:pt x="309" y="22"/>
                  <a:pt x="309" y="21"/>
                </a:cubicBezTo>
                <a:cubicBezTo>
                  <a:pt x="309" y="21"/>
                  <a:pt x="309" y="20"/>
                  <a:pt x="308" y="20"/>
                </a:cubicBezTo>
                <a:cubicBezTo>
                  <a:pt x="308" y="20"/>
                  <a:pt x="307" y="21"/>
                  <a:pt x="307" y="21"/>
                </a:cubicBezTo>
                <a:cubicBezTo>
                  <a:pt x="307" y="22"/>
                  <a:pt x="308" y="22"/>
                  <a:pt x="308" y="22"/>
                </a:cubicBezTo>
                <a:close/>
                <a:moveTo>
                  <a:pt x="329" y="22"/>
                </a:moveTo>
                <a:cubicBezTo>
                  <a:pt x="329" y="22"/>
                  <a:pt x="330" y="22"/>
                  <a:pt x="330" y="21"/>
                </a:cubicBezTo>
                <a:cubicBezTo>
                  <a:pt x="330" y="21"/>
                  <a:pt x="329" y="20"/>
                  <a:pt x="329" y="20"/>
                </a:cubicBezTo>
                <a:cubicBezTo>
                  <a:pt x="329" y="20"/>
                  <a:pt x="328" y="21"/>
                  <a:pt x="328" y="21"/>
                </a:cubicBezTo>
                <a:cubicBezTo>
                  <a:pt x="328" y="22"/>
                  <a:pt x="329" y="22"/>
                  <a:pt x="329" y="22"/>
                </a:cubicBezTo>
                <a:close/>
                <a:moveTo>
                  <a:pt x="350" y="22"/>
                </a:moveTo>
                <a:cubicBezTo>
                  <a:pt x="350" y="22"/>
                  <a:pt x="350" y="22"/>
                  <a:pt x="350" y="21"/>
                </a:cubicBezTo>
                <a:cubicBezTo>
                  <a:pt x="350" y="21"/>
                  <a:pt x="350" y="20"/>
                  <a:pt x="350" y="20"/>
                </a:cubicBezTo>
                <a:cubicBezTo>
                  <a:pt x="349" y="20"/>
                  <a:pt x="349" y="21"/>
                  <a:pt x="349" y="21"/>
                </a:cubicBezTo>
                <a:cubicBezTo>
                  <a:pt x="349" y="22"/>
                  <a:pt x="349" y="22"/>
                  <a:pt x="350" y="22"/>
                </a:cubicBezTo>
                <a:close/>
                <a:moveTo>
                  <a:pt x="370" y="22"/>
                </a:moveTo>
                <a:cubicBezTo>
                  <a:pt x="370" y="22"/>
                  <a:pt x="371" y="21"/>
                  <a:pt x="371" y="21"/>
                </a:cubicBezTo>
                <a:cubicBezTo>
                  <a:pt x="371" y="21"/>
                  <a:pt x="370" y="21"/>
                  <a:pt x="370" y="21"/>
                </a:cubicBezTo>
                <a:cubicBezTo>
                  <a:pt x="370" y="21"/>
                  <a:pt x="370" y="21"/>
                  <a:pt x="370" y="21"/>
                </a:cubicBezTo>
                <a:cubicBezTo>
                  <a:pt x="370" y="21"/>
                  <a:pt x="370" y="22"/>
                  <a:pt x="370" y="22"/>
                </a:cubicBezTo>
                <a:close/>
                <a:moveTo>
                  <a:pt x="391" y="22"/>
                </a:moveTo>
                <a:cubicBezTo>
                  <a:pt x="391" y="22"/>
                  <a:pt x="391" y="21"/>
                  <a:pt x="391" y="21"/>
                </a:cubicBezTo>
                <a:cubicBezTo>
                  <a:pt x="391" y="21"/>
                  <a:pt x="391" y="21"/>
                  <a:pt x="391" y="21"/>
                </a:cubicBezTo>
                <a:cubicBezTo>
                  <a:pt x="391" y="21"/>
                  <a:pt x="390" y="21"/>
                  <a:pt x="390" y="21"/>
                </a:cubicBezTo>
                <a:cubicBezTo>
                  <a:pt x="390" y="21"/>
                  <a:pt x="391" y="22"/>
                  <a:pt x="391" y="22"/>
                </a:cubicBezTo>
                <a:close/>
                <a:moveTo>
                  <a:pt x="411" y="21"/>
                </a:moveTo>
                <a:cubicBezTo>
                  <a:pt x="411" y="21"/>
                  <a:pt x="411" y="21"/>
                  <a:pt x="411" y="21"/>
                </a:cubicBezTo>
                <a:cubicBezTo>
                  <a:pt x="411" y="21"/>
                  <a:pt x="411" y="21"/>
                  <a:pt x="411" y="21"/>
                </a:cubicBezTo>
                <a:cubicBezTo>
                  <a:pt x="411" y="21"/>
                  <a:pt x="411" y="21"/>
                  <a:pt x="411" y="21"/>
                </a:cubicBezTo>
                <a:cubicBezTo>
                  <a:pt x="411" y="21"/>
                  <a:pt x="411" y="21"/>
                  <a:pt x="411" y="21"/>
                </a:cubicBezTo>
                <a:close/>
                <a:moveTo>
                  <a:pt x="93" y="42"/>
                </a:moveTo>
                <a:cubicBezTo>
                  <a:pt x="93" y="42"/>
                  <a:pt x="92" y="42"/>
                  <a:pt x="92" y="42"/>
                </a:cubicBezTo>
                <a:cubicBezTo>
                  <a:pt x="92" y="42"/>
                  <a:pt x="92" y="42"/>
                  <a:pt x="92" y="42"/>
                </a:cubicBezTo>
                <a:cubicBezTo>
                  <a:pt x="92" y="42"/>
                  <a:pt x="92" y="42"/>
                  <a:pt x="92" y="42"/>
                </a:cubicBezTo>
                <a:cubicBezTo>
                  <a:pt x="92" y="42"/>
                  <a:pt x="93" y="42"/>
                  <a:pt x="93" y="42"/>
                </a:cubicBezTo>
                <a:close/>
                <a:moveTo>
                  <a:pt x="113" y="42"/>
                </a:moveTo>
                <a:cubicBezTo>
                  <a:pt x="113" y="42"/>
                  <a:pt x="113" y="42"/>
                  <a:pt x="113" y="42"/>
                </a:cubicBezTo>
                <a:cubicBezTo>
                  <a:pt x="113" y="42"/>
                  <a:pt x="113" y="42"/>
                  <a:pt x="113" y="42"/>
                </a:cubicBezTo>
                <a:cubicBezTo>
                  <a:pt x="113" y="42"/>
                  <a:pt x="113" y="42"/>
                  <a:pt x="113" y="42"/>
                </a:cubicBezTo>
                <a:cubicBezTo>
                  <a:pt x="113" y="42"/>
                  <a:pt x="113" y="42"/>
                  <a:pt x="113" y="42"/>
                </a:cubicBezTo>
                <a:close/>
                <a:moveTo>
                  <a:pt x="134" y="42"/>
                </a:moveTo>
                <a:cubicBezTo>
                  <a:pt x="134" y="42"/>
                  <a:pt x="134" y="42"/>
                  <a:pt x="134" y="42"/>
                </a:cubicBezTo>
                <a:cubicBezTo>
                  <a:pt x="134" y="41"/>
                  <a:pt x="134" y="41"/>
                  <a:pt x="134" y="41"/>
                </a:cubicBezTo>
                <a:cubicBezTo>
                  <a:pt x="133" y="41"/>
                  <a:pt x="133" y="41"/>
                  <a:pt x="133" y="42"/>
                </a:cubicBezTo>
                <a:cubicBezTo>
                  <a:pt x="133" y="42"/>
                  <a:pt x="133" y="42"/>
                  <a:pt x="134" y="42"/>
                </a:cubicBezTo>
                <a:close/>
                <a:moveTo>
                  <a:pt x="154" y="42"/>
                </a:moveTo>
                <a:cubicBezTo>
                  <a:pt x="155" y="42"/>
                  <a:pt x="155" y="42"/>
                  <a:pt x="155" y="42"/>
                </a:cubicBezTo>
                <a:cubicBezTo>
                  <a:pt x="155" y="41"/>
                  <a:pt x="155" y="41"/>
                  <a:pt x="154" y="41"/>
                </a:cubicBezTo>
                <a:cubicBezTo>
                  <a:pt x="154" y="41"/>
                  <a:pt x="153" y="41"/>
                  <a:pt x="153" y="42"/>
                </a:cubicBezTo>
                <a:cubicBezTo>
                  <a:pt x="153" y="42"/>
                  <a:pt x="154" y="42"/>
                  <a:pt x="154" y="42"/>
                </a:cubicBezTo>
                <a:close/>
                <a:moveTo>
                  <a:pt x="175" y="43"/>
                </a:moveTo>
                <a:cubicBezTo>
                  <a:pt x="175" y="43"/>
                  <a:pt x="176" y="42"/>
                  <a:pt x="176" y="42"/>
                </a:cubicBezTo>
                <a:cubicBezTo>
                  <a:pt x="176" y="41"/>
                  <a:pt x="175" y="41"/>
                  <a:pt x="175" y="41"/>
                </a:cubicBezTo>
                <a:cubicBezTo>
                  <a:pt x="174" y="41"/>
                  <a:pt x="174" y="41"/>
                  <a:pt x="174" y="42"/>
                </a:cubicBezTo>
                <a:cubicBezTo>
                  <a:pt x="174" y="42"/>
                  <a:pt x="174" y="43"/>
                  <a:pt x="175" y="43"/>
                </a:cubicBezTo>
                <a:close/>
                <a:moveTo>
                  <a:pt x="195" y="43"/>
                </a:moveTo>
                <a:cubicBezTo>
                  <a:pt x="196" y="43"/>
                  <a:pt x="197" y="42"/>
                  <a:pt x="197" y="42"/>
                </a:cubicBezTo>
                <a:cubicBezTo>
                  <a:pt x="197" y="41"/>
                  <a:pt x="196" y="40"/>
                  <a:pt x="195" y="40"/>
                </a:cubicBezTo>
                <a:cubicBezTo>
                  <a:pt x="195" y="40"/>
                  <a:pt x="194" y="41"/>
                  <a:pt x="194" y="42"/>
                </a:cubicBezTo>
                <a:cubicBezTo>
                  <a:pt x="194" y="42"/>
                  <a:pt x="195" y="43"/>
                  <a:pt x="195" y="43"/>
                </a:cubicBezTo>
                <a:close/>
                <a:moveTo>
                  <a:pt x="216" y="43"/>
                </a:moveTo>
                <a:cubicBezTo>
                  <a:pt x="217" y="43"/>
                  <a:pt x="218" y="43"/>
                  <a:pt x="218" y="42"/>
                </a:cubicBezTo>
                <a:cubicBezTo>
                  <a:pt x="218" y="41"/>
                  <a:pt x="217" y="40"/>
                  <a:pt x="216" y="40"/>
                </a:cubicBezTo>
                <a:cubicBezTo>
                  <a:pt x="215" y="40"/>
                  <a:pt x="214" y="41"/>
                  <a:pt x="214" y="42"/>
                </a:cubicBezTo>
                <a:cubicBezTo>
                  <a:pt x="214" y="43"/>
                  <a:pt x="215" y="43"/>
                  <a:pt x="216" y="43"/>
                </a:cubicBezTo>
                <a:close/>
                <a:moveTo>
                  <a:pt x="236" y="44"/>
                </a:moveTo>
                <a:cubicBezTo>
                  <a:pt x="237" y="44"/>
                  <a:pt x="238" y="43"/>
                  <a:pt x="238" y="42"/>
                </a:cubicBezTo>
                <a:cubicBezTo>
                  <a:pt x="238" y="41"/>
                  <a:pt x="237" y="40"/>
                  <a:pt x="236" y="40"/>
                </a:cubicBezTo>
                <a:cubicBezTo>
                  <a:pt x="235" y="40"/>
                  <a:pt x="235" y="41"/>
                  <a:pt x="235" y="42"/>
                </a:cubicBezTo>
                <a:cubicBezTo>
                  <a:pt x="235" y="43"/>
                  <a:pt x="235" y="44"/>
                  <a:pt x="236" y="44"/>
                </a:cubicBezTo>
                <a:close/>
                <a:moveTo>
                  <a:pt x="257" y="44"/>
                </a:moveTo>
                <a:cubicBezTo>
                  <a:pt x="258" y="44"/>
                  <a:pt x="259" y="43"/>
                  <a:pt x="259" y="42"/>
                </a:cubicBezTo>
                <a:cubicBezTo>
                  <a:pt x="259" y="41"/>
                  <a:pt x="258" y="40"/>
                  <a:pt x="257" y="40"/>
                </a:cubicBezTo>
                <a:cubicBezTo>
                  <a:pt x="256" y="40"/>
                  <a:pt x="255" y="41"/>
                  <a:pt x="255" y="42"/>
                </a:cubicBezTo>
                <a:cubicBezTo>
                  <a:pt x="255" y="43"/>
                  <a:pt x="256" y="44"/>
                  <a:pt x="257" y="44"/>
                </a:cubicBezTo>
                <a:close/>
                <a:moveTo>
                  <a:pt x="278" y="44"/>
                </a:moveTo>
                <a:cubicBezTo>
                  <a:pt x="279" y="44"/>
                  <a:pt x="280" y="43"/>
                  <a:pt x="280" y="42"/>
                </a:cubicBezTo>
                <a:cubicBezTo>
                  <a:pt x="280" y="41"/>
                  <a:pt x="279" y="40"/>
                  <a:pt x="278" y="40"/>
                </a:cubicBezTo>
                <a:cubicBezTo>
                  <a:pt x="276" y="40"/>
                  <a:pt x="275" y="41"/>
                  <a:pt x="275" y="42"/>
                </a:cubicBezTo>
                <a:cubicBezTo>
                  <a:pt x="275" y="43"/>
                  <a:pt x="276" y="44"/>
                  <a:pt x="278" y="44"/>
                </a:cubicBezTo>
                <a:close/>
                <a:moveTo>
                  <a:pt x="298" y="44"/>
                </a:moveTo>
                <a:cubicBezTo>
                  <a:pt x="299" y="44"/>
                  <a:pt x="300" y="43"/>
                  <a:pt x="300" y="42"/>
                </a:cubicBezTo>
                <a:cubicBezTo>
                  <a:pt x="300" y="41"/>
                  <a:pt x="299" y="40"/>
                  <a:pt x="298" y="40"/>
                </a:cubicBezTo>
                <a:cubicBezTo>
                  <a:pt x="297" y="40"/>
                  <a:pt x="296" y="41"/>
                  <a:pt x="296" y="42"/>
                </a:cubicBezTo>
                <a:cubicBezTo>
                  <a:pt x="296" y="43"/>
                  <a:pt x="297" y="44"/>
                  <a:pt x="298" y="44"/>
                </a:cubicBezTo>
                <a:close/>
                <a:moveTo>
                  <a:pt x="319" y="44"/>
                </a:moveTo>
                <a:cubicBezTo>
                  <a:pt x="320" y="44"/>
                  <a:pt x="321" y="43"/>
                  <a:pt x="321" y="42"/>
                </a:cubicBezTo>
                <a:cubicBezTo>
                  <a:pt x="321" y="41"/>
                  <a:pt x="320" y="40"/>
                  <a:pt x="319" y="40"/>
                </a:cubicBezTo>
                <a:cubicBezTo>
                  <a:pt x="318" y="40"/>
                  <a:pt x="317" y="41"/>
                  <a:pt x="317" y="42"/>
                </a:cubicBezTo>
                <a:cubicBezTo>
                  <a:pt x="317" y="43"/>
                  <a:pt x="318" y="44"/>
                  <a:pt x="319" y="44"/>
                </a:cubicBezTo>
                <a:close/>
                <a:moveTo>
                  <a:pt x="339" y="44"/>
                </a:moveTo>
                <a:cubicBezTo>
                  <a:pt x="340" y="44"/>
                  <a:pt x="341" y="43"/>
                  <a:pt x="341" y="42"/>
                </a:cubicBezTo>
                <a:cubicBezTo>
                  <a:pt x="341" y="41"/>
                  <a:pt x="340" y="40"/>
                  <a:pt x="339" y="40"/>
                </a:cubicBezTo>
                <a:cubicBezTo>
                  <a:pt x="338" y="40"/>
                  <a:pt x="338" y="41"/>
                  <a:pt x="338" y="42"/>
                </a:cubicBezTo>
                <a:cubicBezTo>
                  <a:pt x="338" y="43"/>
                  <a:pt x="338" y="44"/>
                  <a:pt x="339" y="44"/>
                </a:cubicBezTo>
                <a:close/>
                <a:moveTo>
                  <a:pt x="360" y="43"/>
                </a:moveTo>
                <a:cubicBezTo>
                  <a:pt x="361" y="43"/>
                  <a:pt x="361" y="43"/>
                  <a:pt x="361" y="42"/>
                </a:cubicBezTo>
                <a:cubicBezTo>
                  <a:pt x="361" y="41"/>
                  <a:pt x="361" y="40"/>
                  <a:pt x="360" y="40"/>
                </a:cubicBezTo>
                <a:cubicBezTo>
                  <a:pt x="359" y="40"/>
                  <a:pt x="358" y="41"/>
                  <a:pt x="358" y="42"/>
                </a:cubicBezTo>
                <a:cubicBezTo>
                  <a:pt x="358" y="43"/>
                  <a:pt x="359" y="43"/>
                  <a:pt x="360" y="43"/>
                </a:cubicBezTo>
                <a:close/>
                <a:moveTo>
                  <a:pt x="380" y="43"/>
                </a:moveTo>
                <a:cubicBezTo>
                  <a:pt x="381" y="43"/>
                  <a:pt x="382" y="42"/>
                  <a:pt x="382" y="42"/>
                </a:cubicBezTo>
                <a:cubicBezTo>
                  <a:pt x="382" y="41"/>
                  <a:pt x="381" y="40"/>
                  <a:pt x="380" y="40"/>
                </a:cubicBezTo>
                <a:cubicBezTo>
                  <a:pt x="380" y="40"/>
                  <a:pt x="379" y="41"/>
                  <a:pt x="379" y="42"/>
                </a:cubicBezTo>
                <a:cubicBezTo>
                  <a:pt x="379" y="42"/>
                  <a:pt x="380" y="43"/>
                  <a:pt x="380" y="43"/>
                </a:cubicBezTo>
                <a:close/>
                <a:moveTo>
                  <a:pt x="401" y="43"/>
                </a:moveTo>
                <a:cubicBezTo>
                  <a:pt x="402" y="43"/>
                  <a:pt x="402" y="42"/>
                  <a:pt x="402" y="42"/>
                </a:cubicBezTo>
                <a:cubicBezTo>
                  <a:pt x="402" y="41"/>
                  <a:pt x="402" y="41"/>
                  <a:pt x="401" y="41"/>
                </a:cubicBezTo>
                <a:cubicBezTo>
                  <a:pt x="401" y="41"/>
                  <a:pt x="400" y="41"/>
                  <a:pt x="400" y="42"/>
                </a:cubicBezTo>
                <a:cubicBezTo>
                  <a:pt x="400" y="42"/>
                  <a:pt x="401" y="43"/>
                  <a:pt x="401" y="43"/>
                </a:cubicBezTo>
                <a:close/>
                <a:moveTo>
                  <a:pt x="422" y="42"/>
                </a:moveTo>
                <a:cubicBezTo>
                  <a:pt x="422" y="42"/>
                  <a:pt x="422" y="42"/>
                  <a:pt x="422" y="42"/>
                </a:cubicBezTo>
                <a:cubicBezTo>
                  <a:pt x="422" y="41"/>
                  <a:pt x="422" y="41"/>
                  <a:pt x="422" y="41"/>
                </a:cubicBezTo>
                <a:cubicBezTo>
                  <a:pt x="421" y="41"/>
                  <a:pt x="421" y="41"/>
                  <a:pt x="421" y="42"/>
                </a:cubicBezTo>
                <a:cubicBezTo>
                  <a:pt x="421" y="42"/>
                  <a:pt x="421" y="42"/>
                  <a:pt x="422" y="42"/>
                </a:cubicBezTo>
                <a:close/>
                <a:moveTo>
                  <a:pt x="442" y="42"/>
                </a:moveTo>
                <a:cubicBezTo>
                  <a:pt x="442" y="42"/>
                  <a:pt x="443" y="42"/>
                  <a:pt x="443" y="42"/>
                </a:cubicBezTo>
                <a:cubicBezTo>
                  <a:pt x="443" y="42"/>
                  <a:pt x="442" y="41"/>
                  <a:pt x="442" y="41"/>
                </a:cubicBezTo>
                <a:cubicBezTo>
                  <a:pt x="442" y="41"/>
                  <a:pt x="442" y="42"/>
                  <a:pt x="442" y="42"/>
                </a:cubicBezTo>
                <a:cubicBezTo>
                  <a:pt x="442" y="42"/>
                  <a:pt x="442" y="42"/>
                  <a:pt x="442" y="42"/>
                </a:cubicBezTo>
                <a:close/>
                <a:moveTo>
                  <a:pt x="463" y="42"/>
                </a:moveTo>
                <a:cubicBezTo>
                  <a:pt x="463" y="42"/>
                  <a:pt x="463" y="42"/>
                  <a:pt x="463" y="42"/>
                </a:cubicBezTo>
                <a:cubicBezTo>
                  <a:pt x="463" y="42"/>
                  <a:pt x="463" y="42"/>
                  <a:pt x="463" y="42"/>
                </a:cubicBezTo>
                <a:cubicBezTo>
                  <a:pt x="463" y="42"/>
                  <a:pt x="463" y="42"/>
                  <a:pt x="463" y="42"/>
                </a:cubicBezTo>
                <a:cubicBezTo>
                  <a:pt x="463" y="42"/>
                  <a:pt x="463" y="42"/>
                  <a:pt x="463" y="42"/>
                </a:cubicBezTo>
                <a:close/>
                <a:moveTo>
                  <a:pt x="62" y="62"/>
                </a:moveTo>
                <a:cubicBezTo>
                  <a:pt x="62" y="62"/>
                  <a:pt x="62" y="62"/>
                  <a:pt x="62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62"/>
                  <a:pt x="62" y="62"/>
                  <a:pt x="62" y="62"/>
                </a:cubicBezTo>
                <a:close/>
                <a:moveTo>
                  <a:pt x="82" y="63"/>
                </a:moveTo>
                <a:cubicBezTo>
                  <a:pt x="82" y="63"/>
                  <a:pt x="83" y="63"/>
                  <a:pt x="83" y="62"/>
                </a:cubicBezTo>
                <a:cubicBezTo>
                  <a:pt x="83" y="62"/>
                  <a:pt x="82" y="62"/>
                  <a:pt x="82" y="62"/>
                </a:cubicBezTo>
                <a:cubicBezTo>
                  <a:pt x="82" y="62"/>
                  <a:pt x="82" y="62"/>
                  <a:pt x="82" y="62"/>
                </a:cubicBezTo>
                <a:cubicBezTo>
                  <a:pt x="82" y="63"/>
                  <a:pt x="82" y="63"/>
                  <a:pt x="82" y="63"/>
                </a:cubicBezTo>
                <a:close/>
                <a:moveTo>
                  <a:pt x="103" y="63"/>
                </a:moveTo>
                <a:cubicBezTo>
                  <a:pt x="103" y="63"/>
                  <a:pt x="103" y="63"/>
                  <a:pt x="103" y="62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2" y="62"/>
                  <a:pt x="102" y="62"/>
                  <a:pt x="102" y="62"/>
                </a:cubicBezTo>
                <a:cubicBezTo>
                  <a:pt x="102" y="63"/>
                  <a:pt x="102" y="63"/>
                  <a:pt x="103" y="63"/>
                </a:cubicBezTo>
                <a:close/>
                <a:moveTo>
                  <a:pt x="123" y="63"/>
                </a:moveTo>
                <a:cubicBezTo>
                  <a:pt x="124" y="63"/>
                  <a:pt x="124" y="63"/>
                  <a:pt x="124" y="62"/>
                </a:cubicBezTo>
                <a:cubicBezTo>
                  <a:pt x="124" y="62"/>
                  <a:pt x="124" y="61"/>
                  <a:pt x="123" y="61"/>
                </a:cubicBezTo>
                <a:cubicBezTo>
                  <a:pt x="123" y="61"/>
                  <a:pt x="122" y="62"/>
                  <a:pt x="122" y="62"/>
                </a:cubicBezTo>
                <a:cubicBezTo>
                  <a:pt x="122" y="63"/>
                  <a:pt x="123" y="63"/>
                  <a:pt x="123" y="63"/>
                </a:cubicBezTo>
                <a:close/>
                <a:moveTo>
                  <a:pt x="144" y="64"/>
                </a:moveTo>
                <a:cubicBezTo>
                  <a:pt x="145" y="64"/>
                  <a:pt x="145" y="63"/>
                  <a:pt x="145" y="62"/>
                </a:cubicBezTo>
                <a:cubicBezTo>
                  <a:pt x="145" y="61"/>
                  <a:pt x="145" y="61"/>
                  <a:pt x="144" y="61"/>
                </a:cubicBezTo>
                <a:cubicBezTo>
                  <a:pt x="143" y="61"/>
                  <a:pt x="142" y="61"/>
                  <a:pt x="142" y="62"/>
                </a:cubicBezTo>
                <a:cubicBezTo>
                  <a:pt x="142" y="63"/>
                  <a:pt x="143" y="64"/>
                  <a:pt x="144" y="64"/>
                </a:cubicBezTo>
                <a:close/>
                <a:moveTo>
                  <a:pt x="164" y="64"/>
                </a:moveTo>
                <a:cubicBezTo>
                  <a:pt x="166" y="64"/>
                  <a:pt x="166" y="63"/>
                  <a:pt x="166" y="62"/>
                </a:cubicBezTo>
                <a:cubicBezTo>
                  <a:pt x="166" y="61"/>
                  <a:pt x="166" y="60"/>
                  <a:pt x="164" y="60"/>
                </a:cubicBezTo>
                <a:cubicBezTo>
                  <a:pt x="163" y="60"/>
                  <a:pt x="162" y="61"/>
                  <a:pt x="162" y="62"/>
                </a:cubicBezTo>
                <a:cubicBezTo>
                  <a:pt x="162" y="63"/>
                  <a:pt x="163" y="64"/>
                  <a:pt x="164" y="64"/>
                </a:cubicBezTo>
                <a:close/>
                <a:moveTo>
                  <a:pt x="185" y="65"/>
                </a:moveTo>
                <a:cubicBezTo>
                  <a:pt x="186" y="65"/>
                  <a:pt x="187" y="64"/>
                  <a:pt x="187" y="62"/>
                </a:cubicBezTo>
                <a:cubicBezTo>
                  <a:pt x="187" y="61"/>
                  <a:pt x="186" y="60"/>
                  <a:pt x="185" y="60"/>
                </a:cubicBezTo>
                <a:cubicBezTo>
                  <a:pt x="184" y="60"/>
                  <a:pt x="183" y="61"/>
                  <a:pt x="183" y="62"/>
                </a:cubicBezTo>
                <a:cubicBezTo>
                  <a:pt x="183" y="64"/>
                  <a:pt x="184" y="65"/>
                  <a:pt x="185" y="65"/>
                </a:cubicBezTo>
                <a:close/>
                <a:moveTo>
                  <a:pt x="206" y="65"/>
                </a:moveTo>
                <a:cubicBezTo>
                  <a:pt x="207" y="65"/>
                  <a:pt x="208" y="64"/>
                  <a:pt x="208" y="62"/>
                </a:cubicBezTo>
                <a:cubicBezTo>
                  <a:pt x="208" y="61"/>
                  <a:pt x="207" y="60"/>
                  <a:pt x="206" y="60"/>
                </a:cubicBezTo>
                <a:cubicBezTo>
                  <a:pt x="204" y="60"/>
                  <a:pt x="203" y="61"/>
                  <a:pt x="203" y="62"/>
                </a:cubicBezTo>
                <a:cubicBezTo>
                  <a:pt x="203" y="64"/>
                  <a:pt x="204" y="65"/>
                  <a:pt x="206" y="65"/>
                </a:cubicBezTo>
                <a:close/>
                <a:moveTo>
                  <a:pt x="226" y="65"/>
                </a:moveTo>
                <a:cubicBezTo>
                  <a:pt x="228" y="65"/>
                  <a:pt x="229" y="64"/>
                  <a:pt x="229" y="62"/>
                </a:cubicBezTo>
                <a:cubicBezTo>
                  <a:pt x="229" y="61"/>
                  <a:pt x="228" y="59"/>
                  <a:pt x="226" y="59"/>
                </a:cubicBezTo>
                <a:cubicBezTo>
                  <a:pt x="224" y="59"/>
                  <a:pt x="223" y="61"/>
                  <a:pt x="223" y="62"/>
                </a:cubicBezTo>
                <a:cubicBezTo>
                  <a:pt x="223" y="64"/>
                  <a:pt x="224" y="65"/>
                  <a:pt x="226" y="65"/>
                </a:cubicBezTo>
                <a:close/>
                <a:moveTo>
                  <a:pt x="247" y="66"/>
                </a:moveTo>
                <a:cubicBezTo>
                  <a:pt x="249" y="66"/>
                  <a:pt x="250" y="64"/>
                  <a:pt x="250" y="62"/>
                </a:cubicBezTo>
                <a:cubicBezTo>
                  <a:pt x="250" y="60"/>
                  <a:pt x="249" y="59"/>
                  <a:pt x="247" y="59"/>
                </a:cubicBezTo>
                <a:cubicBezTo>
                  <a:pt x="245" y="59"/>
                  <a:pt x="243" y="60"/>
                  <a:pt x="243" y="62"/>
                </a:cubicBezTo>
                <a:cubicBezTo>
                  <a:pt x="243" y="64"/>
                  <a:pt x="245" y="66"/>
                  <a:pt x="247" y="66"/>
                </a:cubicBezTo>
                <a:close/>
                <a:moveTo>
                  <a:pt x="267" y="66"/>
                </a:moveTo>
                <a:cubicBezTo>
                  <a:pt x="269" y="66"/>
                  <a:pt x="271" y="64"/>
                  <a:pt x="271" y="62"/>
                </a:cubicBezTo>
                <a:cubicBezTo>
                  <a:pt x="271" y="60"/>
                  <a:pt x="269" y="59"/>
                  <a:pt x="267" y="59"/>
                </a:cubicBezTo>
                <a:cubicBezTo>
                  <a:pt x="265" y="59"/>
                  <a:pt x="264" y="60"/>
                  <a:pt x="264" y="62"/>
                </a:cubicBezTo>
                <a:cubicBezTo>
                  <a:pt x="264" y="64"/>
                  <a:pt x="265" y="66"/>
                  <a:pt x="267" y="66"/>
                </a:cubicBezTo>
                <a:close/>
                <a:moveTo>
                  <a:pt x="288" y="66"/>
                </a:moveTo>
                <a:cubicBezTo>
                  <a:pt x="290" y="66"/>
                  <a:pt x="291" y="64"/>
                  <a:pt x="291" y="62"/>
                </a:cubicBezTo>
                <a:cubicBezTo>
                  <a:pt x="291" y="60"/>
                  <a:pt x="290" y="59"/>
                  <a:pt x="288" y="59"/>
                </a:cubicBezTo>
                <a:cubicBezTo>
                  <a:pt x="286" y="59"/>
                  <a:pt x="284" y="60"/>
                  <a:pt x="284" y="62"/>
                </a:cubicBezTo>
                <a:cubicBezTo>
                  <a:pt x="284" y="64"/>
                  <a:pt x="286" y="66"/>
                  <a:pt x="288" y="66"/>
                </a:cubicBezTo>
                <a:close/>
                <a:moveTo>
                  <a:pt x="308" y="66"/>
                </a:moveTo>
                <a:cubicBezTo>
                  <a:pt x="310" y="66"/>
                  <a:pt x="312" y="64"/>
                  <a:pt x="312" y="62"/>
                </a:cubicBezTo>
                <a:cubicBezTo>
                  <a:pt x="312" y="61"/>
                  <a:pt x="310" y="59"/>
                  <a:pt x="308" y="59"/>
                </a:cubicBezTo>
                <a:cubicBezTo>
                  <a:pt x="307" y="59"/>
                  <a:pt x="305" y="61"/>
                  <a:pt x="305" y="62"/>
                </a:cubicBezTo>
                <a:cubicBezTo>
                  <a:pt x="305" y="64"/>
                  <a:pt x="307" y="66"/>
                  <a:pt x="308" y="66"/>
                </a:cubicBezTo>
                <a:close/>
                <a:moveTo>
                  <a:pt x="329" y="65"/>
                </a:moveTo>
                <a:cubicBezTo>
                  <a:pt x="331" y="65"/>
                  <a:pt x="332" y="64"/>
                  <a:pt x="332" y="62"/>
                </a:cubicBezTo>
                <a:cubicBezTo>
                  <a:pt x="332" y="61"/>
                  <a:pt x="331" y="59"/>
                  <a:pt x="329" y="59"/>
                </a:cubicBezTo>
                <a:cubicBezTo>
                  <a:pt x="327" y="59"/>
                  <a:pt x="326" y="61"/>
                  <a:pt x="326" y="62"/>
                </a:cubicBezTo>
                <a:cubicBezTo>
                  <a:pt x="326" y="64"/>
                  <a:pt x="327" y="65"/>
                  <a:pt x="329" y="65"/>
                </a:cubicBezTo>
                <a:close/>
                <a:moveTo>
                  <a:pt x="350" y="65"/>
                </a:moveTo>
                <a:cubicBezTo>
                  <a:pt x="351" y="65"/>
                  <a:pt x="352" y="64"/>
                  <a:pt x="352" y="62"/>
                </a:cubicBezTo>
                <a:cubicBezTo>
                  <a:pt x="352" y="61"/>
                  <a:pt x="351" y="60"/>
                  <a:pt x="350" y="60"/>
                </a:cubicBezTo>
                <a:cubicBezTo>
                  <a:pt x="348" y="60"/>
                  <a:pt x="347" y="61"/>
                  <a:pt x="347" y="62"/>
                </a:cubicBezTo>
                <a:cubicBezTo>
                  <a:pt x="347" y="64"/>
                  <a:pt x="348" y="65"/>
                  <a:pt x="350" y="65"/>
                </a:cubicBezTo>
                <a:close/>
                <a:moveTo>
                  <a:pt x="370" y="65"/>
                </a:moveTo>
                <a:cubicBezTo>
                  <a:pt x="371" y="65"/>
                  <a:pt x="372" y="64"/>
                  <a:pt x="372" y="62"/>
                </a:cubicBezTo>
                <a:cubicBezTo>
                  <a:pt x="372" y="61"/>
                  <a:pt x="371" y="60"/>
                  <a:pt x="370" y="60"/>
                </a:cubicBezTo>
                <a:cubicBezTo>
                  <a:pt x="369" y="60"/>
                  <a:pt x="368" y="61"/>
                  <a:pt x="368" y="62"/>
                </a:cubicBezTo>
                <a:cubicBezTo>
                  <a:pt x="368" y="64"/>
                  <a:pt x="369" y="65"/>
                  <a:pt x="370" y="65"/>
                </a:cubicBezTo>
                <a:close/>
                <a:moveTo>
                  <a:pt x="391" y="64"/>
                </a:moveTo>
                <a:cubicBezTo>
                  <a:pt x="392" y="64"/>
                  <a:pt x="393" y="63"/>
                  <a:pt x="393" y="62"/>
                </a:cubicBezTo>
                <a:cubicBezTo>
                  <a:pt x="393" y="61"/>
                  <a:pt x="392" y="61"/>
                  <a:pt x="391" y="61"/>
                </a:cubicBezTo>
                <a:cubicBezTo>
                  <a:pt x="390" y="61"/>
                  <a:pt x="389" y="61"/>
                  <a:pt x="389" y="62"/>
                </a:cubicBezTo>
                <a:cubicBezTo>
                  <a:pt x="389" y="63"/>
                  <a:pt x="390" y="64"/>
                  <a:pt x="391" y="64"/>
                </a:cubicBezTo>
                <a:close/>
                <a:moveTo>
                  <a:pt x="411" y="64"/>
                </a:moveTo>
                <a:cubicBezTo>
                  <a:pt x="412" y="64"/>
                  <a:pt x="413" y="63"/>
                  <a:pt x="413" y="62"/>
                </a:cubicBezTo>
                <a:cubicBezTo>
                  <a:pt x="413" y="62"/>
                  <a:pt x="412" y="61"/>
                  <a:pt x="411" y="61"/>
                </a:cubicBezTo>
                <a:cubicBezTo>
                  <a:pt x="411" y="61"/>
                  <a:pt x="410" y="62"/>
                  <a:pt x="410" y="62"/>
                </a:cubicBezTo>
                <a:cubicBezTo>
                  <a:pt x="410" y="63"/>
                  <a:pt x="411" y="64"/>
                  <a:pt x="411" y="64"/>
                </a:cubicBezTo>
                <a:close/>
                <a:moveTo>
                  <a:pt x="432" y="63"/>
                </a:moveTo>
                <a:cubicBezTo>
                  <a:pt x="432" y="63"/>
                  <a:pt x="433" y="63"/>
                  <a:pt x="433" y="62"/>
                </a:cubicBezTo>
                <a:cubicBezTo>
                  <a:pt x="433" y="62"/>
                  <a:pt x="432" y="61"/>
                  <a:pt x="432" y="61"/>
                </a:cubicBezTo>
                <a:cubicBezTo>
                  <a:pt x="431" y="61"/>
                  <a:pt x="431" y="62"/>
                  <a:pt x="431" y="62"/>
                </a:cubicBezTo>
                <a:cubicBezTo>
                  <a:pt x="431" y="63"/>
                  <a:pt x="431" y="63"/>
                  <a:pt x="432" y="63"/>
                </a:cubicBezTo>
                <a:close/>
                <a:moveTo>
                  <a:pt x="452" y="63"/>
                </a:moveTo>
                <a:cubicBezTo>
                  <a:pt x="453" y="63"/>
                  <a:pt x="453" y="63"/>
                  <a:pt x="453" y="62"/>
                </a:cubicBezTo>
                <a:cubicBezTo>
                  <a:pt x="453" y="62"/>
                  <a:pt x="453" y="62"/>
                  <a:pt x="452" y="62"/>
                </a:cubicBezTo>
                <a:cubicBezTo>
                  <a:pt x="452" y="62"/>
                  <a:pt x="452" y="62"/>
                  <a:pt x="452" y="62"/>
                </a:cubicBezTo>
                <a:cubicBezTo>
                  <a:pt x="452" y="63"/>
                  <a:pt x="452" y="63"/>
                  <a:pt x="452" y="63"/>
                </a:cubicBezTo>
                <a:close/>
                <a:moveTo>
                  <a:pt x="473" y="62"/>
                </a:moveTo>
                <a:cubicBezTo>
                  <a:pt x="473" y="62"/>
                  <a:pt x="473" y="62"/>
                  <a:pt x="473" y="62"/>
                </a:cubicBezTo>
                <a:cubicBezTo>
                  <a:pt x="473" y="62"/>
                  <a:pt x="473" y="62"/>
                  <a:pt x="473" y="62"/>
                </a:cubicBezTo>
                <a:cubicBezTo>
                  <a:pt x="473" y="62"/>
                  <a:pt x="473" y="63"/>
                  <a:pt x="473" y="63"/>
                </a:cubicBezTo>
                <a:cubicBezTo>
                  <a:pt x="473" y="63"/>
                  <a:pt x="473" y="62"/>
                  <a:pt x="473" y="62"/>
                </a:cubicBezTo>
                <a:close/>
                <a:moveTo>
                  <a:pt x="51" y="83"/>
                </a:moveTo>
                <a:cubicBezTo>
                  <a:pt x="51" y="83"/>
                  <a:pt x="51" y="83"/>
                  <a:pt x="51" y="83"/>
                </a:cubicBezTo>
                <a:cubicBezTo>
                  <a:pt x="51" y="83"/>
                  <a:pt x="51" y="83"/>
                  <a:pt x="51" y="83"/>
                </a:cubicBezTo>
                <a:cubicBezTo>
                  <a:pt x="51" y="83"/>
                  <a:pt x="51" y="83"/>
                  <a:pt x="51" y="83"/>
                </a:cubicBezTo>
                <a:cubicBezTo>
                  <a:pt x="51" y="83"/>
                  <a:pt x="51" y="83"/>
                  <a:pt x="51" y="83"/>
                </a:cubicBezTo>
                <a:close/>
                <a:moveTo>
                  <a:pt x="72" y="83"/>
                </a:moveTo>
                <a:cubicBezTo>
                  <a:pt x="72" y="83"/>
                  <a:pt x="72" y="83"/>
                  <a:pt x="72" y="83"/>
                </a:cubicBezTo>
                <a:cubicBezTo>
                  <a:pt x="72" y="83"/>
                  <a:pt x="72" y="82"/>
                  <a:pt x="72" y="82"/>
                </a:cubicBezTo>
                <a:cubicBezTo>
                  <a:pt x="72" y="82"/>
                  <a:pt x="71" y="83"/>
                  <a:pt x="71" y="83"/>
                </a:cubicBezTo>
                <a:cubicBezTo>
                  <a:pt x="71" y="83"/>
                  <a:pt x="72" y="83"/>
                  <a:pt x="72" y="83"/>
                </a:cubicBezTo>
                <a:close/>
                <a:moveTo>
                  <a:pt x="92" y="84"/>
                </a:moveTo>
                <a:cubicBezTo>
                  <a:pt x="93" y="84"/>
                  <a:pt x="93" y="83"/>
                  <a:pt x="93" y="83"/>
                </a:cubicBezTo>
                <a:cubicBezTo>
                  <a:pt x="93" y="82"/>
                  <a:pt x="93" y="82"/>
                  <a:pt x="92" y="82"/>
                </a:cubicBezTo>
                <a:cubicBezTo>
                  <a:pt x="92" y="82"/>
                  <a:pt x="92" y="82"/>
                  <a:pt x="92" y="83"/>
                </a:cubicBezTo>
                <a:cubicBezTo>
                  <a:pt x="92" y="83"/>
                  <a:pt x="92" y="84"/>
                  <a:pt x="92" y="84"/>
                </a:cubicBezTo>
                <a:close/>
                <a:moveTo>
                  <a:pt x="113" y="84"/>
                </a:moveTo>
                <a:cubicBezTo>
                  <a:pt x="114" y="84"/>
                  <a:pt x="114" y="84"/>
                  <a:pt x="114" y="83"/>
                </a:cubicBezTo>
                <a:cubicBezTo>
                  <a:pt x="114" y="82"/>
                  <a:pt x="114" y="82"/>
                  <a:pt x="113" y="82"/>
                </a:cubicBezTo>
                <a:cubicBezTo>
                  <a:pt x="112" y="82"/>
                  <a:pt x="112" y="82"/>
                  <a:pt x="112" y="83"/>
                </a:cubicBezTo>
                <a:cubicBezTo>
                  <a:pt x="112" y="84"/>
                  <a:pt x="112" y="84"/>
                  <a:pt x="113" y="84"/>
                </a:cubicBezTo>
                <a:close/>
                <a:moveTo>
                  <a:pt x="134" y="85"/>
                </a:moveTo>
                <a:cubicBezTo>
                  <a:pt x="135" y="85"/>
                  <a:pt x="135" y="84"/>
                  <a:pt x="135" y="83"/>
                </a:cubicBezTo>
                <a:cubicBezTo>
                  <a:pt x="135" y="82"/>
                  <a:pt x="135" y="81"/>
                  <a:pt x="134" y="81"/>
                </a:cubicBezTo>
                <a:cubicBezTo>
                  <a:pt x="133" y="81"/>
                  <a:pt x="132" y="82"/>
                  <a:pt x="132" y="83"/>
                </a:cubicBezTo>
                <a:cubicBezTo>
                  <a:pt x="132" y="84"/>
                  <a:pt x="133" y="85"/>
                  <a:pt x="134" y="85"/>
                </a:cubicBezTo>
                <a:close/>
                <a:moveTo>
                  <a:pt x="154" y="85"/>
                </a:moveTo>
                <a:cubicBezTo>
                  <a:pt x="156" y="85"/>
                  <a:pt x="157" y="84"/>
                  <a:pt x="157" y="83"/>
                </a:cubicBezTo>
                <a:cubicBezTo>
                  <a:pt x="157" y="82"/>
                  <a:pt x="156" y="80"/>
                  <a:pt x="154" y="80"/>
                </a:cubicBezTo>
                <a:cubicBezTo>
                  <a:pt x="153" y="80"/>
                  <a:pt x="152" y="82"/>
                  <a:pt x="152" y="83"/>
                </a:cubicBezTo>
                <a:cubicBezTo>
                  <a:pt x="152" y="84"/>
                  <a:pt x="153" y="85"/>
                  <a:pt x="154" y="85"/>
                </a:cubicBezTo>
                <a:close/>
                <a:moveTo>
                  <a:pt x="175" y="86"/>
                </a:moveTo>
                <a:cubicBezTo>
                  <a:pt x="176" y="86"/>
                  <a:pt x="178" y="85"/>
                  <a:pt x="178" y="83"/>
                </a:cubicBezTo>
                <a:cubicBezTo>
                  <a:pt x="178" y="81"/>
                  <a:pt x="176" y="80"/>
                  <a:pt x="175" y="80"/>
                </a:cubicBezTo>
                <a:cubicBezTo>
                  <a:pt x="173" y="80"/>
                  <a:pt x="172" y="81"/>
                  <a:pt x="172" y="83"/>
                </a:cubicBezTo>
                <a:cubicBezTo>
                  <a:pt x="172" y="85"/>
                  <a:pt x="173" y="86"/>
                  <a:pt x="175" y="86"/>
                </a:cubicBezTo>
                <a:close/>
                <a:moveTo>
                  <a:pt x="195" y="87"/>
                </a:moveTo>
                <a:cubicBezTo>
                  <a:pt x="197" y="87"/>
                  <a:pt x="199" y="85"/>
                  <a:pt x="199" y="83"/>
                </a:cubicBezTo>
                <a:cubicBezTo>
                  <a:pt x="199" y="81"/>
                  <a:pt x="197" y="79"/>
                  <a:pt x="195" y="79"/>
                </a:cubicBezTo>
                <a:cubicBezTo>
                  <a:pt x="193" y="79"/>
                  <a:pt x="192" y="81"/>
                  <a:pt x="192" y="83"/>
                </a:cubicBezTo>
                <a:cubicBezTo>
                  <a:pt x="192" y="85"/>
                  <a:pt x="193" y="87"/>
                  <a:pt x="195" y="87"/>
                </a:cubicBezTo>
                <a:close/>
                <a:moveTo>
                  <a:pt x="216" y="87"/>
                </a:moveTo>
                <a:cubicBezTo>
                  <a:pt x="218" y="87"/>
                  <a:pt x="220" y="85"/>
                  <a:pt x="220" y="83"/>
                </a:cubicBezTo>
                <a:cubicBezTo>
                  <a:pt x="220" y="81"/>
                  <a:pt x="218" y="79"/>
                  <a:pt x="216" y="79"/>
                </a:cubicBezTo>
                <a:cubicBezTo>
                  <a:pt x="214" y="79"/>
                  <a:pt x="212" y="81"/>
                  <a:pt x="212" y="83"/>
                </a:cubicBezTo>
                <a:cubicBezTo>
                  <a:pt x="212" y="85"/>
                  <a:pt x="214" y="87"/>
                  <a:pt x="216" y="87"/>
                </a:cubicBezTo>
                <a:close/>
                <a:moveTo>
                  <a:pt x="236" y="88"/>
                </a:moveTo>
                <a:cubicBezTo>
                  <a:pt x="239" y="88"/>
                  <a:pt x="241" y="85"/>
                  <a:pt x="241" y="83"/>
                </a:cubicBezTo>
                <a:cubicBezTo>
                  <a:pt x="241" y="80"/>
                  <a:pt x="239" y="78"/>
                  <a:pt x="236" y="78"/>
                </a:cubicBezTo>
                <a:cubicBezTo>
                  <a:pt x="234" y="78"/>
                  <a:pt x="232" y="80"/>
                  <a:pt x="232" y="83"/>
                </a:cubicBezTo>
                <a:cubicBezTo>
                  <a:pt x="232" y="85"/>
                  <a:pt x="234" y="88"/>
                  <a:pt x="236" y="88"/>
                </a:cubicBezTo>
                <a:close/>
                <a:moveTo>
                  <a:pt x="257" y="88"/>
                </a:moveTo>
                <a:cubicBezTo>
                  <a:pt x="260" y="88"/>
                  <a:pt x="262" y="86"/>
                  <a:pt x="262" y="83"/>
                </a:cubicBezTo>
                <a:cubicBezTo>
                  <a:pt x="262" y="80"/>
                  <a:pt x="260" y="78"/>
                  <a:pt x="257" y="78"/>
                </a:cubicBezTo>
                <a:cubicBezTo>
                  <a:pt x="254" y="78"/>
                  <a:pt x="252" y="80"/>
                  <a:pt x="252" y="83"/>
                </a:cubicBezTo>
                <a:cubicBezTo>
                  <a:pt x="252" y="86"/>
                  <a:pt x="254" y="88"/>
                  <a:pt x="257" y="88"/>
                </a:cubicBezTo>
                <a:close/>
                <a:moveTo>
                  <a:pt x="278" y="88"/>
                </a:moveTo>
                <a:cubicBezTo>
                  <a:pt x="280" y="88"/>
                  <a:pt x="283" y="86"/>
                  <a:pt x="283" y="83"/>
                </a:cubicBezTo>
                <a:cubicBezTo>
                  <a:pt x="283" y="80"/>
                  <a:pt x="280" y="78"/>
                  <a:pt x="278" y="78"/>
                </a:cubicBezTo>
                <a:cubicBezTo>
                  <a:pt x="275" y="78"/>
                  <a:pt x="273" y="80"/>
                  <a:pt x="273" y="83"/>
                </a:cubicBezTo>
                <a:cubicBezTo>
                  <a:pt x="273" y="86"/>
                  <a:pt x="275" y="88"/>
                  <a:pt x="278" y="88"/>
                </a:cubicBezTo>
                <a:close/>
                <a:moveTo>
                  <a:pt x="298" y="88"/>
                </a:moveTo>
                <a:cubicBezTo>
                  <a:pt x="301" y="88"/>
                  <a:pt x="303" y="86"/>
                  <a:pt x="303" y="83"/>
                </a:cubicBezTo>
                <a:cubicBezTo>
                  <a:pt x="303" y="80"/>
                  <a:pt x="301" y="78"/>
                  <a:pt x="298" y="78"/>
                </a:cubicBezTo>
                <a:cubicBezTo>
                  <a:pt x="295" y="78"/>
                  <a:pt x="293" y="80"/>
                  <a:pt x="293" y="83"/>
                </a:cubicBezTo>
                <a:cubicBezTo>
                  <a:pt x="293" y="86"/>
                  <a:pt x="295" y="88"/>
                  <a:pt x="298" y="88"/>
                </a:cubicBezTo>
                <a:close/>
                <a:moveTo>
                  <a:pt x="319" y="88"/>
                </a:moveTo>
                <a:cubicBezTo>
                  <a:pt x="321" y="88"/>
                  <a:pt x="324" y="86"/>
                  <a:pt x="324" y="83"/>
                </a:cubicBezTo>
                <a:cubicBezTo>
                  <a:pt x="324" y="80"/>
                  <a:pt x="321" y="78"/>
                  <a:pt x="319" y="78"/>
                </a:cubicBezTo>
                <a:cubicBezTo>
                  <a:pt x="316" y="78"/>
                  <a:pt x="314" y="80"/>
                  <a:pt x="314" y="83"/>
                </a:cubicBezTo>
                <a:cubicBezTo>
                  <a:pt x="314" y="86"/>
                  <a:pt x="316" y="88"/>
                  <a:pt x="319" y="88"/>
                </a:cubicBezTo>
                <a:close/>
                <a:moveTo>
                  <a:pt x="339" y="87"/>
                </a:moveTo>
                <a:cubicBezTo>
                  <a:pt x="342" y="87"/>
                  <a:pt x="344" y="85"/>
                  <a:pt x="344" y="83"/>
                </a:cubicBezTo>
                <a:cubicBezTo>
                  <a:pt x="344" y="80"/>
                  <a:pt x="342" y="78"/>
                  <a:pt x="339" y="78"/>
                </a:cubicBezTo>
                <a:cubicBezTo>
                  <a:pt x="337" y="78"/>
                  <a:pt x="335" y="80"/>
                  <a:pt x="335" y="83"/>
                </a:cubicBezTo>
                <a:cubicBezTo>
                  <a:pt x="335" y="85"/>
                  <a:pt x="337" y="87"/>
                  <a:pt x="339" y="87"/>
                </a:cubicBezTo>
                <a:close/>
                <a:moveTo>
                  <a:pt x="360" y="87"/>
                </a:moveTo>
                <a:cubicBezTo>
                  <a:pt x="362" y="87"/>
                  <a:pt x="364" y="85"/>
                  <a:pt x="364" y="83"/>
                </a:cubicBezTo>
                <a:cubicBezTo>
                  <a:pt x="364" y="81"/>
                  <a:pt x="362" y="79"/>
                  <a:pt x="360" y="79"/>
                </a:cubicBezTo>
                <a:cubicBezTo>
                  <a:pt x="358" y="79"/>
                  <a:pt x="356" y="81"/>
                  <a:pt x="356" y="83"/>
                </a:cubicBezTo>
                <a:cubicBezTo>
                  <a:pt x="356" y="85"/>
                  <a:pt x="358" y="87"/>
                  <a:pt x="360" y="87"/>
                </a:cubicBezTo>
                <a:close/>
                <a:moveTo>
                  <a:pt x="380" y="86"/>
                </a:moveTo>
                <a:cubicBezTo>
                  <a:pt x="382" y="86"/>
                  <a:pt x="384" y="85"/>
                  <a:pt x="384" y="83"/>
                </a:cubicBezTo>
                <a:cubicBezTo>
                  <a:pt x="384" y="81"/>
                  <a:pt x="382" y="79"/>
                  <a:pt x="380" y="79"/>
                </a:cubicBezTo>
                <a:cubicBezTo>
                  <a:pt x="379" y="79"/>
                  <a:pt x="377" y="81"/>
                  <a:pt x="377" y="83"/>
                </a:cubicBezTo>
                <a:cubicBezTo>
                  <a:pt x="377" y="85"/>
                  <a:pt x="379" y="86"/>
                  <a:pt x="380" y="86"/>
                </a:cubicBezTo>
                <a:close/>
                <a:moveTo>
                  <a:pt x="401" y="86"/>
                </a:moveTo>
                <a:cubicBezTo>
                  <a:pt x="403" y="86"/>
                  <a:pt x="404" y="84"/>
                  <a:pt x="404" y="83"/>
                </a:cubicBezTo>
                <a:cubicBezTo>
                  <a:pt x="404" y="81"/>
                  <a:pt x="403" y="80"/>
                  <a:pt x="401" y="80"/>
                </a:cubicBezTo>
                <a:cubicBezTo>
                  <a:pt x="399" y="80"/>
                  <a:pt x="398" y="81"/>
                  <a:pt x="398" y="83"/>
                </a:cubicBezTo>
                <a:cubicBezTo>
                  <a:pt x="398" y="84"/>
                  <a:pt x="399" y="86"/>
                  <a:pt x="401" y="86"/>
                </a:cubicBezTo>
                <a:close/>
                <a:moveTo>
                  <a:pt x="422" y="85"/>
                </a:moveTo>
                <a:cubicBezTo>
                  <a:pt x="423" y="85"/>
                  <a:pt x="424" y="84"/>
                  <a:pt x="424" y="83"/>
                </a:cubicBezTo>
                <a:cubicBezTo>
                  <a:pt x="424" y="82"/>
                  <a:pt x="423" y="81"/>
                  <a:pt x="422" y="81"/>
                </a:cubicBezTo>
                <a:cubicBezTo>
                  <a:pt x="420" y="81"/>
                  <a:pt x="419" y="82"/>
                  <a:pt x="419" y="83"/>
                </a:cubicBezTo>
                <a:cubicBezTo>
                  <a:pt x="419" y="84"/>
                  <a:pt x="420" y="85"/>
                  <a:pt x="422" y="85"/>
                </a:cubicBezTo>
                <a:close/>
                <a:moveTo>
                  <a:pt x="442" y="84"/>
                </a:moveTo>
                <a:cubicBezTo>
                  <a:pt x="443" y="84"/>
                  <a:pt x="444" y="84"/>
                  <a:pt x="444" y="83"/>
                </a:cubicBezTo>
                <a:cubicBezTo>
                  <a:pt x="444" y="82"/>
                  <a:pt x="443" y="81"/>
                  <a:pt x="442" y="81"/>
                </a:cubicBezTo>
                <a:cubicBezTo>
                  <a:pt x="441" y="81"/>
                  <a:pt x="441" y="82"/>
                  <a:pt x="441" y="83"/>
                </a:cubicBezTo>
                <a:cubicBezTo>
                  <a:pt x="441" y="84"/>
                  <a:pt x="441" y="84"/>
                  <a:pt x="442" y="84"/>
                </a:cubicBezTo>
                <a:close/>
                <a:moveTo>
                  <a:pt x="463" y="84"/>
                </a:moveTo>
                <a:cubicBezTo>
                  <a:pt x="463" y="84"/>
                  <a:pt x="464" y="83"/>
                  <a:pt x="464" y="83"/>
                </a:cubicBezTo>
                <a:cubicBezTo>
                  <a:pt x="464" y="82"/>
                  <a:pt x="463" y="82"/>
                  <a:pt x="463" y="82"/>
                </a:cubicBezTo>
                <a:cubicBezTo>
                  <a:pt x="462" y="82"/>
                  <a:pt x="462" y="82"/>
                  <a:pt x="462" y="83"/>
                </a:cubicBezTo>
                <a:cubicBezTo>
                  <a:pt x="462" y="83"/>
                  <a:pt x="462" y="84"/>
                  <a:pt x="463" y="84"/>
                </a:cubicBezTo>
                <a:close/>
                <a:moveTo>
                  <a:pt x="483" y="83"/>
                </a:moveTo>
                <a:cubicBezTo>
                  <a:pt x="484" y="83"/>
                  <a:pt x="484" y="83"/>
                  <a:pt x="484" y="83"/>
                </a:cubicBezTo>
                <a:cubicBezTo>
                  <a:pt x="484" y="83"/>
                  <a:pt x="484" y="82"/>
                  <a:pt x="483" y="82"/>
                </a:cubicBezTo>
                <a:cubicBezTo>
                  <a:pt x="483" y="82"/>
                  <a:pt x="483" y="83"/>
                  <a:pt x="483" y="83"/>
                </a:cubicBezTo>
                <a:cubicBezTo>
                  <a:pt x="483" y="83"/>
                  <a:pt x="483" y="83"/>
                  <a:pt x="483" y="83"/>
                </a:cubicBezTo>
                <a:close/>
                <a:moveTo>
                  <a:pt x="504" y="83"/>
                </a:moveTo>
                <a:cubicBezTo>
                  <a:pt x="504" y="83"/>
                  <a:pt x="504" y="83"/>
                  <a:pt x="504" y="83"/>
                </a:cubicBezTo>
                <a:cubicBezTo>
                  <a:pt x="504" y="83"/>
                  <a:pt x="504" y="83"/>
                  <a:pt x="504" y="83"/>
                </a:cubicBezTo>
                <a:cubicBezTo>
                  <a:pt x="504" y="83"/>
                  <a:pt x="504" y="83"/>
                  <a:pt x="504" y="83"/>
                </a:cubicBezTo>
                <a:cubicBezTo>
                  <a:pt x="504" y="83"/>
                  <a:pt x="504" y="83"/>
                  <a:pt x="504" y="83"/>
                </a:cubicBezTo>
                <a:close/>
                <a:moveTo>
                  <a:pt x="21" y="103"/>
                </a:moveTo>
                <a:cubicBezTo>
                  <a:pt x="21" y="103"/>
                  <a:pt x="20" y="103"/>
                  <a:pt x="20" y="103"/>
                </a:cubicBezTo>
                <a:cubicBezTo>
                  <a:pt x="20" y="103"/>
                  <a:pt x="20" y="103"/>
                  <a:pt x="20" y="103"/>
                </a:cubicBezTo>
                <a:cubicBezTo>
                  <a:pt x="20" y="103"/>
                  <a:pt x="20" y="104"/>
                  <a:pt x="20" y="104"/>
                </a:cubicBezTo>
                <a:cubicBezTo>
                  <a:pt x="20" y="104"/>
                  <a:pt x="21" y="103"/>
                  <a:pt x="21" y="103"/>
                </a:cubicBezTo>
                <a:close/>
                <a:moveTo>
                  <a:pt x="41" y="104"/>
                </a:moveTo>
                <a:cubicBezTo>
                  <a:pt x="41" y="104"/>
                  <a:pt x="41" y="104"/>
                  <a:pt x="41" y="103"/>
                </a:cubicBezTo>
                <a:cubicBezTo>
                  <a:pt x="41" y="103"/>
                  <a:pt x="41" y="103"/>
                  <a:pt x="41" y="103"/>
                </a:cubicBezTo>
                <a:cubicBezTo>
                  <a:pt x="41" y="103"/>
                  <a:pt x="41" y="103"/>
                  <a:pt x="41" y="103"/>
                </a:cubicBezTo>
                <a:cubicBezTo>
                  <a:pt x="41" y="104"/>
                  <a:pt x="41" y="104"/>
                  <a:pt x="41" y="104"/>
                </a:cubicBezTo>
                <a:close/>
                <a:moveTo>
                  <a:pt x="62" y="104"/>
                </a:moveTo>
                <a:cubicBezTo>
                  <a:pt x="62" y="104"/>
                  <a:pt x="62" y="104"/>
                  <a:pt x="62" y="103"/>
                </a:cubicBezTo>
                <a:cubicBezTo>
                  <a:pt x="62" y="103"/>
                  <a:pt x="62" y="103"/>
                  <a:pt x="62" y="103"/>
                </a:cubicBezTo>
                <a:cubicBezTo>
                  <a:pt x="61" y="103"/>
                  <a:pt x="61" y="103"/>
                  <a:pt x="61" y="103"/>
                </a:cubicBezTo>
                <a:cubicBezTo>
                  <a:pt x="61" y="104"/>
                  <a:pt x="61" y="104"/>
                  <a:pt x="62" y="104"/>
                </a:cubicBezTo>
                <a:close/>
                <a:moveTo>
                  <a:pt x="82" y="105"/>
                </a:moveTo>
                <a:cubicBezTo>
                  <a:pt x="83" y="105"/>
                  <a:pt x="83" y="104"/>
                  <a:pt x="83" y="103"/>
                </a:cubicBezTo>
                <a:cubicBezTo>
                  <a:pt x="83" y="103"/>
                  <a:pt x="83" y="102"/>
                  <a:pt x="82" y="102"/>
                </a:cubicBezTo>
                <a:cubicBezTo>
                  <a:pt x="81" y="102"/>
                  <a:pt x="81" y="103"/>
                  <a:pt x="81" y="103"/>
                </a:cubicBezTo>
                <a:cubicBezTo>
                  <a:pt x="81" y="104"/>
                  <a:pt x="81" y="105"/>
                  <a:pt x="82" y="105"/>
                </a:cubicBezTo>
                <a:close/>
                <a:moveTo>
                  <a:pt x="103" y="105"/>
                </a:moveTo>
                <a:cubicBezTo>
                  <a:pt x="104" y="105"/>
                  <a:pt x="105" y="105"/>
                  <a:pt x="105" y="103"/>
                </a:cubicBezTo>
                <a:cubicBezTo>
                  <a:pt x="105" y="102"/>
                  <a:pt x="104" y="101"/>
                  <a:pt x="103" y="101"/>
                </a:cubicBezTo>
                <a:cubicBezTo>
                  <a:pt x="102" y="101"/>
                  <a:pt x="101" y="102"/>
                  <a:pt x="101" y="103"/>
                </a:cubicBezTo>
                <a:cubicBezTo>
                  <a:pt x="101" y="105"/>
                  <a:pt x="102" y="105"/>
                  <a:pt x="103" y="105"/>
                </a:cubicBezTo>
                <a:close/>
                <a:moveTo>
                  <a:pt x="123" y="106"/>
                </a:moveTo>
                <a:cubicBezTo>
                  <a:pt x="125" y="106"/>
                  <a:pt x="126" y="105"/>
                  <a:pt x="126" y="103"/>
                </a:cubicBezTo>
                <a:cubicBezTo>
                  <a:pt x="126" y="102"/>
                  <a:pt x="125" y="101"/>
                  <a:pt x="123" y="101"/>
                </a:cubicBezTo>
                <a:cubicBezTo>
                  <a:pt x="122" y="101"/>
                  <a:pt x="121" y="102"/>
                  <a:pt x="121" y="103"/>
                </a:cubicBezTo>
                <a:cubicBezTo>
                  <a:pt x="121" y="105"/>
                  <a:pt x="122" y="106"/>
                  <a:pt x="123" y="106"/>
                </a:cubicBezTo>
                <a:close/>
                <a:moveTo>
                  <a:pt x="144" y="107"/>
                </a:moveTo>
                <a:cubicBezTo>
                  <a:pt x="146" y="107"/>
                  <a:pt x="147" y="105"/>
                  <a:pt x="147" y="103"/>
                </a:cubicBezTo>
                <a:cubicBezTo>
                  <a:pt x="147" y="102"/>
                  <a:pt x="146" y="100"/>
                  <a:pt x="144" y="100"/>
                </a:cubicBezTo>
                <a:cubicBezTo>
                  <a:pt x="142" y="100"/>
                  <a:pt x="140" y="102"/>
                  <a:pt x="140" y="103"/>
                </a:cubicBezTo>
                <a:cubicBezTo>
                  <a:pt x="140" y="105"/>
                  <a:pt x="142" y="107"/>
                  <a:pt x="144" y="107"/>
                </a:cubicBezTo>
                <a:close/>
                <a:moveTo>
                  <a:pt x="164" y="108"/>
                </a:moveTo>
                <a:cubicBezTo>
                  <a:pt x="167" y="108"/>
                  <a:pt x="169" y="106"/>
                  <a:pt x="169" y="103"/>
                </a:cubicBezTo>
                <a:cubicBezTo>
                  <a:pt x="169" y="101"/>
                  <a:pt x="167" y="99"/>
                  <a:pt x="164" y="99"/>
                </a:cubicBezTo>
                <a:cubicBezTo>
                  <a:pt x="162" y="99"/>
                  <a:pt x="160" y="101"/>
                  <a:pt x="160" y="103"/>
                </a:cubicBezTo>
                <a:cubicBezTo>
                  <a:pt x="160" y="106"/>
                  <a:pt x="162" y="108"/>
                  <a:pt x="164" y="108"/>
                </a:cubicBezTo>
                <a:close/>
                <a:moveTo>
                  <a:pt x="185" y="108"/>
                </a:moveTo>
                <a:cubicBezTo>
                  <a:pt x="188" y="108"/>
                  <a:pt x="190" y="106"/>
                  <a:pt x="190" y="103"/>
                </a:cubicBezTo>
                <a:cubicBezTo>
                  <a:pt x="190" y="101"/>
                  <a:pt x="188" y="98"/>
                  <a:pt x="185" y="98"/>
                </a:cubicBezTo>
                <a:cubicBezTo>
                  <a:pt x="182" y="98"/>
                  <a:pt x="180" y="101"/>
                  <a:pt x="180" y="103"/>
                </a:cubicBezTo>
                <a:cubicBezTo>
                  <a:pt x="180" y="106"/>
                  <a:pt x="182" y="108"/>
                  <a:pt x="185" y="108"/>
                </a:cubicBezTo>
                <a:close/>
                <a:moveTo>
                  <a:pt x="206" y="109"/>
                </a:moveTo>
                <a:cubicBezTo>
                  <a:pt x="209" y="109"/>
                  <a:pt x="211" y="107"/>
                  <a:pt x="211" y="103"/>
                </a:cubicBezTo>
                <a:cubicBezTo>
                  <a:pt x="211" y="100"/>
                  <a:pt x="209" y="98"/>
                  <a:pt x="206" y="98"/>
                </a:cubicBezTo>
                <a:cubicBezTo>
                  <a:pt x="202" y="98"/>
                  <a:pt x="200" y="100"/>
                  <a:pt x="200" y="103"/>
                </a:cubicBezTo>
                <a:cubicBezTo>
                  <a:pt x="200" y="107"/>
                  <a:pt x="202" y="109"/>
                  <a:pt x="206" y="109"/>
                </a:cubicBezTo>
                <a:close/>
                <a:moveTo>
                  <a:pt x="226" y="110"/>
                </a:moveTo>
                <a:cubicBezTo>
                  <a:pt x="230" y="110"/>
                  <a:pt x="232" y="107"/>
                  <a:pt x="232" y="103"/>
                </a:cubicBezTo>
                <a:cubicBezTo>
                  <a:pt x="232" y="100"/>
                  <a:pt x="230" y="97"/>
                  <a:pt x="226" y="97"/>
                </a:cubicBezTo>
                <a:cubicBezTo>
                  <a:pt x="223" y="97"/>
                  <a:pt x="220" y="100"/>
                  <a:pt x="220" y="103"/>
                </a:cubicBezTo>
                <a:cubicBezTo>
                  <a:pt x="220" y="107"/>
                  <a:pt x="223" y="110"/>
                  <a:pt x="226" y="110"/>
                </a:cubicBezTo>
                <a:close/>
                <a:moveTo>
                  <a:pt x="247" y="110"/>
                </a:moveTo>
                <a:cubicBezTo>
                  <a:pt x="250" y="110"/>
                  <a:pt x="253" y="107"/>
                  <a:pt x="253" y="103"/>
                </a:cubicBezTo>
                <a:cubicBezTo>
                  <a:pt x="253" y="100"/>
                  <a:pt x="250" y="97"/>
                  <a:pt x="247" y="97"/>
                </a:cubicBezTo>
                <a:cubicBezTo>
                  <a:pt x="243" y="97"/>
                  <a:pt x="240" y="100"/>
                  <a:pt x="240" y="103"/>
                </a:cubicBezTo>
                <a:cubicBezTo>
                  <a:pt x="240" y="107"/>
                  <a:pt x="243" y="110"/>
                  <a:pt x="247" y="110"/>
                </a:cubicBezTo>
                <a:close/>
                <a:moveTo>
                  <a:pt x="267" y="110"/>
                </a:moveTo>
                <a:cubicBezTo>
                  <a:pt x="271" y="110"/>
                  <a:pt x="274" y="107"/>
                  <a:pt x="274" y="103"/>
                </a:cubicBezTo>
                <a:cubicBezTo>
                  <a:pt x="274" y="100"/>
                  <a:pt x="271" y="97"/>
                  <a:pt x="267" y="97"/>
                </a:cubicBezTo>
                <a:cubicBezTo>
                  <a:pt x="264" y="97"/>
                  <a:pt x="260" y="100"/>
                  <a:pt x="260" y="103"/>
                </a:cubicBezTo>
                <a:cubicBezTo>
                  <a:pt x="260" y="107"/>
                  <a:pt x="264" y="110"/>
                  <a:pt x="267" y="110"/>
                </a:cubicBezTo>
                <a:close/>
                <a:moveTo>
                  <a:pt x="288" y="110"/>
                </a:moveTo>
                <a:cubicBezTo>
                  <a:pt x="292" y="110"/>
                  <a:pt x="295" y="107"/>
                  <a:pt x="295" y="103"/>
                </a:cubicBezTo>
                <a:cubicBezTo>
                  <a:pt x="295" y="100"/>
                  <a:pt x="292" y="97"/>
                  <a:pt x="288" y="97"/>
                </a:cubicBezTo>
                <a:cubicBezTo>
                  <a:pt x="284" y="97"/>
                  <a:pt x="281" y="100"/>
                  <a:pt x="281" y="103"/>
                </a:cubicBezTo>
                <a:cubicBezTo>
                  <a:pt x="281" y="107"/>
                  <a:pt x="284" y="110"/>
                  <a:pt x="288" y="110"/>
                </a:cubicBezTo>
                <a:close/>
                <a:moveTo>
                  <a:pt x="308" y="110"/>
                </a:moveTo>
                <a:cubicBezTo>
                  <a:pt x="312" y="110"/>
                  <a:pt x="315" y="107"/>
                  <a:pt x="315" y="103"/>
                </a:cubicBezTo>
                <a:cubicBezTo>
                  <a:pt x="315" y="100"/>
                  <a:pt x="312" y="97"/>
                  <a:pt x="308" y="97"/>
                </a:cubicBezTo>
                <a:cubicBezTo>
                  <a:pt x="305" y="97"/>
                  <a:pt x="302" y="100"/>
                  <a:pt x="302" y="103"/>
                </a:cubicBezTo>
                <a:cubicBezTo>
                  <a:pt x="302" y="107"/>
                  <a:pt x="305" y="110"/>
                  <a:pt x="308" y="110"/>
                </a:cubicBezTo>
                <a:close/>
                <a:moveTo>
                  <a:pt x="329" y="110"/>
                </a:moveTo>
                <a:cubicBezTo>
                  <a:pt x="332" y="110"/>
                  <a:pt x="335" y="107"/>
                  <a:pt x="335" y="103"/>
                </a:cubicBezTo>
                <a:cubicBezTo>
                  <a:pt x="335" y="100"/>
                  <a:pt x="332" y="97"/>
                  <a:pt x="329" y="97"/>
                </a:cubicBezTo>
                <a:cubicBezTo>
                  <a:pt x="326" y="97"/>
                  <a:pt x="323" y="100"/>
                  <a:pt x="323" y="103"/>
                </a:cubicBezTo>
                <a:cubicBezTo>
                  <a:pt x="323" y="107"/>
                  <a:pt x="326" y="110"/>
                  <a:pt x="329" y="110"/>
                </a:cubicBezTo>
                <a:close/>
                <a:moveTo>
                  <a:pt x="350" y="109"/>
                </a:moveTo>
                <a:cubicBezTo>
                  <a:pt x="353" y="109"/>
                  <a:pt x="355" y="106"/>
                  <a:pt x="355" y="103"/>
                </a:cubicBezTo>
                <a:cubicBezTo>
                  <a:pt x="355" y="100"/>
                  <a:pt x="353" y="98"/>
                  <a:pt x="350" y="98"/>
                </a:cubicBezTo>
                <a:cubicBezTo>
                  <a:pt x="347" y="98"/>
                  <a:pt x="344" y="100"/>
                  <a:pt x="344" y="103"/>
                </a:cubicBezTo>
                <a:cubicBezTo>
                  <a:pt x="344" y="106"/>
                  <a:pt x="347" y="109"/>
                  <a:pt x="350" y="109"/>
                </a:cubicBezTo>
                <a:close/>
                <a:moveTo>
                  <a:pt x="370" y="108"/>
                </a:moveTo>
                <a:cubicBezTo>
                  <a:pt x="373" y="108"/>
                  <a:pt x="375" y="106"/>
                  <a:pt x="375" y="103"/>
                </a:cubicBezTo>
                <a:cubicBezTo>
                  <a:pt x="375" y="101"/>
                  <a:pt x="373" y="99"/>
                  <a:pt x="370" y="99"/>
                </a:cubicBezTo>
                <a:cubicBezTo>
                  <a:pt x="368" y="99"/>
                  <a:pt x="365" y="101"/>
                  <a:pt x="365" y="103"/>
                </a:cubicBezTo>
                <a:cubicBezTo>
                  <a:pt x="365" y="106"/>
                  <a:pt x="368" y="108"/>
                  <a:pt x="370" y="108"/>
                </a:cubicBezTo>
                <a:close/>
                <a:moveTo>
                  <a:pt x="391" y="107"/>
                </a:moveTo>
                <a:cubicBezTo>
                  <a:pt x="393" y="107"/>
                  <a:pt x="395" y="106"/>
                  <a:pt x="395" y="103"/>
                </a:cubicBezTo>
                <a:cubicBezTo>
                  <a:pt x="395" y="101"/>
                  <a:pt x="393" y="100"/>
                  <a:pt x="391" y="100"/>
                </a:cubicBezTo>
                <a:cubicBezTo>
                  <a:pt x="389" y="100"/>
                  <a:pt x="387" y="101"/>
                  <a:pt x="387" y="103"/>
                </a:cubicBezTo>
                <a:cubicBezTo>
                  <a:pt x="387" y="106"/>
                  <a:pt x="389" y="107"/>
                  <a:pt x="391" y="107"/>
                </a:cubicBezTo>
                <a:close/>
                <a:moveTo>
                  <a:pt x="411" y="107"/>
                </a:moveTo>
                <a:cubicBezTo>
                  <a:pt x="413" y="107"/>
                  <a:pt x="414" y="105"/>
                  <a:pt x="414" y="103"/>
                </a:cubicBezTo>
                <a:cubicBezTo>
                  <a:pt x="414" y="102"/>
                  <a:pt x="413" y="100"/>
                  <a:pt x="411" y="100"/>
                </a:cubicBezTo>
                <a:cubicBezTo>
                  <a:pt x="410" y="100"/>
                  <a:pt x="408" y="102"/>
                  <a:pt x="408" y="103"/>
                </a:cubicBezTo>
                <a:cubicBezTo>
                  <a:pt x="408" y="105"/>
                  <a:pt x="410" y="107"/>
                  <a:pt x="411" y="107"/>
                </a:cubicBezTo>
                <a:close/>
                <a:moveTo>
                  <a:pt x="432" y="106"/>
                </a:moveTo>
                <a:cubicBezTo>
                  <a:pt x="433" y="106"/>
                  <a:pt x="434" y="105"/>
                  <a:pt x="434" y="103"/>
                </a:cubicBezTo>
                <a:cubicBezTo>
                  <a:pt x="434" y="102"/>
                  <a:pt x="433" y="101"/>
                  <a:pt x="432" y="101"/>
                </a:cubicBezTo>
                <a:cubicBezTo>
                  <a:pt x="431" y="101"/>
                  <a:pt x="429" y="102"/>
                  <a:pt x="429" y="103"/>
                </a:cubicBezTo>
                <a:cubicBezTo>
                  <a:pt x="429" y="105"/>
                  <a:pt x="431" y="106"/>
                  <a:pt x="432" y="106"/>
                </a:cubicBezTo>
                <a:close/>
                <a:moveTo>
                  <a:pt x="452" y="105"/>
                </a:moveTo>
                <a:cubicBezTo>
                  <a:pt x="453" y="105"/>
                  <a:pt x="454" y="104"/>
                  <a:pt x="454" y="103"/>
                </a:cubicBezTo>
                <a:cubicBezTo>
                  <a:pt x="454" y="103"/>
                  <a:pt x="453" y="102"/>
                  <a:pt x="452" y="102"/>
                </a:cubicBezTo>
                <a:cubicBezTo>
                  <a:pt x="452" y="102"/>
                  <a:pt x="451" y="103"/>
                  <a:pt x="451" y="103"/>
                </a:cubicBezTo>
                <a:cubicBezTo>
                  <a:pt x="451" y="104"/>
                  <a:pt x="452" y="105"/>
                  <a:pt x="452" y="105"/>
                </a:cubicBezTo>
                <a:close/>
                <a:moveTo>
                  <a:pt x="473" y="105"/>
                </a:moveTo>
                <a:cubicBezTo>
                  <a:pt x="474" y="105"/>
                  <a:pt x="474" y="104"/>
                  <a:pt x="474" y="103"/>
                </a:cubicBezTo>
                <a:cubicBezTo>
                  <a:pt x="474" y="103"/>
                  <a:pt x="474" y="102"/>
                  <a:pt x="473" y="102"/>
                </a:cubicBezTo>
                <a:cubicBezTo>
                  <a:pt x="472" y="102"/>
                  <a:pt x="472" y="103"/>
                  <a:pt x="472" y="103"/>
                </a:cubicBezTo>
                <a:cubicBezTo>
                  <a:pt x="472" y="104"/>
                  <a:pt x="472" y="105"/>
                  <a:pt x="473" y="105"/>
                </a:cubicBezTo>
                <a:close/>
                <a:moveTo>
                  <a:pt x="494" y="104"/>
                </a:moveTo>
                <a:cubicBezTo>
                  <a:pt x="494" y="104"/>
                  <a:pt x="494" y="104"/>
                  <a:pt x="494" y="103"/>
                </a:cubicBezTo>
                <a:cubicBezTo>
                  <a:pt x="494" y="103"/>
                  <a:pt x="494" y="103"/>
                  <a:pt x="494" y="103"/>
                </a:cubicBezTo>
                <a:cubicBezTo>
                  <a:pt x="493" y="103"/>
                  <a:pt x="493" y="103"/>
                  <a:pt x="493" y="103"/>
                </a:cubicBezTo>
                <a:cubicBezTo>
                  <a:pt x="493" y="104"/>
                  <a:pt x="493" y="104"/>
                  <a:pt x="494" y="104"/>
                </a:cubicBezTo>
                <a:close/>
                <a:moveTo>
                  <a:pt x="514" y="103"/>
                </a:moveTo>
                <a:cubicBezTo>
                  <a:pt x="514" y="103"/>
                  <a:pt x="514" y="103"/>
                  <a:pt x="514" y="103"/>
                </a:cubicBezTo>
                <a:cubicBezTo>
                  <a:pt x="514" y="103"/>
                  <a:pt x="514" y="103"/>
                  <a:pt x="514" y="103"/>
                </a:cubicBezTo>
                <a:cubicBezTo>
                  <a:pt x="514" y="104"/>
                  <a:pt x="514" y="104"/>
                  <a:pt x="514" y="104"/>
                </a:cubicBezTo>
                <a:cubicBezTo>
                  <a:pt x="514" y="104"/>
                  <a:pt x="514" y="104"/>
                  <a:pt x="514" y="103"/>
                </a:cubicBezTo>
                <a:close/>
                <a:moveTo>
                  <a:pt x="31" y="124"/>
                </a:moveTo>
                <a:cubicBezTo>
                  <a:pt x="31" y="124"/>
                  <a:pt x="31" y="124"/>
                  <a:pt x="31" y="124"/>
                </a:cubicBezTo>
                <a:cubicBezTo>
                  <a:pt x="31" y="124"/>
                  <a:pt x="31" y="124"/>
                  <a:pt x="31" y="124"/>
                </a:cubicBezTo>
                <a:cubicBezTo>
                  <a:pt x="31" y="124"/>
                  <a:pt x="31" y="124"/>
                  <a:pt x="31" y="124"/>
                </a:cubicBezTo>
                <a:cubicBezTo>
                  <a:pt x="31" y="124"/>
                  <a:pt x="31" y="124"/>
                  <a:pt x="31" y="124"/>
                </a:cubicBezTo>
                <a:close/>
                <a:moveTo>
                  <a:pt x="51" y="125"/>
                </a:moveTo>
                <a:cubicBezTo>
                  <a:pt x="52" y="125"/>
                  <a:pt x="52" y="124"/>
                  <a:pt x="52" y="124"/>
                </a:cubicBezTo>
                <a:cubicBezTo>
                  <a:pt x="52" y="124"/>
                  <a:pt x="52" y="123"/>
                  <a:pt x="51" y="123"/>
                </a:cubicBezTo>
                <a:cubicBezTo>
                  <a:pt x="51" y="123"/>
                  <a:pt x="51" y="124"/>
                  <a:pt x="51" y="124"/>
                </a:cubicBezTo>
                <a:cubicBezTo>
                  <a:pt x="51" y="124"/>
                  <a:pt x="51" y="125"/>
                  <a:pt x="51" y="125"/>
                </a:cubicBezTo>
                <a:close/>
                <a:moveTo>
                  <a:pt x="72" y="125"/>
                </a:moveTo>
                <a:cubicBezTo>
                  <a:pt x="73" y="125"/>
                  <a:pt x="73" y="125"/>
                  <a:pt x="73" y="124"/>
                </a:cubicBezTo>
                <a:cubicBezTo>
                  <a:pt x="73" y="123"/>
                  <a:pt x="73" y="123"/>
                  <a:pt x="72" y="123"/>
                </a:cubicBezTo>
                <a:cubicBezTo>
                  <a:pt x="71" y="123"/>
                  <a:pt x="71" y="123"/>
                  <a:pt x="71" y="124"/>
                </a:cubicBezTo>
                <a:cubicBezTo>
                  <a:pt x="71" y="125"/>
                  <a:pt x="71" y="125"/>
                  <a:pt x="72" y="125"/>
                </a:cubicBezTo>
                <a:close/>
                <a:moveTo>
                  <a:pt x="92" y="126"/>
                </a:moveTo>
                <a:cubicBezTo>
                  <a:pt x="93" y="126"/>
                  <a:pt x="94" y="125"/>
                  <a:pt x="94" y="124"/>
                </a:cubicBezTo>
                <a:cubicBezTo>
                  <a:pt x="94" y="123"/>
                  <a:pt x="93" y="122"/>
                  <a:pt x="92" y="122"/>
                </a:cubicBezTo>
                <a:cubicBezTo>
                  <a:pt x="91" y="122"/>
                  <a:pt x="91" y="123"/>
                  <a:pt x="91" y="124"/>
                </a:cubicBezTo>
                <a:cubicBezTo>
                  <a:pt x="91" y="125"/>
                  <a:pt x="91" y="126"/>
                  <a:pt x="92" y="126"/>
                </a:cubicBezTo>
                <a:close/>
                <a:moveTo>
                  <a:pt x="113" y="127"/>
                </a:moveTo>
                <a:cubicBezTo>
                  <a:pt x="115" y="127"/>
                  <a:pt x="116" y="126"/>
                  <a:pt x="116" y="124"/>
                </a:cubicBezTo>
                <a:cubicBezTo>
                  <a:pt x="116" y="123"/>
                  <a:pt x="115" y="121"/>
                  <a:pt x="113" y="121"/>
                </a:cubicBezTo>
                <a:cubicBezTo>
                  <a:pt x="112" y="121"/>
                  <a:pt x="110" y="123"/>
                  <a:pt x="110" y="124"/>
                </a:cubicBezTo>
                <a:cubicBezTo>
                  <a:pt x="110" y="126"/>
                  <a:pt x="112" y="127"/>
                  <a:pt x="113" y="127"/>
                </a:cubicBezTo>
                <a:close/>
                <a:moveTo>
                  <a:pt x="134" y="128"/>
                </a:moveTo>
                <a:cubicBezTo>
                  <a:pt x="136" y="128"/>
                  <a:pt x="137" y="126"/>
                  <a:pt x="137" y="124"/>
                </a:cubicBezTo>
                <a:cubicBezTo>
                  <a:pt x="137" y="122"/>
                  <a:pt x="136" y="120"/>
                  <a:pt x="134" y="120"/>
                </a:cubicBezTo>
                <a:cubicBezTo>
                  <a:pt x="132" y="120"/>
                  <a:pt x="130" y="122"/>
                  <a:pt x="130" y="124"/>
                </a:cubicBezTo>
                <a:cubicBezTo>
                  <a:pt x="130" y="126"/>
                  <a:pt x="132" y="128"/>
                  <a:pt x="134" y="128"/>
                </a:cubicBezTo>
                <a:close/>
                <a:moveTo>
                  <a:pt x="154" y="129"/>
                </a:moveTo>
                <a:cubicBezTo>
                  <a:pt x="157" y="129"/>
                  <a:pt x="159" y="127"/>
                  <a:pt x="159" y="124"/>
                </a:cubicBezTo>
                <a:cubicBezTo>
                  <a:pt x="159" y="122"/>
                  <a:pt x="157" y="119"/>
                  <a:pt x="154" y="119"/>
                </a:cubicBezTo>
                <a:cubicBezTo>
                  <a:pt x="152" y="119"/>
                  <a:pt x="150" y="122"/>
                  <a:pt x="150" y="124"/>
                </a:cubicBezTo>
                <a:cubicBezTo>
                  <a:pt x="150" y="127"/>
                  <a:pt x="152" y="129"/>
                  <a:pt x="154" y="129"/>
                </a:cubicBezTo>
                <a:close/>
                <a:moveTo>
                  <a:pt x="175" y="130"/>
                </a:moveTo>
                <a:cubicBezTo>
                  <a:pt x="178" y="130"/>
                  <a:pt x="180" y="127"/>
                  <a:pt x="180" y="124"/>
                </a:cubicBezTo>
                <a:cubicBezTo>
                  <a:pt x="180" y="121"/>
                  <a:pt x="178" y="118"/>
                  <a:pt x="175" y="118"/>
                </a:cubicBezTo>
                <a:cubicBezTo>
                  <a:pt x="172" y="118"/>
                  <a:pt x="169" y="121"/>
                  <a:pt x="169" y="124"/>
                </a:cubicBezTo>
                <a:cubicBezTo>
                  <a:pt x="169" y="127"/>
                  <a:pt x="172" y="130"/>
                  <a:pt x="175" y="130"/>
                </a:cubicBezTo>
                <a:close/>
                <a:moveTo>
                  <a:pt x="195" y="131"/>
                </a:moveTo>
                <a:cubicBezTo>
                  <a:pt x="199" y="131"/>
                  <a:pt x="202" y="128"/>
                  <a:pt x="202" y="124"/>
                </a:cubicBezTo>
                <a:cubicBezTo>
                  <a:pt x="202" y="120"/>
                  <a:pt x="199" y="118"/>
                  <a:pt x="195" y="118"/>
                </a:cubicBezTo>
                <a:cubicBezTo>
                  <a:pt x="192" y="118"/>
                  <a:pt x="189" y="120"/>
                  <a:pt x="189" y="124"/>
                </a:cubicBezTo>
                <a:cubicBezTo>
                  <a:pt x="189" y="128"/>
                  <a:pt x="192" y="131"/>
                  <a:pt x="195" y="131"/>
                </a:cubicBezTo>
                <a:close/>
                <a:moveTo>
                  <a:pt x="216" y="117"/>
                </a:moveTo>
                <a:cubicBezTo>
                  <a:pt x="212" y="117"/>
                  <a:pt x="208" y="120"/>
                  <a:pt x="208" y="124"/>
                </a:cubicBezTo>
                <a:cubicBezTo>
                  <a:pt x="208" y="128"/>
                  <a:pt x="212" y="131"/>
                  <a:pt x="216" y="131"/>
                </a:cubicBezTo>
                <a:cubicBezTo>
                  <a:pt x="220" y="131"/>
                  <a:pt x="223" y="128"/>
                  <a:pt x="223" y="124"/>
                </a:cubicBezTo>
                <a:cubicBezTo>
                  <a:pt x="223" y="120"/>
                  <a:pt x="220" y="117"/>
                  <a:pt x="216" y="117"/>
                </a:cubicBezTo>
                <a:close/>
                <a:moveTo>
                  <a:pt x="245" y="124"/>
                </a:moveTo>
                <a:cubicBezTo>
                  <a:pt x="245" y="120"/>
                  <a:pt x="241" y="116"/>
                  <a:pt x="236" y="116"/>
                </a:cubicBezTo>
                <a:cubicBezTo>
                  <a:pt x="232" y="116"/>
                  <a:pt x="228" y="120"/>
                  <a:pt x="228" y="124"/>
                </a:cubicBezTo>
                <a:cubicBezTo>
                  <a:pt x="228" y="129"/>
                  <a:pt x="232" y="132"/>
                  <a:pt x="236" y="132"/>
                </a:cubicBezTo>
                <a:cubicBezTo>
                  <a:pt x="241" y="132"/>
                  <a:pt x="245" y="129"/>
                  <a:pt x="245" y="124"/>
                </a:cubicBezTo>
                <a:close/>
                <a:moveTo>
                  <a:pt x="266" y="124"/>
                </a:moveTo>
                <a:cubicBezTo>
                  <a:pt x="266" y="119"/>
                  <a:pt x="262" y="115"/>
                  <a:pt x="257" y="115"/>
                </a:cubicBezTo>
                <a:cubicBezTo>
                  <a:pt x="252" y="115"/>
                  <a:pt x="248" y="119"/>
                  <a:pt x="248" y="124"/>
                </a:cubicBezTo>
                <a:cubicBezTo>
                  <a:pt x="248" y="129"/>
                  <a:pt x="252" y="133"/>
                  <a:pt x="257" y="133"/>
                </a:cubicBezTo>
                <a:cubicBezTo>
                  <a:pt x="262" y="133"/>
                  <a:pt x="266" y="129"/>
                  <a:pt x="266" y="124"/>
                </a:cubicBezTo>
                <a:close/>
                <a:moveTo>
                  <a:pt x="286" y="124"/>
                </a:moveTo>
                <a:cubicBezTo>
                  <a:pt x="286" y="119"/>
                  <a:pt x="283" y="115"/>
                  <a:pt x="278" y="115"/>
                </a:cubicBezTo>
                <a:cubicBezTo>
                  <a:pt x="273" y="115"/>
                  <a:pt x="269" y="119"/>
                  <a:pt x="269" y="124"/>
                </a:cubicBezTo>
                <a:cubicBezTo>
                  <a:pt x="269" y="129"/>
                  <a:pt x="273" y="133"/>
                  <a:pt x="278" y="133"/>
                </a:cubicBezTo>
                <a:cubicBezTo>
                  <a:pt x="283" y="133"/>
                  <a:pt x="286" y="129"/>
                  <a:pt x="286" y="124"/>
                </a:cubicBezTo>
                <a:close/>
                <a:moveTo>
                  <a:pt x="307" y="124"/>
                </a:moveTo>
                <a:cubicBezTo>
                  <a:pt x="307" y="119"/>
                  <a:pt x="303" y="115"/>
                  <a:pt x="298" y="115"/>
                </a:cubicBezTo>
                <a:cubicBezTo>
                  <a:pt x="293" y="115"/>
                  <a:pt x="289" y="119"/>
                  <a:pt x="289" y="124"/>
                </a:cubicBezTo>
                <a:cubicBezTo>
                  <a:pt x="289" y="129"/>
                  <a:pt x="293" y="133"/>
                  <a:pt x="298" y="133"/>
                </a:cubicBezTo>
                <a:cubicBezTo>
                  <a:pt x="303" y="133"/>
                  <a:pt x="307" y="129"/>
                  <a:pt x="307" y="124"/>
                </a:cubicBezTo>
                <a:close/>
                <a:moveTo>
                  <a:pt x="319" y="116"/>
                </a:moveTo>
                <a:cubicBezTo>
                  <a:pt x="314" y="116"/>
                  <a:pt x="310" y="119"/>
                  <a:pt x="310" y="124"/>
                </a:cubicBezTo>
                <a:cubicBezTo>
                  <a:pt x="310" y="129"/>
                  <a:pt x="314" y="132"/>
                  <a:pt x="319" y="132"/>
                </a:cubicBezTo>
                <a:cubicBezTo>
                  <a:pt x="323" y="132"/>
                  <a:pt x="327" y="129"/>
                  <a:pt x="327" y="124"/>
                </a:cubicBezTo>
                <a:cubicBezTo>
                  <a:pt x="327" y="119"/>
                  <a:pt x="323" y="116"/>
                  <a:pt x="319" y="116"/>
                </a:cubicBezTo>
                <a:close/>
                <a:moveTo>
                  <a:pt x="339" y="116"/>
                </a:moveTo>
                <a:cubicBezTo>
                  <a:pt x="335" y="116"/>
                  <a:pt x="331" y="120"/>
                  <a:pt x="331" y="124"/>
                </a:cubicBezTo>
                <a:cubicBezTo>
                  <a:pt x="331" y="128"/>
                  <a:pt x="335" y="132"/>
                  <a:pt x="339" y="132"/>
                </a:cubicBezTo>
                <a:cubicBezTo>
                  <a:pt x="344" y="132"/>
                  <a:pt x="347" y="128"/>
                  <a:pt x="347" y="124"/>
                </a:cubicBezTo>
                <a:cubicBezTo>
                  <a:pt x="347" y="120"/>
                  <a:pt x="344" y="116"/>
                  <a:pt x="339" y="116"/>
                </a:cubicBezTo>
                <a:close/>
                <a:moveTo>
                  <a:pt x="353" y="124"/>
                </a:moveTo>
                <a:cubicBezTo>
                  <a:pt x="353" y="128"/>
                  <a:pt x="356" y="131"/>
                  <a:pt x="360" y="131"/>
                </a:cubicBezTo>
                <a:cubicBezTo>
                  <a:pt x="364" y="131"/>
                  <a:pt x="367" y="128"/>
                  <a:pt x="367" y="124"/>
                </a:cubicBezTo>
                <a:cubicBezTo>
                  <a:pt x="367" y="120"/>
                  <a:pt x="364" y="117"/>
                  <a:pt x="360" y="117"/>
                </a:cubicBezTo>
                <a:cubicBezTo>
                  <a:pt x="356" y="117"/>
                  <a:pt x="353" y="120"/>
                  <a:pt x="353" y="124"/>
                </a:cubicBezTo>
                <a:close/>
                <a:moveTo>
                  <a:pt x="380" y="130"/>
                </a:moveTo>
                <a:cubicBezTo>
                  <a:pt x="384" y="130"/>
                  <a:pt x="387" y="127"/>
                  <a:pt x="387" y="124"/>
                </a:cubicBezTo>
                <a:cubicBezTo>
                  <a:pt x="387" y="121"/>
                  <a:pt x="384" y="118"/>
                  <a:pt x="380" y="118"/>
                </a:cubicBezTo>
                <a:cubicBezTo>
                  <a:pt x="377" y="118"/>
                  <a:pt x="374" y="121"/>
                  <a:pt x="374" y="124"/>
                </a:cubicBezTo>
                <a:cubicBezTo>
                  <a:pt x="374" y="127"/>
                  <a:pt x="377" y="130"/>
                  <a:pt x="380" y="130"/>
                </a:cubicBezTo>
                <a:close/>
                <a:moveTo>
                  <a:pt x="401" y="129"/>
                </a:moveTo>
                <a:cubicBezTo>
                  <a:pt x="404" y="129"/>
                  <a:pt x="406" y="127"/>
                  <a:pt x="406" y="124"/>
                </a:cubicBezTo>
                <a:cubicBezTo>
                  <a:pt x="406" y="121"/>
                  <a:pt x="404" y="119"/>
                  <a:pt x="401" y="119"/>
                </a:cubicBezTo>
                <a:cubicBezTo>
                  <a:pt x="398" y="119"/>
                  <a:pt x="396" y="121"/>
                  <a:pt x="396" y="124"/>
                </a:cubicBezTo>
                <a:cubicBezTo>
                  <a:pt x="396" y="127"/>
                  <a:pt x="398" y="129"/>
                  <a:pt x="401" y="129"/>
                </a:cubicBezTo>
                <a:close/>
                <a:moveTo>
                  <a:pt x="422" y="128"/>
                </a:moveTo>
                <a:cubicBezTo>
                  <a:pt x="424" y="128"/>
                  <a:pt x="426" y="126"/>
                  <a:pt x="426" y="124"/>
                </a:cubicBezTo>
                <a:cubicBezTo>
                  <a:pt x="426" y="122"/>
                  <a:pt x="424" y="120"/>
                  <a:pt x="422" y="120"/>
                </a:cubicBezTo>
                <a:cubicBezTo>
                  <a:pt x="419" y="120"/>
                  <a:pt x="417" y="122"/>
                  <a:pt x="417" y="124"/>
                </a:cubicBezTo>
                <a:cubicBezTo>
                  <a:pt x="417" y="126"/>
                  <a:pt x="419" y="128"/>
                  <a:pt x="422" y="128"/>
                </a:cubicBezTo>
                <a:close/>
                <a:moveTo>
                  <a:pt x="442" y="127"/>
                </a:moveTo>
                <a:cubicBezTo>
                  <a:pt x="444" y="127"/>
                  <a:pt x="445" y="126"/>
                  <a:pt x="445" y="124"/>
                </a:cubicBezTo>
                <a:cubicBezTo>
                  <a:pt x="445" y="122"/>
                  <a:pt x="444" y="121"/>
                  <a:pt x="442" y="121"/>
                </a:cubicBezTo>
                <a:cubicBezTo>
                  <a:pt x="440" y="121"/>
                  <a:pt x="439" y="122"/>
                  <a:pt x="439" y="124"/>
                </a:cubicBezTo>
                <a:cubicBezTo>
                  <a:pt x="439" y="126"/>
                  <a:pt x="440" y="127"/>
                  <a:pt x="442" y="127"/>
                </a:cubicBezTo>
                <a:close/>
                <a:moveTo>
                  <a:pt x="463" y="126"/>
                </a:moveTo>
                <a:cubicBezTo>
                  <a:pt x="464" y="126"/>
                  <a:pt x="465" y="125"/>
                  <a:pt x="465" y="124"/>
                </a:cubicBezTo>
                <a:cubicBezTo>
                  <a:pt x="465" y="123"/>
                  <a:pt x="464" y="122"/>
                  <a:pt x="463" y="122"/>
                </a:cubicBezTo>
                <a:cubicBezTo>
                  <a:pt x="461" y="122"/>
                  <a:pt x="460" y="123"/>
                  <a:pt x="460" y="124"/>
                </a:cubicBezTo>
                <a:cubicBezTo>
                  <a:pt x="460" y="125"/>
                  <a:pt x="461" y="126"/>
                  <a:pt x="463" y="126"/>
                </a:cubicBezTo>
                <a:close/>
                <a:moveTo>
                  <a:pt x="483" y="126"/>
                </a:moveTo>
                <a:cubicBezTo>
                  <a:pt x="484" y="126"/>
                  <a:pt x="485" y="125"/>
                  <a:pt x="485" y="124"/>
                </a:cubicBezTo>
                <a:cubicBezTo>
                  <a:pt x="485" y="123"/>
                  <a:pt x="484" y="122"/>
                  <a:pt x="483" y="122"/>
                </a:cubicBezTo>
                <a:cubicBezTo>
                  <a:pt x="482" y="122"/>
                  <a:pt x="482" y="123"/>
                  <a:pt x="482" y="124"/>
                </a:cubicBezTo>
                <a:cubicBezTo>
                  <a:pt x="482" y="125"/>
                  <a:pt x="482" y="126"/>
                  <a:pt x="483" y="126"/>
                </a:cubicBezTo>
                <a:close/>
                <a:moveTo>
                  <a:pt x="504" y="125"/>
                </a:moveTo>
                <a:cubicBezTo>
                  <a:pt x="504" y="125"/>
                  <a:pt x="505" y="125"/>
                  <a:pt x="505" y="124"/>
                </a:cubicBezTo>
                <a:cubicBezTo>
                  <a:pt x="505" y="124"/>
                  <a:pt x="504" y="123"/>
                  <a:pt x="504" y="123"/>
                </a:cubicBezTo>
                <a:cubicBezTo>
                  <a:pt x="503" y="123"/>
                  <a:pt x="503" y="124"/>
                  <a:pt x="503" y="124"/>
                </a:cubicBezTo>
                <a:cubicBezTo>
                  <a:pt x="503" y="125"/>
                  <a:pt x="503" y="125"/>
                  <a:pt x="504" y="125"/>
                </a:cubicBezTo>
                <a:close/>
                <a:moveTo>
                  <a:pt x="524" y="124"/>
                </a:moveTo>
                <a:cubicBezTo>
                  <a:pt x="525" y="124"/>
                  <a:pt x="525" y="124"/>
                  <a:pt x="525" y="124"/>
                </a:cubicBezTo>
                <a:cubicBezTo>
                  <a:pt x="525" y="124"/>
                  <a:pt x="525" y="124"/>
                  <a:pt x="524" y="124"/>
                </a:cubicBezTo>
                <a:cubicBezTo>
                  <a:pt x="524" y="124"/>
                  <a:pt x="524" y="124"/>
                  <a:pt x="524" y="124"/>
                </a:cubicBezTo>
                <a:cubicBezTo>
                  <a:pt x="524" y="124"/>
                  <a:pt x="524" y="124"/>
                  <a:pt x="524" y="124"/>
                </a:cubicBezTo>
                <a:close/>
                <a:moveTo>
                  <a:pt x="545" y="124"/>
                </a:moveTo>
                <a:cubicBezTo>
                  <a:pt x="545" y="124"/>
                  <a:pt x="545" y="124"/>
                  <a:pt x="545" y="124"/>
                </a:cubicBezTo>
                <a:cubicBezTo>
                  <a:pt x="545" y="124"/>
                  <a:pt x="545" y="124"/>
                  <a:pt x="545" y="124"/>
                </a:cubicBezTo>
                <a:cubicBezTo>
                  <a:pt x="545" y="124"/>
                  <a:pt x="545" y="124"/>
                  <a:pt x="545" y="124"/>
                </a:cubicBezTo>
                <a:cubicBezTo>
                  <a:pt x="545" y="124"/>
                  <a:pt x="545" y="124"/>
                  <a:pt x="545" y="124"/>
                </a:cubicBezTo>
                <a:close/>
                <a:moveTo>
                  <a:pt x="0" y="145"/>
                </a:moveTo>
                <a:cubicBezTo>
                  <a:pt x="0" y="145"/>
                  <a:pt x="0" y="145"/>
                  <a:pt x="0" y="14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45"/>
                  <a:pt x="0" y="145"/>
                  <a:pt x="0" y="145"/>
                </a:cubicBezTo>
                <a:close/>
                <a:moveTo>
                  <a:pt x="20" y="145"/>
                </a:moveTo>
                <a:cubicBezTo>
                  <a:pt x="21" y="145"/>
                  <a:pt x="21" y="145"/>
                  <a:pt x="21" y="145"/>
                </a:cubicBezTo>
                <a:cubicBezTo>
                  <a:pt x="21" y="144"/>
                  <a:pt x="21" y="144"/>
                  <a:pt x="20" y="144"/>
                </a:cubicBezTo>
                <a:cubicBezTo>
                  <a:pt x="20" y="144"/>
                  <a:pt x="20" y="144"/>
                  <a:pt x="20" y="145"/>
                </a:cubicBezTo>
                <a:cubicBezTo>
                  <a:pt x="20" y="145"/>
                  <a:pt x="20" y="145"/>
                  <a:pt x="20" y="145"/>
                </a:cubicBezTo>
                <a:close/>
                <a:moveTo>
                  <a:pt x="41" y="146"/>
                </a:moveTo>
                <a:cubicBezTo>
                  <a:pt x="42" y="146"/>
                  <a:pt x="42" y="145"/>
                  <a:pt x="42" y="145"/>
                </a:cubicBezTo>
                <a:cubicBezTo>
                  <a:pt x="42" y="144"/>
                  <a:pt x="42" y="144"/>
                  <a:pt x="41" y="144"/>
                </a:cubicBezTo>
                <a:cubicBezTo>
                  <a:pt x="41" y="144"/>
                  <a:pt x="40" y="144"/>
                  <a:pt x="40" y="145"/>
                </a:cubicBezTo>
                <a:cubicBezTo>
                  <a:pt x="40" y="145"/>
                  <a:pt x="41" y="146"/>
                  <a:pt x="41" y="146"/>
                </a:cubicBezTo>
                <a:close/>
                <a:moveTo>
                  <a:pt x="62" y="146"/>
                </a:moveTo>
                <a:cubicBezTo>
                  <a:pt x="62" y="146"/>
                  <a:pt x="63" y="145"/>
                  <a:pt x="63" y="145"/>
                </a:cubicBezTo>
                <a:cubicBezTo>
                  <a:pt x="63" y="144"/>
                  <a:pt x="62" y="143"/>
                  <a:pt x="62" y="143"/>
                </a:cubicBezTo>
                <a:cubicBezTo>
                  <a:pt x="61" y="143"/>
                  <a:pt x="60" y="144"/>
                  <a:pt x="60" y="145"/>
                </a:cubicBezTo>
                <a:cubicBezTo>
                  <a:pt x="60" y="145"/>
                  <a:pt x="61" y="146"/>
                  <a:pt x="62" y="146"/>
                </a:cubicBezTo>
                <a:close/>
                <a:moveTo>
                  <a:pt x="82" y="147"/>
                </a:moveTo>
                <a:cubicBezTo>
                  <a:pt x="83" y="147"/>
                  <a:pt x="85" y="146"/>
                  <a:pt x="85" y="145"/>
                </a:cubicBezTo>
                <a:cubicBezTo>
                  <a:pt x="85" y="143"/>
                  <a:pt x="83" y="142"/>
                  <a:pt x="82" y="142"/>
                </a:cubicBezTo>
                <a:cubicBezTo>
                  <a:pt x="81" y="142"/>
                  <a:pt x="80" y="143"/>
                  <a:pt x="80" y="145"/>
                </a:cubicBezTo>
                <a:cubicBezTo>
                  <a:pt x="80" y="146"/>
                  <a:pt x="81" y="147"/>
                  <a:pt x="82" y="147"/>
                </a:cubicBezTo>
                <a:close/>
                <a:moveTo>
                  <a:pt x="103" y="148"/>
                </a:moveTo>
                <a:cubicBezTo>
                  <a:pt x="105" y="148"/>
                  <a:pt x="106" y="146"/>
                  <a:pt x="106" y="145"/>
                </a:cubicBezTo>
                <a:cubicBezTo>
                  <a:pt x="106" y="143"/>
                  <a:pt x="105" y="141"/>
                  <a:pt x="103" y="141"/>
                </a:cubicBezTo>
                <a:cubicBezTo>
                  <a:pt x="101" y="141"/>
                  <a:pt x="99" y="143"/>
                  <a:pt x="99" y="145"/>
                </a:cubicBezTo>
                <a:cubicBezTo>
                  <a:pt x="99" y="146"/>
                  <a:pt x="101" y="148"/>
                  <a:pt x="103" y="148"/>
                </a:cubicBezTo>
                <a:close/>
                <a:moveTo>
                  <a:pt x="123" y="149"/>
                </a:moveTo>
                <a:cubicBezTo>
                  <a:pt x="126" y="149"/>
                  <a:pt x="128" y="147"/>
                  <a:pt x="128" y="145"/>
                </a:cubicBezTo>
                <a:cubicBezTo>
                  <a:pt x="128" y="142"/>
                  <a:pt x="126" y="140"/>
                  <a:pt x="123" y="140"/>
                </a:cubicBezTo>
                <a:cubicBezTo>
                  <a:pt x="121" y="140"/>
                  <a:pt x="119" y="142"/>
                  <a:pt x="119" y="145"/>
                </a:cubicBezTo>
                <a:cubicBezTo>
                  <a:pt x="119" y="147"/>
                  <a:pt x="121" y="149"/>
                  <a:pt x="123" y="149"/>
                </a:cubicBezTo>
                <a:close/>
                <a:moveTo>
                  <a:pt x="144" y="150"/>
                </a:moveTo>
                <a:cubicBezTo>
                  <a:pt x="147" y="150"/>
                  <a:pt x="149" y="148"/>
                  <a:pt x="149" y="145"/>
                </a:cubicBezTo>
                <a:cubicBezTo>
                  <a:pt x="149" y="142"/>
                  <a:pt x="147" y="139"/>
                  <a:pt x="144" y="139"/>
                </a:cubicBezTo>
                <a:cubicBezTo>
                  <a:pt x="141" y="139"/>
                  <a:pt x="138" y="142"/>
                  <a:pt x="138" y="145"/>
                </a:cubicBezTo>
                <a:cubicBezTo>
                  <a:pt x="138" y="148"/>
                  <a:pt x="141" y="150"/>
                  <a:pt x="144" y="150"/>
                </a:cubicBezTo>
                <a:close/>
                <a:moveTo>
                  <a:pt x="164" y="151"/>
                </a:moveTo>
                <a:cubicBezTo>
                  <a:pt x="168" y="151"/>
                  <a:pt x="171" y="148"/>
                  <a:pt x="171" y="145"/>
                </a:cubicBezTo>
                <a:cubicBezTo>
                  <a:pt x="171" y="141"/>
                  <a:pt x="168" y="138"/>
                  <a:pt x="164" y="138"/>
                </a:cubicBezTo>
                <a:cubicBezTo>
                  <a:pt x="161" y="138"/>
                  <a:pt x="158" y="141"/>
                  <a:pt x="158" y="145"/>
                </a:cubicBezTo>
                <a:cubicBezTo>
                  <a:pt x="158" y="148"/>
                  <a:pt x="161" y="151"/>
                  <a:pt x="164" y="151"/>
                </a:cubicBezTo>
                <a:close/>
                <a:moveTo>
                  <a:pt x="185" y="137"/>
                </a:moveTo>
                <a:cubicBezTo>
                  <a:pt x="181" y="137"/>
                  <a:pt x="177" y="140"/>
                  <a:pt x="177" y="145"/>
                </a:cubicBezTo>
                <a:cubicBezTo>
                  <a:pt x="177" y="149"/>
                  <a:pt x="181" y="153"/>
                  <a:pt x="185" y="153"/>
                </a:cubicBezTo>
                <a:cubicBezTo>
                  <a:pt x="189" y="153"/>
                  <a:pt x="193" y="149"/>
                  <a:pt x="193" y="145"/>
                </a:cubicBezTo>
                <a:cubicBezTo>
                  <a:pt x="193" y="140"/>
                  <a:pt x="189" y="137"/>
                  <a:pt x="185" y="137"/>
                </a:cubicBezTo>
                <a:close/>
                <a:moveTo>
                  <a:pt x="197" y="145"/>
                </a:moveTo>
                <a:cubicBezTo>
                  <a:pt x="197" y="150"/>
                  <a:pt x="201" y="154"/>
                  <a:pt x="206" y="154"/>
                </a:cubicBezTo>
                <a:cubicBezTo>
                  <a:pt x="211" y="154"/>
                  <a:pt x="215" y="150"/>
                  <a:pt x="215" y="145"/>
                </a:cubicBezTo>
                <a:cubicBezTo>
                  <a:pt x="215" y="140"/>
                  <a:pt x="211" y="136"/>
                  <a:pt x="206" y="136"/>
                </a:cubicBezTo>
                <a:cubicBezTo>
                  <a:pt x="201" y="136"/>
                  <a:pt x="197" y="140"/>
                  <a:pt x="197" y="145"/>
                </a:cubicBezTo>
                <a:close/>
                <a:moveTo>
                  <a:pt x="216" y="145"/>
                </a:moveTo>
                <a:cubicBezTo>
                  <a:pt x="216" y="150"/>
                  <a:pt x="221" y="155"/>
                  <a:pt x="226" y="155"/>
                </a:cubicBezTo>
                <a:cubicBezTo>
                  <a:pt x="232" y="155"/>
                  <a:pt x="236" y="151"/>
                  <a:pt x="236" y="145"/>
                </a:cubicBezTo>
                <a:cubicBezTo>
                  <a:pt x="237" y="151"/>
                  <a:pt x="241" y="155"/>
                  <a:pt x="247" y="155"/>
                </a:cubicBezTo>
                <a:cubicBezTo>
                  <a:pt x="252" y="155"/>
                  <a:pt x="256" y="152"/>
                  <a:pt x="257" y="147"/>
                </a:cubicBezTo>
                <a:cubicBezTo>
                  <a:pt x="258" y="152"/>
                  <a:pt x="262" y="155"/>
                  <a:pt x="267" y="155"/>
                </a:cubicBezTo>
                <a:cubicBezTo>
                  <a:pt x="272" y="155"/>
                  <a:pt x="276" y="152"/>
                  <a:pt x="278" y="147"/>
                </a:cubicBezTo>
                <a:cubicBezTo>
                  <a:pt x="279" y="152"/>
                  <a:pt x="283" y="155"/>
                  <a:pt x="288" y="155"/>
                </a:cubicBezTo>
                <a:cubicBezTo>
                  <a:pt x="293" y="155"/>
                  <a:pt x="297" y="152"/>
                  <a:pt x="298" y="147"/>
                </a:cubicBezTo>
                <a:cubicBezTo>
                  <a:pt x="299" y="152"/>
                  <a:pt x="303" y="155"/>
                  <a:pt x="308" y="155"/>
                </a:cubicBezTo>
                <a:cubicBezTo>
                  <a:pt x="314" y="155"/>
                  <a:pt x="319" y="150"/>
                  <a:pt x="319" y="145"/>
                </a:cubicBezTo>
                <a:cubicBezTo>
                  <a:pt x="319" y="139"/>
                  <a:pt x="314" y="134"/>
                  <a:pt x="308" y="134"/>
                </a:cubicBezTo>
                <a:cubicBezTo>
                  <a:pt x="303" y="134"/>
                  <a:pt x="299" y="138"/>
                  <a:pt x="298" y="142"/>
                </a:cubicBezTo>
                <a:cubicBezTo>
                  <a:pt x="297" y="138"/>
                  <a:pt x="293" y="134"/>
                  <a:pt x="288" y="134"/>
                </a:cubicBezTo>
                <a:cubicBezTo>
                  <a:pt x="283" y="134"/>
                  <a:pt x="279" y="137"/>
                  <a:pt x="278" y="142"/>
                </a:cubicBezTo>
                <a:cubicBezTo>
                  <a:pt x="276" y="137"/>
                  <a:pt x="272" y="134"/>
                  <a:pt x="267" y="134"/>
                </a:cubicBezTo>
                <a:cubicBezTo>
                  <a:pt x="262" y="134"/>
                  <a:pt x="258" y="137"/>
                  <a:pt x="257" y="142"/>
                </a:cubicBezTo>
                <a:cubicBezTo>
                  <a:pt x="256" y="137"/>
                  <a:pt x="252" y="134"/>
                  <a:pt x="247" y="134"/>
                </a:cubicBezTo>
                <a:cubicBezTo>
                  <a:pt x="241" y="134"/>
                  <a:pt x="237" y="138"/>
                  <a:pt x="236" y="144"/>
                </a:cubicBezTo>
                <a:cubicBezTo>
                  <a:pt x="236" y="139"/>
                  <a:pt x="232" y="135"/>
                  <a:pt x="226" y="135"/>
                </a:cubicBezTo>
                <a:cubicBezTo>
                  <a:pt x="221" y="135"/>
                  <a:pt x="216" y="139"/>
                  <a:pt x="216" y="145"/>
                </a:cubicBezTo>
                <a:close/>
                <a:moveTo>
                  <a:pt x="319" y="145"/>
                </a:moveTo>
                <a:cubicBezTo>
                  <a:pt x="319" y="150"/>
                  <a:pt x="324" y="154"/>
                  <a:pt x="329" y="154"/>
                </a:cubicBezTo>
                <a:cubicBezTo>
                  <a:pt x="334" y="154"/>
                  <a:pt x="339" y="150"/>
                  <a:pt x="339" y="145"/>
                </a:cubicBezTo>
                <a:cubicBezTo>
                  <a:pt x="339" y="139"/>
                  <a:pt x="334" y="135"/>
                  <a:pt x="329" y="135"/>
                </a:cubicBezTo>
                <a:cubicBezTo>
                  <a:pt x="324" y="135"/>
                  <a:pt x="319" y="139"/>
                  <a:pt x="319" y="145"/>
                </a:cubicBezTo>
                <a:close/>
                <a:moveTo>
                  <a:pt x="350" y="136"/>
                </a:moveTo>
                <a:cubicBezTo>
                  <a:pt x="345" y="136"/>
                  <a:pt x="341" y="140"/>
                  <a:pt x="341" y="145"/>
                </a:cubicBezTo>
                <a:cubicBezTo>
                  <a:pt x="341" y="149"/>
                  <a:pt x="345" y="153"/>
                  <a:pt x="350" y="153"/>
                </a:cubicBezTo>
                <a:cubicBezTo>
                  <a:pt x="354" y="153"/>
                  <a:pt x="358" y="149"/>
                  <a:pt x="358" y="145"/>
                </a:cubicBezTo>
                <a:cubicBezTo>
                  <a:pt x="358" y="140"/>
                  <a:pt x="354" y="136"/>
                  <a:pt x="350" y="136"/>
                </a:cubicBezTo>
                <a:close/>
                <a:moveTo>
                  <a:pt x="370" y="137"/>
                </a:moveTo>
                <a:cubicBezTo>
                  <a:pt x="366" y="137"/>
                  <a:pt x="363" y="141"/>
                  <a:pt x="363" y="145"/>
                </a:cubicBezTo>
                <a:cubicBezTo>
                  <a:pt x="363" y="149"/>
                  <a:pt x="366" y="152"/>
                  <a:pt x="370" y="152"/>
                </a:cubicBezTo>
                <a:cubicBezTo>
                  <a:pt x="374" y="152"/>
                  <a:pt x="378" y="149"/>
                  <a:pt x="378" y="145"/>
                </a:cubicBezTo>
                <a:cubicBezTo>
                  <a:pt x="378" y="141"/>
                  <a:pt x="374" y="137"/>
                  <a:pt x="370" y="137"/>
                </a:cubicBezTo>
                <a:close/>
                <a:moveTo>
                  <a:pt x="385" y="145"/>
                </a:moveTo>
                <a:cubicBezTo>
                  <a:pt x="385" y="148"/>
                  <a:pt x="387" y="151"/>
                  <a:pt x="391" y="151"/>
                </a:cubicBezTo>
                <a:cubicBezTo>
                  <a:pt x="394" y="151"/>
                  <a:pt x="397" y="148"/>
                  <a:pt x="397" y="145"/>
                </a:cubicBezTo>
                <a:cubicBezTo>
                  <a:pt x="397" y="141"/>
                  <a:pt x="394" y="138"/>
                  <a:pt x="391" y="138"/>
                </a:cubicBezTo>
                <a:cubicBezTo>
                  <a:pt x="387" y="138"/>
                  <a:pt x="385" y="141"/>
                  <a:pt x="385" y="145"/>
                </a:cubicBezTo>
                <a:close/>
                <a:moveTo>
                  <a:pt x="411" y="150"/>
                </a:moveTo>
                <a:cubicBezTo>
                  <a:pt x="414" y="150"/>
                  <a:pt x="416" y="147"/>
                  <a:pt x="416" y="145"/>
                </a:cubicBezTo>
                <a:cubicBezTo>
                  <a:pt x="416" y="142"/>
                  <a:pt x="414" y="140"/>
                  <a:pt x="411" y="140"/>
                </a:cubicBezTo>
                <a:cubicBezTo>
                  <a:pt x="409" y="140"/>
                  <a:pt x="406" y="142"/>
                  <a:pt x="406" y="145"/>
                </a:cubicBezTo>
                <a:cubicBezTo>
                  <a:pt x="406" y="147"/>
                  <a:pt x="409" y="150"/>
                  <a:pt x="411" y="150"/>
                </a:cubicBezTo>
                <a:close/>
                <a:moveTo>
                  <a:pt x="432" y="149"/>
                </a:moveTo>
                <a:cubicBezTo>
                  <a:pt x="434" y="149"/>
                  <a:pt x="436" y="147"/>
                  <a:pt x="436" y="145"/>
                </a:cubicBezTo>
                <a:cubicBezTo>
                  <a:pt x="436" y="142"/>
                  <a:pt x="434" y="141"/>
                  <a:pt x="432" y="141"/>
                </a:cubicBezTo>
                <a:cubicBezTo>
                  <a:pt x="430" y="141"/>
                  <a:pt x="428" y="142"/>
                  <a:pt x="428" y="145"/>
                </a:cubicBezTo>
                <a:cubicBezTo>
                  <a:pt x="428" y="147"/>
                  <a:pt x="430" y="149"/>
                  <a:pt x="432" y="149"/>
                </a:cubicBezTo>
                <a:close/>
                <a:moveTo>
                  <a:pt x="452" y="148"/>
                </a:moveTo>
                <a:cubicBezTo>
                  <a:pt x="454" y="148"/>
                  <a:pt x="455" y="146"/>
                  <a:pt x="455" y="145"/>
                </a:cubicBezTo>
                <a:cubicBezTo>
                  <a:pt x="455" y="143"/>
                  <a:pt x="454" y="142"/>
                  <a:pt x="452" y="142"/>
                </a:cubicBezTo>
                <a:cubicBezTo>
                  <a:pt x="451" y="142"/>
                  <a:pt x="450" y="143"/>
                  <a:pt x="450" y="145"/>
                </a:cubicBezTo>
                <a:cubicBezTo>
                  <a:pt x="450" y="146"/>
                  <a:pt x="451" y="148"/>
                  <a:pt x="452" y="148"/>
                </a:cubicBezTo>
                <a:close/>
                <a:moveTo>
                  <a:pt x="473" y="147"/>
                </a:moveTo>
                <a:cubicBezTo>
                  <a:pt x="474" y="147"/>
                  <a:pt x="475" y="146"/>
                  <a:pt x="475" y="145"/>
                </a:cubicBezTo>
                <a:cubicBezTo>
                  <a:pt x="475" y="143"/>
                  <a:pt x="474" y="143"/>
                  <a:pt x="473" y="143"/>
                </a:cubicBezTo>
                <a:cubicBezTo>
                  <a:pt x="472" y="143"/>
                  <a:pt x="471" y="143"/>
                  <a:pt x="471" y="145"/>
                </a:cubicBezTo>
                <a:cubicBezTo>
                  <a:pt x="471" y="146"/>
                  <a:pt x="472" y="147"/>
                  <a:pt x="473" y="147"/>
                </a:cubicBezTo>
                <a:close/>
                <a:moveTo>
                  <a:pt x="494" y="146"/>
                </a:moveTo>
                <a:cubicBezTo>
                  <a:pt x="494" y="146"/>
                  <a:pt x="495" y="145"/>
                  <a:pt x="495" y="145"/>
                </a:cubicBezTo>
                <a:cubicBezTo>
                  <a:pt x="495" y="144"/>
                  <a:pt x="494" y="143"/>
                  <a:pt x="494" y="143"/>
                </a:cubicBezTo>
                <a:cubicBezTo>
                  <a:pt x="493" y="143"/>
                  <a:pt x="492" y="144"/>
                  <a:pt x="492" y="145"/>
                </a:cubicBezTo>
                <a:cubicBezTo>
                  <a:pt x="492" y="145"/>
                  <a:pt x="493" y="146"/>
                  <a:pt x="494" y="146"/>
                </a:cubicBezTo>
                <a:close/>
                <a:moveTo>
                  <a:pt x="514" y="145"/>
                </a:moveTo>
                <a:cubicBezTo>
                  <a:pt x="515" y="145"/>
                  <a:pt x="515" y="145"/>
                  <a:pt x="515" y="145"/>
                </a:cubicBezTo>
                <a:cubicBezTo>
                  <a:pt x="515" y="144"/>
                  <a:pt x="515" y="144"/>
                  <a:pt x="514" y="144"/>
                </a:cubicBezTo>
                <a:cubicBezTo>
                  <a:pt x="514" y="144"/>
                  <a:pt x="514" y="144"/>
                  <a:pt x="514" y="145"/>
                </a:cubicBezTo>
                <a:cubicBezTo>
                  <a:pt x="514" y="145"/>
                  <a:pt x="514" y="145"/>
                  <a:pt x="514" y="145"/>
                </a:cubicBezTo>
                <a:close/>
                <a:moveTo>
                  <a:pt x="535" y="145"/>
                </a:moveTo>
                <a:cubicBezTo>
                  <a:pt x="535" y="144"/>
                  <a:pt x="535" y="144"/>
                  <a:pt x="535" y="144"/>
                </a:cubicBezTo>
                <a:cubicBezTo>
                  <a:pt x="535" y="144"/>
                  <a:pt x="535" y="144"/>
                  <a:pt x="535" y="145"/>
                </a:cubicBezTo>
                <a:cubicBezTo>
                  <a:pt x="535" y="145"/>
                  <a:pt x="535" y="145"/>
                  <a:pt x="535" y="145"/>
                </a:cubicBezTo>
                <a:cubicBezTo>
                  <a:pt x="535" y="145"/>
                  <a:pt x="535" y="145"/>
                  <a:pt x="535" y="145"/>
                </a:cubicBezTo>
                <a:close/>
                <a:moveTo>
                  <a:pt x="10" y="165"/>
                </a:moveTo>
                <a:cubicBezTo>
                  <a:pt x="10" y="165"/>
                  <a:pt x="10" y="165"/>
                  <a:pt x="10" y="165"/>
                </a:cubicBezTo>
                <a:cubicBezTo>
                  <a:pt x="10" y="165"/>
                  <a:pt x="10" y="165"/>
                  <a:pt x="10" y="165"/>
                </a:cubicBezTo>
                <a:cubicBezTo>
                  <a:pt x="10" y="165"/>
                  <a:pt x="10" y="165"/>
                  <a:pt x="10" y="165"/>
                </a:cubicBezTo>
                <a:cubicBezTo>
                  <a:pt x="10" y="165"/>
                  <a:pt x="10" y="165"/>
                  <a:pt x="10" y="165"/>
                </a:cubicBezTo>
                <a:close/>
                <a:moveTo>
                  <a:pt x="31" y="166"/>
                </a:moveTo>
                <a:cubicBezTo>
                  <a:pt x="31" y="166"/>
                  <a:pt x="31" y="165"/>
                  <a:pt x="31" y="165"/>
                </a:cubicBezTo>
                <a:cubicBezTo>
                  <a:pt x="31" y="165"/>
                  <a:pt x="31" y="165"/>
                  <a:pt x="31" y="165"/>
                </a:cubicBezTo>
                <a:cubicBezTo>
                  <a:pt x="30" y="165"/>
                  <a:pt x="30" y="165"/>
                  <a:pt x="30" y="165"/>
                </a:cubicBezTo>
                <a:cubicBezTo>
                  <a:pt x="30" y="165"/>
                  <a:pt x="30" y="166"/>
                  <a:pt x="31" y="166"/>
                </a:cubicBezTo>
                <a:close/>
                <a:moveTo>
                  <a:pt x="51" y="166"/>
                </a:moveTo>
                <a:cubicBezTo>
                  <a:pt x="52" y="166"/>
                  <a:pt x="52" y="166"/>
                  <a:pt x="52" y="165"/>
                </a:cubicBezTo>
                <a:cubicBezTo>
                  <a:pt x="52" y="165"/>
                  <a:pt x="52" y="164"/>
                  <a:pt x="51" y="164"/>
                </a:cubicBezTo>
                <a:cubicBezTo>
                  <a:pt x="51" y="164"/>
                  <a:pt x="50" y="165"/>
                  <a:pt x="50" y="165"/>
                </a:cubicBezTo>
                <a:cubicBezTo>
                  <a:pt x="50" y="166"/>
                  <a:pt x="51" y="166"/>
                  <a:pt x="51" y="166"/>
                </a:cubicBezTo>
                <a:close/>
                <a:moveTo>
                  <a:pt x="72" y="167"/>
                </a:moveTo>
                <a:cubicBezTo>
                  <a:pt x="73" y="167"/>
                  <a:pt x="74" y="166"/>
                  <a:pt x="74" y="165"/>
                </a:cubicBezTo>
                <a:cubicBezTo>
                  <a:pt x="74" y="164"/>
                  <a:pt x="73" y="163"/>
                  <a:pt x="72" y="163"/>
                </a:cubicBezTo>
                <a:cubicBezTo>
                  <a:pt x="71" y="163"/>
                  <a:pt x="70" y="164"/>
                  <a:pt x="70" y="165"/>
                </a:cubicBezTo>
                <a:cubicBezTo>
                  <a:pt x="70" y="166"/>
                  <a:pt x="71" y="167"/>
                  <a:pt x="72" y="167"/>
                </a:cubicBezTo>
                <a:close/>
                <a:moveTo>
                  <a:pt x="92" y="168"/>
                </a:moveTo>
                <a:cubicBezTo>
                  <a:pt x="94" y="168"/>
                  <a:pt x="95" y="167"/>
                  <a:pt x="95" y="165"/>
                </a:cubicBezTo>
                <a:cubicBezTo>
                  <a:pt x="95" y="164"/>
                  <a:pt x="94" y="162"/>
                  <a:pt x="92" y="162"/>
                </a:cubicBezTo>
                <a:cubicBezTo>
                  <a:pt x="91" y="162"/>
                  <a:pt x="90" y="164"/>
                  <a:pt x="90" y="165"/>
                </a:cubicBezTo>
                <a:cubicBezTo>
                  <a:pt x="90" y="167"/>
                  <a:pt x="91" y="168"/>
                  <a:pt x="92" y="168"/>
                </a:cubicBezTo>
                <a:close/>
                <a:moveTo>
                  <a:pt x="113" y="169"/>
                </a:moveTo>
                <a:cubicBezTo>
                  <a:pt x="115" y="169"/>
                  <a:pt x="117" y="167"/>
                  <a:pt x="117" y="165"/>
                </a:cubicBezTo>
                <a:cubicBezTo>
                  <a:pt x="117" y="163"/>
                  <a:pt x="115" y="161"/>
                  <a:pt x="113" y="161"/>
                </a:cubicBezTo>
                <a:cubicBezTo>
                  <a:pt x="111" y="161"/>
                  <a:pt x="109" y="163"/>
                  <a:pt x="109" y="165"/>
                </a:cubicBezTo>
                <a:cubicBezTo>
                  <a:pt x="109" y="167"/>
                  <a:pt x="111" y="169"/>
                  <a:pt x="113" y="169"/>
                </a:cubicBezTo>
                <a:close/>
                <a:moveTo>
                  <a:pt x="134" y="170"/>
                </a:moveTo>
                <a:cubicBezTo>
                  <a:pt x="136" y="170"/>
                  <a:pt x="139" y="168"/>
                  <a:pt x="139" y="165"/>
                </a:cubicBezTo>
                <a:cubicBezTo>
                  <a:pt x="139" y="162"/>
                  <a:pt x="136" y="160"/>
                  <a:pt x="134" y="160"/>
                </a:cubicBezTo>
                <a:cubicBezTo>
                  <a:pt x="131" y="160"/>
                  <a:pt x="129" y="162"/>
                  <a:pt x="129" y="165"/>
                </a:cubicBezTo>
                <a:cubicBezTo>
                  <a:pt x="129" y="168"/>
                  <a:pt x="131" y="170"/>
                  <a:pt x="134" y="170"/>
                </a:cubicBezTo>
                <a:close/>
                <a:moveTo>
                  <a:pt x="154" y="159"/>
                </a:moveTo>
                <a:cubicBezTo>
                  <a:pt x="151" y="159"/>
                  <a:pt x="148" y="162"/>
                  <a:pt x="148" y="165"/>
                </a:cubicBezTo>
                <a:cubicBezTo>
                  <a:pt x="148" y="169"/>
                  <a:pt x="151" y="172"/>
                  <a:pt x="154" y="172"/>
                </a:cubicBezTo>
                <a:cubicBezTo>
                  <a:pt x="158" y="172"/>
                  <a:pt x="161" y="169"/>
                  <a:pt x="161" y="165"/>
                </a:cubicBezTo>
                <a:cubicBezTo>
                  <a:pt x="161" y="162"/>
                  <a:pt x="158" y="159"/>
                  <a:pt x="154" y="159"/>
                </a:cubicBezTo>
                <a:close/>
                <a:moveTo>
                  <a:pt x="167" y="165"/>
                </a:moveTo>
                <a:cubicBezTo>
                  <a:pt x="167" y="169"/>
                  <a:pt x="170" y="173"/>
                  <a:pt x="175" y="173"/>
                </a:cubicBezTo>
                <a:cubicBezTo>
                  <a:pt x="179" y="173"/>
                  <a:pt x="182" y="169"/>
                  <a:pt x="182" y="165"/>
                </a:cubicBezTo>
                <a:cubicBezTo>
                  <a:pt x="182" y="161"/>
                  <a:pt x="179" y="157"/>
                  <a:pt x="175" y="157"/>
                </a:cubicBezTo>
                <a:cubicBezTo>
                  <a:pt x="170" y="157"/>
                  <a:pt x="167" y="161"/>
                  <a:pt x="167" y="165"/>
                </a:cubicBezTo>
                <a:close/>
                <a:moveTo>
                  <a:pt x="186" y="165"/>
                </a:moveTo>
                <a:cubicBezTo>
                  <a:pt x="186" y="170"/>
                  <a:pt x="190" y="174"/>
                  <a:pt x="195" y="174"/>
                </a:cubicBezTo>
                <a:cubicBezTo>
                  <a:pt x="200" y="174"/>
                  <a:pt x="204" y="170"/>
                  <a:pt x="204" y="165"/>
                </a:cubicBezTo>
                <a:cubicBezTo>
                  <a:pt x="204" y="160"/>
                  <a:pt x="200" y="156"/>
                  <a:pt x="195" y="156"/>
                </a:cubicBezTo>
                <a:cubicBezTo>
                  <a:pt x="190" y="156"/>
                  <a:pt x="186" y="160"/>
                  <a:pt x="186" y="165"/>
                </a:cubicBezTo>
                <a:close/>
                <a:moveTo>
                  <a:pt x="350" y="165"/>
                </a:moveTo>
                <a:cubicBezTo>
                  <a:pt x="350" y="159"/>
                  <a:pt x="345" y="155"/>
                  <a:pt x="339" y="155"/>
                </a:cubicBezTo>
                <a:cubicBezTo>
                  <a:pt x="334" y="155"/>
                  <a:pt x="330" y="158"/>
                  <a:pt x="329" y="163"/>
                </a:cubicBezTo>
                <a:cubicBezTo>
                  <a:pt x="328" y="158"/>
                  <a:pt x="324" y="155"/>
                  <a:pt x="319" y="155"/>
                </a:cubicBezTo>
                <a:cubicBezTo>
                  <a:pt x="314" y="155"/>
                  <a:pt x="310" y="158"/>
                  <a:pt x="308" y="163"/>
                </a:cubicBezTo>
                <a:cubicBezTo>
                  <a:pt x="307" y="158"/>
                  <a:pt x="303" y="155"/>
                  <a:pt x="298" y="155"/>
                </a:cubicBezTo>
                <a:cubicBezTo>
                  <a:pt x="293" y="155"/>
                  <a:pt x="289" y="158"/>
                  <a:pt x="288" y="163"/>
                </a:cubicBezTo>
                <a:cubicBezTo>
                  <a:pt x="287" y="158"/>
                  <a:pt x="283" y="155"/>
                  <a:pt x="278" y="155"/>
                </a:cubicBezTo>
                <a:cubicBezTo>
                  <a:pt x="273" y="155"/>
                  <a:pt x="268" y="158"/>
                  <a:pt x="267" y="163"/>
                </a:cubicBezTo>
                <a:cubicBezTo>
                  <a:pt x="266" y="158"/>
                  <a:pt x="262" y="155"/>
                  <a:pt x="257" y="155"/>
                </a:cubicBezTo>
                <a:cubicBezTo>
                  <a:pt x="252" y="155"/>
                  <a:pt x="248" y="158"/>
                  <a:pt x="247" y="163"/>
                </a:cubicBezTo>
                <a:cubicBezTo>
                  <a:pt x="246" y="158"/>
                  <a:pt x="241" y="155"/>
                  <a:pt x="236" y="155"/>
                </a:cubicBezTo>
                <a:cubicBezTo>
                  <a:pt x="231" y="155"/>
                  <a:pt x="227" y="158"/>
                  <a:pt x="226" y="163"/>
                </a:cubicBezTo>
                <a:cubicBezTo>
                  <a:pt x="225" y="158"/>
                  <a:pt x="221" y="155"/>
                  <a:pt x="216" y="155"/>
                </a:cubicBezTo>
                <a:cubicBezTo>
                  <a:pt x="210" y="155"/>
                  <a:pt x="205" y="159"/>
                  <a:pt x="205" y="165"/>
                </a:cubicBezTo>
                <a:cubicBezTo>
                  <a:pt x="205" y="171"/>
                  <a:pt x="210" y="176"/>
                  <a:pt x="216" y="176"/>
                </a:cubicBezTo>
                <a:cubicBezTo>
                  <a:pt x="221" y="176"/>
                  <a:pt x="225" y="172"/>
                  <a:pt x="226" y="168"/>
                </a:cubicBezTo>
                <a:cubicBezTo>
                  <a:pt x="227" y="172"/>
                  <a:pt x="231" y="176"/>
                  <a:pt x="236" y="176"/>
                </a:cubicBezTo>
                <a:cubicBezTo>
                  <a:pt x="241" y="176"/>
                  <a:pt x="246" y="172"/>
                  <a:pt x="247" y="168"/>
                </a:cubicBezTo>
                <a:cubicBezTo>
                  <a:pt x="248" y="172"/>
                  <a:pt x="252" y="176"/>
                  <a:pt x="257" y="176"/>
                </a:cubicBezTo>
                <a:cubicBezTo>
                  <a:pt x="262" y="176"/>
                  <a:pt x="266" y="172"/>
                  <a:pt x="267" y="168"/>
                </a:cubicBezTo>
                <a:cubicBezTo>
                  <a:pt x="268" y="172"/>
                  <a:pt x="273" y="176"/>
                  <a:pt x="278" y="176"/>
                </a:cubicBezTo>
                <a:cubicBezTo>
                  <a:pt x="283" y="176"/>
                  <a:pt x="287" y="172"/>
                  <a:pt x="288" y="168"/>
                </a:cubicBezTo>
                <a:cubicBezTo>
                  <a:pt x="289" y="172"/>
                  <a:pt x="293" y="176"/>
                  <a:pt x="298" y="176"/>
                </a:cubicBezTo>
                <a:cubicBezTo>
                  <a:pt x="303" y="176"/>
                  <a:pt x="307" y="172"/>
                  <a:pt x="308" y="168"/>
                </a:cubicBezTo>
                <a:cubicBezTo>
                  <a:pt x="310" y="172"/>
                  <a:pt x="314" y="176"/>
                  <a:pt x="319" y="176"/>
                </a:cubicBezTo>
                <a:cubicBezTo>
                  <a:pt x="324" y="176"/>
                  <a:pt x="328" y="172"/>
                  <a:pt x="329" y="168"/>
                </a:cubicBezTo>
                <a:cubicBezTo>
                  <a:pt x="330" y="172"/>
                  <a:pt x="334" y="176"/>
                  <a:pt x="339" y="176"/>
                </a:cubicBezTo>
                <a:cubicBezTo>
                  <a:pt x="345" y="176"/>
                  <a:pt x="350" y="171"/>
                  <a:pt x="350" y="165"/>
                </a:cubicBezTo>
                <a:cubicBezTo>
                  <a:pt x="350" y="171"/>
                  <a:pt x="354" y="175"/>
                  <a:pt x="360" y="175"/>
                </a:cubicBezTo>
                <a:cubicBezTo>
                  <a:pt x="365" y="175"/>
                  <a:pt x="370" y="171"/>
                  <a:pt x="370" y="165"/>
                </a:cubicBezTo>
                <a:cubicBezTo>
                  <a:pt x="370" y="160"/>
                  <a:pt x="365" y="155"/>
                  <a:pt x="360" y="155"/>
                </a:cubicBezTo>
                <a:cubicBezTo>
                  <a:pt x="354" y="155"/>
                  <a:pt x="350" y="160"/>
                  <a:pt x="350" y="165"/>
                </a:cubicBezTo>
                <a:close/>
                <a:moveTo>
                  <a:pt x="380" y="157"/>
                </a:moveTo>
                <a:cubicBezTo>
                  <a:pt x="376" y="157"/>
                  <a:pt x="372" y="160"/>
                  <a:pt x="372" y="165"/>
                </a:cubicBezTo>
                <a:cubicBezTo>
                  <a:pt x="372" y="170"/>
                  <a:pt x="376" y="174"/>
                  <a:pt x="380" y="174"/>
                </a:cubicBezTo>
                <a:cubicBezTo>
                  <a:pt x="385" y="174"/>
                  <a:pt x="389" y="170"/>
                  <a:pt x="389" y="165"/>
                </a:cubicBezTo>
                <a:cubicBezTo>
                  <a:pt x="389" y="160"/>
                  <a:pt x="385" y="157"/>
                  <a:pt x="380" y="157"/>
                </a:cubicBezTo>
                <a:close/>
                <a:moveTo>
                  <a:pt x="401" y="158"/>
                </a:moveTo>
                <a:cubicBezTo>
                  <a:pt x="397" y="158"/>
                  <a:pt x="394" y="161"/>
                  <a:pt x="394" y="165"/>
                </a:cubicBezTo>
                <a:cubicBezTo>
                  <a:pt x="394" y="169"/>
                  <a:pt x="397" y="172"/>
                  <a:pt x="401" y="172"/>
                </a:cubicBezTo>
                <a:cubicBezTo>
                  <a:pt x="405" y="172"/>
                  <a:pt x="408" y="169"/>
                  <a:pt x="408" y="165"/>
                </a:cubicBezTo>
                <a:cubicBezTo>
                  <a:pt x="408" y="161"/>
                  <a:pt x="405" y="158"/>
                  <a:pt x="401" y="158"/>
                </a:cubicBezTo>
                <a:close/>
                <a:moveTo>
                  <a:pt x="422" y="159"/>
                </a:moveTo>
                <a:cubicBezTo>
                  <a:pt x="418" y="159"/>
                  <a:pt x="416" y="162"/>
                  <a:pt x="416" y="165"/>
                </a:cubicBezTo>
                <a:cubicBezTo>
                  <a:pt x="416" y="168"/>
                  <a:pt x="418" y="171"/>
                  <a:pt x="422" y="171"/>
                </a:cubicBezTo>
                <a:cubicBezTo>
                  <a:pt x="425" y="171"/>
                  <a:pt x="427" y="168"/>
                  <a:pt x="427" y="165"/>
                </a:cubicBezTo>
                <a:cubicBezTo>
                  <a:pt x="427" y="162"/>
                  <a:pt x="425" y="159"/>
                  <a:pt x="422" y="159"/>
                </a:cubicBezTo>
                <a:close/>
                <a:moveTo>
                  <a:pt x="442" y="170"/>
                </a:moveTo>
                <a:cubicBezTo>
                  <a:pt x="445" y="170"/>
                  <a:pt x="447" y="168"/>
                  <a:pt x="447" y="165"/>
                </a:cubicBezTo>
                <a:cubicBezTo>
                  <a:pt x="447" y="163"/>
                  <a:pt x="445" y="161"/>
                  <a:pt x="442" y="161"/>
                </a:cubicBezTo>
                <a:cubicBezTo>
                  <a:pt x="440" y="161"/>
                  <a:pt x="438" y="163"/>
                  <a:pt x="438" y="165"/>
                </a:cubicBezTo>
                <a:cubicBezTo>
                  <a:pt x="438" y="168"/>
                  <a:pt x="440" y="170"/>
                  <a:pt x="442" y="170"/>
                </a:cubicBezTo>
                <a:close/>
                <a:moveTo>
                  <a:pt x="463" y="169"/>
                </a:moveTo>
                <a:cubicBezTo>
                  <a:pt x="465" y="169"/>
                  <a:pt x="466" y="167"/>
                  <a:pt x="466" y="165"/>
                </a:cubicBezTo>
                <a:cubicBezTo>
                  <a:pt x="466" y="163"/>
                  <a:pt x="465" y="162"/>
                  <a:pt x="463" y="162"/>
                </a:cubicBezTo>
                <a:cubicBezTo>
                  <a:pt x="461" y="162"/>
                  <a:pt x="459" y="163"/>
                  <a:pt x="459" y="165"/>
                </a:cubicBezTo>
                <a:cubicBezTo>
                  <a:pt x="459" y="167"/>
                  <a:pt x="461" y="169"/>
                  <a:pt x="463" y="169"/>
                </a:cubicBezTo>
                <a:close/>
                <a:moveTo>
                  <a:pt x="483" y="168"/>
                </a:moveTo>
                <a:cubicBezTo>
                  <a:pt x="485" y="168"/>
                  <a:pt x="486" y="166"/>
                  <a:pt x="486" y="165"/>
                </a:cubicBezTo>
                <a:cubicBezTo>
                  <a:pt x="486" y="164"/>
                  <a:pt x="485" y="163"/>
                  <a:pt x="483" y="163"/>
                </a:cubicBezTo>
                <a:cubicBezTo>
                  <a:pt x="482" y="163"/>
                  <a:pt x="481" y="164"/>
                  <a:pt x="481" y="165"/>
                </a:cubicBezTo>
                <a:cubicBezTo>
                  <a:pt x="481" y="166"/>
                  <a:pt x="482" y="168"/>
                  <a:pt x="483" y="168"/>
                </a:cubicBezTo>
                <a:close/>
                <a:moveTo>
                  <a:pt x="504" y="167"/>
                </a:moveTo>
                <a:cubicBezTo>
                  <a:pt x="505" y="167"/>
                  <a:pt x="505" y="166"/>
                  <a:pt x="505" y="165"/>
                </a:cubicBezTo>
                <a:cubicBezTo>
                  <a:pt x="505" y="164"/>
                  <a:pt x="505" y="164"/>
                  <a:pt x="504" y="164"/>
                </a:cubicBezTo>
                <a:cubicBezTo>
                  <a:pt x="503" y="164"/>
                  <a:pt x="502" y="164"/>
                  <a:pt x="502" y="165"/>
                </a:cubicBezTo>
                <a:cubicBezTo>
                  <a:pt x="502" y="166"/>
                  <a:pt x="503" y="167"/>
                  <a:pt x="504" y="167"/>
                </a:cubicBezTo>
                <a:close/>
                <a:moveTo>
                  <a:pt x="524" y="166"/>
                </a:moveTo>
                <a:cubicBezTo>
                  <a:pt x="525" y="166"/>
                  <a:pt x="525" y="166"/>
                  <a:pt x="525" y="165"/>
                </a:cubicBezTo>
                <a:cubicBezTo>
                  <a:pt x="525" y="165"/>
                  <a:pt x="525" y="164"/>
                  <a:pt x="524" y="164"/>
                </a:cubicBezTo>
                <a:cubicBezTo>
                  <a:pt x="524" y="164"/>
                  <a:pt x="524" y="165"/>
                  <a:pt x="524" y="165"/>
                </a:cubicBezTo>
                <a:cubicBezTo>
                  <a:pt x="524" y="166"/>
                  <a:pt x="524" y="166"/>
                  <a:pt x="524" y="166"/>
                </a:cubicBezTo>
                <a:close/>
                <a:moveTo>
                  <a:pt x="545" y="166"/>
                </a:moveTo>
                <a:cubicBezTo>
                  <a:pt x="545" y="166"/>
                  <a:pt x="545" y="165"/>
                  <a:pt x="545" y="165"/>
                </a:cubicBezTo>
                <a:cubicBezTo>
                  <a:pt x="545" y="165"/>
                  <a:pt x="545" y="165"/>
                  <a:pt x="545" y="165"/>
                </a:cubicBezTo>
                <a:cubicBezTo>
                  <a:pt x="545" y="165"/>
                  <a:pt x="545" y="165"/>
                  <a:pt x="545" y="165"/>
                </a:cubicBezTo>
                <a:cubicBezTo>
                  <a:pt x="545" y="165"/>
                  <a:pt x="545" y="166"/>
                  <a:pt x="545" y="166"/>
                </a:cubicBezTo>
                <a:close/>
                <a:moveTo>
                  <a:pt x="566" y="165"/>
                </a:moveTo>
                <a:cubicBezTo>
                  <a:pt x="566" y="165"/>
                  <a:pt x="566" y="165"/>
                  <a:pt x="566" y="165"/>
                </a:cubicBezTo>
                <a:cubicBezTo>
                  <a:pt x="566" y="165"/>
                  <a:pt x="566" y="165"/>
                  <a:pt x="566" y="165"/>
                </a:cubicBezTo>
                <a:cubicBezTo>
                  <a:pt x="566" y="165"/>
                  <a:pt x="566" y="165"/>
                  <a:pt x="566" y="165"/>
                </a:cubicBezTo>
                <a:cubicBezTo>
                  <a:pt x="566" y="165"/>
                  <a:pt x="566" y="165"/>
                  <a:pt x="566" y="165"/>
                </a:cubicBezTo>
                <a:close/>
                <a:moveTo>
                  <a:pt x="0" y="186"/>
                </a:moveTo>
                <a:cubicBezTo>
                  <a:pt x="0" y="186"/>
                  <a:pt x="0" y="186"/>
                  <a:pt x="0" y="186"/>
                </a:cubicBezTo>
                <a:cubicBezTo>
                  <a:pt x="0" y="186"/>
                  <a:pt x="0" y="186"/>
                  <a:pt x="0" y="186"/>
                </a:cubicBezTo>
                <a:cubicBezTo>
                  <a:pt x="0" y="186"/>
                  <a:pt x="0" y="186"/>
                  <a:pt x="0" y="186"/>
                </a:cubicBezTo>
                <a:cubicBezTo>
                  <a:pt x="0" y="186"/>
                  <a:pt x="0" y="186"/>
                  <a:pt x="0" y="186"/>
                </a:cubicBezTo>
                <a:close/>
                <a:moveTo>
                  <a:pt x="20" y="185"/>
                </a:moveTo>
                <a:cubicBezTo>
                  <a:pt x="20" y="185"/>
                  <a:pt x="20" y="185"/>
                  <a:pt x="20" y="186"/>
                </a:cubicBezTo>
                <a:cubicBezTo>
                  <a:pt x="20" y="186"/>
                  <a:pt x="20" y="186"/>
                  <a:pt x="20" y="186"/>
                </a:cubicBezTo>
                <a:cubicBezTo>
                  <a:pt x="21" y="186"/>
                  <a:pt x="21" y="186"/>
                  <a:pt x="21" y="186"/>
                </a:cubicBezTo>
                <a:cubicBezTo>
                  <a:pt x="21" y="185"/>
                  <a:pt x="21" y="185"/>
                  <a:pt x="20" y="185"/>
                </a:cubicBezTo>
                <a:close/>
                <a:moveTo>
                  <a:pt x="41" y="184"/>
                </a:moveTo>
                <a:cubicBezTo>
                  <a:pt x="40" y="184"/>
                  <a:pt x="40" y="185"/>
                  <a:pt x="40" y="186"/>
                </a:cubicBezTo>
                <a:cubicBezTo>
                  <a:pt x="40" y="186"/>
                  <a:pt x="40" y="187"/>
                  <a:pt x="41" y="187"/>
                </a:cubicBezTo>
                <a:cubicBezTo>
                  <a:pt x="42" y="187"/>
                  <a:pt x="42" y="186"/>
                  <a:pt x="42" y="186"/>
                </a:cubicBezTo>
                <a:cubicBezTo>
                  <a:pt x="42" y="185"/>
                  <a:pt x="42" y="184"/>
                  <a:pt x="41" y="184"/>
                </a:cubicBezTo>
                <a:close/>
                <a:moveTo>
                  <a:pt x="62" y="184"/>
                </a:moveTo>
                <a:cubicBezTo>
                  <a:pt x="60" y="184"/>
                  <a:pt x="59" y="185"/>
                  <a:pt x="59" y="186"/>
                </a:cubicBezTo>
                <a:cubicBezTo>
                  <a:pt x="59" y="187"/>
                  <a:pt x="60" y="188"/>
                  <a:pt x="62" y="188"/>
                </a:cubicBezTo>
                <a:cubicBezTo>
                  <a:pt x="63" y="188"/>
                  <a:pt x="64" y="187"/>
                  <a:pt x="64" y="186"/>
                </a:cubicBezTo>
                <a:cubicBezTo>
                  <a:pt x="64" y="185"/>
                  <a:pt x="63" y="184"/>
                  <a:pt x="62" y="184"/>
                </a:cubicBezTo>
                <a:close/>
                <a:moveTo>
                  <a:pt x="82" y="183"/>
                </a:moveTo>
                <a:cubicBezTo>
                  <a:pt x="80" y="183"/>
                  <a:pt x="79" y="184"/>
                  <a:pt x="79" y="186"/>
                </a:cubicBezTo>
                <a:cubicBezTo>
                  <a:pt x="79" y="187"/>
                  <a:pt x="80" y="189"/>
                  <a:pt x="82" y="189"/>
                </a:cubicBezTo>
                <a:cubicBezTo>
                  <a:pt x="84" y="189"/>
                  <a:pt x="85" y="187"/>
                  <a:pt x="85" y="186"/>
                </a:cubicBezTo>
                <a:cubicBezTo>
                  <a:pt x="85" y="184"/>
                  <a:pt x="84" y="183"/>
                  <a:pt x="82" y="183"/>
                </a:cubicBezTo>
                <a:close/>
                <a:moveTo>
                  <a:pt x="103" y="182"/>
                </a:moveTo>
                <a:cubicBezTo>
                  <a:pt x="100" y="182"/>
                  <a:pt x="99" y="183"/>
                  <a:pt x="99" y="186"/>
                </a:cubicBezTo>
                <a:cubicBezTo>
                  <a:pt x="99" y="188"/>
                  <a:pt x="100" y="190"/>
                  <a:pt x="103" y="190"/>
                </a:cubicBezTo>
                <a:cubicBezTo>
                  <a:pt x="105" y="190"/>
                  <a:pt x="107" y="188"/>
                  <a:pt x="107" y="186"/>
                </a:cubicBezTo>
                <a:cubicBezTo>
                  <a:pt x="107" y="183"/>
                  <a:pt x="105" y="182"/>
                  <a:pt x="103" y="182"/>
                </a:cubicBezTo>
                <a:close/>
                <a:moveTo>
                  <a:pt x="123" y="191"/>
                </a:moveTo>
                <a:cubicBezTo>
                  <a:pt x="126" y="191"/>
                  <a:pt x="129" y="189"/>
                  <a:pt x="129" y="186"/>
                </a:cubicBezTo>
                <a:cubicBezTo>
                  <a:pt x="129" y="183"/>
                  <a:pt x="126" y="180"/>
                  <a:pt x="123" y="180"/>
                </a:cubicBezTo>
                <a:cubicBezTo>
                  <a:pt x="120" y="180"/>
                  <a:pt x="118" y="183"/>
                  <a:pt x="118" y="186"/>
                </a:cubicBezTo>
                <a:cubicBezTo>
                  <a:pt x="118" y="189"/>
                  <a:pt x="120" y="191"/>
                  <a:pt x="123" y="191"/>
                </a:cubicBezTo>
                <a:close/>
                <a:moveTo>
                  <a:pt x="137" y="186"/>
                </a:moveTo>
                <a:cubicBezTo>
                  <a:pt x="137" y="190"/>
                  <a:pt x="140" y="193"/>
                  <a:pt x="144" y="193"/>
                </a:cubicBezTo>
                <a:cubicBezTo>
                  <a:pt x="148" y="193"/>
                  <a:pt x="151" y="190"/>
                  <a:pt x="151" y="186"/>
                </a:cubicBezTo>
                <a:cubicBezTo>
                  <a:pt x="151" y="182"/>
                  <a:pt x="148" y="179"/>
                  <a:pt x="144" y="179"/>
                </a:cubicBezTo>
                <a:cubicBezTo>
                  <a:pt x="140" y="179"/>
                  <a:pt x="137" y="182"/>
                  <a:pt x="137" y="186"/>
                </a:cubicBezTo>
                <a:close/>
                <a:moveTo>
                  <a:pt x="156" y="186"/>
                </a:moveTo>
                <a:cubicBezTo>
                  <a:pt x="156" y="190"/>
                  <a:pt x="160" y="194"/>
                  <a:pt x="164" y="194"/>
                </a:cubicBezTo>
                <a:cubicBezTo>
                  <a:pt x="169" y="194"/>
                  <a:pt x="173" y="190"/>
                  <a:pt x="173" y="186"/>
                </a:cubicBezTo>
                <a:cubicBezTo>
                  <a:pt x="173" y="181"/>
                  <a:pt x="169" y="177"/>
                  <a:pt x="164" y="177"/>
                </a:cubicBezTo>
                <a:cubicBezTo>
                  <a:pt x="160" y="177"/>
                  <a:pt x="156" y="181"/>
                  <a:pt x="156" y="186"/>
                </a:cubicBezTo>
                <a:close/>
                <a:moveTo>
                  <a:pt x="195" y="186"/>
                </a:moveTo>
                <a:cubicBezTo>
                  <a:pt x="195" y="192"/>
                  <a:pt x="200" y="196"/>
                  <a:pt x="206" y="196"/>
                </a:cubicBezTo>
                <a:cubicBezTo>
                  <a:pt x="211" y="196"/>
                  <a:pt x="215" y="193"/>
                  <a:pt x="216" y="188"/>
                </a:cubicBezTo>
                <a:cubicBezTo>
                  <a:pt x="217" y="193"/>
                  <a:pt x="221" y="196"/>
                  <a:pt x="226" y="196"/>
                </a:cubicBezTo>
                <a:cubicBezTo>
                  <a:pt x="231" y="196"/>
                  <a:pt x="235" y="193"/>
                  <a:pt x="236" y="188"/>
                </a:cubicBezTo>
                <a:cubicBezTo>
                  <a:pt x="238" y="193"/>
                  <a:pt x="242" y="196"/>
                  <a:pt x="247" y="196"/>
                </a:cubicBezTo>
                <a:cubicBezTo>
                  <a:pt x="252" y="196"/>
                  <a:pt x="256" y="193"/>
                  <a:pt x="257" y="188"/>
                </a:cubicBezTo>
                <a:cubicBezTo>
                  <a:pt x="258" y="193"/>
                  <a:pt x="262" y="196"/>
                  <a:pt x="267" y="196"/>
                </a:cubicBezTo>
                <a:cubicBezTo>
                  <a:pt x="272" y="196"/>
                  <a:pt x="276" y="193"/>
                  <a:pt x="278" y="188"/>
                </a:cubicBezTo>
                <a:cubicBezTo>
                  <a:pt x="279" y="193"/>
                  <a:pt x="283" y="196"/>
                  <a:pt x="288" y="196"/>
                </a:cubicBezTo>
                <a:cubicBezTo>
                  <a:pt x="293" y="196"/>
                  <a:pt x="297" y="193"/>
                  <a:pt x="298" y="188"/>
                </a:cubicBezTo>
                <a:cubicBezTo>
                  <a:pt x="299" y="193"/>
                  <a:pt x="303" y="196"/>
                  <a:pt x="308" y="196"/>
                </a:cubicBezTo>
                <a:cubicBezTo>
                  <a:pt x="313" y="196"/>
                  <a:pt x="318" y="193"/>
                  <a:pt x="319" y="188"/>
                </a:cubicBezTo>
                <a:cubicBezTo>
                  <a:pt x="320" y="193"/>
                  <a:pt x="324" y="196"/>
                  <a:pt x="329" y="196"/>
                </a:cubicBezTo>
                <a:cubicBezTo>
                  <a:pt x="334" y="196"/>
                  <a:pt x="338" y="193"/>
                  <a:pt x="339" y="188"/>
                </a:cubicBezTo>
                <a:cubicBezTo>
                  <a:pt x="340" y="193"/>
                  <a:pt x="345" y="196"/>
                  <a:pt x="350" y="196"/>
                </a:cubicBezTo>
                <a:cubicBezTo>
                  <a:pt x="355" y="196"/>
                  <a:pt x="360" y="192"/>
                  <a:pt x="360" y="186"/>
                </a:cubicBezTo>
                <a:cubicBezTo>
                  <a:pt x="360" y="180"/>
                  <a:pt x="355" y="175"/>
                  <a:pt x="350" y="175"/>
                </a:cubicBezTo>
                <a:cubicBezTo>
                  <a:pt x="345" y="175"/>
                  <a:pt x="340" y="179"/>
                  <a:pt x="339" y="183"/>
                </a:cubicBezTo>
                <a:cubicBezTo>
                  <a:pt x="338" y="179"/>
                  <a:pt x="334" y="175"/>
                  <a:pt x="329" y="175"/>
                </a:cubicBezTo>
                <a:cubicBezTo>
                  <a:pt x="324" y="175"/>
                  <a:pt x="320" y="179"/>
                  <a:pt x="319" y="183"/>
                </a:cubicBezTo>
                <a:cubicBezTo>
                  <a:pt x="318" y="179"/>
                  <a:pt x="313" y="175"/>
                  <a:pt x="308" y="175"/>
                </a:cubicBezTo>
                <a:cubicBezTo>
                  <a:pt x="303" y="175"/>
                  <a:pt x="299" y="179"/>
                  <a:pt x="298" y="183"/>
                </a:cubicBezTo>
                <a:cubicBezTo>
                  <a:pt x="297" y="179"/>
                  <a:pt x="293" y="175"/>
                  <a:pt x="288" y="175"/>
                </a:cubicBezTo>
                <a:cubicBezTo>
                  <a:pt x="283" y="175"/>
                  <a:pt x="279" y="179"/>
                  <a:pt x="278" y="183"/>
                </a:cubicBezTo>
                <a:cubicBezTo>
                  <a:pt x="276" y="179"/>
                  <a:pt x="272" y="175"/>
                  <a:pt x="267" y="175"/>
                </a:cubicBezTo>
                <a:cubicBezTo>
                  <a:pt x="262" y="175"/>
                  <a:pt x="258" y="179"/>
                  <a:pt x="257" y="183"/>
                </a:cubicBezTo>
                <a:cubicBezTo>
                  <a:pt x="256" y="179"/>
                  <a:pt x="252" y="175"/>
                  <a:pt x="247" y="175"/>
                </a:cubicBezTo>
                <a:cubicBezTo>
                  <a:pt x="242" y="175"/>
                  <a:pt x="238" y="179"/>
                  <a:pt x="236" y="183"/>
                </a:cubicBezTo>
                <a:cubicBezTo>
                  <a:pt x="235" y="179"/>
                  <a:pt x="231" y="175"/>
                  <a:pt x="226" y="175"/>
                </a:cubicBezTo>
                <a:cubicBezTo>
                  <a:pt x="221" y="175"/>
                  <a:pt x="217" y="179"/>
                  <a:pt x="216" y="183"/>
                </a:cubicBezTo>
                <a:cubicBezTo>
                  <a:pt x="215" y="179"/>
                  <a:pt x="211" y="175"/>
                  <a:pt x="206" y="175"/>
                </a:cubicBezTo>
                <a:cubicBezTo>
                  <a:pt x="200" y="175"/>
                  <a:pt x="195" y="180"/>
                  <a:pt x="195" y="185"/>
                </a:cubicBezTo>
                <a:cubicBezTo>
                  <a:pt x="195" y="180"/>
                  <a:pt x="190" y="176"/>
                  <a:pt x="185" y="176"/>
                </a:cubicBezTo>
                <a:cubicBezTo>
                  <a:pt x="179" y="176"/>
                  <a:pt x="175" y="180"/>
                  <a:pt x="175" y="186"/>
                </a:cubicBezTo>
                <a:cubicBezTo>
                  <a:pt x="175" y="191"/>
                  <a:pt x="179" y="196"/>
                  <a:pt x="185" y="196"/>
                </a:cubicBezTo>
                <a:cubicBezTo>
                  <a:pt x="190" y="196"/>
                  <a:pt x="195" y="191"/>
                  <a:pt x="195" y="186"/>
                </a:cubicBezTo>
                <a:close/>
                <a:moveTo>
                  <a:pt x="379" y="186"/>
                </a:moveTo>
                <a:cubicBezTo>
                  <a:pt x="379" y="181"/>
                  <a:pt x="375" y="176"/>
                  <a:pt x="370" y="176"/>
                </a:cubicBezTo>
                <a:cubicBezTo>
                  <a:pt x="365" y="176"/>
                  <a:pt x="361" y="181"/>
                  <a:pt x="361" y="186"/>
                </a:cubicBezTo>
                <a:cubicBezTo>
                  <a:pt x="361" y="191"/>
                  <a:pt x="365" y="195"/>
                  <a:pt x="370" y="195"/>
                </a:cubicBezTo>
                <a:cubicBezTo>
                  <a:pt x="375" y="195"/>
                  <a:pt x="379" y="191"/>
                  <a:pt x="379" y="186"/>
                </a:cubicBezTo>
                <a:close/>
                <a:moveTo>
                  <a:pt x="383" y="186"/>
                </a:moveTo>
                <a:cubicBezTo>
                  <a:pt x="383" y="190"/>
                  <a:pt x="386" y="193"/>
                  <a:pt x="391" y="193"/>
                </a:cubicBezTo>
                <a:cubicBezTo>
                  <a:pt x="395" y="193"/>
                  <a:pt x="398" y="190"/>
                  <a:pt x="398" y="186"/>
                </a:cubicBezTo>
                <a:cubicBezTo>
                  <a:pt x="398" y="181"/>
                  <a:pt x="395" y="178"/>
                  <a:pt x="391" y="178"/>
                </a:cubicBezTo>
                <a:cubicBezTo>
                  <a:pt x="386" y="178"/>
                  <a:pt x="383" y="181"/>
                  <a:pt x="383" y="186"/>
                </a:cubicBezTo>
                <a:close/>
                <a:moveTo>
                  <a:pt x="411" y="192"/>
                </a:moveTo>
                <a:cubicBezTo>
                  <a:pt x="415" y="192"/>
                  <a:pt x="418" y="189"/>
                  <a:pt x="418" y="186"/>
                </a:cubicBezTo>
                <a:cubicBezTo>
                  <a:pt x="418" y="182"/>
                  <a:pt x="415" y="179"/>
                  <a:pt x="411" y="179"/>
                </a:cubicBezTo>
                <a:cubicBezTo>
                  <a:pt x="408" y="179"/>
                  <a:pt x="405" y="182"/>
                  <a:pt x="405" y="186"/>
                </a:cubicBezTo>
                <a:cubicBezTo>
                  <a:pt x="405" y="189"/>
                  <a:pt x="408" y="192"/>
                  <a:pt x="411" y="192"/>
                </a:cubicBezTo>
                <a:close/>
                <a:moveTo>
                  <a:pt x="432" y="181"/>
                </a:moveTo>
                <a:cubicBezTo>
                  <a:pt x="429" y="181"/>
                  <a:pt x="427" y="183"/>
                  <a:pt x="427" y="186"/>
                </a:cubicBezTo>
                <a:cubicBezTo>
                  <a:pt x="427" y="188"/>
                  <a:pt x="429" y="191"/>
                  <a:pt x="432" y="191"/>
                </a:cubicBezTo>
                <a:cubicBezTo>
                  <a:pt x="435" y="191"/>
                  <a:pt x="437" y="188"/>
                  <a:pt x="437" y="186"/>
                </a:cubicBezTo>
                <a:cubicBezTo>
                  <a:pt x="437" y="183"/>
                  <a:pt x="435" y="181"/>
                  <a:pt x="432" y="181"/>
                </a:cubicBezTo>
                <a:close/>
                <a:moveTo>
                  <a:pt x="452" y="182"/>
                </a:moveTo>
                <a:cubicBezTo>
                  <a:pt x="450" y="182"/>
                  <a:pt x="449" y="184"/>
                  <a:pt x="449" y="186"/>
                </a:cubicBezTo>
                <a:cubicBezTo>
                  <a:pt x="449" y="188"/>
                  <a:pt x="450" y="189"/>
                  <a:pt x="452" y="189"/>
                </a:cubicBezTo>
                <a:cubicBezTo>
                  <a:pt x="455" y="189"/>
                  <a:pt x="456" y="188"/>
                  <a:pt x="456" y="186"/>
                </a:cubicBezTo>
                <a:cubicBezTo>
                  <a:pt x="456" y="184"/>
                  <a:pt x="455" y="182"/>
                  <a:pt x="452" y="182"/>
                </a:cubicBezTo>
                <a:close/>
                <a:moveTo>
                  <a:pt x="473" y="183"/>
                </a:moveTo>
                <a:cubicBezTo>
                  <a:pt x="472" y="183"/>
                  <a:pt x="470" y="184"/>
                  <a:pt x="470" y="186"/>
                </a:cubicBezTo>
                <a:cubicBezTo>
                  <a:pt x="470" y="187"/>
                  <a:pt x="472" y="188"/>
                  <a:pt x="473" y="188"/>
                </a:cubicBezTo>
                <a:cubicBezTo>
                  <a:pt x="474" y="188"/>
                  <a:pt x="476" y="187"/>
                  <a:pt x="476" y="186"/>
                </a:cubicBezTo>
                <a:cubicBezTo>
                  <a:pt x="476" y="184"/>
                  <a:pt x="474" y="183"/>
                  <a:pt x="473" y="183"/>
                </a:cubicBezTo>
                <a:close/>
                <a:moveTo>
                  <a:pt x="494" y="184"/>
                </a:moveTo>
                <a:cubicBezTo>
                  <a:pt x="493" y="184"/>
                  <a:pt x="492" y="185"/>
                  <a:pt x="492" y="186"/>
                </a:cubicBezTo>
                <a:cubicBezTo>
                  <a:pt x="492" y="187"/>
                  <a:pt x="493" y="187"/>
                  <a:pt x="494" y="187"/>
                </a:cubicBezTo>
                <a:cubicBezTo>
                  <a:pt x="495" y="187"/>
                  <a:pt x="495" y="187"/>
                  <a:pt x="495" y="186"/>
                </a:cubicBezTo>
                <a:cubicBezTo>
                  <a:pt x="495" y="185"/>
                  <a:pt x="495" y="184"/>
                  <a:pt x="494" y="184"/>
                </a:cubicBezTo>
                <a:close/>
                <a:moveTo>
                  <a:pt x="514" y="185"/>
                </a:moveTo>
                <a:cubicBezTo>
                  <a:pt x="514" y="185"/>
                  <a:pt x="513" y="185"/>
                  <a:pt x="513" y="186"/>
                </a:cubicBezTo>
                <a:cubicBezTo>
                  <a:pt x="513" y="186"/>
                  <a:pt x="514" y="187"/>
                  <a:pt x="514" y="187"/>
                </a:cubicBezTo>
                <a:cubicBezTo>
                  <a:pt x="515" y="187"/>
                  <a:pt x="515" y="186"/>
                  <a:pt x="515" y="186"/>
                </a:cubicBezTo>
                <a:cubicBezTo>
                  <a:pt x="515" y="185"/>
                  <a:pt x="515" y="185"/>
                  <a:pt x="514" y="185"/>
                </a:cubicBezTo>
                <a:close/>
                <a:moveTo>
                  <a:pt x="535" y="185"/>
                </a:moveTo>
                <a:cubicBezTo>
                  <a:pt x="535" y="185"/>
                  <a:pt x="534" y="186"/>
                  <a:pt x="534" y="186"/>
                </a:cubicBezTo>
                <a:cubicBezTo>
                  <a:pt x="534" y="186"/>
                  <a:pt x="535" y="186"/>
                  <a:pt x="535" y="186"/>
                </a:cubicBezTo>
                <a:cubicBezTo>
                  <a:pt x="535" y="186"/>
                  <a:pt x="535" y="186"/>
                  <a:pt x="535" y="186"/>
                </a:cubicBezTo>
                <a:cubicBezTo>
                  <a:pt x="535" y="186"/>
                  <a:pt x="535" y="185"/>
                  <a:pt x="535" y="185"/>
                </a:cubicBezTo>
                <a:close/>
                <a:moveTo>
                  <a:pt x="555" y="186"/>
                </a:moveTo>
                <a:cubicBezTo>
                  <a:pt x="555" y="186"/>
                  <a:pt x="555" y="186"/>
                  <a:pt x="555" y="186"/>
                </a:cubicBezTo>
                <a:cubicBezTo>
                  <a:pt x="555" y="186"/>
                  <a:pt x="555" y="186"/>
                  <a:pt x="555" y="186"/>
                </a:cubicBezTo>
                <a:cubicBezTo>
                  <a:pt x="555" y="186"/>
                  <a:pt x="555" y="186"/>
                  <a:pt x="555" y="186"/>
                </a:cubicBezTo>
                <a:cubicBezTo>
                  <a:pt x="555" y="186"/>
                  <a:pt x="555" y="186"/>
                  <a:pt x="555" y="186"/>
                </a:cubicBezTo>
                <a:close/>
                <a:moveTo>
                  <a:pt x="10" y="206"/>
                </a:moveTo>
                <a:cubicBezTo>
                  <a:pt x="10" y="206"/>
                  <a:pt x="10" y="207"/>
                  <a:pt x="10" y="207"/>
                </a:cubicBezTo>
                <a:cubicBezTo>
                  <a:pt x="10" y="207"/>
                  <a:pt x="10" y="206"/>
                  <a:pt x="10" y="206"/>
                </a:cubicBezTo>
                <a:cubicBezTo>
                  <a:pt x="10" y="206"/>
                  <a:pt x="10" y="206"/>
                  <a:pt x="10" y="206"/>
                </a:cubicBezTo>
                <a:cubicBezTo>
                  <a:pt x="10" y="206"/>
                  <a:pt x="10" y="206"/>
                  <a:pt x="10" y="206"/>
                </a:cubicBezTo>
                <a:close/>
                <a:moveTo>
                  <a:pt x="31" y="206"/>
                </a:moveTo>
                <a:cubicBezTo>
                  <a:pt x="30" y="206"/>
                  <a:pt x="30" y="206"/>
                  <a:pt x="30" y="206"/>
                </a:cubicBezTo>
                <a:cubicBezTo>
                  <a:pt x="30" y="207"/>
                  <a:pt x="30" y="207"/>
                  <a:pt x="31" y="207"/>
                </a:cubicBezTo>
                <a:cubicBezTo>
                  <a:pt x="31" y="207"/>
                  <a:pt x="31" y="207"/>
                  <a:pt x="31" y="206"/>
                </a:cubicBezTo>
                <a:cubicBezTo>
                  <a:pt x="31" y="206"/>
                  <a:pt x="31" y="206"/>
                  <a:pt x="31" y="206"/>
                </a:cubicBezTo>
                <a:close/>
                <a:moveTo>
                  <a:pt x="51" y="205"/>
                </a:moveTo>
                <a:cubicBezTo>
                  <a:pt x="51" y="205"/>
                  <a:pt x="50" y="206"/>
                  <a:pt x="50" y="206"/>
                </a:cubicBezTo>
                <a:cubicBezTo>
                  <a:pt x="50" y="207"/>
                  <a:pt x="51" y="208"/>
                  <a:pt x="51" y="208"/>
                </a:cubicBezTo>
                <a:cubicBezTo>
                  <a:pt x="52" y="208"/>
                  <a:pt x="53" y="207"/>
                  <a:pt x="53" y="206"/>
                </a:cubicBezTo>
                <a:cubicBezTo>
                  <a:pt x="53" y="206"/>
                  <a:pt x="52" y="205"/>
                  <a:pt x="51" y="205"/>
                </a:cubicBezTo>
                <a:close/>
                <a:moveTo>
                  <a:pt x="72" y="204"/>
                </a:moveTo>
                <a:cubicBezTo>
                  <a:pt x="71" y="204"/>
                  <a:pt x="70" y="205"/>
                  <a:pt x="70" y="206"/>
                </a:cubicBezTo>
                <a:cubicBezTo>
                  <a:pt x="70" y="208"/>
                  <a:pt x="71" y="208"/>
                  <a:pt x="72" y="208"/>
                </a:cubicBezTo>
                <a:cubicBezTo>
                  <a:pt x="73" y="208"/>
                  <a:pt x="74" y="208"/>
                  <a:pt x="74" y="206"/>
                </a:cubicBezTo>
                <a:cubicBezTo>
                  <a:pt x="74" y="205"/>
                  <a:pt x="73" y="204"/>
                  <a:pt x="72" y="204"/>
                </a:cubicBezTo>
                <a:close/>
                <a:moveTo>
                  <a:pt x="92" y="203"/>
                </a:moveTo>
                <a:cubicBezTo>
                  <a:pt x="91" y="203"/>
                  <a:pt x="89" y="205"/>
                  <a:pt x="89" y="206"/>
                </a:cubicBezTo>
                <a:cubicBezTo>
                  <a:pt x="89" y="208"/>
                  <a:pt x="91" y="209"/>
                  <a:pt x="92" y="209"/>
                </a:cubicBezTo>
                <a:cubicBezTo>
                  <a:pt x="94" y="209"/>
                  <a:pt x="96" y="208"/>
                  <a:pt x="96" y="206"/>
                </a:cubicBezTo>
                <a:cubicBezTo>
                  <a:pt x="96" y="205"/>
                  <a:pt x="94" y="203"/>
                  <a:pt x="92" y="203"/>
                </a:cubicBezTo>
                <a:close/>
                <a:moveTo>
                  <a:pt x="113" y="202"/>
                </a:moveTo>
                <a:cubicBezTo>
                  <a:pt x="111" y="202"/>
                  <a:pt x="109" y="204"/>
                  <a:pt x="109" y="206"/>
                </a:cubicBezTo>
                <a:cubicBezTo>
                  <a:pt x="109" y="209"/>
                  <a:pt x="111" y="211"/>
                  <a:pt x="113" y="211"/>
                </a:cubicBezTo>
                <a:cubicBezTo>
                  <a:pt x="115" y="211"/>
                  <a:pt x="117" y="209"/>
                  <a:pt x="117" y="206"/>
                </a:cubicBezTo>
                <a:cubicBezTo>
                  <a:pt x="117" y="204"/>
                  <a:pt x="115" y="202"/>
                  <a:pt x="113" y="202"/>
                </a:cubicBezTo>
                <a:close/>
                <a:moveTo>
                  <a:pt x="128" y="206"/>
                </a:moveTo>
                <a:cubicBezTo>
                  <a:pt x="128" y="209"/>
                  <a:pt x="131" y="212"/>
                  <a:pt x="134" y="212"/>
                </a:cubicBezTo>
                <a:cubicBezTo>
                  <a:pt x="137" y="212"/>
                  <a:pt x="139" y="209"/>
                  <a:pt x="139" y="206"/>
                </a:cubicBezTo>
                <a:cubicBezTo>
                  <a:pt x="139" y="203"/>
                  <a:pt x="137" y="201"/>
                  <a:pt x="134" y="201"/>
                </a:cubicBezTo>
                <a:cubicBezTo>
                  <a:pt x="131" y="201"/>
                  <a:pt x="128" y="203"/>
                  <a:pt x="128" y="206"/>
                </a:cubicBezTo>
                <a:close/>
                <a:moveTo>
                  <a:pt x="161" y="206"/>
                </a:moveTo>
                <a:cubicBezTo>
                  <a:pt x="161" y="202"/>
                  <a:pt x="158" y="199"/>
                  <a:pt x="154" y="199"/>
                </a:cubicBezTo>
                <a:cubicBezTo>
                  <a:pt x="150" y="199"/>
                  <a:pt x="147" y="202"/>
                  <a:pt x="147" y="206"/>
                </a:cubicBezTo>
                <a:cubicBezTo>
                  <a:pt x="147" y="210"/>
                  <a:pt x="150" y="213"/>
                  <a:pt x="154" y="213"/>
                </a:cubicBezTo>
                <a:cubicBezTo>
                  <a:pt x="158" y="213"/>
                  <a:pt x="161" y="210"/>
                  <a:pt x="161" y="206"/>
                </a:cubicBezTo>
                <a:close/>
                <a:moveTo>
                  <a:pt x="166" y="206"/>
                </a:moveTo>
                <a:cubicBezTo>
                  <a:pt x="166" y="211"/>
                  <a:pt x="170" y="215"/>
                  <a:pt x="175" y="215"/>
                </a:cubicBezTo>
                <a:cubicBezTo>
                  <a:pt x="179" y="215"/>
                  <a:pt x="183" y="211"/>
                  <a:pt x="183" y="206"/>
                </a:cubicBezTo>
                <a:cubicBezTo>
                  <a:pt x="183" y="202"/>
                  <a:pt x="179" y="198"/>
                  <a:pt x="175" y="198"/>
                </a:cubicBezTo>
                <a:cubicBezTo>
                  <a:pt x="170" y="198"/>
                  <a:pt x="166" y="202"/>
                  <a:pt x="166" y="206"/>
                </a:cubicBezTo>
                <a:close/>
                <a:moveTo>
                  <a:pt x="370" y="206"/>
                </a:moveTo>
                <a:cubicBezTo>
                  <a:pt x="370" y="200"/>
                  <a:pt x="366" y="196"/>
                  <a:pt x="360" y="196"/>
                </a:cubicBezTo>
                <a:cubicBezTo>
                  <a:pt x="355" y="196"/>
                  <a:pt x="351" y="199"/>
                  <a:pt x="350" y="204"/>
                </a:cubicBezTo>
                <a:cubicBezTo>
                  <a:pt x="348" y="199"/>
                  <a:pt x="344" y="196"/>
                  <a:pt x="339" y="196"/>
                </a:cubicBezTo>
                <a:cubicBezTo>
                  <a:pt x="334" y="196"/>
                  <a:pt x="330" y="199"/>
                  <a:pt x="329" y="204"/>
                </a:cubicBezTo>
                <a:cubicBezTo>
                  <a:pt x="328" y="199"/>
                  <a:pt x="324" y="196"/>
                  <a:pt x="319" y="196"/>
                </a:cubicBezTo>
                <a:cubicBezTo>
                  <a:pt x="314" y="196"/>
                  <a:pt x="310" y="199"/>
                  <a:pt x="308" y="204"/>
                </a:cubicBezTo>
                <a:cubicBezTo>
                  <a:pt x="307" y="199"/>
                  <a:pt x="303" y="196"/>
                  <a:pt x="298" y="196"/>
                </a:cubicBezTo>
                <a:cubicBezTo>
                  <a:pt x="293" y="196"/>
                  <a:pt x="289" y="199"/>
                  <a:pt x="288" y="204"/>
                </a:cubicBezTo>
                <a:cubicBezTo>
                  <a:pt x="287" y="199"/>
                  <a:pt x="283" y="196"/>
                  <a:pt x="278" y="196"/>
                </a:cubicBezTo>
                <a:cubicBezTo>
                  <a:pt x="273" y="196"/>
                  <a:pt x="268" y="199"/>
                  <a:pt x="267" y="204"/>
                </a:cubicBezTo>
                <a:cubicBezTo>
                  <a:pt x="266" y="199"/>
                  <a:pt x="262" y="196"/>
                  <a:pt x="257" y="196"/>
                </a:cubicBezTo>
                <a:cubicBezTo>
                  <a:pt x="252" y="196"/>
                  <a:pt x="248" y="199"/>
                  <a:pt x="247" y="204"/>
                </a:cubicBezTo>
                <a:cubicBezTo>
                  <a:pt x="246" y="199"/>
                  <a:pt x="241" y="196"/>
                  <a:pt x="236" y="196"/>
                </a:cubicBezTo>
                <a:cubicBezTo>
                  <a:pt x="231" y="196"/>
                  <a:pt x="227" y="199"/>
                  <a:pt x="226" y="204"/>
                </a:cubicBezTo>
                <a:cubicBezTo>
                  <a:pt x="225" y="199"/>
                  <a:pt x="221" y="196"/>
                  <a:pt x="216" y="196"/>
                </a:cubicBezTo>
                <a:cubicBezTo>
                  <a:pt x="211" y="196"/>
                  <a:pt x="206" y="200"/>
                  <a:pt x="205" y="204"/>
                </a:cubicBezTo>
                <a:cubicBezTo>
                  <a:pt x="205" y="200"/>
                  <a:pt x="200" y="196"/>
                  <a:pt x="195" y="196"/>
                </a:cubicBezTo>
                <a:cubicBezTo>
                  <a:pt x="190" y="196"/>
                  <a:pt x="185" y="201"/>
                  <a:pt x="185" y="206"/>
                </a:cubicBezTo>
                <a:cubicBezTo>
                  <a:pt x="185" y="212"/>
                  <a:pt x="190" y="217"/>
                  <a:pt x="195" y="217"/>
                </a:cubicBezTo>
                <a:cubicBezTo>
                  <a:pt x="200" y="217"/>
                  <a:pt x="205" y="213"/>
                  <a:pt x="205" y="208"/>
                </a:cubicBezTo>
                <a:cubicBezTo>
                  <a:pt x="206" y="213"/>
                  <a:pt x="211" y="217"/>
                  <a:pt x="216" y="217"/>
                </a:cubicBezTo>
                <a:cubicBezTo>
                  <a:pt x="221" y="217"/>
                  <a:pt x="225" y="213"/>
                  <a:pt x="226" y="209"/>
                </a:cubicBezTo>
                <a:cubicBezTo>
                  <a:pt x="227" y="213"/>
                  <a:pt x="231" y="217"/>
                  <a:pt x="236" y="217"/>
                </a:cubicBezTo>
                <a:cubicBezTo>
                  <a:pt x="241" y="217"/>
                  <a:pt x="246" y="213"/>
                  <a:pt x="247" y="209"/>
                </a:cubicBezTo>
                <a:cubicBezTo>
                  <a:pt x="248" y="213"/>
                  <a:pt x="252" y="217"/>
                  <a:pt x="257" y="217"/>
                </a:cubicBezTo>
                <a:cubicBezTo>
                  <a:pt x="262" y="217"/>
                  <a:pt x="266" y="213"/>
                  <a:pt x="267" y="209"/>
                </a:cubicBezTo>
                <a:cubicBezTo>
                  <a:pt x="268" y="213"/>
                  <a:pt x="273" y="217"/>
                  <a:pt x="278" y="217"/>
                </a:cubicBezTo>
                <a:cubicBezTo>
                  <a:pt x="283" y="217"/>
                  <a:pt x="287" y="213"/>
                  <a:pt x="288" y="209"/>
                </a:cubicBezTo>
                <a:cubicBezTo>
                  <a:pt x="289" y="213"/>
                  <a:pt x="293" y="217"/>
                  <a:pt x="298" y="217"/>
                </a:cubicBezTo>
                <a:cubicBezTo>
                  <a:pt x="303" y="217"/>
                  <a:pt x="307" y="213"/>
                  <a:pt x="308" y="209"/>
                </a:cubicBezTo>
                <a:cubicBezTo>
                  <a:pt x="310" y="213"/>
                  <a:pt x="314" y="217"/>
                  <a:pt x="319" y="217"/>
                </a:cubicBezTo>
                <a:cubicBezTo>
                  <a:pt x="324" y="217"/>
                  <a:pt x="328" y="213"/>
                  <a:pt x="329" y="209"/>
                </a:cubicBezTo>
                <a:cubicBezTo>
                  <a:pt x="330" y="213"/>
                  <a:pt x="334" y="217"/>
                  <a:pt x="339" y="217"/>
                </a:cubicBezTo>
                <a:cubicBezTo>
                  <a:pt x="344" y="217"/>
                  <a:pt x="348" y="213"/>
                  <a:pt x="350" y="209"/>
                </a:cubicBezTo>
                <a:cubicBezTo>
                  <a:pt x="351" y="213"/>
                  <a:pt x="355" y="217"/>
                  <a:pt x="360" y="217"/>
                </a:cubicBezTo>
                <a:cubicBezTo>
                  <a:pt x="366" y="217"/>
                  <a:pt x="370" y="212"/>
                  <a:pt x="370" y="206"/>
                </a:cubicBezTo>
                <a:close/>
                <a:moveTo>
                  <a:pt x="390" y="206"/>
                </a:moveTo>
                <a:cubicBezTo>
                  <a:pt x="390" y="201"/>
                  <a:pt x="386" y="197"/>
                  <a:pt x="380" y="197"/>
                </a:cubicBezTo>
                <a:cubicBezTo>
                  <a:pt x="375" y="197"/>
                  <a:pt x="371" y="201"/>
                  <a:pt x="371" y="206"/>
                </a:cubicBezTo>
                <a:cubicBezTo>
                  <a:pt x="371" y="212"/>
                  <a:pt x="375" y="216"/>
                  <a:pt x="380" y="216"/>
                </a:cubicBezTo>
                <a:cubicBezTo>
                  <a:pt x="386" y="216"/>
                  <a:pt x="390" y="212"/>
                  <a:pt x="390" y="206"/>
                </a:cubicBezTo>
                <a:close/>
                <a:moveTo>
                  <a:pt x="409" y="206"/>
                </a:moveTo>
                <a:cubicBezTo>
                  <a:pt x="409" y="202"/>
                  <a:pt x="405" y="198"/>
                  <a:pt x="401" y="198"/>
                </a:cubicBezTo>
                <a:cubicBezTo>
                  <a:pt x="397" y="198"/>
                  <a:pt x="393" y="202"/>
                  <a:pt x="393" y="206"/>
                </a:cubicBezTo>
                <a:cubicBezTo>
                  <a:pt x="393" y="211"/>
                  <a:pt x="397" y="214"/>
                  <a:pt x="401" y="214"/>
                </a:cubicBezTo>
                <a:cubicBezTo>
                  <a:pt x="405" y="214"/>
                  <a:pt x="409" y="211"/>
                  <a:pt x="409" y="206"/>
                </a:cubicBezTo>
                <a:close/>
                <a:moveTo>
                  <a:pt x="428" y="206"/>
                </a:moveTo>
                <a:cubicBezTo>
                  <a:pt x="428" y="203"/>
                  <a:pt x="425" y="200"/>
                  <a:pt x="422" y="200"/>
                </a:cubicBezTo>
                <a:cubicBezTo>
                  <a:pt x="418" y="200"/>
                  <a:pt x="415" y="203"/>
                  <a:pt x="415" y="206"/>
                </a:cubicBezTo>
                <a:cubicBezTo>
                  <a:pt x="415" y="210"/>
                  <a:pt x="418" y="213"/>
                  <a:pt x="422" y="213"/>
                </a:cubicBezTo>
                <a:cubicBezTo>
                  <a:pt x="425" y="213"/>
                  <a:pt x="428" y="210"/>
                  <a:pt x="428" y="206"/>
                </a:cubicBezTo>
                <a:close/>
                <a:moveTo>
                  <a:pt x="442" y="201"/>
                </a:moveTo>
                <a:cubicBezTo>
                  <a:pt x="439" y="201"/>
                  <a:pt x="437" y="204"/>
                  <a:pt x="437" y="206"/>
                </a:cubicBezTo>
                <a:cubicBezTo>
                  <a:pt x="437" y="209"/>
                  <a:pt x="439" y="211"/>
                  <a:pt x="442" y="211"/>
                </a:cubicBezTo>
                <a:cubicBezTo>
                  <a:pt x="445" y="211"/>
                  <a:pt x="447" y="209"/>
                  <a:pt x="447" y="206"/>
                </a:cubicBezTo>
                <a:cubicBezTo>
                  <a:pt x="447" y="204"/>
                  <a:pt x="445" y="201"/>
                  <a:pt x="442" y="201"/>
                </a:cubicBezTo>
                <a:close/>
                <a:moveTo>
                  <a:pt x="463" y="203"/>
                </a:moveTo>
                <a:cubicBezTo>
                  <a:pt x="461" y="203"/>
                  <a:pt x="459" y="204"/>
                  <a:pt x="459" y="206"/>
                </a:cubicBezTo>
                <a:cubicBezTo>
                  <a:pt x="459" y="208"/>
                  <a:pt x="461" y="210"/>
                  <a:pt x="463" y="210"/>
                </a:cubicBezTo>
                <a:cubicBezTo>
                  <a:pt x="465" y="210"/>
                  <a:pt x="467" y="208"/>
                  <a:pt x="467" y="206"/>
                </a:cubicBezTo>
                <a:cubicBezTo>
                  <a:pt x="467" y="204"/>
                  <a:pt x="465" y="203"/>
                  <a:pt x="463" y="203"/>
                </a:cubicBezTo>
                <a:close/>
                <a:moveTo>
                  <a:pt x="483" y="204"/>
                </a:moveTo>
                <a:cubicBezTo>
                  <a:pt x="482" y="204"/>
                  <a:pt x="481" y="205"/>
                  <a:pt x="481" y="206"/>
                </a:cubicBezTo>
                <a:cubicBezTo>
                  <a:pt x="481" y="208"/>
                  <a:pt x="482" y="209"/>
                  <a:pt x="483" y="209"/>
                </a:cubicBezTo>
                <a:cubicBezTo>
                  <a:pt x="485" y="209"/>
                  <a:pt x="486" y="208"/>
                  <a:pt x="486" y="206"/>
                </a:cubicBezTo>
                <a:cubicBezTo>
                  <a:pt x="486" y="205"/>
                  <a:pt x="485" y="204"/>
                  <a:pt x="483" y="204"/>
                </a:cubicBezTo>
                <a:close/>
                <a:moveTo>
                  <a:pt x="504" y="205"/>
                </a:moveTo>
                <a:cubicBezTo>
                  <a:pt x="503" y="205"/>
                  <a:pt x="502" y="205"/>
                  <a:pt x="502" y="206"/>
                </a:cubicBezTo>
                <a:cubicBezTo>
                  <a:pt x="502" y="207"/>
                  <a:pt x="503" y="208"/>
                  <a:pt x="504" y="208"/>
                </a:cubicBezTo>
                <a:cubicBezTo>
                  <a:pt x="505" y="208"/>
                  <a:pt x="506" y="207"/>
                  <a:pt x="506" y="206"/>
                </a:cubicBezTo>
                <a:cubicBezTo>
                  <a:pt x="506" y="205"/>
                  <a:pt x="505" y="205"/>
                  <a:pt x="504" y="205"/>
                </a:cubicBezTo>
                <a:close/>
                <a:moveTo>
                  <a:pt x="524" y="205"/>
                </a:moveTo>
                <a:cubicBezTo>
                  <a:pt x="524" y="205"/>
                  <a:pt x="523" y="206"/>
                  <a:pt x="523" y="206"/>
                </a:cubicBezTo>
                <a:cubicBezTo>
                  <a:pt x="523" y="207"/>
                  <a:pt x="524" y="207"/>
                  <a:pt x="524" y="207"/>
                </a:cubicBezTo>
                <a:cubicBezTo>
                  <a:pt x="525" y="207"/>
                  <a:pt x="525" y="207"/>
                  <a:pt x="525" y="206"/>
                </a:cubicBezTo>
                <a:cubicBezTo>
                  <a:pt x="525" y="206"/>
                  <a:pt x="525" y="205"/>
                  <a:pt x="524" y="205"/>
                </a:cubicBezTo>
                <a:close/>
                <a:moveTo>
                  <a:pt x="545" y="206"/>
                </a:moveTo>
                <a:cubicBezTo>
                  <a:pt x="545" y="206"/>
                  <a:pt x="545" y="206"/>
                  <a:pt x="545" y="206"/>
                </a:cubicBezTo>
                <a:cubicBezTo>
                  <a:pt x="545" y="207"/>
                  <a:pt x="545" y="207"/>
                  <a:pt x="545" y="207"/>
                </a:cubicBezTo>
                <a:cubicBezTo>
                  <a:pt x="545" y="207"/>
                  <a:pt x="545" y="207"/>
                  <a:pt x="545" y="206"/>
                </a:cubicBezTo>
                <a:cubicBezTo>
                  <a:pt x="545" y="206"/>
                  <a:pt x="545" y="206"/>
                  <a:pt x="545" y="206"/>
                </a:cubicBezTo>
                <a:close/>
                <a:moveTo>
                  <a:pt x="566" y="206"/>
                </a:moveTo>
                <a:cubicBezTo>
                  <a:pt x="566" y="206"/>
                  <a:pt x="566" y="206"/>
                  <a:pt x="566" y="206"/>
                </a:cubicBezTo>
                <a:cubicBezTo>
                  <a:pt x="566" y="206"/>
                  <a:pt x="566" y="206"/>
                  <a:pt x="566" y="206"/>
                </a:cubicBezTo>
                <a:cubicBezTo>
                  <a:pt x="566" y="206"/>
                  <a:pt x="566" y="206"/>
                  <a:pt x="566" y="206"/>
                </a:cubicBezTo>
                <a:cubicBezTo>
                  <a:pt x="566" y="206"/>
                  <a:pt x="566" y="206"/>
                  <a:pt x="566" y="206"/>
                </a:cubicBezTo>
                <a:close/>
                <a:moveTo>
                  <a:pt x="0" y="227"/>
                </a:moveTo>
                <a:cubicBezTo>
                  <a:pt x="0" y="227"/>
                  <a:pt x="0" y="227"/>
                  <a:pt x="0" y="227"/>
                </a:cubicBezTo>
                <a:cubicBezTo>
                  <a:pt x="0" y="227"/>
                  <a:pt x="0" y="227"/>
                  <a:pt x="0" y="227"/>
                </a:cubicBezTo>
                <a:cubicBezTo>
                  <a:pt x="0" y="227"/>
                  <a:pt x="0" y="227"/>
                  <a:pt x="0" y="227"/>
                </a:cubicBezTo>
                <a:cubicBezTo>
                  <a:pt x="0" y="227"/>
                  <a:pt x="0" y="227"/>
                  <a:pt x="0" y="227"/>
                </a:cubicBezTo>
                <a:close/>
                <a:moveTo>
                  <a:pt x="20" y="226"/>
                </a:moveTo>
                <a:cubicBezTo>
                  <a:pt x="20" y="226"/>
                  <a:pt x="20" y="227"/>
                  <a:pt x="20" y="227"/>
                </a:cubicBezTo>
                <a:cubicBezTo>
                  <a:pt x="20" y="227"/>
                  <a:pt x="20" y="228"/>
                  <a:pt x="20" y="228"/>
                </a:cubicBezTo>
                <a:cubicBezTo>
                  <a:pt x="21" y="228"/>
                  <a:pt x="21" y="227"/>
                  <a:pt x="21" y="227"/>
                </a:cubicBezTo>
                <a:cubicBezTo>
                  <a:pt x="21" y="227"/>
                  <a:pt x="21" y="226"/>
                  <a:pt x="20" y="226"/>
                </a:cubicBezTo>
                <a:close/>
                <a:moveTo>
                  <a:pt x="41" y="226"/>
                </a:moveTo>
                <a:cubicBezTo>
                  <a:pt x="40" y="226"/>
                  <a:pt x="40" y="226"/>
                  <a:pt x="40" y="227"/>
                </a:cubicBezTo>
                <a:cubicBezTo>
                  <a:pt x="40" y="228"/>
                  <a:pt x="40" y="228"/>
                  <a:pt x="41" y="228"/>
                </a:cubicBezTo>
                <a:cubicBezTo>
                  <a:pt x="42" y="228"/>
                  <a:pt x="42" y="228"/>
                  <a:pt x="42" y="227"/>
                </a:cubicBezTo>
                <a:cubicBezTo>
                  <a:pt x="42" y="226"/>
                  <a:pt x="42" y="226"/>
                  <a:pt x="41" y="226"/>
                </a:cubicBezTo>
                <a:close/>
                <a:moveTo>
                  <a:pt x="62" y="225"/>
                </a:moveTo>
                <a:cubicBezTo>
                  <a:pt x="60" y="225"/>
                  <a:pt x="60" y="226"/>
                  <a:pt x="60" y="227"/>
                </a:cubicBezTo>
                <a:cubicBezTo>
                  <a:pt x="60" y="228"/>
                  <a:pt x="60" y="229"/>
                  <a:pt x="62" y="229"/>
                </a:cubicBezTo>
                <a:cubicBezTo>
                  <a:pt x="63" y="229"/>
                  <a:pt x="64" y="228"/>
                  <a:pt x="64" y="227"/>
                </a:cubicBezTo>
                <a:cubicBezTo>
                  <a:pt x="64" y="226"/>
                  <a:pt x="63" y="225"/>
                  <a:pt x="62" y="225"/>
                </a:cubicBezTo>
                <a:close/>
                <a:moveTo>
                  <a:pt x="82" y="224"/>
                </a:moveTo>
                <a:cubicBezTo>
                  <a:pt x="80" y="224"/>
                  <a:pt x="79" y="225"/>
                  <a:pt x="79" y="227"/>
                </a:cubicBezTo>
                <a:cubicBezTo>
                  <a:pt x="79" y="229"/>
                  <a:pt x="80" y="230"/>
                  <a:pt x="82" y="230"/>
                </a:cubicBezTo>
                <a:cubicBezTo>
                  <a:pt x="84" y="230"/>
                  <a:pt x="85" y="229"/>
                  <a:pt x="85" y="227"/>
                </a:cubicBezTo>
                <a:cubicBezTo>
                  <a:pt x="85" y="225"/>
                  <a:pt x="84" y="224"/>
                  <a:pt x="82" y="224"/>
                </a:cubicBezTo>
                <a:close/>
                <a:moveTo>
                  <a:pt x="103" y="223"/>
                </a:moveTo>
                <a:cubicBezTo>
                  <a:pt x="100" y="223"/>
                  <a:pt x="99" y="225"/>
                  <a:pt x="99" y="227"/>
                </a:cubicBezTo>
                <a:cubicBezTo>
                  <a:pt x="99" y="229"/>
                  <a:pt x="100" y="231"/>
                  <a:pt x="103" y="231"/>
                </a:cubicBezTo>
                <a:cubicBezTo>
                  <a:pt x="105" y="231"/>
                  <a:pt x="107" y="229"/>
                  <a:pt x="107" y="227"/>
                </a:cubicBezTo>
                <a:cubicBezTo>
                  <a:pt x="107" y="225"/>
                  <a:pt x="105" y="223"/>
                  <a:pt x="103" y="223"/>
                </a:cubicBezTo>
                <a:close/>
                <a:moveTo>
                  <a:pt x="123" y="232"/>
                </a:moveTo>
                <a:cubicBezTo>
                  <a:pt x="126" y="232"/>
                  <a:pt x="129" y="230"/>
                  <a:pt x="129" y="227"/>
                </a:cubicBezTo>
                <a:cubicBezTo>
                  <a:pt x="129" y="224"/>
                  <a:pt x="126" y="221"/>
                  <a:pt x="123" y="221"/>
                </a:cubicBezTo>
                <a:cubicBezTo>
                  <a:pt x="120" y="221"/>
                  <a:pt x="118" y="224"/>
                  <a:pt x="118" y="227"/>
                </a:cubicBezTo>
                <a:cubicBezTo>
                  <a:pt x="118" y="230"/>
                  <a:pt x="120" y="232"/>
                  <a:pt x="123" y="232"/>
                </a:cubicBezTo>
                <a:close/>
                <a:moveTo>
                  <a:pt x="144" y="234"/>
                </a:moveTo>
                <a:cubicBezTo>
                  <a:pt x="148" y="234"/>
                  <a:pt x="151" y="231"/>
                  <a:pt x="151" y="227"/>
                </a:cubicBezTo>
                <a:cubicBezTo>
                  <a:pt x="151" y="223"/>
                  <a:pt x="148" y="220"/>
                  <a:pt x="144" y="220"/>
                </a:cubicBezTo>
                <a:cubicBezTo>
                  <a:pt x="140" y="220"/>
                  <a:pt x="137" y="223"/>
                  <a:pt x="137" y="227"/>
                </a:cubicBezTo>
                <a:cubicBezTo>
                  <a:pt x="137" y="231"/>
                  <a:pt x="140" y="234"/>
                  <a:pt x="144" y="234"/>
                </a:cubicBezTo>
                <a:close/>
                <a:moveTo>
                  <a:pt x="164" y="235"/>
                </a:moveTo>
                <a:cubicBezTo>
                  <a:pt x="169" y="235"/>
                  <a:pt x="173" y="231"/>
                  <a:pt x="173" y="227"/>
                </a:cubicBezTo>
                <a:cubicBezTo>
                  <a:pt x="173" y="222"/>
                  <a:pt x="169" y="219"/>
                  <a:pt x="164" y="219"/>
                </a:cubicBezTo>
                <a:cubicBezTo>
                  <a:pt x="160" y="219"/>
                  <a:pt x="156" y="222"/>
                  <a:pt x="156" y="227"/>
                </a:cubicBezTo>
                <a:cubicBezTo>
                  <a:pt x="156" y="231"/>
                  <a:pt x="160" y="235"/>
                  <a:pt x="164" y="235"/>
                </a:cubicBezTo>
                <a:close/>
                <a:moveTo>
                  <a:pt x="185" y="237"/>
                </a:moveTo>
                <a:cubicBezTo>
                  <a:pt x="190" y="237"/>
                  <a:pt x="195" y="232"/>
                  <a:pt x="195" y="227"/>
                </a:cubicBezTo>
                <a:cubicBezTo>
                  <a:pt x="195" y="221"/>
                  <a:pt x="190" y="217"/>
                  <a:pt x="185" y="217"/>
                </a:cubicBezTo>
                <a:cubicBezTo>
                  <a:pt x="180" y="217"/>
                  <a:pt x="175" y="221"/>
                  <a:pt x="175" y="227"/>
                </a:cubicBezTo>
                <a:cubicBezTo>
                  <a:pt x="175" y="232"/>
                  <a:pt x="180" y="237"/>
                  <a:pt x="185" y="237"/>
                </a:cubicBezTo>
                <a:close/>
                <a:moveTo>
                  <a:pt x="350" y="216"/>
                </a:moveTo>
                <a:cubicBezTo>
                  <a:pt x="345" y="216"/>
                  <a:pt x="340" y="220"/>
                  <a:pt x="339" y="224"/>
                </a:cubicBezTo>
                <a:cubicBezTo>
                  <a:pt x="338" y="220"/>
                  <a:pt x="334" y="216"/>
                  <a:pt x="329" y="216"/>
                </a:cubicBezTo>
                <a:cubicBezTo>
                  <a:pt x="324" y="216"/>
                  <a:pt x="320" y="220"/>
                  <a:pt x="319" y="224"/>
                </a:cubicBezTo>
                <a:cubicBezTo>
                  <a:pt x="318" y="220"/>
                  <a:pt x="313" y="216"/>
                  <a:pt x="308" y="216"/>
                </a:cubicBezTo>
                <a:cubicBezTo>
                  <a:pt x="303" y="216"/>
                  <a:pt x="299" y="220"/>
                  <a:pt x="298" y="224"/>
                </a:cubicBezTo>
                <a:cubicBezTo>
                  <a:pt x="297" y="220"/>
                  <a:pt x="293" y="216"/>
                  <a:pt x="288" y="216"/>
                </a:cubicBezTo>
                <a:cubicBezTo>
                  <a:pt x="283" y="216"/>
                  <a:pt x="279" y="220"/>
                  <a:pt x="278" y="224"/>
                </a:cubicBezTo>
                <a:cubicBezTo>
                  <a:pt x="276" y="220"/>
                  <a:pt x="272" y="216"/>
                  <a:pt x="267" y="216"/>
                </a:cubicBezTo>
                <a:cubicBezTo>
                  <a:pt x="262" y="216"/>
                  <a:pt x="258" y="220"/>
                  <a:pt x="257" y="224"/>
                </a:cubicBezTo>
                <a:cubicBezTo>
                  <a:pt x="256" y="220"/>
                  <a:pt x="252" y="216"/>
                  <a:pt x="247" y="216"/>
                </a:cubicBezTo>
                <a:cubicBezTo>
                  <a:pt x="242" y="216"/>
                  <a:pt x="238" y="220"/>
                  <a:pt x="236" y="224"/>
                </a:cubicBezTo>
                <a:cubicBezTo>
                  <a:pt x="235" y="220"/>
                  <a:pt x="231" y="216"/>
                  <a:pt x="226" y="216"/>
                </a:cubicBezTo>
                <a:cubicBezTo>
                  <a:pt x="221" y="216"/>
                  <a:pt x="217" y="220"/>
                  <a:pt x="216" y="224"/>
                </a:cubicBezTo>
                <a:cubicBezTo>
                  <a:pt x="215" y="220"/>
                  <a:pt x="211" y="216"/>
                  <a:pt x="206" y="216"/>
                </a:cubicBezTo>
                <a:cubicBezTo>
                  <a:pt x="200" y="216"/>
                  <a:pt x="195" y="221"/>
                  <a:pt x="195" y="227"/>
                </a:cubicBezTo>
                <a:cubicBezTo>
                  <a:pt x="195" y="233"/>
                  <a:pt x="200" y="237"/>
                  <a:pt x="206" y="237"/>
                </a:cubicBezTo>
                <a:cubicBezTo>
                  <a:pt x="211" y="237"/>
                  <a:pt x="215" y="234"/>
                  <a:pt x="216" y="229"/>
                </a:cubicBezTo>
                <a:cubicBezTo>
                  <a:pt x="217" y="234"/>
                  <a:pt x="221" y="237"/>
                  <a:pt x="226" y="237"/>
                </a:cubicBezTo>
                <a:cubicBezTo>
                  <a:pt x="231" y="237"/>
                  <a:pt x="235" y="234"/>
                  <a:pt x="236" y="229"/>
                </a:cubicBezTo>
                <a:cubicBezTo>
                  <a:pt x="238" y="234"/>
                  <a:pt x="242" y="237"/>
                  <a:pt x="247" y="237"/>
                </a:cubicBezTo>
                <a:cubicBezTo>
                  <a:pt x="252" y="237"/>
                  <a:pt x="256" y="234"/>
                  <a:pt x="257" y="229"/>
                </a:cubicBezTo>
                <a:cubicBezTo>
                  <a:pt x="258" y="234"/>
                  <a:pt x="262" y="237"/>
                  <a:pt x="267" y="237"/>
                </a:cubicBezTo>
                <a:cubicBezTo>
                  <a:pt x="272" y="237"/>
                  <a:pt x="276" y="234"/>
                  <a:pt x="278" y="229"/>
                </a:cubicBezTo>
                <a:cubicBezTo>
                  <a:pt x="279" y="234"/>
                  <a:pt x="283" y="237"/>
                  <a:pt x="288" y="237"/>
                </a:cubicBezTo>
                <a:cubicBezTo>
                  <a:pt x="293" y="237"/>
                  <a:pt x="297" y="234"/>
                  <a:pt x="298" y="229"/>
                </a:cubicBezTo>
                <a:cubicBezTo>
                  <a:pt x="299" y="234"/>
                  <a:pt x="303" y="237"/>
                  <a:pt x="308" y="237"/>
                </a:cubicBezTo>
                <a:cubicBezTo>
                  <a:pt x="313" y="237"/>
                  <a:pt x="318" y="234"/>
                  <a:pt x="319" y="229"/>
                </a:cubicBezTo>
                <a:cubicBezTo>
                  <a:pt x="320" y="234"/>
                  <a:pt x="324" y="237"/>
                  <a:pt x="329" y="237"/>
                </a:cubicBezTo>
                <a:cubicBezTo>
                  <a:pt x="334" y="237"/>
                  <a:pt x="338" y="234"/>
                  <a:pt x="339" y="229"/>
                </a:cubicBezTo>
                <a:cubicBezTo>
                  <a:pt x="340" y="234"/>
                  <a:pt x="345" y="237"/>
                  <a:pt x="350" y="237"/>
                </a:cubicBezTo>
                <a:cubicBezTo>
                  <a:pt x="355" y="237"/>
                  <a:pt x="360" y="233"/>
                  <a:pt x="360" y="227"/>
                </a:cubicBezTo>
                <a:cubicBezTo>
                  <a:pt x="360" y="221"/>
                  <a:pt x="355" y="216"/>
                  <a:pt x="350" y="216"/>
                </a:cubicBezTo>
                <a:close/>
                <a:moveTo>
                  <a:pt x="370" y="236"/>
                </a:moveTo>
                <a:cubicBezTo>
                  <a:pt x="375" y="236"/>
                  <a:pt x="379" y="232"/>
                  <a:pt x="379" y="227"/>
                </a:cubicBezTo>
                <a:cubicBezTo>
                  <a:pt x="379" y="222"/>
                  <a:pt x="375" y="218"/>
                  <a:pt x="370" y="218"/>
                </a:cubicBezTo>
                <a:cubicBezTo>
                  <a:pt x="365" y="218"/>
                  <a:pt x="361" y="222"/>
                  <a:pt x="361" y="227"/>
                </a:cubicBezTo>
                <a:cubicBezTo>
                  <a:pt x="361" y="232"/>
                  <a:pt x="365" y="236"/>
                  <a:pt x="370" y="236"/>
                </a:cubicBezTo>
                <a:close/>
                <a:moveTo>
                  <a:pt x="398" y="227"/>
                </a:moveTo>
                <a:cubicBezTo>
                  <a:pt x="398" y="223"/>
                  <a:pt x="395" y="219"/>
                  <a:pt x="391" y="219"/>
                </a:cubicBezTo>
                <a:cubicBezTo>
                  <a:pt x="387" y="219"/>
                  <a:pt x="383" y="223"/>
                  <a:pt x="383" y="227"/>
                </a:cubicBezTo>
                <a:cubicBezTo>
                  <a:pt x="383" y="231"/>
                  <a:pt x="387" y="234"/>
                  <a:pt x="391" y="234"/>
                </a:cubicBezTo>
                <a:cubicBezTo>
                  <a:pt x="395" y="234"/>
                  <a:pt x="398" y="231"/>
                  <a:pt x="398" y="227"/>
                </a:cubicBezTo>
                <a:close/>
                <a:moveTo>
                  <a:pt x="411" y="233"/>
                </a:moveTo>
                <a:cubicBezTo>
                  <a:pt x="415" y="233"/>
                  <a:pt x="417" y="230"/>
                  <a:pt x="417" y="227"/>
                </a:cubicBezTo>
                <a:cubicBezTo>
                  <a:pt x="417" y="223"/>
                  <a:pt x="415" y="221"/>
                  <a:pt x="411" y="221"/>
                </a:cubicBezTo>
                <a:cubicBezTo>
                  <a:pt x="408" y="221"/>
                  <a:pt x="405" y="223"/>
                  <a:pt x="405" y="227"/>
                </a:cubicBezTo>
                <a:cubicBezTo>
                  <a:pt x="405" y="230"/>
                  <a:pt x="408" y="233"/>
                  <a:pt x="411" y="233"/>
                </a:cubicBezTo>
                <a:close/>
                <a:moveTo>
                  <a:pt x="432" y="222"/>
                </a:moveTo>
                <a:cubicBezTo>
                  <a:pt x="429" y="222"/>
                  <a:pt x="427" y="224"/>
                  <a:pt x="427" y="227"/>
                </a:cubicBezTo>
                <a:cubicBezTo>
                  <a:pt x="427" y="230"/>
                  <a:pt x="429" y="232"/>
                  <a:pt x="432" y="232"/>
                </a:cubicBezTo>
                <a:cubicBezTo>
                  <a:pt x="435" y="232"/>
                  <a:pt x="437" y="230"/>
                  <a:pt x="437" y="227"/>
                </a:cubicBezTo>
                <a:cubicBezTo>
                  <a:pt x="437" y="224"/>
                  <a:pt x="435" y="222"/>
                  <a:pt x="432" y="222"/>
                </a:cubicBezTo>
                <a:close/>
                <a:moveTo>
                  <a:pt x="452" y="223"/>
                </a:moveTo>
                <a:cubicBezTo>
                  <a:pt x="450" y="223"/>
                  <a:pt x="449" y="225"/>
                  <a:pt x="449" y="227"/>
                </a:cubicBezTo>
                <a:cubicBezTo>
                  <a:pt x="449" y="229"/>
                  <a:pt x="450" y="231"/>
                  <a:pt x="452" y="231"/>
                </a:cubicBezTo>
                <a:cubicBezTo>
                  <a:pt x="454" y="231"/>
                  <a:pt x="456" y="229"/>
                  <a:pt x="456" y="227"/>
                </a:cubicBezTo>
                <a:cubicBezTo>
                  <a:pt x="456" y="225"/>
                  <a:pt x="454" y="223"/>
                  <a:pt x="452" y="223"/>
                </a:cubicBezTo>
                <a:close/>
                <a:moveTo>
                  <a:pt x="473" y="224"/>
                </a:moveTo>
                <a:cubicBezTo>
                  <a:pt x="472" y="224"/>
                  <a:pt x="470" y="225"/>
                  <a:pt x="470" y="227"/>
                </a:cubicBezTo>
                <a:cubicBezTo>
                  <a:pt x="470" y="228"/>
                  <a:pt x="472" y="229"/>
                  <a:pt x="473" y="229"/>
                </a:cubicBezTo>
                <a:cubicBezTo>
                  <a:pt x="474" y="229"/>
                  <a:pt x="476" y="228"/>
                  <a:pt x="476" y="227"/>
                </a:cubicBezTo>
                <a:cubicBezTo>
                  <a:pt x="476" y="225"/>
                  <a:pt x="474" y="224"/>
                  <a:pt x="473" y="224"/>
                </a:cubicBezTo>
                <a:close/>
                <a:moveTo>
                  <a:pt x="494" y="225"/>
                </a:moveTo>
                <a:cubicBezTo>
                  <a:pt x="493" y="225"/>
                  <a:pt x="492" y="226"/>
                  <a:pt x="492" y="227"/>
                </a:cubicBezTo>
                <a:cubicBezTo>
                  <a:pt x="492" y="228"/>
                  <a:pt x="493" y="229"/>
                  <a:pt x="494" y="229"/>
                </a:cubicBezTo>
                <a:cubicBezTo>
                  <a:pt x="495" y="229"/>
                  <a:pt x="495" y="228"/>
                  <a:pt x="495" y="227"/>
                </a:cubicBezTo>
                <a:cubicBezTo>
                  <a:pt x="495" y="226"/>
                  <a:pt x="495" y="225"/>
                  <a:pt x="494" y="225"/>
                </a:cubicBezTo>
                <a:close/>
                <a:moveTo>
                  <a:pt x="514" y="226"/>
                </a:moveTo>
                <a:cubicBezTo>
                  <a:pt x="514" y="226"/>
                  <a:pt x="513" y="226"/>
                  <a:pt x="513" y="227"/>
                </a:cubicBezTo>
                <a:cubicBezTo>
                  <a:pt x="513" y="227"/>
                  <a:pt x="514" y="228"/>
                  <a:pt x="514" y="228"/>
                </a:cubicBezTo>
                <a:cubicBezTo>
                  <a:pt x="515" y="228"/>
                  <a:pt x="515" y="227"/>
                  <a:pt x="515" y="227"/>
                </a:cubicBezTo>
                <a:cubicBezTo>
                  <a:pt x="515" y="226"/>
                  <a:pt x="515" y="226"/>
                  <a:pt x="514" y="226"/>
                </a:cubicBezTo>
                <a:close/>
                <a:moveTo>
                  <a:pt x="535" y="226"/>
                </a:moveTo>
                <a:cubicBezTo>
                  <a:pt x="535" y="226"/>
                  <a:pt x="534" y="227"/>
                  <a:pt x="534" y="227"/>
                </a:cubicBezTo>
                <a:cubicBezTo>
                  <a:pt x="534" y="227"/>
                  <a:pt x="535" y="227"/>
                  <a:pt x="535" y="227"/>
                </a:cubicBezTo>
                <a:cubicBezTo>
                  <a:pt x="535" y="227"/>
                  <a:pt x="535" y="227"/>
                  <a:pt x="535" y="227"/>
                </a:cubicBezTo>
                <a:cubicBezTo>
                  <a:pt x="535" y="227"/>
                  <a:pt x="535" y="226"/>
                  <a:pt x="535" y="226"/>
                </a:cubicBezTo>
                <a:close/>
                <a:moveTo>
                  <a:pt x="555" y="227"/>
                </a:moveTo>
                <a:cubicBezTo>
                  <a:pt x="555" y="227"/>
                  <a:pt x="555" y="227"/>
                  <a:pt x="555" y="227"/>
                </a:cubicBezTo>
                <a:cubicBezTo>
                  <a:pt x="555" y="227"/>
                  <a:pt x="555" y="227"/>
                  <a:pt x="555" y="227"/>
                </a:cubicBezTo>
                <a:cubicBezTo>
                  <a:pt x="555" y="227"/>
                  <a:pt x="555" y="227"/>
                  <a:pt x="555" y="227"/>
                </a:cubicBezTo>
                <a:cubicBezTo>
                  <a:pt x="555" y="227"/>
                  <a:pt x="555" y="227"/>
                  <a:pt x="555" y="227"/>
                </a:cubicBezTo>
                <a:close/>
                <a:moveTo>
                  <a:pt x="10" y="247"/>
                </a:moveTo>
                <a:cubicBezTo>
                  <a:pt x="10" y="248"/>
                  <a:pt x="10" y="248"/>
                  <a:pt x="10" y="248"/>
                </a:cubicBezTo>
                <a:cubicBezTo>
                  <a:pt x="10" y="248"/>
                  <a:pt x="10" y="248"/>
                  <a:pt x="10" y="247"/>
                </a:cubicBezTo>
                <a:cubicBezTo>
                  <a:pt x="10" y="247"/>
                  <a:pt x="10" y="247"/>
                  <a:pt x="10" y="247"/>
                </a:cubicBezTo>
                <a:cubicBezTo>
                  <a:pt x="10" y="247"/>
                  <a:pt x="10" y="247"/>
                  <a:pt x="10" y="247"/>
                </a:cubicBezTo>
                <a:close/>
                <a:moveTo>
                  <a:pt x="31" y="247"/>
                </a:moveTo>
                <a:cubicBezTo>
                  <a:pt x="30" y="247"/>
                  <a:pt x="30" y="247"/>
                  <a:pt x="30" y="247"/>
                </a:cubicBezTo>
                <a:cubicBezTo>
                  <a:pt x="30" y="248"/>
                  <a:pt x="30" y="248"/>
                  <a:pt x="31" y="248"/>
                </a:cubicBezTo>
                <a:cubicBezTo>
                  <a:pt x="31" y="248"/>
                  <a:pt x="31" y="248"/>
                  <a:pt x="31" y="247"/>
                </a:cubicBezTo>
                <a:cubicBezTo>
                  <a:pt x="31" y="247"/>
                  <a:pt x="31" y="247"/>
                  <a:pt x="31" y="247"/>
                </a:cubicBezTo>
                <a:close/>
                <a:moveTo>
                  <a:pt x="51" y="246"/>
                </a:moveTo>
                <a:cubicBezTo>
                  <a:pt x="51" y="246"/>
                  <a:pt x="50" y="247"/>
                  <a:pt x="50" y="247"/>
                </a:cubicBezTo>
                <a:cubicBezTo>
                  <a:pt x="50" y="248"/>
                  <a:pt x="51" y="249"/>
                  <a:pt x="51" y="249"/>
                </a:cubicBezTo>
                <a:cubicBezTo>
                  <a:pt x="52" y="249"/>
                  <a:pt x="52" y="248"/>
                  <a:pt x="52" y="247"/>
                </a:cubicBezTo>
                <a:cubicBezTo>
                  <a:pt x="52" y="247"/>
                  <a:pt x="52" y="246"/>
                  <a:pt x="51" y="246"/>
                </a:cubicBezTo>
                <a:close/>
                <a:moveTo>
                  <a:pt x="72" y="246"/>
                </a:moveTo>
                <a:cubicBezTo>
                  <a:pt x="71" y="246"/>
                  <a:pt x="70" y="246"/>
                  <a:pt x="70" y="247"/>
                </a:cubicBezTo>
                <a:cubicBezTo>
                  <a:pt x="70" y="248"/>
                  <a:pt x="71" y="249"/>
                  <a:pt x="72" y="249"/>
                </a:cubicBezTo>
                <a:cubicBezTo>
                  <a:pt x="73" y="249"/>
                  <a:pt x="74" y="248"/>
                  <a:pt x="74" y="247"/>
                </a:cubicBezTo>
                <a:cubicBezTo>
                  <a:pt x="74" y="246"/>
                  <a:pt x="73" y="246"/>
                  <a:pt x="72" y="246"/>
                </a:cubicBezTo>
                <a:close/>
                <a:moveTo>
                  <a:pt x="92" y="245"/>
                </a:moveTo>
                <a:cubicBezTo>
                  <a:pt x="91" y="245"/>
                  <a:pt x="90" y="246"/>
                  <a:pt x="90" y="247"/>
                </a:cubicBezTo>
                <a:cubicBezTo>
                  <a:pt x="90" y="249"/>
                  <a:pt x="91" y="250"/>
                  <a:pt x="92" y="250"/>
                </a:cubicBezTo>
                <a:cubicBezTo>
                  <a:pt x="94" y="250"/>
                  <a:pt x="95" y="249"/>
                  <a:pt x="95" y="247"/>
                </a:cubicBezTo>
                <a:cubicBezTo>
                  <a:pt x="95" y="246"/>
                  <a:pt x="94" y="245"/>
                  <a:pt x="92" y="245"/>
                </a:cubicBezTo>
                <a:close/>
                <a:moveTo>
                  <a:pt x="113" y="244"/>
                </a:moveTo>
                <a:cubicBezTo>
                  <a:pt x="111" y="244"/>
                  <a:pt x="109" y="245"/>
                  <a:pt x="109" y="247"/>
                </a:cubicBezTo>
                <a:cubicBezTo>
                  <a:pt x="109" y="250"/>
                  <a:pt x="111" y="251"/>
                  <a:pt x="113" y="251"/>
                </a:cubicBezTo>
                <a:cubicBezTo>
                  <a:pt x="115" y="251"/>
                  <a:pt x="117" y="250"/>
                  <a:pt x="117" y="247"/>
                </a:cubicBezTo>
                <a:cubicBezTo>
                  <a:pt x="117" y="245"/>
                  <a:pt x="115" y="244"/>
                  <a:pt x="113" y="244"/>
                </a:cubicBezTo>
                <a:close/>
                <a:moveTo>
                  <a:pt x="134" y="243"/>
                </a:moveTo>
                <a:cubicBezTo>
                  <a:pt x="131" y="243"/>
                  <a:pt x="129" y="245"/>
                  <a:pt x="129" y="247"/>
                </a:cubicBezTo>
                <a:cubicBezTo>
                  <a:pt x="129" y="250"/>
                  <a:pt x="131" y="252"/>
                  <a:pt x="134" y="252"/>
                </a:cubicBezTo>
                <a:cubicBezTo>
                  <a:pt x="136" y="252"/>
                  <a:pt x="139" y="250"/>
                  <a:pt x="139" y="247"/>
                </a:cubicBezTo>
                <a:cubicBezTo>
                  <a:pt x="139" y="245"/>
                  <a:pt x="136" y="243"/>
                  <a:pt x="134" y="243"/>
                </a:cubicBezTo>
                <a:close/>
                <a:moveTo>
                  <a:pt x="160" y="247"/>
                </a:moveTo>
                <a:cubicBezTo>
                  <a:pt x="160" y="244"/>
                  <a:pt x="158" y="241"/>
                  <a:pt x="154" y="241"/>
                </a:cubicBezTo>
                <a:cubicBezTo>
                  <a:pt x="151" y="241"/>
                  <a:pt x="148" y="244"/>
                  <a:pt x="148" y="247"/>
                </a:cubicBezTo>
                <a:cubicBezTo>
                  <a:pt x="148" y="251"/>
                  <a:pt x="151" y="254"/>
                  <a:pt x="154" y="254"/>
                </a:cubicBezTo>
                <a:cubicBezTo>
                  <a:pt x="158" y="254"/>
                  <a:pt x="160" y="251"/>
                  <a:pt x="160" y="247"/>
                </a:cubicBezTo>
                <a:close/>
                <a:moveTo>
                  <a:pt x="175" y="255"/>
                </a:moveTo>
                <a:cubicBezTo>
                  <a:pt x="179" y="255"/>
                  <a:pt x="182" y="252"/>
                  <a:pt x="182" y="247"/>
                </a:cubicBezTo>
                <a:cubicBezTo>
                  <a:pt x="182" y="243"/>
                  <a:pt x="179" y="240"/>
                  <a:pt x="175" y="240"/>
                </a:cubicBezTo>
                <a:cubicBezTo>
                  <a:pt x="171" y="240"/>
                  <a:pt x="167" y="243"/>
                  <a:pt x="167" y="247"/>
                </a:cubicBezTo>
                <a:cubicBezTo>
                  <a:pt x="167" y="252"/>
                  <a:pt x="171" y="255"/>
                  <a:pt x="175" y="255"/>
                </a:cubicBezTo>
                <a:close/>
                <a:moveTo>
                  <a:pt x="204" y="247"/>
                </a:moveTo>
                <a:cubicBezTo>
                  <a:pt x="204" y="243"/>
                  <a:pt x="200" y="239"/>
                  <a:pt x="195" y="239"/>
                </a:cubicBezTo>
                <a:cubicBezTo>
                  <a:pt x="190" y="239"/>
                  <a:pt x="186" y="243"/>
                  <a:pt x="186" y="247"/>
                </a:cubicBezTo>
                <a:cubicBezTo>
                  <a:pt x="186" y="252"/>
                  <a:pt x="190" y="256"/>
                  <a:pt x="195" y="256"/>
                </a:cubicBezTo>
                <a:cubicBezTo>
                  <a:pt x="200" y="256"/>
                  <a:pt x="204" y="252"/>
                  <a:pt x="204" y="247"/>
                </a:cubicBezTo>
                <a:close/>
                <a:moveTo>
                  <a:pt x="350" y="247"/>
                </a:moveTo>
                <a:cubicBezTo>
                  <a:pt x="350" y="242"/>
                  <a:pt x="345" y="237"/>
                  <a:pt x="339" y="237"/>
                </a:cubicBezTo>
                <a:cubicBezTo>
                  <a:pt x="334" y="237"/>
                  <a:pt x="330" y="240"/>
                  <a:pt x="329" y="245"/>
                </a:cubicBezTo>
                <a:cubicBezTo>
                  <a:pt x="328" y="240"/>
                  <a:pt x="324" y="237"/>
                  <a:pt x="319" y="237"/>
                </a:cubicBezTo>
                <a:cubicBezTo>
                  <a:pt x="314" y="237"/>
                  <a:pt x="310" y="240"/>
                  <a:pt x="308" y="245"/>
                </a:cubicBezTo>
                <a:cubicBezTo>
                  <a:pt x="307" y="240"/>
                  <a:pt x="303" y="237"/>
                  <a:pt x="298" y="237"/>
                </a:cubicBezTo>
                <a:cubicBezTo>
                  <a:pt x="293" y="237"/>
                  <a:pt x="289" y="240"/>
                  <a:pt x="288" y="245"/>
                </a:cubicBezTo>
                <a:cubicBezTo>
                  <a:pt x="287" y="240"/>
                  <a:pt x="283" y="237"/>
                  <a:pt x="278" y="237"/>
                </a:cubicBezTo>
                <a:cubicBezTo>
                  <a:pt x="273" y="237"/>
                  <a:pt x="268" y="240"/>
                  <a:pt x="267" y="245"/>
                </a:cubicBezTo>
                <a:cubicBezTo>
                  <a:pt x="266" y="240"/>
                  <a:pt x="262" y="237"/>
                  <a:pt x="257" y="237"/>
                </a:cubicBezTo>
                <a:cubicBezTo>
                  <a:pt x="252" y="237"/>
                  <a:pt x="248" y="240"/>
                  <a:pt x="247" y="245"/>
                </a:cubicBezTo>
                <a:cubicBezTo>
                  <a:pt x="246" y="240"/>
                  <a:pt x="241" y="237"/>
                  <a:pt x="236" y="237"/>
                </a:cubicBezTo>
                <a:cubicBezTo>
                  <a:pt x="231" y="237"/>
                  <a:pt x="227" y="241"/>
                  <a:pt x="226" y="246"/>
                </a:cubicBezTo>
                <a:cubicBezTo>
                  <a:pt x="225" y="241"/>
                  <a:pt x="221" y="237"/>
                  <a:pt x="216" y="237"/>
                </a:cubicBezTo>
                <a:cubicBezTo>
                  <a:pt x="210" y="237"/>
                  <a:pt x="206" y="242"/>
                  <a:pt x="206" y="247"/>
                </a:cubicBezTo>
                <a:cubicBezTo>
                  <a:pt x="206" y="253"/>
                  <a:pt x="210" y="258"/>
                  <a:pt x="216" y="258"/>
                </a:cubicBezTo>
                <a:cubicBezTo>
                  <a:pt x="221" y="258"/>
                  <a:pt x="225" y="254"/>
                  <a:pt x="226" y="249"/>
                </a:cubicBezTo>
                <a:cubicBezTo>
                  <a:pt x="227" y="254"/>
                  <a:pt x="231" y="258"/>
                  <a:pt x="236" y="258"/>
                </a:cubicBezTo>
                <a:cubicBezTo>
                  <a:pt x="241" y="258"/>
                  <a:pt x="246" y="255"/>
                  <a:pt x="247" y="250"/>
                </a:cubicBezTo>
                <a:cubicBezTo>
                  <a:pt x="248" y="255"/>
                  <a:pt x="252" y="258"/>
                  <a:pt x="257" y="258"/>
                </a:cubicBezTo>
                <a:cubicBezTo>
                  <a:pt x="262" y="258"/>
                  <a:pt x="266" y="255"/>
                  <a:pt x="267" y="250"/>
                </a:cubicBezTo>
                <a:cubicBezTo>
                  <a:pt x="268" y="255"/>
                  <a:pt x="273" y="258"/>
                  <a:pt x="278" y="258"/>
                </a:cubicBezTo>
                <a:cubicBezTo>
                  <a:pt x="283" y="258"/>
                  <a:pt x="287" y="255"/>
                  <a:pt x="288" y="250"/>
                </a:cubicBezTo>
                <a:cubicBezTo>
                  <a:pt x="289" y="255"/>
                  <a:pt x="293" y="258"/>
                  <a:pt x="298" y="258"/>
                </a:cubicBezTo>
                <a:cubicBezTo>
                  <a:pt x="303" y="258"/>
                  <a:pt x="307" y="255"/>
                  <a:pt x="308" y="250"/>
                </a:cubicBezTo>
                <a:cubicBezTo>
                  <a:pt x="310" y="255"/>
                  <a:pt x="314" y="258"/>
                  <a:pt x="319" y="258"/>
                </a:cubicBezTo>
                <a:cubicBezTo>
                  <a:pt x="324" y="258"/>
                  <a:pt x="328" y="255"/>
                  <a:pt x="329" y="250"/>
                </a:cubicBezTo>
                <a:cubicBezTo>
                  <a:pt x="330" y="255"/>
                  <a:pt x="334" y="258"/>
                  <a:pt x="339" y="258"/>
                </a:cubicBezTo>
                <a:cubicBezTo>
                  <a:pt x="345" y="258"/>
                  <a:pt x="350" y="253"/>
                  <a:pt x="350" y="247"/>
                </a:cubicBezTo>
                <a:close/>
                <a:moveTo>
                  <a:pt x="370" y="247"/>
                </a:moveTo>
                <a:cubicBezTo>
                  <a:pt x="370" y="242"/>
                  <a:pt x="365" y="238"/>
                  <a:pt x="360" y="238"/>
                </a:cubicBezTo>
                <a:cubicBezTo>
                  <a:pt x="355" y="238"/>
                  <a:pt x="350" y="242"/>
                  <a:pt x="350" y="247"/>
                </a:cubicBezTo>
                <a:cubicBezTo>
                  <a:pt x="350" y="253"/>
                  <a:pt x="355" y="257"/>
                  <a:pt x="360" y="257"/>
                </a:cubicBezTo>
                <a:cubicBezTo>
                  <a:pt x="365" y="257"/>
                  <a:pt x="370" y="253"/>
                  <a:pt x="370" y="247"/>
                </a:cubicBezTo>
                <a:close/>
                <a:moveTo>
                  <a:pt x="389" y="247"/>
                </a:moveTo>
                <a:cubicBezTo>
                  <a:pt x="389" y="243"/>
                  <a:pt x="385" y="239"/>
                  <a:pt x="380" y="239"/>
                </a:cubicBezTo>
                <a:cubicBezTo>
                  <a:pt x="376" y="239"/>
                  <a:pt x="372" y="243"/>
                  <a:pt x="372" y="247"/>
                </a:cubicBezTo>
                <a:cubicBezTo>
                  <a:pt x="372" y="252"/>
                  <a:pt x="376" y="256"/>
                  <a:pt x="380" y="256"/>
                </a:cubicBezTo>
                <a:cubicBezTo>
                  <a:pt x="385" y="256"/>
                  <a:pt x="389" y="252"/>
                  <a:pt x="389" y="247"/>
                </a:cubicBezTo>
                <a:close/>
                <a:moveTo>
                  <a:pt x="401" y="241"/>
                </a:moveTo>
                <a:cubicBezTo>
                  <a:pt x="397" y="241"/>
                  <a:pt x="394" y="244"/>
                  <a:pt x="394" y="247"/>
                </a:cubicBezTo>
                <a:cubicBezTo>
                  <a:pt x="394" y="251"/>
                  <a:pt x="397" y="254"/>
                  <a:pt x="401" y="254"/>
                </a:cubicBezTo>
                <a:cubicBezTo>
                  <a:pt x="405" y="254"/>
                  <a:pt x="408" y="251"/>
                  <a:pt x="408" y="247"/>
                </a:cubicBezTo>
                <a:cubicBezTo>
                  <a:pt x="408" y="244"/>
                  <a:pt x="405" y="241"/>
                  <a:pt x="401" y="241"/>
                </a:cubicBezTo>
                <a:close/>
                <a:moveTo>
                  <a:pt x="422" y="242"/>
                </a:moveTo>
                <a:cubicBezTo>
                  <a:pt x="419" y="242"/>
                  <a:pt x="416" y="244"/>
                  <a:pt x="416" y="247"/>
                </a:cubicBezTo>
                <a:cubicBezTo>
                  <a:pt x="416" y="251"/>
                  <a:pt x="419" y="253"/>
                  <a:pt x="422" y="253"/>
                </a:cubicBezTo>
                <a:cubicBezTo>
                  <a:pt x="425" y="253"/>
                  <a:pt x="427" y="251"/>
                  <a:pt x="427" y="247"/>
                </a:cubicBezTo>
                <a:cubicBezTo>
                  <a:pt x="427" y="244"/>
                  <a:pt x="425" y="242"/>
                  <a:pt x="422" y="242"/>
                </a:cubicBezTo>
                <a:close/>
                <a:moveTo>
                  <a:pt x="442" y="243"/>
                </a:moveTo>
                <a:cubicBezTo>
                  <a:pt x="440" y="243"/>
                  <a:pt x="438" y="245"/>
                  <a:pt x="438" y="247"/>
                </a:cubicBezTo>
                <a:cubicBezTo>
                  <a:pt x="438" y="250"/>
                  <a:pt x="440" y="252"/>
                  <a:pt x="442" y="252"/>
                </a:cubicBezTo>
                <a:cubicBezTo>
                  <a:pt x="445" y="252"/>
                  <a:pt x="447" y="250"/>
                  <a:pt x="447" y="247"/>
                </a:cubicBezTo>
                <a:cubicBezTo>
                  <a:pt x="447" y="245"/>
                  <a:pt x="445" y="243"/>
                  <a:pt x="442" y="243"/>
                </a:cubicBezTo>
                <a:close/>
                <a:moveTo>
                  <a:pt x="463" y="244"/>
                </a:moveTo>
                <a:cubicBezTo>
                  <a:pt x="461" y="244"/>
                  <a:pt x="459" y="246"/>
                  <a:pt x="459" y="247"/>
                </a:cubicBezTo>
                <a:cubicBezTo>
                  <a:pt x="459" y="249"/>
                  <a:pt x="461" y="251"/>
                  <a:pt x="463" y="251"/>
                </a:cubicBezTo>
                <a:cubicBezTo>
                  <a:pt x="465" y="251"/>
                  <a:pt x="466" y="249"/>
                  <a:pt x="466" y="247"/>
                </a:cubicBezTo>
                <a:cubicBezTo>
                  <a:pt x="466" y="246"/>
                  <a:pt x="465" y="244"/>
                  <a:pt x="463" y="244"/>
                </a:cubicBezTo>
                <a:close/>
                <a:moveTo>
                  <a:pt x="483" y="245"/>
                </a:moveTo>
                <a:cubicBezTo>
                  <a:pt x="482" y="245"/>
                  <a:pt x="481" y="246"/>
                  <a:pt x="481" y="247"/>
                </a:cubicBezTo>
                <a:cubicBezTo>
                  <a:pt x="481" y="249"/>
                  <a:pt x="482" y="250"/>
                  <a:pt x="483" y="250"/>
                </a:cubicBezTo>
                <a:cubicBezTo>
                  <a:pt x="485" y="250"/>
                  <a:pt x="486" y="249"/>
                  <a:pt x="486" y="247"/>
                </a:cubicBezTo>
                <a:cubicBezTo>
                  <a:pt x="486" y="246"/>
                  <a:pt x="485" y="245"/>
                  <a:pt x="483" y="245"/>
                </a:cubicBezTo>
                <a:close/>
                <a:moveTo>
                  <a:pt x="504" y="246"/>
                </a:moveTo>
                <a:cubicBezTo>
                  <a:pt x="503" y="246"/>
                  <a:pt x="502" y="247"/>
                  <a:pt x="502" y="247"/>
                </a:cubicBezTo>
                <a:cubicBezTo>
                  <a:pt x="502" y="248"/>
                  <a:pt x="503" y="249"/>
                  <a:pt x="504" y="249"/>
                </a:cubicBezTo>
                <a:cubicBezTo>
                  <a:pt x="505" y="249"/>
                  <a:pt x="505" y="248"/>
                  <a:pt x="505" y="247"/>
                </a:cubicBezTo>
                <a:cubicBezTo>
                  <a:pt x="505" y="247"/>
                  <a:pt x="505" y="246"/>
                  <a:pt x="504" y="246"/>
                </a:cubicBezTo>
                <a:close/>
                <a:moveTo>
                  <a:pt x="524" y="247"/>
                </a:moveTo>
                <a:cubicBezTo>
                  <a:pt x="524" y="247"/>
                  <a:pt x="524" y="247"/>
                  <a:pt x="524" y="247"/>
                </a:cubicBezTo>
                <a:cubicBezTo>
                  <a:pt x="524" y="248"/>
                  <a:pt x="524" y="248"/>
                  <a:pt x="524" y="248"/>
                </a:cubicBezTo>
                <a:cubicBezTo>
                  <a:pt x="525" y="248"/>
                  <a:pt x="525" y="248"/>
                  <a:pt x="525" y="247"/>
                </a:cubicBezTo>
                <a:cubicBezTo>
                  <a:pt x="525" y="247"/>
                  <a:pt x="525" y="247"/>
                  <a:pt x="524" y="247"/>
                </a:cubicBezTo>
                <a:close/>
                <a:moveTo>
                  <a:pt x="545" y="247"/>
                </a:moveTo>
                <a:cubicBezTo>
                  <a:pt x="545" y="248"/>
                  <a:pt x="545" y="248"/>
                  <a:pt x="545" y="248"/>
                </a:cubicBezTo>
                <a:cubicBezTo>
                  <a:pt x="545" y="248"/>
                  <a:pt x="545" y="248"/>
                  <a:pt x="545" y="247"/>
                </a:cubicBezTo>
                <a:cubicBezTo>
                  <a:pt x="545" y="247"/>
                  <a:pt x="545" y="247"/>
                  <a:pt x="545" y="247"/>
                </a:cubicBezTo>
                <a:cubicBezTo>
                  <a:pt x="545" y="247"/>
                  <a:pt x="545" y="247"/>
                  <a:pt x="545" y="247"/>
                </a:cubicBezTo>
                <a:close/>
                <a:moveTo>
                  <a:pt x="0" y="268"/>
                </a:moveTo>
                <a:cubicBezTo>
                  <a:pt x="0" y="268"/>
                  <a:pt x="0" y="268"/>
                  <a:pt x="0" y="268"/>
                </a:cubicBezTo>
                <a:cubicBezTo>
                  <a:pt x="0" y="268"/>
                  <a:pt x="0" y="268"/>
                  <a:pt x="0" y="268"/>
                </a:cubicBezTo>
                <a:cubicBezTo>
                  <a:pt x="0" y="268"/>
                  <a:pt x="0" y="268"/>
                  <a:pt x="0" y="268"/>
                </a:cubicBezTo>
                <a:cubicBezTo>
                  <a:pt x="0" y="268"/>
                  <a:pt x="0" y="268"/>
                  <a:pt x="0" y="268"/>
                </a:cubicBezTo>
                <a:close/>
                <a:moveTo>
                  <a:pt x="20" y="268"/>
                </a:moveTo>
                <a:cubicBezTo>
                  <a:pt x="20" y="268"/>
                  <a:pt x="20" y="268"/>
                  <a:pt x="20" y="268"/>
                </a:cubicBezTo>
                <a:cubicBezTo>
                  <a:pt x="20" y="268"/>
                  <a:pt x="20" y="268"/>
                  <a:pt x="20" y="268"/>
                </a:cubicBezTo>
                <a:cubicBezTo>
                  <a:pt x="21" y="268"/>
                  <a:pt x="21" y="268"/>
                  <a:pt x="21" y="268"/>
                </a:cubicBezTo>
                <a:cubicBezTo>
                  <a:pt x="21" y="268"/>
                  <a:pt x="21" y="268"/>
                  <a:pt x="20" y="268"/>
                </a:cubicBezTo>
                <a:close/>
                <a:moveTo>
                  <a:pt x="41" y="267"/>
                </a:moveTo>
                <a:cubicBezTo>
                  <a:pt x="41" y="267"/>
                  <a:pt x="40" y="268"/>
                  <a:pt x="40" y="268"/>
                </a:cubicBezTo>
                <a:cubicBezTo>
                  <a:pt x="40" y="268"/>
                  <a:pt x="41" y="269"/>
                  <a:pt x="41" y="269"/>
                </a:cubicBezTo>
                <a:cubicBezTo>
                  <a:pt x="41" y="269"/>
                  <a:pt x="42" y="268"/>
                  <a:pt x="42" y="268"/>
                </a:cubicBezTo>
                <a:cubicBezTo>
                  <a:pt x="42" y="268"/>
                  <a:pt x="41" y="267"/>
                  <a:pt x="41" y="267"/>
                </a:cubicBezTo>
                <a:close/>
                <a:moveTo>
                  <a:pt x="62" y="267"/>
                </a:moveTo>
                <a:cubicBezTo>
                  <a:pt x="61" y="267"/>
                  <a:pt x="60" y="267"/>
                  <a:pt x="60" y="268"/>
                </a:cubicBezTo>
                <a:cubicBezTo>
                  <a:pt x="60" y="269"/>
                  <a:pt x="61" y="270"/>
                  <a:pt x="62" y="270"/>
                </a:cubicBezTo>
                <a:cubicBezTo>
                  <a:pt x="62" y="270"/>
                  <a:pt x="63" y="269"/>
                  <a:pt x="63" y="268"/>
                </a:cubicBezTo>
                <a:cubicBezTo>
                  <a:pt x="63" y="267"/>
                  <a:pt x="62" y="267"/>
                  <a:pt x="62" y="267"/>
                </a:cubicBezTo>
                <a:close/>
                <a:moveTo>
                  <a:pt x="82" y="266"/>
                </a:moveTo>
                <a:cubicBezTo>
                  <a:pt x="81" y="266"/>
                  <a:pt x="80" y="267"/>
                  <a:pt x="80" y="268"/>
                </a:cubicBezTo>
                <a:cubicBezTo>
                  <a:pt x="80" y="269"/>
                  <a:pt x="81" y="270"/>
                  <a:pt x="82" y="270"/>
                </a:cubicBezTo>
                <a:cubicBezTo>
                  <a:pt x="83" y="270"/>
                  <a:pt x="84" y="269"/>
                  <a:pt x="84" y="268"/>
                </a:cubicBezTo>
                <a:cubicBezTo>
                  <a:pt x="84" y="267"/>
                  <a:pt x="83" y="266"/>
                  <a:pt x="82" y="266"/>
                </a:cubicBezTo>
                <a:close/>
                <a:moveTo>
                  <a:pt x="103" y="265"/>
                </a:moveTo>
                <a:cubicBezTo>
                  <a:pt x="101" y="265"/>
                  <a:pt x="100" y="266"/>
                  <a:pt x="100" y="268"/>
                </a:cubicBezTo>
                <a:cubicBezTo>
                  <a:pt x="100" y="270"/>
                  <a:pt x="101" y="271"/>
                  <a:pt x="103" y="271"/>
                </a:cubicBezTo>
                <a:cubicBezTo>
                  <a:pt x="105" y="271"/>
                  <a:pt x="106" y="270"/>
                  <a:pt x="106" y="268"/>
                </a:cubicBezTo>
                <a:cubicBezTo>
                  <a:pt x="106" y="266"/>
                  <a:pt x="105" y="265"/>
                  <a:pt x="103" y="265"/>
                </a:cubicBezTo>
                <a:close/>
                <a:moveTo>
                  <a:pt x="123" y="264"/>
                </a:moveTo>
                <a:cubicBezTo>
                  <a:pt x="121" y="264"/>
                  <a:pt x="119" y="266"/>
                  <a:pt x="119" y="268"/>
                </a:cubicBezTo>
                <a:cubicBezTo>
                  <a:pt x="119" y="270"/>
                  <a:pt x="121" y="272"/>
                  <a:pt x="123" y="272"/>
                </a:cubicBezTo>
                <a:cubicBezTo>
                  <a:pt x="126" y="272"/>
                  <a:pt x="128" y="270"/>
                  <a:pt x="128" y="268"/>
                </a:cubicBezTo>
                <a:cubicBezTo>
                  <a:pt x="128" y="266"/>
                  <a:pt x="126" y="264"/>
                  <a:pt x="123" y="264"/>
                </a:cubicBezTo>
                <a:close/>
                <a:moveTo>
                  <a:pt x="144" y="263"/>
                </a:moveTo>
                <a:cubicBezTo>
                  <a:pt x="141" y="263"/>
                  <a:pt x="139" y="265"/>
                  <a:pt x="139" y="268"/>
                </a:cubicBezTo>
                <a:cubicBezTo>
                  <a:pt x="139" y="271"/>
                  <a:pt x="141" y="273"/>
                  <a:pt x="144" y="273"/>
                </a:cubicBezTo>
                <a:cubicBezTo>
                  <a:pt x="147" y="273"/>
                  <a:pt x="149" y="271"/>
                  <a:pt x="149" y="268"/>
                </a:cubicBezTo>
                <a:cubicBezTo>
                  <a:pt x="149" y="265"/>
                  <a:pt x="147" y="263"/>
                  <a:pt x="144" y="263"/>
                </a:cubicBezTo>
                <a:close/>
                <a:moveTo>
                  <a:pt x="164" y="262"/>
                </a:moveTo>
                <a:cubicBezTo>
                  <a:pt x="161" y="262"/>
                  <a:pt x="158" y="264"/>
                  <a:pt x="158" y="268"/>
                </a:cubicBezTo>
                <a:cubicBezTo>
                  <a:pt x="158" y="272"/>
                  <a:pt x="161" y="274"/>
                  <a:pt x="164" y="274"/>
                </a:cubicBezTo>
                <a:cubicBezTo>
                  <a:pt x="168" y="274"/>
                  <a:pt x="171" y="272"/>
                  <a:pt x="171" y="268"/>
                </a:cubicBezTo>
                <a:cubicBezTo>
                  <a:pt x="171" y="264"/>
                  <a:pt x="168" y="262"/>
                  <a:pt x="164" y="262"/>
                </a:cubicBezTo>
                <a:close/>
                <a:moveTo>
                  <a:pt x="185" y="276"/>
                </a:moveTo>
                <a:cubicBezTo>
                  <a:pt x="189" y="276"/>
                  <a:pt x="193" y="272"/>
                  <a:pt x="193" y="268"/>
                </a:cubicBezTo>
                <a:cubicBezTo>
                  <a:pt x="193" y="264"/>
                  <a:pt x="189" y="260"/>
                  <a:pt x="185" y="260"/>
                </a:cubicBezTo>
                <a:cubicBezTo>
                  <a:pt x="181" y="260"/>
                  <a:pt x="177" y="264"/>
                  <a:pt x="177" y="268"/>
                </a:cubicBezTo>
                <a:cubicBezTo>
                  <a:pt x="177" y="272"/>
                  <a:pt x="181" y="276"/>
                  <a:pt x="185" y="276"/>
                </a:cubicBezTo>
                <a:close/>
                <a:moveTo>
                  <a:pt x="206" y="277"/>
                </a:moveTo>
                <a:cubicBezTo>
                  <a:pt x="210" y="277"/>
                  <a:pt x="214" y="273"/>
                  <a:pt x="214" y="268"/>
                </a:cubicBezTo>
                <a:cubicBezTo>
                  <a:pt x="214" y="263"/>
                  <a:pt x="210" y="259"/>
                  <a:pt x="206" y="259"/>
                </a:cubicBezTo>
                <a:cubicBezTo>
                  <a:pt x="201" y="259"/>
                  <a:pt x="197" y="263"/>
                  <a:pt x="197" y="268"/>
                </a:cubicBezTo>
                <a:cubicBezTo>
                  <a:pt x="197" y="273"/>
                  <a:pt x="201" y="277"/>
                  <a:pt x="206" y="277"/>
                </a:cubicBezTo>
                <a:close/>
                <a:moveTo>
                  <a:pt x="236" y="268"/>
                </a:moveTo>
                <a:cubicBezTo>
                  <a:pt x="236" y="263"/>
                  <a:pt x="231" y="258"/>
                  <a:pt x="226" y="258"/>
                </a:cubicBezTo>
                <a:cubicBezTo>
                  <a:pt x="221" y="258"/>
                  <a:pt x="217" y="263"/>
                  <a:pt x="217" y="268"/>
                </a:cubicBezTo>
                <a:cubicBezTo>
                  <a:pt x="217" y="273"/>
                  <a:pt x="221" y="278"/>
                  <a:pt x="226" y="278"/>
                </a:cubicBezTo>
                <a:cubicBezTo>
                  <a:pt x="231" y="278"/>
                  <a:pt x="236" y="273"/>
                  <a:pt x="236" y="268"/>
                </a:cubicBezTo>
                <a:close/>
                <a:moveTo>
                  <a:pt x="298" y="268"/>
                </a:moveTo>
                <a:cubicBezTo>
                  <a:pt x="298" y="262"/>
                  <a:pt x="294" y="258"/>
                  <a:pt x="288" y="258"/>
                </a:cubicBezTo>
                <a:cubicBezTo>
                  <a:pt x="283" y="258"/>
                  <a:pt x="279" y="261"/>
                  <a:pt x="278" y="266"/>
                </a:cubicBezTo>
                <a:cubicBezTo>
                  <a:pt x="277" y="261"/>
                  <a:pt x="272" y="257"/>
                  <a:pt x="267" y="257"/>
                </a:cubicBezTo>
                <a:cubicBezTo>
                  <a:pt x="262" y="257"/>
                  <a:pt x="258" y="261"/>
                  <a:pt x="257" y="266"/>
                </a:cubicBezTo>
                <a:cubicBezTo>
                  <a:pt x="256" y="262"/>
                  <a:pt x="252" y="258"/>
                  <a:pt x="247" y="258"/>
                </a:cubicBezTo>
                <a:cubicBezTo>
                  <a:pt x="241" y="258"/>
                  <a:pt x="236" y="262"/>
                  <a:pt x="236" y="268"/>
                </a:cubicBezTo>
                <a:cubicBezTo>
                  <a:pt x="236" y="274"/>
                  <a:pt x="241" y="278"/>
                  <a:pt x="247" y="278"/>
                </a:cubicBezTo>
                <a:cubicBezTo>
                  <a:pt x="252" y="278"/>
                  <a:pt x="256" y="275"/>
                  <a:pt x="257" y="270"/>
                </a:cubicBezTo>
                <a:cubicBezTo>
                  <a:pt x="258" y="275"/>
                  <a:pt x="262" y="279"/>
                  <a:pt x="267" y="279"/>
                </a:cubicBezTo>
                <a:cubicBezTo>
                  <a:pt x="272" y="279"/>
                  <a:pt x="277" y="275"/>
                  <a:pt x="278" y="270"/>
                </a:cubicBezTo>
                <a:cubicBezTo>
                  <a:pt x="279" y="275"/>
                  <a:pt x="283" y="279"/>
                  <a:pt x="288" y="279"/>
                </a:cubicBezTo>
                <a:cubicBezTo>
                  <a:pt x="294" y="279"/>
                  <a:pt x="298" y="274"/>
                  <a:pt x="298" y="268"/>
                </a:cubicBezTo>
                <a:close/>
                <a:moveTo>
                  <a:pt x="318" y="268"/>
                </a:moveTo>
                <a:cubicBezTo>
                  <a:pt x="318" y="263"/>
                  <a:pt x="314" y="258"/>
                  <a:pt x="308" y="258"/>
                </a:cubicBezTo>
                <a:cubicBezTo>
                  <a:pt x="303" y="258"/>
                  <a:pt x="298" y="263"/>
                  <a:pt x="298" y="268"/>
                </a:cubicBezTo>
                <a:cubicBezTo>
                  <a:pt x="298" y="274"/>
                  <a:pt x="303" y="278"/>
                  <a:pt x="308" y="278"/>
                </a:cubicBezTo>
                <a:cubicBezTo>
                  <a:pt x="314" y="278"/>
                  <a:pt x="318" y="274"/>
                  <a:pt x="318" y="268"/>
                </a:cubicBezTo>
                <a:close/>
                <a:moveTo>
                  <a:pt x="338" y="268"/>
                </a:moveTo>
                <a:cubicBezTo>
                  <a:pt x="338" y="263"/>
                  <a:pt x="334" y="259"/>
                  <a:pt x="329" y="259"/>
                </a:cubicBezTo>
                <a:cubicBezTo>
                  <a:pt x="324" y="259"/>
                  <a:pt x="320" y="263"/>
                  <a:pt x="320" y="268"/>
                </a:cubicBezTo>
                <a:cubicBezTo>
                  <a:pt x="320" y="273"/>
                  <a:pt x="324" y="277"/>
                  <a:pt x="329" y="277"/>
                </a:cubicBezTo>
                <a:cubicBezTo>
                  <a:pt x="334" y="277"/>
                  <a:pt x="338" y="273"/>
                  <a:pt x="338" y="268"/>
                </a:cubicBezTo>
                <a:close/>
                <a:moveTo>
                  <a:pt x="350" y="276"/>
                </a:moveTo>
                <a:cubicBezTo>
                  <a:pt x="354" y="276"/>
                  <a:pt x="358" y="273"/>
                  <a:pt x="358" y="268"/>
                </a:cubicBezTo>
                <a:cubicBezTo>
                  <a:pt x="358" y="264"/>
                  <a:pt x="354" y="260"/>
                  <a:pt x="350" y="260"/>
                </a:cubicBezTo>
                <a:cubicBezTo>
                  <a:pt x="345" y="260"/>
                  <a:pt x="341" y="264"/>
                  <a:pt x="341" y="268"/>
                </a:cubicBezTo>
                <a:cubicBezTo>
                  <a:pt x="341" y="273"/>
                  <a:pt x="345" y="276"/>
                  <a:pt x="350" y="276"/>
                </a:cubicBezTo>
                <a:close/>
                <a:moveTo>
                  <a:pt x="370" y="275"/>
                </a:moveTo>
                <a:cubicBezTo>
                  <a:pt x="374" y="275"/>
                  <a:pt x="377" y="272"/>
                  <a:pt x="377" y="268"/>
                </a:cubicBezTo>
                <a:cubicBezTo>
                  <a:pt x="377" y="264"/>
                  <a:pt x="374" y="261"/>
                  <a:pt x="370" y="261"/>
                </a:cubicBezTo>
                <a:cubicBezTo>
                  <a:pt x="366" y="261"/>
                  <a:pt x="363" y="264"/>
                  <a:pt x="363" y="268"/>
                </a:cubicBezTo>
                <a:cubicBezTo>
                  <a:pt x="363" y="272"/>
                  <a:pt x="366" y="275"/>
                  <a:pt x="370" y="275"/>
                </a:cubicBezTo>
                <a:close/>
                <a:moveTo>
                  <a:pt x="391" y="262"/>
                </a:moveTo>
                <a:cubicBezTo>
                  <a:pt x="387" y="262"/>
                  <a:pt x="385" y="265"/>
                  <a:pt x="385" y="268"/>
                </a:cubicBezTo>
                <a:cubicBezTo>
                  <a:pt x="385" y="271"/>
                  <a:pt x="387" y="274"/>
                  <a:pt x="391" y="274"/>
                </a:cubicBezTo>
                <a:cubicBezTo>
                  <a:pt x="394" y="274"/>
                  <a:pt x="397" y="271"/>
                  <a:pt x="397" y="268"/>
                </a:cubicBezTo>
                <a:cubicBezTo>
                  <a:pt x="397" y="265"/>
                  <a:pt x="394" y="262"/>
                  <a:pt x="391" y="262"/>
                </a:cubicBezTo>
                <a:close/>
                <a:moveTo>
                  <a:pt x="411" y="263"/>
                </a:moveTo>
                <a:cubicBezTo>
                  <a:pt x="409" y="263"/>
                  <a:pt x="407" y="265"/>
                  <a:pt x="407" y="268"/>
                </a:cubicBezTo>
                <a:cubicBezTo>
                  <a:pt x="407" y="271"/>
                  <a:pt x="409" y="273"/>
                  <a:pt x="411" y="273"/>
                </a:cubicBezTo>
                <a:cubicBezTo>
                  <a:pt x="414" y="273"/>
                  <a:pt x="416" y="271"/>
                  <a:pt x="416" y="268"/>
                </a:cubicBezTo>
                <a:cubicBezTo>
                  <a:pt x="416" y="265"/>
                  <a:pt x="414" y="263"/>
                  <a:pt x="411" y="263"/>
                </a:cubicBezTo>
                <a:close/>
                <a:moveTo>
                  <a:pt x="432" y="264"/>
                </a:moveTo>
                <a:cubicBezTo>
                  <a:pt x="430" y="264"/>
                  <a:pt x="428" y="266"/>
                  <a:pt x="428" y="268"/>
                </a:cubicBezTo>
                <a:cubicBezTo>
                  <a:pt x="428" y="270"/>
                  <a:pt x="430" y="272"/>
                  <a:pt x="432" y="272"/>
                </a:cubicBezTo>
                <a:cubicBezTo>
                  <a:pt x="434" y="272"/>
                  <a:pt x="436" y="270"/>
                  <a:pt x="436" y="268"/>
                </a:cubicBezTo>
                <a:cubicBezTo>
                  <a:pt x="436" y="266"/>
                  <a:pt x="434" y="264"/>
                  <a:pt x="432" y="264"/>
                </a:cubicBezTo>
                <a:close/>
                <a:moveTo>
                  <a:pt x="452" y="265"/>
                </a:moveTo>
                <a:cubicBezTo>
                  <a:pt x="451" y="265"/>
                  <a:pt x="450" y="267"/>
                  <a:pt x="450" y="268"/>
                </a:cubicBezTo>
                <a:cubicBezTo>
                  <a:pt x="450" y="270"/>
                  <a:pt x="451" y="271"/>
                  <a:pt x="452" y="271"/>
                </a:cubicBezTo>
                <a:cubicBezTo>
                  <a:pt x="454" y="271"/>
                  <a:pt x="455" y="270"/>
                  <a:pt x="455" y="268"/>
                </a:cubicBezTo>
                <a:cubicBezTo>
                  <a:pt x="455" y="267"/>
                  <a:pt x="454" y="265"/>
                  <a:pt x="452" y="265"/>
                </a:cubicBezTo>
                <a:close/>
                <a:moveTo>
                  <a:pt x="473" y="266"/>
                </a:moveTo>
                <a:cubicBezTo>
                  <a:pt x="472" y="266"/>
                  <a:pt x="471" y="267"/>
                  <a:pt x="471" y="268"/>
                </a:cubicBezTo>
                <a:cubicBezTo>
                  <a:pt x="471" y="269"/>
                  <a:pt x="472" y="270"/>
                  <a:pt x="473" y="270"/>
                </a:cubicBezTo>
                <a:cubicBezTo>
                  <a:pt x="474" y="270"/>
                  <a:pt x="475" y="269"/>
                  <a:pt x="475" y="268"/>
                </a:cubicBezTo>
                <a:cubicBezTo>
                  <a:pt x="475" y="267"/>
                  <a:pt x="474" y="266"/>
                  <a:pt x="473" y="266"/>
                </a:cubicBezTo>
                <a:close/>
                <a:moveTo>
                  <a:pt x="494" y="267"/>
                </a:moveTo>
                <a:cubicBezTo>
                  <a:pt x="493" y="267"/>
                  <a:pt x="492" y="267"/>
                  <a:pt x="492" y="268"/>
                </a:cubicBezTo>
                <a:cubicBezTo>
                  <a:pt x="492" y="269"/>
                  <a:pt x="493" y="269"/>
                  <a:pt x="494" y="269"/>
                </a:cubicBezTo>
                <a:cubicBezTo>
                  <a:pt x="494" y="269"/>
                  <a:pt x="495" y="269"/>
                  <a:pt x="495" y="268"/>
                </a:cubicBezTo>
                <a:cubicBezTo>
                  <a:pt x="495" y="267"/>
                  <a:pt x="494" y="267"/>
                  <a:pt x="494" y="267"/>
                </a:cubicBezTo>
                <a:close/>
                <a:moveTo>
                  <a:pt x="514" y="267"/>
                </a:moveTo>
                <a:cubicBezTo>
                  <a:pt x="514" y="267"/>
                  <a:pt x="514" y="268"/>
                  <a:pt x="514" y="268"/>
                </a:cubicBezTo>
                <a:cubicBezTo>
                  <a:pt x="514" y="268"/>
                  <a:pt x="514" y="269"/>
                  <a:pt x="514" y="269"/>
                </a:cubicBezTo>
                <a:cubicBezTo>
                  <a:pt x="514" y="269"/>
                  <a:pt x="515" y="268"/>
                  <a:pt x="515" y="268"/>
                </a:cubicBezTo>
                <a:cubicBezTo>
                  <a:pt x="515" y="268"/>
                  <a:pt x="514" y="267"/>
                  <a:pt x="514" y="267"/>
                </a:cubicBezTo>
                <a:close/>
                <a:moveTo>
                  <a:pt x="535" y="268"/>
                </a:moveTo>
                <a:cubicBezTo>
                  <a:pt x="535" y="268"/>
                  <a:pt x="535" y="268"/>
                  <a:pt x="535" y="268"/>
                </a:cubicBezTo>
                <a:cubicBezTo>
                  <a:pt x="535" y="268"/>
                  <a:pt x="535" y="268"/>
                  <a:pt x="535" y="268"/>
                </a:cubicBezTo>
                <a:cubicBezTo>
                  <a:pt x="535" y="268"/>
                  <a:pt x="535" y="268"/>
                  <a:pt x="535" y="268"/>
                </a:cubicBezTo>
                <a:cubicBezTo>
                  <a:pt x="535" y="268"/>
                  <a:pt x="535" y="268"/>
                  <a:pt x="535" y="268"/>
                </a:cubicBezTo>
                <a:close/>
                <a:moveTo>
                  <a:pt x="31" y="289"/>
                </a:moveTo>
                <a:cubicBezTo>
                  <a:pt x="31" y="289"/>
                  <a:pt x="31" y="289"/>
                  <a:pt x="31" y="289"/>
                </a:cubicBezTo>
                <a:cubicBezTo>
                  <a:pt x="31" y="289"/>
                  <a:pt x="31" y="289"/>
                  <a:pt x="31" y="289"/>
                </a:cubicBezTo>
                <a:cubicBezTo>
                  <a:pt x="31" y="289"/>
                  <a:pt x="31" y="288"/>
                  <a:pt x="31" y="288"/>
                </a:cubicBezTo>
                <a:cubicBezTo>
                  <a:pt x="31" y="288"/>
                  <a:pt x="31" y="289"/>
                  <a:pt x="31" y="289"/>
                </a:cubicBezTo>
                <a:close/>
                <a:moveTo>
                  <a:pt x="51" y="288"/>
                </a:moveTo>
                <a:cubicBezTo>
                  <a:pt x="51" y="288"/>
                  <a:pt x="51" y="288"/>
                  <a:pt x="51" y="289"/>
                </a:cubicBezTo>
                <a:cubicBezTo>
                  <a:pt x="51" y="289"/>
                  <a:pt x="51" y="289"/>
                  <a:pt x="51" y="289"/>
                </a:cubicBezTo>
                <a:cubicBezTo>
                  <a:pt x="52" y="289"/>
                  <a:pt x="52" y="289"/>
                  <a:pt x="52" y="289"/>
                </a:cubicBezTo>
                <a:cubicBezTo>
                  <a:pt x="52" y="288"/>
                  <a:pt x="52" y="288"/>
                  <a:pt x="51" y="288"/>
                </a:cubicBezTo>
                <a:close/>
                <a:moveTo>
                  <a:pt x="72" y="288"/>
                </a:moveTo>
                <a:cubicBezTo>
                  <a:pt x="71" y="288"/>
                  <a:pt x="71" y="288"/>
                  <a:pt x="71" y="289"/>
                </a:cubicBezTo>
                <a:cubicBezTo>
                  <a:pt x="71" y="289"/>
                  <a:pt x="71" y="290"/>
                  <a:pt x="72" y="290"/>
                </a:cubicBezTo>
                <a:cubicBezTo>
                  <a:pt x="72" y="290"/>
                  <a:pt x="73" y="289"/>
                  <a:pt x="73" y="289"/>
                </a:cubicBezTo>
                <a:cubicBezTo>
                  <a:pt x="73" y="288"/>
                  <a:pt x="72" y="288"/>
                  <a:pt x="72" y="288"/>
                </a:cubicBezTo>
                <a:close/>
                <a:moveTo>
                  <a:pt x="92" y="287"/>
                </a:moveTo>
                <a:cubicBezTo>
                  <a:pt x="91" y="287"/>
                  <a:pt x="91" y="288"/>
                  <a:pt x="91" y="289"/>
                </a:cubicBezTo>
                <a:cubicBezTo>
                  <a:pt x="91" y="290"/>
                  <a:pt x="91" y="290"/>
                  <a:pt x="92" y="290"/>
                </a:cubicBezTo>
                <a:cubicBezTo>
                  <a:pt x="93" y="290"/>
                  <a:pt x="94" y="290"/>
                  <a:pt x="94" y="289"/>
                </a:cubicBezTo>
                <a:cubicBezTo>
                  <a:pt x="94" y="288"/>
                  <a:pt x="93" y="287"/>
                  <a:pt x="92" y="287"/>
                </a:cubicBezTo>
                <a:close/>
                <a:moveTo>
                  <a:pt x="113" y="286"/>
                </a:moveTo>
                <a:cubicBezTo>
                  <a:pt x="112" y="286"/>
                  <a:pt x="111" y="287"/>
                  <a:pt x="111" y="289"/>
                </a:cubicBezTo>
                <a:cubicBezTo>
                  <a:pt x="111" y="290"/>
                  <a:pt x="112" y="291"/>
                  <a:pt x="113" y="291"/>
                </a:cubicBezTo>
                <a:cubicBezTo>
                  <a:pt x="114" y="291"/>
                  <a:pt x="116" y="290"/>
                  <a:pt x="116" y="289"/>
                </a:cubicBezTo>
                <a:cubicBezTo>
                  <a:pt x="116" y="287"/>
                  <a:pt x="114" y="286"/>
                  <a:pt x="113" y="286"/>
                </a:cubicBezTo>
                <a:close/>
                <a:moveTo>
                  <a:pt x="134" y="285"/>
                </a:moveTo>
                <a:cubicBezTo>
                  <a:pt x="132" y="285"/>
                  <a:pt x="130" y="287"/>
                  <a:pt x="130" y="289"/>
                </a:cubicBezTo>
                <a:cubicBezTo>
                  <a:pt x="130" y="290"/>
                  <a:pt x="132" y="292"/>
                  <a:pt x="134" y="292"/>
                </a:cubicBezTo>
                <a:cubicBezTo>
                  <a:pt x="135" y="292"/>
                  <a:pt x="137" y="290"/>
                  <a:pt x="137" y="289"/>
                </a:cubicBezTo>
                <a:cubicBezTo>
                  <a:pt x="137" y="287"/>
                  <a:pt x="135" y="285"/>
                  <a:pt x="134" y="285"/>
                </a:cubicBezTo>
                <a:close/>
                <a:moveTo>
                  <a:pt x="154" y="284"/>
                </a:moveTo>
                <a:cubicBezTo>
                  <a:pt x="152" y="284"/>
                  <a:pt x="150" y="286"/>
                  <a:pt x="150" y="289"/>
                </a:cubicBezTo>
                <a:cubicBezTo>
                  <a:pt x="150" y="291"/>
                  <a:pt x="152" y="293"/>
                  <a:pt x="154" y="293"/>
                </a:cubicBezTo>
                <a:cubicBezTo>
                  <a:pt x="157" y="293"/>
                  <a:pt x="158" y="291"/>
                  <a:pt x="158" y="289"/>
                </a:cubicBezTo>
                <a:cubicBezTo>
                  <a:pt x="158" y="286"/>
                  <a:pt x="157" y="284"/>
                  <a:pt x="154" y="284"/>
                </a:cubicBezTo>
                <a:close/>
                <a:moveTo>
                  <a:pt x="175" y="283"/>
                </a:moveTo>
                <a:cubicBezTo>
                  <a:pt x="172" y="283"/>
                  <a:pt x="170" y="286"/>
                  <a:pt x="170" y="289"/>
                </a:cubicBezTo>
                <a:cubicBezTo>
                  <a:pt x="170" y="291"/>
                  <a:pt x="172" y="294"/>
                  <a:pt x="175" y="294"/>
                </a:cubicBezTo>
                <a:cubicBezTo>
                  <a:pt x="178" y="294"/>
                  <a:pt x="180" y="291"/>
                  <a:pt x="180" y="289"/>
                </a:cubicBezTo>
                <a:cubicBezTo>
                  <a:pt x="180" y="286"/>
                  <a:pt x="178" y="283"/>
                  <a:pt x="175" y="283"/>
                </a:cubicBezTo>
                <a:close/>
                <a:moveTo>
                  <a:pt x="195" y="282"/>
                </a:moveTo>
                <a:cubicBezTo>
                  <a:pt x="192" y="282"/>
                  <a:pt x="189" y="285"/>
                  <a:pt x="189" y="289"/>
                </a:cubicBezTo>
                <a:cubicBezTo>
                  <a:pt x="189" y="292"/>
                  <a:pt x="192" y="295"/>
                  <a:pt x="195" y="295"/>
                </a:cubicBezTo>
                <a:cubicBezTo>
                  <a:pt x="199" y="295"/>
                  <a:pt x="201" y="292"/>
                  <a:pt x="201" y="289"/>
                </a:cubicBezTo>
                <a:cubicBezTo>
                  <a:pt x="201" y="285"/>
                  <a:pt x="199" y="282"/>
                  <a:pt x="195" y="282"/>
                </a:cubicBezTo>
                <a:close/>
                <a:moveTo>
                  <a:pt x="223" y="289"/>
                </a:moveTo>
                <a:cubicBezTo>
                  <a:pt x="223" y="285"/>
                  <a:pt x="220" y="282"/>
                  <a:pt x="216" y="282"/>
                </a:cubicBezTo>
                <a:cubicBezTo>
                  <a:pt x="212" y="282"/>
                  <a:pt x="209" y="285"/>
                  <a:pt x="209" y="289"/>
                </a:cubicBezTo>
                <a:cubicBezTo>
                  <a:pt x="209" y="292"/>
                  <a:pt x="212" y="296"/>
                  <a:pt x="216" y="296"/>
                </a:cubicBezTo>
                <a:cubicBezTo>
                  <a:pt x="220" y="296"/>
                  <a:pt x="223" y="292"/>
                  <a:pt x="223" y="289"/>
                </a:cubicBezTo>
                <a:close/>
                <a:moveTo>
                  <a:pt x="236" y="296"/>
                </a:moveTo>
                <a:cubicBezTo>
                  <a:pt x="241" y="296"/>
                  <a:pt x="244" y="293"/>
                  <a:pt x="244" y="289"/>
                </a:cubicBezTo>
                <a:cubicBezTo>
                  <a:pt x="244" y="284"/>
                  <a:pt x="241" y="281"/>
                  <a:pt x="236" y="281"/>
                </a:cubicBezTo>
                <a:cubicBezTo>
                  <a:pt x="232" y="281"/>
                  <a:pt x="229" y="284"/>
                  <a:pt x="229" y="289"/>
                </a:cubicBezTo>
                <a:cubicBezTo>
                  <a:pt x="229" y="293"/>
                  <a:pt x="232" y="296"/>
                  <a:pt x="236" y="296"/>
                </a:cubicBezTo>
                <a:close/>
                <a:moveTo>
                  <a:pt x="249" y="289"/>
                </a:moveTo>
                <a:cubicBezTo>
                  <a:pt x="249" y="293"/>
                  <a:pt x="253" y="297"/>
                  <a:pt x="257" y="297"/>
                </a:cubicBezTo>
                <a:cubicBezTo>
                  <a:pt x="262" y="297"/>
                  <a:pt x="265" y="293"/>
                  <a:pt x="265" y="289"/>
                </a:cubicBezTo>
                <a:cubicBezTo>
                  <a:pt x="265" y="284"/>
                  <a:pt x="262" y="280"/>
                  <a:pt x="257" y="280"/>
                </a:cubicBezTo>
                <a:cubicBezTo>
                  <a:pt x="253" y="280"/>
                  <a:pt x="249" y="284"/>
                  <a:pt x="249" y="289"/>
                </a:cubicBezTo>
                <a:close/>
                <a:moveTo>
                  <a:pt x="269" y="289"/>
                </a:moveTo>
                <a:cubicBezTo>
                  <a:pt x="269" y="293"/>
                  <a:pt x="273" y="297"/>
                  <a:pt x="278" y="297"/>
                </a:cubicBezTo>
                <a:cubicBezTo>
                  <a:pt x="282" y="297"/>
                  <a:pt x="286" y="293"/>
                  <a:pt x="286" y="289"/>
                </a:cubicBezTo>
                <a:cubicBezTo>
                  <a:pt x="286" y="284"/>
                  <a:pt x="282" y="280"/>
                  <a:pt x="278" y="280"/>
                </a:cubicBezTo>
                <a:cubicBezTo>
                  <a:pt x="273" y="280"/>
                  <a:pt x="269" y="284"/>
                  <a:pt x="269" y="289"/>
                </a:cubicBezTo>
                <a:close/>
                <a:moveTo>
                  <a:pt x="298" y="297"/>
                </a:moveTo>
                <a:cubicBezTo>
                  <a:pt x="303" y="297"/>
                  <a:pt x="306" y="293"/>
                  <a:pt x="306" y="289"/>
                </a:cubicBezTo>
                <a:cubicBezTo>
                  <a:pt x="306" y="284"/>
                  <a:pt x="303" y="280"/>
                  <a:pt x="298" y="280"/>
                </a:cubicBezTo>
                <a:cubicBezTo>
                  <a:pt x="294" y="280"/>
                  <a:pt x="290" y="284"/>
                  <a:pt x="290" y="289"/>
                </a:cubicBezTo>
                <a:cubicBezTo>
                  <a:pt x="290" y="293"/>
                  <a:pt x="294" y="297"/>
                  <a:pt x="298" y="297"/>
                </a:cubicBezTo>
                <a:close/>
                <a:moveTo>
                  <a:pt x="319" y="297"/>
                </a:moveTo>
                <a:cubicBezTo>
                  <a:pt x="323" y="297"/>
                  <a:pt x="327" y="293"/>
                  <a:pt x="327" y="289"/>
                </a:cubicBezTo>
                <a:cubicBezTo>
                  <a:pt x="327" y="284"/>
                  <a:pt x="323" y="281"/>
                  <a:pt x="319" y="281"/>
                </a:cubicBezTo>
                <a:cubicBezTo>
                  <a:pt x="314" y="281"/>
                  <a:pt x="311" y="284"/>
                  <a:pt x="311" y="289"/>
                </a:cubicBezTo>
                <a:cubicBezTo>
                  <a:pt x="311" y="293"/>
                  <a:pt x="314" y="297"/>
                  <a:pt x="319" y="297"/>
                </a:cubicBezTo>
                <a:close/>
                <a:moveTo>
                  <a:pt x="339" y="281"/>
                </a:moveTo>
                <a:cubicBezTo>
                  <a:pt x="335" y="281"/>
                  <a:pt x="332" y="285"/>
                  <a:pt x="332" y="289"/>
                </a:cubicBezTo>
                <a:cubicBezTo>
                  <a:pt x="332" y="293"/>
                  <a:pt x="335" y="296"/>
                  <a:pt x="339" y="296"/>
                </a:cubicBezTo>
                <a:cubicBezTo>
                  <a:pt x="343" y="296"/>
                  <a:pt x="347" y="293"/>
                  <a:pt x="347" y="289"/>
                </a:cubicBezTo>
                <a:cubicBezTo>
                  <a:pt x="347" y="285"/>
                  <a:pt x="343" y="281"/>
                  <a:pt x="339" y="281"/>
                </a:cubicBezTo>
                <a:close/>
                <a:moveTo>
                  <a:pt x="360" y="282"/>
                </a:moveTo>
                <a:cubicBezTo>
                  <a:pt x="356" y="282"/>
                  <a:pt x="353" y="285"/>
                  <a:pt x="353" y="289"/>
                </a:cubicBezTo>
                <a:cubicBezTo>
                  <a:pt x="353" y="292"/>
                  <a:pt x="356" y="295"/>
                  <a:pt x="360" y="295"/>
                </a:cubicBezTo>
                <a:cubicBezTo>
                  <a:pt x="364" y="295"/>
                  <a:pt x="367" y="292"/>
                  <a:pt x="367" y="289"/>
                </a:cubicBezTo>
                <a:cubicBezTo>
                  <a:pt x="367" y="285"/>
                  <a:pt x="364" y="282"/>
                  <a:pt x="360" y="282"/>
                </a:cubicBezTo>
                <a:close/>
                <a:moveTo>
                  <a:pt x="380" y="283"/>
                </a:moveTo>
                <a:cubicBezTo>
                  <a:pt x="377" y="283"/>
                  <a:pt x="375" y="285"/>
                  <a:pt x="375" y="289"/>
                </a:cubicBezTo>
                <a:cubicBezTo>
                  <a:pt x="375" y="292"/>
                  <a:pt x="377" y="294"/>
                  <a:pt x="380" y="294"/>
                </a:cubicBezTo>
                <a:cubicBezTo>
                  <a:pt x="384" y="294"/>
                  <a:pt x="386" y="292"/>
                  <a:pt x="386" y="289"/>
                </a:cubicBezTo>
                <a:cubicBezTo>
                  <a:pt x="386" y="285"/>
                  <a:pt x="384" y="283"/>
                  <a:pt x="380" y="283"/>
                </a:cubicBezTo>
                <a:close/>
                <a:moveTo>
                  <a:pt x="401" y="284"/>
                </a:moveTo>
                <a:cubicBezTo>
                  <a:pt x="398" y="284"/>
                  <a:pt x="396" y="286"/>
                  <a:pt x="396" y="289"/>
                </a:cubicBezTo>
                <a:cubicBezTo>
                  <a:pt x="396" y="291"/>
                  <a:pt x="398" y="293"/>
                  <a:pt x="401" y="293"/>
                </a:cubicBezTo>
                <a:cubicBezTo>
                  <a:pt x="404" y="293"/>
                  <a:pt x="406" y="291"/>
                  <a:pt x="406" y="289"/>
                </a:cubicBezTo>
                <a:cubicBezTo>
                  <a:pt x="406" y="286"/>
                  <a:pt x="404" y="284"/>
                  <a:pt x="401" y="284"/>
                </a:cubicBezTo>
                <a:close/>
                <a:moveTo>
                  <a:pt x="422" y="285"/>
                </a:moveTo>
                <a:cubicBezTo>
                  <a:pt x="419" y="285"/>
                  <a:pt x="418" y="286"/>
                  <a:pt x="418" y="289"/>
                </a:cubicBezTo>
                <a:cubicBezTo>
                  <a:pt x="418" y="291"/>
                  <a:pt x="419" y="292"/>
                  <a:pt x="422" y="292"/>
                </a:cubicBezTo>
                <a:cubicBezTo>
                  <a:pt x="424" y="292"/>
                  <a:pt x="425" y="291"/>
                  <a:pt x="425" y="289"/>
                </a:cubicBezTo>
                <a:cubicBezTo>
                  <a:pt x="425" y="286"/>
                  <a:pt x="424" y="285"/>
                  <a:pt x="422" y="285"/>
                </a:cubicBezTo>
                <a:close/>
                <a:moveTo>
                  <a:pt x="442" y="286"/>
                </a:moveTo>
                <a:cubicBezTo>
                  <a:pt x="441" y="286"/>
                  <a:pt x="439" y="287"/>
                  <a:pt x="439" y="289"/>
                </a:cubicBezTo>
                <a:cubicBezTo>
                  <a:pt x="439" y="290"/>
                  <a:pt x="441" y="292"/>
                  <a:pt x="442" y="292"/>
                </a:cubicBezTo>
                <a:cubicBezTo>
                  <a:pt x="444" y="292"/>
                  <a:pt x="445" y="290"/>
                  <a:pt x="445" y="289"/>
                </a:cubicBezTo>
                <a:cubicBezTo>
                  <a:pt x="445" y="287"/>
                  <a:pt x="444" y="286"/>
                  <a:pt x="442" y="286"/>
                </a:cubicBezTo>
                <a:close/>
                <a:moveTo>
                  <a:pt x="463" y="286"/>
                </a:moveTo>
                <a:cubicBezTo>
                  <a:pt x="462" y="286"/>
                  <a:pt x="461" y="287"/>
                  <a:pt x="461" y="289"/>
                </a:cubicBezTo>
                <a:cubicBezTo>
                  <a:pt x="461" y="290"/>
                  <a:pt x="462" y="291"/>
                  <a:pt x="463" y="291"/>
                </a:cubicBezTo>
                <a:cubicBezTo>
                  <a:pt x="464" y="291"/>
                  <a:pt x="465" y="290"/>
                  <a:pt x="465" y="289"/>
                </a:cubicBezTo>
                <a:cubicBezTo>
                  <a:pt x="465" y="287"/>
                  <a:pt x="464" y="286"/>
                  <a:pt x="463" y="286"/>
                </a:cubicBezTo>
                <a:close/>
                <a:moveTo>
                  <a:pt x="483" y="287"/>
                </a:moveTo>
                <a:cubicBezTo>
                  <a:pt x="483" y="287"/>
                  <a:pt x="482" y="288"/>
                  <a:pt x="482" y="289"/>
                </a:cubicBezTo>
                <a:cubicBezTo>
                  <a:pt x="482" y="289"/>
                  <a:pt x="483" y="290"/>
                  <a:pt x="483" y="290"/>
                </a:cubicBezTo>
                <a:cubicBezTo>
                  <a:pt x="484" y="290"/>
                  <a:pt x="485" y="289"/>
                  <a:pt x="485" y="289"/>
                </a:cubicBezTo>
                <a:cubicBezTo>
                  <a:pt x="485" y="288"/>
                  <a:pt x="484" y="287"/>
                  <a:pt x="483" y="287"/>
                </a:cubicBezTo>
                <a:close/>
                <a:moveTo>
                  <a:pt x="504" y="288"/>
                </a:moveTo>
                <a:cubicBezTo>
                  <a:pt x="503" y="288"/>
                  <a:pt x="503" y="288"/>
                  <a:pt x="503" y="289"/>
                </a:cubicBezTo>
                <a:cubicBezTo>
                  <a:pt x="503" y="289"/>
                  <a:pt x="503" y="289"/>
                  <a:pt x="504" y="289"/>
                </a:cubicBezTo>
                <a:cubicBezTo>
                  <a:pt x="504" y="289"/>
                  <a:pt x="505" y="289"/>
                  <a:pt x="505" y="289"/>
                </a:cubicBezTo>
                <a:cubicBezTo>
                  <a:pt x="505" y="288"/>
                  <a:pt x="504" y="288"/>
                  <a:pt x="504" y="288"/>
                </a:cubicBezTo>
                <a:close/>
                <a:moveTo>
                  <a:pt x="524" y="288"/>
                </a:moveTo>
                <a:cubicBezTo>
                  <a:pt x="524" y="288"/>
                  <a:pt x="524" y="288"/>
                  <a:pt x="524" y="289"/>
                </a:cubicBezTo>
                <a:cubicBezTo>
                  <a:pt x="524" y="289"/>
                  <a:pt x="524" y="289"/>
                  <a:pt x="524" y="289"/>
                </a:cubicBezTo>
                <a:cubicBezTo>
                  <a:pt x="525" y="289"/>
                  <a:pt x="525" y="289"/>
                  <a:pt x="525" y="289"/>
                </a:cubicBezTo>
                <a:cubicBezTo>
                  <a:pt x="525" y="288"/>
                  <a:pt x="525" y="288"/>
                  <a:pt x="524" y="288"/>
                </a:cubicBezTo>
                <a:close/>
                <a:moveTo>
                  <a:pt x="545" y="289"/>
                </a:moveTo>
                <a:cubicBezTo>
                  <a:pt x="545" y="289"/>
                  <a:pt x="545" y="289"/>
                  <a:pt x="545" y="289"/>
                </a:cubicBezTo>
                <a:cubicBezTo>
                  <a:pt x="545" y="289"/>
                  <a:pt x="545" y="289"/>
                  <a:pt x="545" y="289"/>
                </a:cubicBezTo>
                <a:cubicBezTo>
                  <a:pt x="545" y="289"/>
                  <a:pt x="545" y="289"/>
                  <a:pt x="545" y="289"/>
                </a:cubicBezTo>
                <a:cubicBezTo>
                  <a:pt x="545" y="289"/>
                  <a:pt x="545" y="289"/>
                  <a:pt x="545" y="289"/>
                </a:cubicBezTo>
                <a:close/>
                <a:moveTo>
                  <a:pt x="41" y="309"/>
                </a:moveTo>
                <a:cubicBezTo>
                  <a:pt x="41" y="309"/>
                  <a:pt x="41" y="309"/>
                  <a:pt x="41" y="309"/>
                </a:cubicBezTo>
                <a:cubicBezTo>
                  <a:pt x="41" y="309"/>
                  <a:pt x="41" y="309"/>
                  <a:pt x="41" y="309"/>
                </a:cubicBezTo>
                <a:cubicBezTo>
                  <a:pt x="41" y="309"/>
                  <a:pt x="41" y="309"/>
                  <a:pt x="41" y="309"/>
                </a:cubicBezTo>
                <a:cubicBezTo>
                  <a:pt x="41" y="309"/>
                  <a:pt x="41" y="309"/>
                  <a:pt x="41" y="309"/>
                </a:cubicBezTo>
                <a:close/>
                <a:moveTo>
                  <a:pt x="62" y="309"/>
                </a:moveTo>
                <a:cubicBezTo>
                  <a:pt x="61" y="309"/>
                  <a:pt x="61" y="309"/>
                  <a:pt x="61" y="309"/>
                </a:cubicBezTo>
                <a:cubicBezTo>
                  <a:pt x="61" y="310"/>
                  <a:pt x="61" y="310"/>
                  <a:pt x="62" y="310"/>
                </a:cubicBezTo>
                <a:cubicBezTo>
                  <a:pt x="62" y="310"/>
                  <a:pt x="62" y="310"/>
                  <a:pt x="62" y="309"/>
                </a:cubicBezTo>
                <a:cubicBezTo>
                  <a:pt x="62" y="309"/>
                  <a:pt x="62" y="309"/>
                  <a:pt x="62" y="309"/>
                </a:cubicBezTo>
                <a:close/>
                <a:moveTo>
                  <a:pt x="82" y="308"/>
                </a:moveTo>
                <a:cubicBezTo>
                  <a:pt x="82" y="308"/>
                  <a:pt x="81" y="309"/>
                  <a:pt x="81" y="309"/>
                </a:cubicBezTo>
                <a:cubicBezTo>
                  <a:pt x="81" y="310"/>
                  <a:pt x="82" y="310"/>
                  <a:pt x="82" y="310"/>
                </a:cubicBezTo>
                <a:cubicBezTo>
                  <a:pt x="83" y="310"/>
                  <a:pt x="83" y="310"/>
                  <a:pt x="83" y="309"/>
                </a:cubicBezTo>
                <a:cubicBezTo>
                  <a:pt x="83" y="309"/>
                  <a:pt x="83" y="308"/>
                  <a:pt x="82" y="308"/>
                </a:cubicBezTo>
                <a:close/>
                <a:moveTo>
                  <a:pt x="103" y="307"/>
                </a:moveTo>
                <a:cubicBezTo>
                  <a:pt x="102" y="307"/>
                  <a:pt x="101" y="308"/>
                  <a:pt x="101" y="309"/>
                </a:cubicBezTo>
                <a:cubicBezTo>
                  <a:pt x="101" y="310"/>
                  <a:pt x="102" y="311"/>
                  <a:pt x="103" y="311"/>
                </a:cubicBezTo>
                <a:cubicBezTo>
                  <a:pt x="104" y="311"/>
                  <a:pt x="105" y="310"/>
                  <a:pt x="105" y="309"/>
                </a:cubicBezTo>
                <a:cubicBezTo>
                  <a:pt x="105" y="308"/>
                  <a:pt x="104" y="307"/>
                  <a:pt x="103" y="307"/>
                </a:cubicBezTo>
                <a:close/>
                <a:moveTo>
                  <a:pt x="123" y="307"/>
                </a:moveTo>
                <a:cubicBezTo>
                  <a:pt x="122" y="307"/>
                  <a:pt x="121" y="308"/>
                  <a:pt x="121" y="309"/>
                </a:cubicBezTo>
                <a:cubicBezTo>
                  <a:pt x="121" y="311"/>
                  <a:pt x="122" y="312"/>
                  <a:pt x="123" y="312"/>
                </a:cubicBezTo>
                <a:cubicBezTo>
                  <a:pt x="125" y="312"/>
                  <a:pt x="126" y="311"/>
                  <a:pt x="126" y="309"/>
                </a:cubicBezTo>
                <a:cubicBezTo>
                  <a:pt x="126" y="308"/>
                  <a:pt x="125" y="307"/>
                  <a:pt x="123" y="307"/>
                </a:cubicBezTo>
                <a:close/>
                <a:moveTo>
                  <a:pt x="144" y="306"/>
                </a:moveTo>
                <a:cubicBezTo>
                  <a:pt x="142" y="306"/>
                  <a:pt x="141" y="307"/>
                  <a:pt x="141" y="309"/>
                </a:cubicBezTo>
                <a:cubicBezTo>
                  <a:pt x="141" y="311"/>
                  <a:pt x="142" y="312"/>
                  <a:pt x="144" y="312"/>
                </a:cubicBezTo>
                <a:cubicBezTo>
                  <a:pt x="146" y="312"/>
                  <a:pt x="147" y="311"/>
                  <a:pt x="147" y="309"/>
                </a:cubicBezTo>
                <a:cubicBezTo>
                  <a:pt x="147" y="307"/>
                  <a:pt x="146" y="306"/>
                  <a:pt x="144" y="306"/>
                </a:cubicBezTo>
                <a:close/>
                <a:moveTo>
                  <a:pt x="164" y="305"/>
                </a:moveTo>
                <a:cubicBezTo>
                  <a:pt x="162" y="305"/>
                  <a:pt x="160" y="307"/>
                  <a:pt x="160" y="309"/>
                </a:cubicBezTo>
                <a:cubicBezTo>
                  <a:pt x="160" y="311"/>
                  <a:pt x="162" y="313"/>
                  <a:pt x="164" y="313"/>
                </a:cubicBezTo>
                <a:cubicBezTo>
                  <a:pt x="167" y="313"/>
                  <a:pt x="168" y="311"/>
                  <a:pt x="168" y="309"/>
                </a:cubicBezTo>
                <a:cubicBezTo>
                  <a:pt x="168" y="307"/>
                  <a:pt x="167" y="305"/>
                  <a:pt x="164" y="305"/>
                </a:cubicBezTo>
                <a:close/>
                <a:moveTo>
                  <a:pt x="185" y="304"/>
                </a:moveTo>
                <a:cubicBezTo>
                  <a:pt x="182" y="304"/>
                  <a:pt x="180" y="307"/>
                  <a:pt x="180" y="309"/>
                </a:cubicBezTo>
                <a:cubicBezTo>
                  <a:pt x="180" y="312"/>
                  <a:pt x="182" y="314"/>
                  <a:pt x="185" y="314"/>
                </a:cubicBezTo>
                <a:cubicBezTo>
                  <a:pt x="188" y="314"/>
                  <a:pt x="190" y="312"/>
                  <a:pt x="190" y="309"/>
                </a:cubicBezTo>
                <a:cubicBezTo>
                  <a:pt x="190" y="307"/>
                  <a:pt x="188" y="304"/>
                  <a:pt x="185" y="304"/>
                </a:cubicBezTo>
                <a:close/>
                <a:moveTo>
                  <a:pt x="206" y="304"/>
                </a:moveTo>
                <a:cubicBezTo>
                  <a:pt x="203" y="304"/>
                  <a:pt x="200" y="306"/>
                  <a:pt x="200" y="309"/>
                </a:cubicBezTo>
                <a:cubicBezTo>
                  <a:pt x="200" y="312"/>
                  <a:pt x="203" y="314"/>
                  <a:pt x="206" y="314"/>
                </a:cubicBezTo>
                <a:cubicBezTo>
                  <a:pt x="209" y="314"/>
                  <a:pt x="211" y="312"/>
                  <a:pt x="211" y="309"/>
                </a:cubicBezTo>
                <a:cubicBezTo>
                  <a:pt x="211" y="306"/>
                  <a:pt x="209" y="304"/>
                  <a:pt x="206" y="304"/>
                </a:cubicBezTo>
                <a:close/>
                <a:moveTo>
                  <a:pt x="226" y="303"/>
                </a:moveTo>
                <a:cubicBezTo>
                  <a:pt x="223" y="303"/>
                  <a:pt x="220" y="306"/>
                  <a:pt x="220" y="309"/>
                </a:cubicBezTo>
                <a:cubicBezTo>
                  <a:pt x="220" y="312"/>
                  <a:pt x="223" y="315"/>
                  <a:pt x="226" y="315"/>
                </a:cubicBezTo>
                <a:cubicBezTo>
                  <a:pt x="229" y="315"/>
                  <a:pt x="232" y="312"/>
                  <a:pt x="232" y="309"/>
                </a:cubicBezTo>
                <a:cubicBezTo>
                  <a:pt x="232" y="306"/>
                  <a:pt x="229" y="303"/>
                  <a:pt x="226" y="303"/>
                </a:cubicBezTo>
                <a:close/>
                <a:moveTo>
                  <a:pt x="247" y="303"/>
                </a:moveTo>
                <a:cubicBezTo>
                  <a:pt x="243" y="303"/>
                  <a:pt x="241" y="306"/>
                  <a:pt x="241" y="309"/>
                </a:cubicBezTo>
                <a:cubicBezTo>
                  <a:pt x="241" y="313"/>
                  <a:pt x="243" y="315"/>
                  <a:pt x="247" y="315"/>
                </a:cubicBezTo>
                <a:cubicBezTo>
                  <a:pt x="250" y="315"/>
                  <a:pt x="253" y="313"/>
                  <a:pt x="253" y="309"/>
                </a:cubicBezTo>
                <a:cubicBezTo>
                  <a:pt x="253" y="306"/>
                  <a:pt x="250" y="303"/>
                  <a:pt x="247" y="303"/>
                </a:cubicBezTo>
                <a:close/>
                <a:moveTo>
                  <a:pt x="267" y="303"/>
                </a:moveTo>
                <a:cubicBezTo>
                  <a:pt x="264" y="303"/>
                  <a:pt x="261" y="306"/>
                  <a:pt x="261" y="309"/>
                </a:cubicBezTo>
                <a:cubicBezTo>
                  <a:pt x="261" y="313"/>
                  <a:pt x="264" y="316"/>
                  <a:pt x="267" y="316"/>
                </a:cubicBezTo>
                <a:cubicBezTo>
                  <a:pt x="271" y="316"/>
                  <a:pt x="274" y="313"/>
                  <a:pt x="274" y="309"/>
                </a:cubicBezTo>
                <a:cubicBezTo>
                  <a:pt x="274" y="306"/>
                  <a:pt x="271" y="303"/>
                  <a:pt x="267" y="303"/>
                </a:cubicBezTo>
                <a:close/>
                <a:moveTo>
                  <a:pt x="288" y="303"/>
                </a:moveTo>
                <a:cubicBezTo>
                  <a:pt x="284" y="303"/>
                  <a:pt x="282" y="306"/>
                  <a:pt x="282" y="309"/>
                </a:cubicBezTo>
                <a:cubicBezTo>
                  <a:pt x="282" y="313"/>
                  <a:pt x="284" y="316"/>
                  <a:pt x="288" y="316"/>
                </a:cubicBezTo>
                <a:cubicBezTo>
                  <a:pt x="291" y="316"/>
                  <a:pt x="294" y="313"/>
                  <a:pt x="294" y="309"/>
                </a:cubicBezTo>
                <a:cubicBezTo>
                  <a:pt x="294" y="306"/>
                  <a:pt x="291" y="303"/>
                  <a:pt x="288" y="303"/>
                </a:cubicBezTo>
                <a:close/>
                <a:moveTo>
                  <a:pt x="308" y="303"/>
                </a:moveTo>
                <a:cubicBezTo>
                  <a:pt x="305" y="303"/>
                  <a:pt x="302" y="306"/>
                  <a:pt x="302" y="309"/>
                </a:cubicBezTo>
                <a:cubicBezTo>
                  <a:pt x="302" y="313"/>
                  <a:pt x="305" y="315"/>
                  <a:pt x="308" y="315"/>
                </a:cubicBezTo>
                <a:cubicBezTo>
                  <a:pt x="312" y="315"/>
                  <a:pt x="315" y="313"/>
                  <a:pt x="315" y="309"/>
                </a:cubicBezTo>
                <a:cubicBezTo>
                  <a:pt x="315" y="306"/>
                  <a:pt x="312" y="303"/>
                  <a:pt x="308" y="303"/>
                </a:cubicBezTo>
                <a:close/>
                <a:moveTo>
                  <a:pt x="329" y="304"/>
                </a:moveTo>
                <a:cubicBezTo>
                  <a:pt x="326" y="304"/>
                  <a:pt x="323" y="306"/>
                  <a:pt x="323" y="309"/>
                </a:cubicBezTo>
                <a:cubicBezTo>
                  <a:pt x="323" y="312"/>
                  <a:pt x="326" y="315"/>
                  <a:pt x="329" y="315"/>
                </a:cubicBezTo>
                <a:cubicBezTo>
                  <a:pt x="332" y="315"/>
                  <a:pt x="335" y="312"/>
                  <a:pt x="335" y="309"/>
                </a:cubicBezTo>
                <a:cubicBezTo>
                  <a:pt x="335" y="306"/>
                  <a:pt x="332" y="304"/>
                  <a:pt x="329" y="304"/>
                </a:cubicBezTo>
                <a:close/>
                <a:moveTo>
                  <a:pt x="350" y="304"/>
                </a:moveTo>
                <a:cubicBezTo>
                  <a:pt x="347" y="304"/>
                  <a:pt x="345" y="306"/>
                  <a:pt x="345" y="309"/>
                </a:cubicBezTo>
                <a:cubicBezTo>
                  <a:pt x="345" y="312"/>
                  <a:pt x="347" y="314"/>
                  <a:pt x="350" y="314"/>
                </a:cubicBezTo>
                <a:cubicBezTo>
                  <a:pt x="352" y="314"/>
                  <a:pt x="355" y="312"/>
                  <a:pt x="355" y="309"/>
                </a:cubicBezTo>
                <a:cubicBezTo>
                  <a:pt x="355" y="306"/>
                  <a:pt x="352" y="304"/>
                  <a:pt x="350" y="304"/>
                </a:cubicBezTo>
                <a:close/>
                <a:moveTo>
                  <a:pt x="370" y="305"/>
                </a:moveTo>
                <a:cubicBezTo>
                  <a:pt x="368" y="305"/>
                  <a:pt x="366" y="307"/>
                  <a:pt x="366" y="309"/>
                </a:cubicBezTo>
                <a:cubicBezTo>
                  <a:pt x="366" y="312"/>
                  <a:pt x="368" y="314"/>
                  <a:pt x="370" y="314"/>
                </a:cubicBezTo>
                <a:cubicBezTo>
                  <a:pt x="373" y="314"/>
                  <a:pt x="375" y="312"/>
                  <a:pt x="375" y="309"/>
                </a:cubicBezTo>
                <a:cubicBezTo>
                  <a:pt x="375" y="307"/>
                  <a:pt x="373" y="305"/>
                  <a:pt x="370" y="305"/>
                </a:cubicBezTo>
                <a:close/>
                <a:moveTo>
                  <a:pt x="391" y="306"/>
                </a:moveTo>
                <a:cubicBezTo>
                  <a:pt x="389" y="306"/>
                  <a:pt x="387" y="307"/>
                  <a:pt x="387" y="309"/>
                </a:cubicBezTo>
                <a:cubicBezTo>
                  <a:pt x="387" y="311"/>
                  <a:pt x="389" y="313"/>
                  <a:pt x="391" y="313"/>
                </a:cubicBezTo>
                <a:cubicBezTo>
                  <a:pt x="393" y="313"/>
                  <a:pt x="394" y="311"/>
                  <a:pt x="394" y="309"/>
                </a:cubicBezTo>
                <a:cubicBezTo>
                  <a:pt x="394" y="307"/>
                  <a:pt x="393" y="306"/>
                  <a:pt x="391" y="306"/>
                </a:cubicBezTo>
                <a:close/>
                <a:moveTo>
                  <a:pt x="411" y="306"/>
                </a:moveTo>
                <a:cubicBezTo>
                  <a:pt x="410" y="306"/>
                  <a:pt x="408" y="308"/>
                  <a:pt x="408" y="309"/>
                </a:cubicBezTo>
                <a:cubicBezTo>
                  <a:pt x="408" y="311"/>
                  <a:pt x="410" y="312"/>
                  <a:pt x="411" y="312"/>
                </a:cubicBezTo>
                <a:cubicBezTo>
                  <a:pt x="413" y="312"/>
                  <a:pt x="414" y="311"/>
                  <a:pt x="414" y="309"/>
                </a:cubicBezTo>
                <a:cubicBezTo>
                  <a:pt x="414" y="308"/>
                  <a:pt x="413" y="306"/>
                  <a:pt x="411" y="306"/>
                </a:cubicBezTo>
                <a:close/>
                <a:moveTo>
                  <a:pt x="432" y="307"/>
                </a:moveTo>
                <a:cubicBezTo>
                  <a:pt x="431" y="307"/>
                  <a:pt x="430" y="308"/>
                  <a:pt x="430" y="309"/>
                </a:cubicBezTo>
                <a:cubicBezTo>
                  <a:pt x="430" y="310"/>
                  <a:pt x="431" y="311"/>
                  <a:pt x="432" y="311"/>
                </a:cubicBezTo>
                <a:cubicBezTo>
                  <a:pt x="433" y="311"/>
                  <a:pt x="434" y="310"/>
                  <a:pt x="434" y="309"/>
                </a:cubicBezTo>
                <a:cubicBezTo>
                  <a:pt x="434" y="308"/>
                  <a:pt x="433" y="307"/>
                  <a:pt x="432" y="307"/>
                </a:cubicBezTo>
                <a:close/>
                <a:moveTo>
                  <a:pt x="452" y="308"/>
                </a:moveTo>
                <a:cubicBezTo>
                  <a:pt x="452" y="308"/>
                  <a:pt x="451" y="308"/>
                  <a:pt x="451" y="309"/>
                </a:cubicBezTo>
                <a:cubicBezTo>
                  <a:pt x="451" y="310"/>
                  <a:pt x="452" y="311"/>
                  <a:pt x="452" y="311"/>
                </a:cubicBezTo>
                <a:cubicBezTo>
                  <a:pt x="453" y="311"/>
                  <a:pt x="454" y="310"/>
                  <a:pt x="454" y="309"/>
                </a:cubicBezTo>
                <a:cubicBezTo>
                  <a:pt x="454" y="308"/>
                  <a:pt x="453" y="308"/>
                  <a:pt x="452" y="308"/>
                </a:cubicBezTo>
                <a:close/>
                <a:moveTo>
                  <a:pt x="473" y="308"/>
                </a:moveTo>
                <a:cubicBezTo>
                  <a:pt x="473" y="308"/>
                  <a:pt x="472" y="309"/>
                  <a:pt x="472" y="309"/>
                </a:cubicBezTo>
                <a:cubicBezTo>
                  <a:pt x="472" y="310"/>
                  <a:pt x="473" y="310"/>
                  <a:pt x="473" y="310"/>
                </a:cubicBezTo>
                <a:cubicBezTo>
                  <a:pt x="474" y="310"/>
                  <a:pt x="474" y="310"/>
                  <a:pt x="474" y="309"/>
                </a:cubicBezTo>
                <a:cubicBezTo>
                  <a:pt x="474" y="309"/>
                  <a:pt x="474" y="308"/>
                  <a:pt x="473" y="308"/>
                </a:cubicBezTo>
                <a:close/>
                <a:moveTo>
                  <a:pt x="494" y="309"/>
                </a:moveTo>
                <a:cubicBezTo>
                  <a:pt x="493" y="309"/>
                  <a:pt x="493" y="309"/>
                  <a:pt x="493" y="309"/>
                </a:cubicBezTo>
                <a:cubicBezTo>
                  <a:pt x="493" y="309"/>
                  <a:pt x="493" y="310"/>
                  <a:pt x="494" y="310"/>
                </a:cubicBezTo>
                <a:cubicBezTo>
                  <a:pt x="494" y="310"/>
                  <a:pt x="494" y="309"/>
                  <a:pt x="494" y="309"/>
                </a:cubicBezTo>
                <a:cubicBezTo>
                  <a:pt x="494" y="309"/>
                  <a:pt x="494" y="309"/>
                  <a:pt x="494" y="309"/>
                </a:cubicBezTo>
                <a:close/>
                <a:moveTo>
                  <a:pt x="514" y="309"/>
                </a:moveTo>
                <a:cubicBezTo>
                  <a:pt x="514" y="309"/>
                  <a:pt x="514" y="309"/>
                  <a:pt x="514" y="309"/>
                </a:cubicBezTo>
                <a:cubicBezTo>
                  <a:pt x="514" y="309"/>
                  <a:pt x="514" y="309"/>
                  <a:pt x="514" y="309"/>
                </a:cubicBezTo>
                <a:cubicBezTo>
                  <a:pt x="514" y="309"/>
                  <a:pt x="514" y="309"/>
                  <a:pt x="514" y="309"/>
                </a:cubicBezTo>
                <a:cubicBezTo>
                  <a:pt x="514" y="309"/>
                  <a:pt x="514" y="309"/>
                  <a:pt x="514" y="309"/>
                </a:cubicBezTo>
                <a:close/>
                <a:moveTo>
                  <a:pt x="51" y="330"/>
                </a:moveTo>
                <a:cubicBezTo>
                  <a:pt x="51" y="330"/>
                  <a:pt x="51" y="330"/>
                  <a:pt x="51" y="330"/>
                </a:cubicBezTo>
                <a:cubicBezTo>
                  <a:pt x="51" y="330"/>
                  <a:pt x="51" y="330"/>
                  <a:pt x="51" y="330"/>
                </a:cubicBezTo>
                <a:cubicBezTo>
                  <a:pt x="51" y="330"/>
                  <a:pt x="51" y="330"/>
                  <a:pt x="51" y="330"/>
                </a:cubicBezTo>
                <a:cubicBezTo>
                  <a:pt x="51" y="330"/>
                  <a:pt x="51" y="330"/>
                  <a:pt x="51" y="330"/>
                </a:cubicBezTo>
                <a:close/>
                <a:moveTo>
                  <a:pt x="72" y="330"/>
                </a:moveTo>
                <a:cubicBezTo>
                  <a:pt x="72" y="330"/>
                  <a:pt x="72" y="330"/>
                  <a:pt x="72" y="330"/>
                </a:cubicBezTo>
                <a:cubicBezTo>
                  <a:pt x="72" y="330"/>
                  <a:pt x="72" y="330"/>
                  <a:pt x="72" y="330"/>
                </a:cubicBezTo>
                <a:cubicBezTo>
                  <a:pt x="72" y="330"/>
                  <a:pt x="72" y="329"/>
                  <a:pt x="72" y="329"/>
                </a:cubicBezTo>
                <a:cubicBezTo>
                  <a:pt x="72" y="329"/>
                  <a:pt x="72" y="330"/>
                  <a:pt x="72" y="330"/>
                </a:cubicBezTo>
                <a:close/>
                <a:moveTo>
                  <a:pt x="92" y="329"/>
                </a:moveTo>
                <a:cubicBezTo>
                  <a:pt x="92" y="329"/>
                  <a:pt x="92" y="329"/>
                  <a:pt x="92" y="330"/>
                </a:cubicBezTo>
                <a:cubicBezTo>
                  <a:pt x="92" y="330"/>
                  <a:pt x="92" y="330"/>
                  <a:pt x="92" y="330"/>
                </a:cubicBezTo>
                <a:cubicBezTo>
                  <a:pt x="93" y="330"/>
                  <a:pt x="93" y="330"/>
                  <a:pt x="93" y="330"/>
                </a:cubicBezTo>
                <a:cubicBezTo>
                  <a:pt x="93" y="329"/>
                  <a:pt x="93" y="329"/>
                  <a:pt x="92" y="329"/>
                </a:cubicBezTo>
                <a:close/>
                <a:moveTo>
                  <a:pt x="113" y="329"/>
                </a:moveTo>
                <a:cubicBezTo>
                  <a:pt x="112" y="329"/>
                  <a:pt x="112" y="329"/>
                  <a:pt x="112" y="330"/>
                </a:cubicBezTo>
                <a:cubicBezTo>
                  <a:pt x="112" y="330"/>
                  <a:pt x="112" y="331"/>
                  <a:pt x="113" y="331"/>
                </a:cubicBezTo>
                <a:cubicBezTo>
                  <a:pt x="114" y="331"/>
                  <a:pt x="114" y="330"/>
                  <a:pt x="114" y="330"/>
                </a:cubicBezTo>
                <a:cubicBezTo>
                  <a:pt x="114" y="329"/>
                  <a:pt x="114" y="329"/>
                  <a:pt x="113" y="329"/>
                </a:cubicBezTo>
                <a:close/>
                <a:moveTo>
                  <a:pt x="134" y="328"/>
                </a:moveTo>
                <a:cubicBezTo>
                  <a:pt x="133" y="328"/>
                  <a:pt x="132" y="329"/>
                  <a:pt x="132" y="330"/>
                </a:cubicBezTo>
                <a:cubicBezTo>
                  <a:pt x="132" y="331"/>
                  <a:pt x="133" y="331"/>
                  <a:pt x="134" y="331"/>
                </a:cubicBezTo>
                <a:cubicBezTo>
                  <a:pt x="135" y="331"/>
                  <a:pt x="135" y="331"/>
                  <a:pt x="135" y="330"/>
                </a:cubicBezTo>
                <a:cubicBezTo>
                  <a:pt x="135" y="329"/>
                  <a:pt x="135" y="328"/>
                  <a:pt x="134" y="328"/>
                </a:cubicBezTo>
                <a:close/>
                <a:moveTo>
                  <a:pt x="154" y="328"/>
                </a:moveTo>
                <a:cubicBezTo>
                  <a:pt x="153" y="328"/>
                  <a:pt x="152" y="329"/>
                  <a:pt x="152" y="330"/>
                </a:cubicBezTo>
                <a:cubicBezTo>
                  <a:pt x="152" y="331"/>
                  <a:pt x="153" y="332"/>
                  <a:pt x="154" y="332"/>
                </a:cubicBezTo>
                <a:cubicBezTo>
                  <a:pt x="155" y="332"/>
                  <a:pt x="156" y="331"/>
                  <a:pt x="156" y="330"/>
                </a:cubicBezTo>
                <a:cubicBezTo>
                  <a:pt x="156" y="329"/>
                  <a:pt x="155" y="328"/>
                  <a:pt x="154" y="328"/>
                </a:cubicBezTo>
                <a:close/>
                <a:moveTo>
                  <a:pt x="175" y="327"/>
                </a:moveTo>
                <a:cubicBezTo>
                  <a:pt x="173" y="327"/>
                  <a:pt x="172" y="328"/>
                  <a:pt x="172" y="330"/>
                </a:cubicBezTo>
                <a:cubicBezTo>
                  <a:pt x="172" y="331"/>
                  <a:pt x="173" y="333"/>
                  <a:pt x="175" y="333"/>
                </a:cubicBezTo>
                <a:cubicBezTo>
                  <a:pt x="176" y="333"/>
                  <a:pt x="178" y="331"/>
                  <a:pt x="178" y="330"/>
                </a:cubicBezTo>
                <a:cubicBezTo>
                  <a:pt x="178" y="328"/>
                  <a:pt x="176" y="327"/>
                  <a:pt x="175" y="327"/>
                </a:cubicBezTo>
                <a:close/>
                <a:moveTo>
                  <a:pt x="195" y="326"/>
                </a:moveTo>
                <a:cubicBezTo>
                  <a:pt x="193" y="326"/>
                  <a:pt x="192" y="328"/>
                  <a:pt x="192" y="330"/>
                </a:cubicBezTo>
                <a:cubicBezTo>
                  <a:pt x="192" y="332"/>
                  <a:pt x="193" y="333"/>
                  <a:pt x="195" y="333"/>
                </a:cubicBezTo>
                <a:cubicBezTo>
                  <a:pt x="197" y="333"/>
                  <a:pt x="199" y="332"/>
                  <a:pt x="199" y="330"/>
                </a:cubicBezTo>
                <a:cubicBezTo>
                  <a:pt x="199" y="328"/>
                  <a:pt x="197" y="326"/>
                  <a:pt x="195" y="326"/>
                </a:cubicBezTo>
                <a:close/>
                <a:moveTo>
                  <a:pt x="216" y="326"/>
                </a:moveTo>
                <a:cubicBezTo>
                  <a:pt x="214" y="326"/>
                  <a:pt x="212" y="328"/>
                  <a:pt x="212" y="330"/>
                </a:cubicBezTo>
                <a:cubicBezTo>
                  <a:pt x="212" y="332"/>
                  <a:pt x="214" y="334"/>
                  <a:pt x="216" y="334"/>
                </a:cubicBezTo>
                <a:cubicBezTo>
                  <a:pt x="218" y="334"/>
                  <a:pt x="220" y="332"/>
                  <a:pt x="220" y="330"/>
                </a:cubicBezTo>
                <a:cubicBezTo>
                  <a:pt x="220" y="328"/>
                  <a:pt x="218" y="326"/>
                  <a:pt x="216" y="326"/>
                </a:cubicBezTo>
                <a:close/>
                <a:moveTo>
                  <a:pt x="236" y="326"/>
                </a:moveTo>
                <a:cubicBezTo>
                  <a:pt x="234" y="326"/>
                  <a:pt x="232" y="327"/>
                  <a:pt x="232" y="330"/>
                </a:cubicBezTo>
                <a:cubicBezTo>
                  <a:pt x="232" y="332"/>
                  <a:pt x="234" y="334"/>
                  <a:pt x="236" y="334"/>
                </a:cubicBezTo>
                <a:cubicBezTo>
                  <a:pt x="239" y="334"/>
                  <a:pt x="241" y="332"/>
                  <a:pt x="241" y="330"/>
                </a:cubicBezTo>
                <a:cubicBezTo>
                  <a:pt x="241" y="327"/>
                  <a:pt x="239" y="326"/>
                  <a:pt x="236" y="326"/>
                </a:cubicBezTo>
                <a:close/>
                <a:moveTo>
                  <a:pt x="257" y="325"/>
                </a:moveTo>
                <a:cubicBezTo>
                  <a:pt x="255" y="325"/>
                  <a:pt x="253" y="327"/>
                  <a:pt x="253" y="330"/>
                </a:cubicBezTo>
                <a:cubicBezTo>
                  <a:pt x="253" y="332"/>
                  <a:pt x="255" y="334"/>
                  <a:pt x="257" y="334"/>
                </a:cubicBezTo>
                <a:cubicBezTo>
                  <a:pt x="259" y="334"/>
                  <a:pt x="261" y="332"/>
                  <a:pt x="261" y="330"/>
                </a:cubicBezTo>
                <a:cubicBezTo>
                  <a:pt x="261" y="327"/>
                  <a:pt x="259" y="325"/>
                  <a:pt x="257" y="325"/>
                </a:cubicBezTo>
                <a:close/>
                <a:moveTo>
                  <a:pt x="278" y="325"/>
                </a:moveTo>
                <a:cubicBezTo>
                  <a:pt x="275" y="325"/>
                  <a:pt x="273" y="327"/>
                  <a:pt x="273" y="330"/>
                </a:cubicBezTo>
                <a:cubicBezTo>
                  <a:pt x="273" y="332"/>
                  <a:pt x="275" y="334"/>
                  <a:pt x="278" y="334"/>
                </a:cubicBezTo>
                <a:cubicBezTo>
                  <a:pt x="280" y="334"/>
                  <a:pt x="282" y="332"/>
                  <a:pt x="282" y="330"/>
                </a:cubicBezTo>
                <a:cubicBezTo>
                  <a:pt x="282" y="327"/>
                  <a:pt x="280" y="325"/>
                  <a:pt x="278" y="325"/>
                </a:cubicBezTo>
                <a:close/>
                <a:moveTo>
                  <a:pt x="298" y="325"/>
                </a:moveTo>
                <a:cubicBezTo>
                  <a:pt x="296" y="325"/>
                  <a:pt x="294" y="327"/>
                  <a:pt x="294" y="330"/>
                </a:cubicBezTo>
                <a:cubicBezTo>
                  <a:pt x="294" y="332"/>
                  <a:pt x="296" y="334"/>
                  <a:pt x="298" y="334"/>
                </a:cubicBezTo>
                <a:cubicBezTo>
                  <a:pt x="301" y="334"/>
                  <a:pt x="303" y="332"/>
                  <a:pt x="303" y="330"/>
                </a:cubicBezTo>
                <a:cubicBezTo>
                  <a:pt x="303" y="327"/>
                  <a:pt x="301" y="325"/>
                  <a:pt x="298" y="325"/>
                </a:cubicBezTo>
                <a:close/>
                <a:moveTo>
                  <a:pt x="319" y="325"/>
                </a:moveTo>
                <a:cubicBezTo>
                  <a:pt x="316" y="325"/>
                  <a:pt x="314" y="327"/>
                  <a:pt x="314" y="330"/>
                </a:cubicBezTo>
                <a:cubicBezTo>
                  <a:pt x="314" y="332"/>
                  <a:pt x="316" y="334"/>
                  <a:pt x="319" y="334"/>
                </a:cubicBezTo>
                <a:cubicBezTo>
                  <a:pt x="321" y="334"/>
                  <a:pt x="323" y="332"/>
                  <a:pt x="323" y="330"/>
                </a:cubicBezTo>
                <a:cubicBezTo>
                  <a:pt x="323" y="327"/>
                  <a:pt x="321" y="325"/>
                  <a:pt x="319" y="325"/>
                </a:cubicBezTo>
                <a:close/>
                <a:moveTo>
                  <a:pt x="339" y="326"/>
                </a:moveTo>
                <a:cubicBezTo>
                  <a:pt x="337" y="326"/>
                  <a:pt x="335" y="328"/>
                  <a:pt x="335" y="330"/>
                </a:cubicBezTo>
                <a:cubicBezTo>
                  <a:pt x="335" y="332"/>
                  <a:pt x="337" y="334"/>
                  <a:pt x="339" y="334"/>
                </a:cubicBezTo>
                <a:cubicBezTo>
                  <a:pt x="342" y="334"/>
                  <a:pt x="343" y="332"/>
                  <a:pt x="343" y="330"/>
                </a:cubicBezTo>
                <a:cubicBezTo>
                  <a:pt x="343" y="328"/>
                  <a:pt x="342" y="326"/>
                  <a:pt x="339" y="326"/>
                </a:cubicBezTo>
                <a:close/>
                <a:moveTo>
                  <a:pt x="360" y="326"/>
                </a:moveTo>
                <a:cubicBezTo>
                  <a:pt x="358" y="326"/>
                  <a:pt x="356" y="328"/>
                  <a:pt x="356" y="330"/>
                </a:cubicBezTo>
                <a:cubicBezTo>
                  <a:pt x="356" y="332"/>
                  <a:pt x="358" y="333"/>
                  <a:pt x="360" y="333"/>
                </a:cubicBezTo>
                <a:cubicBezTo>
                  <a:pt x="362" y="333"/>
                  <a:pt x="363" y="332"/>
                  <a:pt x="363" y="330"/>
                </a:cubicBezTo>
                <a:cubicBezTo>
                  <a:pt x="363" y="328"/>
                  <a:pt x="362" y="326"/>
                  <a:pt x="360" y="326"/>
                </a:cubicBezTo>
                <a:close/>
                <a:moveTo>
                  <a:pt x="380" y="327"/>
                </a:moveTo>
                <a:cubicBezTo>
                  <a:pt x="379" y="327"/>
                  <a:pt x="377" y="328"/>
                  <a:pt x="377" y="330"/>
                </a:cubicBezTo>
                <a:cubicBezTo>
                  <a:pt x="377" y="331"/>
                  <a:pt x="379" y="333"/>
                  <a:pt x="380" y="333"/>
                </a:cubicBezTo>
                <a:cubicBezTo>
                  <a:pt x="382" y="333"/>
                  <a:pt x="384" y="331"/>
                  <a:pt x="384" y="330"/>
                </a:cubicBezTo>
                <a:cubicBezTo>
                  <a:pt x="384" y="328"/>
                  <a:pt x="382" y="327"/>
                  <a:pt x="380" y="327"/>
                </a:cubicBezTo>
                <a:close/>
                <a:moveTo>
                  <a:pt x="401" y="327"/>
                </a:moveTo>
                <a:cubicBezTo>
                  <a:pt x="400" y="327"/>
                  <a:pt x="398" y="328"/>
                  <a:pt x="398" y="330"/>
                </a:cubicBezTo>
                <a:cubicBezTo>
                  <a:pt x="398" y="331"/>
                  <a:pt x="400" y="332"/>
                  <a:pt x="401" y="332"/>
                </a:cubicBezTo>
                <a:cubicBezTo>
                  <a:pt x="402" y="332"/>
                  <a:pt x="404" y="331"/>
                  <a:pt x="404" y="330"/>
                </a:cubicBezTo>
                <a:cubicBezTo>
                  <a:pt x="404" y="328"/>
                  <a:pt x="402" y="327"/>
                  <a:pt x="401" y="327"/>
                </a:cubicBezTo>
                <a:close/>
                <a:moveTo>
                  <a:pt x="422" y="328"/>
                </a:moveTo>
                <a:cubicBezTo>
                  <a:pt x="420" y="328"/>
                  <a:pt x="420" y="329"/>
                  <a:pt x="420" y="330"/>
                </a:cubicBezTo>
                <a:cubicBezTo>
                  <a:pt x="420" y="331"/>
                  <a:pt x="420" y="332"/>
                  <a:pt x="422" y="332"/>
                </a:cubicBezTo>
                <a:cubicBezTo>
                  <a:pt x="423" y="332"/>
                  <a:pt x="424" y="331"/>
                  <a:pt x="424" y="330"/>
                </a:cubicBezTo>
                <a:cubicBezTo>
                  <a:pt x="424" y="329"/>
                  <a:pt x="423" y="328"/>
                  <a:pt x="422" y="328"/>
                </a:cubicBezTo>
                <a:close/>
                <a:moveTo>
                  <a:pt x="442" y="328"/>
                </a:moveTo>
                <a:cubicBezTo>
                  <a:pt x="441" y="328"/>
                  <a:pt x="441" y="329"/>
                  <a:pt x="441" y="330"/>
                </a:cubicBezTo>
                <a:cubicBezTo>
                  <a:pt x="441" y="331"/>
                  <a:pt x="441" y="331"/>
                  <a:pt x="442" y="331"/>
                </a:cubicBezTo>
                <a:cubicBezTo>
                  <a:pt x="443" y="331"/>
                  <a:pt x="444" y="331"/>
                  <a:pt x="444" y="330"/>
                </a:cubicBezTo>
                <a:cubicBezTo>
                  <a:pt x="444" y="329"/>
                  <a:pt x="443" y="328"/>
                  <a:pt x="442" y="328"/>
                </a:cubicBezTo>
                <a:close/>
                <a:moveTo>
                  <a:pt x="463" y="329"/>
                </a:moveTo>
                <a:cubicBezTo>
                  <a:pt x="462" y="329"/>
                  <a:pt x="462" y="329"/>
                  <a:pt x="462" y="330"/>
                </a:cubicBezTo>
                <a:cubicBezTo>
                  <a:pt x="462" y="330"/>
                  <a:pt x="462" y="331"/>
                  <a:pt x="463" y="331"/>
                </a:cubicBezTo>
                <a:cubicBezTo>
                  <a:pt x="463" y="331"/>
                  <a:pt x="464" y="330"/>
                  <a:pt x="464" y="330"/>
                </a:cubicBezTo>
                <a:cubicBezTo>
                  <a:pt x="464" y="329"/>
                  <a:pt x="463" y="329"/>
                  <a:pt x="463" y="329"/>
                </a:cubicBezTo>
                <a:close/>
                <a:moveTo>
                  <a:pt x="483" y="329"/>
                </a:moveTo>
                <a:cubicBezTo>
                  <a:pt x="483" y="329"/>
                  <a:pt x="483" y="329"/>
                  <a:pt x="483" y="330"/>
                </a:cubicBezTo>
                <a:cubicBezTo>
                  <a:pt x="483" y="330"/>
                  <a:pt x="483" y="330"/>
                  <a:pt x="483" y="330"/>
                </a:cubicBezTo>
                <a:cubicBezTo>
                  <a:pt x="484" y="330"/>
                  <a:pt x="484" y="330"/>
                  <a:pt x="484" y="330"/>
                </a:cubicBezTo>
                <a:cubicBezTo>
                  <a:pt x="484" y="329"/>
                  <a:pt x="484" y="329"/>
                  <a:pt x="483" y="329"/>
                </a:cubicBezTo>
                <a:close/>
                <a:moveTo>
                  <a:pt x="504" y="330"/>
                </a:moveTo>
                <a:cubicBezTo>
                  <a:pt x="504" y="330"/>
                  <a:pt x="504" y="330"/>
                  <a:pt x="504" y="330"/>
                </a:cubicBezTo>
                <a:cubicBezTo>
                  <a:pt x="504" y="330"/>
                  <a:pt x="504" y="330"/>
                  <a:pt x="504" y="330"/>
                </a:cubicBezTo>
                <a:cubicBezTo>
                  <a:pt x="504" y="330"/>
                  <a:pt x="504" y="330"/>
                  <a:pt x="504" y="330"/>
                </a:cubicBezTo>
                <a:cubicBezTo>
                  <a:pt x="504" y="330"/>
                  <a:pt x="504" y="330"/>
                  <a:pt x="504" y="330"/>
                </a:cubicBezTo>
                <a:close/>
                <a:moveTo>
                  <a:pt x="62" y="350"/>
                </a:moveTo>
                <a:cubicBezTo>
                  <a:pt x="62" y="350"/>
                  <a:pt x="62" y="350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lose/>
                <a:moveTo>
                  <a:pt x="82" y="350"/>
                </a:moveTo>
                <a:cubicBezTo>
                  <a:pt x="82" y="350"/>
                  <a:pt x="82" y="351"/>
                  <a:pt x="82" y="351"/>
                </a:cubicBezTo>
                <a:cubicBezTo>
                  <a:pt x="82" y="351"/>
                  <a:pt x="82" y="350"/>
                  <a:pt x="82" y="350"/>
                </a:cubicBezTo>
                <a:cubicBezTo>
                  <a:pt x="82" y="350"/>
                  <a:pt x="82" y="350"/>
                  <a:pt x="82" y="350"/>
                </a:cubicBezTo>
                <a:cubicBezTo>
                  <a:pt x="82" y="350"/>
                  <a:pt x="82" y="350"/>
                  <a:pt x="82" y="350"/>
                </a:cubicBezTo>
                <a:close/>
                <a:moveTo>
                  <a:pt x="103" y="350"/>
                </a:moveTo>
                <a:cubicBezTo>
                  <a:pt x="102" y="350"/>
                  <a:pt x="102" y="350"/>
                  <a:pt x="102" y="350"/>
                </a:cubicBezTo>
                <a:cubicBezTo>
                  <a:pt x="102" y="351"/>
                  <a:pt x="102" y="351"/>
                  <a:pt x="103" y="351"/>
                </a:cubicBezTo>
                <a:cubicBezTo>
                  <a:pt x="103" y="351"/>
                  <a:pt x="103" y="351"/>
                  <a:pt x="103" y="350"/>
                </a:cubicBezTo>
                <a:cubicBezTo>
                  <a:pt x="103" y="350"/>
                  <a:pt x="103" y="350"/>
                  <a:pt x="103" y="350"/>
                </a:cubicBezTo>
                <a:close/>
                <a:moveTo>
                  <a:pt x="123" y="349"/>
                </a:moveTo>
                <a:cubicBezTo>
                  <a:pt x="123" y="349"/>
                  <a:pt x="122" y="350"/>
                  <a:pt x="122" y="350"/>
                </a:cubicBezTo>
                <a:cubicBezTo>
                  <a:pt x="122" y="351"/>
                  <a:pt x="123" y="351"/>
                  <a:pt x="123" y="351"/>
                </a:cubicBezTo>
                <a:cubicBezTo>
                  <a:pt x="124" y="351"/>
                  <a:pt x="124" y="351"/>
                  <a:pt x="124" y="350"/>
                </a:cubicBezTo>
                <a:cubicBezTo>
                  <a:pt x="124" y="350"/>
                  <a:pt x="124" y="349"/>
                  <a:pt x="123" y="349"/>
                </a:cubicBezTo>
                <a:close/>
                <a:moveTo>
                  <a:pt x="144" y="349"/>
                </a:moveTo>
                <a:cubicBezTo>
                  <a:pt x="143" y="349"/>
                  <a:pt x="143" y="350"/>
                  <a:pt x="143" y="350"/>
                </a:cubicBezTo>
                <a:cubicBezTo>
                  <a:pt x="143" y="351"/>
                  <a:pt x="143" y="352"/>
                  <a:pt x="144" y="352"/>
                </a:cubicBezTo>
                <a:cubicBezTo>
                  <a:pt x="145" y="352"/>
                  <a:pt x="145" y="351"/>
                  <a:pt x="145" y="350"/>
                </a:cubicBezTo>
                <a:cubicBezTo>
                  <a:pt x="145" y="350"/>
                  <a:pt x="145" y="349"/>
                  <a:pt x="144" y="349"/>
                </a:cubicBezTo>
                <a:close/>
                <a:moveTo>
                  <a:pt x="164" y="349"/>
                </a:moveTo>
                <a:cubicBezTo>
                  <a:pt x="163" y="349"/>
                  <a:pt x="163" y="349"/>
                  <a:pt x="163" y="350"/>
                </a:cubicBezTo>
                <a:cubicBezTo>
                  <a:pt x="163" y="351"/>
                  <a:pt x="163" y="352"/>
                  <a:pt x="164" y="352"/>
                </a:cubicBezTo>
                <a:cubicBezTo>
                  <a:pt x="165" y="352"/>
                  <a:pt x="166" y="351"/>
                  <a:pt x="166" y="350"/>
                </a:cubicBezTo>
                <a:cubicBezTo>
                  <a:pt x="166" y="349"/>
                  <a:pt x="165" y="349"/>
                  <a:pt x="164" y="349"/>
                </a:cubicBezTo>
                <a:close/>
                <a:moveTo>
                  <a:pt x="185" y="348"/>
                </a:moveTo>
                <a:cubicBezTo>
                  <a:pt x="184" y="348"/>
                  <a:pt x="183" y="349"/>
                  <a:pt x="183" y="350"/>
                </a:cubicBezTo>
                <a:cubicBezTo>
                  <a:pt x="183" y="352"/>
                  <a:pt x="184" y="352"/>
                  <a:pt x="185" y="352"/>
                </a:cubicBezTo>
                <a:cubicBezTo>
                  <a:pt x="186" y="352"/>
                  <a:pt x="187" y="352"/>
                  <a:pt x="187" y="350"/>
                </a:cubicBezTo>
                <a:cubicBezTo>
                  <a:pt x="187" y="349"/>
                  <a:pt x="186" y="348"/>
                  <a:pt x="185" y="348"/>
                </a:cubicBezTo>
                <a:close/>
                <a:moveTo>
                  <a:pt x="206" y="348"/>
                </a:moveTo>
                <a:cubicBezTo>
                  <a:pt x="204" y="348"/>
                  <a:pt x="203" y="349"/>
                  <a:pt x="203" y="350"/>
                </a:cubicBezTo>
                <a:cubicBezTo>
                  <a:pt x="203" y="352"/>
                  <a:pt x="204" y="353"/>
                  <a:pt x="206" y="353"/>
                </a:cubicBezTo>
                <a:cubicBezTo>
                  <a:pt x="207" y="353"/>
                  <a:pt x="208" y="352"/>
                  <a:pt x="208" y="350"/>
                </a:cubicBezTo>
                <a:cubicBezTo>
                  <a:pt x="208" y="349"/>
                  <a:pt x="207" y="348"/>
                  <a:pt x="206" y="348"/>
                </a:cubicBezTo>
                <a:close/>
                <a:moveTo>
                  <a:pt x="226" y="348"/>
                </a:moveTo>
                <a:cubicBezTo>
                  <a:pt x="225" y="348"/>
                  <a:pt x="223" y="349"/>
                  <a:pt x="223" y="350"/>
                </a:cubicBezTo>
                <a:cubicBezTo>
                  <a:pt x="223" y="352"/>
                  <a:pt x="225" y="353"/>
                  <a:pt x="226" y="353"/>
                </a:cubicBezTo>
                <a:cubicBezTo>
                  <a:pt x="228" y="353"/>
                  <a:pt x="229" y="352"/>
                  <a:pt x="229" y="350"/>
                </a:cubicBezTo>
                <a:cubicBezTo>
                  <a:pt x="229" y="349"/>
                  <a:pt x="228" y="348"/>
                  <a:pt x="226" y="348"/>
                </a:cubicBezTo>
                <a:close/>
                <a:moveTo>
                  <a:pt x="247" y="347"/>
                </a:moveTo>
                <a:cubicBezTo>
                  <a:pt x="245" y="347"/>
                  <a:pt x="244" y="349"/>
                  <a:pt x="244" y="350"/>
                </a:cubicBezTo>
                <a:cubicBezTo>
                  <a:pt x="244" y="352"/>
                  <a:pt x="245" y="353"/>
                  <a:pt x="247" y="353"/>
                </a:cubicBezTo>
                <a:cubicBezTo>
                  <a:pt x="248" y="353"/>
                  <a:pt x="250" y="352"/>
                  <a:pt x="250" y="350"/>
                </a:cubicBezTo>
                <a:cubicBezTo>
                  <a:pt x="250" y="349"/>
                  <a:pt x="248" y="347"/>
                  <a:pt x="247" y="347"/>
                </a:cubicBezTo>
                <a:close/>
                <a:moveTo>
                  <a:pt x="267" y="347"/>
                </a:moveTo>
                <a:cubicBezTo>
                  <a:pt x="266" y="347"/>
                  <a:pt x="264" y="349"/>
                  <a:pt x="264" y="350"/>
                </a:cubicBezTo>
                <a:cubicBezTo>
                  <a:pt x="264" y="352"/>
                  <a:pt x="266" y="353"/>
                  <a:pt x="267" y="353"/>
                </a:cubicBezTo>
                <a:cubicBezTo>
                  <a:pt x="269" y="353"/>
                  <a:pt x="270" y="352"/>
                  <a:pt x="270" y="350"/>
                </a:cubicBezTo>
                <a:cubicBezTo>
                  <a:pt x="270" y="349"/>
                  <a:pt x="269" y="347"/>
                  <a:pt x="267" y="347"/>
                </a:cubicBezTo>
                <a:close/>
                <a:moveTo>
                  <a:pt x="288" y="347"/>
                </a:moveTo>
                <a:cubicBezTo>
                  <a:pt x="286" y="347"/>
                  <a:pt x="285" y="349"/>
                  <a:pt x="285" y="350"/>
                </a:cubicBezTo>
                <a:cubicBezTo>
                  <a:pt x="285" y="352"/>
                  <a:pt x="286" y="353"/>
                  <a:pt x="288" y="353"/>
                </a:cubicBezTo>
                <a:cubicBezTo>
                  <a:pt x="290" y="353"/>
                  <a:pt x="291" y="352"/>
                  <a:pt x="291" y="350"/>
                </a:cubicBezTo>
                <a:cubicBezTo>
                  <a:pt x="291" y="349"/>
                  <a:pt x="290" y="347"/>
                  <a:pt x="288" y="347"/>
                </a:cubicBezTo>
                <a:close/>
                <a:moveTo>
                  <a:pt x="308" y="347"/>
                </a:moveTo>
                <a:cubicBezTo>
                  <a:pt x="307" y="347"/>
                  <a:pt x="306" y="349"/>
                  <a:pt x="306" y="350"/>
                </a:cubicBezTo>
                <a:cubicBezTo>
                  <a:pt x="306" y="352"/>
                  <a:pt x="307" y="353"/>
                  <a:pt x="308" y="353"/>
                </a:cubicBezTo>
                <a:cubicBezTo>
                  <a:pt x="310" y="353"/>
                  <a:pt x="311" y="352"/>
                  <a:pt x="311" y="350"/>
                </a:cubicBezTo>
                <a:cubicBezTo>
                  <a:pt x="311" y="349"/>
                  <a:pt x="310" y="347"/>
                  <a:pt x="308" y="347"/>
                </a:cubicBezTo>
                <a:close/>
                <a:moveTo>
                  <a:pt x="329" y="348"/>
                </a:moveTo>
                <a:cubicBezTo>
                  <a:pt x="328" y="348"/>
                  <a:pt x="326" y="349"/>
                  <a:pt x="326" y="350"/>
                </a:cubicBezTo>
                <a:cubicBezTo>
                  <a:pt x="326" y="352"/>
                  <a:pt x="328" y="353"/>
                  <a:pt x="329" y="353"/>
                </a:cubicBezTo>
                <a:cubicBezTo>
                  <a:pt x="331" y="353"/>
                  <a:pt x="332" y="352"/>
                  <a:pt x="332" y="350"/>
                </a:cubicBezTo>
                <a:cubicBezTo>
                  <a:pt x="332" y="349"/>
                  <a:pt x="331" y="348"/>
                  <a:pt x="329" y="348"/>
                </a:cubicBezTo>
                <a:close/>
                <a:moveTo>
                  <a:pt x="350" y="348"/>
                </a:moveTo>
                <a:cubicBezTo>
                  <a:pt x="348" y="348"/>
                  <a:pt x="347" y="349"/>
                  <a:pt x="347" y="350"/>
                </a:cubicBezTo>
                <a:cubicBezTo>
                  <a:pt x="347" y="352"/>
                  <a:pt x="348" y="353"/>
                  <a:pt x="350" y="353"/>
                </a:cubicBezTo>
                <a:cubicBezTo>
                  <a:pt x="351" y="353"/>
                  <a:pt x="352" y="352"/>
                  <a:pt x="352" y="350"/>
                </a:cubicBezTo>
                <a:cubicBezTo>
                  <a:pt x="352" y="349"/>
                  <a:pt x="351" y="348"/>
                  <a:pt x="350" y="348"/>
                </a:cubicBezTo>
                <a:close/>
                <a:moveTo>
                  <a:pt x="370" y="348"/>
                </a:moveTo>
                <a:cubicBezTo>
                  <a:pt x="369" y="348"/>
                  <a:pt x="368" y="349"/>
                  <a:pt x="368" y="350"/>
                </a:cubicBezTo>
                <a:cubicBezTo>
                  <a:pt x="368" y="351"/>
                  <a:pt x="369" y="352"/>
                  <a:pt x="370" y="352"/>
                </a:cubicBezTo>
                <a:cubicBezTo>
                  <a:pt x="371" y="352"/>
                  <a:pt x="372" y="351"/>
                  <a:pt x="372" y="350"/>
                </a:cubicBezTo>
                <a:cubicBezTo>
                  <a:pt x="372" y="349"/>
                  <a:pt x="371" y="348"/>
                  <a:pt x="370" y="348"/>
                </a:cubicBezTo>
                <a:close/>
                <a:moveTo>
                  <a:pt x="391" y="349"/>
                </a:moveTo>
                <a:cubicBezTo>
                  <a:pt x="390" y="349"/>
                  <a:pt x="389" y="349"/>
                  <a:pt x="389" y="350"/>
                </a:cubicBezTo>
                <a:cubicBezTo>
                  <a:pt x="389" y="351"/>
                  <a:pt x="390" y="352"/>
                  <a:pt x="391" y="352"/>
                </a:cubicBezTo>
                <a:cubicBezTo>
                  <a:pt x="392" y="352"/>
                  <a:pt x="392" y="351"/>
                  <a:pt x="392" y="350"/>
                </a:cubicBezTo>
                <a:cubicBezTo>
                  <a:pt x="392" y="349"/>
                  <a:pt x="392" y="349"/>
                  <a:pt x="391" y="349"/>
                </a:cubicBezTo>
                <a:close/>
                <a:moveTo>
                  <a:pt x="411" y="349"/>
                </a:moveTo>
                <a:cubicBezTo>
                  <a:pt x="411" y="349"/>
                  <a:pt x="410" y="350"/>
                  <a:pt x="410" y="350"/>
                </a:cubicBezTo>
                <a:cubicBezTo>
                  <a:pt x="410" y="351"/>
                  <a:pt x="411" y="351"/>
                  <a:pt x="411" y="351"/>
                </a:cubicBezTo>
                <a:cubicBezTo>
                  <a:pt x="412" y="351"/>
                  <a:pt x="412" y="351"/>
                  <a:pt x="412" y="350"/>
                </a:cubicBezTo>
                <a:cubicBezTo>
                  <a:pt x="412" y="350"/>
                  <a:pt x="412" y="349"/>
                  <a:pt x="411" y="349"/>
                </a:cubicBezTo>
                <a:close/>
                <a:moveTo>
                  <a:pt x="432" y="350"/>
                </a:moveTo>
                <a:cubicBezTo>
                  <a:pt x="431" y="350"/>
                  <a:pt x="431" y="350"/>
                  <a:pt x="431" y="350"/>
                </a:cubicBezTo>
                <a:cubicBezTo>
                  <a:pt x="431" y="351"/>
                  <a:pt x="431" y="351"/>
                  <a:pt x="432" y="351"/>
                </a:cubicBezTo>
                <a:cubicBezTo>
                  <a:pt x="432" y="351"/>
                  <a:pt x="433" y="351"/>
                  <a:pt x="433" y="350"/>
                </a:cubicBezTo>
                <a:cubicBezTo>
                  <a:pt x="433" y="350"/>
                  <a:pt x="432" y="350"/>
                  <a:pt x="432" y="350"/>
                </a:cubicBezTo>
                <a:close/>
                <a:moveTo>
                  <a:pt x="452" y="350"/>
                </a:moveTo>
                <a:cubicBezTo>
                  <a:pt x="452" y="350"/>
                  <a:pt x="452" y="350"/>
                  <a:pt x="452" y="350"/>
                </a:cubicBezTo>
                <a:cubicBezTo>
                  <a:pt x="452" y="351"/>
                  <a:pt x="452" y="351"/>
                  <a:pt x="452" y="351"/>
                </a:cubicBezTo>
                <a:cubicBezTo>
                  <a:pt x="453" y="351"/>
                  <a:pt x="453" y="351"/>
                  <a:pt x="453" y="350"/>
                </a:cubicBezTo>
                <a:cubicBezTo>
                  <a:pt x="453" y="350"/>
                  <a:pt x="453" y="350"/>
                  <a:pt x="452" y="350"/>
                </a:cubicBezTo>
                <a:close/>
                <a:moveTo>
                  <a:pt x="473" y="350"/>
                </a:moveTo>
                <a:cubicBezTo>
                  <a:pt x="473" y="350"/>
                  <a:pt x="473" y="350"/>
                  <a:pt x="473" y="350"/>
                </a:cubicBezTo>
                <a:cubicBezTo>
                  <a:pt x="473" y="350"/>
                  <a:pt x="473" y="350"/>
                  <a:pt x="473" y="350"/>
                </a:cubicBezTo>
                <a:cubicBezTo>
                  <a:pt x="473" y="350"/>
                  <a:pt x="473" y="350"/>
                  <a:pt x="473" y="350"/>
                </a:cubicBezTo>
                <a:cubicBezTo>
                  <a:pt x="473" y="350"/>
                  <a:pt x="473" y="350"/>
                  <a:pt x="473" y="350"/>
                </a:cubicBezTo>
                <a:close/>
                <a:moveTo>
                  <a:pt x="113" y="371"/>
                </a:moveTo>
                <a:cubicBezTo>
                  <a:pt x="113" y="371"/>
                  <a:pt x="113" y="371"/>
                  <a:pt x="113" y="371"/>
                </a:cubicBezTo>
                <a:cubicBezTo>
                  <a:pt x="113" y="371"/>
                  <a:pt x="113" y="371"/>
                  <a:pt x="113" y="371"/>
                </a:cubicBezTo>
                <a:cubicBezTo>
                  <a:pt x="113" y="371"/>
                  <a:pt x="113" y="371"/>
                  <a:pt x="113" y="371"/>
                </a:cubicBezTo>
                <a:cubicBezTo>
                  <a:pt x="113" y="371"/>
                  <a:pt x="113" y="371"/>
                  <a:pt x="113" y="371"/>
                </a:cubicBezTo>
                <a:close/>
                <a:moveTo>
                  <a:pt x="134" y="371"/>
                </a:moveTo>
                <a:cubicBezTo>
                  <a:pt x="133" y="371"/>
                  <a:pt x="133" y="371"/>
                  <a:pt x="133" y="371"/>
                </a:cubicBezTo>
                <a:cubicBezTo>
                  <a:pt x="133" y="371"/>
                  <a:pt x="133" y="371"/>
                  <a:pt x="134" y="371"/>
                </a:cubicBezTo>
                <a:cubicBezTo>
                  <a:pt x="134" y="371"/>
                  <a:pt x="134" y="371"/>
                  <a:pt x="134" y="371"/>
                </a:cubicBezTo>
                <a:cubicBezTo>
                  <a:pt x="134" y="371"/>
                  <a:pt x="134" y="371"/>
                  <a:pt x="134" y="371"/>
                </a:cubicBezTo>
                <a:close/>
                <a:moveTo>
                  <a:pt x="154" y="370"/>
                </a:moveTo>
                <a:cubicBezTo>
                  <a:pt x="154" y="370"/>
                  <a:pt x="154" y="371"/>
                  <a:pt x="154" y="371"/>
                </a:cubicBezTo>
                <a:cubicBezTo>
                  <a:pt x="154" y="371"/>
                  <a:pt x="154" y="372"/>
                  <a:pt x="154" y="372"/>
                </a:cubicBezTo>
                <a:cubicBezTo>
                  <a:pt x="155" y="372"/>
                  <a:pt x="155" y="371"/>
                  <a:pt x="155" y="371"/>
                </a:cubicBezTo>
                <a:cubicBezTo>
                  <a:pt x="155" y="371"/>
                  <a:pt x="155" y="370"/>
                  <a:pt x="154" y="370"/>
                </a:cubicBezTo>
                <a:close/>
                <a:moveTo>
                  <a:pt x="175" y="370"/>
                </a:moveTo>
                <a:cubicBezTo>
                  <a:pt x="174" y="370"/>
                  <a:pt x="174" y="370"/>
                  <a:pt x="174" y="371"/>
                </a:cubicBezTo>
                <a:cubicBezTo>
                  <a:pt x="174" y="371"/>
                  <a:pt x="174" y="372"/>
                  <a:pt x="175" y="372"/>
                </a:cubicBezTo>
                <a:cubicBezTo>
                  <a:pt x="175" y="372"/>
                  <a:pt x="176" y="371"/>
                  <a:pt x="176" y="371"/>
                </a:cubicBezTo>
                <a:cubicBezTo>
                  <a:pt x="176" y="370"/>
                  <a:pt x="175" y="370"/>
                  <a:pt x="175" y="370"/>
                </a:cubicBezTo>
                <a:close/>
                <a:moveTo>
                  <a:pt x="195" y="370"/>
                </a:moveTo>
                <a:cubicBezTo>
                  <a:pt x="195" y="370"/>
                  <a:pt x="194" y="370"/>
                  <a:pt x="194" y="371"/>
                </a:cubicBezTo>
                <a:cubicBezTo>
                  <a:pt x="194" y="372"/>
                  <a:pt x="195" y="372"/>
                  <a:pt x="195" y="372"/>
                </a:cubicBezTo>
                <a:cubicBezTo>
                  <a:pt x="196" y="372"/>
                  <a:pt x="196" y="372"/>
                  <a:pt x="196" y="371"/>
                </a:cubicBezTo>
                <a:cubicBezTo>
                  <a:pt x="196" y="370"/>
                  <a:pt x="196" y="370"/>
                  <a:pt x="195" y="370"/>
                </a:cubicBezTo>
                <a:close/>
                <a:moveTo>
                  <a:pt x="216" y="370"/>
                </a:moveTo>
                <a:cubicBezTo>
                  <a:pt x="215" y="370"/>
                  <a:pt x="215" y="370"/>
                  <a:pt x="215" y="371"/>
                </a:cubicBezTo>
                <a:cubicBezTo>
                  <a:pt x="215" y="372"/>
                  <a:pt x="215" y="372"/>
                  <a:pt x="216" y="372"/>
                </a:cubicBezTo>
                <a:cubicBezTo>
                  <a:pt x="217" y="372"/>
                  <a:pt x="217" y="372"/>
                  <a:pt x="217" y="371"/>
                </a:cubicBezTo>
                <a:cubicBezTo>
                  <a:pt x="217" y="370"/>
                  <a:pt x="217" y="370"/>
                  <a:pt x="216" y="370"/>
                </a:cubicBezTo>
                <a:close/>
                <a:moveTo>
                  <a:pt x="236" y="369"/>
                </a:moveTo>
                <a:cubicBezTo>
                  <a:pt x="236" y="369"/>
                  <a:pt x="235" y="370"/>
                  <a:pt x="235" y="371"/>
                </a:cubicBezTo>
                <a:cubicBezTo>
                  <a:pt x="235" y="372"/>
                  <a:pt x="236" y="372"/>
                  <a:pt x="236" y="372"/>
                </a:cubicBezTo>
                <a:cubicBezTo>
                  <a:pt x="237" y="372"/>
                  <a:pt x="238" y="372"/>
                  <a:pt x="238" y="371"/>
                </a:cubicBezTo>
                <a:cubicBezTo>
                  <a:pt x="238" y="370"/>
                  <a:pt x="237" y="369"/>
                  <a:pt x="236" y="369"/>
                </a:cubicBezTo>
                <a:close/>
                <a:moveTo>
                  <a:pt x="257" y="369"/>
                </a:moveTo>
                <a:cubicBezTo>
                  <a:pt x="256" y="369"/>
                  <a:pt x="255" y="370"/>
                  <a:pt x="255" y="371"/>
                </a:cubicBezTo>
                <a:cubicBezTo>
                  <a:pt x="255" y="372"/>
                  <a:pt x="256" y="373"/>
                  <a:pt x="257" y="373"/>
                </a:cubicBezTo>
                <a:cubicBezTo>
                  <a:pt x="258" y="373"/>
                  <a:pt x="259" y="372"/>
                  <a:pt x="259" y="371"/>
                </a:cubicBezTo>
                <a:cubicBezTo>
                  <a:pt x="259" y="370"/>
                  <a:pt x="258" y="369"/>
                  <a:pt x="257" y="369"/>
                </a:cubicBezTo>
                <a:close/>
                <a:moveTo>
                  <a:pt x="278" y="369"/>
                </a:moveTo>
                <a:cubicBezTo>
                  <a:pt x="277" y="369"/>
                  <a:pt x="276" y="370"/>
                  <a:pt x="276" y="371"/>
                </a:cubicBezTo>
                <a:cubicBezTo>
                  <a:pt x="276" y="372"/>
                  <a:pt x="277" y="373"/>
                  <a:pt x="278" y="373"/>
                </a:cubicBezTo>
                <a:cubicBezTo>
                  <a:pt x="279" y="373"/>
                  <a:pt x="279" y="372"/>
                  <a:pt x="279" y="371"/>
                </a:cubicBezTo>
                <a:cubicBezTo>
                  <a:pt x="279" y="370"/>
                  <a:pt x="279" y="369"/>
                  <a:pt x="278" y="369"/>
                </a:cubicBezTo>
                <a:close/>
                <a:moveTo>
                  <a:pt x="298" y="369"/>
                </a:moveTo>
                <a:cubicBezTo>
                  <a:pt x="297" y="369"/>
                  <a:pt x="296" y="370"/>
                  <a:pt x="296" y="371"/>
                </a:cubicBezTo>
                <a:cubicBezTo>
                  <a:pt x="296" y="372"/>
                  <a:pt x="297" y="373"/>
                  <a:pt x="298" y="373"/>
                </a:cubicBezTo>
                <a:cubicBezTo>
                  <a:pt x="299" y="373"/>
                  <a:pt x="300" y="372"/>
                  <a:pt x="300" y="371"/>
                </a:cubicBezTo>
                <a:cubicBezTo>
                  <a:pt x="300" y="370"/>
                  <a:pt x="299" y="369"/>
                  <a:pt x="298" y="369"/>
                </a:cubicBezTo>
                <a:close/>
                <a:moveTo>
                  <a:pt x="319" y="369"/>
                </a:moveTo>
                <a:cubicBezTo>
                  <a:pt x="318" y="369"/>
                  <a:pt x="317" y="370"/>
                  <a:pt x="317" y="371"/>
                </a:cubicBezTo>
                <a:cubicBezTo>
                  <a:pt x="317" y="372"/>
                  <a:pt x="318" y="373"/>
                  <a:pt x="319" y="373"/>
                </a:cubicBezTo>
                <a:cubicBezTo>
                  <a:pt x="320" y="373"/>
                  <a:pt x="320" y="372"/>
                  <a:pt x="320" y="371"/>
                </a:cubicBezTo>
                <a:cubicBezTo>
                  <a:pt x="320" y="370"/>
                  <a:pt x="320" y="369"/>
                  <a:pt x="319" y="369"/>
                </a:cubicBezTo>
                <a:close/>
                <a:moveTo>
                  <a:pt x="339" y="369"/>
                </a:moveTo>
                <a:cubicBezTo>
                  <a:pt x="338" y="369"/>
                  <a:pt x="338" y="370"/>
                  <a:pt x="338" y="371"/>
                </a:cubicBezTo>
                <a:cubicBezTo>
                  <a:pt x="338" y="372"/>
                  <a:pt x="338" y="372"/>
                  <a:pt x="339" y="372"/>
                </a:cubicBezTo>
                <a:cubicBezTo>
                  <a:pt x="340" y="372"/>
                  <a:pt x="341" y="372"/>
                  <a:pt x="341" y="371"/>
                </a:cubicBezTo>
                <a:cubicBezTo>
                  <a:pt x="341" y="370"/>
                  <a:pt x="340" y="369"/>
                  <a:pt x="339" y="369"/>
                </a:cubicBezTo>
                <a:close/>
                <a:moveTo>
                  <a:pt x="360" y="370"/>
                </a:moveTo>
                <a:cubicBezTo>
                  <a:pt x="359" y="370"/>
                  <a:pt x="359" y="370"/>
                  <a:pt x="359" y="371"/>
                </a:cubicBezTo>
                <a:cubicBezTo>
                  <a:pt x="359" y="372"/>
                  <a:pt x="359" y="372"/>
                  <a:pt x="360" y="372"/>
                </a:cubicBezTo>
                <a:cubicBezTo>
                  <a:pt x="361" y="372"/>
                  <a:pt x="361" y="372"/>
                  <a:pt x="361" y="371"/>
                </a:cubicBezTo>
                <a:cubicBezTo>
                  <a:pt x="361" y="370"/>
                  <a:pt x="361" y="370"/>
                  <a:pt x="360" y="370"/>
                </a:cubicBezTo>
                <a:close/>
                <a:moveTo>
                  <a:pt x="380" y="370"/>
                </a:moveTo>
                <a:cubicBezTo>
                  <a:pt x="380" y="370"/>
                  <a:pt x="379" y="370"/>
                  <a:pt x="379" y="371"/>
                </a:cubicBezTo>
                <a:cubicBezTo>
                  <a:pt x="379" y="371"/>
                  <a:pt x="380" y="372"/>
                  <a:pt x="380" y="372"/>
                </a:cubicBezTo>
                <a:cubicBezTo>
                  <a:pt x="381" y="372"/>
                  <a:pt x="381" y="371"/>
                  <a:pt x="381" y="371"/>
                </a:cubicBezTo>
                <a:cubicBezTo>
                  <a:pt x="381" y="370"/>
                  <a:pt x="381" y="370"/>
                  <a:pt x="380" y="370"/>
                </a:cubicBezTo>
                <a:close/>
                <a:moveTo>
                  <a:pt x="401" y="370"/>
                </a:moveTo>
                <a:cubicBezTo>
                  <a:pt x="401" y="370"/>
                  <a:pt x="400" y="370"/>
                  <a:pt x="400" y="371"/>
                </a:cubicBezTo>
                <a:cubicBezTo>
                  <a:pt x="400" y="371"/>
                  <a:pt x="401" y="372"/>
                  <a:pt x="401" y="372"/>
                </a:cubicBezTo>
                <a:cubicBezTo>
                  <a:pt x="401" y="372"/>
                  <a:pt x="402" y="371"/>
                  <a:pt x="402" y="371"/>
                </a:cubicBezTo>
                <a:cubicBezTo>
                  <a:pt x="402" y="370"/>
                  <a:pt x="401" y="370"/>
                  <a:pt x="401" y="370"/>
                </a:cubicBezTo>
                <a:close/>
                <a:moveTo>
                  <a:pt x="422" y="370"/>
                </a:moveTo>
                <a:cubicBezTo>
                  <a:pt x="421" y="370"/>
                  <a:pt x="421" y="371"/>
                  <a:pt x="421" y="371"/>
                </a:cubicBezTo>
                <a:cubicBezTo>
                  <a:pt x="421" y="371"/>
                  <a:pt x="421" y="371"/>
                  <a:pt x="422" y="371"/>
                </a:cubicBezTo>
                <a:cubicBezTo>
                  <a:pt x="422" y="371"/>
                  <a:pt x="422" y="371"/>
                  <a:pt x="422" y="371"/>
                </a:cubicBezTo>
                <a:cubicBezTo>
                  <a:pt x="422" y="371"/>
                  <a:pt x="422" y="370"/>
                  <a:pt x="422" y="370"/>
                </a:cubicBezTo>
                <a:close/>
                <a:moveTo>
                  <a:pt x="442" y="371"/>
                </a:moveTo>
                <a:cubicBezTo>
                  <a:pt x="442" y="371"/>
                  <a:pt x="442" y="371"/>
                  <a:pt x="442" y="371"/>
                </a:cubicBezTo>
                <a:cubicBezTo>
                  <a:pt x="442" y="371"/>
                  <a:pt x="442" y="371"/>
                  <a:pt x="442" y="371"/>
                </a:cubicBezTo>
                <a:cubicBezTo>
                  <a:pt x="442" y="371"/>
                  <a:pt x="442" y="371"/>
                  <a:pt x="442" y="371"/>
                </a:cubicBezTo>
                <a:cubicBezTo>
                  <a:pt x="442" y="371"/>
                  <a:pt x="442" y="371"/>
                  <a:pt x="442" y="371"/>
                </a:cubicBezTo>
                <a:close/>
                <a:moveTo>
                  <a:pt x="463" y="371"/>
                </a:moveTo>
                <a:cubicBezTo>
                  <a:pt x="463" y="371"/>
                  <a:pt x="463" y="371"/>
                  <a:pt x="463" y="371"/>
                </a:cubicBezTo>
                <a:cubicBezTo>
                  <a:pt x="463" y="371"/>
                  <a:pt x="463" y="371"/>
                  <a:pt x="463" y="371"/>
                </a:cubicBezTo>
                <a:cubicBezTo>
                  <a:pt x="463" y="371"/>
                  <a:pt x="463" y="371"/>
                  <a:pt x="463" y="371"/>
                </a:cubicBezTo>
                <a:cubicBezTo>
                  <a:pt x="463" y="371"/>
                  <a:pt x="463" y="371"/>
                  <a:pt x="463" y="371"/>
                </a:cubicBezTo>
                <a:close/>
                <a:moveTo>
                  <a:pt x="144" y="391"/>
                </a:moveTo>
                <a:cubicBezTo>
                  <a:pt x="144" y="392"/>
                  <a:pt x="144" y="392"/>
                  <a:pt x="144" y="392"/>
                </a:cubicBezTo>
                <a:cubicBezTo>
                  <a:pt x="144" y="392"/>
                  <a:pt x="144" y="392"/>
                  <a:pt x="144" y="391"/>
                </a:cubicBezTo>
                <a:cubicBezTo>
                  <a:pt x="144" y="391"/>
                  <a:pt x="144" y="391"/>
                  <a:pt x="144" y="391"/>
                </a:cubicBezTo>
                <a:cubicBezTo>
                  <a:pt x="144" y="391"/>
                  <a:pt x="144" y="391"/>
                  <a:pt x="144" y="391"/>
                </a:cubicBezTo>
                <a:close/>
                <a:moveTo>
                  <a:pt x="164" y="391"/>
                </a:moveTo>
                <a:cubicBezTo>
                  <a:pt x="164" y="392"/>
                  <a:pt x="164" y="392"/>
                  <a:pt x="164" y="392"/>
                </a:cubicBezTo>
                <a:cubicBezTo>
                  <a:pt x="165" y="392"/>
                  <a:pt x="165" y="392"/>
                  <a:pt x="165" y="391"/>
                </a:cubicBezTo>
                <a:cubicBezTo>
                  <a:pt x="165" y="391"/>
                  <a:pt x="165" y="391"/>
                  <a:pt x="164" y="391"/>
                </a:cubicBezTo>
                <a:cubicBezTo>
                  <a:pt x="164" y="391"/>
                  <a:pt x="164" y="391"/>
                  <a:pt x="164" y="391"/>
                </a:cubicBezTo>
                <a:close/>
                <a:moveTo>
                  <a:pt x="185" y="391"/>
                </a:moveTo>
                <a:cubicBezTo>
                  <a:pt x="185" y="391"/>
                  <a:pt x="185" y="391"/>
                  <a:pt x="185" y="391"/>
                </a:cubicBezTo>
                <a:cubicBezTo>
                  <a:pt x="185" y="392"/>
                  <a:pt x="185" y="392"/>
                  <a:pt x="185" y="392"/>
                </a:cubicBezTo>
                <a:cubicBezTo>
                  <a:pt x="185" y="392"/>
                  <a:pt x="185" y="392"/>
                  <a:pt x="185" y="391"/>
                </a:cubicBezTo>
                <a:cubicBezTo>
                  <a:pt x="185" y="391"/>
                  <a:pt x="185" y="391"/>
                  <a:pt x="185" y="391"/>
                </a:cubicBezTo>
                <a:close/>
                <a:moveTo>
                  <a:pt x="206" y="391"/>
                </a:moveTo>
                <a:cubicBezTo>
                  <a:pt x="205" y="391"/>
                  <a:pt x="205" y="391"/>
                  <a:pt x="205" y="391"/>
                </a:cubicBezTo>
                <a:cubicBezTo>
                  <a:pt x="205" y="392"/>
                  <a:pt x="205" y="392"/>
                  <a:pt x="206" y="392"/>
                </a:cubicBezTo>
                <a:cubicBezTo>
                  <a:pt x="206" y="392"/>
                  <a:pt x="206" y="392"/>
                  <a:pt x="206" y="391"/>
                </a:cubicBezTo>
                <a:cubicBezTo>
                  <a:pt x="206" y="391"/>
                  <a:pt x="206" y="391"/>
                  <a:pt x="206" y="391"/>
                </a:cubicBezTo>
                <a:close/>
                <a:moveTo>
                  <a:pt x="226" y="391"/>
                </a:moveTo>
                <a:cubicBezTo>
                  <a:pt x="226" y="391"/>
                  <a:pt x="225" y="391"/>
                  <a:pt x="225" y="391"/>
                </a:cubicBezTo>
                <a:cubicBezTo>
                  <a:pt x="225" y="392"/>
                  <a:pt x="226" y="392"/>
                  <a:pt x="226" y="392"/>
                </a:cubicBezTo>
                <a:cubicBezTo>
                  <a:pt x="227" y="392"/>
                  <a:pt x="227" y="392"/>
                  <a:pt x="227" y="391"/>
                </a:cubicBezTo>
                <a:cubicBezTo>
                  <a:pt x="227" y="391"/>
                  <a:pt x="227" y="391"/>
                  <a:pt x="226" y="391"/>
                </a:cubicBezTo>
                <a:close/>
                <a:moveTo>
                  <a:pt x="247" y="391"/>
                </a:moveTo>
                <a:cubicBezTo>
                  <a:pt x="246" y="391"/>
                  <a:pt x="246" y="391"/>
                  <a:pt x="246" y="391"/>
                </a:cubicBezTo>
                <a:cubicBezTo>
                  <a:pt x="246" y="392"/>
                  <a:pt x="246" y="392"/>
                  <a:pt x="247" y="392"/>
                </a:cubicBezTo>
                <a:cubicBezTo>
                  <a:pt x="247" y="392"/>
                  <a:pt x="248" y="392"/>
                  <a:pt x="248" y="391"/>
                </a:cubicBezTo>
                <a:cubicBezTo>
                  <a:pt x="248" y="391"/>
                  <a:pt x="247" y="391"/>
                  <a:pt x="247" y="391"/>
                </a:cubicBezTo>
                <a:close/>
                <a:moveTo>
                  <a:pt x="267" y="391"/>
                </a:moveTo>
                <a:cubicBezTo>
                  <a:pt x="267" y="391"/>
                  <a:pt x="267" y="391"/>
                  <a:pt x="267" y="391"/>
                </a:cubicBezTo>
                <a:cubicBezTo>
                  <a:pt x="267" y="392"/>
                  <a:pt x="267" y="392"/>
                  <a:pt x="267" y="392"/>
                </a:cubicBezTo>
                <a:cubicBezTo>
                  <a:pt x="268" y="392"/>
                  <a:pt x="268" y="392"/>
                  <a:pt x="268" y="391"/>
                </a:cubicBezTo>
                <a:cubicBezTo>
                  <a:pt x="268" y="391"/>
                  <a:pt x="268" y="391"/>
                  <a:pt x="267" y="391"/>
                </a:cubicBezTo>
                <a:close/>
                <a:moveTo>
                  <a:pt x="288" y="391"/>
                </a:moveTo>
                <a:cubicBezTo>
                  <a:pt x="287" y="391"/>
                  <a:pt x="287" y="391"/>
                  <a:pt x="287" y="391"/>
                </a:cubicBezTo>
                <a:cubicBezTo>
                  <a:pt x="287" y="392"/>
                  <a:pt x="287" y="392"/>
                  <a:pt x="288" y="392"/>
                </a:cubicBezTo>
                <a:cubicBezTo>
                  <a:pt x="288" y="392"/>
                  <a:pt x="289" y="392"/>
                  <a:pt x="289" y="391"/>
                </a:cubicBezTo>
                <a:cubicBezTo>
                  <a:pt x="289" y="391"/>
                  <a:pt x="288" y="391"/>
                  <a:pt x="288" y="391"/>
                </a:cubicBezTo>
                <a:close/>
                <a:moveTo>
                  <a:pt x="308" y="391"/>
                </a:moveTo>
                <a:cubicBezTo>
                  <a:pt x="308" y="391"/>
                  <a:pt x="308" y="391"/>
                  <a:pt x="308" y="391"/>
                </a:cubicBezTo>
                <a:cubicBezTo>
                  <a:pt x="308" y="392"/>
                  <a:pt x="308" y="392"/>
                  <a:pt x="308" y="392"/>
                </a:cubicBezTo>
                <a:cubicBezTo>
                  <a:pt x="309" y="392"/>
                  <a:pt x="309" y="392"/>
                  <a:pt x="309" y="391"/>
                </a:cubicBezTo>
                <a:cubicBezTo>
                  <a:pt x="309" y="391"/>
                  <a:pt x="309" y="391"/>
                  <a:pt x="308" y="391"/>
                </a:cubicBezTo>
                <a:close/>
                <a:moveTo>
                  <a:pt x="329" y="391"/>
                </a:moveTo>
                <a:cubicBezTo>
                  <a:pt x="329" y="391"/>
                  <a:pt x="328" y="391"/>
                  <a:pt x="328" y="391"/>
                </a:cubicBezTo>
                <a:cubicBezTo>
                  <a:pt x="328" y="392"/>
                  <a:pt x="329" y="392"/>
                  <a:pt x="329" y="392"/>
                </a:cubicBezTo>
                <a:cubicBezTo>
                  <a:pt x="329" y="392"/>
                  <a:pt x="330" y="392"/>
                  <a:pt x="330" y="391"/>
                </a:cubicBezTo>
                <a:cubicBezTo>
                  <a:pt x="330" y="391"/>
                  <a:pt x="329" y="391"/>
                  <a:pt x="329" y="391"/>
                </a:cubicBezTo>
                <a:close/>
                <a:moveTo>
                  <a:pt x="350" y="391"/>
                </a:moveTo>
                <a:cubicBezTo>
                  <a:pt x="349" y="391"/>
                  <a:pt x="349" y="391"/>
                  <a:pt x="349" y="391"/>
                </a:cubicBezTo>
                <a:cubicBezTo>
                  <a:pt x="349" y="392"/>
                  <a:pt x="349" y="392"/>
                  <a:pt x="350" y="392"/>
                </a:cubicBezTo>
                <a:cubicBezTo>
                  <a:pt x="350" y="392"/>
                  <a:pt x="350" y="392"/>
                  <a:pt x="350" y="391"/>
                </a:cubicBezTo>
                <a:cubicBezTo>
                  <a:pt x="350" y="391"/>
                  <a:pt x="350" y="391"/>
                  <a:pt x="350" y="391"/>
                </a:cubicBezTo>
                <a:close/>
                <a:moveTo>
                  <a:pt x="370" y="391"/>
                </a:moveTo>
                <a:cubicBezTo>
                  <a:pt x="370" y="391"/>
                  <a:pt x="370" y="391"/>
                  <a:pt x="370" y="391"/>
                </a:cubicBezTo>
                <a:cubicBezTo>
                  <a:pt x="370" y="392"/>
                  <a:pt x="370" y="392"/>
                  <a:pt x="370" y="392"/>
                </a:cubicBezTo>
                <a:cubicBezTo>
                  <a:pt x="370" y="392"/>
                  <a:pt x="371" y="392"/>
                  <a:pt x="371" y="391"/>
                </a:cubicBezTo>
                <a:cubicBezTo>
                  <a:pt x="371" y="391"/>
                  <a:pt x="370" y="391"/>
                  <a:pt x="370" y="391"/>
                </a:cubicBezTo>
                <a:close/>
                <a:moveTo>
                  <a:pt x="391" y="391"/>
                </a:moveTo>
                <a:cubicBezTo>
                  <a:pt x="391" y="392"/>
                  <a:pt x="391" y="392"/>
                  <a:pt x="391" y="392"/>
                </a:cubicBezTo>
                <a:cubicBezTo>
                  <a:pt x="391" y="392"/>
                  <a:pt x="391" y="392"/>
                  <a:pt x="391" y="391"/>
                </a:cubicBezTo>
                <a:cubicBezTo>
                  <a:pt x="391" y="391"/>
                  <a:pt x="391" y="391"/>
                  <a:pt x="391" y="391"/>
                </a:cubicBezTo>
                <a:cubicBezTo>
                  <a:pt x="391" y="391"/>
                  <a:pt x="391" y="391"/>
                  <a:pt x="391" y="391"/>
                </a:cubicBezTo>
                <a:close/>
                <a:moveTo>
                  <a:pt x="411" y="391"/>
                </a:moveTo>
                <a:cubicBezTo>
                  <a:pt x="411" y="391"/>
                  <a:pt x="411" y="392"/>
                  <a:pt x="411" y="392"/>
                </a:cubicBezTo>
                <a:cubicBezTo>
                  <a:pt x="411" y="392"/>
                  <a:pt x="411" y="391"/>
                  <a:pt x="411" y="391"/>
                </a:cubicBezTo>
                <a:cubicBezTo>
                  <a:pt x="411" y="391"/>
                  <a:pt x="411" y="391"/>
                  <a:pt x="411" y="391"/>
                </a:cubicBezTo>
                <a:cubicBezTo>
                  <a:pt x="411" y="391"/>
                  <a:pt x="411" y="391"/>
                  <a:pt x="411" y="391"/>
                </a:cubicBezTo>
                <a:close/>
                <a:moveTo>
                  <a:pt x="216" y="412"/>
                </a:moveTo>
                <a:cubicBezTo>
                  <a:pt x="216" y="412"/>
                  <a:pt x="216" y="412"/>
                  <a:pt x="216" y="412"/>
                </a:cubicBezTo>
                <a:cubicBezTo>
                  <a:pt x="216" y="412"/>
                  <a:pt x="216" y="412"/>
                  <a:pt x="216" y="412"/>
                </a:cubicBezTo>
                <a:cubicBezTo>
                  <a:pt x="216" y="412"/>
                  <a:pt x="216" y="412"/>
                  <a:pt x="216" y="412"/>
                </a:cubicBezTo>
                <a:cubicBezTo>
                  <a:pt x="216" y="412"/>
                  <a:pt x="216" y="412"/>
                  <a:pt x="216" y="412"/>
                </a:cubicBezTo>
                <a:close/>
                <a:moveTo>
                  <a:pt x="236" y="412"/>
                </a:moveTo>
                <a:cubicBezTo>
                  <a:pt x="236" y="412"/>
                  <a:pt x="236" y="412"/>
                  <a:pt x="236" y="412"/>
                </a:cubicBezTo>
                <a:cubicBezTo>
                  <a:pt x="237" y="412"/>
                  <a:pt x="237" y="412"/>
                  <a:pt x="237" y="412"/>
                </a:cubicBezTo>
                <a:cubicBezTo>
                  <a:pt x="237" y="412"/>
                  <a:pt x="237" y="412"/>
                  <a:pt x="236" y="412"/>
                </a:cubicBezTo>
                <a:cubicBezTo>
                  <a:pt x="236" y="412"/>
                  <a:pt x="236" y="412"/>
                  <a:pt x="236" y="412"/>
                </a:cubicBezTo>
                <a:close/>
                <a:moveTo>
                  <a:pt x="257" y="412"/>
                </a:moveTo>
                <a:cubicBezTo>
                  <a:pt x="257" y="412"/>
                  <a:pt x="257" y="412"/>
                  <a:pt x="257" y="412"/>
                </a:cubicBezTo>
                <a:cubicBezTo>
                  <a:pt x="257" y="412"/>
                  <a:pt x="257" y="412"/>
                  <a:pt x="257" y="412"/>
                </a:cubicBezTo>
                <a:cubicBezTo>
                  <a:pt x="257" y="412"/>
                  <a:pt x="257" y="412"/>
                  <a:pt x="257" y="412"/>
                </a:cubicBezTo>
                <a:cubicBezTo>
                  <a:pt x="257" y="412"/>
                  <a:pt x="257" y="412"/>
                  <a:pt x="257" y="412"/>
                </a:cubicBezTo>
                <a:close/>
                <a:moveTo>
                  <a:pt x="277" y="412"/>
                </a:moveTo>
                <a:cubicBezTo>
                  <a:pt x="277" y="412"/>
                  <a:pt x="278" y="412"/>
                  <a:pt x="278" y="412"/>
                </a:cubicBezTo>
                <a:cubicBezTo>
                  <a:pt x="278" y="412"/>
                  <a:pt x="278" y="412"/>
                  <a:pt x="278" y="412"/>
                </a:cubicBezTo>
                <a:cubicBezTo>
                  <a:pt x="278" y="412"/>
                  <a:pt x="278" y="412"/>
                  <a:pt x="278" y="412"/>
                </a:cubicBezTo>
                <a:cubicBezTo>
                  <a:pt x="278" y="412"/>
                  <a:pt x="277" y="412"/>
                  <a:pt x="277" y="412"/>
                </a:cubicBezTo>
                <a:close/>
                <a:moveTo>
                  <a:pt x="298" y="412"/>
                </a:moveTo>
                <a:cubicBezTo>
                  <a:pt x="298" y="412"/>
                  <a:pt x="298" y="412"/>
                  <a:pt x="298" y="412"/>
                </a:cubicBezTo>
                <a:cubicBezTo>
                  <a:pt x="298" y="412"/>
                  <a:pt x="298" y="412"/>
                  <a:pt x="298" y="412"/>
                </a:cubicBezTo>
                <a:cubicBezTo>
                  <a:pt x="298" y="412"/>
                  <a:pt x="298" y="412"/>
                  <a:pt x="298" y="412"/>
                </a:cubicBezTo>
                <a:cubicBezTo>
                  <a:pt x="298" y="412"/>
                  <a:pt x="298" y="412"/>
                  <a:pt x="298" y="412"/>
                </a:cubicBezTo>
                <a:close/>
                <a:moveTo>
                  <a:pt x="319" y="412"/>
                </a:moveTo>
                <a:cubicBezTo>
                  <a:pt x="319" y="412"/>
                  <a:pt x="319" y="412"/>
                  <a:pt x="319" y="412"/>
                </a:cubicBezTo>
                <a:cubicBezTo>
                  <a:pt x="319" y="412"/>
                  <a:pt x="319" y="412"/>
                  <a:pt x="319" y="412"/>
                </a:cubicBezTo>
                <a:cubicBezTo>
                  <a:pt x="319" y="412"/>
                  <a:pt x="319" y="412"/>
                  <a:pt x="319" y="412"/>
                </a:cubicBezTo>
                <a:cubicBezTo>
                  <a:pt x="319" y="412"/>
                  <a:pt x="319" y="412"/>
                  <a:pt x="319" y="412"/>
                </a:cubicBezTo>
                <a:close/>
                <a:moveTo>
                  <a:pt x="339" y="412"/>
                </a:moveTo>
                <a:cubicBezTo>
                  <a:pt x="339" y="412"/>
                  <a:pt x="339" y="412"/>
                  <a:pt x="339" y="412"/>
                </a:cubicBezTo>
                <a:cubicBezTo>
                  <a:pt x="339" y="412"/>
                  <a:pt x="339" y="412"/>
                  <a:pt x="339" y="412"/>
                </a:cubicBezTo>
                <a:cubicBezTo>
                  <a:pt x="339" y="412"/>
                  <a:pt x="339" y="412"/>
                  <a:pt x="339" y="412"/>
                </a:cubicBezTo>
                <a:cubicBezTo>
                  <a:pt x="339" y="412"/>
                  <a:pt x="339" y="412"/>
                  <a:pt x="339" y="412"/>
                </a:cubicBezTo>
                <a:close/>
                <a:moveTo>
                  <a:pt x="360" y="412"/>
                </a:moveTo>
                <a:cubicBezTo>
                  <a:pt x="360" y="412"/>
                  <a:pt x="360" y="412"/>
                  <a:pt x="360" y="412"/>
                </a:cubicBezTo>
                <a:cubicBezTo>
                  <a:pt x="360" y="412"/>
                  <a:pt x="360" y="412"/>
                  <a:pt x="360" y="412"/>
                </a:cubicBezTo>
                <a:cubicBezTo>
                  <a:pt x="360" y="412"/>
                  <a:pt x="360" y="412"/>
                  <a:pt x="360" y="412"/>
                </a:cubicBezTo>
                <a:cubicBezTo>
                  <a:pt x="360" y="412"/>
                  <a:pt x="360" y="412"/>
                  <a:pt x="360" y="412"/>
                </a:cubicBezTo>
                <a:close/>
              </a:path>
            </a:pathLst>
          </a:custGeom>
          <a:solidFill>
            <a:schemeClr val="tx2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rlow Semi Condensed"/>
              <a:ea typeface="+mn-ea"/>
              <a:cs typeface="+mn-cs"/>
            </a:endParaRPr>
          </a:p>
        </p:txBody>
      </p:sp>
      <p:pic>
        <p:nvPicPr>
          <p:cNvPr id="102" name="Picture 6">
            <a:extLst>
              <a:ext uri="{FF2B5EF4-FFF2-40B4-BE49-F238E27FC236}">
                <a16:creationId xmlns:a16="http://schemas.microsoft.com/office/drawing/2014/main" id="{5C93592B-FC03-41FB-B205-FDCC854B9BD4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>
            <a:off x="5405977" y="1300049"/>
            <a:ext cx="4382980" cy="3709098"/>
          </a:xfrm>
          <a:prstGeom prst="rect">
            <a:avLst/>
          </a:prstGeom>
        </p:spPr>
      </p:pic>
      <p:grpSp>
        <p:nvGrpSpPr>
          <p:cNvPr id="2" name="Group 1"/>
          <p:cNvGrpSpPr/>
          <p:nvPr/>
        </p:nvGrpSpPr>
        <p:grpSpPr>
          <a:xfrm>
            <a:off x="-52231" y="568290"/>
            <a:ext cx="3980395" cy="5721419"/>
            <a:chOff x="7947025" y="746492"/>
            <a:chExt cx="2003426" cy="2879724"/>
          </a:xfrm>
        </p:grpSpPr>
        <p:sp>
          <p:nvSpPr>
            <p:cNvPr id="3" name="Freeform 89"/>
            <p:cNvSpPr>
              <a:spLocks/>
            </p:cNvSpPr>
            <p:nvPr/>
          </p:nvSpPr>
          <p:spPr bwMode="auto">
            <a:xfrm>
              <a:off x="8142288" y="1824404"/>
              <a:ext cx="795338" cy="350837"/>
            </a:xfrm>
            <a:custGeom>
              <a:avLst/>
              <a:gdLst>
                <a:gd name="T0" fmla="*/ 608 w 627"/>
                <a:gd name="T1" fmla="*/ 168 h 277"/>
                <a:gd name="T2" fmla="*/ 39 w 627"/>
                <a:gd name="T3" fmla="*/ 277 h 277"/>
                <a:gd name="T4" fmla="*/ 0 w 627"/>
                <a:gd name="T5" fmla="*/ 222 h 277"/>
                <a:gd name="T6" fmla="*/ 627 w 627"/>
                <a:gd name="T7" fmla="*/ 38 h 277"/>
                <a:gd name="T8" fmla="*/ 608 w 627"/>
                <a:gd name="T9" fmla="*/ 168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7" h="277">
                  <a:moveTo>
                    <a:pt x="608" y="168"/>
                  </a:moveTo>
                  <a:cubicBezTo>
                    <a:pt x="608" y="168"/>
                    <a:pt x="299" y="158"/>
                    <a:pt x="39" y="277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22"/>
                    <a:pt x="313" y="0"/>
                    <a:pt x="627" y="38"/>
                  </a:cubicBezTo>
                  <a:cubicBezTo>
                    <a:pt x="608" y="168"/>
                    <a:pt x="608" y="168"/>
                    <a:pt x="608" y="16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" name="Freeform 90"/>
            <p:cNvSpPr>
              <a:spLocks/>
            </p:cNvSpPr>
            <p:nvPr/>
          </p:nvSpPr>
          <p:spPr bwMode="auto">
            <a:xfrm>
              <a:off x="8142288" y="2037129"/>
              <a:ext cx="168275" cy="138112"/>
            </a:xfrm>
            <a:custGeom>
              <a:avLst/>
              <a:gdLst>
                <a:gd name="T0" fmla="*/ 89 w 132"/>
                <a:gd name="T1" fmla="*/ 0 h 109"/>
                <a:gd name="T2" fmla="*/ 132 w 132"/>
                <a:gd name="T3" fmla="*/ 72 h 109"/>
                <a:gd name="T4" fmla="*/ 39 w 132"/>
                <a:gd name="T5" fmla="*/ 109 h 109"/>
                <a:gd name="T6" fmla="*/ 0 w 132"/>
                <a:gd name="T7" fmla="*/ 54 h 109"/>
                <a:gd name="T8" fmla="*/ 89 w 132"/>
                <a:gd name="T9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109">
                  <a:moveTo>
                    <a:pt x="89" y="0"/>
                  </a:moveTo>
                  <a:cubicBezTo>
                    <a:pt x="104" y="23"/>
                    <a:pt x="119" y="47"/>
                    <a:pt x="132" y="72"/>
                  </a:cubicBezTo>
                  <a:cubicBezTo>
                    <a:pt x="101" y="83"/>
                    <a:pt x="69" y="95"/>
                    <a:pt x="39" y="109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33" y="30"/>
                    <a:pt x="89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" name="Freeform 91"/>
            <p:cNvSpPr>
              <a:spLocks/>
            </p:cNvSpPr>
            <p:nvPr/>
          </p:nvSpPr>
          <p:spPr bwMode="auto">
            <a:xfrm>
              <a:off x="8437563" y="1851392"/>
              <a:ext cx="500063" cy="185737"/>
            </a:xfrm>
            <a:custGeom>
              <a:avLst/>
              <a:gdLst>
                <a:gd name="T0" fmla="*/ 328 w 395"/>
                <a:gd name="T1" fmla="*/ 147 h 147"/>
                <a:gd name="T2" fmla="*/ 122 w 395"/>
                <a:gd name="T3" fmla="*/ 93 h 147"/>
                <a:gd name="T4" fmla="*/ 0 w 395"/>
                <a:gd name="T5" fmla="*/ 80 h 147"/>
                <a:gd name="T6" fmla="*/ 395 w 395"/>
                <a:gd name="T7" fmla="*/ 17 h 147"/>
                <a:gd name="T8" fmla="*/ 376 w 395"/>
                <a:gd name="T9" fmla="*/ 147 h 147"/>
                <a:gd name="T10" fmla="*/ 328 w 395"/>
                <a:gd name="T11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5" h="147">
                  <a:moveTo>
                    <a:pt x="328" y="147"/>
                  </a:moveTo>
                  <a:cubicBezTo>
                    <a:pt x="266" y="113"/>
                    <a:pt x="192" y="101"/>
                    <a:pt x="122" y="93"/>
                  </a:cubicBezTo>
                  <a:cubicBezTo>
                    <a:pt x="81" y="88"/>
                    <a:pt x="40" y="83"/>
                    <a:pt x="0" y="80"/>
                  </a:cubicBezTo>
                  <a:cubicBezTo>
                    <a:pt x="112" y="35"/>
                    <a:pt x="253" y="0"/>
                    <a:pt x="395" y="17"/>
                  </a:cubicBezTo>
                  <a:cubicBezTo>
                    <a:pt x="376" y="147"/>
                    <a:pt x="376" y="147"/>
                    <a:pt x="376" y="147"/>
                  </a:cubicBezTo>
                  <a:cubicBezTo>
                    <a:pt x="376" y="147"/>
                    <a:pt x="359" y="146"/>
                    <a:pt x="328" y="147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" name="Freeform 92"/>
            <p:cNvSpPr>
              <a:spLocks/>
            </p:cNvSpPr>
            <p:nvPr/>
          </p:nvSpPr>
          <p:spPr bwMode="auto">
            <a:xfrm>
              <a:off x="9102725" y="1951404"/>
              <a:ext cx="682625" cy="269875"/>
            </a:xfrm>
            <a:custGeom>
              <a:avLst/>
              <a:gdLst>
                <a:gd name="T0" fmla="*/ 14 w 539"/>
                <a:gd name="T1" fmla="*/ 3 h 214"/>
                <a:gd name="T2" fmla="*/ 514 w 539"/>
                <a:gd name="T3" fmla="*/ 0 h 214"/>
                <a:gd name="T4" fmla="*/ 539 w 539"/>
                <a:gd name="T5" fmla="*/ 55 h 214"/>
                <a:gd name="T6" fmla="*/ 0 w 539"/>
                <a:gd name="T7" fmla="*/ 128 h 214"/>
                <a:gd name="T8" fmla="*/ 14 w 539"/>
                <a:gd name="T9" fmla="*/ 3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214">
                  <a:moveTo>
                    <a:pt x="14" y="3"/>
                  </a:moveTo>
                  <a:cubicBezTo>
                    <a:pt x="14" y="3"/>
                    <a:pt x="275" y="63"/>
                    <a:pt x="514" y="0"/>
                  </a:cubicBezTo>
                  <a:cubicBezTo>
                    <a:pt x="539" y="55"/>
                    <a:pt x="539" y="55"/>
                    <a:pt x="539" y="55"/>
                  </a:cubicBezTo>
                  <a:cubicBezTo>
                    <a:pt x="539" y="55"/>
                    <a:pt x="261" y="214"/>
                    <a:pt x="0" y="128"/>
                  </a:cubicBezTo>
                  <a:cubicBezTo>
                    <a:pt x="14" y="3"/>
                    <a:pt x="14" y="3"/>
                    <a:pt x="14" y="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" name="Freeform 93"/>
            <p:cNvSpPr>
              <a:spLocks/>
            </p:cNvSpPr>
            <p:nvPr/>
          </p:nvSpPr>
          <p:spPr bwMode="auto">
            <a:xfrm>
              <a:off x="9618663" y="1951404"/>
              <a:ext cx="166688" cy="130175"/>
            </a:xfrm>
            <a:custGeom>
              <a:avLst/>
              <a:gdLst>
                <a:gd name="T0" fmla="*/ 0 w 131"/>
                <a:gd name="T1" fmla="*/ 20 h 103"/>
                <a:gd name="T2" fmla="*/ 106 w 131"/>
                <a:gd name="T3" fmla="*/ 0 h 103"/>
                <a:gd name="T4" fmla="*/ 131 w 131"/>
                <a:gd name="T5" fmla="*/ 55 h 103"/>
                <a:gd name="T6" fmla="*/ 22 w 131"/>
                <a:gd name="T7" fmla="*/ 103 h 103"/>
                <a:gd name="T8" fmla="*/ 0 w 131"/>
                <a:gd name="T9" fmla="*/ 2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103">
                  <a:moveTo>
                    <a:pt x="0" y="20"/>
                  </a:moveTo>
                  <a:cubicBezTo>
                    <a:pt x="35" y="16"/>
                    <a:pt x="71" y="9"/>
                    <a:pt x="106" y="0"/>
                  </a:cubicBezTo>
                  <a:cubicBezTo>
                    <a:pt x="131" y="55"/>
                    <a:pt x="131" y="55"/>
                    <a:pt x="131" y="55"/>
                  </a:cubicBezTo>
                  <a:cubicBezTo>
                    <a:pt x="131" y="55"/>
                    <a:pt x="89" y="79"/>
                    <a:pt x="22" y="103"/>
                  </a:cubicBezTo>
                  <a:cubicBezTo>
                    <a:pt x="15" y="76"/>
                    <a:pt x="9" y="47"/>
                    <a:pt x="0" y="20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" name="Freeform 94"/>
            <p:cNvSpPr>
              <a:spLocks/>
            </p:cNvSpPr>
            <p:nvPr/>
          </p:nvSpPr>
          <p:spPr bwMode="auto">
            <a:xfrm>
              <a:off x="9102725" y="1954579"/>
              <a:ext cx="431800" cy="187325"/>
            </a:xfrm>
            <a:custGeom>
              <a:avLst/>
              <a:gdLst>
                <a:gd name="T0" fmla="*/ 107 w 341"/>
                <a:gd name="T1" fmla="*/ 148 h 148"/>
                <a:gd name="T2" fmla="*/ 0 w 341"/>
                <a:gd name="T3" fmla="*/ 125 h 148"/>
                <a:gd name="T4" fmla="*/ 14 w 341"/>
                <a:gd name="T5" fmla="*/ 0 h 148"/>
                <a:gd name="T6" fmla="*/ 341 w 341"/>
                <a:gd name="T7" fmla="*/ 23 h 148"/>
                <a:gd name="T8" fmla="*/ 107 w 341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1" h="148">
                  <a:moveTo>
                    <a:pt x="107" y="148"/>
                  </a:moveTo>
                  <a:cubicBezTo>
                    <a:pt x="72" y="144"/>
                    <a:pt x="36" y="137"/>
                    <a:pt x="0" y="12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64" y="34"/>
                    <a:pt x="341" y="23"/>
                  </a:cubicBezTo>
                  <a:cubicBezTo>
                    <a:pt x="267" y="73"/>
                    <a:pt x="188" y="114"/>
                    <a:pt x="107" y="148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" name="Freeform 95"/>
            <p:cNvSpPr>
              <a:spLocks/>
            </p:cNvSpPr>
            <p:nvPr/>
          </p:nvSpPr>
          <p:spPr bwMode="auto">
            <a:xfrm>
              <a:off x="9115425" y="2718167"/>
              <a:ext cx="319088" cy="601662"/>
            </a:xfrm>
            <a:custGeom>
              <a:avLst/>
              <a:gdLst>
                <a:gd name="T0" fmla="*/ 102 w 251"/>
                <a:gd name="T1" fmla="*/ 8 h 474"/>
                <a:gd name="T2" fmla="*/ 121 w 251"/>
                <a:gd name="T3" fmla="*/ 34 h 474"/>
                <a:gd name="T4" fmla="*/ 141 w 251"/>
                <a:gd name="T5" fmla="*/ 62 h 474"/>
                <a:gd name="T6" fmla="*/ 205 w 251"/>
                <a:gd name="T7" fmla="*/ 201 h 474"/>
                <a:gd name="T8" fmla="*/ 233 w 251"/>
                <a:gd name="T9" fmla="*/ 357 h 474"/>
                <a:gd name="T10" fmla="*/ 232 w 251"/>
                <a:gd name="T11" fmla="*/ 436 h 474"/>
                <a:gd name="T12" fmla="*/ 233 w 251"/>
                <a:gd name="T13" fmla="*/ 448 h 474"/>
                <a:gd name="T14" fmla="*/ 242 w 251"/>
                <a:gd name="T15" fmla="*/ 461 h 474"/>
                <a:gd name="T16" fmla="*/ 251 w 251"/>
                <a:gd name="T17" fmla="*/ 466 h 474"/>
                <a:gd name="T18" fmla="*/ 166 w 251"/>
                <a:gd name="T19" fmla="*/ 474 h 474"/>
                <a:gd name="T20" fmla="*/ 171 w 251"/>
                <a:gd name="T21" fmla="*/ 440 h 474"/>
                <a:gd name="T22" fmla="*/ 16 w 251"/>
                <a:gd name="T23" fmla="*/ 36 h 474"/>
                <a:gd name="T24" fmla="*/ 102 w 251"/>
                <a:gd name="T25" fmla="*/ 8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1" h="474">
                  <a:moveTo>
                    <a:pt x="102" y="8"/>
                  </a:moveTo>
                  <a:cubicBezTo>
                    <a:pt x="109" y="16"/>
                    <a:pt x="115" y="25"/>
                    <a:pt x="121" y="34"/>
                  </a:cubicBezTo>
                  <a:cubicBezTo>
                    <a:pt x="127" y="44"/>
                    <a:pt x="135" y="52"/>
                    <a:pt x="141" y="62"/>
                  </a:cubicBezTo>
                  <a:cubicBezTo>
                    <a:pt x="167" y="107"/>
                    <a:pt x="193" y="151"/>
                    <a:pt x="205" y="201"/>
                  </a:cubicBezTo>
                  <a:cubicBezTo>
                    <a:pt x="217" y="253"/>
                    <a:pt x="230" y="304"/>
                    <a:pt x="233" y="357"/>
                  </a:cubicBezTo>
                  <a:cubicBezTo>
                    <a:pt x="234" y="383"/>
                    <a:pt x="233" y="410"/>
                    <a:pt x="232" y="436"/>
                  </a:cubicBezTo>
                  <a:cubicBezTo>
                    <a:pt x="232" y="440"/>
                    <a:pt x="232" y="444"/>
                    <a:pt x="233" y="448"/>
                  </a:cubicBezTo>
                  <a:cubicBezTo>
                    <a:pt x="235" y="453"/>
                    <a:pt x="238" y="458"/>
                    <a:pt x="242" y="461"/>
                  </a:cubicBezTo>
                  <a:cubicBezTo>
                    <a:pt x="245" y="463"/>
                    <a:pt x="248" y="464"/>
                    <a:pt x="251" y="466"/>
                  </a:cubicBezTo>
                  <a:cubicBezTo>
                    <a:pt x="223" y="473"/>
                    <a:pt x="195" y="474"/>
                    <a:pt x="166" y="474"/>
                  </a:cubicBezTo>
                  <a:cubicBezTo>
                    <a:pt x="167" y="463"/>
                    <a:pt x="171" y="451"/>
                    <a:pt x="171" y="440"/>
                  </a:cubicBezTo>
                  <a:cubicBezTo>
                    <a:pt x="168" y="182"/>
                    <a:pt x="25" y="43"/>
                    <a:pt x="16" y="36"/>
                  </a:cubicBezTo>
                  <a:cubicBezTo>
                    <a:pt x="0" y="21"/>
                    <a:pt x="94" y="0"/>
                    <a:pt x="102" y="8"/>
                  </a:cubicBezTo>
                </a:path>
              </a:pathLst>
            </a:custGeom>
            <a:solidFill>
              <a:srgbClr val="45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" name="Freeform 96"/>
            <p:cNvSpPr>
              <a:spLocks/>
            </p:cNvSpPr>
            <p:nvPr/>
          </p:nvSpPr>
          <p:spPr bwMode="auto">
            <a:xfrm>
              <a:off x="9115425" y="2718167"/>
              <a:ext cx="319088" cy="601662"/>
            </a:xfrm>
            <a:custGeom>
              <a:avLst/>
              <a:gdLst>
                <a:gd name="T0" fmla="*/ 102 w 251"/>
                <a:gd name="T1" fmla="*/ 8 h 474"/>
                <a:gd name="T2" fmla="*/ 121 w 251"/>
                <a:gd name="T3" fmla="*/ 34 h 474"/>
                <a:gd name="T4" fmla="*/ 141 w 251"/>
                <a:gd name="T5" fmla="*/ 62 h 474"/>
                <a:gd name="T6" fmla="*/ 205 w 251"/>
                <a:gd name="T7" fmla="*/ 201 h 474"/>
                <a:gd name="T8" fmla="*/ 233 w 251"/>
                <a:gd name="T9" fmla="*/ 357 h 474"/>
                <a:gd name="T10" fmla="*/ 232 w 251"/>
                <a:gd name="T11" fmla="*/ 436 h 474"/>
                <a:gd name="T12" fmla="*/ 233 w 251"/>
                <a:gd name="T13" fmla="*/ 448 h 474"/>
                <a:gd name="T14" fmla="*/ 242 w 251"/>
                <a:gd name="T15" fmla="*/ 461 h 474"/>
                <a:gd name="T16" fmla="*/ 251 w 251"/>
                <a:gd name="T17" fmla="*/ 466 h 474"/>
                <a:gd name="T18" fmla="*/ 166 w 251"/>
                <a:gd name="T19" fmla="*/ 474 h 474"/>
                <a:gd name="T20" fmla="*/ 171 w 251"/>
                <a:gd name="T21" fmla="*/ 440 h 474"/>
                <a:gd name="T22" fmla="*/ 16 w 251"/>
                <a:gd name="T23" fmla="*/ 36 h 474"/>
                <a:gd name="T24" fmla="*/ 102 w 251"/>
                <a:gd name="T25" fmla="*/ 8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1" h="474">
                  <a:moveTo>
                    <a:pt x="102" y="8"/>
                  </a:moveTo>
                  <a:cubicBezTo>
                    <a:pt x="109" y="16"/>
                    <a:pt x="115" y="25"/>
                    <a:pt x="121" y="34"/>
                  </a:cubicBezTo>
                  <a:cubicBezTo>
                    <a:pt x="127" y="44"/>
                    <a:pt x="135" y="52"/>
                    <a:pt x="141" y="62"/>
                  </a:cubicBezTo>
                  <a:cubicBezTo>
                    <a:pt x="167" y="107"/>
                    <a:pt x="193" y="151"/>
                    <a:pt x="205" y="201"/>
                  </a:cubicBezTo>
                  <a:cubicBezTo>
                    <a:pt x="217" y="253"/>
                    <a:pt x="230" y="304"/>
                    <a:pt x="233" y="357"/>
                  </a:cubicBezTo>
                  <a:cubicBezTo>
                    <a:pt x="234" y="383"/>
                    <a:pt x="233" y="410"/>
                    <a:pt x="232" y="436"/>
                  </a:cubicBezTo>
                  <a:cubicBezTo>
                    <a:pt x="232" y="440"/>
                    <a:pt x="232" y="444"/>
                    <a:pt x="233" y="448"/>
                  </a:cubicBezTo>
                  <a:cubicBezTo>
                    <a:pt x="235" y="453"/>
                    <a:pt x="238" y="458"/>
                    <a:pt x="242" y="461"/>
                  </a:cubicBezTo>
                  <a:cubicBezTo>
                    <a:pt x="245" y="463"/>
                    <a:pt x="248" y="464"/>
                    <a:pt x="251" y="466"/>
                  </a:cubicBezTo>
                  <a:cubicBezTo>
                    <a:pt x="223" y="473"/>
                    <a:pt x="195" y="474"/>
                    <a:pt x="166" y="474"/>
                  </a:cubicBezTo>
                  <a:cubicBezTo>
                    <a:pt x="167" y="463"/>
                    <a:pt x="171" y="451"/>
                    <a:pt x="171" y="440"/>
                  </a:cubicBezTo>
                  <a:cubicBezTo>
                    <a:pt x="168" y="182"/>
                    <a:pt x="25" y="43"/>
                    <a:pt x="16" y="36"/>
                  </a:cubicBezTo>
                  <a:cubicBezTo>
                    <a:pt x="0" y="21"/>
                    <a:pt x="94" y="0"/>
                    <a:pt x="102" y="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" name="Freeform 97"/>
            <p:cNvSpPr>
              <a:spLocks noEditPoints="1"/>
            </p:cNvSpPr>
            <p:nvPr/>
          </p:nvSpPr>
          <p:spPr bwMode="auto">
            <a:xfrm>
              <a:off x="9321800" y="3143617"/>
              <a:ext cx="88900" cy="111125"/>
            </a:xfrm>
            <a:custGeom>
              <a:avLst/>
              <a:gdLst>
                <a:gd name="T0" fmla="*/ 70 w 71"/>
                <a:gd name="T1" fmla="*/ 15 h 87"/>
                <a:gd name="T2" fmla="*/ 71 w 71"/>
                <a:gd name="T3" fmla="*/ 21 h 87"/>
                <a:gd name="T4" fmla="*/ 71 w 71"/>
                <a:gd name="T5" fmla="*/ 50 h 87"/>
                <a:gd name="T6" fmla="*/ 71 w 71"/>
                <a:gd name="T7" fmla="*/ 21 h 87"/>
                <a:gd name="T8" fmla="*/ 70 w 71"/>
                <a:gd name="T9" fmla="*/ 15 h 87"/>
                <a:gd name="T10" fmla="*/ 0 w 71"/>
                <a:gd name="T11" fmla="*/ 0 h 87"/>
                <a:gd name="T12" fmla="*/ 8 w 71"/>
                <a:gd name="T13" fmla="*/ 87 h 87"/>
                <a:gd name="T14" fmla="*/ 0 w 71"/>
                <a:gd name="T15" fmla="*/ 0 h 87"/>
                <a:gd name="T16" fmla="*/ 0 w 71"/>
                <a:gd name="T17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87">
                  <a:moveTo>
                    <a:pt x="70" y="15"/>
                  </a:moveTo>
                  <a:cubicBezTo>
                    <a:pt x="70" y="17"/>
                    <a:pt x="70" y="19"/>
                    <a:pt x="71" y="21"/>
                  </a:cubicBezTo>
                  <a:cubicBezTo>
                    <a:pt x="71" y="30"/>
                    <a:pt x="71" y="40"/>
                    <a:pt x="71" y="50"/>
                  </a:cubicBezTo>
                  <a:cubicBezTo>
                    <a:pt x="71" y="40"/>
                    <a:pt x="71" y="30"/>
                    <a:pt x="71" y="21"/>
                  </a:cubicBezTo>
                  <a:cubicBezTo>
                    <a:pt x="70" y="19"/>
                    <a:pt x="70" y="17"/>
                    <a:pt x="70" y="15"/>
                  </a:cubicBezTo>
                  <a:moveTo>
                    <a:pt x="0" y="0"/>
                  </a:moveTo>
                  <a:cubicBezTo>
                    <a:pt x="4" y="27"/>
                    <a:pt x="7" y="56"/>
                    <a:pt x="8" y="87"/>
                  </a:cubicBezTo>
                  <a:cubicBezTo>
                    <a:pt x="7" y="56"/>
                    <a:pt x="4" y="27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5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" name="Freeform 98"/>
            <p:cNvSpPr>
              <a:spLocks/>
            </p:cNvSpPr>
            <p:nvPr/>
          </p:nvSpPr>
          <p:spPr bwMode="auto">
            <a:xfrm>
              <a:off x="9321800" y="3130917"/>
              <a:ext cx="112713" cy="188912"/>
            </a:xfrm>
            <a:custGeom>
              <a:avLst/>
              <a:gdLst>
                <a:gd name="T0" fmla="*/ 68 w 89"/>
                <a:gd name="T1" fmla="*/ 0 h 149"/>
                <a:gd name="T2" fmla="*/ 55 w 89"/>
                <a:gd name="T3" fmla="*/ 5 h 149"/>
                <a:gd name="T4" fmla="*/ 19 w 89"/>
                <a:gd name="T5" fmla="*/ 10 h 149"/>
                <a:gd name="T6" fmla="*/ 2 w 89"/>
                <a:gd name="T7" fmla="*/ 11 h 149"/>
                <a:gd name="T8" fmla="*/ 0 w 89"/>
                <a:gd name="T9" fmla="*/ 11 h 149"/>
                <a:gd name="T10" fmla="*/ 8 w 89"/>
                <a:gd name="T11" fmla="*/ 98 h 149"/>
                <a:gd name="T12" fmla="*/ 9 w 89"/>
                <a:gd name="T13" fmla="*/ 115 h 149"/>
                <a:gd name="T14" fmla="*/ 9 w 89"/>
                <a:gd name="T15" fmla="*/ 116 h 149"/>
                <a:gd name="T16" fmla="*/ 4 w 89"/>
                <a:gd name="T17" fmla="*/ 149 h 149"/>
                <a:gd name="T18" fmla="*/ 89 w 89"/>
                <a:gd name="T19" fmla="*/ 141 h 149"/>
                <a:gd name="T20" fmla="*/ 80 w 89"/>
                <a:gd name="T21" fmla="*/ 136 h 149"/>
                <a:gd name="T22" fmla="*/ 71 w 89"/>
                <a:gd name="T23" fmla="*/ 123 h 149"/>
                <a:gd name="T24" fmla="*/ 70 w 89"/>
                <a:gd name="T25" fmla="*/ 113 h 149"/>
                <a:gd name="T26" fmla="*/ 70 w 89"/>
                <a:gd name="T27" fmla="*/ 111 h 149"/>
                <a:gd name="T28" fmla="*/ 71 w 89"/>
                <a:gd name="T29" fmla="*/ 61 h 149"/>
                <a:gd name="T30" fmla="*/ 71 w 89"/>
                <a:gd name="T31" fmla="*/ 32 h 149"/>
                <a:gd name="T32" fmla="*/ 70 w 89"/>
                <a:gd name="T33" fmla="*/ 26 h 149"/>
                <a:gd name="T34" fmla="*/ 68 w 89"/>
                <a:gd name="T35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9" h="149">
                  <a:moveTo>
                    <a:pt x="68" y="0"/>
                  </a:moveTo>
                  <a:cubicBezTo>
                    <a:pt x="62" y="2"/>
                    <a:pt x="57" y="4"/>
                    <a:pt x="55" y="5"/>
                  </a:cubicBezTo>
                  <a:cubicBezTo>
                    <a:pt x="44" y="8"/>
                    <a:pt x="30" y="9"/>
                    <a:pt x="19" y="10"/>
                  </a:cubicBezTo>
                  <a:cubicBezTo>
                    <a:pt x="13" y="10"/>
                    <a:pt x="8" y="11"/>
                    <a:pt x="2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4" y="38"/>
                    <a:pt x="7" y="67"/>
                    <a:pt x="8" y="98"/>
                  </a:cubicBezTo>
                  <a:cubicBezTo>
                    <a:pt x="9" y="104"/>
                    <a:pt x="9" y="109"/>
                    <a:pt x="9" y="115"/>
                  </a:cubicBezTo>
                  <a:cubicBezTo>
                    <a:pt x="9" y="115"/>
                    <a:pt x="9" y="115"/>
                    <a:pt x="9" y="116"/>
                  </a:cubicBezTo>
                  <a:cubicBezTo>
                    <a:pt x="9" y="127"/>
                    <a:pt x="5" y="138"/>
                    <a:pt x="4" y="149"/>
                  </a:cubicBezTo>
                  <a:cubicBezTo>
                    <a:pt x="33" y="149"/>
                    <a:pt x="61" y="148"/>
                    <a:pt x="89" y="141"/>
                  </a:cubicBezTo>
                  <a:cubicBezTo>
                    <a:pt x="86" y="139"/>
                    <a:pt x="83" y="138"/>
                    <a:pt x="80" y="136"/>
                  </a:cubicBezTo>
                  <a:cubicBezTo>
                    <a:pt x="76" y="133"/>
                    <a:pt x="73" y="128"/>
                    <a:pt x="71" y="123"/>
                  </a:cubicBezTo>
                  <a:cubicBezTo>
                    <a:pt x="70" y="120"/>
                    <a:pt x="70" y="117"/>
                    <a:pt x="70" y="113"/>
                  </a:cubicBezTo>
                  <a:cubicBezTo>
                    <a:pt x="70" y="112"/>
                    <a:pt x="70" y="112"/>
                    <a:pt x="70" y="111"/>
                  </a:cubicBezTo>
                  <a:cubicBezTo>
                    <a:pt x="71" y="94"/>
                    <a:pt x="71" y="77"/>
                    <a:pt x="71" y="61"/>
                  </a:cubicBezTo>
                  <a:cubicBezTo>
                    <a:pt x="71" y="51"/>
                    <a:pt x="71" y="41"/>
                    <a:pt x="71" y="32"/>
                  </a:cubicBezTo>
                  <a:cubicBezTo>
                    <a:pt x="70" y="30"/>
                    <a:pt x="70" y="28"/>
                    <a:pt x="70" y="26"/>
                  </a:cubicBezTo>
                  <a:cubicBezTo>
                    <a:pt x="70" y="17"/>
                    <a:pt x="69" y="8"/>
                    <a:pt x="68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" name="Freeform 99"/>
            <p:cNvSpPr>
              <a:spLocks/>
            </p:cNvSpPr>
            <p:nvPr/>
          </p:nvSpPr>
          <p:spPr bwMode="auto">
            <a:xfrm>
              <a:off x="9161463" y="2735629"/>
              <a:ext cx="100013" cy="76200"/>
            </a:xfrm>
            <a:custGeom>
              <a:avLst/>
              <a:gdLst>
                <a:gd name="T0" fmla="*/ 71 w 79"/>
                <a:gd name="T1" fmla="*/ 0 h 60"/>
                <a:gd name="T2" fmla="*/ 0 w 79"/>
                <a:gd name="T3" fmla="*/ 43 h 60"/>
                <a:gd name="T4" fmla="*/ 14 w 79"/>
                <a:gd name="T5" fmla="*/ 60 h 60"/>
                <a:gd name="T6" fmla="*/ 31 w 79"/>
                <a:gd name="T7" fmla="*/ 52 h 60"/>
                <a:gd name="T8" fmla="*/ 79 w 79"/>
                <a:gd name="T9" fmla="*/ 11 h 60"/>
                <a:gd name="T10" fmla="*/ 71 w 79"/>
                <a:gd name="T1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9" h="60">
                  <a:moveTo>
                    <a:pt x="71" y="0"/>
                  </a:moveTo>
                  <a:cubicBezTo>
                    <a:pt x="53" y="14"/>
                    <a:pt x="28" y="31"/>
                    <a:pt x="0" y="43"/>
                  </a:cubicBezTo>
                  <a:cubicBezTo>
                    <a:pt x="5" y="48"/>
                    <a:pt x="9" y="54"/>
                    <a:pt x="14" y="60"/>
                  </a:cubicBezTo>
                  <a:cubicBezTo>
                    <a:pt x="20" y="57"/>
                    <a:pt x="25" y="55"/>
                    <a:pt x="31" y="52"/>
                  </a:cubicBezTo>
                  <a:cubicBezTo>
                    <a:pt x="51" y="40"/>
                    <a:pt x="66" y="27"/>
                    <a:pt x="79" y="11"/>
                  </a:cubicBezTo>
                  <a:cubicBezTo>
                    <a:pt x="77" y="7"/>
                    <a:pt x="74" y="4"/>
                    <a:pt x="71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" name="Freeform 100"/>
            <p:cNvSpPr>
              <a:spLocks/>
            </p:cNvSpPr>
            <p:nvPr/>
          </p:nvSpPr>
          <p:spPr bwMode="auto">
            <a:xfrm>
              <a:off x="8534400" y="2757854"/>
              <a:ext cx="334963" cy="209550"/>
            </a:xfrm>
            <a:custGeom>
              <a:avLst/>
              <a:gdLst>
                <a:gd name="T0" fmla="*/ 2 w 264"/>
                <a:gd name="T1" fmla="*/ 65 h 165"/>
                <a:gd name="T2" fmla="*/ 9 w 264"/>
                <a:gd name="T3" fmla="*/ 6 h 165"/>
                <a:gd name="T4" fmla="*/ 21 w 264"/>
                <a:gd name="T5" fmla="*/ 13 h 165"/>
                <a:gd name="T6" fmla="*/ 162 w 264"/>
                <a:gd name="T7" fmla="*/ 67 h 165"/>
                <a:gd name="T8" fmla="*/ 185 w 264"/>
                <a:gd name="T9" fmla="*/ 22 h 165"/>
                <a:gd name="T10" fmla="*/ 186 w 264"/>
                <a:gd name="T11" fmla="*/ 0 h 165"/>
                <a:gd name="T12" fmla="*/ 264 w 264"/>
                <a:gd name="T13" fmla="*/ 20 h 165"/>
                <a:gd name="T14" fmla="*/ 225 w 264"/>
                <a:gd name="T15" fmla="*/ 126 h 165"/>
                <a:gd name="T16" fmla="*/ 75 w 264"/>
                <a:gd name="T17" fmla="*/ 100 h 165"/>
                <a:gd name="T18" fmla="*/ 8 w 264"/>
                <a:gd name="T19" fmla="*/ 69 h 165"/>
                <a:gd name="T20" fmla="*/ 4 w 264"/>
                <a:gd name="T21" fmla="*/ 88 h 165"/>
                <a:gd name="T22" fmla="*/ 0 w 264"/>
                <a:gd name="T23" fmla="*/ 104 h 165"/>
                <a:gd name="T24" fmla="*/ 2 w 264"/>
                <a:gd name="T25" fmla="*/ 6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4" h="165">
                  <a:moveTo>
                    <a:pt x="2" y="65"/>
                  </a:moveTo>
                  <a:cubicBezTo>
                    <a:pt x="3" y="45"/>
                    <a:pt x="5" y="25"/>
                    <a:pt x="9" y="6"/>
                  </a:cubicBezTo>
                  <a:cubicBezTo>
                    <a:pt x="13" y="8"/>
                    <a:pt x="17" y="11"/>
                    <a:pt x="21" y="13"/>
                  </a:cubicBezTo>
                  <a:cubicBezTo>
                    <a:pt x="53" y="29"/>
                    <a:pt x="148" y="65"/>
                    <a:pt x="162" y="67"/>
                  </a:cubicBezTo>
                  <a:cubicBezTo>
                    <a:pt x="183" y="70"/>
                    <a:pt x="185" y="36"/>
                    <a:pt x="185" y="22"/>
                  </a:cubicBezTo>
                  <a:cubicBezTo>
                    <a:pt x="185" y="15"/>
                    <a:pt x="185" y="7"/>
                    <a:pt x="186" y="0"/>
                  </a:cubicBezTo>
                  <a:cubicBezTo>
                    <a:pt x="212" y="7"/>
                    <a:pt x="238" y="13"/>
                    <a:pt x="264" y="20"/>
                  </a:cubicBezTo>
                  <a:cubicBezTo>
                    <a:pt x="259" y="56"/>
                    <a:pt x="252" y="99"/>
                    <a:pt x="225" y="126"/>
                  </a:cubicBezTo>
                  <a:cubicBezTo>
                    <a:pt x="185" y="165"/>
                    <a:pt x="115" y="119"/>
                    <a:pt x="75" y="100"/>
                  </a:cubicBezTo>
                  <a:cubicBezTo>
                    <a:pt x="53" y="90"/>
                    <a:pt x="31" y="78"/>
                    <a:pt x="8" y="69"/>
                  </a:cubicBezTo>
                  <a:cubicBezTo>
                    <a:pt x="7" y="75"/>
                    <a:pt x="5" y="81"/>
                    <a:pt x="4" y="88"/>
                  </a:cubicBezTo>
                  <a:cubicBezTo>
                    <a:pt x="3" y="93"/>
                    <a:pt x="1" y="99"/>
                    <a:pt x="0" y="104"/>
                  </a:cubicBezTo>
                  <a:cubicBezTo>
                    <a:pt x="1" y="91"/>
                    <a:pt x="1" y="78"/>
                    <a:pt x="2" y="6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" name="Freeform 101"/>
            <p:cNvSpPr>
              <a:spLocks noEditPoints="1"/>
            </p:cNvSpPr>
            <p:nvPr/>
          </p:nvSpPr>
          <p:spPr bwMode="auto">
            <a:xfrm>
              <a:off x="8624888" y="2802304"/>
              <a:ext cx="49213" cy="96837"/>
            </a:xfrm>
            <a:custGeom>
              <a:avLst/>
              <a:gdLst>
                <a:gd name="T0" fmla="*/ 3 w 38"/>
                <a:gd name="T1" fmla="*/ 65 h 76"/>
                <a:gd name="T2" fmla="*/ 23 w 38"/>
                <a:gd name="T3" fmla="*/ 76 h 76"/>
                <a:gd name="T4" fmla="*/ 3 w 38"/>
                <a:gd name="T5" fmla="*/ 65 h 76"/>
                <a:gd name="T6" fmla="*/ 0 w 38"/>
                <a:gd name="T7" fmla="*/ 0 h 76"/>
                <a:gd name="T8" fmla="*/ 38 w 38"/>
                <a:gd name="T9" fmla="*/ 15 h 76"/>
                <a:gd name="T10" fmla="*/ 0 w 38"/>
                <a:gd name="T1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76">
                  <a:moveTo>
                    <a:pt x="3" y="65"/>
                  </a:moveTo>
                  <a:cubicBezTo>
                    <a:pt x="9" y="68"/>
                    <a:pt x="16" y="72"/>
                    <a:pt x="23" y="76"/>
                  </a:cubicBezTo>
                  <a:cubicBezTo>
                    <a:pt x="16" y="72"/>
                    <a:pt x="9" y="68"/>
                    <a:pt x="3" y="65"/>
                  </a:cubicBezTo>
                  <a:moveTo>
                    <a:pt x="0" y="0"/>
                  </a:moveTo>
                  <a:cubicBezTo>
                    <a:pt x="12" y="5"/>
                    <a:pt x="25" y="10"/>
                    <a:pt x="38" y="15"/>
                  </a:cubicBezTo>
                  <a:cubicBezTo>
                    <a:pt x="25" y="10"/>
                    <a:pt x="12" y="5"/>
                    <a:pt x="0" y="0"/>
                  </a:cubicBezTo>
                </a:path>
              </a:pathLst>
            </a:custGeom>
            <a:solidFill>
              <a:srgbClr val="45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" name="Freeform 102"/>
            <p:cNvSpPr>
              <a:spLocks/>
            </p:cNvSpPr>
            <p:nvPr/>
          </p:nvSpPr>
          <p:spPr bwMode="auto">
            <a:xfrm>
              <a:off x="8534400" y="2765792"/>
              <a:ext cx="141288" cy="133350"/>
            </a:xfrm>
            <a:custGeom>
              <a:avLst/>
              <a:gdLst>
                <a:gd name="T0" fmla="*/ 9 w 112"/>
                <a:gd name="T1" fmla="*/ 0 h 105"/>
                <a:gd name="T2" fmla="*/ 2 w 112"/>
                <a:gd name="T3" fmla="*/ 59 h 105"/>
                <a:gd name="T4" fmla="*/ 0 w 112"/>
                <a:gd name="T5" fmla="*/ 98 h 105"/>
                <a:gd name="T6" fmla="*/ 4 w 112"/>
                <a:gd name="T7" fmla="*/ 82 h 105"/>
                <a:gd name="T8" fmla="*/ 8 w 112"/>
                <a:gd name="T9" fmla="*/ 63 h 105"/>
                <a:gd name="T10" fmla="*/ 75 w 112"/>
                <a:gd name="T11" fmla="*/ 94 h 105"/>
                <a:gd name="T12" fmla="*/ 75 w 112"/>
                <a:gd name="T13" fmla="*/ 94 h 105"/>
                <a:gd name="T14" fmla="*/ 95 w 112"/>
                <a:gd name="T15" fmla="*/ 105 h 105"/>
                <a:gd name="T16" fmla="*/ 95 w 112"/>
                <a:gd name="T17" fmla="*/ 105 h 105"/>
                <a:gd name="T18" fmla="*/ 104 w 112"/>
                <a:gd name="T19" fmla="*/ 81 h 105"/>
                <a:gd name="T20" fmla="*/ 112 w 112"/>
                <a:gd name="T21" fmla="*/ 45 h 105"/>
                <a:gd name="T22" fmla="*/ 110 w 112"/>
                <a:gd name="T23" fmla="*/ 44 h 105"/>
                <a:gd name="T24" fmla="*/ 72 w 112"/>
                <a:gd name="T25" fmla="*/ 29 h 105"/>
                <a:gd name="T26" fmla="*/ 21 w 112"/>
                <a:gd name="T27" fmla="*/ 7 h 105"/>
                <a:gd name="T28" fmla="*/ 21 w 112"/>
                <a:gd name="T29" fmla="*/ 7 h 105"/>
                <a:gd name="T30" fmla="*/ 9 w 112"/>
                <a:gd name="T3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2" h="105">
                  <a:moveTo>
                    <a:pt x="9" y="0"/>
                  </a:moveTo>
                  <a:cubicBezTo>
                    <a:pt x="5" y="19"/>
                    <a:pt x="3" y="39"/>
                    <a:pt x="2" y="59"/>
                  </a:cubicBezTo>
                  <a:cubicBezTo>
                    <a:pt x="1" y="72"/>
                    <a:pt x="1" y="85"/>
                    <a:pt x="0" y="98"/>
                  </a:cubicBezTo>
                  <a:cubicBezTo>
                    <a:pt x="1" y="93"/>
                    <a:pt x="3" y="87"/>
                    <a:pt x="4" y="82"/>
                  </a:cubicBezTo>
                  <a:cubicBezTo>
                    <a:pt x="5" y="75"/>
                    <a:pt x="7" y="69"/>
                    <a:pt x="8" y="63"/>
                  </a:cubicBezTo>
                  <a:cubicBezTo>
                    <a:pt x="31" y="72"/>
                    <a:pt x="53" y="8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81" y="97"/>
                    <a:pt x="88" y="101"/>
                    <a:pt x="95" y="105"/>
                  </a:cubicBezTo>
                  <a:cubicBezTo>
                    <a:pt x="95" y="105"/>
                    <a:pt x="95" y="105"/>
                    <a:pt x="95" y="105"/>
                  </a:cubicBezTo>
                  <a:cubicBezTo>
                    <a:pt x="98" y="97"/>
                    <a:pt x="101" y="89"/>
                    <a:pt x="104" y="81"/>
                  </a:cubicBezTo>
                  <a:cubicBezTo>
                    <a:pt x="108" y="70"/>
                    <a:pt x="110" y="57"/>
                    <a:pt x="112" y="45"/>
                  </a:cubicBezTo>
                  <a:cubicBezTo>
                    <a:pt x="111" y="44"/>
                    <a:pt x="110" y="44"/>
                    <a:pt x="110" y="44"/>
                  </a:cubicBezTo>
                  <a:cubicBezTo>
                    <a:pt x="97" y="39"/>
                    <a:pt x="84" y="34"/>
                    <a:pt x="72" y="29"/>
                  </a:cubicBezTo>
                  <a:cubicBezTo>
                    <a:pt x="52" y="21"/>
                    <a:pt x="33" y="12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7" y="5"/>
                    <a:pt x="13" y="2"/>
                    <a:pt x="9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" name="Freeform 103"/>
            <p:cNvSpPr>
              <a:spLocks/>
            </p:cNvSpPr>
            <p:nvPr/>
          </p:nvSpPr>
          <p:spPr bwMode="auto">
            <a:xfrm>
              <a:off x="8767763" y="2778492"/>
              <a:ext cx="98425" cy="44450"/>
            </a:xfrm>
            <a:custGeom>
              <a:avLst/>
              <a:gdLst>
                <a:gd name="T0" fmla="*/ 1 w 78"/>
                <a:gd name="T1" fmla="*/ 0 h 35"/>
                <a:gd name="T2" fmla="*/ 1 w 78"/>
                <a:gd name="T3" fmla="*/ 6 h 35"/>
                <a:gd name="T4" fmla="*/ 1 w 78"/>
                <a:gd name="T5" fmla="*/ 6 h 35"/>
                <a:gd name="T6" fmla="*/ 0 w 78"/>
                <a:gd name="T7" fmla="*/ 18 h 35"/>
                <a:gd name="T8" fmla="*/ 25 w 78"/>
                <a:gd name="T9" fmla="*/ 25 h 35"/>
                <a:gd name="T10" fmla="*/ 75 w 78"/>
                <a:gd name="T11" fmla="*/ 35 h 35"/>
                <a:gd name="T12" fmla="*/ 78 w 78"/>
                <a:gd name="T13" fmla="*/ 16 h 35"/>
                <a:gd name="T14" fmla="*/ 1 w 78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35">
                  <a:moveTo>
                    <a:pt x="1" y="0"/>
                  </a:moveTo>
                  <a:cubicBezTo>
                    <a:pt x="1" y="2"/>
                    <a:pt x="1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9"/>
                    <a:pt x="1" y="13"/>
                    <a:pt x="0" y="18"/>
                  </a:cubicBezTo>
                  <a:cubicBezTo>
                    <a:pt x="9" y="20"/>
                    <a:pt x="17" y="22"/>
                    <a:pt x="25" y="25"/>
                  </a:cubicBezTo>
                  <a:cubicBezTo>
                    <a:pt x="42" y="29"/>
                    <a:pt x="58" y="33"/>
                    <a:pt x="75" y="35"/>
                  </a:cubicBezTo>
                  <a:cubicBezTo>
                    <a:pt x="76" y="29"/>
                    <a:pt x="77" y="22"/>
                    <a:pt x="78" y="16"/>
                  </a:cubicBezTo>
                  <a:cubicBezTo>
                    <a:pt x="56" y="12"/>
                    <a:pt x="30" y="7"/>
                    <a:pt x="1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" name="Freeform 104"/>
            <p:cNvSpPr>
              <a:spLocks/>
            </p:cNvSpPr>
            <p:nvPr/>
          </p:nvSpPr>
          <p:spPr bwMode="auto">
            <a:xfrm>
              <a:off x="8701088" y="1845042"/>
              <a:ext cx="495300" cy="781050"/>
            </a:xfrm>
            <a:custGeom>
              <a:avLst/>
              <a:gdLst>
                <a:gd name="T0" fmla="*/ 174 w 391"/>
                <a:gd name="T1" fmla="*/ 0 h 616"/>
                <a:gd name="T2" fmla="*/ 242 w 391"/>
                <a:gd name="T3" fmla="*/ 34 h 616"/>
                <a:gd name="T4" fmla="*/ 349 w 391"/>
                <a:gd name="T5" fmla="*/ 59 h 616"/>
                <a:gd name="T6" fmla="*/ 370 w 391"/>
                <a:gd name="T7" fmla="*/ 238 h 616"/>
                <a:gd name="T8" fmla="*/ 370 w 391"/>
                <a:gd name="T9" fmla="*/ 541 h 616"/>
                <a:gd name="T10" fmla="*/ 0 w 391"/>
                <a:gd name="T11" fmla="*/ 479 h 616"/>
                <a:gd name="T12" fmla="*/ 174 w 391"/>
                <a:gd name="T13" fmla="*/ 0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1" h="616">
                  <a:moveTo>
                    <a:pt x="174" y="0"/>
                  </a:moveTo>
                  <a:cubicBezTo>
                    <a:pt x="201" y="15"/>
                    <a:pt x="226" y="27"/>
                    <a:pt x="242" y="34"/>
                  </a:cubicBezTo>
                  <a:cubicBezTo>
                    <a:pt x="276" y="48"/>
                    <a:pt x="307" y="48"/>
                    <a:pt x="349" y="59"/>
                  </a:cubicBezTo>
                  <a:cubicBezTo>
                    <a:pt x="357" y="88"/>
                    <a:pt x="391" y="112"/>
                    <a:pt x="370" y="238"/>
                  </a:cubicBezTo>
                  <a:cubicBezTo>
                    <a:pt x="357" y="317"/>
                    <a:pt x="329" y="429"/>
                    <a:pt x="370" y="541"/>
                  </a:cubicBezTo>
                  <a:cubicBezTo>
                    <a:pt x="370" y="541"/>
                    <a:pt x="169" y="616"/>
                    <a:pt x="0" y="479"/>
                  </a:cubicBezTo>
                  <a:cubicBezTo>
                    <a:pt x="34" y="311"/>
                    <a:pt x="67" y="135"/>
                    <a:pt x="174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" name="Freeform 105"/>
            <p:cNvSpPr>
              <a:spLocks/>
            </p:cNvSpPr>
            <p:nvPr/>
          </p:nvSpPr>
          <p:spPr bwMode="auto">
            <a:xfrm>
              <a:off x="8710613" y="1876792"/>
              <a:ext cx="415925" cy="574675"/>
            </a:xfrm>
            <a:custGeom>
              <a:avLst/>
              <a:gdLst>
                <a:gd name="T0" fmla="*/ 149 w 328"/>
                <a:gd name="T1" fmla="*/ 0 h 454"/>
                <a:gd name="T2" fmla="*/ 0 w 328"/>
                <a:gd name="T3" fmla="*/ 423 h 454"/>
                <a:gd name="T4" fmla="*/ 56 w 328"/>
                <a:gd name="T5" fmla="*/ 454 h 454"/>
                <a:gd name="T6" fmla="*/ 85 w 328"/>
                <a:gd name="T7" fmla="*/ 264 h 454"/>
                <a:gd name="T8" fmla="*/ 179 w 328"/>
                <a:gd name="T9" fmla="*/ 39 h 454"/>
                <a:gd name="T10" fmla="*/ 179 w 328"/>
                <a:gd name="T11" fmla="*/ 40 h 454"/>
                <a:gd name="T12" fmla="*/ 219 w 328"/>
                <a:gd name="T13" fmla="*/ 138 h 454"/>
                <a:gd name="T14" fmla="*/ 243 w 328"/>
                <a:gd name="T15" fmla="*/ 150 h 454"/>
                <a:gd name="T16" fmla="*/ 292 w 328"/>
                <a:gd name="T17" fmla="*/ 126 h 454"/>
                <a:gd name="T18" fmla="*/ 328 w 328"/>
                <a:gd name="T19" fmla="*/ 66 h 454"/>
                <a:gd name="T20" fmla="*/ 303 w 328"/>
                <a:gd name="T21" fmla="*/ 62 h 454"/>
                <a:gd name="T22" fmla="*/ 302 w 328"/>
                <a:gd name="T23" fmla="*/ 62 h 454"/>
                <a:gd name="T24" fmla="*/ 256 w 328"/>
                <a:gd name="T25" fmla="*/ 50 h 454"/>
                <a:gd name="T26" fmla="*/ 149 w 328"/>
                <a:gd name="T27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8" h="454">
                  <a:moveTo>
                    <a:pt x="149" y="0"/>
                  </a:moveTo>
                  <a:cubicBezTo>
                    <a:pt x="62" y="123"/>
                    <a:pt x="29" y="275"/>
                    <a:pt x="0" y="423"/>
                  </a:cubicBezTo>
                  <a:cubicBezTo>
                    <a:pt x="16" y="437"/>
                    <a:pt x="35" y="447"/>
                    <a:pt x="56" y="454"/>
                  </a:cubicBezTo>
                  <a:cubicBezTo>
                    <a:pt x="59" y="387"/>
                    <a:pt x="74" y="307"/>
                    <a:pt x="85" y="264"/>
                  </a:cubicBezTo>
                  <a:cubicBezTo>
                    <a:pt x="105" y="188"/>
                    <a:pt x="174" y="39"/>
                    <a:pt x="179" y="39"/>
                  </a:cubicBezTo>
                  <a:cubicBezTo>
                    <a:pt x="179" y="39"/>
                    <a:pt x="179" y="39"/>
                    <a:pt x="179" y="40"/>
                  </a:cubicBezTo>
                  <a:cubicBezTo>
                    <a:pt x="186" y="59"/>
                    <a:pt x="205" y="122"/>
                    <a:pt x="219" y="138"/>
                  </a:cubicBezTo>
                  <a:cubicBezTo>
                    <a:pt x="225" y="146"/>
                    <a:pt x="234" y="150"/>
                    <a:pt x="243" y="150"/>
                  </a:cubicBezTo>
                  <a:cubicBezTo>
                    <a:pt x="261" y="150"/>
                    <a:pt x="281" y="137"/>
                    <a:pt x="292" y="126"/>
                  </a:cubicBezTo>
                  <a:cubicBezTo>
                    <a:pt x="306" y="112"/>
                    <a:pt x="320" y="90"/>
                    <a:pt x="328" y="66"/>
                  </a:cubicBezTo>
                  <a:cubicBezTo>
                    <a:pt x="320" y="65"/>
                    <a:pt x="311" y="63"/>
                    <a:pt x="303" y="62"/>
                  </a:cubicBezTo>
                  <a:cubicBezTo>
                    <a:pt x="302" y="62"/>
                    <a:pt x="302" y="62"/>
                    <a:pt x="302" y="62"/>
                  </a:cubicBezTo>
                  <a:cubicBezTo>
                    <a:pt x="286" y="59"/>
                    <a:pt x="270" y="55"/>
                    <a:pt x="256" y="50"/>
                  </a:cubicBezTo>
                  <a:cubicBezTo>
                    <a:pt x="215" y="38"/>
                    <a:pt x="179" y="20"/>
                    <a:pt x="149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" name="Freeform 106"/>
            <p:cNvSpPr>
              <a:spLocks/>
            </p:cNvSpPr>
            <p:nvPr/>
          </p:nvSpPr>
          <p:spPr bwMode="auto">
            <a:xfrm>
              <a:off x="8982075" y="1906954"/>
              <a:ext cx="117475" cy="125412"/>
            </a:xfrm>
            <a:custGeom>
              <a:avLst/>
              <a:gdLst>
                <a:gd name="T0" fmla="*/ 21 w 92"/>
                <a:gd name="T1" fmla="*/ 6 h 100"/>
                <a:gd name="T2" fmla="*/ 60 w 92"/>
                <a:gd name="T3" fmla="*/ 4 h 100"/>
                <a:gd name="T4" fmla="*/ 90 w 92"/>
                <a:gd name="T5" fmla="*/ 17 h 100"/>
                <a:gd name="T6" fmla="*/ 89 w 92"/>
                <a:gd name="T7" fmla="*/ 31 h 100"/>
                <a:gd name="T8" fmla="*/ 52 w 92"/>
                <a:gd name="T9" fmla="*/ 88 h 100"/>
                <a:gd name="T10" fmla="*/ 4 w 92"/>
                <a:gd name="T11" fmla="*/ 35 h 100"/>
                <a:gd name="T12" fmla="*/ 21 w 92"/>
                <a:gd name="T13" fmla="*/ 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" h="100">
                  <a:moveTo>
                    <a:pt x="21" y="6"/>
                  </a:moveTo>
                  <a:cubicBezTo>
                    <a:pt x="33" y="0"/>
                    <a:pt x="47" y="3"/>
                    <a:pt x="60" y="4"/>
                  </a:cubicBezTo>
                  <a:cubicBezTo>
                    <a:pt x="69" y="5"/>
                    <a:pt x="86" y="6"/>
                    <a:pt x="90" y="17"/>
                  </a:cubicBezTo>
                  <a:cubicBezTo>
                    <a:pt x="92" y="21"/>
                    <a:pt x="91" y="26"/>
                    <a:pt x="89" y="31"/>
                  </a:cubicBezTo>
                  <a:cubicBezTo>
                    <a:pt x="89" y="55"/>
                    <a:pt x="75" y="80"/>
                    <a:pt x="52" y="88"/>
                  </a:cubicBezTo>
                  <a:cubicBezTo>
                    <a:pt x="21" y="100"/>
                    <a:pt x="0" y="61"/>
                    <a:pt x="4" y="35"/>
                  </a:cubicBezTo>
                  <a:cubicBezTo>
                    <a:pt x="6" y="24"/>
                    <a:pt x="10" y="11"/>
                    <a:pt x="21" y="6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" name="Freeform 107"/>
            <p:cNvSpPr>
              <a:spLocks/>
            </p:cNvSpPr>
            <p:nvPr/>
          </p:nvSpPr>
          <p:spPr bwMode="auto">
            <a:xfrm>
              <a:off x="8580438" y="860792"/>
              <a:ext cx="1195388" cy="971550"/>
            </a:xfrm>
            <a:custGeom>
              <a:avLst/>
              <a:gdLst>
                <a:gd name="T0" fmla="*/ 310 w 944"/>
                <a:gd name="T1" fmla="*/ 95 h 767"/>
                <a:gd name="T2" fmla="*/ 640 w 944"/>
                <a:gd name="T3" fmla="*/ 81 h 767"/>
                <a:gd name="T4" fmla="*/ 905 w 944"/>
                <a:gd name="T5" fmla="*/ 549 h 767"/>
                <a:gd name="T6" fmla="*/ 725 w 944"/>
                <a:gd name="T7" fmla="*/ 766 h 767"/>
                <a:gd name="T8" fmla="*/ 791 w 944"/>
                <a:gd name="T9" fmla="*/ 401 h 767"/>
                <a:gd name="T10" fmla="*/ 786 w 944"/>
                <a:gd name="T11" fmla="*/ 457 h 767"/>
                <a:gd name="T12" fmla="*/ 559 w 944"/>
                <a:gd name="T13" fmla="*/ 298 h 767"/>
                <a:gd name="T14" fmla="*/ 591 w 944"/>
                <a:gd name="T15" fmla="*/ 376 h 767"/>
                <a:gd name="T16" fmla="*/ 446 w 944"/>
                <a:gd name="T17" fmla="*/ 266 h 767"/>
                <a:gd name="T18" fmla="*/ 435 w 944"/>
                <a:gd name="T19" fmla="*/ 334 h 767"/>
                <a:gd name="T20" fmla="*/ 369 w 944"/>
                <a:gd name="T21" fmla="*/ 244 h 767"/>
                <a:gd name="T22" fmla="*/ 201 w 944"/>
                <a:gd name="T23" fmla="*/ 405 h 767"/>
                <a:gd name="T24" fmla="*/ 190 w 944"/>
                <a:gd name="T25" fmla="*/ 303 h 767"/>
                <a:gd name="T26" fmla="*/ 170 w 944"/>
                <a:gd name="T27" fmla="*/ 685 h 767"/>
                <a:gd name="T28" fmla="*/ 44 w 944"/>
                <a:gd name="T29" fmla="*/ 520 h 767"/>
                <a:gd name="T30" fmla="*/ 310 w 944"/>
                <a:gd name="T31" fmla="*/ 95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44" h="767">
                  <a:moveTo>
                    <a:pt x="310" y="95"/>
                  </a:moveTo>
                  <a:cubicBezTo>
                    <a:pt x="310" y="95"/>
                    <a:pt x="428" y="0"/>
                    <a:pt x="640" y="81"/>
                  </a:cubicBezTo>
                  <a:cubicBezTo>
                    <a:pt x="853" y="161"/>
                    <a:pt x="944" y="383"/>
                    <a:pt x="905" y="549"/>
                  </a:cubicBezTo>
                  <a:cubicBezTo>
                    <a:pt x="866" y="715"/>
                    <a:pt x="752" y="767"/>
                    <a:pt x="725" y="766"/>
                  </a:cubicBezTo>
                  <a:cubicBezTo>
                    <a:pt x="725" y="766"/>
                    <a:pt x="853" y="620"/>
                    <a:pt x="791" y="401"/>
                  </a:cubicBezTo>
                  <a:cubicBezTo>
                    <a:pt x="786" y="457"/>
                    <a:pt x="786" y="457"/>
                    <a:pt x="786" y="457"/>
                  </a:cubicBezTo>
                  <a:cubicBezTo>
                    <a:pt x="786" y="457"/>
                    <a:pt x="626" y="335"/>
                    <a:pt x="559" y="298"/>
                  </a:cubicBezTo>
                  <a:cubicBezTo>
                    <a:pt x="591" y="376"/>
                    <a:pt x="591" y="376"/>
                    <a:pt x="591" y="376"/>
                  </a:cubicBezTo>
                  <a:cubicBezTo>
                    <a:pt x="446" y="266"/>
                    <a:pt x="446" y="266"/>
                    <a:pt x="446" y="266"/>
                  </a:cubicBezTo>
                  <a:cubicBezTo>
                    <a:pt x="435" y="334"/>
                    <a:pt x="435" y="334"/>
                    <a:pt x="435" y="334"/>
                  </a:cubicBezTo>
                  <a:cubicBezTo>
                    <a:pt x="369" y="244"/>
                    <a:pt x="369" y="244"/>
                    <a:pt x="369" y="244"/>
                  </a:cubicBezTo>
                  <a:cubicBezTo>
                    <a:pt x="369" y="244"/>
                    <a:pt x="232" y="391"/>
                    <a:pt x="201" y="405"/>
                  </a:cubicBezTo>
                  <a:cubicBezTo>
                    <a:pt x="201" y="405"/>
                    <a:pt x="189" y="319"/>
                    <a:pt x="190" y="303"/>
                  </a:cubicBezTo>
                  <a:cubicBezTo>
                    <a:pt x="190" y="303"/>
                    <a:pt x="78" y="492"/>
                    <a:pt x="170" y="685"/>
                  </a:cubicBezTo>
                  <a:cubicBezTo>
                    <a:pt x="170" y="685"/>
                    <a:pt x="89" y="679"/>
                    <a:pt x="44" y="520"/>
                  </a:cubicBezTo>
                  <a:cubicBezTo>
                    <a:pt x="0" y="360"/>
                    <a:pt x="108" y="128"/>
                    <a:pt x="310" y="95"/>
                  </a:cubicBezTo>
                </a:path>
              </a:pathLst>
            </a:custGeom>
            <a:solidFill>
              <a:srgbClr val="EC7B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" name="Freeform 108"/>
            <p:cNvSpPr>
              <a:spLocks/>
            </p:cNvSpPr>
            <p:nvPr/>
          </p:nvSpPr>
          <p:spPr bwMode="auto">
            <a:xfrm>
              <a:off x="9540875" y="1797417"/>
              <a:ext cx="34925" cy="22225"/>
            </a:xfrm>
            <a:custGeom>
              <a:avLst/>
              <a:gdLst>
                <a:gd name="T0" fmla="*/ 28 w 28"/>
                <a:gd name="T1" fmla="*/ 0 h 17"/>
                <a:gd name="T2" fmla="*/ 0 w 28"/>
                <a:gd name="T3" fmla="*/ 17 h 17"/>
                <a:gd name="T4" fmla="*/ 0 w 28"/>
                <a:gd name="T5" fmla="*/ 17 h 17"/>
                <a:gd name="T6" fmla="*/ 28 w 28"/>
                <a:gd name="T7" fmla="*/ 0 h 17"/>
                <a:gd name="T8" fmla="*/ 28 w 28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7">
                  <a:moveTo>
                    <a:pt x="28" y="0"/>
                  </a:moveTo>
                  <a:cubicBezTo>
                    <a:pt x="18" y="7"/>
                    <a:pt x="8" y="13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" y="13"/>
                    <a:pt x="18" y="7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</a:path>
              </a:pathLst>
            </a:custGeom>
            <a:solidFill>
              <a:srgbClr val="EBB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" name="Freeform 109"/>
            <p:cNvSpPr>
              <a:spLocks/>
            </p:cNvSpPr>
            <p:nvPr/>
          </p:nvSpPr>
          <p:spPr bwMode="auto">
            <a:xfrm>
              <a:off x="9540875" y="1792654"/>
              <a:ext cx="34925" cy="26987"/>
            </a:xfrm>
            <a:custGeom>
              <a:avLst/>
              <a:gdLst>
                <a:gd name="T0" fmla="*/ 17 w 28"/>
                <a:gd name="T1" fmla="*/ 0 h 21"/>
                <a:gd name="T2" fmla="*/ 0 w 28"/>
                <a:gd name="T3" fmla="*/ 21 h 21"/>
                <a:gd name="T4" fmla="*/ 28 w 28"/>
                <a:gd name="T5" fmla="*/ 4 h 21"/>
                <a:gd name="T6" fmla="*/ 17 w 28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21">
                  <a:moveTo>
                    <a:pt x="17" y="0"/>
                  </a:moveTo>
                  <a:cubicBezTo>
                    <a:pt x="13" y="6"/>
                    <a:pt x="7" y="13"/>
                    <a:pt x="0" y="21"/>
                  </a:cubicBezTo>
                  <a:cubicBezTo>
                    <a:pt x="8" y="17"/>
                    <a:pt x="18" y="11"/>
                    <a:pt x="28" y="4"/>
                  </a:cubicBezTo>
                  <a:cubicBezTo>
                    <a:pt x="24" y="3"/>
                    <a:pt x="21" y="1"/>
                    <a:pt x="17" y="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" name="Freeform 110"/>
            <p:cNvSpPr>
              <a:spLocks noEditPoints="1"/>
            </p:cNvSpPr>
            <p:nvPr/>
          </p:nvSpPr>
          <p:spPr bwMode="auto">
            <a:xfrm>
              <a:off x="8680450" y="1606917"/>
              <a:ext cx="84138" cy="90487"/>
            </a:xfrm>
            <a:custGeom>
              <a:avLst/>
              <a:gdLst>
                <a:gd name="T0" fmla="*/ 0 w 67"/>
                <a:gd name="T1" fmla="*/ 16 h 72"/>
                <a:gd name="T2" fmla="*/ 44 w 67"/>
                <a:gd name="T3" fmla="*/ 72 h 72"/>
                <a:gd name="T4" fmla="*/ 18 w 67"/>
                <a:gd name="T5" fmla="*/ 18 h 72"/>
                <a:gd name="T6" fmla="*/ 15 w 67"/>
                <a:gd name="T7" fmla="*/ 18 h 72"/>
                <a:gd name="T8" fmla="*/ 15 w 67"/>
                <a:gd name="T9" fmla="*/ 18 h 72"/>
                <a:gd name="T10" fmla="*/ 15 w 67"/>
                <a:gd name="T11" fmla="*/ 18 h 72"/>
                <a:gd name="T12" fmla="*/ 15 w 67"/>
                <a:gd name="T13" fmla="*/ 18 h 72"/>
                <a:gd name="T14" fmla="*/ 15 w 67"/>
                <a:gd name="T15" fmla="*/ 18 h 72"/>
                <a:gd name="T16" fmla="*/ 0 w 67"/>
                <a:gd name="T17" fmla="*/ 16 h 72"/>
                <a:gd name="T18" fmla="*/ 60 w 67"/>
                <a:gd name="T19" fmla="*/ 0 h 72"/>
                <a:gd name="T20" fmla="*/ 56 w 67"/>
                <a:gd name="T21" fmla="*/ 2 h 72"/>
                <a:gd name="T22" fmla="*/ 67 w 67"/>
                <a:gd name="T23" fmla="*/ 31 h 72"/>
                <a:gd name="T24" fmla="*/ 60 w 67"/>
                <a:gd name="T2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" h="72">
                  <a:moveTo>
                    <a:pt x="0" y="16"/>
                  </a:moveTo>
                  <a:cubicBezTo>
                    <a:pt x="14" y="43"/>
                    <a:pt x="30" y="60"/>
                    <a:pt x="44" y="72"/>
                  </a:cubicBezTo>
                  <a:cubicBezTo>
                    <a:pt x="32" y="51"/>
                    <a:pt x="24" y="32"/>
                    <a:pt x="18" y="18"/>
                  </a:cubicBezTo>
                  <a:cubicBezTo>
                    <a:pt x="17" y="18"/>
                    <a:pt x="16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0" y="18"/>
                    <a:pt x="5" y="17"/>
                    <a:pt x="0" y="16"/>
                  </a:cubicBezTo>
                  <a:moveTo>
                    <a:pt x="60" y="0"/>
                  </a:moveTo>
                  <a:cubicBezTo>
                    <a:pt x="59" y="1"/>
                    <a:pt x="57" y="2"/>
                    <a:pt x="56" y="2"/>
                  </a:cubicBezTo>
                  <a:cubicBezTo>
                    <a:pt x="59" y="11"/>
                    <a:pt x="62" y="20"/>
                    <a:pt x="67" y="31"/>
                  </a:cubicBezTo>
                  <a:cubicBezTo>
                    <a:pt x="64" y="20"/>
                    <a:pt x="62" y="10"/>
                    <a:pt x="60" y="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" name="Freeform 111"/>
            <p:cNvSpPr>
              <a:spLocks/>
            </p:cNvSpPr>
            <p:nvPr/>
          </p:nvSpPr>
          <p:spPr bwMode="auto">
            <a:xfrm>
              <a:off x="8666163" y="1465629"/>
              <a:ext cx="122238" cy="160337"/>
            </a:xfrm>
            <a:custGeom>
              <a:avLst/>
              <a:gdLst>
                <a:gd name="T0" fmla="*/ 12 w 96"/>
                <a:gd name="T1" fmla="*/ 88 h 126"/>
                <a:gd name="T2" fmla="*/ 80 w 96"/>
                <a:gd name="T3" fmla="*/ 104 h 126"/>
                <a:gd name="T4" fmla="*/ 93 w 96"/>
                <a:gd name="T5" fmla="*/ 57 h 126"/>
                <a:gd name="T6" fmla="*/ 94 w 96"/>
                <a:gd name="T7" fmla="*/ 55 h 126"/>
                <a:gd name="T8" fmla="*/ 68 w 96"/>
                <a:gd name="T9" fmla="*/ 13 h 126"/>
                <a:gd name="T10" fmla="*/ 30 w 96"/>
                <a:gd name="T11" fmla="*/ 7 h 126"/>
                <a:gd name="T12" fmla="*/ 12 w 96"/>
                <a:gd name="T13" fmla="*/ 88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126">
                  <a:moveTo>
                    <a:pt x="12" y="88"/>
                  </a:moveTo>
                  <a:cubicBezTo>
                    <a:pt x="22" y="111"/>
                    <a:pt x="61" y="126"/>
                    <a:pt x="80" y="104"/>
                  </a:cubicBezTo>
                  <a:cubicBezTo>
                    <a:pt x="92" y="90"/>
                    <a:pt x="96" y="73"/>
                    <a:pt x="93" y="57"/>
                  </a:cubicBezTo>
                  <a:cubicBezTo>
                    <a:pt x="94" y="57"/>
                    <a:pt x="95" y="56"/>
                    <a:pt x="94" y="55"/>
                  </a:cubicBezTo>
                  <a:cubicBezTo>
                    <a:pt x="87" y="41"/>
                    <a:pt x="82" y="22"/>
                    <a:pt x="68" y="13"/>
                  </a:cubicBezTo>
                  <a:cubicBezTo>
                    <a:pt x="57" y="5"/>
                    <a:pt x="42" y="0"/>
                    <a:pt x="30" y="7"/>
                  </a:cubicBezTo>
                  <a:cubicBezTo>
                    <a:pt x="1" y="22"/>
                    <a:pt x="0" y="61"/>
                    <a:pt x="12" y="88"/>
                  </a:cubicBezTo>
                </a:path>
              </a:pathLst>
            </a:custGeom>
            <a:solidFill>
              <a:srgbClr val="EFCA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" name="Freeform 112"/>
            <p:cNvSpPr>
              <a:spLocks/>
            </p:cNvSpPr>
            <p:nvPr/>
          </p:nvSpPr>
          <p:spPr bwMode="auto">
            <a:xfrm>
              <a:off x="9551988" y="1616442"/>
              <a:ext cx="111125" cy="141287"/>
            </a:xfrm>
            <a:custGeom>
              <a:avLst/>
              <a:gdLst>
                <a:gd name="T0" fmla="*/ 12 w 88"/>
                <a:gd name="T1" fmla="*/ 85 h 112"/>
                <a:gd name="T2" fmla="*/ 76 w 88"/>
                <a:gd name="T3" fmla="*/ 67 h 112"/>
                <a:gd name="T4" fmla="*/ 84 w 88"/>
                <a:gd name="T5" fmla="*/ 27 h 112"/>
                <a:gd name="T6" fmla="*/ 61 w 88"/>
                <a:gd name="T7" fmla="*/ 1 h 112"/>
                <a:gd name="T8" fmla="*/ 26 w 88"/>
                <a:gd name="T9" fmla="*/ 17 h 112"/>
                <a:gd name="T10" fmla="*/ 13 w 88"/>
                <a:gd name="T11" fmla="*/ 34 h 112"/>
                <a:gd name="T12" fmla="*/ 4 w 88"/>
                <a:gd name="T13" fmla="*/ 47 h 112"/>
                <a:gd name="T14" fmla="*/ 12 w 88"/>
                <a:gd name="T15" fmla="*/ 8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8" h="112">
                  <a:moveTo>
                    <a:pt x="12" y="85"/>
                  </a:moveTo>
                  <a:cubicBezTo>
                    <a:pt x="32" y="112"/>
                    <a:pt x="64" y="88"/>
                    <a:pt x="76" y="67"/>
                  </a:cubicBezTo>
                  <a:cubicBezTo>
                    <a:pt x="83" y="54"/>
                    <a:pt x="88" y="42"/>
                    <a:pt x="84" y="27"/>
                  </a:cubicBezTo>
                  <a:cubicBezTo>
                    <a:pt x="81" y="17"/>
                    <a:pt x="73" y="2"/>
                    <a:pt x="61" y="1"/>
                  </a:cubicBezTo>
                  <a:cubicBezTo>
                    <a:pt x="47" y="0"/>
                    <a:pt x="35" y="8"/>
                    <a:pt x="26" y="17"/>
                  </a:cubicBezTo>
                  <a:cubicBezTo>
                    <a:pt x="22" y="22"/>
                    <a:pt x="16" y="28"/>
                    <a:pt x="13" y="34"/>
                  </a:cubicBezTo>
                  <a:cubicBezTo>
                    <a:pt x="9" y="38"/>
                    <a:pt x="6" y="43"/>
                    <a:pt x="4" y="47"/>
                  </a:cubicBezTo>
                  <a:cubicBezTo>
                    <a:pt x="0" y="61"/>
                    <a:pt x="3" y="74"/>
                    <a:pt x="12" y="85"/>
                  </a:cubicBezTo>
                </a:path>
              </a:pathLst>
            </a:custGeom>
            <a:solidFill>
              <a:srgbClr val="EFCA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" name="Freeform 113"/>
            <p:cNvSpPr>
              <a:spLocks/>
            </p:cNvSpPr>
            <p:nvPr/>
          </p:nvSpPr>
          <p:spPr bwMode="auto">
            <a:xfrm>
              <a:off x="9548813" y="1646604"/>
              <a:ext cx="85725" cy="50800"/>
            </a:xfrm>
            <a:custGeom>
              <a:avLst/>
              <a:gdLst>
                <a:gd name="T0" fmla="*/ 1 w 68"/>
                <a:gd name="T1" fmla="*/ 34 h 40"/>
                <a:gd name="T2" fmla="*/ 66 w 68"/>
                <a:gd name="T3" fmla="*/ 17 h 40"/>
                <a:gd name="T4" fmla="*/ 64 w 68"/>
                <a:gd name="T5" fmla="*/ 20 h 40"/>
                <a:gd name="T6" fmla="*/ 30 w 68"/>
                <a:gd name="T7" fmla="*/ 19 h 40"/>
                <a:gd name="T8" fmla="*/ 7 w 68"/>
                <a:gd name="T9" fmla="*/ 38 h 40"/>
                <a:gd name="T10" fmla="*/ 1 w 68"/>
                <a:gd name="T11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40">
                  <a:moveTo>
                    <a:pt x="1" y="34"/>
                  </a:moveTo>
                  <a:cubicBezTo>
                    <a:pt x="11" y="10"/>
                    <a:pt x="46" y="0"/>
                    <a:pt x="66" y="17"/>
                  </a:cubicBezTo>
                  <a:cubicBezTo>
                    <a:pt x="68" y="18"/>
                    <a:pt x="66" y="20"/>
                    <a:pt x="64" y="20"/>
                  </a:cubicBezTo>
                  <a:cubicBezTo>
                    <a:pt x="51" y="16"/>
                    <a:pt x="43" y="13"/>
                    <a:pt x="30" y="19"/>
                  </a:cubicBezTo>
                  <a:cubicBezTo>
                    <a:pt x="19" y="23"/>
                    <a:pt x="14" y="29"/>
                    <a:pt x="7" y="38"/>
                  </a:cubicBezTo>
                  <a:cubicBezTo>
                    <a:pt x="4" y="40"/>
                    <a:pt x="0" y="38"/>
                    <a:pt x="1" y="34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" name="Freeform 114"/>
            <p:cNvSpPr>
              <a:spLocks/>
            </p:cNvSpPr>
            <p:nvPr/>
          </p:nvSpPr>
          <p:spPr bwMode="auto">
            <a:xfrm>
              <a:off x="8701088" y="1514842"/>
              <a:ext cx="92075" cy="71437"/>
            </a:xfrm>
            <a:custGeom>
              <a:avLst/>
              <a:gdLst>
                <a:gd name="T0" fmla="*/ 2 w 72"/>
                <a:gd name="T1" fmla="*/ 2 h 56"/>
                <a:gd name="T2" fmla="*/ 40 w 72"/>
                <a:gd name="T3" fmla="*/ 11 h 56"/>
                <a:gd name="T4" fmla="*/ 70 w 72"/>
                <a:gd name="T5" fmla="*/ 49 h 56"/>
                <a:gd name="T6" fmla="*/ 65 w 72"/>
                <a:gd name="T7" fmla="*/ 53 h 56"/>
                <a:gd name="T8" fmla="*/ 36 w 72"/>
                <a:gd name="T9" fmla="*/ 17 h 56"/>
                <a:gd name="T10" fmla="*/ 11 w 72"/>
                <a:gd name="T11" fmla="*/ 7 h 56"/>
                <a:gd name="T12" fmla="*/ 1 w 72"/>
                <a:gd name="T13" fmla="*/ 5 h 56"/>
                <a:gd name="T14" fmla="*/ 2 w 72"/>
                <a:gd name="T15" fmla="*/ 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56">
                  <a:moveTo>
                    <a:pt x="2" y="2"/>
                  </a:moveTo>
                  <a:cubicBezTo>
                    <a:pt x="16" y="0"/>
                    <a:pt x="27" y="3"/>
                    <a:pt x="40" y="11"/>
                  </a:cubicBezTo>
                  <a:cubicBezTo>
                    <a:pt x="53" y="19"/>
                    <a:pt x="64" y="35"/>
                    <a:pt x="70" y="49"/>
                  </a:cubicBezTo>
                  <a:cubicBezTo>
                    <a:pt x="72" y="53"/>
                    <a:pt x="67" y="56"/>
                    <a:pt x="65" y="53"/>
                  </a:cubicBezTo>
                  <a:cubicBezTo>
                    <a:pt x="56" y="40"/>
                    <a:pt x="49" y="27"/>
                    <a:pt x="36" y="17"/>
                  </a:cubicBezTo>
                  <a:cubicBezTo>
                    <a:pt x="29" y="12"/>
                    <a:pt x="20" y="9"/>
                    <a:pt x="11" y="7"/>
                  </a:cubicBezTo>
                  <a:cubicBezTo>
                    <a:pt x="7" y="6"/>
                    <a:pt x="4" y="7"/>
                    <a:pt x="1" y="5"/>
                  </a:cubicBezTo>
                  <a:cubicBezTo>
                    <a:pt x="0" y="4"/>
                    <a:pt x="0" y="2"/>
                    <a:pt x="2" y="2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" name="Freeform 115"/>
            <p:cNvSpPr>
              <a:spLocks/>
            </p:cNvSpPr>
            <p:nvPr/>
          </p:nvSpPr>
          <p:spPr bwMode="auto">
            <a:xfrm>
              <a:off x="8678863" y="1168767"/>
              <a:ext cx="981075" cy="806450"/>
            </a:xfrm>
            <a:custGeom>
              <a:avLst/>
              <a:gdLst>
                <a:gd name="T0" fmla="*/ 112 w 775"/>
                <a:gd name="T1" fmla="*/ 59 h 636"/>
                <a:gd name="T2" fmla="*/ 123 w 775"/>
                <a:gd name="T3" fmla="*/ 161 h 636"/>
                <a:gd name="T4" fmla="*/ 291 w 775"/>
                <a:gd name="T5" fmla="*/ 0 h 636"/>
                <a:gd name="T6" fmla="*/ 357 w 775"/>
                <a:gd name="T7" fmla="*/ 90 h 636"/>
                <a:gd name="T8" fmla="*/ 368 w 775"/>
                <a:gd name="T9" fmla="*/ 22 h 636"/>
                <a:gd name="T10" fmla="*/ 513 w 775"/>
                <a:gd name="T11" fmla="*/ 132 h 636"/>
                <a:gd name="T12" fmla="*/ 481 w 775"/>
                <a:gd name="T13" fmla="*/ 54 h 636"/>
                <a:gd name="T14" fmla="*/ 708 w 775"/>
                <a:gd name="T15" fmla="*/ 213 h 636"/>
                <a:gd name="T16" fmla="*/ 713 w 775"/>
                <a:gd name="T17" fmla="*/ 157 h 636"/>
                <a:gd name="T18" fmla="*/ 647 w 775"/>
                <a:gd name="T19" fmla="*/ 522 h 636"/>
                <a:gd name="T20" fmla="*/ 355 w 775"/>
                <a:gd name="T21" fmla="*/ 623 h 636"/>
                <a:gd name="T22" fmla="*/ 92 w 775"/>
                <a:gd name="T23" fmla="*/ 441 h 636"/>
                <a:gd name="T24" fmla="*/ 112 w 775"/>
                <a:gd name="T25" fmla="*/ 59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5" h="636">
                  <a:moveTo>
                    <a:pt x="112" y="59"/>
                  </a:moveTo>
                  <a:cubicBezTo>
                    <a:pt x="111" y="75"/>
                    <a:pt x="123" y="161"/>
                    <a:pt x="123" y="161"/>
                  </a:cubicBezTo>
                  <a:cubicBezTo>
                    <a:pt x="154" y="147"/>
                    <a:pt x="291" y="0"/>
                    <a:pt x="291" y="0"/>
                  </a:cubicBezTo>
                  <a:cubicBezTo>
                    <a:pt x="357" y="90"/>
                    <a:pt x="357" y="90"/>
                    <a:pt x="357" y="90"/>
                  </a:cubicBezTo>
                  <a:cubicBezTo>
                    <a:pt x="368" y="22"/>
                    <a:pt x="368" y="22"/>
                    <a:pt x="368" y="2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481" y="54"/>
                    <a:pt x="481" y="54"/>
                    <a:pt x="481" y="54"/>
                  </a:cubicBezTo>
                  <a:cubicBezTo>
                    <a:pt x="548" y="91"/>
                    <a:pt x="708" y="213"/>
                    <a:pt x="708" y="213"/>
                  </a:cubicBezTo>
                  <a:cubicBezTo>
                    <a:pt x="713" y="157"/>
                    <a:pt x="713" y="157"/>
                    <a:pt x="713" y="157"/>
                  </a:cubicBezTo>
                  <a:cubicBezTo>
                    <a:pt x="775" y="376"/>
                    <a:pt x="647" y="522"/>
                    <a:pt x="647" y="522"/>
                  </a:cubicBezTo>
                  <a:cubicBezTo>
                    <a:pt x="647" y="522"/>
                    <a:pt x="537" y="636"/>
                    <a:pt x="355" y="623"/>
                  </a:cubicBezTo>
                  <a:cubicBezTo>
                    <a:pt x="172" y="610"/>
                    <a:pt x="92" y="441"/>
                    <a:pt x="92" y="441"/>
                  </a:cubicBezTo>
                  <a:cubicBezTo>
                    <a:pt x="0" y="248"/>
                    <a:pt x="112" y="59"/>
                    <a:pt x="112" y="59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" name="Freeform 116"/>
            <p:cNvSpPr>
              <a:spLocks/>
            </p:cNvSpPr>
            <p:nvPr/>
          </p:nvSpPr>
          <p:spPr bwMode="auto">
            <a:xfrm>
              <a:off x="9064625" y="1506904"/>
              <a:ext cx="44450" cy="74612"/>
            </a:xfrm>
            <a:custGeom>
              <a:avLst/>
              <a:gdLst>
                <a:gd name="T0" fmla="*/ 3 w 36"/>
                <a:gd name="T1" fmla="*/ 26 h 59"/>
                <a:gd name="T2" fmla="*/ 13 w 36"/>
                <a:gd name="T3" fmla="*/ 57 h 59"/>
                <a:gd name="T4" fmla="*/ 33 w 36"/>
                <a:gd name="T5" fmla="*/ 32 h 59"/>
                <a:gd name="T6" fmla="*/ 23 w 36"/>
                <a:gd name="T7" fmla="*/ 1 h 59"/>
                <a:gd name="T8" fmla="*/ 3 w 36"/>
                <a:gd name="T9" fmla="*/ 2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59">
                  <a:moveTo>
                    <a:pt x="3" y="26"/>
                  </a:moveTo>
                  <a:cubicBezTo>
                    <a:pt x="0" y="42"/>
                    <a:pt x="5" y="56"/>
                    <a:pt x="13" y="57"/>
                  </a:cubicBezTo>
                  <a:cubicBezTo>
                    <a:pt x="21" y="59"/>
                    <a:pt x="30" y="47"/>
                    <a:pt x="33" y="32"/>
                  </a:cubicBezTo>
                  <a:cubicBezTo>
                    <a:pt x="36" y="16"/>
                    <a:pt x="31" y="2"/>
                    <a:pt x="23" y="1"/>
                  </a:cubicBezTo>
                  <a:cubicBezTo>
                    <a:pt x="15" y="0"/>
                    <a:pt x="6" y="11"/>
                    <a:pt x="3" y="26"/>
                  </a:cubicBezTo>
                  <a:close/>
                </a:path>
              </a:pathLst>
            </a:custGeom>
            <a:solidFill>
              <a:srgbClr val="3D1A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" name="Freeform 117"/>
            <p:cNvSpPr>
              <a:spLocks/>
            </p:cNvSpPr>
            <p:nvPr/>
          </p:nvSpPr>
          <p:spPr bwMode="auto">
            <a:xfrm>
              <a:off x="9091613" y="1518017"/>
              <a:ext cx="12700" cy="22225"/>
            </a:xfrm>
            <a:custGeom>
              <a:avLst/>
              <a:gdLst>
                <a:gd name="T0" fmla="*/ 0 w 10"/>
                <a:gd name="T1" fmla="*/ 9 h 18"/>
                <a:gd name="T2" fmla="*/ 4 w 10"/>
                <a:gd name="T3" fmla="*/ 18 h 18"/>
                <a:gd name="T4" fmla="*/ 10 w 10"/>
                <a:gd name="T5" fmla="*/ 10 h 18"/>
                <a:gd name="T6" fmla="*/ 6 w 10"/>
                <a:gd name="T7" fmla="*/ 1 h 18"/>
                <a:gd name="T8" fmla="*/ 0 w 10"/>
                <a:gd name="T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8">
                  <a:moveTo>
                    <a:pt x="0" y="9"/>
                  </a:moveTo>
                  <a:cubicBezTo>
                    <a:pt x="0" y="13"/>
                    <a:pt x="2" y="18"/>
                    <a:pt x="4" y="18"/>
                  </a:cubicBezTo>
                  <a:cubicBezTo>
                    <a:pt x="7" y="18"/>
                    <a:pt x="9" y="14"/>
                    <a:pt x="10" y="10"/>
                  </a:cubicBezTo>
                  <a:cubicBezTo>
                    <a:pt x="10" y="5"/>
                    <a:pt x="8" y="1"/>
                    <a:pt x="6" y="1"/>
                  </a:cubicBezTo>
                  <a:cubicBezTo>
                    <a:pt x="3" y="0"/>
                    <a:pt x="1" y="4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" name="Freeform 118"/>
            <p:cNvSpPr>
              <a:spLocks/>
            </p:cNvSpPr>
            <p:nvPr/>
          </p:nvSpPr>
          <p:spPr bwMode="auto">
            <a:xfrm>
              <a:off x="9350375" y="1570404"/>
              <a:ext cx="46038" cy="74612"/>
            </a:xfrm>
            <a:custGeom>
              <a:avLst/>
              <a:gdLst>
                <a:gd name="T0" fmla="*/ 2 w 36"/>
                <a:gd name="T1" fmla="*/ 27 h 59"/>
                <a:gd name="T2" fmla="*/ 13 w 36"/>
                <a:gd name="T3" fmla="*/ 58 h 59"/>
                <a:gd name="T4" fmla="*/ 33 w 36"/>
                <a:gd name="T5" fmla="*/ 33 h 59"/>
                <a:gd name="T6" fmla="*/ 23 w 36"/>
                <a:gd name="T7" fmla="*/ 2 h 59"/>
                <a:gd name="T8" fmla="*/ 2 w 36"/>
                <a:gd name="T9" fmla="*/ 2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59">
                  <a:moveTo>
                    <a:pt x="2" y="27"/>
                  </a:moveTo>
                  <a:cubicBezTo>
                    <a:pt x="0" y="43"/>
                    <a:pt x="4" y="57"/>
                    <a:pt x="13" y="58"/>
                  </a:cubicBezTo>
                  <a:cubicBezTo>
                    <a:pt x="21" y="59"/>
                    <a:pt x="30" y="48"/>
                    <a:pt x="33" y="33"/>
                  </a:cubicBezTo>
                  <a:cubicBezTo>
                    <a:pt x="36" y="17"/>
                    <a:pt x="31" y="3"/>
                    <a:pt x="23" y="2"/>
                  </a:cubicBezTo>
                  <a:cubicBezTo>
                    <a:pt x="14" y="0"/>
                    <a:pt x="5" y="12"/>
                    <a:pt x="2" y="27"/>
                  </a:cubicBezTo>
                  <a:close/>
                </a:path>
              </a:pathLst>
            </a:custGeom>
            <a:solidFill>
              <a:srgbClr val="3D1A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" name="Freeform 119"/>
            <p:cNvSpPr>
              <a:spLocks/>
            </p:cNvSpPr>
            <p:nvPr/>
          </p:nvSpPr>
          <p:spPr bwMode="auto">
            <a:xfrm>
              <a:off x="9377363" y="1583104"/>
              <a:ext cx="12700" cy="23812"/>
            </a:xfrm>
            <a:custGeom>
              <a:avLst/>
              <a:gdLst>
                <a:gd name="T0" fmla="*/ 0 w 10"/>
                <a:gd name="T1" fmla="*/ 9 h 18"/>
                <a:gd name="T2" fmla="*/ 4 w 10"/>
                <a:gd name="T3" fmla="*/ 18 h 18"/>
                <a:gd name="T4" fmla="*/ 9 w 10"/>
                <a:gd name="T5" fmla="*/ 10 h 18"/>
                <a:gd name="T6" fmla="*/ 5 w 10"/>
                <a:gd name="T7" fmla="*/ 0 h 18"/>
                <a:gd name="T8" fmla="*/ 0 w 10"/>
                <a:gd name="T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8">
                  <a:moveTo>
                    <a:pt x="0" y="9"/>
                  </a:moveTo>
                  <a:cubicBezTo>
                    <a:pt x="0" y="13"/>
                    <a:pt x="1" y="17"/>
                    <a:pt x="4" y="18"/>
                  </a:cubicBezTo>
                  <a:cubicBezTo>
                    <a:pt x="6" y="18"/>
                    <a:pt x="9" y="14"/>
                    <a:pt x="9" y="10"/>
                  </a:cubicBezTo>
                  <a:cubicBezTo>
                    <a:pt x="10" y="5"/>
                    <a:pt x="8" y="1"/>
                    <a:pt x="5" y="0"/>
                  </a:cubicBezTo>
                  <a:cubicBezTo>
                    <a:pt x="3" y="0"/>
                    <a:pt x="0" y="4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" name="Freeform 120"/>
            <p:cNvSpPr>
              <a:spLocks/>
            </p:cNvSpPr>
            <p:nvPr/>
          </p:nvSpPr>
          <p:spPr bwMode="auto">
            <a:xfrm>
              <a:off x="9066213" y="1387842"/>
              <a:ext cx="69850" cy="47625"/>
            </a:xfrm>
            <a:custGeom>
              <a:avLst/>
              <a:gdLst>
                <a:gd name="T0" fmla="*/ 33 w 55"/>
                <a:gd name="T1" fmla="*/ 4 h 37"/>
                <a:gd name="T2" fmla="*/ 49 w 55"/>
                <a:gd name="T3" fmla="*/ 16 h 37"/>
                <a:gd name="T4" fmla="*/ 54 w 55"/>
                <a:gd name="T5" fmla="*/ 34 h 37"/>
                <a:gd name="T6" fmla="*/ 50 w 55"/>
                <a:gd name="T7" fmla="*/ 36 h 37"/>
                <a:gd name="T8" fmla="*/ 47 w 55"/>
                <a:gd name="T9" fmla="*/ 32 h 37"/>
                <a:gd name="T10" fmla="*/ 38 w 55"/>
                <a:gd name="T11" fmla="*/ 20 h 37"/>
                <a:gd name="T12" fmla="*/ 21 w 55"/>
                <a:gd name="T13" fmla="*/ 19 h 37"/>
                <a:gd name="T14" fmla="*/ 12 w 55"/>
                <a:gd name="T15" fmla="*/ 30 h 37"/>
                <a:gd name="T16" fmla="*/ 1 w 55"/>
                <a:gd name="T17" fmla="*/ 25 h 37"/>
                <a:gd name="T18" fmla="*/ 33 w 55"/>
                <a:gd name="T19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37">
                  <a:moveTo>
                    <a:pt x="33" y="4"/>
                  </a:moveTo>
                  <a:cubicBezTo>
                    <a:pt x="40" y="6"/>
                    <a:pt x="45" y="10"/>
                    <a:pt x="49" y="16"/>
                  </a:cubicBezTo>
                  <a:cubicBezTo>
                    <a:pt x="54" y="22"/>
                    <a:pt x="54" y="27"/>
                    <a:pt x="54" y="34"/>
                  </a:cubicBezTo>
                  <a:cubicBezTo>
                    <a:pt x="55" y="36"/>
                    <a:pt x="52" y="37"/>
                    <a:pt x="50" y="36"/>
                  </a:cubicBezTo>
                  <a:cubicBezTo>
                    <a:pt x="48" y="35"/>
                    <a:pt x="48" y="34"/>
                    <a:pt x="47" y="32"/>
                  </a:cubicBezTo>
                  <a:cubicBezTo>
                    <a:pt x="45" y="27"/>
                    <a:pt x="42" y="23"/>
                    <a:pt x="38" y="20"/>
                  </a:cubicBezTo>
                  <a:cubicBezTo>
                    <a:pt x="33" y="16"/>
                    <a:pt x="25" y="15"/>
                    <a:pt x="21" y="19"/>
                  </a:cubicBezTo>
                  <a:cubicBezTo>
                    <a:pt x="17" y="22"/>
                    <a:pt x="15" y="27"/>
                    <a:pt x="12" y="30"/>
                  </a:cubicBezTo>
                  <a:cubicBezTo>
                    <a:pt x="8" y="35"/>
                    <a:pt x="0" y="31"/>
                    <a:pt x="1" y="25"/>
                  </a:cubicBezTo>
                  <a:cubicBezTo>
                    <a:pt x="4" y="10"/>
                    <a:pt x="18" y="0"/>
                    <a:pt x="33" y="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" name="Freeform 121"/>
            <p:cNvSpPr>
              <a:spLocks/>
            </p:cNvSpPr>
            <p:nvPr/>
          </p:nvSpPr>
          <p:spPr bwMode="auto">
            <a:xfrm>
              <a:off x="9394825" y="1475154"/>
              <a:ext cx="68263" cy="49212"/>
            </a:xfrm>
            <a:custGeom>
              <a:avLst/>
              <a:gdLst>
                <a:gd name="T0" fmla="*/ 32 w 54"/>
                <a:gd name="T1" fmla="*/ 3 h 39"/>
                <a:gd name="T2" fmla="*/ 53 w 54"/>
                <a:gd name="T3" fmla="*/ 36 h 39"/>
                <a:gd name="T4" fmla="*/ 46 w 54"/>
                <a:gd name="T5" fmla="*/ 37 h 39"/>
                <a:gd name="T6" fmla="*/ 30 w 54"/>
                <a:gd name="T7" fmla="*/ 16 h 39"/>
                <a:gd name="T8" fmla="*/ 10 w 54"/>
                <a:gd name="T9" fmla="*/ 25 h 39"/>
                <a:gd name="T10" fmla="*/ 1 w 54"/>
                <a:gd name="T11" fmla="*/ 19 h 39"/>
                <a:gd name="T12" fmla="*/ 32 w 54"/>
                <a:gd name="T13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39">
                  <a:moveTo>
                    <a:pt x="32" y="3"/>
                  </a:moveTo>
                  <a:cubicBezTo>
                    <a:pt x="46" y="7"/>
                    <a:pt x="54" y="22"/>
                    <a:pt x="53" y="36"/>
                  </a:cubicBezTo>
                  <a:cubicBezTo>
                    <a:pt x="53" y="39"/>
                    <a:pt x="48" y="39"/>
                    <a:pt x="46" y="37"/>
                  </a:cubicBezTo>
                  <a:cubicBezTo>
                    <a:pt x="43" y="28"/>
                    <a:pt x="40" y="18"/>
                    <a:pt x="30" y="16"/>
                  </a:cubicBezTo>
                  <a:cubicBezTo>
                    <a:pt x="21" y="14"/>
                    <a:pt x="16" y="20"/>
                    <a:pt x="10" y="25"/>
                  </a:cubicBezTo>
                  <a:cubicBezTo>
                    <a:pt x="7" y="28"/>
                    <a:pt x="0" y="24"/>
                    <a:pt x="1" y="19"/>
                  </a:cubicBezTo>
                  <a:cubicBezTo>
                    <a:pt x="4" y="6"/>
                    <a:pt x="20" y="0"/>
                    <a:pt x="32" y="3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" name="Freeform 122"/>
            <p:cNvSpPr>
              <a:spLocks/>
            </p:cNvSpPr>
            <p:nvPr/>
          </p:nvSpPr>
          <p:spPr bwMode="auto">
            <a:xfrm>
              <a:off x="9190038" y="1622792"/>
              <a:ext cx="90488" cy="69850"/>
            </a:xfrm>
            <a:custGeom>
              <a:avLst/>
              <a:gdLst>
                <a:gd name="T0" fmla="*/ 45 w 72"/>
                <a:gd name="T1" fmla="*/ 17 h 55"/>
                <a:gd name="T2" fmla="*/ 57 w 72"/>
                <a:gd name="T3" fmla="*/ 41 h 55"/>
                <a:gd name="T4" fmla="*/ 43 w 72"/>
                <a:gd name="T5" fmla="*/ 55 h 55"/>
                <a:gd name="T6" fmla="*/ 43 w 72"/>
                <a:gd name="T7" fmla="*/ 54 h 55"/>
                <a:gd name="T8" fmla="*/ 9 w 72"/>
                <a:gd name="T9" fmla="*/ 30 h 55"/>
                <a:gd name="T10" fmla="*/ 4 w 72"/>
                <a:gd name="T11" fmla="*/ 34 h 55"/>
                <a:gd name="T12" fmla="*/ 4 w 72"/>
                <a:gd name="T13" fmla="*/ 34 h 55"/>
                <a:gd name="T14" fmla="*/ 0 w 72"/>
                <a:gd name="T15" fmla="*/ 29 h 55"/>
                <a:gd name="T16" fmla="*/ 45 w 72"/>
                <a:gd name="T17" fmla="*/ 1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55">
                  <a:moveTo>
                    <a:pt x="45" y="17"/>
                  </a:moveTo>
                  <a:cubicBezTo>
                    <a:pt x="54" y="23"/>
                    <a:pt x="58" y="30"/>
                    <a:pt x="57" y="41"/>
                  </a:cubicBezTo>
                  <a:cubicBezTo>
                    <a:pt x="56" y="48"/>
                    <a:pt x="51" y="54"/>
                    <a:pt x="43" y="55"/>
                  </a:cubicBezTo>
                  <a:cubicBezTo>
                    <a:pt x="42" y="55"/>
                    <a:pt x="42" y="54"/>
                    <a:pt x="43" y="54"/>
                  </a:cubicBezTo>
                  <a:cubicBezTo>
                    <a:pt x="72" y="34"/>
                    <a:pt x="16" y="0"/>
                    <a:pt x="9" y="30"/>
                  </a:cubicBezTo>
                  <a:cubicBezTo>
                    <a:pt x="9" y="32"/>
                    <a:pt x="7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1" y="34"/>
                    <a:pt x="0" y="31"/>
                    <a:pt x="0" y="29"/>
                  </a:cubicBezTo>
                  <a:cubicBezTo>
                    <a:pt x="3" y="7"/>
                    <a:pt x="30" y="6"/>
                    <a:pt x="45" y="17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" name="Freeform 123"/>
            <p:cNvSpPr>
              <a:spLocks/>
            </p:cNvSpPr>
            <p:nvPr/>
          </p:nvSpPr>
          <p:spPr bwMode="auto">
            <a:xfrm>
              <a:off x="9063038" y="1756142"/>
              <a:ext cx="192088" cy="125412"/>
            </a:xfrm>
            <a:custGeom>
              <a:avLst/>
              <a:gdLst>
                <a:gd name="T0" fmla="*/ 6 w 152"/>
                <a:gd name="T1" fmla="*/ 3 h 99"/>
                <a:gd name="T2" fmla="*/ 17 w 152"/>
                <a:gd name="T3" fmla="*/ 55 h 99"/>
                <a:gd name="T4" fmla="*/ 67 w 152"/>
                <a:gd name="T5" fmla="*/ 89 h 99"/>
                <a:gd name="T6" fmla="*/ 150 w 152"/>
                <a:gd name="T7" fmla="*/ 32 h 99"/>
                <a:gd name="T8" fmla="*/ 151 w 152"/>
                <a:gd name="T9" fmla="*/ 33 h 99"/>
                <a:gd name="T10" fmla="*/ 117 w 152"/>
                <a:gd name="T11" fmla="*/ 82 h 99"/>
                <a:gd name="T12" fmla="*/ 60 w 152"/>
                <a:gd name="T13" fmla="*/ 98 h 99"/>
                <a:gd name="T14" fmla="*/ 12 w 152"/>
                <a:gd name="T15" fmla="*/ 64 h 99"/>
                <a:gd name="T16" fmla="*/ 3 w 152"/>
                <a:gd name="T17" fmla="*/ 2 h 99"/>
                <a:gd name="T18" fmla="*/ 6 w 152"/>
                <a:gd name="T19" fmla="*/ 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99">
                  <a:moveTo>
                    <a:pt x="6" y="3"/>
                  </a:moveTo>
                  <a:cubicBezTo>
                    <a:pt x="5" y="21"/>
                    <a:pt x="9" y="38"/>
                    <a:pt x="17" y="55"/>
                  </a:cubicBezTo>
                  <a:cubicBezTo>
                    <a:pt x="26" y="72"/>
                    <a:pt x="47" y="89"/>
                    <a:pt x="67" y="89"/>
                  </a:cubicBezTo>
                  <a:cubicBezTo>
                    <a:pt x="105" y="89"/>
                    <a:pt x="132" y="62"/>
                    <a:pt x="150" y="32"/>
                  </a:cubicBezTo>
                  <a:cubicBezTo>
                    <a:pt x="151" y="32"/>
                    <a:pt x="152" y="32"/>
                    <a:pt x="151" y="33"/>
                  </a:cubicBezTo>
                  <a:cubicBezTo>
                    <a:pt x="144" y="52"/>
                    <a:pt x="134" y="69"/>
                    <a:pt x="117" y="82"/>
                  </a:cubicBezTo>
                  <a:cubicBezTo>
                    <a:pt x="101" y="94"/>
                    <a:pt x="80" y="99"/>
                    <a:pt x="60" y="98"/>
                  </a:cubicBezTo>
                  <a:cubicBezTo>
                    <a:pt x="42" y="97"/>
                    <a:pt x="20" y="80"/>
                    <a:pt x="12" y="64"/>
                  </a:cubicBezTo>
                  <a:cubicBezTo>
                    <a:pt x="2" y="45"/>
                    <a:pt x="0" y="23"/>
                    <a:pt x="3" y="2"/>
                  </a:cubicBezTo>
                  <a:cubicBezTo>
                    <a:pt x="3" y="0"/>
                    <a:pt x="6" y="0"/>
                    <a:pt x="6" y="3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" name="Freeform 124"/>
            <p:cNvSpPr>
              <a:spLocks/>
            </p:cNvSpPr>
            <p:nvPr/>
          </p:nvSpPr>
          <p:spPr bwMode="auto">
            <a:xfrm>
              <a:off x="8894763" y="1606917"/>
              <a:ext cx="139700" cy="80962"/>
            </a:xfrm>
            <a:custGeom>
              <a:avLst/>
              <a:gdLst>
                <a:gd name="T0" fmla="*/ 5 w 111"/>
                <a:gd name="T1" fmla="*/ 13 h 63"/>
                <a:gd name="T2" fmla="*/ 48 w 111"/>
                <a:gd name="T3" fmla="*/ 53 h 63"/>
                <a:gd name="T4" fmla="*/ 107 w 111"/>
                <a:gd name="T5" fmla="*/ 51 h 63"/>
                <a:gd name="T6" fmla="*/ 64 w 111"/>
                <a:gd name="T7" fmla="*/ 10 h 63"/>
                <a:gd name="T8" fmla="*/ 5 w 111"/>
                <a:gd name="T9" fmla="*/ 1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63">
                  <a:moveTo>
                    <a:pt x="5" y="13"/>
                  </a:moveTo>
                  <a:cubicBezTo>
                    <a:pt x="0" y="24"/>
                    <a:pt x="20" y="42"/>
                    <a:pt x="48" y="53"/>
                  </a:cubicBezTo>
                  <a:cubicBezTo>
                    <a:pt x="76" y="63"/>
                    <a:pt x="102" y="62"/>
                    <a:pt x="107" y="51"/>
                  </a:cubicBezTo>
                  <a:cubicBezTo>
                    <a:pt x="111" y="39"/>
                    <a:pt x="92" y="21"/>
                    <a:pt x="64" y="10"/>
                  </a:cubicBezTo>
                  <a:cubicBezTo>
                    <a:pt x="35" y="0"/>
                    <a:pt x="9" y="1"/>
                    <a:pt x="5" y="13"/>
                  </a:cubicBezTo>
                </a:path>
              </a:pathLst>
            </a:custGeom>
            <a:solidFill>
              <a:srgbClr val="F9C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" name="Freeform 125"/>
            <p:cNvSpPr>
              <a:spLocks/>
            </p:cNvSpPr>
            <p:nvPr/>
          </p:nvSpPr>
          <p:spPr bwMode="auto">
            <a:xfrm>
              <a:off x="9351963" y="1722804"/>
              <a:ext cx="139700" cy="58737"/>
            </a:xfrm>
            <a:custGeom>
              <a:avLst/>
              <a:gdLst>
                <a:gd name="T0" fmla="*/ 0 w 110"/>
                <a:gd name="T1" fmla="*/ 25 h 47"/>
                <a:gd name="T2" fmla="*/ 55 w 110"/>
                <a:gd name="T3" fmla="*/ 46 h 47"/>
                <a:gd name="T4" fmla="*/ 109 w 110"/>
                <a:gd name="T5" fmla="*/ 22 h 47"/>
                <a:gd name="T6" fmla="*/ 54 w 110"/>
                <a:gd name="T7" fmla="*/ 1 h 47"/>
                <a:gd name="T8" fmla="*/ 0 w 110"/>
                <a:gd name="T9" fmla="*/ 2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47">
                  <a:moveTo>
                    <a:pt x="0" y="25"/>
                  </a:moveTo>
                  <a:cubicBezTo>
                    <a:pt x="1" y="38"/>
                    <a:pt x="25" y="47"/>
                    <a:pt x="55" y="46"/>
                  </a:cubicBezTo>
                  <a:cubicBezTo>
                    <a:pt x="86" y="45"/>
                    <a:pt x="110" y="35"/>
                    <a:pt x="109" y="22"/>
                  </a:cubicBezTo>
                  <a:cubicBezTo>
                    <a:pt x="109" y="10"/>
                    <a:pt x="84" y="0"/>
                    <a:pt x="54" y="1"/>
                  </a:cubicBezTo>
                  <a:cubicBezTo>
                    <a:pt x="24" y="2"/>
                    <a:pt x="0" y="13"/>
                    <a:pt x="0" y="25"/>
                  </a:cubicBezTo>
                </a:path>
              </a:pathLst>
            </a:custGeom>
            <a:solidFill>
              <a:srgbClr val="F9C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" name="Freeform 126"/>
            <p:cNvSpPr>
              <a:spLocks/>
            </p:cNvSpPr>
            <p:nvPr/>
          </p:nvSpPr>
          <p:spPr bwMode="auto">
            <a:xfrm>
              <a:off x="8689975" y="1568817"/>
              <a:ext cx="885825" cy="449262"/>
            </a:xfrm>
            <a:custGeom>
              <a:avLst/>
              <a:gdLst>
                <a:gd name="T0" fmla="*/ 699 w 699"/>
                <a:gd name="T1" fmla="*/ 161 h 354"/>
                <a:gd name="T2" fmla="*/ 319 w 699"/>
                <a:gd name="T3" fmla="*/ 304 h 354"/>
                <a:gd name="T4" fmla="*/ 0 w 699"/>
                <a:gd name="T5" fmla="*/ 16 h 354"/>
                <a:gd name="T6" fmla="*/ 39 w 699"/>
                <a:gd name="T7" fmla="*/ 0 h 354"/>
                <a:gd name="T8" fmla="*/ 85 w 699"/>
                <a:gd name="T9" fmla="*/ 110 h 354"/>
                <a:gd name="T10" fmla="*/ 329 w 699"/>
                <a:gd name="T11" fmla="*/ 276 h 354"/>
                <a:gd name="T12" fmla="*/ 684 w 699"/>
                <a:gd name="T13" fmla="*/ 130 h 354"/>
                <a:gd name="T14" fmla="*/ 699 w 699"/>
                <a:gd name="T15" fmla="*/ 161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9" h="354">
                  <a:moveTo>
                    <a:pt x="699" y="161"/>
                  </a:moveTo>
                  <a:cubicBezTo>
                    <a:pt x="699" y="161"/>
                    <a:pt x="580" y="354"/>
                    <a:pt x="319" y="304"/>
                  </a:cubicBezTo>
                  <a:cubicBezTo>
                    <a:pt x="58" y="254"/>
                    <a:pt x="0" y="16"/>
                    <a:pt x="0" y="16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52" y="58"/>
                    <a:pt x="85" y="110"/>
                  </a:cubicBezTo>
                  <a:cubicBezTo>
                    <a:pt x="130" y="182"/>
                    <a:pt x="227" y="259"/>
                    <a:pt x="329" y="276"/>
                  </a:cubicBezTo>
                  <a:cubicBezTo>
                    <a:pt x="494" y="304"/>
                    <a:pt x="620" y="251"/>
                    <a:pt x="684" y="130"/>
                  </a:cubicBezTo>
                  <a:cubicBezTo>
                    <a:pt x="699" y="161"/>
                    <a:pt x="699" y="161"/>
                    <a:pt x="699" y="161"/>
                  </a:cubicBezTo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" name="Freeform 127"/>
            <p:cNvSpPr>
              <a:spLocks/>
            </p:cNvSpPr>
            <p:nvPr/>
          </p:nvSpPr>
          <p:spPr bwMode="auto">
            <a:xfrm>
              <a:off x="8531225" y="746492"/>
              <a:ext cx="1370013" cy="1106487"/>
            </a:xfrm>
            <a:custGeom>
              <a:avLst/>
              <a:gdLst>
                <a:gd name="T0" fmla="*/ 763 w 1081"/>
                <a:gd name="T1" fmla="*/ 547 h 874"/>
                <a:gd name="T2" fmla="*/ 829 w 1081"/>
                <a:gd name="T3" fmla="*/ 617 h 874"/>
                <a:gd name="T4" fmla="*/ 793 w 1081"/>
                <a:gd name="T5" fmla="*/ 810 h 874"/>
                <a:gd name="T6" fmla="*/ 931 w 1081"/>
                <a:gd name="T7" fmla="*/ 825 h 874"/>
                <a:gd name="T8" fmla="*/ 930 w 1081"/>
                <a:gd name="T9" fmla="*/ 771 h 874"/>
                <a:gd name="T10" fmla="*/ 592 w 1081"/>
                <a:gd name="T11" fmla="*/ 103 h 874"/>
                <a:gd name="T12" fmla="*/ 53 w 1081"/>
                <a:gd name="T13" fmla="*/ 618 h 874"/>
                <a:gd name="T14" fmla="*/ 77 w 1081"/>
                <a:gd name="T15" fmla="*/ 686 h 874"/>
                <a:gd name="T16" fmla="*/ 180 w 1081"/>
                <a:gd name="T17" fmla="*/ 657 h 874"/>
                <a:gd name="T18" fmla="*/ 305 w 1081"/>
                <a:gd name="T19" fmla="*/ 465 h 874"/>
                <a:gd name="T20" fmla="*/ 763 w 1081"/>
                <a:gd name="T21" fmla="*/ 547 h 8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1" h="874">
                  <a:moveTo>
                    <a:pt x="763" y="547"/>
                  </a:moveTo>
                  <a:cubicBezTo>
                    <a:pt x="763" y="547"/>
                    <a:pt x="826" y="569"/>
                    <a:pt x="829" y="617"/>
                  </a:cubicBezTo>
                  <a:cubicBezTo>
                    <a:pt x="833" y="665"/>
                    <a:pt x="799" y="798"/>
                    <a:pt x="793" y="810"/>
                  </a:cubicBezTo>
                  <a:cubicBezTo>
                    <a:pt x="786" y="823"/>
                    <a:pt x="929" y="874"/>
                    <a:pt x="931" y="825"/>
                  </a:cubicBezTo>
                  <a:cubicBezTo>
                    <a:pt x="931" y="825"/>
                    <a:pt x="920" y="798"/>
                    <a:pt x="930" y="771"/>
                  </a:cubicBezTo>
                  <a:cubicBezTo>
                    <a:pt x="978" y="634"/>
                    <a:pt x="1081" y="210"/>
                    <a:pt x="592" y="103"/>
                  </a:cubicBezTo>
                  <a:cubicBezTo>
                    <a:pt x="126" y="0"/>
                    <a:pt x="32" y="502"/>
                    <a:pt x="53" y="618"/>
                  </a:cubicBezTo>
                  <a:cubicBezTo>
                    <a:pt x="53" y="618"/>
                    <a:pt x="0" y="665"/>
                    <a:pt x="77" y="686"/>
                  </a:cubicBezTo>
                  <a:cubicBezTo>
                    <a:pt x="118" y="697"/>
                    <a:pt x="165" y="712"/>
                    <a:pt x="180" y="657"/>
                  </a:cubicBezTo>
                  <a:cubicBezTo>
                    <a:pt x="196" y="603"/>
                    <a:pt x="201" y="482"/>
                    <a:pt x="305" y="465"/>
                  </a:cubicBezTo>
                  <a:cubicBezTo>
                    <a:pt x="409" y="448"/>
                    <a:pt x="763" y="547"/>
                    <a:pt x="763" y="547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2" name="Freeform 128"/>
            <p:cNvSpPr>
              <a:spLocks noEditPoints="1"/>
            </p:cNvSpPr>
            <p:nvPr/>
          </p:nvSpPr>
          <p:spPr bwMode="auto">
            <a:xfrm>
              <a:off x="8599488" y="1529129"/>
              <a:ext cx="1111250" cy="261937"/>
            </a:xfrm>
            <a:custGeom>
              <a:avLst/>
              <a:gdLst>
                <a:gd name="T0" fmla="*/ 873 w 878"/>
                <a:gd name="T1" fmla="*/ 180 h 207"/>
                <a:gd name="T2" fmla="*/ 873 w 878"/>
                <a:gd name="T3" fmla="*/ 180 h 207"/>
                <a:gd name="T4" fmla="*/ 874 w 878"/>
                <a:gd name="T5" fmla="*/ 188 h 207"/>
                <a:gd name="T6" fmla="*/ 874 w 878"/>
                <a:gd name="T7" fmla="*/ 188 h 207"/>
                <a:gd name="T8" fmla="*/ 875 w 878"/>
                <a:gd name="T9" fmla="*/ 198 h 207"/>
                <a:gd name="T10" fmla="*/ 878 w 878"/>
                <a:gd name="T11" fmla="*/ 207 h 207"/>
                <a:gd name="T12" fmla="*/ 878 w 878"/>
                <a:gd name="T13" fmla="*/ 207 h 207"/>
                <a:gd name="T14" fmla="*/ 873 w 878"/>
                <a:gd name="T15" fmla="*/ 180 h 207"/>
                <a:gd name="T16" fmla="*/ 0 w 878"/>
                <a:gd name="T17" fmla="*/ 0 h 207"/>
                <a:gd name="T18" fmla="*/ 0 w 878"/>
                <a:gd name="T19" fmla="*/ 0 h 207"/>
                <a:gd name="T20" fmla="*/ 0 w 878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8" h="207">
                  <a:moveTo>
                    <a:pt x="873" y="180"/>
                  </a:moveTo>
                  <a:cubicBezTo>
                    <a:pt x="873" y="180"/>
                    <a:pt x="873" y="180"/>
                    <a:pt x="873" y="180"/>
                  </a:cubicBezTo>
                  <a:cubicBezTo>
                    <a:pt x="873" y="182"/>
                    <a:pt x="873" y="185"/>
                    <a:pt x="874" y="188"/>
                  </a:cubicBezTo>
                  <a:cubicBezTo>
                    <a:pt x="874" y="188"/>
                    <a:pt x="874" y="188"/>
                    <a:pt x="874" y="188"/>
                  </a:cubicBezTo>
                  <a:cubicBezTo>
                    <a:pt x="874" y="192"/>
                    <a:pt x="875" y="195"/>
                    <a:pt x="875" y="198"/>
                  </a:cubicBezTo>
                  <a:cubicBezTo>
                    <a:pt x="877" y="204"/>
                    <a:pt x="878" y="207"/>
                    <a:pt x="878" y="207"/>
                  </a:cubicBezTo>
                  <a:cubicBezTo>
                    <a:pt x="878" y="207"/>
                    <a:pt x="878" y="207"/>
                    <a:pt x="878" y="207"/>
                  </a:cubicBezTo>
                  <a:cubicBezTo>
                    <a:pt x="878" y="207"/>
                    <a:pt x="874" y="195"/>
                    <a:pt x="873" y="18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" name="Freeform 129"/>
            <p:cNvSpPr>
              <a:spLocks noEditPoints="1"/>
            </p:cNvSpPr>
            <p:nvPr/>
          </p:nvSpPr>
          <p:spPr bwMode="auto">
            <a:xfrm>
              <a:off x="8550275" y="952867"/>
              <a:ext cx="1160463" cy="838200"/>
            </a:xfrm>
            <a:custGeom>
              <a:avLst/>
              <a:gdLst>
                <a:gd name="T0" fmla="*/ 913 w 916"/>
                <a:gd name="T1" fmla="*/ 653 h 662"/>
                <a:gd name="T2" fmla="*/ 916 w 916"/>
                <a:gd name="T3" fmla="*/ 662 h 662"/>
                <a:gd name="T4" fmla="*/ 913 w 916"/>
                <a:gd name="T5" fmla="*/ 653 h 662"/>
                <a:gd name="T6" fmla="*/ 33 w 916"/>
                <a:gd name="T7" fmla="*/ 460 h 662"/>
                <a:gd name="T8" fmla="*/ 20 w 916"/>
                <a:gd name="T9" fmla="*/ 488 h 662"/>
                <a:gd name="T10" fmla="*/ 62 w 916"/>
                <a:gd name="T11" fmla="*/ 523 h 662"/>
                <a:gd name="T12" fmla="*/ 62 w 916"/>
                <a:gd name="T13" fmla="*/ 523 h 662"/>
                <a:gd name="T14" fmla="*/ 62 w 916"/>
                <a:gd name="T15" fmla="*/ 523 h 662"/>
                <a:gd name="T16" fmla="*/ 62 w 916"/>
                <a:gd name="T17" fmla="*/ 523 h 662"/>
                <a:gd name="T18" fmla="*/ 33 w 916"/>
                <a:gd name="T19" fmla="*/ 460 h 662"/>
                <a:gd name="T20" fmla="*/ 228 w 916"/>
                <a:gd name="T21" fmla="*/ 0 h 662"/>
                <a:gd name="T22" fmla="*/ 38 w 916"/>
                <a:gd name="T23" fmla="*/ 455 h 662"/>
                <a:gd name="T24" fmla="*/ 38 w 916"/>
                <a:gd name="T25" fmla="*/ 455 h 662"/>
                <a:gd name="T26" fmla="*/ 38 w 916"/>
                <a:gd name="T27" fmla="*/ 455 h 662"/>
                <a:gd name="T28" fmla="*/ 38 w 916"/>
                <a:gd name="T29" fmla="*/ 455 h 662"/>
                <a:gd name="T30" fmla="*/ 38 w 916"/>
                <a:gd name="T31" fmla="*/ 455 h 662"/>
                <a:gd name="T32" fmla="*/ 33 w 916"/>
                <a:gd name="T33" fmla="*/ 460 h 662"/>
                <a:gd name="T34" fmla="*/ 91 w 916"/>
                <a:gd name="T35" fmla="*/ 476 h 662"/>
                <a:gd name="T36" fmla="*/ 114 w 916"/>
                <a:gd name="T37" fmla="*/ 474 h 662"/>
                <a:gd name="T38" fmla="*/ 158 w 916"/>
                <a:gd name="T39" fmla="*/ 440 h 662"/>
                <a:gd name="T40" fmla="*/ 152 w 916"/>
                <a:gd name="T41" fmla="*/ 412 h 662"/>
                <a:gd name="T42" fmla="*/ 152 w 916"/>
                <a:gd name="T43" fmla="*/ 412 h 662"/>
                <a:gd name="T44" fmla="*/ 152 w 916"/>
                <a:gd name="T45" fmla="*/ 362 h 662"/>
                <a:gd name="T46" fmla="*/ 201 w 916"/>
                <a:gd name="T47" fmla="*/ 252 h 662"/>
                <a:gd name="T48" fmla="*/ 208 w 916"/>
                <a:gd name="T49" fmla="*/ 243 h 662"/>
                <a:gd name="T50" fmla="*/ 350 w 916"/>
                <a:gd name="T51" fmla="*/ 211 h 662"/>
                <a:gd name="T52" fmla="*/ 379 w 916"/>
                <a:gd name="T53" fmla="*/ 211 h 662"/>
                <a:gd name="T54" fmla="*/ 735 w 916"/>
                <a:gd name="T55" fmla="*/ 288 h 662"/>
                <a:gd name="T56" fmla="*/ 896 w 916"/>
                <a:gd name="T57" fmla="*/ 470 h 662"/>
                <a:gd name="T58" fmla="*/ 827 w 916"/>
                <a:gd name="T59" fmla="*/ 614 h 662"/>
                <a:gd name="T60" fmla="*/ 859 w 916"/>
                <a:gd name="T61" fmla="*/ 651 h 662"/>
                <a:gd name="T62" fmla="*/ 877 w 916"/>
                <a:gd name="T63" fmla="*/ 654 h 662"/>
                <a:gd name="T64" fmla="*/ 912 w 916"/>
                <a:gd name="T65" fmla="*/ 643 h 662"/>
                <a:gd name="T66" fmla="*/ 911 w 916"/>
                <a:gd name="T67" fmla="*/ 635 h 662"/>
                <a:gd name="T68" fmla="*/ 898 w 916"/>
                <a:gd name="T69" fmla="*/ 636 h 662"/>
                <a:gd name="T70" fmla="*/ 857 w 916"/>
                <a:gd name="T71" fmla="*/ 615 h 662"/>
                <a:gd name="T72" fmla="*/ 859 w 916"/>
                <a:gd name="T73" fmla="*/ 606 h 662"/>
                <a:gd name="T74" fmla="*/ 911 w 916"/>
                <a:gd name="T75" fmla="*/ 448 h 662"/>
                <a:gd name="T76" fmla="*/ 816 w 916"/>
                <a:gd name="T77" fmla="*/ 317 h 662"/>
                <a:gd name="T78" fmla="*/ 444 w 916"/>
                <a:gd name="T79" fmla="*/ 208 h 662"/>
                <a:gd name="T80" fmla="*/ 307 w 916"/>
                <a:gd name="T81" fmla="*/ 199 h 662"/>
                <a:gd name="T82" fmla="*/ 261 w 916"/>
                <a:gd name="T83" fmla="*/ 201 h 662"/>
                <a:gd name="T84" fmla="*/ 235 w 916"/>
                <a:gd name="T85" fmla="*/ 202 h 662"/>
                <a:gd name="T86" fmla="*/ 178 w 916"/>
                <a:gd name="T87" fmla="*/ 171 h 662"/>
                <a:gd name="T88" fmla="*/ 199 w 916"/>
                <a:gd name="T89" fmla="*/ 41 h 662"/>
                <a:gd name="T90" fmla="*/ 228 w 916"/>
                <a:gd name="T91" fmla="*/ 0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16" h="662">
                  <a:moveTo>
                    <a:pt x="913" y="653"/>
                  </a:moveTo>
                  <a:cubicBezTo>
                    <a:pt x="915" y="659"/>
                    <a:pt x="916" y="662"/>
                    <a:pt x="916" y="662"/>
                  </a:cubicBezTo>
                  <a:cubicBezTo>
                    <a:pt x="916" y="662"/>
                    <a:pt x="915" y="659"/>
                    <a:pt x="913" y="653"/>
                  </a:cubicBezTo>
                  <a:moveTo>
                    <a:pt x="33" y="460"/>
                  </a:moveTo>
                  <a:cubicBezTo>
                    <a:pt x="28" y="466"/>
                    <a:pt x="20" y="477"/>
                    <a:pt x="20" y="488"/>
                  </a:cubicBezTo>
                  <a:cubicBezTo>
                    <a:pt x="20" y="501"/>
                    <a:pt x="30" y="514"/>
                    <a:pt x="62" y="523"/>
                  </a:cubicBezTo>
                  <a:cubicBezTo>
                    <a:pt x="62" y="523"/>
                    <a:pt x="62" y="523"/>
                    <a:pt x="62" y="523"/>
                  </a:cubicBezTo>
                  <a:cubicBezTo>
                    <a:pt x="62" y="523"/>
                    <a:pt x="62" y="523"/>
                    <a:pt x="62" y="523"/>
                  </a:cubicBezTo>
                  <a:cubicBezTo>
                    <a:pt x="62" y="523"/>
                    <a:pt x="62" y="523"/>
                    <a:pt x="62" y="523"/>
                  </a:cubicBezTo>
                  <a:cubicBezTo>
                    <a:pt x="0" y="506"/>
                    <a:pt x="22" y="473"/>
                    <a:pt x="33" y="460"/>
                  </a:cubicBezTo>
                  <a:moveTo>
                    <a:pt x="228" y="0"/>
                  </a:moveTo>
                  <a:cubicBezTo>
                    <a:pt x="62" y="126"/>
                    <a:pt x="24" y="377"/>
                    <a:pt x="38" y="455"/>
                  </a:cubicBezTo>
                  <a:cubicBezTo>
                    <a:pt x="38" y="455"/>
                    <a:pt x="38" y="455"/>
                    <a:pt x="38" y="455"/>
                  </a:cubicBezTo>
                  <a:cubicBezTo>
                    <a:pt x="38" y="455"/>
                    <a:pt x="38" y="455"/>
                    <a:pt x="38" y="455"/>
                  </a:cubicBezTo>
                  <a:cubicBezTo>
                    <a:pt x="38" y="455"/>
                    <a:pt x="38" y="455"/>
                    <a:pt x="38" y="455"/>
                  </a:cubicBezTo>
                  <a:cubicBezTo>
                    <a:pt x="38" y="455"/>
                    <a:pt x="38" y="455"/>
                    <a:pt x="38" y="455"/>
                  </a:cubicBezTo>
                  <a:cubicBezTo>
                    <a:pt x="38" y="455"/>
                    <a:pt x="36" y="457"/>
                    <a:pt x="33" y="460"/>
                  </a:cubicBezTo>
                  <a:cubicBezTo>
                    <a:pt x="49" y="471"/>
                    <a:pt x="71" y="476"/>
                    <a:pt x="91" y="476"/>
                  </a:cubicBezTo>
                  <a:cubicBezTo>
                    <a:pt x="99" y="476"/>
                    <a:pt x="107" y="475"/>
                    <a:pt x="114" y="474"/>
                  </a:cubicBezTo>
                  <a:cubicBezTo>
                    <a:pt x="137" y="469"/>
                    <a:pt x="150" y="456"/>
                    <a:pt x="158" y="440"/>
                  </a:cubicBezTo>
                  <a:cubicBezTo>
                    <a:pt x="155" y="431"/>
                    <a:pt x="153" y="422"/>
                    <a:pt x="152" y="412"/>
                  </a:cubicBezTo>
                  <a:cubicBezTo>
                    <a:pt x="152" y="412"/>
                    <a:pt x="152" y="412"/>
                    <a:pt x="152" y="412"/>
                  </a:cubicBezTo>
                  <a:cubicBezTo>
                    <a:pt x="150" y="396"/>
                    <a:pt x="150" y="379"/>
                    <a:pt x="152" y="362"/>
                  </a:cubicBezTo>
                  <a:cubicBezTo>
                    <a:pt x="157" y="321"/>
                    <a:pt x="174" y="282"/>
                    <a:pt x="201" y="252"/>
                  </a:cubicBezTo>
                  <a:cubicBezTo>
                    <a:pt x="203" y="249"/>
                    <a:pt x="205" y="246"/>
                    <a:pt x="208" y="243"/>
                  </a:cubicBezTo>
                  <a:cubicBezTo>
                    <a:pt x="220" y="228"/>
                    <a:pt x="248" y="211"/>
                    <a:pt x="350" y="211"/>
                  </a:cubicBezTo>
                  <a:cubicBezTo>
                    <a:pt x="359" y="211"/>
                    <a:pt x="369" y="211"/>
                    <a:pt x="379" y="211"/>
                  </a:cubicBezTo>
                  <a:cubicBezTo>
                    <a:pt x="533" y="215"/>
                    <a:pt x="719" y="282"/>
                    <a:pt x="735" y="288"/>
                  </a:cubicBezTo>
                  <a:cubicBezTo>
                    <a:pt x="750" y="293"/>
                    <a:pt x="912" y="347"/>
                    <a:pt x="896" y="470"/>
                  </a:cubicBezTo>
                  <a:cubicBezTo>
                    <a:pt x="890" y="521"/>
                    <a:pt x="864" y="574"/>
                    <a:pt x="827" y="614"/>
                  </a:cubicBezTo>
                  <a:cubicBezTo>
                    <a:pt x="830" y="631"/>
                    <a:pt x="839" y="646"/>
                    <a:pt x="859" y="651"/>
                  </a:cubicBezTo>
                  <a:cubicBezTo>
                    <a:pt x="865" y="653"/>
                    <a:pt x="871" y="654"/>
                    <a:pt x="877" y="654"/>
                  </a:cubicBezTo>
                  <a:cubicBezTo>
                    <a:pt x="890" y="654"/>
                    <a:pt x="902" y="650"/>
                    <a:pt x="912" y="643"/>
                  </a:cubicBezTo>
                  <a:cubicBezTo>
                    <a:pt x="911" y="640"/>
                    <a:pt x="911" y="637"/>
                    <a:pt x="911" y="635"/>
                  </a:cubicBezTo>
                  <a:cubicBezTo>
                    <a:pt x="907" y="635"/>
                    <a:pt x="902" y="636"/>
                    <a:pt x="898" y="636"/>
                  </a:cubicBezTo>
                  <a:cubicBezTo>
                    <a:pt x="881" y="636"/>
                    <a:pt x="866" y="630"/>
                    <a:pt x="857" y="615"/>
                  </a:cubicBezTo>
                  <a:cubicBezTo>
                    <a:pt x="855" y="612"/>
                    <a:pt x="856" y="608"/>
                    <a:pt x="859" y="606"/>
                  </a:cubicBezTo>
                  <a:cubicBezTo>
                    <a:pt x="899" y="579"/>
                    <a:pt x="911" y="491"/>
                    <a:pt x="911" y="448"/>
                  </a:cubicBezTo>
                  <a:cubicBezTo>
                    <a:pt x="911" y="386"/>
                    <a:pt x="866" y="346"/>
                    <a:pt x="816" y="317"/>
                  </a:cubicBezTo>
                  <a:cubicBezTo>
                    <a:pt x="705" y="254"/>
                    <a:pt x="569" y="222"/>
                    <a:pt x="444" y="208"/>
                  </a:cubicBezTo>
                  <a:cubicBezTo>
                    <a:pt x="399" y="203"/>
                    <a:pt x="353" y="199"/>
                    <a:pt x="307" y="199"/>
                  </a:cubicBezTo>
                  <a:cubicBezTo>
                    <a:pt x="292" y="199"/>
                    <a:pt x="277" y="200"/>
                    <a:pt x="261" y="201"/>
                  </a:cubicBezTo>
                  <a:cubicBezTo>
                    <a:pt x="253" y="201"/>
                    <a:pt x="244" y="202"/>
                    <a:pt x="235" y="202"/>
                  </a:cubicBezTo>
                  <a:cubicBezTo>
                    <a:pt x="211" y="202"/>
                    <a:pt x="189" y="197"/>
                    <a:pt x="178" y="171"/>
                  </a:cubicBezTo>
                  <a:cubicBezTo>
                    <a:pt x="161" y="131"/>
                    <a:pt x="179" y="77"/>
                    <a:pt x="199" y="41"/>
                  </a:cubicBezTo>
                  <a:cubicBezTo>
                    <a:pt x="207" y="26"/>
                    <a:pt x="217" y="12"/>
                    <a:pt x="228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" name="Freeform 130"/>
            <p:cNvSpPr>
              <a:spLocks/>
            </p:cNvSpPr>
            <p:nvPr/>
          </p:nvSpPr>
          <p:spPr bwMode="auto">
            <a:xfrm>
              <a:off x="8550275" y="1286242"/>
              <a:ext cx="1160463" cy="566737"/>
            </a:xfrm>
            <a:custGeom>
              <a:avLst/>
              <a:gdLst>
                <a:gd name="T0" fmla="*/ 114 w 916"/>
                <a:gd name="T1" fmla="*/ 210 h 447"/>
                <a:gd name="T2" fmla="*/ 179 w 916"/>
                <a:gd name="T3" fmla="*/ 104 h 447"/>
                <a:gd name="T4" fmla="*/ 291 w 916"/>
                <a:gd name="T5" fmla="*/ 8 h 447"/>
                <a:gd name="T6" fmla="*/ 458 w 916"/>
                <a:gd name="T7" fmla="*/ 17 h 447"/>
                <a:gd name="T8" fmla="*/ 623 w 916"/>
                <a:gd name="T9" fmla="*/ 44 h 447"/>
                <a:gd name="T10" fmla="*/ 763 w 916"/>
                <a:gd name="T11" fmla="*/ 83 h 447"/>
                <a:gd name="T12" fmla="*/ 844 w 916"/>
                <a:gd name="T13" fmla="*/ 193 h 447"/>
                <a:gd name="T14" fmla="*/ 826 w 916"/>
                <a:gd name="T15" fmla="*/ 318 h 447"/>
                <a:gd name="T16" fmla="*/ 859 w 916"/>
                <a:gd name="T17" fmla="*/ 387 h 447"/>
                <a:gd name="T18" fmla="*/ 912 w 916"/>
                <a:gd name="T19" fmla="*/ 379 h 447"/>
                <a:gd name="T20" fmla="*/ 916 w 916"/>
                <a:gd name="T21" fmla="*/ 398 h 447"/>
                <a:gd name="T22" fmla="*/ 778 w 916"/>
                <a:gd name="T23" fmla="*/ 383 h 447"/>
                <a:gd name="T24" fmla="*/ 814 w 916"/>
                <a:gd name="T25" fmla="*/ 190 h 447"/>
                <a:gd name="T26" fmla="*/ 748 w 916"/>
                <a:gd name="T27" fmla="*/ 120 h 447"/>
                <a:gd name="T28" fmla="*/ 290 w 916"/>
                <a:gd name="T29" fmla="*/ 38 h 447"/>
                <a:gd name="T30" fmla="*/ 165 w 916"/>
                <a:gd name="T31" fmla="*/ 230 h 447"/>
                <a:gd name="T32" fmla="*/ 62 w 916"/>
                <a:gd name="T33" fmla="*/ 259 h 447"/>
                <a:gd name="T34" fmla="*/ 33 w 916"/>
                <a:gd name="T35" fmla="*/ 196 h 447"/>
                <a:gd name="T36" fmla="*/ 114 w 916"/>
                <a:gd name="T37" fmla="*/ 21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16" h="447">
                  <a:moveTo>
                    <a:pt x="114" y="210"/>
                  </a:moveTo>
                  <a:cubicBezTo>
                    <a:pt x="167" y="200"/>
                    <a:pt x="164" y="145"/>
                    <a:pt x="179" y="104"/>
                  </a:cubicBezTo>
                  <a:cubicBezTo>
                    <a:pt x="198" y="51"/>
                    <a:pt x="234" y="16"/>
                    <a:pt x="291" y="8"/>
                  </a:cubicBezTo>
                  <a:cubicBezTo>
                    <a:pt x="347" y="0"/>
                    <a:pt x="403" y="9"/>
                    <a:pt x="458" y="17"/>
                  </a:cubicBezTo>
                  <a:cubicBezTo>
                    <a:pt x="513" y="25"/>
                    <a:pt x="568" y="34"/>
                    <a:pt x="623" y="44"/>
                  </a:cubicBezTo>
                  <a:cubicBezTo>
                    <a:pt x="670" y="52"/>
                    <a:pt x="719" y="61"/>
                    <a:pt x="763" y="83"/>
                  </a:cubicBezTo>
                  <a:cubicBezTo>
                    <a:pt x="808" y="105"/>
                    <a:pt x="845" y="138"/>
                    <a:pt x="844" y="193"/>
                  </a:cubicBezTo>
                  <a:cubicBezTo>
                    <a:pt x="843" y="235"/>
                    <a:pt x="831" y="276"/>
                    <a:pt x="826" y="318"/>
                  </a:cubicBezTo>
                  <a:cubicBezTo>
                    <a:pt x="823" y="346"/>
                    <a:pt x="826" y="379"/>
                    <a:pt x="859" y="387"/>
                  </a:cubicBezTo>
                  <a:cubicBezTo>
                    <a:pt x="879" y="392"/>
                    <a:pt x="898" y="389"/>
                    <a:pt x="912" y="379"/>
                  </a:cubicBezTo>
                  <a:cubicBezTo>
                    <a:pt x="913" y="390"/>
                    <a:pt x="916" y="398"/>
                    <a:pt x="916" y="398"/>
                  </a:cubicBezTo>
                  <a:cubicBezTo>
                    <a:pt x="914" y="447"/>
                    <a:pt x="771" y="396"/>
                    <a:pt x="778" y="383"/>
                  </a:cubicBezTo>
                  <a:cubicBezTo>
                    <a:pt x="784" y="371"/>
                    <a:pt x="818" y="238"/>
                    <a:pt x="814" y="190"/>
                  </a:cubicBezTo>
                  <a:cubicBezTo>
                    <a:pt x="811" y="142"/>
                    <a:pt x="748" y="120"/>
                    <a:pt x="748" y="120"/>
                  </a:cubicBezTo>
                  <a:cubicBezTo>
                    <a:pt x="748" y="120"/>
                    <a:pt x="394" y="21"/>
                    <a:pt x="290" y="38"/>
                  </a:cubicBezTo>
                  <a:cubicBezTo>
                    <a:pt x="186" y="55"/>
                    <a:pt x="181" y="176"/>
                    <a:pt x="165" y="230"/>
                  </a:cubicBezTo>
                  <a:cubicBezTo>
                    <a:pt x="150" y="285"/>
                    <a:pt x="103" y="270"/>
                    <a:pt x="62" y="259"/>
                  </a:cubicBezTo>
                  <a:cubicBezTo>
                    <a:pt x="0" y="242"/>
                    <a:pt x="22" y="208"/>
                    <a:pt x="33" y="196"/>
                  </a:cubicBezTo>
                  <a:cubicBezTo>
                    <a:pt x="56" y="212"/>
                    <a:pt x="88" y="215"/>
                    <a:pt x="114" y="21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" name="Freeform 131"/>
            <p:cNvSpPr>
              <a:spLocks/>
            </p:cNvSpPr>
            <p:nvPr/>
          </p:nvSpPr>
          <p:spPr bwMode="auto">
            <a:xfrm>
              <a:off x="9378950" y="921117"/>
              <a:ext cx="384175" cy="633412"/>
            </a:xfrm>
            <a:custGeom>
              <a:avLst/>
              <a:gdLst>
                <a:gd name="T0" fmla="*/ 0 w 303"/>
                <a:gd name="T1" fmla="*/ 0 h 500"/>
                <a:gd name="T2" fmla="*/ 280 w 303"/>
                <a:gd name="T3" fmla="*/ 500 h 500"/>
                <a:gd name="T4" fmla="*/ 291 w 303"/>
                <a:gd name="T5" fmla="*/ 374 h 500"/>
                <a:gd name="T6" fmla="*/ 0 w 303"/>
                <a:gd name="T7" fmla="*/ 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3" h="500">
                  <a:moveTo>
                    <a:pt x="0" y="0"/>
                  </a:moveTo>
                  <a:cubicBezTo>
                    <a:pt x="303" y="137"/>
                    <a:pt x="280" y="500"/>
                    <a:pt x="280" y="500"/>
                  </a:cubicBezTo>
                  <a:cubicBezTo>
                    <a:pt x="290" y="445"/>
                    <a:pt x="291" y="374"/>
                    <a:pt x="291" y="374"/>
                  </a:cubicBezTo>
                  <a:cubicBezTo>
                    <a:pt x="288" y="82"/>
                    <a:pt x="0" y="0"/>
                    <a:pt x="0" y="0"/>
                  </a:cubicBez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" name="Freeform 132"/>
            <p:cNvSpPr>
              <a:spLocks/>
            </p:cNvSpPr>
            <p:nvPr/>
          </p:nvSpPr>
          <p:spPr bwMode="auto">
            <a:xfrm>
              <a:off x="9569450" y="3486517"/>
              <a:ext cx="47625" cy="55562"/>
            </a:xfrm>
            <a:custGeom>
              <a:avLst/>
              <a:gdLst>
                <a:gd name="T0" fmla="*/ 6 w 30"/>
                <a:gd name="T1" fmla="*/ 35 h 35"/>
                <a:gd name="T2" fmla="*/ 30 w 30"/>
                <a:gd name="T3" fmla="*/ 30 h 35"/>
                <a:gd name="T4" fmla="*/ 24 w 30"/>
                <a:gd name="T5" fmla="*/ 0 h 35"/>
                <a:gd name="T6" fmla="*/ 0 w 30"/>
                <a:gd name="T7" fmla="*/ 5 h 35"/>
                <a:gd name="T8" fmla="*/ 6 w 30"/>
                <a:gd name="T9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5">
                  <a:moveTo>
                    <a:pt x="6" y="35"/>
                  </a:moveTo>
                  <a:lnTo>
                    <a:pt x="30" y="30"/>
                  </a:lnTo>
                  <a:lnTo>
                    <a:pt x="24" y="0"/>
                  </a:lnTo>
                  <a:lnTo>
                    <a:pt x="0" y="5"/>
                  </a:lnTo>
                  <a:lnTo>
                    <a:pt x="6" y="35"/>
                  </a:ln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" name="Freeform 133"/>
            <p:cNvSpPr>
              <a:spLocks/>
            </p:cNvSpPr>
            <p:nvPr/>
          </p:nvSpPr>
          <p:spPr bwMode="auto">
            <a:xfrm>
              <a:off x="9377363" y="3505567"/>
              <a:ext cx="41275" cy="49212"/>
            </a:xfrm>
            <a:custGeom>
              <a:avLst/>
              <a:gdLst>
                <a:gd name="T0" fmla="*/ 0 w 26"/>
                <a:gd name="T1" fmla="*/ 30 h 31"/>
                <a:gd name="T2" fmla="*/ 25 w 26"/>
                <a:gd name="T3" fmla="*/ 31 h 31"/>
                <a:gd name="T4" fmla="*/ 26 w 26"/>
                <a:gd name="T5" fmla="*/ 0 h 31"/>
                <a:gd name="T6" fmla="*/ 1 w 26"/>
                <a:gd name="T7" fmla="*/ 0 h 31"/>
                <a:gd name="T8" fmla="*/ 0 w 26"/>
                <a:gd name="T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1">
                  <a:moveTo>
                    <a:pt x="0" y="30"/>
                  </a:moveTo>
                  <a:lnTo>
                    <a:pt x="25" y="31"/>
                  </a:lnTo>
                  <a:lnTo>
                    <a:pt x="26" y="0"/>
                  </a:lnTo>
                  <a:lnTo>
                    <a:pt x="1" y="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8" name="Freeform 134"/>
            <p:cNvSpPr>
              <a:spLocks/>
            </p:cNvSpPr>
            <p:nvPr/>
          </p:nvSpPr>
          <p:spPr bwMode="auto">
            <a:xfrm>
              <a:off x="9337675" y="3462704"/>
              <a:ext cx="347663" cy="87312"/>
            </a:xfrm>
            <a:custGeom>
              <a:avLst/>
              <a:gdLst>
                <a:gd name="T0" fmla="*/ 269 w 275"/>
                <a:gd name="T1" fmla="*/ 0 h 69"/>
                <a:gd name="T2" fmla="*/ 270 w 275"/>
                <a:gd name="T3" fmla="*/ 26 h 69"/>
                <a:gd name="T4" fmla="*/ 14 w 275"/>
                <a:gd name="T5" fmla="*/ 53 h 69"/>
                <a:gd name="T6" fmla="*/ 6 w 275"/>
                <a:gd name="T7" fmla="*/ 48 h 69"/>
                <a:gd name="T8" fmla="*/ 0 w 275"/>
                <a:gd name="T9" fmla="*/ 19 h 69"/>
                <a:gd name="T10" fmla="*/ 269 w 275"/>
                <a:gd name="T1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5" h="69">
                  <a:moveTo>
                    <a:pt x="269" y="0"/>
                  </a:moveTo>
                  <a:cubicBezTo>
                    <a:pt x="269" y="0"/>
                    <a:pt x="275" y="21"/>
                    <a:pt x="270" y="26"/>
                  </a:cubicBezTo>
                  <a:cubicBezTo>
                    <a:pt x="265" y="31"/>
                    <a:pt x="69" y="69"/>
                    <a:pt x="14" y="53"/>
                  </a:cubicBezTo>
                  <a:cubicBezTo>
                    <a:pt x="14" y="53"/>
                    <a:pt x="8" y="54"/>
                    <a:pt x="6" y="48"/>
                  </a:cubicBezTo>
                  <a:cubicBezTo>
                    <a:pt x="3" y="43"/>
                    <a:pt x="0" y="19"/>
                    <a:pt x="0" y="19"/>
                  </a:cubicBezTo>
                  <a:lnTo>
                    <a:pt x="269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9" name="Freeform 135"/>
            <p:cNvSpPr>
              <a:spLocks/>
            </p:cNvSpPr>
            <p:nvPr/>
          </p:nvSpPr>
          <p:spPr bwMode="auto">
            <a:xfrm>
              <a:off x="9296400" y="3178542"/>
              <a:ext cx="427038" cy="334962"/>
            </a:xfrm>
            <a:custGeom>
              <a:avLst/>
              <a:gdLst>
                <a:gd name="T0" fmla="*/ 18 w 337"/>
                <a:gd name="T1" fmla="*/ 201 h 265"/>
                <a:gd name="T2" fmla="*/ 0 w 337"/>
                <a:gd name="T3" fmla="*/ 33 h 265"/>
                <a:gd name="T4" fmla="*/ 0 w 337"/>
                <a:gd name="T5" fmla="*/ 33 h 265"/>
                <a:gd name="T6" fmla="*/ 26 w 337"/>
                <a:gd name="T7" fmla="*/ 11 h 265"/>
                <a:gd name="T8" fmla="*/ 58 w 337"/>
                <a:gd name="T9" fmla="*/ 5 h 265"/>
                <a:gd name="T10" fmla="*/ 87 w 337"/>
                <a:gd name="T11" fmla="*/ 2 h 265"/>
                <a:gd name="T12" fmla="*/ 118 w 337"/>
                <a:gd name="T13" fmla="*/ 0 h 265"/>
                <a:gd name="T14" fmla="*/ 144 w 337"/>
                <a:gd name="T15" fmla="*/ 13 h 265"/>
                <a:gd name="T16" fmla="*/ 153 w 337"/>
                <a:gd name="T17" fmla="*/ 139 h 265"/>
                <a:gd name="T18" fmla="*/ 311 w 337"/>
                <a:gd name="T19" fmla="*/ 224 h 265"/>
                <a:gd name="T20" fmla="*/ 57 w 337"/>
                <a:gd name="T21" fmla="*/ 265 h 265"/>
                <a:gd name="T22" fmla="*/ 18 w 337"/>
                <a:gd name="T23" fmla="*/ 201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7" h="265">
                  <a:moveTo>
                    <a:pt x="18" y="201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2" y="17"/>
                    <a:pt x="14" y="14"/>
                    <a:pt x="26" y="11"/>
                  </a:cubicBezTo>
                  <a:cubicBezTo>
                    <a:pt x="37" y="8"/>
                    <a:pt x="48" y="7"/>
                    <a:pt x="58" y="5"/>
                  </a:cubicBezTo>
                  <a:cubicBezTo>
                    <a:pt x="68" y="4"/>
                    <a:pt x="78" y="3"/>
                    <a:pt x="87" y="2"/>
                  </a:cubicBezTo>
                  <a:cubicBezTo>
                    <a:pt x="97" y="1"/>
                    <a:pt x="108" y="0"/>
                    <a:pt x="118" y="0"/>
                  </a:cubicBezTo>
                  <a:cubicBezTo>
                    <a:pt x="131" y="0"/>
                    <a:pt x="139" y="5"/>
                    <a:pt x="144" y="13"/>
                  </a:cubicBezTo>
                  <a:cubicBezTo>
                    <a:pt x="153" y="139"/>
                    <a:pt x="153" y="139"/>
                    <a:pt x="153" y="139"/>
                  </a:cubicBezTo>
                  <a:cubicBezTo>
                    <a:pt x="251" y="136"/>
                    <a:pt x="337" y="197"/>
                    <a:pt x="311" y="224"/>
                  </a:cubicBezTo>
                  <a:cubicBezTo>
                    <a:pt x="285" y="251"/>
                    <a:pt x="106" y="264"/>
                    <a:pt x="57" y="265"/>
                  </a:cubicBezTo>
                  <a:cubicBezTo>
                    <a:pt x="7" y="265"/>
                    <a:pt x="18" y="201"/>
                    <a:pt x="18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0" name="Freeform 136"/>
            <p:cNvSpPr>
              <a:spLocks/>
            </p:cNvSpPr>
            <p:nvPr/>
          </p:nvSpPr>
          <p:spPr bwMode="auto">
            <a:xfrm>
              <a:off x="9296400" y="3192829"/>
              <a:ext cx="77788" cy="238125"/>
            </a:xfrm>
            <a:custGeom>
              <a:avLst/>
              <a:gdLst>
                <a:gd name="T0" fmla="*/ 26 w 62"/>
                <a:gd name="T1" fmla="*/ 0 h 188"/>
                <a:gd name="T2" fmla="*/ 27 w 62"/>
                <a:gd name="T3" fmla="*/ 0 h 188"/>
                <a:gd name="T4" fmla="*/ 34 w 62"/>
                <a:gd name="T5" fmla="*/ 3 h 188"/>
                <a:gd name="T6" fmla="*/ 32 w 62"/>
                <a:gd name="T7" fmla="*/ 37 h 188"/>
                <a:gd name="T8" fmla="*/ 33 w 62"/>
                <a:gd name="T9" fmla="*/ 183 h 188"/>
                <a:gd name="T10" fmla="*/ 18 w 62"/>
                <a:gd name="T11" fmla="*/ 188 h 188"/>
                <a:gd name="T12" fmla="*/ 0 w 62"/>
                <a:gd name="T13" fmla="*/ 22 h 188"/>
                <a:gd name="T14" fmla="*/ 0 w 62"/>
                <a:gd name="T15" fmla="*/ 22 h 188"/>
                <a:gd name="T16" fmla="*/ 26 w 62"/>
                <a:gd name="T17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188">
                  <a:moveTo>
                    <a:pt x="26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30" y="1"/>
                    <a:pt x="32" y="2"/>
                    <a:pt x="34" y="3"/>
                  </a:cubicBezTo>
                  <a:cubicBezTo>
                    <a:pt x="48" y="15"/>
                    <a:pt x="32" y="23"/>
                    <a:pt x="32" y="37"/>
                  </a:cubicBezTo>
                  <a:cubicBezTo>
                    <a:pt x="33" y="59"/>
                    <a:pt x="62" y="170"/>
                    <a:pt x="33" y="183"/>
                  </a:cubicBezTo>
                  <a:cubicBezTo>
                    <a:pt x="28" y="185"/>
                    <a:pt x="23" y="186"/>
                    <a:pt x="18" y="188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2" y="6"/>
                    <a:pt x="14" y="3"/>
                    <a:pt x="26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" name="Freeform 137"/>
            <p:cNvSpPr>
              <a:spLocks/>
            </p:cNvSpPr>
            <p:nvPr/>
          </p:nvSpPr>
          <p:spPr bwMode="auto">
            <a:xfrm>
              <a:off x="9321800" y="3372217"/>
              <a:ext cx="388938" cy="141287"/>
            </a:xfrm>
            <a:custGeom>
              <a:avLst/>
              <a:gdLst>
                <a:gd name="T0" fmla="*/ 75 w 308"/>
                <a:gd name="T1" fmla="*/ 85 h 112"/>
                <a:gd name="T2" fmla="*/ 160 w 308"/>
                <a:gd name="T3" fmla="*/ 82 h 112"/>
                <a:gd name="T4" fmla="*/ 199 w 308"/>
                <a:gd name="T5" fmla="*/ 49 h 112"/>
                <a:gd name="T6" fmla="*/ 211 w 308"/>
                <a:gd name="T7" fmla="*/ 7 h 112"/>
                <a:gd name="T8" fmla="*/ 220 w 308"/>
                <a:gd name="T9" fmla="*/ 0 h 112"/>
                <a:gd name="T10" fmla="*/ 291 w 308"/>
                <a:gd name="T11" fmla="*/ 71 h 112"/>
                <a:gd name="T12" fmla="*/ 37 w 308"/>
                <a:gd name="T13" fmla="*/ 112 h 112"/>
                <a:gd name="T14" fmla="*/ 0 w 308"/>
                <a:gd name="T15" fmla="*/ 86 h 112"/>
                <a:gd name="T16" fmla="*/ 75 w 308"/>
                <a:gd name="T17" fmla="*/ 8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8" h="112">
                  <a:moveTo>
                    <a:pt x="75" y="85"/>
                  </a:moveTo>
                  <a:cubicBezTo>
                    <a:pt x="103" y="83"/>
                    <a:pt x="132" y="85"/>
                    <a:pt x="160" y="82"/>
                  </a:cubicBezTo>
                  <a:cubicBezTo>
                    <a:pt x="180" y="79"/>
                    <a:pt x="198" y="72"/>
                    <a:pt x="199" y="49"/>
                  </a:cubicBezTo>
                  <a:cubicBezTo>
                    <a:pt x="200" y="34"/>
                    <a:pt x="199" y="19"/>
                    <a:pt x="211" y="7"/>
                  </a:cubicBezTo>
                  <a:cubicBezTo>
                    <a:pt x="214" y="4"/>
                    <a:pt x="217" y="2"/>
                    <a:pt x="220" y="0"/>
                  </a:cubicBezTo>
                  <a:cubicBezTo>
                    <a:pt x="274" y="19"/>
                    <a:pt x="308" y="53"/>
                    <a:pt x="291" y="71"/>
                  </a:cubicBezTo>
                  <a:cubicBezTo>
                    <a:pt x="265" y="98"/>
                    <a:pt x="86" y="111"/>
                    <a:pt x="37" y="112"/>
                  </a:cubicBezTo>
                  <a:cubicBezTo>
                    <a:pt x="15" y="112"/>
                    <a:pt x="5" y="99"/>
                    <a:pt x="0" y="86"/>
                  </a:cubicBezTo>
                  <a:cubicBezTo>
                    <a:pt x="25" y="87"/>
                    <a:pt x="50" y="87"/>
                    <a:pt x="75" y="8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" name="Freeform 138"/>
            <p:cNvSpPr>
              <a:spLocks/>
            </p:cNvSpPr>
            <p:nvPr/>
          </p:nvSpPr>
          <p:spPr bwMode="auto">
            <a:xfrm>
              <a:off x="9377363" y="3216642"/>
              <a:ext cx="125413" cy="61912"/>
            </a:xfrm>
            <a:custGeom>
              <a:avLst/>
              <a:gdLst>
                <a:gd name="T0" fmla="*/ 19 w 99"/>
                <a:gd name="T1" fmla="*/ 49 h 49"/>
                <a:gd name="T2" fmla="*/ 66 w 99"/>
                <a:gd name="T3" fmla="*/ 48 h 49"/>
                <a:gd name="T4" fmla="*/ 89 w 99"/>
                <a:gd name="T5" fmla="*/ 43 h 49"/>
                <a:gd name="T6" fmla="*/ 81 w 99"/>
                <a:gd name="T7" fmla="*/ 5 h 49"/>
                <a:gd name="T8" fmla="*/ 45 w 99"/>
                <a:gd name="T9" fmla="*/ 3 h 49"/>
                <a:gd name="T10" fmla="*/ 11 w 99"/>
                <a:gd name="T11" fmla="*/ 13 h 49"/>
                <a:gd name="T12" fmla="*/ 7 w 99"/>
                <a:gd name="T13" fmla="*/ 18 h 49"/>
                <a:gd name="T14" fmla="*/ 19 w 99"/>
                <a:gd name="T1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" h="49">
                  <a:moveTo>
                    <a:pt x="19" y="49"/>
                  </a:moveTo>
                  <a:cubicBezTo>
                    <a:pt x="34" y="49"/>
                    <a:pt x="51" y="49"/>
                    <a:pt x="66" y="48"/>
                  </a:cubicBezTo>
                  <a:cubicBezTo>
                    <a:pt x="73" y="47"/>
                    <a:pt x="83" y="48"/>
                    <a:pt x="89" y="43"/>
                  </a:cubicBezTo>
                  <a:cubicBezTo>
                    <a:pt x="99" y="35"/>
                    <a:pt x="92" y="9"/>
                    <a:pt x="81" y="5"/>
                  </a:cubicBezTo>
                  <a:cubicBezTo>
                    <a:pt x="69" y="0"/>
                    <a:pt x="57" y="2"/>
                    <a:pt x="45" y="3"/>
                  </a:cubicBezTo>
                  <a:cubicBezTo>
                    <a:pt x="34" y="5"/>
                    <a:pt x="20" y="6"/>
                    <a:pt x="11" y="13"/>
                  </a:cubicBezTo>
                  <a:cubicBezTo>
                    <a:pt x="9" y="15"/>
                    <a:pt x="8" y="16"/>
                    <a:pt x="7" y="18"/>
                  </a:cubicBezTo>
                  <a:cubicBezTo>
                    <a:pt x="0" y="29"/>
                    <a:pt x="2" y="49"/>
                    <a:pt x="19" y="4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" name="Freeform 139"/>
            <p:cNvSpPr>
              <a:spLocks/>
            </p:cNvSpPr>
            <p:nvPr/>
          </p:nvSpPr>
          <p:spPr bwMode="auto">
            <a:xfrm>
              <a:off x="9390063" y="3283317"/>
              <a:ext cx="125413" cy="61912"/>
            </a:xfrm>
            <a:custGeom>
              <a:avLst/>
              <a:gdLst>
                <a:gd name="T0" fmla="*/ 19 w 99"/>
                <a:gd name="T1" fmla="*/ 49 h 49"/>
                <a:gd name="T2" fmla="*/ 66 w 99"/>
                <a:gd name="T3" fmla="*/ 48 h 49"/>
                <a:gd name="T4" fmla="*/ 89 w 99"/>
                <a:gd name="T5" fmla="*/ 43 h 49"/>
                <a:gd name="T6" fmla="*/ 81 w 99"/>
                <a:gd name="T7" fmla="*/ 5 h 49"/>
                <a:gd name="T8" fmla="*/ 45 w 99"/>
                <a:gd name="T9" fmla="*/ 3 h 49"/>
                <a:gd name="T10" fmla="*/ 11 w 99"/>
                <a:gd name="T11" fmla="*/ 14 h 49"/>
                <a:gd name="T12" fmla="*/ 7 w 99"/>
                <a:gd name="T13" fmla="*/ 18 h 49"/>
                <a:gd name="T14" fmla="*/ 19 w 99"/>
                <a:gd name="T1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" h="49">
                  <a:moveTo>
                    <a:pt x="19" y="49"/>
                  </a:moveTo>
                  <a:cubicBezTo>
                    <a:pt x="34" y="49"/>
                    <a:pt x="51" y="49"/>
                    <a:pt x="66" y="48"/>
                  </a:cubicBezTo>
                  <a:cubicBezTo>
                    <a:pt x="73" y="47"/>
                    <a:pt x="83" y="48"/>
                    <a:pt x="89" y="43"/>
                  </a:cubicBezTo>
                  <a:cubicBezTo>
                    <a:pt x="99" y="36"/>
                    <a:pt x="92" y="9"/>
                    <a:pt x="81" y="5"/>
                  </a:cubicBezTo>
                  <a:cubicBezTo>
                    <a:pt x="69" y="0"/>
                    <a:pt x="57" y="2"/>
                    <a:pt x="45" y="3"/>
                  </a:cubicBezTo>
                  <a:cubicBezTo>
                    <a:pt x="33" y="5"/>
                    <a:pt x="20" y="6"/>
                    <a:pt x="11" y="14"/>
                  </a:cubicBezTo>
                  <a:cubicBezTo>
                    <a:pt x="9" y="15"/>
                    <a:pt x="8" y="16"/>
                    <a:pt x="7" y="18"/>
                  </a:cubicBezTo>
                  <a:cubicBezTo>
                    <a:pt x="0" y="29"/>
                    <a:pt x="2" y="49"/>
                    <a:pt x="19" y="4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" name="Freeform 140"/>
            <p:cNvSpPr>
              <a:spLocks/>
            </p:cNvSpPr>
            <p:nvPr/>
          </p:nvSpPr>
          <p:spPr bwMode="auto">
            <a:xfrm>
              <a:off x="9559925" y="3518267"/>
              <a:ext cx="87313" cy="88900"/>
            </a:xfrm>
            <a:custGeom>
              <a:avLst/>
              <a:gdLst>
                <a:gd name="T0" fmla="*/ 4 w 70"/>
                <a:gd name="T1" fmla="*/ 44 h 71"/>
                <a:gd name="T2" fmla="*/ 44 w 70"/>
                <a:gd name="T3" fmla="*/ 66 h 71"/>
                <a:gd name="T4" fmla="*/ 66 w 70"/>
                <a:gd name="T5" fmla="*/ 27 h 71"/>
                <a:gd name="T6" fmla="*/ 26 w 70"/>
                <a:gd name="T7" fmla="*/ 5 h 71"/>
                <a:gd name="T8" fmla="*/ 4 w 70"/>
                <a:gd name="T9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71">
                  <a:moveTo>
                    <a:pt x="4" y="44"/>
                  </a:moveTo>
                  <a:cubicBezTo>
                    <a:pt x="9" y="61"/>
                    <a:pt x="27" y="71"/>
                    <a:pt x="44" y="66"/>
                  </a:cubicBezTo>
                  <a:cubicBezTo>
                    <a:pt x="61" y="61"/>
                    <a:pt x="70" y="44"/>
                    <a:pt x="66" y="27"/>
                  </a:cubicBezTo>
                  <a:cubicBezTo>
                    <a:pt x="61" y="10"/>
                    <a:pt x="43" y="0"/>
                    <a:pt x="26" y="5"/>
                  </a:cubicBezTo>
                  <a:cubicBezTo>
                    <a:pt x="10" y="10"/>
                    <a:pt x="0" y="27"/>
                    <a:pt x="4" y="4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" name="Freeform 141"/>
            <p:cNvSpPr>
              <a:spLocks/>
            </p:cNvSpPr>
            <p:nvPr/>
          </p:nvSpPr>
          <p:spPr bwMode="auto">
            <a:xfrm>
              <a:off x="9559925" y="3518267"/>
              <a:ext cx="87313" cy="85725"/>
            </a:xfrm>
            <a:custGeom>
              <a:avLst/>
              <a:gdLst>
                <a:gd name="T0" fmla="*/ 4 w 68"/>
                <a:gd name="T1" fmla="*/ 43 h 68"/>
                <a:gd name="T2" fmla="*/ 42 w 68"/>
                <a:gd name="T3" fmla="*/ 64 h 68"/>
                <a:gd name="T4" fmla="*/ 63 w 68"/>
                <a:gd name="T5" fmla="*/ 26 h 68"/>
                <a:gd name="T6" fmla="*/ 25 w 68"/>
                <a:gd name="T7" fmla="*/ 5 h 68"/>
                <a:gd name="T8" fmla="*/ 4 w 68"/>
                <a:gd name="T9" fmla="*/ 4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8">
                  <a:moveTo>
                    <a:pt x="4" y="43"/>
                  </a:moveTo>
                  <a:cubicBezTo>
                    <a:pt x="9" y="59"/>
                    <a:pt x="26" y="68"/>
                    <a:pt x="42" y="64"/>
                  </a:cubicBezTo>
                  <a:cubicBezTo>
                    <a:pt x="58" y="59"/>
                    <a:pt x="68" y="42"/>
                    <a:pt x="63" y="26"/>
                  </a:cubicBezTo>
                  <a:cubicBezTo>
                    <a:pt x="59" y="10"/>
                    <a:pt x="42" y="0"/>
                    <a:pt x="25" y="5"/>
                  </a:cubicBezTo>
                  <a:cubicBezTo>
                    <a:pt x="9" y="9"/>
                    <a:pt x="0" y="26"/>
                    <a:pt x="4" y="4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" name="Freeform 142"/>
            <p:cNvSpPr>
              <a:spLocks/>
            </p:cNvSpPr>
            <p:nvPr/>
          </p:nvSpPr>
          <p:spPr bwMode="auto">
            <a:xfrm>
              <a:off x="9583738" y="3543667"/>
              <a:ext cx="39688" cy="39687"/>
            </a:xfrm>
            <a:custGeom>
              <a:avLst/>
              <a:gdLst>
                <a:gd name="T0" fmla="*/ 2 w 32"/>
                <a:gd name="T1" fmla="*/ 19 h 31"/>
                <a:gd name="T2" fmla="*/ 20 w 32"/>
                <a:gd name="T3" fmla="*/ 29 h 31"/>
                <a:gd name="T4" fmla="*/ 30 w 32"/>
                <a:gd name="T5" fmla="*/ 12 h 31"/>
                <a:gd name="T6" fmla="*/ 12 w 32"/>
                <a:gd name="T7" fmla="*/ 2 h 31"/>
                <a:gd name="T8" fmla="*/ 2 w 32"/>
                <a:gd name="T9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1">
                  <a:moveTo>
                    <a:pt x="2" y="19"/>
                  </a:moveTo>
                  <a:cubicBezTo>
                    <a:pt x="4" y="27"/>
                    <a:pt x="12" y="31"/>
                    <a:pt x="20" y="29"/>
                  </a:cubicBezTo>
                  <a:cubicBezTo>
                    <a:pt x="27" y="27"/>
                    <a:pt x="32" y="19"/>
                    <a:pt x="30" y="12"/>
                  </a:cubicBezTo>
                  <a:cubicBezTo>
                    <a:pt x="28" y="4"/>
                    <a:pt x="20" y="0"/>
                    <a:pt x="12" y="2"/>
                  </a:cubicBezTo>
                  <a:cubicBezTo>
                    <a:pt x="5" y="4"/>
                    <a:pt x="0" y="12"/>
                    <a:pt x="2" y="19"/>
                  </a:cubicBezTo>
                  <a:close/>
                </a:path>
              </a:pathLst>
            </a:cu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" name="Freeform 143"/>
            <p:cNvSpPr>
              <a:spLocks/>
            </p:cNvSpPr>
            <p:nvPr/>
          </p:nvSpPr>
          <p:spPr bwMode="auto">
            <a:xfrm>
              <a:off x="9590088" y="3548429"/>
              <a:ext cx="26988" cy="28575"/>
            </a:xfrm>
            <a:custGeom>
              <a:avLst/>
              <a:gdLst>
                <a:gd name="T0" fmla="*/ 2 w 22"/>
                <a:gd name="T1" fmla="*/ 14 h 23"/>
                <a:gd name="T2" fmla="*/ 14 w 22"/>
                <a:gd name="T3" fmla="*/ 21 h 23"/>
                <a:gd name="T4" fmla="*/ 21 w 22"/>
                <a:gd name="T5" fmla="*/ 9 h 23"/>
                <a:gd name="T6" fmla="*/ 9 w 22"/>
                <a:gd name="T7" fmla="*/ 2 h 23"/>
                <a:gd name="T8" fmla="*/ 2 w 22"/>
                <a:gd name="T9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2" y="14"/>
                  </a:moveTo>
                  <a:cubicBezTo>
                    <a:pt x="3" y="19"/>
                    <a:pt x="9" y="23"/>
                    <a:pt x="14" y="21"/>
                  </a:cubicBezTo>
                  <a:cubicBezTo>
                    <a:pt x="19" y="20"/>
                    <a:pt x="22" y="14"/>
                    <a:pt x="21" y="9"/>
                  </a:cubicBezTo>
                  <a:cubicBezTo>
                    <a:pt x="19" y="4"/>
                    <a:pt x="14" y="0"/>
                    <a:pt x="9" y="2"/>
                  </a:cubicBezTo>
                  <a:cubicBezTo>
                    <a:pt x="3" y="3"/>
                    <a:pt x="0" y="9"/>
                    <a:pt x="2" y="1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" name="Freeform 144"/>
            <p:cNvSpPr>
              <a:spLocks/>
            </p:cNvSpPr>
            <p:nvPr/>
          </p:nvSpPr>
          <p:spPr bwMode="auto">
            <a:xfrm>
              <a:off x="9347200" y="3535729"/>
              <a:ext cx="90488" cy="90487"/>
            </a:xfrm>
            <a:custGeom>
              <a:avLst/>
              <a:gdLst>
                <a:gd name="T0" fmla="*/ 5 w 71"/>
                <a:gd name="T1" fmla="*/ 44 h 71"/>
                <a:gd name="T2" fmla="*/ 44 w 71"/>
                <a:gd name="T3" fmla="*/ 66 h 71"/>
                <a:gd name="T4" fmla="*/ 66 w 71"/>
                <a:gd name="T5" fmla="*/ 27 h 71"/>
                <a:gd name="T6" fmla="*/ 27 w 71"/>
                <a:gd name="T7" fmla="*/ 5 h 71"/>
                <a:gd name="T8" fmla="*/ 5 w 71"/>
                <a:gd name="T9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1">
                  <a:moveTo>
                    <a:pt x="5" y="44"/>
                  </a:moveTo>
                  <a:cubicBezTo>
                    <a:pt x="10" y="61"/>
                    <a:pt x="27" y="71"/>
                    <a:pt x="44" y="66"/>
                  </a:cubicBezTo>
                  <a:cubicBezTo>
                    <a:pt x="61" y="61"/>
                    <a:pt x="71" y="44"/>
                    <a:pt x="66" y="27"/>
                  </a:cubicBezTo>
                  <a:cubicBezTo>
                    <a:pt x="61" y="10"/>
                    <a:pt x="44" y="0"/>
                    <a:pt x="27" y="5"/>
                  </a:cubicBezTo>
                  <a:cubicBezTo>
                    <a:pt x="10" y="9"/>
                    <a:pt x="0" y="27"/>
                    <a:pt x="5" y="4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" name="Freeform 145"/>
            <p:cNvSpPr>
              <a:spLocks/>
            </p:cNvSpPr>
            <p:nvPr/>
          </p:nvSpPr>
          <p:spPr bwMode="auto">
            <a:xfrm>
              <a:off x="9348788" y="3535729"/>
              <a:ext cx="85725" cy="85725"/>
            </a:xfrm>
            <a:custGeom>
              <a:avLst/>
              <a:gdLst>
                <a:gd name="T0" fmla="*/ 5 w 68"/>
                <a:gd name="T1" fmla="*/ 42 h 68"/>
                <a:gd name="T2" fmla="*/ 42 w 68"/>
                <a:gd name="T3" fmla="*/ 64 h 68"/>
                <a:gd name="T4" fmla="*/ 64 w 68"/>
                <a:gd name="T5" fmla="*/ 26 h 68"/>
                <a:gd name="T6" fmla="*/ 26 w 68"/>
                <a:gd name="T7" fmla="*/ 5 h 68"/>
                <a:gd name="T8" fmla="*/ 5 w 68"/>
                <a:gd name="T9" fmla="*/ 4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8">
                  <a:moveTo>
                    <a:pt x="5" y="42"/>
                  </a:moveTo>
                  <a:cubicBezTo>
                    <a:pt x="9" y="59"/>
                    <a:pt x="26" y="68"/>
                    <a:pt x="42" y="64"/>
                  </a:cubicBezTo>
                  <a:cubicBezTo>
                    <a:pt x="59" y="59"/>
                    <a:pt x="68" y="42"/>
                    <a:pt x="64" y="26"/>
                  </a:cubicBezTo>
                  <a:cubicBezTo>
                    <a:pt x="59" y="10"/>
                    <a:pt x="42" y="0"/>
                    <a:pt x="26" y="5"/>
                  </a:cubicBezTo>
                  <a:cubicBezTo>
                    <a:pt x="10" y="9"/>
                    <a:pt x="0" y="26"/>
                    <a:pt x="5" y="4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" name="Freeform 146"/>
            <p:cNvSpPr>
              <a:spLocks/>
            </p:cNvSpPr>
            <p:nvPr/>
          </p:nvSpPr>
          <p:spPr bwMode="auto">
            <a:xfrm>
              <a:off x="9372600" y="3559542"/>
              <a:ext cx="39688" cy="41275"/>
            </a:xfrm>
            <a:custGeom>
              <a:avLst/>
              <a:gdLst>
                <a:gd name="T0" fmla="*/ 2 w 31"/>
                <a:gd name="T1" fmla="*/ 20 h 32"/>
                <a:gd name="T2" fmla="*/ 19 w 31"/>
                <a:gd name="T3" fmla="*/ 30 h 32"/>
                <a:gd name="T4" fmla="*/ 29 w 31"/>
                <a:gd name="T5" fmla="*/ 12 h 32"/>
                <a:gd name="T6" fmla="*/ 12 w 31"/>
                <a:gd name="T7" fmla="*/ 2 h 32"/>
                <a:gd name="T8" fmla="*/ 2 w 31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" y="20"/>
                  </a:moveTo>
                  <a:cubicBezTo>
                    <a:pt x="4" y="28"/>
                    <a:pt x="12" y="32"/>
                    <a:pt x="19" y="30"/>
                  </a:cubicBezTo>
                  <a:cubicBezTo>
                    <a:pt x="27" y="28"/>
                    <a:pt x="31" y="20"/>
                    <a:pt x="29" y="12"/>
                  </a:cubicBezTo>
                  <a:cubicBezTo>
                    <a:pt x="27" y="5"/>
                    <a:pt x="19" y="0"/>
                    <a:pt x="12" y="2"/>
                  </a:cubicBezTo>
                  <a:cubicBezTo>
                    <a:pt x="4" y="5"/>
                    <a:pt x="0" y="13"/>
                    <a:pt x="2" y="20"/>
                  </a:cubicBezTo>
                  <a:close/>
                </a:path>
              </a:pathLst>
            </a:cu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" name="Freeform 147"/>
            <p:cNvSpPr>
              <a:spLocks/>
            </p:cNvSpPr>
            <p:nvPr/>
          </p:nvSpPr>
          <p:spPr bwMode="auto">
            <a:xfrm>
              <a:off x="9378950" y="3565892"/>
              <a:ext cx="28575" cy="28575"/>
            </a:xfrm>
            <a:custGeom>
              <a:avLst/>
              <a:gdLst>
                <a:gd name="T0" fmla="*/ 1 w 22"/>
                <a:gd name="T1" fmla="*/ 14 h 22"/>
                <a:gd name="T2" fmla="*/ 13 w 22"/>
                <a:gd name="T3" fmla="*/ 21 h 22"/>
                <a:gd name="T4" fmla="*/ 20 w 22"/>
                <a:gd name="T5" fmla="*/ 8 h 22"/>
                <a:gd name="T6" fmla="*/ 8 w 22"/>
                <a:gd name="T7" fmla="*/ 2 h 22"/>
                <a:gd name="T8" fmla="*/ 1 w 22"/>
                <a:gd name="T9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1" y="14"/>
                  </a:moveTo>
                  <a:cubicBezTo>
                    <a:pt x="3" y="19"/>
                    <a:pt x="8" y="22"/>
                    <a:pt x="13" y="21"/>
                  </a:cubicBezTo>
                  <a:cubicBezTo>
                    <a:pt x="19" y="19"/>
                    <a:pt x="22" y="14"/>
                    <a:pt x="20" y="8"/>
                  </a:cubicBezTo>
                  <a:cubicBezTo>
                    <a:pt x="19" y="3"/>
                    <a:pt x="13" y="0"/>
                    <a:pt x="8" y="2"/>
                  </a:cubicBezTo>
                  <a:cubicBezTo>
                    <a:pt x="3" y="3"/>
                    <a:pt x="0" y="9"/>
                    <a:pt x="1" y="1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" name="Freeform 148"/>
            <p:cNvSpPr>
              <a:spLocks/>
            </p:cNvSpPr>
            <p:nvPr/>
          </p:nvSpPr>
          <p:spPr bwMode="auto">
            <a:xfrm>
              <a:off x="8205788" y="2845167"/>
              <a:ext cx="60325" cy="52387"/>
            </a:xfrm>
            <a:custGeom>
              <a:avLst/>
              <a:gdLst>
                <a:gd name="T0" fmla="*/ 9 w 38"/>
                <a:gd name="T1" fmla="*/ 0 h 33"/>
                <a:gd name="T2" fmla="*/ 0 w 38"/>
                <a:gd name="T3" fmla="*/ 22 h 33"/>
                <a:gd name="T4" fmla="*/ 29 w 38"/>
                <a:gd name="T5" fmla="*/ 33 h 33"/>
                <a:gd name="T6" fmla="*/ 38 w 38"/>
                <a:gd name="T7" fmla="*/ 10 h 33"/>
                <a:gd name="T8" fmla="*/ 9 w 38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3">
                  <a:moveTo>
                    <a:pt x="9" y="0"/>
                  </a:moveTo>
                  <a:lnTo>
                    <a:pt x="0" y="22"/>
                  </a:lnTo>
                  <a:lnTo>
                    <a:pt x="29" y="33"/>
                  </a:lnTo>
                  <a:lnTo>
                    <a:pt x="38" y="1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" name="Freeform 149"/>
            <p:cNvSpPr>
              <a:spLocks/>
            </p:cNvSpPr>
            <p:nvPr/>
          </p:nvSpPr>
          <p:spPr bwMode="auto">
            <a:xfrm>
              <a:off x="8293100" y="2667367"/>
              <a:ext cx="61913" cy="58737"/>
            </a:xfrm>
            <a:custGeom>
              <a:avLst/>
              <a:gdLst>
                <a:gd name="T0" fmla="*/ 14 w 39"/>
                <a:gd name="T1" fmla="*/ 0 h 37"/>
                <a:gd name="T2" fmla="*/ 0 w 39"/>
                <a:gd name="T3" fmla="*/ 20 h 37"/>
                <a:gd name="T4" fmla="*/ 26 w 39"/>
                <a:gd name="T5" fmla="*/ 37 h 37"/>
                <a:gd name="T6" fmla="*/ 39 w 39"/>
                <a:gd name="T7" fmla="*/ 16 h 37"/>
                <a:gd name="T8" fmla="*/ 14 w 39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7">
                  <a:moveTo>
                    <a:pt x="14" y="0"/>
                  </a:moveTo>
                  <a:lnTo>
                    <a:pt x="0" y="20"/>
                  </a:lnTo>
                  <a:lnTo>
                    <a:pt x="26" y="37"/>
                  </a:lnTo>
                  <a:lnTo>
                    <a:pt x="39" y="16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4" name="Freeform 150"/>
            <p:cNvSpPr>
              <a:spLocks/>
            </p:cNvSpPr>
            <p:nvPr/>
          </p:nvSpPr>
          <p:spPr bwMode="auto">
            <a:xfrm>
              <a:off x="8205788" y="2654667"/>
              <a:ext cx="187325" cy="315912"/>
            </a:xfrm>
            <a:custGeom>
              <a:avLst/>
              <a:gdLst>
                <a:gd name="T0" fmla="*/ 24 w 147"/>
                <a:gd name="T1" fmla="*/ 250 h 250"/>
                <a:gd name="T2" fmla="*/ 2 w 147"/>
                <a:gd name="T3" fmla="*/ 237 h 250"/>
                <a:gd name="T4" fmla="*/ 112 w 147"/>
                <a:gd name="T5" fmla="*/ 5 h 250"/>
                <a:gd name="T6" fmla="*/ 120 w 147"/>
                <a:gd name="T7" fmla="*/ 0 h 250"/>
                <a:gd name="T8" fmla="*/ 147 w 147"/>
                <a:gd name="T9" fmla="*/ 10 h 250"/>
                <a:gd name="T10" fmla="*/ 24 w 147"/>
                <a:gd name="T11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" h="250">
                  <a:moveTo>
                    <a:pt x="24" y="250"/>
                  </a:moveTo>
                  <a:cubicBezTo>
                    <a:pt x="24" y="250"/>
                    <a:pt x="3" y="244"/>
                    <a:pt x="2" y="237"/>
                  </a:cubicBezTo>
                  <a:cubicBezTo>
                    <a:pt x="0" y="230"/>
                    <a:pt x="69" y="43"/>
                    <a:pt x="112" y="5"/>
                  </a:cubicBezTo>
                  <a:cubicBezTo>
                    <a:pt x="112" y="5"/>
                    <a:pt x="114" y="0"/>
                    <a:pt x="120" y="0"/>
                  </a:cubicBezTo>
                  <a:cubicBezTo>
                    <a:pt x="125" y="1"/>
                    <a:pt x="147" y="10"/>
                    <a:pt x="147" y="10"/>
                  </a:cubicBezTo>
                  <a:lnTo>
                    <a:pt x="24" y="2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5" name="Freeform 151"/>
            <p:cNvSpPr>
              <a:spLocks/>
            </p:cNvSpPr>
            <p:nvPr/>
          </p:nvSpPr>
          <p:spPr bwMode="auto">
            <a:xfrm>
              <a:off x="8216900" y="2624504"/>
              <a:ext cx="441325" cy="401637"/>
            </a:xfrm>
            <a:custGeom>
              <a:avLst/>
              <a:gdLst>
                <a:gd name="T0" fmla="*/ 182 w 348"/>
                <a:gd name="T1" fmla="*/ 43 h 317"/>
                <a:gd name="T2" fmla="*/ 335 w 348"/>
                <a:gd name="T3" fmla="*/ 114 h 317"/>
                <a:gd name="T4" fmla="*/ 335 w 348"/>
                <a:gd name="T5" fmla="*/ 114 h 317"/>
                <a:gd name="T6" fmla="*/ 340 w 348"/>
                <a:gd name="T7" fmla="*/ 149 h 317"/>
                <a:gd name="T8" fmla="*/ 328 w 348"/>
                <a:gd name="T9" fmla="*/ 179 h 317"/>
                <a:gd name="T10" fmla="*/ 316 w 348"/>
                <a:gd name="T11" fmla="*/ 205 h 317"/>
                <a:gd name="T12" fmla="*/ 302 w 348"/>
                <a:gd name="T13" fmla="*/ 232 h 317"/>
                <a:gd name="T14" fmla="*/ 277 w 348"/>
                <a:gd name="T15" fmla="*/ 248 h 317"/>
                <a:gd name="T16" fmla="*/ 165 w 348"/>
                <a:gd name="T17" fmla="*/ 190 h 317"/>
                <a:gd name="T18" fmla="*/ 10 w 348"/>
                <a:gd name="T19" fmla="*/ 280 h 317"/>
                <a:gd name="T20" fmla="*/ 108 w 348"/>
                <a:gd name="T21" fmla="*/ 42 h 317"/>
                <a:gd name="T22" fmla="*/ 182 w 348"/>
                <a:gd name="T23" fmla="*/ 43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8" h="317">
                  <a:moveTo>
                    <a:pt x="182" y="43"/>
                  </a:moveTo>
                  <a:cubicBezTo>
                    <a:pt x="335" y="114"/>
                    <a:pt x="335" y="114"/>
                    <a:pt x="335" y="114"/>
                  </a:cubicBezTo>
                  <a:cubicBezTo>
                    <a:pt x="335" y="114"/>
                    <a:pt x="335" y="114"/>
                    <a:pt x="335" y="114"/>
                  </a:cubicBezTo>
                  <a:cubicBezTo>
                    <a:pt x="348" y="125"/>
                    <a:pt x="344" y="137"/>
                    <a:pt x="340" y="149"/>
                  </a:cubicBezTo>
                  <a:cubicBezTo>
                    <a:pt x="337" y="159"/>
                    <a:pt x="333" y="169"/>
                    <a:pt x="328" y="179"/>
                  </a:cubicBezTo>
                  <a:cubicBezTo>
                    <a:pt x="324" y="187"/>
                    <a:pt x="320" y="196"/>
                    <a:pt x="316" y="205"/>
                  </a:cubicBezTo>
                  <a:cubicBezTo>
                    <a:pt x="312" y="214"/>
                    <a:pt x="307" y="224"/>
                    <a:pt x="302" y="232"/>
                  </a:cubicBezTo>
                  <a:cubicBezTo>
                    <a:pt x="295" y="244"/>
                    <a:pt x="287" y="248"/>
                    <a:pt x="277" y="248"/>
                  </a:cubicBezTo>
                  <a:cubicBezTo>
                    <a:pt x="165" y="190"/>
                    <a:pt x="165" y="190"/>
                    <a:pt x="165" y="190"/>
                  </a:cubicBezTo>
                  <a:cubicBezTo>
                    <a:pt x="117" y="276"/>
                    <a:pt x="19" y="317"/>
                    <a:pt x="10" y="280"/>
                  </a:cubicBezTo>
                  <a:cubicBezTo>
                    <a:pt x="0" y="244"/>
                    <a:pt x="82" y="84"/>
                    <a:pt x="108" y="42"/>
                  </a:cubicBezTo>
                  <a:cubicBezTo>
                    <a:pt x="133" y="0"/>
                    <a:pt x="182" y="43"/>
                    <a:pt x="182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6" name="Freeform 152"/>
            <p:cNvSpPr>
              <a:spLocks/>
            </p:cNvSpPr>
            <p:nvPr/>
          </p:nvSpPr>
          <p:spPr bwMode="auto">
            <a:xfrm>
              <a:off x="8440738" y="2678479"/>
              <a:ext cx="217488" cy="149225"/>
            </a:xfrm>
            <a:custGeom>
              <a:avLst/>
              <a:gdLst>
                <a:gd name="T0" fmla="*/ 164 w 172"/>
                <a:gd name="T1" fmla="*/ 106 h 117"/>
                <a:gd name="T2" fmla="*/ 164 w 172"/>
                <a:gd name="T3" fmla="*/ 107 h 117"/>
                <a:gd name="T4" fmla="*/ 157 w 172"/>
                <a:gd name="T5" fmla="*/ 110 h 117"/>
                <a:gd name="T6" fmla="*/ 129 w 172"/>
                <a:gd name="T7" fmla="*/ 91 h 117"/>
                <a:gd name="T8" fmla="*/ 5 w 172"/>
                <a:gd name="T9" fmla="*/ 16 h 117"/>
                <a:gd name="T10" fmla="*/ 8 w 172"/>
                <a:gd name="T11" fmla="*/ 0 h 117"/>
                <a:gd name="T12" fmla="*/ 159 w 172"/>
                <a:gd name="T13" fmla="*/ 71 h 117"/>
                <a:gd name="T14" fmla="*/ 159 w 172"/>
                <a:gd name="T15" fmla="*/ 71 h 117"/>
                <a:gd name="T16" fmla="*/ 164 w 172"/>
                <a:gd name="T17" fmla="*/ 10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117">
                  <a:moveTo>
                    <a:pt x="164" y="106"/>
                  </a:moveTo>
                  <a:cubicBezTo>
                    <a:pt x="164" y="107"/>
                    <a:pt x="164" y="107"/>
                    <a:pt x="164" y="107"/>
                  </a:cubicBezTo>
                  <a:cubicBezTo>
                    <a:pt x="162" y="108"/>
                    <a:pt x="159" y="110"/>
                    <a:pt x="157" y="110"/>
                  </a:cubicBezTo>
                  <a:cubicBezTo>
                    <a:pt x="140" y="117"/>
                    <a:pt x="142" y="98"/>
                    <a:pt x="129" y="91"/>
                  </a:cubicBezTo>
                  <a:cubicBezTo>
                    <a:pt x="110" y="80"/>
                    <a:pt x="0" y="47"/>
                    <a:pt x="5" y="16"/>
                  </a:cubicBezTo>
                  <a:cubicBezTo>
                    <a:pt x="6" y="11"/>
                    <a:pt x="7" y="6"/>
                    <a:pt x="8" y="0"/>
                  </a:cubicBezTo>
                  <a:cubicBezTo>
                    <a:pt x="159" y="71"/>
                    <a:pt x="159" y="71"/>
                    <a:pt x="159" y="71"/>
                  </a:cubicBezTo>
                  <a:cubicBezTo>
                    <a:pt x="159" y="71"/>
                    <a:pt x="159" y="71"/>
                    <a:pt x="159" y="71"/>
                  </a:cubicBezTo>
                  <a:cubicBezTo>
                    <a:pt x="172" y="82"/>
                    <a:pt x="168" y="94"/>
                    <a:pt x="164" y="10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7" name="Freeform 153"/>
            <p:cNvSpPr>
              <a:spLocks/>
            </p:cNvSpPr>
            <p:nvPr/>
          </p:nvSpPr>
          <p:spPr bwMode="auto">
            <a:xfrm>
              <a:off x="8216900" y="2651492"/>
              <a:ext cx="188913" cy="360362"/>
            </a:xfrm>
            <a:custGeom>
              <a:avLst/>
              <a:gdLst>
                <a:gd name="T0" fmla="*/ 111 w 149"/>
                <a:gd name="T1" fmla="*/ 68 h 284"/>
                <a:gd name="T2" fmla="*/ 69 w 149"/>
                <a:gd name="T3" fmla="*/ 142 h 284"/>
                <a:gd name="T4" fmla="*/ 76 w 149"/>
                <a:gd name="T5" fmla="*/ 192 h 284"/>
                <a:gd name="T6" fmla="*/ 106 w 149"/>
                <a:gd name="T7" fmla="*/ 225 h 284"/>
                <a:gd name="T8" fmla="*/ 108 w 149"/>
                <a:gd name="T9" fmla="*/ 236 h 284"/>
                <a:gd name="T10" fmla="*/ 10 w 149"/>
                <a:gd name="T11" fmla="*/ 259 h 284"/>
                <a:gd name="T12" fmla="*/ 108 w 149"/>
                <a:gd name="T13" fmla="*/ 21 h 284"/>
                <a:gd name="T14" fmla="*/ 149 w 149"/>
                <a:gd name="T15" fmla="*/ 4 h 284"/>
                <a:gd name="T16" fmla="*/ 111 w 149"/>
                <a:gd name="T17" fmla="*/ 68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9" h="284">
                  <a:moveTo>
                    <a:pt x="111" y="68"/>
                  </a:moveTo>
                  <a:cubicBezTo>
                    <a:pt x="97" y="93"/>
                    <a:pt x="81" y="117"/>
                    <a:pt x="69" y="142"/>
                  </a:cubicBezTo>
                  <a:cubicBezTo>
                    <a:pt x="61" y="161"/>
                    <a:pt x="58" y="179"/>
                    <a:pt x="76" y="192"/>
                  </a:cubicBezTo>
                  <a:cubicBezTo>
                    <a:pt x="89" y="201"/>
                    <a:pt x="103" y="208"/>
                    <a:pt x="106" y="225"/>
                  </a:cubicBezTo>
                  <a:cubicBezTo>
                    <a:pt x="107" y="229"/>
                    <a:pt x="108" y="232"/>
                    <a:pt x="108" y="236"/>
                  </a:cubicBezTo>
                  <a:cubicBezTo>
                    <a:pt x="64" y="273"/>
                    <a:pt x="16" y="284"/>
                    <a:pt x="10" y="259"/>
                  </a:cubicBezTo>
                  <a:cubicBezTo>
                    <a:pt x="0" y="223"/>
                    <a:pt x="82" y="63"/>
                    <a:pt x="108" y="21"/>
                  </a:cubicBezTo>
                  <a:cubicBezTo>
                    <a:pt x="119" y="3"/>
                    <a:pt x="135" y="0"/>
                    <a:pt x="149" y="4"/>
                  </a:cubicBezTo>
                  <a:cubicBezTo>
                    <a:pt x="135" y="24"/>
                    <a:pt x="122" y="46"/>
                    <a:pt x="111" y="68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8" name="Freeform 154"/>
            <p:cNvSpPr>
              <a:spLocks/>
            </p:cNvSpPr>
            <p:nvPr/>
          </p:nvSpPr>
          <p:spPr bwMode="auto">
            <a:xfrm>
              <a:off x="8497888" y="2810242"/>
              <a:ext cx="85725" cy="123825"/>
            </a:xfrm>
            <a:custGeom>
              <a:avLst/>
              <a:gdLst>
                <a:gd name="T0" fmla="*/ 32 w 68"/>
                <a:gd name="T1" fmla="*/ 14 h 97"/>
                <a:gd name="T2" fmla="*/ 8 w 68"/>
                <a:gd name="T3" fmla="*/ 56 h 97"/>
                <a:gd name="T4" fmla="*/ 0 w 68"/>
                <a:gd name="T5" fmla="*/ 77 h 97"/>
                <a:gd name="T6" fmla="*/ 37 w 68"/>
                <a:gd name="T7" fmla="*/ 90 h 97"/>
                <a:gd name="T8" fmla="*/ 57 w 68"/>
                <a:gd name="T9" fmla="*/ 61 h 97"/>
                <a:gd name="T10" fmla="*/ 66 w 68"/>
                <a:gd name="T11" fmla="*/ 26 h 97"/>
                <a:gd name="T12" fmla="*/ 64 w 68"/>
                <a:gd name="T13" fmla="*/ 21 h 97"/>
                <a:gd name="T14" fmla="*/ 32 w 68"/>
                <a:gd name="T15" fmla="*/ 1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97">
                  <a:moveTo>
                    <a:pt x="32" y="14"/>
                  </a:moveTo>
                  <a:cubicBezTo>
                    <a:pt x="24" y="28"/>
                    <a:pt x="15" y="41"/>
                    <a:pt x="8" y="56"/>
                  </a:cubicBezTo>
                  <a:cubicBezTo>
                    <a:pt x="5" y="62"/>
                    <a:pt x="0" y="70"/>
                    <a:pt x="0" y="77"/>
                  </a:cubicBezTo>
                  <a:cubicBezTo>
                    <a:pt x="1" y="90"/>
                    <a:pt x="28" y="97"/>
                    <a:pt x="37" y="90"/>
                  </a:cubicBezTo>
                  <a:cubicBezTo>
                    <a:pt x="47" y="83"/>
                    <a:pt x="52" y="71"/>
                    <a:pt x="57" y="61"/>
                  </a:cubicBezTo>
                  <a:cubicBezTo>
                    <a:pt x="62" y="50"/>
                    <a:pt x="68" y="38"/>
                    <a:pt x="66" y="26"/>
                  </a:cubicBezTo>
                  <a:cubicBezTo>
                    <a:pt x="66" y="24"/>
                    <a:pt x="65" y="22"/>
                    <a:pt x="64" y="21"/>
                  </a:cubicBezTo>
                  <a:cubicBezTo>
                    <a:pt x="58" y="9"/>
                    <a:pt x="40" y="0"/>
                    <a:pt x="32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9" name="Freeform 155"/>
            <p:cNvSpPr>
              <a:spLocks/>
            </p:cNvSpPr>
            <p:nvPr/>
          </p:nvSpPr>
          <p:spPr bwMode="auto">
            <a:xfrm>
              <a:off x="8432800" y="2788017"/>
              <a:ext cx="85725" cy="123825"/>
            </a:xfrm>
            <a:custGeom>
              <a:avLst/>
              <a:gdLst>
                <a:gd name="T0" fmla="*/ 32 w 68"/>
                <a:gd name="T1" fmla="*/ 14 h 97"/>
                <a:gd name="T2" fmla="*/ 8 w 68"/>
                <a:gd name="T3" fmla="*/ 55 h 97"/>
                <a:gd name="T4" fmla="*/ 0 w 68"/>
                <a:gd name="T5" fmla="*/ 77 h 97"/>
                <a:gd name="T6" fmla="*/ 37 w 68"/>
                <a:gd name="T7" fmla="*/ 90 h 97"/>
                <a:gd name="T8" fmla="*/ 57 w 68"/>
                <a:gd name="T9" fmla="*/ 60 h 97"/>
                <a:gd name="T10" fmla="*/ 66 w 68"/>
                <a:gd name="T11" fmla="*/ 26 h 97"/>
                <a:gd name="T12" fmla="*/ 64 w 68"/>
                <a:gd name="T13" fmla="*/ 20 h 97"/>
                <a:gd name="T14" fmla="*/ 32 w 68"/>
                <a:gd name="T15" fmla="*/ 1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97">
                  <a:moveTo>
                    <a:pt x="32" y="14"/>
                  </a:moveTo>
                  <a:cubicBezTo>
                    <a:pt x="24" y="27"/>
                    <a:pt x="15" y="41"/>
                    <a:pt x="8" y="55"/>
                  </a:cubicBezTo>
                  <a:cubicBezTo>
                    <a:pt x="5" y="62"/>
                    <a:pt x="0" y="69"/>
                    <a:pt x="0" y="77"/>
                  </a:cubicBezTo>
                  <a:cubicBezTo>
                    <a:pt x="1" y="90"/>
                    <a:pt x="28" y="97"/>
                    <a:pt x="37" y="90"/>
                  </a:cubicBezTo>
                  <a:cubicBezTo>
                    <a:pt x="47" y="83"/>
                    <a:pt x="52" y="71"/>
                    <a:pt x="57" y="60"/>
                  </a:cubicBezTo>
                  <a:cubicBezTo>
                    <a:pt x="62" y="50"/>
                    <a:pt x="68" y="38"/>
                    <a:pt x="66" y="26"/>
                  </a:cubicBezTo>
                  <a:cubicBezTo>
                    <a:pt x="66" y="24"/>
                    <a:pt x="65" y="22"/>
                    <a:pt x="64" y="20"/>
                  </a:cubicBezTo>
                  <a:cubicBezTo>
                    <a:pt x="58" y="9"/>
                    <a:pt x="40" y="0"/>
                    <a:pt x="32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0" name="Freeform 156"/>
            <p:cNvSpPr>
              <a:spLocks/>
            </p:cNvSpPr>
            <p:nvPr/>
          </p:nvSpPr>
          <p:spPr bwMode="auto">
            <a:xfrm>
              <a:off x="8143875" y="2810242"/>
              <a:ext cx="90488" cy="88900"/>
            </a:xfrm>
            <a:custGeom>
              <a:avLst/>
              <a:gdLst>
                <a:gd name="T0" fmla="*/ 44 w 71"/>
                <a:gd name="T1" fmla="*/ 5 h 71"/>
                <a:gd name="T2" fmla="*/ 5 w 71"/>
                <a:gd name="T3" fmla="*/ 27 h 71"/>
                <a:gd name="T4" fmla="*/ 27 w 71"/>
                <a:gd name="T5" fmla="*/ 66 h 71"/>
                <a:gd name="T6" fmla="*/ 66 w 71"/>
                <a:gd name="T7" fmla="*/ 44 h 71"/>
                <a:gd name="T8" fmla="*/ 44 w 71"/>
                <a:gd name="T9" fmla="*/ 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1">
                  <a:moveTo>
                    <a:pt x="44" y="5"/>
                  </a:moveTo>
                  <a:cubicBezTo>
                    <a:pt x="27" y="0"/>
                    <a:pt x="10" y="10"/>
                    <a:pt x="5" y="27"/>
                  </a:cubicBezTo>
                  <a:cubicBezTo>
                    <a:pt x="0" y="44"/>
                    <a:pt x="10" y="61"/>
                    <a:pt x="27" y="66"/>
                  </a:cubicBezTo>
                  <a:cubicBezTo>
                    <a:pt x="44" y="71"/>
                    <a:pt x="61" y="61"/>
                    <a:pt x="66" y="44"/>
                  </a:cubicBezTo>
                  <a:cubicBezTo>
                    <a:pt x="71" y="27"/>
                    <a:pt x="61" y="9"/>
                    <a:pt x="44" y="5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1" name="Freeform 157"/>
            <p:cNvSpPr>
              <a:spLocks/>
            </p:cNvSpPr>
            <p:nvPr/>
          </p:nvSpPr>
          <p:spPr bwMode="auto">
            <a:xfrm>
              <a:off x="8148638" y="2811829"/>
              <a:ext cx="85725" cy="87312"/>
            </a:xfrm>
            <a:custGeom>
              <a:avLst/>
              <a:gdLst>
                <a:gd name="T0" fmla="*/ 42 w 68"/>
                <a:gd name="T1" fmla="*/ 4 h 68"/>
                <a:gd name="T2" fmla="*/ 4 w 68"/>
                <a:gd name="T3" fmla="*/ 25 h 68"/>
                <a:gd name="T4" fmla="*/ 25 w 68"/>
                <a:gd name="T5" fmla="*/ 63 h 68"/>
                <a:gd name="T6" fmla="*/ 63 w 68"/>
                <a:gd name="T7" fmla="*/ 42 h 68"/>
                <a:gd name="T8" fmla="*/ 42 w 68"/>
                <a:gd name="T9" fmla="*/ 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8">
                  <a:moveTo>
                    <a:pt x="42" y="4"/>
                  </a:moveTo>
                  <a:cubicBezTo>
                    <a:pt x="26" y="0"/>
                    <a:pt x="9" y="9"/>
                    <a:pt x="4" y="25"/>
                  </a:cubicBezTo>
                  <a:cubicBezTo>
                    <a:pt x="0" y="42"/>
                    <a:pt x="9" y="58"/>
                    <a:pt x="25" y="63"/>
                  </a:cubicBezTo>
                  <a:cubicBezTo>
                    <a:pt x="42" y="68"/>
                    <a:pt x="59" y="58"/>
                    <a:pt x="63" y="42"/>
                  </a:cubicBezTo>
                  <a:cubicBezTo>
                    <a:pt x="68" y="26"/>
                    <a:pt x="58" y="9"/>
                    <a:pt x="42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2" name="Freeform 158"/>
            <p:cNvSpPr>
              <a:spLocks/>
            </p:cNvSpPr>
            <p:nvPr/>
          </p:nvSpPr>
          <p:spPr bwMode="auto">
            <a:xfrm>
              <a:off x="8169275" y="2834054"/>
              <a:ext cx="39688" cy="39687"/>
            </a:xfrm>
            <a:custGeom>
              <a:avLst/>
              <a:gdLst>
                <a:gd name="T0" fmla="*/ 19 w 31"/>
                <a:gd name="T1" fmla="*/ 3 h 32"/>
                <a:gd name="T2" fmla="*/ 2 w 31"/>
                <a:gd name="T3" fmla="*/ 12 h 32"/>
                <a:gd name="T4" fmla="*/ 12 w 31"/>
                <a:gd name="T5" fmla="*/ 30 h 32"/>
                <a:gd name="T6" fmla="*/ 29 w 31"/>
                <a:gd name="T7" fmla="*/ 20 h 32"/>
                <a:gd name="T8" fmla="*/ 19 w 31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3"/>
                  </a:moveTo>
                  <a:cubicBezTo>
                    <a:pt x="12" y="0"/>
                    <a:pt x="4" y="5"/>
                    <a:pt x="2" y="12"/>
                  </a:cubicBezTo>
                  <a:cubicBezTo>
                    <a:pt x="0" y="20"/>
                    <a:pt x="4" y="28"/>
                    <a:pt x="12" y="30"/>
                  </a:cubicBezTo>
                  <a:cubicBezTo>
                    <a:pt x="19" y="32"/>
                    <a:pt x="27" y="28"/>
                    <a:pt x="29" y="20"/>
                  </a:cubicBezTo>
                  <a:cubicBezTo>
                    <a:pt x="31" y="13"/>
                    <a:pt x="27" y="5"/>
                    <a:pt x="19" y="3"/>
                  </a:cubicBezTo>
                  <a:close/>
                </a:path>
              </a:pathLst>
            </a:cu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3" name="Freeform 159"/>
            <p:cNvSpPr>
              <a:spLocks/>
            </p:cNvSpPr>
            <p:nvPr/>
          </p:nvSpPr>
          <p:spPr bwMode="auto">
            <a:xfrm>
              <a:off x="8174038" y="2841992"/>
              <a:ext cx="30163" cy="26987"/>
            </a:xfrm>
            <a:custGeom>
              <a:avLst/>
              <a:gdLst>
                <a:gd name="T0" fmla="*/ 14 w 23"/>
                <a:gd name="T1" fmla="*/ 1 h 22"/>
                <a:gd name="T2" fmla="*/ 2 w 23"/>
                <a:gd name="T3" fmla="*/ 8 h 22"/>
                <a:gd name="T4" fmla="*/ 9 w 23"/>
                <a:gd name="T5" fmla="*/ 20 h 22"/>
                <a:gd name="T6" fmla="*/ 21 w 23"/>
                <a:gd name="T7" fmla="*/ 13 h 22"/>
                <a:gd name="T8" fmla="*/ 14 w 23"/>
                <a:gd name="T9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2">
                  <a:moveTo>
                    <a:pt x="14" y="1"/>
                  </a:moveTo>
                  <a:cubicBezTo>
                    <a:pt x="9" y="0"/>
                    <a:pt x="3" y="3"/>
                    <a:pt x="2" y="8"/>
                  </a:cubicBezTo>
                  <a:cubicBezTo>
                    <a:pt x="0" y="13"/>
                    <a:pt x="3" y="19"/>
                    <a:pt x="9" y="20"/>
                  </a:cubicBezTo>
                  <a:cubicBezTo>
                    <a:pt x="14" y="22"/>
                    <a:pt x="20" y="19"/>
                    <a:pt x="21" y="13"/>
                  </a:cubicBezTo>
                  <a:cubicBezTo>
                    <a:pt x="23" y="8"/>
                    <a:pt x="19" y="2"/>
                    <a:pt x="14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4" name="Freeform 160"/>
            <p:cNvSpPr>
              <a:spLocks/>
            </p:cNvSpPr>
            <p:nvPr/>
          </p:nvSpPr>
          <p:spPr bwMode="auto">
            <a:xfrm>
              <a:off x="8239125" y="2621329"/>
              <a:ext cx="90488" cy="88900"/>
            </a:xfrm>
            <a:custGeom>
              <a:avLst/>
              <a:gdLst>
                <a:gd name="T0" fmla="*/ 44 w 71"/>
                <a:gd name="T1" fmla="*/ 4 h 70"/>
                <a:gd name="T2" fmla="*/ 5 w 71"/>
                <a:gd name="T3" fmla="*/ 26 h 70"/>
                <a:gd name="T4" fmla="*/ 27 w 71"/>
                <a:gd name="T5" fmla="*/ 66 h 70"/>
                <a:gd name="T6" fmla="*/ 66 w 71"/>
                <a:gd name="T7" fmla="*/ 44 h 70"/>
                <a:gd name="T8" fmla="*/ 44 w 71"/>
                <a:gd name="T9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0">
                  <a:moveTo>
                    <a:pt x="44" y="4"/>
                  </a:moveTo>
                  <a:cubicBezTo>
                    <a:pt x="27" y="0"/>
                    <a:pt x="10" y="9"/>
                    <a:pt x="5" y="26"/>
                  </a:cubicBezTo>
                  <a:cubicBezTo>
                    <a:pt x="0" y="43"/>
                    <a:pt x="10" y="61"/>
                    <a:pt x="27" y="66"/>
                  </a:cubicBezTo>
                  <a:cubicBezTo>
                    <a:pt x="44" y="70"/>
                    <a:pt x="61" y="61"/>
                    <a:pt x="66" y="44"/>
                  </a:cubicBezTo>
                  <a:cubicBezTo>
                    <a:pt x="71" y="27"/>
                    <a:pt x="61" y="9"/>
                    <a:pt x="44" y="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5" name="Freeform 161"/>
            <p:cNvSpPr>
              <a:spLocks/>
            </p:cNvSpPr>
            <p:nvPr/>
          </p:nvSpPr>
          <p:spPr bwMode="auto">
            <a:xfrm>
              <a:off x="8242300" y="2622917"/>
              <a:ext cx="87313" cy="85725"/>
            </a:xfrm>
            <a:custGeom>
              <a:avLst/>
              <a:gdLst>
                <a:gd name="T0" fmla="*/ 42 w 68"/>
                <a:gd name="T1" fmla="*/ 5 h 68"/>
                <a:gd name="T2" fmla="*/ 4 w 68"/>
                <a:gd name="T3" fmla="*/ 26 h 68"/>
                <a:gd name="T4" fmla="*/ 25 w 68"/>
                <a:gd name="T5" fmla="*/ 64 h 68"/>
                <a:gd name="T6" fmla="*/ 63 w 68"/>
                <a:gd name="T7" fmla="*/ 43 h 68"/>
                <a:gd name="T8" fmla="*/ 42 w 68"/>
                <a:gd name="T9" fmla="*/ 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8">
                  <a:moveTo>
                    <a:pt x="42" y="5"/>
                  </a:moveTo>
                  <a:cubicBezTo>
                    <a:pt x="26" y="0"/>
                    <a:pt x="9" y="10"/>
                    <a:pt x="4" y="26"/>
                  </a:cubicBezTo>
                  <a:cubicBezTo>
                    <a:pt x="0" y="42"/>
                    <a:pt x="9" y="59"/>
                    <a:pt x="25" y="64"/>
                  </a:cubicBezTo>
                  <a:cubicBezTo>
                    <a:pt x="42" y="68"/>
                    <a:pt x="59" y="59"/>
                    <a:pt x="63" y="43"/>
                  </a:cubicBezTo>
                  <a:cubicBezTo>
                    <a:pt x="68" y="26"/>
                    <a:pt x="58" y="9"/>
                    <a:pt x="42" y="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6" name="Freeform 162"/>
            <p:cNvSpPr>
              <a:spLocks/>
            </p:cNvSpPr>
            <p:nvPr/>
          </p:nvSpPr>
          <p:spPr bwMode="auto">
            <a:xfrm>
              <a:off x="8264525" y="2645142"/>
              <a:ext cx="39688" cy="39687"/>
            </a:xfrm>
            <a:custGeom>
              <a:avLst/>
              <a:gdLst>
                <a:gd name="T0" fmla="*/ 19 w 31"/>
                <a:gd name="T1" fmla="*/ 2 h 32"/>
                <a:gd name="T2" fmla="*/ 2 w 31"/>
                <a:gd name="T3" fmla="*/ 12 h 32"/>
                <a:gd name="T4" fmla="*/ 12 w 31"/>
                <a:gd name="T5" fmla="*/ 30 h 32"/>
                <a:gd name="T6" fmla="*/ 29 w 31"/>
                <a:gd name="T7" fmla="*/ 20 h 32"/>
                <a:gd name="T8" fmla="*/ 19 w 31"/>
                <a:gd name="T9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"/>
                  </a:moveTo>
                  <a:cubicBezTo>
                    <a:pt x="12" y="0"/>
                    <a:pt x="4" y="5"/>
                    <a:pt x="2" y="12"/>
                  </a:cubicBezTo>
                  <a:cubicBezTo>
                    <a:pt x="0" y="20"/>
                    <a:pt x="4" y="28"/>
                    <a:pt x="12" y="30"/>
                  </a:cubicBezTo>
                  <a:cubicBezTo>
                    <a:pt x="19" y="32"/>
                    <a:pt x="27" y="27"/>
                    <a:pt x="29" y="20"/>
                  </a:cubicBezTo>
                  <a:cubicBezTo>
                    <a:pt x="31" y="12"/>
                    <a:pt x="27" y="4"/>
                    <a:pt x="19" y="2"/>
                  </a:cubicBezTo>
                  <a:close/>
                </a:path>
              </a:pathLst>
            </a:cu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7" name="Freeform 163"/>
            <p:cNvSpPr>
              <a:spLocks/>
            </p:cNvSpPr>
            <p:nvPr/>
          </p:nvSpPr>
          <p:spPr bwMode="auto">
            <a:xfrm>
              <a:off x="8269288" y="2651492"/>
              <a:ext cx="30163" cy="26987"/>
            </a:xfrm>
            <a:custGeom>
              <a:avLst/>
              <a:gdLst>
                <a:gd name="T0" fmla="*/ 14 w 23"/>
                <a:gd name="T1" fmla="*/ 2 h 22"/>
                <a:gd name="T2" fmla="*/ 2 w 23"/>
                <a:gd name="T3" fmla="*/ 9 h 22"/>
                <a:gd name="T4" fmla="*/ 9 w 23"/>
                <a:gd name="T5" fmla="*/ 21 h 22"/>
                <a:gd name="T6" fmla="*/ 21 w 23"/>
                <a:gd name="T7" fmla="*/ 14 h 22"/>
                <a:gd name="T8" fmla="*/ 14 w 23"/>
                <a:gd name="T9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2">
                  <a:moveTo>
                    <a:pt x="14" y="2"/>
                  </a:moveTo>
                  <a:cubicBezTo>
                    <a:pt x="9" y="0"/>
                    <a:pt x="3" y="3"/>
                    <a:pt x="2" y="9"/>
                  </a:cubicBezTo>
                  <a:cubicBezTo>
                    <a:pt x="0" y="14"/>
                    <a:pt x="3" y="19"/>
                    <a:pt x="9" y="21"/>
                  </a:cubicBezTo>
                  <a:cubicBezTo>
                    <a:pt x="14" y="22"/>
                    <a:pt x="20" y="19"/>
                    <a:pt x="21" y="14"/>
                  </a:cubicBezTo>
                  <a:cubicBezTo>
                    <a:pt x="23" y="9"/>
                    <a:pt x="19" y="3"/>
                    <a:pt x="14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8" name="Freeform 164"/>
            <p:cNvSpPr>
              <a:spLocks noEditPoints="1"/>
            </p:cNvSpPr>
            <p:nvPr/>
          </p:nvSpPr>
          <p:spPr bwMode="auto">
            <a:xfrm>
              <a:off x="8734425" y="1219567"/>
              <a:ext cx="971550" cy="590550"/>
            </a:xfrm>
            <a:custGeom>
              <a:avLst/>
              <a:gdLst>
                <a:gd name="T0" fmla="*/ 498 w 767"/>
                <a:gd name="T1" fmla="*/ 451 h 466"/>
                <a:gd name="T2" fmla="*/ 410 w 767"/>
                <a:gd name="T3" fmla="*/ 345 h 466"/>
                <a:gd name="T4" fmla="*/ 393 w 767"/>
                <a:gd name="T5" fmla="*/ 316 h 466"/>
                <a:gd name="T6" fmla="*/ 363 w 767"/>
                <a:gd name="T7" fmla="*/ 309 h 466"/>
                <a:gd name="T8" fmla="*/ 343 w 767"/>
                <a:gd name="T9" fmla="*/ 322 h 466"/>
                <a:gd name="T10" fmla="*/ 220 w 767"/>
                <a:gd name="T11" fmla="*/ 376 h 466"/>
                <a:gd name="T12" fmla="*/ 102 w 767"/>
                <a:gd name="T13" fmla="*/ 341 h 466"/>
                <a:gd name="T14" fmla="*/ 7 w 767"/>
                <a:gd name="T15" fmla="*/ 201 h 466"/>
                <a:gd name="T16" fmla="*/ 56 w 767"/>
                <a:gd name="T17" fmla="*/ 41 h 466"/>
                <a:gd name="T18" fmla="*/ 63 w 767"/>
                <a:gd name="T19" fmla="*/ 32 h 466"/>
                <a:gd name="T20" fmla="*/ 205 w 767"/>
                <a:gd name="T21" fmla="*/ 0 h 466"/>
                <a:gd name="T22" fmla="*/ 234 w 767"/>
                <a:gd name="T23" fmla="*/ 0 h 466"/>
                <a:gd name="T24" fmla="*/ 590 w 767"/>
                <a:gd name="T25" fmla="*/ 77 h 466"/>
                <a:gd name="T26" fmla="*/ 751 w 767"/>
                <a:gd name="T27" fmla="*/ 259 h 466"/>
                <a:gd name="T28" fmla="*/ 557 w 767"/>
                <a:gd name="T29" fmla="*/ 466 h 466"/>
                <a:gd name="T30" fmla="*/ 498 w 767"/>
                <a:gd name="T31" fmla="*/ 451 h 466"/>
                <a:gd name="T32" fmla="*/ 114 w 767"/>
                <a:gd name="T33" fmla="*/ 71 h 466"/>
                <a:gd name="T34" fmla="*/ 106 w 767"/>
                <a:gd name="T35" fmla="*/ 80 h 466"/>
                <a:gd name="T36" fmla="*/ 69 w 767"/>
                <a:gd name="T37" fmla="*/ 193 h 466"/>
                <a:gd name="T38" fmla="*/ 134 w 767"/>
                <a:gd name="T39" fmla="*/ 287 h 466"/>
                <a:gd name="T40" fmla="*/ 220 w 767"/>
                <a:gd name="T41" fmla="*/ 313 h 466"/>
                <a:gd name="T42" fmla="*/ 290 w 767"/>
                <a:gd name="T43" fmla="*/ 287 h 466"/>
                <a:gd name="T44" fmla="*/ 416 w 767"/>
                <a:gd name="T45" fmla="*/ 258 h 466"/>
                <a:gd name="T46" fmla="*/ 470 w 767"/>
                <a:gd name="T47" fmla="*/ 326 h 466"/>
                <a:gd name="T48" fmla="*/ 526 w 767"/>
                <a:gd name="T49" fmla="*/ 396 h 466"/>
                <a:gd name="T50" fmla="*/ 557 w 767"/>
                <a:gd name="T51" fmla="*/ 403 h 466"/>
                <a:gd name="T52" fmla="*/ 557 w 767"/>
                <a:gd name="T53" fmla="*/ 403 h 466"/>
                <a:gd name="T54" fmla="*/ 689 w 767"/>
                <a:gd name="T55" fmla="*/ 251 h 466"/>
                <a:gd name="T56" fmla="*/ 570 w 767"/>
                <a:gd name="T57" fmla="*/ 137 h 466"/>
                <a:gd name="T58" fmla="*/ 569 w 767"/>
                <a:gd name="T59" fmla="*/ 136 h 466"/>
                <a:gd name="T60" fmla="*/ 233 w 767"/>
                <a:gd name="T61" fmla="*/ 63 h 466"/>
                <a:gd name="T62" fmla="*/ 205 w 767"/>
                <a:gd name="T63" fmla="*/ 62 h 466"/>
                <a:gd name="T64" fmla="*/ 114 w 767"/>
                <a:gd name="T65" fmla="*/ 71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67" h="466">
                  <a:moveTo>
                    <a:pt x="498" y="451"/>
                  </a:moveTo>
                  <a:cubicBezTo>
                    <a:pt x="434" y="418"/>
                    <a:pt x="420" y="375"/>
                    <a:pt x="410" y="345"/>
                  </a:cubicBezTo>
                  <a:cubicBezTo>
                    <a:pt x="403" y="324"/>
                    <a:pt x="401" y="320"/>
                    <a:pt x="393" y="316"/>
                  </a:cubicBezTo>
                  <a:cubicBezTo>
                    <a:pt x="381" y="312"/>
                    <a:pt x="371" y="309"/>
                    <a:pt x="363" y="309"/>
                  </a:cubicBezTo>
                  <a:cubicBezTo>
                    <a:pt x="355" y="309"/>
                    <a:pt x="350" y="311"/>
                    <a:pt x="343" y="322"/>
                  </a:cubicBezTo>
                  <a:cubicBezTo>
                    <a:pt x="328" y="344"/>
                    <a:pt x="284" y="376"/>
                    <a:pt x="220" y="376"/>
                  </a:cubicBezTo>
                  <a:cubicBezTo>
                    <a:pt x="181" y="376"/>
                    <a:pt x="141" y="364"/>
                    <a:pt x="102" y="341"/>
                  </a:cubicBezTo>
                  <a:cubicBezTo>
                    <a:pt x="48" y="309"/>
                    <a:pt x="15" y="260"/>
                    <a:pt x="7" y="201"/>
                  </a:cubicBezTo>
                  <a:cubicBezTo>
                    <a:pt x="0" y="144"/>
                    <a:pt x="18" y="83"/>
                    <a:pt x="56" y="41"/>
                  </a:cubicBezTo>
                  <a:cubicBezTo>
                    <a:pt x="58" y="38"/>
                    <a:pt x="60" y="35"/>
                    <a:pt x="63" y="32"/>
                  </a:cubicBezTo>
                  <a:cubicBezTo>
                    <a:pt x="75" y="17"/>
                    <a:pt x="103" y="0"/>
                    <a:pt x="205" y="0"/>
                  </a:cubicBezTo>
                  <a:cubicBezTo>
                    <a:pt x="214" y="0"/>
                    <a:pt x="224" y="0"/>
                    <a:pt x="234" y="0"/>
                  </a:cubicBezTo>
                  <a:cubicBezTo>
                    <a:pt x="388" y="4"/>
                    <a:pt x="574" y="71"/>
                    <a:pt x="590" y="77"/>
                  </a:cubicBezTo>
                  <a:cubicBezTo>
                    <a:pt x="605" y="82"/>
                    <a:pt x="767" y="136"/>
                    <a:pt x="751" y="259"/>
                  </a:cubicBezTo>
                  <a:cubicBezTo>
                    <a:pt x="739" y="357"/>
                    <a:pt x="653" y="466"/>
                    <a:pt x="557" y="466"/>
                  </a:cubicBezTo>
                  <a:cubicBezTo>
                    <a:pt x="536" y="466"/>
                    <a:pt x="517" y="461"/>
                    <a:pt x="498" y="451"/>
                  </a:cubicBezTo>
                  <a:moveTo>
                    <a:pt x="114" y="71"/>
                  </a:moveTo>
                  <a:cubicBezTo>
                    <a:pt x="106" y="80"/>
                    <a:pt x="106" y="80"/>
                    <a:pt x="106" y="80"/>
                  </a:cubicBezTo>
                  <a:cubicBezTo>
                    <a:pt x="78" y="108"/>
                    <a:pt x="64" y="152"/>
                    <a:pt x="69" y="193"/>
                  </a:cubicBezTo>
                  <a:cubicBezTo>
                    <a:pt x="73" y="221"/>
                    <a:pt x="87" y="260"/>
                    <a:pt x="134" y="287"/>
                  </a:cubicBezTo>
                  <a:cubicBezTo>
                    <a:pt x="163" y="305"/>
                    <a:pt x="192" y="313"/>
                    <a:pt x="220" y="313"/>
                  </a:cubicBezTo>
                  <a:cubicBezTo>
                    <a:pt x="263" y="313"/>
                    <a:pt x="287" y="292"/>
                    <a:pt x="290" y="287"/>
                  </a:cubicBezTo>
                  <a:cubicBezTo>
                    <a:pt x="318" y="246"/>
                    <a:pt x="360" y="235"/>
                    <a:pt x="416" y="258"/>
                  </a:cubicBezTo>
                  <a:cubicBezTo>
                    <a:pt x="452" y="273"/>
                    <a:pt x="462" y="302"/>
                    <a:pt x="470" y="326"/>
                  </a:cubicBezTo>
                  <a:cubicBezTo>
                    <a:pt x="478" y="351"/>
                    <a:pt x="486" y="375"/>
                    <a:pt x="526" y="396"/>
                  </a:cubicBezTo>
                  <a:cubicBezTo>
                    <a:pt x="536" y="401"/>
                    <a:pt x="546" y="403"/>
                    <a:pt x="557" y="403"/>
                  </a:cubicBezTo>
                  <a:cubicBezTo>
                    <a:pt x="557" y="403"/>
                    <a:pt x="557" y="403"/>
                    <a:pt x="557" y="403"/>
                  </a:cubicBezTo>
                  <a:cubicBezTo>
                    <a:pt x="614" y="403"/>
                    <a:pt x="680" y="328"/>
                    <a:pt x="689" y="251"/>
                  </a:cubicBezTo>
                  <a:cubicBezTo>
                    <a:pt x="699" y="178"/>
                    <a:pt x="572" y="137"/>
                    <a:pt x="570" y="137"/>
                  </a:cubicBezTo>
                  <a:cubicBezTo>
                    <a:pt x="569" y="136"/>
                    <a:pt x="569" y="136"/>
                    <a:pt x="569" y="136"/>
                  </a:cubicBezTo>
                  <a:cubicBezTo>
                    <a:pt x="567" y="135"/>
                    <a:pt x="380" y="67"/>
                    <a:pt x="233" y="63"/>
                  </a:cubicBezTo>
                  <a:cubicBezTo>
                    <a:pt x="223" y="63"/>
                    <a:pt x="214" y="62"/>
                    <a:pt x="205" y="62"/>
                  </a:cubicBezTo>
                  <a:cubicBezTo>
                    <a:pt x="149" y="62"/>
                    <a:pt x="124" y="68"/>
                    <a:pt x="114" y="7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9" name="Freeform 165"/>
            <p:cNvSpPr>
              <a:spLocks/>
            </p:cNvSpPr>
            <p:nvPr/>
          </p:nvSpPr>
          <p:spPr bwMode="auto">
            <a:xfrm>
              <a:off x="8877300" y="1237029"/>
              <a:ext cx="795338" cy="280987"/>
            </a:xfrm>
            <a:custGeom>
              <a:avLst/>
              <a:gdLst>
                <a:gd name="T0" fmla="*/ 92 w 628"/>
                <a:gd name="T1" fmla="*/ 0 h 222"/>
                <a:gd name="T2" fmla="*/ 0 w 628"/>
                <a:gd name="T3" fmla="*/ 7 h 222"/>
                <a:gd name="T4" fmla="*/ 30 w 628"/>
                <a:gd name="T5" fmla="*/ 6 h 222"/>
                <a:gd name="T6" fmla="*/ 49 w 628"/>
                <a:gd name="T7" fmla="*/ 6 h 222"/>
                <a:gd name="T8" fmla="*/ 300 w 628"/>
                <a:gd name="T9" fmla="*/ 43 h 222"/>
                <a:gd name="T10" fmla="*/ 546 w 628"/>
                <a:gd name="T11" fmla="*/ 137 h 222"/>
                <a:gd name="T12" fmla="*/ 628 w 628"/>
                <a:gd name="T13" fmla="*/ 222 h 222"/>
                <a:gd name="T14" fmla="*/ 621 w 628"/>
                <a:gd name="T15" fmla="*/ 180 h 222"/>
                <a:gd name="T16" fmla="*/ 621 w 628"/>
                <a:gd name="T17" fmla="*/ 177 h 222"/>
                <a:gd name="T18" fmla="*/ 477 w 628"/>
                <a:gd name="T19" fmla="*/ 77 h 222"/>
                <a:gd name="T20" fmla="*/ 121 w 628"/>
                <a:gd name="T21" fmla="*/ 0 h 222"/>
                <a:gd name="T22" fmla="*/ 92 w 628"/>
                <a:gd name="T23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8" h="222">
                  <a:moveTo>
                    <a:pt x="92" y="0"/>
                  </a:moveTo>
                  <a:cubicBezTo>
                    <a:pt x="50" y="0"/>
                    <a:pt x="21" y="3"/>
                    <a:pt x="0" y="7"/>
                  </a:cubicBezTo>
                  <a:cubicBezTo>
                    <a:pt x="10" y="6"/>
                    <a:pt x="21" y="6"/>
                    <a:pt x="30" y="6"/>
                  </a:cubicBezTo>
                  <a:cubicBezTo>
                    <a:pt x="36" y="6"/>
                    <a:pt x="43" y="6"/>
                    <a:pt x="49" y="6"/>
                  </a:cubicBezTo>
                  <a:cubicBezTo>
                    <a:pt x="134" y="6"/>
                    <a:pt x="218" y="22"/>
                    <a:pt x="300" y="43"/>
                  </a:cubicBezTo>
                  <a:cubicBezTo>
                    <a:pt x="384" y="64"/>
                    <a:pt x="469" y="96"/>
                    <a:pt x="546" y="137"/>
                  </a:cubicBezTo>
                  <a:cubicBezTo>
                    <a:pt x="578" y="154"/>
                    <a:pt x="613" y="185"/>
                    <a:pt x="628" y="222"/>
                  </a:cubicBezTo>
                  <a:cubicBezTo>
                    <a:pt x="627" y="208"/>
                    <a:pt x="625" y="194"/>
                    <a:pt x="621" y="180"/>
                  </a:cubicBezTo>
                  <a:cubicBezTo>
                    <a:pt x="621" y="179"/>
                    <a:pt x="621" y="178"/>
                    <a:pt x="621" y="177"/>
                  </a:cubicBezTo>
                  <a:cubicBezTo>
                    <a:pt x="580" y="111"/>
                    <a:pt x="488" y="80"/>
                    <a:pt x="477" y="77"/>
                  </a:cubicBezTo>
                  <a:cubicBezTo>
                    <a:pt x="461" y="71"/>
                    <a:pt x="275" y="4"/>
                    <a:pt x="121" y="0"/>
                  </a:cubicBezTo>
                  <a:cubicBezTo>
                    <a:pt x="111" y="0"/>
                    <a:pt x="101" y="0"/>
                    <a:pt x="92" y="0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0" name="Freeform 166"/>
            <p:cNvSpPr>
              <a:spLocks/>
            </p:cNvSpPr>
            <p:nvPr/>
          </p:nvSpPr>
          <p:spPr bwMode="auto">
            <a:xfrm>
              <a:off x="8740775" y="1411654"/>
              <a:ext cx="3175" cy="63500"/>
            </a:xfrm>
            <a:custGeom>
              <a:avLst/>
              <a:gdLst>
                <a:gd name="T0" fmla="*/ 2 w 2"/>
                <a:gd name="T1" fmla="*/ 0 h 50"/>
                <a:gd name="T2" fmla="*/ 2 w 2"/>
                <a:gd name="T3" fmla="*/ 50 h 50"/>
                <a:gd name="T4" fmla="*/ 2 w 2"/>
                <a:gd name="T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0">
                  <a:moveTo>
                    <a:pt x="2" y="0"/>
                  </a:moveTo>
                  <a:cubicBezTo>
                    <a:pt x="0" y="17"/>
                    <a:pt x="0" y="34"/>
                    <a:pt x="2" y="50"/>
                  </a:cubicBezTo>
                  <a:cubicBezTo>
                    <a:pt x="0" y="34"/>
                    <a:pt x="0" y="17"/>
                    <a:pt x="2" y="0"/>
                  </a:cubicBezTo>
                </a:path>
              </a:pathLst>
            </a:custGeom>
            <a:solidFill>
              <a:srgbClr val="002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1" name="Freeform 167"/>
            <p:cNvSpPr>
              <a:spLocks/>
            </p:cNvSpPr>
            <p:nvPr/>
          </p:nvSpPr>
          <p:spPr bwMode="auto">
            <a:xfrm>
              <a:off x="8740775" y="1317992"/>
              <a:ext cx="946150" cy="492125"/>
            </a:xfrm>
            <a:custGeom>
              <a:avLst/>
              <a:gdLst>
                <a:gd name="T0" fmla="*/ 26 w 747"/>
                <a:gd name="T1" fmla="*/ 0 h 389"/>
                <a:gd name="T2" fmla="*/ 2 w 747"/>
                <a:gd name="T3" fmla="*/ 74 h 389"/>
                <a:gd name="T4" fmla="*/ 2 w 747"/>
                <a:gd name="T5" fmla="*/ 124 h 389"/>
                <a:gd name="T6" fmla="*/ 2 w 747"/>
                <a:gd name="T7" fmla="*/ 124 h 389"/>
                <a:gd name="T8" fmla="*/ 97 w 747"/>
                <a:gd name="T9" fmla="*/ 264 h 389"/>
                <a:gd name="T10" fmla="*/ 215 w 747"/>
                <a:gd name="T11" fmla="*/ 299 h 389"/>
                <a:gd name="T12" fmla="*/ 338 w 747"/>
                <a:gd name="T13" fmla="*/ 245 h 389"/>
                <a:gd name="T14" fmla="*/ 358 w 747"/>
                <a:gd name="T15" fmla="*/ 232 h 389"/>
                <a:gd name="T16" fmla="*/ 388 w 747"/>
                <a:gd name="T17" fmla="*/ 239 h 389"/>
                <a:gd name="T18" fmla="*/ 405 w 747"/>
                <a:gd name="T19" fmla="*/ 268 h 389"/>
                <a:gd name="T20" fmla="*/ 493 w 747"/>
                <a:gd name="T21" fmla="*/ 374 h 389"/>
                <a:gd name="T22" fmla="*/ 552 w 747"/>
                <a:gd name="T23" fmla="*/ 389 h 389"/>
                <a:gd name="T24" fmla="*/ 746 w 747"/>
                <a:gd name="T25" fmla="*/ 182 h 389"/>
                <a:gd name="T26" fmla="*/ 747 w 747"/>
                <a:gd name="T27" fmla="*/ 168 h 389"/>
                <a:gd name="T28" fmla="*/ 602 w 747"/>
                <a:gd name="T29" fmla="*/ 350 h 389"/>
                <a:gd name="T30" fmla="*/ 543 w 747"/>
                <a:gd name="T31" fmla="*/ 362 h 389"/>
                <a:gd name="T32" fmla="*/ 462 w 747"/>
                <a:gd name="T33" fmla="*/ 333 h 389"/>
                <a:gd name="T34" fmla="*/ 387 w 747"/>
                <a:gd name="T35" fmla="*/ 211 h 389"/>
                <a:gd name="T36" fmla="*/ 365 w 747"/>
                <a:gd name="T37" fmla="*/ 204 h 389"/>
                <a:gd name="T38" fmla="*/ 299 w 747"/>
                <a:gd name="T39" fmla="*/ 247 h 389"/>
                <a:gd name="T40" fmla="*/ 232 w 747"/>
                <a:gd name="T41" fmla="*/ 277 h 389"/>
                <a:gd name="T42" fmla="*/ 216 w 747"/>
                <a:gd name="T43" fmla="*/ 278 h 389"/>
                <a:gd name="T44" fmla="*/ 84 w 747"/>
                <a:gd name="T45" fmla="*/ 225 h 389"/>
                <a:gd name="T46" fmla="*/ 18 w 747"/>
                <a:gd name="T47" fmla="*/ 92 h 389"/>
                <a:gd name="T48" fmla="*/ 26 w 747"/>
                <a:gd name="T49" fmla="*/ 0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47" h="389">
                  <a:moveTo>
                    <a:pt x="26" y="0"/>
                  </a:moveTo>
                  <a:cubicBezTo>
                    <a:pt x="14" y="22"/>
                    <a:pt x="5" y="48"/>
                    <a:pt x="2" y="74"/>
                  </a:cubicBezTo>
                  <a:cubicBezTo>
                    <a:pt x="0" y="91"/>
                    <a:pt x="0" y="108"/>
                    <a:pt x="2" y="124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10" y="183"/>
                    <a:pt x="43" y="232"/>
                    <a:pt x="97" y="264"/>
                  </a:cubicBezTo>
                  <a:cubicBezTo>
                    <a:pt x="136" y="287"/>
                    <a:pt x="176" y="299"/>
                    <a:pt x="215" y="299"/>
                  </a:cubicBezTo>
                  <a:cubicBezTo>
                    <a:pt x="279" y="299"/>
                    <a:pt x="323" y="267"/>
                    <a:pt x="338" y="245"/>
                  </a:cubicBezTo>
                  <a:cubicBezTo>
                    <a:pt x="345" y="234"/>
                    <a:pt x="350" y="232"/>
                    <a:pt x="358" y="232"/>
                  </a:cubicBezTo>
                  <a:cubicBezTo>
                    <a:pt x="366" y="232"/>
                    <a:pt x="376" y="235"/>
                    <a:pt x="388" y="239"/>
                  </a:cubicBezTo>
                  <a:cubicBezTo>
                    <a:pt x="396" y="243"/>
                    <a:pt x="398" y="247"/>
                    <a:pt x="405" y="268"/>
                  </a:cubicBezTo>
                  <a:cubicBezTo>
                    <a:pt x="415" y="298"/>
                    <a:pt x="429" y="341"/>
                    <a:pt x="493" y="374"/>
                  </a:cubicBezTo>
                  <a:cubicBezTo>
                    <a:pt x="512" y="384"/>
                    <a:pt x="531" y="389"/>
                    <a:pt x="552" y="389"/>
                  </a:cubicBezTo>
                  <a:cubicBezTo>
                    <a:pt x="648" y="389"/>
                    <a:pt x="734" y="280"/>
                    <a:pt x="746" y="182"/>
                  </a:cubicBezTo>
                  <a:cubicBezTo>
                    <a:pt x="747" y="177"/>
                    <a:pt x="747" y="172"/>
                    <a:pt x="747" y="168"/>
                  </a:cubicBezTo>
                  <a:cubicBezTo>
                    <a:pt x="740" y="248"/>
                    <a:pt x="679" y="317"/>
                    <a:pt x="602" y="350"/>
                  </a:cubicBezTo>
                  <a:cubicBezTo>
                    <a:pt x="585" y="357"/>
                    <a:pt x="564" y="362"/>
                    <a:pt x="543" y="362"/>
                  </a:cubicBezTo>
                  <a:cubicBezTo>
                    <a:pt x="513" y="362"/>
                    <a:pt x="482" y="353"/>
                    <a:pt x="462" y="333"/>
                  </a:cubicBezTo>
                  <a:cubicBezTo>
                    <a:pt x="424" y="298"/>
                    <a:pt x="433" y="240"/>
                    <a:pt x="387" y="211"/>
                  </a:cubicBezTo>
                  <a:cubicBezTo>
                    <a:pt x="379" y="206"/>
                    <a:pt x="372" y="204"/>
                    <a:pt x="365" y="204"/>
                  </a:cubicBezTo>
                  <a:cubicBezTo>
                    <a:pt x="340" y="204"/>
                    <a:pt x="317" y="229"/>
                    <a:pt x="299" y="247"/>
                  </a:cubicBezTo>
                  <a:cubicBezTo>
                    <a:pt x="280" y="265"/>
                    <a:pt x="258" y="272"/>
                    <a:pt x="232" y="277"/>
                  </a:cubicBezTo>
                  <a:cubicBezTo>
                    <a:pt x="227" y="278"/>
                    <a:pt x="221" y="278"/>
                    <a:pt x="216" y="278"/>
                  </a:cubicBezTo>
                  <a:cubicBezTo>
                    <a:pt x="171" y="278"/>
                    <a:pt x="117" y="250"/>
                    <a:pt x="84" y="225"/>
                  </a:cubicBezTo>
                  <a:cubicBezTo>
                    <a:pt x="40" y="194"/>
                    <a:pt x="24" y="143"/>
                    <a:pt x="18" y="92"/>
                  </a:cubicBezTo>
                  <a:cubicBezTo>
                    <a:pt x="15" y="62"/>
                    <a:pt x="20" y="29"/>
                    <a:pt x="26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2" name="Freeform 168"/>
            <p:cNvSpPr>
              <a:spLocks/>
            </p:cNvSpPr>
            <p:nvPr/>
          </p:nvSpPr>
          <p:spPr bwMode="auto">
            <a:xfrm>
              <a:off x="8662988" y="2411779"/>
              <a:ext cx="625475" cy="398462"/>
            </a:xfrm>
            <a:custGeom>
              <a:avLst/>
              <a:gdLst>
                <a:gd name="T0" fmla="*/ 203 w 494"/>
                <a:gd name="T1" fmla="*/ 55 h 315"/>
                <a:gd name="T2" fmla="*/ 383 w 494"/>
                <a:gd name="T3" fmla="*/ 39 h 315"/>
                <a:gd name="T4" fmla="*/ 386 w 494"/>
                <a:gd name="T5" fmla="*/ 39 h 315"/>
                <a:gd name="T6" fmla="*/ 494 w 494"/>
                <a:gd name="T7" fmla="*/ 229 h 315"/>
                <a:gd name="T8" fmla="*/ 333 w 494"/>
                <a:gd name="T9" fmla="*/ 312 h 315"/>
                <a:gd name="T10" fmla="*/ 254 w 494"/>
                <a:gd name="T11" fmla="*/ 208 h 315"/>
                <a:gd name="T12" fmla="*/ 223 w 494"/>
                <a:gd name="T13" fmla="*/ 315 h 315"/>
                <a:gd name="T14" fmla="*/ 32 w 494"/>
                <a:gd name="T15" fmla="*/ 276 h 315"/>
                <a:gd name="T16" fmla="*/ 37 w 494"/>
                <a:gd name="T17" fmla="*/ 0 h 315"/>
                <a:gd name="T18" fmla="*/ 203 w 494"/>
                <a:gd name="T19" fmla="*/ 55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4" h="315">
                  <a:moveTo>
                    <a:pt x="203" y="55"/>
                  </a:moveTo>
                  <a:cubicBezTo>
                    <a:pt x="263" y="63"/>
                    <a:pt x="330" y="69"/>
                    <a:pt x="383" y="39"/>
                  </a:cubicBezTo>
                  <a:cubicBezTo>
                    <a:pt x="386" y="39"/>
                    <a:pt x="386" y="39"/>
                    <a:pt x="386" y="39"/>
                  </a:cubicBezTo>
                  <a:cubicBezTo>
                    <a:pt x="387" y="39"/>
                    <a:pt x="474" y="197"/>
                    <a:pt x="494" y="229"/>
                  </a:cubicBezTo>
                  <a:cubicBezTo>
                    <a:pt x="494" y="229"/>
                    <a:pt x="417" y="312"/>
                    <a:pt x="333" y="312"/>
                  </a:cubicBezTo>
                  <a:cubicBezTo>
                    <a:pt x="254" y="208"/>
                    <a:pt x="254" y="208"/>
                    <a:pt x="254" y="208"/>
                  </a:cubicBezTo>
                  <a:cubicBezTo>
                    <a:pt x="223" y="315"/>
                    <a:pt x="223" y="315"/>
                    <a:pt x="223" y="315"/>
                  </a:cubicBezTo>
                  <a:cubicBezTo>
                    <a:pt x="223" y="315"/>
                    <a:pt x="134" y="304"/>
                    <a:pt x="32" y="276"/>
                  </a:cubicBezTo>
                  <a:cubicBezTo>
                    <a:pt x="32" y="276"/>
                    <a:pt x="0" y="87"/>
                    <a:pt x="37" y="0"/>
                  </a:cubicBezTo>
                  <a:cubicBezTo>
                    <a:pt x="81" y="36"/>
                    <a:pt x="151" y="48"/>
                    <a:pt x="203" y="55"/>
                  </a:cubicBezTo>
                </a:path>
              </a:pathLst>
            </a:custGeom>
            <a:solidFill>
              <a:srgbClr val="CA0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3" name="Freeform 169"/>
            <p:cNvSpPr>
              <a:spLocks/>
            </p:cNvSpPr>
            <p:nvPr/>
          </p:nvSpPr>
          <p:spPr bwMode="auto">
            <a:xfrm>
              <a:off x="8662988" y="2411779"/>
              <a:ext cx="625475" cy="398462"/>
            </a:xfrm>
            <a:custGeom>
              <a:avLst/>
              <a:gdLst>
                <a:gd name="T0" fmla="*/ 203 w 494"/>
                <a:gd name="T1" fmla="*/ 55 h 315"/>
                <a:gd name="T2" fmla="*/ 383 w 494"/>
                <a:gd name="T3" fmla="*/ 39 h 315"/>
                <a:gd name="T4" fmla="*/ 386 w 494"/>
                <a:gd name="T5" fmla="*/ 39 h 315"/>
                <a:gd name="T6" fmla="*/ 494 w 494"/>
                <a:gd name="T7" fmla="*/ 229 h 315"/>
                <a:gd name="T8" fmla="*/ 333 w 494"/>
                <a:gd name="T9" fmla="*/ 312 h 315"/>
                <a:gd name="T10" fmla="*/ 254 w 494"/>
                <a:gd name="T11" fmla="*/ 208 h 315"/>
                <a:gd name="T12" fmla="*/ 223 w 494"/>
                <a:gd name="T13" fmla="*/ 315 h 315"/>
                <a:gd name="T14" fmla="*/ 32 w 494"/>
                <a:gd name="T15" fmla="*/ 276 h 315"/>
                <a:gd name="T16" fmla="*/ 37 w 494"/>
                <a:gd name="T17" fmla="*/ 0 h 315"/>
                <a:gd name="T18" fmla="*/ 203 w 494"/>
                <a:gd name="T19" fmla="*/ 55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4" h="315">
                  <a:moveTo>
                    <a:pt x="203" y="55"/>
                  </a:moveTo>
                  <a:cubicBezTo>
                    <a:pt x="263" y="63"/>
                    <a:pt x="330" y="69"/>
                    <a:pt x="383" y="39"/>
                  </a:cubicBezTo>
                  <a:cubicBezTo>
                    <a:pt x="386" y="39"/>
                    <a:pt x="386" y="39"/>
                    <a:pt x="386" y="39"/>
                  </a:cubicBezTo>
                  <a:cubicBezTo>
                    <a:pt x="387" y="39"/>
                    <a:pt x="474" y="197"/>
                    <a:pt x="494" y="229"/>
                  </a:cubicBezTo>
                  <a:cubicBezTo>
                    <a:pt x="494" y="229"/>
                    <a:pt x="417" y="312"/>
                    <a:pt x="333" y="312"/>
                  </a:cubicBezTo>
                  <a:cubicBezTo>
                    <a:pt x="254" y="208"/>
                    <a:pt x="254" y="208"/>
                    <a:pt x="254" y="208"/>
                  </a:cubicBezTo>
                  <a:cubicBezTo>
                    <a:pt x="223" y="315"/>
                    <a:pt x="223" y="315"/>
                    <a:pt x="223" y="315"/>
                  </a:cubicBezTo>
                  <a:cubicBezTo>
                    <a:pt x="223" y="315"/>
                    <a:pt x="134" y="304"/>
                    <a:pt x="32" y="276"/>
                  </a:cubicBezTo>
                  <a:cubicBezTo>
                    <a:pt x="32" y="276"/>
                    <a:pt x="0" y="87"/>
                    <a:pt x="37" y="0"/>
                  </a:cubicBezTo>
                  <a:cubicBezTo>
                    <a:pt x="81" y="36"/>
                    <a:pt x="151" y="48"/>
                    <a:pt x="203" y="55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4" name="Freeform 170"/>
            <p:cNvSpPr>
              <a:spLocks noEditPoints="1"/>
            </p:cNvSpPr>
            <p:nvPr/>
          </p:nvSpPr>
          <p:spPr bwMode="auto">
            <a:xfrm>
              <a:off x="8943975" y="2807067"/>
              <a:ext cx="141288" cy="3175"/>
            </a:xfrm>
            <a:custGeom>
              <a:avLst/>
              <a:gdLst>
                <a:gd name="T0" fmla="*/ 0 w 112"/>
                <a:gd name="T1" fmla="*/ 3 h 3"/>
                <a:gd name="T2" fmla="*/ 1 w 112"/>
                <a:gd name="T3" fmla="*/ 3 h 3"/>
                <a:gd name="T4" fmla="*/ 0 w 112"/>
                <a:gd name="T5" fmla="*/ 3 h 3"/>
                <a:gd name="T6" fmla="*/ 112 w 112"/>
                <a:gd name="T7" fmla="*/ 0 h 3"/>
                <a:gd name="T8" fmla="*/ 111 w 112"/>
                <a:gd name="T9" fmla="*/ 0 h 3"/>
                <a:gd name="T10" fmla="*/ 112 w 11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" h="3">
                  <a:moveTo>
                    <a:pt x="0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moveTo>
                    <a:pt x="112" y="0"/>
                  </a:moveTo>
                  <a:cubicBezTo>
                    <a:pt x="112" y="0"/>
                    <a:pt x="112" y="0"/>
                    <a:pt x="111" y="0"/>
                  </a:cubicBezTo>
                  <a:cubicBezTo>
                    <a:pt x="112" y="0"/>
                    <a:pt x="112" y="0"/>
                    <a:pt x="112" y="0"/>
                  </a:cubicBezTo>
                </a:path>
              </a:pathLst>
            </a:custGeom>
            <a:solidFill>
              <a:srgbClr val="CA0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5" name="Freeform 171"/>
            <p:cNvSpPr>
              <a:spLocks/>
            </p:cNvSpPr>
            <p:nvPr/>
          </p:nvSpPr>
          <p:spPr bwMode="auto">
            <a:xfrm>
              <a:off x="8942388" y="2626092"/>
              <a:ext cx="179388" cy="184150"/>
            </a:xfrm>
            <a:custGeom>
              <a:avLst/>
              <a:gdLst>
                <a:gd name="T0" fmla="*/ 111 w 142"/>
                <a:gd name="T1" fmla="*/ 0 h 146"/>
                <a:gd name="T2" fmla="*/ 57 w 142"/>
                <a:gd name="T3" fmla="*/ 17 h 146"/>
                <a:gd name="T4" fmla="*/ 0 w 142"/>
                <a:gd name="T5" fmla="*/ 26 h 146"/>
                <a:gd name="T6" fmla="*/ 18 w 142"/>
                <a:gd name="T7" fmla="*/ 73 h 146"/>
                <a:gd name="T8" fmla="*/ 1 w 142"/>
                <a:gd name="T9" fmla="*/ 146 h 146"/>
                <a:gd name="T10" fmla="*/ 1 w 142"/>
                <a:gd name="T11" fmla="*/ 146 h 146"/>
                <a:gd name="T12" fmla="*/ 2 w 142"/>
                <a:gd name="T13" fmla="*/ 146 h 146"/>
                <a:gd name="T14" fmla="*/ 2 w 142"/>
                <a:gd name="T15" fmla="*/ 146 h 146"/>
                <a:gd name="T16" fmla="*/ 33 w 142"/>
                <a:gd name="T17" fmla="*/ 39 h 146"/>
                <a:gd name="T18" fmla="*/ 112 w 142"/>
                <a:gd name="T19" fmla="*/ 143 h 146"/>
                <a:gd name="T20" fmla="*/ 112 w 142"/>
                <a:gd name="T21" fmla="*/ 143 h 146"/>
                <a:gd name="T22" fmla="*/ 113 w 142"/>
                <a:gd name="T23" fmla="*/ 143 h 146"/>
                <a:gd name="T24" fmla="*/ 142 w 142"/>
                <a:gd name="T25" fmla="*/ 140 h 146"/>
                <a:gd name="T26" fmla="*/ 66 w 142"/>
                <a:gd name="T27" fmla="*/ 37 h 146"/>
                <a:gd name="T28" fmla="*/ 68 w 142"/>
                <a:gd name="T29" fmla="*/ 27 h 146"/>
                <a:gd name="T30" fmla="*/ 111 w 142"/>
                <a:gd name="T3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2" h="146">
                  <a:moveTo>
                    <a:pt x="111" y="0"/>
                  </a:moveTo>
                  <a:cubicBezTo>
                    <a:pt x="93" y="4"/>
                    <a:pt x="75" y="11"/>
                    <a:pt x="57" y="17"/>
                  </a:cubicBezTo>
                  <a:cubicBezTo>
                    <a:pt x="39" y="23"/>
                    <a:pt x="20" y="24"/>
                    <a:pt x="0" y="26"/>
                  </a:cubicBezTo>
                  <a:cubicBezTo>
                    <a:pt x="15" y="37"/>
                    <a:pt x="20" y="49"/>
                    <a:pt x="18" y="73"/>
                  </a:cubicBezTo>
                  <a:cubicBezTo>
                    <a:pt x="17" y="98"/>
                    <a:pt x="9" y="122"/>
                    <a:pt x="1" y="146"/>
                  </a:cubicBezTo>
                  <a:cubicBezTo>
                    <a:pt x="1" y="146"/>
                    <a:pt x="1" y="146"/>
                    <a:pt x="1" y="146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112" y="143"/>
                    <a:pt x="112" y="143"/>
                    <a:pt x="112" y="143"/>
                  </a:cubicBezTo>
                  <a:cubicBezTo>
                    <a:pt x="112" y="143"/>
                    <a:pt x="112" y="143"/>
                    <a:pt x="112" y="143"/>
                  </a:cubicBezTo>
                  <a:cubicBezTo>
                    <a:pt x="113" y="143"/>
                    <a:pt x="113" y="143"/>
                    <a:pt x="113" y="143"/>
                  </a:cubicBezTo>
                  <a:cubicBezTo>
                    <a:pt x="123" y="143"/>
                    <a:pt x="132" y="142"/>
                    <a:pt x="142" y="140"/>
                  </a:cubicBezTo>
                  <a:cubicBezTo>
                    <a:pt x="114" y="108"/>
                    <a:pt x="97" y="67"/>
                    <a:pt x="66" y="37"/>
                  </a:cubicBezTo>
                  <a:cubicBezTo>
                    <a:pt x="64" y="34"/>
                    <a:pt x="64" y="29"/>
                    <a:pt x="68" y="27"/>
                  </a:cubicBezTo>
                  <a:cubicBezTo>
                    <a:pt x="82" y="18"/>
                    <a:pt x="97" y="9"/>
                    <a:pt x="111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6" name="Freeform 172"/>
            <p:cNvSpPr>
              <a:spLocks/>
            </p:cNvSpPr>
            <p:nvPr/>
          </p:nvSpPr>
          <p:spPr bwMode="auto">
            <a:xfrm>
              <a:off x="8782050" y="2451467"/>
              <a:ext cx="341313" cy="39687"/>
            </a:xfrm>
            <a:custGeom>
              <a:avLst/>
              <a:gdLst>
                <a:gd name="T0" fmla="*/ 0 w 270"/>
                <a:gd name="T1" fmla="*/ 0 h 31"/>
                <a:gd name="T2" fmla="*/ 0 w 270"/>
                <a:gd name="T3" fmla="*/ 0 h 31"/>
                <a:gd name="T4" fmla="*/ 109 w 270"/>
                <a:gd name="T5" fmla="*/ 24 h 31"/>
                <a:gd name="T6" fmla="*/ 188 w 270"/>
                <a:gd name="T7" fmla="*/ 31 h 31"/>
                <a:gd name="T8" fmla="*/ 269 w 270"/>
                <a:gd name="T9" fmla="*/ 17 h 31"/>
                <a:gd name="T10" fmla="*/ 270 w 270"/>
                <a:gd name="T11" fmla="*/ 17 h 31"/>
                <a:gd name="T12" fmla="*/ 188 w 270"/>
                <a:gd name="T13" fmla="*/ 31 h 31"/>
                <a:gd name="T14" fmla="*/ 109 w 270"/>
                <a:gd name="T15" fmla="*/ 24 h 31"/>
                <a:gd name="T16" fmla="*/ 0 w 270"/>
                <a:gd name="T1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0" h="3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6" y="13"/>
                    <a:pt x="76" y="20"/>
                    <a:pt x="109" y="24"/>
                  </a:cubicBezTo>
                  <a:cubicBezTo>
                    <a:pt x="135" y="28"/>
                    <a:pt x="162" y="31"/>
                    <a:pt x="188" y="31"/>
                  </a:cubicBezTo>
                  <a:cubicBezTo>
                    <a:pt x="216" y="31"/>
                    <a:pt x="244" y="27"/>
                    <a:pt x="269" y="17"/>
                  </a:cubicBezTo>
                  <a:cubicBezTo>
                    <a:pt x="269" y="17"/>
                    <a:pt x="270" y="17"/>
                    <a:pt x="270" y="17"/>
                  </a:cubicBezTo>
                  <a:cubicBezTo>
                    <a:pt x="244" y="27"/>
                    <a:pt x="216" y="31"/>
                    <a:pt x="188" y="31"/>
                  </a:cubicBezTo>
                  <a:cubicBezTo>
                    <a:pt x="162" y="31"/>
                    <a:pt x="135" y="28"/>
                    <a:pt x="109" y="24"/>
                  </a:cubicBezTo>
                  <a:cubicBezTo>
                    <a:pt x="76" y="20"/>
                    <a:pt x="36" y="13"/>
                    <a:pt x="0" y="0"/>
                  </a:cubicBezTo>
                </a:path>
              </a:pathLst>
            </a:custGeom>
            <a:solidFill>
              <a:srgbClr val="00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7" name="Freeform 173"/>
            <p:cNvSpPr>
              <a:spLocks/>
            </p:cNvSpPr>
            <p:nvPr/>
          </p:nvSpPr>
          <p:spPr bwMode="auto">
            <a:xfrm>
              <a:off x="8702675" y="2761029"/>
              <a:ext cx="26988" cy="6350"/>
            </a:xfrm>
            <a:custGeom>
              <a:avLst/>
              <a:gdLst>
                <a:gd name="T0" fmla="*/ 0 w 21"/>
                <a:gd name="T1" fmla="*/ 0 h 5"/>
                <a:gd name="T2" fmla="*/ 21 w 21"/>
                <a:gd name="T3" fmla="*/ 5 h 5"/>
                <a:gd name="T4" fmla="*/ 21 w 21"/>
                <a:gd name="T5" fmla="*/ 5 h 5"/>
                <a:gd name="T6" fmla="*/ 0 w 21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5">
                  <a:moveTo>
                    <a:pt x="0" y="0"/>
                  </a:moveTo>
                  <a:cubicBezTo>
                    <a:pt x="7" y="2"/>
                    <a:pt x="14" y="4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4" y="4"/>
                    <a:pt x="7" y="2"/>
                    <a:pt x="0" y="0"/>
                  </a:cubicBezTo>
                </a:path>
              </a:pathLst>
            </a:custGeom>
            <a:solidFill>
              <a:srgbClr val="CA0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8" name="Freeform 174"/>
            <p:cNvSpPr>
              <a:spLocks/>
            </p:cNvSpPr>
            <p:nvPr/>
          </p:nvSpPr>
          <p:spPr bwMode="auto">
            <a:xfrm>
              <a:off x="8686800" y="2411779"/>
              <a:ext cx="434975" cy="355600"/>
            </a:xfrm>
            <a:custGeom>
              <a:avLst/>
              <a:gdLst>
                <a:gd name="T0" fmla="*/ 18 w 344"/>
                <a:gd name="T1" fmla="*/ 0 h 281"/>
                <a:gd name="T2" fmla="*/ 0 w 344"/>
                <a:gd name="T3" fmla="*/ 123 h 281"/>
                <a:gd name="T4" fmla="*/ 13 w 344"/>
                <a:gd name="T5" fmla="*/ 276 h 281"/>
                <a:gd name="T6" fmla="*/ 13 w 344"/>
                <a:gd name="T7" fmla="*/ 276 h 281"/>
                <a:gd name="T8" fmla="*/ 34 w 344"/>
                <a:gd name="T9" fmla="*/ 281 h 281"/>
                <a:gd name="T10" fmla="*/ 72 w 344"/>
                <a:gd name="T11" fmla="*/ 57 h 281"/>
                <a:gd name="T12" fmla="*/ 73 w 344"/>
                <a:gd name="T13" fmla="*/ 57 h 281"/>
                <a:gd name="T14" fmla="*/ 216 w 344"/>
                <a:gd name="T15" fmla="*/ 76 h 281"/>
                <a:gd name="T16" fmla="*/ 227 w 344"/>
                <a:gd name="T17" fmla="*/ 76 h 281"/>
                <a:gd name="T18" fmla="*/ 344 w 344"/>
                <a:gd name="T19" fmla="*/ 48 h 281"/>
                <a:gd name="T20" fmla="*/ 263 w 344"/>
                <a:gd name="T21" fmla="*/ 62 h 281"/>
                <a:gd name="T22" fmla="*/ 184 w 344"/>
                <a:gd name="T23" fmla="*/ 55 h 281"/>
                <a:gd name="T24" fmla="*/ 75 w 344"/>
                <a:gd name="T25" fmla="*/ 31 h 281"/>
                <a:gd name="T26" fmla="*/ 19 w 344"/>
                <a:gd name="T27" fmla="*/ 0 h 281"/>
                <a:gd name="T28" fmla="*/ 18 w 344"/>
                <a:gd name="T29" fmla="*/ 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44" h="281">
                  <a:moveTo>
                    <a:pt x="18" y="0"/>
                  </a:moveTo>
                  <a:cubicBezTo>
                    <a:pt x="5" y="32"/>
                    <a:pt x="0" y="78"/>
                    <a:pt x="0" y="123"/>
                  </a:cubicBezTo>
                  <a:cubicBezTo>
                    <a:pt x="0" y="200"/>
                    <a:pt x="13" y="276"/>
                    <a:pt x="13" y="276"/>
                  </a:cubicBezTo>
                  <a:cubicBezTo>
                    <a:pt x="13" y="276"/>
                    <a:pt x="13" y="276"/>
                    <a:pt x="13" y="276"/>
                  </a:cubicBezTo>
                  <a:cubicBezTo>
                    <a:pt x="20" y="278"/>
                    <a:pt x="27" y="280"/>
                    <a:pt x="34" y="281"/>
                  </a:cubicBezTo>
                  <a:cubicBezTo>
                    <a:pt x="33" y="237"/>
                    <a:pt x="54" y="57"/>
                    <a:pt x="72" y="57"/>
                  </a:cubicBezTo>
                  <a:cubicBezTo>
                    <a:pt x="72" y="57"/>
                    <a:pt x="72" y="57"/>
                    <a:pt x="73" y="57"/>
                  </a:cubicBezTo>
                  <a:cubicBezTo>
                    <a:pt x="105" y="66"/>
                    <a:pt x="182" y="74"/>
                    <a:pt x="216" y="76"/>
                  </a:cubicBezTo>
                  <a:cubicBezTo>
                    <a:pt x="219" y="76"/>
                    <a:pt x="223" y="76"/>
                    <a:pt x="227" y="76"/>
                  </a:cubicBezTo>
                  <a:cubicBezTo>
                    <a:pt x="263" y="76"/>
                    <a:pt x="310" y="68"/>
                    <a:pt x="344" y="48"/>
                  </a:cubicBezTo>
                  <a:cubicBezTo>
                    <a:pt x="319" y="58"/>
                    <a:pt x="291" y="62"/>
                    <a:pt x="263" y="62"/>
                  </a:cubicBezTo>
                  <a:cubicBezTo>
                    <a:pt x="237" y="62"/>
                    <a:pt x="210" y="59"/>
                    <a:pt x="184" y="55"/>
                  </a:cubicBezTo>
                  <a:cubicBezTo>
                    <a:pt x="151" y="51"/>
                    <a:pt x="111" y="44"/>
                    <a:pt x="75" y="31"/>
                  </a:cubicBezTo>
                  <a:cubicBezTo>
                    <a:pt x="54" y="24"/>
                    <a:pt x="35" y="14"/>
                    <a:pt x="19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9" name="Freeform 175"/>
            <p:cNvSpPr>
              <a:spLocks/>
            </p:cNvSpPr>
            <p:nvPr/>
          </p:nvSpPr>
          <p:spPr bwMode="auto">
            <a:xfrm>
              <a:off x="9710738" y="1813292"/>
              <a:ext cx="239713" cy="225425"/>
            </a:xfrm>
            <a:custGeom>
              <a:avLst/>
              <a:gdLst>
                <a:gd name="T0" fmla="*/ 188 w 190"/>
                <a:gd name="T1" fmla="*/ 59 h 179"/>
                <a:gd name="T2" fmla="*/ 148 w 190"/>
                <a:gd name="T3" fmla="*/ 89 h 179"/>
                <a:gd name="T4" fmla="*/ 106 w 190"/>
                <a:gd name="T5" fmla="*/ 134 h 179"/>
                <a:gd name="T6" fmla="*/ 104 w 190"/>
                <a:gd name="T7" fmla="*/ 139 h 179"/>
                <a:gd name="T8" fmla="*/ 174 w 190"/>
                <a:gd name="T9" fmla="*/ 155 h 179"/>
                <a:gd name="T10" fmla="*/ 173 w 190"/>
                <a:gd name="T11" fmla="*/ 157 h 179"/>
                <a:gd name="T12" fmla="*/ 171 w 190"/>
                <a:gd name="T13" fmla="*/ 160 h 179"/>
                <a:gd name="T14" fmla="*/ 169 w 190"/>
                <a:gd name="T15" fmla="*/ 161 h 179"/>
                <a:gd name="T16" fmla="*/ 142 w 190"/>
                <a:gd name="T17" fmla="*/ 168 h 179"/>
                <a:gd name="T18" fmla="*/ 33 w 190"/>
                <a:gd name="T19" fmla="*/ 154 h 179"/>
                <a:gd name="T20" fmla="*/ 51 w 190"/>
                <a:gd name="T21" fmla="*/ 34 h 179"/>
                <a:gd name="T22" fmla="*/ 73 w 190"/>
                <a:gd name="T23" fmla="*/ 14 h 179"/>
                <a:gd name="T24" fmla="*/ 82 w 190"/>
                <a:gd name="T25" fmla="*/ 18 h 179"/>
                <a:gd name="T26" fmla="*/ 68 w 190"/>
                <a:gd name="T27" fmla="*/ 47 h 179"/>
                <a:gd name="T28" fmla="*/ 103 w 190"/>
                <a:gd name="T29" fmla="*/ 15 h 179"/>
                <a:gd name="T30" fmla="*/ 123 w 190"/>
                <a:gd name="T31" fmla="*/ 23 h 179"/>
                <a:gd name="T32" fmla="*/ 90 w 190"/>
                <a:gd name="T33" fmla="*/ 61 h 179"/>
                <a:gd name="T34" fmla="*/ 86 w 190"/>
                <a:gd name="T35" fmla="*/ 70 h 179"/>
                <a:gd name="T36" fmla="*/ 101 w 190"/>
                <a:gd name="T37" fmla="*/ 53 h 179"/>
                <a:gd name="T38" fmla="*/ 149 w 190"/>
                <a:gd name="T39" fmla="*/ 24 h 179"/>
                <a:gd name="T40" fmla="*/ 153 w 190"/>
                <a:gd name="T41" fmla="*/ 31 h 179"/>
                <a:gd name="T42" fmla="*/ 116 w 190"/>
                <a:gd name="T43" fmla="*/ 69 h 179"/>
                <a:gd name="T44" fmla="*/ 102 w 190"/>
                <a:gd name="T45" fmla="*/ 89 h 179"/>
                <a:gd name="T46" fmla="*/ 184 w 190"/>
                <a:gd name="T47" fmla="*/ 50 h 179"/>
                <a:gd name="T48" fmla="*/ 188 w 190"/>
                <a:gd name="T49" fmla="*/ 5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0" h="179">
                  <a:moveTo>
                    <a:pt x="188" y="59"/>
                  </a:moveTo>
                  <a:cubicBezTo>
                    <a:pt x="179" y="73"/>
                    <a:pt x="162" y="80"/>
                    <a:pt x="148" y="89"/>
                  </a:cubicBezTo>
                  <a:cubicBezTo>
                    <a:pt x="129" y="99"/>
                    <a:pt x="116" y="116"/>
                    <a:pt x="106" y="134"/>
                  </a:cubicBezTo>
                  <a:cubicBezTo>
                    <a:pt x="105" y="135"/>
                    <a:pt x="104" y="137"/>
                    <a:pt x="104" y="139"/>
                  </a:cubicBezTo>
                  <a:cubicBezTo>
                    <a:pt x="113" y="141"/>
                    <a:pt x="180" y="146"/>
                    <a:pt x="174" y="155"/>
                  </a:cubicBezTo>
                  <a:cubicBezTo>
                    <a:pt x="173" y="156"/>
                    <a:pt x="173" y="156"/>
                    <a:pt x="173" y="157"/>
                  </a:cubicBezTo>
                  <a:cubicBezTo>
                    <a:pt x="173" y="158"/>
                    <a:pt x="172" y="159"/>
                    <a:pt x="171" y="160"/>
                  </a:cubicBezTo>
                  <a:cubicBezTo>
                    <a:pt x="170" y="160"/>
                    <a:pt x="169" y="160"/>
                    <a:pt x="169" y="161"/>
                  </a:cubicBezTo>
                  <a:cubicBezTo>
                    <a:pt x="162" y="166"/>
                    <a:pt x="152" y="168"/>
                    <a:pt x="142" y="168"/>
                  </a:cubicBezTo>
                  <a:cubicBezTo>
                    <a:pt x="107" y="169"/>
                    <a:pt x="59" y="179"/>
                    <a:pt x="33" y="154"/>
                  </a:cubicBezTo>
                  <a:cubicBezTo>
                    <a:pt x="0" y="121"/>
                    <a:pt x="24" y="67"/>
                    <a:pt x="51" y="34"/>
                  </a:cubicBezTo>
                  <a:cubicBezTo>
                    <a:pt x="57" y="27"/>
                    <a:pt x="65" y="19"/>
                    <a:pt x="73" y="14"/>
                  </a:cubicBezTo>
                  <a:cubicBezTo>
                    <a:pt x="77" y="11"/>
                    <a:pt x="82" y="13"/>
                    <a:pt x="82" y="18"/>
                  </a:cubicBezTo>
                  <a:cubicBezTo>
                    <a:pt x="81" y="28"/>
                    <a:pt x="74" y="38"/>
                    <a:pt x="68" y="47"/>
                  </a:cubicBezTo>
                  <a:cubicBezTo>
                    <a:pt x="80" y="33"/>
                    <a:pt x="93" y="22"/>
                    <a:pt x="103" y="15"/>
                  </a:cubicBezTo>
                  <a:cubicBezTo>
                    <a:pt x="124" y="0"/>
                    <a:pt x="134" y="13"/>
                    <a:pt x="123" y="23"/>
                  </a:cubicBezTo>
                  <a:cubicBezTo>
                    <a:pt x="107" y="37"/>
                    <a:pt x="99" y="46"/>
                    <a:pt x="90" y="61"/>
                  </a:cubicBezTo>
                  <a:cubicBezTo>
                    <a:pt x="89" y="64"/>
                    <a:pt x="87" y="67"/>
                    <a:pt x="86" y="70"/>
                  </a:cubicBezTo>
                  <a:cubicBezTo>
                    <a:pt x="91" y="64"/>
                    <a:pt x="96" y="58"/>
                    <a:pt x="101" y="53"/>
                  </a:cubicBezTo>
                  <a:cubicBezTo>
                    <a:pt x="112" y="40"/>
                    <a:pt x="137" y="24"/>
                    <a:pt x="149" y="24"/>
                  </a:cubicBezTo>
                  <a:cubicBezTo>
                    <a:pt x="154" y="23"/>
                    <a:pt x="155" y="28"/>
                    <a:pt x="153" y="31"/>
                  </a:cubicBezTo>
                  <a:cubicBezTo>
                    <a:pt x="144" y="45"/>
                    <a:pt x="127" y="56"/>
                    <a:pt x="116" y="69"/>
                  </a:cubicBezTo>
                  <a:cubicBezTo>
                    <a:pt x="110" y="76"/>
                    <a:pt x="106" y="82"/>
                    <a:pt x="102" y="89"/>
                  </a:cubicBezTo>
                  <a:cubicBezTo>
                    <a:pt x="124" y="68"/>
                    <a:pt x="154" y="50"/>
                    <a:pt x="184" y="50"/>
                  </a:cubicBezTo>
                  <a:cubicBezTo>
                    <a:pt x="189" y="49"/>
                    <a:pt x="190" y="55"/>
                    <a:pt x="188" y="5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0" name="Freeform 176"/>
            <p:cNvSpPr>
              <a:spLocks/>
            </p:cNvSpPr>
            <p:nvPr/>
          </p:nvSpPr>
          <p:spPr bwMode="auto">
            <a:xfrm>
              <a:off x="9634538" y="1951404"/>
              <a:ext cx="169863" cy="141287"/>
            </a:xfrm>
            <a:custGeom>
              <a:avLst/>
              <a:gdLst>
                <a:gd name="T0" fmla="*/ 134 w 134"/>
                <a:gd name="T1" fmla="*/ 46 h 112"/>
                <a:gd name="T2" fmla="*/ 31 w 134"/>
                <a:gd name="T3" fmla="*/ 112 h 112"/>
                <a:gd name="T4" fmla="*/ 0 w 134"/>
                <a:gd name="T5" fmla="*/ 11 h 112"/>
                <a:gd name="T6" fmla="*/ 90 w 134"/>
                <a:gd name="T7" fmla="*/ 0 h 112"/>
                <a:gd name="T8" fmla="*/ 134 w 134"/>
                <a:gd name="T9" fmla="*/ 4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112">
                  <a:moveTo>
                    <a:pt x="134" y="46"/>
                  </a:moveTo>
                  <a:cubicBezTo>
                    <a:pt x="134" y="46"/>
                    <a:pt x="77" y="102"/>
                    <a:pt x="31" y="1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90" y="0"/>
                    <a:pt x="90" y="0"/>
                    <a:pt x="90" y="0"/>
                  </a:cubicBezTo>
                  <a:lnTo>
                    <a:pt x="134" y="4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1" name="Freeform 177"/>
            <p:cNvSpPr>
              <a:spLocks/>
            </p:cNvSpPr>
            <p:nvPr/>
          </p:nvSpPr>
          <p:spPr bwMode="auto">
            <a:xfrm>
              <a:off x="7947025" y="2105392"/>
              <a:ext cx="252413" cy="190500"/>
            </a:xfrm>
            <a:custGeom>
              <a:avLst/>
              <a:gdLst>
                <a:gd name="T0" fmla="*/ 144 w 200"/>
                <a:gd name="T1" fmla="*/ 0 h 151"/>
                <a:gd name="T2" fmla="*/ 87 w 200"/>
                <a:gd name="T3" fmla="*/ 15 h 151"/>
                <a:gd name="T4" fmla="*/ 7 w 200"/>
                <a:gd name="T5" fmla="*/ 64 h 151"/>
                <a:gd name="T6" fmla="*/ 12 w 200"/>
                <a:gd name="T7" fmla="*/ 66 h 151"/>
                <a:gd name="T8" fmla="*/ 90 w 200"/>
                <a:gd name="T9" fmla="*/ 40 h 151"/>
                <a:gd name="T10" fmla="*/ 13 w 200"/>
                <a:gd name="T11" fmla="*/ 98 h 151"/>
                <a:gd name="T12" fmla="*/ 18 w 200"/>
                <a:gd name="T13" fmla="*/ 100 h 151"/>
                <a:gd name="T14" fmla="*/ 101 w 200"/>
                <a:gd name="T15" fmla="*/ 64 h 151"/>
                <a:gd name="T16" fmla="*/ 32 w 200"/>
                <a:gd name="T17" fmla="*/ 130 h 151"/>
                <a:gd name="T18" fmla="*/ 37 w 200"/>
                <a:gd name="T19" fmla="*/ 132 h 151"/>
                <a:gd name="T20" fmla="*/ 118 w 200"/>
                <a:gd name="T21" fmla="*/ 85 h 151"/>
                <a:gd name="T22" fmla="*/ 79 w 200"/>
                <a:gd name="T23" fmla="*/ 149 h 151"/>
                <a:gd name="T24" fmla="*/ 84 w 200"/>
                <a:gd name="T25" fmla="*/ 151 h 151"/>
                <a:gd name="T26" fmla="*/ 160 w 200"/>
                <a:gd name="T27" fmla="*/ 84 h 151"/>
                <a:gd name="T28" fmla="*/ 174 w 200"/>
                <a:gd name="T29" fmla="*/ 133 h 151"/>
                <a:gd name="T30" fmla="*/ 176 w 200"/>
                <a:gd name="T31" fmla="*/ 133 h 151"/>
                <a:gd name="T32" fmla="*/ 187 w 200"/>
                <a:gd name="T33" fmla="*/ 94 h 151"/>
                <a:gd name="T34" fmla="*/ 199 w 200"/>
                <a:gd name="T35" fmla="*/ 55 h 151"/>
                <a:gd name="T36" fmla="*/ 200 w 200"/>
                <a:gd name="T37" fmla="*/ 52 h 151"/>
                <a:gd name="T38" fmla="*/ 194 w 200"/>
                <a:gd name="T39" fmla="*/ 55 h 151"/>
                <a:gd name="T40" fmla="*/ 155 w 200"/>
                <a:gd name="T41" fmla="*/ 1 h 151"/>
                <a:gd name="T42" fmla="*/ 144 w 200"/>
                <a:gd name="T43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0" h="151">
                  <a:moveTo>
                    <a:pt x="144" y="0"/>
                  </a:moveTo>
                  <a:cubicBezTo>
                    <a:pt x="125" y="0"/>
                    <a:pt x="107" y="8"/>
                    <a:pt x="87" y="15"/>
                  </a:cubicBezTo>
                  <a:cubicBezTo>
                    <a:pt x="87" y="15"/>
                    <a:pt x="0" y="47"/>
                    <a:pt x="7" y="64"/>
                  </a:cubicBezTo>
                  <a:cubicBezTo>
                    <a:pt x="7" y="65"/>
                    <a:pt x="9" y="66"/>
                    <a:pt x="12" y="66"/>
                  </a:cubicBezTo>
                  <a:cubicBezTo>
                    <a:pt x="30" y="66"/>
                    <a:pt x="90" y="40"/>
                    <a:pt x="90" y="40"/>
                  </a:cubicBezTo>
                  <a:cubicBezTo>
                    <a:pt x="90" y="40"/>
                    <a:pt x="4" y="86"/>
                    <a:pt x="13" y="98"/>
                  </a:cubicBezTo>
                  <a:cubicBezTo>
                    <a:pt x="14" y="99"/>
                    <a:pt x="16" y="100"/>
                    <a:pt x="18" y="100"/>
                  </a:cubicBezTo>
                  <a:cubicBezTo>
                    <a:pt x="38" y="100"/>
                    <a:pt x="101" y="64"/>
                    <a:pt x="101" y="64"/>
                  </a:cubicBezTo>
                  <a:cubicBezTo>
                    <a:pt x="101" y="64"/>
                    <a:pt x="23" y="116"/>
                    <a:pt x="32" y="130"/>
                  </a:cubicBezTo>
                  <a:cubicBezTo>
                    <a:pt x="33" y="131"/>
                    <a:pt x="35" y="132"/>
                    <a:pt x="37" y="132"/>
                  </a:cubicBezTo>
                  <a:cubicBezTo>
                    <a:pt x="57" y="132"/>
                    <a:pt x="118" y="85"/>
                    <a:pt x="118" y="85"/>
                  </a:cubicBezTo>
                  <a:cubicBezTo>
                    <a:pt x="118" y="85"/>
                    <a:pt x="68" y="140"/>
                    <a:pt x="79" y="149"/>
                  </a:cubicBezTo>
                  <a:cubicBezTo>
                    <a:pt x="80" y="151"/>
                    <a:pt x="82" y="151"/>
                    <a:pt x="84" y="151"/>
                  </a:cubicBezTo>
                  <a:cubicBezTo>
                    <a:pt x="97" y="151"/>
                    <a:pt x="122" y="126"/>
                    <a:pt x="160" y="84"/>
                  </a:cubicBezTo>
                  <a:cubicBezTo>
                    <a:pt x="151" y="113"/>
                    <a:pt x="161" y="133"/>
                    <a:pt x="174" y="133"/>
                  </a:cubicBezTo>
                  <a:cubicBezTo>
                    <a:pt x="175" y="133"/>
                    <a:pt x="176" y="133"/>
                    <a:pt x="176" y="133"/>
                  </a:cubicBezTo>
                  <a:cubicBezTo>
                    <a:pt x="190" y="130"/>
                    <a:pt x="176" y="123"/>
                    <a:pt x="187" y="94"/>
                  </a:cubicBezTo>
                  <a:cubicBezTo>
                    <a:pt x="190" y="88"/>
                    <a:pt x="197" y="59"/>
                    <a:pt x="199" y="55"/>
                  </a:cubicBezTo>
                  <a:cubicBezTo>
                    <a:pt x="199" y="54"/>
                    <a:pt x="199" y="53"/>
                    <a:pt x="200" y="52"/>
                  </a:cubicBezTo>
                  <a:cubicBezTo>
                    <a:pt x="198" y="53"/>
                    <a:pt x="196" y="54"/>
                    <a:pt x="194" y="55"/>
                  </a:cubicBezTo>
                  <a:cubicBezTo>
                    <a:pt x="155" y="1"/>
                    <a:pt x="155" y="1"/>
                    <a:pt x="155" y="1"/>
                  </a:cubicBezTo>
                  <a:cubicBezTo>
                    <a:pt x="152" y="0"/>
                    <a:pt x="148" y="0"/>
                    <a:pt x="144" y="0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2" name="Freeform 178"/>
            <p:cNvSpPr>
              <a:spLocks/>
            </p:cNvSpPr>
            <p:nvPr/>
          </p:nvSpPr>
          <p:spPr bwMode="auto">
            <a:xfrm>
              <a:off x="8142288" y="2106979"/>
              <a:ext cx="57150" cy="68262"/>
            </a:xfrm>
            <a:custGeom>
              <a:avLst/>
              <a:gdLst>
                <a:gd name="T0" fmla="*/ 0 w 45"/>
                <a:gd name="T1" fmla="*/ 0 h 54"/>
                <a:gd name="T2" fmla="*/ 39 w 45"/>
                <a:gd name="T3" fmla="*/ 54 h 54"/>
                <a:gd name="T4" fmla="*/ 45 w 45"/>
                <a:gd name="T5" fmla="*/ 51 h 54"/>
                <a:gd name="T6" fmla="*/ 45 w 45"/>
                <a:gd name="T7" fmla="*/ 51 h 54"/>
                <a:gd name="T8" fmla="*/ 39 w 45"/>
                <a:gd name="T9" fmla="*/ 54 h 54"/>
                <a:gd name="T10" fmla="*/ 0 w 45"/>
                <a:gd name="T11" fmla="*/ 0 h 54"/>
                <a:gd name="T12" fmla="*/ 0 w 45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54">
                  <a:moveTo>
                    <a:pt x="0" y="0"/>
                  </a:moveTo>
                  <a:cubicBezTo>
                    <a:pt x="39" y="54"/>
                    <a:pt x="39" y="54"/>
                    <a:pt x="39" y="54"/>
                  </a:cubicBezTo>
                  <a:cubicBezTo>
                    <a:pt x="41" y="53"/>
                    <a:pt x="43" y="52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3" y="52"/>
                    <a:pt x="41" y="53"/>
                    <a:pt x="39" y="5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3" name="Freeform 179"/>
            <p:cNvSpPr>
              <a:spLocks/>
            </p:cNvSpPr>
            <p:nvPr/>
          </p:nvSpPr>
          <p:spPr bwMode="auto">
            <a:xfrm>
              <a:off x="8142288" y="2106979"/>
              <a:ext cx="66675" cy="68262"/>
            </a:xfrm>
            <a:custGeom>
              <a:avLst/>
              <a:gdLst>
                <a:gd name="T0" fmla="*/ 0 w 52"/>
                <a:gd name="T1" fmla="*/ 0 h 54"/>
                <a:gd name="T2" fmla="*/ 39 w 52"/>
                <a:gd name="T3" fmla="*/ 54 h 54"/>
                <a:gd name="T4" fmla="*/ 45 w 52"/>
                <a:gd name="T5" fmla="*/ 51 h 54"/>
                <a:gd name="T6" fmla="*/ 15 w 52"/>
                <a:gd name="T7" fmla="*/ 4 h 54"/>
                <a:gd name="T8" fmla="*/ 0 w 52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4">
                  <a:moveTo>
                    <a:pt x="0" y="0"/>
                  </a:moveTo>
                  <a:cubicBezTo>
                    <a:pt x="39" y="54"/>
                    <a:pt x="39" y="54"/>
                    <a:pt x="39" y="54"/>
                  </a:cubicBezTo>
                  <a:cubicBezTo>
                    <a:pt x="41" y="53"/>
                    <a:pt x="43" y="52"/>
                    <a:pt x="45" y="51"/>
                  </a:cubicBezTo>
                  <a:cubicBezTo>
                    <a:pt x="52" y="30"/>
                    <a:pt x="38" y="12"/>
                    <a:pt x="15" y="4"/>
                  </a:cubicBezTo>
                  <a:cubicBezTo>
                    <a:pt x="10" y="2"/>
                    <a:pt x="5" y="1"/>
                    <a:pt x="0" y="0"/>
                  </a:cubicBezTo>
                </a:path>
              </a:pathLst>
            </a:custGeom>
            <a:solidFill>
              <a:srgbClr val="0001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4" name="Freeform 180"/>
            <p:cNvSpPr>
              <a:spLocks/>
            </p:cNvSpPr>
            <p:nvPr/>
          </p:nvSpPr>
          <p:spPr bwMode="auto">
            <a:xfrm>
              <a:off x="8116888" y="2021254"/>
              <a:ext cx="179388" cy="171450"/>
            </a:xfrm>
            <a:custGeom>
              <a:avLst/>
              <a:gdLst>
                <a:gd name="T0" fmla="*/ 37 w 113"/>
                <a:gd name="T1" fmla="*/ 108 h 108"/>
                <a:gd name="T2" fmla="*/ 113 w 113"/>
                <a:gd name="T3" fmla="*/ 79 h 108"/>
                <a:gd name="T4" fmla="*/ 75 w 113"/>
                <a:gd name="T5" fmla="*/ 0 h 108"/>
                <a:gd name="T6" fmla="*/ 0 w 113"/>
                <a:gd name="T7" fmla="*/ 62 h 108"/>
                <a:gd name="T8" fmla="*/ 37 w 113"/>
                <a:gd name="T9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108">
                  <a:moveTo>
                    <a:pt x="37" y="108"/>
                  </a:moveTo>
                  <a:lnTo>
                    <a:pt x="113" y="79"/>
                  </a:lnTo>
                  <a:lnTo>
                    <a:pt x="75" y="0"/>
                  </a:lnTo>
                  <a:lnTo>
                    <a:pt x="0" y="6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5" name="Freeform 181"/>
            <p:cNvSpPr>
              <a:spLocks/>
            </p:cNvSpPr>
            <p:nvPr/>
          </p:nvSpPr>
          <p:spPr bwMode="auto">
            <a:xfrm>
              <a:off x="9239250" y="1048117"/>
              <a:ext cx="179388" cy="182562"/>
            </a:xfrm>
            <a:custGeom>
              <a:avLst/>
              <a:gdLst>
                <a:gd name="T0" fmla="*/ 65 w 113"/>
                <a:gd name="T1" fmla="*/ 0 h 115"/>
                <a:gd name="T2" fmla="*/ 40 w 113"/>
                <a:gd name="T3" fmla="*/ 31 h 115"/>
                <a:gd name="T4" fmla="*/ 0 w 113"/>
                <a:gd name="T5" fmla="*/ 28 h 115"/>
                <a:gd name="T6" fmla="*/ 21 w 113"/>
                <a:gd name="T7" fmla="*/ 62 h 115"/>
                <a:gd name="T8" fmla="*/ 6 w 113"/>
                <a:gd name="T9" fmla="*/ 99 h 115"/>
                <a:gd name="T10" fmla="*/ 45 w 113"/>
                <a:gd name="T11" fmla="*/ 89 h 115"/>
                <a:gd name="T12" fmla="*/ 76 w 113"/>
                <a:gd name="T13" fmla="*/ 115 h 115"/>
                <a:gd name="T14" fmla="*/ 78 w 113"/>
                <a:gd name="T15" fmla="*/ 75 h 115"/>
                <a:gd name="T16" fmla="*/ 113 w 113"/>
                <a:gd name="T17" fmla="*/ 53 h 115"/>
                <a:gd name="T18" fmla="*/ 75 w 113"/>
                <a:gd name="T19" fmla="*/ 39 h 115"/>
                <a:gd name="T20" fmla="*/ 65 w 113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5">
                  <a:moveTo>
                    <a:pt x="65" y="0"/>
                  </a:moveTo>
                  <a:lnTo>
                    <a:pt x="40" y="31"/>
                  </a:lnTo>
                  <a:lnTo>
                    <a:pt x="0" y="28"/>
                  </a:lnTo>
                  <a:lnTo>
                    <a:pt x="21" y="62"/>
                  </a:lnTo>
                  <a:lnTo>
                    <a:pt x="6" y="99"/>
                  </a:lnTo>
                  <a:lnTo>
                    <a:pt x="45" y="89"/>
                  </a:lnTo>
                  <a:lnTo>
                    <a:pt x="76" y="115"/>
                  </a:lnTo>
                  <a:lnTo>
                    <a:pt x="78" y="75"/>
                  </a:lnTo>
                  <a:lnTo>
                    <a:pt x="113" y="53"/>
                  </a:lnTo>
                  <a:lnTo>
                    <a:pt x="75" y="39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pic>
        <p:nvPicPr>
          <p:cNvPr id="97" name="Picture 96">
            <a:extLst>
              <a:ext uri="{FF2B5EF4-FFF2-40B4-BE49-F238E27FC236}">
                <a16:creationId xmlns:a16="http://schemas.microsoft.com/office/drawing/2014/main" id="{196736D1-DBF0-4C5D-8EEB-28D600A7F18B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303" t="5861" r="27451"/>
          <a:stretch/>
        </p:blipFill>
        <p:spPr>
          <a:xfrm>
            <a:off x="5940513" y="-101248"/>
            <a:ext cx="6718297" cy="7956242"/>
          </a:xfrm>
          <a:prstGeom prst="rect">
            <a:avLst/>
          </a:prstGeom>
        </p:spPr>
      </p:pic>
      <p:pic>
        <p:nvPicPr>
          <p:cNvPr id="98" name="anime-wow-sound-effect">
            <a:hlinkClick r:id="" action="ppaction://media"/>
            <a:extLst>
              <a:ext uri="{FF2B5EF4-FFF2-40B4-BE49-F238E27FC236}">
                <a16:creationId xmlns:a16="http://schemas.microsoft.com/office/drawing/2014/main" id="{496F167E-0DD3-44EB-B92A-490A2C195C91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-2438400" y="5721162"/>
            <a:ext cx="487363" cy="487363"/>
          </a:xfrm>
          <a:prstGeom prst="rect">
            <a:avLst/>
          </a:prstGeom>
        </p:spPr>
      </p:pic>
      <p:pic>
        <p:nvPicPr>
          <p:cNvPr id="105" name="Tieng-yeah-tre-con-www_nhacchuongvui_com">
            <a:hlinkClick r:id="" action="ppaction://media"/>
            <a:extLst>
              <a:ext uri="{FF2B5EF4-FFF2-40B4-BE49-F238E27FC236}">
                <a16:creationId xmlns:a16="http://schemas.microsoft.com/office/drawing/2014/main" id="{6036CE61-4790-48A3-969B-CF763580AAEB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-2486134" y="4192715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2614498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0 L 0.21237 0.01736 " pathEditMode="relative" rAng="0" ptsTypes="AA">
                                      <p:cBhvr>
                                        <p:cTn id="10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612" y="856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75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75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750"/>
                            </p:stCondLst>
                            <p:childTnLst>
                              <p:par>
                                <p:cTn id="16" presetID="1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" presetClass="mediacall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cmd type="call" cmd="playFrom(0.0)">
                                      <p:cBhvr>
                                        <p:cTn id="24" dur="4414" fill="hold"/>
                                        <p:tgtEl>
                                          <p:spTgt spid="10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8"/>
                </p:tgtEl>
              </p:cMediaNode>
            </p:audio>
            <p:audio>
              <p:cMediaNode vol="80000">
                <p:cTn id="2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5"/>
                </p:tgtEl>
              </p:cMediaNode>
            </p:audio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4" name="Google Shape;6369;p64">
            <a:extLst>
              <a:ext uri="{FF2B5EF4-FFF2-40B4-BE49-F238E27FC236}">
                <a16:creationId xmlns:a16="http://schemas.microsoft.com/office/drawing/2014/main" id="{A1DD1DFD-F938-4D25-AB2E-E29D48D089C1}"/>
              </a:ext>
            </a:extLst>
          </p:cNvPr>
          <p:cNvGrpSpPr/>
          <p:nvPr/>
        </p:nvGrpSpPr>
        <p:grpSpPr>
          <a:xfrm>
            <a:off x="7374659" y="4362026"/>
            <a:ext cx="4665060" cy="1932299"/>
            <a:chOff x="2004388" y="3010475"/>
            <a:chExt cx="1963925" cy="552100"/>
          </a:xfrm>
          <a:solidFill>
            <a:schemeClr val="bg1"/>
          </a:solidFill>
        </p:grpSpPr>
        <p:sp>
          <p:nvSpPr>
            <p:cNvPr id="235" name="Google Shape;6370;p64">
              <a:extLst>
                <a:ext uri="{FF2B5EF4-FFF2-40B4-BE49-F238E27FC236}">
                  <a16:creationId xmlns:a16="http://schemas.microsoft.com/office/drawing/2014/main" id="{DBD8784F-B6CA-4B72-B248-337EE7CFD369}"/>
                </a:ext>
              </a:extLst>
            </p:cNvPr>
            <p:cNvSpPr/>
            <p:nvPr/>
          </p:nvSpPr>
          <p:spPr>
            <a:xfrm>
              <a:off x="2025238" y="3031325"/>
              <a:ext cx="1943075" cy="531250"/>
            </a:xfrm>
            <a:custGeom>
              <a:avLst/>
              <a:gdLst/>
              <a:ahLst/>
              <a:cxnLst/>
              <a:rect l="l" t="t" r="r" b="b"/>
              <a:pathLst>
                <a:path w="77723" h="21250" extrusionOk="0">
                  <a:moveTo>
                    <a:pt x="1068" y="1"/>
                  </a:moveTo>
                  <a:lnTo>
                    <a:pt x="0" y="20549"/>
                  </a:lnTo>
                  <a:lnTo>
                    <a:pt x="77723" y="21249"/>
                  </a:lnTo>
                  <a:lnTo>
                    <a:pt x="77322" y="1002"/>
                  </a:lnTo>
                  <a:lnTo>
                    <a:pt x="106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6371;p64">
              <a:extLst>
                <a:ext uri="{FF2B5EF4-FFF2-40B4-BE49-F238E27FC236}">
                  <a16:creationId xmlns:a16="http://schemas.microsoft.com/office/drawing/2014/main" id="{15BC7DAA-04D9-4EA7-885F-46D711375892}"/>
                </a:ext>
              </a:extLst>
            </p:cNvPr>
            <p:cNvSpPr/>
            <p:nvPr/>
          </p:nvSpPr>
          <p:spPr>
            <a:xfrm>
              <a:off x="2004388" y="3010475"/>
              <a:ext cx="1943075" cy="531250"/>
            </a:xfrm>
            <a:custGeom>
              <a:avLst/>
              <a:gdLst/>
              <a:ahLst/>
              <a:cxnLst/>
              <a:rect l="l" t="t" r="r" b="b"/>
              <a:pathLst>
                <a:path w="77723" h="21250" extrusionOk="0">
                  <a:moveTo>
                    <a:pt x="1068" y="1"/>
                  </a:moveTo>
                  <a:lnTo>
                    <a:pt x="1" y="20549"/>
                  </a:lnTo>
                  <a:lnTo>
                    <a:pt x="77723" y="21250"/>
                  </a:lnTo>
                  <a:lnTo>
                    <a:pt x="77322" y="1002"/>
                  </a:lnTo>
                  <a:lnTo>
                    <a:pt x="1068" y="1"/>
                  </a:lnTo>
                  <a:close/>
                </a:path>
              </a:pathLst>
            </a:custGeom>
            <a:grpFill/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1" name="Group 90"/>
          <p:cNvGrpSpPr>
            <a:grpSpLocks noChangeAspect="1"/>
          </p:cNvGrpSpPr>
          <p:nvPr/>
        </p:nvGrpSpPr>
        <p:grpSpPr>
          <a:xfrm>
            <a:off x="170677" y="1034564"/>
            <a:ext cx="3490293" cy="5824613"/>
            <a:chOff x="7753350" y="4092942"/>
            <a:chExt cx="2228850" cy="3719512"/>
          </a:xfrm>
        </p:grpSpPr>
        <p:sp>
          <p:nvSpPr>
            <p:cNvPr id="92" name="Freeform 182"/>
            <p:cNvSpPr>
              <a:spLocks/>
            </p:cNvSpPr>
            <p:nvPr/>
          </p:nvSpPr>
          <p:spPr bwMode="auto">
            <a:xfrm>
              <a:off x="8569325" y="6339254"/>
              <a:ext cx="663575" cy="222250"/>
            </a:xfrm>
            <a:custGeom>
              <a:avLst/>
              <a:gdLst>
                <a:gd name="T0" fmla="*/ 498 w 524"/>
                <a:gd name="T1" fmla="*/ 13 h 175"/>
                <a:gd name="T2" fmla="*/ 520 w 524"/>
                <a:gd name="T3" fmla="*/ 38 h 175"/>
                <a:gd name="T4" fmla="*/ 185 w 524"/>
                <a:gd name="T5" fmla="*/ 148 h 175"/>
                <a:gd name="T6" fmla="*/ 498 w 524"/>
                <a:gd name="T7" fmla="*/ 13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4" h="175">
                  <a:moveTo>
                    <a:pt x="498" y="13"/>
                  </a:moveTo>
                  <a:cubicBezTo>
                    <a:pt x="498" y="13"/>
                    <a:pt x="524" y="22"/>
                    <a:pt x="520" y="38"/>
                  </a:cubicBezTo>
                  <a:cubicBezTo>
                    <a:pt x="516" y="54"/>
                    <a:pt x="371" y="175"/>
                    <a:pt x="185" y="148"/>
                  </a:cubicBezTo>
                  <a:cubicBezTo>
                    <a:pt x="0" y="121"/>
                    <a:pt x="470" y="0"/>
                    <a:pt x="498" y="13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183"/>
            <p:cNvSpPr>
              <a:spLocks/>
            </p:cNvSpPr>
            <p:nvPr/>
          </p:nvSpPr>
          <p:spPr bwMode="auto">
            <a:xfrm>
              <a:off x="8488363" y="6458317"/>
              <a:ext cx="238125" cy="963612"/>
            </a:xfrm>
            <a:custGeom>
              <a:avLst/>
              <a:gdLst>
                <a:gd name="T0" fmla="*/ 32 w 188"/>
                <a:gd name="T1" fmla="*/ 0 h 761"/>
                <a:gd name="T2" fmla="*/ 72 w 188"/>
                <a:gd name="T3" fmla="*/ 723 h 761"/>
                <a:gd name="T4" fmla="*/ 161 w 188"/>
                <a:gd name="T5" fmla="*/ 761 h 761"/>
                <a:gd name="T6" fmla="*/ 188 w 188"/>
                <a:gd name="T7" fmla="*/ 26 h 761"/>
                <a:gd name="T8" fmla="*/ 32 w 188"/>
                <a:gd name="T9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8" h="761">
                  <a:moveTo>
                    <a:pt x="32" y="0"/>
                  </a:moveTo>
                  <a:cubicBezTo>
                    <a:pt x="32" y="0"/>
                    <a:pt x="0" y="316"/>
                    <a:pt x="72" y="723"/>
                  </a:cubicBezTo>
                  <a:cubicBezTo>
                    <a:pt x="161" y="761"/>
                    <a:pt x="161" y="761"/>
                    <a:pt x="161" y="761"/>
                  </a:cubicBezTo>
                  <a:cubicBezTo>
                    <a:pt x="161" y="761"/>
                    <a:pt x="172" y="247"/>
                    <a:pt x="188" y="26"/>
                  </a:cubicBez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184"/>
            <p:cNvSpPr>
              <a:spLocks noEditPoints="1"/>
            </p:cNvSpPr>
            <p:nvPr/>
          </p:nvSpPr>
          <p:spPr bwMode="auto">
            <a:xfrm>
              <a:off x="8570913" y="7226667"/>
              <a:ext cx="127000" cy="195262"/>
            </a:xfrm>
            <a:custGeom>
              <a:avLst/>
              <a:gdLst>
                <a:gd name="T0" fmla="*/ 96 w 100"/>
                <a:gd name="T1" fmla="*/ 155 h 155"/>
                <a:gd name="T2" fmla="*/ 96 w 100"/>
                <a:gd name="T3" fmla="*/ 155 h 155"/>
                <a:gd name="T4" fmla="*/ 96 w 100"/>
                <a:gd name="T5" fmla="*/ 155 h 155"/>
                <a:gd name="T6" fmla="*/ 96 w 100"/>
                <a:gd name="T7" fmla="*/ 155 h 155"/>
                <a:gd name="T8" fmla="*/ 96 w 100"/>
                <a:gd name="T9" fmla="*/ 155 h 155"/>
                <a:gd name="T10" fmla="*/ 96 w 100"/>
                <a:gd name="T11" fmla="*/ 155 h 155"/>
                <a:gd name="T12" fmla="*/ 96 w 100"/>
                <a:gd name="T13" fmla="*/ 155 h 155"/>
                <a:gd name="T14" fmla="*/ 96 w 100"/>
                <a:gd name="T15" fmla="*/ 154 h 155"/>
                <a:gd name="T16" fmla="*/ 96 w 100"/>
                <a:gd name="T17" fmla="*/ 155 h 155"/>
                <a:gd name="T18" fmla="*/ 96 w 100"/>
                <a:gd name="T19" fmla="*/ 154 h 155"/>
                <a:gd name="T20" fmla="*/ 96 w 100"/>
                <a:gd name="T21" fmla="*/ 154 h 155"/>
                <a:gd name="T22" fmla="*/ 96 w 100"/>
                <a:gd name="T23" fmla="*/ 154 h 155"/>
                <a:gd name="T24" fmla="*/ 96 w 100"/>
                <a:gd name="T25" fmla="*/ 154 h 155"/>
                <a:gd name="T26" fmla="*/ 96 w 100"/>
                <a:gd name="T27" fmla="*/ 154 h 155"/>
                <a:gd name="T28" fmla="*/ 96 w 100"/>
                <a:gd name="T29" fmla="*/ 154 h 155"/>
                <a:gd name="T30" fmla="*/ 96 w 100"/>
                <a:gd name="T31" fmla="*/ 154 h 155"/>
                <a:gd name="T32" fmla="*/ 96 w 100"/>
                <a:gd name="T33" fmla="*/ 154 h 155"/>
                <a:gd name="T34" fmla="*/ 96 w 100"/>
                <a:gd name="T35" fmla="*/ 154 h 155"/>
                <a:gd name="T36" fmla="*/ 96 w 100"/>
                <a:gd name="T37" fmla="*/ 154 h 155"/>
                <a:gd name="T38" fmla="*/ 0 w 100"/>
                <a:gd name="T39" fmla="*/ 76 h 155"/>
                <a:gd name="T40" fmla="*/ 7 w 100"/>
                <a:gd name="T41" fmla="*/ 116 h 155"/>
                <a:gd name="T42" fmla="*/ 0 w 100"/>
                <a:gd name="T43" fmla="*/ 76 h 155"/>
                <a:gd name="T44" fmla="*/ 100 w 100"/>
                <a:gd name="T45" fmla="*/ 0 h 155"/>
                <a:gd name="T46" fmla="*/ 97 w 100"/>
                <a:gd name="T47" fmla="*/ 100 h 155"/>
                <a:gd name="T48" fmla="*/ 100 w 100"/>
                <a:gd name="T49" fmla="*/ 0 h 155"/>
                <a:gd name="T50" fmla="*/ 100 w 100"/>
                <a:gd name="T51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0" h="155">
                  <a:moveTo>
                    <a:pt x="96" y="155"/>
                  </a:moveTo>
                  <a:cubicBezTo>
                    <a:pt x="96" y="155"/>
                    <a:pt x="96" y="155"/>
                    <a:pt x="96" y="155"/>
                  </a:cubicBezTo>
                  <a:cubicBezTo>
                    <a:pt x="96" y="155"/>
                    <a:pt x="96" y="155"/>
                    <a:pt x="96" y="155"/>
                  </a:cubicBezTo>
                  <a:cubicBezTo>
                    <a:pt x="96" y="155"/>
                    <a:pt x="96" y="155"/>
                    <a:pt x="96" y="155"/>
                  </a:cubicBezTo>
                  <a:moveTo>
                    <a:pt x="96" y="155"/>
                  </a:moveTo>
                  <a:cubicBezTo>
                    <a:pt x="96" y="155"/>
                    <a:pt x="96" y="155"/>
                    <a:pt x="96" y="155"/>
                  </a:cubicBezTo>
                  <a:cubicBezTo>
                    <a:pt x="96" y="155"/>
                    <a:pt x="96" y="155"/>
                    <a:pt x="96" y="155"/>
                  </a:cubicBezTo>
                  <a:moveTo>
                    <a:pt x="96" y="154"/>
                  </a:moveTo>
                  <a:cubicBezTo>
                    <a:pt x="96" y="154"/>
                    <a:pt x="96" y="155"/>
                    <a:pt x="96" y="155"/>
                  </a:cubicBezTo>
                  <a:cubicBezTo>
                    <a:pt x="96" y="155"/>
                    <a:pt x="96" y="154"/>
                    <a:pt x="96" y="154"/>
                  </a:cubicBezTo>
                  <a:moveTo>
                    <a:pt x="96" y="154"/>
                  </a:moveTo>
                  <a:cubicBezTo>
                    <a:pt x="96" y="154"/>
                    <a:pt x="96" y="154"/>
                    <a:pt x="96" y="154"/>
                  </a:cubicBezTo>
                  <a:cubicBezTo>
                    <a:pt x="96" y="154"/>
                    <a:pt x="96" y="154"/>
                    <a:pt x="96" y="154"/>
                  </a:cubicBezTo>
                  <a:moveTo>
                    <a:pt x="96" y="154"/>
                  </a:moveTo>
                  <a:cubicBezTo>
                    <a:pt x="96" y="154"/>
                    <a:pt x="96" y="154"/>
                    <a:pt x="96" y="154"/>
                  </a:cubicBezTo>
                  <a:cubicBezTo>
                    <a:pt x="96" y="154"/>
                    <a:pt x="96" y="154"/>
                    <a:pt x="96" y="154"/>
                  </a:cubicBezTo>
                  <a:moveTo>
                    <a:pt x="96" y="154"/>
                  </a:moveTo>
                  <a:cubicBezTo>
                    <a:pt x="96" y="154"/>
                    <a:pt x="96" y="154"/>
                    <a:pt x="96" y="154"/>
                  </a:cubicBezTo>
                  <a:cubicBezTo>
                    <a:pt x="96" y="154"/>
                    <a:pt x="96" y="154"/>
                    <a:pt x="96" y="154"/>
                  </a:cubicBezTo>
                  <a:moveTo>
                    <a:pt x="0" y="76"/>
                  </a:moveTo>
                  <a:cubicBezTo>
                    <a:pt x="2" y="89"/>
                    <a:pt x="4" y="102"/>
                    <a:pt x="7" y="116"/>
                  </a:cubicBezTo>
                  <a:cubicBezTo>
                    <a:pt x="4" y="102"/>
                    <a:pt x="2" y="89"/>
                    <a:pt x="0" y="76"/>
                  </a:cubicBezTo>
                  <a:moveTo>
                    <a:pt x="100" y="0"/>
                  </a:moveTo>
                  <a:cubicBezTo>
                    <a:pt x="98" y="39"/>
                    <a:pt x="98" y="74"/>
                    <a:pt x="97" y="100"/>
                  </a:cubicBezTo>
                  <a:cubicBezTo>
                    <a:pt x="98" y="74"/>
                    <a:pt x="98" y="39"/>
                    <a:pt x="100" y="0"/>
                  </a:cubicBezTo>
                  <a:cubicBezTo>
                    <a:pt x="100" y="0"/>
                    <a:pt x="100" y="0"/>
                    <a:pt x="100" y="0"/>
                  </a:cubicBezTo>
                </a:path>
              </a:pathLst>
            </a:custGeom>
            <a:solidFill>
              <a:srgbClr val="008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185"/>
            <p:cNvSpPr>
              <a:spLocks/>
            </p:cNvSpPr>
            <p:nvPr/>
          </p:nvSpPr>
          <p:spPr bwMode="auto">
            <a:xfrm>
              <a:off x="8543925" y="7128242"/>
              <a:ext cx="153988" cy="293687"/>
            </a:xfrm>
            <a:custGeom>
              <a:avLst/>
              <a:gdLst>
                <a:gd name="T0" fmla="*/ 0 w 121"/>
                <a:gd name="T1" fmla="*/ 0 h 232"/>
                <a:gd name="T2" fmla="*/ 21 w 121"/>
                <a:gd name="T3" fmla="*/ 153 h 232"/>
                <a:gd name="T4" fmla="*/ 28 w 121"/>
                <a:gd name="T5" fmla="*/ 193 h 232"/>
                <a:gd name="T6" fmla="*/ 28 w 121"/>
                <a:gd name="T7" fmla="*/ 194 h 232"/>
                <a:gd name="T8" fmla="*/ 117 w 121"/>
                <a:gd name="T9" fmla="*/ 232 h 232"/>
                <a:gd name="T10" fmla="*/ 117 w 121"/>
                <a:gd name="T11" fmla="*/ 232 h 232"/>
                <a:gd name="T12" fmla="*/ 117 w 121"/>
                <a:gd name="T13" fmla="*/ 232 h 232"/>
                <a:gd name="T14" fmla="*/ 117 w 121"/>
                <a:gd name="T15" fmla="*/ 232 h 232"/>
                <a:gd name="T16" fmla="*/ 117 w 121"/>
                <a:gd name="T17" fmla="*/ 232 h 232"/>
                <a:gd name="T18" fmla="*/ 117 w 121"/>
                <a:gd name="T19" fmla="*/ 231 h 232"/>
                <a:gd name="T20" fmla="*/ 117 w 121"/>
                <a:gd name="T21" fmla="*/ 231 h 232"/>
                <a:gd name="T22" fmla="*/ 117 w 121"/>
                <a:gd name="T23" fmla="*/ 231 h 232"/>
                <a:gd name="T24" fmla="*/ 117 w 121"/>
                <a:gd name="T25" fmla="*/ 231 h 232"/>
                <a:gd name="T26" fmla="*/ 117 w 121"/>
                <a:gd name="T27" fmla="*/ 231 h 232"/>
                <a:gd name="T28" fmla="*/ 117 w 121"/>
                <a:gd name="T29" fmla="*/ 231 h 232"/>
                <a:gd name="T30" fmla="*/ 117 w 121"/>
                <a:gd name="T31" fmla="*/ 231 h 232"/>
                <a:gd name="T32" fmla="*/ 118 w 121"/>
                <a:gd name="T33" fmla="*/ 177 h 232"/>
                <a:gd name="T34" fmla="*/ 121 w 121"/>
                <a:gd name="T35" fmla="*/ 77 h 232"/>
                <a:gd name="T36" fmla="*/ 0 w 121"/>
                <a:gd name="T37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1" h="232">
                  <a:moveTo>
                    <a:pt x="0" y="0"/>
                  </a:moveTo>
                  <a:cubicBezTo>
                    <a:pt x="5" y="49"/>
                    <a:pt x="12" y="100"/>
                    <a:pt x="21" y="153"/>
                  </a:cubicBezTo>
                  <a:cubicBezTo>
                    <a:pt x="23" y="166"/>
                    <a:pt x="25" y="179"/>
                    <a:pt x="28" y="193"/>
                  </a:cubicBezTo>
                  <a:cubicBezTo>
                    <a:pt x="28" y="193"/>
                    <a:pt x="28" y="193"/>
                    <a:pt x="28" y="194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17" y="232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29"/>
                    <a:pt x="117" y="209"/>
                    <a:pt x="118" y="177"/>
                  </a:cubicBezTo>
                  <a:cubicBezTo>
                    <a:pt x="119" y="151"/>
                    <a:pt x="119" y="116"/>
                    <a:pt x="121" y="77"/>
                  </a:cubicBezTo>
                  <a:cubicBezTo>
                    <a:pt x="84" y="46"/>
                    <a:pt x="43" y="21"/>
                    <a:pt x="0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186"/>
            <p:cNvSpPr>
              <a:spLocks/>
            </p:cNvSpPr>
            <p:nvPr/>
          </p:nvSpPr>
          <p:spPr bwMode="auto">
            <a:xfrm>
              <a:off x="8523288" y="6532929"/>
              <a:ext cx="200025" cy="285750"/>
            </a:xfrm>
            <a:custGeom>
              <a:avLst/>
              <a:gdLst>
                <a:gd name="T0" fmla="*/ 1 w 158"/>
                <a:gd name="T1" fmla="*/ 0 h 225"/>
                <a:gd name="T2" fmla="*/ 0 w 158"/>
                <a:gd name="T3" fmla="*/ 18 h 225"/>
                <a:gd name="T4" fmla="*/ 81 w 158"/>
                <a:gd name="T5" fmla="*/ 57 h 225"/>
                <a:gd name="T6" fmla="*/ 124 w 158"/>
                <a:gd name="T7" fmla="*/ 135 h 225"/>
                <a:gd name="T8" fmla="*/ 148 w 158"/>
                <a:gd name="T9" fmla="*/ 225 h 225"/>
                <a:gd name="T10" fmla="*/ 158 w 158"/>
                <a:gd name="T11" fmla="*/ 16 h 225"/>
                <a:gd name="T12" fmla="*/ 123 w 158"/>
                <a:gd name="T13" fmla="*/ 17 h 225"/>
                <a:gd name="T14" fmla="*/ 1 w 158"/>
                <a:gd name="T15" fmla="*/ 0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" h="225">
                  <a:moveTo>
                    <a:pt x="1" y="0"/>
                  </a:moveTo>
                  <a:cubicBezTo>
                    <a:pt x="0" y="6"/>
                    <a:pt x="0" y="12"/>
                    <a:pt x="0" y="18"/>
                  </a:cubicBezTo>
                  <a:cubicBezTo>
                    <a:pt x="27" y="31"/>
                    <a:pt x="56" y="39"/>
                    <a:pt x="81" y="57"/>
                  </a:cubicBezTo>
                  <a:cubicBezTo>
                    <a:pt x="106" y="74"/>
                    <a:pt x="117" y="107"/>
                    <a:pt x="124" y="135"/>
                  </a:cubicBezTo>
                  <a:cubicBezTo>
                    <a:pt x="131" y="165"/>
                    <a:pt x="140" y="195"/>
                    <a:pt x="148" y="225"/>
                  </a:cubicBezTo>
                  <a:cubicBezTo>
                    <a:pt x="151" y="149"/>
                    <a:pt x="154" y="76"/>
                    <a:pt x="158" y="16"/>
                  </a:cubicBezTo>
                  <a:cubicBezTo>
                    <a:pt x="146" y="17"/>
                    <a:pt x="134" y="17"/>
                    <a:pt x="123" y="17"/>
                  </a:cubicBezTo>
                  <a:cubicBezTo>
                    <a:pt x="76" y="17"/>
                    <a:pt x="35" y="10"/>
                    <a:pt x="1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187"/>
            <p:cNvSpPr>
              <a:spLocks/>
            </p:cNvSpPr>
            <p:nvPr/>
          </p:nvSpPr>
          <p:spPr bwMode="auto">
            <a:xfrm>
              <a:off x="8813800" y="6377354"/>
              <a:ext cx="357188" cy="1033462"/>
            </a:xfrm>
            <a:custGeom>
              <a:avLst/>
              <a:gdLst>
                <a:gd name="T0" fmla="*/ 165 w 282"/>
                <a:gd name="T1" fmla="*/ 0 h 816"/>
                <a:gd name="T2" fmla="*/ 282 w 282"/>
                <a:gd name="T3" fmla="*/ 755 h 816"/>
                <a:gd name="T4" fmla="*/ 207 w 282"/>
                <a:gd name="T5" fmla="*/ 816 h 816"/>
                <a:gd name="T6" fmla="*/ 0 w 282"/>
                <a:gd name="T7" fmla="*/ 88 h 816"/>
                <a:gd name="T8" fmla="*/ 165 w 282"/>
                <a:gd name="T9" fmla="*/ 0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2" h="816">
                  <a:moveTo>
                    <a:pt x="165" y="0"/>
                  </a:moveTo>
                  <a:cubicBezTo>
                    <a:pt x="165" y="0"/>
                    <a:pt x="237" y="345"/>
                    <a:pt x="282" y="755"/>
                  </a:cubicBezTo>
                  <a:cubicBezTo>
                    <a:pt x="207" y="816"/>
                    <a:pt x="207" y="816"/>
                    <a:pt x="207" y="816"/>
                  </a:cubicBezTo>
                  <a:cubicBezTo>
                    <a:pt x="207" y="816"/>
                    <a:pt x="78" y="295"/>
                    <a:pt x="0" y="88"/>
                  </a:cubicBezTo>
                  <a:cubicBezTo>
                    <a:pt x="165" y="0"/>
                    <a:pt x="165" y="0"/>
                    <a:pt x="165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188"/>
            <p:cNvSpPr>
              <a:spLocks noEditPoints="1"/>
            </p:cNvSpPr>
            <p:nvPr/>
          </p:nvSpPr>
          <p:spPr bwMode="auto">
            <a:xfrm>
              <a:off x="9051925" y="7260004"/>
              <a:ext cx="119063" cy="150812"/>
            </a:xfrm>
            <a:custGeom>
              <a:avLst/>
              <a:gdLst>
                <a:gd name="T0" fmla="*/ 18 w 93"/>
                <a:gd name="T1" fmla="*/ 119 h 119"/>
                <a:gd name="T2" fmla="*/ 18 w 93"/>
                <a:gd name="T3" fmla="*/ 119 h 119"/>
                <a:gd name="T4" fmla="*/ 18 w 93"/>
                <a:gd name="T5" fmla="*/ 119 h 119"/>
                <a:gd name="T6" fmla="*/ 18 w 93"/>
                <a:gd name="T7" fmla="*/ 119 h 119"/>
                <a:gd name="T8" fmla="*/ 18 w 93"/>
                <a:gd name="T9" fmla="*/ 119 h 119"/>
                <a:gd name="T10" fmla="*/ 18 w 93"/>
                <a:gd name="T11" fmla="*/ 119 h 119"/>
                <a:gd name="T12" fmla="*/ 18 w 93"/>
                <a:gd name="T13" fmla="*/ 119 h 119"/>
                <a:gd name="T14" fmla="*/ 18 w 93"/>
                <a:gd name="T15" fmla="*/ 119 h 119"/>
                <a:gd name="T16" fmla="*/ 18 w 93"/>
                <a:gd name="T17" fmla="*/ 119 h 119"/>
                <a:gd name="T18" fmla="*/ 0 w 93"/>
                <a:gd name="T19" fmla="*/ 46 h 119"/>
                <a:gd name="T20" fmla="*/ 18 w 93"/>
                <a:gd name="T21" fmla="*/ 119 h 119"/>
                <a:gd name="T22" fmla="*/ 0 w 93"/>
                <a:gd name="T23" fmla="*/ 46 h 119"/>
                <a:gd name="T24" fmla="*/ 87 w 93"/>
                <a:gd name="T25" fmla="*/ 0 h 119"/>
                <a:gd name="T26" fmla="*/ 93 w 93"/>
                <a:gd name="T27" fmla="*/ 58 h 119"/>
                <a:gd name="T28" fmla="*/ 93 w 93"/>
                <a:gd name="T29" fmla="*/ 58 h 119"/>
                <a:gd name="T30" fmla="*/ 87 w 93"/>
                <a:gd name="T31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3" h="119">
                  <a:moveTo>
                    <a:pt x="18" y="119"/>
                  </a:moveTo>
                  <a:cubicBezTo>
                    <a:pt x="18" y="119"/>
                    <a:pt x="18" y="119"/>
                    <a:pt x="18" y="119"/>
                  </a:cubicBezTo>
                  <a:cubicBezTo>
                    <a:pt x="18" y="119"/>
                    <a:pt x="18" y="119"/>
                    <a:pt x="18" y="119"/>
                  </a:cubicBezTo>
                  <a:moveTo>
                    <a:pt x="18" y="119"/>
                  </a:moveTo>
                  <a:cubicBezTo>
                    <a:pt x="18" y="119"/>
                    <a:pt x="18" y="119"/>
                    <a:pt x="18" y="119"/>
                  </a:cubicBezTo>
                  <a:cubicBezTo>
                    <a:pt x="18" y="119"/>
                    <a:pt x="18" y="119"/>
                    <a:pt x="18" y="119"/>
                  </a:cubicBezTo>
                  <a:moveTo>
                    <a:pt x="18" y="119"/>
                  </a:moveTo>
                  <a:cubicBezTo>
                    <a:pt x="18" y="119"/>
                    <a:pt x="18" y="119"/>
                    <a:pt x="18" y="119"/>
                  </a:cubicBezTo>
                  <a:cubicBezTo>
                    <a:pt x="18" y="119"/>
                    <a:pt x="18" y="119"/>
                    <a:pt x="18" y="119"/>
                  </a:cubicBezTo>
                  <a:moveTo>
                    <a:pt x="0" y="46"/>
                  </a:moveTo>
                  <a:cubicBezTo>
                    <a:pt x="11" y="90"/>
                    <a:pt x="18" y="118"/>
                    <a:pt x="18" y="119"/>
                  </a:cubicBezTo>
                  <a:cubicBezTo>
                    <a:pt x="18" y="118"/>
                    <a:pt x="11" y="90"/>
                    <a:pt x="0" y="46"/>
                  </a:cubicBezTo>
                  <a:moveTo>
                    <a:pt x="87" y="0"/>
                  </a:moveTo>
                  <a:cubicBezTo>
                    <a:pt x="89" y="19"/>
                    <a:pt x="91" y="38"/>
                    <a:pt x="93" y="58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91" y="38"/>
                    <a:pt x="89" y="19"/>
                    <a:pt x="87" y="0"/>
                  </a:cubicBezTo>
                </a:path>
              </a:pathLst>
            </a:custGeom>
            <a:solidFill>
              <a:srgbClr val="008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189"/>
            <p:cNvSpPr>
              <a:spLocks/>
            </p:cNvSpPr>
            <p:nvPr/>
          </p:nvSpPr>
          <p:spPr bwMode="auto">
            <a:xfrm>
              <a:off x="9036050" y="7126654"/>
              <a:ext cx="134938" cy="284162"/>
            </a:xfrm>
            <a:custGeom>
              <a:avLst/>
              <a:gdLst>
                <a:gd name="T0" fmla="*/ 86 w 106"/>
                <a:gd name="T1" fmla="*/ 0 h 224"/>
                <a:gd name="T2" fmla="*/ 24 w 106"/>
                <a:gd name="T3" fmla="*/ 61 h 224"/>
                <a:gd name="T4" fmla="*/ 0 w 106"/>
                <a:gd name="T5" fmla="*/ 102 h 224"/>
                <a:gd name="T6" fmla="*/ 13 w 106"/>
                <a:gd name="T7" fmla="*/ 151 h 224"/>
                <a:gd name="T8" fmla="*/ 31 w 106"/>
                <a:gd name="T9" fmla="*/ 224 h 224"/>
                <a:gd name="T10" fmla="*/ 31 w 106"/>
                <a:gd name="T11" fmla="*/ 224 h 224"/>
                <a:gd name="T12" fmla="*/ 31 w 106"/>
                <a:gd name="T13" fmla="*/ 224 h 224"/>
                <a:gd name="T14" fmla="*/ 31 w 106"/>
                <a:gd name="T15" fmla="*/ 224 h 224"/>
                <a:gd name="T16" fmla="*/ 31 w 106"/>
                <a:gd name="T17" fmla="*/ 224 h 224"/>
                <a:gd name="T18" fmla="*/ 31 w 106"/>
                <a:gd name="T19" fmla="*/ 224 h 224"/>
                <a:gd name="T20" fmla="*/ 31 w 106"/>
                <a:gd name="T21" fmla="*/ 224 h 224"/>
                <a:gd name="T22" fmla="*/ 31 w 106"/>
                <a:gd name="T23" fmla="*/ 224 h 224"/>
                <a:gd name="T24" fmla="*/ 106 w 106"/>
                <a:gd name="T25" fmla="*/ 163 h 224"/>
                <a:gd name="T26" fmla="*/ 100 w 106"/>
                <a:gd name="T27" fmla="*/ 105 h 224"/>
                <a:gd name="T28" fmla="*/ 86 w 106"/>
                <a:gd name="T29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6" h="224">
                  <a:moveTo>
                    <a:pt x="86" y="0"/>
                  </a:moveTo>
                  <a:cubicBezTo>
                    <a:pt x="64" y="19"/>
                    <a:pt x="40" y="37"/>
                    <a:pt x="24" y="61"/>
                  </a:cubicBezTo>
                  <a:cubicBezTo>
                    <a:pt x="15" y="74"/>
                    <a:pt x="7" y="88"/>
                    <a:pt x="0" y="102"/>
                  </a:cubicBezTo>
                  <a:cubicBezTo>
                    <a:pt x="5" y="120"/>
                    <a:pt x="9" y="137"/>
                    <a:pt x="13" y="151"/>
                  </a:cubicBezTo>
                  <a:cubicBezTo>
                    <a:pt x="24" y="195"/>
                    <a:pt x="31" y="223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106" y="163"/>
                    <a:pt x="106" y="163"/>
                    <a:pt x="106" y="163"/>
                  </a:cubicBezTo>
                  <a:cubicBezTo>
                    <a:pt x="104" y="143"/>
                    <a:pt x="102" y="124"/>
                    <a:pt x="100" y="105"/>
                  </a:cubicBezTo>
                  <a:cubicBezTo>
                    <a:pt x="95" y="69"/>
                    <a:pt x="91" y="34"/>
                    <a:pt x="86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190"/>
            <p:cNvSpPr>
              <a:spLocks/>
            </p:cNvSpPr>
            <p:nvPr/>
          </p:nvSpPr>
          <p:spPr bwMode="auto">
            <a:xfrm>
              <a:off x="8874125" y="6671042"/>
              <a:ext cx="33338" cy="114300"/>
            </a:xfrm>
            <a:custGeom>
              <a:avLst/>
              <a:gdLst>
                <a:gd name="T0" fmla="*/ 0 w 27"/>
                <a:gd name="T1" fmla="*/ 0 h 90"/>
                <a:gd name="T2" fmla="*/ 27 w 27"/>
                <a:gd name="T3" fmla="*/ 90 h 90"/>
                <a:gd name="T4" fmla="*/ 27 w 27"/>
                <a:gd name="T5" fmla="*/ 90 h 90"/>
                <a:gd name="T6" fmla="*/ 0 w 27"/>
                <a:gd name="T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90">
                  <a:moveTo>
                    <a:pt x="0" y="0"/>
                  </a:moveTo>
                  <a:cubicBezTo>
                    <a:pt x="9" y="28"/>
                    <a:pt x="18" y="59"/>
                    <a:pt x="27" y="90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18" y="59"/>
                    <a:pt x="9" y="28"/>
                    <a:pt x="0" y="0"/>
                  </a:cubicBezTo>
                </a:path>
              </a:pathLst>
            </a:custGeom>
            <a:solidFill>
              <a:srgbClr val="008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191"/>
            <p:cNvSpPr>
              <a:spLocks/>
            </p:cNvSpPr>
            <p:nvPr/>
          </p:nvSpPr>
          <p:spPr bwMode="auto">
            <a:xfrm>
              <a:off x="8829675" y="6437679"/>
              <a:ext cx="207963" cy="347662"/>
            </a:xfrm>
            <a:custGeom>
              <a:avLst/>
              <a:gdLst>
                <a:gd name="T0" fmla="*/ 161 w 164"/>
                <a:gd name="T1" fmla="*/ 0 h 274"/>
                <a:gd name="T2" fmla="*/ 96 w 164"/>
                <a:gd name="T3" fmla="*/ 35 h 274"/>
                <a:gd name="T4" fmla="*/ 0 w 164"/>
                <a:gd name="T5" fmla="*/ 75 h 274"/>
                <a:gd name="T6" fmla="*/ 35 w 164"/>
                <a:gd name="T7" fmla="*/ 184 h 274"/>
                <a:gd name="T8" fmla="*/ 62 w 164"/>
                <a:gd name="T9" fmla="*/ 274 h 274"/>
                <a:gd name="T10" fmla="*/ 164 w 164"/>
                <a:gd name="T11" fmla="*/ 11 h 274"/>
                <a:gd name="T12" fmla="*/ 161 w 164"/>
                <a:gd name="T13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4" h="274">
                  <a:moveTo>
                    <a:pt x="161" y="0"/>
                  </a:moveTo>
                  <a:cubicBezTo>
                    <a:pt x="142" y="10"/>
                    <a:pt x="120" y="22"/>
                    <a:pt x="96" y="35"/>
                  </a:cubicBezTo>
                  <a:cubicBezTo>
                    <a:pt x="63" y="54"/>
                    <a:pt x="31" y="67"/>
                    <a:pt x="0" y="75"/>
                  </a:cubicBezTo>
                  <a:cubicBezTo>
                    <a:pt x="11" y="107"/>
                    <a:pt x="23" y="144"/>
                    <a:pt x="35" y="184"/>
                  </a:cubicBezTo>
                  <a:cubicBezTo>
                    <a:pt x="44" y="212"/>
                    <a:pt x="53" y="243"/>
                    <a:pt x="62" y="274"/>
                  </a:cubicBezTo>
                  <a:cubicBezTo>
                    <a:pt x="65" y="173"/>
                    <a:pt x="84" y="74"/>
                    <a:pt x="164" y="11"/>
                  </a:cubicBezTo>
                  <a:cubicBezTo>
                    <a:pt x="163" y="7"/>
                    <a:pt x="162" y="4"/>
                    <a:pt x="161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192"/>
            <p:cNvSpPr>
              <a:spLocks/>
            </p:cNvSpPr>
            <p:nvPr/>
          </p:nvSpPr>
          <p:spPr bwMode="auto">
            <a:xfrm>
              <a:off x="8399463" y="6109067"/>
              <a:ext cx="858838" cy="534987"/>
            </a:xfrm>
            <a:custGeom>
              <a:avLst/>
              <a:gdLst>
                <a:gd name="T0" fmla="*/ 156 w 678"/>
                <a:gd name="T1" fmla="*/ 0 h 423"/>
                <a:gd name="T2" fmla="*/ 0 w 678"/>
                <a:gd name="T3" fmla="*/ 295 h 423"/>
                <a:gd name="T4" fmla="*/ 436 w 678"/>
                <a:gd name="T5" fmla="*/ 295 h 423"/>
                <a:gd name="T6" fmla="*/ 654 w 678"/>
                <a:gd name="T7" fmla="*/ 220 h 423"/>
                <a:gd name="T8" fmla="*/ 455 w 678"/>
                <a:gd name="T9" fmla="*/ 23 h 423"/>
                <a:gd name="T10" fmla="*/ 156 w 678"/>
                <a:gd name="T11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8" h="423">
                  <a:moveTo>
                    <a:pt x="156" y="0"/>
                  </a:moveTo>
                  <a:cubicBezTo>
                    <a:pt x="156" y="0"/>
                    <a:pt x="17" y="163"/>
                    <a:pt x="0" y="295"/>
                  </a:cubicBezTo>
                  <a:cubicBezTo>
                    <a:pt x="0" y="295"/>
                    <a:pt x="206" y="423"/>
                    <a:pt x="436" y="295"/>
                  </a:cubicBezTo>
                  <a:cubicBezTo>
                    <a:pt x="665" y="167"/>
                    <a:pt x="654" y="220"/>
                    <a:pt x="654" y="220"/>
                  </a:cubicBezTo>
                  <a:cubicBezTo>
                    <a:pt x="654" y="220"/>
                    <a:pt x="678" y="163"/>
                    <a:pt x="455" y="23"/>
                  </a:cubicBezTo>
                  <a:cubicBezTo>
                    <a:pt x="156" y="0"/>
                    <a:pt x="156" y="0"/>
                    <a:pt x="156" y="0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193"/>
            <p:cNvSpPr>
              <a:spLocks noEditPoints="1"/>
            </p:cNvSpPr>
            <p:nvPr/>
          </p:nvSpPr>
          <p:spPr bwMode="auto">
            <a:xfrm>
              <a:off x="8472488" y="6172567"/>
              <a:ext cx="74613" cy="115887"/>
            </a:xfrm>
            <a:custGeom>
              <a:avLst/>
              <a:gdLst>
                <a:gd name="T0" fmla="*/ 0 w 59"/>
                <a:gd name="T1" fmla="*/ 92 h 92"/>
                <a:gd name="T2" fmla="*/ 0 w 59"/>
                <a:gd name="T3" fmla="*/ 92 h 92"/>
                <a:gd name="T4" fmla="*/ 0 w 59"/>
                <a:gd name="T5" fmla="*/ 92 h 92"/>
                <a:gd name="T6" fmla="*/ 59 w 59"/>
                <a:gd name="T7" fmla="*/ 0 h 92"/>
                <a:gd name="T8" fmla="*/ 0 w 59"/>
                <a:gd name="T9" fmla="*/ 92 h 92"/>
                <a:gd name="T10" fmla="*/ 59 w 59"/>
                <a:gd name="T11" fmla="*/ 0 h 92"/>
                <a:gd name="T12" fmla="*/ 59 w 59"/>
                <a:gd name="T1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92">
                  <a:moveTo>
                    <a:pt x="0" y="92"/>
                  </a:move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moveTo>
                    <a:pt x="59" y="0"/>
                  </a:moveTo>
                  <a:cubicBezTo>
                    <a:pt x="41" y="25"/>
                    <a:pt x="20" y="57"/>
                    <a:pt x="0" y="92"/>
                  </a:cubicBezTo>
                  <a:cubicBezTo>
                    <a:pt x="20" y="57"/>
                    <a:pt x="41" y="25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</a:path>
              </a:pathLst>
            </a:custGeom>
            <a:solidFill>
              <a:srgbClr val="B3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194"/>
            <p:cNvSpPr>
              <a:spLocks/>
            </p:cNvSpPr>
            <p:nvPr/>
          </p:nvSpPr>
          <p:spPr bwMode="auto">
            <a:xfrm>
              <a:off x="8431213" y="6142404"/>
              <a:ext cx="796925" cy="400050"/>
            </a:xfrm>
            <a:custGeom>
              <a:avLst/>
              <a:gdLst>
                <a:gd name="T0" fmla="*/ 134 w 629"/>
                <a:gd name="T1" fmla="*/ 0 h 316"/>
                <a:gd name="T2" fmla="*/ 131 w 629"/>
                <a:gd name="T3" fmla="*/ 2 h 316"/>
                <a:gd name="T4" fmla="*/ 125 w 629"/>
                <a:gd name="T5" fmla="*/ 4 h 316"/>
                <a:gd name="T6" fmla="*/ 126 w 629"/>
                <a:gd name="T7" fmla="*/ 13 h 316"/>
                <a:gd name="T8" fmla="*/ 115 w 629"/>
                <a:gd name="T9" fmla="*/ 22 h 316"/>
                <a:gd name="T10" fmla="*/ 99 w 629"/>
                <a:gd name="T11" fmla="*/ 26 h 316"/>
                <a:gd name="T12" fmla="*/ 91 w 629"/>
                <a:gd name="T13" fmla="*/ 24 h 316"/>
                <a:gd name="T14" fmla="*/ 91 w 629"/>
                <a:gd name="T15" fmla="*/ 24 h 316"/>
                <a:gd name="T16" fmla="*/ 32 w 629"/>
                <a:gd name="T17" fmla="*/ 116 h 316"/>
                <a:gd name="T18" fmla="*/ 32 w 629"/>
                <a:gd name="T19" fmla="*/ 116 h 316"/>
                <a:gd name="T20" fmla="*/ 32 w 629"/>
                <a:gd name="T21" fmla="*/ 116 h 316"/>
                <a:gd name="T22" fmla="*/ 0 w 629"/>
                <a:gd name="T23" fmla="*/ 180 h 316"/>
                <a:gd name="T24" fmla="*/ 18 w 629"/>
                <a:gd name="T25" fmla="*/ 151 h 316"/>
                <a:gd name="T26" fmla="*/ 121 w 629"/>
                <a:gd name="T27" fmla="*/ 34 h 316"/>
                <a:gd name="T28" fmla="*/ 121 w 629"/>
                <a:gd name="T29" fmla="*/ 34 h 316"/>
                <a:gd name="T30" fmla="*/ 121 w 629"/>
                <a:gd name="T31" fmla="*/ 34 h 316"/>
                <a:gd name="T32" fmla="*/ 122 w 629"/>
                <a:gd name="T33" fmla="*/ 33 h 316"/>
                <a:gd name="T34" fmla="*/ 123 w 629"/>
                <a:gd name="T35" fmla="*/ 33 h 316"/>
                <a:gd name="T36" fmla="*/ 86 w 629"/>
                <a:gd name="T37" fmla="*/ 130 h 316"/>
                <a:gd name="T38" fmla="*/ 189 w 629"/>
                <a:gd name="T39" fmla="*/ 42 h 316"/>
                <a:gd name="T40" fmla="*/ 233 w 629"/>
                <a:gd name="T41" fmla="*/ 37 h 316"/>
                <a:gd name="T42" fmla="*/ 320 w 629"/>
                <a:gd name="T43" fmla="*/ 60 h 316"/>
                <a:gd name="T44" fmla="*/ 422 w 629"/>
                <a:gd name="T45" fmla="*/ 137 h 316"/>
                <a:gd name="T46" fmla="*/ 368 w 629"/>
                <a:gd name="T47" fmla="*/ 42 h 316"/>
                <a:gd name="T48" fmla="*/ 368 w 629"/>
                <a:gd name="T49" fmla="*/ 41 h 316"/>
                <a:gd name="T50" fmla="*/ 452 w 629"/>
                <a:gd name="T51" fmla="*/ 88 h 316"/>
                <a:gd name="T52" fmla="*/ 461 w 629"/>
                <a:gd name="T53" fmla="*/ 225 h 316"/>
                <a:gd name="T54" fmla="*/ 287 w 629"/>
                <a:gd name="T55" fmla="*/ 316 h 316"/>
                <a:gd name="T56" fmla="*/ 410 w 629"/>
                <a:gd name="T57" fmla="*/ 269 h 316"/>
                <a:gd name="T58" fmla="*/ 612 w 629"/>
                <a:gd name="T59" fmla="*/ 183 h 316"/>
                <a:gd name="T60" fmla="*/ 628 w 629"/>
                <a:gd name="T61" fmla="*/ 193 h 316"/>
                <a:gd name="T62" fmla="*/ 628 w 629"/>
                <a:gd name="T63" fmla="*/ 194 h 316"/>
                <a:gd name="T64" fmla="*/ 629 w 629"/>
                <a:gd name="T65" fmla="*/ 188 h 316"/>
                <a:gd name="T66" fmla="*/ 460 w 629"/>
                <a:gd name="T67" fmla="*/ 17 h 316"/>
                <a:gd name="T68" fmla="*/ 449 w 629"/>
                <a:gd name="T69" fmla="*/ 25 h 316"/>
                <a:gd name="T70" fmla="*/ 442 w 629"/>
                <a:gd name="T71" fmla="*/ 26 h 316"/>
                <a:gd name="T72" fmla="*/ 425 w 629"/>
                <a:gd name="T73" fmla="*/ 21 h 316"/>
                <a:gd name="T74" fmla="*/ 415 w 629"/>
                <a:gd name="T75" fmla="*/ 12 h 316"/>
                <a:gd name="T76" fmla="*/ 416 w 629"/>
                <a:gd name="T77" fmla="*/ 4 h 316"/>
                <a:gd name="T78" fmla="*/ 413 w 629"/>
                <a:gd name="T79" fmla="*/ 3 h 316"/>
                <a:gd name="T80" fmla="*/ 300 w 629"/>
                <a:gd name="T81" fmla="*/ 16 h 316"/>
                <a:gd name="T82" fmla="*/ 134 w 629"/>
                <a:gd name="T83" fmla="*/ 0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29" h="316">
                  <a:moveTo>
                    <a:pt x="134" y="0"/>
                  </a:moveTo>
                  <a:cubicBezTo>
                    <a:pt x="134" y="0"/>
                    <a:pt x="133" y="1"/>
                    <a:pt x="131" y="2"/>
                  </a:cubicBezTo>
                  <a:cubicBezTo>
                    <a:pt x="130" y="3"/>
                    <a:pt x="128" y="4"/>
                    <a:pt x="125" y="4"/>
                  </a:cubicBezTo>
                  <a:cubicBezTo>
                    <a:pt x="127" y="7"/>
                    <a:pt x="127" y="10"/>
                    <a:pt x="126" y="13"/>
                  </a:cubicBezTo>
                  <a:cubicBezTo>
                    <a:pt x="124" y="18"/>
                    <a:pt x="120" y="20"/>
                    <a:pt x="115" y="22"/>
                  </a:cubicBezTo>
                  <a:cubicBezTo>
                    <a:pt x="109" y="24"/>
                    <a:pt x="104" y="26"/>
                    <a:pt x="99" y="26"/>
                  </a:cubicBezTo>
                  <a:cubicBezTo>
                    <a:pt x="97" y="26"/>
                    <a:pt x="94" y="25"/>
                    <a:pt x="91" y="24"/>
                  </a:cubicBezTo>
                  <a:cubicBezTo>
                    <a:pt x="91" y="24"/>
                    <a:pt x="91" y="24"/>
                    <a:pt x="91" y="24"/>
                  </a:cubicBezTo>
                  <a:cubicBezTo>
                    <a:pt x="73" y="49"/>
                    <a:pt x="52" y="81"/>
                    <a:pt x="32" y="116"/>
                  </a:cubicBezTo>
                  <a:cubicBezTo>
                    <a:pt x="32" y="116"/>
                    <a:pt x="32" y="116"/>
                    <a:pt x="32" y="116"/>
                  </a:cubicBezTo>
                  <a:cubicBezTo>
                    <a:pt x="32" y="116"/>
                    <a:pt x="32" y="116"/>
                    <a:pt x="32" y="116"/>
                  </a:cubicBezTo>
                  <a:cubicBezTo>
                    <a:pt x="20" y="136"/>
                    <a:pt x="10" y="158"/>
                    <a:pt x="0" y="180"/>
                  </a:cubicBezTo>
                  <a:cubicBezTo>
                    <a:pt x="6" y="169"/>
                    <a:pt x="12" y="160"/>
                    <a:pt x="18" y="151"/>
                  </a:cubicBezTo>
                  <a:cubicBezTo>
                    <a:pt x="45" y="106"/>
                    <a:pt x="78" y="66"/>
                    <a:pt x="121" y="34"/>
                  </a:cubicBezTo>
                  <a:cubicBezTo>
                    <a:pt x="121" y="34"/>
                    <a:pt x="121" y="34"/>
                    <a:pt x="121" y="34"/>
                  </a:cubicBezTo>
                  <a:cubicBezTo>
                    <a:pt x="121" y="34"/>
                    <a:pt x="121" y="34"/>
                    <a:pt x="121" y="34"/>
                  </a:cubicBezTo>
                  <a:cubicBezTo>
                    <a:pt x="121" y="34"/>
                    <a:pt x="122" y="33"/>
                    <a:pt x="122" y="33"/>
                  </a:cubicBezTo>
                  <a:cubicBezTo>
                    <a:pt x="122" y="33"/>
                    <a:pt x="122" y="33"/>
                    <a:pt x="123" y="33"/>
                  </a:cubicBezTo>
                  <a:cubicBezTo>
                    <a:pt x="126" y="33"/>
                    <a:pt x="97" y="100"/>
                    <a:pt x="86" y="130"/>
                  </a:cubicBezTo>
                  <a:cubicBezTo>
                    <a:pt x="110" y="87"/>
                    <a:pt x="142" y="51"/>
                    <a:pt x="189" y="42"/>
                  </a:cubicBezTo>
                  <a:cubicBezTo>
                    <a:pt x="204" y="38"/>
                    <a:pt x="219" y="37"/>
                    <a:pt x="233" y="37"/>
                  </a:cubicBezTo>
                  <a:cubicBezTo>
                    <a:pt x="262" y="37"/>
                    <a:pt x="290" y="44"/>
                    <a:pt x="320" y="60"/>
                  </a:cubicBezTo>
                  <a:cubicBezTo>
                    <a:pt x="350" y="76"/>
                    <a:pt x="398" y="113"/>
                    <a:pt x="422" y="137"/>
                  </a:cubicBezTo>
                  <a:cubicBezTo>
                    <a:pt x="403" y="104"/>
                    <a:pt x="386" y="66"/>
                    <a:pt x="368" y="42"/>
                  </a:cubicBezTo>
                  <a:cubicBezTo>
                    <a:pt x="368" y="42"/>
                    <a:pt x="368" y="41"/>
                    <a:pt x="368" y="41"/>
                  </a:cubicBezTo>
                  <a:cubicBezTo>
                    <a:pt x="373" y="41"/>
                    <a:pt x="429" y="69"/>
                    <a:pt x="452" y="88"/>
                  </a:cubicBezTo>
                  <a:cubicBezTo>
                    <a:pt x="533" y="154"/>
                    <a:pt x="483" y="212"/>
                    <a:pt x="461" y="225"/>
                  </a:cubicBezTo>
                  <a:cubicBezTo>
                    <a:pt x="406" y="259"/>
                    <a:pt x="349" y="293"/>
                    <a:pt x="287" y="316"/>
                  </a:cubicBezTo>
                  <a:cubicBezTo>
                    <a:pt x="326" y="308"/>
                    <a:pt x="368" y="293"/>
                    <a:pt x="410" y="269"/>
                  </a:cubicBezTo>
                  <a:cubicBezTo>
                    <a:pt x="536" y="199"/>
                    <a:pt x="589" y="183"/>
                    <a:pt x="612" y="183"/>
                  </a:cubicBezTo>
                  <a:cubicBezTo>
                    <a:pt x="626" y="183"/>
                    <a:pt x="628" y="190"/>
                    <a:pt x="628" y="193"/>
                  </a:cubicBezTo>
                  <a:cubicBezTo>
                    <a:pt x="628" y="193"/>
                    <a:pt x="628" y="194"/>
                    <a:pt x="628" y="194"/>
                  </a:cubicBezTo>
                  <a:cubicBezTo>
                    <a:pt x="628" y="194"/>
                    <a:pt x="629" y="192"/>
                    <a:pt x="629" y="188"/>
                  </a:cubicBezTo>
                  <a:cubicBezTo>
                    <a:pt x="629" y="172"/>
                    <a:pt x="614" y="119"/>
                    <a:pt x="460" y="17"/>
                  </a:cubicBezTo>
                  <a:cubicBezTo>
                    <a:pt x="458" y="21"/>
                    <a:pt x="454" y="23"/>
                    <a:pt x="449" y="25"/>
                  </a:cubicBezTo>
                  <a:cubicBezTo>
                    <a:pt x="446" y="26"/>
                    <a:pt x="444" y="26"/>
                    <a:pt x="442" y="26"/>
                  </a:cubicBezTo>
                  <a:cubicBezTo>
                    <a:pt x="436" y="26"/>
                    <a:pt x="431" y="24"/>
                    <a:pt x="425" y="21"/>
                  </a:cubicBezTo>
                  <a:cubicBezTo>
                    <a:pt x="421" y="20"/>
                    <a:pt x="416" y="17"/>
                    <a:pt x="415" y="12"/>
                  </a:cubicBezTo>
                  <a:cubicBezTo>
                    <a:pt x="414" y="9"/>
                    <a:pt x="414" y="6"/>
                    <a:pt x="416" y="4"/>
                  </a:cubicBezTo>
                  <a:cubicBezTo>
                    <a:pt x="415" y="3"/>
                    <a:pt x="414" y="3"/>
                    <a:pt x="413" y="3"/>
                  </a:cubicBezTo>
                  <a:cubicBezTo>
                    <a:pt x="379" y="12"/>
                    <a:pt x="339" y="16"/>
                    <a:pt x="300" y="16"/>
                  </a:cubicBezTo>
                  <a:cubicBezTo>
                    <a:pt x="229" y="16"/>
                    <a:pt x="161" y="5"/>
                    <a:pt x="134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195"/>
            <p:cNvSpPr>
              <a:spLocks/>
            </p:cNvSpPr>
            <p:nvPr/>
          </p:nvSpPr>
          <p:spPr bwMode="auto">
            <a:xfrm>
              <a:off x="8137525" y="5472479"/>
              <a:ext cx="528638" cy="669925"/>
            </a:xfrm>
            <a:custGeom>
              <a:avLst/>
              <a:gdLst>
                <a:gd name="T0" fmla="*/ 417 w 417"/>
                <a:gd name="T1" fmla="*/ 9 h 529"/>
                <a:gd name="T2" fmla="*/ 251 w 417"/>
                <a:gd name="T3" fmla="*/ 97 h 529"/>
                <a:gd name="T4" fmla="*/ 45 w 417"/>
                <a:gd name="T5" fmla="*/ 356 h 529"/>
                <a:gd name="T6" fmla="*/ 322 w 417"/>
                <a:gd name="T7" fmla="*/ 529 h 529"/>
                <a:gd name="T8" fmla="*/ 341 w 417"/>
                <a:gd name="T9" fmla="*/ 452 h 529"/>
                <a:gd name="T10" fmla="*/ 173 w 417"/>
                <a:gd name="T11" fmla="*/ 330 h 529"/>
                <a:gd name="T12" fmla="*/ 169 w 417"/>
                <a:gd name="T13" fmla="*/ 311 h 529"/>
                <a:gd name="T14" fmla="*/ 394 w 417"/>
                <a:gd name="T15" fmla="*/ 159 h 529"/>
                <a:gd name="T16" fmla="*/ 417 w 417"/>
                <a:gd name="T17" fmla="*/ 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7" h="529">
                  <a:moveTo>
                    <a:pt x="417" y="9"/>
                  </a:moveTo>
                  <a:cubicBezTo>
                    <a:pt x="417" y="9"/>
                    <a:pt x="385" y="0"/>
                    <a:pt x="251" y="97"/>
                  </a:cubicBezTo>
                  <a:cubicBezTo>
                    <a:pt x="153" y="168"/>
                    <a:pt x="0" y="275"/>
                    <a:pt x="45" y="356"/>
                  </a:cubicBezTo>
                  <a:cubicBezTo>
                    <a:pt x="89" y="437"/>
                    <a:pt x="322" y="529"/>
                    <a:pt x="322" y="529"/>
                  </a:cubicBezTo>
                  <a:cubicBezTo>
                    <a:pt x="341" y="452"/>
                    <a:pt x="341" y="452"/>
                    <a:pt x="341" y="452"/>
                  </a:cubicBezTo>
                  <a:cubicBezTo>
                    <a:pt x="341" y="452"/>
                    <a:pt x="213" y="390"/>
                    <a:pt x="173" y="330"/>
                  </a:cubicBezTo>
                  <a:cubicBezTo>
                    <a:pt x="166" y="320"/>
                    <a:pt x="166" y="316"/>
                    <a:pt x="169" y="311"/>
                  </a:cubicBezTo>
                  <a:cubicBezTo>
                    <a:pt x="210" y="238"/>
                    <a:pt x="394" y="159"/>
                    <a:pt x="394" y="159"/>
                  </a:cubicBezTo>
                  <a:cubicBezTo>
                    <a:pt x="417" y="9"/>
                    <a:pt x="417" y="9"/>
                    <a:pt x="417" y="9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196"/>
            <p:cNvSpPr>
              <a:spLocks/>
            </p:cNvSpPr>
            <p:nvPr/>
          </p:nvSpPr>
          <p:spPr bwMode="auto">
            <a:xfrm>
              <a:off x="8348663" y="5872529"/>
              <a:ext cx="47625" cy="61912"/>
            </a:xfrm>
            <a:custGeom>
              <a:avLst/>
              <a:gdLst>
                <a:gd name="T0" fmla="*/ 0 w 37"/>
                <a:gd name="T1" fmla="*/ 0 h 49"/>
                <a:gd name="T2" fmla="*/ 6 w 37"/>
                <a:gd name="T3" fmla="*/ 15 h 49"/>
                <a:gd name="T4" fmla="*/ 37 w 37"/>
                <a:gd name="T5" fmla="*/ 49 h 49"/>
                <a:gd name="T6" fmla="*/ 37 w 37"/>
                <a:gd name="T7" fmla="*/ 49 h 49"/>
                <a:gd name="T8" fmla="*/ 6 w 37"/>
                <a:gd name="T9" fmla="*/ 15 h 49"/>
                <a:gd name="T10" fmla="*/ 0 w 37"/>
                <a:gd name="T11" fmla="*/ 0 h 49"/>
                <a:gd name="T12" fmla="*/ 0 w 37"/>
                <a:gd name="T13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49">
                  <a:moveTo>
                    <a:pt x="0" y="0"/>
                  </a:moveTo>
                  <a:cubicBezTo>
                    <a:pt x="0" y="4"/>
                    <a:pt x="1" y="8"/>
                    <a:pt x="6" y="15"/>
                  </a:cubicBezTo>
                  <a:cubicBezTo>
                    <a:pt x="14" y="26"/>
                    <a:pt x="24" y="38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24" y="38"/>
                    <a:pt x="14" y="26"/>
                    <a:pt x="6" y="15"/>
                  </a:cubicBezTo>
                  <a:cubicBezTo>
                    <a:pt x="1" y="8"/>
                    <a:pt x="0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3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197"/>
            <p:cNvSpPr>
              <a:spLocks noEditPoints="1"/>
            </p:cNvSpPr>
            <p:nvPr/>
          </p:nvSpPr>
          <p:spPr bwMode="auto">
            <a:xfrm>
              <a:off x="8216900" y="5834429"/>
              <a:ext cx="352425" cy="222250"/>
            </a:xfrm>
            <a:custGeom>
              <a:avLst/>
              <a:gdLst>
                <a:gd name="T0" fmla="*/ 273 w 279"/>
                <a:gd name="T1" fmla="*/ 164 h 176"/>
                <a:gd name="T2" fmla="*/ 274 w 279"/>
                <a:gd name="T3" fmla="*/ 165 h 176"/>
                <a:gd name="T4" fmla="*/ 273 w 279"/>
                <a:gd name="T5" fmla="*/ 169 h 176"/>
                <a:gd name="T6" fmla="*/ 277 w 279"/>
                <a:gd name="T7" fmla="*/ 176 h 176"/>
                <a:gd name="T8" fmla="*/ 279 w 279"/>
                <a:gd name="T9" fmla="*/ 167 h 176"/>
                <a:gd name="T10" fmla="*/ 273 w 279"/>
                <a:gd name="T11" fmla="*/ 164 h 176"/>
                <a:gd name="T12" fmla="*/ 0 w 279"/>
                <a:gd name="T13" fmla="*/ 0 h 176"/>
                <a:gd name="T14" fmla="*/ 96 w 279"/>
                <a:gd name="T15" fmla="*/ 63 h 176"/>
                <a:gd name="T16" fmla="*/ 97 w 279"/>
                <a:gd name="T17" fmla="*/ 132 h 176"/>
                <a:gd name="T18" fmla="*/ 76 w 279"/>
                <a:gd name="T19" fmla="*/ 149 h 176"/>
                <a:gd name="T20" fmla="*/ 68 w 279"/>
                <a:gd name="T21" fmla="*/ 148 h 176"/>
                <a:gd name="T22" fmla="*/ 111 w 279"/>
                <a:gd name="T23" fmla="*/ 173 h 176"/>
                <a:gd name="T24" fmla="*/ 142 w 279"/>
                <a:gd name="T25" fmla="*/ 79 h 176"/>
                <a:gd name="T26" fmla="*/ 111 w 279"/>
                <a:gd name="T27" fmla="*/ 45 h 176"/>
                <a:gd name="T28" fmla="*/ 105 w 279"/>
                <a:gd name="T29" fmla="*/ 30 h 176"/>
                <a:gd name="T30" fmla="*/ 60 w 279"/>
                <a:gd name="T31" fmla="*/ 17 h 176"/>
                <a:gd name="T32" fmla="*/ 0 w 279"/>
                <a:gd name="T33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176">
                  <a:moveTo>
                    <a:pt x="273" y="164"/>
                  </a:moveTo>
                  <a:cubicBezTo>
                    <a:pt x="274" y="165"/>
                    <a:pt x="274" y="165"/>
                    <a:pt x="274" y="165"/>
                  </a:cubicBezTo>
                  <a:cubicBezTo>
                    <a:pt x="273" y="169"/>
                    <a:pt x="273" y="169"/>
                    <a:pt x="273" y="169"/>
                  </a:cubicBezTo>
                  <a:cubicBezTo>
                    <a:pt x="274" y="172"/>
                    <a:pt x="276" y="174"/>
                    <a:pt x="277" y="176"/>
                  </a:cubicBezTo>
                  <a:cubicBezTo>
                    <a:pt x="279" y="167"/>
                    <a:pt x="279" y="167"/>
                    <a:pt x="279" y="167"/>
                  </a:cubicBezTo>
                  <a:cubicBezTo>
                    <a:pt x="279" y="167"/>
                    <a:pt x="277" y="166"/>
                    <a:pt x="273" y="164"/>
                  </a:cubicBezTo>
                  <a:moveTo>
                    <a:pt x="0" y="0"/>
                  </a:moveTo>
                  <a:cubicBezTo>
                    <a:pt x="35" y="16"/>
                    <a:pt x="72" y="36"/>
                    <a:pt x="96" y="63"/>
                  </a:cubicBezTo>
                  <a:cubicBezTo>
                    <a:pt x="118" y="87"/>
                    <a:pt x="110" y="104"/>
                    <a:pt x="97" y="132"/>
                  </a:cubicBezTo>
                  <a:cubicBezTo>
                    <a:pt x="92" y="145"/>
                    <a:pt x="84" y="149"/>
                    <a:pt x="76" y="149"/>
                  </a:cubicBezTo>
                  <a:cubicBezTo>
                    <a:pt x="73" y="149"/>
                    <a:pt x="71" y="149"/>
                    <a:pt x="68" y="148"/>
                  </a:cubicBezTo>
                  <a:cubicBezTo>
                    <a:pt x="82" y="157"/>
                    <a:pt x="96" y="165"/>
                    <a:pt x="111" y="173"/>
                  </a:cubicBezTo>
                  <a:cubicBezTo>
                    <a:pt x="106" y="150"/>
                    <a:pt x="106" y="113"/>
                    <a:pt x="142" y="79"/>
                  </a:cubicBezTo>
                  <a:cubicBezTo>
                    <a:pt x="129" y="68"/>
                    <a:pt x="119" y="56"/>
                    <a:pt x="111" y="45"/>
                  </a:cubicBezTo>
                  <a:cubicBezTo>
                    <a:pt x="106" y="38"/>
                    <a:pt x="105" y="34"/>
                    <a:pt x="105" y="30"/>
                  </a:cubicBezTo>
                  <a:cubicBezTo>
                    <a:pt x="90" y="26"/>
                    <a:pt x="75" y="22"/>
                    <a:pt x="60" y="17"/>
                  </a:cubicBezTo>
                  <a:cubicBezTo>
                    <a:pt x="40" y="11"/>
                    <a:pt x="20" y="4"/>
                    <a:pt x="0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198"/>
            <p:cNvSpPr>
              <a:spLocks/>
            </p:cNvSpPr>
            <p:nvPr/>
          </p:nvSpPr>
          <p:spPr bwMode="auto">
            <a:xfrm>
              <a:off x="8505825" y="5489942"/>
              <a:ext cx="133350" cy="250825"/>
            </a:xfrm>
            <a:custGeom>
              <a:avLst/>
              <a:gdLst>
                <a:gd name="T0" fmla="*/ 105 w 105"/>
                <a:gd name="T1" fmla="*/ 0 h 198"/>
                <a:gd name="T2" fmla="*/ 94 w 105"/>
                <a:gd name="T3" fmla="*/ 4 h 198"/>
                <a:gd name="T4" fmla="*/ 0 w 105"/>
                <a:gd name="T5" fmla="*/ 198 h 198"/>
                <a:gd name="T6" fmla="*/ 44 w 105"/>
                <a:gd name="T7" fmla="*/ 174 h 198"/>
                <a:gd name="T8" fmla="*/ 65 w 105"/>
                <a:gd name="T9" fmla="*/ 66 h 198"/>
                <a:gd name="T10" fmla="*/ 105 w 105"/>
                <a:gd name="T11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" h="198">
                  <a:moveTo>
                    <a:pt x="105" y="0"/>
                  </a:moveTo>
                  <a:cubicBezTo>
                    <a:pt x="102" y="1"/>
                    <a:pt x="98" y="2"/>
                    <a:pt x="94" y="4"/>
                  </a:cubicBezTo>
                  <a:cubicBezTo>
                    <a:pt x="45" y="59"/>
                    <a:pt x="14" y="126"/>
                    <a:pt x="0" y="198"/>
                  </a:cubicBezTo>
                  <a:cubicBezTo>
                    <a:pt x="15" y="189"/>
                    <a:pt x="31" y="181"/>
                    <a:pt x="44" y="174"/>
                  </a:cubicBezTo>
                  <a:cubicBezTo>
                    <a:pt x="48" y="138"/>
                    <a:pt x="55" y="103"/>
                    <a:pt x="65" y="66"/>
                  </a:cubicBezTo>
                  <a:cubicBezTo>
                    <a:pt x="73" y="40"/>
                    <a:pt x="85" y="17"/>
                    <a:pt x="105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199"/>
            <p:cNvSpPr>
              <a:spLocks/>
            </p:cNvSpPr>
            <p:nvPr/>
          </p:nvSpPr>
          <p:spPr bwMode="auto">
            <a:xfrm>
              <a:off x="8899525" y="5472479"/>
              <a:ext cx="528638" cy="669925"/>
            </a:xfrm>
            <a:custGeom>
              <a:avLst/>
              <a:gdLst>
                <a:gd name="T0" fmla="*/ 0 w 417"/>
                <a:gd name="T1" fmla="*/ 9 h 529"/>
                <a:gd name="T2" fmla="*/ 166 w 417"/>
                <a:gd name="T3" fmla="*/ 97 h 529"/>
                <a:gd name="T4" fmla="*/ 373 w 417"/>
                <a:gd name="T5" fmla="*/ 356 h 529"/>
                <a:gd name="T6" fmla="*/ 95 w 417"/>
                <a:gd name="T7" fmla="*/ 529 h 529"/>
                <a:gd name="T8" fmla="*/ 76 w 417"/>
                <a:gd name="T9" fmla="*/ 452 h 529"/>
                <a:gd name="T10" fmla="*/ 244 w 417"/>
                <a:gd name="T11" fmla="*/ 330 h 529"/>
                <a:gd name="T12" fmla="*/ 249 w 417"/>
                <a:gd name="T13" fmla="*/ 311 h 529"/>
                <a:gd name="T14" fmla="*/ 23 w 417"/>
                <a:gd name="T15" fmla="*/ 159 h 529"/>
                <a:gd name="T16" fmla="*/ 0 w 417"/>
                <a:gd name="T17" fmla="*/ 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7" h="529">
                  <a:moveTo>
                    <a:pt x="0" y="9"/>
                  </a:moveTo>
                  <a:cubicBezTo>
                    <a:pt x="0" y="9"/>
                    <a:pt x="32" y="0"/>
                    <a:pt x="166" y="97"/>
                  </a:cubicBezTo>
                  <a:cubicBezTo>
                    <a:pt x="264" y="168"/>
                    <a:pt x="417" y="275"/>
                    <a:pt x="373" y="356"/>
                  </a:cubicBezTo>
                  <a:cubicBezTo>
                    <a:pt x="328" y="437"/>
                    <a:pt x="95" y="529"/>
                    <a:pt x="95" y="529"/>
                  </a:cubicBezTo>
                  <a:cubicBezTo>
                    <a:pt x="76" y="452"/>
                    <a:pt x="76" y="452"/>
                    <a:pt x="76" y="452"/>
                  </a:cubicBezTo>
                  <a:cubicBezTo>
                    <a:pt x="76" y="452"/>
                    <a:pt x="204" y="390"/>
                    <a:pt x="244" y="330"/>
                  </a:cubicBezTo>
                  <a:cubicBezTo>
                    <a:pt x="251" y="320"/>
                    <a:pt x="251" y="316"/>
                    <a:pt x="249" y="311"/>
                  </a:cubicBezTo>
                  <a:cubicBezTo>
                    <a:pt x="207" y="238"/>
                    <a:pt x="23" y="159"/>
                    <a:pt x="23" y="159"/>
                  </a:cubicBezTo>
                  <a:cubicBezTo>
                    <a:pt x="0" y="9"/>
                    <a:pt x="0" y="9"/>
                    <a:pt x="0" y="9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200"/>
            <p:cNvSpPr>
              <a:spLocks/>
            </p:cNvSpPr>
            <p:nvPr/>
          </p:nvSpPr>
          <p:spPr bwMode="auto">
            <a:xfrm>
              <a:off x="8994775" y="5704254"/>
              <a:ext cx="58738" cy="31750"/>
            </a:xfrm>
            <a:custGeom>
              <a:avLst/>
              <a:gdLst>
                <a:gd name="T0" fmla="*/ 0 w 47"/>
                <a:gd name="T1" fmla="*/ 0 h 25"/>
                <a:gd name="T2" fmla="*/ 0 w 47"/>
                <a:gd name="T3" fmla="*/ 0 h 25"/>
                <a:gd name="T4" fmla="*/ 47 w 47"/>
                <a:gd name="T5" fmla="*/ 25 h 25"/>
                <a:gd name="T6" fmla="*/ 47 w 47"/>
                <a:gd name="T7" fmla="*/ 25 h 25"/>
                <a:gd name="T8" fmla="*/ 0 w 47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4" y="7"/>
                    <a:pt x="30" y="16"/>
                    <a:pt x="47" y="25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30" y="16"/>
                    <a:pt x="14" y="7"/>
                    <a:pt x="0" y="0"/>
                  </a:cubicBezTo>
                </a:path>
              </a:pathLst>
            </a:custGeom>
            <a:solidFill>
              <a:srgbClr val="B3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201"/>
            <p:cNvSpPr>
              <a:spLocks/>
            </p:cNvSpPr>
            <p:nvPr/>
          </p:nvSpPr>
          <p:spPr bwMode="auto">
            <a:xfrm>
              <a:off x="8909050" y="5483592"/>
              <a:ext cx="144463" cy="252412"/>
            </a:xfrm>
            <a:custGeom>
              <a:avLst/>
              <a:gdLst>
                <a:gd name="T0" fmla="*/ 0 w 114"/>
                <a:gd name="T1" fmla="*/ 0 h 199"/>
                <a:gd name="T2" fmla="*/ 67 w 114"/>
                <a:gd name="T3" fmla="*/ 173 h 199"/>
                <a:gd name="T4" fmla="*/ 67 w 114"/>
                <a:gd name="T5" fmla="*/ 174 h 199"/>
                <a:gd name="T6" fmla="*/ 114 w 114"/>
                <a:gd name="T7" fmla="*/ 199 h 199"/>
                <a:gd name="T8" fmla="*/ 76 w 114"/>
                <a:gd name="T9" fmla="*/ 89 h 199"/>
                <a:gd name="T10" fmla="*/ 1 w 114"/>
                <a:gd name="T11" fmla="*/ 1 h 199"/>
                <a:gd name="T12" fmla="*/ 0 w 114"/>
                <a:gd name="T13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199">
                  <a:moveTo>
                    <a:pt x="0" y="0"/>
                  </a:moveTo>
                  <a:cubicBezTo>
                    <a:pt x="53" y="42"/>
                    <a:pt x="57" y="102"/>
                    <a:pt x="67" y="173"/>
                  </a:cubicBezTo>
                  <a:cubicBezTo>
                    <a:pt x="67" y="173"/>
                    <a:pt x="67" y="174"/>
                    <a:pt x="67" y="174"/>
                  </a:cubicBezTo>
                  <a:cubicBezTo>
                    <a:pt x="81" y="181"/>
                    <a:pt x="97" y="190"/>
                    <a:pt x="114" y="199"/>
                  </a:cubicBezTo>
                  <a:cubicBezTo>
                    <a:pt x="106" y="161"/>
                    <a:pt x="94" y="123"/>
                    <a:pt x="76" y="89"/>
                  </a:cubicBezTo>
                  <a:cubicBezTo>
                    <a:pt x="56" y="54"/>
                    <a:pt x="31" y="26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202"/>
            <p:cNvSpPr>
              <a:spLocks noEditPoints="1"/>
            </p:cNvSpPr>
            <p:nvPr/>
          </p:nvSpPr>
          <p:spPr bwMode="auto">
            <a:xfrm>
              <a:off x="9209088" y="5872529"/>
              <a:ext cx="166688" cy="50800"/>
            </a:xfrm>
            <a:custGeom>
              <a:avLst/>
              <a:gdLst>
                <a:gd name="T0" fmla="*/ 131 w 131"/>
                <a:gd name="T1" fmla="*/ 32 h 40"/>
                <a:gd name="T2" fmla="*/ 128 w 131"/>
                <a:gd name="T3" fmla="*/ 40 h 40"/>
                <a:gd name="T4" fmla="*/ 131 w 131"/>
                <a:gd name="T5" fmla="*/ 32 h 40"/>
                <a:gd name="T6" fmla="*/ 5 w 131"/>
                <a:gd name="T7" fmla="*/ 0 h 40"/>
                <a:gd name="T8" fmla="*/ 5 w 131"/>
                <a:gd name="T9" fmla="*/ 1 h 40"/>
                <a:gd name="T10" fmla="*/ 0 w 131"/>
                <a:gd name="T11" fmla="*/ 12 h 40"/>
                <a:gd name="T12" fmla="*/ 5 w 131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" h="40">
                  <a:moveTo>
                    <a:pt x="131" y="32"/>
                  </a:moveTo>
                  <a:cubicBezTo>
                    <a:pt x="130" y="35"/>
                    <a:pt x="129" y="37"/>
                    <a:pt x="128" y="40"/>
                  </a:cubicBezTo>
                  <a:cubicBezTo>
                    <a:pt x="129" y="37"/>
                    <a:pt x="130" y="35"/>
                    <a:pt x="131" y="32"/>
                  </a:cubicBezTo>
                  <a:moveTo>
                    <a:pt x="5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4"/>
                    <a:pt x="4" y="7"/>
                    <a:pt x="0" y="12"/>
                  </a:cubicBezTo>
                  <a:cubicBezTo>
                    <a:pt x="4" y="7"/>
                    <a:pt x="5" y="3"/>
                    <a:pt x="5" y="0"/>
                  </a:cubicBezTo>
                </a:path>
              </a:pathLst>
            </a:custGeom>
            <a:solidFill>
              <a:srgbClr val="B3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203"/>
            <p:cNvSpPr>
              <a:spLocks noEditPoints="1"/>
            </p:cNvSpPr>
            <p:nvPr/>
          </p:nvSpPr>
          <p:spPr bwMode="auto">
            <a:xfrm>
              <a:off x="9020175" y="5821729"/>
              <a:ext cx="360363" cy="320675"/>
            </a:xfrm>
            <a:custGeom>
              <a:avLst/>
              <a:gdLst>
                <a:gd name="T0" fmla="*/ 26 w 285"/>
                <a:gd name="T1" fmla="*/ 242 h 253"/>
                <a:gd name="T2" fmla="*/ 1 w 285"/>
                <a:gd name="T3" fmla="*/ 249 h 253"/>
                <a:gd name="T4" fmla="*/ 0 w 285"/>
                <a:gd name="T5" fmla="*/ 250 h 253"/>
                <a:gd name="T6" fmla="*/ 0 w 285"/>
                <a:gd name="T7" fmla="*/ 250 h 253"/>
                <a:gd name="T8" fmla="*/ 0 w 285"/>
                <a:gd name="T9" fmla="*/ 253 h 253"/>
                <a:gd name="T10" fmla="*/ 26 w 285"/>
                <a:gd name="T11" fmla="*/ 242 h 253"/>
                <a:gd name="T12" fmla="*/ 226 w 285"/>
                <a:gd name="T13" fmla="*/ 0 h 253"/>
                <a:gd name="T14" fmla="*/ 155 w 285"/>
                <a:gd name="T15" fmla="*/ 40 h 253"/>
                <a:gd name="T16" fmla="*/ 150 w 285"/>
                <a:gd name="T17" fmla="*/ 52 h 253"/>
                <a:gd name="T18" fmla="*/ 149 w 285"/>
                <a:gd name="T19" fmla="*/ 54 h 253"/>
                <a:gd name="T20" fmla="*/ 149 w 285"/>
                <a:gd name="T21" fmla="*/ 54 h 253"/>
                <a:gd name="T22" fmla="*/ 112 w 285"/>
                <a:gd name="T23" fmla="*/ 94 h 253"/>
                <a:gd name="T24" fmla="*/ 139 w 285"/>
                <a:gd name="T25" fmla="*/ 188 h 253"/>
                <a:gd name="T26" fmla="*/ 278 w 285"/>
                <a:gd name="T27" fmla="*/ 80 h 253"/>
                <a:gd name="T28" fmla="*/ 278 w 285"/>
                <a:gd name="T29" fmla="*/ 80 h 253"/>
                <a:gd name="T30" fmla="*/ 281 w 285"/>
                <a:gd name="T31" fmla="*/ 72 h 253"/>
                <a:gd name="T32" fmla="*/ 285 w 285"/>
                <a:gd name="T33" fmla="*/ 52 h 253"/>
                <a:gd name="T34" fmla="*/ 233 w 285"/>
                <a:gd name="T35" fmla="*/ 106 h 253"/>
                <a:gd name="T36" fmla="*/ 166 w 285"/>
                <a:gd name="T37" fmla="*/ 142 h 253"/>
                <a:gd name="T38" fmla="*/ 149 w 285"/>
                <a:gd name="T39" fmla="*/ 133 h 253"/>
                <a:gd name="T40" fmla="*/ 226 w 285"/>
                <a:gd name="T4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5" h="253">
                  <a:moveTo>
                    <a:pt x="26" y="242"/>
                  </a:moveTo>
                  <a:cubicBezTo>
                    <a:pt x="1" y="249"/>
                    <a:pt x="1" y="249"/>
                    <a:pt x="1" y="249"/>
                  </a:cubicBezTo>
                  <a:cubicBezTo>
                    <a:pt x="1" y="250"/>
                    <a:pt x="0" y="250"/>
                    <a:pt x="0" y="250"/>
                  </a:cubicBezTo>
                  <a:cubicBezTo>
                    <a:pt x="0" y="250"/>
                    <a:pt x="0" y="250"/>
                    <a:pt x="0" y="250"/>
                  </a:cubicBezTo>
                  <a:cubicBezTo>
                    <a:pt x="0" y="251"/>
                    <a:pt x="0" y="252"/>
                    <a:pt x="0" y="253"/>
                  </a:cubicBezTo>
                  <a:cubicBezTo>
                    <a:pt x="2" y="252"/>
                    <a:pt x="12" y="248"/>
                    <a:pt x="26" y="242"/>
                  </a:cubicBezTo>
                  <a:moveTo>
                    <a:pt x="226" y="0"/>
                  </a:moveTo>
                  <a:cubicBezTo>
                    <a:pt x="201" y="0"/>
                    <a:pt x="175" y="21"/>
                    <a:pt x="155" y="40"/>
                  </a:cubicBezTo>
                  <a:cubicBezTo>
                    <a:pt x="155" y="43"/>
                    <a:pt x="154" y="47"/>
                    <a:pt x="150" y="52"/>
                  </a:cubicBezTo>
                  <a:cubicBezTo>
                    <a:pt x="150" y="53"/>
                    <a:pt x="150" y="53"/>
                    <a:pt x="149" y="54"/>
                  </a:cubicBezTo>
                  <a:cubicBezTo>
                    <a:pt x="149" y="54"/>
                    <a:pt x="149" y="54"/>
                    <a:pt x="149" y="54"/>
                  </a:cubicBezTo>
                  <a:cubicBezTo>
                    <a:pt x="140" y="67"/>
                    <a:pt x="127" y="81"/>
                    <a:pt x="112" y="94"/>
                  </a:cubicBezTo>
                  <a:cubicBezTo>
                    <a:pt x="146" y="128"/>
                    <a:pt x="145" y="165"/>
                    <a:pt x="139" y="188"/>
                  </a:cubicBezTo>
                  <a:cubicBezTo>
                    <a:pt x="198" y="156"/>
                    <a:pt x="257" y="117"/>
                    <a:pt x="278" y="80"/>
                  </a:cubicBezTo>
                  <a:cubicBezTo>
                    <a:pt x="278" y="80"/>
                    <a:pt x="278" y="80"/>
                    <a:pt x="278" y="80"/>
                  </a:cubicBezTo>
                  <a:cubicBezTo>
                    <a:pt x="279" y="77"/>
                    <a:pt x="280" y="75"/>
                    <a:pt x="281" y="72"/>
                  </a:cubicBezTo>
                  <a:cubicBezTo>
                    <a:pt x="284" y="65"/>
                    <a:pt x="285" y="59"/>
                    <a:pt x="285" y="52"/>
                  </a:cubicBezTo>
                  <a:cubicBezTo>
                    <a:pt x="275" y="74"/>
                    <a:pt x="255" y="91"/>
                    <a:pt x="233" y="106"/>
                  </a:cubicBezTo>
                  <a:cubicBezTo>
                    <a:pt x="220" y="115"/>
                    <a:pt x="189" y="142"/>
                    <a:pt x="166" y="142"/>
                  </a:cubicBezTo>
                  <a:cubicBezTo>
                    <a:pt x="159" y="142"/>
                    <a:pt x="153" y="139"/>
                    <a:pt x="149" y="133"/>
                  </a:cubicBezTo>
                  <a:cubicBezTo>
                    <a:pt x="112" y="85"/>
                    <a:pt x="173" y="17"/>
                    <a:pt x="226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204"/>
            <p:cNvSpPr>
              <a:spLocks/>
            </p:cNvSpPr>
            <p:nvPr/>
          </p:nvSpPr>
          <p:spPr bwMode="auto">
            <a:xfrm>
              <a:off x="8545513" y="5437554"/>
              <a:ext cx="461963" cy="612775"/>
            </a:xfrm>
            <a:custGeom>
              <a:avLst/>
              <a:gdLst>
                <a:gd name="T0" fmla="*/ 335 w 364"/>
                <a:gd name="T1" fmla="*/ 441 h 484"/>
                <a:gd name="T2" fmla="*/ 354 w 364"/>
                <a:gd name="T3" fmla="*/ 210 h 484"/>
                <a:gd name="T4" fmla="*/ 265 w 364"/>
                <a:gd name="T5" fmla="*/ 22 h 484"/>
                <a:gd name="T6" fmla="*/ 127 w 364"/>
                <a:gd name="T7" fmla="*/ 12 h 484"/>
                <a:gd name="T8" fmla="*/ 34 w 364"/>
                <a:gd name="T9" fmla="*/ 107 h 484"/>
                <a:gd name="T10" fmla="*/ 41 w 364"/>
                <a:gd name="T11" fmla="*/ 467 h 484"/>
                <a:gd name="T12" fmla="*/ 331 w 364"/>
                <a:gd name="T13" fmla="*/ 473 h 484"/>
                <a:gd name="T14" fmla="*/ 335 w 364"/>
                <a:gd name="T15" fmla="*/ 441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4" h="484">
                  <a:moveTo>
                    <a:pt x="335" y="441"/>
                  </a:moveTo>
                  <a:cubicBezTo>
                    <a:pt x="343" y="364"/>
                    <a:pt x="364" y="286"/>
                    <a:pt x="354" y="210"/>
                  </a:cubicBezTo>
                  <a:cubicBezTo>
                    <a:pt x="343" y="130"/>
                    <a:pt x="339" y="64"/>
                    <a:pt x="265" y="22"/>
                  </a:cubicBezTo>
                  <a:cubicBezTo>
                    <a:pt x="233" y="5"/>
                    <a:pt x="163" y="0"/>
                    <a:pt x="127" y="12"/>
                  </a:cubicBezTo>
                  <a:cubicBezTo>
                    <a:pt x="72" y="30"/>
                    <a:pt x="47" y="63"/>
                    <a:pt x="34" y="107"/>
                  </a:cubicBezTo>
                  <a:cubicBezTo>
                    <a:pt x="0" y="230"/>
                    <a:pt x="3" y="345"/>
                    <a:pt x="41" y="467"/>
                  </a:cubicBezTo>
                  <a:cubicBezTo>
                    <a:pt x="136" y="482"/>
                    <a:pt x="235" y="484"/>
                    <a:pt x="331" y="473"/>
                  </a:cubicBezTo>
                  <a:cubicBezTo>
                    <a:pt x="332" y="462"/>
                    <a:pt x="334" y="452"/>
                    <a:pt x="335" y="441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205"/>
            <p:cNvSpPr>
              <a:spLocks noEditPoints="1"/>
            </p:cNvSpPr>
            <p:nvPr/>
          </p:nvSpPr>
          <p:spPr bwMode="auto">
            <a:xfrm>
              <a:off x="8553450" y="5715367"/>
              <a:ext cx="444500" cy="265112"/>
            </a:xfrm>
            <a:custGeom>
              <a:avLst/>
              <a:gdLst>
                <a:gd name="T0" fmla="*/ 350 w 351"/>
                <a:gd name="T1" fmla="*/ 18 h 209"/>
                <a:gd name="T2" fmla="*/ 350 w 351"/>
                <a:gd name="T3" fmla="*/ 18 h 209"/>
                <a:gd name="T4" fmla="*/ 351 w 351"/>
                <a:gd name="T5" fmla="*/ 24 h 209"/>
                <a:gd name="T6" fmla="*/ 350 w 351"/>
                <a:gd name="T7" fmla="*/ 18 h 209"/>
                <a:gd name="T8" fmla="*/ 7 w 351"/>
                <a:gd name="T9" fmla="*/ 0 h 209"/>
                <a:gd name="T10" fmla="*/ 24 w 351"/>
                <a:gd name="T11" fmla="*/ 209 h 209"/>
                <a:gd name="T12" fmla="*/ 24 w 351"/>
                <a:gd name="T13" fmla="*/ 209 h 209"/>
                <a:gd name="T14" fmla="*/ 24 w 351"/>
                <a:gd name="T15" fmla="*/ 209 h 209"/>
                <a:gd name="T16" fmla="*/ 7 w 351"/>
                <a:gd name="T17" fmla="*/ 0 h 209"/>
                <a:gd name="T18" fmla="*/ 7 w 351"/>
                <a:gd name="T19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1" h="209">
                  <a:moveTo>
                    <a:pt x="350" y="18"/>
                  </a:moveTo>
                  <a:cubicBezTo>
                    <a:pt x="350" y="18"/>
                    <a:pt x="350" y="18"/>
                    <a:pt x="350" y="18"/>
                  </a:cubicBezTo>
                  <a:cubicBezTo>
                    <a:pt x="350" y="20"/>
                    <a:pt x="351" y="22"/>
                    <a:pt x="351" y="24"/>
                  </a:cubicBezTo>
                  <a:cubicBezTo>
                    <a:pt x="351" y="22"/>
                    <a:pt x="350" y="20"/>
                    <a:pt x="350" y="18"/>
                  </a:cubicBezTo>
                  <a:moveTo>
                    <a:pt x="7" y="0"/>
                  </a:moveTo>
                  <a:cubicBezTo>
                    <a:pt x="0" y="70"/>
                    <a:pt x="6" y="139"/>
                    <a:pt x="24" y="209"/>
                  </a:cubicBezTo>
                  <a:cubicBezTo>
                    <a:pt x="24" y="209"/>
                    <a:pt x="24" y="209"/>
                    <a:pt x="24" y="209"/>
                  </a:cubicBezTo>
                  <a:cubicBezTo>
                    <a:pt x="24" y="209"/>
                    <a:pt x="24" y="209"/>
                    <a:pt x="24" y="209"/>
                  </a:cubicBezTo>
                  <a:cubicBezTo>
                    <a:pt x="6" y="139"/>
                    <a:pt x="0" y="7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B3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206"/>
            <p:cNvSpPr>
              <a:spLocks/>
            </p:cNvSpPr>
            <p:nvPr/>
          </p:nvSpPr>
          <p:spPr bwMode="auto">
            <a:xfrm>
              <a:off x="8553450" y="5715367"/>
              <a:ext cx="446088" cy="295275"/>
            </a:xfrm>
            <a:custGeom>
              <a:avLst/>
              <a:gdLst>
                <a:gd name="T0" fmla="*/ 7 w 352"/>
                <a:gd name="T1" fmla="*/ 0 h 233"/>
                <a:gd name="T2" fmla="*/ 24 w 352"/>
                <a:gd name="T3" fmla="*/ 209 h 233"/>
                <a:gd name="T4" fmla="*/ 171 w 352"/>
                <a:gd name="T5" fmla="*/ 233 h 233"/>
                <a:gd name="T6" fmla="*/ 329 w 352"/>
                <a:gd name="T7" fmla="*/ 215 h 233"/>
                <a:gd name="T8" fmla="*/ 329 w 352"/>
                <a:gd name="T9" fmla="*/ 219 h 233"/>
                <a:gd name="T10" fmla="*/ 351 w 352"/>
                <a:gd name="T11" fmla="*/ 24 h 233"/>
                <a:gd name="T12" fmla="*/ 350 w 352"/>
                <a:gd name="T13" fmla="*/ 18 h 233"/>
                <a:gd name="T14" fmla="*/ 327 w 352"/>
                <a:gd name="T15" fmla="*/ 73 h 233"/>
                <a:gd name="T16" fmla="*/ 191 w 352"/>
                <a:gd name="T17" fmla="*/ 144 h 233"/>
                <a:gd name="T18" fmla="*/ 179 w 352"/>
                <a:gd name="T19" fmla="*/ 143 h 233"/>
                <a:gd name="T20" fmla="*/ 24 w 352"/>
                <a:gd name="T21" fmla="*/ 49 h 233"/>
                <a:gd name="T22" fmla="*/ 7 w 352"/>
                <a:gd name="T23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2" h="233">
                  <a:moveTo>
                    <a:pt x="7" y="0"/>
                  </a:moveTo>
                  <a:cubicBezTo>
                    <a:pt x="0" y="70"/>
                    <a:pt x="6" y="139"/>
                    <a:pt x="24" y="209"/>
                  </a:cubicBezTo>
                  <a:cubicBezTo>
                    <a:pt x="70" y="227"/>
                    <a:pt x="123" y="233"/>
                    <a:pt x="171" y="233"/>
                  </a:cubicBezTo>
                  <a:cubicBezTo>
                    <a:pt x="256" y="233"/>
                    <a:pt x="329" y="215"/>
                    <a:pt x="329" y="215"/>
                  </a:cubicBezTo>
                  <a:cubicBezTo>
                    <a:pt x="329" y="219"/>
                    <a:pt x="329" y="219"/>
                    <a:pt x="329" y="219"/>
                  </a:cubicBezTo>
                  <a:cubicBezTo>
                    <a:pt x="336" y="154"/>
                    <a:pt x="352" y="89"/>
                    <a:pt x="351" y="24"/>
                  </a:cubicBezTo>
                  <a:cubicBezTo>
                    <a:pt x="351" y="22"/>
                    <a:pt x="350" y="20"/>
                    <a:pt x="350" y="18"/>
                  </a:cubicBezTo>
                  <a:cubicBezTo>
                    <a:pt x="345" y="37"/>
                    <a:pt x="338" y="56"/>
                    <a:pt x="327" y="73"/>
                  </a:cubicBezTo>
                  <a:cubicBezTo>
                    <a:pt x="297" y="119"/>
                    <a:pt x="246" y="144"/>
                    <a:pt x="191" y="144"/>
                  </a:cubicBezTo>
                  <a:cubicBezTo>
                    <a:pt x="187" y="144"/>
                    <a:pt x="183" y="144"/>
                    <a:pt x="179" y="143"/>
                  </a:cubicBezTo>
                  <a:cubicBezTo>
                    <a:pt x="117" y="139"/>
                    <a:pt x="52" y="107"/>
                    <a:pt x="24" y="49"/>
                  </a:cubicBezTo>
                  <a:cubicBezTo>
                    <a:pt x="16" y="33"/>
                    <a:pt x="10" y="17"/>
                    <a:pt x="7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207"/>
            <p:cNvSpPr>
              <a:spLocks/>
            </p:cNvSpPr>
            <p:nvPr/>
          </p:nvSpPr>
          <p:spPr bwMode="auto">
            <a:xfrm>
              <a:off x="8707438" y="5364529"/>
              <a:ext cx="147638" cy="220662"/>
            </a:xfrm>
            <a:custGeom>
              <a:avLst/>
              <a:gdLst>
                <a:gd name="T0" fmla="*/ 6 w 117"/>
                <a:gd name="T1" fmla="*/ 4 h 174"/>
                <a:gd name="T2" fmla="*/ 4 w 117"/>
                <a:gd name="T3" fmla="*/ 114 h 174"/>
                <a:gd name="T4" fmla="*/ 47 w 117"/>
                <a:gd name="T5" fmla="*/ 167 h 174"/>
                <a:gd name="T6" fmla="*/ 113 w 117"/>
                <a:gd name="T7" fmla="*/ 112 h 174"/>
                <a:gd name="T8" fmla="*/ 117 w 117"/>
                <a:gd name="T9" fmla="*/ 0 h 174"/>
                <a:gd name="T10" fmla="*/ 6 w 117"/>
                <a:gd name="T11" fmla="*/ 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74">
                  <a:moveTo>
                    <a:pt x="6" y="4"/>
                  </a:moveTo>
                  <a:cubicBezTo>
                    <a:pt x="4" y="114"/>
                    <a:pt x="4" y="114"/>
                    <a:pt x="4" y="114"/>
                  </a:cubicBezTo>
                  <a:cubicBezTo>
                    <a:pt x="4" y="114"/>
                    <a:pt x="0" y="159"/>
                    <a:pt x="47" y="167"/>
                  </a:cubicBezTo>
                  <a:cubicBezTo>
                    <a:pt x="95" y="174"/>
                    <a:pt x="112" y="126"/>
                    <a:pt x="113" y="112"/>
                  </a:cubicBezTo>
                  <a:cubicBezTo>
                    <a:pt x="117" y="0"/>
                    <a:pt x="117" y="0"/>
                    <a:pt x="117" y="0"/>
                  </a:cubicBezTo>
                  <a:lnTo>
                    <a:pt x="6" y="4"/>
                  </a:lnTo>
                  <a:close/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208"/>
            <p:cNvSpPr>
              <a:spLocks/>
            </p:cNvSpPr>
            <p:nvPr/>
          </p:nvSpPr>
          <p:spPr bwMode="auto">
            <a:xfrm>
              <a:off x="8578850" y="5980479"/>
              <a:ext cx="396875" cy="209550"/>
            </a:xfrm>
            <a:custGeom>
              <a:avLst/>
              <a:gdLst>
                <a:gd name="T0" fmla="*/ 4 w 313"/>
                <a:gd name="T1" fmla="*/ 0 h 165"/>
                <a:gd name="T2" fmla="*/ 6 w 313"/>
                <a:gd name="T3" fmla="*/ 124 h 165"/>
                <a:gd name="T4" fmla="*/ 313 w 313"/>
                <a:gd name="T5" fmla="*/ 124 h 165"/>
                <a:gd name="T6" fmla="*/ 309 w 313"/>
                <a:gd name="T7" fmla="*/ 6 h 165"/>
                <a:gd name="T8" fmla="*/ 4 w 313"/>
                <a:gd name="T9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" h="165">
                  <a:moveTo>
                    <a:pt x="4" y="0"/>
                  </a:moveTo>
                  <a:cubicBezTo>
                    <a:pt x="4" y="0"/>
                    <a:pt x="0" y="92"/>
                    <a:pt x="6" y="124"/>
                  </a:cubicBezTo>
                  <a:cubicBezTo>
                    <a:pt x="6" y="124"/>
                    <a:pt x="202" y="165"/>
                    <a:pt x="313" y="124"/>
                  </a:cubicBezTo>
                  <a:cubicBezTo>
                    <a:pt x="309" y="6"/>
                    <a:pt x="309" y="6"/>
                    <a:pt x="309" y="6"/>
                  </a:cubicBezTo>
                  <a:cubicBezTo>
                    <a:pt x="309" y="6"/>
                    <a:pt x="132" y="50"/>
                    <a:pt x="4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209"/>
            <p:cNvSpPr>
              <a:spLocks/>
            </p:cNvSpPr>
            <p:nvPr/>
          </p:nvSpPr>
          <p:spPr bwMode="auto">
            <a:xfrm>
              <a:off x="8396288" y="7133004"/>
              <a:ext cx="320675" cy="679450"/>
            </a:xfrm>
            <a:custGeom>
              <a:avLst/>
              <a:gdLst>
                <a:gd name="T0" fmla="*/ 253 w 253"/>
                <a:gd name="T1" fmla="*/ 433 h 537"/>
                <a:gd name="T2" fmla="*/ 235 w 253"/>
                <a:gd name="T3" fmla="*/ 385 h 537"/>
                <a:gd name="T4" fmla="*/ 228 w 253"/>
                <a:gd name="T5" fmla="*/ 316 h 537"/>
                <a:gd name="T6" fmla="*/ 250 w 253"/>
                <a:gd name="T7" fmla="*/ 104 h 537"/>
                <a:gd name="T8" fmla="*/ 244 w 253"/>
                <a:gd name="T9" fmla="*/ 99 h 537"/>
                <a:gd name="T10" fmla="*/ 175 w 253"/>
                <a:gd name="T11" fmla="*/ 42 h 537"/>
                <a:gd name="T12" fmla="*/ 101 w 253"/>
                <a:gd name="T13" fmla="*/ 0 h 537"/>
                <a:gd name="T14" fmla="*/ 134 w 253"/>
                <a:gd name="T15" fmla="*/ 293 h 537"/>
                <a:gd name="T16" fmla="*/ 133 w 253"/>
                <a:gd name="T17" fmla="*/ 382 h 537"/>
                <a:gd name="T18" fmla="*/ 52 w 253"/>
                <a:gd name="T19" fmla="*/ 471 h 537"/>
                <a:gd name="T20" fmla="*/ 0 w 253"/>
                <a:gd name="T21" fmla="*/ 529 h 537"/>
                <a:gd name="T22" fmla="*/ 74 w 253"/>
                <a:gd name="T23" fmla="*/ 536 h 537"/>
                <a:gd name="T24" fmla="*/ 145 w 253"/>
                <a:gd name="T25" fmla="*/ 526 h 537"/>
                <a:gd name="T26" fmla="*/ 172 w 253"/>
                <a:gd name="T27" fmla="*/ 510 h 537"/>
                <a:gd name="T28" fmla="*/ 208 w 253"/>
                <a:gd name="T29" fmla="*/ 488 h 537"/>
                <a:gd name="T30" fmla="*/ 244 w 253"/>
                <a:gd name="T31" fmla="*/ 473 h 537"/>
                <a:gd name="T32" fmla="*/ 253 w 253"/>
                <a:gd name="T33" fmla="*/ 433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3" h="537">
                  <a:moveTo>
                    <a:pt x="253" y="433"/>
                  </a:moveTo>
                  <a:cubicBezTo>
                    <a:pt x="248" y="417"/>
                    <a:pt x="242" y="400"/>
                    <a:pt x="235" y="385"/>
                  </a:cubicBezTo>
                  <a:cubicBezTo>
                    <a:pt x="224" y="361"/>
                    <a:pt x="226" y="341"/>
                    <a:pt x="228" y="316"/>
                  </a:cubicBezTo>
                  <a:cubicBezTo>
                    <a:pt x="233" y="277"/>
                    <a:pt x="249" y="130"/>
                    <a:pt x="250" y="104"/>
                  </a:cubicBezTo>
                  <a:cubicBezTo>
                    <a:pt x="248" y="102"/>
                    <a:pt x="246" y="101"/>
                    <a:pt x="244" y="99"/>
                  </a:cubicBezTo>
                  <a:cubicBezTo>
                    <a:pt x="222" y="79"/>
                    <a:pt x="200" y="58"/>
                    <a:pt x="175" y="42"/>
                  </a:cubicBezTo>
                  <a:cubicBezTo>
                    <a:pt x="152" y="27"/>
                    <a:pt x="126" y="15"/>
                    <a:pt x="101" y="0"/>
                  </a:cubicBezTo>
                  <a:cubicBezTo>
                    <a:pt x="109" y="74"/>
                    <a:pt x="130" y="256"/>
                    <a:pt x="134" y="293"/>
                  </a:cubicBezTo>
                  <a:cubicBezTo>
                    <a:pt x="138" y="320"/>
                    <a:pt x="150" y="356"/>
                    <a:pt x="133" y="382"/>
                  </a:cubicBezTo>
                  <a:cubicBezTo>
                    <a:pt x="112" y="416"/>
                    <a:pt x="82" y="444"/>
                    <a:pt x="52" y="471"/>
                  </a:cubicBezTo>
                  <a:cubicBezTo>
                    <a:pt x="37" y="484"/>
                    <a:pt x="4" y="507"/>
                    <a:pt x="0" y="529"/>
                  </a:cubicBezTo>
                  <a:cubicBezTo>
                    <a:pt x="24" y="537"/>
                    <a:pt x="50" y="535"/>
                    <a:pt x="74" y="536"/>
                  </a:cubicBezTo>
                  <a:cubicBezTo>
                    <a:pt x="99" y="536"/>
                    <a:pt x="123" y="535"/>
                    <a:pt x="145" y="526"/>
                  </a:cubicBezTo>
                  <a:cubicBezTo>
                    <a:pt x="155" y="522"/>
                    <a:pt x="164" y="517"/>
                    <a:pt x="172" y="510"/>
                  </a:cubicBezTo>
                  <a:cubicBezTo>
                    <a:pt x="183" y="500"/>
                    <a:pt x="193" y="491"/>
                    <a:pt x="208" y="488"/>
                  </a:cubicBezTo>
                  <a:cubicBezTo>
                    <a:pt x="221" y="486"/>
                    <a:pt x="238" y="476"/>
                    <a:pt x="244" y="473"/>
                  </a:cubicBezTo>
                  <a:cubicBezTo>
                    <a:pt x="248" y="460"/>
                    <a:pt x="250" y="446"/>
                    <a:pt x="253" y="433"/>
                  </a:cubicBezTo>
                  <a:close/>
                </a:path>
              </a:pathLst>
            </a:cu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210"/>
            <p:cNvSpPr>
              <a:spLocks/>
            </p:cNvSpPr>
            <p:nvPr/>
          </p:nvSpPr>
          <p:spPr bwMode="auto">
            <a:xfrm>
              <a:off x="8396288" y="7133004"/>
              <a:ext cx="320675" cy="679450"/>
            </a:xfrm>
            <a:custGeom>
              <a:avLst/>
              <a:gdLst>
                <a:gd name="T0" fmla="*/ 253 w 253"/>
                <a:gd name="T1" fmla="*/ 433 h 537"/>
                <a:gd name="T2" fmla="*/ 235 w 253"/>
                <a:gd name="T3" fmla="*/ 385 h 537"/>
                <a:gd name="T4" fmla="*/ 228 w 253"/>
                <a:gd name="T5" fmla="*/ 316 h 537"/>
                <a:gd name="T6" fmla="*/ 250 w 253"/>
                <a:gd name="T7" fmla="*/ 104 h 537"/>
                <a:gd name="T8" fmla="*/ 244 w 253"/>
                <a:gd name="T9" fmla="*/ 99 h 537"/>
                <a:gd name="T10" fmla="*/ 175 w 253"/>
                <a:gd name="T11" fmla="*/ 42 h 537"/>
                <a:gd name="T12" fmla="*/ 101 w 253"/>
                <a:gd name="T13" fmla="*/ 0 h 537"/>
                <a:gd name="T14" fmla="*/ 134 w 253"/>
                <a:gd name="T15" fmla="*/ 293 h 537"/>
                <a:gd name="T16" fmla="*/ 133 w 253"/>
                <a:gd name="T17" fmla="*/ 382 h 537"/>
                <a:gd name="T18" fmla="*/ 52 w 253"/>
                <a:gd name="T19" fmla="*/ 471 h 537"/>
                <a:gd name="T20" fmla="*/ 0 w 253"/>
                <a:gd name="T21" fmla="*/ 529 h 537"/>
                <a:gd name="T22" fmla="*/ 74 w 253"/>
                <a:gd name="T23" fmla="*/ 536 h 537"/>
                <a:gd name="T24" fmla="*/ 145 w 253"/>
                <a:gd name="T25" fmla="*/ 526 h 537"/>
                <a:gd name="T26" fmla="*/ 172 w 253"/>
                <a:gd name="T27" fmla="*/ 510 h 537"/>
                <a:gd name="T28" fmla="*/ 208 w 253"/>
                <a:gd name="T29" fmla="*/ 488 h 537"/>
                <a:gd name="T30" fmla="*/ 244 w 253"/>
                <a:gd name="T31" fmla="*/ 473 h 537"/>
                <a:gd name="T32" fmla="*/ 253 w 253"/>
                <a:gd name="T33" fmla="*/ 433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3" h="537">
                  <a:moveTo>
                    <a:pt x="253" y="433"/>
                  </a:moveTo>
                  <a:cubicBezTo>
                    <a:pt x="248" y="417"/>
                    <a:pt x="242" y="400"/>
                    <a:pt x="235" y="385"/>
                  </a:cubicBezTo>
                  <a:cubicBezTo>
                    <a:pt x="224" y="361"/>
                    <a:pt x="226" y="341"/>
                    <a:pt x="228" y="316"/>
                  </a:cubicBezTo>
                  <a:cubicBezTo>
                    <a:pt x="233" y="277"/>
                    <a:pt x="249" y="130"/>
                    <a:pt x="250" y="104"/>
                  </a:cubicBezTo>
                  <a:cubicBezTo>
                    <a:pt x="248" y="102"/>
                    <a:pt x="246" y="101"/>
                    <a:pt x="244" y="99"/>
                  </a:cubicBezTo>
                  <a:cubicBezTo>
                    <a:pt x="222" y="79"/>
                    <a:pt x="200" y="58"/>
                    <a:pt x="175" y="42"/>
                  </a:cubicBezTo>
                  <a:cubicBezTo>
                    <a:pt x="152" y="27"/>
                    <a:pt x="126" y="15"/>
                    <a:pt x="101" y="0"/>
                  </a:cubicBezTo>
                  <a:cubicBezTo>
                    <a:pt x="109" y="74"/>
                    <a:pt x="130" y="256"/>
                    <a:pt x="134" y="293"/>
                  </a:cubicBezTo>
                  <a:cubicBezTo>
                    <a:pt x="138" y="320"/>
                    <a:pt x="150" y="356"/>
                    <a:pt x="133" y="382"/>
                  </a:cubicBezTo>
                  <a:cubicBezTo>
                    <a:pt x="112" y="416"/>
                    <a:pt x="82" y="444"/>
                    <a:pt x="52" y="471"/>
                  </a:cubicBezTo>
                  <a:cubicBezTo>
                    <a:pt x="37" y="484"/>
                    <a:pt x="4" y="507"/>
                    <a:pt x="0" y="529"/>
                  </a:cubicBezTo>
                  <a:cubicBezTo>
                    <a:pt x="24" y="537"/>
                    <a:pt x="50" y="535"/>
                    <a:pt x="74" y="536"/>
                  </a:cubicBezTo>
                  <a:cubicBezTo>
                    <a:pt x="99" y="536"/>
                    <a:pt x="123" y="535"/>
                    <a:pt x="145" y="526"/>
                  </a:cubicBezTo>
                  <a:cubicBezTo>
                    <a:pt x="155" y="522"/>
                    <a:pt x="164" y="517"/>
                    <a:pt x="172" y="510"/>
                  </a:cubicBezTo>
                  <a:cubicBezTo>
                    <a:pt x="183" y="500"/>
                    <a:pt x="193" y="491"/>
                    <a:pt x="208" y="488"/>
                  </a:cubicBezTo>
                  <a:cubicBezTo>
                    <a:pt x="221" y="486"/>
                    <a:pt x="238" y="476"/>
                    <a:pt x="244" y="473"/>
                  </a:cubicBezTo>
                  <a:cubicBezTo>
                    <a:pt x="248" y="460"/>
                    <a:pt x="250" y="446"/>
                    <a:pt x="253" y="4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211"/>
            <p:cNvSpPr>
              <a:spLocks/>
            </p:cNvSpPr>
            <p:nvPr/>
          </p:nvSpPr>
          <p:spPr bwMode="auto">
            <a:xfrm>
              <a:off x="8396288" y="7721967"/>
              <a:ext cx="311150" cy="90487"/>
            </a:xfrm>
            <a:custGeom>
              <a:avLst/>
              <a:gdLst>
                <a:gd name="T0" fmla="*/ 174 w 246"/>
                <a:gd name="T1" fmla="*/ 25 h 72"/>
                <a:gd name="T2" fmla="*/ 97 w 246"/>
                <a:gd name="T3" fmla="*/ 51 h 72"/>
                <a:gd name="T4" fmla="*/ 12 w 246"/>
                <a:gd name="T5" fmla="*/ 43 h 72"/>
                <a:gd name="T6" fmla="*/ 0 w 246"/>
                <a:gd name="T7" fmla="*/ 64 h 72"/>
                <a:gd name="T8" fmla="*/ 74 w 246"/>
                <a:gd name="T9" fmla="*/ 71 h 72"/>
                <a:gd name="T10" fmla="*/ 145 w 246"/>
                <a:gd name="T11" fmla="*/ 61 h 72"/>
                <a:gd name="T12" fmla="*/ 172 w 246"/>
                <a:gd name="T13" fmla="*/ 45 h 72"/>
                <a:gd name="T14" fmla="*/ 208 w 246"/>
                <a:gd name="T15" fmla="*/ 23 h 72"/>
                <a:gd name="T16" fmla="*/ 244 w 246"/>
                <a:gd name="T17" fmla="*/ 8 h 72"/>
                <a:gd name="T18" fmla="*/ 246 w 246"/>
                <a:gd name="T19" fmla="*/ 0 h 72"/>
                <a:gd name="T20" fmla="*/ 174 w 246"/>
                <a:gd name="T21" fmla="*/ 2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6" h="72">
                  <a:moveTo>
                    <a:pt x="174" y="25"/>
                  </a:moveTo>
                  <a:cubicBezTo>
                    <a:pt x="151" y="47"/>
                    <a:pt x="127" y="48"/>
                    <a:pt x="97" y="51"/>
                  </a:cubicBezTo>
                  <a:cubicBezTo>
                    <a:pt x="80" y="52"/>
                    <a:pt x="28" y="57"/>
                    <a:pt x="12" y="43"/>
                  </a:cubicBezTo>
                  <a:cubicBezTo>
                    <a:pt x="6" y="50"/>
                    <a:pt x="1" y="57"/>
                    <a:pt x="0" y="64"/>
                  </a:cubicBezTo>
                  <a:cubicBezTo>
                    <a:pt x="24" y="72"/>
                    <a:pt x="50" y="70"/>
                    <a:pt x="74" y="71"/>
                  </a:cubicBezTo>
                  <a:cubicBezTo>
                    <a:pt x="99" y="71"/>
                    <a:pt x="123" y="70"/>
                    <a:pt x="145" y="61"/>
                  </a:cubicBezTo>
                  <a:cubicBezTo>
                    <a:pt x="155" y="57"/>
                    <a:pt x="164" y="52"/>
                    <a:pt x="172" y="45"/>
                  </a:cubicBezTo>
                  <a:cubicBezTo>
                    <a:pt x="183" y="35"/>
                    <a:pt x="193" y="26"/>
                    <a:pt x="208" y="23"/>
                  </a:cubicBezTo>
                  <a:cubicBezTo>
                    <a:pt x="221" y="21"/>
                    <a:pt x="238" y="11"/>
                    <a:pt x="244" y="8"/>
                  </a:cubicBezTo>
                  <a:cubicBezTo>
                    <a:pt x="245" y="6"/>
                    <a:pt x="245" y="3"/>
                    <a:pt x="246" y="0"/>
                  </a:cubicBezTo>
                  <a:cubicBezTo>
                    <a:pt x="221" y="6"/>
                    <a:pt x="194" y="6"/>
                    <a:pt x="174" y="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212"/>
            <p:cNvSpPr>
              <a:spLocks/>
            </p:cNvSpPr>
            <p:nvPr/>
          </p:nvSpPr>
          <p:spPr bwMode="auto">
            <a:xfrm>
              <a:off x="8524875" y="7133004"/>
              <a:ext cx="188913" cy="150812"/>
            </a:xfrm>
            <a:custGeom>
              <a:avLst/>
              <a:gdLst>
                <a:gd name="T0" fmla="*/ 100 w 149"/>
                <a:gd name="T1" fmla="*/ 84 h 120"/>
                <a:gd name="T2" fmla="*/ 148 w 149"/>
                <a:gd name="T3" fmla="*/ 120 h 120"/>
                <a:gd name="T4" fmla="*/ 149 w 149"/>
                <a:gd name="T5" fmla="*/ 104 h 120"/>
                <a:gd name="T6" fmla="*/ 143 w 149"/>
                <a:gd name="T7" fmla="*/ 99 h 120"/>
                <a:gd name="T8" fmla="*/ 74 w 149"/>
                <a:gd name="T9" fmla="*/ 42 h 120"/>
                <a:gd name="T10" fmla="*/ 0 w 149"/>
                <a:gd name="T11" fmla="*/ 0 h 120"/>
                <a:gd name="T12" fmla="*/ 3 w 149"/>
                <a:gd name="T13" fmla="*/ 25 h 120"/>
                <a:gd name="T14" fmla="*/ 100 w 149"/>
                <a:gd name="T15" fmla="*/ 8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20">
                  <a:moveTo>
                    <a:pt x="100" y="84"/>
                  </a:moveTo>
                  <a:cubicBezTo>
                    <a:pt x="116" y="96"/>
                    <a:pt x="132" y="108"/>
                    <a:pt x="148" y="120"/>
                  </a:cubicBezTo>
                  <a:cubicBezTo>
                    <a:pt x="149" y="113"/>
                    <a:pt x="149" y="107"/>
                    <a:pt x="149" y="104"/>
                  </a:cubicBezTo>
                  <a:cubicBezTo>
                    <a:pt x="147" y="102"/>
                    <a:pt x="145" y="101"/>
                    <a:pt x="143" y="99"/>
                  </a:cubicBezTo>
                  <a:cubicBezTo>
                    <a:pt x="121" y="79"/>
                    <a:pt x="99" y="58"/>
                    <a:pt x="74" y="42"/>
                  </a:cubicBezTo>
                  <a:cubicBezTo>
                    <a:pt x="51" y="27"/>
                    <a:pt x="25" y="15"/>
                    <a:pt x="0" y="0"/>
                  </a:cubicBezTo>
                  <a:cubicBezTo>
                    <a:pt x="1" y="7"/>
                    <a:pt x="2" y="16"/>
                    <a:pt x="3" y="25"/>
                  </a:cubicBezTo>
                  <a:cubicBezTo>
                    <a:pt x="34" y="46"/>
                    <a:pt x="69" y="63"/>
                    <a:pt x="100" y="8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213"/>
            <p:cNvSpPr>
              <a:spLocks/>
            </p:cNvSpPr>
            <p:nvPr/>
          </p:nvSpPr>
          <p:spPr bwMode="auto">
            <a:xfrm>
              <a:off x="9021763" y="7117129"/>
              <a:ext cx="411163" cy="671512"/>
            </a:xfrm>
            <a:custGeom>
              <a:avLst/>
              <a:gdLst>
                <a:gd name="T0" fmla="*/ 58 w 324"/>
                <a:gd name="T1" fmla="*/ 454 h 530"/>
                <a:gd name="T2" fmla="*/ 66 w 324"/>
                <a:gd name="T3" fmla="*/ 403 h 530"/>
                <a:gd name="T4" fmla="*/ 60 w 324"/>
                <a:gd name="T5" fmla="*/ 334 h 530"/>
                <a:gd name="T6" fmla="*/ 0 w 324"/>
                <a:gd name="T7" fmla="*/ 130 h 530"/>
                <a:gd name="T8" fmla="*/ 5 w 324"/>
                <a:gd name="T9" fmla="*/ 124 h 530"/>
                <a:gd name="T10" fmla="*/ 62 w 324"/>
                <a:gd name="T11" fmla="*/ 55 h 530"/>
                <a:gd name="T12" fmla="*/ 127 w 324"/>
                <a:gd name="T13" fmla="*/ 0 h 530"/>
                <a:gd name="T14" fmla="*/ 149 w 324"/>
                <a:gd name="T15" fmla="*/ 294 h 530"/>
                <a:gd name="T16" fmla="*/ 166 w 324"/>
                <a:gd name="T17" fmla="*/ 382 h 530"/>
                <a:gd name="T18" fmla="*/ 262 w 324"/>
                <a:gd name="T19" fmla="*/ 454 h 530"/>
                <a:gd name="T20" fmla="*/ 324 w 324"/>
                <a:gd name="T21" fmla="*/ 502 h 530"/>
                <a:gd name="T22" fmla="*/ 252 w 324"/>
                <a:gd name="T23" fmla="*/ 521 h 530"/>
                <a:gd name="T24" fmla="*/ 181 w 324"/>
                <a:gd name="T25" fmla="*/ 525 h 530"/>
                <a:gd name="T26" fmla="*/ 151 w 324"/>
                <a:gd name="T27" fmla="*/ 514 h 530"/>
                <a:gd name="T28" fmla="*/ 112 w 324"/>
                <a:gd name="T29" fmla="*/ 499 h 530"/>
                <a:gd name="T30" fmla="*/ 74 w 324"/>
                <a:gd name="T31" fmla="*/ 492 h 530"/>
                <a:gd name="T32" fmla="*/ 58 w 324"/>
                <a:gd name="T33" fmla="*/ 454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4" h="530">
                  <a:moveTo>
                    <a:pt x="58" y="454"/>
                  </a:moveTo>
                  <a:cubicBezTo>
                    <a:pt x="60" y="436"/>
                    <a:pt x="62" y="419"/>
                    <a:pt x="66" y="403"/>
                  </a:cubicBezTo>
                  <a:cubicBezTo>
                    <a:pt x="72" y="378"/>
                    <a:pt x="68" y="358"/>
                    <a:pt x="60" y="334"/>
                  </a:cubicBezTo>
                  <a:cubicBezTo>
                    <a:pt x="49" y="297"/>
                    <a:pt x="5" y="155"/>
                    <a:pt x="0" y="130"/>
                  </a:cubicBezTo>
                  <a:cubicBezTo>
                    <a:pt x="1" y="128"/>
                    <a:pt x="3" y="126"/>
                    <a:pt x="5" y="124"/>
                  </a:cubicBezTo>
                  <a:cubicBezTo>
                    <a:pt x="23" y="100"/>
                    <a:pt x="40" y="75"/>
                    <a:pt x="62" y="55"/>
                  </a:cubicBezTo>
                  <a:cubicBezTo>
                    <a:pt x="82" y="36"/>
                    <a:pt x="106" y="19"/>
                    <a:pt x="127" y="0"/>
                  </a:cubicBezTo>
                  <a:cubicBezTo>
                    <a:pt x="133" y="74"/>
                    <a:pt x="146" y="257"/>
                    <a:pt x="149" y="294"/>
                  </a:cubicBezTo>
                  <a:cubicBezTo>
                    <a:pt x="150" y="322"/>
                    <a:pt x="145" y="359"/>
                    <a:pt x="166" y="382"/>
                  </a:cubicBezTo>
                  <a:cubicBezTo>
                    <a:pt x="194" y="411"/>
                    <a:pt x="228" y="432"/>
                    <a:pt x="262" y="454"/>
                  </a:cubicBezTo>
                  <a:cubicBezTo>
                    <a:pt x="279" y="464"/>
                    <a:pt x="315" y="480"/>
                    <a:pt x="324" y="502"/>
                  </a:cubicBezTo>
                  <a:cubicBezTo>
                    <a:pt x="302" y="514"/>
                    <a:pt x="276" y="517"/>
                    <a:pt x="252" y="521"/>
                  </a:cubicBezTo>
                  <a:cubicBezTo>
                    <a:pt x="228" y="526"/>
                    <a:pt x="204" y="530"/>
                    <a:pt x="181" y="525"/>
                  </a:cubicBezTo>
                  <a:cubicBezTo>
                    <a:pt x="171" y="523"/>
                    <a:pt x="161" y="520"/>
                    <a:pt x="151" y="514"/>
                  </a:cubicBezTo>
                  <a:cubicBezTo>
                    <a:pt x="139" y="506"/>
                    <a:pt x="127" y="499"/>
                    <a:pt x="112" y="499"/>
                  </a:cubicBezTo>
                  <a:cubicBezTo>
                    <a:pt x="99" y="499"/>
                    <a:pt x="80" y="493"/>
                    <a:pt x="74" y="492"/>
                  </a:cubicBezTo>
                  <a:cubicBezTo>
                    <a:pt x="68" y="479"/>
                    <a:pt x="63" y="466"/>
                    <a:pt x="58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214"/>
            <p:cNvSpPr>
              <a:spLocks/>
            </p:cNvSpPr>
            <p:nvPr/>
          </p:nvSpPr>
          <p:spPr bwMode="auto">
            <a:xfrm>
              <a:off x="9105900" y="7718792"/>
              <a:ext cx="327025" cy="69850"/>
            </a:xfrm>
            <a:custGeom>
              <a:avLst/>
              <a:gdLst>
                <a:gd name="T0" fmla="*/ 134 w 258"/>
                <a:gd name="T1" fmla="*/ 39 h 55"/>
                <a:gd name="T2" fmla="*/ 65 w 258"/>
                <a:gd name="T3" fmla="*/ 10 h 55"/>
                <a:gd name="T4" fmla="*/ 0 w 258"/>
                <a:gd name="T5" fmla="*/ 0 h 55"/>
                <a:gd name="T6" fmla="*/ 8 w 258"/>
                <a:gd name="T7" fmla="*/ 17 h 55"/>
                <a:gd name="T8" fmla="*/ 46 w 258"/>
                <a:gd name="T9" fmla="*/ 24 h 55"/>
                <a:gd name="T10" fmla="*/ 85 w 258"/>
                <a:gd name="T11" fmla="*/ 39 h 55"/>
                <a:gd name="T12" fmla="*/ 115 w 258"/>
                <a:gd name="T13" fmla="*/ 50 h 55"/>
                <a:gd name="T14" fmla="*/ 186 w 258"/>
                <a:gd name="T15" fmla="*/ 46 h 55"/>
                <a:gd name="T16" fmla="*/ 258 w 258"/>
                <a:gd name="T17" fmla="*/ 27 h 55"/>
                <a:gd name="T18" fmla="*/ 257 w 258"/>
                <a:gd name="T19" fmla="*/ 25 h 55"/>
                <a:gd name="T20" fmla="*/ 134 w 258"/>
                <a:gd name="T21" fmla="*/ 3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8" h="55">
                  <a:moveTo>
                    <a:pt x="134" y="39"/>
                  </a:moveTo>
                  <a:cubicBezTo>
                    <a:pt x="108" y="38"/>
                    <a:pt x="90" y="17"/>
                    <a:pt x="65" y="10"/>
                  </a:cubicBezTo>
                  <a:cubicBezTo>
                    <a:pt x="43" y="5"/>
                    <a:pt x="22" y="5"/>
                    <a:pt x="0" y="0"/>
                  </a:cubicBezTo>
                  <a:cubicBezTo>
                    <a:pt x="3" y="5"/>
                    <a:pt x="5" y="11"/>
                    <a:pt x="8" y="17"/>
                  </a:cubicBezTo>
                  <a:cubicBezTo>
                    <a:pt x="14" y="18"/>
                    <a:pt x="33" y="24"/>
                    <a:pt x="46" y="24"/>
                  </a:cubicBezTo>
                  <a:cubicBezTo>
                    <a:pt x="61" y="24"/>
                    <a:pt x="73" y="31"/>
                    <a:pt x="85" y="39"/>
                  </a:cubicBezTo>
                  <a:cubicBezTo>
                    <a:pt x="95" y="45"/>
                    <a:pt x="105" y="48"/>
                    <a:pt x="115" y="50"/>
                  </a:cubicBezTo>
                  <a:cubicBezTo>
                    <a:pt x="138" y="55"/>
                    <a:pt x="162" y="51"/>
                    <a:pt x="186" y="46"/>
                  </a:cubicBezTo>
                  <a:cubicBezTo>
                    <a:pt x="210" y="42"/>
                    <a:pt x="236" y="39"/>
                    <a:pt x="258" y="27"/>
                  </a:cubicBezTo>
                  <a:cubicBezTo>
                    <a:pt x="258" y="26"/>
                    <a:pt x="257" y="26"/>
                    <a:pt x="257" y="25"/>
                  </a:cubicBezTo>
                  <a:cubicBezTo>
                    <a:pt x="218" y="39"/>
                    <a:pt x="173" y="41"/>
                    <a:pt x="134" y="39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215"/>
            <p:cNvSpPr>
              <a:spLocks/>
            </p:cNvSpPr>
            <p:nvPr/>
          </p:nvSpPr>
          <p:spPr bwMode="auto">
            <a:xfrm>
              <a:off x="9021763" y="7117129"/>
              <a:ext cx="165100" cy="193675"/>
            </a:xfrm>
            <a:custGeom>
              <a:avLst/>
              <a:gdLst>
                <a:gd name="T0" fmla="*/ 88 w 130"/>
                <a:gd name="T1" fmla="*/ 75 h 153"/>
                <a:gd name="T2" fmla="*/ 130 w 130"/>
                <a:gd name="T3" fmla="*/ 42 h 153"/>
                <a:gd name="T4" fmla="*/ 127 w 130"/>
                <a:gd name="T5" fmla="*/ 0 h 153"/>
                <a:gd name="T6" fmla="*/ 62 w 130"/>
                <a:gd name="T7" fmla="*/ 55 h 153"/>
                <a:gd name="T8" fmla="*/ 5 w 130"/>
                <a:gd name="T9" fmla="*/ 124 h 153"/>
                <a:gd name="T10" fmla="*/ 0 w 130"/>
                <a:gd name="T11" fmla="*/ 130 h 153"/>
                <a:gd name="T12" fmla="*/ 6 w 130"/>
                <a:gd name="T13" fmla="*/ 153 h 153"/>
                <a:gd name="T14" fmla="*/ 88 w 130"/>
                <a:gd name="T15" fmla="*/ 75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153">
                  <a:moveTo>
                    <a:pt x="88" y="75"/>
                  </a:moveTo>
                  <a:cubicBezTo>
                    <a:pt x="102" y="64"/>
                    <a:pt x="116" y="53"/>
                    <a:pt x="130" y="42"/>
                  </a:cubicBezTo>
                  <a:cubicBezTo>
                    <a:pt x="129" y="26"/>
                    <a:pt x="128" y="12"/>
                    <a:pt x="127" y="0"/>
                  </a:cubicBezTo>
                  <a:cubicBezTo>
                    <a:pt x="106" y="19"/>
                    <a:pt x="82" y="36"/>
                    <a:pt x="62" y="55"/>
                  </a:cubicBezTo>
                  <a:cubicBezTo>
                    <a:pt x="40" y="75"/>
                    <a:pt x="23" y="100"/>
                    <a:pt x="5" y="124"/>
                  </a:cubicBezTo>
                  <a:cubicBezTo>
                    <a:pt x="3" y="126"/>
                    <a:pt x="1" y="128"/>
                    <a:pt x="0" y="130"/>
                  </a:cubicBezTo>
                  <a:cubicBezTo>
                    <a:pt x="1" y="134"/>
                    <a:pt x="3" y="142"/>
                    <a:pt x="6" y="153"/>
                  </a:cubicBezTo>
                  <a:cubicBezTo>
                    <a:pt x="30" y="124"/>
                    <a:pt x="58" y="99"/>
                    <a:pt x="88" y="7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Oval 216"/>
            <p:cNvSpPr>
              <a:spLocks noChangeArrowheads="1"/>
            </p:cNvSpPr>
            <p:nvPr/>
          </p:nvSpPr>
          <p:spPr bwMode="auto">
            <a:xfrm>
              <a:off x="8701088" y="6004292"/>
              <a:ext cx="155575" cy="157162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217"/>
            <p:cNvSpPr>
              <a:spLocks/>
            </p:cNvSpPr>
            <p:nvPr/>
          </p:nvSpPr>
          <p:spPr bwMode="auto">
            <a:xfrm>
              <a:off x="8726488" y="6010642"/>
              <a:ext cx="96838" cy="131762"/>
            </a:xfrm>
            <a:custGeom>
              <a:avLst/>
              <a:gdLst>
                <a:gd name="T0" fmla="*/ 74 w 76"/>
                <a:gd name="T1" fmla="*/ 0 h 105"/>
                <a:gd name="T2" fmla="*/ 0 w 76"/>
                <a:gd name="T3" fmla="*/ 62 h 105"/>
                <a:gd name="T4" fmla="*/ 39 w 76"/>
                <a:gd name="T5" fmla="*/ 57 h 105"/>
                <a:gd name="T6" fmla="*/ 7 w 76"/>
                <a:gd name="T7" fmla="*/ 105 h 105"/>
                <a:gd name="T8" fmla="*/ 75 w 76"/>
                <a:gd name="T9" fmla="*/ 41 h 105"/>
                <a:gd name="T10" fmla="*/ 42 w 76"/>
                <a:gd name="T11" fmla="*/ 48 h 105"/>
                <a:gd name="T12" fmla="*/ 74 w 76"/>
                <a:gd name="T13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05">
                  <a:moveTo>
                    <a:pt x="74" y="0"/>
                  </a:moveTo>
                  <a:cubicBezTo>
                    <a:pt x="74" y="0"/>
                    <a:pt x="1" y="63"/>
                    <a:pt x="0" y="62"/>
                  </a:cubicBezTo>
                  <a:cubicBezTo>
                    <a:pt x="0" y="62"/>
                    <a:pt x="39" y="57"/>
                    <a:pt x="39" y="57"/>
                  </a:cubicBezTo>
                  <a:cubicBezTo>
                    <a:pt x="7" y="105"/>
                    <a:pt x="7" y="105"/>
                    <a:pt x="7" y="105"/>
                  </a:cubicBezTo>
                  <a:cubicBezTo>
                    <a:pt x="7" y="105"/>
                    <a:pt x="73" y="43"/>
                    <a:pt x="75" y="41"/>
                  </a:cubicBezTo>
                  <a:cubicBezTo>
                    <a:pt x="76" y="40"/>
                    <a:pt x="42" y="48"/>
                    <a:pt x="42" y="48"/>
                  </a:cubicBezTo>
                  <a:lnTo>
                    <a:pt x="7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218"/>
            <p:cNvSpPr>
              <a:spLocks/>
            </p:cNvSpPr>
            <p:nvPr/>
          </p:nvSpPr>
          <p:spPr bwMode="auto">
            <a:xfrm>
              <a:off x="8318500" y="5926504"/>
              <a:ext cx="244475" cy="215900"/>
            </a:xfrm>
            <a:custGeom>
              <a:avLst/>
              <a:gdLst>
                <a:gd name="T0" fmla="*/ 38 w 193"/>
                <a:gd name="T1" fmla="*/ 124 h 171"/>
                <a:gd name="T2" fmla="*/ 68 w 193"/>
                <a:gd name="T3" fmla="*/ 0 h 171"/>
                <a:gd name="T4" fmla="*/ 193 w 193"/>
                <a:gd name="T5" fmla="*/ 92 h 171"/>
                <a:gd name="T6" fmla="*/ 179 w 193"/>
                <a:gd name="T7" fmla="*/ 171 h 171"/>
                <a:gd name="T8" fmla="*/ 38 w 193"/>
                <a:gd name="T9" fmla="*/ 12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71">
                  <a:moveTo>
                    <a:pt x="38" y="124"/>
                  </a:moveTo>
                  <a:cubicBezTo>
                    <a:pt x="38" y="124"/>
                    <a:pt x="0" y="56"/>
                    <a:pt x="68" y="0"/>
                  </a:cubicBezTo>
                  <a:cubicBezTo>
                    <a:pt x="193" y="92"/>
                    <a:pt x="193" y="92"/>
                    <a:pt x="193" y="92"/>
                  </a:cubicBezTo>
                  <a:cubicBezTo>
                    <a:pt x="179" y="171"/>
                    <a:pt x="179" y="171"/>
                    <a:pt x="179" y="171"/>
                  </a:cubicBezTo>
                  <a:cubicBezTo>
                    <a:pt x="38" y="124"/>
                    <a:pt x="38" y="124"/>
                    <a:pt x="38" y="1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219"/>
            <p:cNvSpPr>
              <a:spLocks noEditPoints="1"/>
            </p:cNvSpPr>
            <p:nvPr/>
          </p:nvSpPr>
          <p:spPr bwMode="auto">
            <a:xfrm>
              <a:off x="8416925" y="5934442"/>
              <a:ext cx="146050" cy="201612"/>
            </a:xfrm>
            <a:custGeom>
              <a:avLst/>
              <a:gdLst>
                <a:gd name="T0" fmla="*/ 108 w 116"/>
                <a:gd name="T1" fmla="*/ 79 h 159"/>
                <a:gd name="T2" fmla="*/ 115 w 116"/>
                <a:gd name="T3" fmla="*/ 89 h 159"/>
                <a:gd name="T4" fmla="*/ 116 w 116"/>
                <a:gd name="T5" fmla="*/ 85 h 159"/>
                <a:gd name="T6" fmla="*/ 108 w 116"/>
                <a:gd name="T7" fmla="*/ 79 h 159"/>
                <a:gd name="T8" fmla="*/ 0 w 116"/>
                <a:gd name="T9" fmla="*/ 0 h 159"/>
                <a:gd name="T10" fmla="*/ 61 w 116"/>
                <a:gd name="T11" fmla="*/ 63 h 159"/>
                <a:gd name="T12" fmla="*/ 75 w 116"/>
                <a:gd name="T13" fmla="*/ 112 h 159"/>
                <a:gd name="T14" fmla="*/ 32 w 116"/>
                <a:gd name="T15" fmla="*/ 131 h 159"/>
                <a:gd name="T16" fmla="*/ 23 w 116"/>
                <a:gd name="T17" fmla="*/ 131 h 159"/>
                <a:gd name="T18" fmla="*/ 1 w 116"/>
                <a:gd name="T19" fmla="*/ 130 h 159"/>
                <a:gd name="T20" fmla="*/ 88 w 116"/>
                <a:gd name="T21" fmla="*/ 159 h 159"/>
                <a:gd name="T22" fmla="*/ 87 w 116"/>
                <a:gd name="T23" fmla="*/ 118 h 159"/>
                <a:gd name="T24" fmla="*/ 87 w 116"/>
                <a:gd name="T25" fmla="*/ 118 h 159"/>
                <a:gd name="T26" fmla="*/ 101 w 116"/>
                <a:gd name="T27" fmla="*/ 75 h 159"/>
                <a:gd name="T28" fmla="*/ 101 w 116"/>
                <a:gd name="T29" fmla="*/ 75 h 159"/>
                <a:gd name="T30" fmla="*/ 102 w 116"/>
                <a:gd name="T31" fmla="*/ 74 h 159"/>
                <a:gd name="T32" fmla="*/ 0 w 116"/>
                <a:gd name="T33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6" h="159">
                  <a:moveTo>
                    <a:pt x="108" y="79"/>
                  </a:moveTo>
                  <a:cubicBezTo>
                    <a:pt x="110" y="82"/>
                    <a:pt x="112" y="86"/>
                    <a:pt x="115" y="89"/>
                  </a:cubicBezTo>
                  <a:cubicBezTo>
                    <a:pt x="116" y="85"/>
                    <a:pt x="116" y="85"/>
                    <a:pt x="116" y="85"/>
                  </a:cubicBezTo>
                  <a:cubicBezTo>
                    <a:pt x="108" y="79"/>
                    <a:pt x="108" y="79"/>
                    <a:pt x="108" y="79"/>
                  </a:cubicBezTo>
                  <a:moveTo>
                    <a:pt x="0" y="0"/>
                  </a:moveTo>
                  <a:cubicBezTo>
                    <a:pt x="20" y="21"/>
                    <a:pt x="42" y="41"/>
                    <a:pt x="61" y="63"/>
                  </a:cubicBezTo>
                  <a:cubicBezTo>
                    <a:pt x="73" y="76"/>
                    <a:pt x="81" y="95"/>
                    <a:pt x="75" y="112"/>
                  </a:cubicBezTo>
                  <a:cubicBezTo>
                    <a:pt x="70" y="128"/>
                    <a:pt x="49" y="131"/>
                    <a:pt x="32" y="131"/>
                  </a:cubicBezTo>
                  <a:cubicBezTo>
                    <a:pt x="29" y="131"/>
                    <a:pt x="25" y="131"/>
                    <a:pt x="23" y="131"/>
                  </a:cubicBezTo>
                  <a:cubicBezTo>
                    <a:pt x="16" y="131"/>
                    <a:pt x="9" y="130"/>
                    <a:pt x="1" y="130"/>
                  </a:cubicBezTo>
                  <a:cubicBezTo>
                    <a:pt x="88" y="159"/>
                    <a:pt x="88" y="159"/>
                    <a:pt x="88" y="159"/>
                  </a:cubicBezTo>
                  <a:cubicBezTo>
                    <a:pt x="78" y="148"/>
                    <a:pt x="82" y="131"/>
                    <a:pt x="87" y="118"/>
                  </a:cubicBezTo>
                  <a:cubicBezTo>
                    <a:pt x="87" y="118"/>
                    <a:pt x="87" y="118"/>
                    <a:pt x="87" y="118"/>
                  </a:cubicBezTo>
                  <a:cubicBezTo>
                    <a:pt x="85" y="106"/>
                    <a:pt x="90" y="83"/>
                    <a:pt x="101" y="75"/>
                  </a:cubicBezTo>
                  <a:cubicBezTo>
                    <a:pt x="101" y="75"/>
                    <a:pt x="101" y="75"/>
                    <a:pt x="101" y="75"/>
                  </a:cubicBezTo>
                  <a:cubicBezTo>
                    <a:pt x="101" y="75"/>
                    <a:pt x="101" y="75"/>
                    <a:pt x="102" y="7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220"/>
            <p:cNvSpPr>
              <a:spLocks/>
            </p:cNvSpPr>
            <p:nvPr/>
          </p:nvSpPr>
          <p:spPr bwMode="auto">
            <a:xfrm>
              <a:off x="8528050" y="6123354"/>
              <a:ext cx="68263" cy="53975"/>
            </a:xfrm>
            <a:custGeom>
              <a:avLst/>
              <a:gdLst>
                <a:gd name="T0" fmla="*/ 21 w 54"/>
                <a:gd name="T1" fmla="*/ 2 h 43"/>
                <a:gd name="T2" fmla="*/ 5 w 54"/>
                <a:gd name="T3" fmla="*/ 4 h 43"/>
                <a:gd name="T4" fmla="*/ 1 w 54"/>
                <a:gd name="T5" fmla="*/ 16 h 43"/>
                <a:gd name="T6" fmla="*/ 2 w 54"/>
                <a:gd name="T7" fmla="*/ 25 h 43"/>
                <a:gd name="T8" fmla="*/ 15 w 54"/>
                <a:gd name="T9" fmla="*/ 39 h 43"/>
                <a:gd name="T10" fmla="*/ 39 w 54"/>
                <a:gd name="T11" fmla="*/ 37 h 43"/>
                <a:gd name="T12" fmla="*/ 50 w 54"/>
                <a:gd name="T13" fmla="*/ 28 h 43"/>
                <a:gd name="T14" fmla="*/ 21 w 54"/>
                <a:gd name="T15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43">
                  <a:moveTo>
                    <a:pt x="21" y="2"/>
                  </a:moveTo>
                  <a:cubicBezTo>
                    <a:pt x="16" y="1"/>
                    <a:pt x="10" y="0"/>
                    <a:pt x="5" y="4"/>
                  </a:cubicBezTo>
                  <a:cubicBezTo>
                    <a:pt x="2" y="7"/>
                    <a:pt x="0" y="12"/>
                    <a:pt x="1" y="16"/>
                  </a:cubicBezTo>
                  <a:cubicBezTo>
                    <a:pt x="1" y="19"/>
                    <a:pt x="2" y="22"/>
                    <a:pt x="2" y="25"/>
                  </a:cubicBezTo>
                  <a:cubicBezTo>
                    <a:pt x="3" y="33"/>
                    <a:pt x="7" y="37"/>
                    <a:pt x="15" y="39"/>
                  </a:cubicBezTo>
                  <a:cubicBezTo>
                    <a:pt x="24" y="43"/>
                    <a:pt x="30" y="40"/>
                    <a:pt x="39" y="37"/>
                  </a:cubicBezTo>
                  <a:cubicBezTo>
                    <a:pt x="44" y="35"/>
                    <a:pt x="48" y="33"/>
                    <a:pt x="50" y="28"/>
                  </a:cubicBezTo>
                  <a:cubicBezTo>
                    <a:pt x="54" y="14"/>
                    <a:pt x="32" y="4"/>
                    <a:pt x="21" y="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221"/>
            <p:cNvSpPr>
              <a:spLocks/>
            </p:cNvSpPr>
            <p:nvPr/>
          </p:nvSpPr>
          <p:spPr bwMode="auto">
            <a:xfrm>
              <a:off x="8529638" y="6137642"/>
              <a:ext cx="42863" cy="14287"/>
            </a:xfrm>
            <a:custGeom>
              <a:avLst/>
              <a:gdLst>
                <a:gd name="T0" fmla="*/ 0 w 34"/>
                <a:gd name="T1" fmla="*/ 0 h 11"/>
                <a:gd name="T2" fmla="*/ 0 w 34"/>
                <a:gd name="T3" fmla="*/ 2 h 11"/>
                <a:gd name="T4" fmla="*/ 21 w 34"/>
                <a:gd name="T5" fmla="*/ 11 h 11"/>
                <a:gd name="T6" fmla="*/ 34 w 34"/>
                <a:gd name="T7" fmla="*/ 9 h 11"/>
                <a:gd name="T8" fmla="*/ 33 w 34"/>
                <a:gd name="T9" fmla="*/ 9 h 11"/>
                <a:gd name="T10" fmla="*/ 26 w 34"/>
                <a:gd name="T11" fmla="*/ 9 h 11"/>
                <a:gd name="T12" fmla="*/ 0 w 34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5" y="8"/>
                    <a:pt x="13" y="11"/>
                    <a:pt x="21" y="11"/>
                  </a:cubicBezTo>
                  <a:cubicBezTo>
                    <a:pt x="25" y="11"/>
                    <a:pt x="29" y="10"/>
                    <a:pt x="34" y="9"/>
                  </a:cubicBezTo>
                  <a:cubicBezTo>
                    <a:pt x="34" y="9"/>
                    <a:pt x="33" y="9"/>
                    <a:pt x="33" y="9"/>
                  </a:cubicBezTo>
                  <a:cubicBezTo>
                    <a:pt x="31" y="9"/>
                    <a:pt x="28" y="9"/>
                    <a:pt x="26" y="9"/>
                  </a:cubicBezTo>
                  <a:cubicBezTo>
                    <a:pt x="16" y="8"/>
                    <a:pt x="7" y="7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222"/>
            <p:cNvSpPr>
              <a:spLocks/>
            </p:cNvSpPr>
            <p:nvPr/>
          </p:nvSpPr>
          <p:spPr bwMode="auto">
            <a:xfrm>
              <a:off x="8513763" y="6075729"/>
              <a:ext cx="98425" cy="73025"/>
            </a:xfrm>
            <a:custGeom>
              <a:avLst/>
              <a:gdLst>
                <a:gd name="T0" fmla="*/ 61 w 78"/>
                <a:gd name="T1" fmla="*/ 32 h 58"/>
                <a:gd name="T2" fmla="*/ 36 w 78"/>
                <a:gd name="T3" fmla="*/ 15 h 58"/>
                <a:gd name="T4" fmla="*/ 16 w 78"/>
                <a:gd name="T5" fmla="*/ 0 h 58"/>
                <a:gd name="T6" fmla="*/ 15 w 78"/>
                <a:gd name="T7" fmla="*/ 1 h 58"/>
                <a:gd name="T8" fmla="*/ 14 w 78"/>
                <a:gd name="T9" fmla="*/ 1 h 58"/>
                <a:gd name="T10" fmla="*/ 13 w 78"/>
                <a:gd name="T11" fmla="*/ 1 h 58"/>
                <a:gd name="T12" fmla="*/ 12 w 78"/>
                <a:gd name="T13" fmla="*/ 5 h 58"/>
                <a:gd name="T14" fmla="*/ 12 w 78"/>
                <a:gd name="T15" fmla="*/ 49 h 58"/>
                <a:gd name="T16" fmla="*/ 38 w 78"/>
                <a:gd name="T17" fmla="*/ 58 h 58"/>
                <a:gd name="T18" fmla="*/ 66 w 78"/>
                <a:gd name="T19" fmla="*/ 54 h 58"/>
                <a:gd name="T20" fmla="*/ 61 w 78"/>
                <a:gd name="T21" fmla="*/ 3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58">
                  <a:moveTo>
                    <a:pt x="61" y="32"/>
                  </a:moveTo>
                  <a:cubicBezTo>
                    <a:pt x="53" y="27"/>
                    <a:pt x="45" y="21"/>
                    <a:pt x="36" y="15"/>
                  </a:cubicBezTo>
                  <a:cubicBezTo>
                    <a:pt x="29" y="11"/>
                    <a:pt x="24" y="4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4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2"/>
                    <a:pt x="12" y="4"/>
                    <a:pt x="12" y="5"/>
                  </a:cubicBezTo>
                  <a:cubicBezTo>
                    <a:pt x="5" y="18"/>
                    <a:pt x="0" y="38"/>
                    <a:pt x="12" y="49"/>
                  </a:cubicBezTo>
                  <a:cubicBezTo>
                    <a:pt x="19" y="56"/>
                    <a:pt x="28" y="57"/>
                    <a:pt x="38" y="58"/>
                  </a:cubicBezTo>
                  <a:cubicBezTo>
                    <a:pt x="46" y="58"/>
                    <a:pt x="59" y="58"/>
                    <a:pt x="66" y="54"/>
                  </a:cubicBezTo>
                  <a:cubicBezTo>
                    <a:pt x="78" y="47"/>
                    <a:pt x="70" y="38"/>
                    <a:pt x="61" y="3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223"/>
            <p:cNvSpPr>
              <a:spLocks/>
            </p:cNvSpPr>
            <p:nvPr/>
          </p:nvSpPr>
          <p:spPr bwMode="auto">
            <a:xfrm>
              <a:off x="8528050" y="6085254"/>
              <a:ext cx="53975" cy="42862"/>
            </a:xfrm>
            <a:custGeom>
              <a:avLst/>
              <a:gdLst>
                <a:gd name="T0" fmla="*/ 0 w 43"/>
                <a:gd name="T1" fmla="*/ 0 h 34"/>
                <a:gd name="T2" fmla="*/ 24 w 43"/>
                <a:gd name="T3" fmla="*/ 33 h 34"/>
                <a:gd name="T4" fmla="*/ 32 w 43"/>
                <a:gd name="T5" fmla="*/ 34 h 34"/>
                <a:gd name="T6" fmla="*/ 43 w 43"/>
                <a:gd name="T7" fmla="*/ 33 h 34"/>
                <a:gd name="T8" fmla="*/ 0 w 43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4">
                  <a:moveTo>
                    <a:pt x="0" y="0"/>
                  </a:moveTo>
                  <a:cubicBezTo>
                    <a:pt x="0" y="16"/>
                    <a:pt x="6" y="31"/>
                    <a:pt x="24" y="33"/>
                  </a:cubicBezTo>
                  <a:cubicBezTo>
                    <a:pt x="26" y="34"/>
                    <a:pt x="29" y="34"/>
                    <a:pt x="32" y="34"/>
                  </a:cubicBezTo>
                  <a:cubicBezTo>
                    <a:pt x="36" y="34"/>
                    <a:pt x="39" y="34"/>
                    <a:pt x="43" y="33"/>
                  </a:cubicBezTo>
                  <a:cubicBezTo>
                    <a:pt x="24" y="29"/>
                    <a:pt x="4" y="22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224"/>
            <p:cNvSpPr>
              <a:spLocks/>
            </p:cNvSpPr>
            <p:nvPr/>
          </p:nvSpPr>
          <p:spPr bwMode="auto">
            <a:xfrm>
              <a:off x="8524875" y="6028104"/>
              <a:ext cx="87313" cy="104775"/>
            </a:xfrm>
            <a:custGeom>
              <a:avLst/>
              <a:gdLst>
                <a:gd name="T0" fmla="*/ 62 w 69"/>
                <a:gd name="T1" fmla="*/ 62 h 83"/>
                <a:gd name="T2" fmla="*/ 41 w 69"/>
                <a:gd name="T3" fmla="*/ 33 h 83"/>
                <a:gd name="T4" fmla="*/ 19 w 69"/>
                <a:gd name="T5" fmla="*/ 1 h 83"/>
                <a:gd name="T6" fmla="*/ 16 w 69"/>
                <a:gd name="T7" fmla="*/ 2 h 83"/>
                <a:gd name="T8" fmla="*/ 2 w 69"/>
                <a:gd name="T9" fmla="*/ 45 h 83"/>
                <a:gd name="T10" fmla="*/ 54 w 69"/>
                <a:gd name="T11" fmla="*/ 80 h 83"/>
                <a:gd name="T12" fmla="*/ 62 w 69"/>
                <a:gd name="T13" fmla="*/ 6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83">
                  <a:moveTo>
                    <a:pt x="62" y="62"/>
                  </a:moveTo>
                  <a:cubicBezTo>
                    <a:pt x="57" y="52"/>
                    <a:pt x="48" y="43"/>
                    <a:pt x="41" y="33"/>
                  </a:cubicBezTo>
                  <a:cubicBezTo>
                    <a:pt x="34" y="23"/>
                    <a:pt x="27" y="12"/>
                    <a:pt x="19" y="1"/>
                  </a:cubicBezTo>
                  <a:cubicBezTo>
                    <a:pt x="19" y="0"/>
                    <a:pt x="17" y="1"/>
                    <a:pt x="16" y="2"/>
                  </a:cubicBezTo>
                  <a:cubicBezTo>
                    <a:pt x="5" y="10"/>
                    <a:pt x="0" y="33"/>
                    <a:pt x="2" y="45"/>
                  </a:cubicBezTo>
                  <a:cubicBezTo>
                    <a:pt x="7" y="70"/>
                    <a:pt x="33" y="76"/>
                    <a:pt x="54" y="80"/>
                  </a:cubicBezTo>
                  <a:cubicBezTo>
                    <a:pt x="69" y="83"/>
                    <a:pt x="67" y="72"/>
                    <a:pt x="62" y="6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225"/>
            <p:cNvSpPr>
              <a:spLocks/>
            </p:cNvSpPr>
            <p:nvPr/>
          </p:nvSpPr>
          <p:spPr bwMode="auto">
            <a:xfrm>
              <a:off x="8582025" y="6077317"/>
              <a:ext cx="22225" cy="31750"/>
            </a:xfrm>
            <a:custGeom>
              <a:avLst/>
              <a:gdLst>
                <a:gd name="T0" fmla="*/ 0 w 17"/>
                <a:gd name="T1" fmla="*/ 0 h 25"/>
                <a:gd name="T2" fmla="*/ 0 w 17"/>
                <a:gd name="T3" fmla="*/ 0 h 25"/>
                <a:gd name="T4" fmla="*/ 16 w 17"/>
                <a:gd name="T5" fmla="*/ 23 h 25"/>
                <a:gd name="T6" fmla="*/ 17 w 17"/>
                <a:gd name="T7" fmla="*/ 25 h 25"/>
                <a:gd name="T8" fmla="*/ 16 w 17"/>
                <a:gd name="T9" fmla="*/ 23 h 25"/>
                <a:gd name="T10" fmla="*/ 0 w 17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8"/>
                    <a:pt x="12" y="15"/>
                    <a:pt x="16" y="23"/>
                  </a:cubicBezTo>
                  <a:cubicBezTo>
                    <a:pt x="16" y="24"/>
                    <a:pt x="17" y="24"/>
                    <a:pt x="17" y="25"/>
                  </a:cubicBezTo>
                  <a:cubicBezTo>
                    <a:pt x="17" y="24"/>
                    <a:pt x="16" y="24"/>
                    <a:pt x="16" y="23"/>
                  </a:cubicBezTo>
                  <a:cubicBezTo>
                    <a:pt x="12" y="15"/>
                    <a:pt x="6" y="8"/>
                    <a:pt x="0" y="0"/>
                  </a:cubicBezTo>
                </a:path>
              </a:pathLst>
            </a:custGeom>
            <a:solidFill>
              <a:srgbClr val="293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226"/>
            <p:cNvSpPr>
              <a:spLocks/>
            </p:cNvSpPr>
            <p:nvPr/>
          </p:nvSpPr>
          <p:spPr bwMode="auto">
            <a:xfrm>
              <a:off x="8537575" y="6028104"/>
              <a:ext cx="68263" cy="88900"/>
            </a:xfrm>
            <a:custGeom>
              <a:avLst/>
              <a:gdLst>
                <a:gd name="T0" fmla="*/ 7 w 54"/>
                <a:gd name="T1" fmla="*/ 0 h 70"/>
                <a:gd name="T2" fmla="*/ 6 w 54"/>
                <a:gd name="T3" fmla="*/ 1 h 70"/>
                <a:gd name="T4" fmla="*/ 5 w 54"/>
                <a:gd name="T5" fmla="*/ 2 h 70"/>
                <a:gd name="T6" fmla="*/ 5 w 54"/>
                <a:gd name="T7" fmla="*/ 2 h 70"/>
                <a:gd name="T8" fmla="*/ 4 w 54"/>
                <a:gd name="T9" fmla="*/ 3 h 70"/>
                <a:gd name="T10" fmla="*/ 21 w 54"/>
                <a:gd name="T11" fmla="*/ 58 h 70"/>
                <a:gd name="T12" fmla="*/ 54 w 54"/>
                <a:gd name="T13" fmla="*/ 70 h 70"/>
                <a:gd name="T14" fmla="*/ 52 w 54"/>
                <a:gd name="T15" fmla="*/ 64 h 70"/>
                <a:gd name="T16" fmla="*/ 51 w 54"/>
                <a:gd name="T17" fmla="*/ 62 h 70"/>
                <a:gd name="T18" fmla="*/ 35 w 54"/>
                <a:gd name="T19" fmla="*/ 39 h 70"/>
                <a:gd name="T20" fmla="*/ 30 w 54"/>
                <a:gd name="T21" fmla="*/ 33 h 70"/>
                <a:gd name="T22" fmla="*/ 8 w 54"/>
                <a:gd name="T23" fmla="*/ 1 h 70"/>
                <a:gd name="T24" fmla="*/ 7 w 54"/>
                <a:gd name="T2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70">
                  <a:moveTo>
                    <a:pt x="7" y="0"/>
                  </a:moveTo>
                  <a:cubicBezTo>
                    <a:pt x="7" y="0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0" y="23"/>
                    <a:pt x="1" y="45"/>
                    <a:pt x="21" y="58"/>
                  </a:cubicBezTo>
                  <a:cubicBezTo>
                    <a:pt x="31" y="64"/>
                    <a:pt x="43" y="67"/>
                    <a:pt x="54" y="70"/>
                  </a:cubicBezTo>
                  <a:cubicBezTo>
                    <a:pt x="54" y="68"/>
                    <a:pt x="53" y="66"/>
                    <a:pt x="52" y="64"/>
                  </a:cubicBezTo>
                  <a:cubicBezTo>
                    <a:pt x="52" y="63"/>
                    <a:pt x="51" y="63"/>
                    <a:pt x="51" y="62"/>
                  </a:cubicBezTo>
                  <a:cubicBezTo>
                    <a:pt x="47" y="54"/>
                    <a:pt x="41" y="47"/>
                    <a:pt x="35" y="39"/>
                  </a:cubicBezTo>
                  <a:cubicBezTo>
                    <a:pt x="33" y="37"/>
                    <a:pt x="32" y="35"/>
                    <a:pt x="30" y="33"/>
                  </a:cubicBezTo>
                  <a:cubicBezTo>
                    <a:pt x="23" y="23"/>
                    <a:pt x="16" y="12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227"/>
            <p:cNvSpPr>
              <a:spLocks/>
            </p:cNvSpPr>
            <p:nvPr/>
          </p:nvSpPr>
          <p:spPr bwMode="auto">
            <a:xfrm>
              <a:off x="8531225" y="5982067"/>
              <a:ext cx="92075" cy="153987"/>
            </a:xfrm>
            <a:custGeom>
              <a:avLst/>
              <a:gdLst>
                <a:gd name="T0" fmla="*/ 49 w 73"/>
                <a:gd name="T1" fmla="*/ 63 h 121"/>
                <a:gd name="T2" fmla="*/ 46 w 73"/>
                <a:gd name="T3" fmla="*/ 57 h 121"/>
                <a:gd name="T4" fmla="*/ 42 w 73"/>
                <a:gd name="T5" fmla="*/ 4 h 121"/>
                <a:gd name="T6" fmla="*/ 12 w 73"/>
                <a:gd name="T7" fmla="*/ 24 h 121"/>
                <a:gd name="T8" fmla="*/ 35 w 73"/>
                <a:gd name="T9" fmla="*/ 91 h 121"/>
                <a:gd name="T10" fmla="*/ 71 w 73"/>
                <a:gd name="T11" fmla="*/ 103 h 121"/>
                <a:gd name="T12" fmla="*/ 56 w 73"/>
                <a:gd name="T13" fmla="*/ 76 h 121"/>
                <a:gd name="T14" fmla="*/ 49 w 73"/>
                <a:gd name="T15" fmla="*/ 63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121">
                  <a:moveTo>
                    <a:pt x="49" y="63"/>
                  </a:moveTo>
                  <a:cubicBezTo>
                    <a:pt x="48" y="61"/>
                    <a:pt x="47" y="59"/>
                    <a:pt x="46" y="57"/>
                  </a:cubicBezTo>
                  <a:cubicBezTo>
                    <a:pt x="39" y="40"/>
                    <a:pt x="42" y="28"/>
                    <a:pt x="42" y="4"/>
                  </a:cubicBezTo>
                  <a:cubicBezTo>
                    <a:pt x="33" y="0"/>
                    <a:pt x="17" y="13"/>
                    <a:pt x="12" y="24"/>
                  </a:cubicBezTo>
                  <a:cubicBezTo>
                    <a:pt x="0" y="51"/>
                    <a:pt x="16" y="73"/>
                    <a:pt x="35" y="91"/>
                  </a:cubicBezTo>
                  <a:cubicBezTo>
                    <a:pt x="40" y="96"/>
                    <a:pt x="67" y="121"/>
                    <a:pt x="71" y="103"/>
                  </a:cubicBezTo>
                  <a:cubicBezTo>
                    <a:pt x="73" y="96"/>
                    <a:pt x="59" y="81"/>
                    <a:pt x="56" y="76"/>
                  </a:cubicBezTo>
                  <a:cubicBezTo>
                    <a:pt x="53" y="72"/>
                    <a:pt x="51" y="67"/>
                    <a:pt x="49" y="6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228"/>
            <p:cNvSpPr>
              <a:spLocks/>
            </p:cNvSpPr>
            <p:nvPr/>
          </p:nvSpPr>
          <p:spPr bwMode="auto">
            <a:xfrm>
              <a:off x="8990013" y="5932854"/>
              <a:ext cx="244475" cy="211137"/>
            </a:xfrm>
            <a:custGeom>
              <a:avLst/>
              <a:gdLst>
                <a:gd name="T0" fmla="*/ 152 w 193"/>
                <a:gd name="T1" fmla="*/ 125 h 167"/>
                <a:gd name="T2" fmla="*/ 128 w 193"/>
                <a:gd name="T3" fmla="*/ 0 h 167"/>
                <a:gd name="T4" fmla="*/ 0 w 193"/>
                <a:gd name="T5" fmla="*/ 87 h 167"/>
                <a:gd name="T6" fmla="*/ 10 w 193"/>
                <a:gd name="T7" fmla="*/ 167 h 167"/>
                <a:gd name="T8" fmla="*/ 152 w 193"/>
                <a:gd name="T9" fmla="*/ 12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67">
                  <a:moveTo>
                    <a:pt x="152" y="125"/>
                  </a:moveTo>
                  <a:cubicBezTo>
                    <a:pt x="152" y="125"/>
                    <a:pt x="193" y="58"/>
                    <a:pt x="128" y="0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10" y="167"/>
                    <a:pt x="10" y="167"/>
                    <a:pt x="10" y="167"/>
                  </a:cubicBezTo>
                  <a:cubicBezTo>
                    <a:pt x="152" y="125"/>
                    <a:pt x="152" y="125"/>
                    <a:pt x="152" y="12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229"/>
            <p:cNvSpPr>
              <a:spLocks noEditPoints="1"/>
            </p:cNvSpPr>
            <p:nvPr/>
          </p:nvSpPr>
          <p:spPr bwMode="auto">
            <a:xfrm>
              <a:off x="8990013" y="5940792"/>
              <a:ext cx="149225" cy="101600"/>
            </a:xfrm>
            <a:custGeom>
              <a:avLst/>
              <a:gdLst>
                <a:gd name="T0" fmla="*/ 8 w 118"/>
                <a:gd name="T1" fmla="*/ 75 h 81"/>
                <a:gd name="T2" fmla="*/ 0 w 118"/>
                <a:gd name="T3" fmla="*/ 81 h 81"/>
                <a:gd name="T4" fmla="*/ 8 w 118"/>
                <a:gd name="T5" fmla="*/ 75 h 81"/>
                <a:gd name="T6" fmla="*/ 8 w 118"/>
                <a:gd name="T7" fmla="*/ 75 h 81"/>
                <a:gd name="T8" fmla="*/ 118 w 118"/>
                <a:gd name="T9" fmla="*/ 0 h 81"/>
                <a:gd name="T10" fmla="*/ 14 w 118"/>
                <a:gd name="T11" fmla="*/ 71 h 81"/>
                <a:gd name="T12" fmla="*/ 14 w 118"/>
                <a:gd name="T13" fmla="*/ 71 h 81"/>
                <a:gd name="T14" fmla="*/ 118 w 118"/>
                <a:gd name="T15" fmla="*/ 0 h 81"/>
                <a:gd name="T16" fmla="*/ 118 w 118"/>
                <a:gd name="T1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" h="81">
                  <a:moveTo>
                    <a:pt x="8" y="75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8" y="75"/>
                    <a:pt x="8" y="75"/>
                  </a:cubicBezTo>
                  <a:moveTo>
                    <a:pt x="118" y="0"/>
                  </a:moveTo>
                  <a:cubicBezTo>
                    <a:pt x="14" y="71"/>
                    <a:pt x="14" y="71"/>
                    <a:pt x="14" y="71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</a:path>
              </a:pathLst>
            </a:custGeom>
            <a:solidFill>
              <a:srgbClr val="A5A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230"/>
            <p:cNvSpPr>
              <a:spLocks noEditPoints="1"/>
            </p:cNvSpPr>
            <p:nvPr/>
          </p:nvSpPr>
          <p:spPr bwMode="auto">
            <a:xfrm>
              <a:off x="8990013" y="5940792"/>
              <a:ext cx="149225" cy="196850"/>
            </a:xfrm>
            <a:custGeom>
              <a:avLst/>
              <a:gdLst>
                <a:gd name="T0" fmla="*/ 8 w 118"/>
                <a:gd name="T1" fmla="*/ 75 h 156"/>
                <a:gd name="T2" fmla="*/ 0 w 118"/>
                <a:gd name="T3" fmla="*/ 81 h 156"/>
                <a:gd name="T4" fmla="*/ 0 w 118"/>
                <a:gd name="T5" fmla="*/ 86 h 156"/>
                <a:gd name="T6" fmla="*/ 8 w 118"/>
                <a:gd name="T7" fmla="*/ 75 h 156"/>
                <a:gd name="T8" fmla="*/ 118 w 118"/>
                <a:gd name="T9" fmla="*/ 0 h 156"/>
                <a:gd name="T10" fmla="*/ 14 w 118"/>
                <a:gd name="T11" fmla="*/ 71 h 156"/>
                <a:gd name="T12" fmla="*/ 14 w 118"/>
                <a:gd name="T13" fmla="*/ 72 h 156"/>
                <a:gd name="T14" fmla="*/ 14 w 118"/>
                <a:gd name="T15" fmla="*/ 72 h 156"/>
                <a:gd name="T16" fmla="*/ 14 w 118"/>
                <a:gd name="T17" fmla="*/ 72 h 156"/>
                <a:gd name="T18" fmla="*/ 14 w 118"/>
                <a:gd name="T19" fmla="*/ 72 h 156"/>
                <a:gd name="T20" fmla="*/ 26 w 118"/>
                <a:gd name="T21" fmla="*/ 115 h 156"/>
                <a:gd name="T22" fmla="*/ 26 w 118"/>
                <a:gd name="T23" fmla="*/ 115 h 156"/>
                <a:gd name="T24" fmla="*/ 24 w 118"/>
                <a:gd name="T25" fmla="*/ 156 h 156"/>
                <a:gd name="T26" fmla="*/ 112 w 118"/>
                <a:gd name="T27" fmla="*/ 131 h 156"/>
                <a:gd name="T28" fmla="*/ 91 w 118"/>
                <a:gd name="T29" fmla="*/ 131 h 156"/>
                <a:gd name="T30" fmla="*/ 86 w 118"/>
                <a:gd name="T31" fmla="*/ 131 h 156"/>
                <a:gd name="T32" fmla="*/ 39 w 118"/>
                <a:gd name="T33" fmla="*/ 110 h 156"/>
                <a:gd name="T34" fmla="*/ 55 w 118"/>
                <a:gd name="T35" fmla="*/ 61 h 156"/>
                <a:gd name="T36" fmla="*/ 118 w 118"/>
                <a:gd name="T37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" h="156">
                  <a:moveTo>
                    <a:pt x="8" y="75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3" y="82"/>
                    <a:pt x="5" y="79"/>
                    <a:pt x="8" y="75"/>
                  </a:cubicBezTo>
                  <a:moveTo>
                    <a:pt x="118" y="0"/>
                  </a:moveTo>
                  <a:cubicBezTo>
                    <a:pt x="14" y="71"/>
                    <a:pt x="14" y="71"/>
                    <a:pt x="14" y="71"/>
                  </a:cubicBezTo>
                  <a:cubicBezTo>
                    <a:pt x="14" y="71"/>
                    <a:pt x="14" y="71"/>
                    <a:pt x="14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25" y="80"/>
                    <a:pt x="29" y="103"/>
                    <a:pt x="26" y="115"/>
                  </a:cubicBezTo>
                  <a:cubicBezTo>
                    <a:pt x="26" y="115"/>
                    <a:pt x="26" y="115"/>
                    <a:pt x="26" y="115"/>
                  </a:cubicBezTo>
                  <a:cubicBezTo>
                    <a:pt x="32" y="128"/>
                    <a:pt x="34" y="146"/>
                    <a:pt x="24" y="156"/>
                  </a:cubicBezTo>
                  <a:cubicBezTo>
                    <a:pt x="112" y="131"/>
                    <a:pt x="112" y="131"/>
                    <a:pt x="112" y="131"/>
                  </a:cubicBezTo>
                  <a:cubicBezTo>
                    <a:pt x="104" y="131"/>
                    <a:pt x="97" y="131"/>
                    <a:pt x="91" y="131"/>
                  </a:cubicBezTo>
                  <a:cubicBezTo>
                    <a:pt x="89" y="131"/>
                    <a:pt x="88" y="131"/>
                    <a:pt x="86" y="131"/>
                  </a:cubicBezTo>
                  <a:cubicBezTo>
                    <a:pt x="70" y="131"/>
                    <a:pt x="44" y="128"/>
                    <a:pt x="39" y="110"/>
                  </a:cubicBezTo>
                  <a:cubicBezTo>
                    <a:pt x="33" y="92"/>
                    <a:pt x="43" y="74"/>
                    <a:pt x="55" y="61"/>
                  </a:cubicBezTo>
                  <a:cubicBezTo>
                    <a:pt x="75" y="40"/>
                    <a:pt x="97" y="21"/>
                    <a:pt x="118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231"/>
            <p:cNvSpPr>
              <a:spLocks/>
            </p:cNvSpPr>
            <p:nvPr/>
          </p:nvSpPr>
          <p:spPr bwMode="auto">
            <a:xfrm>
              <a:off x="8951913" y="6123354"/>
              <a:ext cx="68263" cy="53975"/>
            </a:xfrm>
            <a:custGeom>
              <a:avLst/>
              <a:gdLst>
                <a:gd name="T0" fmla="*/ 4 w 54"/>
                <a:gd name="T1" fmla="*/ 27 h 43"/>
                <a:gd name="T2" fmla="*/ 14 w 54"/>
                <a:gd name="T3" fmla="*/ 36 h 43"/>
                <a:gd name="T4" fmla="*/ 38 w 54"/>
                <a:gd name="T5" fmla="*/ 40 h 43"/>
                <a:gd name="T6" fmla="*/ 52 w 54"/>
                <a:gd name="T7" fmla="*/ 26 h 43"/>
                <a:gd name="T8" fmla="*/ 53 w 54"/>
                <a:gd name="T9" fmla="*/ 17 h 43"/>
                <a:gd name="T10" fmla="*/ 49 w 54"/>
                <a:gd name="T11" fmla="*/ 5 h 43"/>
                <a:gd name="T12" fmla="*/ 33 w 54"/>
                <a:gd name="T13" fmla="*/ 3 h 43"/>
                <a:gd name="T14" fmla="*/ 4 w 54"/>
                <a:gd name="T15" fmla="*/ 2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43">
                  <a:moveTo>
                    <a:pt x="4" y="27"/>
                  </a:moveTo>
                  <a:cubicBezTo>
                    <a:pt x="5" y="32"/>
                    <a:pt x="10" y="35"/>
                    <a:pt x="14" y="36"/>
                  </a:cubicBezTo>
                  <a:cubicBezTo>
                    <a:pt x="23" y="40"/>
                    <a:pt x="29" y="43"/>
                    <a:pt x="38" y="40"/>
                  </a:cubicBezTo>
                  <a:cubicBezTo>
                    <a:pt x="46" y="37"/>
                    <a:pt x="50" y="34"/>
                    <a:pt x="52" y="26"/>
                  </a:cubicBezTo>
                  <a:cubicBezTo>
                    <a:pt x="52" y="24"/>
                    <a:pt x="53" y="20"/>
                    <a:pt x="53" y="17"/>
                  </a:cubicBezTo>
                  <a:cubicBezTo>
                    <a:pt x="54" y="13"/>
                    <a:pt x="52" y="8"/>
                    <a:pt x="49" y="5"/>
                  </a:cubicBezTo>
                  <a:cubicBezTo>
                    <a:pt x="45" y="0"/>
                    <a:pt x="39" y="2"/>
                    <a:pt x="33" y="3"/>
                  </a:cubicBezTo>
                  <a:cubicBezTo>
                    <a:pt x="22" y="4"/>
                    <a:pt x="0" y="13"/>
                    <a:pt x="4" y="2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232"/>
            <p:cNvSpPr>
              <a:spLocks/>
            </p:cNvSpPr>
            <p:nvPr/>
          </p:nvSpPr>
          <p:spPr bwMode="auto">
            <a:xfrm>
              <a:off x="8975725" y="6139229"/>
              <a:ext cx="44450" cy="14287"/>
            </a:xfrm>
            <a:custGeom>
              <a:avLst/>
              <a:gdLst>
                <a:gd name="T0" fmla="*/ 34 w 34"/>
                <a:gd name="T1" fmla="*/ 0 h 11"/>
                <a:gd name="T2" fmla="*/ 8 w 34"/>
                <a:gd name="T3" fmla="*/ 8 h 11"/>
                <a:gd name="T4" fmla="*/ 5 w 34"/>
                <a:gd name="T5" fmla="*/ 8 h 11"/>
                <a:gd name="T6" fmla="*/ 0 w 34"/>
                <a:gd name="T7" fmla="*/ 8 h 11"/>
                <a:gd name="T8" fmla="*/ 14 w 34"/>
                <a:gd name="T9" fmla="*/ 11 h 11"/>
                <a:gd name="T10" fmla="*/ 34 w 34"/>
                <a:gd name="T11" fmla="*/ 2 h 11"/>
                <a:gd name="T12" fmla="*/ 34 w 34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34" y="0"/>
                  </a:moveTo>
                  <a:cubicBezTo>
                    <a:pt x="27" y="7"/>
                    <a:pt x="17" y="8"/>
                    <a:pt x="8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3" y="8"/>
                    <a:pt x="2" y="8"/>
                    <a:pt x="0" y="8"/>
                  </a:cubicBezTo>
                  <a:cubicBezTo>
                    <a:pt x="5" y="10"/>
                    <a:pt x="10" y="11"/>
                    <a:pt x="14" y="11"/>
                  </a:cubicBezTo>
                  <a:cubicBezTo>
                    <a:pt x="22" y="11"/>
                    <a:pt x="29" y="8"/>
                    <a:pt x="34" y="2"/>
                  </a:cubicBezTo>
                  <a:cubicBezTo>
                    <a:pt x="34" y="1"/>
                    <a:pt x="34" y="1"/>
                    <a:pt x="3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233"/>
            <p:cNvSpPr>
              <a:spLocks/>
            </p:cNvSpPr>
            <p:nvPr/>
          </p:nvSpPr>
          <p:spPr bwMode="auto">
            <a:xfrm>
              <a:off x="8937625" y="6077317"/>
              <a:ext cx="96838" cy="71437"/>
            </a:xfrm>
            <a:custGeom>
              <a:avLst/>
              <a:gdLst>
                <a:gd name="T0" fmla="*/ 11 w 77"/>
                <a:gd name="T1" fmla="*/ 52 h 57"/>
                <a:gd name="T2" fmla="*/ 39 w 77"/>
                <a:gd name="T3" fmla="*/ 57 h 57"/>
                <a:gd name="T4" fmla="*/ 65 w 77"/>
                <a:gd name="T5" fmla="*/ 49 h 57"/>
                <a:gd name="T6" fmla="*/ 67 w 77"/>
                <a:gd name="T7" fmla="*/ 5 h 57"/>
                <a:gd name="T8" fmla="*/ 66 w 77"/>
                <a:gd name="T9" fmla="*/ 1 h 57"/>
                <a:gd name="T10" fmla="*/ 65 w 77"/>
                <a:gd name="T11" fmla="*/ 1 h 57"/>
                <a:gd name="T12" fmla="*/ 64 w 77"/>
                <a:gd name="T13" fmla="*/ 1 h 57"/>
                <a:gd name="T14" fmla="*/ 63 w 77"/>
                <a:gd name="T15" fmla="*/ 0 h 57"/>
                <a:gd name="T16" fmla="*/ 42 w 77"/>
                <a:gd name="T17" fmla="*/ 15 h 57"/>
                <a:gd name="T18" fmla="*/ 17 w 77"/>
                <a:gd name="T19" fmla="*/ 31 h 57"/>
                <a:gd name="T20" fmla="*/ 11 w 77"/>
                <a:gd name="T21" fmla="*/ 5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7" h="57">
                  <a:moveTo>
                    <a:pt x="11" y="52"/>
                  </a:moveTo>
                  <a:cubicBezTo>
                    <a:pt x="18" y="57"/>
                    <a:pt x="30" y="57"/>
                    <a:pt x="39" y="57"/>
                  </a:cubicBezTo>
                  <a:cubicBezTo>
                    <a:pt x="48" y="57"/>
                    <a:pt x="58" y="56"/>
                    <a:pt x="65" y="49"/>
                  </a:cubicBezTo>
                  <a:cubicBezTo>
                    <a:pt x="77" y="38"/>
                    <a:pt x="73" y="18"/>
                    <a:pt x="67" y="5"/>
                  </a:cubicBezTo>
                  <a:cubicBezTo>
                    <a:pt x="67" y="4"/>
                    <a:pt x="67" y="2"/>
                    <a:pt x="66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1"/>
                    <a:pt x="64" y="0"/>
                    <a:pt x="64" y="1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55" y="4"/>
                    <a:pt x="50" y="10"/>
                    <a:pt x="42" y="15"/>
                  </a:cubicBezTo>
                  <a:cubicBezTo>
                    <a:pt x="33" y="20"/>
                    <a:pt x="25" y="25"/>
                    <a:pt x="17" y="31"/>
                  </a:cubicBezTo>
                  <a:cubicBezTo>
                    <a:pt x="8" y="36"/>
                    <a:pt x="0" y="45"/>
                    <a:pt x="11" y="5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234"/>
            <p:cNvSpPr>
              <a:spLocks/>
            </p:cNvSpPr>
            <p:nvPr/>
          </p:nvSpPr>
          <p:spPr bwMode="auto">
            <a:xfrm>
              <a:off x="8967788" y="6086842"/>
              <a:ext cx="55563" cy="41275"/>
            </a:xfrm>
            <a:custGeom>
              <a:avLst/>
              <a:gdLst>
                <a:gd name="T0" fmla="*/ 44 w 44"/>
                <a:gd name="T1" fmla="*/ 0 h 32"/>
                <a:gd name="T2" fmla="*/ 0 w 44"/>
                <a:gd name="T3" fmla="*/ 31 h 32"/>
                <a:gd name="T4" fmla="*/ 12 w 44"/>
                <a:gd name="T5" fmla="*/ 32 h 32"/>
                <a:gd name="T6" fmla="*/ 19 w 44"/>
                <a:gd name="T7" fmla="*/ 32 h 32"/>
                <a:gd name="T8" fmla="*/ 44 w 44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cubicBezTo>
                    <a:pt x="39" y="21"/>
                    <a:pt x="19" y="27"/>
                    <a:pt x="0" y="31"/>
                  </a:cubicBezTo>
                  <a:cubicBezTo>
                    <a:pt x="4" y="32"/>
                    <a:pt x="8" y="32"/>
                    <a:pt x="12" y="32"/>
                  </a:cubicBezTo>
                  <a:cubicBezTo>
                    <a:pt x="15" y="32"/>
                    <a:pt x="17" y="32"/>
                    <a:pt x="19" y="32"/>
                  </a:cubicBezTo>
                  <a:cubicBezTo>
                    <a:pt x="36" y="29"/>
                    <a:pt x="43" y="15"/>
                    <a:pt x="4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235"/>
            <p:cNvSpPr>
              <a:spLocks/>
            </p:cNvSpPr>
            <p:nvPr/>
          </p:nvSpPr>
          <p:spPr bwMode="auto">
            <a:xfrm>
              <a:off x="8937625" y="6028104"/>
              <a:ext cx="88900" cy="101600"/>
            </a:xfrm>
            <a:custGeom>
              <a:avLst/>
              <a:gdLst>
                <a:gd name="T0" fmla="*/ 15 w 71"/>
                <a:gd name="T1" fmla="*/ 79 h 81"/>
                <a:gd name="T2" fmla="*/ 68 w 71"/>
                <a:gd name="T3" fmla="*/ 46 h 81"/>
                <a:gd name="T4" fmla="*/ 56 w 71"/>
                <a:gd name="T5" fmla="*/ 3 h 81"/>
                <a:gd name="T6" fmla="*/ 53 w 71"/>
                <a:gd name="T7" fmla="*/ 1 h 81"/>
                <a:gd name="T8" fmla="*/ 30 w 71"/>
                <a:gd name="T9" fmla="*/ 33 h 81"/>
                <a:gd name="T10" fmla="*/ 8 w 71"/>
                <a:gd name="T11" fmla="*/ 61 h 81"/>
                <a:gd name="T12" fmla="*/ 15 w 71"/>
                <a:gd name="T13" fmla="*/ 7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81">
                  <a:moveTo>
                    <a:pt x="15" y="79"/>
                  </a:moveTo>
                  <a:cubicBezTo>
                    <a:pt x="36" y="76"/>
                    <a:pt x="63" y="71"/>
                    <a:pt x="68" y="46"/>
                  </a:cubicBezTo>
                  <a:cubicBezTo>
                    <a:pt x="71" y="34"/>
                    <a:pt x="67" y="11"/>
                    <a:pt x="56" y="3"/>
                  </a:cubicBezTo>
                  <a:cubicBezTo>
                    <a:pt x="55" y="1"/>
                    <a:pt x="54" y="0"/>
                    <a:pt x="53" y="1"/>
                  </a:cubicBezTo>
                  <a:cubicBezTo>
                    <a:pt x="45" y="12"/>
                    <a:pt x="38" y="23"/>
                    <a:pt x="30" y="33"/>
                  </a:cubicBezTo>
                  <a:cubicBezTo>
                    <a:pt x="23" y="42"/>
                    <a:pt x="14" y="51"/>
                    <a:pt x="8" y="61"/>
                  </a:cubicBezTo>
                  <a:cubicBezTo>
                    <a:pt x="3" y="70"/>
                    <a:pt x="0" y="81"/>
                    <a:pt x="15" y="7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Oval 236"/>
            <p:cNvSpPr>
              <a:spLocks noChangeArrowheads="1"/>
            </p:cNvSpPr>
            <p:nvPr/>
          </p:nvSpPr>
          <p:spPr bwMode="auto">
            <a:xfrm>
              <a:off x="9007475" y="6029692"/>
              <a:ext cx="1588" cy="1587"/>
            </a:xfrm>
            <a:prstGeom prst="ellipse">
              <a:avLst/>
            </a:pr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237"/>
            <p:cNvSpPr>
              <a:spLocks/>
            </p:cNvSpPr>
            <p:nvPr/>
          </p:nvSpPr>
          <p:spPr bwMode="auto">
            <a:xfrm>
              <a:off x="9007475" y="6029692"/>
              <a:ext cx="0" cy="1587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238"/>
            <p:cNvSpPr>
              <a:spLocks/>
            </p:cNvSpPr>
            <p:nvPr/>
          </p:nvSpPr>
          <p:spPr bwMode="auto">
            <a:xfrm>
              <a:off x="8945563" y="6072554"/>
              <a:ext cx="26988" cy="34925"/>
            </a:xfrm>
            <a:custGeom>
              <a:avLst/>
              <a:gdLst>
                <a:gd name="T0" fmla="*/ 21 w 21"/>
                <a:gd name="T1" fmla="*/ 0 h 28"/>
                <a:gd name="T2" fmla="*/ 1 w 21"/>
                <a:gd name="T3" fmla="*/ 26 h 28"/>
                <a:gd name="T4" fmla="*/ 0 w 21"/>
                <a:gd name="T5" fmla="*/ 28 h 28"/>
                <a:gd name="T6" fmla="*/ 1 w 21"/>
                <a:gd name="T7" fmla="*/ 26 h 28"/>
                <a:gd name="T8" fmla="*/ 21 w 21"/>
                <a:gd name="T9" fmla="*/ 0 h 28"/>
                <a:gd name="T10" fmla="*/ 21 w 21"/>
                <a:gd name="T1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8">
                  <a:moveTo>
                    <a:pt x="21" y="0"/>
                  </a:moveTo>
                  <a:cubicBezTo>
                    <a:pt x="14" y="8"/>
                    <a:pt x="6" y="17"/>
                    <a:pt x="1" y="26"/>
                  </a:cubicBezTo>
                  <a:cubicBezTo>
                    <a:pt x="1" y="27"/>
                    <a:pt x="0" y="27"/>
                    <a:pt x="0" y="28"/>
                  </a:cubicBezTo>
                  <a:cubicBezTo>
                    <a:pt x="0" y="27"/>
                    <a:pt x="1" y="27"/>
                    <a:pt x="1" y="26"/>
                  </a:cubicBezTo>
                  <a:cubicBezTo>
                    <a:pt x="6" y="17"/>
                    <a:pt x="14" y="8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293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239"/>
            <p:cNvSpPr>
              <a:spLocks/>
            </p:cNvSpPr>
            <p:nvPr/>
          </p:nvSpPr>
          <p:spPr bwMode="auto">
            <a:xfrm>
              <a:off x="8943975" y="6029692"/>
              <a:ext cx="69850" cy="85725"/>
            </a:xfrm>
            <a:custGeom>
              <a:avLst/>
              <a:gdLst>
                <a:gd name="T0" fmla="*/ 49 w 56"/>
                <a:gd name="T1" fmla="*/ 0 h 68"/>
                <a:gd name="T2" fmla="*/ 49 w 56"/>
                <a:gd name="T3" fmla="*/ 0 h 68"/>
                <a:gd name="T4" fmla="*/ 48 w 56"/>
                <a:gd name="T5" fmla="*/ 0 h 68"/>
                <a:gd name="T6" fmla="*/ 48 w 56"/>
                <a:gd name="T7" fmla="*/ 0 h 68"/>
                <a:gd name="T8" fmla="*/ 25 w 56"/>
                <a:gd name="T9" fmla="*/ 32 h 68"/>
                <a:gd name="T10" fmla="*/ 23 w 56"/>
                <a:gd name="T11" fmla="*/ 34 h 68"/>
                <a:gd name="T12" fmla="*/ 3 w 56"/>
                <a:gd name="T13" fmla="*/ 60 h 68"/>
                <a:gd name="T14" fmla="*/ 2 w 56"/>
                <a:gd name="T15" fmla="*/ 62 h 68"/>
                <a:gd name="T16" fmla="*/ 0 w 56"/>
                <a:gd name="T17" fmla="*/ 68 h 68"/>
                <a:gd name="T18" fmla="*/ 33 w 56"/>
                <a:gd name="T19" fmla="*/ 57 h 68"/>
                <a:gd name="T20" fmla="*/ 52 w 56"/>
                <a:gd name="T21" fmla="*/ 2 h 68"/>
                <a:gd name="T22" fmla="*/ 51 w 56"/>
                <a:gd name="T23" fmla="*/ 2 h 68"/>
                <a:gd name="T24" fmla="*/ 51 w 56"/>
                <a:gd name="T25" fmla="*/ 2 h 68"/>
                <a:gd name="T26" fmla="*/ 51 w 56"/>
                <a:gd name="T27" fmla="*/ 2 h 68"/>
                <a:gd name="T28" fmla="*/ 51 w 56"/>
                <a:gd name="T29" fmla="*/ 2 h 68"/>
                <a:gd name="T30" fmla="*/ 51 w 56"/>
                <a:gd name="T31" fmla="*/ 1 h 68"/>
                <a:gd name="T32" fmla="*/ 51 w 56"/>
                <a:gd name="T33" fmla="*/ 1 h 68"/>
                <a:gd name="T34" fmla="*/ 49 w 56"/>
                <a:gd name="T35" fmla="*/ 0 h 68"/>
                <a:gd name="T36" fmla="*/ 49 w 56"/>
                <a:gd name="T3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" h="68">
                  <a:moveTo>
                    <a:pt x="49" y="0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0" y="11"/>
                    <a:pt x="33" y="22"/>
                    <a:pt x="25" y="32"/>
                  </a:cubicBezTo>
                  <a:cubicBezTo>
                    <a:pt x="24" y="33"/>
                    <a:pt x="24" y="33"/>
                    <a:pt x="23" y="34"/>
                  </a:cubicBezTo>
                  <a:cubicBezTo>
                    <a:pt x="16" y="42"/>
                    <a:pt x="8" y="51"/>
                    <a:pt x="3" y="60"/>
                  </a:cubicBezTo>
                  <a:cubicBezTo>
                    <a:pt x="3" y="61"/>
                    <a:pt x="2" y="61"/>
                    <a:pt x="2" y="62"/>
                  </a:cubicBezTo>
                  <a:cubicBezTo>
                    <a:pt x="1" y="64"/>
                    <a:pt x="0" y="66"/>
                    <a:pt x="0" y="68"/>
                  </a:cubicBezTo>
                  <a:cubicBezTo>
                    <a:pt x="11" y="66"/>
                    <a:pt x="23" y="63"/>
                    <a:pt x="33" y="57"/>
                  </a:cubicBezTo>
                  <a:cubicBezTo>
                    <a:pt x="54" y="45"/>
                    <a:pt x="56" y="23"/>
                    <a:pt x="52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0" y="0"/>
                    <a:pt x="50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240"/>
            <p:cNvSpPr>
              <a:spLocks/>
            </p:cNvSpPr>
            <p:nvPr/>
          </p:nvSpPr>
          <p:spPr bwMode="auto">
            <a:xfrm>
              <a:off x="8926513" y="5982067"/>
              <a:ext cx="95250" cy="150812"/>
            </a:xfrm>
            <a:custGeom>
              <a:avLst/>
              <a:gdLst>
                <a:gd name="T0" fmla="*/ 26 w 75"/>
                <a:gd name="T1" fmla="*/ 62 h 119"/>
                <a:gd name="T2" fmla="*/ 29 w 75"/>
                <a:gd name="T3" fmla="*/ 57 h 119"/>
                <a:gd name="T4" fmla="*/ 34 w 75"/>
                <a:gd name="T5" fmla="*/ 4 h 119"/>
                <a:gd name="T6" fmla="*/ 64 w 75"/>
                <a:gd name="T7" fmla="*/ 25 h 119"/>
                <a:gd name="T8" fmla="*/ 38 w 75"/>
                <a:gd name="T9" fmla="*/ 90 h 119"/>
                <a:gd name="T10" fmla="*/ 1 w 75"/>
                <a:gd name="T11" fmla="*/ 102 h 119"/>
                <a:gd name="T12" fmla="*/ 18 w 75"/>
                <a:gd name="T13" fmla="*/ 75 h 119"/>
                <a:gd name="T14" fmla="*/ 26 w 75"/>
                <a:gd name="T15" fmla="*/ 6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19">
                  <a:moveTo>
                    <a:pt x="26" y="62"/>
                  </a:moveTo>
                  <a:cubicBezTo>
                    <a:pt x="27" y="60"/>
                    <a:pt x="28" y="59"/>
                    <a:pt x="29" y="57"/>
                  </a:cubicBezTo>
                  <a:cubicBezTo>
                    <a:pt x="36" y="40"/>
                    <a:pt x="34" y="27"/>
                    <a:pt x="34" y="4"/>
                  </a:cubicBezTo>
                  <a:cubicBezTo>
                    <a:pt x="44" y="0"/>
                    <a:pt x="59" y="13"/>
                    <a:pt x="64" y="25"/>
                  </a:cubicBezTo>
                  <a:cubicBezTo>
                    <a:pt x="75" y="52"/>
                    <a:pt x="58" y="73"/>
                    <a:pt x="38" y="90"/>
                  </a:cubicBezTo>
                  <a:cubicBezTo>
                    <a:pt x="33" y="95"/>
                    <a:pt x="5" y="119"/>
                    <a:pt x="1" y="102"/>
                  </a:cubicBezTo>
                  <a:cubicBezTo>
                    <a:pt x="0" y="95"/>
                    <a:pt x="15" y="80"/>
                    <a:pt x="18" y="75"/>
                  </a:cubicBezTo>
                  <a:cubicBezTo>
                    <a:pt x="22" y="71"/>
                    <a:pt x="24" y="66"/>
                    <a:pt x="26" y="6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241"/>
            <p:cNvSpPr>
              <a:spLocks/>
            </p:cNvSpPr>
            <p:nvPr/>
          </p:nvSpPr>
          <p:spPr bwMode="auto">
            <a:xfrm>
              <a:off x="8416925" y="6261467"/>
              <a:ext cx="331788" cy="277812"/>
            </a:xfrm>
            <a:custGeom>
              <a:avLst/>
              <a:gdLst>
                <a:gd name="T0" fmla="*/ 84 w 262"/>
                <a:gd name="T1" fmla="*/ 0 h 219"/>
                <a:gd name="T2" fmla="*/ 0 w 262"/>
                <a:gd name="T3" fmla="*/ 172 h 219"/>
                <a:gd name="T4" fmla="*/ 207 w 262"/>
                <a:gd name="T5" fmla="*/ 219 h 219"/>
                <a:gd name="T6" fmla="*/ 262 w 262"/>
                <a:gd name="T7" fmla="*/ 216 h 219"/>
                <a:gd name="T8" fmla="*/ 257 w 262"/>
                <a:gd name="T9" fmla="*/ 216 h 219"/>
                <a:gd name="T10" fmla="*/ 12 w 262"/>
                <a:gd name="T11" fmla="*/ 163 h 219"/>
                <a:gd name="T12" fmla="*/ 84 w 262"/>
                <a:gd name="T13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2" h="219">
                  <a:moveTo>
                    <a:pt x="84" y="0"/>
                  </a:moveTo>
                  <a:cubicBezTo>
                    <a:pt x="84" y="0"/>
                    <a:pt x="23" y="61"/>
                    <a:pt x="0" y="172"/>
                  </a:cubicBezTo>
                  <a:cubicBezTo>
                    <a:pt x="0" y="172"/>
                    <a:pt x="74" y="219"/>
                    <a:pt x="207" y="219"/>
                  </a:cubicBezTo>
                  <a:cubicBezTo>
                    <a:pt x="224" y="219"/>
                    <a:pt x="243" y="218"/>
                    <a:pt x="262" y="216"/>
                  </a:cubicBezTo>
                  <a:cubicBezTo>
                    <a:pt x="262" y="216"/>
                    <a:pt x="260" y="216"/>
                    <a:pt x="257" y="216"/>
                  </a:cubicBezTo>
                  <a:cubicBezTo>
                    <a:pt x="227" y="216"/>
                    <a:pt x="81" y="214"/>
                    <a:pt x="12" y="163"/>
                  </a:cubicBezTo>
                  <a:cubicBezTo>
                    <a:pt x="12" y="163"/>
                    <a:pt x="30" y="90"/>
                    <a:pt x="84" y="0"/>
                  </a:cubicBezTo>
                </a:path>
              </a:pathLst>
            </a:custGeom>
            <a:solidFill>
              <a:srgbClr val="FF0C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242"/>
            <p:cNvSpPr>
              <a:spLocks/>
            </p:cNvSpPr>
            <p:nvPr/>
          </p:nvSpPr>
          <p:spPr bwMode="auto">
            <a:xfrm>
              <a:off x="9710738" y="4910504"/>
              <a:ext cx="96838" cy="111125"/>
            </a:xfrm>
            <a:custGeom>
              <a:avLst/>
              <a:gdLst>
                <a:gd name="T0" fmla="*/ 26 w 76"/>
                <a:gd name="T1" fmla="*/ 83 h 88"/>
                <a:gd name="T2" fmla="*/ 11 w 76"/>
                <a:gd name="T3" fmla="*/ 42 h 88"/>
                <a:gd name="T4" fmla="*/ 27 w 76"/>
                <a:gd name="T5" fmla="*/ 8 h 88"/>
                <a:gd name="T6" fmla="*/ 47 w 76"/>
                <a:gd name="T7" fmla="*/ 3 h 88"/>
                <a:gd name="T8" fmla="*/ 69 w 76"/>
                <a:gd name="T9" fmla="*/ 1 h 88"/>
                <a:gd name="T10" fmla="*/ 74 w 76"/>
                <a:gd name="T11" fmla="*/ 12 h 88"/>
                <a:gd name="T12" fmla="*/ 76 w 76"/>
                <a:gd name="T13" fmla="*/ 33 h 88"/>
                <a:gd name="T14" fmla="*/ 70 w 76"/>
                <a:gd name="T15" fmla="*/ 68 h 88"/>
                <a:gd name="T16" fmla="*/ 26 w 76"/>
                <a:gd name="T17" fmla="*/ 8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88">
                  <a:moveTo>
                    <a:pt x="26" y="83"/>
                  </a:moveTo>
                  <a:cubicBezTo>
                    <a:pt x="0" y="88"/>
                    <a:pt x="6" y="60"/>
                    <a:pt x="11" y="42"/>
                  </a:cubicBezTo>
                  <a:cubicBezTo>
                    <a:pt x="12" y="28"/>
                    <a:pt x="18" y="12"/>
                    <a:pt x="27" y="8"/>
                  </a:cubicBezTo>
                  <a:cubicBezTo>
                    <a:pt x="32" y="5"/>
                    <a:pt x="39" y="4"/>
                    <a:pt x="47" y="3"/>
                  </a:cubicBezTo>
                  <a:cubicBezTo>
                    <a:pt x="54" y="3"/>
                    <a:pt x="61" y="4"/>
                    <a:pt x="69" y="1"/>
                  </a:cubicBezTo>
                  <a:cubicBezTo>
                    <a:pt x="71" y="0"/>
                    <a:pt x="74" y="4"/>
                    <a:pt x="74" y="12"/>
                  </a:cubicBezTo>
                  <a:cubicBezTo>
                    <a:pt x="75" y="18"/>
                    <a:pt x="76" y="26"/>
                    <a:pt x="76" y="33"/>
                  </a:cubicBezTo>
                  <a:cubicBezTo>
                    <a:pt x="76" y="48"/>
                    <a:pt x="74" y="64"/>
                    <a:pt x="70" y="68"/>
                  </a:cubicBezTo>
                  <a:cubicBezTo>
                    <a:pt x="57" y="80"/>
                    <a:pt x="42" y="80"/>
                    <a:pt x="26" y="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243"/>
            <p:cNvSpPr>
              <a:spLocks/>
            </p:cNvSpPr>
            <p:nvPr/>
          </p:nvSpPr>
          <p:spPr bwMode="auto">
            <a:xfrm>
              <a:off x="9653588" y="4956542"/>
              <a:ext cx="119063" cy="117475"/>
            </a:xfrm>
            <a:custGeom>
              <a:avLst/>
              <a:gdLst>
                <a:gd name="T0" fmla="*/ 55 w 95"/>
                <a:gd name="T1" fmla="*/ 87 h 93"/>
                <a:gd name="T2" fmla="*/ 14 w 95"/>
                <a:gd name="T3" fmla="*/ 52 h 93"/>
                <a:gd name="T4" fmla="*/ 15 w 95"/>
                <a:gd name="T5" fmla="*/ 51 h 93"/>
                <a:gd name="T6" fmla="*/ 31 w 95"/>
                <a:gd name="T7" fmla="*/ 6 h 93"/>
                <a:gd name="T8" fmla="*/ 53 w 95"/>
                <a:gd name="T9" fmla="*/ 2 h 93"/>
                <a:gd name="T10" fmla="*/ 92 w 95"/>
                <a:gd name="T11" fmla="*/ 3 h 93"/>
                <a:gd name="T12" fmla="*/ 94 w 95"/>
                <a:gd name="T13" fmla="*/ 9 h 93"/>
                <a:gd name="T14" fmla="*/ 55 w 95"/>
                <a:gd name="T15" fmla="*/ 87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5" h="93">
                  <a:moveTo>
                    <a:pt x="55" y="87"/>
                  </a:moveTo>
                  <a:cubicBezTo>
                    <a:pt x="28" y="93"/>
                    <a:pt x="0" y="80"/>
                    <a:pt x="14" y="52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8" y="34"/>
                    <a:pt x="18" y="18"/>
                    <a:pt x="31" y="6"/>
                  </a:cubicBezTo>
                  <a:cubicBezTo>
                    <a:pt x="35" y="2"/>
                    <a:pt x="47" y="2"/>
                    <a:pt x="53" y="2"/>
                  </a:cubicBezTo>
                  <a:cubicBezTo>
                    <a:pt x="66" y="2"/>
                    <a:pt x="80" y="0"/>
                    <a:pt x="92" y="3"/>
                  </a:cubicBezTo>
                  <a:cubicBezTo>
                    <a:pt x="94" y="4"/>
                    <a:pt x="95" y="7"/>
                    <a:pt x="94" y="9"/>
                  </a:cubicBezTo>
                  <a:cubicBezTo>
                    <a:pt x="87" y="38"/>
                    <a:pt x="92" y="77"/>
                    <a:pt x="55" y="87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244"/>
            <p:cNvSpPr>
              <a:spLocks/>
            </p:cNvSpPr>
            <p:nvPr/>
          </p:nvSpPr>
          <p:spPr bwMode="auto">
            <a:xfrm>
              <a:off x="9599613" y="5008929"/>
              <a:ext cx="111125" cy="106362"/>
            </a:xfrm>
            <a:custGeom>
              <a:avLst/>
              <a:gdLst>
                <a:gd name="T0" fmla="*/ 22 w 87"/>
                <a:gd name="T1" fmla="*/ 79 h 84"/>
                <a:gd name="T2" fmla="*/ 11 w 87"/>
                <a:gd name="T3" fmla="*/ 41 h 84"/>
                <a:gd name="T4" fmla="*/ 28 w 87"/>
                <a:gd name="T5" fmla="*/ 11 h 84"/>
                <a:gd name="T6" fmla="*/ 54 w 87"/>
                <a:gd name="T7" fmla="*/ 2 h 84"/>
                <a:gd name="T8" fmla="*/ 85 w 87"/>
                <a:gd name="T9" fmla="*/ 12 h 84"/>
                <a:gd name="T10" fmla="*/ 87 w 87"/>
                <a:gd name="T11" fmla="*/ 21 h 84"/>
                <a:gd name="T12" fmla="*/ 82 w 87"/>
                <a:gd name="T13" fmla="*/ 59 h 84"/>
                <a:gd name="T14" fmla="*/ 58 w 87"/>
                <a:gd name="T15" fmla="*/ 82 h 84"/>
                <a:gd name="T16" fmla="*/ 22 w 87"/>
                <a:gd name="T17" fmla="*/ 7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7" h="84">
                  <a:moveTo>
                    <a:pt x="22" y="79"/>
                  </a:moveTo>
                  <a:cubicBezTo>
                    <a:pt x="0" y="76"/>
                    <a:pt x="3" y="56"/>
                    <a:pt x="11" y="41"/>
                  </a:cubicBezTo>
                  <a:cubicBezTo>
                    <a:pt x="12" y="32"/>
                    <a:pt x="23" y="17"/>
                    <a:pt x="28" y="11"/>
                  </a:cubicBezTo>
                  <a:cubicBezTo>
                    <a:pt x="35" y="1"/>
                    <a:pt x="42" y="0"/>
                    <a:pt x="54" y="2"/>
                  </a:cubicBezTo>
                  <a:cubicBezTo>
                    <a:pt x="62" y="3"/>
                    <a:pt x="80" y="5"/>
                    <a:pt x="85" y="12"/>
                  </a:cubicBezTo>
                  <a:cubicBezTo>
                    <a:pt x="87" y="16"/>
                    <a:pt x="87" y="17"/>
                    <a:pt x="87" y="21"/>
                  </a:cubicBezTo>
                  <a:cubicBezTo>
                    <a:pt x="86" y="34"/>
                    <a:pt x="84" y="47"/>
                    <a:pt x="82" y="59"/>
                  </a:cubicBezTo>
                  <a:cubicBezTo>
                    <a:pt x="81" y="74"/>
                    <a:pt x="70" y="80"/>
                    <a:pt x="58" y="82"/>
                  </a:cubicBezTo>
                  <a:cubicBezTo>
                    <a:pt x="46" y="84"/>
                    <a:pt x="32" y="81"/>
                    <a:pt x="22" y="7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245"/>
            <p:cNvSpPr>
              <a:spLocks/>
            </p:cNvSpPr>
            <p:nvPr/>
          </p:nvSpPr>
          <p:spPr bwMode="auto">
            <a:xfrm>
              <a:off x="9510713" y="5042267"/>
              <a:ext cx="155575" cy="130175"/>
            </a:xfrm>
            <a:custGeom>
              <a:avLst/>
              <a:gdLst>
                <a:gd name="T0" fmla="*/ 28 w 122"/>
                <a:gd name="T1" fmla="*/ 95 h 103"/>
                <a:gd name="T2" fmla="*/ 3 w 122"/>
                <a:gd name="T3" fmla="*/ 73 h 103"/>
                <a:gd name="T4" fmla="*/ 20 w 122"/>
                <a:gd name="T5" fmla="*/ 41 h 103"/>
                <a:gd name="T6" fmla="*/ 52 w 122"/>
                <a:gd name="T7" fmla="*/ 4 h 103"/>
                <a:gd name="T8" fmla="*/ 84 w 122"/>
                <a:gd name="T9" fmla="*/ 7 h 103"/>
                <a:gd name="T10" fmla="*/ 118 w 122"/>
                <a:gd name="T11" fmla="*/ 18 h 103"/>
                <a:gd name="T12" fmla="*/ 113 w 122"/>
                <a:gd name="T13" fmla="*/ 44 h 103"/>
                <a:gd name="T14" fmla="*/ 93 w 122"/>
                <a:gd name="T15" fmla="*/ 85 h 103"/>
                <a:gd name="T16" fmla="*/ 28 w 122"/>
                <a:gd name="T17" fmla="*/ 9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103">
                  <a:moveTo>
                    <a:pt x="28" y="95"/>
                  </a:moveTo>
                  <a:cubicBezTo>
                    <a:pt x="14" y="94"/>
                    <a:pt x="6" y="88"/>
                    <a:pt x="3" y="73"/>
                  </a:cubicBezTo>
                  <a:cubicBezTo>
                    <a:pt x="0" y="58"/>
                    <a:pt x="11" y="50"/>
                    <a:pt x="20" y="41"/>
                  </a:cubicBezTo>
                  <a:cubicBezTo>
                    <a:pt x="29" y="27"/>
                    <a:pt x="38" y="8"/>
                    <a:pt x="52" y="4"/>
                  </a:cubicBezTo>
                  <a:cubicBezTo>
                    <a:pt x="63" y="0"/>
                    <a:pt x="73" y="4"/>
                    <a:pt x="84" y="7"/>
                  </a:cubicBezTo>
                  <a:cubicBezTo>
                    <a:pt x="93" y="9"/>
                    <a:pt x="111" y="10"/>
                    <a:pt x="118" y="18"/>
                  </a:cubicBezTo>
                  <a:cubicBezTo>
                    <a:pt x="122" y="22"/>
                    <a:pt x="114" y="39"/>
                    <a:pt x="113" y="44"/>
                  </a:cubicBezTo>
                  <a:cubicBezTo>
                    <a:pt x="108" y="59"/>
                    <a:pt x="104" y="71"/>
                    <a:pt x="93" y="85"/>
                  </a:cubicBezTo>
                  <a:cubicBezTo>
                    <a:pt x="81" y="100"/>
                    <a:pt x="46" y="103"/>
                    <a:pt x="28" y="95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246"/>
            <p:cNvSpPr>
              <a:spLocks/>
            </p:cNvSpPr>
            <p:nvPr/>
          </p:nvSpPr>
          <p:spPr bwMode="auto">
            <a:xfrm>
              <a:off x="9445625" y="5080367"/>
              <a:ext cx="136525" cy="123825"/>
            </a:xfrm>
            <a:custGeom>
              <a:avLst/>
              <a:gdLst>
                <a:gd name="T0" fmla="*/ 15 w 108"/>
                <a:gd name="T1" fmla="*/ 83 h 98"/>
                <a:gd name="T2" fmla="*/ 4 w 108"/>
                <a:gd name="T3" fmla="*/ 53 h 98"/>
                <a:gd name="T4" fmla="*/ 12 w 108"/>
                <a:gd name="T5" fmla="*/ 40 h 98"/>
                <a:gd name="T6" fmla="*/ 23 w 108"/>
                <a:gd name="T7" fmla="*/ 28 h 98"/>
                <a:gd name="T8" fmla="*/ 61 w 108"/>
                <a:gd name="T9" fmla="*/ 5 h 98"/>
                <a:gd name="T10" fmla="*/ 83 w 108"/>
                <a:gd name="T11" fmla="*/ 13 h 98"/>
                <a:gd name="T12" fmla="*/ 104 w 108"/>
                <a:gd name="T13" fmla="*/ 22 h 98"/>
                <a:gd name="T14" fmla="*/ 107 w 108"/>
                <a:gd name="T15" fmla="*/ 39 h 98"/>
                <a:gd name="T16" fmla="*/ 103 w 108"/>
                <a:gd name="T17" fmla="*/ 57 h 98"/>
                <a:gd name="T18" fmla="*/ 95 w 108"/>
                <a:gd name="T19" fmla="*/ 78 h 98"/>
                <a:gd name="T20" fmla="*/ 77 w 108"/>
                <a:gd name="T21" fmla="*/ 94 h 98"/>
                <a:gd name="T22" fmla="*/ 44 w 108"/>
                <a:gd name="T23" fmla="*/ 96 h 98"/>
                <a:gd name="T24" fmla="*/ 15 w 108"/>
                <a:gd name="T25" fmla="*/ 8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8" h="98">
                  <a:moveTo>
                    <a:pt x="15" y="83"/>
                  </a:moveTo>
                  <a:cubicBezTo>
                    <a:pt x="1" y="73"/>
                    <a:pt x="0" y="62"/>
                    <a:pt x="4" y="53"/>
                  </a:cubicBezTo>
                  <a:cubicBezTo>
                    <a:pt x="6" y="49"/>
                    <a:pt x="9" y="45"/>
                    <a:pt x="12" y="40"/>
                  </a:cubicBezTo>
                  <a:cubicBezTo>
                    <a:pt x="15" y="36"/>
                    <a:pt x="19" y="32"/>
                    <a:pt x="23" y="28"/>
                  </a:cubicBezTo>
                  <a:cubicBezTo>
                    <a:pt x="34" y="13"/>
                    <a:pt x="39" y="0"/>
                    <a:pt x="61" y="5"/>
                  </a:cubicBezTo>
                  <a:cubicBezTo>
                    <a:pt x="65" y="6"/>
                    <a:pt x="74" y="9"/>
                    <a:pt x="83" y="13"/>
                  </a:cubicBezTo>
                  <a:cubicBezTo>
                    <a:pt x="92" y="17"/>
                    <a:pt x="102" y="20"/>
                    <a:pt x="104" y="22"/>
                  </a:cubicBezTo>
                  <a:cubicBezTo>
                    <a:pt x="108" y="25"/>
                    <a:pt x="108" y="32"/>
                    <a:pt x="107" y="39"/>
                  </a:cubicBezTo>
                  <a:cubicBezTo>
                    <a:pt x="106" y="46"/>
                    <a:pt x="103" y="53"/>
                    <a:pt x="103" y="57"/>
                  </a:cubicBezTo>
                  <a:cubicBezTo>
                    <a:pt x="101" y="64"/>
                    <a:pt x="99" y="72"/>
                    <a:pt x="95" y="78"/>
                  </a:cubicBezTo>
                  <a:cubicBezTo>
                    <a:pt x="91" y="85"/>
                    <a:pt x="85" y="90"/>
                    <a:pt x="77" y="94"/>
                  </a:cubicBezTo>
                  <a:cubicBezTo>
                    <a:pt x="67" y="98"/>
                    <a:pt x="54" y="98"/>
                    <a:pt x="44" y="96"/>
                  </a:cubicBezTo>
                  <a:cubicBezTo>
                    <a:pt x="33" y="93"/>
                    <a:pt x="22" y="87"/>
                    <a:pt x="15" y="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247"/>
            <p:cNvSpPr>
              <a:spLocks/>
            </p:cNvSpPr>
            <p:nvPr/>
          </p:nvSpPr>
          <p:spPr bwMode="auto">
            <a:xfrm>
              <a:off x="9344025" y="5083542"/>
              <a:ext cx="168275" cy="130175"/>
            </a:xfrm>
            <a:custGeom>
              <a:avLst/>
              <a:gdLst>
                <a:gd name="T0" fmla="*/ 10 w 133"/>
                <a:gd name="T1" fmla="*/ 74 h 103"/>
                <a:gd name="T2" fmla="*/ 8 w 133"/>
                <a:gd name="T3" fmla="*/ 38 h 103"/>
                <a:gd name="T4" fmla="*/ 31 w 133"/>
                <a:gd name="T5" fmla="*/ 20 h 103"/>
                <a:gd name="T6" fmla="*/ 61 w 133"/>
                <a:gd name="T7" fmla="*/ 6 h 103"/>
                <a:gd name="T8" fmla="*/ 92 w 133"/>
                <a:gd name="T9" fmla="*/ 12 h 103"/>
                <a:gd name="T10" fmla="*/ 111 w 133"/>
                <a:gd name="T11" fmla="*/ 26 h 103"/>
                <a:gd name="T12" fmla="*/ 130 w 133"/>
                <a:gd name="T13" fmla="*/ 44 h 103"/>
                <a:gd name="T14" fmla="*/ 127 w 133"/>
                <a:gd name="T15" fmla="*/ 62 h 103"/>
                <a:gd name="T16" fmla="*/ 114 w 133"/>
                <a:gd name="T17" fmla="*/ 80 h 103"/>
                <a:gd name="T18" fmla="*/ 93 w 133"/>
                <a:gd name="T19" fmla="*/ 97 h 103"/>
                <a:gd name="T20" fmla="*/ 65 w 133"/>
                <a:gd name="T21" fmla="*/ 103 h 103"/>
                <a:gd name="T22" fmla="*/ 10 w 133"/>
                <a:gd name="T23" fmla="*/ 7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3" h="103">
                  <a:moveTo>
                    <a:pt x="10" y="74"/>
                  </a:moveTo>
                  <a:cubicBezTo>
                    <a:pt x="0" y="62"/>
                    <a:pt x="0" y="49"/>
                    <a:pt x="8" y="38"/>
                  </a:cubicBezTo>
                  <a:cubicBezTo>
                    <a:pt x="15" y="29"/>
                    <a:pt x="22" y="24"/>
                    <a:pt x="31" y="20"/>
                  </a:cubicBezTo>
                  <a:cubicBezTo>
                    <a:pt x="39" y="13"/>
                    <a:pt x="53" y="9"/>
                    <a:pt x="61" y="6"/>
                  </a:cubicBezTo>
                  <a:cubicBezTo>
                    <a:pt x="73" y="0"/>
                    <a:pt x="81" y="3"/>
                    <a:pt x="92" y="12"/>
                  </a:cubicBezTo>
                  <a:cubicBezTo>
                    <a:pt x="97" y="15"/>
                    <a:pt x="104" y="21"/>
                    <a:pt x="111" y="26"/>
                  </a:cubicBezTo>
                  <a:cubicBezTo>
                    <a:pt x="118" y="31"/>
                    <a:pt x="126" y="38"/>
                    <a:pt x="130" y="44"/>
                  </a:cubicBezTo>
                  <a:cubicBezTo>
                    <a:pt x="133" y="48"/>
                    <a:pt x="131" y="55"/>
                    <a:pt x="127" y="62"/>
                  </a:cubicBezTo>
                  <a:cubicBezTo>
                    <a:pt x="123" y="70"/>
                    <a:pt x="117" y="77"/>
                    <a:pt x="114" y="80"/>
                  </a:cubicBezTo>
                  <a:cubicBezTo>
                    <a:pt x="108" y="87"/>
                    <a:pt x="101" y="93"/>
                    <a:pt x="93" y="97"/>
                  </a:cubicBezTo>
                  <a:cubicBezTo>
                    <a:pt x="85" y="101"/>
                    <a:pt x="76" y="103"/>
                    <a:pt x="65" y="103"/>
                  </a:cubicBezTo>
                  <a:cubicBezTo>
                    <a:pt x="47" y="103"/>
                    <a:pt x="18" y="87"/>
                    <a:pt x="10" y="74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248"/>
            <p:cNvSpPr>
              <a:spLocks/>
            </p:cNvSpPr>
            <p:nvPr/>
          </p:nvSpPr>
          <p:spPr bwMode="auto">
            <a:xfrm>
              <a:off x="9275763" y="5062904"/>
              <a:ext cx="134938" cy="122237"/>
            </a:xfrm>
            <a:custGeom>
              <a:avLst/>
              <a:gdLst>
                <a:gd name="T0" fmla="*/ 27 w 107"/>
                <a:gd name="T1" fmla="*/ 85 h 96"/>
                <a:gd name="T2" fmla="*/ 5 w 107"/>
                <a:gd name="T3" fmla="*/ 41 h 96"/>
                <a:gd name="T4" fmla="*/ 33 w 107"/>
                <a:gd name="T5" fmla="*/ 5 h 96"/>
                <a:gd name="T6" fmla="*/ 60 w 107"/>
                <a:gd name="T7" fmla="*/ 3 h 96"/>
                <a:gd name="T8" fmla="*/ 87 w 107"/>
                <a:gd name="T9" fmla="*/ 5 h 96"/>
                <a:gd name="T10" fmla="*/ 95 w 107"/>
                <a:gd name="T11" fmla="*/ 12 h 96"/>
                <a:gd name="T12" fmla="*/ 99 w 107"/>
                <a:gd name="T13" fmla="*/ 26 h 96"/>
                <a:gd name="T14" fmla="*/ 104 w 107"/>
                <a:gd name="T15" fmla="*/ 49 h 96"/>
                <a:gd name="T16" fmla="*/ 103 w 107"/>
                <a:gd name="T17" fmla="*/ 72 h 96"/>
                <a:gd name="T18" fmla="*/ 93 w 107"/>
                <a:gd name="T19" fmla="*/ 78 h 96"/>
                <a:gd name="T20" fmla="*/ 78 w 107"/>
                <a:gd name="T21" fmla="*/ 86 h 96"/>
                <a:gd name="T22" fmla="*/ 62 w 107"/>
                <a:gd name="T23" fmla="*/ 92 h 96"/>
                <a:gd name="T24" fmla="*/ 43 w 107"/>
                <a:gd name="T25" fmla="*/ 95 h 96"/>
                <a:gd name="T26" fmla="*/ 27 w 107"/>
                <a:gd name="T27" fmla="*/ 8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96">
                  <a:moveTo>
                    <a:pt x="27" y="85"/>
                  </a:moveTo>
                  <a:cubicBezTo>
                    <a:pt x="16" y="74"/>
                    <a:pt x="0" y="54"/>
                    <a:pt x="5" y="41"/>
                  </a:cubicBezTo>
                  <a:cubicBezTo>
                    <a:pt x="9" y="28"/>
                    <a:pt x="20" y="11"/>
                    <a:pt x="33" y="5"/>
                  </a:cubicBezTo>
                  <a:cubicBezTo>
                    <a:pt x="44" y="0"/>
                    <a:pt x="52" y="1"/>
                    <a:pt x="60" y="3"/>
                  </a:cubicBezTo>
                  <a:cubicBezTo>
                    <a:pt x="70" y="3"/>
                    <a:pt x="80" y="3"/>
                    <a:pt x="87" y="5"/>
                  </a:cubicBezTo>
                  <a:cubicBezTo>
                    <a:pt x="90" y="7"/>
                    <a:pt x="93" y="8"/>
                    <a:pt x="95" y="12"/>
                  </a:cubicBezTo>
                  <a:cubicBezTo>
                    <a:pt x="97" y="15"/>
                    <a:pt x="99" y="20"/>
                    <a:pt x="99" y="26"/>
                  </a:cubicBezTo>
                  <a:cubicBezTo>
                    <a:pt x="100" y="32"/>
                    <a:pt x="102" y="40"/>
                    <a:pt x="104" y="49"/>
                  </a:cubicBezTo>
                  <a:cubicBezTo>
                    <a:pt x="105" y="58"/>
                    <a:pt x="107" y="66"/>
                    <a:pt x="103" y="72"/>
                  </a:cubicBezTo>
                  <a:cubicBezTo>
                    <a:pt x="101" y="75"/>
                    <a:pt x="96" y="76"/>
                    <a:pt x="93" y="78"/>
                  </a:cubicBezTo>
                  <a:cubicBezTo>
                    <a:pt x="88" y="80"/>
                    <a:pt x="83" y="83"/>
                    <a:pt x="78" y="86"/>
                  </a:cubicBezTo>
                  <a:cubicBezTo>
                    <a:pt x="73" y="88"/>
                    <a:pt x="67" y="90"/>
                    <a:pt x="62" y="92"/>
                  </a:cubicBezTo>
                  <a:cubicBezTo>
                    <a:pt x="55" y="95"/>
                    <a:pt x="49" y="96"/>
                    <a:pt x="43" y="95"/>
                  </a:cubicBezTo>
                  <a:cubicBezTo>
                    <a:pt x="38" y="94"/>
                    <a:pt x="32" y="91"/>
                    <a:pt x="27" y="85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249"/>
            <p:cNvSpPr>
              <a:spLocks/>
            </p:cNvSpPr>
            <p:nvPr/>
          </p:nvSpPr>
          <p:spPr bwMode="auto">
            <a:xfrm>
              <a:off x="9215438" y="5016867"/>
              <a:ext cx="127000" cy="127000"/>
            </a:xfrm>
            <a:custGeom>
              <a:avLst/>
              <a:gdLst>
                <a:gd name="T0" fmla="*/ 1 w 101"/>
                <a:gd name="T1" fmla="*/ 40 h 101"/>
                <a:gd name="T2" fmla="*/ 12 w 101"/>
                <a:gd name="T3" fmla="*/ 10 h 101"/>
                <a:gd name="T4" fmla="*/ 39 w 101"/>
                <a:gd name="T5" fmla="*/ 0 h 101"/>
                <a:gd name="T6" fmla="*/ 39 w 101"/>
                <a:gd name="T7" fmla="*/ 0 h 101"/>
                <a:gd name="T8" fmla="*/ 84 w 101"/>
                <a:gd name="T9" fmla="*/ 6 h 101"/>
                <a:gd name="T10" fmla="*/ 99 w 101"/>
                <a:gd name="T11" fmla="*/ 24 h 101"/>
                <a:gd name="T12" fmla="*/ 98 w 101"/>
                <a:gd name="T13" fmla="*/ 75 h 101"/>
                <a:gd name="T14" fmla="*/ 95 w 101"/>
                <a:gd name="T15" fmla="*/ 82 h 101"/>
                <a:gd name="T16" fmla="*/ 63 w 101"/>
                <a:gd name="T17" fmla="*/ 93 h 101"/>
                <a:gd name="T18" fmla="*/ 26 w 101"/>
                <a:gd name="T19" fmla="*/ 90 h 101"/>
                <a:gd name="T20" fmla="*/ 1 w 101"/>
                <a:gd name="T21" fmla="*/ 4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1" h="101">
                  <a:moveTo>
                    <a:pt x="1" y="40"/>
                  </a:moveTo>
                  <a:cubicBezTo>
                    <a:pt x="0" y="27"/>
                    <a:pt x="5" y="17"/>
                    <a:pt x="12" y="10"/>
                  </a:cubicBezTo>
                  <a:cubicBezTo>
                    <a:pt x="20" y="4"/>
                    <a:pt x="30" y="1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5" y="0"/>
                    <a:pt x="71" y="3"/>
                    <a:pt x="84" y="6"/>
                  </a:cubicBezTo>
                  <a:cubicBezTo>
                    <a:pt x="95" y="8"/>
                    <a:pt x="98" y="13"/>
                    <a:pt x="99" y="24"/>
                  </a:cubicBezTo>
                  <a:cubicBezTo>
                    <a:pt x="100" y="38"/>
                    <a:pt x="101" y="59"/>
                    <a:pt x="98" y="75"/>
                  </a:cubicBezTo>
                  <a:cubicBezTo>
                    <a:pt x="98" y="78"/>
                    <a:pt x="97" y="81"/>
                    <a:pt x="95" y="82"/>
                  </a:cubicBezTo>
                  <a:cubicBezTo>
                    <a:pt x="85" y="88"/>
                    <a:pt x="73" y="90"/>
                    <a:pt x="63" y="93"/>
                  </a:cubicBezTo>
                  <a:cubicBezTo>
                    <a:pt x="49" y="98"/>
                    <a:pt x="40" y="101"/>
                    <a:pt x="26" y="90"/>
                  </a:cubicBezTo>
                  <a:cubicBezTo>
                    <a:pt x="12" y="79"/>
                    <a:pt x="1" y="56"/>
                    <a:pt x="1" y="4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250"/>
            <p:cNvSpPr>
              <a:spLocks/>
            </p:cNvSpPr>
            <p:nvPr/>
          </p:nvSpPr>
          <p:spPr bwMode="auto">
            <a:xfrm>
              <a:off x="9772650" y="4605704"/>
              <a:ext cx="209550" cy="331787"/>
            </a:xfrm>
            <a:custGeom>
              <a:avLst/>
              <a:gdLst>
                <a:gd name="T0" fmla="*/ 110 w 165"/>
                <a:gd name="T1" fmla="*/ 211 h 262"/>
                <a:gd name="T2" fmla="*/ 133 w 165"/>
                <a:gd name="T3" fmla="*/ 181 h 262"/>
                <a:gd name="T4" fmla="*/ 137 w 165"/>
                <a:gd name="T5" fmla="*/ 172 h 262"/>
                <a:gd name="T6" fmla="*/ 135 w 165"/>
                <a:gd name="T7" fmla="*/ 171 h 262"/>
                <a:gd name="T8" fmla="*/ 98 w 165"/>
                <a:gd name="T9" fmla="*/ 186 h 262"/>
                <a:gd name="T10" fmla="*/ 93 w 165"/>
                <a:gd name="T11" fmla="*/ 187 h 262"/>
                <a:gd name="T12" fmla="*/ 149 w 165"/>
                <a:gd name="T13" fmla="*/ 133 h 262"/>
                <a:gd name="T14" fmla="*/ 159 w 165"/>
                <a:gd name="T15" fmla="*/ 54 h 262"/>
                <a:gd name="T16" fmla="*/ 156 w 165"/>
                <a:gd name="T17" fmla="*/ 54 h 262"/>
                <a:gd name="T18" fmla="*/ 144 w 165"/>
                <a:gd name="T19" fmla="*/ 78 h 262"/>
                <a:gd name="T20" fmla="*/ 147 w 165"/>
                <a:gd name="T21" fmla="*/ 66 h 262"/>
                <a:gd name="T22" fmla="*/ 118 w 165"/>
                <a:gd name="T23" fmla="*/ 0 h 262"/>
                <a:gd name="T24" fmla="*/ 116 w 165"/>
                <a:gd name="T25" fmla="*/ 2 h 262"/>
                <a:gd name="T26" fmla="*/ 70 w 165"/>
                <a:gd name="T27" fmla="*/ 68 h 262"/>
                <a:gd name="T28" fmla="*/ 41 w 165"/>
                <a:gd name="T29" fmla="*/ 104 h 262"/>
                <a:gd name="T30" fmla="*/ 40 w 165"/>
                <a:gd name="T31" fmla="*/ 106 h 262"/>
                <a:gd name="T32" fmla="*/ 52 w 165"/>
                <a:gd name="T33" fmla="*/ 73 h 262"/>
                <a:gd name="T34" fmla="*/ 49 w 165"/>
                <a:gd name="T35" fmla="*/ 69 h 262"/>
                <a:gd name="T36" fmla="*/ 6 w 165"/>
                <a:gd name="T37" fmla="*/ 143 h 262"/>
                <a:gd name="T38" fmla="*/ 17 w 165"/>
                <a:gd name="T39" fmla="*/ 246 h 262"/>
                <a:gd name="T40" fmla="*/ 17 w 165"/>
                <a:gd name="T41" fmla="*/ 246 h 262"/>
                <a:gd name="T42" fmla="*/ 17 w 165"/>
                <a:gd name="T43" fmla="*/ 245 h 262"/>
                <a:gd name="T44" fmla="*/ 19 w 165"/>
                <a:gd name="T45" fmla="*/ 249 h 262"/>
                <a:gd name="T46" fmla="*/ 57 w 165"/>
                <a:gd name="T47" fmla="*/ 254 h 262"/>
                <a:gd name="T48" fmla="*/ 110 w 165"/>
                <a:gd name="T49" fmla="*/ 211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5" h="262">
                  <a:moveTo>
                    <a:pt x="110" y="211"/>
                  </a:moveTo>
                  <a:cubicBezTo>
                    <a:pt x="118" y="201"/>
                    <a:pt x="125" y="191"/>
                    <a:pt x="133" y="181"/>
                  </a:cubicBezTo>
                  <a:cubicBezTo>
                    <a:pt x="135" y="178"/>
                    <a:pt x="137" y="176"/>
                    <a:pt x="137" y="172"/>
                  </a:cubicBezTo>
                  <a:cubicBezTo>
                    <a:pt x="137" y="171"/>
                    <a:pt x="136" y="170"/>
                    <a:pt x="135" y="171"/>
                  </a:cubicBezTo>
                  <a:cubicBezTo>
                    <a:pt x="123" y="177"/>
                    <a:pt x="112" y="185"/>
                    <a:pt x="98" y="186"/>
                  </a:cubicBezTo>
                  <a:cubicBezTo>
                    <a:pt x="97" y="187"/>
                    <a:pt x="95" y="187"/>
                    <a:pt x="93" y="187"/>
                  </a:cubicBezTo>
                  <a:cubicBezTo>
                    <a:pt x="118" y="177"/>
                    <a:pt x="135" y="158"/>
                    <a:pt x="149" y="133"/>
                  </a:cubicBezTo>
                  <a:cubicBezTo>
                    <a:pt x="165" y="105"/>
                    <a:pt x="164" y="85"/>
                    <a:pt x="159" y="54"/>
                  </a:cubicBezTo>
                  <a:cubicBezTo>
                    <a:pt x="159" y="52"/>
                    <a:pt x="156" y="52"/>
                    <a:pt x="156" y="54"/>
                  </a:cubicBezTo>
                  <a:cubicBezTo>
                    <a:pt x="153" y="62"/>
                    <a:pt x="149" y="70"/>
                    <a:pt x="144" y="78"/>
                  </a:cubicBezTo>
                  <a:cubicBezTo>
                    <a:pt x="146" y="74"/>
                    <a:pt x="147" y="70"/>
                    <a:pt x="147" y="66"/>
                  </a:cubicBezTo>
                  <a:cubicBezTo>
                    <a:pt x="152" y="37"/>
                    <a:pt x="142" y="16"/>
                    <a:pt x="118" y="0"/>
                  </a:cubicBezTo>
                  <a:cubicBezTo>
                    <a:pt x="117" y="0"/>
                    <a:pt x="116" y="1"/>
                    <a:pt x="116" y="2"/>
                  </a:cubicBezTo>
                  <a:cubicBezTo>
                    <a:pt x="123" y="39"/>
                    <a:pt x="95" y="51"/>
                    <a:pt x="70" y="68"/>
                  </a:cubicBezTo>
                  <a:cubicBezTo>
                    <a:pt x="58" y="76"/>
                    <a:pt x="47" y="90"/>
                    <a:pt x="41" y="104"/>
                  </a:cubicBezTo>
                  <a:cubicBezTo>
                    <a:pt x="41" y="105"/>
                    <a:pt x="40" y="105"/>
                    <a:pt x="40" y="106"/>
                  </a:cubicBezTo>
                  <a:cubicBezTo>
                    <a:pt x="42" y="94"/>
                    <a:pt x="46" y="82"/>
                    <a:pt x="52" y="73"/>
                  </a:cubicBezTo>
                  <a:cubicBezTo>
                    <a:pt x="53" y="71"/>
                    <a:pt x="52" y="68"/>
                    <a:pt x="49" y="69"/>
                  </a:cubicBezTo>
                  <a:cubicBezTo>
                    <a:pt x="26" y="83"/>
                    <a:pt x="10" y="117"/>
                    <a:pt x="6" y="143"/>
                  </a:cubicBezTo>
                  <a:cubicBezTo>
                    <a:pt x="0" y="179"/>
                    <a:pt x="8" y="211"/>
                    <a:pt x="17" y="246"/>
                  </a:cubicBezTo>
                  <a:cubicBezTo>
                    <a:pt x="17" y="246"/>
                    <a:pt x="17" y="246"/>
                    <a:pt x="17" y="246"/>
                  </a:cubicBezTo>
                  <a:cubicBezTo>
                    <a:pt x="17" y="245"/>
                    <a:pt x="17" y="245"/>
                    <a:pt x="17" y="245"/>
                  </a:cubicBezTo>
                  <a:cubicBezTo>
                    <a:pt x="18" y="246"/>
                    <a:pt x="18" y="248"/>
                    <a:pt x="19" y="249"/>
                  </a:cubicBezTo>
                  <a:cubicBezTo>
                    <a:pt x="24" y="262"/>
                    <a:pt x="48" y="257"/>
                    <a:pt x="57" y="254"/>
                  </a:cubicBezTo>
                  <a:cubicBezTo>
                    <a:pt x="80" y="245"/>
                    <a:pt x="94" y="229"/>
                    <a:pt x="110" y="211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251"/>
            <p:cNvSpPr>
              <a:spLocks/>
            </p:cNvSpPr>
            <p:nvPr/>
          </p:nvSpPr>
          <p:spPr bwMode="auto">
            <a:xfrm>
              <a:off x="9678988" y="4793029"/>
              <a:ext cx="225425" cy="244475"/>
            </a:xfrm>
            <a:custGeom>
              <a:avLst/>
              <a:gdLst>
                <a:gd name="T0" fmla="*/ 86 w 179"/>
                <a:gd name="T1" fmla="*/ 106 h 192"/>
                <a:gd name="T2" fmla="*/ 11 w 179"/>
                <a:gd name="T3" fmla="*/ 77 h 192"/>
                <a:gd name="T4" fmla="*/ 76 w 179"/>
                <a:gd name="T5" fmla="*/ 21 h 192"/>
                <a:gd name="T6" fmla="*/ 97 w 179"/>
                <a:gd name="T7" fmla="*/ 99 h 192"/>
                <a:gd name="T8" fmla="*/ 175 w 179"/>
                <a:gd name="T9" fmla="*/ 122 h 192"/>
                <a:gd name="T10" fmla="*/ 111 w 179"/>
                <a:gd name="T11" fmla="*/ 179 h 192"/>
                <a:gd name="T12" fmla="*/ 86 w 179"/>
                <a:gd name="T13" fmla="*/ 10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9" h="192">
                  <a:moveTo>
                    <a:pt x="86" y="106"/>
                  </a:moveTo>
                  <a:cubicBezTo>
                    <a:pt x="86" y="106"/>
                    <a:pt x="21" y="98"/>
                    <a:pt x="11" y="77"/>
                  </a:cubicBezTo>
                  <a:cubicBezTo>
                    <a:pt x="0" y="57"/>
                    <a:pt x="56" y="0"/>
                    <a:pt x="76" y="21"/>
                  </a:cubicBezTo>
                  <a:cubicBezTo>
                    <a:pt x="96" y="43"/>
                    <a:pt x="97" y="99"/>
                    <a:pt x="97" y="99"/>
                  </a:cubicBezTo>
                  <a:cubicBezTo>
                    <a:pt x="97" y="99"/>
                    <a:pt x="179" y="105"/>
                    <a:pt x="175" y="122"/>
                  </a:cubicBezTo>
                  <a:cubicBezTo>
                    <a:pt x="171" y="140"/>
                    <a:pt x="124" y="192"/>
                    <a:pt x="111" y="179"/>
                  </a:cubicBezTo>
                  <a:cubicBezTo>
                    <a:pt x="99" y="166"/>
                    <a:pt x="86" y="106"/>
                    <a:pt x="86" y="1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252"/>
            <p:cNvSpPr>
              <a:spLocks/>
            </p:cNvSpPr>
            <p:nvPr/>
          </p:nvSpPr>
          <p:spPr bwMode="auto">
            <a:xfrm>
              <a:off x="7937500" y="4943842"/>
              <a:ext cx="104775" cy="106362"/>
            </a:xfrm>
            <a:custGeom>
              <a:avLst/>
              <a:gdLst>
                <a:gd name="T0" fmla="*/ 79 w 82"/>
                <a:gd name="T1" fmla="*/ 58 h 84"/>
                <a:gd name="T2" fmla="*/ 35 w 82"/>
                <a:gd name="T3" fmla="*/ 67 h 84"/>
                <a:gd name="T4" fmla="*/ 6 w 82"/>
                <a:gd name="T5" fmla="*/ 42 h 84"/>
                <a:gd name="T6" fmla="*/ 8 w 82"/>
                <a:gd name="T7" fmla="*/ 21 h 84"/>
                <a:gd name="T8" fmla="*/ 17 w 82"/>
                <a:gd name="T9" fmla="*/ 5 h 84"/>
                <a:gd name="T10" fmla="*/ 21 w 82"/>
                <a:gd name="T11" fmla="*/ 3 h 84"/>
                <a:gd name="T12" fmla="*/ 27 w 82"/>
                <a:gd name="T13" fmla="*/ 0 h 84"/>
                <a:gd name="T14" fmla="*/ 45 w 82"/>
                <a:gd name="T15" fmla="*/ 3 h 84"/>
                <a:gd name="T16" fmla="*/ 75 w 82"/>
                <a:gd name="T17" fmla="*/ 15 h 84"/>
                <a:gd name="T18" fmla="*/ 79 w 82"/>
                <a:gd name="T19" fmla="*/ 5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84">
                  <a:moveTo>
                    <a:pt x="79" y="58"/>
                  </a:moveTo>
                  <a:cubicBezTo>
                    <a:pt x="80" y="84"/>
                    <a:pt x="53" y="76"/>
                    <a:pt x="35" y="67"/>
                  </a:cubicBezTo>
                  <a:cubicBezTo>
                    <a:pt x="22" y="62"/>
                    <a:pt x="7" y="52"/>
                    <a:pt x="6" y="42"/>
                  </a:cubicBezTo>
                  <a:cubicBezTo>
                    <a:pt x="4" y="36"/>
                    <a:pt x="5" y="28"/>
                    <a:pt x="8" y="21"/>
                  </a:cubicBezTo>
                  <a:cubicBezTo>
                    <a:pt x="10" y="14"/>
                    <a:pt x="13" y="6"/>
                    <a:pt x="17" y="5"/>
                  </a:cubicBezTo>
                  <a:cubicBezTo>
                    <a:pt x="0" y="10"/>
                    <a:pt x="3" y="10"/>
                    <a:pt x="21" y="3"/>
                  </a:cubicBezTo>
                  <a:cubicBezTo>
                    <a:pt x="24" y="2"/>
                    <a:pt x="25" y="2"/>
                    <a:pt x="27" y="0"/>
                  </a:cubicBezTo>
                  <a:cubicBezTo>
                    <a:pt x="32" y="1"/>
                    <a:pt x="39" y="2"/>
                    <a:pt x="45" y="3"/>
                  </a:cubicBezTo>
                  <a:cubicBezTo>
                    <a:pt x="59" y="6"/>
                    <a:pt x="72" y="11"/>
                    <a:pt x="75" y="15"/>
                  </a:cubicBezTo>
                  <a:cubicBezTo>
                    <a:pt x="82" y="29"/>
                    <a:pt x="79" y="42"/>
                    <a:pt x="79" y="5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53"/>
            <p:cNvSpPr>
              <a:spLocks/>
            </p:cNvSpPr>
            <p:nvPr/>
          </p:nvSpPr>
          <p:spPr bwMode="auto">
            <a:xfrm>
              <a:off x="7972425" y="4981942"/>
              <a:ext cx="112713" cy="125412"/>
            </a:xfrm>
            <a:custGeom>
              <a:avLst/>
              <a:gdLst>
                <a:gd name="T0" fmla="*/ 86 w 89"/>
                <a:gd name="T1" fmla="*/ 46 h 99"/>
                <a:gd name="T2" fmla="*/ 49 w 89"/>
                <a:gd name="T3" fmla="*/ 85 h 99"/>
                <a:gd name="T4" fmla="*/ 48 w 89"/>
                <a:gd name="T5" fmla="*/ 84 h 99"/>
                <a:gd name="T6" fmla="*/ 4 w 89"/>
                <a:gd name="T7" fmla="*/ 63 h 99"/>
                <a:gd name="T8" fmla="*/ 4 w 89"/>
                <a:gd name="T9" fmla="*/ 39 h 99"/>
                <a:gd name="T10" fmla="*/ 14 w 89"/>
                <a:gd name="T11" fmla="*/ 2 h 99"/>
                <a:gd name="T12" fmla="*/ 19 w 89"/>
                <a:gd name="T13" fmla="*/ 1 h 99"/>
                <a:gd name="T14" fmla="*/ 86 w 89"/>
                <a:gd name="T15" fmla="*/ 4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99">
                  <a:moveTo>
                    <a:pt x="86" y="46"/>
                  </a:moveTo>
                  <a:cubicBezTo>
                    <a:pt x="89" y="69"/>
                    <a:pt x="79" y="99"/>
                    <a:pt x="49" y="85"/>
                  </a:cubicBezTo>
                  <a:cubicBezTo>
                    <a:pt x="49" y="84"/>
                    <a:pt x="48" y="84"/>
                    <a:pt x="48" y="84"/>
                  </a:cubicBezTo>
                  <a:cubicBezTo>
                    <a:pt x="32" y="81"/>
                    <a:pt x="14" y="78"/>
                    <a:pt x="4" y="63"/>
                  </a:cubicBezTo>
                  <a:cubicBezTo>
                    <a:pt x="0" y="57"/>
                    <a:pt x="3" y="46"/>
                    <a:pt x="4" y="39"/>
                  </a:cubicBezTo>
                  <a:cubicBezTo>
                    <a:pt x="5" y="26"/>
                    <a:pt x="7" y="13"/>
                    <a:pt x="14" y="2"/>
                  </a:cubicBezTo>
                  <a:cubicBezTo>
                    <a:pt x="15" y="0"/>
                    <a:pt x="17" y="0"/>
                    <a:pt x="19" y="1"/>
                  </a:cubicBezTo>
                  <a:cubicBezTo>
                    <a:pt x="45" y="15"/>
                    <a:pt x="81" y="12"/>
                    <a:pt x="86" y="46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54"/>
            <p:cNvSpPr>
              <a:spLocks/>
            </p:cNvSpPr>
            <p:nvPr/>
          </p:nvSpPr>
          <p:spPr bwMode="auto">
            <a:xfrm>
              <a:off x="8021638" y="5050204"/>
              <a:ext cx="104775" cy="101600"/>
            </a:xfrm>
            <a:custGeom>
              <a:avLst/>
              <a:gdLst>
                <a:gd name="T0" fmla="*/ 82 w 83"/>
                <a:gd name="T1" fmla="*/ 57 h 81"/>
                <a:gd name="T2" fmla="*/ 47 w 83"/>
                <a:gd name="T3" fmla="*/ 76 h 81"/>
                <a:gd name="T4" fmla="*/ 13 w 83"/>
                <a:gd name="T5" fmla="*/ 60 h 81"/>
                <a:gd name="T6" fmla="*/ 3 w 83"/>
                <a:gd name="T7" fmla="*/ 33 h 81"/>
                <a:gd name="T8" fmla="*/ 15 w 83"/>
                <a:gd name="T9" fmla="*/ 3 h 81"/>
                <a:gd name="T10" fmla="*/ 25 w 83"/>
                <a:gd name="T11" fmla="*/ 1 h 81"/>
                <a:gd name="T12" fmla="*/ 61 w 83"/>
                <a:gd name="T13" fmla="*/ 4 h 81"/>
                <a:gd name="T14" fmla="*/ 81 w 83"/>
                <a:gd name="T15" fmla="*/ 23 h 81"/>
                <a:gd name="T16" fmla="*/ 82 w 83"/>
                <a:gd name="T17" fmla="*/ 5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" h="81">
                  <a:moveTo>
                    <a:pt x="82" y="57"/>
                  </a:moveTo>
                  <a:cubicBezTo>
                    <a:pt x="82" y="79"/>
                    <a:pt x="64" y="81"/>
                    <a:pt x="47" y="76"/>
                  </a:cubicBezTo>
                  <a:cubicBezTo>
                    <a:pt x="38" y="75"/>
                    <a:pt x="20" y="65"/>
                    <a:pt x="13" y="60"/>
                  </a:cubicBezTo>
                  <a:cubicBezTo>
                    <a:pt x="3" y="52"/>
                    <a:pt x="0" y="45"/>
                    <a:pt x="3" y="33"/>
                  </a:cubicBezTo>
                  <a:cubicBezTo>
                    <a:pt x="5" y="25"/>
                    <a:pt x="8" y="7"/>
                    <a:pt x="15" y="3"/>
                  </a:cubicBezTo>
                  <a:cubicBezTo>
                    <a:pt x="19" y="0"/>
                    <a:pt x="20" y="1"/>
                    <a:pt x="25" y="1"/>
                  </a:cubicBezTo>
                  <a:cubicBezTo>
                    <a:pt x="37" y="3"/>
                    <a:pt x="49" y="4"/>
                    <a:pt x="61" y="4"/>
                  </a:cubicBezTo>
                  <a:cubicBezTo>
                    <a:pt x="74" y="5"/>
                    <a:pt x="79" y="13"/>
                    <a:pt x="81" y="23"/>
                  </a:cubicBezTo>
                  <a:cubicBezTo>
                    <a:pt x="83" y="34"/>
                    <a:pt x="82" y="47"/>
                    <a:pt x="82" y="5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55"/>
            <p:cNvSpPr>
              <a:spLocks/>
            </p:cNvSpPr>
            <p:nvPr/>
          </p:nvSpPr>
          <p:spPr bwMode="auto">
            <a:xfrm>
              <a:off x="8066088" y="5093067"/>
              <a:ext cx="136525" cy="131762"/>
            </a:xfrm>
            <a:custGeom>
              <a:avLst/>
              <a:gdLst>
                <a:gd name="T0" fmla="*/ 101 w 108"/>
                <a:gd name="T1" fmla="*/ 58 h 104"/>
                <a:gd name="T2" fmla="*/ 100 w 108"/>
                <a:gd name="T3" fmla="*/ 91 h 104"/>
                <a:gd name="T4" fmla="*/ 62 w 108"/>
                <a:gd name="T5" fmla="*/ 95 h 104"/>
                <a:gd name="T6" fmla="*/ 7 w 108"/>
                <a:gd name="T7" fmla="*/ 73 h 104"/>
                <a:gd name="T8" fmla="*/ 2 w 108"/>
                <a:gd name="T9" fmla="*/ 39 h 104"/>
                <a:gd name="T10" fmla="*/ 10 w 108"/>
                <a:gd name="T11" fmla="*/ 5 h 104"/>
                <a:gd name="T12" fmla="*/ 36 w 108"/>
                <a:gd name="T13" fmla="*/ 6 h 104"/>
                <a:gd name="T14" fmla="*/ 74 w 108"/>
                <a:gd name="T15" fmla="*/ 12 h 104"/>
                <a:gd name="T16" fmla="*/ 92 w 108"/>
                <a:gd name="T17" fmla="*/ 30 h 104"/>
                <a:gd name="T18" fmla="*/ 98 w 108"/>
                <a:gd name="T19" fmla="*/ 44 h 104"/>
                <a:gd name="T20" fmla="*/ 101 w 108"/>
                <a:gd name="T21" fmla="*/ 5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104">
                  <a:moveTo>
                    <a:pt x="101" y="58"/>
                  </a:moveTo>
                  <a:cubicBezTo>
                    <a:pt x="107" y="68"/>
                    <a:pt x="108" y="79"/>
                    <a:pt x="100" y="91"/>
                  </a:cubicBezTo>
                  <a:cubicBezTo>
                    <a:pt x="92" y="104"/>
                    <a:pt x="75" y="100"/>
                    <a:pt x="62" y="95"/>
                  </a:cubicBezTo>
                  <a:cubicBezTo>
                    <a:pt x="42" y="93"/>
                    <a:pt x="17" y="88"/>
                    <a:pt x="7" y="73"/>
                  </a:cubicBezTo>
                  <a:cubicBezTo>
                    <a:pt x="0" y="62"/>
                    <a:pt x="1" y="51"/>
                    <a:pt x="2" y="39"/>
                  </a:cubicBezTo>
                  <a:cubicBezTo>
                    <a:pt x="3" y="30"/>
                    <a:pt x="2" y="12"/>
                    <a:pt x="10" y="5"/>
                  </a:cubicBezTo>
                  <a:cubicBezTo>
                    <a:pt x="15" y="0"/>
                    <a:pt x="31" y="5"/>
                    <a:pt x="36" y="6"/>
                  </a:cubicBezTo>
                  <a:cubicBezTo>
                    <a:pt x="50" y="7"/>
                    <a:pt x="61" y="8"/>
                    <a:pt x="74" y="12"/>
                  </a:cubicBezTo>
                  <a:cubicBezTo>
                    <a:pt x="82" y="14"/>
                    <a:pt x="87" y="22"/>
                    <a:pt x="92" y="30"/>
                  </a:cubicBezTo>
                  <a:cubicBezTo>
                    <a:pt x="94" y="34"/>
                    <a:pt x="96" y="39"/>
                    <a:pt x="98" y="44"/>
                  </a:cubicBezTo>
                  <a:cubicBezTo>
                    <a:pt x="99" y="49"/>
                    <a:pt x="101" y="53"/>
                    <a:pt x="101" y="58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256"/>
            <p:cNvSpPr>
              <a:spLocks/>
            </p:cNvSpPr>
            <p:nvPr/>
          </p:nvSpPr>
          <p:spPr bwMode="auto">
            <a:xfrm>
              <a:off x="8135938" y="5139104"/>
              <a:ext cx="128588" cy="120650"/>
            </a:xfrm>
            <a:custGeom>
              <a:avLst/>
              <a:gdLst>
                <a:gd name="T0" fmla="*/ 91 w 102"/>
                <a:gd name="T1" fmla="*/ 36 h 95"/>
                <a:gd name="T2" fmla="*/ 97 w 102"/>
                <a:gd name="T3" fmla="*/ 66 h 95"/>
                <a:gd name="T4" fmla="*/ 86 w 102"/>
                <a:gd name="T5" fmla="*/ 78 h 95"/>
                <a:gd name="T6" fmla="*/ 69 w 102"/>
                <a:gd name="T7" fmla="*/ 86 h 95"/>
                <a:gd name="T8" fmla="*/ 8 w 102"/>
                <a:gd name="T9" fmla="*/ 71 h 95"/>
                <a:gd name="T10" fmla="*/ 2 w 102"/>
                <a:gd name="T11" fmla="*/ 47 h 95"/>
                <a:gd name="T12" fmla="*/ 1 w 102"/>
                <a:gd name="T13" fmla="*/ 23 h 95"/>
                <a:gd name="T14" fmla="*/ 15 w 102"/>
                <a:gd name="T15" fmla="*/ 14 h 95"/>
                <a:gd name="T16" fmla="*/ 31 w 102"/>
                <a:gd name="T17" fmla="*/ 9 h 95"/>
                <a:gd name="T18" fmla="*/ 50 w 102"/>
                <a:gd name="T19" fmla="*/ 2 h 95"/>
                <a:gd name="T20" fmla="*/ 66 w 102"/>
                <a:gd name="T21" fmla="*/ 3 h 95"/>
                <a:gd name="T22" fmla="*/ 80 w 102"/>
                <a:gd name="T23" fmla="*/ 16 h 95"/>
                <a:gd name="T24" fmla="*/ 91 w 102"/>
                <a:gd name="T25" fmla="*/ 3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2" h="95">
                  <a:moveTo>
                    <a:pt x="91" y="36"/>
                  </a:moveTo>
                  <a:cubicBezTo>
                    <a:pt x="99" y="47"/>
                    <a:pt x="102" y="57"/>
                    <a:pt x="97" y="66"/>
                  </a:cubicBezTo>
                  <a:cubicBezTo>
                    <a:pt x="95" y="71"/>
                    <a:pt x="91" y="75"/>
                    <a:pt x="86" y="78"/>
                  </a:cubicBezTo>
                  <a:cubicBezTo>
                    <a:pt x="81" y="81"/>
                    <a:pt x="75" y="84"/>
                    <a:pt x="69" y="86"/>
                  </a:cubicBezTo>
                  <a:cubicBezTo>
                    <a:pt x="47" y="94"/>
                    <a:pt x="23" y="95"/>
                    <a:pt x="8" y="71"/>
                  </a:cubicBezTo>
                  <a:cubicBezTo>
                    <a:pt x="6" y="68"/>
                    <a:pt x="3" y="57"/>
                    <a:pt x="2" y="47"/>
                  </a:cubicBezTo>
                  <a:cubicBezTo>
                    <a:pt x="0" y="37"/>
                    <a:pt x="0" y="27"/>
                    <a:pt x="1" y="23"/>
                  </a:cubicBezTo>
                  <a:cubicBezTo>
                    <a:pt x="2" y="19"/>
                    <a:pt x="8" y="16"/>
                    <a:pt x="15" y="14"/>
                  </a:cubicBezTo>
                  <a:cubicBezTo>
                    <a:pt x="21" y="12"/>
                    <a:pt x="28" y="10"/>
                    <a:pt x="31" y="9"/>
                  </a:cubicBezTo>
                  <a:cubicBezTo>
                    <a:pt x="38" y="6"/>
                    <a:pt x="44" y="3"/>
                    <a:pt x="50" y="2"/>
                  </a:cubicBezTo>
                  <a:cubicBezTo>
                    <a:pt x="55" y="0"/>
                    <a:pt x="61" y="0"/>
                    <a:pt x="66" y="3"/>
                  </a:cubicBezTo>
                  <a:cubicBezTo>
                    <a:pt x="72" y="5"/>
                    <a:pt x="76" y="9"/>
                    <a:pt x="80" y="16"/>
                  </a:cubicBezTo>
                  <a:cubicBezTo>
                    <a:pt x="84" y="22"/>
                    <a:pt x="87" y="29"/>
                    <a:pt x="91" y="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57"/>
            <p:cNvSpPr>
              <a:spLocks/>
            </p:cNvSpPr>
            <p:nvPr/>
          </p:nvSpPr>
          <p:spPr bwMode="auto">
            <a:xfrm>
              <a:off x="8197850" y="5154979"/>
              <a:ext cx="157163" cy="133350"/>
            </a:xfrm>
            <a:custGeom>
              <a:avLst/>
              <a:gdLst>
                <a:gd name="T0" fmla="*/ 100 w 124"/>
                <a:gd name="T1" fmla="*/ 12 h 105"/>
                <a:gd name="T2" fmla="*/ 122 w 124"/>
                <a:gd name="T3" fmla="*/ 39 h 105"/>
                <a:gd name="T4" fmla="*/ 115 w 124"/>
                <a:gd name="T5" fmla="*/ 68 h 105"/>
                <a:gd name="T6" fmla="*/ 83 w 124"/>
                <a:gd name="T7" fmla="*/ 96 h 105"/>
                <a:gd name="T8" fmla="*/ 30 w 124"/>
                <a:gd name="T9" fmla="*/ 91 h 105"/>
                <a:gd name="T10" fmla="*/ 8 w 124"/>
                <a:gd name="T11" fmla="*/ 68 h 105"/>
                <a:gd name="T12" fmla="*/ 1 w 124"/>
                <a:gd name="T13" fmla="*/ 41 h 105"/>
                <a:gd name="T14" fmla="*/ 14 w 124"/>
                <a:gd name="T15" fmla="*/ 29 h 105"/>
                <a:gd name="T16" fmla="*/ 30 w 124"/>
                <a:gd name="T17" fmla="*/ 19 h 105"/>
                <a:gd name="T18" fmla="*/ 45 w 124"/>
                <a:gd name="T19" fmla="*/ 7 h 105"/>
                <a:gd name="T20" fmla="*/ 61 w 124"/>
                <a:gd name="T21" fmla="*/ 1 h 105"/>
                <a:gd name="T22" fmla="*/ 100 w 124"/>
                <a:gd name="T23" fmla="*/ 1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4" h="105">
                  <a:moveTo>
                    <a:pt x="100" y="12"/>
                  </a:moveTo>
                  <a:cubicBezTo>
                    <a:pt x="111" y="18"/>
                    <a:pt x="119" y="25"/>
                    <a:pt x="122" y="39"/>
                  </a:cubicBezTo>
                  <a:cubicBezTo>
                    <a:pt x="124" y="51"/>
                    <a:pt x="122" y="60"/>
                    <a:pt x="115" y="68"/>
                  </a:cubicBezTo>
                  <a:cubicBezTo>
                    <a:pt x="111" y="80"/>
                    <a:pt x="94" y="90"/>
                    <a:pt x="83" y="96"/>
                  </a:cubicBezTo>
                  <a:cubicBezTo>
                    <a:pt x="63" y="105"/>
                    <a:pt x="47" y="103"/>
                    <a:pt x="30" y="91"/>
                  </a:cubicBezTo>
                  <a:cubicBezTo>
                    <a:pt x="22" y="85"/>
                    <a:pt x="13" y="78"/>
                    <a:pt x="8" y="68"/>
                  </a:cubicBezTo>
                  <a:cubicBezTo>
                    <a:pt x="3" y="59"/>
                    <a:pt x="0" y="49"/>
                    <a:pt x="1" y="41"/>
                  </a:cubicBezTo>
                  <a:cubicBezTo>
                    <a:pt x="2" y="36"/>
                    <a:pt x="8" y="32"/>
                    <a:pt x="14" y="29"/>
                  </a:cubicBezTo>
                  <a:cubicBezTo>
                    <a:pt x="21" y="25"/>
                    <a:pt x="27" y="22"/>
                    <a:pt x="30" y="19"/>
                  </a:cubicBezTo>
                  <a:cubicBezTo>
                    <a:pt x="36" y="14"/>
                    <a:pt x="40" y="10"/>
                    <a:pt x="45" y="7"/>
                  </a:cubicBezTo>
                  <a:cubicBezTo>
                    <a:pt x="50" y="4"/>
                    <a:pt x="55" y="2"/>
                    <a:pt x="61" y="1"/>
                  </a:cubicBezTo>
                  <a:cubicBezTo>
                    <a:pt x="71" y="0"/>
                    <a:pt x="89" y="8"/>
                    <a:pt x="100" y="12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8"/>
            <p:cNvSpPr>
              <a:spLocks/>
            </p:cNvSpPr>
            <p:nvPr/>
          </p:nvSpPr>
          <p:spPr bwMode="auto">
            <a:xfrm>
              <a:off x="8297863" y="5145454"/>
              <a:ext cx="134938" cy="130175"/>
            </a:xfrm>
            <a:custGeom>
              <a:avLst/>
              <a:gdLst>
                <a:gd name="T0" fmla="*/ 39 w 107"/>
                <a:gd name="T1" fmla="*/ 1 h 103"/>
                <a:gd name="T2" fmla="*/ 48 w 107"/>
                <a:gd name="T3" fmla="*/ 1 h 103"/>
                <a:gd name="T4" fmla="*/ 77 w 107"/>
                <a:gd name="T5" fmla="*/ 5 h 103"/>
                <a:gd name="T6" fmla="*/ 106 w 107"/>
                <a:gd name="T7" fmla="*/ 40 h 103"/>
                <a:gd name="T8" fmla="*/ 93 w 107"/>
                <a:gd name="T9" fmla="*/ 70 h 103"/>
                <a:gd name="T10" fmla="*/ 61 w 107"/>
                <a:gd name="T11" fmla="*/ 98 h 103"/>
                <a:gd name="T12" fmla="*/ 25 w 107"/>
                <a:gd name="T13" fmla="*/ 92 h 103"/>
                <a:gd name="T14" fmla="*/ 9 w 107"/>
                <a:gd name="T15" fmla="*/ 74 h 103"/>
                <a:gd name="T16" fmla="*/ 2 w 107"/>
                <a:gd name="T17" fmla="*/ 52 h 103"/>
                <a:gd name="T18" fmla="*/ 9 w 107"/>
                <a:gd name="T19" fmla="*/ 43 h 103"/>
                <a:gd name="T20" fmla="*/ 16 w 107"/>
                <a:gd name="T21" fmla="*/ 30 h 103"/>
                <a:gd name="T22" fmla="*/ 22 w 107"/>
                <a:gd name="T23" fmla="*/ 16 h 103"/>
                <a:gd name="T24" fmla="*/ 28 w 107"/>
                <a:gd name="T25" fmla="*/ 4 h 103"/>
                <a:gd name="T26" fmla="*/ 39 w 107"/>
                <a:gd name="T27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03">
                  <a:moveTo>
                    <a:pt x="39" y="1"/>
                  </a:moveTo>
                  <a:cubicBezTo>
                    <a:pt x="41" y="1"/>
                    <a:pt x="45" y="1"/>
                    <a:pt x="48" y="1"/>
                  </a:cubicBezTo>
                  <a:cubicBezTo>
                    <a:pt x="58" y="0"/>
                    <a:pt x="69" y="0"/>
                    <a:pt x="77" y="5"/>
                  </a:cubicBezTo>
                  <a:cubicBezTo>
                    <a:pt x="88" y="12"/>
                    <a:pt x="104" y="26"/>
                    <a:pt x="106" y="40"/>
                  </a:cubicBezTo>
                  <a:cubicBezTo>
                    <a:pt x="107" y="53"/>
                    <a:pt x="102" y="62"/>
                    <a:pt x="93" y="70"/>
                  </a:cubicBezTo>
                  <a:cubicBezTo>
                    <a:pt x="85" y="82"/>
                    <a:pt x="74" y="93"/>
                    <a:pt x="61" y="98"/>
                  </a:cubicBezTo>
                  <a:cubicBezTo>
                    <a:pt x="48" y="103"/>
                    <a:pt x="35" y="103"/>
                    <a:pt x="25" y="92"/>
                  </a:cubicBezTo>
                  <a:cubicBezTo>
                    <a:pt x="21" y="88"/>
                    <a:pt x="14" y="81"/>
                    <a:pt x="9" y="74"/>
                  </a:cubicBezTo>
                  <a:cubicBezTo>
                    <a:pt x="4" y="67"/>
                    <a:pt x="0" y="59"/>
                    <a:pt x="2" y="52"/>
                  </a:cubicBezTo>
                  <a:cubicBezTo>
                    <a:pt x="3" y="48"/>
                    <a:pt x="6" y="46"/>
                    <a:pt x="9" y="43"/>
                  </a:cubicBezTo>
                  <a:cubicBezTo>
                    <a:pt x="11" y="39"/>
                    <a:pt x="14" y="34"/>
                    <a:pt x="16" y="30"/>
                  </a:cubicBezTo>
                  <a:cubicBezTo>
                    <a:pt x="18" y="25"/>
                    <a:pt x="20" y="21"/>
                    <a:pt x="22" y="16"/>
                  </a:cubicBezTo>
                  <a:cubicBezTo>
                    <a:pt x="24" y="11"/>
                    <a:pt x="25" y="7"/>
                    <a:pt x="28" y="4"/>
                  </a:cubicBezTo>
                  <a:cubicBezTo>
                    <a:pt x="30" y="1"/>
                    <a:pt x="33" y="1"/>
                    <a:pt x="39" y="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59"/>
            <p:cNvSpPr>
              <a:spLocks/>
            </p:cNvSpPr>
            <p:nvPr/>
          </p:nvSpPr>
          <p:spPr bwMode="auto">
            <a:xfrm>
              <a:off x="8372475" y="5094654"/>
              <a:ext cx="125413" cy="133350"/>
            </a:xfrm>
            <a:custGeom>
              <a:avLst/>
              <a:gdLst>
                <a:gd name="T0" fmla="*/ 44 w 99"/>
                <a:gd name="T1" fmla="*/ 2 h 105"/>
                <a:gd name="T2" fmla="*/ 74 w 99"/>
                <a:gd name="T3" fmla="*/ 6 h 105"/>
                <a:gd name="T4" fmla="*/ 94 w 99"/>
                <a:gd name="T5" fmla="*/ 26 h 105"/>
                <a:gd name="T6" fmla="*/ 94 w 99"/>
                <a:gd name="T7" fmla="*/ 26 h 105"/>
                <a:gd name="T8" fmla="*/ 89 w 99"/>
                <a:gd name="T9" fmla="*/ 81 h 105"/>
                <a:gd name="T10" fmla="*/ 60 w 99"/>
                <a:gd name="T11" fmla="*/ 102 h 105"/>
                <a:gd name="T12" fmla="*/ 5 w 99"/>
                <a:gd name="T13" fmla="*/ 86 h 105"/>
                <a:gd name="T14" fmla="*/ 1 w 99"/>
                <a:gd name="T15" fmla="*/ 80 h 105"/>
                <a:gd name="T16" fmla="*/ 3 w 99"/>
                <a:gd name="T17" fmla="*/ 48 h 105"/>
                <a:gd name="T18" fmla="*/ 8 w 99"/>
                <a:gd name="T19" fmla="*/ 18 h 105"/>
                <a:gd name="T20" fmla="*/ 44 w 99"/>
                <a:gd name="T21" fmla="*/ 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9" h="105">
                  <a:moveTo>
                    <a:pt x="44" y="2"/>
                  </a:moveTo>
                  <a:cubicBezTo>
                    <a:pt x="55" y="0"/>
                    <a:pt x="65" y="2"/>
                    <a:pt x="74" y="6"/>
                  </a:cubicBezTo>
                  <a:cubicBezTo>
                    <a:pt x="83" y="10"/>
                    <a:pt x="90" y="17"/>
                    <a:pt x="94" y="26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9" y="42"/>
                    <a:pt x="96" y="63"/>
                    <a:pt x="89" y="81"/>
                  </a:cubicBezTo>
                  <a:cubicBezTo>
                    <a:pt x="83" y="95"/>
                    <a:pt x="75" y="101"/>
                    <a:pt x="60" y="102"/>
                  </a:cubicBezTo>
                  <a:cubicBezTo>
                    <a:pt x="41" y="105"/>
                    <a:pt x="17" y="98"/>
                    <a:pt x="5" y="86"/>
                  </a:cubicBezTo>
                  <a:cubicBezTo>
                    <a:pt x="3" y="84"/>
                    <a:pt x="1" y="82"/>
                    <a:pt x="1" y="80"/>
                  </a:cubicBezTo>
                  <a:cubicBezTo>
                    <a:pt x="1" y="69"/>
                    <a:pt x="4" y="58"/>
                    <a:pt x="3" y="48"/>
                  </a:cubicBezTo>
                  <a:cubicBezTo>
                    <a:pt x="2" y="35"/>
                    <a:pt x="0" y="26"/>
                    <a:pt x="8" y="18"/>
                  </a:cubicBezTo>
                  <a:cubicBezTo>
                    <a:pt x="16" y="11"/>
                    <a:pt x="32" y="4"/>
                    <a:pt x="44" y="2"/>
                  </a:cubicBezTo>
                  <a:close/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60"/>
            <p:cNvSpPr>
              <a:spLocks/>
            </p:cNvSpPr>
            <p:nvPr/>
          </p:nvSpPr>
          <p:spPr bwMode="auto">
            <a:xfrm>
              <a:off x="7753350" y="4646979"/>
              <a:ext cx="203200" cy="338137"/>
            </a:xfrm>
            <a:custGeom>
              <a:avLst/>
              <a:gdLst>
                <a:gd name="T0" fmla="*/ 98 w 160"/>
                <a:gd name="T1" fmla="*/ 257 h 267"/>
                <a:gd name="T2" fmla="*/ 136 w 160"/>
                <a:gd name="T3" fmla="*/ 255 h 267"/>
                <a:gd name="T4" fmla="*/ 138 w 160"/>
                <a:gd name="T5" fmla="*/ 251 h 267"/>
                <a:gd name="T6" fmla="*/ 138 w 160"/>
                <a:gd name="T7" fmla="*/ 252 h 267"/>
                <a:gd name="T8" fmla="*/ 139 w 160"/>
                <a:gd name="T9" fmla="*/ 252 h 267"/>
                <a:gd name="T10" fmla="*/ 157 w 160"/>
                <a:gd name="T11" fmla="*/ 150 h 267"/>
                <a:gd name="T12" fmla="*/ 118 w 160"/>
                <a:gd name="T13" fmla="*/ 74 h 267"/>
                <a:gd name="T14" fmla="*/ 115 w 160"/>
                <a:gd name="T15" fmla="*/ 78 h 267"/>
                <a:gd name="T16" fmla="*/ 124 w 160"/>
                <a:gd name="T17" fmla="*/ 111 h 267"/>
                <a:gd name="T18" fmla="*/ 124 w 160"/>
                <a:gd name="T19" fmla="*/ 109 h 267"/>
                <a:gd name="T20" fmla="*/ 97 w 160"/>
                <a:gd name="T21" fmla="*/ 71 h 267"/>
                <a:gd name="T22" fmla="*/ 56 w 160"/>
                <a:gd name="T23" fmla="*/ 2 h 267"/>
                <a:gd name="T24" fmla="*/ 54 w 160"/>
                <a:gd name="T25" fmla="*/ 1 h 267"/>
                <a:gd name="T26" fmla="*/ 20 w 160"/>
                <a:gd name="T27" fmla="*/ 64 h 267"/>
                <a:gd name="T28" fmla="*/ 22 w 160"/>
                <a:gd name="T29" fmla="*/ 76 h 267"/>
                <a:gd name="T30" fmla="*/ 13 w 160"/>
                <a:gd name="T31" fmla="*/ 51 h 267"/>
                <a:gd name="T32" fmla="*/ 9 w 160"/>
                <a:gd name="T33" fmla="*/ 51 h 267"/>
                <a:gd name="T34" fmla="*/ 14 w 160"/>
                <a:gd name="T35" fmla="*/ 131 h 267"/>
                <a:gd name="T36" fmla="*/ 66 w 160"/>
                <a:gd name="T37" fmla="*/ 188 h 267"/>
                <a:gd name="T38" fmla="*/ 61 w 160"/>
                <a:gd name="T39" fmla="*/ 188 h 267"/>
                <a:gd name="T40" fmla="*/ 26 w 160"/>
                <a:gd name="T41" fmla="*/ 170 h 267"/>
                <a:gd name="T42" fmla="*/ 24 w 160"/>
                <a:gd name="T43" fmla="*/ 171 h 267"/>
                <a:gd name="T44" fmla="*/ 27 w 160"/>
                <a:gd name="T45" fmla="*/ 179 h 267"/>
                <a:gd name="T46" fmla="*/ 48 w 160"/>
                <a:gd name="T47" fmla="*/ 211 h 267"/>
                <a:gd name="T48" fmla="*/ 98 w 160"/>
                <a:gd name="T49" fmla="*/ 25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0" h="267">
                  <a:moveTo>
                    <a:pt x="98" y="257"/>
                  </a:moveTo>
                  <a:cubicBezTo>
                    <a:pt x="107" y="262"/>
                    <a:pt x="130" y="267"/>
                    <a:pt x="136" y="255"/>
                  </a:cubicBezTo>
                  <a:cubicBezTo>
                    <a:pt x="137" y="254"/>
                    <a:pt x="138" y="253"/>
                    <a:pt x="138" y="251"/>
                  </a:cubicBezTo>
                  <a:cubicBezTo>
                    <a:pt x="138" y="252"/>
                    <a:pt x="138" y="252"/>
                    <a:pt x="138" y="252"/>
                  </a:cubicBezTo>
                  <a:cubicBezTo>
                    <a:pt x="138" y="252"/>
                    <a:pt x="139" y="253"/>
                    <a:pt x="139" y="252"/>
                  </a:cubicBezTo>
                  <a:cubicBezTo>
                    <a:pt x="150" y="218"/>
                    <a:pt x="160" y="187"/>
                    <a:pt x="157" y="150"/>
                  </a:cubicBezTo>
                  <a:cubicBezTo>
                    <a:pt x="154" y="124"/>
                    <a:pt x="140" y="89"/>
                    <a:pt x="118" y="74"/>
                  </a:cubicBezTo>
                  <a:cubicBezTo>
                    <a:pt x="116" y="72"/>
                    <a:pt x="113" y="76"/>
                    <a:pt x="115" y="78"/>
                  </a:cubicBezTo>
                  <a:cubicBezTo>
                    <a:pt x="120" y="87"/>
                    <a:pt x="123" y="99"/>
                    <a:pt x="124" y="111"/>
                  </a:cubicBezTo>
                  <a:cubicBezTo>
                    <a:pt x="124" y="110"/>
                    <a:pt x="124" y="110"/>
                    <a:pt x="124" y="109"/>
                  </a:cubicBezTo>
                  <a:cubicBezTo>
                    <a:pt x="119" y="95"/>
                    <a:pt x="109" y="80"/>
                    <a:pt x="97" y="71"/>
                  </a:cubicBezTo>
                  <a:cubicBezTo>
                    <a:pt x="73" y="52"/>
                    <a:pt x="46" y="39"/>
                    <a:pt x="56" y="2"/>
                  </a:cubicBezTo>
                  <a:cubicBezTo>
                    <a:pt x="56" y="1"/>
                    <a:pt x="55" y="0"/>
                    <a:pt x="54" y="1"/>
                  </a:cubicBezTo>
                  <a:cubicBezTo>
                    <a:pt x="28" y="15"/>
                    <a:pt x="17" y="35"/>
                    <a:pt x="20" y="64"/>
                  </a:cubicBezTo>
                  <a:cubicBezTo>
                    <a:pt x="20" y="68"/>
                    <a:pt x="21" y="72"/>
                    <a:pt x="22" y="76"/>
                  </a:cubicBezTo>
                  <a:cubicBezTo>
                    <a:pt x="18" y="68"/>
                    <a:pt x="14" y="60"/>
                    <a:pt x="13" y="51"/>
                  </a:cubicBezTo>
                  <a:cubicBezTo>
                    <a:pt x="12" y="49"/>
                    <a:pt x="9" y="49"/>
                    <a:pt x="9" y="51"/>
                  </a:cubicBezTo>
                  <a:cubicBezTo>
                    <a:pt x="3" y="82"/>
                    <a:pt x="0" y="102"/>
                    <a:pt x="14" y="131"/>
                  </a:cubicBezTo>
                  <a:cubicBezTo>
                    <a:pt x="26" y="157"/>
                    <a:pt x="42" y="177"/>
                    <a:pt x="66" y="188"/>
                  </a:cubicBezTo>
                  <a:cubicBezTo>
                    <a:pt x="64" y="188"/>
                    <a:pt x="63" y="188"/>
                    <a:pt x="61" y="188"/>
                  </a:cubicBezTo>
                  <a:cubicBezTo>
                    <a:pt x="47" y="185"/>
                    <a:pt x="37" y="177"/>
                    <a:pt x="26" y="170"/>
                  </a:cubicBezTo>
                  <a:cubicBezTo>
                    <a:pt x="25" y="169"/>
                    <a:pt x="24" y="170"/>
                    <a:pt x="24" y="171"/>
                  </a:cubicBezTo>
                  <a:cubicBezTo>
                    <a:pt x="24" y="175"/>
                    <a:pt x="25" y="177"/>
                    <a:pt x="27" y="179"/>
                  </a:cubicBezTo>
                  <a:cubicBezTo>
                    <a:pt x="34" y="190"/>
                    <a:pt x="41" y="201"/>
                    <a:pt x="48" y="211"/>
                  </a:cubicBezTo>
                  <a:cubicBezTo>
                    <a:pt x="62" y="230"/>
                    <a:pt x="76" y="248"/>
                    <a:pt x="98" y="257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61"/>
            <p:cNvSpPr>
              <a:spLocks/>
            </p:cNvSpPr>
            <p:nvPr/>
          </p:nvSpPr>
          <p:spPr bwMode="auto">
            <a:xfrm>
              <a:off x="7818438" y="4847004"/>
              <a:ext cx="230188" cy="236537"/>
            </a:xfrm>
            <a:custGeom>
              <a:avLst/>
              <a:gdLst>
                <a:gd name="T0" fmla="*/ 93 w 181"/>
                <a:gd name="T1" fmla="*/ 103 h 187"/>
                <a:gd name="T2" fmla="*/ 170 w 181"/>
                <a:gd name="T3" fmla="*/ 80 h 187"/>
                <a:gd name="T4" fmla="*/ 108 w 181"/>
                <a:gd name="T5" fmla="*/ 20 h 187"/>
                <a:gd name="T6" fmla="*/ 83 w 181"/>
                <a:gd name="T7" fmla="*/ 96 h 187"/>
                <a:gd name="T8" fmla="*/ 3 w 181"/>
                <a:gd name="T9" fmla="*/ 114 h 187"/>
                <a:gd name="T10" fmla="*/ 63 w 181"/>
                <a:gd name="T11" fmla="*/ 175 h 187"/>
                <a:gd name="T12" fmla="*/ 93 w 181"/>
                <a:gd name="T13" fmla="*/ 10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1" h="187">
                  <a:moveTo>
                    <a:pt x="93" y="103"/>
                  </a:moveTo>
                  <a:cubicBezTo>
                    <a:pt x="93" y="103"/>
                    <a:pt x="158" y="100"/>
                    <a:pt x="170" y="80"/>
                  </a:cubicBezTo>
                  <a:cubicBezTo>
                    <a:pt x="181" y="60"/>
                    <a:pt x="130" y="0"/>
                    <a:pt x="108" y="20"/>
                  </a:cubicBezTo>
                  <a:cubicBezTo>
                    <a:pt x="86" y="40"/>
                    <a:pt x="83" y="96"/>
                    <a:pt x="83" y="96"/>
                  </a:cubicBezTo>
                  <a:cubicBezTo>
                    <a:pt x="83" y="96"/>
                    <a:pt x="0" y="96"/>
                    <a:pt x="3" y="114"/>
                  </a:cubicBezTo>
                  <a:cubicBezTo>
                    <a:pt x="6" y="132"/>
                    <a:pt x="50" y="187"/>
                    <a:pt x="63" y="175"/>
                  </a:cubicBezTo>
                  <a:cubicBezTo>
                    <a:pt x="76" y="162"/>
                    <a:pt x="93" y="103"/>
                    <a:pt x="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62"/>
            <p:cNvSpPr>
              <a:spLocks/>
            </p:cNvSpPr>
            <p:nvPr/>
          </p:nvSpPr>
          <p:spPr bwMode="auto">
            <a:xfrm>
              <a:off x="8050213" y="4092942"/>
              <a:ext cx="1487488" cy="1265237"/>
            </a:xfrm>
            <a:custGeom>
              <a:avLst/>
              <a:gdLst>
                <a:gd name="T0" fmla="*/ 778 w 1174"/>
                <a:gd name="T1" fmla="*/ 155 h 999"/>
                <a:gd name="T2" fmla="*/ 345 w 1174"/>
                <a:gd name="T3" fmla="*/ 185 h 999"/>
                <a:gd name="T4" fmla="*/ 310 w 1174"/>
                <a:gd name="T5" fmla="*/ 964 h 999"/>
                <a:gd name="T6" fmla="*/ 248 w 1174"/>
                <a:gd name="T7" fmla="*/ 648 h 999"/>
                <a:gd name="T8" fmla="*/ 264 w 1174"/>
                <a:gd name="T9" fmla="*/ 472 h 999"/>
                <a:gd name="T10" fmla="*/ 557 w 1174"/>
                <a:gd name="T11" fmla="*/ 400 h 999"/>
                <a:gd name="T12" fmla="*/ 439 w 1174"/>
                <a:gd name="T13" fmla="*/ 477 h 999"/>
                <a:gd name="T14" fmla="*/ 678 w 1174"/>
                <a:gd name="T15" fmla="*/ 344 h 999"/>
                <a:gd name="T16" fmla="*/ 599 w 1174"/>
                <a:gd name="T17" fmla="*/ 517 h 999"/>
                <a:gd name="T18" fmla="*/ 735 w 1174"/>
                <a:gd name="T19" fmla="*/ 376 h 999"/>
                <a:gd name="T20" fmla="*/ 839 w 1174"/>
                <a:gd name="T21" fmla="*/ 556 h 999"/>
                <a:gd name="T22" fmla="*/ 813 w 1174"/>
                <a:gd name="T23" fmla="*/ 426 h 999"/>
                <a:gd name="T24" fmla="*/ 973 w 1174"/>
                <a:gd name="T25" fmla="*/ 617 h 999"/>
                <a:gd name="T26" fmla="*/ 906 w 1174"/>
                <a:gd name="T27" fmla="*/ 896 h 999"/>
                <a:gd name="T28" fmla="*/ 819 w 1174"/>
                <a:gd name="T29" fmla="*/ 999 h 999"/>
                <a:gd name="T30" fmla="*/ 1084 w 1174"/>
                <a:gd name="T31" fmla="*/ 784 h 999"/>
                <a:gd name="T32" fmla="*/ 778 w 1174"/>
                <a:gd name="T33" fmla="*/ 155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74" h="999">
                  <a:moveTo>
                    <a:pt x="778" y="155"/>
                  </a:moveTo>
                  <a:cubicBezTo>
                    <a:pt x="778" y="155"/>
                    <a:pt x="645" y="0"/>
                    <a:pt x="345" y="185"/>
                  </a:cubicBezTo>
                  <a:cubicBezTo>
                    <a:pt x="47" y="369"/>
                    <a:pt x="0" y="797"/>
                    <a:pt x="310" y="964"/>
                  </a:cubicBezTo>
                  <a:cubicBezTo>
                    <a:pt x="177" y="828"/>
                    <a:pt x="211" y="733"/>
                    <a:pt x="248" y="648"/>
                  </a:cubicBezTo>
                  <a:cubicBezTo>
                    <a:pt x="285" y="564"/>
                    <a:pt x="264" y="472"/>
                    <a:pt x="264" y="472"/>
                  </a:cubicBezTo>
                  <a:cubicBezTo>
                    <a:pt x="399" y="495"/>
                    <a:pt x="557" y="400"/>
                    <a:pt x="557" y="400"/>
                  </a:cubicBezTo>
                  <a:cubicBezTo>
                    <a:pt x="517" y="451"/>
                    <a:pt x="439" y="477"/>
                    <a:pt x="439" y="477"/>
                  </a:cubicBezTo>
                  <a:cubicBezTo>
                    <a:pt x="622" y="475"/>
                    <a:pt x="678" y="344"/>
                    <a:pt x="678" y="344"/>
                  </a:cubicBezTo>
                  <a:cubicBezTo>
                    <a:pt x="684" y="404"/>
                    <a:pt x="599" y="517"/>
                    <a:pt x="599" y="517"/>
                  </a:cubicBezTo>
                  <a:cubicBezTo>
                    <a:pt x="702" y="490"/>
                    <a:pt x="735" y="376"/>
                    <a:pt x="735" y="376"/>
                  </a:cubicBezTo>
                  <a:cubicBezTo>
                    <a:pt x="746" y="507"/>
                    <a:pt x="839" y="556"/>
                    <a:pt x="839" y="556"/>
                  </a:cubicBezTo>
                  <a:cubicBezTo>
                    <a:pt x="804" y="507"/>
                    <a:pt x="813" y="426"/>
                    <a:pt x="813" y="426"/>
                  </a:cubicBezTo>
                  <a:cubicBezTo>
                    <a:pt x="836" y="518"/>
                    <a:pt x="973" y="617"/>
                    <a:pt x="973" y="617"/>
                  </a:cubicBezTo>
                  <a:cubicBezTo>
                    <a:pt x="938" y="662"/>
                    <a:pt x="912" y="848"/>
                    <a:pt x="906" y="896"/>
                  </a:cubicBezTo>
                  <a:cubicBezTo>
                    <a:pt x="900" y="945"/>
                    <a:pt x="819" y="999"/>
                    <a:pt x="819" y="999"/>
                  </a:cubicBezTo>
                  <a:cubicBezTo>
                    <a:pt x="819" y="999"/>
                    <a:pt x="993" y="978"/>
                    <a:pt x="1084" y="784"/>
                  </a:cubicBezTo>
                  <a:cubicBezTo>
                    <a:pt x="1174" y="590"/>
                    <a:pt x="1116" y="203"/>
                    <a:pt x="778" y="155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263"/>
            <p:cNvSpPr>
              <a:spLocks/>
            </p:cNvSpPr>
            <p:nvPr/>
          </p:nvSpPr>
          <p:spPr bwMode="auto">
            <a:xfrm>
              <a:off x="8331200" y="4991467"/>
              <a:ext cx="4763" cy="9525"/>
            </a:xfrm>
            <a:custGeom>
              <a:avLst/>
              <a:gdLst>
                <a:gd name="T0" fmla="*/ 3 w 3"/>
                <a:gd name="T1" fmla="*/ 0 h 8"/>
                <a:gd name="T2" fmla="*/ 0 w 3"/>
                <a:gd name="T3" fmla="*/ 8 h 8"/>
                <a:gd name="T4" fmla="*/ 3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cubicBezTo>
                    <a:pt x="2" y="2"/>
                    <a:pt x="1" y="5"/>
                    <a:pt x="0" y="8"/>
                  </a:cubicBezTo>
                  <a:cubicBezTo>
                    <a:pt x="0" y="8"/>
                    <a:pt x="1" y="5"/>
                    <a:pt x="3" y="0"/>
                  </a:cubicBezTo>
                </a:path>
              </a:pathLst>
            </a:custGeom>
            <a:solidFill>
              <a:srgbClr val="CC68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264"/>
            <p:cNvSpPr>
              <a:spLocks/>
            </p:cNvSpPr>
            <p:nvPr/>
          </p:nvSpPr>
          <p:spPr bwMode="auto">
            <a:xfrm>
              <a:off x="9221788" y="5050204"/>
              <a:ext cx="6350" cy="22225"/>
            </a:xfrm>
            <a:custGeom>
              <a:avLst/>
              <a:gdLst>
                <a:gd name="T0" fmla="*/ 0 w 4"/>
                <a:gd name="T1" fmla="*/ 18 h 18"/>
                <a:gd name="T2" fmla="*/ 0 w 4"/>
                <a:gd name="T3" fmla="*/ 18 h 18"/>
                <a:gd name="T4" fmla="*/ 4 w 4"/>
                <a:gd name="T5" fmla="*/ 0 h 18"/>
                <a:gd name="T6" fmla="*/ 0 w 4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8"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1" y="12"/>
                    <a:pt x="3" y="6"/>
                    <a:pt x="4" y="0"/>
                  </a:cubicBezTo>
                  <a:cubicBezTo>
                    <a:pt x="2" y="6"/>
                    <a:pt x="1" y="12"/>
                    <a:pt x="0" y="18"/>
                  </a:cubicBezTo>
                </a:path>
              </a:pathLst>
            </a:custGeom>
            <a:solidFill>
              <a:srgbClr val="CC68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265"/>
            <p:cNvSpPr>
              <a:spLocks/>
            </p:cNvSpPr>
            <p:nvPr/>
          </p:nvSpPr>
          <p:spPr bwMode="auto">
            <a:xfrm>
              <a:off x="9218613" y="5072429"/>
              <a:ext cx="3175" cy="20637"/>
            </a:xfrm>
            <a:custGeom>
              <a:avLst/>
              <a:gdLst>
                <a:gd name="T0" fmla="*/ 0 w 3"/>
                <a:gd name="T1" fmla="*/ 16 h 16"/>
                <a:gd name="T2" fmla="*/ 3 w 3"/>
                <a:gd name="T3" fmla="*/ 0 h 16"/>
                <a:gd name="T4" fmla="*/ 0 w 3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6">
                  <a:moveTo>
                    <a:pt x="0" y="16"/>
                  </a:moveTo>
                  <a:cubicBezTo>
                    <a:pt x="1" y="11"/>
                    <a:pt x="2" y="6"/>
                    <a:pt x="3" y="0"/>
                  </a:cubicBezTo>
                  <a:cubicBezTo>
                    <a:pt x="2" y="6"/>
                    <a:pt x="1" y="11"/>
                    <a:pt x="0" y="16"/>
                  </a:cubicBezTo>
                </a:path>
              </a:pathLst>
            </a:custGeom>
            <a:solidFill>
              <a:srgbClr val="CC68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266"/>
            <p:cNvSpPr>
              <a:spLocks/>
            </p:cNvSpPr>
            <p:nvPr/>
          </p:nvSpPr>
          <p:spPr bwMode="auto">
            <a:xfrm>
              <a:off x="8605838" y="4475529"/>
              <a:ext cx="306388" cy="222250"/>
            </a:xfrm>
            <a:custGeom>
              <a:avLst/>
              <a:gdLst>
                <a:gd name="T0" fmla="*/ 238 w 241"/>
                <a:gd name="T1" fmla="*/ 0 h 175"/>
                <a:gd name="T2" fmla="*/ 0 w 241"/>
                <a:gd name="T3" fmla="*/ 175 h 175"/>
                <a:gd name="T4" fmla="*/ 0 w 241"/>
                <a:gd name="T5" fmla="*/ 175 h 175"/>
                <a:gd name="T6" fmla="*/ 1 w 241"/>
                <a:gd name="T7" fmla="*/ 175 h 175"/>
                <a:gd name="T8" fmla="*/ 1 w 241"/>
                <a:gd name="T9" fmla="*/ 175 h 175"/>
                <a:gd name="T10" fmla="*/ 1 w 241"/>
                <a:gd name="T11" fmla="*/ 175 h 175"/>
                <a:gd name="T12" fmla="*/ 26 w 241"/>
                <a:gd name="T13" fmla="*/ 174 h 175"/>
                <a:gd name="T14" fmla="*/ 25 w 241"/>
                <a:gd name="T15" fmla="*/ 174 h 175"/>
                <a:gd name="T16" fmla="*/ 159 w 241"/>
                <a:gd name="T17" fmla="*/ 130 h 175"/>
                <a:gd name="T18" fmla="*/ 159 w 241"/>
                <a:gd name="T19" fmla="*/ 130 h 175"/>
                <a:gd name="T20" fmla="*/ 239 w 241"/>
                <a:gd name="T21" fmla="*/ 42 h 175"/>
                <a:gd name="T22" fmla="*/ 239 w 241"/>
                <a:gd name="T23" fmla="*/ 42 h 175"/>
                <a:gd name="T24" fmla="*/ 239 w 241"/>
                <a:gd name="T25" fmla="*/ 42 h 175"/>
                <a:gd name="T26" fmla="*/ 239 w 241"/>
                <a:gd name="T27" fmla="*/ 42 h 175"/>
                <a:gd name="T28" fmla="*/ 239 w 241"/>
                <a:gd name="T29" fmla="*/ 42 h 175"/>
                <a:gd name="T30" fmla="*/ 238 w 241"/>
                <a:gd name="T31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1" h="175">
                  <a:moveTo>
                    <a:pt x="238" y="0"/>
                  </a:moveTo>
                  <a:cubicBezTo>
                    <a:pt x="182" y="148"/>
                    <a:pt x="0" y="175"/>
                    <a:pt x="0" y="175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1" y="175"/>
                    <a:pt x="1" y="175"/>
                    <a:pt x="1" y="175"/>
                  </a:cubicBezTo>
                  <a:cubicBezTo>
                    <a:pt x="1" y="175"/>
                    <a:pt x="1" y="175"/>
                    <a:pt x="1" y="175"/>
                  </a:cubicBezTo>
                  <a:cubicBezTo>
                    <a:pt x="1" y="175"/>
                    <a:pt x="1" y="175"/>
                    <a:pt x="1" y="175"/>
                  </a:cubicBezTo>
                  <a:cubicBezTo>
                    <a:pt x="10" y="175"/>
                    <a:pt x="18" y="174"/>
                    <a:pt x="26" y="174"/>
                  </a:cubicBezTo>
                  <a:cubicBezTo>
                    <a:pt x="26" y="174"/>
                    <a:pt x="25" y="174"/>
                    <a:pt x="25" y="174"/>
                  </a:cubicBezTo>
                  <a:cubicBezTo>
                    <a:pt x="83" y="169"/>
                    <a:pt x="127" y="151"/>
                    <a:pt x="159" y="130"/>
                  </a:cubicBezTo>
                  <a:cubicBezTo>
                    <a:pt x="159" y="130"/>
                    <a:pt x="159" y="130"/>
                    <a:pt x="159" y="130"/>
                  </a:cubicBezTo>
                  <a:cubicBezTo>
                    <a:pt x="218" y="91"/>
                    <a:pt x="239" y="42"/>
                    <a:pt x="239" y="42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41" y="18"/>
                    <a:pt x="238" y="0"/>
                    <a:pt x="238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267"/>
            <p:cNvSpPr>
              <a:spLocks noEditPoints="1"/>
            </p:cNvSpPr>
            <p:nvPr/>
          </p:nvSpPr>
          <p:spPr bwMode="auto">
            <a:xfrm>
              <a:off x="9423400" y="5080367"/>
              <a:ext cx="3175" cy="4762"/>
            </a:xfrm>
            <a:custGeom>
              <a:avLst/>
              <a:gdLst>
                <a:gd name="T0" fmla="*/ 0 w 2"/>
                <a:gd name="T1" fmla="*/ 4 h 4"/>
                <a:gd name="T2" fmla="*/ 0 w 2"/>
                <a:gd name="T3" fmla="*/ 4 h 4"/>
                <a:gd name="T4" fmla="*/ 0 w 2"/>
                <a:gd name="T5" fmla="*/ 4 h 4"/>
                <a:gd name="T6" fmla="*/ 0 w 2"/>
                <a:gd name="T7" fmla="*/ 3 h 4"/>
                <a:gd name="T8" fmla="*/ 0 w 2"/>
                <a:gd name="T9" fmla="*/ 4 h 4"/>
                <a:gd name="T10" fmla="*/ 0 w 2"/>
                <a:gd name="T11" fmla="*/ 3 h 4"/>
                <a:gd name="T12" fmla="*/ 0 w 2"/>
                <a:gd name="T13" fmla="*/ 3 h 4"/>
                <a:gd name="T14" fmla="*/ 0 w 2"/>
                <a:gd name="T15" fmla="*/ 3 h 4"/>
                <a:gd name="T16" fmla="*/ 0 w 2"/>
                <a:gd name="T17" fmla="*/ 3 h 4"/>
                <a:gd name="T18" fmla="*/ 1 w 2"/>
                <a:gd name="T19" fmla="*/ 2 h 4"/>
                <a:gd name="T20" fmla="*/ 1 w 2"/>
                <a:gd name="T21" fmla="*/ 3 h 4"/>
                <a:gd name="T22" fmla="*/ 1 w 2"/>
                <a:gd name="T23" fmla="*/ 2 h 4"/>
                <a:gd name="T24" fmla="*/ 1 w 2"/>
                <a:gd name="T25" fmla="*/ 2 h 4"/>
                <a:gd name="T26" fmla="*/ 1 w 2"/>
                <a:gd name="T27" fmla="*/ 2 h 4"/>
                <a:gd name="T28" fmla="*/ 1 w 2"/>
                <a:gd name="T29" fmla="*/ 2 h 4"/>
                <a:gd name="T30" fmla="*/ 1 w 2"/>
                <a:gd name="T31" fmla="*/ 1 h 4"/>
                <a:gd name="T32" fmla="*/ 1 w 2"/>
                <a:gd name="T33" fmla="*/ 1 h 4"/>
                <a:gd name="T34" fmla="*/ 1 w 2"/>
                <a:gd name="T35" fmla="*/ 1 h 4"/>
                <a:gd name="T36" fmla="*/ 2 w 2"/>
                <a:gd name="T37" fmla="*/ 1 h 4"/>
                <a:gd name="T38" fmla="*/ 1 w 2"/>
                <a:gd name="T39" fmla="*/ 1 h 4"/>
                <a:gd name="T40" fmla="*/ 2 w 2"/>
                <a:gd name="T41" fmla="*/ 1 h 4"/>
                <a:gd name="T42" fmla="*/ 2 w 2"/>
                <a:gd name="T43" fmla="*/ 0 h 4"/>
                <a:gd name="T44" fmla="*/ 2 w 2"/>
                <a:gd name="T45" fmla="*/ 0 h 4"/>
                <a:gd name="T46" fmla="*/ 2 w 2"/>
                <a:gd name="T4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moveTo>
                    <a:pt x="0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2" y="1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C189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268"/>
            <p:cNvSpPr>
              <a:spLocks/>
            </p:cNvSpPr>
            <p:nvPr/>
          </p:nvSpPr>
          <p:spPr bwMode="auto">
            <a:xfrm>
              <a:off x="8999538" y="4483467"/>
              <a:ext cx="473075" cy="874712"/>
            </a:xfrm>
            <a:custGeom>
              <a:avLst/>
              <a:gdLst>
                <a:gd name="T0" fmla="*/ 90 w 373"/>
                <a:gd name="T1" fmla="*/ 248 h 691"/>
                <a:gd name="T2" fmla="*/ 63 w 373"/>
                <a:gd name="T3" fmla="*/ 143 h 691"/>
                <a:gd name="T4" fmla="*/ 64 w 373"/>
                <a:gd name="T5" fmla="*/ 118 h 691"/>
                <a:gd name="T6" fmla="*/ 89 w 373"/>
                <a:gd name="T7" fmla="*/ 173 h 691"/>
                <a:gd name="T8" fmla="*/ 185 w 373"/>
                <a:gd name="T9" fmla="*/ 278 h 691"/>
                <a:gd name="T10" fmla="*/ 224 w 373"/>
                <a:gd name="T11" fmla="*/ 309 h 691"/>
                <a:gd name="T12" fmla="*/ 224 w 373"/>
                <a:gd name="T13" fmla="*/ 309 h 691"/>
                <a:gd name="T14" fmla="*/ 224 w 373"/>
                <a:gd name="T15" fmla="*/ 309 h 691"/>
                <a:gd name="T16" fmla="*/ 224 w 373"/>
                <a:gd name="T17" fmla="*/ 309 h 691"/>
                <a:gd name="T18" fmla="*/ 224 w 373"/>
                <a:gd name="T19" fmla="*/ 309 h 691"/>
                <a:gd name="T20" fmla="*/ 224 w 373"/>
                <a:gd name="T21" fmla="*/ 309 h 691"/>
                <a:gd name="T22" fmla="*/ 224 w 373"/>
                <a:gd name="T23" fmla="*/ 309 h 691"/>
                <a:gd name="T24" fmla="*/ 224 w 373"/>
                <a:gd name="T25" fmla="*/ 309 h 691"/>
                <a:gd name="T26" fmla="*/ 230 w 373"/>
                <a:gd name="T27" fmla="*/ 416 h 691"/>
                <a:gd name="T28" fmla="*/ 176 w 373"/>
                <a:gd name="T29" fmla="*/ 527 h 691"/>
                <a:gd name="T30" fmla="*/ 157 w 373"/>
                <a:gd name="T31" fmla="*/ 588 h 691"/>
                <a:gd name="T32" fmla="*/ 157 w 373"/>
                <a:gd name="T33" fmla="*/ 589 h 691"/>
                <a:gd name="T34" fmla="*/ 157 w 373"/>
                <a:gd name="T35" fmla="*/ 589 h 691"/>
                <a:gd name="T36" fmla="*/ 152 w 373"/>
                <a:gd name="T37" fmla="*/ 607 h 691"/>
                <a:gd name="T38" fmla="*/ 152 w 373"/>
                <a:gd name="T39" fmla="*/ 607 h 691"/>
                <a:gd name="T40" fmla="*/ 151 w 373"/>
                <a:gd name="T41" fmla="*/ 607 h 691"/>
                <a:gd name="T42" fmla="*/ 151 w 373"/>
                <a:gd name="T43" fmla="*/ 608 h 691"/>
                <a:gd name="T44" fmla="*/ 151 w 373"/>
                <a:gd name="T45" fmla="*/ 608 h 691"/>
                <a:gd name="T46" fmla="*/ 151 w 373"/>
                <a:gd name="T47" fmla="*/ 608 h 691"/>
                <a:gd name="T48" fmla="*/ 151 w 373"/>
                <a:gd name="T49" fmla="*/ 608 h 691"/>
                <a:gd name="T50" fmla="*/ 78 w 373"/>
                <a:gd name="T51" fmla="*/ 685 h 691"/>
                <a:gd name="T52" fmla="*/ 70 w 373"/>
                <a:gd name="T53" fmla="*/ 691 h 691"/>
                <a:gd name="T54" fmla="*/ 335 w 373"/>
                <a:gd name="T55" fmla="*/ 475 h 691"/>
                <a:gd name="T56" fmla="*/ 335 w 373"/>
                <a:gd name="T57" fmla="*/ 475 h 691"/>
                <a:gd name="T58" fmla="*/ 335 w 373"/>
                <a:gd name="T59" fmla="*/ 474 h 691"/>
                <a:gd name="T60" fmla="*/ 336 w 373"/>
                <a:gd name="T61" fmla="*/ 474 h 691"/>
                <a:gd name="T62" fmla="*/ 336 w 373"/>
                <a:gd name="T63" fmla="*/ 473 h 691"/>
                <a:gd name="T64" fmla="*/ 336 w 373"/>
                <a:gd name="T65" fmla="*/ 472 h 691"/>
                <a:gd name="T66" fmla="*/ 336 w 373"/>
                <a:gd name="T67" fmla="*/ 472 h 691"/>
                <a:gd name="T68" fmla="*/ 337 w 373"/>
                <a:gd name="T69" fmla="*/ 471 h 691"/>
                <a:gd name="T70" fmla="*/ 373 w 373"/>
                <a:gd name="T71" fmla="*/ 291 h 691"/>
                <a:gd name="T72" fmla="*/ 319 w 373"/>
                <a:gd name="T73" fmla="*/ 289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3" h="691">
                  <a:moveTo>
                    <a:pt x="45" y="0"/>
                  </a:moveTo>
                  <a:cubicBezTo>
                    <a:pt x="0" y="155"/>
                    <a:pt x="9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ubicBezTo>
                    <a:pt x="67" y="216"/>
                    <a:pt x="63" y="170"/>
                    <a:pt x="63" y="143"/>
                  </a:cubicBezTo>
                  <a:cubicBezTo>
                    <a:pt x="63" y="143"/>
                    <a:pt x="63" y="143"/>
                    <a:pt x="63" y="143"/>
                  </a:cubicBezTo>
                  <a:cubicBezTo>
                    <a:pt x="63" y="128"/>
                    <a:pt x="64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cubicBezTo>
                    <a:pt x="69" y="136"/>
                    <a:pt x="78" y="155"/>
                    <a:pt x="89" y="173"/>
                  </a:cubicBezTo>
                  <a:cubicBezTo>
                    <a:pt x="89" y="173"/>
                    <a:pt x="89" y="173"/>
                    <a:pt x="89" y="173"/>
                  </a:cubicBezTo>
                  <a:cubicBezTo>
                    <a:pt x="116" y="214"/>
                    <a:pt x="156" y="253"/>
                    <a:pt x="185" y="278"/>
                  </a:cubicBezTo>
                  <a:cubicBezTo>
                    <a:pt x="208" y="297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14" y="322"/>
                    <a:pt x="220" y="373"/>
                    <a:pt x="215" y="410"/>
                  </a:cubicBezTo>
                  <a:cubicBezTo>
                    <a:pt x="220" y="411"/>
                    <a:pt x="224" y="413"/>
                    <a:pt x="230" y="416"/>
                  </a:cubicBezTo>
                  <a:cubicBezTo>
                    <a:pt x="261" y="437"/>
                    <a:pt x="257" y="485"/>
                    <a:pt x="228" y="510"/>
                  </a:cubicBezTo>
                  <a:cubicBezTo>
                    <a:pt x="211" y="524"/>
                    <a:pt x="190" y="527"/>
                    <a:pt x="176" y="527"/>
                  </a:cubicBezTo>
                  <a:cubicBezTo>
                    <a:pt x="172" y="527"/>
                    <a:pt x="169" y="527"/>
                    <a:pt x="166" y="526"/>
                  </a:cubicBezTo>
                  <a:cubicBezTo>
                    <a:pt x="162" y="553"/>
                    <a:pt x="159" y="576"/>
                    <a:pt x="157" y="588"/>
                  </a:cubicBezTo>
                  <a:cubicBezTo>
                    <a:pt x="157" y="589"/>
                    <a:pt x="157" y="589"/>
                    <a:pt x="157" y="589"/>
                  </a:cubicBezTo>
                  <a:cubicBezTo>
                    <a:pt x="157" y="589"/>
                    <a:pt x="157" y="589"/>
                    <a:pt x="157" y="589"/>
                  </a:cubicBezTo>
                  <a:cubicBezTo>
                    <a:pt x="157" y="589"/>
                    <a:pt x="157" y="589"/>
                    <a:pt x="157" y="589"/>
                  </a:cubicBezTo>
                  <a:cubicBezTo>
                    <a:pt x="157" y="589"/>
                    <a:pt x="157" y="589"/>
                    <a:pt x="157" y="589"/>
                  </a:cubicBezTo>
                  <a:cubicBezTo>
                    <a:pt x="156" y="595"/>
                    <a:pt x="154" y="601"/>
                    <a:pt x="152" y="607"/>
                  </a:cubicBezTo>
                  <a:cubicBezTo>
                    <a:pt x="152" y="607"/>
                    <a:pt x="152" y="607"/>
                    <a:pt x="152" y="607"/>
                  </a:cubicBezTo>
                  <a:cubicBezTo>
                    <a:pt x="152" y="607"/>
                    <a:pt x="152" y="607"/>
                    <a:pt x="152" y="607"/>
                  </a:cubicBezTo>
                  <a:cubicBezTo>
                    <a:pt x="152" y="607"/>
                    <a:pt x="152" y="607"/>
                    <a:pt x="152" y="607"/>
                  </a:cubicBezTo>
                  <a:cubicBezTo>
                    <a:pt x="152" y="607"/>
                    <a:pt x="152" y="607"/>
                    <a:pt x="152" y="607"/>
                  </a:cubicBezTo>
                  <a:cubicBezTo>
                    <a:pt x="152" y="607"/>
                    <a:pt x="152" y="607"/>
                    <a:pt x="151" y="607"/>
                  </a:cubicBezTo>
                  <a:cubicBezTo>
                    <a:pt x="151" y="607"/>
                    <a:pt x="151" y="607"/>
                    <a:pt x="151" y="607"/>
                  </a:cubicBezTo>
                  <a:cubicBezTo>
                    <a:pt x="151" y="607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35" y="641"/>
                    <a:pt x="95" y="673"/>
                    <a:pt x="78" y="685"/>
                  </a:cubicBezTo>
                  <a:cubicBezTo>
                    <a:pt x="78" y="685"/>
                    <a:pt x="78" y="685"/>
                    <a:pt x="78" y="685"/>
                  </a:cubicBezTo>
                  <a:cubicBezTo>
                    <a:pt x="73" y="689"/>
                    <a:pt x="70" y="691"/>
                    <a:pt x="70" y="691"/>
                  </a:cubicBezTo>
                  <a:cubicBezTo>
                    <a:pt x="70" y="691"/>
                    <a:pt x="244" y="670"/>
                    <a:pt x="335" y="476"/>
                  </a:cubicBezTo>
                  <a:cubicBezTo>
                    <a:pt x="335" y="476"/>
                    <a:pt x="335" y="475"/>
                    <a:pt x="335" y="475"/>
                  </a:cubicBezTo>
                  <a:cubicBezTo>
                    <a:pt x="335" y="475"/>
                    <a:pt x="335" y="475"/>
                    <a:pt x="335" y="475"/>
                  </a:cubicBezTo>
                  <a:cubicBezTo>
                    <a:pt x="335" y="475"/>
                    <a:pt x="335" y="475"/>
                    <a:pt x="335" y="475"/>
                  </a:cubicBezTo>
                  <a:cubicBezTo>
                    <a:pt x="335" y="475"/>
                    <a:pt x="335" y="475"/>
                    <a:pt x="335" y="474"/>
                  </a:cubicBezTo>
                  <a:cubicBezTo>
                    <a:pt x="335" y="474"/>
                    <a:pt x="335" y="474"/>
                    <a:pt x="335" y="474"/>
                  </a:cubicBezTo>
                  <a:cubicBezTo>
                    <a:pt x="335" y="474"/>
                    <a:pt x="335" y="474"/>
                    <a:pt x="335" y="474"/>
                  </a:cubicBezTo>
                  <a:cubicBezTo>
                    <a:pt x="336" y="474"/>
                    <a:pt x="336" y="474"/>
                    <a:pt x="336" y="474"/>
                  </a:cubicBezTo>
                  <a:cubicBezTo>
                    <a:pt x="336" y="473"/>
                    <a:pt x="336" y="473"/>
                    <a:pt x="336" y="473"/>
                  </a:cubicBezTo>
                  <a:cubicBezTo>
                    <a:pt x="336" y="473"/>
                    <a:pt x="336" y="473"/>
                    <a:pt x="336" y="473"/>
                  </a:cubicBezTo>
                  <a:cubicBezTo>
                    <a:pt x="336" y="473"/>
                    <a:pt x="336" y="473"/>
                    <a:pt x="336" y="473"/>
                  </a:cubicBezTo>
                  <a:cubicBezTo>
                    <a:pt x="336" y="473"/>
                    <a:pt x="336" y="472"/>
                    <a:pt x="336" y="472"/>
                  </a:cubicBezTo>
                  <a:cubicBezTo>
                    <a:pt x="336" y="472"/>
                    <a:pt x="336" y="472"/>
                    <a:pt x="336" y="472"/>
                  </a:cubicBezTo>
                  <a:cubicBezTo>
                    <a:pt x="336" y="472"/>
                    <a:pt x="336" y="472"/>
                    <a:pt x="336" y="472"/>
                  </a:cubicBezTo>
                  <a:cubicBezTo>
                    <a:pt x="337" y="472"/>
                    <a:pt x="337" y="472"/>
                    <a:pt x="337" y="472"/>
                  </a:cubicBezTo>
                  <a:cubicBezTo>
                    <a:pt x="337" y="471"/>
                    <a:pt x="337" y="471"/>
                    <a:pt x="337" y="471"/>
                  </a:cubicBezTo>
                  <a:cubicBezTo>
                    <a:pt x="337" y="471"/>
                    <a:pt x="337" y="471"/>
                    <a:pt x="337" y="471"/>
                  </a:cubicBezTo>
                  <a:cubicBezTo>
                    <a:pt x="359" y="420"/>
                    <a:pt x="372" y="358"/>
                    <a:pt x="373" y="291"/>
                  </a:cubicBezTo>
                  <a:cubicBezTo>
                    <a:pt x="353" y="317"/>
                    <a:pt x="332" y="342"/>
                    <a:pt x="307" y="363"/>
                  </a:cubicBezTo>
                  <a:cubicBezTo>
                    <a:pt x="318" y="325"/>
                    <a:pt x="319" y="289"/>
                    <a:pt x="319" y="289"/>
                  </a:cubicBezTo>
                  <a:cubicBezTo>
                    <a:pt x="121" y="176"/>
                    <a:pt x="45" y="0"/>
                    <a:pt x="45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269"/>
            <p:cNvSpPr>
              <a:spLocks noEditPoints="1"/>
            </p:cNvSpPr>
            <p:nvPr/>
          </p:nvSpPr>
          <p:spPr bwMode="auto">
            <a:xfrm>
              <a:off x="8374063" y="4694604"/>
              <a:ext cx="69850" cy="619125"/>
            </a:xfrm>
            <a:custGeom>
              <a:avLst/>
              <a:gdLst>
                <a:gd name="T0" fmla="*/ 54 w 54"/>
                <a:gd name="T1" fmla="*/ 488 h 488"/>
                <a:gd name="T2" fmla="*/ 54 w 54"/>
                <a:gd name="T3" fmla="*/ 488 h 488"/>
                <a:gd name="T4" fmla="*/ 54 w 54"/>
                <a:gd name="T5" fmla="*/ 488 h 488"/>
                <a:gd name="T6" fmla="*/ 53 w 54"/>
                <a:gd name="T7" fmla="*/ 488 h 488"/>
                <a:gd name="T8" fmla="*/ 53 w 54"/>
                <a:gd name="T9" fmla="*/ 488 h 488"/>
                <a:gd name="T10" fmla="*/ 53 w 54"/>
                <a:gd name="T11" fmla="*/ 488 h 488"/>
                <a:gd name="T12" fmla="*/ 52 w 54"/>
                <a:gd name="T13" fmla="*/ 488 h 488"/>
                <a:gd name="T14" fmla="*/ 53 w 54"/>
                <a:gd name="T15" fmla="*/ 488 h 488"/>
                <a:gd name="T16" fmla="*/ 52 w 54"/>
                <a:gd name="T17" fmla="*/ 488 h 488"/>
                <a:gd name="T18" fmla="*/ 52 w 54"/>
                <a:gd name="T19" fmla="*/ 487 h 488"/>
                <a:gd name="T20" fmla="*/ 52 w 54"/>
                <a:gd name="T21" fmla="*/ 487 h 488"/>
                <a:gd name="T22" fmla="*/ 52 w 54"/>
                <a:gd name="T23" fmla="*/ 487 h 488"/>
                <a:gd name="T24" fmla="*/ 0 w 54"/>
                <a:gd name="T25" fmla="*/ 454 h 488"/>
                <a:gd name="T26" fmla="*/ 0 w 54"/>
                <a:gd name="T27" fmla="*/ 454 h 488"/>
                <a:gd name="T28" fmla="*/ 52 w 54"/>
                <a:gd name="T29" fmla="*/ 487 h 488"/>
                <a:gd name="T30" fmla="*/ 0 w 54"/>
                <a:gd name="T31" fmla="*/ 454 h 488"/>
                <a:gd name="T32" fmla="*/ 52 w 54"/>
                <a:gd name="T33" fmla="*/ 1 h 488"/>
                <a:gd name="T34" fmla="*/ 52 w 54"/>
                <a:gd name="T35" fmla="*/ 1 h 488"/>
                <a:gd name="T36" fmla="*/ 52 w 54"/>
                <a:gd name="T37" fmla="*/ 1 h 488"/>
                <a:gd name="T38" fmla="*/ 52 w 54"/>
                <a:gd name="T39" fmla="*/ 1 h 488"/>
                <a:gd name="T40" fmla="*/ 25 w 54"/>
                <a:gd name="T41" fmla="*/ 0 h 488"/>
                <a:gd name="T42" fmla="*/ 34 w 54"/>
                <a:gd name="T43" fmla="*/ 0 h 488"/>
                <a:gd name="T44" fmla="*/ 52 w 54"/>
                <a:gd name="T45" fmla="*/ 1 h 488"/>
                <a:gd name="T46" fmla="*/ 25 w 54"/>
                <a:gd name="T47" fmla="*/ 0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4" h="488">
                  <a:moveTo>
                    <a:pt x="54" y="488"/>
                  </a:moveTo>
                  <a:cubicBezTo>
                    <a:pt x="54" y="488"/>
                    <a:pt x="54" y="488"/>
                    <a:pt x="54" y="488"/>
                  </a:cubicBezTo>
                  <a:cubicBezTo>
                    <a:pt x="54" y="488"/>
                    <a:pt x="54" y="488"/>
                    <a:pt x="54" y="488"/>
                  </a:cubicBezTo>
                  <a:moveTo>
                    <a:pt x="53" y="488"/>
                  </a:moveTo>
                  <a:cubicBezTo>
                    <a:pt x="53" y="488"/>
                    <a:pt x="53" y="488"/>
                    <a:pt x="53" y="488"/>
                  </a:cubicBezTo>
                  <a:cubicBezTo>
                    <a:pt x="53" y="488"/>
                    <a:pt x="53" y="488"/>
                    <a:pt x="53" y="488"/>
                  </a:cubicBezTo>
                  <a:moveTo>
                    <a:pt x="52" y="488"/>
                  </a:moveTo>
                  <a:cubicBezTo>
                    <a:pt x="52" y="488"/>
                    <a:pt x="53" y="488"/>
                    <a:pt x="53" y="488"/>
                  </a:cubicBezTo>
                  <a:cubicBezTo>
                    <a:pt x="53" y="488"/>
                    <a:pt x="52" y="488"/>
                    <a:pt x="52" y="488"/>
                  </a:cubicBezTo>
                  <a:moveTo>
                    <a:pt x="52" y="487"/>
                  </a:moveTo>
                  <a:cubicBezTo>
                    <a:pt x="52" y="487"/>
                    <a:pt x="52" y="487"/>
                    <a:pt x="52" y="487"/>
                  </a:cubicBezTo>
                  <a:cubicBezTo>
                    <a:pt x="52" y="487"/>
                    <a:pt x="52" y="487"/>
                    <a:pt x="52" y="487"/>
                  </a:cubicBezTo>
                  <a:moveTo>
                    <a:pt x="0" y="454"/>
                  </a:moveTo>
                  <a:cubicBezTo>
                    <a:pt x="0" y="454"/>
                    <a:pt x="0" y="454"/>
                    <a:pt x="0" y="454"/>
                  </a:cubicBezTo>
                  <a:cubicBezTo>
                    <a:pt x="16" y="466"/>
                    <a:pt x="33" y="477"/>
                    <a:pt x="52" y="487"/>
                  </a:cubicBezTo>
                  <a:cubicBezTo>
                    <a:pt x="33" y="477"/>
                    <a:pt x="16" y="466"/>
                    <a:pt x="0" y="454"/>
                  </a:cubicBezTo>
                  <a:moveTo>
                    <a:pt x="52" y="1"/>
                  </a:move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moveTo>
                    <a:pt x="25" y="0"/>
                  </a:moveTo>
                  <a:cubicBezTo>
                    <a:pt x="28" y="0"/>
                    <a:pt x="31" y="0"/>
                    <a:pt x="34" y="0"/>
                  </a:cubicBezTo>
                  <a:cubicBezTo>
                    <a:pt x="40" y="1"/>
                    <a:pt x="46" y="1"/>
                    <a:pt x="52" y="1"/>
                  </a:cubicBezTo>
                  <a:cubicBezTo>
                    <a:pt x="43" y="1"/>
                    <a:pt x="34" y="1"/>
                    <a:pt x="25" y="0"/>
                  </a:cubicBezTo>
                </a:path>
              </a:pathLst>
            </a:custGeom>
            <a:solidFill>
              <a:srgbClr val="C189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270"/>
            <p:cNvSpPr>
              <a:spLocks noEditPoints="1"/>
            </p:cNvSpPr>
            <p:nvPr/>
          </p:nvSpPr>
          <p:spPr bwMode="auto">
            <a:xfrm>
              <a:off x="8320088" y="5224829"/>
              <a:ext cx="53975" cy="44450"/>
            </a:xfrm>
            <a:custGeom>
              <a:avLst/>
              <a:gdLst>
                <a:gd name="T0" fmla="*/ 2 w 43"/>
                <a:gd name="T1" fmla="*/ 2 h 36"/>
                <a:gd name="T2" fmla="*/ 43 w 43"/>
                <a:gd name="T3" fmla="*/ 36 h 36"/>
                <a:gd name="T4" fmla="*/ 43 w 43"/>
                <a:gd name="T5" fmla="*/ 36 h 36"/>
                <a:gd name="T6" fmla="*/ 2 w 43"/>
                <a:gd name="T7" fmla="*/ 2 h 36"/>
                <a:gd name="T8" fmla="*/ 1 w 43"/>
                <a:gd name="T9" fmla="*/ 1 h 36"/>
                <a:gd name="T10" fmla="*/ 2 w 43"/>
                <a:gd name="T11" fmla="*/ 2 h 36"/>
                <a:gd name="T12" fmla="*/ 1 w 43"/>
                <a:gd name="T13" fmla="*/ 1 h 36"/>
                <a:gd name="T14" fmla="*/ 1 w 43"/>
                <a:gd name="T15" fmla="*/ 0 h 36"/>
                <a:gd name="T16" fmla="*/ 1 w 43"/>
                <a:gd name="T17" fmla="*/ 1 h 36"/>
                <a:gd name="T18" fmla="*/ 1 w 43"/>
                <a:gd name="T19" fmla="*/ 0 h 36"/>
                <a:gd name="T20" fmla="*/ 1 w 43"/>
                <a:gd name="T21" fmla="*/ 0 h 36"/>
                <a:gd name="T22" fmla="*/ 1 w 43"/>
                <a:gd name="T23" fmla="*/ 0 h 36"/>
                <a:gd name="T24" fmla="*/ 1 w 43"/>
                <a:gd name="T25" fmla="*/ 0 h 36"/>
                <a:gd name="T26" fmla="*/ 0 w 43"/>
                <a:gd name="T27" fmla="*/ 0 h 36"/>
                <a:gd name="T28" fmla="*/ 0 w 43"/>
                <a:gd name="T29" fmla="*/ 0 h 36"/>
                <a:gd name="T30" fmla="*/ 0 w 43"/>
                <a:gd name="T3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3" h="36">
                  <a:moveTo>
                    <a:pt x="2" y="2"/>
                  </a:moveTo>
                  <a:cubicBezTo>
                    <a:pt x="15" y="14"/>
                    <a:pt x="28" y="25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28" y="25"/>
                    <a:pt x="15" y="14"/>
                    <a:pt x="2" y="2"/>
                  </a:cubicBezTo>
                  <a:moveTo>
                    <a:pt x="1" y="1"/>
                  </a:moveTo>
                  <a:cubicBezTo>
                    <a:pt x="2" y="1"/>
                    <a:pt x="2" y="1"/>
                    <a:pt x="2" y="2"/>
                  </a:cubicBezTo>
                  <a:cubicBezTo>
                    <a:pt x="2" y="1"/>
                    <a:pt x="2" y="1"/>
                    <a:pt x="1" y="1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9A38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271"/>
            <p:cNvSpPr>
              <a:spLocks/>
            </p:cNvSpPr>
            <p:nvPr/>
          </p:nvSpPr>
          <p:spPr bwMode="auto">
            <a:xfrm>
              <a:off x="8135938" y="4527917"/>
              <a:ext cx="681038" cy="785812"/>
            </a:xfrm>
            <a:custGeom>
              <a:avLst/>
              <a:gdLst>
                <a:gd name="T0" fmla="*/ 140 w 537"/>
                <a:gd name="T1" fmla="*/ 75 h 621"/>
                <a:gd name="T2" fmla="*/ 145 w 537"/>
                <a:gd name="T3" fmla="*/ 550 h 621"/>
                <a:gd name="T4" fmla="*/ 146 w 537"/>
                <a:gd name="T5" fmla="*/ 550 h 621"/>
                <a:gd name="T6" fmla="*/ 146 w 537"/>
                <a:gd name="T7" fmla="*/ 551 h 621"/>
                <a:gd name="T8" fmla="*/ 188 w 537"/>
                <a:gd name="T9" fmla="*/ 586 h 621"/>
                <a:gd name="T10" fmla="*/ 240 w 537"/>
                <a:gd name="T11" fmla="*/ 619 h 621"/>
                <a:gd name="T12" fmla="*/ 241 w 537"/>
                <a:gd name="T13" fmla="*/ 620 h 621"/>
                <a:gd name="T14" fmla="*/ 242 w 537"/>
                <a:gd name="T15" fmla="*/ 620 h 621"/>
                <a:gd name="T16" fmla="*/ 242 w 537"/>
                <a:gd name="T17" fmla="*/ 620 h 621"/>
                <a:gd name="T18" fmla="*/ 242 w 537"/>
                <a:gd name="T19" fmla="*/ 620 h 621"/>
                <a:gd name="T20" fmla="*/ 241 w 537"/>
                <a:gd name="T21" fmla="*/ 619 h 621"/>
                <a:gd name="T22" fmla="*/ 240 w 537"/>
                <a:gd name="T23" fmla="*/ 619 h 621"/>
                <a:gd name="T24" fmla="*/ 240 w 537"/>
                <a:gd name="T25" fmla="*/ 618 h 621"/>
                <a:gd name="T26" fmla="*/ 239 w 537"/>
                <a:gd name="T27" fmla="*/ 617 h 621"/>
                <a:gd name="T28" fmla="*/ 239 w 537"/>
                <a:gd name="T29" fmla="*/ 617 h 621"/>
                <a:gd name="T30" fmla="*/ 238 w 537"/>
                <a:gd name="T31" fmla="*/ 616 h 621"/>
                <a:gd name="T32" fmla="*/ 238 w 537"/>
                <a:gd name="T33" fmla="*/ 616 h 621"/>
                <a:gd name="T34" fmla="*/ 237 w 537"/>
                <a:gd name="T35" fmla="*/ 615 h 621"/>
                <a:gd name="T36" fmla="*/ 236 w 537"/>
                <a:gd name="T37" fmla="*/ 614 h 621"/>
                <a:gd name="T38" fmla="*/ 235 w 537"/>
                <a:gd name="T39" fmla="*/ 613 h 621"/>
                <a:gd name="T40" fmla="*/ 235 w 537"/>
                <a:gd name="T41" fmla="*/ 613 h 621"/>
                <a:gd name="T42" fmla="*/ 234 w 537"/>
                <a:gd name="T43" fmla="*/ 612 h 621"/>
                <a:gd name="T44" fmla="*/ 233 w 537"/>
                <a:gd name="T45" fmla="*/ 611 h 621"/>
                <a:gd name="T46" fmla="*/ 137 w 537"/>
                <a:gd name="T47" fmla="*/ 244 h 621"/>
                <a:gd name="T48" fmla="*/ 196 w 537"/>
                <a:gd name="T49" fmla="*/ 254 h 621"/>
                <a:gd name="T50" fmla="*/ 196 w 537"/>
                <a:gd name="T51" fmla="*/ 253 h 621"/>
                <a:gd name="T52" fmla="*/ 196 w 537"/>
                <a:gd name="T53" fmla="*/ 253 h 621"/>
                <a:gd name="T54" fmla="*/ 196 w 537"/>
                <a:gd name="T55" fmla="*/ 252 h 621"/>
                <a:gd name="T56" fmla="*/ 196 w 537"/>
                <a:gd name="T57" fmla="*/ 252 h 621"/>
                <a:gd name="T58" fmla="*/ 196 w 537"/>
                <a:gd name="T59" fmla="*/ 251 h 621"/>
                <a:gd name="T60" fmla="*/ 196 w 537"/>
                <a:gd name="T61" fmla="*/ 250 h 621"/>
                <a:gd name="T62" fmla="*/ 197 w 537"/>
                <a:gd name="T63" fmla="*/ 250 h 621"/>
                <a:gd name="T64" fmla="*/ 197 w 537"/>
                <a:gd name="T65" fmla="*/ 249 h 621"/>
                <a:gd name="T66" fmla="*/ 197 w 537"/>
                <a:gd name="T67" fmla="*/ 249 h 621"/>
                <a:gd name="T68" fmla="*/ 197 w 537"/>
                <a:gd name="T69" fmla="*/ 248 h 621"/>
                <a:gd name="T70" fmla="*/ 197 w 537"/>
                <a:gd name="T71" fmla="*/ 248 h 621"/>
                <a:gd name="T72" fmla="*/ 197 w 537"/>
                <a:gd name="T73" fmla="*/ 247 h 621"/>
                <a:gd name="T74" fmla="*/ 197 w 537"/>
                <a:gd name="T75" fmla="*/ 247 h 621"/>
                <a:gd name="T76" fmla="*/ 197 w 537"/>
                <a:gd name="T77" fmla="*/ 246 h 621"/>
                <a:gd name="T78" fmla="*/ 197 w 537"/>
                <a:gd name="T79" fmla="*/ 245 h 621"/>
                <a:gd name="T80" fmla="*/ 198 w 537"/>
                <a:gd name="T81" fmla="*/ 244 h 621"/>
                <a:gd name="T82" fmla="*/ 200 w 537"/>
                <a:gd name="T83" fmla="*/ 225 h 621"/>
                <a:gd name="T84" fmla="*/ 201 w 537"/>
                <a:gd name="T85" fmla="*/ 209 h 621"/>
                <a:gd name="T86" fmla="*/ 198 w 537"/>
                <a:gd name="T87" fmla="*/ 143 h 621"/>
                <a:gd name="T88" fmla="*/ 196 w 537"/>
                <a:gd name="T89" fmla="*/ 129 h 621"/>
                <a:gd name="T90" fmla="*/ 196 w 537"/>
                <a:gd name="T91" fmla="*/ 129 h 621"/>
                <a:gd name="T92" fmla="*/ 240 w 537"/>
                <a:gd name="T93" fmla="*/ 133 h 621"/>
                <a:gd name="T94" fmla="*/ 479 w 537"/>
                <a:gd name="T95" fmla="*/ 62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37" h="621">
                  <a:moveTo>
                    <a:pt x="537" y="0"/>
                  </a:moveTo>
                  <a:cubicBezTo>
                    <a:pt x="443" y="71"/>
                    <a:pt x="336" y="88"/>
                    <a:pt x="257" y="88"/>
                  </a:cubicBezTo>
                  <a:cubicBezTo>
                    <a:pt x="188" y="88"/>
                    <a:pt x="140" y="75"/>
                    <a:pt x="140" y="75"/>
                  </a:cubicBezTo>
                  <a:cubicBezTo>
                    <a:pt x="118" y="148"/>
                    <a:pt x="111" y="200"/>
                    <a:pt x="111" y="238"/>
                  </a:cubicBezTo>
                  <a:cubicBezTo>
                    <a:pt x="86" y="186"/>
                    <a:pt x="72" y="125"/>
                    <a:pt x="77" y="66"/>
                  </a:cubicBezTo>
                  <a:cubicBezTo>
                    <a:pt x="0" y="229"/>
                    <a:pt x="16" y="422"/>
                    <a:pt x="145" y="550"/>
                  </a:cubicBezTo>
                  <a:cubicBezTo>
                    <a:pt x="145" y="550"/>
                    <a:pt x="145" y="550"/>
                    <a:pt x="145" y="550"/>
                  </a:cubicBezTo>
                  <a:cubicBezTo>
                    <a:pt x="145" y="550"/>
                    <a:pt x="145" y="550"/>
                    <a:pt x="146" y="550"/>
                  </a:cubicBezTo>
                  <a:cubicBezTo>
                    <a:pt x="146" y="550"/>
                    <a:pt x="146" y="550"/>
                    <a:pt x="146" y="550"/>
                  </a:cubicBezTo>
                  <a:cubicBezTo>
                    <a:pt x="146" y="550"/>
                    <a:pt x="146" y="550"/>
                    <a:pt x="146" y="550"/>
                  </a:cubicBezTo>
                  <a:cubicBezTo>
                    <a:pt x="146" y="550"/>
                    <a:pt x="146" y="550"/>
                    <a:pt x="146" y="551"/>
                  </a:cubicBezTo>
                  <a:cubicBezTo>
                    <a:pt x="146" y="551"/>
                    <a:pt x="146" y="551"/>
                    <a:pt x="146" y="551"/>
                  </a:cubicBezTo>
                  <a:cubicBezTo>
                    <a:pt x="147" y="551"/>
                    <a:pt x="147" y="551"/>
                    <a:pt x="147" y="552"/>
                  </a:cubicBezTo>
                  <a:cubicBezTo>
                    <a:pt x="147" y="552"/>
                    <a:pt x="147" y="552"/>
                    <a:pt x="147" y="552"/>
                  </a:cubicBezTo>
                  <a:cubicBezTo>
                    <a:pt x="160" y="564"/>
                    <a:pt x="173" y="575"/>
                    <a:pt x="188" y="586"/>
                  </a:cubicBezTo>
                  <a:cubicBezTo>
                    <a:pt x="204" y="598"/>
                    <a:pt x="221" y="609"/>
                    <a:pt x="240" y="619"/>
                  </a:cubicBezTo>
                  <a:cubicBezTo>
                    <a:pt x="240" y="619"/>
                    <a:pt x="240" y="619"/>
                    <a:pt x="240" y="619"/>
                  </a:cubicBezTo>
                  <a:cubicBezTo>
                    <a:pt x="240" y="619"/>
                    <a:pt x="240" y="619"/>
                    <a:pt x="240" y="619"/>
                  </a:cubicBezTo>
                  <a:cubicBezTo>
                    <a:pt x="240" y="619"/>
                    <a:pt x="240" y="620"/>
                    <a:pt x="240" y="620"/>
                  </a:cubicBezTo>
                  <a:cubicBezTo>
                    <a:pt x="240" y="620"/>
                    <a:pt x="241" y="620"/>
                    <a:pt x="241" y="620"/>
                  </a:cubicBezTo>
                  <a:cubicBezTo>
                    <a:pt x="241" y="620"/>
                    <a:pt x="241" y="620"/>
                    <a:pt x="241" y="620"/>
                  </a:cubicBezTo>
                  <a:cubicBezTo>
                    <a:pt x="241" y="620"/>
                    <a:pt x="241" y="620"/>
                    <a:pt x="241" y="620"/>
                  </a:cubicBezTo>
                  <a:cubicBezTo>
                    <a:pt x="241" y="620"/>
                    <a:pt x="242" y="620"/>
                    <a:pt x="242" y="620"/>
                  </a:cubicBezTo>
                  <a:cubicBezTo>
                    <a:pt x="242" y="620"/>
                    <a:pt x="242" y="620"/>
                    <a:pt x="242" y="620"/>
                  </a:cubicBezTo>
                  <a:cubicBezTo>
                    <a:pt x="242" y="621"/>
                    <a:pt x="242" y="621"/>
                    <a:pt x="242" y="621"/>
                  </a:cubicBezTo>
                  <a:cubicBezTo>
                    <a:pt x="242" y="621"/>
                    <a:pt x="242" y="621"/>
                    <a:pt x="242" y="621"/>
                  </a:cubicBezTo>
                  <a:cubicBezTo>
                    <a:pt x="242" y="621"/>
                    <a:pt x="242" y="620"/>
                    <a:pt x="242" y="620"/>
                  </a:cubicBezTo>
                  <a:cubicBezTo>
                    <a:pt x="242" y="620"/>
                    <a:pt x="242" y="620"/>
                    <a:pt x="242" y="620"/>
                  </a:cubicBezTo>
                  <a:cubicBezTo>
                    <a:pt x="242" y="620"/>
                    <a:pt x="242" y="620"/>
                    <a:pt x="242" y="620"/>
                  </a:cubicBezTo>
                  <a:cubicBezTo>
                    <a:pt x="242" y="620"/>
                    <a:pt x="242" y="620"/>
                    <a:pt x="242" y="620"/>
                  </a:cubicBezTo>
                  <a:cubicBezTo>
                    <a:pt x="242" y="620"/>
                    <a:pt x="241" y="620"/>
                    <a:pt x="241" y="620"/>
                  </a:cubicBezTo>
                  <a:cubicBezTo>
                    <a:pt x="241" y="620"/>
                    <a:pt x="241" y="620"/>
                    <a:pt x="241" y="619"/>
                  </a:cubicBezTo>
                  <a:cubicBezTo>
                    <a:pt x="241" y="619"/>
                    <a:pt x="241" y="619"/>
                    <a:pt x="241" y="619"/>
                  </a:cubicBezTo>
                  <a:cubicBezTo>
                    <a:pt x="241" y="619"/>
                    <a:pt x="241" y="619"/>
                    <a:pt x="241" y="619"/>
                  </a:cubicBezTo>
                  <a:cubicBezTo>
                    <a:pt x="241" y="619"/>
                    <a:pt x="241" y="619"/>
                    <a:pt x="241" y="619"/>
                  </a:cubicBezTo>
                  <a:cubicBezTo>
                    <a:pt x="241" y="619"/>
                    <a:pt x="240" y="619"/>
                    <a:pt x="240" y="619"/>
                  </a:cubicBezTo>
                  <a:cubicBezTo>
                    <a:pt x="240" y="619"/>
                    <a:pt x="240" y="619"/>
                    <a:pt x="240" y="618"/>
                  </a:cubicBezTo>
                  <a:cubicBezTo>
                    <a:pt x="240" y="618"/>
                    <a:pt x="240" y="618"/>
                    <a:pt x="240" y="618"/>
                  </a:cubicBezTo>
                  <a:cubicBezTo>
                    <a:pt x="240" y="618"/>
                    <a:pt x="240" y="618"/>
                    <a:pt x="240" y="618"/>
                  </a:cubicBezTo>
                  <a:cubicBezTo>
                    <a:pt x="240" y="618"/>
                    <a:pt x="240" y="618"/>
                    <a:pt x="240" y="618"/>
                  </a:cubicBezTo>
                  <a:cubicBezTo>
                    <a:pt x="240" y="618"/>
                    <a:pt x="239" y="618"/>
                    <a:pt x="239" y="618"/>
                  </a:cubicBezTo>
                  <a:cubicBezTo>
                    <a:pt x="239" y="618"/>
                    <a:pt x="239" y="617"/>
                    <a:pt x="239" y="617"/>
                  </a:cubicBezTo>
                  <a:cubicBezTo>
                    <a:pt x="239" y="617"/>
                    <a:pt x="239" y="617"/>
                    <a:pt x="239" y="617"/>
                  </a:cubicBezTo>
                  <a:cubicBezTo>
                    <a:pt x="239" y="617"/>
                    <a:pt x="239" y="617"/>
                    <a:pt x="239" y="617"/>
                  </a:cubicBezTo>
                  <a:cubicBezTo>
                    <a:pt x="239" y="617"/>
                    <a:pt x="239" y="617"/>
                    <a:pt x="239" y="617"/>
                  </a:cubicBezTo>
                  <a:cubicBezTo>
                    <a:pt x="239" y="617"/>
                    <a:pt x="239" y="617"/>
                    <a:pt x="238" y="617"/>
                  </a:cubicBezTo>
                  <a:cubicBezTo>
                    <a:pt x="238" y="617"/>
                    <a:pt x="238" y="616"/>
                    <a:pt x="238" y="616"/>
                  </a:cubicBezTo>
                  <a:cubicBezTo>
                    <a:pt x="238" y="616"/>
                    <a:pt x="238" y="616"/>
                    <a:pt x="238" y="616"/>
                  </a:cubicBezTo>
                  <a:cubicBezTo>
                    <a:pt x="238" y="616"/>
                    <a:pt x="238" y="616"/>
                    <a:pt x="238" y="616"/>
                  </a:cubicBezTo>
                  <a:cubicBezTo>
                    <a:pt x="238" y="616"/>
                    <a:pt x="238" y="616"/>
                    <a:pt x="238" y="616"/>
                  </a:cubicBezTo>
                  <a:cubicBezTo>
                    <a:pt x="238" y="616"/>
                    <a:pt x="238" y="616"/>
                    <a:pt x="238" y="616"/>
                  </a:cubicBezTo>
                  <a:cubicBezTo>
                    <a:pt x="237" y="615"/>
                    <a:pt x="237" y="615"/>
                    <a:pt x="237" y="615"/>
                  </a:cubicBezTo>
                  <a:cubicBezTo>
                    <a:pt x="237" y="615"/>
                    <a:pt x="237" y="615"/>
                    <a:pt x="237" y="615"/>
                  </a:cubicBezTo>
                  <a:cubicBezTo>
                    <a:pt x="237" y="615"/>
                    <a:pt x="237" y="615"/>
                    <a:pt x="237" y="615"/>
                  </a:cubicBezTo>
                  <a:cubicBezTo>
                    <a:pt x="237" y="615"/>
                    <a:pt x="236" y="615"/>
                    <a:pt x="236" y="615"/>
                  </a:cubicBezTo>
                  <a:cubicBezTo>
                    <a:pt x="236" y="614"/>
                    <a:pt x="236" y="614"/>
                    <a:pt x="236" y="614"/>
                  </a:cubicBezTo>
                  <a:cubicBezTo>
                    <a:pt x="236" y="614"/>
                    <a:pt x="236" y="614"/>
                    <a:pt x="236" y="614"/>
                  </a:cubicBezTo>
                  <a:cubicBezTo>
                    <a:pt x="236" y="614"/>
                    <a:pt x="236" y="614"/>
                    <a:pt x="236" y="614"/>
                  </a:cubicBezTo>
                  <a:cubicBezTo>
                    <a:pt x="236" y="614"/>
                    <a:pt x="236" y="614"/>
                    <a:pt x="236" y="614"/>
                  </a:cubicBezTo>
                  <a:cubicBezTo>
                    <a:pt x="236" y="614"/>
                    <a:pt x="235" y="614"/>
                    <a:pt x="235" y="613"/>
                  </a:cubicBezTo>
                  <a:cubicBezTo>
                    <a:pt x="235" y="613"/>
                    <a:pt x="235" y="613"/>
                    <a:pt x="235" y="613"/>
                  </a:cubicBezTo>
                  <a:cubicBezTo>
                    <a:pt x="235" y="613"/>
                    <a:pt x="235" y="613"/>
                    <a:pt x="235" y="613"/>
                  </a:cubicBezTo>
                  <a:cubicBezTo>
                    <a:pt x="235" y="613"/>
                    <a:pt x="235" y="613"/>
                    <a:pt x="235" y="613"/>
                  </a:cubicBezTo>
                  <a:cubicBezTo>
                    <a:pt x="235" y="613"/>
                    <a:pt x="234" y="612"/>
                    <a:pt x="234" y="612"/>
                  </a:cubicBezTo>
                  <a:cubicBezTo>
                    <a:pt x="234" y="612"/>
                    <a:pt x="234" y="612"/>
                    <a:pt x="234" y="612"/>
                  </a:cubicBezTo>
                  <a:cubicBezTo>
                    <a:pt x="234" y="612"/>
                    <a:pt x="234" y="612"/>
                    <a:pt x="234" y="612"/>
                  </a:cubicBezTo>
                  <a:cubicBezTo>
                    <a:pt x="234" y="612"/>
                    <a:pt x="234" y="612"/>
                    <a:pt x="234" y="612"/>
                  </a:cubicBezTo>
                  <a:cubicBezTo>
                    <a:pt x="234" y="611"/>
                    <a:pt x="233" y="611"/>
                    <a:pt x="233" y="611"/>
                  </a:cubicBezTo>
                  <a:cubicBezTo>
                    <a:pt x="233" y="611"/>
                    <a:pt x="233" y="611"/>
                    <a:pt x="233" y="611"/>
                  </a:cubicBezTo>
                  <a:cubicBezTo>
                    <a:pt x="168" y="541"/>
                    <a:pt x="147" y="483"/>
                    <a:pt x="147" y="430"/>
                  </a:cubicBezTo>
                  <a:cubicBezTo>
                    <a:pt x="147" y="409"/>
                    <a:pt x="150" y="389"/>
                    <a:pt x="156" y="370"/>
                  </a:cubicBezTo>
                  <a:cubicBezTo>
                    <a:pt x="99" y="369"/>
                    <a:pt x="94" y="259"/>
                    <a:pt x="137" y="244"/>
                  </a:cubicBezTo>
                  <a:cubicBezTo>
                    <a:pt x="143" y="242"/>
                    <a:pt x="148" y="241"/>
                    <a:pt x="153" y="241"/>
                  </a:cubicBezTo>
                  <a:cubicBezTo>
                    <a:pt x="176" y="241"/>
                    <a:pt x="187" y="263"/>
                    <a:pt x="191" y="273"/>
                  </a:cubicBezTo>
                  <a:cubicBezTo>
                    <a:pt x="193" y="266"/>
                    <a:pt x="195" y="260"/>
                    <a:pt x="196" y="254"/>
                  </a:cubicBezTo>
                  <a:cubicBezTo>
                    <a:pt x="196" y="254"/>
                    <a:pt x="196" y="254"/>
                    <a:pt x="196" y="254"/>
                  </a:cubicBezTo>
                  <a:cubicBezTo>
                    <a:pt x="196" y="254"/>
                    <a:pt x="196" y="254"/>
                    <a:pt x="196" y="253"/>
                  </a:cubicBezTo>
                  <a:cubicBezTo>
                    <a:pt x="196" y="253"/>
                    <a:pt x="196" y="253"/>
                    <a:pt x="196" y="253"/>
                  </a:cubicBezTo>
                  <a:cubicBezTo>
                    <a:pt x="196" y="253"/>
                    <a:pt x="196" y="253"/>
                    <a:pt x="196" y="253"/>
                  </a:cubicBezTo>
                  <a:cubicBezTo>
                    <a:pt x="196" y="253"/>
                    <a:pt x="196" y="253"/>
                    <a:pt x="196" y="253"/>
                  </a:cubicBezTo>
                  <a:cubicBezTo>
                    <a:pt x="196" y="253"/>
                    <a:pt x="196" y="253"/>
                    <a:pt x="196" y="253"/>
                  </a:cubicBezTo>
                  <a:cubicBezTo>
                    <a:pt x="196" y="253"/>
                    <a:pt x="196" y="253"/>
                    <a:pt x="196" y="253"/>
                  </a:cubicBezTo>
                  <a:cubicBezTo>
                    <a:pt x="196" y="253"/>
                    <a:pt x="196" y="252"/>
                    <a:pt x="196" y="252"/>
                  </a:cubicBezTo>
                  <a:cubicBezTo>
                    <a:pt x="196" y="252"/>
                    <a:pt x="196" y="252"/>
                    <a:pt x="196" y="252"/>
                  </a:cubicBezTo>
                  <a:cubicBezTo>
                    <a:pt x="196" y="252"/>
                    <a:pt x="196" y="252"/>
                    <a:pt x="196" y="252"/>
                  </a:cubicBezTo>
                  <a:cubicBezTo>
                    <a:pt x="196" y="252"/>
                    <a:pt x="196" y="252"/>
                    <a:pt x="196" y="252"/>
                  </a:cubicBezTo>
                  <a:cubicBezTo>
                    <a:pt x="196" y="252"/>
                    <a:pt x="196" y="252"/>
                    <a:pt x="196" y="252"/>
                  </a:cubicBezTo>
                  <a:cubicBezTo>
                    <a:pt x="196" y="252"/>
                    <a:pt x="196" y="252"/>
                    <a:pt x="196" y="251"/>
                  </a:cubicBezTo>
                  <a:cubicBezTo>
                    <a:pt x="196" y="251"/>
                    <a:pt x="196" y="251"/>
                    <a:pt x="196" y="251"/>
                  </a:cubicBezTo>
                  <a:cubicBezTo>
                    <a:pt x="196" y="251"/>
                    <a:pt x="196" y="251"/>
                    <a:pt x="196" y="251"/>
                  </a:cubicBezTo>
                  <a:cubicBezTo>
                    <a:pt x="196" y="251"/>
                    <a:pt x="196" y="251"/>
                    <a:pt x="196" y="251"/>
                  </a:cubicBezTo>
                  <a:cubicBezTo>
                    <a:pt x="196" y="251"/>
                    <a:pt x="196" y="251"/>
                    <a:pt x="196" y="251"/>
                  </a:cubicBezTo>
                  <a:cubicBezTo>
                    <a:pt x="196" y="251"/>
                    <a:pt x="196" y="251"/>
                    <a:pt x="196" y="250"/>
                  </a:cubicBezTo>
                  <a:cubicBezTo>
                    <a:pt x="196" y="250"/>
                    <a:pt x="196" y="250"/>
                    <a:pt x="197" y="250"/>
                  </a:cubicBezTo>
                  <a:cubicBezTo>
                    <a:pt x="197" y="250"/>
                    <a:pt x="197" y="250"/>
                    <a:pt x="197" y="250"/>
                  </a:cubicBezTo>
                  <a:cubicBezTo>
                    <a:pt x="197" y="250"/>
                    <a:pt x="197" y="250"/>
                    <a:pt x="197" y="250"/>
                  </a:cubicBezTo>
                  <a:cubicBezTo>
                    <a:pt x="197" y="250"/>
                    <a:pt x="197" y="250"/>
                    <a:pt x="197" y="250"/>
                  </a:cubicBezTo>
                  <a:cubicBezTo>
                    <a:pt x="197" y="250"/>
                    <a:pt x="197" y="250"/>
                    <a:pt x="197" y="250"/>
                  </a:cubicBezTo>
                  <a:cubicBezTo>
                    <a:pt x="197" y="250"/>
                    <a:pt x="197" y="249"/>
                    <a:pt x="197" y="249"/>
                  </a:cubicBezTo>
                  <a:cubicBezTo>
                    <a:pt x="197" y="249"/>
                    <a:pt x="197" y="249"/>
                    <a:pt x="197" y="249"/>
                  </a:cubicBezTo>
                  <a:cubicBezTo>
                    <a:pt x="197" y="249"/>
                    <a:pt x="197" y="249"/>
                    <a:pt x="197" y="249"/>
                  </a:cubicBezTo>
                  <a:cubicBezTo>
                    <a:pt x="197" y="249"/>
                    <a:pt x="197" y="249"/>
                    <a:pt x="197" y="249"/>
                  </a:cubicBezTo>
                  <a:cubicBezTo>
                    <a:pt x="197" y="249"/>
                    <a:pt x="197" y="249"/>
                    <a:pt x="197" y="249"/>
                  </a:cubicBezTo>
                  <a:cubicBezTo>
                    <a:pt x="197" y="249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97" y="246"/>
                    <a:pt x="197" y="246"/>
                    <a:pt x="197" y="246"/>
                  </a:cubicBezTo>
                  <a:cubicBezTo>
                    <a:pt x="197" y="246"/>
                    <a:pt x="197" y="246"/>
                    <a:pt x="197" y="246"/>
                  </a:cubicBezTo>
                  <a:cubicBezTo>
                    <a:pt x="197" y="246"/>
                    <a:pt x="197" y="246"/>
                    <a:pt x="197" y="246"/>
                  </a:cubicBezTo>
                  <a:cubicBezTo>
                    <a:pt x="197" y="246"/>
                    <a:pt x="197" y="246"/>
                    <a:pt x="197" y="246"/>
                  </a:cubicBezTo>
                  <a:cubicBezTo>
                    <a:pt x="197" y="246"/>
                    <a:pt x="197" y="245"/>
                    <a:pt x="197" y="245"/>
                  </a:cubicBezTo>
                  <a:cubicBezTo>
                    <a:pt x="197" y="245"/>
                    <a:pt x="197" y="245"/>
                    <a:pt x="197" y="245"/>
                  </a:cubicBezTo>
                  <a:cubicBezTo>
                    <a:pt x="197" y="245"/>
                    <a:pt x="197" y="245"/>
                    <a:pt x="197" y="245"/>
                  </a:cubicBezTo>
                  <a:cubicBezTo>
                    <a:pt x="197" y="245"/>
                    <a:pt x="197" y="245"/>
                    <a:pt x="197" y="245"/>
                  </a:cubicBezTo>
                  <a:cubicBezTo>
                    <a:pt x="198" y="245"/>
                    <a:pt x="198" y="245"/>
                    <a:pt x="198" y="244"/>
                  </a:cubicBezTo>
                  <a:cubicBezTo>
                    <a:pt x="198" y="244"/>
                    <a:pt x="198" y="244"/>
                    <a:pt x="198" y="244"/>
                  </a:cubicBezTo>
                  <a:cubicBezTo>
                    <a:pt x="199" y="238"/>
                    <a:pt x="199" y="232"/>
                    <a:pt x="200" y="225"/>
                  </a:cubicBezTo>
                  <a:cubicBezTo>
                    <a:pt x="200" y="225"/>
                    <a:pt x="200" y="225"/>
                    <a:pt x="200" y="225"/>
                  </a:cubicBezTo>
                  <a:cubicBezTo>
                    <a:pt x="200" y="225"/>
                    <a:pt x="200" y="225"/>
                    <a:pt x="200" y="225"/>
                  </a:cubicBezTo>
                  <a:cubicBezTo>
                    <a:pt x="201" y="220"/>
                    <a:pt x="201" y="214"/>
                    <a:pt x="201" y="209"/>
                  </a:cubicBezTo>
                  <a:cubicBezTo>
                    <a:pt x="201" y="209"/>
                    <a:pt x="201" y="209"/>
                    <a:pt x="201" y="209"/>
                  </a:cubicBezTo>
                  <a:cubicBezTo>
                    <a:pt x="202" y="203"/>
                    <a:pt x="202" y="198"/>
                    <a:pt x="202" y="192"/>
                  </a:cubicBezTo>
                  <a:cubicBezTo>
                    <a:pt x="202" y="171"/>
                    <a:pt x="200" y="154"/>
                    <a:pt x="198" y="143"/>
                  </a:cubicBezTo>
                  <a:cubicBezTo>
                    <a:pt x="198" y="143"/>
                    <a:pt x="198" y="143"/>
                    <a:pt x="198" y="143"/>
                  </a:cubicBezTo>
                  <a:cubicBezTo>
                    <a:pt x="197" y="134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202" y="130"/>
                    <a:pt x="208" y="131"/>
                    <a:pt x="213" y="132"/>
                  </a:cubicBezTo>
                  <a:cubicBezTo>
                    <a:pt x="222" y="133"/>
                    <a:pt x="231" y="133"/>
                    <a:pt x="240" y="133"/>
                  </a:cubicBezTo>
                  <a:cubicBezTo>
                    <a:pt x="240" y="133"/>
                    <a:pt x="240" y="133"/>
                    <a:pt x="240" y="133"/>
                  </a:cubicBezTo>
                  <a:cubicBezTo>
                    <a:pt x="240" y="133"/>
                    <a:pt x="240" y="133"/>
                    <a:pt x="240" y="133"/>
                  </a:cubicBezTo>
                  <a:cubicBezTo>
                    <a:pt x="343" y="133"/>
                    <a:pt x="448" y="80"/>
                    <a:pt x="479" y="62"/>
                  </a:cubicBezTo>
                  <a:cubicBezTo>
                    <a:pt x="512" y="33"/>
                    <a:pt x="537" y="0"/>
                    <a:pt x="537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272"/>
            <p:cNvSpPr>
              <a:spLocks/>
            </p:cNvSpPr>
            <p:nvPr/>
          </p:nvSpPr>
          <p:spPr bwMode="auto">
            <a:xfrm>
              <a:off x="8809038" y="4512042"/>
              <a:ext cx="171450" cy="236537"/>
            </a:xfrm>
            <a:custGeom>
              <a:avLst/>
              <a:gdLst>
                <a:gd name="T0" fmla="*/ 133 w 135"/>
                <a:gd name="T1" fmla="*/ 0 h 186"/>
                <a:gd name="T2" fmla="*/ 0 w 135"/>
                <a:gd name="T3" fmla="*/ 186 h 186"/>
                <a:gd name="T4" fmla="*/ 0 w 135"/>
                <a:gd name="T5" fmla="*/ 186 h 186"/>
                <a:gd name="T6" fmla="*/ 81 w 135"/>
                <a:gd name="T7" fmla="*/ 137 h 186"/>
                <a:gd name="T8" fmla="*/ 81 w 135"/>
                <a:gd name="T9" fmla="*/ 137 h 186"/>
                <a:gd name="T10" fmla="*/ 81 w 135"/>
                <a:gd name="T11" fmla="*/ 137 h 186"/>
                <a:gd name="T12" fmla="*/ 135 w 135"/>
                <a:gd name="T13" fmla="*/ 46 h 186"/>
                <a:gd name="T14" fmla="*/ 133 w 135"/>
                <a:gd name="T15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86">
                  <a:moveTo>
                    <a:pt x="133" y="0"/>
                  </a:moveTo>
                  <a:cubicBezTo>
                    <a:pt x="114" y="124"/>
                    <a:pt x="0" y="186"/>
                    <a:pt x="0" y="186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34" y="177"/>
                    <a:pt x="61" y="158"/>
                    <a:pt x="81" y="137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118" y="99"/>
                    <a:pt x="133" y="54"/>
                    <a:pt x="135" y="46"/>
                  </a:cubicBezTo>
                  <a:cubicBezTo>
                    <a:pt x="135" y="20"/>
                    <a:pt x="133" y="0"/>
                    <a:pt x="133" y="0"/>
                  </a:cubicBezTo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273"/>
            <p:cNvSpPr>
              <a:spLocks/>
            </p:cNvSpPr>
            <p:nvPr/>
          </p:nvSpPr>
          <p:spPr bwMode="auto">
            <a:xfrm>
              <a:off x="8255000" y="4818429"/>
              <a:ext cx="125413" cy="182562"/>
            </a:xfrm>
            <a:custGeom>
              <a:avLst/>
              <a:gdLst>
                <a:gd name="T0" fmla="*/ 100 w 100"/>
                <a:gd name="T1" fmla="*/ 49 h 144"/>
                <a:gd name="T2" fmla="*/ 44 w 100"/>
                <a:gd name="T3" fmla="*/ 15 h 144"/>
                <a:gd name="T4" fmla="*/ 66 w 100"/>
                <a:gd name="T5" fmla="*/ 141 h 144"/>
                <a:gd name="T6" fmla="*/ 100 w 100"/>
                <a:gd name="T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0" h="144">
                  <a:moveTo>
                    <a:pt x="100" y="49"/>
                  </a:moveTo>
                  <a:cubicBezTo>
                    <a:pt x="100" y="49"/>
                    <a:pt x="87" y="0"/>
                    <a:pt x="44" y="15"/>
                  </a:cubicBezTo>
                  <a:cubicBezTo>
                    <a:pt x="0" y="30"/>
                    <a:pt x="6" y="144"/>
                    <a:pt x="66" y="141"/>
                  </a:cubicBezTo>
                  <a:cubicBezTo>
                    <a:pt x="66" y="141"/>
                    <a:pt x="74" y="110"/>
                    <a:pt x="100" y="49"/>
                  </a:cubicBezTo>
                </a:path>
              </a:pathLst>
            </a:custGeom>
            <a:solidFill>
              <a:srgbClr val="EFCA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274"/>
            <p:cNvSpPr>
              <a:spLocks/>
            </p:cNvSpPr>
            <p:nvPr/>
          </p:nvSpPr>
          <p:spPr bwMode="auto">
            <a:xfrm>
              <a:off x="8305800" y="4891454"/>
              <a:ext cx="50800" cy="52387"/>
            </a:xfrm>
            <a:custGeom>
              <a:avLst/>
              <a:gdLst>
                <a:gd name="T0" fmla="*/ 0 w 41"/>
                <a:gd name="T1" fmla="*/ 0 h 41"/>
                <a:gd name="T2" fmla="*/ 10 w 41"/>
                <a:gd name="T3" fmla="*/ 2 h 41"/>
                <a:gd name="T4" fmla="*/ 19 w 41"/>
                <a:gd name="T5" fmla="*/ 6 h 41"/>
                <a:gd name="T6" fmla="*/ 29 w 41"/>
                <a:gd name="T7" fmla="*/ 12 h 41"/>
                <a:gd name="T8" fmla="*/ 33 w 41"/>
                <a:gd name="T9" fmla="*/ 16 h 41"/>
                <a:gd name="T10" fmla="*/ 37 w 41"/>
                <a:gd name="T11" fmla="*/ 21 h 41"/>
                <a:gd name="T12" fmla="*/ 41 w 41"/>
                <a:gd name="T13" fmla="*/ 31 h 41"/>
                <a:gd name="T14" fmla="*/ 41 w 41"/>
                <a:gd name="T15" fmla="*/ 35 h 41"/>
                <a:gd name="T16" fmla="*/ 41 w 41"/>
                <a:gd name="T17" fmla="*/ 38 h 41"/>
                <a:gd name="T18" fmla="*/ 40 w 41"/>
                <a:gd name="T19" fmla="*/ 41 h 41"/>
                <a:gd name="T20" fmla="*/ 39 w 41"/>
                <a:gd name="T21" fmla="*/ 38 h 41"/>
                <a:gd name="T22" fmla="*/ 38 w 41"/>
                <a:gd name="T23" fmla="*/ 36 h 41"/>
                <a:gd name="T24" fmla="*/ 36 w 41"/>
                <a:gd name="T25" fmla="*/ 32 h 41"/>
                <a:gd name="T26" fmla="*/ 34 w 41"/>
                <a:gd name="T27" fmla="*/ 29 h 41"/>
                <a:gd name="T28" fmla="*/ 31 w 41"/>
                <a:gd name="T29" fmla="*/ 25 h 41"/>
                <a:gd name="T30" fmla="*/ 24 w 41"/>
                <a:gd name="T31" fmla="*/ 18 h 41"/>
                <a:gd name="T32" fmla="*/ 16 w 41"/>
                <a:gd name="T33" fmla="*/ 12 h 41"/>
                <a:gd name="T34" fmla="*/ 8 w 41"/>
                <a:gd name="T35" fmla="*/ 6 h 41"/>
                <a:gd name="T36" fmla="*/ 0 w 41"/>
                <a:gd name="T3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41">
                  <a:moveTo>
                    <a:pt x="0" y="0"/>
                  </a:moveTo>
                  <a:cubicBezTo>
                    <a:pt x="0" y="0"/>
                    <a:pt x="4" y="0"/>
                    <a:pt x="10" y="2"/>
                  </a:cubicBezTo>
                  <a:cubicBezTo>
                    <a:pt x="13" y="3"/>
                    <a:pt x="16" y="4"/>
                    <a:pt x="19" y="6"/>
                  </a:cubicBezTo>
                  <a:cubicBezTo>
                    <a:pt x="22" y="7"/>
                    <a:pt x="26" y="10"/>
                    <a:pt x="29" y="12"/>
                  </a:cubicBezTo>
                  <a:cubicBezTo>
                    <a:pt x="30" y="13"/>
                    <a:pt x="32" y="15"/>
                    <a:pt x="33" y="16"/>
                  </a:cubicBezTo>
                  <a:cubicBezTo>
                    <a:pt x="35" y="18"/>
                    <a:pt x="36" y="20"/>
                    <a:pt x="37" y="21"/>
                  </a:cubicBezTo>
                  <a:cubicBezTo>
                    <a:pt x="39" y="24"/>
                    <a:pt x="40" y="28"/>
                    <a:pt x="41" y="31"/>
                  </a:cubicBezTo>
                  <a:cubicBezTo>
                    <a:pt x="41" y="32"/>
                    <a:pt x="41" y="34"/>
                    <a:pt x="41" y="35"/>
                  </a:cubicBezTo>
                  <a:cubicBezTo>
                    <a:pt x="41" y="36"/>
                    <a:pt x="41" y="37"/>
                    <a:pt x="41" y="38"/>
                  </a:cubicBezTo>
                  <a:cubicBezTo>
                    <a:pt x="40" y="40"/>
                    <a:pt x="40" y="41"/>
                    <a:pt x="40" y="41"/>
                  </a:cubicBezTo>
                  <a:cubicBezTo>
                    <a:pt x="40" y="41"/>
                    <a:pt x="40" y="40"/>
                    <a:pt x="39" y="38"/>
                  </a:cubicBezTo>
                  <a:cubicBezTo>
                    <a:pt x="39" y="37"/>
                    <a:pt x="39" y="37"/>
                    <a:pt x="38" y="36"/>
                  </a:cubicBezTo>
                  <a:cubicBezTo>
                    <a:pt x="38" y="35"/>
                    <a:pt x="37" y="33"/>
                    <a:pt x="36" y="32"/>
                  </a:cubicBezTo>
                  <a:cubicBezTo>
                    <a:pt x="36" y="31"/>
                    <a:pt x="35" y="30"/>
                    <a:pt x="34" y="29"/>
                  </a:cubicBezTo>
                  <a:cubicBezTo>
                    <a:pt x="33" y="28"/>
                    <a:pt x="32" y="26"/>
                    <a:pt x="31" y="25"/>
                  </a:cubicBezTo>
                  <a:cubicBezTo>
                    <a:pt x="29" y="23"/>
                    <a:pt x="27" y="20"/>
                    <a:pt x="24" y="18"/>
                  </a:cubicBezTo>
                  <a:cubicBezTo>
                    <a:pt x="21" y="16"/>
                    <a:pt x="18" y="14"/>
                    <a:pt x="16" y="12"/>
                  </a:cubicBezTo>
                  <a:cubicBezTo>
                    <a:pt x="13" y="9"/>
                    <a:pt x="10" y="8"/>
                    <a:pt x="8" y="6"/>
                  </a:cubicBezTo>
                  <a:cubicBezTo>
                    <a:pt x="3" y="3"/>
                    <a:pt x="0" y="0"/>
                    <a:pt x="0" y="0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275"/>
            <p:cNvSpPr>
              <a:spLocks/>
            </p:cNvSpPr>
            <p:nvPr/>
          </p:nvSpPr>
          <p:spPr bwMode="auto">
            <a:xfrm>
              <a:off x="9201150" y="4983529"/>
              <a:ext cx="128588" cy="176212"/>
            </a:xfrm>
            <a:custGeom>
              <a:avLst/>
              <a:gdLst>
                <a:gd name="T0" fmla="*/ 18 w 102"/>
                <a:gd name="T1" fmla="*/ 35 h 139"/>
                <a:gd name="T2" fmla="*/ 71 w 102"/>
                <a:gd name="T3" fmla="*/ 21 h 139"/>
                <a:gd name="T4" fmla="*/ 69 w 102"/>
                <a:gd name="T5" fmla="*/ 115 h 139"/>
                <a:gd name="T6" fmla="*/ 0 w 102"/>
                <a:gd name="T7" fmla="*/ 130 h 139"/>
                <a:gd name="T8" fmla="*/ 18 w 102"/>
                <a:gd name="T9" fmla="*/ 3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139">
                  <a:moveTo>
                    <a:pt x="18" y="35"/>
                  </a:moveTo>
                  <a:cubicBezTo>
                    <a:pt x="18" y="35"/>
                    <a:pt x="39" y="0"/>
                    <a:pt x="71" y="21"/>
                  </a:cubicBezTo>
                  <a:cubicBezTo>
                    <a:pt x="102" y="42"/>
                    <a:pt x="98" y="90"/>
                    <a:pt x="69" y="115"/>
                  </a:cubicBezTo>
                  <a:cubicBezTo>
                    <a:pt x="39" y="139"/>
                    <a:pt x="0" y="130"/>
                    <a:pt x="0" y="130"/>
                  </a:cubicBezTo>
                  <a:cubicBezTo>
                    <a:pt x="0" y="130"/>
                    <a:pt x="15" y="48"/>
                    <a:pt x="18" y="35"/>
                  </a:cubicBezTo>
                </a:path>
              </a:pathLst>
            </a:custGeom>
            <a:solidFill>
              <a:srgbClr val="EFCA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276"/>
            <p:cNvSpPr>
              <a:spLocks/>
            </p:cNvSpPr>
            <p:nvPr/>
          </p:nvSpPr>
          <p:spPr bwMode="auto">
            <a:xfrm>
              <a:off x="9209088" y="5066079"/>
              <a:ext cx="82550" cy="34925"/>
            </a:xfrm>
            <a:custGeom>
              <a:avLst/>
              <a:gdLst>
                <a:gd name="T0" fmla="*/ 0 w 65"/>
                <a:gd name="T1" fmla="*/ 27 h 27"/>
                <a:gd name="T2" fmla="*/ 7 w 65"/>
                <a:gd name="T3" fmla="*/ 18 h 27"/>
                <a:gd name="T4" fmla="*/ 16 w 65"/>
                <a:gd name="T5" fmla="*/ 11 h 27"/>
                <a:gd name="T6" fmla="*/ 28 w 65"/>
                <a:gd name="T7" fmla="*/ 4 h 27"/>
                <a:gd name="T8" fmla="*/ 41 w 65"/>
                <a:gd name="T9" fmla="*/ 0 h 27"/>
                <a:gd name="T10" fmla="*/ 48 w 65"/>
                <a:gd name="T11" fmla="*/ 0 h 27"/>
                <a:gd name="T12" fmla="*/ 53 w 65"/>
                <a:gd name="T13" fmla="*/ 0 h 27"/>
                <a:gd name="T14" fmla="*/ 62 w 65"/>
                <a:gd name="T15" fmla="*/ 2 h 27"/>
                <a:gd name="T16" fmla="*/ 65 w 65"/>
                <a:gd name="T17" fmla="*/ 3 h 27"/>
                <a:gd name="T18" fmla="*/ 61 w 65"/>
                <a:gd name="T19" fmla="*/ 3 h 27"/>
                <a:gd name="T20" fmla="*/ 54 w 65"/>
                <a:gd name="T21" fmla="*/ 5 h 27"/>
                <a:gd name="T22" fmla="*/ 49 w 65"/>
                <a:gd name="T23" fmla="*/ 6 h 27"/>
                <a:gd name="T24" fmla="*/ 43 w 65"/>
                <a:gd name="T25" fmla="*/ 7 h 27"/>
                <a:gd name="T26" fmla="*/ 37 w 65"/>
                <a:gd name="T27" fmla="*/ 9 h 27"/>
                <a:gd name="T28" fmla="*/ 31 w 65"/>
                <a:gd name="T29" fmla="*/ 11 h 27"/>
                <a:gd name="T30" fmla="*/ 10 w 65"/>
                <a:gd name="T31" fmla="*/ 22 h 27"/>
                <a:gd name="T32" fmla="*/ 0 w 65"/>
                <a:gd name="T3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7">
                  <a:moveTo>
                    <a:pt x="0" y="27"/>
                  </a:moveTo>
                  <a:cubicBezTo>
                    <a:pt x="0" y="27"/>
                    <a:pt x="2" y="23"/>
                    <a:pt x="7" y="18"/>
                  </a:cubicBezTo>
                  <a:cubicBezTo>
                    <a:pt x="10" y="16"/>
                    <a:pt x="13" y="13"/>
                    <a:pt x="16" y="11"/>
                  </a:cubicBezTo>
                  <a:cubicBezTo>
                    <a:pt x="20" y="8"/>
                    <a:pt x="24" y="6"/>
                    <a:pt x="28" y="4"/>
                  </a:cubicBezTo>
                  <a:cubicBezTo>
                    <a:pt x="33" y="3"/>
                    <a:pt x="37" y="1"/>
                    <a:pt x="41" y="0"/>
                  </a:cubicBezTo>
                  <a:cubicBezTo>
                    <a:pt x="44" y="0"/>
                    <a:pt x="46" y="0"/>
                    <a:pt x="48" y="0"/>
                  </a:cubicBezTo>
                  <a:cubicBezTo>
                    <a:pt x="50" y="0"/>
                    <a:pt x="52" y="0"/>
                    <a:pt x="53" y="0"/>
                  </a:cubicBezTo>
                  <a:cubicBezTo>
                    <a:pt x="57" y="0"/>
                    <a:pt x="60" y="1"/>
                    <a:pt x="62" y="2"/>
                  </a:cubicBezTo>
                  <a:cubicBezTo>
                    <a:pt x="64" y="3"/>
                    <a:pt x="65" y="3"/>
                    <a:pt x="65" y="3"/>
                  </a:cubicBezTo>
                  <a:cubicBezTo>
                    <a:pt x="65" y="3"/>
                    <a:pt x="63" y="3"/>
                    <a:pt x="61" y="3"/>
                  </a:cubicBezTo>
                  <a:cubicBezTo>
                    <a:pt x="60" y="4"/>
                    <a:pt x="57" y="4"/>
                    <a:pt x="54" y="5"/>
                  </a:cubicBezTo>
                  <a:cubicBezTo>
                    <a:pt x="52" y="5"/>
                    <a:pt x="50" y="5"/>
                    <a:pt x="49" y="6"/>
                  </a:cubicBezTo>
                  <a:cubicBezTo>
                    <a:pt x="47" y="6"/>
                    <a:pt x="45" y="7"/>
                    <a:pt x="43" y="7"/>
                  </a:cubicBezTo>
                  <a:cubicBezTo>
                    <a:pt x="41" y="8"/>
                    <a:pt x="39" y="9"/>
                    <a:pt x="37" y="9"/>
                  </a:cubicBezTo>
                  <a:cubicBezTo>
                    <a:pt x="35" y="10"/>
                    <a:pt x="33" y="11"/>
                    <a:pt x="31" y="11"/>
                  </a:cubicBezTo>
                  <a:cubicBezTo>
                    <a:pt x="23" y="15"/>
                    <a:pt x="16" y="19"/>
                    <a:pt x="10" y="22"/>
                  </a:cubicBezTo>
                  <a:cubicBezTo>
                    <a:pt x="4" y="25"/>
                    <a:pt x="0" y="27"/>
                    <a:pt x="0" y="27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277"/>
            <p:cNvSpPr>
              <a:spLocks/>
            </p:cNvSpPr>
            <p:nvPr/>
          </p:nvSpPr>
          <p:spPr bwMode="auto">
            <a:xfrm>
              <a:off x="8274050" y="4529504"/>
              <a:ext cx="1009650" cy="920750"/>
            </a:xfrm>
            <a:custGeom>
              <a:avLst/>
              <a:gdLst>
                <a:gd name="T0" fmla="*/ 729 w 796"/>
                <a:gd name="T1" fmla="*/ 552 h 727"/>
                <a:gd name="T2" fmla="*/ 796 w 796"/>
                <a:gd name="T3" fmla="*/ 273 h 727"/>
                <a:gd name="T4" fmla="*/ 636 w 796"/>
                <a:gd name="T5" fmla="*/ 82 h 727"/>
                <a:gd name="T6" fmla="*/ 662 w 796"/>
                <a:gd name="T7" fmla="*/ 212 h 727"/>
                <a:gd name="T8" fmla="*/ 558 w 796"/>
                <a:gd name="T9" fmla="*/ 32 h 727"/>
                <a:gd name="T10" fmla="*/ 422 w 796"/>
                <a:gd name="T11" fmla="*/ 173 h 727"/>
                <a:gd name="T12" fmla="*/ 501 w 796"/>
                <a:gd name="T13" fmla="*/ 0 h 727"/>
                <a:gd name="T14" fmla="*/ 262 w 796"/>
                <a:gd name="T15" fmla="*/ 133 h 727"/>
                <a:gd name="T16" fmla="*/ 380 w 796"/>
                <a:gd name="T17" fmla="*/ 56 h 727"/>
                <a:gd name="T18" fmla="*/ 87 w 796"/>
                <a:gd name="T19" fmla="*/ 128 h 727"/>
                <a:gd name="T20" fmla="*/ 71 w 796"/>
                <a:gd name="T21" fmla="*/ 304 h 727"/>
                <a:gd name="T22" fmla="*/ 133 w 796"/>
                <a:gd name="T23" fmla="*/ 620 h 727"/>
                <a:gd name="T24" fmla="*/ 140 w 796"/>
                <a:gd name="T25" fmla="*/ 623 h 727"/>
                <a:gd name="T26" fmla="*/ 409 w 796"/>
                <a:gd name="T27" fmla="*/ 722 h 727"/>
                <a:gd name="T28" fmla="*/ 642 w 796"/>
                <a:gd name="T29" fmla="*/ 655 h 727"/>
                <a:gd name="T30" fmla="*/ 729 w 796"/>
                <a:gd name="T31" fmla="*/ 552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96" h="727">
                  <a:moveTo>
                    <a:pt x="729" y="552"/>
                  </a:moveTo>
                  <a:cubicBezTo>
                    <a:pt x="735" y="504"/>
                    <a:pt x="761" y="318"/>
                    <a:pt x="796" y="273"/>
                  </a:cubicBezTo>
                  <a:cubicBezTo>
                    <a:pt x="796" y="273"/>
                    <a:pt x="659" y="174"/>
                    <a:pt x="636" y="82"/>
                  </a:cubicBezTo>
                  <a:cubicBezTo>
                    <a:pt x="636" y="82"/>
                    <a:pt x="627" y="163"/>
                    <a:pt x="662" y="212"/>
                  </a:cubicBezTo>
                  <a:cubicBezTo>
                    <a:pt x="662" y="212"/>
                    <a:pt x="569" y="163"/>
                    <a:pt x="558" y="32"/>
                  </a:cubicBezTo>
                  <a:cubicBezTo>
                    <a:pt x="558" y="32"/>
                    <a:pt x="525" y="146"/>
                    <a:pt x="422" y="173"/>
                  </a:cubicBezTo>
                  <a:cubicBezTo>
                    <a:pt x="422" y="173"/>
                    <a:pt x="507" y="60"/>
                    <a:pt x="501" y="0"/>
                  </a:cubicBezTo>
                  <a:cubicBezTo>
                    <a:pt x="501" y="0"/>
                    <a:pt x="445" y="131"/>
                    <a:pt x="262" y="133"/>
                  </a:cubicBezTo>
                  <a:cubicBezTo>
                    <a:pt x="262" y="133"/>
                    <a:pt x="340" y="107"/>
                    <a:pt x="380" y="56"/>
                  </a:cubicBezTo>
                  <a:cubicBezTo>
                    <a:pt x="380" y="56"/>
                    <a:pt x="222" y="151"/>
                    <a:pt x="87" y="128"/>
                  </a:cubicBezTo>
                  <a:cubicBezTo>
                    <a:pt x="87" y="128"/>
                    <a:pt x="108" y="220"/>
                    <a:pt x="71" y="304"/>
                  </a:cubicBezTo>
                  <a:cubicBezTo>
                    <a:pt x="34" y="389"/>
                    <a:pt x="0" y="484"/>
                    <a:pt x="133" y="620"/>
                  </a:cubicBezTo>
                  <a:cubicBezTo>
                    <a:pt x="136" y="621"/>
                    <a:pt x="138" y="622"/>
                    <a:pt x="140" y="623"/>
                  </a:cubicBezTo>
                  <a:cubicBezTo>
                    <a:pt x="140" y="623"/>
                    <a:pt x="242" y="727"/>
                    <a:pt x="409" y="722"/>
                  </a:cubicBezTo>
                  <a:cubicBezTo>
                    <a:pt x="575" y="717"/>
                    <a:pt x="642" y="655"/>
                    <a:pt x="642" y="655"/>
                  </a:cubicBezTo>
                  <a:cubicBezTo>
                    <a:pt x="642" y="655"/>
                    <a:pt x="723" y="601"/>
                    <a:pt x="729" y="552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278"/>
            <p:cNvSpPr>
              <a:spLocks noEditPoints="1"/>
            </p:cNvSpPr>
            <p:nvPr/>
          </p:nvSpPr>
          <p:spPr bwMode="auto">
            <a:xfrm>
              <a:off x="8385175" y="4793029"/>
              <a:ext cx="6350" cy="57150"/>
            </a:xfrm>
            <a:custGeom>
              <a:avLst/>
              <a:gdLst>
                <a:gd name="T0" fmla="*/ 0 w 5"/>
                <a:gd name="T1" fmla="*/ 45 h 45"/>
                <a:gd name="T2" fmla="*/ 0 w 5"/>
                <a:gd name="T3" fmla="*/ 44 h 45"/>
                <a:gd name="T4" fmla="*/ 0 w 5"/>
                <a:gd name="T5" fmla="*/ 44 h 45"/>
                <a:gd name="T6" fmla="*/ 0 w 5"/>
                <a:gd name="T7" fmla="*/ 44 h 45"/>
                <a:gd name="T8" fmla="*/ 0 w 5"/>
                <a:gd name="T9" fmla="*/ 44 h 45"/>
                <a:gd name="T10" fmla="*/ 0 w 5"/>
                <a:gd name="T11" fmla="*/ 44 h 45"/>
                <a:gd name="T12" fmla="*/ 0 w 5"/>
                <a:gd name="T13" fmla="*/ 43 h 45"/>
                <a:gd name="T14" fmla="*/ 0 w 5"/>
                <a:gd name="T15" fmla="*/ 43 h 45"/>
                <a:gd name="T16" fmla="*/ 0 w 5"/>
                <a:gd name="T17" fmla="*/ 43 h 45"/>
                <a:gd name="T18" fmla="*/ 0 w 5"/>
                <a:gd name="T19" fmla="*/ 43 h 45"/>
                <a:gd name="T20" fmla="*/ 0 w 5"/>
                <a:gd name="T21" fmla="*/ 42 h 45"/>
                <a:gd name="T22" fmla="*/ 0 w 5"/>
                <a:gd name="T23" fmla="*/ 42 h 45"/>
                <a:gd name="T24" fmla="*/ 0 w 5"/>
                <a:gd name="T25" fmla="*/ 42 h 45"/>
                <a:gd name="T26" fmla="*/ 1 w 5"/>
                <a:gd name="T27" fmla="*/ 41 h 45"/>
                <a:gd name="T28" fmla="*/ 1 w 5"/>
                <a:gd name="T29" fmla="*/ 41 h 45"/>
                <a:gd name="T30" fmla="*/ 1 w 5"/>
                <a:gd name="T31" fmla="*/ 41 h 45"/>
                <a:gd name="T32" fmla="*/ 1 w 5"/>
                <a:gd name="T33" fmla="*/ 41 h 45"/>
                <a:gd name="T34" fmla="*/ 1 w 5"/>
                <a:gd name="T35" fmla="*/ 41 h 45"/>
                <a:gd name="T36" fmla="*/ 1 w 5"/>
                <a:gd name="T37" fmla="*/ 40 h 45"/>
                <a:gd name="T38" fmla="*/ 1 w 5"/>
                <a:gd name="T39" fmla="*/ 40 h 45"/>
                <a:gd name="T40" fmla="*/ 1 w 5"/>
                <a:gd name="T41" fmla="*/ 40 h 45"/>
                <a:gd name="T42" fmla="*/ 1 w 5"/>
                <a:gd name="T43" fmla="*/ 40 h 45"/>
                <a:gd name="T44" fmla="*/ 1 w 5"/>
                <a:gd name="T45" fmla="*/ 39 h 45"/>
                <a:gd name="T46" fmla="*/ 1 w 5"/>
                <a:gd name="T47" fmla="*/ 39 h 45"/>
                <a:gd name="T48" fmla="*/ 1 w 5"/>
                <a:gd name="T49" fmla="*/ 39 h 45"/>
                <a:gd name="T50" fmla="*/ 1 w 5"/>
                <a:gd name="T51" fmla="*/ 38 h 45"/>
                <a:gd name="T52" fmla="*/ 1 w 5"/>
                <a:gd name="T53" fmla="*/ 38 h 45"/>
                <a:gd name="T54" fmla="*/ 1 w 5"/>
                <a:gd name="T55" fmla="*/ 38 h 45"/>
                <a:gd name="T56" fmla="*/ 1 w 5"/>
                <a:gd name="T57" fmla="*/ 38 h 45"/>
                <a:gd name="T58" fmla="*/ 1 w 5"/>
                <a:gd name="T59" fmla="*/ 38 h 45"/>
                <a:gd name="T60" fmla="*/ 1 w 5"/>
                <a:gd name="T61" fmla="*/ 37 h 45"/>
                <a:gd name="T62" fmla="*/ 1 w 5"/>
                <a:gd name="T63" fmla="*/ 37 h 45"/>
                <a:gd name="T64" fmla="*/ 1 w 5"/>
                <a:gd name="T65" fmla="*/ 37 h 45"/>
                <a:gd name="T66" fmla="*/ 1 w 5"/>
                <a:gd name="T67" fmla="*/ 36 h 45"/>
                <a:gd name="T68" fmla="*/ 1 w 5"/>
                <a:gd name="T69" fmla="*/ 36 h 45"/>
                <a:gd name="T70" fmla="*/ 1 w 5"/>
                <a:gd name="T71" fmla="*/ 36 h 45"/>
                <a:gd name="T72" fmla="*/ 2 w 5"/>
                <a:gd name="T73" fmla="*/ 35 h 45"/>
                <a:gd name="T74" fmla="*/ 5 w 5"/>
                <a:gd name="T75" fmla="*/ 0 h 45"/>
                <a:gd name="T76" fmla="*/ 4 w 5"/>
                <a:gd name="T77" fmla="*/ 16 h 45"/>
                <a:gd name="T78" fmla="*/ 5 w 5"/>
                <a:gd name="T7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" h="45">
                  <a:moveTo>
                    <a:pt x="0" y="45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moveTo>
                    <a:pt x="0" y="44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moveTo>
                    <a:pt x="0" y="44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moveTo>
                    <a:pt x="0" y="44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2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1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1" y="41"/>
                  </a:cubicBezTo>
                  <a:moveTo>
                    <a:pt x="1" y="41"/>
                  </a:moveTo>
                  <a:cubicBezTo>
                    <a:pt x="1" y="41"/>
                    <a:pt x="1" y="41"/>
                    <a:pt x="1" y="41"/>
                  </a:cubicBezTo>
                  <a:cubicBezTo>
                    <a:pt x="1" y="41"/>
                    <a:pt x="1" y="41"/>
                    <a:pt x="1" y="41"/>
                  </a:cubicBezTo>
                  <a:moveTo>
                    <a:pt x="1" y="41"/>
                  </a:moveTo>
                  <a:cubicBezTo>
                    <a:pt x="1" y="41"/>
                    <a:pt x="1" y="41"/>
                    <a:pt x="1" y="41"/>
                  </a:cubicBezTo>
                  <a:cubicBezTo>
                    <a:pt x="1" y="41"/>
                    <a:pt x="1" y="41"/>
                    <a:pt x="1" y="41"/>
                  </a:cubicBezTo>
                  <a:moveTo>
                    <a:pt x="1" y="40"/>
                  </a:move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moveTo>
                    <a:pt x="1" y="40"/>
                  </a:move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moveTo>
                    <a:pt x="1" y="39"/>
                  </a:moveTo>
                  <a:cubicBezTo>
                    <a:pt x="1" y="39"/>
                    <a:pt x="1" y="40"/>
                    <a:pt x="1" y="40"/>
                  </a:cubicBezTo>
                  <a:cubicBezTo>
                    <a:pt x="1" y="40"/>
                    <a:pt x="1" y="39"/>
                    <a:pt x="1" y="39"/>
                  </a:cubicBezTo>
                  <a:moveTo>
                    <a:pt x="1" y="39"/>
                  </a:move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moveTo>
                    <a:pt x="1" y="39"/>
                  </a:move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moveTo>
                    <a:pt x="1" y="38"/>
                  </a:moveTo>
                  <a:cubicBezTo>
                    <a:pt x="1" y="38"/>
                    <a:pt x="1" y="38"/>
                    <a:pt x="1" y="39"/>
                  </a:cubicBezTo>
                  <a:cubicBezTo>
                    <a:pt x="1" y="38"/>
                    <a:pt x="1" y="38"/>
                    <a:pt x="1" y="38"/>
                  </a:cubicBezTo>
                  <a:moveTo>
                    <a:pt x="1" y="38"/>
                  </a:move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moveTo>
                    <a:pt x="1" y="38"/>
                  </a:move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moveTo>
                    <a:pt x="1" y="37"/>
                  </a:move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moveTo>
                    <a:pt x="1" y="37"/>
                  </a:move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moveTo>
                    <a:pt x="1" y="36"/>
                  </a:move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moveTo>
                    <a:pt x="1" y="36"/>
                  </a:move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moveTo>
                    <a:pt x="2" y="35"/>
                  </a:move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moveTo>
                    <a:pt x="5" y="0"/>
                  </a:moveTo>
                  <a:cubicBezTo>
                    <a:pt x="5" y="5"/>
                    <a:pt x="5" y="11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1"/>
                    <a:pt x="5" y="5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279"/>
            <p:cNvSpPr>
              <a:spLocks noEditPoints="1"/>
            </p:cNvSpPr>
            <p:nvPr/>
          </p:nvSpPr>
          <p:spPr bwMode="auto">
            <a:xfrm>
              <a:off x="9232900" y="4835892"/>
              <a:ext cx="50800" cy="39687"/>
            </a:xfrm>
            <a:custGeom>
              <a:avLst/>
              <a:gdLst>
                <a:gd name="T0" fmla="*/ 39 w 39"/>
                <a:gd name="T1" fmla="*/ 31 h 31"/>
                <a:gd name="T2" fmla="*/ 39 w 39"/>
                <a:gd name="T3" fmla="*/ 31 h 31"/>
                <a:gd name="T4" fmla="*/ 39 w 39"/>
                <a:gd name="T5" fmla="*/ 31 h 31"/>
                <a:gd name="T6" fmla="*/ 39 w 39"/>
                <a:gd name="T7" fmla="*/ 31 h 31"/>
                <a:gd name="T8" fmla="*/ 0 w 39"/>
                <a:gd name="T9" fmla="*/ 0 h 31"/>
                <a:gd name="T10" fmla="*/ 39 w 39"/>
                <a:gd name="T11" fmla="*/ 31 h 31"/>
                <a:gd name="T12" fmla="*/ 0 w 39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1">
                  <a:moveTo>
                    <a:pt x="39" y="31"/>
                  </a:move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moveTo>
                    <a:pt x="0" y="0"/>
                  </a:moveTo>
                  <a:cubicBezTo>
                    <a:pt x="23" y="19"/>
                    <a:pt x="39" y="31"/>
                    <a:pt x="39" y="31"/>
                  </a:cubicBezTo>
                  <a:cubicBezTo>
                    <a:pt x="39" y="31"/>
                    <a:pt x="23" y="19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280"/>
            <p:cNvSpPr>
              <a:spLocks/>
            </p:cNvSpPr>
            <p:nvPr/>
          </p:nvSpPr>
          <p:spPr bwMode="auto">
            <a:xfrm>
              <a:off x="9197975" y="52295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281"/>
            <p:cNvSpPr>
              <a:spLocks/>
            </p:cNvSpPr>
            <p:nvPr/>
          </p:nvSpPr>
          <p:spPr bwMode="auto">
            <a:xfrm>
              <a:off x="9197975" y="52295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282"/>
            <p:cNvSpPr>
              <a:spLocks/>
            </p:cNvSpPr>
            <p:nvPr/>
          </p:nvSpPr>
          <p:spPr bwMode="auto">
            <a:xfrm>
              <a:off x="9191625" y="52518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283"/>
            <p:cNvSpPr>
              <a:spLocks/>
            </p:cNvSpPr>
            <p:nvPr/>
          </p:nvSpPr>
          <p:spPr bwMode="auto">
            <a:xfrm>
              <a:off x="9191625" y="52518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284"/>
            <p:cNvSpPr>
              <a:spLocks/>
            </p:cNvSpPr>
            <p:nvPr/>
          </p:nvSpPr>
          <p:spPr bwMode="auto">
            <a:xfrm>
              <a:off x="9190038" y="5251817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285"/>
            <p:cNvSpPr>
              <a:spLocks/>
            </p:cNvSpPr>
            <p:nvPr/>
          </p:nvSpPr>
          <p:spPr bwMode="auto">
            <a:xfrm>
              <a:off x="9190038" y="5251817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286"/>
            <p:cNvSpPr>
              <a:spLocks/>
            </p:cNvSpPr>
            <p:nvPr/>
          </p:nvSpPr>
          <p:spPr bwMode="auto">
            <a:xfrm>
              <a:off x="9190038" y="52534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287"/>
            <p:cNvSpPr>
              <a:spLocks/>
            </p:cNvSpPr>
            <p:nvPr/>
          </p:nvSpPr>
          <p:spPr bwMode="auto">
            <a:xfrm>
              <a:off x="9190038" y="52534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288"/>
            <p:cNvSpPr>
              <a:spLocks/>
            </p:cNvSpPr>
            <p:nvPr/>
          </p:nvSpPr>
          <p:spPr bwMode="auto">
            <a:xfrm>
              <a:off x="9190038" y="52534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290"/>
            <p:cNvSpPr>
              <a:spLocks/>
            </p:cNvSpPr>
            <p:nvPr/>
          </p:nvSpPr>
          <p:spPr bwMode="auto">
            <a:xfrm>
              <a:off x="9097962" y="5253404"/>
              <a:ext cx="92075" cy="98425"/>
            </a:xfrm>
            <a:custGeom>
              <a:avLst/>
              <a:gdLst>
                <a:gd name="T0" fmla="*/ 73 w 73"/>
                <a:gd name="T1" fmla="*/ 0 h 77"/>
                <a:gd name="T2" fmla="*/ 0 w 73"/>
                <a:gd name="T3" fmla="*/ 77 h 77"/>
                <a:gd name="T4" fmla="*/ 0 w 73"/>
                <a:gd name="T5" fmla="*/ 77 h 77"/>
                <a:gd name="T6" fmla="*/ 73 w 73"/>
                <a:gd name="T7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3" h="77">
                  <a:moveTo>
                    <a:pt x="73" y="0"/>
                  </a:moveTo>
                  <a:cubicBezTo>
                    <a:pt x="57" y="33"/>
                    <a:pt x="17" y="65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7" y="65"/>
                    <a:pt x="57" y="33"/>
                    <a:pt x="73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291"/>
            <p:cNvSpPr>
              <a:spLocks noEditPoints="1"/>
            </p:cNvSpPr>
            <p:nvPr/>
          </p:nvSpPr>
          <p:spPr bwMode="auto">
            <a:xfrm>
              <a:off x="8321675" y="4793029"/>
              <a:ext cx="962025" cy="558800"/>
            </a:xfrm>
            <a:custGeom>
              <a:avLst/>
              <a:gdLst>
                <a:gd name="T0" fmla="*/ 1 w 759"/>
                <a:gd name="T1" fmla="*/ 223 h 441"/>
                <a:gd name="T2" fmla="*/ 40 w 759"/>
                <a:gd name="T3" fmla="*/ 185 h 441"/>
                <a:gd name="T4" fmla="*/ 155 w 759"/>
                <a:gd name="T5" fmla="*/ 216 h 441"/>
                <a:gd name="T6" fmla="*/ 253 w 759"/>
                <a:gd name="T7" fmla="*/ 246 h 441"/>
                <a:gd name="T8" fmla="*/ 320 w 759"/>
                <a:gd name="T9" fmla="*/ 215 h 441"/>
                <a:gd name="T10" fmla="*/ 383 w 759"/>
                <a:gd name="T11" fmla="*/ 241 h 441"/>
                <a:gd name="T12" fmla="*/ 527 w 759"/>
                <a:gd name="T13" fmla="*/ 277 h 441"/>
                <a:gd name="T14" fmla="*/ 622 w 759"/>
                <a:gd name="T15" fmla="*/ 266 h 441"/>
                <a:gd name="T16" fmla="*/ 613 w 759"/>
                <a:gd name="T17" fmla="*/ 441 h 441"/>
                <a:gd name="T18" fmla="*/ 686 w 759"/>
                <a:gd name="T19" fmla="*/ 364 h 441"/>
                <a:gd name="T20" fmla="*/ 686 w 759"/>
                <a:gd name="T21" fmla="*/ 364 h 441"/>
                <a:gd name="T22" fmla="*/ 686 w 759"/>
                <a:gd name="T23" fmla="*/ 364 h 441"/>
                <a:gd name="T24" fmla="*/ 686 w 759"/>
                <a:gd name="T25" fmla="*/ 364 h 441"/>
                <a:gd name="T26" fmla="*/ 686 w 759"/>
                <a:gd name="T27" fmla="*/ 363 h 441"/>
                <a:gd name="T28" fmla="*/ 687 w 759"/>
                <a:gd name="T29" fmla="*/ 363 h 441"/>
                <a:gd name="T30" fmla="*/ 687 w 759"/>
                <a:gd name="T31" fmla="*/ 363 h 441"/>
                <a:gd name="T32" fmla="*/ 692 w 759"/>
                <a:gd name="T33" fmla="*/ 345 h 441"/>
                <a:gd name="T34" fmla="*/ 692 w 759"/>
                <a:gd name="T35" fmla="*/ 345 h 441"/>
                <a:gd name="T36" fmla="*/ 692 w 759"/>
                <a:gd name="T37" fmla="*/ 344 h 441"/>
                <a:gd name="T38" fmla="*/ 601 w 759"/>
                <a:gd name="T39" fmla="*/ 245 h 441"/>
                <a:gd name="T40" fmla="*/ 467 w 759"/>
                <a:gd name="T41" fmla="*/ 255 h 441"/>
                <a:gd name="T42" fmla="*/ 323 w 759"/>
                <a:gd name="T43" fmla="*/ 207 h 441"/>
                <a:gd name="T44" fmla="*/ 245 w 759"/>
                <a:gd name="T45" fmla="*/ 229 h 441"/>
                <a:gd name="T46" fmla="*/ 20 w 759"/>
                <a:gd name="T47" fmla="*/ 139 h 441"/>
                <a:gd name="T48" fmla="*/ 17 w 759"/>
                <a:gd name="T49" fmla="*/ 137 h 441"/>
                <a:gd name="T50" fmla="*/ 17 w 759"/>
                <a:gd name="T51" fmla="*/ 137 h 441"/>
                <a:gd name="T52" fmla="*/ 759 w 759"/>
                <a:gd name="T53" fmla="*/ 65 h 441"/>
                <a:gd name="T54" fmla="*/ 719 w 759"/>
                <a:gd name="T55" fmla="*/ 182 h 441"/>
                <a:gd name="T56" fmla="*/ 759 w 759"/>
                <a:gd name="T57" fmla="*/ 65 h 441"/>
                <a:gd name="T58" fmla="*/ 54 w 759"/>
                <a:gd name="T59" fmla="*/ 16 h 441"/>
                <a:gd name="T60" fmla="*/ 71 w 759"/>
                <a:gd name="T61" fmla="*/ 22 h 441"/>
                <a:gd name="T62" fmla="*/ 435 w 759"/>
                <a:gd name="T63" fmla="*/ 71 h 441"/>
                <a:gd name="T64" fmla="*/ 723 w 759"/>
                <a:gd name="T65" fmla="*/ 66 h 441"/>
                <a:gd name="T66" fmla="*/ 759 w 759"/>
                <a:gd name="T67" fmla="*/ 65 h 441"/>
                <a:gd name="T68" fmla="*/ 759 w 759"/>
                <a:gd name="T69" fmla="*/ 65 h 441"/>
                <a:gd name="T70" fmla="*/ 720 w 759"/>
                <a:gd name="T71" fmla="*/ 34 h 441"/>
                <a:gd name="T72" fmla="*/ 644 w 759"/>
                <a:gd name="T73" fmla="*/ 42 h 441"/>
                <a:gd name="T74" fmla="*/ 429 w 759"/>
                <a:gd name="T75" fmla="*/ 53 h 441"/>
                <a:gd name="T76" fmla="*/ 55 w 759"/>
                <a:gd name="T77" fmla="*/ 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59" h="441">
                  <a:moveTo>
                    <a:pt x="34" y="96"/>
                  </a:moveTo>
                  <a:cubicBezTo>
                    <a:pt x="17" y="135"/>
                    <a:pt x="0" y="176"/>
                    <a:pt x="1" y="223"/>
                  </a:cubicBezTo>
                  <a:cubicBezTo>
                    <a:pt x="4" y="210"/>
                    <a:pt x="10" y="199"/>
                    <a:pt x="19" y="191"/>
                  </a:cubicBezTo>
                  <a:cubicBezTo>
                    <a:pt x="25" y="186"/>
                    <a:pt x="33" y="185"/>
                    <a:pt x="40" y="185"/>
                  </a:cubicBezTo>
                  <a:cubicBezTo>
                    <a:pt x="46" y="185"/>
                    <a:pt x="52" y="186"/>
                    <a:pt x="58" y="187"/>
                  </a:cubicBezTo>
                  <a:cubicBezTo>
                    <a:pt x="91" y="193"/>
                    <a:pt x="123" y="204"/>
                    <a:pt x="155" y="216"/>
                  </a:cubicBezTo>
                  <a:cubicBezTo>
                    <a:pt x="186" y="227"/>
                    <a:pt x="217" y="241"/>
                    <a:pt x="250" y="246"/>
                  </a:cubicBezTo>
                  <a:cubicBezTo>
                    <a:pt x="251" y="246"/>
                    <a:pt x="252" y="246"/>
                    <a:pt x="253" y="246"/>
                  </a:cubicBezTo>
                  <a:cubicBezTo>
                    <a:pt x="264" y="246"/>
                    <a:pt x="274" y="238"/>
                    <a:pt x="285" y="230"/>
                  </a:cubicBezTo>
                  <a:cubicBezTo>
                    <a:pt x="296" y="223"/>
                    <a:pt x="307" y="215"/>
                    <a:pt x="320" y="215"/>
                  </a:cubicBezTo>
                  <a:cubicBezTo>
                    <a:pt x="320" y="215"/>
                    <a:pt x="321" y="215"/>
                    <a:pt x="322" y="215"/>
                  </a:cubicBezTo>
                  <a:cubicBezTo>
                    <a:pt x="346" y="217"/>
                    <a:pt x="364" y="227"/>
                    <a:pt x="383" y="241"/>
                  </a:cubicBezTo>
                  <a:cubicBezTo>
                    <a:pt x="413" y="264"/>
                    <a:pt x="446" y="275"/>
                    <a:pt x="484" y="276"/>
                  </a:cubicBezTo>
                  <a:cubicBezTo>
                    <a:pt x="498" y="277"/>
                    <a:pt x="512" y="277"/>
                    <a:pt x="527" y="277"/>
                  </a:cubicBezTo>
                  <a:cubicBezTo>
                    <a:pt x="551" y="277"/>
                    <a:pt x="576" y="276"/>
                    <a:pt x="599" y="269"/>
                  </a:cubicBezTo>
                  <a:cubicBezTo>
                    <a:pt x="608" y="267"/>
                    <a:pt x="616" y="266"/>
                    <a:pt x="622" y="266"/>
                  </a:cubicBezTo>
                  <a:cubicBezTo>
                    <a:pt x="667" y="266"/>
                    <a:pt x="665" y="315"/>
                    <a:pt x="663" y="327"/>
                  </a:cubicBezTo>
                  <a:cubicBezTo>
                    <a:pt x="653" y="367"/>
                    <a:pt x="638" y="408"/>
                    <a:pt x="613" y="441"/>
                  </a:cubicBezTo>
                  <a:cubicBezTo>
                    <a:pt x="630" y="429"/>
                    <a:pt x="670" y="397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3"/>
                    <a:pt x="686" y="363"/>
                  </a:cubicBezTo>
                  <a:cubicBezTo>
                    <a:pt x="686" y="363"/>
                    <a:pt x="686" y="363"/>
                    <a:pt x="686" y="363"/>
                  </a:cubicBezTo>
                  <a:cubicBezTo>
                    <a:pt x="687" y="363"/>
                    <a:pt x="687" y="363"/>
                    <a:pt x="687" y="363"/>
                  </a:cubicBezTo>
                  <a:cubicBezTo>
                    <a:pt x="687" y="363"/>
                    <a:pt x="687" y="363"/>
                    <a:pt x="687" y="363"/>
                  </a:cubicBezTo>
                  <a:cubicBezTo>
                    <a:pt x="687" y="363"/>
                    <a:pt x="687" y="363"/>
                    <a:pt x="687" y="363"/>
                  </a:cubicBezTo>
                  <a:cubicBezTo>
                    <a:pt x="687" y="363"/>
                    <a:pt x="687" y="363"/>
                    <a:pt x="687" y="363"/>
                  </a:cubicBezTo>
                  <a:cubicBezTo>
                    <a:pt x="687" y="363"/>
                    <a:pt x="687" y="363"/>
                    <a:pt x="687" y="363"/>
                  </a:cubicBezTo>
                  <a:cubicBezTo>
                    <a:pt x="689" y="357"/>
                    <a:pt x="691" y="351"/>
                    <a:pt x="692" y="345"/>
                  </a:cubicBezTo>
                  <a:cubicBezTo>
                    <a:pt x="692" y="345"/>
                    <a:pt x="692" y="345"/>
                    <a:pt x="692" y="345"/>
                  </a:cubicBezTo>
                  <a:cubicBezTo>
                    <a:pt x="692" y="345"/>
                    <a:pt x="692" y="345"/>
                    <a:pt x="692" y="345"/>
                  </a:cubicBezTo>
                  <a:cubicBezTo>
                    <a:pt x="692" y="345"/>
                    <a:pt x="692" y="345"/>
                    <a:pt x="692" y="345"/>
                  </a:cubicBezTo>
                  <a:cubicBezTo>
                    <a:pt x="692" y="345"/>
                    <a:pt x="692" y="345"/>
                    <a:pt x="692" y="344"/>
                  </a:cubicBezTo>
                  <a:cubicBezTo>
                    <a:pt x="695" y="322"/>
                    <a:pt x="702" y="269"/>
                    <a:pt x="713" y="215"/>
                  </a:cubicBezTo>
                  <a:cubicBezTo>
                    <a:pt x="676" y="227"/>
                    <a:pt x="638" y="237"/>
                    <a:pt x="601" y="245"/>
                  </a:cubicBezTo>
                  <a:cubicBezTo>
                    <a:pt x="566" y="252"/>
                    <a:pt x="529" y="256"/>
                    <a:pt x="493" y="256"/>
                  </a:cubicBezTo>
                  <a:cubicBezTo>
                    <a:pt x="484" y="256"/>
                    <a:pt x="475" y="255"/>
                    <a:pt x="467" y="255"/>
                  </a:cubicBezTo>
                  <a:cubicBezTo>
                    <a:pt x="423" y="253"/>
                    <a:pt x="387" y="222"/>
                    <a:pt x="346" y="210"/>
                  </a:cubicBezTo>
                  <a:cubicBezTo>
                    <a:pt x="338" y="208"/>
                    <a:pt x="330" y="207"/>
                    <a:pt x="323" y="207"/>
                  </a:cubicBezTo>
                  <a:cubicBezTo>
                    <a:pt x="303" y="207"/>
                    <a:pt x="284" y="214"/>
                    <a:pt x="266" y="224"/>
                  </a:cubicBezTo>
                  <a:cubicBezTo>
                    <a:pt x="260" y="227"/>
                    <a:pt x="253" y="229"/>
                    <a:pt x="245" y="229"/>
                  </a:cubicBezTo>
                  <a:cubicBezTo>
                    <a:pt x="217" y="229"/>
                    <a:pt x="181" y="209"/>
                    <a:pt x="157" y="201"/>
                  </a:cubicBezTo>
                  <a:cubicBezTo>
                    <a:pt x="113" y="188"/>
                    <a:pt x="58" y="171"/>
                    <a:pt x="20" y="139"/>
                  </a:cubicBezTo>
                  <a:cubicBezTo>
                    <a:pt x="19" y="138"/>
                    <a:pt x="18" y="137"/>
                    <a:pt x="17" y="137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22" y="123"/>
                    <a:pt x="28" y="110"/>
                    <a:pt x="34" y="96"/>
                  </a:cubicBezTo>
                  <a:moveTo>
                    <a:pt x="759" y="65"/>
                  </a:moveTo>
                  <a:cubicBezTo>
                    <a:pt x="759" y="65"/>
                    <a:pt x="759" y="65"/>
                    <a:pt x="759" y="65"/>
                  </a:cubicBezTo>
                  <a:cubicBezTo>
                    <a:pt x="744" y="85"/>
                    <a:pt x="730" y="132"/>
                    <a:pt x="719" y="182"/>
                  </a:cubicBezTo>
                  <a:cubicBezTo>
                    <a:pt x="730" y="132"/>
                    <a:pt x="744" y="85"/>
                    <a:pt x="759" y="65"/>
                  </a:cubicBezTo>
                  <a:cubicBezTo>
                    <a:pt x="759" y="65"/>
                    <a:pt x="759" y="65"/>
                    <a:pt x="759" y="65"/>
                  </a:cubicBezTo>
                  <a:moveTo>
                    <a:pt x="55" y="0"/>
                  </a:moveTo>
                  <a:cubicBezTo>
                    <a:pt x="55" y="5"/>
                    <a:pt x="55" y="11"/>
                    <a:pt x="54" y="16"/>
                  </a:cubicBezTo>
                  <a:cubicBezTo>
                    <a:pt x="55" y="17"/>
                    <a:pt x="55" y="17"/>
                    <a:pt x="56" y="17"/>
                  </a:cubicBezTo>
                  <a:cubicBezTo>
                    <a:pt x="61" y="19"/>
                    <a:pt x="66" y="20"/>
                    <a:pt x="71" y="22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186" y="60"/>
                    <a:pt x="314" y="71"/>
                    <a:pt x="435" y="71"/>
                  </a:cubicBezTo>
                  <a:cubicBezTo>
                    <a:pt x="461" y="71"/>
                    <a:pt x="487" y="71"/>
                    <a:pt x="512" y="70"/>
                  </a:cubicBezTo>
                  <a:cubicBezTo>
                    <a:pt x="565" y="68"/>
                    <a:pt x="668" y="66"/>
                    <a:pt x="723" y="66"/>
                  </a:cubicBezTo>
                  <a:cubicBezTo>
                    <a:pt x="723" y="66"/>
                    <a:pt x="723" y="66"/>
                    <a:pt x="723" y="66"/>
                  </a:cubicBezTo>
                  <a:cubicBezTo>
                    <a:pt x="745" y="65"/>
                    <a:pt x="759" y="65"/>
                    <a:pt x="759" y="65"/>
                  </a:cubicBezTo>
                  <a:cubicBezTo>
                    <a:pt x="759" y="65"/>
                    <a:pt x="759" y="65"/>
                    <a:pt x="759" y="65"/>
                  </a:cubicBezTo>
                  <a:cubicBezTo>
                    <a:pt x="759" y="65"/>
                    <a:pt x="759" y="65"/>
                    <a:pt x="759" y="65"/>
                  </a:cubicBezTo>
                  <a:cubicBezTo>
                    <a:pt x="759" y="65"/>
                    <a:pt x="759" y="65"/>
                    <a:pt x="759" y="65"/>
                  </a:cubicBezTo>
                  <a:cubicBezTo>
                    <a:pt x="759" y="65"/>
                    <a:pt x="743" y="53"/>
                    <a:pt x="720" y="34"/>
                  </a:cubicBezTo>
                  <a:cubicBezTo>
                    <a:pt x="719" y="33"/>
                    <a:pt x="718" y="32"/>
                    <a:pt x="717" y="31"/>
                  </a:cubicBezTo>
                  <a:cubicBezTo>
                    <a:pt x="692" y="35"/>
                    <a:pt x="668" y="38"/>
                    <a:pt x="644" y="42"/>
                  </a:cubicBezTo>
                  <a:cubicBezTo>
                    <a:pt x="585" y="50"/>
                    <a:pt x="527" y="53"/>
                    <a:pt x="468" y="53"/>
                  </a:cubicBezTo>
                  <a:cubicBezTo>
                    <a:pt x="455" y="53"/>
                    <a:pt x="442" y="53"/>
                    <a:pt x="429" y="53"/>
                  </a:cubicBezTo>
                  <a:cubicBezTo>
                    <a:pt x="360" y="51"/>
                    <a:pt x="290" y="48"/>
                    <a:pt x="222" y="36"/>
                  </a:cubicBezTo>
                  <a:cubicBezTo>
                    <a:pt x="167" y="27"/>
                    <a:pt x="109" y="18"/>
                    <a:pt x="55" y="0"/>
                  </a:cubicBezTo>
                </a:path>
              </a:pathLst>
            </a:custGeom>
            <a:solidFill>
              <a:srgbClr val="ECC2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292"/>
            <p:cNvSpPr>
              <a:spLocks/>
            </p:cNvSpPr>
            <p:nvPr/>
          </p:nvSpPr>
          <p:spPr bwMode="auto">
            <a:xfrm>
              <a:off x="8342312" y="4812079"/>
              <a:ext cx="941388" cy="306387"/>
            </a:xfrm>
            <a:custGeom>
              <a:avLst/>
              <a:gdLst>
                <a:gd name="T0" fmla="*/ 495 w 742"/>
                <a:gd name="T1" fmla="*/ 54 h 241"/>
                <a:gd name="T2" fmla="*/ 37 w 742"/>
                <a:gd name="T3" fmla="*/ 0 h 241"/>
                <a:gd name="T4" fmla="*/ 17 w 742"/>
                <a:gd name="T5" fmla="*/ 80 h 241"/>
                <a:gd name="T6" fmla="*/ 0 w 742"/>
                <a:gd name="T7" fmla="*/ 121 h 241"/>
                <a:gd name="T8" fmla="*/ 140 w 742"/>
                <a:gd name="T9" fmla="*/ 185 h 241"/>
                <a:gd name="T10" fmla="*/ 249 w 742"/>
                <a:gd name="T11" fmla="*/ 208 h 241"/>
                <a:gd name="T12" fmla="*/ 329 w 742"/>
                <a:gd name="T13" fmla="*/ 194 h 241"/>
                <a:gd name="T14" fmla="*/ 450 w 742"/>
                <a:gd name="T15" fmla="*/ 239 h 241"/>
                <a:gd name="T16" fmla="*/ 584 w 742"/>
                <a:gd name="T17" fmla="*/ 229 h 241"/>
                <a:gd name="T18" fmla="*/ 696 w 742"/>
                <a:gd name="T19" fmla="*/ 199 h 241"/>
                <a:gd name="T20" fmla="*/ 742 w 742"/>
                <a:gd name="T21" fmla="*/ 49 h 241"/>
                <a:gd name="T22" fmla="*/ 495 w 742"/>
                <a:gd name="T23" fmla="*/ 54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2" h="241">
                  <a:moveTo>
                    <a:pt x="495" y="54"/>
                  </a:moveTo>
                  <a:cubicBezTo>
                    <a:pt x="345" y="59"/>
                    <a:pt x="181" y="52"/>
                    <a:pt x="37" y="0"/>
                  </a:cubicBezTo>
                  <a:cubicBezTo>
                    <a:pt x="35" y="26"/>
                    <a:pt x="29" y="53"/>
                    <a:pt x="17" y="80"/>
                  </a:cubicBezTo>
                  <a:cubicBezTo>
                    <a:pt x="11" y="94"/>
                    <a:pt x="5" y="107"/>
                    <a:pt x="0" y="121"/>
                  </a:cubicBezTo>
                  <a:cubicBezTo>
                    <a:pt x="39" y="154"/>
                    <a:pt x="95" y="171"/>
                    <a:pt x="140" y="185"/>
                  </a:cubicBezTo>
                  <a:cubicBezTo>
                    <a:pt x="171" y="195"/>
                    <a:pt x="220" y="224"/>
                    <a:pt x="249" y="208"/>
                  </a:cubicBezTo>
                  <a:cubicBezTo>
                    <a:pt x="274" y="194"/>
                    <a:pt x="301" y="186"/>
                    <a:pt x="329" y="194"/>
                  </a:cubicBezTo>
                  <a:cubicBezTo>
                    <a:pt x="370" y="206"/>
                    <a:pt x="406" y="237"/>
                    <a:pt x="450" y="239"/>
                  </a:cubicBezTo>
                  <a:cubicBezTo>
                    <a:pt x="495" y="241"/>
                    <a:pt x="540" y="238"/>
                    <a:pt x="584" y="229"/>
                  </a:cubicBezTo>
                  <a:cubicBezTo>
                    <a:pt x="621" y="221"/>
                    <a:pt x="659" y="211"/>
                    <a:pt x="696" y="199"/>
                  </a:cubicBezTo>
                  <a:cubicBezTo>
                    <a:pt x="707" y="137"/>
                    <a:pt x="724" y="73"/>
                    <a:pt x="742" y="49"/>
                  </a:cubicBezTo>
                  <a:cubicBezTo>
                    <a:pt x="742" y="49"/>
                    <a:pt x="569" y="51"/>
                    <a:pt x="495" y="54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293"/>
            <p:cNvSpPr>
              <a:spLocks/>
            </p:cNvSpPr>
            <p:nvPr/>
          </p:nvSpPr>
          <p:spPr bwMode="auto">
            <a:xfrm>
              <a:off x="9237662" y="4875579"/>
              <a:ext cx="46038" cy="0"/>
            </a:xfrm>
            <a:custGeom>
              <a:avLst/>
              <a:gdLst>
                <a:gd name="T0" fmla="*/ 36 w 36"/>
                <a:gd name="T1" fmla="*/ 0 h 1"/>
                <a:gd name="T2" fmla="*/ 0 w 36"/>
                <a:gd name="T3" fmla="*/ 1 h 1"/>
                <a:gd name="T4" fmla="*/ 0 w 36"/>
                <a:gd name="T5" fmla="*/ 1 h 1"/>
                <a:gd name="T6" fmla="*/ 36 w 36"/>
                <a:gd name="T7" fmla="*/ 0 h 1"/>
                <a:gd name="T8" fmla="*/ 36 w 36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1">
                  <a:moveTo>
                    <a:pt x="36" y="0"/>
                  </a:moveTo>
                  <a:cubicBezTo>
                    <a:pt x="36" y="0"/>
                    <a:pt x="22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2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D205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294"/>
            <p:cNvSpPr>
              <a:spLocks/>
            </p:cNvSpPr>
            <p:nvPr/>
          </p:nvSpPr>
          <p:spPr bwMode="auto">
            <a:xfrm>
              <a:off x="9199562" y="4875579"/>
              <a:ext cx="84138" cy="196850"/>
            </a:xfrm>
            <a:custGeom>
              <a:avLst/>
              <a:gdLst>
                <a:gd name="T0" fmla="*/ 66 w 66"/>
                <a:gd name="T1" fmla="*/ 0 h 156"/>
                <a:gd name="T2" fmla="*/ 30 w 66"/>
                <a:gd name="T3" fmla="*/ 1 h 156"/>
                <a:gd name="T4" fmla="*/ 0 w 66"/>
                <a:gd name="T5" fmla="*/ 156 h 156"/>
                <a:gd name="T6" fmla="*/ 20 w 66"/>
                <a:gd name="T7" fmla="*/ 150 h 156"/>
                <a:gd name="T8" fmla="*/ 66 w 66"/>
                <a:gd name="T9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156">
                  <a:moveTo>
                    <a:pt x="66" y="0"/>
                  </a:moveTo>
                  <a:cubicBezTo>
                    <a:pt x="66" y="0"/>
                    <a:pt x="52" y="0"/>
                    <a:pt x="30" y="1"/>
                  </a:cubicBezTo>
                  <a:cubicBezTo>
                    <a:pt x="10" y="50"/>
                    <a:pt x="0" y="103"/>
                    <a:pt x="0" y="156"/>
                  </a:cubicBezTo>
                  <a:cubicBezTo>
                    <a:pt x="6" y="154"/>
                    <a:pt x="13" y="152"/>
                    <a:pt x="20" y="150"/>
                  </a:cubicBezTo>
                  <a:cubicBezTo>
                    <a:pt x="31" y="88"/>
                    <a:pt x="48" y="24"/>
                    <a:pt x="66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295"/>
            <p:cNvSpPr>
              <a:spLocks noEditPoints="1"/>
            </p:cNvSpPr>
            <p:nvPr/>
          </p:nvSpPr>
          <p:spPr bwMode="auto">
            <a:xfrm>
              <a:off x="8342312" y="4813666"/>
              <a:ext cx="69850" cy="155575"/>
            </a:xfrm>
            <a:custGeom>
              <a:avLst/>
              <a:gdLst>
                <a:gd name="T0" fmla="*/ 0 w 54"/>
                <a:gd name="T1" fmla="*/ 120 h 122"/>
                <a:gd name="T2" fmla="*/ 3 w 54"/>
                <a:gd name="T3" fmla="*/ 122 h 122"/>
                <a:gd name="T4" fmla="*/ 0 w 54"/>
                <a:gd name="T5" fmla="*/ 120 h 122"/>
                <a:gd name="T6" fmla="*/ 39 w 54"/>
                <a:gd name="T7" fmla="*/ 0 h 122"/>
                <a:gd name="T8" fmla="*/ 54 w 54"/>
                <a:gd name="T9" fmla="*/ 5 h 122"/>
                <a:gd name="T10" fmla="*/ 54 w 54"/>
                <a:gd name="T11" fmla="*/ 5 h 122"/>
                <a:gd name="T12" fmla="*/ 39 w 54"/>
                <a:gd name="T13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122">
                  <a:moveTo>
                    <a:pt x="0" y="120"/>
                  </a:moveTo>
                  <a:cubicBezTo>
                    <a:pt x="1" y="120"/>
                    <a:pt x="2" y="121"/>
                    <a:pt x="3" y="122"/>
                  </a:cubicBezTo>
                  <a:cubicBezTo>
                    <a:pt x="2" y="121"/>
                    <a:pt x="1" y="120"/>
                    <a:pt x="0" y="120"/>
                  </a:cubicBezTo>
                  <a:moveTo>
                    <a:pt x="39" y="0"/>
                  </a:moveTo>
                  <a:cubicBezTo>
                    <a:pt x="44" y="2"/>
                    <a:pt x="49" y="4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49" y="3"/>
                    <a:pt x="44" y="2"/>
                    <a:pt x="39" y="0"/>
                  </a:cubicBezTo>
                </a:path>
              </a:pathLst>
            </a:custGeom>
            <a:solidFill>
              <a:srgbClr val="D205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296"/>
            <p:cNvSpPr>
              <a:spLocks/>
            </p:cNvSpPr>
            <p:nvPr/>
          </p:nvSpPr>
          <p:spPr bwMode="auto">
            <a:xfrm>
              <a:off x="8342312" y="4812079"/>
              <a:ext cx="69850" cy="165100"/>
            </a:xfrm>
            <a:custGeom>
              <a:avLst/>
              <a:gdLst>
                <a:gd name="T0" fmla="*/ 37 w 54"/>
                <a:gd name="T1" fmla="*/ 0 h 130"/>
                <a:gd name="T2" fmla="*/ 28 w 54"/>
                <a:gd name="T3" fmla="*/ 48 h 130"/>
                <a:gd name="T4" fmla="*/ 17 w 54"/>
                <a:gd name="T5" fmla="*/ 80 h 130"/>
                <a:gd name="T6" fmla="*/ 17 w 54"/>
                <a:gd name="T7" fmla="*/ 80 h 130"/>
                <a:gd name="T8" fmla="*/ 0 w 54"/>
                <a:gd name="T9" fmla="*/ 121 h 130"/>
                <a:gd name="T10" fmla="*/ 0 w 54"/>
                <a:gd name="T11" fmla="*/ 121 h 130"/>
                <a:gd name="T12" fmla="*/ 3 w 54"/>
                <a:gd name="T13" fmla="*/ 123 h 130"/>
                <a:gd name="T14" fmla="*/ 12 w 54"/>
                <a:gd name="T15" fmla="*/ 130 h 130"/>
                <a:gd name="T16" fmla="*/ 54 w 54"/>
                <a:gd name="T17" fmla="*/ 6 h 130"/>
                <a:gd name="T18" fmla="*/ 39 w 54"/>
                <a:gd name="T19" fmla="*/ 1 h 130"/>
                <a:gd name="T20" fmla="*/ 37 w 54"/>
                <a:gd name="T21" fmla="*/ 0 h 130"/>
                <a:gd name="T22" fmla="*/ 37 w 54"/>
                <a:gd name="T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4" h="130">
                  <a:moveTo>
                    <a:pt x="37" y="0"/>
                  </a:moveTo>
                  <a:cubicBezTo>
                    <a:pt x="36" y="15"/>
                    <a:pt x="33" y="31"/>
                    <a:pt x="28" y="48"/>
                  </a:cubicBezTo>
                  <a:cubicBezTo>
                    <a:pt x="25" y="59"/>
                    <a:pt x="22" y="70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1" y="94"/>
                    <a:pt x="5" y="107"/>
                    <a:pt x="0" y="12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" y="121"/>
                    <a:pt x="2" y="122"/>
                    <a:pt x="3" y="123"/>
                  </a:cubicBezTo>
                  <a:cubicBezTo>
                    <a:pt x="6" y="125"/>
                    <a:pt x="9" y="128"/>
                    <a:pt x="12" y="130"/>
                  </a:cubicBezTo>
                  <a:cubicBezTo>
                    <a:pt x="36" y="92"/>
                    <a:pt x="51" y="50"/>
                    <a:pt x="54" y="6"/>
                  </a:cubicBezTo>
                  <a:cubicBezTo>
                    <a:pt x="49" y="5"/>
                    <a:pt x="44" y="3"/>
                    <a:pt x="39" y="1"/>
                  </a:cubicBezTo>
                  <a:cubicBezTo>
                    <a:pt x="38" y="1"/>
                    <a:pt x="38" y="1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297"/>
            <p:cNvSpPr>
              <a:spLocks/>
            </p:cNvSpPr>
            <p:nvPr/>
          </p:nvSpPr>
          <p:spPr bwMode="auto">
            <a:xfrm>
              <a:off x="8666162" y="5050204"/>
              <a:ext cx="68263" cy="95250"/>
            </a:xfrm>
            <a:custGeom>
              <a:avLst/>
              <a:gdLst>
                <a:gd name="T0" fmla="*/ 50 w 54"/>
                <a:gd name="T1" fmla="*/ 0 h 75"/>
                <a:gd name="T2" fmla="*/ 49 w 54"/>
                <a:gd name="T3" fmla="*/ 6 h 75"/>
                <a:gd name="T4" fmla="*/ 40 w 54"/>
                <a:gd name="T5" fmla="*/ 20 h 75"/>
                <a:gd name="T6" fmla="*/ 30 w 54"/>
                <a:gd name="T7" fmla="*/ 26 h 75"/>
                <a:gd name="T8" fmla="*/ 17 w 54"/>
                <a:gd name="T9" fmla="*/ 26 h 75"/>
                <a:gd name="T10" fmla="*/ 14 w 54"/>
                <a:gd name="T11" fmla="*/ 26 h 75"/>
                <a:gd name="T12" fmla="*/ 13 w 54"/>
                <a:gd name="T13" fmla="*/ 26 h 75"/>
                <a:gd name="T14" fmla="*/ 12 w 54"/>
                <a:gd name="T15" fmla="*/ 26 h 75"/>
                <a:gd name="T16" fmla="*/ 10 w 54"/>
                <a:gd name="T17" fmla="*/ 29 h 75"/>
                <a:gd name="T18" fmla="*/ 8 w 54"/>
                <a:gd name="T19" fmla="*/ 39 h 75"/>
                <a:gd name="T20" fmla="*/ 16 w 54"/>
                <a:gd name="T21" fmla="*/ 60 h 75"/>
                <a:gd name="T22" fmla="*/ 33 w 54"/>
                <a:gd name="T23" fmla="*/ 70 h 75"/>
                <a:gd name="T24" fmla="*/ 48 w 54"/>
                <a:gd name="T25" fmla="*/ 71 h 75"/>
                <a:gd name="T26" fmla="*/ 54 w 54"/>
                <a:gd name="T27" fmla="*/ 70 h 75"/>
                <a:gd name="T28" fmla="*/ 52 w 54"/>
                <a:gd name="T29" fmla="*/ 70 h 75"/>
                <a:gd name="T30" fmla="*/ 48 w 54"/>
                <a:gd name="T31" fmla="*/ 72 h 75"/>
                <a:gd name="T32" fmla="*/ 32 w 54"/>
                <a:gd name="T33" fmla="*/ 75 h 75"/>
                <a:gd name="T34" fmla="*/ 11 w 54"/>
                <a:gd name="T35" fmla="*/ 64 h 75"/>
                <a:gd name="T36" fmla="*/ 0 w 54"/>
                <a:gd name="T37" fmla="*/ 39 h 75"/>
                <a:gd name="T38" fmla="*/ 4 w 54"/>
                <a:gd name="T39" fmla="*/ 25 h 75"/>
                <a:gd name="T40" fmla="*/ 11 w 54"/>
                <a:gd name="T41" fmla="*/ 19 h 75"/>
                <a:gd name="T42" fmla="*/ 13 w 54"/>
                <a:gd name="T43" fmla="*/ 19 h 75"/>
                <a:gd name="T44" fmla="*/ 15 w 54"/>
                <a:gd name="T45" fmla="*/ 19 h 75"/>
                <a:gd name="T46" fmla="*/ 18 w 54"/>
                <a:gd name="T47" fmla="*/ 20 h 75"/>
                <a:gd name="T48" fmla="*/ 29 w 54"/>
                <a:gd name="T49" fmla="*/ 20 h 75"/>
                <a:gd name="T50" fmla="*/ 38 w 54"/>
                <a:gd name="T51" fmla="*/ 17 h 75"/>
                <a:gd name="T52" fmla="*/ 47 w 54"/>
                <a:gd name="T53" fmla="*/ 6 h 75"/>
                <a:gd name="T54" fmla="*/ 50 w 54"/>
                <a:gd name="T5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4" h="75">
                  <a:moveTo>
                    <a:pt x="50" y="0"/>
                  </a:moveTo>
                  <a:cubicBezTo>
                    <a:pt x="50" y="0"/>
                    <a:pt x="50" y="2"/>
                    <a:pt x="49" y="6"/>
                  </a:cubicBezTo>
                  <a:cubicBezTo>
                    <a:pt x="48" y="10"/>
                    <a:pt x="46" y="15"/>
                    <a:pt x="40" y="20"/>
                  </a:cubicBezTo>
                  <a:cubicBezTo>
                    <a:pt x="38" y="23"/>
                    <a:pt x="34" y="24"/>
                    <a:pt x="30" y="26"/>
                  </a:cubicBezTo>
                  <a:cubicBezTo>
                    <a:pt x="26" y="26"/>
                    <a:pt x="22" y="27"/>
                    <a:pt x="17" y="26"/>
                  </a:cubicBezTo>
                  <a:cubicBezTo>
                    <a:pt x="16" y="26"/>
                    <a:pt x="15" y="26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1" y="27"/>
                    <a:pt x="11" y="27"/>
                    <a:pt x="10" y="29"/>
                  </a:cubicBezTo>
                  <a:cubicBezTo>
                    <a:pt x="8" y="31"/>
                    <a:pt x="8" y="35"/>
                    <a:pt x="8" y="39"/>
                  </a:cubicBezTo>
                  <a:cubicBezTo>
                    <a:pt x="9" y="47"/>
                    <a:pt x="12" y="54"/>
                    <a:pt x="16" y="60"/>
                  </a:cubicBezTo>
                  <a:cubicBezTo>
                    <a:pt x="21" y="66"/>
                    <a:pt x="27" y="69"/>
                    <a:pt x="33" y="70"/>
                  </a:cubicBezTo>
                  <a:cubicBezTo>
                    <a:pt x="39" y="72"/>
                    <a:pt x="44" y="71"/>
                    <a:pt x="48" y="71"/>
                  </a:cubicBezTo>
                  <a:cubicBezTo>
                    <a:pt x="52" y="70"/>
                    <a:pt x="54" y="70"/>
                    <a:pt x="54" y="70"/>
                  </a:cubicBezTo>
                  <a:cubicBezTo>
                    <a:pt x="54" y="70"/>
                    <a:pt x="53" y="70"/>
                    <a:pt x="52" y="70"/>
                  </a:cubicBezTo>
                  <a:cubicBezTo>
                    <a:pt x="52" y="71"/>
                    <a:pt x="50" y="72"/>
                    <a:pt x="48" y="72"/>
                  </a:cubicBezTo>
                  <a:cubicBezTo>
                    <a:pt x="45" y="73"/>
                    <a:pt x="39" y="75"/>
                    <a:pt x="32" y="75"/>
                  </a:cubicBezTo>
                  <a:cubicBezTo>
                    <a:pt x="25" y="74"/>
                    <a:pt x="17" y="71"/>
                    <a:pt x="11" y="64"/>
                  </a:cubicBezTo>
                  <a:cubicBezTo>
                    <a:pt x="5" y="58"/>
                    <a:pt x="1" y="49"/>
                    <a:pt x="0" y="39"/>
                  </a:cubicBezTo>
                  <a:cubicBezTo>
                    <a:pt x="0" y="35"/>
                    <a:pt x="1" y="29"/>
                    <a:pt x="4" y="25"/>
                  </a:cubicBezTo>
                  <a:cubicBezTo>
                    <a:pt x="5" y="22"/>
                    <a:pt x="8" y="20"/>
                    <a:pt x="11" y="19"/>
                  </a:cubicBezTo>
                  <a:cubicBezTo>
                    <a:pt x="12" y="19"/>
                    <a:pt x="13" y="19"/>
                    <a:pt x="13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2" y="20"/>
                    <a:pt x="25" y="20"/>
                    <a:pt x="29" y="20"/>
                  </a:cubicBezTo>
                  <a:cubicBezTo>
                    <a:pt x="32" y="19"/>
                    <a:pt x="35" y="18"/>
                    <a:pt x="38" y="17"/>
                  </a:cubicBezTo>
                  <a:cubicBezTo>
                    <a:pt x="43" y="13"/>
                    <a:pt x="46" y="9"/>
                    <a:pt x="47" y="6"/>
                  </a:cubicBezTo>
                  <a:cubicBezTo>
                    <a:pt x="49" y="2"/>
                    <a:pt x="50" y="0"/>
                    <a:pt x="5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298"/>
            <p:cNvSpPr>
              <a:spLocks/>
            </p:cNvSpPr>
            <p:nvPr/>
          </p:nvSpPr>
          <p:spPr bwMode="auto">
            <a:xfrm>
              <a:off x="8558212" y="4780329"/>
              <a:ext cx="82550" cy="49212"/>
            </a:xfrm>
            <a:custGeom>
              <a:avLst/>
              <a:gdLst>
                <a:gd name="T0" fmla="*/ 64 w 65"/>
                <a:gd name="T1" fmla="*/ 31 h 38"/>
                <a:gd name="T2" fmla="*/ 61 w 65"/>
                <a:gd name="T3" fmla="*/ 18 h 38"/>
                <a:gd name="T4" fmla="*/ 56 w 65"/>
                <a:gd name="T5" fmla="*/ 10 h 38"/>
                <a:gd name="T6" fmla="*/ 38 w 65"/>
                <a:gd name="T7" fmla="*/ 2 h 38"/>
                <a:gd name="T8" fmla="*/ 6 w 65"/>
                <a:gd name="T9" fmla="*/ 22 h 38"/>
                <a:gd name="T10" fmla="*/ 3 w 65"/>
                <a:gd name="T11" fmla="*/ 27 h 38"/>
                <a:gd name="T12" fmla="*/ 0 w 65"/>
                <a:gd name="T13" fmla="*/ 32 h 38"/>
                <a:gd name="T14" fmla="*/ 1 w 65"/>
                <a:gd name="T15" fmla="*/ 32 h 38"/>
                <a:gd name="T16" fmla="*/ 2 w 65"/>
                <a:gd name="T17" fmla="*/ 31 h 38"/>
                <a:gd name="T18" fmla="*/ 5 w 65"/>
                <a:gd name="T19" fmla="*/ 31 h 38"/>
                <a:gd name="T20" fmla="*/ 35 w 65"/>
                <a:gd name="T21" fmla="*/ 11 h 38"/>
                <a:gd name="T22" fmla="*/ 55 w 65"/>
                <a:gd name="T23" fmla="*/ 27 h 38"/>
                <a:gd name="T24" fmla="*/ 59 w 65"/>
                <a:gd name="T25" fmla="*/ 35 h 38"/>
                <a:gd name="T26" fmla="*/ 64 w 65"/>
                <a:gd name="T27" fmla="*/ 3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" h="38">
                  <a:moveTo>
                    <a:pt x="64" y="31"/>
                  </a:moveTo>
                  <a:cubicBezTo>
                    <a:pt x="62" y="27"/>
                    <a:pt x="63" y="22"/>
                    <a:pt x="61" y="18"/>
                  </a:cubicBezTo>
                  <a:cubicBezTo>
                    <a:pt x="60" y="15"/>
                    <a:pt x="58" y="12"/>
                    <a:pt x="56" y="10"/>
                  </a:cubicBezTo>
                  <a:cubicBezTo>
                    <a:pt x="52" y="4"/>
                    <a:pt x="45" y="2"/>
                    <a:pt x="38" y="2"/>
                  </a:cubicBezTo>
                  <a:cubicBezTo>
                    <a:pt x="24" y="0"/>
                    <a:pt x="14" y="10"/>
                    <a:pt x="6" y="22"/>
                  </a:cubicBezTo>
                  <a:cubicBezTo>
                    <a:pt x="5" y="23"/>
                    <a:pt x="3" y="25"/>
                    <a:pt x="3" y="27"/>
                  </a:cubicBezTo>
                  <a:cubicBezTo>
                    <a:pt x="2" y="29"/>
                    <a:pt x="1" y="30"/>
                    <a:pt x="0" y="32"/>
                  </a:cubicBezTo>
                  <a:cubicBezTo>
                    <a:pt x="0" y="32"/>
                    <a:pt x="1" y="33"/>
                    <a:pt x="1" y="32"/>
                  </a:cubicBezTo>
                  <a:cubicBezTo>
                    <a:pt x="2" y="32"/>
                    <a:pt x="2" y="32"/>
                    <a:pt x="2" y="31"/>
                  </a:cubicBezTo>
                  <a:cubicBezTo>
                    <a:pt x="3" y="32"/>
                    <a:pt x="4" y="32"/>
                    <a:pt x="5" y="31"/>
                  </a:cubicBezTo>
                  <a:cubicBezTo>
                    <a:pt x="10" y="23"/>
                    <a:pt x="26" y="12"/>
                    <a:pt x="35" y="11"/>
                  </a:cubicBezTo>
                  <a:cubicBezTo>
                    <a:pt x="45" y="11"/>
                    <a:pt x="50" y="20"/>
                    <a:pt x="55" y="27"/>
                  </a:cubicBezTo>
                  <a:cubicBezTo>
                    <a:pt x="56" y="30"/>
                    <a:pt x="57" y="33"/>
                    <a:pt x="59" y="35"/>
                  </a:cubicBezTo>
                  <a:cubicBezTo>
                    <a:pt x="61" y="38"/>
                    <a:pt x="65" y="34"/>
                    <a:pt x="64" y="31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Freeform 299"/>
            <p:cNvSpPr>
              <a:spLocks/>
            </p:cNvSpPr>
            <p:nvPr/>
          </p:nvSpPr>
          <p:spPr bwMode="auto">
            <a:xfrm>
              <a:off x="8910637" y="4804141"/>
              <a:ext cx="90488" cy="52387"/>
            </a:xfrm>
            <a:custGeom>
              <a:avLst/>
              <a:gdLst>
                <a:gd name="T0" fmla="*/ 40 w 71"/>
                <a:gd name="T1" fmla="*/ 1 h 42"/>
                <a:gd name="T2" fmla="*/ 3 w 71"/>
                <a:gd name="T3" fmla="*/ 20 h 42"/>
                <a:gd name="T4" fmla="*/ 1 w 71"/>
                <a:gd name="T5" fmla="*/ 21 h 42"/>
                <a:gd name="T6" fmla="*/ 1 w 71"/>
                <a:gd name="T7" fmla="*/ 24 h 42"/>
                <a:gd name="T8" fmla="*/ 1 w 71"/>
                <a:gd name="T9" fmla="*/ 25 h 42"/>
                <a:gd name="T10" fmla="*/ 2 w 71"/>
                <a:gd name="T11" fmla="*/ 25 h 42"/>
                <a:gd name="T12" fmla="*/ 2 w 71"/>
                <a:gd name="T13" fmla="*/ 25 h 42"/>
                <a:gd name="T14" fmla="*/ 3 w 71"/>
                <a:gd name="T15" fmla="*/ 25 h 42"/>
                <a:gd name="T16" fmla="*/ 67 w 71"/>
                <a:gd name="T17" fmla="*/ 40 h 42"/>
                <a:gd name="T18" fmla="*/ 71 w 71"/>
                <a:gd name="T19" fmla="*/ 38 h 42"/>
                <a:gd name="T20" fmla="*/ 40 w 71"/>
                <a:gd name="T21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42">
                  <a:moveTo>
                    <a:pt x="40" y="1"/>
                  </a:moveTo>
                  <a:cubicBezTo>
                    <a:pt x="25" y="0"/>
                    <a:pt x="10" y="7"/>
                    <a:pt x="3" y="20"/>
                  </a:cubicBezTo>
                  <a:cubicBezTo>
                    <a:pt x="2" y="20"/>
                    <a:pt x="2" y="21"/>
                    <a:pt x="1" y="21"/>
                  </a:cubicBezTo>
                  <a:cubicBezTo>
                    <a:pt x="0" y="22"/>
                    <a:pt x="0" y="23"/>
                    <a:pt x="1" y="24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5"/>
                    <a:pt x="1" y="26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3" y="25"/>
                    <a:pt x="3" y="25"/>
                  </a:cubicBezTo>
                  <a:cubicBezTo>
                    <a:pt x="25" y="16"/>
                    <a:pt x="59" y="12"/>
                    <a:pt x="67" y="40"/>
                  </a:cubicBezTo>
                  <a:cubicBezTo>
                    <a:pt x="68" y="42"/>
                    <a:pt x="71" y="39"/>
                    <a:pt x="71" y="38"/>
                  </a:cubicBezTo>
                  <a:cubicBezTo>
                    <a:pt x="70" y="20"/>
                    <a:pt x="60" y="2"/>
                    <a:pt x="40" y="1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300"/>
            <p:cNvSpPr>
              <a:spLocks/>
            </p:cNvSpPr>
            <p:nvPr/>
          </p:nvSpPr>
          <p:spPr bwMode="auto">
            <a:xfrm>
              <a:off x="8583612" y="4937491"/>
              <a:ext cx="60325" cy="117475"/>
            </a:xfrm>
            <a:custGeom>
              <a:avLst/>
              <a:gdLst>
                <a:gd name="T0" fmla="*/ 44 w 48"/>
                <a:gd name="T1" fmla="*/ 51 h 93"/>
                <a:gd name="T2" fmla="*/ 16 w 48"/>
                <a:gd name="T3" fmla="*/ 91 h 93"/>
                <a:gd name="T4" fmla="*/ 5 w 48"/>
                <a:gd name="T5" fmla="*/ 43 h 93"/>
                <a:gd name="T6" fmla="*/ 32 w 48"/>
                <a:gd name="T7" fmla="*/ 2 h 93"/>
                <a:gd name="T8" fmla="*/ 44 w 48"/>
                <a:gd name="T9" fmla="*/ 5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93">
                  <a:moveTo>
                    <a:pt x="44" y="51"/>
                  </a:moveTo>
                  <a:cubicBezTo>
                    <a:pt x="39" y="75"/>
                    <a:pt x="27" y="93"/>
                    <a:pt x="16" y="91"/>
                  </a:cubicBezTo>
                  <a:cubicBezTo>
                    <a:pt x="5" y="89"/>
                    <a:pt x="0" y="68"/>
                    <a:pt x="5" y="43"/>
                  </a:cubicBezTo>
                  <a:cubicBezTo>
                    <a:pt x="9" y="19"/>
                    <a:pt x="22" y="0"/>
                    <a:pt x="32" y="2"/>
                  </a:cubicBezTo>
                  <a:cubicBezTo>
                    <a:pt x="43" y="4"/>
                    <a:pt x="48" y="26"/>
                    <a:pt x="44" y="51"/>
                  </a:cubicBezTo>
                  <a:close/>
                </a:path>
              </a:pathLst>
            </a:custGeom>
            <a:solidFill>
              <a:srgbClr val="3C19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301"/>
            <p:cNvSpPr>
              <a:spLocks/>
            </p:cNvSpPr>
            <p:nvPr/>
          </p:nvSpPr>
          <p:spPr bwMode="auto">
            <a:xfrm>
              <a:off x="8597900" y="4951779"/>
              <a:ext cx="20638" cy="36512"/>
            </a:xfrm>
            <a:custGeom>
              <a:avLst/>
              <a:gdLst>
                <a:gd name="T0" fmla="*/ 14 w 16"/>
                <a:gd name="T1" fmla="*/ 16 h 28"/>
                <a:gd name="T2" fmla="*/ 4 w 16"/>
                <a:gd name="T3" fmla="*/ 27 h 28"/>
                <a:gd name="T4" fmla="*/ 2 w 16"/>
                <a:gd name="T5" fmla="*/ 13 h 28"/>
                <a:gd name="T6" fmla="*/ 12 w 16"/>
                <a:gd name="T7" fmla="*/ 1 h 28"/>
                <a:gd name="T8" fmla="*/ 14 w 16"/>
                <a:gd name="T9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8">
                  <a:moveTo>
                    <a:pt x="14" y="16"/>
                  </a:moveTo>
                  <a:cubicBezTo>
                    <a:pt x="12" y="23"/>
                    <a:pt x="8" y="28"/>
                    <a:pt x="4" y="27"/>
                  </a:cubicBezTo>
                  <a:cubicBezTo>
                    <a:pt x="1" y="26"/>
                    <a:pt x="0" y="20"/>
                    <a:pt x="2" y="13"/>
                  </a:cubicBezTo>
                  <a:cubicBezTo>
                    <a:pt x="4" y="5"/>
                    <a:pt x="8" y="0"/>
                    <a:pt x="12" y="1"/>
                  </a:cubicBezTo>
                  <a:cubicBezTo>
                    <a:pt x="15" y="2"/>
                    <a:pt x="16" y="8"/>
                    <a:pt x="14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302"/>
            <p:cNvSpPr>
              <a:spLocks/>
            </p:cNvSpPr>
            <p:nvPr/>
          </p:nvSpPr>
          <p:spPr bwMode="auto">
            <a:xfrm>
              <a:off x="8936037" y="4967654"/>
              <a:ext cx="55563" cy="115887"/>
            </a:xfrm>
            <a:custGeom>
              <a:avLst/>
              <a:gdLst>
                <a:gd name="T0" fmla="*/ 42 w 44"/>
                <a:gd name="T1" fmla="*/ 48 h 92"/>
                <a:gd name="T2" fmla="*/ 18 w 44"/>
                <a:gd name="T3" fmla="*/ 91 h 92"/>
                <a:gd name="T4" fmla="*/ 2 w 44"/>
                <a:gd name="T5" fmla="*/ 44 h 92"/>
                <a:gd name="T6" fmla="*/ 26 w 44"/>
                <a:gd name="T7" fmla="*/ 1 h 92"/>
                <a:gd name="T8" fmla="*/ 42 w 44"/>
                <a:gd name="T9" fmla="*/ 48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92">
                  <a:moveTo>
                    <a:pt x="42" y="48"/>
                  </a:moveTo>
                  <a:cubicBezTo>
                    <a:pt x="39" y="72"/>
                    <a:pt x="29" y="92"/>
                    <a:pt x="18" y="91"/>
                  </a:cubicBezTo>
                  <a:cubicBezTo>
                    <a:pt x="7" y="90"/>
                    <a:pt x="0" y="69"/>
                    <a:pt x="2" y="44"/>
                  </a:cubicBezTo>
                  <a:cubicBezTo>
                    <a:pt x="4" y="19"/>
                    <a:pt x="15" y="0"/>
                    <a:pt x="26" y="1"/>
                  </a:cubicBezTo>
                  <a:cubicBezTo>
                    <a:pt x="37" y="2"/>
                    <a:pt x="44" y="23"/>
                    <a:pt x="42" y="48"/>
                  </a:cubicBezTo>
                  <a:close/>
                </a:path>
              </a:pathLst>
            </a:custGeom>
            <a:solidFill>
              <a:srgbClr val="3C19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303"/>
            <p:cNvSpPr>
              <a:spLocks/>
            </p:cNvSpPr>
            <p:nvPr/>
          </p:nvSpPr>
          <p:spPr bwMode="auto">
            <a:xfrm>
              <a:off x="8945562" y="4981941"/>
              <a:ext cx="19050" cy="36512"/>
            </a:xfrm>
            <a:custGeom>
              <a:avLst/>
              <a:gdLst>
                <a:gd name="T0" fmla="*/ 13 w 14"/>
                <a:gd name="T1" fmla="*/ 15 h 28"/>
                <a:gd name="T2" fmla="*/ 4 w 14"/>
                <a:gd name="T3" fmla="*/ 27 h 28"/>
                <a:gd name="T4" fmla="*/ 1 w 14"/>
                <a:gd name="T5" fmla="*/ 13 h 28"/>
                <a:gd name="T6" fmla="*/ 9 w 14"/>
                <a:gd name="T7" fmla="*/ 0 h 28"/>
                <a:gd name="T8" fmla="*/ 13 w 14"/>
                <a:gd name="T9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8">
                  <a:moveTo>
                    <a:pt x="13" y="15"/>
                  </a:moveTo>
                  <a:cubicBezTo>
                    <a:pt x="11" y="22"/>
                    <a:pt x="8" y="28"/>
                    <a:pt x="4" y="27"/>
                  </a:cubicBezTo>
                  <a:cubicBezTo>
                    <a:pt x="1" y="27"/>
                    <a:pt x="0" y="20"/>
                    <a:pt x="1" y="13"/>
                  </a:cubicBezTo>
                  <a:cubicBezTo>
                    <a:pt x="2" y="5"/>
                    <a:pt x="6" y="0"/>
                    <a:pt x="9" y="0"/>
                  </a:cubicBezTo>
                  <a:cubicBezTo>
                    <a:pt x="12" y="1"/>
                    <a:pt x="14" y="7"/>
                    <a:pt x="13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304"/>
            <p:cNvSpPr>
              <a:spLocks/>
            </p:cNvSpPr>
            <p:nvPr/>
          </p:nvSpPr>
          <p:spPr bwMode="auto">
            <a:xfrm>
              <a:off x="8656637" y="5237529"/>
              <a:ext cx="273050" cy="219075"/>
            </a:xfrm>
            <a:custGeom>
              <a:avLst/>
              <a:gdLst>
                <a:gd name="T0" fmla="*/ 0 w 216"/>
                <a:gd name="T1" fmla="*/ 63 h 173"/>
                <a:gd name="T2" fmla="*/ 216 w 216"/>
                <a:gd name="T3" fmla="*/ 0 h 173"/>
                <a:gd name="T4" fmla="*/ 0 w 216"/>
                <a:gd name="T5" fmla="*/ 6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" h="173">
                  <a:moveTo>
                    <a:pt x="0" y="63"/>
                  </a:moveTo>
                  <a:cubicBezTo>
                    <a:pt x="0" y="63"/>
                    <a:pt x="78" y="97"/>
                    <a:pt x="216" y="0"/>
                  </a:cubicBezTo>
                  <a:cubicBezTo>
                    <a:pt x="216" y="0"/>
                    <a:pt x="159" y="173"/>
                    <a:pt x="0" y="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305"/>
            <p:cNvSpPr>
              <a:spLocks noEditPoints="1"/>
            </p:cNvSpPr>
            <p:nvPr/>
          </p:nvSpPr>
          <p:spPr bwMode="auto">
            <a:xfrm>
              <a:off x="8704262" y="5237529"/>
              <a:ext cx="225425" cy="87312"/>
            </a:xfrm>
            <a:custGeom>
              <a:avLst/>
              <a:gdLst>
                <a:gd name="T0" fmla="*/ 0 w 178"/>
                <a:gd name="T1" fmla="*/ 69 h 69"/>
                <a:gd name="T2" fmla="*/ 0 w 178"/>
                <a:gd name="T3" fmla="*/ 69 h 69"/>
                <a:gd name="T4" fmla="*/ 0 w 178"/>
                <a:gd name="T5" fmla="*/ 69 h 69"/>
                <a:gd name="T6" fmla="*/ 0 w 178"/>
                <a:gd name="T7" fmla="*/ 69 h 69"/>
                <a:gd name="T8" fmla="*/ 175 w 178"/>
                <a:gd name="T9" fmla="*/ 2 h 69"/>
                <a:gd name="T10" fmla="*/ 1 w 178"/>
                <a:gd name="T11" fmla="*/ 69 h 69"/>
                <a:gd name="T12" fmla="*/ 175 w 178"/>
                <a:gd name="T13" fmla="*/ 2 h 69"/>
                <a:gd name="T14" fmla="*/ 178 w 178"/>
                <a:gd name="T15" fmla="*/ 0 h 69"/>
                <a:gd name="T16" fmla="*/ 175 w 178"/>
                <a:gd name="T17" fmla="*/ 9 h 69"/>
                <a:gd name="T18" fmla="*/ 175 w 178"/>
                <a:gd name="T19" fmla="*/ 9 h 69"/>
                <a:gd name="T20" fmla="*/ 178 w 178"/>
                <a:gd name="T21" fmla="*/ 0 h 69"/>
                <a:gd name="T22" fmla="*/ 178 w 178"/>
                <a:gd name="T23" fmla="*/ 0 h 69"/>
                <a:gd name="T24" fmla="*/ 178 w 178"/>
                <a:gd name="T25" fmla="*/ 0 h 69"/>
                <a:gd name="T26" fmla="*/ 178 w 178"/>
                <a:gd name="T2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8" h="69">
                  <a:moveTo>
                    <a:pt x="0" y="69"/>
                  </a:move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moveTo>
                    <a:pt x="175" y="2"/>
                  </a:moveTo>
                  <a:cubicBezTo>
                    <a:pt x="96" y="57"/>
                    <a:pt x="37" y="68"/>
                    <a:pt x="1" y="69"/>
                  </a:cubicBezTo>
                  <a:cubicBezTo>
                    <a:pt x="37" y="68"/>
                    <a:pt x="96" y="57"/>
                    <a:pt x="175" y="2"/>
                  </a:cubicBezTo>
                  <a:moveTo>
                    <a:pt x="178" y="0"/>
                  </a:moveTo>
                  <a:cubicBezTo>
                    <a:pt x="178" y="0"/>
                    <a:pt x="177" y="3"/>
                    <a:pt x="175" y="9"/>
                  </a:cubicBezTo>
                  <a:cubicBezTo>
                    <a:pt x="175" y="9"/>
                    <a:pt x="175" y="9"/>
                    <a:pt x="175" y="9"/>
                  </a:cubicBezTo>
                  <a:cubicBezTo>
                    <a:pt x="177" y="3"/>
                    <a:pt x="178" y="0"/>
                    <a:pt x="178" y="0"/>
                  </a:cubicBezTo>
                  <a:moveTo>
                    <a:pt x="178" y="0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</a:path>
              </a:pathLst>
            </a:custGeom>
            <a:solidFill>
              <a:srgbClr val="E2C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Freeform 306"/>
            <p:cNvSpPr>
              <a:spLocks/>
            </p:cNvSpPr>
            <p:nvPr/>
          </p:nvSpPr>
          <p:spPr bwMode="auto">
            <a:xfrm>
              <a:off x="8656637" y="5237529"/>
              <a:ext cx="273050" cy="93662"/>
            </a:xfrm>
            <a:custGeom>
              <a:avLst/>
              <a:gdLst>
                <a:gd name="T0" fmla="*/ 216 w 216"/>
                <a:gd name="T1" fmla="*/ 0 h 74"/>
                <a:gd name="T2" fmla="*/ 216 w 216"/>
                <a:gd name="T3" fmla="*/ 0 h 74"/>
                <a:gd name="T4" fmla="*/ 213 w 216"/>
                <a:gd name="T5" fmla="*/ 2 h 74"/>
                <a:gd name="T6" fmla="*/ 39 w 216"/>
                <a:gd name="T7" fmla="*/ 69 h 74"/>
                <a:gd name="T8" fmla="*/ 38 w 216"/>
                <a:gd name="T9" fmla="*/ 69 h 74"/>
                <a:gd name="T10" fmla="*/ 38 w 216"/>
                <a:gd name="T11" fmla="*/ 69 h 74"/>
                <a:gd name="T12" fmla="*/ 38 w 216"/>
                <a:gd name="T13" fmla="*/ 69 h 74"/>
                <a:gd name="T14" fmla="*/ 38 w 216"/>
                <a:gd name="T15" fmla="*/ 69 h 74"/>
                <a:gd name="T16" fmla="*/ 0 w 216"/>
                <a:gd name="T17" fmla="*/ 63 h 74"/>
                <a:gd name="T18" fmla="*/ 0 w 216"/>
                <a:gd name="T19" fmla="*/ 63 h 74"/>
                <a:gd name="T20" fmla="*/ 0 w 216"/>
                <a:gd name="T21" fmla="*/ 63 h 74"/>
                <a:gd name="T22" fmla="*/ 56 w 216"/>
                <a:gd name="T23" fmla="*/ 74 h 74"/>
                <a:gd name="T24" fmla="*/ 213 w 216"/>
                <a:gd name="T25" fmla="*/ 9 h 74"/>
                <a:gd name="T26" fmla="*/ 216 w 216"/>
                <a:gd name="T27" fmla="*/ 0 h 74"/>
                <a:gd name="T28" fmla="*/ 216 w 216"/>
                <a:gd name="T29" fmla="*/ 0 h 74"/>
                <a:gd name="T30" fmla="*/ 216 w 216"/>
                <a:gd name="T31" fmla="*/ 0 h 74"/>
                <a:gd name="T32" fmla="*/ 216 w 216"/>
                <a:gd name="T33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6" h="74">
                  <a:moveTo>
                    <a:pt x="216" y="0"/>
                  </a:moveTo>
                  <a:cubicBezTo>
                    <a:pt x="216" y="0"/>
                    <a:pt x="216" y="0"/>
                    <a:pt x="216" y="0"/>
                  </a:cubicBezTo>
                  <a:cubicBezTo>
                    <a:pt x="215" y="0"/>
                    <a:pt x="214" y="1"/>
                    <a:pt x="213" y="2"/>
                  </a:cubicBezTo>
                  <a:cubicBezTo>
                    <a:pt x="134" y="57"/>
                    <a:pt x="75" y="68"/>
                    <a:pt x="39" y="69"/>
                  </a:cubicBezTo>
                  <a:cubicBezTo>
                    <a:pt x="39" y="69"/>
                    <a:pt x="39" y="69"/>
                    <a:pt x="38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13" y="69"/>
                    <a:pt x="0" y="63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18" y="71"/>
                    <a:pt x="37" y="74"/>
                    <a:pt x="56" y="74"/>
                  </a:cubicBezTo>
                  <a:cubicBezTo>
                    <a:pt x="111" y="74"/>
                    <a:pt x="168" y="45"/>
                    <a:pt x="213" y="9"/>
                  </a:cubicBezTo>
                  <a:cubicBezTo>
                    <a:pt x="215" y="3"/>
                    <a:pt x="216" y="0"/>
                    <a:pt x="216" y="0"/>
                  </a:cubicBezTo>
                  <a:cubicBezTo>
                    <a:pt x="216" y="0"/>
                    <a:pt x="216" y="0"/>
                    <a:pt x="216" y="0"/>
                  </a:cubicBezTo>
                  <a:cubicBezTo>
                    <a:pt x="216" y="0"/>
                    <a:pt x="216" y="0"/>
                    <a:pt x="216" y="0"/>
                  </a:cubicBezTo>
                  <a:cubicBezTo>
                    <a:pt x="216" y="0"/>
                    <a:pt x="216" y="0"/>
                    <a:pt x="216" y="0"/>
                  </a:cubicBezTo>
                </a:path>
              </a:pathLst>
            </a:custGeom>
            <a:solidFill>
              <a:srgbClr val="E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Freeform 307"/>
            <p:cNvSpPr>
              <a:spLocks noEditPoints="1"/>
            </p:cNvSpPr>
            <p:nvPr/>
          </p:nvSpPr>
          <p:spPr bwMode="auto">
            <a:xfrm>
              <a:off x="8607425" y="4696191"/>
              <a:ext cx="31750" cy="1587"/>
            </a:xfrm>
            <a:custGeom>
              <a:avLst/>
              <a:gdLst>
                <a:gd name="T0" fmla="*/ 0 w 25"/>
                <a:gd name="T1" fmla="*/ 1 h 1"/>
                <a:gd name="T2" fmla="*/ 0 w 25"/>
                <a:gd name="T3" fmla="*/ 1 h 1"/>
                <a:gd name="T4" fmla="*/ 0 w 25"/>
                <a:gd name="T5" fmla="*/ 1 h 1"/>
                <a:gd name="T6" fmla="*/ 25 w 25"/>
                <a:gd name="T7" fmla="*/ 0 h 1"/>
                <a:gd name="T8" fmla="*/ 0 w 25"/>
                <a:gd name="T9" fmla="*/ 1 h 1"/>
                <a:gd name="T10" fmla="*/ 24 w 25"/>
                <a:gd name="T11" fmla="*/ 0 h 1"/>
                <a:gd name="T12" fmla="*/ 25 w 25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25" y="0"/>
                  </a:moveTo>
                  <a:cubicBezTo>
                    <a:pt x="17" y="0"/>
                    <a:pt x="9" y="1"/>
                    <a:pt x="0" y="1"/>
                  </a:cubicBezTo>
                  <a:cubicBezTo>
                    <a:pt x="8" y="1"/>
                    <a:pt x="16" y="0"/>
                    <a:pt x="24" y="0"/>
                  </a:cubicBezTo>
                  <a:cubicBezTo>
                    <a:pt x="24" y="0"/>
                    <a:pt x="25" y="0"/>
                    <a:pt x="25" y="0"/>
                  </a:cubicBezTo>
                </a:path>
              </a:pathLst>
            </a:custGeom>
            <a:solidFill>
              <a:srgbClr val="7C2B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Freeform 308"/>
            <p:cNvSpPr>
              <a:spLocks/>
            </p:cNvSpPr>
            <p:nvPr/>
          </p:nvSpPr>
          <p:spPr bwMode="auto">
            <a:xfrm>
              <a:off x="8385175" y="4691429"/>
              <a:ext cx="1588" cy="17462"/>
            </a:xfrm>
            <a:custGeom>
              <a:avLst/>
              <a:gdLst>
                <a:gd name="T0" fmla="*/ 0 w 2"/>
                <a:gd name="T1" fmla="*/ 0 h 14"/>
                <a:gd name="T2" fmla="*/ 2 w 2"/>
                <a:gd name="T3" fmla="*/ 14 h 14"/>
                <a:gd name="T4" fmla="*/ 2 w 2"/>
                <a:gd name="T5" fmla="*/ 14 h 14"/>
                <a:gd name="T6" fmla="*/ 0 w 2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4">
                  <a:moveTo>
                    <a:pt x="0" y="0"/>
                  </a:moveTo>
                  <a:cubicBezTo>
                    <a:pt x="0" y="0"/>
                    <a:pt x="1" y="5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5"/>
                    <a:pt x="0" y="0"/>
                    <a:pt x="0" y="0"/>
                  </a:cubicBezTo>
                </a:path>
              </a:pathLst>
            </a:custGeom>
            <a:solidFill>
              <a:srgbClr val="7C2B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Freeform 309"/>
            <p:cNvSpPr>
              <a:spLocks/>
            </p:cNvSpPr>
            <p:nvPr/>
          </p:nvSpPr>
          <p:spPr bwMode="auto">
            <a:xfrm>
              <a:off x="8385175" y="4599354"/>
              <a:ext cx="371475" cy="109537"/>
            </a:xfrm>
            <a:custGeom>
              <a:avLst/>
              <a:gdLst>
                <a:gd name="T0" fmla="*/ 293 w 293"/>
                <a:gd name="T1" fmla="*/ 0 h 86"/>
                <a:gd name="T2" fmla="*/ 283 w 293"/>
                <a:gd name="T3" fmla="*/ 5 h 86"/>
                <a:gd name="T4" fmla="*/ 44 w 293"/>
                <a:gd name="T5" fmla="*/ 76 h 86"/>
                <a:gd name="T6" fmla="*/ 44 w 293"/>
                <a:gd name="T7" fmla="*/ 76 h 86"/>
                <a:gd name="T8" fmla="*/ 44 w 293"/>
                <a:gd name="T9" fmla="*/ 76 h 86"/>
                <a:gd name="T10" fmla="*/ 44 w 293"/>
                <a:gd name="T11" fmla="*/ 76 h 86"/>
                <a:gd name="T12" fmla="*/ 26 w 293"/>
                <a:gd name="T13" fmla="*/ 75 h 86"/>
                <a:gd name="T14" fmla="*/ 0 w 293"/>
                <a:gd name="T15" fmla="*/ 73 h 86"/>
                <a:gd name="T16" fmla="*/ 0 w 293"/>
                <a:gd name="T17" fmla="*/ 73 h 86"/>
                <a:gd name="T18" fmla="*/ 0 w 293"/>
                <a:gd name="T19" fmla="*/ 72 h 86"/>
                <a:gd name="T20" fmla="*/ 0 w 293"/>
                <a:gd name="T21" fmla="*/ 72 h 86"/>
                <a:gd name="T22" fmla="*/ 2 w 293"/>
                <a:gd name="T23" fmla="*/ 86 h 86"/>
                <a:gd name="T24" fmla="*/ 50 w 293"/>
                <a:gd name="T25" fmla="*/ 86 h 86"/>
                <a:gd name="T26" fmla="*/ 159 w 293"/>
                <a:gd name="T27" fmla="*/ 82 h 86"/>
                <a:gd name="T28" fmla="*/ 200 w 293"/>
                <a:gd name="T29" fmla="*/ 76 h 86"/>
                <a:gd name="T30" fmla="*/ 176 w 293"/>
                <a:gd name="T31" fmla="*/ 77 h 86"/>
                <a:gd name="T32" fmla="*/ 176 w 293"/>
                <a:gd name="T33" fmla="*/ 77 h 86"/>
                <a:gd name="T34" fmla="*/ 176 w 293"/>
                <a:gd name="T35" fmla="*/ 77 h 86"/>
                <a:gd name="T36" fmla="*/ 175 w 293"/>
                <a:gd name="T37" fmla="*/ 77 h 86"/>
                <a:gd name="T38" fmla="*/ 175 w 293"/>
                <a:gd name="T39" fmla="*/ 77 h 86"/>
                <a:gd name="T40" fmla="*/ 175 w 293"/>
                <a:gd name="T41" fmla="*/ 77 h 86"/>
                <a:gd name="T42" fmla="*/ 175 w 293"/>
                <a:gd name="T43" fmla="*/ 77 h 86"/>
                <a:gd name="T44" fmla="*/ 293 w 293"/>
                <a:gd name="T4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3" h="86">
                  <a:moveTo>
                    <a:pt x="293" y="0"/>
                  </a:moveTo>
                  <a:cubicBezTo>
                    <a:pt x="293" y="0"/>
                    <a:pt x="289" y="2"/>
                    <a:pt x="283" y="5"/>
                  </a:cubicBezTo>
                  <a:cubicBezTo>
                    <a:pt x="252" y="23"/>
                    <a:pt x="147" y="76"/>
                    <a:pt x="44" y="76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38" y="76"/>
                    <a:pt x="32" y="76"/>
                    <a:pt x="26" y="75"/>
                  </a:cubicBezTo>
                  <a:cubicBezTo>
                    <a:pt x="18" y="75"/>
                    <a:pt x="9" y="74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1" y="77"/>
                    <a:pt x="2" y="86"/>
                  </a:cubicBezTo>
                  <a:cubicBezTo>
                    <a:pt x="18" y="86"/>
                    <a:pt x="34" y="86"/>
                    <a:pt x="50" y="86"/>
                  </a:cubicBezTo>
                  <a:cubicBezTo>
                    <a:pt x="86" y="86"/>
                    <a:pt x="123" y="85"/>
                    <a:pt x="159" y="82"/>
                  </a:cubicBezTo>
                  <a:cubicBezTo>
                    <a:pt x="173" y="80"/>
                    <a:pt x="187" y="78"/>
                    <a:pt x="200" y="76"/>
                  </a:cubicBezTo>
                  <a:cubicBezTo>
                    <a:pt x="192" y="76"/>
                    <a:pt x="184" y="77"/>
                    <a:pt x="176" y="77"/>
                  </a:cubicBezTo>
                  <a:cubicBezTo>
                    <a:pt x="176" y="77"/>
                    <a:pt x="176" y="77"/>
                    <a:pt x="176" y="77"/>
                  </a:cubicBezTo>
                  <a:cubicBezTo>
                    <a:pt x="176" y="77"/>
                    <a:pt x="176" y="77"/>
                    <a:pt x="176" y="77"/>
                  </a:cubicBezTo>
                  <a:cubicBezTo>
                    <a:pt x="176" y="77"/>
                    <a:pt x="176" y="77"/>
                    <a:pt x="175" y="77"/>
                  </a:cubicBezTo>
                  <a:cubicBezTo>
                    <a:pt x="175" y="77"/>
                    <a:pt x="175" y="77"/>
                    <a:pt x="175" y="77"/>
                  </a:cubicBezTo>
                  <a:cubicBezTo>
                    <a:pt x="175" y="77"/>
                    <a:pt x="175" y="77"/>
                    <a:pt x="175" y="77"/>
                  </a:cubicBezTo>
                  <a:cubicBezTo>
                    <a:pt x="175" y="77"/>
                    <a:pt x="175" y="77"/>
                    <a:pt x="175" y="77"/>
                  </a:cubicBezTo>
                  <a:cubicBezTo>
                    <a:pt x="175" y="77"/>
                    <a:pt x="253" y="51"/>
                    <a:pt x="293" y="0"/>
                  </a:cubicBezTo>
                </a:path>
              </a:pathLst>
            </a:custGeom>
            <a:solidFill>
              <a:srgbClr val="EFC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310"/>
            <p:cNvSpPr>
              <a:spLocks noEditPoints="1"/>
            </p:cNvSpPr>
            <p:nvPr/>
          </p:nvSpPr>
          <p:spPr bwMode="auto">
            <a:xfrm>
              <a:off x="8807450" y="4529504"/>
              <a:ext cx="101600" cy="111125"/>
            </a:xfrm>
            <a:custGeom>
              <a:avLst/>
              <a:gdLst>
                <a:gd name="T0" fmla="*/ 80 w 80"/>
                <a:gd name="T1" fmla="*/ 0 h 88"/>
                <a:gd name="T2" fmla="*/ 0 w 80"/>
                <a:gd name="T3" fmla="*/ 88 h 88"/>
                <a:gd name="T4" fmla="*/ 0 w 80"/>
                <a:gd name="T5" fmla="*/ 88 h 88"/>
                <a:gd name="T6" fmla="*/ 80 w 80"/>
                <a:gd name="T7" fmla="*/ 0 h 88"/>
                <a:gd name="T8" fmla="*/ 80 w 80"/>
                <a:gd name="T9" fmla="*/ 0 h 88"/>
                <a:gd name="T10" fmla="*/ 80 w 80"/>
                <a:gd name="T11" fmla="*/ 0 h 88"/>
                <a:gd name="T12" fmla="*/ 80 w 80"/>
                <a:gd name="T13" fmla="*/ 0 h 88"/>
                <a:gd name="T14" fmla="*/ 80 w 80"/>
                <a:gd name="T15" fmla="*/ 0 h 88"/>
                <a:gd name="T16" fmla="*/ 80 w 80"/>
                <a:gd name="T17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88">
                  <a:moveTo>
                    <a:pt x="80" y="0"/>
                  </a:moveTo>
                  <a:cubicBezTo>
                    <a:pt x="80" y="0"/>
                    <a:pt x="59" y="49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59" y="49"/>
                    <a:pt x="80" y="0"/>
                    <a:pt x="80" y="0"/>
                  </a:cubicBezTo>
                  <a:moveTo>
                    <a:pt x="80" y="0"/>
                  </a:move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</a:path>
              </a:pathLst>
            </a:custGeom>
            <a:solidFill>
              <a:srgbClr val="7C2B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Freeform 311"/>
            <p:cNvSpPr>
              <a:spLocks/>
            </p:cNvSpPr>
            <p:nvPr/>
          </p:nvSpPr>
          <p:spPr bwMode="auto">
            <a:xfrm>
              <a:off x="8980487" y="4569191"/>
              <a:ext cx="65088" cy="168275"/>
            </a:xfrm>
            <a:custGeom>
              <a:avLst/>
              <a:gdLst>
                <a:gd name="T0" fmla="*/ 1 w 51"/>
                <a:gd name="T1" fmla="*/ 0 h 132"/>
                <a:gd name="T2" fmla="*/ 0 w 51"/>
                <a:gd name="T3" fmla="*/ 1 h 132"/>
                <a:gd name="T4" fmla="*/ 0 w 51"/>
                <a:gd name="T5" fmla="*/ 1 h 132"/>
                <a:gd name="T6" fmla="*/ 1 w 51"/>
                <a:gd name="T7" fmla="*/ 0 h 132"/>
                <a:gd name="T8" fmla="*/ 50 w 51"/>
                <a:gd name="T9" fmla="*/ 131 h 132"/>
                <a:gd name="T10" fmla="*/ 51 w 51"/>
                <a:gd name="T11" fmla="*/ 132 h 132"/>
                <a:gd name="T12" fmla="*/ 1 w 51"/>
                <a:gd name="T13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132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6" y="60"/>
                    <a:pt x="28" y="103"/>
                    <a:pt x="50" y="131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28" y="103"/>
                    <a:pt x="6" y="60"/>
                    <a:pt x="1" y="0"/>
                  </a:cubicBezTo>
                </a:path>
              </a:pathLst>
            </a:custGeom>
            <a:solidFill>
              <a:srgbClr val="A35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Freeform 312"/>
            <p:cNvSpPr>
              <a:spLocks/>
            </p:cNvSpPr>
            <p:nvPr/>
          </p:nvSpPr>
          <p:spPr bwMode="auto">
            <a:xfrm>
              <a:off x="8726487" y="4529504"/>
              <a:ext cx="317500" cy="244475"/>
            </a:xfrm>
            <a:custGeom>
              <a:avLst/>
              <a:gdLst>
                <a:gd name="T0" fmla="*/ 144 w 250"/>
                <a:gd name="T1" fmla="*/ 0 h 194"/>
                <a:gd name="T2" fmla="*/ 144 w 250"/>
                <a:gd name="T3" fmla="*/ 0 h 194"/>
                <a:gd name="T4" fmla="*/ 144 w 250"/>
                <a:gd name="T5" fmla="*/ 0 h 194"/>
                <a:gd name="T6" fmla="*/ 64 w 250"/>
                <a:gd name="T7" fmla="*/ 88 h 194"/>
                <a:gd name="T8" fmla="*/ 73 w 250"/>
                <a:gd name="T9" fmla="*/ 84 h 194"/>
                <a:gd name="T10" fmla="*/ 76 w 250"/>
                <a:gd name="T11" fmla="*/ 83 h 194"/>
                <a:gd name="T12" fmla="*/ 82 w 250"/>
                <a:gd name="T13" fmla="*/ 91 h 194"/>
                <a:gd name="T14" fmla="*/ 0 w 250"/>
                <a:gd name="T15" fmla="*/ 192 h 194"/>
                <a:gd name="T16" fmla="*/ 28 w 250"/>
                <a:gd name="T17" fmla="*/ 194 h 194"/>
                <a:gd name="T18" fmla="*/ 205 w 250"/>
                <a:gd name="T19" fmla="*/ 110 h 194"/>
                <a:gd name="T20" fmla="*/ 211 w 250"/>
                <a:gd name="T21" fmla="*/ 107 h 194"/>
                <a:gd name="T22" fmla="*/ 217 w 250"/>
                <a:gd name="T23" fmla="*/ 112 h 194"/>
                <a:gd name="T24" fmla="*/ 250 w 250"/>
                <a:gd name="T25" fmla="*/ 163 h 194"/>
                <a:gd name="T26" fmla="*/ 201 w 250"/>
                <a:gd name="T27" fmla="*/ 32 h 194"/>
                <a:gd name="T28" fmla="*/ 200 w 250"/>
                <a:gd name="T29" fmla="*/ 33 h 194"/>
                <a:gd name="T30" fmla="*/ 146 w 250"/>
                <a:gd name="T31" fmla="*/ 124 h 194"/>
                <a:gd name="T32" fmla="*/ 146 w 250"/>
                <a:gd name="T33" fmla="*/ 124 h 194"/>
                <a:gd name="T34" fmla="*/ 146 w 250"/>
                <a:gd name="T35" fmla="*/ 124 h 194"/>
                <a:gd name="T36" fmla="*/ 65 w 250"/>
                <a:gd name="T37" fmla="*/ 173 h 194"/>
                <a:gd name="T38" fmla="*/ 65 w 250"/>
                <a:gd name="T39" fmla="*/ 173 h 194"/>
                <a:gd name="T40" fmla="*/ 65 w 250"/>
                <a:gd name="T41" fmla="*/ 173 h 194"/>
                <a:gd name="T42" fmla="*/ 65 w 250"/>
                <a:gd name="T43" fmla="*/ 173 h 194"/>
                <a:gd name="T44" fmla="*/ 65 w 250"/>
                <a:gd name="T45" fmla="*/ 173 h 194"/>
                <a:gd name="T46" fmla="*/ 144 w 250"/>
                <a:gd name="T47" fmla="*/ 6 h 194"/>
                <a:gd name="T48" fmla="*/ 144 w 250"/>
                <a:gd name="T49" fmla="*/ 0 h 194"/>
                <a:gd name="T50" fmla="*/ 144 w 250"/>
                <a:gd name="T51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194">
                  <a:moveTo>
                    <a:pt x="144" y="0"/>
                  </a:move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123" y="49"/>
                    <a:pt x="64" y="88"/>
                  </a:cubicBezTo>
                  <a:cubicBezTo>
                    <a:pt x="67" y="86"/>
                    <a:pt x="70" y="85"/>
                    <a:pt x="73" y="84"/>
                  </a:cubicBezTo>
                  <a:cubicBezTo>
                    <a:pt x="74" y="83"/>
                    <a:pt x="75" y="83"/>
                    <a:pt x="76" y="83"/>
                  </a:cubicBezTo>
                  <a:cubicBezTo>
                    <a:pt x="80" y="83"/>
                    <a:pt x="83" y="87"/>
                    <a:pt x="82" y="91"/>
                  </a:cubicBezTo>
                  <a:cubicBezTo>
                    <a:pt x="74" y="134"/>
                    <a:pt x="39" y="167"/>
                    <a:pt x="0" y="192"/>
                  </a:cubicBezTo>
                  <a:cubicBezTo>
                    <a:pt x="9" y="193"/>
                    <a:pt x="18" y="194"/>
                    <a:pt x="28" y="194"/>
                  </a:cubicBezTo>
                  <a:cubicBezTo>
                    <a:pt x="97" y="194"/>
                    <a:pt x="172" y="163"/>
                    <a:pt x="205" y="110"/>
                  </a:cubicBezTo>
                  <a:cubicBezTo>
                    <a:pt x="206" y="108"/>
                    <a:pt x="208" y="107"/>
                    <a:pt x="211" y="107"/>
                  </a:cubicBezTo>
                  <a:cubicBezTo>
                    <a:pt x="213" y="107"/>
                    <a:pt x="216" y="109"/>
                    <a:pt x="217" y="112"/>
                  </a:cubicBezTo>
                  <a:cubicBezTo>
                    <a:pt x="223" y="132"/>
                    <a:pt x="235" y="149"/>
                    <a:pt x="250" y="163"/>
                  </a:cubicBezTo>
                  <a:cubicBezTo>
                    <a:pt x="228" y="135"/>
                    <a:pt x="206" y="92"/>
                    <a:pt x="201" y="32"/>
                  </a:cubicBezTo>
                  <a:cubicBezTo>
                    <a:pt x="201" y="32"/>
                    <a:pt x="200" y="32"/>
                    <a:pt x="200" y="33"/>
                  </a:cubicBezTo>
                  <a:cubicBezTo>
                    <a:pt x="198" y="41"/>
                    <a:pt x="183" y="86"/>
                    <a:pt x="146" y="124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26" y="145"/>
                    <a:pt x="99" y="164"/>
                    <a:pt x="65" y="173"/>
                  </a:cubicBezTo>
                  <a:cubicBezTo>
                    <a:pt x="65" y="173"/>
                    <a:pt x="65" y="173"/>
                    <a:pt x="65" y="173"/>
                  </a:cubicBezTo>
                  <a:cubicBezTo>
                    <a:pt x="65" y="173"/>
                    <a:pt x="65" y="173"/>
                    <a:pt x="65" y="173"/>
                  </a:cubicBezTo>
                  <a:cubicBezTo>
                    <a:pt x="65" y="173"/>
                    <a:pt x="65" y="173"/>
                    <a:pt x="65" y="173"/>
                  </a:cubicBezTo>
                  <a:cubicBezTo>
                    <a:pt x="65" y="173"/>
                    <a:pt x="65" y="173"/>
                    <a:pt x="65" y="173"/>
                  </a:cubicBezTo>
                  <a:cubicBezTo>
                    <a:pt x="65" y="173"/>
                    <a:pt x="144" y="67"/>
                    <a:pt x="144" y="6"/>
                  </a:cubicBezTo>
                  <a:cubicBezTo>
                    <a:pt x="144" y="4"/>
                    <a:pt x="144" y="2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Freeform 313"/>
            <p:cNvSpPr>
              <a:spLocks/>
            </p:cNvSpPr>
            <p:nvPr/>
          </p:nvSpPr>
          <p:spPr bwMode="auto">
            <a:xfrm>
              <a:off x="9080500" y="4632691"/>
              <a:ext cx="31750" cy="69850"/>
            </a:xfrm>
            <a:custGeom>
              <a:avLst/>
              <a:gdLst>
                <a:gd name="T0" fmla="*/ 0 w 25"/>
                <a:gd name="T1" fmla="*/ 0 h 55"/>
                <a:gd name="T2" fmla="*/ 0 w 25"/>
                <a:gd name="T3" fmla="*/ 0 h 55"/>
                <a:gd name="T4" fmla="*/ 0 w 25"/>
                <a:gd name="T5" fmla="*/ 0 h 55"/>
                <a:gd name="T6" fmla="*/ 25 w 25"/>
                <a:gd name="T7" fmla="*/ 55 h 55"/>
                <a:gd name="T8" fmla="*/ 25 w 25"/>
                <a:gd name="T9" fmla="*/ 55 h 55"/>
                <a:gd name="T10" fmla="*/ 0 w 25"/>
                <a:gd name="T1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19"/>
                    <a:pt x="14" y="37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14" y="37"/>
                    <a:pt x="5" y="18"/>
                    <a:pt x="0" y="0"/>
                  </a:cubicBezTo>
                </a:path>
              </a:pathLst>
            </a:custGeom>
            <a:solidFill>
              <a:srgbClr val="7C2B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Freeform 314"/>
            <p:cNvSpPr>
              <a:spLocks/>
            </p:cNvSpPr>
            <p:nvPr/>
          </p:nvSpPr>
          <p:spPr bwMode="auto">
            <a:xfrm>
              <a:off x="9070975" y="4632691"/>
              <a:ext cx="52388" cy="147637"/>
            </a:xfrm>
            <a:custGeom>
              <a:avLst/>
              <a:gdLst>
                <a:gd name="T0" fmla="*/ 7 w 41"/>
                <a:gd name="T1" fmla="*/ 0 h 117"/>
                <a:gd name="T2" fmla="*/ 7 w 41"/>
                <a:gd name="T3" fmla="*/ 0 h 117"/>
                <a:gd name="T4" fmla="*/ 21 w 41"/>
                <a:gd name="T5" fmla="*/ 109 h 117"/>
                <a:gd name="T6" fmla="*/ 41 w 41"/>
                <a:gd name="T7" fmla="*/ 117 h 117"/>
                <a:gd name="T8" fmla="*/ 30 w 41"/>
                <a:gd name="T9" fmla="*/ 59 h 117"/>
                <a:gd name="T10" fmla="*/ 32 w 41"/>
                <a:gd name="T11" fmla="*/ 55 h 117"/>
                <a:gd name="T12" fmla="*/ 7 w 41"/>
                <a:gd name="T1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117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0" y="61"/>
                    <a:pt x="21" y="109"/>
                  </a:cubicBezTo>
                  <a:cubicBezTo>
                    <a:pt x="28" y="112"/>
                    <a:pt x="34" y="114"/>
                    <a:pt x="41" y="117"/>
                  </a:cubicBezTo>
                  <a:cubicBezTo>
                    <a:pt x="33" y="99"/>
                    <a:pt x="29" y="77"/>
                    <a:pt x="30" y="59"/>
                  </a:cubicBezTo>
                  <a:cubicBezTo>
                    <a:pt x="31" y="58"/>
                    <a:pt x="31" y="56"/>
                    <a:pt x="32" y="55"/>
                  </a:cubicBezTo>
                  <a:cubicBezTo>
                    <a:pt x="21" y="37"/>
                    <a:pt x="12" y="19"/>
                    <a:pt x="7" y="0"/>
                  </a:cubicBezTo>
                </a:path>
              </a:pathLst>
            </a:custGeom>
            <a:solidFill>
              <a:srgbClr val="EFC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315"/>
            <p:cNvSpPr>
              <a:spLocks/>
            </p:cNvSpPr>
            <p:nvPr/>
          </p:nvSpPr>
          <p:spPr bwMode="auto">
            <a:xfrm>
              <a:off x="8266112" y="4234229"/>
              <a:ext cx="747713" cy="352425"/>
            </a:xfrm>
            <a:custGeom>
              <a:avLst/>
              <a:gdLst>
                <a:gd name="T0" fmla="*/ 439 w 590"/>
                <a:gd name="T1" fmla="*/ 0 h 278"/>
                <a:gd name="T2" fmla="*/ 326 w 590"/>
                <a:gd name="T3" fmla="*/ 13 h 278"/>
                <a:gd name="T4" fmla="*/ 0 w 590"/>
                <a:gd name="T5" fmla="*/ 278 h 278"/>
                <a:gd name="T6" fmla="*/ 326 w 590"/>
                <a:gd name="T7" fmla="*/ 37 h 278"/>
                <a:gd name="T8" fmla="*/ 461 w 590"/>
                <a:gd name="T9" fmla="*/ 20 h 278"/>
                <a:gd name="T10" fmla="*/ 590 w 590"/>
                <a:gd name="T11" fmla="*/ 37 h 278"/>
                <a:gd name="T12" fmla="*/ 439 w 590"/>
                <a:gd name="T13" fmla="*/ 0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0" h="278">
                  <a:moveTo>
                    <a:pt x="439" y="0"/>
                  </a:moveTo>
                  <a:cubicBezTo>
                    <a:pt x="407" y="0"/>
                    <a:pt x="370" y="4"/>
                    <a:pt x="326" y="13"/>
                  </a:cubicBezTo>
                  <a:cubicBezTo>
                    <a:pt x="141" y="51"/>
                    <a:pt x="0" y="278"/>
                    <a:pt x="0" y="278"/>
                  </a:cubicBezTo>
                  <a:cubicBezTo>
                    <a:pt x="0" y="278"/>
                    <a:pt x="147" y="85"/>
                    <a:pt x="326" y="37"/>
                  </a:cubicBezTo>
                  <a:cubicBezTo>
                    <a:pt x="376" y="24"/>
                    <a:pt x="422" y="20"/>
                    <a:pt x="461" y="20"/>
                  </a:cubicBezTo>
                  <a:cubicBezTo>
                    <a:pt x="538" y="20"/>
                    <a:pt x="590" y="37"/>
                    <a:pt x="590" y="37"/>
                  </a:cubicBezTo>
                  <a:cubicBezTo>
                    <a:pt x="590" y="37"/>
                    <a:pt x="544" y="0"/>
                    <a:pt x="439" y="0"/>
                  </a:cubicBezTo>
                </a:path>
              </a:pathLst>
            </a:custGeom>
            <a:solidFill>
              <a:srgbClr val="E08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31" name="Freeform 8"/>
          <p:cNvSpPr>
            <a:spLocks noEditPoints="1"/>
          </p:cNvSpPr>
          <p:nvPr/>
        </p:nvSpPr>
        <p:spPr bwMode="auto">
          <a:xfrm>
            <a:off x="534104" y="2569131"/>
            <a:ext cx="6262475" cy="4469658"/>
          </a:xfrm>
          <a:custGeom>
            <a:avLst/>
            <a:gdLst>
              <a:gd name="T0" fmla="*/ 257 w 463"/>
              <a:gd name="T1" fmla="*/ 1 h 330"/>
              <a:gd name="T2" fmla="*/ 103 w 463"/>
              <a:gd name="T3" fmla="*/ 21 h 330"/>
              <a:gd name="T4" fmla="*/ 206 w 463"/>
              <a:gd name="T5" fmla="*/ 19 h 330"/>
              <a:gd name="T6" fmla="*/ 308 w 463"/>
              <a:gd name="T7" fmla="*/ 21 h 330"/>
              <a:gd name="T8" fmla="*/ 113 w 463"/>
              <a:gd name="T9" fmla="*/ 42 h 330"/>
              <a:gd name="T10" fmla="*/ 236 w 463"/>
              <a:gd name="T11" fmla="*/ 44 h 330"/>
              <a:gd name="T12" fmla="*/ 341 w 463"/>
              <a:gd name="T13" fmla="*/ 41 h 330"/>
              <a:gd name="T14" fmla="*/ 62 w 463"/>
              <a:gd name="T15" fmla="*/ 61 h 330"/>
              <a:gd name="T16" fmla="*/ 161 w 463"/>
              <a:gd name="T17" fmla="*/ 62 h 330"/>
              <a:gd name="T18" fmla="*/ 267 w 463"/>
              <a:gd name="T19" fmla="*/ 66 h 330"/>
              <a:gd name="T20" fmla="*/ 391 w 463"/>
              <a:gd name="T21" fmla="*/ 62 h 330"/>
              <a:gd name="T22" fmla="*/ 94 w 463"/>
              <a:gd name="T23" fmla="*/ 83 h 330"/>
              <a:gd name="T24" fmla="*/ 195 w 463"/>
              <a:gd name="T25" fmla="*/ 76 h 330"/>
              <a:gd name="T26" fmla="*/ 293 w 463"/>
              <a:gd name="T27" fmla="*/ 83 h 330"/>
              <a:gd name="T28" fmla="*/ 401 w 463"/>
              <a:gd name="T29" fmla="*/ 84 h 330"/>
              <a:gd name="T30" fmla="*/ 62 w 463"/>
              <a:gd name="T31" fmla="*/ 105 h 330"/>
              <a:gd name="T32" fmla="*/ 172 w 463"/>
              <a:gd name="T33" fmla="*/ 103 h 330"/>
              <a:gd name="T34" fmla="*/ 267 w 463"/>
              <a:gd name="T35" fmla="*/ 95 h 330"/>
              <a:gd name="T36" fmla="*/ 368 w 463"/>
              <a:gd name="T37" fmla="*/ 103 h 330"/>
              <a:gd name="T38" fmla="*/ 31 w 463"/>
              <a:gd name="T39" fmla="*/ 124 h 330"/>
              <a:gd name="T40" fmla="*/ 154 w 463"/>
              <a:gd name="T41" fmla="*/ 132 h 330"/>
              <a:gd name="T42" fmla="*/ 268 w 463"/>
              <a:gd name="T43" fmla="*/ 124 h 330"/>
              <a:gd name="T44" fmla="*/ 360 w 463"/>
              <a:gd name="T45" fmla="*/ 119 h 330"/>
              <a:gd name="T46" fmla="*/ 463 w 463"/>
              <a:gd name="T47" fmla="*/ 124 h 330"/>
              <a:gd name="T48" fmla="*/ 82 w 463"/>
              <a:gd name="T49" fmla="*/ 148 h 330"/>
              <a:gd name="T50" fmla="*/ 206 w 463"/>
              <a:gd name="T51" fmla="*/ 155 h 330"/>
              <a:gd name="T52" fmla="*/ 317 w 463"/>
              <a:gd name="T53" fmla="*/ 144 h 330"/>
              <a:gd name="T54" fmla="*/ 411 w 463"/>
              <a:gd name="T55" fmla="*/ 143 h 330"/>
              <a:gd name="T56" fmla="*/ 49 w 463"/>
              <a:gd name="T57" fmla="*/ 165 h 330"/>
              <a:gd name="T58" fmla="*/ 154 w 463"/>
              <a:gd name="T59" fmla="*/ 175 h 330"/>
              <a:gd name="T60" fmla="*/ 278 w 463"/>
              <a:gd name="T61" fmla="*/ 176 h 330"/>
              <a:gd name="T62" fmla="*/ 384 w 463"/>
              <a:gd name="T63" fmla="*/ 165 h 330"/>
              <a:gd name="T64" fmla="*/ 0 w 463"/>
              <a:gd name="T65" fmla="*/ 185 h 330"/>
              <a:gd name="T66" fmla="*/ 97 w 463"/>
              <a:gd name="T67" fmla="*/ 185 h 330"/>
              <a:gd name="T68" fmla="*/ 206 w 463"/>
              <a:gd name="T69" fmla="*/ 196 h 330"/>
              <a:gd name="T70" fmla="*/ 329 w 463"/>
              <a:gd name="T71" fmla="*/ 192 h 330"/>
              <a:gd name="T72" fmla="*/ 433 w 463"/>
              <a:gd name="T73" fmla="*/ 185 h 330"/>
              <a:gd name="T74" fmla="*/ 72 w 463"/>
              <a:gd name="T75" fmla="*/ 204 h 330"/>
              <a:gd name="T76" fmla="*/ 165 w 463"/>
              <a:gd name="T77" fmla="*/ 206 h 330"/>
              <a:gd name="T78" fmla="*/ 278 w 463"/>
              <a:gd name="T79" fmla="*/ 217 h 330"/>
              <a:gd name="T80" fmla="*/ 401 w 463"/>
              <a:gd name="T81" fmla="*/ 208 h 330"/>
              <a:gd name="T82" fmla="*/ 21 w 463"/>
              <a:gd name="T83" fmla="*/ 227 h 330"/>
              <a:gd name="T84" fmla="*/ 123 w 463"/>
              <a:gd name="T85" fmla="*/ 221 h 330"/>
              <a:gd name="T86" fmla="*/ 217 w 463"/>
              <a:gd name="T87" fmla="*/ 227 h 330"/>
              <a:gd name="T88" fmla="*/ 329 w 463"/>
              <a:gd name="T89" fmla="*/ 231 h 330"/>
              <a:gd name="T90" fmla="*/ 31 w 463"/>
              <a:gd name="T91" fmla="*/ 247 h 330"/>
              <a:gd name="T92" fmla="*/ 138 w 463"/>
              <a:gd name="T93" fmla="*/ 247 h 330"/>
              <a:gd name="T94" fmla="*/ 236 w 463"/>
              <a:gd name="T95" fmla="*/ 240 h 330"/>
              <a:gd name="T96" fmla="*/ 336 w 463"/>
              <a:gd name="T97" fmla="*/ 247 h 330"/>
              <a:gd name="T98" fmla="*/ 442 w 463"/>
              <a:gd name="T99" fmla="*/ 247 h 330"/>
              <a:gd name="T100" fmla="*/ 144 w 463"/>
              <a:gd name="T101" fmla="*/ 271 h 330"/>
              <a:gd name="T102" fmla="*/ 251 w 463"/>
              <a:gd name="T103" fmla="*/ 268 h 330"/>
              <a:gd name="T104" fmla="*/ 350 w 463"/>
              <a:gd name="T105" fmla="*/ 266 h 330"/>
              <a:gd name="T106" fmla="*/ 92 w 463"/>
              <a:gd name="T107" fmla="*/ 288 h 330"/>
              <a:gd name="T108" fmla="*/ 195 w 463"/>
              <a:gd name="T109" fmla="*/ 291 h 330"/>
              <a:gd name="T110" fmla="*/ 319 w 463"/>
              <a:gd name="T111" fmla="*/ 290 h 330"/>
              <a:gd name="T112" fmla="*/ 82 w 463"/>
              <a:gd name="T113" fmla="*/ 309 h 330"/>
              <a:gd name="T114" fmla="*/ 185 w 463"/>
              <a:gd name="T115" fmla="*/ 308 h 330"/>
              <a:gd name="T116" fmla="*/ 287 w 463"/>
              <a:gd name="T117" fmla="*/ 309 h 330"/>
              <a:gd name="T118" fmla="*/ 154 w 463"/>
              <a:gd name="T119" fmla="*/ 330 h 330"/>
              <a:gd name="T120" fmla="*/ 278 w 463"/>
              <a:gd name="T121" fmla="*/ 330 h 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63" h="330">
                <a:moveTo>
                  <a:pt x="154" y="0"/>
                </a:moveTo>
                <a:cubicBezTo>
                  <a:pt x="154" y="0"/>
                  <a:pt x="154" y="0"/>
                  <a:pt x="154" y="0"/>
                </a:cubicBezTo>
                <a:cubicBezTo>
                  <a:pt x="154" y="0"/>
                  <a:pt x="154" y="0"/>
                  <a:pt x="154" y="0"/>
                </a:cubicBezTo>
                <a:cubicBezTo>
                  <a:pt x="154" y="0"/>
                  <a:pt x="154" y="0"/>
                  <a:pt x="154" y="0"/>
                </a:cubicBezTo>
                <a:cubicBezTo>
                  <a:pt x="154" y="0"/>
                  <a:pt x="154" y="0"/>
                  <a:pt x="154" y="0"/>
                </a:cubicBezTo>
                <a:close/>
                <a:moveTo>
                  <a:pt x="175" y="1"/>
                </a:moveTo>
                <a:cubicBezTo>
                  <a:pt x="175" y="1"/>
                  <a:pt x="175" y="0"/>
                  <a:pt x="175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5" y="0"/>
                  <a:pt x="175" y="1"/>
                  <a:pt x="175" y="1"/>
                </a:cubicBezTo>
                <a:close/>
                <a:moveTo>
                  <a:pt x="195" y="1"/>
                </a:moveTo>
                <a:cubicBezTo>
                  <a:pt x="195" y="1"/>
                  <a:pt x="196" y="1"/>
                  <a:pt x="196" y="0"/>
                </a:cubicBezTo>
                <a:cubicBezTo>
                  <a:pt x="196" y="0"/>
                  <a:pt x="195" y="0"/>
                  <a:pt x="195" y="0"/>
                </a:cubicBezTo>
                <a:cubicBezTo>
                  <a:pt x="195" y="0"/>
                  <a:pt x="195" y="0"/>
                  <a:pt x="195" y="0"/>
                </a:cubicBezTo>
                <a:cubicBezTo>
                  <a:pt x="195" y="1"/>
                  <a:pt x="195" y="1"/>
                  <a:pt x="195" y="1"/>
                </a:cubicBezTo>
                <a:close/>
                <a:moveTo>
                  <a:pt x="216" y="1"/>
                </a:moveTo>
                <a:cubicBezTo>
                  <a:pt x="216" y="1"/>
                  <a:pt x="216" y="1"/>
                  <a:pt x="216" y="0"/>
                </a:cubicBezTo>
                <a:cubicBezTo>
                  <a:pt x="216" y="0"/>
                  <a:pt x="216" y="0"/>
                  <a:pt x="216" y="0"/>
                </a:cubicBezTo>
                <a:cubicBezTo>
                  <a:pt x="216" y="0"/>
                  <a:pt x="215" y="0"/>
                  <a:pt x="215" y="0"/>
                </a:cubicBezTo>
                <a:cubicBezTo>
                  <a:pt x="215" y="1"/>
                  <a:pt x="216" y="1"/>
                  <a:pt x="216" y="1"/>
                </a:cubicBezTo>
                <a:close/>
                <a:moveTo>
                  <a:pt x="236" y="1"/>
                </a:moveTo>
                <a:cubicBezTo>
                  <a:pt x="237" y="1"/>
                  <a:pt x="237" y="1"/>
                  <a:pt x="237" y="0"/>
                </a:cubicBezTo>
                <a:cubicBezTo>
                  <a:pt x="237" y="0"/>
                  <a:pt x="237" y="0"/>
                  <a:pt x="236" y="0"/>
                </a:cubicBezTo>
                <a:cubicBezTo>
                  <a:pt x="236" y="0"/>
                  <a:pt x="236" y="0"/>
                  <a:pt x="236" y="0"/>
                </a:cubicBezTo>
                <a:cubicBezTo>
                  <a:pt x="236" y="1"/>
                  <a:pt x="236" y="1"/>
                  <a:pt x="236" y="1"/>
                </a:cubicBezTo>
                <a:close/>
                <a:moveTo>
                  <a:pt x="257" y="1"/>
                </a:moveTo>
                <a:cubicBezTo>
                  <a:pt x="257" y="1"/>
                  <a:pt x="257" y="1"/>
                  <a:pt x="257" y="0"/>
                </a:cubicBezTo>
                <a:cubicBezTo>
                  <a:pt x="257" y="0"/>
                  <a:pt x="257" y="0"/>
                  <a:pt x="257" y="0"/>
                </a:cubicBezTo>
                <a:cubicBezTo>
                  <a:pt x="257" y="0"/>
                  <a:pt x="257" y="0"/>
                  <a:pt x="257" y="0"/>
                </a:cubicBezTo>
                <a:cubicBezTo>
                  <a:pt x="257" y="1"/>
                  <a:pt x="257" y="1"/>
                  <a:pt x="257" y="1"/>
                </a:cubicBezTo>
                <a:close/>
                <a:moveTo>
                  <a:pt x="278" y="1"/>
                </a:moveTo>
                <a:cubicBezTo>
                  <a:pt x="278" y="1"/>
                  <a:pt x="278" y="1"/>
                  <a:pt x="278" y="0"/>
                </a:cubicBezTo>
                <a:cubicBezTo>
                  <a:pt x="278" y="0"/>
                  <a:pt x="278" y="0"/>
                  <a:pt x="278" y="0"/>
                </a:cubicBezTo>
                <a:cubicBezTo>
                  <a:pt x="277" y="0"/>
                  <a:pt x="277" y="0"/>
                  <a:pt x="277" y="0"/>
                </a:cubicBezTo>
                <a:cubicBezTo>
                  <a:pt x="277" y="1"/>
                  <a:pt x="277" y="1"/>
                  <a:pt x="278" y="1"/>
                </a:cubicBezTo>
                <a:close/>
                <a:moveTo>
                  <a:pt x="298" y="1"/>
                </a:moveTo>
                <a:cubicBezTo>
                  <a:pt x="298" y="1"/>
                  <a:pt x="298" y="0"/>
                  <a:pt x="298" y="0"/>
                </a:cubicBezTo>
                <a:cubicBezTo>
                  <a:pt x="298" y="0"/>
                  <a:pt x="298" y="0"/>
                  <a:pt x="298" y="0"/>
                </a:cubicBezTo>
                <a:cubicBezTo>
                  <a:pt x="298" y="0"/>
                  <a:pt x="298" y="0"/>
                  <a:pt x="298" y="0"/>
                </a:cubicBezTo>
                <a:cubicBezTo>
                  <a:pt x="298" y="0"/>
                  <a:pt x="298" y="1"/>
                  <a:pt x="298" y="1"/>
                </a:cubicBezTo>
                <a:close/>
                <a:moveTo>
                  <a:pt x="319" y="0"/>
                </a:moveTo>
                <a:cubicBezTo>
                  <a:pt x="319" y="0"/>
                  <a:pt x="319" y="0"/>
                  <a:pt x="319" y="0"/>
                </a:cubicBezTo>
                <a:cubicBezTo>
                  <a:pt x="319" y="0"/>
                  <a:pt x="319" y="0"/>
                  <a:pt x="319" y="0"/>
                </a:cubicBezTo>
                <a:cubicBezTo>
                  <a:pt x="319" y="0"/>
                  <a:pt x="319" y="0"/>
                  <a:pt x="319" y="0"/>
                </a:cubicBezTo>
                <a:cubicBezTo>
                  <a:pt x="319" y="0"/>
                  <a:pt x="319" y="0"/>
                  <a:pt x="319" y="0"/>
                </a:cubicBezTo>
                <a:close/>
                <a:moveTo>
                  <a:pt x="82" y="21"/>
                </a:moveTo>
                <a:cubicBezTo>
                  <a:pt x="82" y="21"/>
                  <a:pt x="82" y="21"/>
                  <a:pt x="82" y="21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21"/>
                  <a:pt x="82" y="21"/>
                  <a:pt x="82" y="21"/>
                </a:cubicBezTo>
                <a:close/>
                <a:moveTo>
                  <a:pt x="103" y="21"/>
                </a:moveTo>
                <a:cubicBezTo>
                  <a:pt x="103" y="21"/>
                  <a:pt x="103" y="21"/>
                  <a:pt x="103" y="21"/>
                </a:cubicBezTo>
                <a:cubicBezTo>
                  <a:pt x="103" y="21"/>
                  <a:pt x="103" y="21"/>
                  <a:pt x="103" y="21"/>
                </a:cubicBezTo>
                <a:cubicBezTo>
                  <a:pt x="103" y="21"/>
                  <a:pt x="103" y="21"/>
                  <a:pt x="103" y="21"/>
                </a:cubicBezTo>
                <a:cubicBezTo>
                  <a:pt x="103" y="21"/>
                  <a:pt x="103" y="21"/>
                  <a:pt x="103" y="21"/>
                </a:cubicBezTo>
                <a:close/>
                <a:moveTo>
                  <a:pt x="123" y="21"/>
                </a:moveTo>
                <a:cubicBezTo>
                  <a:pt x="124" y="21"/>
                  <a:pt x="124" y="21"/>
                  <a:pt x="124" y="21"/>
                </a:cubicBezTo>
                <a:cubicBezTo>
                  <a:pt x="124" y="21"/>
                  <a:pt x="124" y="20"/>
                  <a:pt x="123" y="20"/>
                </a:cubicBezTo>
                <a:cubicBezTo>
                  <a:pt x="123" y="20"/>
                  <a:pt x="123" y="21"/>
                  <a:pt x="123" y="21"/>
                </a:cubicBezTo>
                <a:cubicBezTo>
                  <a:pt x="123" y="21"/>
                  <a:pt x="123" y="21"/>
                  <a:pt x="123" y="21"/>
                </a:cubicBezTo>
                <a:close/>
                <a:moveTo>
                  <a:pt x="144" y="22"/>
                </a:moveTo>
                <a:cubicBezTo>
                  <a:pt x="144" y="22"/>
                  <a:pt x="145" y="21"/>
                  <a:pt x="145" y="21"/>
                </a:cubicBezTo>
                <a:cubicBezTo>
                  <a:pt x="145" y="20"/>
                  <a:pt x="144" y="20"/>
                  <a:pt x="144" y="20"/>
                </a:cubicBezTo>
                <a:cubicBezTo>
                  <a:pt x="143" y="20"/>
                  <a:pt x="143" y="20"/>
                  <a:pt x="143" y="21"/>
                </a:cubicBezTo>
                <a:cubicBezTo>
                  <a:pt x="143" y="21"/>
                  <a:pt x="143" y="22"/>
                  <a:pt x="144" y="22"/>
                </a:cubicBezTo>
                <a:close/>
                <a:moveTo>
                  <a:pt x="164" y="22"/>
                </a:moveTo>
                <a:cubicBezTo>
                  <a:pt x="165" y="22"/>
                  <a:pt x="166" y="21"/>
                  <a:pt x="166" y="21"/>
                </a:cubicBezTo>
                <a:cubicBezTo>
                  <a:pt x="166" y="20"/>
                  <a:pt x="165" y="20"/>
                  <a:pt x="164" y="20"/>
                </a:cubicBezTo>
                <a:cubicBezTo>
                  <a:pt x="164" y="20"/>
                  <a:pt x="163" y="20"/>
                  <a:pt x="163" y="21"/>
                </a:cubicBezTo>
                <a:cubicBezTo>
                  <a:pt x="163" y="21"/>
                  <a:pt x="164" y="22"/>
                  <a:pt x="164" y="22"/>
                </a:cubicBezTo>
                <a:close/>
                <a:moveTo>
                  <a:pt x="185" y="22"/>
                </a:moveTo>
                <a:cubicBezTo>
                  <a:pt x="186" y="22"/>
                  <a:pt x="186" y="22"/>
                  <a:pt x="186" y="21"/>
                </a:cubicBezTo>
                <a:cubicBezTo>
                  <a:pt x="186" y="20"/>
                  <a:pt x="186" y="20"/>
                  <a:pt x="185" y="20"/>
                </a:cubicBezTo>
                <a:cubicBezTo>
                  <a:pt x="184" y="20"/>
                  <a:pt x="184" y="20"/>
                  <a:pt x="184" y="21"/>
                </a:cubicBezTo>
                <a:cubicBezTo>
                  <a:pt x="184" y="22"/>
                  <a:pt x="184" y="22"/>
                  <a:pt x="185" y="22"/>
                </a:cubicBezTo>
                <a:close/>
                <a:moveTo>
                  <a:pt x="206" y="22"/>
                </a:moveTo>
                <a:cubicBezTo>
                  <a:pt x="206" y="22"/>
                  <a:pt x="207" y="22"/>
                  <a:pt x="207" y="21"/>
                </a:cubicBezTo>
                <a:cubicBezTo>
                  <a:pt x="207" y="20"/>
                  <a:pt x="206" y="19"/>
                  <a:pt x="206" y="19"/>
                </a:cubicBezTo>
                <a:cubicBezTo>
                  <a:pt x="205" y="19"/>
                  <a:pt x="204" y="20"/>
                  <a:pt x="204" y="21"/>
                </a:cubicBezTo>
                <a:cubicBezTo>
                  <a:pt x="204" y="22"/>
                  <a:pt x="205" y="22"/>
                  <a:pt x="206" y="22"/>
                </a:cubicBezTo>
                <a:close/>
                <a:moveTo>
                  <a:pt x="226" y="22"/>
                </a:moveTo>
                <a:cubicBezTo>
                  <a:pt x="227" y="22"/>
                  <a:pt x="228" y="22"/>
                  <a:pt x="228" y="21"/>
                </a:cubicBezTo>
                <a:cubicBezTo>
                  <a:pt x="228" y="20"/>
                  <a:pt x="227" y="19"/>
                  <a:pt x="226" y="19"/>
                </a:cubicBezTo>
                <a:cubicBezTo>
                  <a:pt x="225" y="19"/>
                  <a:pt x="225" y="20"/>
                  <a:pt x="225" y="21"/>
                </a:cubicBezTo>
                <a:cubicBezTo>
                  <a:pt x="225" y="22"/>
                  <a:pt x="225" y="22"/>
                  <a:pt x="226" y="22"/>
                </a:cubicBezTo>
                <a:close/>
                <a:moveTo>
                  <a:pt x="247" y="22"/>
                </a:moveTo>
                <a:cubicBezTo>
                  <a:pt x="247" y="22"/>
                  <a:pt x="248" y="22"/>
                  <a:pt x="248" y="21"/>
                </a:cubicBezTo>
                <a:cubicBezTo>
                  <a:pt x="248" y="20"/>
                  <a:pt x="247" y="20"/>
                  <a:pt x="247" y="20"/>
                </a:cubicBezTo>
                <a:cubicBezTo>
                  <a:pt x="246" y="20"/>
                  <a:pt x="245" y="20"/>
                  <a:pt x="245" y="21"/>
                </a:cubicBezTo>
                <a:cubicBezTo>
                  <a:pt x="245" y="22"/>
                  <a:pt x="246" y="22"/>
                  <a:pt x="247" y="22"/>
                </a:cubicBezTo>
                <a:close/>
                <a:moveTo>
                  <a:pt x="267" y="22"/>
                </a:moveTo>
                <a:cubicBezTo>
                  <a:pt x="268" y="22"/>
                  <a:pt x="268" y="22"/>
                  <a:pt x="268" y="21"/>
                </a:cubicBezTo>
                <a:cubicBezTo>
                  <a:pt x="268" y="20"/>
                  <a:pt x="268" y="20"/>
                  <a:pt x="267" y="20"/>
                </a:cubicBezTo>
                <a:cubicBezTo>
                  <a:pt x="267" y="20"/>
                  <a:pt x="266" y="20"/>
                  <a:pt x="266" y="21"/>
                </a:cubicBezTo>
                <a:cubicBezTo>
                  <a:pt x="266" y="22"/>
                  <a:pt x="267" y="22"/>
                  <a:pt x="267" y="22"/>
                </a:cubicBezTo>
                <a:close/>
                <a:moveTo>
                  <a:pt x="288" y="22"/>
                </a:moveTo>
                <a:cubicBezTo>
                  <a:pt x="288" y="22"/>
                  <a:pt x="289" y="21"/>
                  <a:pt x="289" y="21"/>
                </a:cubicBezTo>
                <a:cubicBezTo>
                  <a:pt x="289" y="20"/>
                  <a:pt x="288" y="20"/>
                  <a:pt x="288" y="20"/>
                </a:cubicBezTo>
                <a:cubicBezTo>
                  <a:pt x="287" y="20"/>
                  <a:pt x="287" y="20"/>
                  <a:pt x="287" y="21"/>
                </a:cubicBezTo>
                <a:cubicBezTo>
                  <a:pt x="287" y="21"/>
                  <a:pt x="287" y="22"/>
                  <a:pt x="288" y="22"/>
                </a:cubicBezTo>
                <a:close/>
                <a:moveTo>
                  <a:pt x="308" y="22"/>
                </a:moveTo>
                <a:cubicBezTo>
                  <a:pt x="309" y="22"/>
                  <a:pt x="309" y="21"/>
                  <a:pt x="309" y="21"/>
                </a:cubicBezTo>
                <a:cubicBezTo>
                  <a:pt x="309" y="21"/>
                  <a:pt x="309" y="20"/>
                  <a:pt x="308" y="20"/>
                </a:cubicBezTo>
                <a:cubicBezTo>
                  <a:pt x="308" y="20"/>
                  <a:pt x="308" y="21"/>
                  <a:pt x="308" y="21"/>
                </a:cubicBezTo>
                <a:cubicBezTo>
                  <a:pt x="308" y="21"/>
                  <a:pt x="308" y="22"/>
                  <a:pt x="308" y="22"/>
                </a:cubicBezTo>
                <a:close/>
                <a:moveTo>
                  <a:pt x="329" y="21"/>
                </a:moveTo>
                <a:cubicBezTo>
                  <a:pt x="329" y="21"/>
                  <a:pt x="329" y="21"/>
                  <a:pt x="329" y="21"/>
                </a:cubicBezTo>
                <a:cubicBezTo>
                  <a:pt x="329" y="21"/>
                  <a:pt x="329" y="20"/>
                  <a:pt x="329" y="20"/>
                </a:cubicBezTo>
                <a:cubicBezTo>
                  <a:pt x="329" y="20"/>
                  <a:pt x="329" y="21"/>
                  <a:pt x="329" y="21"/>
                </a:cubicBezTo>
                <a:cubicBezTo>
                  <a:pt x="329" y="21"/>
                  <a:pt x="329" y="21"/>
                  <a:pt x="329" y="21"/>
                </a:cubicBezTo>
                <a:close/>
                <a:moveTo>
                  <a:pt x="350" y="21"/>
                </a:moveTo>
                <a:cubicBezTo>
                  <a:pt x="350" y="21"/>
                  <a:pt x="350" y="21"/>
                  <a:pt x="350" y="21"/>
                </a:cubicBezTo>
                <a:cubicBezTo>
                  <a:pt x="350" y="21"/>
                  <a:pt x="350" y="21"/>
                  <a:pt x="350" y="21"/>
                </a:cubicBezTo>
                <a:cubicBezTo>
                  <a:pt x="349" y="21"/>
                  <a:pt x="349" y="21"/>
                  <a:pt x="349" y="21"/>
                </a:cubicBezTo>
                <a:cubicBezTo>
                  <a:pt x="349" y="21"/>
                  <a:pt x="349" y="21"/>
                  <a:pt x="350" y="21"/>
                </a:cubicBezTo>
                <a:close/>
                <a:moveTo>
                  <a:pt x="72" y="42"/>
                </a:moveTo>
                <a:cubicBezTo>
                  <a:pt x="72" y="42"/>
                  <a:pt x="72" y="42"/>
                  <a:pt x="72" y="41"/>
                </a:cubicBezTo>
                <a:cubicBezTo>
                  <a:pt x="72" y="41"/>
                  <a:pt x="72" y="41"/>
                  <a:pt x="72" y="41"/>
                </a:cubicBezTo>
                <a:cubicBezTo>
                  <a:pt x="72" y="41"/>
                  <a:pt x="72" y="41"/>
                  <a:pt x="72" y="41"/>
                </a:cubicBezTo>
                <a:cubicBezTo>
                  <a:pt x="72" y="42"/>
                  <a:pt x="72" y="42"/>
                  <a:pt x="72" y="42"/>
                </a:cubicBezTo>
                <a:close/>
                <a:moveTo>
                  <a:pt x="92" y="42"/>
                </a:moveTo>
                <a:cubicBezTo>
                  <a:pt x="93" y="42"/>
                  <a:pt x="93" y="42"/>
                  <a:pt x="93" y="41"/>
                </a:cubicBezTo>
                <a:cubicBezTo>
                  <a:pt x="93" y="41"/>
                  <a:pt x="93" y="41"/>
                  <a:pt x="92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2" y="42"/>
                  <a:pt x="92" y="42"/>
                  <a:pt x="92" y="42"/>
                </a:cubicBezTo>
                <a:close/>
                <a:moveTo>
                  <a:pt x="113" y="42"/>
                </a:moveTo>
                <a:cubicBezTo>
                  <a:pt x="114" y="42"/>
                  <a:pt x="114" y="42"/>
                  <a:pt x="114" y="41"/>
                </a:cubicBezTo>
                <a:cubicBezTo>
                  <a:pt x="114" y="41"/>
                  <a:pt x="114" y="41"/>
                  <a:pt x="113" y="41"/>
                </a:cubicBezTo>
                <a:cubicBezTo>
                  <a:pt x="113" y="41"/>
                  <a:pt x="112" y="41"/>
                  <a:pt x="112" y="41"/>
                </a:cubicBezTo>
                <a:cubicBezTo>
                  <a:pt x="112" y="42"/>
                  <a:pt x="113" y="42"/>
                  <a:pt x="113" y="42"/>
                </a:cubicBezTo>
                <a:close/>
                <a:moveTo>
                  <a:pt x="134" y="43"/>
                </a:moveTo>
                <a:cubicBezTo>
                  <a:pt x="134" y="43"/>
                  <a:pt x="135" y="42"/>
                  <a:pt x="135" y="41"/>
                </a:cubicBezTo>
                <a:cubicBezTo>
                  <a:pt x="135" y="41"/>
                  <a:pt x="134" y="40"/>
                  <a:pt x="134" y="40"/>
                </a:cubicBezTo>
                <a:cubicBezTo>
                  <a:pt x="133" y="40"/>
                  <a:pt x="132" y="41"/>
                  <a:pt x="132" y="41"/>
                </a:cubicBezTo>
                <a:cubicBezTo>
                  <a:pt x="132" y="42"/>
                  <a:pt x="133" y="43"/>
                  <a:pt x="134" y="43"/>
                </a:cubicBezTo>
                <a:close/>
                <a:moveTo>
                  <a:pt x="154" y="43"/>
                </a:moveTo>
                <a:cubicBezTo>
                  <a:pt x="155" y="43"/>
                  <a:pt x="156" y="43"/>
                  <a:pt x="156" y="41"/>
                </a:cubicBezTo>
                <a:cubicBezTo>
                  <a:pt x="156" y="40"/>
                  <a:pt x="155" y="40"/>
                  <a:pt x="154" y="40"/>
                </a:cubicBezTo>
                <a:cubicBezTo>
                  <a:pt x="153" y="40"/>
                  <a:pt x="152" y="40"/>
                  <a:pt x="152" y="41"/>
                </a:cubicBezTo>
                <a:cubicBezTo>
                  <a:pt x="152" y="43"/>
                  <a:pt x="153" y="43"/>
                  <a:pt x="154" y="43"/>
                </a:cubicBezTo>
                <a:close/>
                <a:moveTo>
                  <a:pt x="175" y="44"/>
                </a:moveTo>
                <a:cubicBezTo>
                  <a:pt x="176" y="44"/>
                  <a:pt x="177" y="43"/>
                  <a:pt x="177" y="41"/>
                </a:cubicBezTo>
                <a:cubicBezTo>
                  <a:pt x="177" y="40"/>
                  <a:pt x="176" y="39"/>
                  <a:pt x="175" y="39"/>
                </a:cubicBezTo>
                <a:cubicBezTo>
                  <a:pt x="173" y="39"/>
                  <a:pt x="172" y="40"/>
                  <a:pt x="172" y="41"/>
                </a:cubicBezTo>
                <a:cubicBezTo>
                  <a:pt x="172" y="43"/>
                  <a:pt x="173" y="44"/>
                  <a:pt x="175" y="44"/>
                </a:cubicBezTo>
                <a:close/>
                <a:moveTo>
                  <a:pt x="195" y="44"/>
                </a:moveTo>
                <a:cubicBezTo>
                  <a:pt x="197" y="44"/>
                  <a:pt x="198" y="43"/>
                  <a:pt x="198" y="41"/>
                </a:cubicBezTo>
                <a:cubicBezTo>
                  <a:pt x="198" y="40"/>
                  <a:pt x="197" y="39"/>
                  <a:pt x="195" y="39"/>
                </a:cubicBezTo>
                <a:cubicBezTo>
                  <a:pt x="194" y="39"/>
                  <a:pt x="193" y="40"/>
                  <a:pt x="193" y="41"/>
                </a:cubicBezTo>
                <a:cubicBezTo>
                  <a:pt x="193" y="43"/>
                  <a:pt x="194" y="44"/>
                  <a:pt x="195" y="44"/>
                </a:cubicBezTo>
                <a:close/>
                <a:moveTo>
                  <a:pt x="216" y="44"/>
                </a:moveTo>
                <a:cubicBezTo>
                  <a:pt x="217" y="44"/>
                  <a:pt x="219" y="43"/>
                  <a:pt x="219" y="41"/>
                </a:cubicBezTo>
                <a:cubicBezTo>
                  <a:pt x="219" y="40"/>
                  <a:pt x="217" y="39"/>
                  <a:pt x="216" y="39"/>
                </a:cubicBezTo>
                <a:cubicBezTo>
                  <a:pt x="214" y="39"/>
                  <a:pt x="213" y="40"/>
                  <a:pt x="213" y="41"/>
                </a:cubicBezTo>
                <a:cubicBezTo>
                  <a:pt x="213" y="43"/>
                  <a:pt x="214" y="44"/>
                  <a:pt x="216" y="44"/>
                </a:cubicBezTo>
                <a:close/>
                <a:moveTo>
                  <a:pt x="236" y="44"/>
                </a:moveTo>
                <a:cubicBezTo>
                  <a:pt x="238" y="44"/>
                  <a:pt x="239" y="43"/>
                  <a:pt x="239" y="41"/>
                </a:cubicBezTo>
                <a:cubicBezTo>
                  <a:pt x="239" y="40"/>
                  <a:pt x="238" y="39"/>
                  <a:pt x="236" y="39"/>
                </a:cubicBezTo>
                <a:cubicBezTo>
                  <a:pt x="235" y="39"/>
                  <a:pt x="234" y="40"/>
                  <a:pt x="234" y="41"/>
                </a:cubicBezTo>
                <a:cubicBezTo>
                  <a:pt x="234" y="43"/>
                  <a:pt x="235" y="44"/>
                  <a:pt x="236" y="44"/>
                </a:cubicBezTo>
                <a:close/>
                <a:moveTo>
                  <a:pt x="257" y="44"/>
                </a:moveTo>
                <a:cubicBezTo>
                  <a:pt x="259" y="44"/>
                  <a:pt x="260" y="43"/>
                  <a:pt x="260" y="41"/>
                </a:cubicBezTo>
                <a:cubicBezTo>
                  <a:pt x="260" y="40"/>
                  <a:pt x="259" y="39"/>
                  <a:pt x="257" y="39"/>
                </a:cubicBezTo>
                <a:cubicBezTo>
                  <a:pt x="255" y="39"/>
                  <a:pt x="254" y="40"/>
                  <a:pt x="254" y="41"/>
                </a:cubicBezTo>
                <a:cubicBezTo>
                  <a:pt x="254" y="43"/>
                  <a:pt x="255" y="44"/>
                  <a:pt x="257" y="44"/>
                </a:cubicBezTo>
                <a:close/>
                <a:moveTo>
                  <a:pt x="278" y="44"/>
                </a:moveTo>
                <a:cubicBezTo>
                  <a:pt x="279" y="44"/>
                  <a:pt x="280" y="43"/>
                  <a:pt x="280" y="41"/>
                </a:cubicBezTo>
                <a:cubicBezTo>
                  <a:pt x="280" y="40"/>
                  <a:pt x="279" y="39"/>
                  <a:pt x="278" y="39"/>
                </a:cubicBezTo>
                <a:cubicBezTo>
                  <a:pt x="276" y="39"/>
                  <a:pt x="275" y="40"/>
                  <a:pt x="275" y="41"/>
                </a:cubicBezTo>
                <a:cubicBezTo>
                  <a:pt x="275" y="43"/>
                  <a:pt x="276" y="44"/>
                  <a:pt x="278" y="44"/>
                </a:cubicBezTo>
                <a:close/>
                <a:moveTo>
                  <a:pt x="298" y="44"/>
                </a:moveTo>
                <a:cubicBezTo>
                  <a:pt x="299" y="44"/>
                  <a:pt x="300" y="43"/>
                  <a:pt x="300" y="41"/>
                </a:cubicBezTo>
                <a:cubicBezTo>
                  <a:pt x="300" y="40"/>
                  <a:pt x="299" y="39"/>
                  <a:pt x="298" y="39"/>
                </a:cubicBezTo>
                <a:cubicBezTo>
                  <a:pt x="297" y="39"/>
                  <a:pt x="296" y="40"/>
                  <a:pt x="296" y="41"/>
                </a:cubicBezTo>
                <a:cubicBezTo>
                  <a:pt x="296" y="43"/>
                  <a:pt x="297" y="44"/>
                  <a:pt x="298" y="44"/>
                </a:cubicBezTo>
                <a:close/>
                <a:moveTo>
                  <a:pt x="319" y="43"/>
                </a:moveTo>
                <a:cubicBezTo>
                  <a:pt x="320" y="43"/>
                  <a:pt x="320" y="42"/>
                  <a:pt x="320" y="41"/>
                </a:cubicBezTo>
                <a:cubicBezTo>
                  <a:pt x="320" y="41"/>
                  <a:pt x="320" y="40"/>
                  <a:pt x="319" y="40"/>
                </a:cubicBezTo>
                <a:cubicBezTo>
                  <a:pt x="318" y="40"/>
                  <a:pt x="317" y="41"/>
                  <a:pt x="317" y="41"/>
                </a:cubicBezTo>
                <a:cubicBezTo>
                  <a:pt x="317" y="42"/>
                  <a:pt x="318" y="43"/>
                  <a:pt x="319" y="43"/>
                </a:cubicBezTo>
                <a:close/>
                <a:moveTo>
                  <a:pt x="339" y="43"/>
                </a:moveTo>
                <a:cubicBezTo>
                  <a:pt x="340" y="43"/>
                  <a:pt x="341" y="42"/>
                  <a:pt x="341" y="41"/>
                </a:cubicBezTo>
                <a:cubicBezTo>
                  <a:pt x="341" y="41"/>
                  <a:pt x="340" y="40"/>
                  <a:pt x="339" y="40"/>
                </a:cubicBezTo>
                <a:cubicBezTo>
                  <a:pt x="339" y="40"/>
                  <a:pt x="338" y="41"/>
                  <a:pt x="338" y="41"/>
                </a:cubicBezTo>
                <a:cubicBezTo>
                  <a:pt x="338" y="42"/>
                  <a:pt x="339" y="43"/>
                  <a:pt x="339" y="43"/>
                </a:cubicBezTo>
                <a:close/>
                <a:moveTo>
                  <a:pt x="360" y="42"/>
                </a:moveTo>
                <a:cubicBezTo>
                  <a:pt x="360" y="42"/>
                  <a:pt x="361" y="42"/>
                  <a:pt x="361" y="41"/>
                </a:cubicBezTo>
                <a:cubicBezTo>
                  <a:pt x="361" y="41"/>
                  <a:pt x="360" y="41"/>
                  <a:pt x="360" y="41"/>
                </a:cubicBezTo>
                <a:cubicBezTo>
                  <a:pt x="359" y="41"/>
                  <a:pt x="359" y="41"/>
                  <a:pt x="359" y="41"/>
                </a:cubicBezTo>
                <a:cubicBezTo>
                  <a:pt x="359" y="42"/>
                  <a:pt x="359" y="42"/>
                  <a:pt x="360" y="42"/>
                </a:cubicBezTo>
                <a:close/>
                <a:moveTo>
                  <a:pt x="380" y="42"/>
                </a:moveTo>
                <a:cubicBezTo>
                  <a:pt x="381" y="42"/>
                  <a:pt x="381" y="42"/>
                  <a:pt x="381" y="41"/>
                </a:cubicBezTo>
                <a:cubicBezTo>
                  <a:pt x="381" y="41"/>
                  <a:pt x="381" y="41"/>
                  <a:pt x="380" y="41"/>
                </a:cubicBezTo>
                <a:cubicBezTo>
                  <a:pt x="380" y="41"/>
                  <a:pt x="380" y="41"/>
                  <a:pt x="380" y="41"/>
                </a:cubicBezTo>
                <a:cubicBezTo>
                  <a:pt x="380" y="42"/>
                  <a:pt x="380" y="42"/>
                  <a:pt x="380" y="42"/>
                </a:cubicBezTo>
                <a:close/>
                <a:moveTo>
                  <a:pt x="401" y="42"/>
                </a:moveTo>
                <a:cubicBezTo>
                  <a:pt x="401" y="42"/>
                  <a:pt x="401" y="41"/>
                  <a:pt x="401" y="41"/>
                </a:cubicBezTo>
                <a:cubicBezTo>
                  <a:pt x="401" y="41"/>
                  <a:pt x="401" y="41"/>
                  <a:pt x="401" y="41"/>
                </a:cubicBezTo>
                <a:cubicBezTo>
                  <a:pt x="401" y="41"/>
                  <a:pt x="401" y="41"/>
                  <a:pt x="401" y="41"/>
                </a:cubicBezTo>
                <a:cubicBezTo>
                  <a:pt x="401" y="41"/>
                  <a:pt x="401" y="42"/>
                  <a:pt x="401" y="42"/>
                </a:cubicBezTo>
                <a:close/>
                <a:moveTo>
                  <a:pt x="41" y="62"/>
                </a:moveTo>
                <a:cubicBezTo>
                  <a:pt x="41" y="62"/>
                  <a:pt x="41" y="62"/>
                  <a:pt x="41" y="62"/>
                </a:cubicBezTo>
                <a:cubicBezTo>
                  <a:pt x="41" y="62"/>
                  <a:pt x="41" y="62"/>
                  <a:pt x="41" y="62"/>
                </a:cubicBezTo>
                <a:cubicBezTo>
                  <a:pt x="41" y="62"/>
                  <a:pt x="41" y="62"/>
                  <a:pt x="41" y="62"/>
                </a:cubicBezTo>
                <a:cubicBezTo>
                  <a:pt x="41" y="62"/>
                  <a:pt x="41" y="62"/>
                  <a:pt x="41" y="62"/>
                </a:cubicBezTo>
                <a:close/>
                <a:moveTo>
                  <a:pt x="62" y="63"/>
                </a:moveTo>
                <a:cubicBezTo>
                  <a:pt x="62" y="63"/>
                  <a:pt x="62" y="62"/>
                  <a:pt x="62" y="62"/>
                </a:cubicBezTo>
                <a:cubicBezTo>
                  <a:pt x="62" y="62"/>
                  <a:pt x="62" y="61"/>
                  <a:pt x="62" y="61"/>
                </a:cubicBezTo>
                <a:cubicBezTo>
                  <a:pt x="61" y="61"/>
                  <a:pt x="61" y="62"/>
                  <a:pt x="61" y="62"/>
                </a:cubicBezTo>
                <a:cubicBezTo>
                  <a:pt x="61" y="62"/>
                  <a:pt x="61" y="63"/>
                  <a:pt x="62" y="63"/>
                </a:cubicBezTo>
                <a:close/>
                <a:moveTo>
                  <a:pt x="82" y="63"/>
                </a:moveTo>
                <a:cubicBezTo>
                  <a:pt x="83" y="63"/>
                  <a:pt x="83" y="63"/>
                  <a:pt x="83" y="62"/>
                </a:cubicBezTo>
                <a:cubicBezTo>
                  <a:pt x="83" y="61"/>
                  <a:pt x="83" y="61"/>
                  <a:pt x="82" y="61"/>
                </a:cubicBezTo>
                <a:cubicBezTo>
                  <a:pt x="81" y="61"/>
                  <a:pt x="81" y="61"/>
                  <a:pt x="81" y="62"/>
                </a:cubicBezTo>
                <a:cubicBezTo>
                  <a:pt x="81" y="63"/>
                  <a:pt x="81" y="63"/>
                  <a:pt x="82" y="63"/>
                </a:cubicBezTo>
                <a:close/>
                <a:moveTo>
                  <a:pt x="103" y="64"/>
                </a:moveTo>
                <a:cubicBezTo>
                  <a:pt x="104" y="64"/>
                  <a:pt x="105" y="63"/>
                  <a:pt x="105" y="62"/>
                </a:cubicBezTo>
                <a:cubicBezTo>
                  <a:pt x="105" y="61"/>
                  <a:pt x="104" y="60"/>
                  <a:pt x="103" y="60"/>
                </a:cubicBezTo>
                <a:cubicBezTo>
                  <a:pt x="102" y="60"/>
                  <a:pt x="101" y="61"/>
                  <a:pt x="101" y="62"/>
                </a:cubicBezTo>
                <a:cubicBezTo>
                  <a:pt x="101" y="63"/>
                  <a:pt x="102" y="64"/>
                  <a:pt x="103" y="64"/>
                </a:cubicBezTo>
                <a:close/>
                <a:moveTo>
                  <a:pt x="123" y="65"/>
                </a:moveTo>
                <a:cubicBezTo>
                  <a:pt x="125" y="65"/>
                  <a:pt x="126" y="63"/>
                  <a:pt x="126" y="62"/>
                </a:cubicBezTo>
                <a:cubicBezTo>
                  <a:pt x="126" y="61"/>
                  <a:pt x="125" y="59"/>
                  <a:pt x="123" y="59"/>
                </a:cubicBezTo>
                <a:cubicBezTo>
                  <a:pt x="122" y="59"/>
                  <a:pt x="121" y="61"/>
                  <a:pt x="121" y="62"/>
                </a:cubicBezTo>
                <a:cubicBezTo>
                  <a:pt x="121" y="63"/>
                  <a:pt x="122" y="65"/>
                  <a:pt x="123" y="65"/>
                </a:cubicBezTo>
                <a:close/>
                <a:moveTo>
                  <a:pt x="144" y="65"/>
                </a:moveTo>
                <a:cubicBezTo>
                  <a:pt x="146" y="65"/>
                  <a:pt x="147" y="64"/>
                  <a:pt x="147" y="62"/>
                </a:cubicBezTo>
                <a:cubicBezTo>
                  <a:pt x="147" y="60"/>
                  <a:pt x="146" y="59"/>
                  <a:pt x="144" y="59"/>
                </a:cubicBezTo>
                <a:cubicBezTo>
                  <a:pt x="142" y="59"/>
                  <a:pt x="141" y="60"/>
                  <a:pt x="141" y="62"/>
                </a:cubicBezTo>
                <a:cubicBezTo>
                  <a:pt x="141" y="64"/>
                  <a:pt x="142" y="65"/>
                  <a:pt x="144" y="65"/>
                </a:cubicBezTo>
                <a:close/>
                <a:moveTo>
                  <a:pt x="164" y="66"/>
                </a:moveTo>
                <a:cubicBezTo>
                  <a:pt x="167" y="66"/>
                  <a:pt x="168" y="64"/>
                  <a:pt x="168" y="62"/>
                </a:cubicBezTo>
                <a:cubicBezTo>
                  <a:pt x="168" y="60"/>
                  <a:pt x="167" y="58"/>
                  <a:pt x="164" y="58"/>
                </a:cubicBezTo>
                <a:cubicBezTo>
                  <a:pt x="162" y="58"/>
                  <a:pt x="161" y="60"/>
                  <a:pt x="161" y="62"/>
                </a:cubicBezTo>
                <a:cubicBezTo>
                  <a:pt x="161" y="64"/>
                  <a:pt x="162" y="66"/>
                  <a:pt x="164" y="66"/>
                </a:cubicBezTo>
                <a:close/>
                <a:moveTo>
                  <a:pt x="185" y="66"/>
                </a:moveTo>
                <a:cubicBezTo>
                  <a:pt x="187" y="66"/>
                  <a:pt x="189" y="64"/>
                  <a:pt x="189" y="62"/>
                </a:cubicBezTo>
                <a:cubicBezTo>
                  <a:pt x="189" y="60"/>
                  <a:pt x="187" y="58"/>
                  <a:pt x="185" y="58"/>
                </a:cubicBezTo>
                <a:cubicBezTo>
                  <a:pt x="183" y="58"/>
                  <a:pt x="181" y="60"/>
                  <a:pt x="181" y="62"/>
                </a:cubicBezTo>
                <a:cubicBezTo>
                  <a:pt x="181" y="64"/>
                  <a:pt x="183" y="66"/>
                  <a:pt x="185" y="66"/>
                </a:cubicBezTo>
                <a:close/>
                <a:moveTo>
                  <a:pt x="206" y="67"/>
                </a:moveTo>
                <a:cubicBezTo>
                  <a:pt x="208" y="67"/>
                  <a:pt x="210" y="65"/>
                  <a:pt x="210" y="62"/>
                </a:cubicBezTo>
                <a:cubicBezTo>
                  <a:pt x="210" y="59"/>
                  <a:pt x="208" y="57"/>
                  <a:pt x="206" y="57"/>
                </a:cubicBezTo>
                <a:cubicBezTo>
                  <a:pt x="203" y="57"/>
                  <a:pt x="201" y="59"/>
                  <a:pt x="201" y="62"/>
                </a:cubicBezTo>
                <a:cubicBezTo>
                  <a:pt x="201" y="65"/>
                  <a:pt x="203" y="67"/>
                  <a:pt x="206" y="67"/>
                </a:cubicBezTo>
                <a:close/>
                <a:moveTo>
                  <a:pt x="226" y="67"/>
                </a:moveTo>
                <a:cubicBezTo>
                  <a:pt x="229" y="67"/>
                  <a:pt x="231" y="65"/>
                  <a:pt x="231" y="62"/>
                </a:cubicBezTo>
                <a:cubicBezTo>
                  <a:pt x="231" y="59"/>
                  <a:pt x="229" y="57"/>
                  <a:pt x="226" y="57"/>
                </a:cubicBezTo>
                <a:cubicBezTo>
                  <a:pt x="224" y="57"/>
                  <a:pt x="221" y="59"/>
                  <a:pt x="221" y="62"/>
                </a:cubicBezTo>
                <a:cubicBezTo>
                  <a:pt x="221" y="65"/>
                  <a:pt x="224" y="67"/>
                  <a:pt x="226" y="67"/>
                </a:cubicBezTo>
                <a:close/>
                <a:moveTo>
                  <a:pt x="247" y="67"/>
                </a:moveTo>
                <a:cubicBezTo>
                  <a:pt x="249" y="67"/>
                  <a:pt x="251" y="65"/>
                  <a:pt x="251" y="62"/>
                </a:cubicBezTo>
                <a:cubicBezTo>
                  <a:pt x="251" y="60"/>
                  <a:pt x="249" y="57"/>
                  <a:pt x="247" y="57"/>
                </a:cubicBezTo>
                <a:cubicBezTo>
                  <a:pt x="244" y="57"/>
                  <a:pt x="242" y="60"/>
                  <a:pt x="242" y="62"/>
                </a:cubicBezTo>
                <a:cubicBezTo>
                  <a:pt x="242" y="65"/>
                  <a:pt x="244" y="67"/>
                  <a:pt x="247" y="67"/>
                </a:cubicBezTo>
                <a:close/>
                <a:moveTo>
                  <a:pt x="267" y="66"/>
                </a:moveTo>
                <a:cubicBezTo>
                  <a:pt x="270" y="66"/>
                  <a:pt x="272" y="64"/>
                  <a:pt x="272" y="62"/>
                </a:cubicBezTo>
                <a:cubicBezTo>
                  <a:pt x="272" y="60"/>
                  <a:pt x="270" y="58"/>
                  <a:pt x="267" y="58"/>
                </a:cubicBezTo>
                <a:cubicBezTo>
                  <a:pt x="265" y="58"/>
                  <a:pt x="263" y="60"/>
                  <a:pt x="263" y="62"/>
                </a:cubicBezTo>
                <a:cubicBezTo>
                  <a:pt x="263" y="64"/>
                  <a:pt x="265" y="66"/>
                  <a:pt x="267" y="66"/>
                </a:cubicBezTo>
                <a:close/>
                <a:moveTo>
                  <a:pt x="288" y="66"/>
                </a:moveTo>
                <a:cubicBezTo>
                  <a:pt x="290" y="66"/>
                  <a:pt x="292" y="64"/>
                  <a:pt x="292" y="62"/>
                </a:cubicBezTo>
                <a:cubicBezTo>
                  <a:pt x="292" y="60"/>
                  <a:pt x="290" y="58"/>
                  <a:pt x="288" y="58"/>
                </a:cubicBezTo>
                <a:cubicBezTo>
                  <a:pt x="286" y="58"/>
                  <a:pt x="284" y="60"/>
                  <a:pt x="284" y="62"/>
                </a:cubicBezTo>
                <a:cubicBezTo>
                  <a:pt x="284" y="64"/>
                  <a:pt x="286" y="66"/>
                  <a:pt x="288" y="66"/>
                </a:cubicBezTo>
                <a:close/>
                <a:moveTo>
                  <a:pt x="308" y="65"/>
                </a:moveTo>
                <a:cubicBezTo>
                  <a:pt x="310" y="65"/>
                  <a:pt x="311" y="64"/>
                  <a:pt x="311" y="62"/>
                </a:cubicBezTo>
                <a:cubicBezTo>
                  <a:pt x="311" y="60"/>
                  <a:pt x="310" y="59"/>
                  <a:pt x="308" y="59"/>
                </a:cubicBezTo>
                <a:cubicBezTo>
                  <a:pt x="307" y="59"/>
                  <a:pt x="305" y="60"/>
                  <a:pt x="305" y="62"/>
                </a:cubicBezTo>
                <a:cubicBezTo>
                  <a:pt x="305" y="64"/>
                  <a:pt x="307" y="65"/>
                  <a:pt x="308" y="65"/>
                </a:cubicBezTo>
                <a:close/>
                <a:moveTo>
                  <a:pt x="329" y="64"/>
                </a:moveTo>
                <a:cubicBezTo>
                  <a:pt x="330" y="64"/>
                  <a:pt x="331" y="63"/>
                  <a:pt x="331" y="62"/>
                </a:cubicBezTo>
                <a:cubicBezTo>
                  <a:pt x="331" y="61"/>
                  <a:pt x="330" y="60"/>
                  <a:pt x="329" y="60"/>
                </a:cubicBezTo>
                <a:cubicBezTo>
                  <a:pt x="328" y="60"/>
                  <a:pt x="327" y="61"/>
                  <a:pt x="327" y="62"/>
                </a:cubicBezTo>
                <a:cubicBezTo>
                  <a:pt x="327" y="63"/>
                  <a:pt x="328" y="64"/>
                  <a:pt x="329" y="64"/>
                </a:cubicBezTo>
                <a:close/>
                <a:moveTo>
                  <a:pt x="350" y="64"/>
                </a:moveTo>
                <a:cubicBezTo>
                  <a:pt x="350" y="64"/>
                  <a:pt x="351" y="63"/>
                  <a:pt x="351" y="62"/>
                </a:cubicBezTo>
                <a:cubicBezTo>
                  <a:pt x="351" y="61"/>
                  <a:pt x="350" y="60"/>
                  <a:pt x="350" y="60"/>
                </a:cubicBezTo>
                <a:cubicBezTo>
                  <a:pt x="349" y="60"/>
                  <a:pt x="348" y="61"/>
                  <a:pt x="348" y="62"/>
                </a:cubicBezTo>
                <a:cubicBezTo>
                  <a:pt x="348" y="63"/>
                  <a:pt x="349" y="64"/>
                  <a:pt x="350" y="64"/>
                </a:cubicBezTo>
                <a:close/>
                <a:moveTo>
                  <a:pt x="370" y="63"/>
                </a:moveTo>
                <a:cubicBezTo>
                  <a:pt x="371" y="63"/>
                  <a:pt x="371" y="63"/>
                  <a:pt x="371" y="62"/>
                </a:cubicBezTo>
                <a:cubicBezTo>
                  <a:pt x="371" y="61"/>
                  <a:pt x="371" y="61"/>
                  <a:pt x="370" y="61"/>
                </a:cubicBezTo>
                <a:cubicBezTo>
                  <a:pt x="370" y="61"/>
                  <a:pt x="369" y="61"/>
                  <a:pt x="369" y="62"/>
                </a:cubicBezTo>
                <a:cubicBezTo>
                  <a:pt x="369" y="63"/>
                  <a:pt x="370" y="63"/>
                  <a:pt x="370" y="63"/>
                </a:cubicBezTo>
                <a:close/>
                <a:moveTo>
                  <a:pt x="391" y="62"/>
                </a:moveTo>
                <a:cubicBezTo>
                  <a:pt x="391" y="62"/>
                  <a:pt x="391" y="62"/>
                  <a:pt x="391" y="62"/>
                </a:cubicBezTo>
                <a:cubicBezTo>
                  <a:pt x="391" y="62"/>
                  <a:pt x="391" y="62"/>
                  <a:pt x="391" y="62"/>
                </a:cubicBezTo>
                <a:cubicBezTo>
                  <a:pt x="390" y="62"/>
                  <a:pt x="390" y="62"/>
                  <a:pt x="390" y="62"/>
                </a:cubicBezTo>
                <a:cubicBezTo>
                  <a:pt x="390" y="62"/>
                  <a:pt x="390" y="62"/>
                  <a:pt x="391" y="62"/>
                </a:cubicBezTo>
                <a:close/>
                <a:moveTo>
                  <a:pt x="411" y="62"/>
                </a:moveTo>
                <a:cubicBezTo>
                  <a:pt x="411" y="62"/>
                  <a:pt x="411" y="62"/>
                  <a:pt x="411" y="62"/>
                </a:cubicBezTo>
                <a:cubicBezTo>
                  <a:pt x="411" y="62"/>
                  <a:pt x="411" y="62"/>
                  <a:pt x="411" y="62"/>
                </a:cubicBezTo>
                <a:cubicBezTo>
                  <a:pt x="411" y="62"/>
                  <a:pt x="411" y="62"/>
                  <a:pt x="411" y="62"/>
                </a:cubicBezTo>
                <a:cubicBezTo>
                  <a:pt x="411" y="62"/>
                  <a:pt x="411" y="62"/>
                  <a:pt x="411" y="62"/>
                </a:cubicBezTo>
                <a:close/>
                <a:moveTo>
                  <a:pt x="31" y="83"/>
                </a:moveTo>
                <a:cubicBezTo>
                  <a:pt x="31" y="83"/>
                  <a:pt x="31" y="83"/>
                  <a:pt x="31" y="83"/>
                </a:cubicBezTo>
                <a:cubicBezTo>
                  <a:pt x="31" y="83"/>
                  <a:pt x="31" y="82"/>
                  <a:pt x="31" y="82"/>
                </a:cubicBezTo>
                <a:cubicBezTo>
                  <a:pt x="31" y="82"/>
                  <a:pt x="31" y="83"/>
                  <a:pt x="31" y="83"/>
                </a:cubicBezTo>
                <a:cubicBezTo>
                  <a:pt x="31" y="83"/>
                  <a:pt x="31" y="83"/>
                  <a:pt x="31" y="83"/>
                </a:cubicBezTo>
                <a:close/>
                <a:moveTo>
                  <a:pt x="51" y="83"/>
                </a:moveTo>
                <a:cubicBezTo>
                  <a:pt x="52" y="83"/>
                  <a:pt x="52" y="83"/>
                  <a:pt x="52" y="83"/>
                </a:cubicBezTo>
                <a:cubicBezTo>
                  <a:pt x="52" y="82"/>
                  <a:pt x="52" y="82"/>
                  <a:pt x="51" y="82"/>
                </a:cubicBezTo>
                <a:cubicBezTo>
                  <a:pt x="51" y="82"/>
                  <a:pt x="51" y="82"/>
                  <a:pt x="51" y="83"/>
                </a:cubicBezTo>
                <a:cubicBezTo>
                  <a:pt x="51" y="83"/>
                  <a:pt x="51" y="83"/>
                  <a:pt x="51" y="83"/>
                </a:cubicBezTo>
                <a:close/>
                <a:moveTo>
                  <a:pt x="72" y="84"/>
                </a:moveTo>
                <a:cubicBezTo>
                  <a:pt x="73" y="84"/>
                  <a:pt x="73" y="83"/>
                  <a:pt x="73" y="83"/>
                </a:cubicBezTo>
                <a:cubicBezTo>
                  <a:pt x="73" y="82"/>
                  <a:pt x="73" y="81"/>
                  <a:pt x="72" y="81"/>
                </a:cubicBezTo>
                <a:cubicBezTo>
                  <a:pt x="71" y="81"/>
                  <a:pt x="71" y="82"/>
                  <a:pt x="71" y="83"/>
                </a:cubicBezTo>
                <a:cubicBezTo>
                  <a:pt x="71" y="83"/>
                  <a:pt x="71" y="84"/>
                  <a:pt x="72" y="84"/>
                </a:cubicBezTo>
                <a:close/>
                <a:moveTo>
                  <a:pt x="92" y="85"/>
                </a:moveTo>
                <a:cubicBezTo>
                  <a:pt x="94" y="85"/>
                  <a:pt x="94" y="84"/>
                  <a:pt x="94" y="83"/>
                </a:cubicBezTo>
                <a:cubicBezTo>
                  <a:pt x="94" y="81"/>
                  <a:pt x="94" y="81"/>
                  <a:pt x="92" y="81"/>
                </a:cubicBezTo>
                <a:cubicBezTo>
                  <a:pt x="91" y="81"/>
                  <a:pt x="90" y="81"/>
                  <a:pt x="90" y="83"/>
                </a:cubicBezTo>
                <a:cubicBezTo>
                  <a:pt x="90" y="84"/>
                  <a:pt x="91" y="85"/>
                  <a:pt x="92" y="85"/>
                </a:cubicBezTo>
                <a:close/>
                <a:moveTo>
                  <a:pt x="113" y="86"/>
                </a:moveTo>
                <a:cubicBezTo>
                  <a:pt x="115" y="86"/>
                  <a:pt x="116" y="84"/>
                  <a:pt x="116" y="83"/>
                </a:cubicBezTo>
                <a:cubicBezTo>
                  <a:pt x="116" y="81"/>
                  <a:pt x="115" y="80"/>
                  <a:pt x="113" y="80"/>
                </a:cubicBezTo>
                <a:cubicBezTo>
                  <a:pt x="111" y="80"/>
                  <a:pt x="110" y="81"/>
                  <a:pt x="110" y="83"/>
                </a:cubicBezTo>
                <a:cubicBezTo>
                  <a:pt x="110" y="84"/>
                  <a:pt x="111" y="86"/>
                  <a:pt x="113" y="86"/>
                </a:cubicBezTo>
                <a:close/>
                <a:moveTo>
                  <a:pt x="134" y="86"/>
                </a:moveTo>
                <a:cubicBezTo>
                  <a:pt x="136" y="86"/>
                  <a:pt x="137" y="85"/>
                  <a:pt x="137" y="83"/>
                </a:cubicBezTo>
                <a:cubicBezTo>
                  <a:pt x="137" y="80"/>
                  <a:pt x="136" y="79"/>
                  <a:pt x="134" y="79"/>
                </a:cubicBezTo>
                <a:cubicBezTo>
                  <a:pt x="131" y="79"/>
                  <a:pt x="130" y="80"/>
                  <a:pt x="130" y="83"/>
                </a:cubicBezTo>
                <a:cubicBezTo>
                  <a:pt x="130" y="85"/>
                  <a:pt x="131" y="86"/>
                  <a:pt x="134" y="86"/>
                </a:cubicBezTo>
                <a:close/>
                <a:moveTo>
                  <a:pt x="154" y="87"/>
                </a:moveTo>
                <a:cubicBezTo>
                  <a:pt x="157" y="87"/>
                  <a:pt x="159" y="85"/>
                  <a:pt x="159" y="83"/>
                </a:cubicBezTo>
                <a:cubicBezTo>
                  <a:pt x="159" y="80"/>
                  <a:pt x="157" y="78"/>
                  <a:pt x="154" y="78"/>
                </a:cubicBezTo>
                <a:cubicBezTo>
                  <a:pt x="151" y="78"/>
                  <a:pt x="149" y="80"/>
                  <a:pt x="149" y="83"/>
                </a:cubicBezTo>
                <a:cubicBezTo>
                  <a:pt x="149" y="85"/>
                  <a:pt x="151" y="87"/>
                  <a:pt x="154" y="87"/>
                </a:cubicBezTo>
                <a:close/>
                <a:moveTo>
                  <a:pt x="175" y="88"/>
                </a:moveTo>
                <a:cubicBezTo>
                  <a:pt x="178" y="88"/>
                  <a:pt x="180" y="86"/>
                  <a:pt x="180" y="83"/>
                </a:cubicBezTo>
                <a:cubicBezTo>
                  <a:pt x="180" y="79"/>
                  <a:pt x="178" y="77"/>
                  <a:pt x="175" y="77"/>
                </a:cubicBezTo>
                <a:cubicBezTo>
                  <a:pt x="172" y="77"/>
                  <a:pt x="169" y="79"/>
                  <a:pt x="169" y="83"/>
                </a:cubicBezTo>
                <a:cubicBezTo>
                  <a:pt x="169" y="86"/>
                  <a:pt x="172" y="88"/>
                  <a:pt x="175" y="88"/>
                </a:cubicBezTo>
                <a:close/>
                <a:moveTo>
                  <a:pt x="195" y="89"/>
                </a:moveTo>
                <a:cubicBezTo>
                  <a:pt x="199" y="89"/>
                  <a:pt x="202" y="86"/>
                  <a:pt x="202" y="83"/>
                </a:cubicBezTo>
                <a:cubicBezTo>
                  <a:pt x="202" y="79"/>
                  <a:pt x="199" y="76"/>
                  <a:pt x="195" y="76"/>
                </a:cubicBezTo>
                <a:cubicBezTo>
                  <a:pt x="192" y="76"/>
                  <a:pt x="189" y="79"/>
                  <a:pt x="189" y="83"/>
                </a:cubicBezTo>
                <a:cubicBezTo>
                  <a:pt x="189" y="86"/>
                  <a:pt x="192" y="89"/>
                  <a:pt x="195" y="89"/>
                </a:cubicBezTo>
                <a:close/>
                <a:moveTo>
                  <a:pt x="216" y="89"/>
                </a:moveTo>
                <a:cubicBezTo>
                  <a:pt x="220" y="89"/>
                  <a:pt x="223" y="86"/>
                  <a:pt x="223" y="83"/>
                </a:cubicBezTo>
                <a:cubicBezTo>
                  <a:pt x="223" y="79"/>
                  <a:pt x="220" y="76"/>
                  <a:pt x="216" y="76"/>
                </a:cubicBezTo>
                <a:cubicBezTo>
                  <a:pt x="212" y="76"/>
                  <a:pt x="209" y="79"/>
                  <a:pt x="209" y="83"/>
                </a:cubicBezTo>
                <a:cubicBezTo>
                  <a:pt x="209" y="86"/>
                  <a:pt x="212" y="89"/>
                  <a:pt x="216" y="89"/>
                </a:cubicBezTo>
                <a:close/>
                <a:moveTo>
                  <a:pt x="236" y="90"/>
                </a:moveTo>
                <a:cubicBezTo>
                  <a:pt x="240" y="90"/>
                  <a:pt x="243" y="86"/>
                  <a:pt x="243" y="83"/>
                </a:cubicBezTo>
                <a:cubicBezTo>
                  <a:pt x="243" y="79"/>
                  <a:pt x="240" y="76"/>
                  <a:pt x="236" y="76"/>
                </a:cubicBezTo>
                <a:cubicBezTo>
                  <a:pt x="233" y="76"/>
                  <a:pt x="229" y="79"/>
                  <a:pt x="229" y="83"/>
                </a:cubicBezTo>
                <a:cubicBezTo>
                  <a:pt x="229" y="86"/>
                  <a:pt x="233" y="90"/>
                  <a:pt x="236" y="90"/>
                </a:cubicBezTo>
                <a:close/>
                <a:moveTo>
                  <a:pt x="257" y="89"/>
                </a:moveTo>
                <a:cubicBezTo>
                  <a:pt x="261" y="89"/>
                  <a:pt x="264" y="86"/>
                  <a:pt x="264" y="83"/>
                </a:cubicBezTo>
                <a:cubicBezTo>
                  <a:pt x="264" y="79"/>
                  <a:pt x="261" y="76"/>
                  <a:pt x="257" y="76"/>
                </a:cubicBezTo>
                <a:cubicBezTo>
                  <a:pt x="253" y="76"/>
                  <a:pt x="250" y="79"/>
                  <a:pt x="250" y="83"/>
                </a:cubicBezTo>
                <a:cubicBezTo>
                  <a:pt x="250" y="86"/>
                  <a:pt x="253" y="89"/>
                  <a:pt x="257" y="89"/>
                </a:cubicBezTo>
                <a:close/>
                <a:moveTo>
                  <a:pt x="278" y="89"/>
                </a:moveTo>
                <a:cubicBezTo>
                  <a:pt x="281" y="89"/>
                  <a:pt x="284" y="86"/>
                  <a:pt x="284" y="83"/>
                </a:cubicBezTo>
                <a:cubicBezTo>
                  <a:pt x="284" y="79"/>
                  <a:pt x="281" y="76"/>
                  <a:pt x="278" y="76"/>
                </a:cubicBezTo>
                <a:cubicBezTo>
                  <a:pt x="274" y="76"/>
                  <a:pt x="271" y="79"/>
                  <a:pt x="271" y="83"/>
                </a:cubicBezTo>
                <a:cubicBezTo>
                  <a:pt x="271" y="86"/>
                  <a:pt x="274" y="89"/>
                  <a:pt x="278" y="89"/>
                </a:cubicBezTo>
                <a:close/>
                <a:moveTo>
                  <a:pt x="298" y="88"/>
                </a:moveTo>
                <a:cubicBezTo>
                  <a:pt x="301" y="88"/>
                  <a:pt x="304" y="86"/>
                  <a:pt x="304" y="83"/>
                </a:cubicBezTo>
                <a:cubicBezTo>
                  <a:pt x="304" y="80"/>
                  <a:pt x="301" y="77"/>
                  <a:pt x="298" y="77"/>
                </a:cubicBezTo>
                <a:cubicBezTo>
                  <a:pt x="295" y="77"/>
                  <a:pt x="293" y="80"/>
                  <a:pt x="293" y="83"/>
                </a:cubicBezTo>
                <a:cubicBezTo>
                  <a:pt x="293" y="86"/>
                  <a:pt x="295" y="88"/>
                  <a:pt x="298" y="88"/>
                </a:cubicBezTo>
                <a:close/>
                <a:moveTo>
                  <a:pt x="319" y="87"/>
                </a:moveTo>
                <a:cubicBezTo>
                  <a:pt x="321" y="87"/>
                  <a:pt x="323" y="85"/>
                  <a:pt x="323" y="83"/>
                </a:cubicBezTo>
                <a:cubicBezTo>
                  <a:pt x="323" y="80"/>
                  <a:pt x="321" y="78"/>
                  <a:pt x="319" y="78"/>
                </a:cubicBezTo>
                <a:cubicBezTo>
                  <a:pt x="316" y="78"/>
                  <a:pt x="314" y="80"/>
                  <a:pt x="314" y="83"/>
                </a:cubicBezTo>
                <a:cubicBezTo>
                  <a:pt x="314" y="85"/>
                  <a:pt x="316" y="87"/>
                  <a:pt x="319" y="87"/>
                </a:cubicBezTo>
                <a:close/>
                <a:moveTo>
                  <a:pt x="339" y="86"/>
                </a:moveTo>
                <a:cubicBezTo>
                  <a:pt x="341" y="86"/>
                  <a:pt x="343" y="85"/>
                  <a:pt x="343" y="83"/>
                </a:cubicBezTo>
                <a:cubicBezTo>
                  <a:pt x="343" y="81"/>
                  <a:pt x="341" y="79"/>
                  <a:pt x="339" y="79"/>
                </a:cubicBezTo>
                <a:cubicBezTo>
                  <a:pt x="337" y="79"/>
                  <a:pt x="336" y="81"/>
                  <a:pt x="336" y="83"/>
                </a:cubicBezTo>
                <a:cubicBezTo>
                  <a:pt x="336" y="85"/>
                  <a:pt x="337" y="86"/>
                  <a:pt x="339" y="86"/>
                </a:cubicBezTo>
                <a:close/>
                <a:moveTo>
                  <a:pt x="360" y="85"/>
                </a:moveTo>
                <a:cubicBezTo>
                  <a:pt x="361" y="85"/>
                  <a:pt x="362" y="84"/>
                  <a:pt x="362" y="83"/>
                </a:cubicBezTo>
                <a:cubicBezTo>
                  <a:pt x="362" y="81"/>
                  <a:pt x="361" y="80"/>
                  <a:pt x="360" y="80"/>
                </a:cubicBezTo>
                <a:cubicBezTo>
                  <a:pt x="358" y="80"/>
                  <a:pt x="357" y="81"/>
                  <a:pt x="357" y="83"/>
                </a:cubicBezTo>
                <a:cubicBezTo>
                  <a:pt x="357" y="84"/>
                  <a:pt x="358" y="85"/>
                  <a:pt x="360" y="85"/>
                </a:cubicBezTo>
                <a:close/>
                <a:moveTo>
                  <a:pt x="380" y="84"/>
                </a:moveTo>
                <a:cubicBezTo>
                  <a:pt x="381" y="84"/>
                  <a:pt x="382" y="84"/>
                  <a:pt x="382" y="83"/>
                </a:cubicBezTo>
                <a:cubicBezTo>
                  <a:pt x="382" y="82"/>
                  <a:pt x="381" y="81"/>
                  <a:pt x="380" y="81"/>
                </a:cubicBezTo>
                <a:cubicBezTo>
                  <a:pt x="379" y="81"/>
                  <a:pt x="379" y="82"/>
                  <a:pt x="379" y="83"/>
                </a:cubicBezTo>
                <a:cubicBezTo>
                  <a:pt x="379" y="84"/>
                  <a:pt x="379" y="84"/>
                  <a:pt x="380" y="84"/>
                </a:cubicBezTo>
                <a:close/>
                <a:moveTo>
                  <a:pt x="401" y="84"/>
                </a:moveTo>
                <a:cubicBezTo>
                  <a:pt x="402" y="84"/>
                  <a:pt x="402" y="83"/>
                  <a:pt x="402" y="83"/>
                </a:cubicBezTo>
                <a:cubicBezTo>
                  <a:pt x="402" y="82"/>
                  <a:pt x="402" y="82"/>
                  <a:pt x="401" y="82"/>
                </a:cubicBezTo>
                <a:cubicBezTo>
                  <a:pt x="400" y="82"/>
                  <a:pt x="400" y="82"/>
                  <a:pt x="400" y="83"/>
                </a:cubicBezTo>
                <a:cubicBezTo>
                  <a:pt x="400" y="83"/>
                  <a:pt x="400" y="84"/>
                  <a:pt x="401" y="84"/>
                </a:cubicBezTo>
                <a:close/>
                <a:moveTo>
                  <a:pt x="422" y="83"/>
                </a:moveTo>
                <a:cubicBezTo>
                  <a:pt x="422" y="83"/>
                  <a:pt x="422" y="83"/>
                  <a:pt x="422" y="83"/>
                </a:cubicBezTo>
                <a:cubicBezTo>
                  <a:pt x="422" y="82"/>
                  <a:pt x="422" y="82"/>
                  <a:pt x="422" y="82"/>
                </a:cubicBezTo>
                <a:cubicBezTo>
                  <a:pt x="421" y="82"/>
                  <a:pt x="421" y="82"/>
                  <a:pt x="421" y="83"/>
                </a:cubicBezTo>
                <a:cubicBezTo>
                  <a:pt x="421" y="83"/>
                  <a:pt x="421" y="83"/>
                  <a:pt x="422" y="83"/>
                </a:cubicBezTo>
                <a:close/>
                <a:moveTo>
                  <a:pt x="442" y="83"/>
                </a:moveTo>
                <a:cubicBezTo>
                  <a:pt x="442" y="83"/>
                  <a:pt x="442" y="83"/>
                  <a:pt x="442" y="83"/>
                </a:cubicBezTo>
                <a:cubicBezTo>
                  <a:pt x="442" y="83"/>
                  <a:pt x="442" y="83"/>
                  <a:pt x="442" y="83"/>
                </a:cubicBezTo>
                <a:cubicBezTo>
                  <a:pt x="442" y="83"/>
                  <a:pt x="442" y="83"/>
                  <a:pt x="442" y="83"/>
                </a:cubicBezTo>
                <a:cubicBezTo>
                  <a:pt x="442" y="83"/>
                  <a:pt x="442" y="83"/>
                  <a:pt x="442" y="83"/>
                </a:cubicBezTo>
                <a:close/>
                <a:moveTo>
                  <a:pt x="0" y="103"/>
                </a:moveTo>
                <a:cubicBezTo>
                  <a:pt x="0" y="103"/>
                  <a:pt x="0" y="103"/>
                  <a:pt x="0" y="103"/>
                </a:cubicBezTo>
                <a:cubicBezTo>
                  <a:pt x="0" y="103"/>
                  <a:pt x="0" y="103"/>
                  <a:pt x="0" y="103"/>
                </a:cubicBezTo>
                <a:cubicBezTo>
                  <a:pt x="0" y="103"/>
                  <a:pt x="0" y="103"/>
                  <a:pt x="0" y="103"/>
                </a:cubicBezTo>
                <a:cubicBezTo>
                  <a:pt x="0" y="103"/>
                  <a:pt x="0" y="103"/>
                  <a:pt x="0" y="103"/>
                </a:cubicBezTo>
                <a:close/>
                <a:moveTo>
                  <a:pt x="20" y="104"/>
                </a:moveTo>
                <a:cubicBezTo>
                  <a:pt x="21" y="104"/>
                  <a:pt x="21" y="103"/>
                  <a:pt x="21" y="103"/>
                </a:cubicBezTo>
                <a:cubicBezTo>
                  <a:pt x="21" y="103"/>
                  <a:pt x="21" y="103"/>
                  <a:pt x="20" y="103"/>
                </a:cubicBezTo>
                <a:cubicBezTo>
                  <a:pt x="20" y="103"/>
                  <a:pt x="20" y="103"/>
                  <a:pt x="20" y="103"/>
                </a:cubicBezTo>
                <a:cubicBezTo>
                  <a:pt x="20" y="103"/>
                  <a:pt x="20" y="104"/>
                  <a:pt x="20" y="104"/>
                </a:cubicBezTo>
                <a:close/>
                <a:moveTo>
                  <a:pt x="41" y="104"/>
                </a:moveTo>
                <a:cubicBezTo>
                  <a:pt x="42" y="104"/>
                  <a:pt x="42" y="104"/>
                  <a:pt x="42" y="103"/>
                </a:cubicBezTo>
                <a:cubicBezTo>
                  <a:pt x="42" y="103"/>
                  <a:pt x="42" y="102"/>
                  <a:pt x="41" y="102"/>
                </a:cubicBezTo>
                <a:cubicBezTo>
                  <a:pt x="40" y="102"/>
                  <a:pt x="40" y="103"/>
                  <a:pt x="40" y="103"/>
                </a:cubicBezTo>
                <a:cubicBezTo>
                  <a:pt x="40" y="104"/>
                  <a:pt x="40" y="104"/>
                  <a:pt x="41" y="104"/>
                </a:cubicBezTo>
                <a:close/>
                <a:moveTo>
                  <a:pt x="62" y="105"/>
                </a:moveTo>
                <a:cubicBezTo>
                  <a:pt x="63" y="105"/>
                  <a:pt x="63" y="104"/>
                  <a:pt x="63" y="103"/>
                </a:cubicBezTo>
                <a:cubicBezTo>
                  <a:pt x="63" y="102"/>
                  <a:pt x="63" y="101"/>
                  <a:pt x="62" y="101"/>
                </a:cubicBezTo>
                <a:cubicBezTo>
                  <a:pt x="61" y="101"/>
                  <a:pt x="60" y="102"/>
                  <a:pt x="60" y="103"/>
                </a:cubicBezTo>
                <a:cubicBezTo>
                  <a:pt x="60" y="104"/>
                  <a:pt x="61" y="105"/>
                  <a:pt x="62" y="105"/>
                </a:cubicBezTo>
                <a:close/>
                <a:moveTo>
                  <a:pt x="82" y="106"/>
                </a:moveTo>
                <a:cubicBezTo>
                  <a:pt x="84" y="106"/>
                  <a:pt x="85" y="105"/>
                  <a:pt x="85" y="103"/>
                </a:cubicBezTo>
                <a:cubicBezTo>
                  <a:pt x="85" y="102"/>
                  <a:pt x="84" y="100"/>
                  <a:pt x="82" y="100"/>
                </a:cubicBezTo>
                <a:cubicBezTo>
                  <a:pt x="81" y="100"/>
                  <a:pt x="79" y="102"/>
                  <a:pt x="79" y="103"/>
                </a:cubicBezTo>
                <a:cubicBezTo>
                  <a:pt x="79" y="105"/>
                  <a:pt x="81" y="106"/>
                  <a:pt x="82" y="106"/>
                </a:cubicBezTo>
                <a:close/>
                <a:moveTo>
                  <a:pt x="103" y="107"/>
                </a:moveTo>
                <a:cubicBezTo>
                  <a:pt x="105" y="107"/>
                  <a:pt x="107" y="105"/>
                  <a:pt x="107" y="103"/>
                </a:cubicBezTo>
                <a:cubicBezTo>
                  <a:pt x="107" y="101"/>
                  <a:pt x="105" y="99"/>
                  <a:pt x="103" y="99"/>
                </a:cubicBezTo>
                <a:cubicBezTo>
                  <a:pt x="100" y="99"/>
                  <a:pt x="99" y="101"/>
                  <a:pt x="99" y="103"/>
                </a:cubicBezTo>
                <a:cubicBezTo>
                  <a:pt x="99" y="105"/>
                  <a:pt x="100" y="107"/>
                  <a:pt x="103" y="107"/>
                </a:cubicBezTo>
                <a:close/>
                <a:moveTo>
                  <a:pt x="123" y="108"/>
                </a:moveTo>
                <a:cubicBezTo>
                  <a:pt x="126" y="108"/>
                  <a:pt x="129" y="106"/>
                  <a:pt x="129" y="103"/>
                </a:cubicBezTo>
                <a:cubicBezTo>
                  <a:pt x="129" y="100"/>
                  <a:pt x="126" y="98"/>
                  <a:pt x="123" y="98"/>
                </a:cubicBezTo>
                <a:cubicBezTo>
                  <a:pt x="120" y="98"/>
                  <a:pt x="118" y="100"/>
                  <a:pt x="118" y="103"/>
                </a:cubicBezTo>
                <a:cubicBezTo>
                  <a:pt x="118" y="106"/>
                  <a:pt x="120" y="108"/>
                  <a:pt x="123" y="108"/>
                </a:cubicBezTo>
                <a:close/>
                <a:moveTo>
                  <a:pt x="144" y="110"/>
                </a:moveTo>
                <a:cubicBezTo>
                  <a:pt x="147" y="110"/>
                  <a:pt x="150" y="107"/>
                  <a:pt x="150" y="103"/>
                </a:cubicBezTo>
                <a:cubicBezTo>
                  <a:pt x="150" y="100"/>
                  <a:pt x="147" y="97"/>
                  <a:pt x="144" y="97"/>
                </a:cubicBezTo>
                <a:cubicBezTo>
                  <a:pt x="140" y="97"/>
                  <a:pt x="137" y="100"/>
                  <a:pt x="137" y="103"/>
                </a:cubicBezTo>
                <a:cubicBezTo>
                  <a:pt x="137" y="107"/>
                  <a:pt x="140" y="110"/>
                  <a:pt x="144" y="110"/>
                </a:cubicBezTo>
                <a:close/>
                <a:moveTo>
                  <a:pt x="164" y="111"/>
                </a:moveTo>
                <a:cubicBezTo>
                  <a:pt x="169" y="111"/>
                  <a:pt x="172" y="107"/>
                  <a:pt x="172" y="103"/>
                </a:cubicBezTo>
                <a:cubicBezTo>
                  <a:pt x="172" y="99"/>
                  <a:pt x="169" y="96"/>
                  <a:pt x="164" y="96"/>
                </a:cubicBezTo>
                <a:cubicBezTo>
                  <a:pt x="160" y="96"/>
                  <a:pt x="157" y="99"/>
                  <a:pt x="157" y="103"/>
                </a:cubicBezTo>
                <a:cubicBezTo>
                  <a:pt x="157" y="107"/>
                  <a:pt x="160" y="111"/>
                  <a:pt x="164" y="111"/>
                </a:cubicBezTo>
                <a:close/>
                <a:moveTo>
                  <a:pt x="185" y="112"/>
                </a:moveTo>
                <a:cubicBezTo>
                  <a:pt x="190" y="112"/>
                  <a:pt x="194" y="108"/>
                  <a:pt x="194" y="103"/>
                </a:cubicBezTo>
                <a:cubicBezTo>
                  <a:pt x="194" y="98"/>
                  <a:pt x="190" y="95"/>
                  <a:pt x="185" y="95"/>
                </a:cubicBezTo>
                <a:cubicBezTo>
                  <a:pt x="180" y="95"/>
                  <a:pt x="176" y="98"/>
                  <a:pt x="176" y="103"/>
                </a:cubicBezTo>
                <a:cubicBezTo>
                  <a:pt x="176" y="108"/>
                  <a:pt x="180" y="112"/>
                  <a:pt x="185" y="112"/>
                </a:cubicBezTo>
                <a:close/>
                <a:moveTo>
                  <a:pt x="206" y="112"/>
                </a:moveTo>
                <a:cubicBezTo>
                  <a:pt x="211" y="112"/>
                  <a:pt x="215" y="108"/>
                  <a:pt x="215" y="103"/>
                </a:cubicBezTo>
                <a:cubicBezTo>
                  <a:pt x="215" y="98"/>
                  <a:pt x="211" y="94"/>
                  <a:pt x="206" y="94"/>
                </a:cubicBezTo>
                <a:cubicBezTo>
                  <a:pt x="200" y="94"/>
                  <a:pt x="196" y="98"/>
                  <a:pt x="196" y="103"/>
                </a:cubicBezTo>
                <a:cubicBezTo>
                  <a:pt x="196" y="108"/>
                  <a:pt x="200" y="112"/>
                  <a:pt x="206" y="112"/>
                </a:cubicBezTo>
                <a:close/>
                <a:moveTo>
                  <a:pt x="226" y="113"/>
                </a:moveTo>
                <a:cubicBezTo>
                  <a:pt x="231" y="113"/>
                  <a:pt x="236" y="108"/>
                  <a:pt x="236" y="103"/>
                </a:cubicBezTo>
                <a:cubicBezTo>
                  <a:pt x="236" y="98"/>
                  <a:pt x="231" y="94"/>
                  <a:pt x="226" y="94"/>
                </a:cubicBezTo>
                <a:cubicBezTo>
                  <a:pt x="221" y="94"/>
                  <a:pt x="217" y="98"/>
                  <a:pt x="217" y="103"/>
                </a:cubicBezTo>
                <a:cubicBezTo>
                  <a:pt x="217" y="108"/>
                  <a:pt x="221" y="113"/>
                  <a:pt x="226" y="113"/>
                </a:cubicBezTo>
                <a:close/>
                <a:moveTo>
                  <a:pt x="247" y="112"/>
                </a:moveTo>
                <a:cubicBezTo>
                  <a:pt x="252" y="112"/>
                  <a:pt x="256" y="108"/>
                  <a:pt x="256" y="103"/>
                </a:cubicBezTo>
                <a:cubicBezTo>
                  <a:pt x="256" y="98"/>
                  <a:pt x="252" y="94"/>
                  <a:pt x="247" y="94"/>
                </a:cubicBezTo>
                <a:cubicBezTo>
                  <a:pt x="242" y="94"/>
                  <a:pt x="238" y="98"/>
                  <a:pt x="238" y="103"/>
                </a:cubicBezTo>
                <a:cubicBezTo>
                  <a:pt x="238" y="108"/>
                  <a:pt x="242" y="112"/>
                  <a:pt x="247" y="112"/>
                </a:cubicBezTo>
                <a:close/>
                <a:moveTo>
                  <a:pt x="267" y="112"/>
                </a:moveTo>
                <a:cubicBezTo>
                  <a:pt x="272" y="112"/>
                  <a:pt x="276" y="108"/>
                  <a:pt x="276" y="103"/>
                </a:cubicBezTo>
                <a:cubicBezTo>
                  <a:pt x="276" y="99"/>
                  <a:pt x="272" y="95"/>
                  <a:pt x="267" y="95"/>
                </a:cubicBezTo>
                <a:cubicBezTo>
                  <a:pt x="263" y="95"/>
                  <a:pt x="259" y="99"/>
                  <a:pt x="259" y="103"/>
                </a:cubicBezTo>
                <a:cubicBezTo>
                  <a:pt x="259" y="108"/>
                  <a:pt x="263" y="112"/>
                  <a:pt x="267" y="112"/>
                </a:cubicBezTo>
                <a:close/>
                <a:moveTo>
                  <a:pt x="288" y="110"/>
                </a:moveTo>
                <a:cubicBezTo>
                  <a:pt x="292" y="110"/>
                  <a:pt x="295" y="107"/>
                  <a:pt x="295" y="103"/>
                </a:cubicBezTo>
                <a:cubicBezTo>
                  <a:pt x="295" y="99"/>
                  <a:pt x="292" y="96"/>
                  <a:pt x="288" y="96"/>
                </a:cubicBezTo>
                <a:cubicBezTo>
                  <a:pt x="284" y="96"/>
                  <a:pt x="281" y="99"/>
                  <a:pt x="281" y="103"/>
                </a:cubicBezTo>
                <a:cubicBezTo>
                  <a:pt x="281" y="107"/>
                  <a:pt x="284" y="110"/>
                  <a:pt x="288" y="110"/>
                </a:cubicBezTo>
                <a:close/>
                <a:moveTo>
                  <a:pt x="308" y="109"/>
                </a:moveTo>
                <a:cubicBezTo>
                  <a:pt x="312" y="109"/>
                  <a:pt x="315" y="107"/>
                  <a:pt x="315" y="103"/>
                </a:cubicBezTo>
                <a:cubicBezTo>
                  <a:pt x="315" y="100"/>
                  <a:pt x="312" y="97"/>
                  <a:pt x="308" y="97"/>
                </a:cubicBezTo>
                <a:cubicBezTo>
                  <a:pt x="305" y="97"/>
                  <a:pt x="302" y="100"/>
                  <a:pt x="302" y="103"/>
                </a:cubicBezTo>
                <a:cubicBezTo>
                  <a:pt x="302" y="107"/>
                  <a:pt x="305" y="109"/>
                  <a:pt x="308" y="109"/>
                </a:cubicBezTo>
                <a:close/>
                <a:moveTo>
                  <a:pt x="329" y="108"/>
                </a:moveTo>
                <a:cubicBezTo>
                  <a:pt x="332" y="108"/>
                  <a:pt x="334" y="106"/>
                  <a:pt x="334" y="103"/>
                </a:cubicBezTo>
                <a:cubicBezTo>
                  <a:pt x="334" y="100"/>
                  <a:pt x="332" y="98"/>
                  <a:pt x="329" y="98"/>
                </a:cubicBezTo>
                <a:cubicBezTo>
                  <a:pt x="326" y="98"/>
                  <a:pt x="324" y="100"/>
                  <a:pt x="324" y="103"/>
                </a:cubicBezTo>
                <a:cubicBezTo>
                  <a:pt x="324" y="106"/>
                  <a:pt x="326" y="108"/>
                  <a:pt x="329" y="108"/>
                </a:cubicBezTo>
                <a:close/>
                <a:moveTo>
                  <a:pt x="350" y="107"/>
                </a:moveTo>
                <a:cubicBezTo>
                  <a:pt x="352" y="107"/>
                  <a:pt x="353" y="105"/>
                  <a:pt x="353" y="103"/>
                </a:cubicBezTo>
                <a:cubicBezTo>
                  <a:pt x="353" y="101"/>
                  <a:pt x="352" y="100"/>
                  <a:pt x="350" y="100"/>
                </a:cubicBezTo>
                <a:cubicBezTo>
                  <a:pt x="348" y="100"/>
                  <a:pt x="346" y="101"/>
                  <a:pt x="346" y="103"/>
                </a:cubicBezTo>
                <a:cubicBezTo>
                  <a:pt x="346" y="105"/>
                  <a:pt x="348" y="107"/>
                  <a:pt x="350" y="107"/>
                </a:cubicBezTo>
                <a:close/>
                <a:moveTo>
                  <a:pt x="370" y="106"/>
                </a:moveTo>
                <a:cubicBezTo>
                  <a:pt x="372" y="106"/>
                  <a:pt x="373" y="105"/>
                  <a:pt x="373" y="103"/>
                </a:cubicBezTo>
                <a:cubicBezTo>
                  <a:pt x="373" y="102"/>
                  <a:pt x="372" y="101"/>
                  <a:pt x="370" y="101"/>
                </a:cubicBezTo>
                <a:cubicBezTo>
                  <a:pt x="369" y="101"/>
                  <a:pt x="368" y="102"/>
                  <a:pt x="368" y="103"/>
                </a:cubicBezTo>
                <a:cubicBezTo>
                  <a:pt x="368" y="105"/>
                  <a:pt x="369" y="106"/>
                  <a:pt x="370" y="106"/>
                </a:cubicBezTo>
                <a:close/>
                <a:moveTo>
                  <a:pt x="391" y="105"/>
                </a:moveTo>
                <a:cubicBezTo>
                  <a:pt x="392" y="105"/>
                  <a:pt x="392" y="104"/>
                  <a:pt x="392" y="103"/>
                </a:cubicBezTo>
                <a:cubicBezTo>
                  <a:pt x="392" y="102"/>
                  <a:pt x="392" y="102"/>
                  <a:pt x="391" y="102"/>
                </a:cubicBezTo>
                <a:cubicBezTo>
                  <a:pt x="390" y="102"/>
                  <a:pt x="389" y="102"/>
                  <a:pt x="389" y="103"/>
                </a:cubicBezTo>
                <a:cubicBezTo>
                  <a:pt x="389" y="104"/>
                  <a:pt x="390" y="105"/>
                  <a:pt x="391" y="105"/>
                </a:cubicBezTo>
                <a:close/>
                <a:moveTo>
                  <a:pt x="411" y="104"/>
                </a:moveTo>
                <a:cubicBezTo>
                  <a:pt x="412" y="104"/>
                  <a:pt x="412" y="104"/>
                  <a:pt x="412" y="103"/>
                </a:cubicBezTo>
                <a:cubicBezTo>
                  <a:pt x="412" y="103"/>
                  <a:pt x="412" y="102"/>
                  <a:pt x="411" y="102"/>
                </a:cubicBezTo>
                <a:cubicBezTo>
                  <a:pt x="411" y="102"/>
                  <a:pt x="411" y="103"/>
                  <a:pt x="411" y="103"/>
                </a:cubicBezTo>
                <a:cubicBezTo>
                  <a:pt x="411" y="104"/>
                  <a:pt x="411" y="104"/>
                  <a:pt x="411" y="104"/>
                </a:cubicBezTo>
                <a:close/>
                <a:moveTo>
                  <a:pt x="432" y="103"/>
                </a:moveTo>
                <a:cubicBezTo>
                  <a:pt x="432" y="103"/>
                  <a:pt x="432" y="103"/>
                  <a:pt x="432" y="103"/>
                </a:cubicBezTo>
                <a:cubicBezTo>
                  <a:pt x="432" y="103"/>
                  <a:pt x="432" y="103"/>
                  <a:pt x="432" y="103"/>
                </a:cubicBezTo>
                <a:cubicBezTo>
                  <a:pt x="432" y="103"/>
                  <a:pt x="432" y="103"/>
                  <a:pt x="432" y="103"/>
                </a:cubicBezTo>
                <a:cubicBezTo>
                  <a:pt x="432" y="103"/>
                  <a:pt x="432" y="103"/>
                  <a:pt x="432" y="103"/>
                </a:cubicBezTo>
                <a:close/>
                <a:moveTo>
                  <a:pt x="10" y="124"/>
                </a:moveTo>
                <a:cubicBezTo>
                  <a:pt x="10" y="124"/>
                  <a:pt x="10" y="124"/>
                  <a:pt x="10" y="124"/>
                </a:cubicBezTo>
                <a:cubicBezTo>
                  <a:pt x="10" y="124"/>
                  <a:pt x="10" y="124"/>
                  <a:pt x="10" y="124"/>
                </a:cubicBezTo>
                <a:cubicBezTo>
                  <a:pt x="10" y="124"/>
                  <a:pt x="10" y="124"/>
                  <a:pt x="10" y="124"/>
                </a:cubicBezTo>
                <a:cubicBezTo>
                  <a:pt x="10" y="124"/>
                  <a:pt x="10" y="124"/>
                  <a:pt x="10" y="124"/>
                </a:cubicBezTo>
                <a:close/>
                <a:moveTo>
                  <a:pt x="31" y="124"/>
                </a:moveTo>
                <a:cubicBezTo>
                  <a:pt x="31" y="124"/>
                  <a:pt x="31" y="124"/>
                  <a:pt x="31" y="124"/>
                </a:cubicBezTo>
                <a:cubicBezTo>
                  <a:pt x="31" y="123"/>
                  <a:pt x="31" y="123"/>
                  <a:pt x="31" y="123"/>
                </a:cubicBezTo>
                <a:cubicBezTo>
                  <a:pt x="30" y="123"/>
                  <a:pt x="30" y="123"/>
                  <a:pt x="30" y="124"/>
                </a:cubicBezTo>
                <a:cubicBezTo>
                  <a:pt x="30" y="124"/>
                  <a:pt x="30" y="124"/>
                  <a:pt x="31" y="124"/>
                </a:cubicBezTo>
                <a:close/>
                <a:moveTo>
                  <a:pt x="51" y="125"/>
                </a:moveTo>
                <a:cubicBezTo>
                  <a:pt x="52" y="125"/>
                  <a:pt x="53" y="125"/>
                  <a:pt x="53" y="124"/>
                </a:cubicBezTo>
                <a:cubicBezTo>
                  <a:pt x="53" y="123"/>
                  <a:pt x="52" y="122"/>
                  <a:pt x="51" y="122"/>
                </a:cubicBezTo>
                <a:cubicBezTo>
                  <a:pt x="51" y="122"/>
                  <a:pt x="50" y="123"/>
                  <a:pt x="50" y="124"/>
                </a:cubicBezTo>
                <a:cubicBezTo>
                  <a:pt x="50" y="125"/>
                  <a:pt x="51" y="125"/>
                  <a:pt x="51" y="125"/>
                </a:cubicBezTo>
                <a:close/>
                <a:moveTo>
                  <a:pt x="72" y="126"/>
                </a:moveTo>
                <a:cubicBezTo>
                  <a:pt x="73" y="126"/>
                  <a:pt x="74" y="125"/>
                  <a:pt x="74" y="124"/>
                </a:cubicBezTo>
                <a:cubicBezTo>
                  <a:pt x="74" y="122"/>
                  <a:pt x="73" y="121"/>
                  <a:pt x="72" y="121"/>
                </a:cubicBezTo>
                <a:cubicBezTo>
                  <a:pt x="71" y="121"/>
                  <a:pt x="69" y="122"/>
                  <a:pt x="69" y="124"/>
                </a:cubicBezTo>
                <a:cubicBezTo>
                  <a:pt x="69" y="125"/>
                  <a:pt x="71" y="126"/>
                  <a:pt x="72" y="126"/>
                </a:cubicBezTo>
                <a:close/>
                <a:moveTo>
                  <a:pt x="92" y="127"/>
                </a:moveTo>
                <a:cubicBezTo>
                  <a:pt x="94" y="127"/>
                  <a:pt x="96" y="126"/>
                  <a:pt x="96" y="124"/>
                </a:cubicBezTo>
                <a:cubicBezTo>
                  <a:pt x="96" y="122"/>
                  <a:pt x="94" y="120"/>
                  <a:pt x="92" y="120"/>
                </a:cubicBezTo>
                <a:cubicBezTo>
                  <a:pt x="90" y="120"/>
                  <a:pt x="89" y="122"/>
                  <a:pt x="89" y="124"/>
                </a:cubicBezTo>
                <a:cubicBezTo>
                  <a:pt x="89" y="126"/>
                  <a:pt x="90" y="127"/>
                  <a:pt x="92" y="127"/>
                </a:cubicBezTo>
                <a:close/>
                <a:moveTo>
                  <a:pt x="113" y="129"/>
                </a:moveTo>
                <a:cubicBezTo>
                  <a:pt x="116" y="129"/>
                  <a:pt x="118" y="127"/>
                  <a:pt x="118" y="124"/>
                </a:cubicBezTo>
                <a:cubicBezTo>
                  <a:pt x="118" y="121"/>
                  <a:pt x="116" y="119"/>
                  <a:pt x="113" y="119"/>
                </a:cubicBezTo>
                <a:cubicBezTo>
                  <a:pt x="110" y="119"/>
                  <a:pt x="108" y="121"/>
                  <a:pt x="108" y="124"/>
                </a:cubicBezTo>
                <a:cubicBezTo>
                  <a:pt x="108" y="127"/>
                  <a:pt x="110" y="129"/>
                  <a:pt x="113" y="129"/>
                </a:cubicBezTo>
                <a:close/>
                <a:moveTo>
                  <a:pt x="134" y="130"/>
                </a:moveTo>
                <a:cubicBezTo>
                  <a:pt x="137" y="130"/>
                  <a:pt x="140" y="127"/>
                  <a:pt x="140" y="124"/>
                </a:cubicBezTo>
                <a:cubicBezTo>
                  <a:pt x="140" y="120"/>
                  <a:pt x="137" y="117"/>
                  <a:pt x="134" y="117"/>
                </a:cubicBezTo>
                <a:cubicBezTo>
                  <a:pt x="130" y="117"/>
                  <a:pt x="127" y="120"/>
                  <a:pt x="127" y="124"/>
                </a:cubicBezTo>
                <a:cubicBezTo>
                  <a:pt x="127" y="127"/>
                  <a:pt x="130" y="130"/>
                  <a:pt x="134" y="130"/>
                </a:cubicBezTo>
                <a:close/>
                <a:moveTo>
                  <a:pt x="154" y="132"/>
                </a:moveTo>
                <a:cubicBezTo>
                  <a:pt x="159" y="132"/>
                  <a:pt x="162" y="128"/>
                  <a:pt x="162" y="124"/>
                </a:cubicBezTo>
                <a:cubicBezTo>
                  <a:pt x="162" y="119"/>
                  <a:pt x="159" y="116"/>
                  <a:pt x="154" y="116"/>
                </a:cubicBezTo>
                <a:cubicBezTo>
                  <a:pt x="150" y="116"/>
                  <a:pt x="146" y="119"/>
                  <a:pt x="146" y="124"/>
                </a:cubicBezTo>
                <a:cubicBezTo>
                  <a:pt x="146" y="128"/>
                  <a:pt x="150" y="132"/>
                  <a:pt x="154" y="132"/>
                </a:cubicBezTo>
                <a:close/>
                <a:moveTo>
                  <a:pt x="175" y="133"/>
                </a:moveTo>
                <a:cubicBezTo>
                  <a:pt x="180" y="133"/>
                  <a:pt x="184" y="129"/>
                  <a:pt x="184" y="124"/>
                </a:cubicBezTo>
                <a:cubicBezTo>
                  <a:pt x="184" y="118"/>
                  <a:pt x="180" y="114"/>
                  <a:pt x="175" y="114"/>
                </a:cubicBezTo>
                <a:cubicBezTo>
                  <a:pt x="169" y="114"/>
                  <a:pt x="165" y="118"/>
                  <a:pt x="165" y="124"/>
                </a:cubicBezTo>
                <a:cubicBezTo>
                  <a:pt x="165" y="129"/>
                  <a:pt x="169" y="133"/>
                  <a:pt x="175" y="133"/>
                </a:cubicBezTo>
                <a:close/>
                <a:moveTo>
                  <a:pt x="195" y="134"/>
                </a:moveTo>
                <a:cubicBezTo>
                  <a:pt x="201" y="134"/>
                  <a:pt x="206" y="130"/>
                  <a:pt x="206" y="124"/>
                </a:cubicBezTo>
                <a:cubicBezTo>
                  <a:pt x="206" y="118"/>
                  <a:pt x="201" y="113"/>
                  <a:pt x="195" y="113"/>
                </a:cubicBezTo>
                <a:cubicBezTo>
                  <a:pt x="189" y="113"/>
                  <a:pt x="185" y="118"/>
                  <a:pt x="185" y="124"/>
                </a:cubicBezTo>
                <a:cubicBezTo>
                  <a:pt x="185" y="130"/>
                  <a:pt x="189" y="134"/>
                  <a:pt x="195" y="134"/>
                </a:cubicBezTo>
                <a:close/>
                <a:moveTo>
                  <a:pt x="216" y="134"/>
                </a:moveTo>
                <a:cubicBezTo>
                  <a:pt x="222" y="134"/>
                  <a:pt x="226" y="130"/>
                  <a:pt x="226" y="124"/>
                </a:cubicBezTo>
                <a:cubicBezTo>
                  <a:pt x="226" y="118"/>
                  <a:pt x="222" y="113"/>
                  <a:pt x="216" y="113"/>
                </a:cubicBezTo>
                <a:cubicBezTo>
                  <a:pt x="210" y="113"/>
                  <a:pt x="205" y="118"/>
                  <a:pt x="205" y="124"/>
                </a:cubicBezTo>
                <a:cubicBezTo>
                  <a:pt x="205" y="130"/>
                  <a:pt x="210" y="134"/>
                  <a:pt x="216" y="134"/>
                </a:cubicBezTo>
                <a:close/>
                <a:moveTo>
                  <a:pt x="236" y="134"/>
                </a:moveTo>
                <a:cubicBezTo>
                  <a:pt x="242" y="134"/>
                  <a:pt x="247" y="130"/>
                  <a:pt x="247" y="124"/>
                </a:cubicBezTo>
                <a:cubicBezTo>
                  <a:pt x="247" y="118"/>
                  <a:pt x="242" y="113"/>
                  <a:pt x="236" y="113"/>
                </a:cubicBezTo>
                <a:cubicBezTo>
                  <a:pt x="231" y="113"/>
                  <a:pt x="226" y="118"/>
                  <a:pt x="226" y="124"/>
                </a:cubicBezTo>
                <a:cubicBezTo>
                  <a:pt x="226" y="130"/>
                  <a:pt x="231" y="134"/>
                  <a:pt x="236" y="134"/>
                </a:cubicBezTo>
                <a:close/>
                <a:moveTo>
                  <a:pt x="257" y="134"/>
                </a:moveTo>
                <a:cubicBezTo>
                  <a:pt x="263" y="134"/>
                  <a:pt x="268" y="130"/>
                  <a:pt x="268" y="124"/>
                </a:cubicBezTo>
                <a:cubicBezTo>
                  <a:pt x="268" y="118"/>
                  <a:pt x="263" y="113"/>
                  <a:pt x="257" y="113"/>
                </a:cubicBezTo>
                <a:cubicBezTo>
                  <a:pt x="251" y="113"/>
                  <a:pt x="246" y="118"/>
                  <a:pt x="246" y="124"/>
                </a:cubicBezTo>
                <a:cubicBezTo>
                  <a:pt x="246" y="130"/>
                  <a:pt x="251" y="134"/>
                  <a:pt x="257" y="134"/>
                </a:cubicBezTo>
                <a:close/>
                <a:moveTo>
                  <a:pt x="278" y="134"/>
                </a:moveTo>
                <a:cubicBezTo>
                  <a:pt x="283" y="134"/>
                  <a:pt x="288" y="130"/>
                  <a:pt x="288" y="124"/>
                </a:cubicBezTo>
                <a:cubicBezTo>
                  <a:pt x="288" y="118"/>
                  <a:pt x="283" y="113"/>
                  <a:pt x="278" y="113"/>
                </a:cubicBezTo>
                <a:cubicBezTo>
                  <a:pt x="272" y="113"/>
                  <a:pt x="267" y="118"/>
                  <a:pt x="267" y="124"/>
                </a:cubicBezTo>
                <a:cubicBezTo>
                  <a:pt x="267" y="130"/>
                  <a:pt x="272" y="134"/>
                  <a:pt x="278" y="134"/>
                </a:cubicBezTo>
                <a:close/>
                <a:moveTo>
                  <a:pt x="298" y="133"/>
                </a:moveTo>
                <a:cubicBezTo>
                  <a:pt x="303" y="133"/>
                  <a:pt x="307" y="129"/>
                  <a:pt x="307" y="124"/>
                </a:cubicBezTo>
                <a:cubicBezTo>
                  <a:pt x="307" y="119"/>
                  <a:pt x="303" y="115"/>
                  <a:pt x="298" y="115"/>
                </a:cubicBezTo>
                <a:cubicBezTo>
                  <a:pt x="293" y="115"/>
                  <a:pt x="289" y="119"/>
                  <a:pt x="289" y="124"/>
                </a:cubicBezTo>
                <a:cubicBezTo>
                  <a:pt x="289" y="129"/>
                  <a:pt x="293" y="133"/>
                  <a:pt x="298" y="133"/>
                </a:cubicBezTo>
                <a:close/>
                <a:moveTo>
                  <a:pt x="319" y="131"/>
                </a:moveTo>
                <a:cubicBezTo>
                  <a:pt x="323" y="131"/>
                  <a:pt x="326" y="128"/>
                  <a:pt x="326" y="124"/>
                </a:cubicBezTo>
                <a:cubicBezTo>
                  <a:pt x="326" y="120"/>
                  <a:pt x="323" y="116"/>
                  <a:pt x="319" y="116"/>
                </a:cubicBezTo>
                <a:cubicBezTo>
                  <a:pt x="315" y="116"/>
                  <a:pt x="311" y="120"/>
                  <a:pt x="311" y="124"/>
                </a:cubicBezTo>
                <a:cubicBezTo>
                  <a:pt x="311" y="128"/>
                  <a:pt x="315" y="131"/>
                  <a:pt x="319" y="131"/>
                </a:cubicBezTo>
                <a:close/>
                <a:moveTo>
                  <a:pt x="339" y="130"/>
                </a:moveTo>
                <a:cubicBezTo>
                  <a:pt x="343" y="130"/>
                  <a:pt x="345" y="127"/>
                  <a:pt x="345" y="124"/>
                </a:cubicBezTo>
                <a:cubicBezTo>
                  <a:pt x="345" y="120"/>
                  <a:pt x="343" y="118"/>
                  <a:pt x="339" y="118"/>
                </a:cubicBezTo>
                <a:cubicBezTo>
                  <a:pt x="336" y="118"/>
                  <a:pt x="333" y="120"/>
                  <a:pt x="333" y="124"/>
                </a:cubicBezTo>
                <a:cubicBezTo>
                  <a:pt x="333" y="127"/>
                  <a:pt x="336" y="130"/>
                  <a:pt x="339" y="130"/>
                </a:cubicBezTo>
                <a:close/>
                <a:moveTo>
                  <a:pt x="360" y="128"/>
                </a:moveTo>
                <a:cubicBezTo>
                  <a:pt x="362" y="128"/>
                  <a:pt x="364" y="126"/>
                  <a:pt x="364" y="124"/>
                </a:cubicBezTo>
                <a:cubicBezTo>
                  <a:pt x="364" y="121"/>
                  <a:pt x="362" y="119"/>
                  <a:pt x="360" y="119"/>
                </a:cubicBezTo>
                <a:cubicBezTo>
                  <a:pt x="357" y="119"/>
                  <a:pt x="355" y="121"/>
                  <a:pt x="355" y="124"/>
                </a:cubicBezTo>
                <a:cubicBezTo>
                  <a:pt x="355" y="126"/>
                  <a:pt x="357" y="128"/>
                  <a:pt x="360" y="128"/>
                </a:cubicBezTo>
                <a:close/>
                <a:moveTo>
                  <a:pt x="380" y="127"/>
                </a:moveTo>
                <a:cubicBezTo>
                  <a:pt x="382" y="127"/>
                  <a:pt x="384" y="126"/>
                  <a:pt x="384" y="124"/>
                </a:cubicBezTo>
                <a:cubicBezTo>
                  <a:pt x="384" y="122"/>
                  <a:pt x="382" y="120"/>
                  <a:pt x="380" y="120"/>
                </a:cubicBezTo>
                <a:cubicBezTo>
                  <a:pt x="379" y="120"/>
                  <a:pt x="377" y="122"/>
                  <a:pt x="377" y="124"/>
                </a:cubicBezTo>
                <a:cubicBezTo>
                  <a:pt x="377" y="126"/>
                  <a:pt x="379" y="127"/>
                  <a:pt x="380" y="127"/>
                </a:cubicBezTo>
                <a:close/>
                <a:moveTo>
                  <a:pt x="401" y="126"/>
                </a:moveTo>
                <a:cubicBezTo>
                  <a:pt x="402" y="126"/>
                  <a:pt x="403" y="125"/>
                  <a:pt x="403" y="124"/>
                </a:cubicBezTo>
                <a:cubicBezTo>
                  <a:pt x="403" y="123"/>
                  <a:pt x="402" y="122"/>
                  <a:pt x="401" y="122"/>
                </a:cubicBezTo>
                <a:cubicBezTo>
                  <a:pt x="400" y="122"/>
                  <a:pt x="399" y="123"/>
                  <a:pt x="399" y="124"/>
                </a:cubicBezTo>
                <a:cubicBezTo>
                  <a:pt x="399" y="125"/>
                  <a:pt x="400" y="126"/>
                  <a:pt x="401" y="126"/>
                </a:cubicBezTo>
                <a:close/>
                <a:moveTo>
                  <a:pt x="422" y="125"/>
                </a:moveTo>
                <a:cubicBezTo>
                  <a:pt x="422" y="125"/>
                  <a:pt x="423" y="124"/>
                  <a:pt x="423" y="124"/>
                </a:cubicBezTo>
                <a:cubicBezTo>
                  <a:pt x="423" y="123"/>
                  <a:pt x="422" y="123"/>
                  <a:pt x="422" y="123"/>
                </a:cubicBezTo>
                <a:cubicBezTo>
                  <a:pt x="421" y="123"/>
                  <a:pt x="420" y="123"/>
                  <a:pt x="420" y="124"/>
                </a:cubicBezTo>
                <a:cubicBezTo>
                  <a:pt x="420" y="124"/>
                  <a:pt x="421" y="125"/>
                  <a:pt x="422" y="125"/>
                </a:cubicBezTo>
                <a:close/>
                <a:moveTo>
                  <a:pt x="442" y="124"/>
                </a:moveTo>
                <a:cubicBezTo>
                  <a:pt x="442" y="124"/>
                  <a:pt x="443" y="124"/>
                  <a:pt x="443" y="124"/>
                </a:cubicBezTo>
                <a:cubicBezTo>
                  <a:pt x="443" y="123"/>
                  <a:pt x="442" y="123"/>
                  <a:pt x="442" y="123"/>
                </a:cubicBezTo>
                <a:cubicBezTo>
                  <a:pt x="442" y="123"/>
                  <a:pt x="442" y="123"/>
                  <a:pt x="442" y="124"/>
                </a:cubicBezTo>
                <a:cubicBezTo>
                  <a:pt x="442" y="124"/>
                  <a:pt x="442" y="124"/>
                  <a:pt x="442" y="124"/>
                </a:cubicBezTo>
                <a:close/>
                <a:moveTo>
                  <a:pt x="463" y="124"/>
                </a:moveTo>
                <a:cubicBezTo>
                  <a:pt x="463" y="124"/>
                  <a:pt x="463" y="124"/>
                  <a:pt x="463" y="124"/>
                </a:cubicBezTo>
                <a:cubicBezTo>
                  <a:pt x="463" y="124"/>
                  <a:pt x="463" y="124"/>
                  <a:pt x="463" y="124"/>
                </a:cubicBezTo>
                <a:cubicBezTo>
                  <a:pt x="463" y="124"/>
                  <a:pt x="463" y="124"/>
                  <a:pt x="463" y="124"/>
                </a:cubicBezTo>
                <a:cubicBezTo>
                  <a:pt x="463" y="124"/>
                  <a:pt x="463" y="124"/>
                  <a:pt x="463" y="124"/>
                </a:cubicBezTo>
                <a:close/>
                <a:moveTo>
                  <a:pt x="0" y="145"/>
                </a:moveTo>
                <a:cubicBezTo>
                  <a:pt x="0" y="145"/>
                  <a:pt x="0" y="144"/>
                  <a:pt x="0" y="144"/>
                </a:cubicBezTo>
                <a:cubicBezTo>
                  <a:pt x="0" y="144"/>
                  <a:pt x="0" y="144"/>
                  <a:pt x="0" y="144"/>
                </a:cubicBezTo>
                <a:cubicBezTo>
                  <a:pt x="0" y="144"/>
                  <a:pt x="0" y="144"/>
                  <a:pt x="0" y="144"/>
                </a:cubicBezTo>
                <a:cubicBezTo>
                  <a:pt x="0" y="144"/>
                  <a:pt x="0" y="145"/>
                  <a:pt x="0" y="145"/>
                </a:cubicBezTo>
                <a:close/>
                <a:moveTo>
                  <a:pt x="20" y="145"/>
                </a:moveTo>
                <a:cubicBezTo>
                  <a:pt x="21" y="145"/>
                  <a:pt x="21" y="145"/>
                  <a:pt x="21" y="144"/>
                </a:cubicBezTo>
                <a:cubicBezTo>
                  <a:pt x="21" y="144"/>
                  <a:pt x="21" y="143"/>
                  <a:pt x="20" y="143"/>
                </a:cubicBezTo>
                <a:cubicBezTo>
                  <a:pt x="20" y="143"/>
                  <a:pt x="20" y="144"/>
                  <a:pt x="20" y="144"/>
                </a:cubicBezTo>
                <a:cubicBezTo>
                  <a:pt x="20" y="145"/>
                  <a:pt x="20" y="145"/>
                  <a:pt x="20" y="145"/>
                </a:cubicBezTo>
                <a:close/>
                <a:moveTo>
                  <a:pt x="41" y="146"/>
                </a:moveTo>
                <a:cubicBezTo>
                  <a:pt x="42" y="146"/>
                  <a:pt x="43" y="145"/>
                  <a:pt x="43" y="144"/>
                </a:cubicBezTo>
                <a:cubicBezTo>
                  <a:pt x="43" y="143"/>
                  <a:pt x="42" y="143"/>
                  <a:pt x="41" y="143"/>
                </a:cubicBezTo>
                <a:cubicBezTo>
                  <a:pt x="40" y="143"/>
                  <a:pt x="39" y="143"/>
                  <a:pt x="39" y="144"/>
                </a:cubicBezTo>
                <a:cubicBezTo>
                  <a:pt x="39" y="145"/>
                  <a:pt x="40" y="146"/>
                  <a:pt x="41" y="146"/>
                </a:cubicBezTo>
                <a:close/>
                <a:moveTo>
                  <a:pt x="62" y="147"/>
                </a:moveTo>
                <a:cubicBezTo>
                  <a:pt x="63" y="147"/>
                  <a:pt x="64" y="146"/>
                  <a:pt x="64" y="144"/>
                </a:cubicBezTo>
                <a:cubicBezTo>
                  <a:pt x="64" y="143"/>
                  <a:pt x="63" y="141"/>
                  <a:pt x="62" y="141"/>
                </a:cubicBezTo>
                <a:cubicBezTo>
                  <a:pt x="60" y="141"/>
                  <a:pt x="59" y="143"/>
                  <a:pt x="59" y="144"/>
                </a:cubicBezTo>
                <a:cubicBezTo>
                  <a:pt x="59" y="146"/>
                  <a:pt x="60" y="147"/>
                  <a:pt x="62" y="147"/>
                </a:cubicBezTo>
                <a:close/>
                <a:moveTo>
                  <a:pt x="82" y="148"/>
                </a:moveTo>
                <a:cubicBezTo>
                  <a:pt x="84" y="148"/>
                  <a:pt x="86" y="147"/>
                  <a:pt x="86" y="144"/>
                </a:cubicBezTo>
                <a:cubicBezTo>
                  <a:pt x="86" y="142"/>
                  <a:pt x="84" y="140"/>
                  <a:pt x="82" y="140"/>
                </a:cubicBezTo>
                <a:cubicBezTo>
                  <a:pt x="80" y="140"/>
                  <a:pt x="78" y="142"/>
                  <a:pt x="78" y="144"/>
                </a:cubicBezTo>
                <a:cubicBezTo>
                  <a:pt x="78" y="147"/>
                  <a:pt x="80" y="148"/>
                  <a:pt x="82" y="148"/>
                </a:cubicBezTo>
                <a:close/>
                <a:moveTo>
                  <a:pt x="103" y="150"/>
                </a:moveTo>
                <a:cubicBezTo>
                  <a:pt x="106" y="150"/>
                  <a:pt x="108" y="147"/>
                  <a:pt x="108" y="144"/>
                </a:cubicBezTo>
                <a:cubicBezTo>
                  <a:pt x="108" y="141"/>
                  <a:pt x="106" y="139"/>
                  <a:pt x="103" y="139"/>
                </a:cubicBezTo>
                <a:cubicBezTo>
                  <a:pt x="100" y="139"/>
                  <a:pt x="97" y="141"/>
                  <a:pt x="97" y="144"/>
                </a:cubicBezTo>
                <a:cubicBezTo>
                  <a:pt x="97" y="147"/>
                  <a:pt x="100" y="150"/>
                  <a:pt x="103" y="150"/>
                </a:cubicBezTo>
                <a:close/>
                <a:moveTo>
                  <a:pt x="123" y="152"/>
                </a:moveTo>
                <a:cubicBezTo>
                  <a:pt x="127" y="152"/>
                  <a:pt x="131" y="148"/>
                  <a:pt x="131" y="144"/>
                </a:cubicBezTo>
                <a:cubicBezTo>
                  <a:pt x="131" y="140"/>
                  <a:pt x="127" y="137"/>
                  <a:pt x="123" y="137"/>
                </a:cubicBezTo>
                <a:cubicBezTo>
                  <a:pt x="119" y="137"/>
                  <a:pt x="116" y="140"/>
                  <a:pt x="116" y="144"/>
                </a:cubicBezTo>
                <a:cubicBezTo>
                  <a:pt x="116" y="148"/>
                  <a:pt x="119" y="152"/>
                  <a:pt x="123" y="152"/>
                </a:cubicBezTo>
                <a:close/>
                <a:moveTo>
                  <a:pt x="144" y="154"/>
                </a:moveTo>
                <a:cubicBezTo>
                  <a:pt x="149" y="154"/>
                  <a:pt x="153" y="149"/>
                  <a:pt x="153" y="144"/>
                </a:cubicBezTo>
                <a:cubicBezTo>
                  <a:pt x="153" y="139"/>
                  <a:pt x="149" y="135"/>
                  <a:pt x="144" y="135"/>
                </a:cubicBezTo>
                <a:cubicBezTo>
                  <a:pt x="139" y="135"/>
                  <a:pt x="135" y="139"/>
                  <a:pt x="135" y="144"/>
                </a:cubicBezTo>
                <a:cubicBezTo>
                  <a:pt x="135" y="149"/>
                  <a:pt x="139" y="154"/>
                  <a:pt x="144" y="154"/>
                </a:cubicBezTo>
                <a:close/>
                <a:moveTo>
                  <a:pt x="164" y="155"/>
                </a:moveTo>
                <a:cubicBezTo>
                  <a:pt x="170" y="155"/>
                  <a:pt x="175" y="150"/>
                  <a:pt x="175" y="144"/>
                </a:cubicBezTo>
                <a:cubicBezTo>
                  <a:pt x="175" y="138"/>
                  <a:pt x="170" y="134"/>
                  <a:pt x="164" y="134"/>
                </a:cubicBezTo>
                <a:cubicBezTo>
                  <a:pt x="159" y="134"/>
                  <a:pt x="154" y="138"/>
                  <a:pt x="154" y="144"/>
                </a:cubicBezTo>
                <a:cubicBezTo>
                  <a:pt x="154" y="150"/>
                  <a:pt x="159" y="155"/>
                  <a:pt x="164" y="155"/>
                </a:cubicBezTo>
                <a:close/>
                <a:moveTo>
                  <a:pt x="185" y="155"/>
                </a:moveTo>
                <a:cubicBezTo>
                  <a:pt x="191" y="155"/>
                  <a:pt x="196" y="150"/>
                  <a:pt x="196" y="144"/>
                </a:cubicBezTo>
                <a:cubicBezTo>
                  <a:pt x="196" y="138"/>
                  <a:pt x="191" y="134"/>
                  <a:pt x="185" y="134"/>
                </a:cubicBezTo>
                <a:cubicBezTo>
                  <a:pt x="179" y="134"/>
                  <a:pt x="174" y="138"/>
                  <a:pt x="174" y="144"/>
                </a:cubicBezTo>
                <a:cubicBezTo>
                  <a:pt x="174" y="150"/>
                  <a:pt x="179" y="155"/>
                  <a:pt x="185" y="155"/>
                </a:cubicBezTo>
                <a:close/>
                <a:moveTo>
                  <a:pt x="206" y="155"/>
                </a:moveTo>
                <a:cubicBezTo>
                  <a:pt x="211" y="155"/>
                  <a:pt x="216" y="150"/>
                  <a:pt x="216" y="144"/>
                </a:cubicBezTo>
                <a:cubicBezTo>
                  <a:pt x="216" y="138"/>
                  <a:pt x="211" y="134"/>
                  <a:pt x="206" y="134"/>
                </a:cubicBezTo>
                <a:cubicBezTo>
                  <a:pt x="200" y="134"/>
                  <a:pt x="195" y="138"/>
                  <a:pt x="195" y="144"/>
                </a:cubicBezTo>
                <a:cubicBezTo>
                  <a:pt x="195" y="150"/>
                  <a:pt x="200" y="155"/>
                  <a:pt x="206" y="155"/>
                </a:cubicBezTo>
                <a:close/>
                <a:moveTo>
                  <a:pt x="226" y="155"/>
                </a:moveTo>
                <a:cubicBezTo>
                  <a:pt x="232" y="155"/>
                  <a:pt x="237" y="150"/>
                  <a:pt x="237" y="144"/>
                </a:cubicBezTo>
                <a:cubicBezTo>
                  <a:pt x="237" y="138"/>
                  <a:pt x="232" y="134"/>
                  <a:pt x="226" y="134"/>
                </a:cubicBezTo>
                <a:cubicBezTo>
                  <a:pt x="220" y="134"/>
                  <a:pt x="216" y="138"/>
                  <a:pt x="216" y="144"/>
                </a:cubicBezTo>
                <a:cubicBezTo>
                  <a:pt x="216" y="150"/>
                  <a:pt x="220" y="155"/>
                  <a:pt x="226" y="155"/>
                </a:cubicBezTo>
                <a:close/>
                <a:moveTo>
                  <a:pt x="247" y="155"/>
                </a:moveTo>
                <a:cubicBezTo>
                  <a:pt x="253" y="155"/>
                  <a:pt x="257" y="150"/>
                  <a:pt x="257" y="144"/>
                </a:cubicBezTo>
                <a:cubicBezTo>
                  <a:pt x="257" y="138"/>
                  <a:pt x="253" y="134"/>
                  <a:pt x="247" y="134"/>
                </a:cubicBezTo>
                <a:cubicBezTo>
                  <a:pt x="241" y="134"/>
                  <a:pt x="236" y="138"/>
                  <a:pt x="236" y="144"/>
                </a:cubicBezTo>
                <a:cubicBezTo>
                  <a:pt x="236" y="150"/>
                  <a:pt x="241" y="155"/>
                  <a:pt x="247" y="155"/>
                </a:cubicBezTo>
                <a:close/>
                <a:moveTo>
                  <a:pt x="267" y="155"/>
                </a:moveTo>
                <a:cubicBezTo>
                  <a:pt x="273" y="155"/>
                  <a:pt x="278" y="150"/>
                  <a:pt x="278" y="144"/>
                </a:cubicBezTo>
                <a:cubicBezTo>
                  <a:pt x="278" y="138"/>
                  <a:pt x="273" y="134"/>
                  <a:pt x="267" y="134"/>
                </a:cubicBezTo>
                <a:cubicBezTo>
                  <a:pt x="261" y="134"/>
                  <a:pt x="257" y="138"/>
                  <a:pt x="257" y="144"/>
                </a:cubicBezTo>
                <a:cubicBezTo>
                  <a:pt x="257" y="150"/>
                  <a:pt x="261" y="155"/>
                  <a:pt x="267" y="155"/>
                </a:cubicBezTo>
                <a:close/>
                <a:moveTo>
                  <a:pt x="288" y="155"/>
                </a:moveTo>
                <a:cubicBezTo>
                  <a:pt x="294" y="155"/>
                  <a:pt x="298" y="150"/>
                  <a:pt x="298" y="144"/>
                </a:cubicBezTo>
                <a:cubicBezTo>
                  <a:pt x="298" y="138"/>
                  <a:pt x="294" y="134"/>
                  <a:pt x="288" y="134"/>
                </a:cubicBezTo>
                <a:cubicBezTo>
                  <a:pt x="282" y="134"/>
                  <a:pt x="277" y="138"/>
                  <a:pt x="277" y="144"/>
                </a:cubicBezTo>
                <a:cubicBezTo>
                  <a:pt x="277" y="150"/>
                  <a:pt x="282" y="155"/>
                  <a:pt x="288" y="155"/>
                </a:cubicBezTo>
                <a:close/>
                <a:moveTo>
                  <a:pt x="308" y="153"/>
                </a:moveTo>
                <a:cubicBezTo>
                  <a:pt x="313" y="153"/>
                  <a:pt x="317" y="149"/>
                  <a:pt x="317" y="144"/>
                </a:cubicBezTo>
                <a:cubicBezTo>
                  <a:pt x="317" y="140"/>
                  <a:pt x="313" y="136"/>
                  <a:pt x="308" y="136"/>
                </a:cubicBezTo>
                <a:cubicBezTo>
                  <a:pt x="304" y="136"/>
                  <a:pt x="300" y="140"/>
                  <a:pt x="300" y="144"/>
                </a:cubicBezTo>
                <a:cubicBezTo>
                  <a:pt x="300" y="149"/>
                  <a:pt x="304" y="153"/>
                  <a:pt x="308" y="153"/>
                </a:cubicBezTo>
                <a:close/>
                <a:moveTo>
                  <a:pt x="329" y="151"/>
                </a:moveTo>
                <a:cubicBezTo>
                  <a:pt x="333" y="151"/>
                  <a:pt x="336" y="148"/>
                  <a:pt x="336" y="144"/>
                </a:cubicBezTo>
                <a:cubicBezTo>
                  <a:pt x="336" y="141"/>
                  <a:pt x="333" y="138"/>
                  <a:pt x="329" y="138"/>
                </a:cubicBezTo>
                <a:cubicBezTo>
                  <a:pt x="325" y="138"/>
                  <a:pt x="322" y="141"/>
                  <a:pt x="322" y="144"/>
                </a:cubicBezTo>
                <a:cubicBezTo>
                  <a:pt x="322" y="148"/>
                  <a:pt x="325" y="151"/>
                  <a:pt x="329" y="151"/>
                </a:cubicBezTo>
                <a:close/>
                <a:moveTo>
                  <a:pt x="350" y="150"/>
                </a:moveTo>
                <a:cubicBezTo>
                  <a:pt x="352" y="150"/>
                  <a:pt x="355" y="147"/>
                  <a:pt x="355" y="144"/>
                </a:cubicBezTo>
                <a:cubicBezTo>
                  <a:pt x="355" y="141"/>
                  <a:pt x="352" y="139"/>
                  <a:pt x="350" y="139"/>
                </a:cubicBezTo>
                <a:cubicBezTo>
                  <a:pt x="347" y="139"/>
                  <a:pt x="344" y="141"/>
                  <a:pt x="344" y="144"/>
                </a:cubicBezTo>
                <a:cubicBezTo>
                  <a:pt x="344" y="147"/>
                  <a:pt x="347" y="150"/>
                  <a:pt x="350" y="150"/>
                </a:cubicBezTo>
                <a:close/>
                <a:moveTo>
                  <a:pt x="370" y="148"/>
                </a:moveTo>
                <a:cubicBezTo>
                  <a:pt x="372" y="148"/>
                  <a:pt x="374" y="146"/>
                  <a:pt x="374" y="144"/>
                </a:cubicBezTo>
                <a:cubicBezTo>
                  <a:pt x="374" y="142"/>
                  <a:pt x="372" y="141"/>
                  <a:pt x="370" y="141"/>
                </a:cubicBezTo>
                <a:cubicBezTo>
                  <a:pt x="368" y="141"/>
                  <a:pt x="366" y="142"/>
                  <a:pt x="366" y="144"/>
                </a:cubicBezTo>
                <a:cubicBezTo>
                  <a:pt x="366" y="146"/>
                  <a:pt x="368" y="148"/>
                  <a:pt x="370" y="148"/>
                </a:cubicBezTo>
                <a:close/>
                <a:moveTo>
                  <a:pt x="391" y="147"/>
                </a:moveTo>
                <a:cubicBezTo>
                  <a:pt x="392" y="147"/>
                  <a:pt x="393" y="146"/>
                  <a:pt x="393" y="144"/>
                </a:cubicBezTo>
                <a:cubicBezTo>
                  <a:pt x="393" y="143"/>
                  <a:pt x="392" y="142"/>
                  <a:pt x="391" y="142"/>
                </a:cubicBezTo>
                <a:cubicBezTo>
                  <a:pt x="389" y="142"/>
                  <a:pt x="388" y="143"/>
                  <a:pt x="388" y="144"/>
                </a:cubicBezTo>
                <a:cubicBezTo>
                  <a:pt x="388" y="146"/>
                  <a:pt x="389" y="147"/>
                  <a:pt x="391" y="147"/>
                </a:cubicBezTo>
                <a:close/>
                <a:moveTo>
                  <a:pt x="411" y="146"/>
                </a:moveTo>
                <a:cubicBezTo>
                  <a:pt x="412" y="146"/>
                  <a:pt x="413" y="145"/>
                  <a:pt x="413" y="144"/>
                </a:cubicBezTo>
                <a:cubicBezTo>
                  <a:pt x="413" y="144"/>
                  <a:pt x="412" y="143"/>
                  <a:pt x="411" y="143"/>
                </a:cubicBezTo>
                <a:cubicBezTo>
                  <a:pt x="411" y="143"/>
                  <a:pt x="410" y="144"/>
                  <a:pt x="410" y="144"/>
                </a:cubicBezTo>
                <a:cubicBezTo>
                  <a:pt x="410" y="145"/>
                  <a:pt x="411" y="146"/>
                  <a:pt x="411" y="146"/>
                </a:cubicBezTo>
                <a:close/>
                <a:moveTo>
                  <a:pt x="432" y="145"/>
                </a:moveTo>
                <a:cubicBezTo>
                  <a:pt x="432" y="145"/>
                  <a:pt x="433" y="145"/>
                  <a:pt x="433" y="144"/>
                </a:cubicBezTo>
                <a:cubicBezTo>
                  <a:pt x="433" y="144"/>
                  <a:pt x="432" y="144"/>
                  <a:pt x="432" y="144"/>
                </a:cubicBezTo>
                <a:cubicBezTo>
                  <a:pt x="432" y="144"/>
                  <a:pt x="431" y="144"/>
                  <a:pt x="431" y="144"/>
                </a:cubicBezTo>
                <a:cubicBezTo>
                  <a:pt x="431" y="145"/>
                  <a:pt x="432" y="145"/>
                  <a:pt x="432" y="145"/>
                </a:cubicBezTo>
                <a:close/>
                <a:moveTo>
                  <a:pt x="452" y="144"/>
                </a:moveTo>
                <a:cubicBezTo>
                  <a:pt x="453" y="144"/>
                  <a:pt x="453" y="144"/>
                  <a:pt x="453" y="144"/>
                </a:cubicBezTo>
                <a:cubicBezTo>
                  <a:pt x="453" y="144"/>
                  <a:pt x="453" y="144"/>
                  <a:pt x="452" y="144"/>
                </a:cubicBezTo>
                <a:cubicBezTo>
                  <a:pt x="452" y="144"/>
                  <a:pt x="452" y="144"/>
                  <a:pt x="452" y="144"/>
                </a:cubicBezTo>
                <a:cubicBezTo>
                  <a:pt x="452" y="144"/>
                  <a:pt x="452" y="144"/>
                  <a:pt x="452" y="144"/>
                </a:cubicBezTo>
                <a:close/>
                <a:moveTo>
                  <a:pt x="10" y="165"/>
                </a:moveTo>
                <a:cubicBezTo>
                  <a:pt x="10" y="165"/>
                  <a:pt x="10" y="165"/>
                  <a:pt x="10" y="165"/>
                </a:cubicBezTo>
                <a:cubicBezTo>
                  <a:pt x="10" y="165"/>
                  <a:pt x="10" y="165"/>
                  <a:pt x="10" y="165"/>
                </a:cubicBezTo>
                <a:cubicBezTo>
                  <a:pt x="10" y="165"/>
                  <a:pt x="10" y="165"/>
                  <a:pt x="10" y="165"/>
                </a:cubicBezTo>
                <a:cubicBezTo>
                  <a:pt x="10" y="165"/>
                  <a:pt x="10" y="165"/>
                  <a:pt x="10" y="165"/>
                </a:cubicBezTo>
                <a:close/>
                <a:moveTo>
                  <a:pt x="31" y="166"/>
                </a:moveTo>
                <a:cubicBezTo>
                  <a:pt x="31" y="166"/>
                  <a:pt x="32" y="165"/>
                  <a:pt x="32" y="165"/>
                </a:cubicBezTo>
                <a:cubicBezTo>
                  <a:pt x="32" y="164"/>
                  <a:pt x="31" y="164"/>
                  <a:pt x="31" y="164"/>
                </a:cubicBezTo>
                <a:cubicBezTo>
                  <a:pt x="30" y="164"/>
                  <a:pt x="30" y="164"/>
                  <a:pt x="30" y="165"/>
                </a:cubicBezTo>
                <a:cubicBezTo>
                  <a:pt x="30" y="165"/>
                  <a:pt x="30" y="166"/>
                  <a:pt x="31" y="166"/>
                </a:cubicBezTo>
                <a:close/>
                <a:moveTo>
                  <a:pt x="51" y="167"/>
                </a:moveTo>
                <a:cubicBezTo>
                  <a:pt x="52" y="167"/>
                  <a:pt x="53" y="166"/>
                  <a:pt x="53" y="165"/>
                </a:cubicBezTo>
                <a:cubicBezTo>
                  <a:pt x="53" y="164"/>
                  <a:pt x="52" y="163"/>
                  <a:pt x="51" y="163"/>
                </a:cubicBezTo>
                <a:cubicBezTo>
                  <a:pt x="50" y="163"/>
                  <a:pt x="49" y="164"/>
                  <a:pt x="49" y="165"/>
                </a:cubicBezTo>
                <a:cubicBezTo>
                  <a:pt x="49" y="166"/>
                  <a:pt x="50" y="167"/>
                  <a:pt x="51" y="167"/>
                </a:cubicBezTo>
                <a:close/>
                <a:moveTo>
                  <a:pt x="72" y="168"/>
                </a:moveTo>
                <a:cubicBezTo>
                  <a:pt x="74" y="168"/>
                  <a:pt x="75" y="167"/>
                  <a:pt x="75" y="165"/>
                </a:cubicBezTo>
                <a:cubicBezTo>
                  <a:pt x="75" y="163"/>
                  <a:pt x="74" y="162"/>
                  <a:pt x="72" y="162"/>
                </a:cubicBezTo>
                <a:cubicBezTo>
                  <a:pt x="70" y="162"/>
                  <a:pt x="69" y="163"/>
                  <a:pt x="69" y="165"/>
                </a:cubicBezTo>
                <a:cubicBezTo>
                  <a:pt x="69" y="167"/>
                  <a:pt x="70" y="168"/>
                  <a:pt x="72" y="168"/>
                </a:cubicBezTo>
                <a:close/>
                <a:moveTo>
                  <a:pt x="92" y="169"/>
                </a:moveTo>
                <a:cubicBezTo>
                  <a:pt x="95" y="169"/>
                  <a:pt x="97" y="167"/>
                  <a:pt x="97" y="165"/>
                </a:cubicBezTo>
                <a:cubicBezTo>
                  <a:pt x="97" y="162"/>
                  <a:pt x="95" y="161"/>
                  <a:pt x="92" y="161"/>
                </a:cubicBezTo>
                <a:cubicBezTo>
                  <a:pt x="90" y="161"/>
                  <a:pt x="88" y="162"/>
                  <a:pt x="88" y="165"/>
                </a:cubicBezTo>
                <a:cubicBezTo>
                  <a:pt x="88" y="167"/>
                  <a:pt x="90" y="169"/>
                  <a:pt x="92" y="169"/>
                </a:cubicBezTo>
                <a:close/>
                <a:moveTo>
                  <a:pt x="113" y="171"/>
                </a:moveTo>
                <a:cubicBezTo>
                  <a:pt x="116" y="171"/>
                  <a:pt x="119" y="168"/>
                  <a:pt x="119" y="165"/>
                </a:cubicBezTo>
                <a:cubicBezTo>
                  <a:pt x="119" y="162"/>
                  <a:pt x="116" y="159"/>
                  <a:pt x="113" y="159"/>
                </a:cubicBezTo>
                <a:cubicBezTo>
                  <a:pt x="110" y="159"/>
                  <a:pt x="107" y="162"/>
                  <a:pt x="107" y="165"/>
                </a:cubicBezTo>
                <a:cubicBezTo>
                  <a:pt x="107" y="168"/>
                  <a:pt x="110" y="171"/>
                  <a:pt x="113" y="171"/>
                </a:cubicBezTo>
                <a:close/>
                <a:moveTo>
                  <a:pt x="134" y="173"/>
                </a:moveTo>
                <a:cubicBezTo>
                  <a:pt x="138" y="173"/>
                  <a:pt x="141" y="169"/>
                  <a:pt x="141" y="165"/>
                </a:cubicBezTo>
                <a:cubicBezTo>
                  <a:pt x="141" y="161"/>
                  <a:pt x="138" y="157"/>
                  <a:pt x="134" y="157"/>
                </a:cubicBezTo>
                <a:cubicBezTo>
                  <a:pt x="129" y="157"/>
                  <a:pt x="126" y="161"/>
                  <a:pt x="126" y="165"/>
                </a:cubicBezTo>
                <a:cubicBezTo>
                  <a:pt x="126" y="169"/>
                  <a:pt x="129" y="173"/>
                  <a:pt x="134" y="173"/>
                </a:cubicBezTo>
                <a:close/>
                <a:moveTo>
                  <a:pt x="154" y="175"/>
                </a:moveTo>
                <a:cubicBezTo>
                  <a:pt x="160" y="175"/>
                  <a:pt x="164" y="170"/>
                  <a:pt x="164" y="165"/>
                </a:cubicBezTo>
                <a:cubicBezTo>
                  <a:pt x="164" y="160"/>
                  <a:pt x="160" y="155"/>
                  <a:pt x="154" y="155"/>
                </a:cubicBezTo>
                <a:cubicBezTo>
                  <a:pt x="149" y="155"/>
                  <a:pt x="144" y="160"/>
                  <a:pt x="144" y="165"/>
                </a:cubicBezTo>
                <a:cubicBezTo>
                  <a:pt x="144" y="170"/>
                  <a:pt x="149" y="175"/>
                  <a:pt x="154" y="175"/>
                </a:cubicBezTo>
                <a:close/>
                <a:moveTo>
                  <a:pt x="175" y="176"/>
                </a:moveTo>
                <a:cubicBezTo>
                  <a:pt x="181" y="176"/>
                  <a:pt x="185" y="171"/>
                  <a:pt x="185" y="165"/>
                </a:cubicBezTo>
                <a:cubicBezTo>
                  <a:pt x="185" y="159"/>
                  <a:pt x="181" y="154"/>
                  <a:pt x="175" y="154"/>
                </a:cubicBezTo>
                <a:cubicBezTo>
                  <a:pt x="169" y="154"/>
                  <a:pt x="164" y="159"/>
                  <a:pt x="164" y="165"/>
                </a:cubicBezTo>
                <a:cubicBezTo>
                  <a:pt x="164" y="171"/>
                  <a:pt x="169" y="176"/>
                  <a:pt x="175" y="176"/>
                </a:cubicBezTo>
                <a:close/>
                <a:moveTo>
                  <a:pt x="195" y="176"/>
                </a:moveTo>
                <a:cubicBezTo>
                  <a:pt x="201" y="176"/>
                  <a:pt x="206" y="171"/>
                  <a:pt x="206" y="165"/>
                </a:cubicBezTo>
                <a:cubicBezTo>
                  <a:pt x="206" y="159"/>
                  <a:pt x="201" y="154"/>
                  <a:pt x="195" y="154"/>
                </a:cubicBezTo>
                <a:cubicBezTo>
                  <a:pt x="189" y="154"/>
                  <a:pt x="185" y="159"/>
                  <a:pt x="185" y="165"/>
                </a:cubicBezTo>
                <a:cubicBezTo>
                  <a:pt x="185" y="171"/>
                  <a:pt x="189" y="176"/>
                  <a:pt x="195" y="176"/>
                </a:cubicBezTo>
                <a:close/>
                <a:moveTo>
                  <a:pt x="216" y="176"/>
                </a:moveTo>
                <a:cubicBezTo>
                  <a:pt x="222" y="176"/>
                  <a:pt x="226" y="171"/>
                  <a:pt x="226" y="165"/>
                </a:cubicBezTo>
                <a:cubicBezTo>
                  <a:pt x="226" y="159"/>
                  <a:pt x="222" y="154"/>
                  <a:pt x="216" y="154"/>
                </a:cubicBezTo>
                <a:cubicBezTo>
                  <a:pt x="210" y="154"/>
                  <a:pt x="205" y="159"/>
                  <a:pt x="205" y="165"/>
                </a:cubicBezTo>
                <a:cubicBezTo>
                  <a:pt x="205" y="171"/>
                  <a:pt x="210" y="176"/>
                  <a:pt x="216" y="176"/>
                </a:cubicBezTo>
                <a:close/>
                <a:moveTo>
                  <a:pt x="236" y="176"/>
                </a:moveTo>
                <a:cubicBezTo>
                  <a:pt x="242" y="176"/>
                  <a:pt x="247" y="171"/>
                  <a:pt x="247" y="165"/>
                </a:cubicBezTo>
                <a:cubicBezTo>
                  <a:pt x="247" y="159"/>
                  <a:pt x="242" y="154"/>
                  <a:pt x="236" y="154"/>
                </a:cubicBezTo>
                <a:cubicBezTo>
                  <a:pt x="231" y="154"/>
                  <a:pt x="226" y="159"/>
                  <a:pt x="226" y="165"/>
                </a:cubicBezTo>
                <a:cubicBezTo>
                  <a:pt x="226" y="171"/>
                  <a:pt x="231" y="176"/>
                  <a:pt x="236" y="176"/>
                </a:cubicBezTo>
                <a:close/>
                <a:moveTo>
                  <a:pt x="257" y="176"/>
                </a:moveTo>
                <a:cubicBezTo>
                  <a:pt x="263" y="176"/>
                  <a:pt x="268" y="171"/>
                  <a:pt x="268" y="165"/>
                </a:cubicBezTo>
                <a:cubicBezTo>
                  <a:pt x="268" y="159"/>
                  <a:pt x="263" y="154"/>
                  <a:pt x="257" y="154"/>
                </a:cubicBezTo>
                <a:cubicBezTo>
                  <a:pt x="251" y="154"/>
                  <a:pt x="246" y="159"/>
                  <a:pt x="246" y="165"/>
                </a:cubicBezTo>
                <a:cubicBezTo>
                  <a:pt x="246" y="171"/>
                  <a:pt x="251" y="176"/>
                  <a:pt x="257" y="176"/>
                </a:cubicBezTo>
                <a:close/>
                <a:moveTo>
                  <a:pt x="278" y="176"/>
                </a:moveTo>
                <a:cubicBezTo>
                  <a:pt x="283" y="176"/>
                  <a:pt x="288" y="171"/>
                  <a:pt x="288" y="165"/>
                </a:cubicBezTo>
                <a:cubicBezTo>
                  <a:pt x="288" y="159"/>
                  <a:pt x="283" y="154"/>
                  <a:pt x="278" y="154"/>
                </a:cubicBezTo>
                <a:cubicBezTo>
                  <a:pt x="272" y="154"/>
                  <a:pt x="267" y="159"/>
                  <a:pt x="267" y="165"/>
                </a:cubicBezTo>
                <a:cubicBezTo>
                  <a:pt x="267" y="171"/>
                  <a:pt x="272" y="176"/>
                  <a:pt x="278" y="176"/>
                </a:cubicBezTo>
                <a:close/>
                <a:moveTo>
                  <a:pt x="298" y="176"/>
                </a:moveTo>
                <a:cubicBezTo>
                  <a:pt x="304" y="176"/>
                  <a:pt x="309" y="171"/>
                  <a:pt x="309" y="165"/>
                </a:cubicBezTo>
                <a:cubicBezTo>
                  <a:pt x="309" y="159"/>
                  <a:pt x="304" y="154"/>
                  <a:pt x="298" y="154"/>
                </a:cubicBezTo>
                <a:cubicBezTo>
                  <a:pt x="292" y="154"/>
                  <a:pt x="288" y="159"/>
                  <a:pt x="288" y="165"/>
                </a:cubicBezTo>
                <a:cubicBezTo>
                  <a:pt x="288" y="171"/>
                  <a:pt x="292" y="176"/>
                  <a:pt x="298" y="176"/>
                </a:cubicBezTo>
                <a:close/>
                <a:moveTo>
                  <a:pt x="319" y="174"/>
                </a:moveTo>
                <a:cubicBezTo>
                  <a:pt x="324" y="174"/>
                  <a:pt x="328" y="170"/>
                  <a:pt x="328" y="165"/>
                </a:cubicBezTo>
                <a:cubicBezTo>
                  <a:pt x="328" y="160"/>
                  <a:pt x="324" y="156"/>
                  <a:pt x="319" y="156"/>
                </a:cubicBezTo>
                <a:cubicBezTo>
                  <a:pt x="314" y="156"/>
                  <a:pt x="310" y="160"/>
                  <a:pt x="310" y="165"/>
                </a:cubicBezTo>
                <a:cubicBezTo>
                  <a:pt x="310" y="170"/>
                  <a:pt x="314" y="174"/>
                  <a:pt x="319" y="174"/>
                </a:cubicBezTo>
                <a:close/>
                <a:moveTo>
                  <a:pt x="339" y="172"/>
                </a:moveTo>
                <a:cubicBezTo>
                  <a:pt x="343" y="172"/>
                  <a:pt x="346" y="169"/>
                  <a:pt x="346" y="165"/>
                </a:cubicBezTo>
                <a:cubicBezTo>
                  <a:pt x="346" y="161"/>
                  <a:pt x="343" y="158"/>
                  <a:pt x="339" y="158"/>
                </a:cubicBezTo>
                <a:cubicBezTo>
                  <a:pt x="335" y="158"/>
                  <a:pt x="332" y="161"/>
                  <a:pt x="332" y="165"/>
                </a:cubicBezTo>
                <a:cubicBezTo>
                  <a:pt x="332" y="169"/>
                  <a:pt x="335" y="172"/>
                  <a:pt x="339" y="172"/>
                </a:cubicBezTo>
                <a:close/>
                <a:moveTo>
                  <a:pt x="360" y="170"/>
                </a:moveTo>
                <a:cubicBezTo>
                  <a:pt x="363" y="170"/>
                  <a:pt x="365" y="168"/>
                  <a:pt x="365" y="165"/>
                </a:cubicBezTo>
                <a:cubicBezTo>
                  <a:pt x="365" y="162"/>
                  <a:pt x="363" y="160"/>
                  <a:pt x="360" y="160"/>
                </a:cubicBezTo>
                <a:cubicBezTo>
                  <a:pt x="357" y="160"/>
                  <a:pt x="355" y="162"/>
                  <a:pt x="355" y="165"/>
                </a:cubicBezTo>
                <a:cubicBezTo>
                  <a:pt x="355" y="168"/>
                  <a:pt x="357" y="170"/>
                  <a:pt x="360" y="170"/>
                </a:cubicBezTo>
                <a:close/>
                <a:moveTo>
                  <a:pt x="380" y="169"/>
                </a:moveTo>
                <a:cubicBezTo>
                  <a:pt x="383" y="169"/>
                  <a:pt x="384" y="167"/>
                  <a:pt x="384" y="165"/>
                </a:cubicBezTo>
                <a:cubicBezTo>
                  <a:pt x="384" y="163"/>
                  <a:pt x="383" y="161"/>
                  <a:pt x="380" y="161"/>
                </a:cubicBezTo>
                <a:cubicBezTo>
                  <a:pt x="378" y="161"/>
                  <a:pt x="377" y="163"/>
                  <a:pt x="377" y="165"/>
                </a:cubicBezTo>
                <a:cubicBezTo>
                  <a:pt x="377" y="167"/>
                  <a:pt x="378" y="169"/>
                  <a:pt x="380" y="169"/>
                </a:cubicBezTo>
                <a:close/>
                <a:moveTo>
                  <a:pt x="401" y="167"/>
                </a:moveTo>
                <a:cubicBezTo>
                  <a:pt x="402" y="167"/>
                  <a:pt x="404" y="166"/>
                  <a:pt x="404" y="165"/>
                </a:cubicBezTo>
                <a:cubicBezTo>
                  <a:pt x="404" y="163"/>
                  <a:pt x="402" y="162"/>
                  <a:pt x="401" y="162"/>
                </a:cubicBezTo>
                <a:cubicBezTo>
                  <a:pt x="400" y="162"/>
                  <a:pt x="398" y="163"/>
                  <a:pt x="398" y="165"/>
                </a:cubicBezTo>
                <a:cubicBezTo>
                  <a:pt x="398" y="166"/>
                  <a:pt x="400" y="167"/>
                  <a:pt x="401" y="167"/>
                </a:cubicBezTo>
                <a:close/>
                <a:moveTo>
                  <a:pt x="422" y="166"/>
                </a:moveTo>
                <a:cubicBezTo>
                  <a:pt x="422" y="166"/>
                  <a:pt x="423" y="166"/>
                  <a:pt x="423" y="165"/>
                </a:cubicBezTo>
                <a:cubicBezTo>
                  <a:pt x="423" y="164"/>
                  <a:pt x="422" y="163"/>
                  <a:pt x="422" y="163"/>
                </a:cubicBezTo>
                <a:cubicBezTo>
                  <a:pt x="421" y="163"/>
                  <a:pt x="420" y="164"/>
                  <a:pt x="420" y="165"/>
                </a:cubicBezTo>
                <a:cubicBezTo>
                  <a:pt x="420" y="166"/>
                  <a:pt x="421" y="166"/>
                  <a:pt x="422" y="166"/>
                </a:cubicBezTo>
                <a:close/>
                <a:moveTo>
                  <a:pt x="442" y="166"/>
                </a:moveTo>
                <a:cubicBezTo>
                  <a:pt x="443" y="166"/>
                  <a:pt x="443" y="165"/>
                  <a:pt x="443" y="165"/>
                </a:cubicBezTo>
                <a:cubicBezTo>
                  <a:pt x="443" y="165"/>
                  <a:pt x="443" y="164"/>
                  <a:pt x="442" y="164"/>
                </a:cubicBezTo>
                <a:cubicBezTo>
                  <a:pt x="442" y="164"/>
                  <a:pt x="441" y="165"/>
                  <a:pt x="441" y="165"/>
                </a:cubicBezTo>
                <a:cubicBezTo>
                  <a:pt x="441" y="165"/>
                  <a:pt x="442" y="166"/>
                  <a:pt x="442" y="166"/>
                </a:cubicBezTo>
                <a:close/>
                <a:moveTo>
                  <a:pt x="463" y="165"/>
                </a:moveTo>
                <a:cubicBezTo>
                  <a:pt x="463" y="165"/>
                  <a:pt x="463" y="165"/>
                  <a:pt x="463" y="165"/>
                </a:cubicBezTo>
                <a:cubicBezTo>
                  <a:pt x="463" y="165"/>
                  <a:pt x="463" y="165"/>
                  <a:pt x="463" y="165"/>
                </a:cubicBezTo>
                <a:cubicBezTo>
                  <a:pt x="463" y="165"/>
                  <a:pt x="463" y="165"/>
                  <a:pt x="463" y="165"/>
                </a:cubicBezTo>
                <a:cubicBezTo>
                  <a:pt x="463" y="165"/>
                  <a:pt x="463" y="165"/>
                  <a:pt x="463" y="165"/>
                </a:cubicBezTo>
                <a:close/>
                <a:moveTo>
                  <a:pt x="0" y="186"/>
                </a:moveTo>
                <a:cubicBezTo>
                  <a:pt x="0" y="186"/>
                  <a:pt x="0" y="186"/>
                  <a:pt x="0" y="185"/>
                </a:cubicBezTo>
                <a:cubicBezTo>
                  <a:pt x="0" y="185"/>
                  <a:pt x="0" y="185"/>
                  <a:pt x="0" y="185"/>
                </a:cubicBezTo>
                <a:cubicBezTo>
                  <a:pt x="0" y="185"/>
                  <a:pt x="0" y="185"/>
                  <a:pt x="0" y="185"/>
                </a:cubicBezTo>
                <a:cubicBezTo>
                  <a:pt x="0" y="186"/>
                  <a:pt x="0" y="186"/>
                  <a:pt x="0" y="186"/>
                </a:cubicBezTo>
                <a:close/>
                <a:moveTo>
                  <a:pt x="20" y="186"/>
                </a:moveTo>
                <a:cubicBezTo>
                  <a:pt x="21" y="186"/>
                  <a:pt x="21" y="186"/>
                  <a:pt x="21" y="185"/>
                </a:cubicBezTo>
                <a:cubicBezTo>
                  <a:pt x="21" y="185"/>
                  <a:pt x="21" y="185"/>
                  <a:pt x="20" y="185"/>
                </a:cubicBezTo>
                <a:cubicBezTo>
                  <a:pt x="20" y="185"/>
                  <a:pt x="20" y="185"/>
                  <a:pt x="20" y="185"/>
                </a:cubicBezTo>
                <a:cubicBezTo>
                  <a:pt x="20" y="186"/>
                  <a:pt x="20" y="186"/>
                  <a:pt x="20" y="186"/>
                </a:cubicBezTo>
                <a:close/>
                <a:moveTo>
                  <a:pt x="41" y="187"/>
                </a:moveTo>
                <a:cubicBezTo>
                  <a:pt x="42" y="187"/>
                  <a:pt x="43" y="186"/>
                  <a:pt x="43" y="185"/>
                </a:cubicBezTo>
                <a:cubicBezTo>
                  <a:pt x="43" y="185"/>
                  <a:pt x="42" y="184"/>
                  <a:pt x="41" y="184"/>
                </a:cubicBezTo>
                <a:cubicBezTo>
                  <a:pt x="40" y="184"/>
                  <a:pt x="39" y="185"/>
                  <a:pt x="39" y="185"/>
                </a:cubicBezTo>
                <a:cubicBezTo>
                  <a:pt x="39" y="186"/>
                  <a:pt x="40" y="187"/>
                  <a:pt x="41" y="187"/>
                </a:cubicBezTo>
                <a:close/>
                <a:moveTo>
                  <a:pt x="62" y="188"/>
                </a:moveTo>
                <a:cubicBezTo>
                  <a:pt x="63" y="188"/>
                  <a:pt x="64" y="187"/>
                  <a:pt x="64" y="185"/>
                </a:cubicBezTo>
                <a:cubicBezTo>
                  <a:pt x="64" y="184"/>
                  <a:pt x="63" y="183"/>
                  <a:pt x="62" y="183"/>
                </a:cubicBezTo>
                <a:cubicBezTo>
                  <a:pt x="60" y="183"/>
                  <a:pt x="59" y="184"/>
                  <a:pt x="59" y="185"/>
                </a:cubicBezTo>
                <a:cubicBezTo>
                  <a:pt x="59" y="187"/>
                  <a:pt x="60" y="188"/>
                  <a:pt x="62" y="188"/>
                </a:cubicBezTo>
                <a:close/>
                <a:moveTo>
                  <a:pt x="82" y="190"/>
                </a:moveTo>
                <a:cubicBezTo>
                  <a:pt x="84" y="190"/>
                  <a:pt x="86" y="188"/>
                  <a:pt x="86" y="185"/>
                </a:cubicBezTo>
                <a:cubicBezTo>
                  <a:pt x="86" y="183"/>
                  <a:pt x="84" y="181"/>
                  <a:pt x="82" y="181"/>
                </a:cubicBezTo>
                <a:cubicBezTo>
                  <a:pt x="80" y="181"/>
                  <a:pt x="78" y="183"/>
                  <a:pt x="78" y="185"/>
                </a:cubicBezTo>
                <a:cubicBezTo>
                  <a:pt x="78" y="188"/>
                  <a:pt x="80" y="190"/>
                  <a:pt x="82" y="190"/>
                </a:cubicBezTo>
                <a:close/>
                <a:moveTo>
                  <a:pt x="103" y="191"/>
                </a:moveTo>
                <a:cubicBezTo>
                  <a:pt x="106" y="191"/>
                  <a:pt x="108" y="189"/>
                  <a:pt x="108" y="185"/>
                </a:cubicBezTo>
                <a:cubicBezTo>
                  <a:pt x="108" y="182"/>
                  <a:pt x="106" y="180"/>
                  <a:pt x="103" y="180"/>
                </a:cubicBezTo>
                <a:cubicBezTo>
                  <a:pt x="100" y="180"/>
                  <a:pt x="97" y="182"/>
                  <a:pt x="97" y="185"/>
                </a:cubicBezTo>
                <a:cubicBezTo>
                  <a:pt x="97" y="189"/>
                  <a:pt x="100" y="191"/>
                  <a:pt x="103" y="191"/>
                </a:cubicBezTo>
                <a:close/>
                <a:moveTo>
                  <a:pt x="123" y="193"/>
                </a:moveTo>
                <a:cubicBezTo>
                  <a:pt x="127" y="193"/>
                  <a:pt x="131" y="190"/>
                  <a:pt x="131" y="185"/>
                </a:cubicBezTo>
                <a:cubicBezTo>
                  <a:pt x="131" y="181"/>
                  <a:pt x="127" y="178"/>
                  <a:pt x="123" y="178"/>
                </a:cubicBezTo>
                <a:cubicBezTo>
                  <a:pt x="119" y="178"/>
                  <a:pt x="116" y="181"/>
                  <a:pt x="116" y="185"/>
                </a:cubicBezTo>
                <a:cubicBezTo>
                  <a:pt x="116" y="190"/>
                  <a:pt x="119" y="193"/>
                  <a:pt x="123" y="193"/>
                </a:cubicBezTo>
                <a:close/>
                <a:moveTo>
                  <a:pt x="144" y="195"/>
                </a:moveTo>
                <a:cubicBezTo>
                  <a:pt x="149" y="195"/>
                  <a:pt x="153" y="191"/>
                  <a:pt x="153" y="185"/>
                </a:cubicBezTo>
                <a:cubicBezTo>
                  <a:pt x="153" y="180"/>
                  <a:pt x="149" y="176"/>
                  <a:pt x="144" y="176"/>
                </a:cubicBezTo>
                <a:cubicBezTo>
                  <a:pt x="139" y="176"/>
                  <a:pt x="135" y="180"/>
                  <a:pt x="135" y="185"/>
                </a:cubicBezTo>
                <a:cubicBezTo>
                  <a:pt x="135" y="191"/>
                  <a:pt x="139" y="195"/>
                  <a:pt x="144" y="195"/>
                </a:cubicBezTo>
                <a:close/>
                <a:moveTo>
                  <a:pt x="164" y="196"/>
                </a:moveTo>
                <a:cubicBezTo>
                  <a:pt x="170" y="196"/>
                  <a:pt x="175" y="191"/>
                  <a:pt x="175" y="185"/>
                </a:cubicBezTo>
                <a:cubicBezTo>
                  <a:pt x="175" y="180"/>
                  <a:pt x="170" y="175"/>
                  <a:pt x="164" y="175"/>
                </a:cubicBezTo>
                <a:cubicBezTo>
                  <a:pt x="159" y="175"/>
                  <a:pt x="154" y="180"/>
                  <a:pt x="154" y="185"/>
                </a:cubicBezTo>
                <a:cubicBezTo>
                  <a:pt x="154" y="191"/>
                  <a:pt x="159" y="196"/>
                  <a:pt x="164" y="196"/>
                </a:cubicBezTo>
                <a:close/>
                <a:moveTo>
                  <a:pt x="185" y="196"/>
                </a:moveTo>
                <a:cubicBezTo>
                  <a:pt x="191" y="196"/>
                  <a:pt x="196" y="191"/>
                  <a:pt x="196" y="185"/>
                </a:cubicBezTo>
                <a:cubicBezTo>
                  <a:pt x="196" y="180"/>
                  <a:pt x="191" y="175"/>
                  <a:pt x="185" y="175"/>
                </a:cubicBezTo>
                <a:cubicBezTo>
                  <a:pt x="179" y="175"/>
                  <a:pt x="174" y="180"/>
                  <a:pt x="174" y="185"/>
                </a:cubicBezTo>
                <a:cubicBezTo>
                  <a:pt x="174" y="191"/>
                  <a:pt x="179" y="196"/>
                  <a:pt x="185" y="196"/>
                </a:cubicBezTo>
                <a:close/>
                <a:moveTo>
                  <a:pt x="206" y="196"/>
                </a:moveTo>
                <a:cubicBezTo>
                  <a:pt x="211" y="196"/>
                  <a:pt x="216" y="191"/>
                  <a:pt x="216" y="185"/>
                </a:cubicBezTo>
                <a:cubicBezTo>
                  <a:pt x="216" y="180"/>
                  <a:pt x="211" y="175"/>
                  <a:pt x="206" y="175"/>
                </a:cubicBezTo>
                <a:cubicBezTo>
                  <a:pt x="200" y="175"/>
                  <a:pt x="195" y="180"/>
                  <a:pt x="195" y="185"/>
                </a:cubicBezTo>
                <a:cubicBezTo>
                  <a:pt x="195" y="191"/>
                  <a:pt x="200" y="196"/>
                  <a:pt x="206" y="196"/>
                </a:cubicBezTo>
                <a:close/>
                <a:moveTo>
                  <a:pt x="226" y="196"/>
                </a:moveTo>
                <a:cubicBezTo>
                  <a:pt x="232" y="196"/>
                  <a:pt x="237" y="191"/>
                  <a:pt x="237" y="185"/>
                </a:cubicBezTo>
                <a:cubicBezTo>
                  <a:pt x="237" y="180"/>
                  <a:pt x="232" y="175"/>
                  <a:pt x="226" y="175"/>
                </a:cubicBezTo>
                <a:cubicBezTo>
                  <a:pt x="220" y="175"/>
                  <a:pt x="216" y="180"/>
                  <a:pt x="216" y="185"/>
                </a:cubicBezTo>
                <a:cubicBezTo>
                  <a:pt x="216" y="191"/>
                  <a:pt x="220" y="196"/>
                  <a:pt x="226" y="196"/>
                </a:cubicBezTo>
                <a:close/>
                <a:moveTo>
                  <a:pt x="247" y="196"/>
                </a:moveTo>
                <a:cubicBezTo>
                  <a:pt x="253" y="196"/>
                  <a:pt x="257" y="191"/>
                  <a:pt x="257" y="185"/>
                </a:cubicBezTo>
                <a:cubicBezTo>
                  <a:pt x="257" y="180"/>
                  <a:pt x="253" y="175"/>
                  <a:pt x="247" y="175"/>
                </a:cubicBezTo>
                <a:cubicBezTo>
                  <a:pt x="241" y="175"/>
                  <a:pt x="236" y="180"/>
                  <a:pt x="236" y="185"/>
                </a:cubicBezTo>
                <a:cubicBezTo>
                  <a:pt x="236" y="191"/>
                  <a:pt x="241" y="196"/>
                  <a:pt x="247" y="196"/>
                </a:cubicBezTo>
                <a:close/>
                <a:moveTo>
                  <a:pt x="267" y="196"/>
                </a:moveTo>
                <a:cubicBezTo>
                  <a:pt x="273" y="196"/>
                  <a:pt x="278" y="191"/>
                  <a:pt x="278" y="185"/>
                </a:cubicBezTo>
                <a:cubicBezTo>
                  <a:pt x="278" y="180"/>
                  <a:pt x="273" y="175"/>
                  <a:pt x="267" y="175"/>
                </a:cubicBezTo>
                <a:cubicBezTo>
                  <a:pt x="261" y="175"/>
                  <a:pt x="257" y="180"/>
                  <a:pt x="257" y="185"/>
                </a:cubicBezTo>
                <a:cubicBezTo>
                  <a:pt x="257" y="191"/>
                  <a:pt x="261" y="196"/>
                  <a:pt x="267" y="196"/>
                </a:cubicBezTo>
                <a:close/>
                <a:moveTo>
                  <a:pt x="288" y="196"/>
                </a:moveTo>
                <a:cubicBezTo>
                  <a:pt x="294" y="196"/>
                  <a:pt x="298" y="191"/>
                  <a:pt x="298" y="185"/>
                </a:cubicBezTo>
                <a:cubicBezTo>
                  <a:pt x="298" y="180"/>
                  <a:pt x="294" y="175"/>
                  <a:pt x="288" y="175"/>
                </a:cubicBezTo>
                <a:cubicBezTo>
                  <a:pt x="282" y="175"/>
                  <a:pt x="277" y="180"/>
                  <a:pt x="277" y="185"/>
                </a:cubicBezTo>
                <a:cubicBezTo>
                  <a:pt x="277" y="191"/>
                  <a:pt x="282" y="196"/>
                  <a:pt x="288" y="196"/>
                </a:cubicBezTo>
                <a:close/>
                <a:moveTo>
                  <a:pt x="308" y="194"/>
                </a:moveTo>
                <a:cubicBezTo>
                  <a:pt x="313" y="194"/>
                  <a:pt x="317" y="190"/>
                  <a:pt x="317" y="185"/>
                </a:cubicBezTo>
                <a:cubicBezTo>
                  <a:pt x="317" y="181"/>
                  <a:pt x="313" y="177"/>
                  <a:pt x="308" y="177"/>
                </a:cubicBezTo>
                <a:cubicBezTo>
                  <a:pt x="304" y="177"/>
                  <a:pt x="300" y="181"/>
                  <a:pt x="300" y="185"/>
                </a:cubicBezTo>
                <a:cubicBezTo>
                  <a:pt x="300" y="190"/>
                  <a:pt x="304" y="194"/>
                  <a:pt x="308" y="194"/>
                </a:cubicBezTo>
                <a:close/>
                <a:moveTo>
                  <a:pt x="329" y="192"/>
                </a:moveTo>
                <a:cubicBezTo>
                  <a:pt x="333" y="192"/>
                  <a:pt x="336" y="189"/>
                  <a:pt x="336" y="185"/>
                </a:cubicBezTo>
                <a:cubicBezTo>
                  <a:pt x="336" y="182"/>
                  <a:pt x="333" y="179"/>
                  <a:pt x="329" y="179"/>
                </a:cubicBezTo>
                <a:cubicBezTo>
                  <a:pt x="325" y="179"/>
                  <a:pt x="322" y="182"/>
                  <a:pt x="322" y="185"/>
                </a:cubicBezTo>
                <a:cubicBezTo>
                  <a:pt x="322" y="189"/>
                  <a:pt x="325" y="192"/>
                  <a:pt x="329" y="192"/>
                </a:cubicBezTo>
                <a:close/>
                <a:moveTo>
                  <a:pt x="350" y="191"/>
                </a:moveTo>
                <a:cubicBezTo>
                  <a:pt x="352" y="191"/>
                  <a:pt x="355" y="188"/>
                  <a:pt x="355" y="185"/>
                </a:cubicBezTo>
                <a:cubicBezTo>
                  <a:pt x="355" y="183"/>
                  <a:pt x="352" y="180"/>
                  <a:pt x="350" y="180"/>
                </a:cubicBezTo>
                <a:cubicBezTo>
                  <a:pt x="347" y="180"/>
                  <a:pt x="344" y="183"/>
                  <a:pt x="344" y="185"/>
                </a:cubicBezTo>
                <a:cubicBezTo>
                  <a:pt x="344" y="188"/>
                  <a:pt x="347" y="191"/>
                  <a:pt x="350" y="191"/>
                </a:cubicBezTo>
                <a:close/>
                <a:moveTo>
                  <a:pt x="370" y="189"/>
                </a:moveTo>
                <a:cubicBezTo>
                  <a:pt x="372" y="189"/>
                  <a:pt x="374" y="188"/>
                  <a:pt x="374" y="185"/>
                </a:cubicBezTo>
                <a:cubicBezTo>
                  <a:pt x="374" y="183"/>
                  <a:pt x="372" y="182"/>
                  <a:pt x="370" y="182"/>
                </a:cubicBezTo>
                <a:cubicBezTo>
                  <a:pt x="368" y="182"/>
                  <a:pt x="366" y="183"/>
                  <a:pt x="366" y="185"/>
                </a:cubicBezTo>
                <a:cubicBezTo>
                  <a:pt x="366" y="188"/>
                  <a:pt x="368" y="189"/>
                  <a:pt x="370" y="189"/>
                </a:cubicBezTo>
                <a:close/>
                <a:moveTo>
                  <a:pt x="391" y="188"/>
                </a:moveTo>
                <a:cubicBezTo>
                  <a:pt x="392" y="188"/>
                  <a:pt x="393" y="187"/>
                  <a:pt x="393" y="185"/>
                </a:cubicBezTo>
                <a:cubicBezTo>
                  <a:pt x="393" y="184"/>
                  <a:pt x="392" y="183"/>
                  <a:pt x="391" y="183"/>
                </a:cubicBezTo>
                <a:cubicBezTo>
                  <a:pt x="389" y="183"/>
                  <a:pt x="388" y="184"/>
                  <a:pt x="388" y="185"/>
                </a:cubicBezTo>
                <a:cubicBezTo>
                  <a:pt x="388" y="187"/>
                  <a:pt x="389" y="188"/>
                  <a:pt x="391" y="188"/>
                </a:cubicBezTo>
                <a:close/>
                <a:moveTo>
                  <a:pt x="411" y="187"/>
                </a:moveTo>
                <a:cubicBezTo>
                  <a:pt x="412" y="187"/>
                  <a:pt x="413" y="186"/>
                  <a:pt x="413" y="185"/>
                </a:cubicBezTo>
                <a:cubicBezTo>
                  <a:pt x="413" y="185"/>
                  <a:pt x="412" y="184"/>
                  <a:pt x="411" y="184"/>
                </a:cubicBezTo>
                <a:cubicBezTo>
                  <a:pt x="411" y="184"/>
                  <a:pt x="410" y="185"/>
                  <a:pt x="410" y="185"/>
                </a:cubicBezTo>
                <a:cubicBezTo>
                  <a:pt x="410" y="186"/>
                  <a:pt x="411" y="187"/>
                  <a:pt x="411" y="187"/>
                </a:cubicBezTo>
                <a:close/>
                <a:moveTo>
                  <a:pt x="432" y="186"/>
                </a:moveTo>
                <a:cubicBezTo>
                  <a:pt x="432" y="186"/>
                  <a:pt x="433" y="186"/>
                  <a:pt x="433" y="185"/>
                </a:cubicBezTo>
                <a:cubicBezTo>
                  <a:pt x="433" y="185"/>
                  <a:pt x="432" y="185"/>
                  <a:pt x="432" y="185"/>
                </a:cubicBezTo>
                <a:cubicBezTo>
                  <a:pt x="432" y="185"/>
                  <a:pt x="431" y="185"/>
                  <a:pt x="431" y="185"/>
                </a:cubicBezTo>
                <a:cubicBezTo>
                  <a:pt x="431" y="186"/>
                  <a:pt x="432" y="186"/>
                  <a:pt x="432" y="186"/>
                </a:cubicBezTo>
                <a:close/>
                <a:moveTo>
                  <a:pt x="452" y="186"/>
                </a:moveTo>
                <a:cubicBezTo>
                  <a:pt x="453" y="186"/>
                  <a:pt x="453" y="186"/>
                  <a:pt x="453" y="185"/>
                </a:cubicBezTo>
                <a:cubicBezTo>
                  <a:pt x="453" y="185"/>
                  <a:pt x="453" y="185"/>
                  <a:pt x="452" y="185"/>
                </a:cubicBezTo>
                <a:cubicBezTo>
                  <a:pt x="452" y="185"/>
                  <a:pt x="452" y="185"/>
                  <a:pt x="452" y="185"/>
                </a:cubicBezTo>
                <a:cubicBezTo>
                  <a:pt x="452" y="186"/>
                  <a:pt x="452" y="186"/>
                  <a:pt x="452" y="186"/>
                </a:cubicBezTo>
                <a:close/>
                <a:moveTo>
                  <a:pt x="10" y="206"/>
                </a:moveTo>
                <a:cubicBezTo>
                  <a:pt x="10" y="206"/>
                  <a:pt x="10" y="206"/>
                  <a:pt x="10" y="206"/>
                </a:cubicBezTo>
                <a:cubicBezTo>
                  <a:pt x="10" y="206"/>
                  <a:pt x="10" y="206"/>
                  <a:pt x="10" y="206"/>
                </a:cubicBezTo>
                <a:cubicBezTo>
                  <a:pt x="10" y="206"/>
                  <a:pt x="10" y="206"/>
                  <a:pt x="10" y="206"/>
                </a:cubicBezTo>
                <a:cubicBezTo>
                  <a:pt x="10" y="206"/>
                  <a:pt x="10" y="206"/>
                  <a:pt x="10" y="206"/>
                </a:cubicBezTo>
                <a:close/>
                <a:moveTo>
                  <a:pt x="31" y="207"/>
                </a:moveTo>
                <a:cubicBezTo>
                  <a:pt x="31" y="207"/>
                  <a:pt x="31" y="206"/>
                  <a:pt x="31" y="206"/>
                </a:cubicBezTo>
                <a:cubicBezTo>
                  <a:pt x="31" y="206"/>
                  <a:pt x="31" y="205"/>
                  <a:pt x="31" y="205"/>
                </a:cubicBezTo>
                <a:cubicBezTo>
                  <a:pt x="30" y="205"/>
                  <a:pt x="30" y="206"/>
                  <a:pt x="30" y="206"/>
                </a:cubicBezTo>
                <a:cubicBezTo>
                  <a:pt x="30" y="206"/>
                  <a:pt x="30" y="207"/>
                  <a:pt x="31" y="207"/>
                </a:cubicBezTo>
                <a:close/>
                <a:moveTo>
                  <a:pt x="51" y="207"/>
                </a:moveTo>
                <a:cubicBezTo>
                  <a:pt x="52" y="207"/>
                  <a:pt x="53" y="207"/>
                  <a:pt x="53" y="206"/>
                </a:cubicBezTo>
                <a:cubicBezTo>
                  <a:pt x="53" y="205"/>
                  <a:pt x="52" y="205"/>
                  <a:pt x="51" y="205"/>
                </a:cubicBezTo>
                <a:cubicBezTo>
                  <a:pt x="51" y="205"/>
                  <a:pt x="50" y="205"/>
                  <a:pt x="50" y="206"/>
                </a:cubicBezTo>
                <a:cubicBezTo>
                  <a:pt x="50" y="207"/>
                  <a:pt x="51" y="207"/>
                  <a:pt x="51" y="207"/>
                </a:cubicBezTo>
                <a:close/>
                <a:moveTo>
                  <a:pt x="72" y="208"/>
                </a:moveTo>
                <a:cubicBezTo>
                  <a:pt x="73" y="208"/>
                  <a:pt x="74" y="207"/>
                  <a:pt x="74" y="206"/>
                </a:cubicBezTo>
                <a:cubicBezTo>
                  <a:pt x="74" y="205"/>
                  <a:pt x="73" y="204"/>
                  <a:pt x="72" y="204"/>
                </a:cubicBezTo>
                <a:cubicBezTo>
                  <a:pt x="71" y="204"/>
                  <a:pt x="69" y="205"/>
                  <a:pt x="69" y="206"/>
                </a:cubicBezTo>
                <a:cubicBezTo>
                  <a:pt x="69" y="207"/>
                  <a:pt x="71" y="208"/>
                  <a:pt x="72" y="208"/>
                </a:cubicBezTo>
                <a:close/>
                <a:moveTo>
                  <a:pt x="92" y="210"/>
                </a:moveTo>
                <a:cubicBezTo>
                  <a:pt x="94" y="210"/>
                  <a:pt x="96" y="208"/>
                  <a:pt x="96" y="206"/>
                </a:cubicBezTo>
                <a:cubicBezTo>
                  <a:pt x="96" y="204"/>
                  <a:pt x="94" y="202"/>
                  <a:pt x="92" y="202"/>
                </a:cubicBezTo>
                <a:cubicBezTo>
                  <a:pt x="90" y="202"/>
                  <a:pt x="89" y="204"/>
                  <a:pt x="89" y="206"/>
                </a:cubicBezTo>
                <a:cubicBezTo>
                  <a:pt x="89" y="208"/>
                  <a:pt x="90" y="210"/>
                  <a:pt x="92" y="210"/>
                </a:cubicBezTo>
                <a:close/>
                <a:moveTo>
                  <a:pt x="113" y="211"/>
                </a:moveTo>
                <a:cubicBezTo>
                  <a:pt x="116" y="211"/>
                  <a:pt x="118" y="209"/>
                  <a:pt x="118" y="206"/>
                </a:cubicBezTo>
                <a:cubicBezTo>
                  <a:pt x="118" y="203"/>
                  <a:pt x="116" y="201"/>
                  <a:pt x="113" y="201"/>
                </a:cubicBezTo>
                <a:cubicBezTo>
                  <a:pt x="110" y="201"/>
                  <a:pt x="108" y="203"/>
                  <a:pt x="108" y="206"/>
                </a:cubicBezTo>
                <a:cubicBezTo>
                  <a:pt x="108" y="209"/>
                  <a:pt x="110" y="211"/>
                  <a:pt x="113" y="211"/>
                </a:cubicBezTo>
                <a:close/>
                <a:moveTo>
                  <a:pt x="134" y="213"/>
                </a:moveTo>
                <a:cubicBezTo>
                  <a:pt x="137" y="213"/>
                  <a:pt x="140" y="210"/>
                  <a:pt x="140" y="206"/>
                </a:cubicBezTo>
                <a:cubicBezTo>
                  <a:pt x="140" y="202"/>
                  <a:pt x="137" y="200"/>
                  <a:pt x="134" y="200"/>
                </a:cubicBezTo>
                <a:cubicBezTo>
                  <a:pt x="130" y="200"/>
                  <a:pt x="127" y="202"/>
                  <a:pt x="127" y="206"/>
                </a:cubicBezTo>
                <a:cubicBezTo>
                  <a:pt x="127" y="210"/>
                  <a:pt x="130" y="213"/>
                  <a:pt x="134" y="213"/>
                </a:cubicBezTo>
                <a:close/>
                <a:moveTo>
                  <a:pt x="154" y="214"/>
                </a:moveTo>
                <a:cubicBezTo>
                  <a:pt x="159" y="214"/>
                  <a:pt x="162" y="211"/>
                  <a:pt x="162" y="206"/>
                </a:cubicBezTo>
                <a:cubicBezTo>
                  <a:pt x="162" y="202"/>
                  <a:pt x="159" y="198"/>
                  <a:pt x="154" y="198"/>
                </a:cubicBezTo>
                <a:cubicBezTo>
                  <a:pt x="150" y="198"/>
                  <a:pt x="146" y="202"/>
                  <a:pt x="146" y="206"/>
                </a:cubicBezTo>
                <a:cubicBezTo>
                  <a:pt x="146" y="211"/>
                  <a:pt x="150" y="214"/>
                  <a:pt x="154" y="214"/>
                </a:cubicBezTo>
                <a:close/>
                <a:moveTo>
                  <a:pt x="175" y="216"/>
                </a:moveTo>
                <a:cubicBezTo>
                  <a:pt x="180" y="216"/>
                  <a:pt x="184" y="211"/>
                  <a:pt x="184" y="206"/>
                </a:cubicBezTo>
                <a:cubicBezTo>
                  <a:pt x="184" y="201"/>
                  <a:pt x="180" y="196"/>
                  <a:pt x="175" y="196"/>
                </a:cubicBezTo>
                <a:cubicBezTo>
                  <a:pt x="169" y="196"/>
                  <a:pt x="165" y="201"/>
                  <a:pt x="165" y="206"/>
                </a:cubicBezTo>
                <a:cubicBezTo>
                  <a:pt x="165" y="211"/>
                  <a:pt x="169" y="216"/>
                  <a:pt x="175" y="216"/>
                </a:cubicBezTo>
                <a:close/>
                <a:moveTo>
                  <a:pt x="195" y="217"/>
                </a:moveTo>
                <a:cubicBezTo>
                  <a:pt x="201" y="217"/>
                  <a:pt x="206" y="212"/>
                  <a:pt x="206" y="206"/>
                </a:cubicBezTo>
                <a:cubicBezTo>
                  <a:pt x="206" y="200"/>
                  <a:pt x="201" y="195"/>
                  <a:pt x="195" y="195"/>
                </a:cubicBezTo>
                <a:cubicBezTo>
                  <a:pt x="189" y="195"/>
                  <a:pt x="185" y="200"/>
                  <a:pt x="185" y="206"/>
                </a:cubicBezTo>
                <a:cubicBezTo>
                  <a:pt x="185" y="212"/>
                  <a:pt x="189" y="217"/>
                  <a:pt x="195" y="217"/>
                </a:cubicBezTo>
                <a:close/>
                <a:moveTo>
                  <a:pt x="216" y="217"/>
                </a:moveTo>
                <a:cubicBezTo>
                  <a:pt x="222" y="217"/>
                  <a:pt x="226" y="212"/>
                  <a:pt x="226" y="206"/>
                </a:cubicBezTo>
                <a:cubicBezTo>
                  <a:pt x="226" y="200"/>
                  <a:pt x="222" y="195"/>
                  <a:pt x="216" y="195"/>
                </a:cubicBezTo>
                <a:cubicBezTo>
                  <a:pt x="210" y="195"/>
                  <a:pt x="205" y="200"/>
                  <a:pt x="205" y="206"/>
                </a:cubicBezTo>
                <a:cubicBezTo>
                  <a:pt x="205" y="212"/>
                  <a:pt x="210" y="217"/>
                  <a:pt x="216" y="217"/>
                </a:cubicBezTo>
                <a:close/>
                <a:moveTo>
                  <a:pt x="236" y="217"/>
                </a:moveTo>
                <a:cubicBezTo>
                  <a:pt x="242" y="217"/>
                  <a:pt x="247" y="212"/>
                  <a:pt x="247" y="206"/>
                </a:cubicBezTo>
                <a:cubicBezTo>
                  <a:pt x="247" y="200"/>
                  <a:pt x="242" y="195"/>
                  <a:pt x="236" y="195"/>
                </a:cubicBezTo>
                <a:cubicBezTo>
                  <a:pt x="231" y="195"/>
                  <a:pt x="226" y="200"/>
                  <a:pt x="226" y="206"/>
                </a:cubicBezTo>
                <a:cubicBezTo>
                  <a:pt x="226" y="212"/>
                  <a:pt x="231" y="217"/>
                  <a:pt x="236" y="217"/>
                </a:cubicBezTo>
                <a:close/>
                <a:moveTo>
                  <a:pt x="257" y="217"/>
                </a:moveTo>
                <a:cubicBezTo>
                  <a:pt x="263" y="217"/>
                  <a:pt x="268" y="212"/>
                  <a:pt x="268" y="206"/>
                </a:cubicBezTo>
                <a:cubicBezTo>
                  <a:pt x="268" y="200"/>
                  <a:pt x="263" y="195"/>
                  <a:pt x="257" y="195"/>
                </a:cubicBezTo>
                <a:cubicBezTo>
                  <a:pt x="251" y="195"/>
                  <a:pt x="246" y="200"/>
                  <a:pt x="246" y="206"/>
                </a:cubicBezTo>
                <a:cubicBezTo>
                  <a:pt x="246" y="212"/>
                  <a:pt x="251" y="217"/>
                  <a:pt x="257" y="217"/>
                </a:cubicBezTo>
                <a:close/>
                <a:moveTo>
                  <a:pt x="278" y="217"/>
                </a:moveTo>
                <a:cubicBezTo>
                  <a:pt x="283" y="217"/>
                  <a:pt x="288" y="212"/>
                  <a:pt x="288" y="206"/>
                </a:cubicBezTo>
                <a:cubicBezTo>
                  <a:pt x="288" y="200"/>
                  <a:pt x="283" y="195"/>
                  <a:pt x="278" y="195"/>
                </a:cubicBezTo>
                <a:cubicBezTo>
                  <a:pt x="272" y="195"/>
                  <a:pt x="267" y="200"/>
                  <a:pt x="267" y="206"/>
                </a:cubicBezTo>
                <a:cubicBezTo>
                  <a:pt x="267" y="212"/>
                  <a:pt x="272" y="217"/>
                  <a:pt x="278" y="217"/>
                </a:cubicBezTo>
                <a:close/>
                <a:moveTo>
                  <a:pt x="298" y="215"/>
                </a:moveTo>
                <a:cubicBezTo>
                  <a:pt x="303" y="215"/>
                  <a:pt x="307" y="211"/>
                  <a:pt x="307" y="206"/>
                </a:cubicBezTo>
                <a:cubicBezTo>
                  <a:pt x="307" y="201"/>
                  <a:pt x="303" y="197"/>
                  <a:pt x="298" y="197"/>
                </a:cubicBezTo>
                <a:cubicBezTo>
                  <a:pt x="293" y="197"/>
                  <a:pt x="289" y="201"/>
                  <a:pt x="289" y="206"/>
                </a:cubicBezTo>
                <a:cubicBezTo>
                  <a:pt x="289" y="211"/>
                  <a:pt x="293" y="215"/>
                  <a:pt x="298" y="215"/>
                </a:cubicBezTo>
                <a:close/>
                <a:moveTo>
                  <a:pt x="319" y="214"/>
                </a:moveTo>
                <a:cubicBezTo>
                  <a:pt x="323" y="214"/>
                  <a:pt x="326" y="210"/>
                  <a:pt x="326" y="206"/>
                </a:cubicBezTo>
                <a:cubicBezTo>
                  <a:pt x="326" y="202"/>
                  <a:pt x="323" y="198"/>
                  <a:pt x="319" y="198"/>
                </a:cubicBezTo>
                <a:cubicBezTo>
                  <a:pt x="315" y="198"/>
                  <a:pt x="311" y="202"/>
                  <a:pt x="311" y="206"/>
                </a:cubicBezTo>
                <a:cubicBezTo>
                  <a:pt x="311" y="210"/>
                  <a:pt x="315" y="214"/>
                  <a:pt x="319" y="214"/>
                </a:cubicBezTo>
                <a:close/>
                <a:moveTo>
                  <a:pt x="339" y="212"/>
                </a:moveTo>
                <a:cubicBezTo>
                  <a:pt x="343" y="212"/>
                  <a:pt x="345" y="209"/>
                  <a:pt x="345" y="206"/>
                </a:cubicBezTo>
                <a:cubicBezTo>
                  <a:pt x="345" y="203"/>
                  <a:pt x="343" y="200"/>
                  <a:pt x="339" y="200"/>
                </a:cubicBezTo>
                <a:cubicBezTo>
                  <a:pt x="336" y="200"/>
                  <a:pt x="333" y="203"/>
                  <a:pt x="333" y="206"/>
                </a:cubicBezTo>
                <a:cubicBezTo>
                  <a:pt x="333" y="209"/>
                  <a:pt x="336" y="212"/>
                  <a:pt x="339" y="212"/>
                </a:cubicBezTo>
                <a:close/>
                <a:moveTo>
                  <a:pt x="360" y="211"/>
                </a:moveTo>
                <a:cubicBezTo>
                  <a:pt x="362" y="211"/>
                  <a:pt x="364" y="209"/>
                  <a:pt x="364" y="206"/>
                </a:cubicBezTo>
                <a:cubicBezTo>
                  <a:pt x="364" y="204"/>
                  <a:pt x="362" y="201"/>
                  <a:pt x="360" y="201"/>
                </a:cubicBezTo>
                <a:cubicBezTo>
                  <a:pt x="357" y="201"/>
                  <a:pt x="355" y="204"/>
                  <a:pt x="355" y="206"/>
                </a:cubicBezTo>
                <a:cubicBezTo>
                  <a:pt x="355" y="209"/>
                  <a:pt x="357" y="211"/>
                  <a:pt x="360" y="211"/>
                </a:cubicBezTo>
                <a:close/>
                <a:moveTo>
                  <a:pt x="380" y="209"/>
                </a:moveTo>
                <a:cubicBezTo>
                  <a:pt x="382" y="209"/>
                  <a:pt x="384" y="208"/>
                  <a:pt x="384" y="206"/>
                </a:cubicBezTo>
                <a:cubicBezTo>
                  <a:pt x="384" y="204"/>
                  <a:pt x="382" y="203"/>
                  <a:pt x="380" y="203"/>
                </a:cubicBezTo>
                <a:cubicBezTo>
                  <a:pt x="379" y="203"/>
                  <a:pt x="377" y="204"/>
                  <a:pt x="377" y="206"/>
                </a:cubicBezTo>
                <a:cubicBezTo>
                  <a:pt x="377" y="208"/>
                  <a:pt x="379" y="209"/>
                  <a:pt x="380" y="209"/>
                </a:cubicBezTo>
                <a:close/>
                <a:moveTo>
                  <a:pt x="401" y="208"/>
                </a:moveTo>
                <a:cubicBezTo>
                  <a:pt x="402" y="208"/>
                  <a:pt x="403" y="207"/>
                  <a:pt x="403" y="206"/>
                </a:cubicBezTo>
                <a:cubicBezTo>
                  <a:pt x="403" y="205"/>
                  <a:pt x="402" y="204"/>
                  <a:pt x="401" y="204"/>
                </a:cubicBezTo>
                <a:cubicBezTo>
                  <a:pt x="400" y="204"/>
                  <a:pt x="399" y="205"/>
                  <a:pt x="399" y="206"/>
                </a:cubicBezTo>
                <a:cubicBezTo>
                  <a:pt x="399" y="207"/>
                  <a:pt x="400" y="208"/>
                  <a:pt x="401" y="208"/>
                </a:cubicBezTo>
                <a:close/>
                <a:moveTo>
                  <a:pt x="422" y="207"/>
                </a:moveTo>
                <a:cubicBezTo>
                  <a:pt x="422" y="207"/>
                  <a:pt x="423" y="207"/>
                  <a:pt x="423" y="206"/>
                </a:cubicBezTo>
                <a:cubicBezTo>
                  <a:pt x="423" y="205"/>
                  <a:pt x="422" y="205"/>
                  <a:pt x="422" y="205"/>
                </a:cubicBezTo>
                <a:cubicBezTo>
                  <a:pt x="421" y="205"/>
                  <a:pt x="420" y="205"/>
                  <a:pt x="420" y="206"/>
                </a:cubicBezTo>
                <a:cubicBezTo>
                  <a:pt x="420" y="207"/>
                  <a:pt x="421" y="207"/>
                  <a:pt x="422" y="207"/>
                </a:cubicBezTo>
                <a:close/>
                <a:moveTo>
                  <a:pt x="442" y="206"/>
                </a:moveTo>
                <a:cubicBezTo>
                  <a:pt x="442" y="206"/>
                  <a:pt x="443" y="206"/>
                  <a:pt x="443" y="206"/>
                </a:cubicBezTo>
                <a:cubicBezTo>
                  <a:pt x="443" y="206"/>
                  <a:pt x="442" y="206"/>
                  <a:pt x="442" y="206"/>
                </a:cubicBezTo>
                <a:cubicBezTo>
                  <a:pt x="442" y="206"/>
                  <a:pt x="442" y="206"/>
                  <a:pt x="442" y="206"/>
                </a:cubicBezTo>
                <a:cubicBezTo>
                  <a:pt x="442" y="206"/>
                  <a:pt x="442" y="206"/>
                  <a:pt x="442" y="206"/>
                </a:cubicBezTo>
                <a:close/>
                <a:moveTo>
                  <a:pt x="463" y="206"/>
                </a:moveTo>
                <a:cubicBezTo>
                  <a:pt x="463" y="206"/>
                  <a:pt x="463" y="206"/>
                  <a:pt x="463" y="206"/>
                </a:cubicBezTo>
                <a:cubicBezTo>
                  <a:pt x="463" y="206"/>
                  <a:pt x="463" y="206"/>
                  <a:pt x="463" y="206"/>
                </a:cubicBezTo>
                <a:cubicBezTo>
                  <a:pt x="463" y="206"/>
                  <a:pt x="463" y="206"/>
                  <a:pt x="463" y="206"/>
                </a:cubicBezTo>
                <a:cubicBezTo>
                  <a:pt x="463" y="206"/>
                  <a:pt x="463" y="206"/>
                  <a:pt x="463" y="206"/>
                </a:cubicBezTo>
                <a:close/>
                <a:moveTo>
                  <a:pt x="0" y="227"/>
                </a:moveTo>
                <a:cubicBezTo>
                  <a:pt x="0" y="227"/>
                  <a:pt x="0" y="227"/>
                  <a:pt x="0" y="227"/>
                </a:cubicBezTo>
                <a:cubicBezTo>
                  <a:pt x="0" y="227"/>
                  <a:pt x="0" y="227"/>
                  <a:pt x="0" y="227"/>
                </a:cubicBezTo>
                <a:cubicBezTo>
                  <a:pt x="0" y="227"/>
                  <a:pt x="0" y="227"/>
                  <a:pt x="0" y="227"/>
                </a:cubicBezTo>
                <a:cubicBezTo>
                  <a:pt x="0" y="227"/>
                  <a:pt x="0" y="227"/>
                  <a:pt x="0" y="227"/>
                </a:cubicBezTo>
                <a:close/>
                <a:moveTo>
                  <a:pt x="20" y="227"/>
                </a:moveTo>
                <a:cubicBezTo>
                  <a:pt x="21" y="227"/>
                  <a:pt x="21" y="227"/>
                  <a:pt x="21" y="227"/>
                </a:cubicBezTo>
                <a:cubicBezTo>
                  <a:pt x="21" y="226"/>
                  <a:pt x="21" y="226"/>
                  <a:pt x="20" y="226"/>
                </a:cubicBezTo>
                <a:cubicBezTo>
                  <a:pt x="20" y="226"/>
                  <a:pt x="20" y="226"/>
                  <a:pt x="20" y="227"/>
                </a:cubicBezTo>
                <a:cubicBezTo>
                  <a:pt x="20" y="227"/>
                  <a:pt x="20" y="227"/>
                  <a:pt x="20" y="227"/>
                </a:cubicBezTo>
                <a:close/>
                <a:moveTo>
                  <a:pt x="41" y="228"/>
                </a:moveTo>
                <a:cubicBezTo>
                  <a:pt x="42" y="228"/>
                  <a:pt x="42" y="227"/>
                  <a:pt x="42" y="227"/>
                </a:cubicBezTo>
                <a:cubicBezTo>
                  <a:pt x="42" y="226"/>
                  <a:pt x="42" y="226"/>
                  <a:pt x="41" y="226"/>
                </a:cubicBezTo>
                <a:cubicBezTo>
                  <a:pt x="40" y="226"/>
                  <a:pt x="40" y="226"/>
                  <a:pt x="40" y="227"/>
                </a:cubicBezTo>
                <a:cubicBezTo>
                  <a:pt x="40" y="227"/>
                  <a:pt x="40" y="228"/>
                  <a:pt x="41" y="228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3" y="227"/>
                </a:cubicBezTo>
                <a:cubicBezTo>
                  <a:pt x="63" y="226"/>
                  <a:pt x="63" y="225"/>
                  <a:pt x="62" y="225"/>
                </a:cubicBezTo>
                <a:cubicBezTo>
                  <a:pt x="61" y="225"/>
                  <a:pt x="60" y="226"/>
                  <a:pt x="60" y="227"/>
                </a:cubicBezTo>
                <a:cubicBezTo>
                  <a:pt x="60" y="228"/>
                  <a:pt x="61" y="228"/>
                  <a:pt x="62" y="228"/>
                </a:cubicBezTo>
                <a:close/>
                <a:moveTo>
                  <a:pt x="82" y="230"/>
                </a:moveTo>
                <a:cubicBezTo>
                  <a:pt x="84" y="230"/>
                  <a:pt x="85" y="228"/>
                  <a:pt x="85" y="227"/>
                </a:cubicBezTo>
                <a:cubicBezTo>
                  <a:pt x="85" y="225"/>
                  <a:pt x="84" y="224"/>
                  <a:pt x="82" y="224"/>
                </a:cubicBezTo>
                <a:cubicBezTo>
                  <a:pt x="81" y="224"/>
                  <a:pt x="79" y="225"/>
                  <a:pt x="79" y="227"/>
                </a:cubicBezTo>
                <a:cubicBezTo>
                  <a:pt x="79" y="228"/>
                  <a:pt x="81" y="230"/>
                  <a:pt x="82" y="230"/>
                </a:cubicBezTo>
                <a:close/>
                <a:moveTo>
                  <a:pt x="103" y="231"/>
                </a:moveTo>
                <a:cubicBezTo>
                  <a:pt x="105" y="231"/>
                  <a:pt x="107" y="229"/>
                  <a:pt x="107" y="227"/>
                </a:cubicBezTo>
                <a:cubicBezTo>
                  <a:pt x="107" y="224"/>
                  <a:pt x="105" y="223"/>
                  <a:pt x="103" y="223"/>
                </a:cubicBezTo>
                <a:cubicBezTo>
                  <a:pt x="100" y="223"/>
                  <a:pt x="99" y="224"/>
                  <a:pt x="99" y="227"/>
                </a:cubicBezTo>
                <a:cubicBezTo>
                  <a:pt x="99" y="229"/>
                  <a:pt x="100" y="231"/>
                  <a:pt x="103" y="231"/>
                </a:cubicBezTo>
                <a:close/>
                <a:moveTo>
                  <a:pt x="123" y="232"/>
                </a:moveTo>
                <a:cubicBezTo>
                  <a:pt x="126" y="232"/>
                  <a:pt x="129" y="230"/>
                  <a:pt x="129" y="227"/>
                </a:cubicBezTo>
                <a:cubicBezTo>
                  <a:pt x="129" y="224"/>
                  <a:pt x="126" y="221"/>
                  <a:pt x="123" y="221"/>
                </a:cubicBezTo>
                <a:cubicBezTo>
                  <a:pt x="120" y="221"/>
                  <a:pt x="118" y="224"/>
                  <a:pt x="118" y="227"/>
                </a:cubicBezTo>
                <a:cubicBezTo>
                  <a:pt x="118" y="230"/>
                  <a:pt x="120" y="232"/>
                  <a:pt x="123" y="232"/>
                </a:cubicBezTo>
                <a:close/>
                <a:moveTo>
                  <a:pt x="144" y="233"/>
                </a:moveTo>
                <a:cubicBezTo>
                  <a:pt x="147" y="233"/>
                  <a:pt x="150" y="230"/>
                  <a:pt x="150" y="227"/>
                </a:cubicBezTo>
                <a:cubicBezTo>
                  <a:pt x="150" y="223"/>
                  <a:pt x="147" y="220"/>
                  <a:pt x="144" y="220"/>
                </a:cubicBezTo>
                <a:cubicBezTo>
                  <a:pt x="140" y="220"/>
                  <a:pt x="137" y="223"/>
                  <a:pt x="137" y="227"/>
                </a:cubicBezTo>
                <a:cubicBezTo>
                  <a:pt x="137" y="230"/>
                  <a:pt x="140" y="233"/>
                  <a:pt x="144" y="233"/>
                </a:cubicBezTo>
                <a:close/>
                <a:moveTo>
                  <a:pt x="164" y="234"/>
                </a:moveTo>
                <a:cubicBezTo>
                  <a:pt x="169" y="234"/>
                  <a:pt x="172" y="231"/>
                  <a:pt x="172" y="227"/>
                </a:cubicBezTo>
                <a:cubicBezTo>
                  <a:pt x="172" y="222"/>
                  <a:pt x="169" y="219"/>
                  <a:pt x="164" y="219"/>
                </a:cubicBezTo>
                <a:cubicBezTo>
                  <a:pt x="160" y="219"/>
                  <a:pt x="157" y="222"/>
                  <a:pt x="157" y="227"/>
                </a:cubicBezTo>
                <a:cubicBezTo>
                  <a:pt x="157" y="231"/>
                  <a:pt x="160" y="234"/>
                  <a:pt x="164" y="234"/>
                </a:cubicBezTo>
                <a:close/>
                <a:moveTo>
                  <a:pt x="185" y="235"/>
                </a:moveTo>
                <a:cubicBezTo>
                  <a:pt x="190" y="235"/>
                  <a:pt x="194" y="231"/>
                  <a:pt x="194" y="227"/>
                </a:cubicBezTo>
                <a:cubicBezTo>
                  <a:pt x="194" y="222"/>
                  <a:pt x="190" y="218"/>
                  <a:pt x="185" y="218"/>
                </a:cubicBezTo>
                <a:cubicBezTo>
                  <a:pt x="180" y="218"/>
                  <a:pt x="176" y="222"/>
                  <a:pt x="176" y="227"/>
                </a:cubicBezTo>
                <a:cubicBezTo>
                  <a:pt x="176" y="231"/>
                  <a:pt x="180" y="235"/>
                  <a:pt x="185" y="235"/>
                </a:cubicBezTo>
                <a:close/>
                <a:moveTo>
                  <a:pt x="206" y="236"/>
                </a:moveTo>
                <a:cubicBezTo>
                  <a:pt x="211" y="236"/>
                  <a:pt x="215" y="232"/>
                  <a:pt x="215" y="227"/>
                </a:cubicBezTo>
                <a:cubicBezTo>
                  <a:pt x="215" y="221"/>
                  <a:pt x="211" y="217"/>
                  <a:pt x="206" y="217"/>
                </a:cubicBezTo>
                <a:cubicBezTo>
                  <a:pt x="200" y="217"/>
                  <a:pt x="196" y="221"/>
                  <a:pt x="196" y="227"/>
                </a:cubicBezTo>
                <a:cubicBezTo>
                  <a:pt x="196" y="232"/>
                  <a:pt x="200" y="236"/>
                  <a:pt x="206" y="236"/>
                </a:cubicBezTo>
                <a:close/>
                <a:moveTo>
                  <a:pt x="226" y="236"/>
                </a:moveTo>
                <a:cubicBezTo>
                  <a:pt x="231" y="236"/>
                  <a:pt x="236" y="232"/>
                  <a:pt x="236" y="227"/>
                </a:cubicBezTo>
                <a:cubicBezTo>
                  <a:pt x="236" y="221"/>
                  <a:pt x="231" y="217"/>
                  <a:pt x="226" y="217"/>
                </a:cubicBezTo>
                <a:cubicBezTo>
                  <a:pt x="221" y="217"/>
                  <a:pt x="217" y="221"/>
                  <a:pt x="217" y="227"/>
                </a:cubicBezTo>
                <a:cubicBezTo>
                  <a:pt x="217" y="232"/>
                  <a:pt x="221" y="236"/>
                  <a:pt x="226" y="236"/>
                </a:cubicBezTo>
                <a:close/>
                <a:moveTo>
                  <a:pt x="247" y="236"/>
                </a:moveTo>
                <a:cubicBezTo>
                  <a:pt x="252" y="236"/>
                  <a:pt x="256" y="232"/>
                  <a:pt x="256" y="227"/>
                </a:cubicBezTo>
                <a:cubicBezTo>
                  <a:pt x="256" y="222"/>
                  <a:pt x="252" y="217"/>
                  <a:pt x="247" y="217"/>
                </a:cubicBezTo>
                <a:cubicBezTo>
                  <a:pt x="242" y="217"/>
                  <a:pt x="238" y="222"/>
                  <a:pt x="238" y="227"/>
                </a:cubicBezTo>
                <a:cubicBezTo>
                  <a:pt x="238" y="232"/>
                  <a:pt x="242" y="236"/>
                  <a:pt x="247" y="236"/>
                </a:cubicBezTo>
                <a:close/>
                <a:moveTo>
                  <a:pt x="267" y="235"/>
                </a:moveTo>
                <a:cubicBezTo>
                  <a:pt x="272" y="235"/>
                  <a:pt x="276" y="231"/>
                  <a:pt x="276" y="227"/>
                </a:cubicBezTo>
                <a:cubicBezTo>
                  <a:pt x="276" y="222"/>
                  <a:pt x="272" y="218"/>
                  <a:pt x="267" y="218"/>
                </a:cubicBezTo>
                <a:cubicBezTo>
                  <a:pt x="263" y="218"/>
                  <a:pt x="259" y="222"/>
                  <a:pt x="259" y="227"/>
                </a:cubicBezTo>
                <a:cubicBezTo>
                  <a:pt x="259" y="231"/>
                  <a:pt x="263" y="235"/>
                  <a:pt x="267" y="235"/>
                </a:cubicBezTo>
                <a:close/>
                <a:moveTo>
                  <a:pt x="288" y="234"/>
                </a:moveTo>
                <a:cubicBezTo>
                  <a:pt x="292" y="234"/>
                  <a:pt x="295" y="231"/>
                  <a:pt x="295" y="227"/>
                </a:cubicBezTo>
                <a:cubicBezTo>
                  <a:pt x="295" y="223"/>
                  <a:pt x="292" y="219"/>
                  <a:pt x="288" y="219"/>
                </a:cubicBezTo>
                <a:cubicBezTo>
                  <a:pt x="284" y="219"/>
                  <a:pt x="281" y="223"/>
                  <a:pt x="281" y="227"/>
                </a:cubicBezTo>
                <a:cubicBezTo>
                  <a:pt x="281" y="231"/>
                  <a:pt x="284" y="234"/>
                  <a:pt x="288" y="234"/>
                </a:cubicBezTo>
                <a:close/>
                <a:moveTo>
                  <a:pt x="308" y="233"/>
                </a:moveTo>
                <a:cubicBezTo>
                  <a:pt x="312" y="233"/>
                  <a:pt x="315" y="230"/>
                  <a:pt x="315" y="227"/>
                </a:cubicBezTo>
                <a:cubicBezTo>
                  <a:pt x="315" y="223"/>
                  <a:pt x="312" y="221"/>
                  <a:pt x="308" y="221"/>
                </a:cubicBezTo>
                <a:cubicBezTo>
                  <a:pt x="305" y="221"/>
                  <a:pt x="302" y="223"/>
                  <a:pt x="302" y="227"/>
                </a:cubicBezTo>
                <a:cubicBezTo>
                  <a:pt x="302" y="230"/>
                  <a:pt x="305" y="233"/>
                  <a:pt x="308" y="233"/>
                </a:cubicBezTo>
                <a:close/>
                <a:moveTo>
                  <a:pt x="329" y="231"/>
                </a:moveTo>
                <a:cubicBezTo>
                  <a:pt x="332" y="231"/>
                  <a:pt x="334" y="229"/>
                  <a:pt x="334" y="227"/>
                </a:cubicBezTo>
                <a:cubicBezTo>
                  <a:pt x="334" y="224"/>
                  <a:pt x="332" y="222"/>
                  <a:pt x="329" y="222"/>
                </a:cubicBezTo>
                <a:cubicBezTo>
                  <a:pt x="326" y="222"/>
                  <a:pt x="324" y="224"/>
                  <a:pt x="324" y="227"/>
                </a:cubicBezTo>
                <a:cubicBezTo>
                  <a:pt x="324" y="229"/>
                  <a:pt x="326" y="231"/>
                  <a:pt x="329" y="231"/>
                </a:cubicBezTo>
                <a:close/>
                <a:moveTo>
                  <a:pt x="350" y="230"/>
                </a:moveTo>
                <a:cubicBezTo>
                  <a:pt x="352" y="230"/>
                  <a:pt x="353" y="229"/>
                  <a:pt x="353" y="227"/>
                </a:cubicBezTo>
                <a:cubicBezTo>
                  <a:pt x="353" y="225"/>
                  <a:pt x="352" y="223"/>
                  <a:pt x="350" y="223"/>
                </a:cubicBezTo>
                <a:cubicBezTo>
                  <a:pt x="348" y="223"/>
                  <a:pt x="346" y="225"/>
                  <a:pt x="346" y="227"/>
                </a:cubicBezTo>
                <a:cubicBezTo>
                  <a:pt x="346" y="229"/>
                  <a:pt x="348" y="230"/>
                  <a:pt x="350" y="230"/>
                </a:cubicBezTo>
                <a:close/>
                <a:moveTo>
                  <a:pt x="370" y="229"/>
                </a:moveTo>
                <a:cubicBezTo>
                  <a:pt x="372" y="229"/>
                  <a:pt x="373" y="228"/>
                  <a:pt x="373" y="227"/>
                </a:cubicBezTo>
                <a:cubicBezTo>
                  <a:pt x="373" y="225"/>
                  <a:pt x="372" y="224"/>
                  <a:pt x="370" y="224"/>
                </a:cubicBezTo>
                <a:cubicBezTo>
                  <a:pt x="369" y="224"/>
                  <a:pt x="368" y="225"/>
                  <a:pt x="368" y="227"/>
                </a:cubicBezTo>
                <a:cubicBezTo>
                  <a:pt x="368" y="228"/>
                  <a:pt x="369" y="229"/>
                  <a:pt x="370" y="229"/>
                </a:cubicBezTo>
                <a:close/>
                <a:moveTo>
                  <a:pt x="391" y="228"/>
                </a:moveTo>
                <a:cubicBezTo>
                  <a:pt x="392" y="228"/>
                  <a:pt x="392" y="227"/>
                  <a:pt x="392" y="227"/>
                </a:cubicBezTo>
                <a:cubicBezTo>
                  <a:pt x="392" y="226"/>
                  <a:pt x="392" y="225"/>
                  <a:pt x="391" y="225"/>
                </a:cubicBezTo>
                <a:cubicBezTo>
                  <a:pt x="390" y="225"/>
                  <a:pt x="389" y="226"/>
                  <a:pt x="389" y="227"/>
                </a:cubicBezTo>
                <a:cubicBezTo>
                  <a:pt x="389" y="227"/>
                  <a:pt x="390" y="228"/>
                  <a:pt x="391" y="228"/>
                </a:cubicBezTo>
                <a:close/>
                <a:moveTo>
                  <a:pt x="411" y="227"/>
                </a:moveTo>
                <a:cubicBezTo>
                  <a:pt x="412" y="227"/>
                  <a:pt x="412" y="227"/>
                  <a:pt x="412" y="227"/>
                </a:cubicBezTo>
                <a:cubicBezTo>
                  <a:pt x="412" y="226"/>
                  <a:pt x="412" y="226"/>
                  <a:pt x="411" y="226"/>
                </a:cubicBezTo>
                <a:cubicBezTo>
                  <a:pt x="411" y="226"/>
                  <a:pt x="411" y="226"/>
                  <a:pt x="411" y="227"/>
                </a:cubicBezTo>
                <a:cubicBezTo>
                  <a:pt x="411" y="227"/>
                  <a:pt x="411" y="227"/>
                  <a:pt x="411" y="227"/>
                </a:cubicBezTo>
                <a:close/>
                <a:moveTo>
                  <a:pt x="432" y="227"/>
                </a:moveTo>
                <a:cubicBezTo>
                  <a:pt x="432" y="227"/>
                  <a:pt x="432" y="227"/>
                  <a:pt x="432" y="227"/>
                </a:cubicBezTo>
                <a:cubicBezTo>
                  <a:pt x="432" y="226"/>
                  <a:pt x="432" y="226"/>
                  <a:pt x="432" y="226"/>
                </a:cubicBezTo>
                <a:cubicBezTo>
                  <a:pt x="432" y="226"/>
                  <a:pt x="432" y="226"/>
                  <a:pt x="432" y="227"/>
                </a:cubicBezTo>
                <a:cubicBezTo>
                  <a:pt x="432" y="227"/>
                  <a:pt x="432" y="227"/>
                  <a:pt x="432" y="227"/>
                </a:cubicBezTo>
                <a:close/>
                <a:moveTo>
                  <a:pt x="31" y="247"/>
                </a:moveTo>
                <a:cubicBezTo>
                  <a:pt x="31" y="247"/>
                  <a:pt x="31" y="247"/>
                  <a:pt x="31" y="247"/>
                </a:cubicBezTo>
                <a:cubicBezTo>
                  <a:pt x="31" y="247"/>
                  <a:pt x="31" y="247"/>
                  <a:pt x="31" y="247"/>
                </a:cubicBezTo>
                <a:cubicBezTo>
                  <a:pt x="31" y="247"/>
                  <a:pt x="31" y="247"/>
                  <a:pt x="31" y="247"/>
                </a:cubicBezTo>
                <a:cubicBezTo>
                  <a:pt x="31" y="247"/>
                  <a:pt x="31" y="247"/>
                  <a:pt x="31" y="247"/>
                </a:cubicBezTo>
                <a:close/>
                <a:moveTo>
                  <a:pt x="51" y="248"/>
                </a:moveTo>
                <a:cubicBezTo>
                  <a:pt x="52" y="248"/>
                  <a:pt x="52" y="247"/>
                  <a:pt x="52" y="247"/>
                </a:cubicBezTo>
                <a:cubicBezTo>
                  <a:pt x="52" y="247"/>
                  <a:pt x="52" y="247"/>
                  <a:pt x="51" y="247"/>
                </a:cubicBezTo>
                <a:cubicBezTo>
                  <a:pt x="51" y="247"/>
                  <a:pt x="51" y="247"/>
                  <a:pt x="51" y="247"/>
                </a:cubicBezTo>
                <a:cubicBezTo>
                  <a:pt x="51" y="247"/>
                  <a:pt x="51" y="248"/>
                  <a:pt x="51" y="248"/>
                </a:cubicBezTo>
                <a:close/>
                <a:moveTo>
                  <a:pt x="72" y="248"/>
                </a:moveTo>
                <a:cubicBezTo>
                  <a:pt x="73" y="248"/>
                  <a:pt x="73" y="248"/>
                  <a:pt x="73" y="247"/>
                </a:cubicBezTo>
                <a:cubicBezTo>
                  <a:pt x="73" y="246"/>
                  <a:pt x="73" y="246"/>
                  <a:pt x="72" y="246"/>
                </a:cubicBezTo>
                <a:cubicBezTo>
                  <a:pt x="71" y="246"/>
                  <a:pt x="71" y="246"/>
                  <a:pt x="71" y="247"/>
                </a:cubicBezTo>
                <a:cubicBezTo>
                  <a:pt x="71" y="248"/>
                  <a:pt x="71" y="248"/>
                  <a:pt x="72" y="248"/>
                </a:cubicBezTo>
                <a:close/>
                <a:moveTo>
                  <a:pt x="92" y="249"/>
                </a:moveTo>
                <a:cubicBezTo>
                  <a:pt x="94" y="249"/>
                  <a:pt x="94" y="248"/>
                  <a:pt x="94" y="247"/>
                </a:cubicBezTo>
                <a:cubicBezTo>
                  <a:pt x="94" y="246"/>
                  <a:pt x="94" y="245"/>
                  <a:pt x="92" y="245"/>
                </a:cubicBezTo>
                <a:cubicBezTo>
                  <a:pt x="91" y="245"/>
                  <a:pt x="90" y="246"/>
                  <a:pt x="90" y="247"/>
                </a:cubicBezTo>
                <a:cubicBezTo>
                  <a:pt x="90" y="248"/>
                  <a:pt x="91" y="249"/>
                  <a:pt x="92" y="249"/>
                </a:cubicBezTo>
                <a:close/>
                <a:moveTo>
                  <a:pt x="113" y="250"/>
                </a:moveTo>
                <a:cubicBezTo>
                  <a:pt x="115" y="250"/>
                  <a:pt x="116" y="249"/>
                  <a:pt x="116" y="247"/>
                </a:cubicBezTo>
                <a:cubicBezTo>
                  <a:pt x="116" y="246"/>
                  <a:pt x="115" y="244"/>
                  <a:pt x="113" y="244"/>
                </a:cubicBezTo>
                <a:cubicBezTo>
                  <a:pt x="111" y="244"/>
                  <a:pt x="110" y="246"/>
                  <a:pt x="110" y="247"/>
                </a:cubicBezTo>
                <a:cubicBezTo>
                  <a:pt x="110" y="249"/>
                  <a:pt x="111" y="250"/>
                  <a:pt x="113" y="250"/>
                </a:cubicBezTo>
                <a:close/>
                <a:moveTo>
                  <a:pt x="134" y="251"/>
                </a:moveTo>
                <a:cubicBezTo>
                  <a:pt x="136" y="251"/>
                  <a:pt x="138" y="249"/>
                  <a:pt x="138" y="247"/>
                </a:cubicBezTo>
                <a:cubicBezTo>
                  <a:pt x="138" y="245"/>
                  <a:pt x="136" y="243"/>
                  <a:pt x="134" y="243"/>
                </a:cubicBezTo>
                <a:cubicBezTo>
                  <a:pt x="131" y="243"/>
                  <a:pt x="130" y="245"/>
                  <a:pt x="130" y="247"/>
                </a:cubicBezTo>
                <a:cubicBezTo>
                  <a:pt x="130" y="249"/>
                  <a:pt x="131" y="251"/>
                  <a:pt x="134" y="251"/>
                </a:cubicBezTo>
                <a:close/>
                <a:moveTo>
                  <a:pt x="154" y="252"/>
                </a:moveTo>
                <a:cubicBezTo>
                  <a:pt x="157" y="252"/>
                  <a:pt x="159" y="250"/>
                  <a:pt x="159" y="247"/>
                </a:cubicBezTo>
                <a:cubicBezTo>
                  <a:pt x="159" y="244"/>
                  <a:pt x="157" y="242"/>
                  <a:pt x="154" y="242"/>
                </a:cubicBezTo>
                <a:cubicBezTo>
                  <a:pt x="151" y="242"/>
                  <a:pt x="149" y="244"/>
                  <a:pt x="149" y="247"/>
                </a:cubicBezTo>
                <a:cubicBezTo>
                  <a:pt x="149" y="250"/>
                  <a:pt x="151" y="252"/>
                  <a:pt x="154" y="252"/>
                </a:cubicBezTo>
                <a:close/>
                <a:moveTo>
                  <a:pt x="175" y="253"/>
                </a:moveTo>
                <a:cubicBezTo>
                  <a:pt x="178" y="253"/>
                  <a:pt x="180" y="250"/>
                  <a:pt x="180" y="247"/>
                </a:cubicBezTo>
                <a:cubicBezTo>
                  <a:pt x="180" y="244"/>
                  <a:pt x="178" y="241"/>
                  <a:pt x="175" y="241"/>
                </a:cubicBezTo>
                <a:cubicBezTo>
                  <a:pt x="172" y="241"/>
                  <a:pt x="169" y="244"/>
                  <a:pt x="169" y="247"/>
                </a:cubicBezTo>
                <a:cubicBezTo>
                  <a:pt x="169" y="250"/>
                  <a:pt x="172" y="253"/>
                  <a:pt x="175" y="253"/>
                </a:cubicBezTo>
                <a:close/>
                <a:moveTo>
                  <a:pt x="195" y="254"/>
                </a:moveTo>
                <a:cubicBezTo>
                  <a:pt x="199" y="254"/>
                  <a:pt x="202" y="251"/>
                  <a:pt x="202" y="247"/>
                </a:cubicBezTo>
                <a:cubicBezTo>
                  <a:pt x="202" y="244"/>
                  <a:pt x="199" y="241"/>
                  <a:pt x="195" y="241"/>
                </a:cubicBezTo>
                <a:cubicBezTo>
                  <a:pt x="192" y="241"/>
                  <a:pt x="189" y="244"/>
                  <a:pt x="189" y="247"/>
                </a:cubicBezTo>
                <a:cubicBezTo>
                  <a:pt x="189" y="251"/>
                  <a:pt x="192" y="254"/>
                  <a:pt x="195" y="254"/>
                </a:cubicBezTo>
                <a:close/>
                <a:moveTo>
                  <a:pt x="216" y="254"/>
                </a:moveTo>
                <a:cubicBezTo>
                  <a:pt x="220" y="254"/>
                  <a:pt x="223" y="251"/>
                  <a:pt x="223" y="247"/>
                </a:cubicBezTo>
                <a:cubicBezTo>
                  <a:pt x="223" y="243"/>
                  <a:pt x="220" y="240"/>
                  <a:pt x="216" y="240"/>
                </a:cubicBezTo>
                <a:cubicBezTo>
                  <a:pt x="212" y="240"/>
                  <a:pt x="209" y="243"/>
                  <a:pt x="209" y="247"/>
                </a:cubicBezTo>
                <a:cubicBezTo>
                  <a:pt x="209" y="251"/>
                  <a:pt x="212" y="254"/>
                  <a:pt x="216" y="254"/>
                </a:cubicBezTo>
                <a:close/>
                <a:moveTo>
                  <a:pt x="236" y="254"/>
                </a:moveTo>
                <a:cubicBezTo>
                  <a:pt x="240" y="254"/>
                  <a:pt x="243" y="251"/>
                  <a:pt x="243" y="247"/>
                </a:cubicBezTo>
                <a:cubicBezTo>
                  <a:pt x="243" y="243"/>
                  <a:pt x="240" y="240"/>
                  <a:pt x="236" y="240"/>
                </a:cubicBezTo>
                <a:cubicBezTo>
                  <a:pt x="233" y="240"/>
                  <a:pt x="229" y="243"/>
                  <a:pt x="229" y="247"/>
                </a:cubicBezTo>
                <a:cubicBezTo>
                  <a:pt x="229" y="251"/>
                  <a:pt x="233" y="254"/>
                  <a:pt x="236" y="254"/>
                </a:cubicBezTo>
                <a:close/>
                <a:moveTo>
                  <a:pt x="257" y="254"/>
                </a:moveTo>
                <a:cubicBezTo>
                  <a:pt x="261" y="254"/>
                  <a:pt x="264" y="251"/>
                  <a:pt x="264" y="247"/>
                </a:cubicBezTo>
                <a:cubicBezTo>
                  <a:pt x="264" y="243"/>
                  <a:pt x="261" y="240"/>
                  <a:pt x="257" y="240"/>
                </a:cubicBezTo>
                <a:cubicBezTo>
                  <a:pt x="253" y="240"/>
                  <a:pt x="250" y="243"/>
                  <a:pt x="250" y="247"/>
                </a:cubicBezTo>
                <a:cubicBezTo>
                  <a:pt x="250" y="251"/>
                  <a:pt x="253" y="254"/>
                  <a:pt x="257" y="254"/>
                </a:cubicBezTo>
                <a:close/>
                <a:moveTo>
                  <a:pt x="278" y="253"/>
                </a:moveTo>
                <a:cubicBezTo>
                  <a:pt x="281" y="253"/>
                  <a:pt x="284" y="251"/>
                  <a:pt x="284" y="247"/>
                </a:cubicBezTo>
                <a:cubicBezTo>
                  <a:pt x="284" y="244"/>
                  <a:pt x="281" y="241"/>
                  <a:pt x="278" y="241"/>
                </a:cubicBezTo>
                <a:cubicBezTo>
                  <a:pt x="274" y="241"/>
                  <a:pt x="271" y="244"/>
                  <a:pt x="271" y="247"/>
                </a:cubicBezTo>
                <a:cubicBezTo>
                  <a:pt x="271" y="251"/>
                  <a:pt x="274" y="253"/>
                  <a:pt x="278" y="253"/>
                </a:cubicBezTo>
                <a:close/>
                <a:moveTo>
                  <a:pt x="298" y="253"/>
                </a:moveTo>
                <a:cubicBezTo>
                  <a:pt x="301" y="253"/>
                  <a:pt x="304" y="250"/>
                  <a:pt x="304" y="247"/>
                </a:cubicBezTo>
                <a:cubicBezTo>
                  <a:pt x="304" y="244"/>
                  <a:pt x="301" y="242"/>
                  <a:pt x="298" y="242"/>
                </a:cubicBezTo>
                <a:cubicBezTo>
                  <a:pt x="295" y="242"/>
                  <a:pt x="293" y="244"/>
                  <a:pt x="293" y="247"/>
                </a:cubicBezTo>
                <a:cubicBezTo>
                  <a:pt x="293" y="250"/>
                  <a:pt x="295" y="253"/>
                  <a:pt x="298" y="253"/>
                </a:cubicBezTo>
                <a:close/>
                <a:moveTo>
                  <a:pt x="319" y="252"/>
                </a:moveTo>
                <a:cubicBezTo>
                  <a:pt x="321" y="252"/>
                  <a:pt x="323" y="250"/>
                  <a:pt x="323" y="247"/>
                </a:cubicBezTo>
                <a:cubicBezTo>
                  <a:pt x="323" y="245"/>
                  <a:pt x="321" y="243"/>
                  <a:pt x="319" y="243"/>
                </a:cubicBezTo>
                <a:cubicBezTo>
                  <a:pt x="316" y="243"/>
                  <a:pt x="314" y="245"/>
                  <a:pt x="314" y="247"/>
                </a:cubicBezTo>
                <a:cubicBezTo>
                  <a:pt x="314" y="250"/>
                  <a:pt x="316" y="252"/>
                  <a:pt x="319" y="252"/>
                </a:cubicBezTo>
                <a:close/>
                <a:moveTo>
                  <a:pt x="339" y="251"/>
                </a:moveTo>
                <a:cubicBezTo>
                  <a:pt x="341" y="251"/>
                  <a:pt x="343" y="249"/>
                  <a:pt x="343" y="247"/>
                </a:cubicBezTo>
                <a:cubicBezTo>
                  <a:pt x="343" y="245"/>
                  <a:pt x="341" y="244"/>
                  <a:pt x="339" y="244"/>
                </a:cubicBezTo>
                <a:cubicBezTo>
                  <a:pt x="337" y="244"/>
                  <a:pt x="336" y="245"/>
                  <a:pt x="336" y="247"/>
                </a:cubicBezTo>
                <a:cubicBezTo>
                  <a:pt x="336" y="249"/>
                  <a:pt x="337" y="251"/>
                  <a:pt x="339" y="251"/>
                </a:cubicBezTo>
                <a:close/>
                <a:moveTo>
                  <a:pt x="360" y="250"/>
                </a:moveTo>
                <a:cubicBezTo>
                  <a:pt x="361" y="250"/>
                  <a:pt x="362" y="249"/>
                  <a:pt x="362" y="247"/>
                </a:cubicBezTo>
                <a:cubicBezTo>
                  <a:pt x="362" y="246"/>
                  <a:pt x="361" y="245"/>
                  <a:pt x="360" y="245"/>
                </a:cubicBezTo>
                <a:cubicBezTo>
                  <a:pt x="358" y="245"/>
                  <a:pt x="357" y="246"/>
                  <a:pt x="357" y="247"/>
                </a:cubicBezTo>
                <a:cubicBezTo>
                  <a:pt x="357" y="249"/>
                  <a:pt x="358" y="250"/>
                  <a:pt x="360" y="250"/>
                </a:cubicBezTo>
                <a:close/>
                <a:moveTo>
                  <a:pt x="380" y="249"/>
                </a:moveTo>
                <a:cubicBezTo>
                  <a:pt x="381" y="249"/>
                  <a:pt x="382" y="248"/>
                  <a:pt x="382" y="247"/>
                </a:cubicBezTo>
                <a:cubicBezTo>
                  <a:pt x="382" y="246"/>
                  <a:pt x="381" y="245"/>
                  <a:pt x="380" y="245"/>
                </a:cubicBezTo>
                <a:cubicBezTo>
                  <a:pt x="379" y="245"/>
                  <a:pt x="379" y="246"/>
                  <a:pt x="379" y="247"/>
                </a:cubicBezTo>
                <a:cubicBezTo>
                  <a:pt x="379" y="248"/>
                  <a:pt x="379" y="249"/>
                  <a:pt x="380" y="249"/>
                </a:cubicBezTo>
                <a:close/>
                <a:moveTo>
                  <a:pt x="401" y="248"/>
                </a:moveTo>
                <a:cubicBezTo>
                  <a:pt x="402" y="248"/>
                  <a:pt x="402" y="248"/>
                  <a:pt x="402" y="247"/>
                </a:cubicBezTo>
                <a:cubicBezTo>
                  <a:pt x="402" y="247"/>
                  <a:pt x="402" y="246"/>
                  <a:pt x="401" y="246"/>
                </a:cubicBezTo>
                <a:cubicBezTo>
                  <a:pt x="400" y="246"/>
                  <a:pt x="400" y="247"/>
                  <a:pt x="400" y="247"/>
                </a:cubicBezTo>
                <a:cubicBezTo>
                  <a:pt x="400" y="248"/>
                  <a:pt x="400" y="248"/>
                  <a:pt x="401" y="248"/>
                </a:cubicBezTo>
                <a:close/>
                <a:moveTo>
                  <a:pt x="422" y="248"/>
                </a:moveTo>
                <a:cubicBezTo>
                  <a:pt x="422" y="248"/>
                  <a:pt x="422" y="247"/>
                  <a:pt x="422" y="247"/>
                </a:cubicBezTo>
                <a:cubicBezTo>
                  <a:pt x="422" y="247"/>
                  <a:pt x="422" y="247"/>
                  <a:pt x="422" y="247"/>
                </a:cubicBezTo>
                <a:cubicBezTo>
                  <a:pt x="421" y="247"/>
                  <a:pt x="421" y="247"/>
                  <a:pt x="421" y="247"/>
                </a:cubicBezTo>
                <a:cubicBezTo>
                  <a:pt x="421" y="247"/>
                  <a:pt x="421" y="248"/>
                  <a:pt x="422" y="248"/>
                </a:cubicBezTo>
                <a:close/>
                <a:moveTo>
                  <a:pt x="442" y="247"/>
                </a:moveTo>
                <a:cubicBezTo>
                  <a:pt x="442" y="247"/>
                  <a:pt x="442" y="247"/>
                  <a:pt x="442" y="247"/>
                </a:cubicBezTo>
                <a:cubicBezTo>
                  <a:pt x="442" y="247"/>
                  <a:pt x="442" y="247"/>
                  <a:pt x="442" y="247"/>
                </a:cubicBezTo>
                <a:cubicBezTo>
                  <a:pt x="442" y="247"/>
                  <a:pt x="442" y="247"/>
                  <a:pt x="442" y="247"/>
                </a:cubicBezTo>
                <a:cubicBezTo>
                  <a:pt x="442" y="247"/>
                  <a:pt x="442" y="247"/>
                  <a:pt x="442" y="247"/>
                </a:cubicBezTo>
                <a:close/>
                <a:moveTo>
                  <a:pt x="41" y="268"/>
                </a:moveTo>
                <a:cubicBezTo>
                  <a:pt x="41" y="268"/>
                  <a:pt x="41" y="268"/>
                  <a:pt x="41" y="268"/>
                </a:cubicBezTo>
                <a:cubicBezTo>
                  <a:pt x="41" y="268"/>
                  <a:pt x="41" y="268"/>
                  <a:pt x="41" y="268"/>
                </a:cubicBezTo>
                <a:cubicBezTo>
                  <a:pt x="41" y="268"/>
                  <a:pt x="41" y="268"/>
                  <a:pt x="41" y="268"/>
                </a:cubicBezTo>
                <a:cubicBezTo>
                  <a:pt x="41" y="268"/>
                  <a:pt x="41" y="268"/>
                  <a:pt x="41" y="268"/>
                </a:cubicBezTo>
                <a:close/>
                <a:moveTo>
                  <a:pt x="62" y="268"/>
                </a:moveTo>
                <a:cubicBezTo>
                  <a:pt x="62" y="268"/>
                  <a:pt x="62" y="268"/>
                  <a:pt x="62" y="268"/>
                </a:cubicBezTo>
                <a:cubicBezTo>
                  <a:pt x="62" y="267"/>
                  <a:pt x="62" y="267"/>
                  <a:pt x="62" y="267"/>
                </a:cubicBezTo>
                <a:cubicBezTo>
                  <a:pt x="61" y="267"/>
                  <a:pt x="61" y="267"/>
                  <a:pt x="61" y="268"/>
                </a:cubicBezTo>
                <a:cubicBezTo>
                  <a:pt x="61" y="268"/>
                  <a:pt x="61" y="268"/>
                  <a:pt x="62" y="268"/>
                </a:cubicBezTo>
                <a:close/>
                <a:moveTo>
                  <a:pt x="82" y="269"/>
                </a:moveTo>
                <a:cubicBezTo>
                  <a:pt x="83" y="269"/>
                  <a:pt x="83" y="268"/>
                  <a:pt x="83" y="268"/>
                </a:cubicBezTo>
                <a:cubicBezTo>
                  <a:pt x="83" y="267"/>
                  <a:pt x="83" y="267"/>
                  <a:pt x="82" y="267"/>
                </a:cubicBezTo>
                <a:cubicBezTo>
                  <a:pt x="81" y="267"/>
                  <a:pt x="81" y="267"/>
                  <a:pt x="81" y="268"/>
                </a:cubicBezTo>
                <a:cubicBezTo>
                  <a:pt x="81" y="268"/>
                  <a:pt x="81" y="269"/>
                  <a:pt x="82" y="269"/>
                </a:cubicBezTo>
                <a:close/>
                <a:moveTo>
                  <a:pt x="103" y="270"/>
                </a:moveTo>
                <a:cubicBezTo>
                  <a:pt x="104" y="270"/>
                  <a:pt x="105" y="269"/>
                  <a:pt x="105" y="268"/>
                </a:cubicBezTo>
                <a:cubicBezTo>
                  <a:pt x="105" y="267"/>
                  <a:pt x="104" y="266"/>
                  <a:pt x="103" y="266"/>
                </a:cubicBezTo>
                <a:cubicBezTo>
                  <a:pt x="102" y="266"/>
                  <a:pt x="101" y="267"/>
                  <a:pt x="101" y="268"/>
                </a:cubicBezTo>
                <a:cubicBezTo>
                  <a:pt x="101" y="269"/>
                  <a:pt x="102" y="270"/>
                  <a:pt x="103" y="270"/>
                </a:cubicBezTo>
                <a:close/>
                <a:moveTo>
                  <a:pt x="123" y="270"/>
                </a:moveTo>
                <a:cubicBezTo>
                  <a:pt x="125" y="270"/>
                  <a:pt x="126" y="269"/>
                  <a:pt x="126" y="268"/>
                </a:cubicBezTo>
                <a:cubicBezTo>
                  <a:pt x="126" y="266"/>
                  <a:pt x="125" y="265"/>
                  <a:pt x="123" y="265"/>
                </a:cubicBezTo>
                <a:cubicBezTo>
                  <a:pt x="122" y="265"/>
                  <a:pt x="121" y="266"/>
                  <a:pt x="121" y="268"/>
                </a:cubicBezTo>
                <a:cubicBezTo>
                  <a:pt x="121" y="269"/>
                  <a:pt x="122" y="270"/>
                  <a:pt x="123" y="270"/>
                </a:cubicBezTo>
                <a:close/>
                <a:moveTo>
                  <a:pt x="144" y="271"/>
                </a:moveTo>
                <a:cubicBezTo>
                  <a:pt x="146" y="271"/>
                  <a:pt x="147" y="270"/>
                  <a:pt x="147" y="268"/>
                </a:cubicBezTo>
                <a:cubicBezTo>
                  <a:pt x="147" y="266"/>
                  <a:pt x="146" y="264"/>
                  <a:pt x="144" y="264"/>
                </a:cubicBezTo>
                <a:cubicBezTo>
                  <a:pt x="142" y="264"/>
                  <a:pt x="141" y="266"/>
                  <a:pt x="141" y="268"/>
                </a:cubicBezTo>
                <a:cubicBezTo>
                  <a:pt x="141" y="270"/>
                  <a:pt x="142" y="271"/>
                  <a:pt x="144" y="271"/>
                </a:cubicBezTo>
                <a:close/>
                <a:moveTo>
                  <a:pt x="164" y="272"/>
                </a:moveTo>
                <a:cubicBezTo>
                  <a:pt x="167" y="272"/>
                  <a:pt x="168" y="270"/>
                  <a:pt x="168" y="268"/>
                </a:cubicBezTo>
                <a:cubicBezTo>
                  <a:pt x="168" y="266"/>
                  <a:pt x="167" y="264"/>
                  <a:pt x="164" y="264"/>
                </a:cubicBezTo>
                <a:cubicBezTo>
                  <a:pt x="162" y="264"/>
                  <a:pt x="161" y="266"/>
                  <a:pt x="161" y="268"/>
                </a:cubicBezTo>
                <a:cubicBezTo>
                  <a:pt x="161" y="270"/>
                  <a:pt x="162" y="272"/>
                  <a:pt x="164" y="272"/>
                </a:cubicBezTo>
                <a:close/>
                <a:moveTo>
                  <a:pt x="185" y="272"/>
                </a:moveTo>
                <a:cubicBezTo>
                  <a:pt x="187" y="272"/>
                  <a:pt x="189" y="270"/>
                  <a:pt x="189" y="268"/>
                </a:cubicBezTo>
                <a:cubicBezTo>
                  <a:pt x="189" y="265"/>
                  <a:pt x="187" y="263"/>
                  <a:pt x="185" y="263"/>
                </a:cubicBezTo>
                <a:cubicBezTo>
                  <a:pt x="183" y="263"/>
                  <a:pt x="181" y="265"/>
                  <a:pt x="181" y="268"/>
                </a:cubicBezTo>
                <a:cubicBezTo>
                  <a:pt x="181" y="270"/>
                  <a:pt x="183" y="272"/>
                  <a:pt x="185" y="272"/>
                </a:cubicBezTo>
                <a:close/>
                <a:moveTo>
                  <a:pt x="206" y="272"/>
                </a:moveTo>
                <a:cubicBezTo>
                  <a:pt x="208" y="272"/>
                  <a:pt x="210" y="270"/>
                  <a:pt x="210" y="268"/>
                </a:cubicBezTo>
                <a:cubicBezTo>
                  <a:pt x="210" y="265"/>
                  <a:pt x="208" y="263"/>
                  <a:pt x="206" y="263"/>
                </a:cubicBezTo>
                <a:cubicBezTo>
                  <a:pt x="203" y="263"/>
                  <a:pt x="201" y="265"/>
                  <a:pt x="201" y="268"/>
                </a:cubicBezTo>
                <a:cubicBezTo>
                  <a:pt x="201" y="270"/>
                  <a:pt x="203" y="272"/>
                  <a:pt x="206" y="272"/>
                </a:cubicBezTo>
                <a:close/>
                <a:moveTo>
                  <a:pt x="226" y="273"/>
                </a:moveTo>
                <a:cubicBezTo>
                  <a:pt x="229" y="273"/>
                  <a:pt x="231" y="270"/>
                  <a:pt x="231" y="268"/>
                </a:cubicBezTo>
                <a:cubicBezTo>
                  <a:pt x="231" y="265"/>
                  <a:pt x="229" y="263"/>
                  <a:pt x="226" y="263"/>
                </a:cubicBezTo>
                <a:cubicBezTo>
                  <a:pt x="224" y="263"/>
                  <a:pt x="221" y="265"/>
                  <a:pt x="221" y="268"/>
                </a:cubicBezTo>
                <a:cubicBezTo>
                  <a:pt x="221" y="270"/>
                  <a:pt x="224" y="273"/>
                  <a:pt x="226" y="273"/>
                </a:cubicBezTo>
                <a:close/>
                <a:moveTo>
                  <a:pt x="247" y="272"/>
                </a:moveTo>
                <a:cubicBezTo>
                  <a:pt x="249" y="272"/>
                  <a:pt x="251" y="270"/>
                  <a:pt x="251" y="268"/>
                </a:cubicBezTo>
                <a:cubicBezTo>
                  <a:pt x="251" y="265"/>
                  <a:pt x="249" y="263"/>
                  <a:pt x="247" y="263"/>
                </a:cubicBezTo>
                <a:cubicBezTo>
                  <a:pt x="244" y="263"/>
                  <a:pt x="242" y="265"/>
                  <a:pt x="242" y="268"/>
                </a:cubicBezTo>
                <a:cubicBezTo>
                  <a:pt x="242" y="270"/>
                  <a:pt x="244" y="272"/>
                  <a:pt x="247" y="272"/>
                </a:cubicBezTo>
                <a:close/>
                <a:moveTo>
                  <a:pt x="267" y="272"/>
                </a:moveTo>
                <a:cubicBezTo>
                  <a:pt x="270" y="272"/>
                  <a:pt x="272" y="270"/>
                  <a:pt x="272" y="268"/>
                </a:cubicBezTo>
                <a:cubicBezTo>
                  <a:pt x="272" y="265"/>
                  <a:pt x="270" y="264"/>
                  <a:pt x="267" y="264"/>
                </a:cubicBezTo>
                <a:cubicBezTo>
                  <a:pt x="265" y="264"/>
                  <a:pt x="263" y="265"/>
                  <a:pt x="263" y="268"/>
                </a:cubicBezTo>
                <a:cubicBezTo>
                  <a:pt x="263" y="270"/>
                  <a:pt x="265" y="272"/>
                  <a:pt x="267" y="272"/>
                </a:cubicBezTo>
                <a:close/>
                <a:moveTo>
                  <a:pt x="288" y="271"/>
                </a:moveTo>
                <a:cubicBezTo>
                  <a:pt x="290" y="271"/>
                  <a:pt x="292" y="270"/>
                  <a:pt x="292" y="268"/>
                </a:cubicBezTo>
                <a:cubicBezTo>
                  <a:pt x="292" y="266"/>
                  <a:pt x="290" y="264"/>
                  <a:pt x="288" y="264"/>
                </a:cubicBezTo>
                <a:cubicBezTo>
                  <a:pt x="286" y="264"/>
                  <a:pt x="284" y="266"/>
                  <a:pt x="284" y="268"/>
                </a:cubicBezTo>
                <a:cubicBezTo>
                  <a:pt x="284" y="270"/>
                  <a:pt x="286" y="271"/>
                  <a:pt x="288" y="271"/>
                </a:cubicBezTo>
                <a:close/>
                <a:moveTo>
                  <a:pt x="308" y="271"/>
                </a:moveTo>
                <a:cubicBezTo>
                  <a:pt x="310" y="271"/>
                  <a:pt x="311" y="269"/>
                  <a:pt x="311" y="268"/>
                </a:cubicBezTo>
                <a:cubicBezTo>
                  <a:pt x="311" y="266"/>
                  <a:pt x="310" y="265"/>
                  <a:pt x="308" y="265"/>
                </a:cubicBezTo>
                <a:cubicBezTo>
                  <a:pt x="307" y="265"/>
                  <a:pt x="305" y="266"/>
                  <a:pt x="305" y="268"/>
                </a:cubicBezTo>
                <a:cubicBezTo>
                  <a:pt x="305" y="269"/>
                  <a:pt x="307" y="271"/>
                  <a:pt x="308" y="271"/>
                </a:cubicBezTo>
                <a:close/>
                <a:moveTo>
                  <a:pt x="329" y="270"/>
                </a:moveTo>
                <a:cubicBezTo>
                  <a:pt x="330" y="270"/>
                  <a:pt x="331" y="269"/>
                  <a:pt x="331" y="268"/>
                </a:cubicBezTo>
                <a:cubicBezTo>
                  <a:pt x="331" y="266"/>
                  <a:pt x="330" y="265"/>
                  <a:pt x="329" y="265"/>
                </a:cubicBezTo>
                <a:cubicBezTo>
                  <a:pt x="328" y="265"/>
                  <a:pt x="327" y="266"/>
                  <a:pt x="327" y="268"/>
                </a:cubicBezTo>
                <a:cubicBezTo>
                  <a:pt x="327" y="269"/>
                  <a:pt x="328" y="270"/>
                  <a:pt x="329" y="270"/>
                </a:cubicBezTo>
                <a:close/>
                <a:moveTo>
                  <a:pt x="350" y="269"/>
                </a:moveTo>
                <a:cubicBezTo>
                  <a:pt x="351" y="269"/>
                  <a:pt x="351" y="269"/>
                  <a:pt x="351" y="268"/>
                </a:cubicBezTo>
                <a:cubicBezTo>
                  <a:pt x="351" y="267"/>
                  <a:pt x="351" y="266"/>
                  <a:pt x="350" y="266"/>
                </a:cubicBezTo>
                <a:cubicBezTo>
                  <a:pt x="349" y="266"/>
                  <a:pt x="348" y="267"/>
                  <a:pt x="348" y="268"/>
                </a:cubicBezTo>
                <a:cubicBezTo>
                  <a:pt x="348" y="269"/>
                  <a:pt x="349" y="269"/>
                  <a:pt x="350" y="269"/>
                </a:cubicBezTo>
                <a:close/>
                <a:moveTo>
                  <a:pt x="370" y="269"/>
                </a:moveTo>
                <a:cubicBezTo>
                  <a:pt x="371" y="269"/>
                  <a:pt x="371" y="268"/>
                  <a:pt x="371" y="268"/>
                </a:cubicBezTo>
                <a:cubicBezTo>
                  <a:pt x="371" y="267"/>
                  <a:pt x="371" y="267"/>
                  <a:pt x="370" y="267"/>
                </a:cubicBezTo>
                <a:cubicBezTo>
                  <a:pt x="370" y="267"/>
                  <a:pt x="369" y="267"/>
                  <a:pt x="369" y="268"/>
                </a:cubicBezTo>
                <a:cubicBezTo>
                  <a:pt x="369" y="268"/>
                  <a:pt x="370" y="269"/>
                  <a:pt x="370" y="269"/>
                </a:cubicBezTo>
                <a:close/>
                <a:moveTo>
                  <a:pt x="391" y="268"/>
                </a:moveTo>
                <a:cubicBezTo>
                  <a:pt x="391" y="268"/>
                  <a:pt x="391" y="268"/>
                  <a:pt x="391" y="268"/>
                </a:cubicBezTo>
                <a:cubicBezTo>
                  <a:pt x="391" y="267"/>
                  <a:pt x="391" y="267"/>
                  <a:pt x="391" y="267"/>
                </a:cubicBezTo>
                <a:cubicBezTo>
                  <a:pt x="390" y="267"/>
                  <a:pt x="390" y="267"/>
                  <a:pt x="390" y="268"/>
                </a:cubicBezTo>
                <a:cubicBezTo>
                  <a:pt x="390" y="268"/>
                  <a:pt x="390" y="268"/>
                  <a:pt x="391" y="268"/>
                </a:cubicBezTo>
                <a:close/>
                <a:moveTo>
                  <a:pt x="411" y="268"/>
                </a:moveTo>
                <a:cubicBezTo>
                  <a:pt x="411" y="268"/>
                  <a:pt x="411" y="268"/>
                  <a:pt x="411" y="268"/>
                </a:cubicBezTo>
                <a:cubicBezTo>
                  <a:pt x="411" y="268"/>
                  <a:pt x="411" y="268"/>
                  <a:pt x="411" y="268"/>
                </a:cubicBezTo>
                <a:cubicBezTo>
                  <a:pt x="411" y="268"/>
                  <a:pt x="411" y="268"/>
                  <a:pt x="411" y="268"/>
                </a:cubicBezTo>
                <a:cubicBezTo>
                  <a:pt x="411" y="268"/>
                  <a:pt x="411" y="268"/>
                  <a:pt x="411" y="268"/>
                </a:cubicBezTo>
                <a:close/>
                <a:moveTo>
                  <a:pt x="72" y="288"/>
                </a:moveTo>
                <a:cubicBezTo>
                  <a:pt x="72" y="288"/>
                  <a:pt x="72" y="288"/>
                  <a:pt x="72" y="288"/>
                </a:cubicBezTo>
                <a:cubicBezTo>
                  <a:pt x="72" y="288"/>
                  <a:pt x="72" y="288"/>
                  <a:pt x="72" y="288"/>
                </a:cubicBezTo>
                <a:cubicBezTo>
                  <a:pt x="72" y="288"/>
                  <a:pt x="72" y="288"/>
                  <a:pt x="72" y="288"/>
                </a:cubicBezTo>
                <a:cubicBezTo>
                  <a:pt x="72" y="288"/>
                  <a:pt x="72" y="288"/>
                  <a:pt x="72" y="288"/>
                </a:cubicBezTo>
                <a:close/>
                <a:moveTo>
                  <a:pt x="92" y="289"/>
                </a:moveTo>
                <a:cubicBezTo>
                  <a:pt x="93" y="289"/>
                  <a:pt x="93" y="289"/>
                  <a:pt x="93" y="288"/>
                </a:cubicBezTo>
                <a:cubicBezTo>
                  <a:pt x="93" y="288"/>
                  <a:pt x="93" y="288"/>
                  <a:pt x="92" y="288"/>
                </a:cubicBezTo>
                <a:cubicBezTo>
                  <a:pt x="92" y="288"/>
                  <a:pt x="92" y="288"/>
                  <a:pt x="92" y="288"/>
                </a:cubicBezTo>
                <a:cubicBezTo>
                  <a:pt x="92" y="289"/>
                  <a:pt x="92" y="289"/>
                  <a:pt x="92" y="289"/>
                </a:cubicBezTo>
                <a:close/>
                <a:moveTo>
                  <a:pt x="113" y="289"/>
                </a:moveTo>
                <a:cubicBezTo>
                  <a:pt x="114" y="289"/>
                  <a:pt x="114" y="289"/>
                  <a:pt x="114" y="288"/>
                </a:cubicBezTo>
                <a:cubicBezTo>
                  <a:pt x="114" y="288"/>
                  <a:pt x="114" y="287"/>
                  <a:pt x="113" y="287"/>
                </a:cubicBezTo>
                <a:cubicBezTo>
                  <a:pt x="113" y="287"/>
                  <a:pt x="112" y="288"/>
                  <a:pt x="112" y="288"/>
                </a:cubicBezTo>
                <a:cubicBezTo>
                  <a:pt x="112" y="289"/>
                  <a:pt x="113" y="289"/>
                  <a:pt x="113" y="289"/>
                </a:cubicBezTo>
                <a:close/>
                <a:moveTo>
                  <a:pt x="134" y="290"/>
                </a:moveTo>
                <a:cubicBezTo>
                  <a:pt x="134" y="290"/>
                  <a:pt x="135" y="289"/>
                  <a:pt x="135" y="288"/>
                </a:cubicBezTo>
                <a:cubicBezTo>
                  <a:pt x="135" y="288"/>
                  <a:pt x="134" y="287"/>
                  <a:pt x="134" y="287"/>
                </a:cubicBezTo>
                <a:cubicBezTo>
                  <a:pt x="133" y="287"/>
                  <a:pt x="132" y="288"/>
                  <a:pt x="132" y="288"/>
                </a:cubicBezTo>
                <a:cubicBezTo>
                  <a:pt x="132" y="289"/>
                  <a:pt x="133" y="290"/>
                  <a:pt x="134" y="290"/>
                </a:cubicBezTo>
                <a:close/>
                <a:moveTo>
                  <a:pt x="154" y="290"/>
                </a:moveTo>
                <a:cubicBezTo>
                  <a:pt x="155" y="290"/>
                  <a:pt x="156" y="289"/>
                  <a:pt x="156" y="288"/>
                </a:cubicBezTo>
                <a:cubicBezTo>
                  <a:pt x="156" y="287"/>
                  <a:pt x="155" y="286"/>
                  <a:pt x="154" y="286"/>
                </a:cubicBezTo>
                <a:cubicBezTo>
                  <a:pt x="153" y="286"/>
                  <a:pt x="152" y="287"/>
                  <a:pt x="152" y="288"/>
                </a:cubicBezTo>
                <a:cubicBezTo>
                  <a:pt x="152" y="289"/>
                  <a:pt x="153" y="290"/>
                  <a:pt x="154" y="290"/>
                </a:cubicBezTo>
                <a:close/>
                <a:moveTo>
                  <a:pt x="175" y="291"/>
                </a:moveTo>
                <a:cubicBezTo>
                  <a:pt x="176" y="291"/>
                  <a:pt x="177" y="290"/>
                  <a:pt x="177" y="288"/>
                </a:cubicBezTo>
                <a:cubicBezTo>
                  <a:pt x="177" y="287"/>
                  <a:pt x="176" y="286"/>
                  <a:pt x="175" y="286"/>
                </a:cubicBezTo>
                <a:cubicBezTo>
                  <a:pt x="173" y="286"/>
                  <a:pt x="172" y="287"/>
                  <a:pt x="172" y="288"/>
                </a:cubicBezTo>
                <a:cubicBezTo>
                  <a:pt x="172" y="290"/>
                  <a:pt x="173" y="291"/>
                  <a:pt x="175" y="291"/>
                </a:cubicBezTo>
                <a:close/>
                <a:moveTo>
                  <a:pt x="195" y="291"/>
                </a:moveTo>
                <a:cubicBezTo>
                  <a:pt x="197" y="291"/>
                  <a:pt x="198" y="290"/>
                  <a:pt x="198" y="288"/>
                </a:cubicBezTo>
                <a:cubicBezTo>
                  <a:pt x="198" y="287"/>
                  <a:pt x="197" y="286"/>
                  <a:pt x="195" y="286"/>
                </a:cubicBezTo>
                <a:cubicBezTo>
                  <a:pt x="194" y="286"/>
                  <a:pt x="193" y="287"/>
                  <a:pt x="193" y="288"/>
                </a:cubicBezTo>
                <a:cubicBezTo>
                  <a:pt x="193" y="290"/>
                  <a:pt x="194" y="291"/>
                  <a:pt x="195" y="291"/>
                </a:cubicBezTo>
                <a:close/>
                <a:moveTo>
                  <a:pt x="216" y="291"/>
                </a:moveTo>
                <a:cubicBezTo>
                  <a:pt x="217" y="291"/>
                  <a:pt x="219" y="290"/>
                  <a:pt x="219" y="288"/>
                </a:cubicBezTo>
                <a:cubicBezTo>
                  <a:pt x="219" y="287"/>
                  <a:pt x="217" y="285"/>
                  <a:pt x="216" y="285"/>
                </a:cubicBezTo>
                <a:cubicBezTo>
                  <a:pt x="214" y="285"/>
                  <a:pt x="213" y="287"/>
                  <a:pt x="213" y="288"/>
                </a:cubicBezTo>
                <a:cubicBezTo>
                  <a:pt x="213" y="290"/>
                  <a:pt x="214" y="291"/>
                  <a:pt x="216" y="291"/>
                </a:cubicBezTo>
                <a:close/>
                <a:moveTo>
                  <a:pt x="236" y="291"/>
                </a:moveTo>
                <a:cubicBezTo>
                  <a:pt x="238" y="291"/>
                  <a:pt x="239" y="290"/>
                  <a:pt x="239" y="288"/>
                </a:cubicBezTo>
                <a:cubicBezTo>
                  <a:pt x="239" y="287"/>
                  <a:pt x="238" y="285"/>
                  <a:pt x="236" y="285"/>
                </a:cubicBezTo>
                <a:cubicBezTo>
                  <a:pt x="235" y="285"/>
                  <a:pt x="234" y="287"/>
                  <a:pt x="234" y="288"/>
                </a:cubicBezTo>
                <a:cubicBezTo>
                  <a:pt x="234" y="290"/>
                  <a:pt x="235" y="291"/>
                  <a:pt x="236" y="291"/>
                </a:cubicBezTo>
                <a:close/>
                <a:moveTo>
                  <a:pt x="257" y="291"/>
                </a:moveTo>
                <a:cubicBezTo>
                  <a:pt x="259" y="291"/>
                  <a:pt x="260" y="290"/>
                  <a:pt x="260" y="288"/>
                </a:cubicBezTo>
                <a:cubicBezTo>
                  <a:pt x="260" y="287"/>
                  <a:pt x="259" y="286"/>
                  <a:pt x="257" y="286"/>
                </a:cubicBezTo>
                <a:cubicBezTo>
                  <a:pt x="255" y="286"/>
                  <a:pt x="254" y="287"/>
                  <a:pt x="254" y="288"/>
                </a:cubicBezTo>
                <a:cubicBezTo>
                  <a:pt x="254" y="290"/>
                  <a:pt x="255" y="291"/>
                  <a:pt x="257" y="291"/>
                </a:cubicBezTo>
                <a:close/>
                <a:moveTo>
                  <a:pt x="278" y="291"/>
                </a:moveTo>
                <a:cubicBezTo>
                  <a:pt x="279" y="291"/>
                  <a:pt x="280" y="290"/>
                  <a:pt x="280" y="288"/>
                </a:cubicBezTo>
                <a:cubicBezTo>
                  <a:pt x="280" y="287"/>
                  <a:pt x="279" y="286"/>
                  <a:pt x="278" y="286"/>
                </a:cubicBezTo>
                <a:cubicBezTo>
                  <a:pt x="276" y="286"/>
                  <a:pt x="275" y="287"/>
                  <a:pt x="275" y="288"/>
                </a:cubicBezTo>
                <a:cubicBezTo>
                  <a:pt x="275" y="290"/>
                  <a:pt x="276" y="291"/>
                  <a:pt x="278" y="291"/>
                </a:cubicBezTo>
                <a:close/>
                <a:moveTo>
                  <a:pt x="298" y="291"/>
                </a:moveTo>
                <a:cubicBezTo>
                  <a:pt x="299" y="291"/>
                  <a:pt x="300" y="290"/>
                  <a:pt x="300" y="288"/>
                </a:cubicBezTo>
                <a:cubicBezTo>
                  <a:pt x="300" y="287"/>
                  <a:pt x="299" y="286"/>
                  <a:pt x="298" y="286"/>
                </a:cubicBezTo>
                <a:cubicBezTo>
                  <a:pt x="297" y="286"/>
                  <a:pt x="296" y="287"/>
                  <a:pt x="296" y="288"/>
                </a:cubicBezTo>
                <a:cubicBezTo>
                  <a:pt x="296" y="290"/>
                  <a:pt x="297" y="291"/>
                  <a:pt x="298" y="291"/>
                </a:cubicBezTo>
                <a:close/>
                <a:moveTo>
                  <a:pt x="319" y="290"/>
                </a:moveTo>
                <a:cubicBezTo>
                  <a:pt x="320" y="290"/>
                  <a:pt x="320" y="289"/>
                  <a:pt x="320" y="288"/>
                </a:cubicBezTo>
                <a:cubicBezTo>
                  <a:pt x="320" y="287"/>
                  <a:pt x="320" y="287"/>
                  <a:pt x="319" y="287"/>
                </a:cubicBezTo>
                <a:cubicBezTo>
                  <a:pt x="318" y="287"/>
                  <a:pt x="317" y="287"/>
                  <a:pt x="317" y="288"/>
                </a:cubicBezTo>
                <a:cubicBezTo>
                  <a:pt x="317" y="289"/>
                  <a:pt x="318" y="290"/>
                  <a:pt x="319" y="290"/>
                </a:cubicBezTo>
                <a:close/>
                <a:moveTo>
                  <a:pt x="339" y="290"/>
                </a:moveTo>
                <a:cubicBezTo>
                  <a:pt x="340" y="290"/>
                  <a:pt x="341" y="289"/>
                  <a:pt x="341" y="288"/>
                </a:cubicBezTo>
                <a:cubicBezTo>
                  <a:pt x="341" y="288"/>
                  <a:pt x="340" y="287"/>
                  <a:pt x="339" y="287"/>
                </a:cubicBezTo>
                <a:cubicBezTo>
                  <a:pt x="339" y="287"/>
                  <a:pt x="338" y="288"/>
                  <a:pt x="338" y="288"/>
                </a:cubicBezTo>
                <a:cubicBezTo>
                  <a:pt x="338" y="289"/>
                  <a:pt x="339" y="290"/>
                  <a:pt x="339" y="290"/>
                </a:cubicBezTo>
                <a:close/>
                <a:moveTo>
                  <a:pt x="360" y="289"/>
                </a:moveTo>
                <a:cubicBezTo>
                  <a:pt x="360" y="289"/>
                  <a:pt x="361" y="289"/>
                  <a:pt x="361" y="288"/>
                </a:cubicBezTo>
                <a:cubicBezTo>
                  <a:pt x="361" y="288"/>
                  <a:pt x="360" y="288"/>
                  <a:pt x="360" y="288"/>
                </a:cubicBezTo>
                <a:cubicBezTo>
                  <a:pt x="359" y="288"/>
                  <a:pt x="359" y="288"/>
                  <a:pt x="359" y="288"/>
                </a:cubicBezTo>
                <a:cubicBezTo>
                  <a:pt x="359" y="289"/>
                  <a:pt x="359" y="289"/>
                  <a:pt x="360" y="289"/>
                </a:cubicBezTo>
                <a:close/>
                <a:moveTo>
                  <a:pt x="380" y="289"/>
                </a:moveTo>
                <a:cubicBezTo>
                  <a:pt x="381" y="289"/>
                  <a:pt x="381" y="289"/>
                  <a:pt x="381" y="288"/>
                </a:cubicBezTo>
                <a:cubicBezTo>
                  <a:pt x="381" y="288"/>
                  <a:pt x="381" y="288"/>
                  <a:pt x="380" y="288"/>
                </a:cubicBezTo>
                <a:cubicBezTo>
                  <a:pt x="380" y="288"/>
                  <a:pt x="380" y="288"/>
                  <a:pt x="380" y="288"/>
                </a:cubicBezTo>
                <a:cubicBezTo>
                  <a:pt x="380" y="289"/>
                  <a:pt x="380" y="289"/>
                  <a:pt x="380" y="289"/>
                </a:cubicBezTo>
                <a:close/>
                <a:moveTo>
                  <a:pt x="401" y="288"/>
                </a:moveTo>
                <a:cubicBezTo>
                  <a:pt x="401" y="288"/>
                  <a:pt x="401" y="288"/>
                  <a:pt x="401" y="288"/>
                </a:cubicBezTo>
                <a:cubicBezTo>
                  <a:pt x="401" y="288"/>
                  <a:pt x="401" y="288"/>
                  <a:pt x="401" y="288"/>
                </a:cubicBezTo>
                <a:cubicBezTo>
                  <a:pt x="401" y="288"/>
                  <a:pt x="401" y="288"/>
                  <a:pt x="401" y="288"/>
                </a:cubicBezTo>
                <a:cubicBezTo>
                  <a:pt x="401" y="288"/>
                  <a:pt x="401" y="288"/>
                  <a:pt x="401" y="288"/>
                </a:cubicBezTo>
                <a:close/>
                <a:moveTo>
                  <a:pt x="82" y="309"/>
                </a:moveTo>
                <a:cubicBezTo>
                  <a:pt x="82" y="309"/>
                  <a:pt x="82" y="309"/>
                  <a:pt x="82" y="309"/>
                </a:cubicBezTo>
                <a:cubicBezTo>
                  <a:pt x="82" y="309"/>
                  <a:pt x="82" y="309"/>
                  <a:pt x="82" y="309"/>
                </a:cubicBezTo>
                <a:cubicBezTo>
                  <a:pt x="82" y="309"/>
                  <a:pt x="82" y="309"/>
                  <a:pt x="82" y="309"/>
                </a:cubicBezTo>
                <a:cubicBezTo>
                  <a:pt x="82" y="309"/>
                  <a:pt x="82" y="309"/>
                  <a:pt x="82" y="309"/>
                </a:cubicBezTo>
                <a:close/>
                <a:moveTo>
                  <a:pt x="103" y="309"/>
                </a:moveTo>
                <a:cubicBezTo>
                  <a:pt x="103" y="309"/>
                  <a:pt x="103" y="309"/>
                  <a:pt x="103" y="309"/>
                </a:cubicBezTo>
                <a:cubicBezTo>
                  <a:pt x="103" y="309"/>
                  <a:pt x="103" y="309"/>
                  <a:pt x="103" y="309"/>
                </a:cubicBezTo>
                <a:cubicBezTo>
                  <a:pt x="103" y="309"/>
                  <a:pt x="102" y="309"/>
                  <a:pt x="102" y="309"/>
                </a:cubicBezTo>
                <a:cubicBezTo>
                  <a:pt x="102" y="309"/>
                  <a:pt x="103" y="309"/>
                  <a:pt x="103" y="309"/>
                </a:cubicBezTo>
                <a:close/>
                <a:moveTo>
                  <a:pt x="123" y="309"/>
                </a:moveTo>
                <a:cubicBezTo>
                  <a:pt x="124" y="309"/>
                  <a:pt x="124" y="309"/>
                  <a:pt x="124" y="309"/>
                </a:cubicBezTo>
                <a:cubicBezTo>
                  <a:pt x="124" y="309"/>
                  <a:pt x="124" y="308"/>
                  <a:pt x="123" y="308"/>
                </a:cubicBezTo>
                <a:cubicBezTo>
                  <a:pt x="123" y="308"/>
                  <a:pt x="123" y="309"/>
                  <a:pt x="123" y="309"/>
                </a:cubicBezTo>
                <a:cubicBezTo>
                  <a:pt x="123" y="309"/>
                  <a:pt x="123" y="309"/>
                  <a:pt x="123" y="309"/>
                </a:cubicBezTo>
                <a:close/>
                <a:moveTo>
                  <a:pt x="144" y="310"/>
                </a:moveTo>
                <a:cubicBezTo>
                  <a:pt x="144" y="310"/>
                  <a:pt x="145" y="309"/>
                  <a:pt x="145" y="309"/>
                </a:cubicBezTo>
                <a:cubicBezTo>
                  <a:pt x="145" y="308"/>
                  <a:pt x="144" y="308"/>
                  <a:pt x="144" y="308"/>
                </a:cubicBezTo>
                <a:cubicBezTo>
                  <a:pt x="143" y="308"/>
                  <a:pt x="143" y="308"/>
                  <a:pt x="143" y="309"/>
                </a:cubicBezTo>
                <a:cubicBezTo>
                  <a:pt x="143" y="309"/>
                  <a:pt x="143" y="310"/>
                  <a:pt x="144" y="310"/>
                </a:cubicBezTo>
                <a:close/>
                <a:moveTo>
                  <a:pt x="164" y="310"/>
                </a:moveTo>
                <a:cubicBezTo>
                  <a:pt x="165" y="310"/>
                  <a:pt x="166" y="309"/>
                  <a:pt x="166" y="309"/>
                </a:cubicBezTo>
                <a:cubicBezTo>
                  <a:pt x="166" y="308"/>
                  <a:pt x="165" y="308"/>
                  <a:pt x="164" y="308"/>
                </a:cubicBezTo>
                <a:cubicBezTo>
                  <a:pt x="164" y="308"/>
                  <a:pt x="163" y="308"/>
                  <a:pt x="163" y="309"/>
                </a:cubicBezTo>
                <a:cubicBezTo>
                  <a:pt x="163" y="309"/>
                  <a:pt x="164" y="310"/>
                  <a:pt x="164" y="310"/>
                </a:cubicBezTo>
                <a:close/>
                <a:moveTo>
                  <a:pt x="185" y="310"/>
                </a:moveTo>
                <a:cubicBezTo>
                  <a:pt x="186" y="310"/>
                  <a:pt x="186" y="310"/>
                  <a:pt x="186" y="309"/>
                </a:cubicBezTo>
                <a:cubicBezTo>
                  <a:pt x="186" y="308"/>
                  <a:pt x="186" y="308"/>
                  <a:pt x="185" y="308"/>
                </a:cubicBezTo>
                <a:cubicBezTo>
                  <a:pt x="184" y="308"/>
                  <a:pt x="184" y="308"/>
                  <a:pt x="184" y="309"/>
                </a:cubicBezTo>
                <a:cubicBezTo>
                  <a:pt x="184" y="310"/>
                  <a:pt x="184" y="310"/>
                  <a:pt x="185" y="310"/>
                </a:cubicBezTo>
                <a:close/>
                <a:moveTo>
                  <a:pt x="206" y="310"/>
                </a:moveTo>
                <a:cubicBezTo>
                  <a:pt x="206" y="310"/>
                  <a:pt x="207" y="310"/>
                  <a:pt x="207" y="309"/>
                </a:cubicBezTo>
                <a:cubicBezTo>
                  <a:pt x="207" y="308"/>
                  <a:pt x="206" y="307"/>
                  <a:pt x="206" y="307"/>
                </a:cubicBezTo>
                <a:cubicBezTo>
                  <a:pt x="205" y="307"/>
                  <a:pt x="204" y="308"/>
                  <a:pt x="204" y="309"/>
                </a:cubicBezTo>
                <a:cubicBezTo>
                  <a:pt x="204" y="310"/>
                  <a:pt x="205" y="310"/>
                  <a:pt x="206" y="310"/>
                </a:cubicBezTo>
                <a:close/>
                <a:moveTo>
                  <a:pt x="226" y="310"/>
                </a:moveTo>
                <a:cubicBezTo>
                  <a:pt x="227" y="310"/>
                  <a:pt x="228" y="310"/>
                  <a:pt x="228" y="309"/>
                </a:cubicBezTo>
                <a:cubicBezTo>
                  <a:pt x="228" y="308"/>
                  <a:pt x="227" y="307"/>
                  <a:pt x="226" y="307"/>
                </a:cubicBezTo>
                <a:cubicBezTo>
                  <a:pt x="225" y="307"/>
                  <a:pt x="225" y="308"/>
                  <a:pt x="225" y="309"/>
                </a:cubicBezTo>
                <a:cubicBezTo>
                  <a:pt x="225" y="310"/>
                  <a:pt x="225" y="310"/>
                  <a:pt x="226" y="310"/>
                </a:cubicBezTo>
                <a:close/>
                <a:moveTo>
                  <a:pt x="247" y="310"/>
                </a:moveTo>
                <a:cubicBezTo>
                  <a:pt x="248" y="310"/>
                  <a:pt x="248" y="310"/>
                  <a:pt x="248" y="309"/>
                </a:cubicBezTo>
                <a:cubicBezTo>
                  <a:pt x="248" y="308"/>
                  <a:pt x="248" y="307"/>
                  <a:pt x="247" y="307"/>
                </a:cubicBezTo>
                <a:cubicBezTo>
                  <a:pt x="246" y="307"/>
                  <a:pt x="245" y="308"/>
                  <a:pt x="245" y="309"/>
                </a:cubicBezTo>
                <a:cubicBezTo>
                  <a:pt x="245" y="310"/>
                  <a:pt x="246" y="310"/>
                  <a:pt x="247" y="310"/>
                </a:cubicBezTo>
                <a:close/>
                <a:moveTo>
                  <a:pt x="267" y="310"/>
                </a:moveTo>
                <a:cubicBezTo>
                  <a:pt x="268" y="310"/>
                  <a:pt x="269" y="310"/>
                  <a:pt x="269" y="309"/>
                </a:cubicBezTo>
                <a:cubicBezTo>
                  <a:pt x="269" y="308"/>
                  <a:pt x="268" y="308"/>
                  <a:pt x="267" y="308"/>
                </a:cubicBezTo>
                <a:cubicBezTo>
                  <a:pt x="267" y="308"/>
                  <a:pt x="266" y="308"/>
                  <a:pt x="266" y="309"/>
                </a:cubicBezTo>
                <a:cubicBezTo>
                  <a:pt x="266" y="310"/>
                  <a:pt x="267" y="310"/>
                  <a:pt x="267" y="310"/>
                </a:cubicBezTo>
                <a:close/>
                <a:moveTo>
                  <a:pt x="288" y="310"/>
                </a:moveTo>
                <a:cubicBezTo>
                  <a:pt x="288" y="310"/>
                  <a:pt x="289" y="309"/>
                  <a:pt x="289" y="309"/>
                </a:cubicBezTo>
                <a:cubicBezTo>
                  <a:pt x="289" y="308"/>
                  <a:pt x="288" y="308"/>
                  <a:pt x="288" y="308"/>
                </a:cubicBezTo>
                <a:cubicBezTo>
                  <a:pt x="287" y="308"/>
                  <a:pt x="287" y="308"/>
                  <a:pt x="287" y="309"/>
                </a:cubicBezTo>
                <a:cubicBezTo>
                  <a:pt x="287" y="309"/>
                  <a:pt x="287" y="310"/>
                  <a:pt x="288" y="310"/>
                </a:cubicBezTo>
                <a:close/>
                <a:moveTo>
                  <a:pt x="308" y="310"/>
                </a:moveTo>
                <a:cubicBezTo>
                  <a:pt x="309" y="310"/>
                  <a:pt x="309" y="309"/>
                  <a:pt x="309" y="309"/>
                </a:cubicBezTo>
                <a:cubicBezTo>
                  <a:pt x="309" y="308"/>
                  <a:pt x="309" y="308"/>
                  <a:pt x="308" y="308"/>
                </a:cubicBezTo>
                <a:cubicBezTo>
                  <a:pt x="308" y="308"/>
                  <a:pt x="308" y="308"/>
                  <a:pt x="308" y="309"/>
                </a:cubicBezTo>
                <a:cubicBezTo>
                  <a:pt x="308" y="309"/>
                  <a:pt x="308" y="310"/>
                  <a:pt x="308" y="310"/>
                </a:cubicBezTo>
                <a:close/>
                <a:moveTo>
                  <a:pt x="329" y="309"/>
                </a:moveTo>
                <a:cubicBezTo>
                  <a:pt x="329" y="309"/>
                  <a:pt x="329" y="309"/>
                  <a:pt x="329" y="309"/>
                </a:cubicBezTo>
                <a:cubicBezTo>
                  <a:pt x="329" y="309"/>
                  <a:pt x="329" y="308"/>
                  <a:pt x="329" y="308"/>
                </a:cubicBezTo>
                <a:cubicBezTo>
                  <a:pt x="329" y="308"/>
                  <a:pt x="329" y="309"/>
                  <a:pt x="329" y="309"/>
                </a:cubicBezTo>
                <a:cubicBezTo>
                  <a:pt x="329" y="309"/>
                  <a:pt x="329" y="309"/>
                  <a:pt x="329" y="309"/>
                </a:cubicBezTo>
                <a:close/>
                <a:moveTo>
                  <a:pt x="350" y="309"/>
                </a:moveTo>
                <a:cubicBezTo>
                  <a:pt x="350" y="309"/>
                  <a:pt x="350" y="309"/>
                  <a:pt x="350" y="309"/>
                </a:cubicBezTo>
                <a:cubicBezTo>
                  <a:pt x="350" y="309"/>
                  <a:pt x="350" y="309"/>
                  <a:pt x="350" y="309"/>
                </a:cubicBezTo>
                <a:cubicBezTo>
                  <a:pt x="349" y="309"/>
                  <a:pt x="349" y="309"/>
                  <a:pt x="349" y="309"/>
                </a:cubicBezTo>
                <a:cubicBezTo>
                  <a:pt x="349" y="309"/>
                  <a:pt x="349" y="309"/>
                  <a:pt x="350" y="309"/>
                </a:cubicBezTo>
                <a:close/>
                <a:moveTo>
                  <a:pt x="134" y="330"/>
                </a:moveTo>
                <a:cubicBezTo>
                  <a:pt x="134" y="330"/>
                  <a:pt x="134" y="329"/>
                  <a:pt x="134" y="329"/>
                </a:cubicBezTo>
                <a:cubicBezTo>
                  <a:pt x="134" y="329"/>
                  <a:pt x="134" y="329"/>
                  <a:pt x="134" y="329"/>
                </a:cubicBezTo>
                <a:cubicBezTo>
                  <a:pt x="134" y="329"/>
                  <a:pt x="134" y="329"/>
                  <a:pt x="134" y="329"/>
                </a:cubicBezTo>
                <a:cubicBezTo>
                  <a:pt x="134" y="329"/>
                  <a:pt x="134" y="330"/>
                  <a:pt x="134" y="330"/>
                </a:cubicBezTo>
                <a:close/>
                <a:moveTo>
                  <a:pt x="154" y="330"/>
                </a:moveTo>
                <a:cubicBezTo>
                  <a:pt x="154" y="330"/>
                  <a:pt x="154" y="330"/>
                  <a:pt x="154" y="329"/>
                </a:cubicBezTo>
                <a:cubicBezTo>
                  <a:pt x="154" y="329"/>
                  <a:pt x="154" y="329"/>
                  <a:pt x="154" y="329"/>
                </a:cubicBezTo>
                <a:cubicBezTo>
                  <a:pt x="154" y="329"/>
                  <a:pt x="154" y="329"/>
                  <a:pt x="154" y="329"/>
                </a:cubicBezTo>
                <a:cubicBezTo>
                  <a:pt x="154" y="330"/>
                  <a:pt x="154" y="330"/>
                  <a:pt x="154" y="330"/>
                </a:cubicBezTo>
                <a:close/>
                <a:moveTo>
                  <a:pt x="175" y="330"/>
                </a:moveTo>
                <a:cubicBezTo>
                  <a:pt x="175" y="330"/>
                  <a:pt x="175" y="330"/>
                  <a:pt x="175" y="329"/>
                </a:cubicBezTo>
                <a:cubicBezTo>
                  <a:pt x="175" y="329"/>
                  <a:pt x="175" y="329"/>
                  <a:pt x="175" y="329"/>
                </a:cubicBezTo>
                <a:cubicBezTo>
                  <a:pt x="175" y="329"/>
                  <a:pt x="174" y="329"/>
                  <a:pt x="174" y="329"/>
                </a:cubicBezTo>
                <a:cubicBezTo>
                  <a:pt x="174" y="330"/>
                  <a:pt x="175" y="330"/>
                  <a:pt x="175" y="330"/>
                </a:cubicBezTo>
                <a:close/>
                <a:moveTo>
                  <a:pt x="195" y="330"/>
                </a:moveTo>
                <a:cubicBezTo>
                  <a:pt x="196" y="330"/>
                  <a:pt x="196" y="330"/>
                  <a:pt x="196" y="329"/>
                </a:cubicBezTo>
                <a:cubicBezTo>
                  <a:pt x="196" y="329"/>
                  <a:pt x="196" y="329"/>
                  <a:pt x="195" y="329"/>
                </a:cubicBezTo>
                <a:cubicBezTo>
                  <a:pt x="195" y="329"/>
                  <a:pt x="195" y="329"/>
                  <a:pt x="195" y="329"/>
                </a:cubicBezTo>
                <a:cubicBezTo>
                  <a:pt x="195" y="330"/>
                  <a:pt x="195" y="330"/>
                  <a:pt x="195" y="330"/>
                </a:cubicBezTo>
                <a:close/>
                <a:moveTo>
                  <a:pt x="216" y="330"/>
                </a:moveTo>
                <a:cubicBezTo>
                  <a:pt x="216" y="330"/>
                  <a:pt x="216" y="330"/>
                  <a:pt x="216" y="329"/>
                </a:cubicBezTo>
                <a:cubicBezTo>
                  <a:pt x="216" y="329"/>
                  <a:pt x="216" y="329"/>
                  <a:pt x="216" y="329"/>
                </a:cubicBezTo>
                <a:cubicBezTo>
                  <a:pt x="216" y="329"/>
                  <a:pt x="215" y="329"/>
                  <a:pt x="215" y="329"/>
                </a:cubicBezTo>
                <a:cubicBezTo>
                  <a:pt x="215" y="330"/>
                  <a:pt x="216" y="330"/>
                  <a:pt x="216" y="330"/>
                </a:cubicBezTo>
                <a:close/>
                <a:moveTo>
                  <a:pt x="236" y="330"/>
                </a:moveTo>
                <a:cubicBezTo>
                  <a:pt x="237" y="330"/>
                  <a:pt x="237" y="330"/>
                  <a:pt x="237" y="329"/>
                </a:cubicBezTo>
                <a:cubicBezTo>
                  <a:pt x="237" y="329"/>
                  <a:pt x="237" y="329"/>
                  <a:pt x="236" y="329"/>
                </a:cubicBezTo>
                <a:cubicBezTo>
                  <a:pt x="236" y="329"/>
                  <a:pt x="236" y="329"/>
                  <a:pt x="236" y="329"/>
                </a:cubicBezTo>
                <a:cubicBezTo>
                  <a:pt x="236" y="330"/>
                  <a:pt x="236" y="330"/>
                  <a:pt x="236" y="330"/>
                </a:cubicBezTo>
                <a:close/>
                <a:moveTo>
                  <a:pt x="257" y="330"/>
                </a:moveTo>
                <a:cubicBezTo>
                  <a:pt x="257" y="330"/>
                  <a:pt x="257" y="330"/>
                  <a:pt x="257" y="329"/>
                </a:cubicBezTo>
                <a:cubicBezTo>
                  <a:pt x="257" y="329"/>
                  <a:pt x="257" y="329"/>
                  <a:pt x="257" y="329"/>
                </a:cubicBezTo>
                <a:cubicBezTo>
                  <a:pt x="257" y="329"/>
                  <a:pt x="257" y="329"/>
                  <a:pt x="257" y="329"/>
                </a:cubicBezTo>
                <a:cubicBezTo>
                  <a:pt x="257" y="330"/>
                  <a:pt x="257" y="330"/>
                  <a:pt x="257" y="330"/>
                </a:cubicBezTo>
                <a:close/>
                <a:moveTo>
                  <a:pt x="278" y="330"/>
                </a:moveTo>
                <a:cubicBezTo>
                  <a:pt x="278" y="330"/>
                  <a:pt x="278" y="330"/>
                  <a:pt x="278" y="329"/>
                </a:cubicBezTo>
                <a:cubicBezTo>
                  <a:pt x="278" y="329"/>
                  <a:pt x="278" y="329"/>
                  <a:pt x="278" y="329"/>
                </a:cubicBezTo>
                <a:cubicBezTo>
                  <a:pt x="277" y="329"/>
                  <a:pt x="277" y="329"/>
                  <a:pt x="277" y="329"/>
                </a:cubicBezTo>
                <a:cubicBezTo>
                  <a:pt x="277" y="330"/>
                  <a:pt x="277" y="330"/>
                  <a:pt x="278" y="330"/>
                </a:cubicBezTo>
                <a:close/>
                <a:moveTo>
                  <a:pt x="298" y="330"/>
                </a:moveTo>
                <a:cubicBezTo>
                  <a:pt x="298" y="330"/>
                  <a:pt x="298" y="330"/>
                  <a:pt x="298" y="329"/>
                </a:cubicBezTo>
                <a:cubicBezTo>
                  <a:pt x="298" y="329"/>
                  <a:pt x="298" y="329"/>
                  <a:pt x="298" y="329"/>
                </a:cubicBezTo>
                <a:cubicBezTo>
                  <a:pt x="298" y="329"/>
                  <a:pt x="298" y="329"/>
                  <a:pt x="298" y="329"/>
                </a:cubicBezTo>
                <a:cubicBezTo>
                  <a:pt x="298" y="330"/>
                  <a:pt x="298" y="330"/>
                  <a:pt x="298" y="330"/>
                </a:cubicBezTo>
                <a:close/>
                <a:moveTo>
                  <a:pt x="319" y="330"/>
                </a:moveTo>
                <a:cubicBezTo>
                  <a:pt x="319" y="330"/>
                  <a:pt x="319" y="330"/>
                  <a:pt x="319" y="329"/>
                </a:cubicBezTo>
                <a:cubicBezTo>
                  <a:pt x="319" y="329"/>
                  <a:pt x="319" y="329"/>
                  <a:pt x="319" y="329"/>
                </a:cubicBezTo>
                <a:cubicBezTo>
                  <a:pt x="319" y="329"/>
                  <a:pt x="319" y="329"/>
                  <a:pt x="319" y="329"/>
                </a:cubicBezTo>
                <a:cubicBezTo>
                  <a:pt x="319" y="330"/>
                  <a:pt x="319" y="330"/>
                  <a:pt x="319" y="330"/>
                </a:cubicBezTo>
                <a:close/>
              </a:path>
            </a:pathLst>
          </a:custGeom>
          <a:solidFill>
            <a:schemeClr val="tx2">
              <a:lumMod val="50000"/>
              <a:alpha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226" name="Picture 225">
            <a:extLst>
              <a:ext uri="{FF2B5EF4-FFF2-40B4-BE49-F238E27FC236}">
                <a16:creationId xmlns:a16="http://schemas.microsoft.com/office/drawing/2014/main" id="{155720EB-43E7-4108-BF92-59126E190210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005"/>
          <a:stretch/>
        </p:blipFill>
        <p:spPr>
          <a:xfrm>
            <a:off x="2816537" y="-211550"/>
            <a:ext cx="6218647" cy="7335592"/>
          </a:xfrm>
          <a:prstGeom prst="rect">
            <a:avLst/>
          </a:prstGeom>
        </p:spPr>
      </p:pic>
      <p:pic>
        <p:nvPicPr>
          <p:cNvPr id="225" name="Picture 2">
            <a:extLst>
              <a:ext uri="{FF2B5EF4-FFF2-40B4-BE49-F238E27FC236}">
                <a16:creationId xmlns:a16="http://schemas.microsoft.com/office/drawing/2014/main" id="{31A1106D-C562-4108-A564-0F1FE5A3253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7965118" y="322564"/>
            <a:ext cx="3954968" cy="3742389"/>
          </a:xfrm>
          <a:prstGeom prst="rect">
            <a:avLst/>
          </a:prstGeom>
        </p:spPr>
      </p:pic>
      <p:sp>
        <p:nvSpPr>
          <p:cNvPr id="227" name="TextBox 226">
            <a:extLst>
              <a:ext uri="{FF2B5EF4-FFF2-40B4-BE49-F238E27FC236}">
                <a16:creationId xmlns:a16="http://schemas.microsoft.com/office/drawing/2014/main" id="{7BE9C4B1-E506-40EA-8D9B-A05933B5A22D}"/>
              </a:ext>
            </a:extLst>
          </p:cNvPr>
          <p:cNvSpPr txBox="1"/>
          <p:nvPr/>
        </p:nvSpPr>
        <p:spPr>
          <a:xfrm>
            <a:off x="7312440" y="4707660"/>
            <a:ext cx="4789498" cy="1200329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algn="ctr"/>
            <a:r>
              <a:rPr lang="en-US" sz="3600">
                <a:solidFill>
                  <a:srgbClr val="DB299D"/>
                </a:solidFill>
                <a:latin typeface="#9Slide07 SVNBatman Forever Alt" panose="00000400000000000000" pitchFamily="2" charset="0"/>
              </a:rPr>
              <a:t>YÊU TINH HỒNG HUNG HĂNG</a:t>
            </a:r>
          </a:p>
        </p:txBody>
      </p:sp>
    </p:spTree>
    <p:extLst>
      <p:ext uri="{BB962C8B-B14F-4D97-AF65-F5344CB8AC3E}">
        <p14:creationId xmlns:p14="http://schemas.microsoft.com/office/powerpoint/2010/main" val="120418725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75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250"/>
                            </p:stCondLst>
                            <p:childTnLst>
                              <p:par>
                                <p:cTn id="2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7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" name="Google Shape;6360;p64">
            <a:extLst>
              <a:ext uri="{FF2B5EF4-FFF2-40B4-BE49-F238E27FC236}">
                <a16:creationId xmlns:a16="http://schemas.microsoft.com/office/drawing/2014/main" id="{21E135FB-65EE-4663-9092-238AEF3036F3}"/>
              </a:ext>
            </a:extLst>
          </p:cNvPr>
          <p:cNvGrpSpPr/>
          <p:nvPr/>
        </p:nvGrpSpPr>
        <p:grpSpPr>
          <a:xfrm>
            <a:off x="1800858" y="233989"/>
            <a:ext cx="8839200" cy="2509212"/>
            <a:chOff x="2004388" y="3010475"/>
            <a:chExt cx="1963925" cy="552100"/>
          </a:xfrm>
        </p:grpSpPr>
        <p:sp>
          <p:nvSpPr>
            <p:cNvPr id="38" name="Google Shape;6361;p64">
              <a:extLst>
                <a:ext uri="{FF2B5EF4-FFF2-40B4-BE49-F238E27FC236}">
                  <a16:creationId xmlns:a16="http://schemas.microsoft.com/office/drawing/2014/main" id="{FA63736B-D59D-4146-BC6E-C4A9302EBEC7}"/>
                </a:ext>
              </a:extLst>
            </p:cNvPr>
            <p:cNvSpPr/>
            <p:nvPr/>
          </p:nvSpPr>
          <p:spPr>
            <a:xfrm>
              <a:off x="2025238" y="3031325"/>
              <a:ext cx="1943075" cy="531250"/>
            </a:xfrm>
            <a:custGeom>
              <a:avLst/>
              <a:gdLst/>
              <a:ahLst/>
              <a:cxnLst/>
              <a:rect l="l" t="t" r="r" b="b"/>
              <a:pathLst>
                <a:path w="77723" h="21250" extrusionOk="0">
                  <a:moveTo>
                    <a:pt x="1068" y="1"/>
                  </a:moveTo>
                  <a:lnTo>
                    <a:pt x="0" y="20549"/>
                  </a:lnTo>
                  <a:lnTo>
                    <a:pt x="77723" y="21249"/>
                  </a:lnTo>
                  <a:lnTo>
                    <a:pt x="77322" y="1002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6362;p64">
              <a:extLst>
                <a:ext uri="{FF2B5EF4-FFF2-40B4-BE49-F238E27FC236}">
                  <a16:creationId xmlns:a16="http://schemas.microsoft.com/office/drawing/2014/main" id="{2FB0FE69-17A5-48F9-95AF-96B728CD591D}"/>
                </a:ext>
              </a:extLst>
            </p:cNvPr>
            <p:cNvSpPr/>
            <p:nvPr/>
          </p:nvSpPr>
          <p:spPr>
            <a:xfrm>
              <a:off x="2004388" y="3010475"/>
              <a:ext cx="1943075" cy="531250"/>
            </a:xfrm>
            <a:custGeom>
              <a:avLst/>
              <a:gdLst/>
              <a:ahLst/>
              <a:cxnLst/>
              <a:rect l="l" t="t" r="r" b="b"/>
              <a:pathLst>
                <a:path w="77723" h="21250" extrusionOk="0">
                  <a:moveTo>
                    <a:pt x="1068" y="1"/>
                  </a:moveTo>
                  <a:lnTo>
                    <a:pt x="1" y="20549"/>
                  </a:lnTo>
                  <a:lnTo>
                    <a:pt x="77723" y="21250"/>
                  </a:lnTo>
                  <a:lnTo>
                    <a:pt x="77322" y="1002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FFFEB9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0" name="TextBox 39">
            <a:extLst>
              <a:ext uri="{FF2B5EF4-FFF2-40B4-BE49-F238E27FC236}">
                <a16:creationId xmlns:a16="http://schemas.microsoft.com/office/drawing/2014/main" id="{1345DE33-7FC5-4ED9-A8EE-AEA12E51CA6D}"/>
              </a:ext>
            </a:extLst>
          </p:cNvPr>
          <p:cNvSpPr txBox="1"/>
          <p:nvPr/>
        </p:nvSpPr>
        <p:spPr>
          <a:xfrm>
            <a:off x="1988541" y="480855"/>
            <a:ext cx="8402601" cy="206210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n-US" sz="3200" b="1">
                <a:latin typeface="Calibri" panose="020F0502020204030204" pitchFamily="34" charset="0"/>
                <a:cs typeface="Calibri" panose="020F0502020204030204" pitchFamily="34" charset="0"/>
              </a:rPr>
              <a:t>Một xe máy đi từ A lúc 8 giờ 37 phút với vận tốc 36 km/giờ. Đến 11 giờ 7 phút một ô tô cũng đi từ A đuổi theo xe máy với vận tốc 54 km/giờ. Hỏi ô tô đuổi kịp xe máy lúc mấy giờ ?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366318E0-F6E9-41E5-870D-AD4926ED8467}"/>
              </a:ext>
            </a:extLst>
          </p:cNvPr>
          <p:cNvCxnSpPr>
            <a:cxnSpLocks/>
          </p:cNvCxnSpPr>
          <p:nvPr/>
        </p:nvCxnSpPr>
        <p:spPr>
          <a:xfrm>
            <a:off x="2895600" y="990600"/>
            <a:ext cx="2438400" cy="0"/>
          </a:xfrm>
          <a:prstGeom prst="line">
            <a:avLst/>
          </a:prstGeom>
          <a:ln w="57150">
            <a:solidFill>
              <a:srgbClr val="FF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604B9E5-0A5A-4F4C-94C7-7DB1252D0BF2}"/>
              </a:ext>
            </a:extLst>
          </p:cNvPr>
          <p:cNvCxnSpPr>
            <a:cxnSpLocks/>
          </p:cNvCxnSpPr>
          <p:nvPr/>
        </p:nvCxnSpPr>
        <p:spPr>
          <a:xfrm>
            <a:off x="5562600" y="990600"/>
            <a:ext cx="2667000" cy="0"/>
          </a:xfrm>
          <a:prstGeom prst="line">
            <a:avLst/>
          </a:prstGeom>
          <a:ln w="57150">
            <a:solidFill>
              <a:srgbClr val="FF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E628E3F-6EFC-43D1-A945-E2D57D1C00DF}"/>
              </a:ext>
            </a:extLst>
          </p:cNvPr>
          <p:cNvCxnSpPr>
            <a:cxnSpLocks/>
          </p:cNvCxnSpPr>
          <p:nvPr/>
        </p:nvCxnSpPr>
        <p:spPr>
          <a:xfrm>
            <a:off x="9067800" y="990600"/>
            <a:ext cx="1323342" cy="0"/>
          </a:xfrm>
          <a:prstGeom prst="line">
            <a:avLst/>
          </a:prstGeom>
          <a:ln w="57150">
            <a:solidFill>
              <a:srgbClr val="FF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816376E9-71E8-424D-B48C-A80786F634B7}"/>
              </a:ext>
            </a:extLst>
          </p:cNvPr>
          <p:cNvCxnSpPr>
            <a:cxnSpLocks/>
          </p:cNvCxnSpPr>
          <p:nvPr/>
        </p:nvCxnSpPr>
        <p:spPr>
          <a:xfrm>
            <a:off x="1988541" y="1447800"/>
            <a:ext cx="1821459" cy="0"/>
          </a:xfrm>
          <a:prstGeom prst="line">
            <a:avLst/>
          </a:prstGeom>
          <a:ln w="57150">
            <a:solidFill>
              <a:srgbClr val="FF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6967E2AE-3BBE-4AD3-BC34-41AE767E4B88}"/>
              </a:ext>
            </a:extLst>
          </p:cNvPr>
          <p:cNvCxnSpPr>
            <a:cxnSpLocks/>
          </p:cNvCxnSpPr>
          <p:nvPr/>
        </p:nvCxnSpPr>
        <p:spPr>
          <a:xfrm>
            <a:off x="4812511" y="1524000"/>
            <a:ext cx="2426489" cy="0"/>
          </a:xfrm>
          <a:prstGeom prst="line">
            <a:avLst/>
          </a:prstGeom>
          <a:ln w="57150">
            <a:solidFill>
              <a:srgbClr val="FF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C7278E7A-3E81-414B-887A-13BDED2CA396}"/>
              </a:ext>
            </a:extLst>
          </p:cNvPr>
          <p:cNvCxnSpPr>
            <a:cxnSpLocks/>
          </p:cNvCxnSpPr>
          <p:nvPr/>
        </p:nvCxnSpPr>
        <p:spPr>
          <a:xfrm>
            <a:off x="8229600" y="1475509"/>
            <a:ext cx="701831" cy="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247B3914-4F0A-487E-97E4-7920B8E734C3}"/>
              </a:ext>
            </a:extLst>
          </p:cNvPr>
          <p:cNvCxnSpPr>
            <a:cxnSpLocks/>
          </p:cNvCxnSpPr>
          <p:nvPr/>
        </p:nvCxnSpPr>
        <p:spPr>
          <a:xfrm>
            <a:off x="1988541" y="1981200"/>
            <a:ext cx="4107459" cy="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BB0FAC-0377-446C-A897-8EEBFE3AA614}"/>
              </a:ext>
            </a:extLst>
          </p:cNvPr>
          <p:cNvCxnSpPr>
            <a:cxnSpLocks/>
          </p:cNvCxnSpPr>
          <p:nvPr/>
        </p:nvCxnSpPr>
        <p:spPr>
          <a:xfrm>
            <a:off x="7014070" y="1981200"/>
            <a:ext cx="3120530" cy="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F8FF7D9-54AA-4D20-8C2A-DC367CE54A0F}"/>
              </a:ext>
            </a:extLst>
          </p:cNvPr>
          <p:cNvCxnSpPr>
            <a:cxnSpLocks/>
          </p:cNvCxnSpPr>
          <p:nvPr/>
        </p:nvCxnSpPr>
        <p:spPr>
          <a:xfrm>
            <a:off x="2743200" y="2438400"/>
            <a:ext cx="5486400" cy="0"/>
          </a:xfrm>
          <a:prstGeom prst="line">
            <a:avLst/>
          </a:prstGeom>
          <a:ln w="57150">
            <a:solidFill>
              <a:srgbClr val="FF006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41F1C127-3D1A-4E44-9BB0-4EADC4AF1A7F}"/>
              </a:ext>
            </a:extLst>
          </p:cNvPr>
          <p:cNvSpPr txBox="1"/>
          <p:nvPr/>
        </p:nvSpPr>
        <p:spPr>
          <a:xfrm>
            <a:off x="914400" y="2888380"/>
            <a:ext cx="10820400" cy="3779044"/>
          </a:xfrm>
          <a:prstGeom prst="roundRect">
            <a:avLst>
              <a:gd name="adj" fmla="val 12100"/>
            </a:avLst>
          </a:prstGeom>
          <a:solidFill>
            <a:schemeClr val="bg1"/>
          </a:solidFill>
          <a:ln w="38100">
            <a:solidFill>
              <a:schemeClr val="tx1"/>
            </a:solidFill>
          </a:ln>
          <a:effectLst>
            <a:outerShdw dist="152400" dir="2700000" algn="tl" rotWithShape="0">
              <a:schemeClr val="tx1"/>
            </a:outerShdw>
          </a:effectLst>
        </p:spPr>
        <p:txBody>
          <a:bodyPr wrap="square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ko-KR" sz="2800">
              <a:solidFill>
                <a:srgbClr val="293B3F"/>
              </a:solidFill>
              <a:latin typeface="Bangers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51" name="Group 26">
            <a:extLst>
              <a:ext uri="{FF2B5EF4-FFF2-40B4-BE49-F238E27FC236}">
                <a16:creationId xmlns:a16="http://schemas.microsoft.com/office/drawing/2014/main" id="{75F4593E-2283-4151-9513-950050EF4BF2}"/>
              </a:ext>
            </a:extLst>
          </p:cNvPr>
          <p:cNvGrpSpPr>
            <a:grpSpLocks/>
          </p:cNvGrpSpPr>
          <p:nvPr/>
        </p:nvGrpSpPr>
        <p:grpSpPr bwMode="auto">
          <a:xfrm>
            <a:off x="3771900" y="4557355"/>
            <a:ext cx="5772150" cy="0"/>
            <a:chOff x="480" y="2160"/>
            <a:chExt cx="4848" cy="0"/>
          </a:xfrm>
        </p:grpSpPr>
        <p:sp>
          <p:nvSpPr>
            <p:cNvPr id="52" name="Line 6">
              <a:extLst>
                <a:ext uri="{FF2B5EF4-FFF2-40B4-BE49-F238E27FC236}">
                  <a16:creationId xmlns:a16="http://schemas.microsoft.com/office/drawing/2014/main" id="{FF337612-A5A3-4E2D-8A9A-D4C7344F8A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0" y="2160"/>
              <a:ext cx="2544" cy="0"/>
            </a:xfrm>
            <a:prstGeom prst="line">
              <a:avLst/>
            </a:prstGeom>
            <a:noFill/>
            <a:ln w="57150">
              <a:solidFill>
                <a:srgbClr val="663300"/>
              </a:solidFill>
              <a:round/>
              <a:headEnd type="oval" w="med" len="med"/>
              <a:tailEnd type="oval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3" name="Line 7">
              <a:extLst>
                <a:ext uri="{FF2B5EF4-FFF2-40B4-BE49-F238E27FC236}">
                  <a16:creationId xmlns:a16="http://schemas.microsoft.com/office/drawing/2014/main" id="{58A3F050-AAED-41D7-BA76-4ED0B091D7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24" y="2160"/>
              <a:ext cx="2304" cy="0"/>
            </a:xfrm>
            <a:prstGeom prst="line">
              <a:avLst/>
            </a:prstGeom>
            <a:noFill/>
            <a:ln w="57150">
              <a:solidFill>
                <a:srgbClr val="663300"/>
              </a:solidFill>
              <a:round/>
              <a:headEnd type="oval" w="med" len="med"/>
              <a:tailEnd type="oval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54" name="Text Box 8">
            <a:extLst>
              <a:ext uri="{FF2B5EF4-FFF2-40B4-BE49-F238E27FC236}">
                <a16:creationId xmlns:a16="http://schemas.microsoft.com/office/drawing/2014/main" id="{DD86D438-2DE2-48B6-8BA1-44036857F8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9400" y="4744383"/>
            <a:ext cx="4000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vi-VN" sz="2800" b="1" dirty="0">
                <a:solidFill>
                  <a:srgbClr val="663300"/>
                </a:solidFill>
                <a:latin typeface="Times New Roman" pitchFamily="18" charset="0"/>
                <a:cs typeface="Times New Roman" pitchFamily="18" charset="0"/>
              </a:rPr>
              <a:t>B</a:t>
            </a:r>
          </a:p>
        </p:txBody>
      </p:sp>
      <p:sp>
        <p:nvSpPr>
          <p:cNvPr id="55" name="AutoShape 9">
            <a:extLst>
              <a:ext uri="{FF2B5EF4-FFF2-40B4-BE49-F238E27FC236}">
                <a16:creationId xmlns:a16="http://schemas.microsoft.com/office/drawing/2014/main" id="{9A619A41-7009-4894-A0DB-D746046B840D}"/>
              </a:ext>
            </a:extLst>
          </p:cNvPr>
          <p:cNvSpPr>
            <a:spLocks/>
          </p:cNvSpPr>
          <p:nvPr/>
        </p:nvSpPr>
        <p:spPr bwMode="auto">
          <a:xfrm rot="16200000" flipV="1">
            <a:off x="5181600" y="2919055"/>
            <a:ext cx="152400" cy="2971800"/>
          </a:xfrm>
          <a:prstGeom prst="rightBracket">
            <a:avLst>
              <a:gd name="adj" fmla="val 1300000"/>
            </a:avLst>
          </a:prstGeom>
          <a:noFill/>
          <a:ln w="38100">
            <a:solidFill>
              <a:srgbClr val="6633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SG" altLang="vi-VN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" name="Text Box 11">
            <a:extLst>
              <a:ext uri="{FF2B5EF4-FFF2-40B4-BE49-F238E27FC236}">
                <a16:creationId xmlns:a16="http://schemas.microsoft.com/office/drawing/2014/main" id="{7A01AFF1-547E-474D-AB82-3AB1541AC7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6783" y="3109325"/>
            <a:ext cx="3222434" cy="523220"/>
          </a:xfrm>
          <a:prstGeom prst="rect">
            <a:avLst/>
          </a:prstGeom>
          <a:solidFill>
            <a:sysClr val="window" lastClr="FFFFFF"/>
          </a:solidFill>
          <a:ln w="9525">
            <a:solidFill>
              <a:sysClr val="window" lastClr="FFFFFF"/>
            </a:solidFill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vi-VN" sz="2800" b="1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j-ea"/>
                <a:cs typeface="Times New Roman" pitchFamily="18" charset="0"/>
              </a:rPr>
              <a:t> </a:t>
            </a:r>
            <a:r>
              <a:rPr lang="en-US" altLang="vi-VN" sz="2400" b="1" kern="0" noProof="0">
                <a:solidFill>
                  <a:srgbClr val="FF0000"/>
                </a:solidFill>
                <a:latin typeface="Times New Roman" pitchFamily="18" charset="0"/>
                <a:ea typeface="+mj-ea"/>
                <a:cs typeface="Times New Roman" pitchFamily="18" charset="0"/>
              </a:rPr>
              <a:t>v = </a:t>
            </a:r>
            <a:r>
              <a:rPr kumimoji="0" lang="en-US" altLang="vi-VN" sz="2400" b="1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j-ea"/>
                <a:cs typeface="Times New Roman" pitchFamily="18" charset="0"/>
              </a:rPr>
              <a:t>36km</a:t>
            </a:r>
            <a:r>
              <a:rPr kumimoji="0" lang="en-US" altLang="vi-VN" sz="24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j-ea"/>
                <a:cs typeface="Times New Roman" pitchFamily="18" charset="0"/>
              </a:rPr>
              <a:t>/</a:t>
            </a:r>
            <a:r>
              <a:rPr kumimoji="0" lang="en-US" altLang="vi-VN" sz="24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j-ea"/>
                <a:cs typeface="Times New Roman" pitchFamily="18" charset="0"/>
              </a:rPr>
              <a:t>giờ</a:t>
            </a:r>
            <a:endParaRPr kumimoji="0" lang="en-US" altLang="vi-VN" sz="24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j-ea"/>
              <a:cs typeface="Times New Roman" pitchFamily="18" charset="0"/>
            </a:endParaRPr>
          </a:p>
        </p:txBody>
      </p:sp>
      <p:sp>
        <p:nvSpPr>
          <p:cNvPr id="57" name="Line 12">
            <a:extLst>
              <a:ext uri="{FF2B5EF4-FFF2-40B4-BE49-F238E27FC236}">
                <a16:creationId xmlns:a16="http://schemas.microsoft.com/office/drawing/2014/main" id="{EDE410FA-75BA-4AE4-8483-202892B4D5F1}"/>
              </a:ext>
            </a:extLst>
          </p:cNvPr>
          <p:cNvSpPr>
            <a:spLocks noChangeShapeType="1"/>
          </p:cNvSpPr>
          <p:nvPr/>
        </p:nvSpPr>
        <p:spPr bwMode="auto">
          <a:xfrm>
            <a:off x="3600450" y="3723620"/>
            <a:ext cx="861590" cy="0"/>
          </a:xfrm>
          <a:prstGeom prst="line">
            <a:avLst/>
          </a:prstGeom>
          <a:noFill/>
          <a:ln w="57150">
            <a:solidFill>
              <a:srgbClr val="6633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" name="Line 13">
            <a:extLst>
              <a:ext uri="{FF2B5EF4-FFF2-40B4-BE49-F238E27FC236}">
                <a16:creationId xmlns:a16="http://schemas.microsoft.com/office/drawing/2014/main" id="{F57CF8D0-D8D8-4A09-856C-41694984EC49}"/>
              </a:ext>
            </a:extLst>
          </p:cNvPr>
          <p:cNvSpPr>
            <a:spLocks noChangeShapeType="1"/>
          </p:cNvSpPr>
          <p:nvPr/>
        </p:nvSpPr>
        <p:spPr bwMode="auto">
          <a:xfrm>
            <a:off x="3612572" y="3594942"/>
            <a:ext cx="752475" cy="0"/>
          </a:xfrm>
          <a:prstGeom prst="line">
            <a:avLst/>
          </a:prstGeom>
          <a:noFill/>
          <a:ln w="57150">
            <a:solidFill>
              <a:srgbClr val="6633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" name="Text Box 14">
            <a:extLst>
              <a:ext uri="{FF2B5EF4-FFF2-40B4-BE49-F238E27FC236}">
                <a16:creationId xmlns:a16="http://schemas.microsoft.com/office/drawing/2014/main" id="{7215A5B3-442B-411A-BEC5-D062971D4D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2350" y="4744383"/>
            <a:ext cx="40005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vi-VN" b="1" dirty="0">
                <a:solidFill>
                  <a:srgbClr val="663300"/>
                </a:solidFill>
                <a:latin typeface="Times New Roman" pitchFamily="18" charset="0"/>
                <a:cs typeface="Times New Roman" pitchFamily="18" charset="0"/>
              </a:rPr>
              <a:t>A</a:t>
            </a:r>
          </a:p>
        </p:txBody>
      </p:sp>
      <p:sp>
        <p:nvSpPr>
          <p:cNvPr id="60" name="Text Box 18">
            <a:extLst>
              <a:ext uri="{FF2B5EF4-FFF2-40B4-BE49-F238E27FC236}">
                <a16:creationId xmlns:a16="http://schemas.microsoft.com/office/drawing/2014/main" id="{276E6ED5-1850-4B17-97FC-FB8FD70CE9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55516" y="4746248"/>
            <a:ext cx="2286000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vi-VN" sz="28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Gặp</a:t>
            </a:r>
            <a:r>
              <a:rPr lang="en-US" altLang="vi-VN" sz="28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8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nhau</a:t>
            </a:r>
            <a:r>
              <a:rPr lang="en-US" altLang="vi-VN" sz="28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8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lúc</a:t>
            </a:r>
            <a:r>
              <a:rPr lang="en-US" altLang="vi-VN" sz="28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8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mấy</a:t>
            </a:r>
            <a:r>
              <a:rPr lang="en-US" altLang="vi-VN" sz="28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8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giờ</a:t>
            </a:r>
            <a:r>
              <a:rPr lang="en-US" altLang="vi-VN" sz="28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?</a:t>
            </a:r>
          </a:p>
        </p:txBody>
      </p:sp>
      <p:sp>
        <p:nvSpPr>
          <p:cNvPr id="61" name="Text Box 19">
            <a:extLst>
              <a:ext uri="{FF2B5EF4-FFF2-40B4-BE49-F238E27FC236}">
                <a16:creationId xmlns:a16="http://schemas.microsoft.com/office/drawing/2014/main" id="{A56CD96A-8DD1-46A0-8927-866EAB0E4D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9916" y="4613761"/>
            <a:ext cx="2112484" cy="461665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vi-VN" sz="2400" b="1" i="0" u="none" strike="noStrike" kern="0" cap="none" spc="0" normalizeH="0" baseline="0" noProof="0" dirty="0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effectLst/>
                <a:uLnTx/>
                <a:uFillTx/>
                <a:latin typeface="Times New Roman" pitchFamily="18" charset="0"/>
                <a:ea typeface="+mj-ea"/>
                <a:cs typeface="Times New Roman" pitchFamily="18" charset="0"/>
              </a:rPr>
              <a:t>8giờ 37phút</a:t>
            </a:r>
          </a:p>
        </p:txBody>
      </p:sp>
      <p:sp>
        <p:nvSpPr>
          <p:cNvPr id="62" name="Text Box 20">
            <a:extLst>
              <a:ext uri="{FF2B5EF4-FFF2-40B4-BE49-F238E27FC236}">
                <a16:creationId xmlns:a16="http://schemas.microsoft.com/office/drawing/2014/main" id="{501206C0-D60C-4D08-AB89-45FBFCB504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128" y="2973060"/>
            <a:ext cx="276225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vi-VN" sz="2800" b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v = </a:t>
            </a:r>
            <a:r>
              <a:rPr lang="en-US" altLang="vi-VN" sz="2400" b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54km</a:t>
            </a:r>
            <a:r>
              <a:rPr lang="en-US" altLang="vi-VN" sz="24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altLang="vi-VN" sz="24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giờ</a:t>
            </a:r>
            <a:endParaRPr lang="en-US" altLang="vi-VN" sz="28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3" name="Text Box 21">
            <a:extLst>
              <a:ext uri="{FF2B5EF4-FFF2-40B4-BE49-F238E27FC236}">
                <a16:creationId xmlns:a16="http://schemas.microsoft.com/office/drawing/2014/main" id="{D221B6FD-3E69-4AEE-9B21-4E114ED4A2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52378" y="5340788"/>
            <a:ext cx="211248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vi-VN" sz="2400" b="1" dirty="0">
                <a:solidFill>
                  <a:srgbClr val="663300"/>
                </a:solidFill>
                <a:latin typeface="Times New Roman" pitchFamily="18" charset="0"/>
                <a:cs typeface="Times New Roman" pitchFamily="18" charset="0"/>
              </a:rPr>
              <a:t>11giờ 7phút</a:t>
            </a:r>
          </a:p>
        </p:txBody>
      </p:sp>
      <p:sp>
        <p:nvSpPr>
          <p:cNvPr id="65" name="Text Box 24">
            <a:extLst>
              <a:ext uri="{FF2B5EF4-FFF2-40B4-BE49-F238E27FC236}">
                <a16:creationId xmlns:a16="http://schemas.microsoft.com/office/drawing/2014/main" id="{E25E9BE3-5CBB-4479-BC08-1EA478264A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96660" y="5104160"/>
            <a:ext cx="1924050" cy="46166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vi-VN" sz="2400" b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11giờ 7phút</a:t>
            </a:r>
          </a:p>
        </p:txBody>
      </p:sp>
      <p:pic>
        <p:nvPicPr>
          <p:cNvPr id="66" name="Picture 65">
            <a:extLst>
              <a:ext uri="{FF2B5EF4-FFF2-40B4-BE49-F238E27FC236}">
                <a16:creationId xmlns:a16="http://schemas.microsoft.com/office/drawing/2014/main" id="{DECF68ED-9B3A-44D7-AF0F-E6AE3D1F824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375" t="5556" r="16250" b="45556"/>
          <a:stretch/>
        </p:blipFill>
        <p:spPr>
          <a:xfrm>
            <a:off x="3416783" y="3733274"/>
            <a:ext cx="1045257" cy="978539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2CB7C8A9-5879-4096-ABA4-7FD6CEDC82D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2755374" y="3717225"/>
            <a:ext cx="1219094" cy="957860"/>
          </a:xfrm>
          <a:prstGeom prst="rect">
            <a:avLst/>
          </a:prstGeom>
        </p:spPr>
      </p:pic>
      <p:sp>
        <p:nvSpPr>
          <p:cNvPr id="13" name="Star: 5 Points 12">
            <a:extLst>
              <a:ext uri="{FF2B5EF4-FFF2-40B4-BE49-F238E27FC236}">
                <a16:creationId xmlns:a16="http://schemas.microsoft.com/office/drawing/2014/main" id="{CD517B8B-370D-4E98-A808-829D03918A34}"/>
              </a:ext>
            </a:extLst>
          </p:cNvPr>
          <p:cNvSpPr/>
          <p:nvPr/>
        </p:nvSpPr>
        <p:spPr>
          <a:xfrm>
            <a:off x="9391650" y="4282721"/>
            <a:ext cx="400050" cy="461662"/>
          </a:xfrm>
          <a:prstGeom prst="star5">
            <a:avLst/>
          </a:prstGeom>
          <a:solidFill>
            <a:srgbClr val="FFFF00"/>
          </a:solidFill>
          <a:ln w="38100" cap="flat">
            <a:solidFill>
              <a:schemeClr val="tx1"/>
            </a:solidFill>
            <a:prstDash val="solid"/>
            <a:miter/>
          </a:ln>
          <a:effectLst>
            <a:outerShdw dist="88900" dir="2700000" algn="tl" rotWithShape="0">
              <a:schemeClr val="tx1"/>
            </a:outerShdw>
          </a:effectLst>
        </p:spPr>
        <p:txBody>
          <a:bodyPr rtlCol="0" anchor="ctr"/>
          <a:lstStyle/>
          <a:p>
            <a:pPr algn="ctr"/>
            <a:endParaRPr lang="en-US" sz="24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76782873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8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65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000"/>
                            </p:stCondLst>
                            <p:childTnLst>
                              <p:par>
                                <p:cTn id="67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71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125E-6 -7.40741E-7 L 0.26432 -0.00463 " pathEditMode="relative" rAng="0" ptsTypes="AA">
                                      <p:cBhvr>
                                        <p:cTn id="88" dur="2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216" y="-231"/>
                                    </p:animMotion>
                                  </p:childTnLst>
                                </p:cTn>
                              </p:par>
                              <p:par>
                                <p:cTn id="89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04167E-6 4.44444E-6 L 0.26315 -0.00973 " pathEditMode="relative" rAng="0" ptsTypes="AA">
                                      <p:cBhvr>
                                        <p:cTn id="90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151" y="-486"/>
                                    </p:animMotion>
                                  </p:childTnLst>
                                </p:cTn>
                              </p:par>
                              <p:par>
                                <p:cTn id="91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4.81481E-6 L 0.225 -0.00463 " pathEditMode="relative" rAng="0" ptsTypes="AA">
                                      <p:cBhvr>
                                        <p:cTn id="92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250" y="-2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2000"/>
                            </p:stCondLst>
                            <p:childTnLst>
                              <p:par>
                                <p:cTn id="9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9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4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9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0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 animBg="1"/>
      <p:bldP spid="54" grpId="0"/>
      <p:bldP spid="55" grpId="0" animBg="1"/>
      <p:bldP spid="56" grpId="0" animBg="1"/>
      <p:bldP spid="56" grpId="1" animBg="1"/>
      <p:bldP spid="57" grpId="0" animBg="1"/>
      <p:bldP spid="57" grpId="1" animBg="1"/>
      <p:bldP spid="58" grpId="0" animBg="1"/>
      <p:bldP spid="59" grpId="0"/>
      <p:bldP spid="60" grpId="0"/>
      <p:bldP spid="61" grpId="0" animBg="1"/>
      <p:bldP spid="61" grpId="1"/>
      <p:bldP spid="62" grpId="0"/>
      <p:bldP spid="63" grpId="0"/>
      <p:bldP spid="65" grpId="0"/>
      <p:bldP spid="13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TextBox 49">
            <a:extLst>
              <a:ext uri="{FF2B5EF4-FFF2-40B4-BE49-F238E27FC236}">
                <a16:creationId xmlns:a16="http://schemas.microsoft.com/office/drawing/2014/main" id="{41F1C127-3D1A-4E44-9BB0-4EADC4AF1A7F}"/>
              </a:ext>
            </a:extLst>
          </p:cNvPr>
          <p:cNvSpPr txBox="1"/>
          <p:nvPr/>
        </p:nvSpPr>
        <p:spPr>
          <a:xfrm>
            <a:off x="304800" y="389334"/>
            <a:ext cx="11506200" cy="6079331"/>
          </a:xfrm>
          <a:prstGeom prst="roundRect">
            <a:avLst>
              <a:gd name="adj" fmla="val 12100"/>
            </a:avLst>
          </a:prstGeom>
          <a:solidFill>
            <a:schemeClr val="bg1"/>
          </a:solidFill>
          <a:ln w="38100">
            <a:solidFill>
              <a:schemeClr val="tx1"/>
            </a:solidFill>
          </a:ln>
          <a:effectLst>
            <a:outerShdw dist="152400" dir="2700000" algn="tl" rotWithShape="0">
              <a:schemeClr val="tx1"/>
            </a:outerShdw>
          </a:effectLst>
        </p:spPr>
        <p:txBody>
          <a:bodyPr wrap="square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ko-KR" sz="2800">
              <a:solidFill>
                <a:srgbClr val="7030A0"/>
              </a:solidFill>
              <a:latin typeface="Bangers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ko-KR" sz="2800">
              <a:solidFill>
                <a:srgbClr val="7030A0"/>
              </a:solidFill>
              <a:latin typeface="Bangers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ko-KR" sz="2800">
              <a:solidFill>
                <a:srgbClr val="7030A0"/>
              </a:solidFill>
              <a:latin typeface="Bangers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51" name="Group 26">
            <a:extLst>
              <a:ext uri="{FF2B5EF4-FFF2-40B4-BE49-F238E27FC236}">
                <a16:creationId xmlns:a16="http://schemas.microsoft.com/office/drawing/2014/main" id="{75F4593E-2283-4151-9513-950050EF4BF2}"/>
              </a:ext>
            </a:extLst>
          </p:cNvPr>
          <p:cNvGrpSpPr>
            <a:grpSpLocks/>
          </p:cNvGrpSpPr>
          <p:nvPr/>
        </p:nvGrpSpPr>
        <p:grpSpPr bwMode="auto">
          <a:xfrm>
            <a:off x="3186412" y="1981200"/>
            <a:ext cx="5772150" cy="0"/>
            <a:chOff x="480" y="2160"/>
            <a:chExt cx="4848" cy="0"/>
          </a:xfrm>
        </p:grpSpPr>
        <p:sp>
          <p:nvSpPr>
            <p:cNvPr id="52" name="Line 6">
              <a:extLst>
                <a:ext uri="{FF2B5EF4-FFF2-40B4-BE49-F238E27FC236}">
                  <a16:creationId xmlns:a16="http://schemas.microsoft.com/office/drawing/2014/main" id="{FF337612-A5A3-4E2D-8A9A-D4C7344F8A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0" y="2160"/>
              <a:ext cx="2544" cy="0"/>
            </a:xfrm>
            <a:prstGeom prst="line">
              <a:avLst/>
            </a:prstGeom>
            <a:noFill/>
            <a:ln w="57150">
              <a:solidFill>
                <a:srgbClr val="663300"/>
              </a:solidFill>
              <a:round/>
              <a:headEnd type="oval" w="med" len="med"/>
              <a:tailEnd type="oval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cs typeface="+mn-cs"/>
              </a:endParaRPr>
            </a:p>
          </p:txBody>
        </p:sp>
        <p:sp>
          <p:nvSpPr>
            <p:cNvPr id="53" name="Line 7">
              <a:extLst>
                <a:ext uri="{FF2B5EF4-FFF2-40B4-BE49-F238E27FC236}">
                  <a16:creationId xmlns:a16="http://schemas.microsoft.com/office/drawing/2014/main" id="{58A3F050-AAED-41D7-BA76-4ED0B091D7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24" y="2160"/>
              <a:ext cx="2304" cy="0"/>
            </a:xfrm>
            <a:prstGeom prst="line">
              <a:avLst/>
            </a:prstGeom>
            <a:noFill/>
            <a:ln w="57150">
              <a:solidFill>
                <a:srgbClr val="663300"/>
              </a:solidFill>
              <a:round/>
              <a:headEnd type="oval" w="med" len="med"/>
              <a:tailEnd type="oval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cs typeface="+mn-cs"/>
              </a:endParaRPr>
            </a:p>
          </p:txBody>
        </p:sp>
      </p:grpSp>
      <p:sp>
        <p:nvSpPr>
          <p:cNvPr id="54" name="Text Box 8">
            <a:extLst>
              <a:ext uri="{FF2B5EF4-FFF2-40B4-BE49-F238E27FC236}">
                <a16:creationId xmlns:a16="http://schemas.microsoft.com/office/drawing/2014/main" id="{DD86D438-2DE2-48B6-8BA1-44036857F8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43912" y="2168228"/>
            <a:ext cx="4000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B</a:t>
            </a:r>
          </a:p>
        </p:txBody>
      </p:sp>
      <p:sp>
        <p:nvSpPr>
          <p:cNvPr id="55" name="AutoShape 9">
            <a:extLst>
              <a:ext uri="{FF2B5EF4-FFF2-40B4-BE49-F238E27FC236}">
                <a16:creationId xmlns:a16="http://schemas.microsoft.com/office/drawing/2014/main" id="{9A619A41-7009-4894-A0DB-D746046B840D}"/>
              </a:ext>
            </a:extLst>
          </p:cNvPr>
          <p:cNvSpPr>
            <a:spLocks/>
          </p:cNvSpPr>
          <p:nvPr/>
        </p:nvSpPr>
        <p:spPr bwMode="auto">
          <a:xfrm rot="16200000" flipV="1">
            <a:off x="4596112" y="342900"/>
            <a:ext cx="152400" cy="2971800"/>
          </a:xfrm>
          <a:prstGeom prst="rightBracket">
            <a:avLst>
              <a:gd name="adj" fmla="val 1300000"/>
            </a:avLst>
          </a:prstGeom>
          <a:noFill/>
          <a:ln w="38100">
            <a:solidFill>
              <a:srgbClr val="6633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SG" altLang="vi-VN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cs typeface="+mn-cs"/>
            </a:endParaRPr>
          </a:p>
        </p:txBody>
      </p:sp>
      <p:sp>
        <p:nvSpPr>
          <p:cNvPr id="56" name="Text Box 11">
            <a:extLst>
              <a:ext uri="{FF2B5EF4-FFF2-40B4-BE49-F238E27FC236}">
                <a16:creationId xmlns:a16="http://schemas.microsoft.com/office/drawing/2014/main" id="{7A01AFF1-547E-474D-AB82-3AB1541AC7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3937" y="502690"/>
            <a:ext cx="3222434" cy="523220"/>
          </a:xfrm>
          <a:prstGeom prst="rect">
            <a:avLst/>
          </a:prstGeom>
          <a:solidFill>
            <a:sysClr val="window" lastClr="FFFFFF"/>
          </a:solidFill>
          <a:ln w="9525">
            <a:solidFill>
              <a:sysClr val="window" lastClr="FFFFFF"/>
            </a:solidFill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vi-VN" sz="2800" b="1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j-ea"/>
                <a:cs typeface="Times New Roman" pitchFamily="18" charset="0"/>
              </a:rPr>
              <a:t> </a:t>
            </a:r>
            <a:r>
              <a:rPr kumimoji="0" lang="en-US" altLang="vi-VN" sz="2400" b="1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j-ea"/>
                <a:cs typeface="Times New Roman" pitchFamily="18" charset="0"/>
              </a:rPr>
              <a:t>v = 36km</a:t>
            </a:r>
            <a:r>
              <a:rPr kumimoji="0" lang="en-US" altLang="vi-VN" sz="24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j-ea"/>
                <a:cs typeface="Times New Roman" pitchFamily="18" charset="0"/>
              </a:rPr>
              <a:t>/</a:t>
            </a:r>
            <a:r>
              <a:rPr kumimoji="0" lang="en-US" altLang="vi-VN" sz="24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j-ea"/>
                <a:cs typeface="Times New Roman" pitchFamily="18" charset="0"/>
              </a:rPr>
              <a:t>giờ</a:t>
            </a:r>
            <a:endParaRPr kumimoji="0" lang="en-US" altLang="vi-VN" sz="24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j-ea"/>
              <a:cs typeface="Times New Roman" pitchFamily="18" charset="0"/>
            </a:endParaRPr>
          </a:p>
        </p:txBody>
      </p:sp>
      <p:sp>
        <p:nvSpPr>
          <p:cNvPr id="57" name="Line 12">
            <a:extLst>
              <a:ext uri="{FF2B5EF4-FFF2-40B4-BE49-F238E27FC236}">
                <a16:creationId xmlns:a16="http://schemas.microsoft.com/office/drawing/2014/main" id="{EDE410FA-75BA-4AE4-8483-202892B4D5F1}"/>
              </a:ext>
            </a:extLst>
          </p:cNvPr>
          <p:cNvSpPr>
            <a:spLocks noChangeShapeType="1"/>
          </p:cNvSpPr>
          <p:nvPr/>
        </p:nvSpPr>
        <p:spPr bwMode="auto">
          <a:xfrm>
            <a:off x="2755617" y="1090838"/>
            <a:ext cx="861590" cy="0"/>
          </a:xfrm>
          <a:prstGeom prst="line">
            <a:avLst/>
          </a:prstGeom>
          <a:noFill/>
          <a:ln w="57150">
            <a:solidFill>
              <a:srgbClr val="6633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cs typeface="+mn-cs"/>
            </a:endParaRPr>
          </a:p>
        </p:txBody>
      </p:sp>
      <p:sp>
        <p:nvSpPr>
          <p:cNvPr id="58" name="Line 13">
            <a:extLst>
              <a:ext uri="{FF2B5EF4-FFF2-40B4-BE49-F238E27FC236}">
                <a16:creationId xmlns:a16="http://schemas.microsoft.com/office/drawing/2014/main" id="{F57CF8D0-D8D8-4A09-856C-41694984EC49}"/>
              </a:ext>
            </a:extLst>
          </p:cNvPr>
          <p:cNvSpPr>
            <a:spLocks noChangeShapeType="1"/>
          </p:cNvSpPr>
          <p:nvPr/>
        </p:nvSpPr>
        <p:spPr bwMode="auto">
          <a:xfrm>
            <a:off x="6443962" y="1122417"/>
            <a:ext cx="752475" cy="0"/>
          </a:xfrm>
          <a:prstGeom prst="line">
            <a:avLst/>
          </a:prstGeom>
          <a:noFill/>
          <a:ln w="57150">
            <a:solidFill>
              <a:srgbClr val="6633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cs typeface="+mn-cs"/>
            </a:endParaRPr>
          </a:p>
        </p:txBody>
      </p:sp>
      <p:sp>
        <p:nvSpPr>
          <p:cNvPr id="59" name="Text Box 14">
            <a:extLst>
              <a:ext uri="{FF2B5EF4-FFF2-40B4-BE49-F238E27FC236}">
                <a16:creationId xmlns:a16="http://schemas.microsoft.com/office/drawing/2014/main" id="{7215A5B3-442B-411A-BEC5-D062971D4D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6862" y="2168228"/>
            <a:ext cx="40005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A</a:t>
            </a:r>
          </a:p>
        </p:txBody>
      </p:sp>
      <p:sp>
        <p:nvSpPr>
          <p:cNvPr id="60" name="Text Box 18">
            <a:extLst>
              <a:ext uri="{FF2B5EF4-FFF2-40B4-BE49-F238E27FC236}">
                <a16:creationId xmlns:a16="http://schemas.microsoft.com/office/drawing/2014/main" id="{276E6ED5-1850-4B17-97FC-FB8FD70CE9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70028" y="2170093"/>
            <a:ext cx="2286000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vi-VN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Gặp</a:t>
            </a:r>
            <a:r>
              <a:rPr kumimoji="0" lang="en-US" alt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altLang="vi-VN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nhau</a:t>
            </a:r>
            <a:r>
              <a:rPr kumimoji="0" lang="en-US" alt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altLang="vi-VN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lúc</a:t>
            </a:r>
            <a:r>
              <a:rPr kumimoji="0" lang="en-US" alt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altLang="vi-VN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mấy</a:t>
            </a:r>
            <a:r>
              <a:rPr kumimoji="0" lang="en-US" alt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altLang="vi-VN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giờ</a:t>
            </a:r>
            <a:r>
              <a:rPr kumimoji="0" lang="en-US" alt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?</a:t>
            </a:r>
          </a:p>
        </p:txBody>
      </p:sp>
      <p:sp>
        <p:nvSpPr>
          <p:cNvPr id="62" name="Text Box 20">
            <a:extLst>
              <a:ext uri="{FF2B5EF4-FFF2-40B4-BE49-F238E27FC236}">
                <a16:creationId xmlns:a16="http://schemas.microsoft.com/office/drawing/2014/main" id="{501206C0-D60C-4D08-AB89-45FBFCB504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14912" y="474105"/>
            <a:ext cx="276225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vi-VN" sz="2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v = </a:t>
            </a:r>
            <a:r>
              <a:rPr kumimoji="0" lang="en-US" altLang="vi-VN" sz="24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54km</a:t>
            </a:r>
            <a:r>
              <a:rPr kumimoji="0" lang="en-US" altLang="vi-VN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/</a:t>
            </a:r>
            <a:r>
              <a:rPr kumimoji="0" lang="en-US" altLang="vi-VN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giờ</a:t>
            </a:r>
            <a:endParaRPr kumimoji="0" lang="en-US" altLang="vi-VN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66" name="Picture 65">
            <a:extLst>
              <a:ext uri="{FF2B5EF4-FFF2-40B4-BE49-F238E27FC236}">
                <a16:creationId xmlns:a16="http://schemas.microsoft.com/office/drawing/2014/main" id="{DECF68ED-9B3A-44D7-AF0F-E6AE3D1F824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375" t="5556" r="16250" b="45556"/>
          <a:stretch/>
        </p:blipFill>
        <p:spPr>
          <a:xfrm>
            <a:off x="5940804" y="1147465"/>
            <a:ext cx="1045257" cy="978539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2CB7C8A9-5879-4096-ABA4-7FD6CEDC82D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2133600" y="1140911"/>
            <a:ext cx="1219094" cy="957860"/>
          </a:xfrm>
          <a:prstGeom prst="rect">
            <a:avLst/>
          </a:prstGeom>
        </p:spPr>
      </p:pic>
      <p:sp>
        <p:nvSpPr>
          <p:cNvPr id="13" name="Star: 5 Points 12">
            <a:extLst>
              <a:ext uri="{FF2B5EF4-FFF2-40B4-BE49-F238E27FC236}">
                <a16:creationId xmlns:a16="http://schemas.microsoft.com/office/drawing/2014/main" id="{CD517B8B-370D-4E98-A808-829D03918A34}"/>
              </a:ext>
            </a:extLst>
          </p:cNvPr>
          <p:cNvSpPr/>
          <p:nvPr/>
        </p:nvSpPr>
        <p:spPr>
          <a:xfrm>
            <a:off x="8806162" y="1706566"/>
            <a:ext cx="400050" cy="461662"/>
          </a:xfrm>
          <a:prstGeom prst="star5">
            <a:avLst/>
          </a:prstGeom>
          <a:solidFill>
            <a:srgbClr val="FFFF00"/>
          </a:solidFill>
          <a:ln w="38100" cap="flat">
            <a:solidFill>
              <a:schemeClr val="tx1"/>
            </a:solidFill>
            <a:prstDash val="solid"/>
            <a:miter/>
          </a:ln>
          <a:effectLst>
            <a:outerShdw dist="88900" dir="2700000" algn="tl" rotWithShape="0">
              <a:schemeClr val="tx1"/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tan One"/>
              <a:cs typeface="+mn-cs"/>
            </a:endParaRPr>
          </a:p>
        </p:txBody>
      </p:sp>
      <p:sp>
        <p:nvSpPr>
          <p:cNvPr id="33" name="TextBox 20">
            <a:extLst>
              <a:ext uri="{FF2B5EF4-FFF2-40B4-BE49-F238E27FC236}">
                <a16:creationId xmlns:a16="http://schemas.microsoft.com/office/drawing/2014/main" id="{D5A30983-70DF-4903-A745-F10DD12B91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612" y="3128285"/>
            <a:ext cx="3217890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n-US" sz="3200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Hướng dẫn:</a:t>
            </a:r>
            <a:endParaRPr lang="vi-VN" sz="3200">
              <a:solidFill>
                <a:srgbClr val="7030A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7EE25EE0-0AE9-44F6-9CAC-984D935A06D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945611">
            <a:off x="-288128" y="2561169"/>
            <a:ext cx="2421728" cy="1362222"/>
          </a:xfrm>
          <a:prstGeom prst="rect">
            <a:avLst/>
          </a:prstGeom>
        </p:spPr>
      </p:pic>
      <p:sp>
        <p:nvSpPr>
          <p:cNvPr id="36" name="TextBox 20">
            <a:extLst>
              <a:ext uri="{FF2B5EF4-FFF2-40B4-BE49-F238E27FC236}">
                <a16:creationId xmlns:a16="http://schemas.microsoft.com/office/drawing/2014/main" id="{8BAEB975-D155-4A4B-8980-F97C1189E0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24262" y="3777179"/>
            <a:ext cx="10439400" cy="35394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sz="32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- Tìm thời gian xe máy đi trước ô tô.</a:t>
            </a:r>
          </a:p>
          <a:p>
            <a:pPr eaLnBrk="1" hangingPunct="1"/>
            <a:r>
              <a:rPr lang="en-US" sz="32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- Tìm quãng đường xe máy đi trước ô tô ( khoảng cách 2 xe).</a:t>
            </a:r>
          </a:p>
          <a:p>
            <a:pPr eaLnBrk="1" hangingPunct="1"/>
            <a:r>
              <a:rPr lang="en-US" sz="32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- Tìm hiệu vận tốc hai xe.</a:t>
            </a:r>
          </a:p>
          <a:p>
            <a:pPr eaLnBrk="1" hangingPunct="1"/>
            <a:r>
              <a:rPr lang="en-US" sz="32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- Tìm thời gian ô tô đi để đuổi kịp xe máy.</a:t>
            </a:r>
          </a:p>
          <a:p>
            <a:pPr eaLnBrk="1" hangingPunct="1"/>
            <a:r>
              <a:rPr lang="en-US" sz="32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- Tính xem ô tô đuổi kịp xe máy lúc mấy giờ?</a:t>
            </a:r>
          </a:p>
          <a:p>
            <a:pPr eaLnBrk="1" hangingPunct="1"/>
            <a:r>
              <a:rPr lang="en-US" sz="32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- </a:t>
            </a:r>
          </a:p>
          <a:p>
            <a:pPr eaLnBrk="1" hangingPunct="1"/>
            <a:endParaRPr lang="vi-VN" sz="3200">
              <a:solidFill>
                <a:srgbClr val="00B05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4" name="TextBox 20">
            <a:extLst>
              <a:ext uri="{FF2B5EF4-FFF2-40B4-BE49-F238E27FC236}">
                <a16:creationId xmlns:a16="http://schemas.microsoft.com/office/drawing/2014/main" id="{4A924C42-8EEA-4B6C-A6B4-578D5141BF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50759" y="1119367"/>
            <a:ext cx="3217890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n-US" sz="3200">
                <a:latin typeface="Calibri" panose="020F0502020204030204" pitchFamily="34" charset="0"/>
                <a:cs typeface="Calibri" panose="020F0502020204030204" pitchFamily="34" charset="0"/>
              </a:rPr>
              <a:t>? km</a:t>
            </a:r>
            <a:endParaRPr lang="vi-VN" sz="320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7" name="TextBox 20">
            <a:extLst>
              <a:ext uri="{FF2B5EF4-FFF2-40B4-BE49-F238E27FC236}">
                <a16:creationId xmlns:a16="http://schemas.microsoft.com/office/drawing/2014/main" id="{2359AE9B-BE8C-4A5D-9081-F393F09360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86412" y="2285620"/>
            <a:ext cx="3217890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n-US" sz="3200">
                <a:latin typeface="Calibri" panose="020F0502020204030204" pitchFamily="34" charset="0"/>
                <a:cs typeface="Calibri" panose="020F0502020204030204" pitchFamily="34" charset="0"/>
              </a:rPr>
              <a:t>? thời gian</a:t>
            </a:r>
            <a:endParaRPr lang="vi-VN" sz="320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1612764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  <p:bldP spid="36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TextBox 49">
            <a:extLst>
              <a:ext uri="{FF2B5EF4-FFF2-40B4-BE49-F238E27FC236}">
                <a16:creationId xmlns:a16="http://schemas.microsoft.com/office/drawing/2014/main" id="{41F1C127-3D1A-4E44-9BB0-4EADC4AF1A7F}"/>
              </a:ext>
            </a:extLst>
          </p:cNvPr>
          <p:cNvSpPr txBox="1"/>
          <p:nvPr/>
        </p:nvSpPr>
        <p:spPr>
          <a:xfrm>
            <a:off x="342900" y="389334"/>
            <a:ext cx="11506200" cy="6079331"/>
          </a:xfrm>
          <a:prstGeom prst="roundRect">
            <a:avLst>
              <a:gd name="adj" fmla="val 12100"/>
            </a:avLst>
          </a:prstGeom>
          <a:solidFill>
            <a:schemeClr val="bg1"/>
          </a:solidFill>
          <a:ln w="38100">
            <a:solidFill>
              <a:schemeClr val="tx1"/>
            </a:solidFill>
          </a:ln>
          <a:effectLst>
            <a:outerShdw dist="152400" dir="2700000" algn="tl" rotWithShape="0">
              <a:schemeClr val="tx1"/>
            </a:outerShdw>
          </a:effectLst>
        </p:spPr>
        <p:txBody>
          <a:bodyPr wrap="square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7EE25EE0-0AE9-44F6-9CAC-984D935A06D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945611">
            <a:off x="-197801" y="421125"/>
            <a:ext cx="2421728" cy="1362222"/>
          </a:xfrm>
          <a:prstGeom prst="rect">
            <a:avLst/>
          </a:prstGeom>
        </p:spPr>
      </p:pic>
      <p:sp>
        <p:nvSpPr>
          <p:cNvPr id="36" name="TextBox 20">
            <a:extLst>
              <a:ext uri="{FF2B5EF4-FFF2-40B4-BE49-F238E27FC236}">
                <a16:creationId xmlns:a16="http://schemas.microsoft.com/office/drawing/2014/main" id="{8BAEB975-D155-4A4B-8980-F97C1189E0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29200" y="427285"/>
            <a:ext cx="1306780" cy="4924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sng" strike="noStrike" kern="1200" cap="none" spc="0" normalizeH="0" baseline="0" noProof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Giải</a:t>
            </a:r>
          </a:p>
        </p:txBody>
      </p:sp>
      <p:sp>
        <p:nvSpPr>
          <p:cNvPr id="22" name="TextBox 20">
            <a:extLst>
              <a:ext uri="{FF2B5EF4-FFF2-40B4-BE49-F238E27FC236}">
                <a16:creationId xmlns:a16="http://schemas.microsoft.com/office/drawing/2014/main" id="{AAD3465F-55F1-4B15-A8CF-4F2010337F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7835" y="1113439"/>
            <a:ext cx="10736330" cy="12926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lvl="0" algn="ctr"/>
            <a:r>
              <a:rPr lang="vi-VN" sz="2600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Thời gian xe máy đi trước ô tô là:</a:t>
            </a:r>
          </a:p>
          <a:p>
            <a:pPr lvl="0" algn="ctr"/>
            <a:r>
              <a:rPr lang="vi-VN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	 11</a:t>
            </a:r>
            <a:r>
              <a:rPr lang="en-US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giờ 7</a:t>
            </a:r>
            <a:r>
              <a:rPr lang="en-US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phút – 8</a:t>
            </a:r>
            <a:r>
              <a:rPr lang="en-US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giờ 37</a:t>
            </a:r>
            <a:r>
              <a:rPr lang="en-US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phút = 2</a:t>
            </a:r>
            <a:r>
              <a:rPr lang="en-US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giờ 30</a:t>
            </a:r>
            <a:r>
              <a:rPr lang="en-US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phút </a:t>
            </a:r>
            <a:br>
              <a:rPr lang="en-US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			 	       </a:t>
            </a:r>
            <a:r>
              <a:rPr lang="vi-VN" sz="260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2,5 giờ</a:t>
            </a:r>
            <a:r>
              <a:rPr lang="vi-VN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</p:txBody>
      </p:sp>
      <p:sp>
        <p:nvSpPr>
          <p:cNvPr id="23" name="TextBox 20">
            <a:extLst>
              <a:ext uri="{FF2B5EF4-FFF2-40B4-BE49-F238E27FC236}">
                <a16:creationId xmlns:a16="http://schemas.microsoft.com/office/drawing/2014/main" id="{4C1932C3-C641-4FCC-A414-65CE6A0762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642" y="2362200"/>
            <a:ext cx="11342717" cy="8925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lvl="0" algn="ctr"/>
            <a:r>
              <a:rPr lang="vi-VN" sz="2600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Đến khi ô tô khởi hành xe máy đã đi được quãng đường</a:t>
            </a:r>
            <a:r>
              <a:rPr lang="en-US" sz="2600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  <a:endParaRPr lang="vi-VN" sz="2600">
              <a:solidFill>
                <a:srgbClr val="7030A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lvl="0" algn="ctr"/>
            <a:r>
              <a:rPr lang="vi-VN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36 x 2,5 = 90</a:t>
            </a:r>
            <a:r>
              <a:rPr lang="en-US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(km)</a:t>
            </a:r>
          </a:p>
        </p:txBody>
      </p:sp>
      <p:sp>
        <p:nvSpPr>
          <p:cNvPr id="24" name="TextBox 20">
            <a:extLst>
              <a:ext uri="{FF2B5EF4-FFF2-40B4-BE49-F238E27FC236}">
                <a16:creationId xmlns:a16="http://schemas.microsoft.com/office/drawing/2014/main" id="{456A0743-D8BC-44D2-B08C-43FFE0D7C3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642" y="3200400"/>
            <a:ext cx="11342717" cy="8925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lvl="0" algn="ctr"/>
            <a:r>
              <a:rPr lang="en-US" sz="2600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Hiệu vận tốc hai xe là:</a:t>
            </a:r>
            <a:endParaRPr lang="vi-VN" sz="2600">
              <a:solidFill>
                <a:srgbClr val="7030A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lvl="0" algn="ctr"/>
            <a:r>
              <a:rPr lang="vi-VN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54 – 36 = 18</a:t>
            </a:r>
            <a:r>
              <a:rPr lang="en-US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(km</a:t>
            </a:r>
            <a:r>
              <a:rPr lang="en-US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/giờ</a:t>
            </a:r>
            <a:r>
              <a:rPr lang="vi-VN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</a:t>
            </a:r>
          </a:p>
        </p:txBody>
      </p:sp>
      <p:sp>
        <p:nvSpPr>
          <p:cNvPr id="25" name="TextBox 20">
            <a:extLst>
              <a:ext uri="{FF2B5EF4-FFF2-40B4-BE49-F238E27FC236}">
                <a16:creationId xmlns:a16="http://schemas.microsoft.com/office/drawing/2014/main" id="{0A599A84-CC1C-4140-8F8C-B02E32DBEF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642" y="4038600"/>
            <a:ext cx="11342717" cy="8925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lvl="0" algn="ctr"/>
            <a:r>
              <a:rPr lang="en-US" sz="2600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Thời gian đi để ô tô đuổi kịp xe máy là:</a:t>
            </a:r>
          </a:p>
          <a:p>
            <a:pPr lvl="0" algn="ctr"/>
            <a:r>
              <a:rPr lang="en-US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90 : 18 = 5 (giờ)</a:t>
            </a:r>
          </a:p>
        </p:txBody>
      </p:sp>
      <p:sp>
        <p:nvSpPr>
          <p:cNvPr id="26" name="TextBox 20">
            <a:extLst>
              <a:ext uri="{FF2B5EF4-FFF2-40B4-BE49-F238E27FC236}">
                <a16:creationId xmlns:a16="http://schemas.microsoft.com/office/drawing/2014/main" id="{D36F86A6-011D-4845-8D24-132F3FAAF3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642" y="4876800"/>
            <a:ext cx="11342717" cy="8925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lvl="0" algn="ctr"/>
            <a:r>
              <a:rPr lang="en-US" sz="260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Ô tô đuổi kịp xe máy lúc:</a:t>
            </a:r>
          </a:p>
          <a:p>
            <a:pPr lvl="0" algn="ctr"/>
            <a:r>
              <a:rPr lang="en-US" sz="260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	11 giờ 7 phút + 5 giờ = 16 giờ 7 phút</a:t>
            </a:r>
          </a:p>
        </p:txBody>
      </p:sp>
      <p:sp>
        <p:nvSpPr>
          <p:cNvPr id="27" name="TextBox 20">
            <a:extLst>
              <a:ext uri="{FF2B5EF4-FFF2-40B4-BE49-F238E27FC236}">
                <a16:creationId xmlns:a16="http://schemas.microsoft.com/office/drawing/2014/main" id="{C5A81A0F-996F-4FD1-A154-488A0F940B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1800" y="5819508"/>
            <a:ext cx="11342717" cy="4924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lvl="0" algn="ctr"/>
            <a:r>
              <a:rPr lang="en-US" sz="2600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Đáp số: 16 giờ 7 phút</a:t>
            </a:r>
          </a:p>
        </p:txBody>
      </p:sp>
      <p:pic>
        <p:nvPicPr>
          <p:cNvPr id="28" name="Picture 27">
            <a:extLst>
              <a:ext uri="{FF2B5EF4-FFF2-40B4-BE49-F238E27FC236}">
                <a16:creationId xmlns:a16="http://schemas.microsoft.com/office/drawing/2014/main" id="{46479C7D-8008-4113-9DA3-E7726D1C04E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945611">
            <a:off x="10147194" y="5147953"/>
            <a:ext cx="2421728" cy="13622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605841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"/>
                            </p:stCondLst>
                            <p:childTnLst>
                              <p:par>
                                <p:cTn id="4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22" grpId="0"/>
      <p:bldP spid="23" grpId="0"/>
      <p:bldP spid="24" grpId="0"/>
      <p:bldP spid="25" grpId="0"/>
      <p:bldP spid="26" grpId="0"/>
      <p:bldP spid="27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" name="Group 90"/>
          <p:cNvGrpSpPr>
            <a:grpSpLocks noChangeAspect="1"/>
          </p:cNvGrpSpPr>
          <p:nvPr/>
        </p:nvGrpSpPr>
        <p:grpSpPr>
          <a:xfrm>
            <a:off x="2718220" y="954910"/>
            <a:ext cx="3490293" cy="5824613"/>
            <a:chOff x="7753350" y="4092942"/>
            <a:chExt cx="2228850" cy="3719512"/>
          </a:xfrm>
        </p:grpSpPr>
        <p:sp>
          <p:nvSpPr>
            <p:cNvPr id="92" name="Freeform 182"/>
            <p:cNvSpPr>
              <a:spLocks/>
            </p:cNvSpPr>
            <p:nvPr/>
          </p:nvSpPr>
          <p:spPr bwMode="auto">
            <a:xfrm>
              <a:off x="8569325" y="6339254"/>
              <a:ext cx="663575" cy="222250"/>
            </a:xfrm>
            <a:custGeom>
              <a:avLst/>
              <a:gdLst>
                <a:gd name="T0" fmla="*/ 498 w 524"/>
                <a:gd name="T1" fmla="*/ 13 h 175"/>
                <a:gd name="T2" fmla="*/ 520 w 524"/>
                <a:gd name="T3" fmla="*/ 38 h 175"/>
                <a:gd name="T4" fmla="*/ 185 w 524"/>
                <a:gd name="T5" fmla="*/ 148 h 175"/>
                <a:gd name="T6" fmla="*/ 498 w 524"/>
                <a:gd name="T7" fmla="*/ 13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4" h="175">
                  <a:moveTo>
                    <a:pt x="498" y="13"/>
                  </a:moveTo>
                  <a:cubicBezTo>
                    <a:pt x="498" y="13"/>
                    <a:pt x="524" y="22"/>
                    <a:pt x="520" y="38"/>
                  </a:cubicBezTo>
                  <a:cubicBezTo>
                    <a:pt x="516" y="54"/>
                    <a:pt x="371" y="175"/>
                    <a:pt x="185" y="148"/>
                  </a:cubicBezTo>
                  <a:cubicBezTo>
                    <a:pt x="0" y="121"/>
                    <a:pt x="470" y="0"/>
                    <a:pt x="498" y="13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3" name="Freeform 183"/>
            <p:cNvSpPr>
              <a:spLocks/>
            </p:cNvSpPr>
            <p:nvPr/>
          </p:nvSpPr>
          <p:spPr bwMode="auto">
            <a:xfrm>
              <a:off x="8488363" y="6458317"/>
              <a:ext cx="238125" cy="963612"/>
            </a:xfrm>
            <a:custGeom>
              <a:avLst/>
              <a:gdLst>
                <a:gd name="T0" fmla="*/ 32 w 188"/>
                <a:gd name="T1" fmla="*/ 0 h 761"/>
                <a:gd name="T2" fmla="*/ 72 w 188"/>
                <a:gd name="T3" fmla="*/ 723 h 761"/>
                <a:gd name="T4" fmla="*/ 161 w 188"/>
                <a:gd name="T5" fmla="*/ 761 h 761"/>
                <a:gd name="T6" fmla="*/ 188 w 188"/>
                <a:gd name="T7" fmla="*/ 26 h 761"/>
                <a:gd name="T8" fmla="*/ 32 w 188"/>
                <a:gd name="T9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8" h="761">
                  <a:moveTo>
                    <a:pt x="32" y="0"/>
                  </a:moveTo>
                  <a:cubicBezTo>
                    <a:pt x="32" y="0"/>
                    <a:pt x="0" y="316"/>
                    <a:pt x="72" y="723"/>
                  </a:cubicBezTo>
                  <a:cubicBezTo>
                    <a:pt x="161" y="761"/>
                    <a:pt x="161" y="761"/>
                    <a:pt x="161" y="761"/>
                  </a:cubicBezTo>
                  <a:cubicBezTo>
                    <a:pt x="161" y="761"/>
                    <a:pt x="172" y="247"/>
                    <a:pt x="188" y="26"/>
                  </a:cubicBez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4" name="Freeform 184"/>
            <p:cNvSpPr>
              <a:spLocks noEditPoints="1"/>
            </p:cNvSpPr>
            <p:nvPr/>
          </p:nvSpPr>
          <p:spPr bwMode="auto">
            <a:xfrm>
              <a:off x="8570913" y="7226667"/>
              <a:ext cx="127000" cy="195262"/>
            </a:xfrm>
            <a:custGeom>
              <a:avLst/>
              <a:gdLst>
                <a:gd name="T0" fmla="*/ 96 w 100"/>
                <a:gd name="T1" fmla="*/ 155 h 155"/>
                <a:gd name="T2" fmla="*/ 96 w 100"/>
                <a:gd name="T3" fmla="*/ 155 h 155"/>
                <a:gd name="T4" fmla="*/ 96 w 100"/>
                <a:gd name="T5" fmla="*/ 155 h 155"/>
                <a:gd name="T6" fmla="*/ 96 w 100"/>
                <a:gd name="T7" fmla="*/ 155 h 155"/>
                <a:gd name="T8" fmla="*/ 96 w 100"/>
                <a:gd name="T9" fmla="*/ 155 h 155"/>
                <a:gd name="T10" fmla="*/ 96 w 100"/>
                <a:gd name="T11" fmla="*/ 155 h 155"/>
                <a:gd name="T12" fmla="*/ 96 w 100"/>
                <a:gd name="T13" fmla="*/ 155 h 155"/>
                <a:gd name="T14" fmla="*/ 96 w 100"/>
                <a:gd name="T15" fmla="*/ 154 h 155"/>
                <a:gd name="T16" fmla="*/ 96 w 100"/>
                <a:gd name="T17" fmla="*/ 155 h 155"/>
                <a:gd name="T18" fmla="*/ 96 w 100"/>
                <a:gd name="T19" fmla="*/ 154 h 155"/>
                <a:gd name="T20" fmla="*/ 96 w 100"/>
                <a:gd name="T21" fmla="*/ 154 h 155"/>
                <a:gd name="T22" fmla="*/ 96 w 100"/>
                <a:gd name="T23" fmla="*/ 154 h 155"/>
                <a:gd name="T24" fmla="*/ 96 w 100"/>
                <a:gd name="T25" fmla="*/ 154 h 155"/>
                <a:gd name="T26" fmla="*/ 96 w 100"/>
                <a:gd name="T27" fmla="*/ 154 h 155"/>
                <a:gd name="T28" fmla="*/ 96 w 100"/>
                <a:gd name="T29" fmla="*/ 154 h 155"/>
                <a:gd name="T30" fmla="*/ 96 w 100"/>
                <a:gd name="T31" fmla="*/ 154 h 155"/>
                <a:gd name="T32" fmla="*/ 96 w 100"/>
                <a:gd name="T33" fmla="*/ 154 h 155"/>
                <a:gd name="T34" fmla="*/ 96 w 100"/>
                <a:gd name="T35" fmla="*/ 154 h 155"/>
                <a:gd name="T36" fmla="*/ 96 w 100"/>
                <a:gd name="T37" fmla="*/ 154 h 155"/>
                <a:gd name="T38" fmla="*/ 0 w 100"/>
                <a:gd name="T39" fmla="*/ 76 h 155"/>
                <a:gd name="T40" fmla="*/ 7 w 100"/>
                <a:gd name="T41" fmla="*/ 116 h 155"/>
                <a:gd name="T42" fmla="*/ 0 w 100"/>
                <a:gd name="T43" fmla="*/ 76 h 155"/>
                <a:gd name="T44" fmla="*/ 100 w 100"/>
                <a:gd name="T45" fmla="*/ 0 h 155"/>
                <a:gd name="T46" fmla="*/ 97 w 100"/>
                <a:gd name="T47" fmla="*/ 100 h 155"/>
                <a:gd name="T48" fmla="*/ 100 w 100"/>
                <a:gd name="T49" fmla="*/ 0 h 155"/>
                <a:gd name="T50" fmla="*/ 100 w 100"/>
                <a:gd name="T51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0" h="155">
                  <a:moveTo>
                    <a:pt x="96" y="155"/>
                  </a:moveTo>
                  <a:cubicBezTo>
                    <a:pt x="96" y="155"/>
                    <a:pt x="96" y="155"/>
                    <a:pt x="96" y="155"/>
                  </a:cubicBezTo>
                  <a:cubicBezTo>
                    <a:pt x="96" y="155"/>
                    <a:pt x="96" y="155"/>
                    <a:pt x="96" y="155"/>
                  </a:cubicBezTo>
                  <a:cubicBezTo>
                    <a:pt x="96" y="155"/>
                    <a:pt x="96" y="155"/>
                    <a:pt x="96" y="155"/>
                  </a:cubicBezTo>
                  <a:moveTo>
                    <a:pt x="96" y="155"/>
                  </a:moveTo>
                  <a:cubicBezTo>
                    <a:pt x="96" y="155"/>
                    <a:pt x="96" y="155"/>
                    <a:pt x="96" y="155"/>
                  </a:cubicBezTo>
                  <a:cubicBezTo>
                    <a:pt x="96" y="155"/>
                    <a:pt x="96" y="155"/>
                    <a:pt x="96" y="155"/>
                  </a:cubicBezTo>
                  <a:moveTo>
                    <a:pt x="96" y="154"/>
                  </a:moveTo>
                  <a:cubicBezTo>
                    <a:pt x="96" y="154"/>
                    <a:pt x="96" y="155"/>
                    <a:pt x="96" y="155"/>
                  </a:cubicBezTo>
                  <a:cubicBezTo>
                    <a:pt x="96" y="155"/>
                    <a:pt x="96" y="154"/>
                    <a:pt x="96" y="154"/>
                  </a:cubicBezTo>
                  <a:moveTo>
                    <a:pt x="96" y="154"/>
                  </a:moveTo>
                  <a:cubicBezTo>
                    <a:pt x="96" y="154"/>
                    <a:pt x="96" y="154"/>
                    <a:pt x="96" y="154"/>
                  </a:cubicBezTo>
                  <a:cubicBezTo>
                    <a:pt x="96" y="154"/>
                    <a:pt x="96" y="154"/>
                    <a:pt x="96" y="154"/>
                  </a:cubicBezTo>
                  <a:moveTo>
                    <a:pt x="96" y="154"/>
                  </a:moveTo>
                  <a:cubicBezTo>
                    <a:pt x="96" y="154"/>
                    <a:pt x="96" y="154"/>
                    <a:pt x="96" y="154"/>
                  </a:cubicBezTo>
                  <a:cubicBezTo>
                    <a:pt x="96" y="154"/>
                    <a:pt x="96" y="154"/>
                    <a:pt x="96" y="154"/>
                  </a:cubicBezTo>
                  <a:moveTo>
                    <a:pt x="96" y="154"/>
                  </a:moveTo>
                  <a:cubicBezTo>
                    <a:pt x="96" y="154"/>
                    <a:pt x="96" y="154"/>
                    <a:pt x="96" y="154"/>
                  </a:cubicBezTo>
                  <a:cubicBezTo>
                    <a:pt x="96" y="154"/>
                    <a:pt x="96" y="154"/>
                    <a:pt x="96" y="154"/>
                  </a:cubicBezTo>
                  <a:moveTo>
                    <a:pt x="0" y="76"/>
                  </a:moveTo>
                  <a:cubicBezTo>
                    <a:pt x="2" y="89"/>
                    <a:pt x="4" y="102"/>
                    <a:pt x="7" y="116"/>
                  </a:cubicBezTo>
                  <a:cubicBezTo>
                    <a:pt x="4" y="102"/>
                    <a:pt x="2" y="89"/>
                    <a:pt x="0" y="76"/>
                  </a:cubicBezTo>
                  <a:moveTo>
                    <a:pt x="100" y="0"/>
                  </a:moveTo>
                  <a:cubicBezTo>
                    <a:pt x="98" y="39"/>
                    <a:pt x="98" y="74"/>
                    <a:pt x="97" y="100"/>
                  </a:cubicBezTo>
                  <a:cubicBezTo>
                    <a:pt x="98" y="74"/>
                    <a:pt x="98" y="39"/>
                    <a:pt x="100" y="0"/>
                  </a:cubicBezTo>
                  <a:cubicBezTo>
                    <a:pt x="100" y="0"/>
                    <a:pt x="100" y="0"/>
                    <a:pt x="100" y="0"/>
                  </a:cubicBezTo>
                </a:path>
              </a:pathLst>
            </a:custGeom>
            <a:solidFill>
              <a:srgbClr val="008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5" name="Freeform 185"/>
            <p:cNvSpPr>
              <a:spLocks/>
            </p:cNvSpPr>
            <p:nvPr/>
          </p:nvSpPr>
          <p:spPr bwMode="auto">
            <a:xfrm>
              <a:off x="8543925" y="7128242"/>
              <a:ext cx="153988" cy="293687"/>
            </a:xfrm>
            <a:custGeom>
              <a:avLst/>
              <a:gdLst>
                <a:gd name="T0" fmla="*/ 0 w 121"/>
                <a:gd name="T1" fmla="*/ 0 h 232"/>
                <a:gd name="T2" fmla="*/ 21 w 121"/>
                <a:gd name="T3" fmla="*/ 153 h 232"/>
                <a:gd name="T4" fmla="*/ 28 w 121"/>
                <a:gd name="T5" fmla="*/ 193 h 232"/>
                <a:gd name="T6" fmla="*/ 28 w 121"/>
                <a:gd name="T7" fmla="*/ 194 h 232"/>
                <a:gd name="T8" fmla="*/ 117 w 121"/>
                <a:gd name="T9" fmla="*/ 232 h 232"/>
                <a:gd name="T10" fmla="*/ 117 w 121"/>
                <a:gd name="T11" fmla="*/ 232 h 232"/>
                <a:gd name="T12" fmla="*/ 117 w 121"/>
                <a:gd name="T13" fmla="*/ 232 h 232"/>
                <a:gd name="T14" fmla="*/ 117 w 121"/>
                <a:gd name="T15" fmla="*/ 232 h 232"/>
                <a:gd name="T16" fmla="*/ 117 w 121"/>
                <a:gd name="T17" fmla="*/ 232 h 232"/>
                <a:gd name="T18" fmla="*/ 117 w 121"/>
                <a:gd name="T19" fmla="*/ 231 h 232"/>
                <a:gd name="T20" fmla="*/ 117 w 121"/>
                <a:gd name="T21" fmla="*/ 231 h 232"/>
                <a:gd name="T22" fmla="*/ 117 w 121"/>
                <a:gd name="T23" fmla="*/ 231 h 232"/>
                <a:gd name="T24" fmla="*/ 117 w 121"/>
                <a:gd name="T25" fmla="*/ 231 h 232"/>
                <a:gd name="T26" fmla="*/ 117 w 121"/>
                <a:gd name="T27" fmla="*/ 231 h 232"/>
                <a:gd name="T28" fmla="*/ 117 w 121"/>
                <a:gd name="T29" fmla="*/ 231 h 232"/>
                <a:gd name="T30" fmla="*/ 117 w 121"/>
                <a:gd name="T31" fmla="*/ 231 h 232"/>
                <a:gd name="T32" fmla="*/ 118 w 121"/>
                <a:gd name="T33" fmla="*/ 177 h 232"/>
                <a:gd name="T34" fmla="*/ 121 w 121"/>
                <a:gd name="T35" fmla="*/ 77 h 232"/>
                <a:gd name="T36" fmla="*/ 0 w 121"/>
                <a:gd name="T37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1" h="232">
                  <a:moveTo>
                    <a:pt x="0" y="0"/>
                  </a:moveTo>
                  <a:cubicBezTo>
                    <a:pt x="5" y="49"/>
                    <a:pt x="12" y="100"/>
                    <a:pt x="21" y="153"/>
                  </a:cubicBezTo>
                  <a:cubicBezTo>
                    <a:pt x="23" y="166"/>
                    <a:pt x="25" y="179"/>
                    <a:pt x="28" y="193"/>
                  </a:cubicBezTo>
                  <a:cubicBezTo>
                    <a:pt x="28" y="193"/>
                    <a:pt x="28" y="193"/>
                    <a:pt x="28" y="194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17" y="232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29"/>
                    <a:pt x="117" y="209"/>
                    <a:pt x="118" y="177"/>
                  </a:cubicBezTo>
                  <a:cubicBezTo>
                    <a:pt x="119" y="151"/>
                    <a:pt x="119" y="116"/>
                    <a:pt x="121" y="77"/>
                  </a:cubicBezTo>
                  <a:cubicBezTo>
                    <a:pt x="84" y="46"/>
                    <a:pt x="43" y="21"/>
                    <a:pt x="0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6" name="Freeform 186"/>
            <p:cNvSpPr>
              <a:spLocks/>
            </p:cNvSpPr>
            <p:nvPr/>
          </p:nvSpPr>
          <p:spPr bwMode="auto">
            <a:xfrm>
              <a:off x="8523288" y="6532929"/>
              <a:ext cx="200025" cy="285750"/>
            </a:xfrm>
            <a:custGeom>
              <a:avLst/>
              <a:gdLst>
                <a:gd name="T0" fmla="*/ 1 w 158"/>
                <a:gd name="T1" fmla="*/ 0 h 225"/>
                <a:gd name="T2" fmla="*/ 0 w 158"/>
                <a:gd name="T3" fmla="*/ 18 h 225"/>
                <a:gd name="T4" fmla="*/ 81 w 158"/>
                <a:gd name="T5" fmla="*/ 57 h 225"/>
                <a:gd name="T6" fmla="*/ 124 w 158"/>
                <a:gd name="T7" fmla="*/ 135 h 225"/>
                <a:gd name="T8" fmla="*/ 148 w 158"/>
                <a:gd name="T9" fmla="*/ 225 h 225"/>
                <a:gd name="T10" fmla="*/ 158 w 158"/>
                <a:gd name="T11" fmla="*/ 16 h 225"/>
                <a:gd name="T12" fmla="*/ 123 w 158"/>
                <a:gd name="T13" fmla="*/ 17 h 225"/>
                <a:gd name="T14" fmla="*/ 1 w 158"/>
                <a:gd name="T15" fmla="*/ 0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" h="225">
                  <a:moveTo>
                    <a:pt x="1" y="0"/>
                  </a:moveTo>
                  <a:cubicBezTo>
                    <a:pt x="0" y="6"/>
                    <a:pt x="0" y="12"/>
                    <a:pt x="0" y="18"/>
                  </a:cubicBezTo>
                  <a:cubicBezTo>
                    <a:pt x="27" y="31"/>
                    <a:pt x="56" y="39"/>
                    <a:pt x="81" y="57"/>
                  </a:cubicBezTo>
                  <a:cubicBezTo>
                    <a:pt x="106" y="74"/>
                    <a:pt x="117" y="107"/>
                    <a:pt x="124" y="135"/>
                  </a:cubicBezTo>
                  <a:cubicBezTo>
                    <a:pt x="131" y="165"/>
                    <a:pt x="140" y="195"/>
                    <a:pt x="148" y="225"/>
                  </a:cubicBezTo>
                  <a:cubicBezTo>
                    <a:pt x="151" y="149"/>
                    <a:pt x="154" y="76"/>
                    <a:pt x="158" y="16"/>
                  </a:cubicBezTo>
                  <a:cubicBezTo>
                    <a:pt x="146" y="17"/>
                    <a:pt x="134" y="17"/>
                    <a:pt x="123" y="17"/>
                  </a:cubicBezTo>
                  <a:cubicBezTo>
                    <a:pt x="76" y="17"/>
                    <a:pt x="35" y="10"/>
                    <a:pt x="1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7" name="Freeform 187"/>
            <p:cNvSpPr>
              <a:spLocks/>
            </p:cNvSpPr>
            <p:nvPr/>
          </p:nvSpPr>
          <p:spPr bwMode="auto">
            <a:xfrm>
              <a:off x="8813800" y="6377354"/>
              <a:ext cx="357188" cy="1033462"/>
            </a:xfrm>
            <a:custGeom>
              <a:avLst/>
              <a:gdLst>
                <a:gd name="T0" fmla="*/ 165 w 282"/>
                <a:gd name="T1" fmla="*/ 0 h 816"/>
                <a:gd name="T2" fmla="*/ 282 w 282"/>
                <a:gd name="T3" fmla="*/ 755 h 816"/>
                <a:gd name="T4" fmla="*/ 207 w 282"/>
                <a:gd name="T5" fmla="*/ 816 h 816"/>
                <a:gd name="T6" fmla="*/ 0 w 282"/>
                <a:gd name="T7" fmla="*/ 88 h 816"/>
                <a:gd name="T8" fmla="*/ 165 w 282"/>
                <a:gd name="T9" fmla="*/ 0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2" h="816">
                  <a:moveTo>
                    <a:pt x="165" y="0"/>
                  </a:moveTo>
                  <a:cubicBezTo>
                    <a:pt x="165" y="0"/>
                    <a:pt x="237" y="345"/>
                    <a:pt x="282" y="755"/>
                  </a:cubicBezTo>
                  <a:cubicBezTo>
                    <a:pt x="207" y="816"/>
                    <a:pt x="207" y="816"/>
                    <a:pt x="207" y="816"/>
                  </a:cubicBezTo>
                  <a:cubicBezTo>
                    <a:pt x="207" y="816"/>
                    <a:pt x="78" y="295"/>
                    <a:pt x="0" y="88"/>
                  </a:cubicBezTo>
                  <a:cubicBezTo>
                    <a:pt x="165" y="0"/>
                    <a:pt x="165" y="0"/>
                    <a:pt x="165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8" name="Freeform 188"/>
            <p:cNvSpPr>
              <a:spLocks noEditPoints="1"/>
            </p:cNvSpPr>
            <p:nvPr/>
          </p:nvSpPr>
          <p:spPr bwMode="auto">
            <a:xfrm>
              <a:off x="9051925" y="7260004"/>
              <a:ext cx="119063" cy="150812"/>
            </a:xfrm>
            <a:custGeom>
              <a:avLst/>
              <a:gdLst>
                <a:gd name="T0" fmla="*/ 18 w 93"/>
                <a:gd name="T1" fmla="*/ 119 h 119"/>
                <a:gd name="T2" fmla="*/ 18 w 93"/>
                <a:gd name="T3" fmla="*/ 119 h 119"/>
                <a:gd name="T4" fmla="*/ 18 w 93"/>
                <a:gd name="T5" fmla="*/ 119 h 119"/>
                <a:gd name="T6" fmla="*/ 18 w 93"/>
                <a:gd name="T7" fmla="*/ 119 h 119"/>
                <a:gd name="T8" fmla="*/ 18 w 93"/>
                <a:gd name="T9" fmla="*/ 119 h 119"/>
                <a:gd name="T10" fmla="*/ 18 w 93"/>
                <a:gd name="T11" fmla="*/ 119 h 119"/>
                <a:gd name="T12" fmla="*/ 18 w 93"/>
                <a:gd name="T13" fmla="*/ 119 h 119"/>
                <a:gd name="T14" fmla="*/ 18 w 93"/>
                <a:gd name="T15" fmla="*/ 119 h 119"/>
                <a:gd name="T16" fmla="*/ 18 w 93"/>
                <a:gd name="T17" fmla="*/ 119 h 119"/>
                <a:gd name="T18" fmla="*/ 0 w 93"/>
                <a:gd name="T19" fmla="*/ 46 h 119"/>
                <a:gd name="T20" fmla="*/ 18 w 93"/>
                <a:gd name="T21" fmla="*/ 119 h 119"/>
                <a:gd name="T22" fmla="*/ 0 w 93"/>
                <a:gd name="T23" fmla="*/ 46 h 119"/>
                <a:gd name="T24" fmla="*/ 87 w 93"/>
                <a:gd name="T25" fmla="*/ 0 h 119"/>
                <a:gd name="T26" fmla="*/ 93 w 93"/>
                <a:gd name="T27" fmla="*/ 58 h 119"/>
                <a:gd name="T28" fmla="*/ 93 w 93"/>
                <a:gd name="T29" fmla="*/ 58 h 119"/>
                <a:gd name="T30" fmla="*/ 87 w 93"/>
                <a:gd name="T31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3" h="119">
                  <a:moveTo>
                    <a:pt x="18" y="119"/>
                  </a:moveTo>
                  <a:cubicBezTo>
                    <a:pt x="18" y="119"/>
                    <a:pt x="18" y="119"/>
                    <a:pt x="18" y="119"/>
                  </a:cubicBezTo>
                  <a:cubicBezTo>
                    <a:pt x="18" y="119"/>
                    <a:pt x="18" y="119"/>
                    <a:pt x="18" y="119"/>
                  </a:cubicBezTo>
                  <a:moveTo>
                    <a:pt x="18" y="119"/>
                  </a:moveTo>
                  <a:cubicBezTo>
                    <a:pt x="18" y="119"/>
                    <a:pt x="18" y="119"/>
                    <a:pt x="18" y="119"/>
                  </a:cubicBezTo>
                  <a:cubicBezTo>
                    <a:pt x="18" y="119"/>
                    <a:pt x="18" y="119"/>
                    <a:pt x="18" y="119"/>
                  </a:cubicBezTo>
                  <a:moveTo>
                    <a:pt x="18" y="119"/>
                  </a:moveTo>
                  <a:cubicBezTo>
                    <a:pt x="18" y="119"/>
                    <a:pt x="18" y="119"/>
                    <a:pt x="18" y="119"/>
                  </a:cubicBezTo>
                  <a:cubicBezTo>
                    <a:pt x="18" y="119"/>
                    <a:pt x="18" y="119"/>
                    <a:pt x="18" y="119"/>
                  </a:cubicBezTo>
                  <a:moveTo>
                    <a:pt x="0" y="46"/>
                  </a:moveTo>
                  <a:cubicBezTo>
                    <a:pt x="11" y="90"/>
                    <a:pt x="18" y="118"/>
                    <a:pt x="18" y="119"/>
                  </a:cubicBezTo>
                  <a:cubicBezTo>
                    <a:pt x="18" y="118"/>
                    <a:pt x="11" y="90"/>
                    <a:pt x="0" y="46"/>
                  </a:cubicBezTo>
                  <a:moveTo>
                    <a:pt x="87" y="0"/>
                  </a:moveTo>
                  <a:cubicBezTo>
                    <a:pt x="89" y="19"/>
                    <a:pt x="91" y="38"/>
                    <a:pt x="93" y="58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91" y="38"/>
                    <a:pt x="89" y="19"/>
                    <a:pt x="87" y="0"/>
                  </a:cubicBezTo>
                </a:path>
              </a:pathLst>
            </a:custGeom>
            <a:solidFill>
              <a:srgbClr val="008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9" name="Freeform 189"/>
            <p:cNvSpPr>
              <a:spLocks/>
            </p:cNvSpPr>
            <p:nvPr/>
          </p:nvSpPr>
          <p:spPr bwMode="auto">
            <a:xfrm>
              <a:off x="9036050" y="7126654"/>
              <a:ext cx="134938" cy="284162"/>
            </a:xfrm>
            <a:custGeom>
              <a:avLst/>
              <a:gdLst>
                <a:gd name="T0" fmla="*/ 86 w 106"/>
                <a:gd name="T1" fmla="*/ 0 h 224"/>
                <a:gd name="T2" fmla="*/ 24 w 106"/>
                <a:gd name="T3" fmla="*/ 61 h 224"/>
                <a:gd name="T4" fmla="*/ 0 w 106"/>
                <a:gd name="T5" fmla="*/ 102 h 224"/>
                <a:gd name="T6" fmla="*/ 13 w 106"/>
                <a:gd name="T7" fmla="*/ 151 h 224"/>
                <a:gd name="T8" fmla="*/ 31 w 106"/>
                <a:gd name="T9" fmla="*/ 224 h 224"/>
                <a:gd name="T10" fmla="*/ 31 w 106"/>
                <a:gd name="T11" fmla="*/ 224 h 224"/>
                <a:gd name="T12" fmla="*/ 31 w 106"/>
                <a:gd name="T13" fmla="*/ 224 h 224"/>
                <a:gd name="T14" fmla="*/ 31 w 106"/>
                <a:gd name="T15" fmla="*/ 224 h 224"/>
                <a:gd name="T16" fmla="*/ 31 w 106"/>
                <a:gd name="T17" fmla="*/ 224 h 224"/>
                <a:gd name="T18" fmla="*/ 31 w 106"/>
                <a:gd name="T19" fmla="*/ 224 h 224"/>
                <a:gd name="T20" fmla="*/ 31 w 106"/>
                <a:gd name="T21" fmla="*/ 224 h 224"/>
                <a:gd name="T22" fmla="*/ 31 w 106"/>
                <a:gd name="T23" fmla="*/ 224 h 224"/>
                <a:gd name="T24" fmla="*/ 106 w 106"/>
                <a:gd name="T25" fmla="*/ 163 h 224"/>
                <a:gd name="T26" fmla="*/ 100 w 106"/>
                <a:gd name="T27" fmla="*/ 105 h 224"/>
                <a:gd name="T28" fmla="*/ 86 w 106"/>
                <a:gd name="T29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6" h="224">
                  <a:moveTo>
                    <a:pt x="86" y="0"/>
                  </a:moveTo>
                  <a:cubicBezTo>
                    <a:pt x="64" y="19"/>
                    <a:pt x="40" y="37"/>
                    <a:pt x="24" y="61"/>
                  </a:cubicBezTo>
                  <a:cubicBezTo>
                    <a:pt x="15" y="74"/>
                    <a:pt x="7" y="88"/>
                    <a:pt x="0" y="102"/>
                  </a:cubicBezTo>
                  <a:cubicBezTo>
                    <a:pt x="5" y="120"/>
                    <a:pt x="9" y="137"/>
                    <a:pt x="13" y="151"/>
                  </a:cubicBezTo>
                  <a:cubicBezTo>
                    <a:pt x="24" y="195"/>
                    <a:pt x="31" y="223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106" y="163"/>
                    <a:pt x="106" y="163"/>
                    <a:pt x="106" y="163"/>
                  </a:cubicBezTo>
                  <a:cubicBezTo>
                    <a:pt x="104" y="143"/>
                    <a:pt x="102" y="124"/>
                    <a:pt x="100" y="105"/>
                  </a:cubicBezTo>
                  <a:cubicBezTo>
                    <a:pt x="95" y="69"/>
                    <a:pt x="91" y="34"/>
                    <a:pt x="86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0" name="Freeform 190"/>
            <p:cNvSpPr>
              <a:spLocks/>
            </p:cNvSpPr>
            <p:nvPr/>
          </p:nvSpPr>
          <p:spPr bwMode="auto">
            <a:xfrm>
              <a:off x="8874125" y="6671042"/>
              <a:ext cx="33338" cy="114300"/>
            </a:xfrm>
            <a:custGeom>
              <a:avLst/>
              <a:gdLst>
                <a:gd name="T0" fmla="*/ 0 w 27"/>
                <a:gd name="T1" fmla="*/ 0 h 90"/>
                <a:gd name="T2" fmla="*/ 27 w 27"/>
                <a:gd name="T3" fmla="*/ 90 h 90"/>
                <a:gd name="T4" fmla="*/ 27 w 27"/>
                <a:gd name="T5" fmla="*/ 90 h 90"/>
                <a:gd name="T6" fmla="*/ 0 w 27"/>
                <a:gd name="T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90">
                  <a:moveTo>
                    <a:pt x="0" y="0"/>
                  </a:moveTo>
                  <a:cubicBezTo>
                    <a:pt x="9" y="28"/>
                    <a:pt x="18" y="59"/>
                    <a:pt x="27" y="90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18" y="59"/>
                    <a:pt x="9" y="28"/>
                    <a:pt x="0" y="0"/>
                  </a:cubicBezTo>
                </a:path>
              </a:pathLst>
            </a:custGeom>
            <a:solidFill>
              <a:srgbClr val="008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1" name="Freeform 191"/>
            <p:cNvSpPr>
              <a:spLocks/>
            </p:cNvSpPr>
            <p:nvPr/>
          </p:nvSpPr>
          <p:spPr bwMode="auto">
            <a:xfrm>
              <a:off x="8829675" y="6437679"/>
              <a:ext cx="207963" cy="347662"/>
            </a:xfrm>
            <a:custGeom>
              <a:avLst/>
              <a:gdLst>
                <a:gd name="T0" fmla="*/ 161 w 164"/>
                <a:gd name="T1" fmla="*/ 0 h 274"/>
                <a:gd name="T2" fmla="*/ 96 w 164"/>
                <a:gd name="T3" fmla="*/ 35 h 274"/>
                <a:gd name="T4" fmla="*/ 0 w 164"/>
                <a:gd name="T5" fmla="*/ 75 h 274"/>
                <a:gd name="T6" fmla="*/ 35 w 164"/>
                <a:gd name="T7" fmla="*/ 184 h 274"/>
                <a:gd name="T8" fmla="*/ 62 w 164"/>
                <a:gd name="T9" fmla="*/ 274 h 274"/>
                <a:gd name="T10" fmla="*/ 164 w 164"/>
                <a:gd name="T11" fmla="*/ 11 h 274"/>
                <a:gd name="T12" fmla="*/ 161 w 164"/>
                <a:gd name="T13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4" h="274">
                  <a:moveTo>
                    <a:pt x="161" y="0"/>
                  </a:moveTo>
                  <a:cubicBezTo>
                    <a:pt x="142" y="10"/>
                    <a:pt x="120" y="22"/>
                    <a:pt x="96" y="35"/>
                  </a:cubicBezTo>
                  <a:cubicBezTo>
                    <a:pt x="63" y="54"/>
                    <a:pt x="31" y="67"/>
                    <a:pt x="0" y="75"/>
                  </a:cubicBezTo>
                  <a:cubicBezTo>
                    <a:pt x="11" y="107"/>
                    <a:pt x="23" y="144"/>
                    <a:pt x="35" y="184"/>
                  </a:cubicBezTo>
                  <a:cubicBezTo>
                    <a:pt x="44" y="212"/>
                    <a:pt x="53" y="243"/>
                    <a:pt x="62" y="274"/>
                  </a:cubicBezTo>
                  <a:cubicBezTo>
                    <a:pt x="65" y="173"/>
                    <a:pt x="84" y="74"/>
                    <a:pt x="164" y="11"/>
                  </a:cubicBezTo>
                  <a:cubicBezTo>
                    <a:pt x="163" y="7"/>
                    <a:pt x="162" y="4"/>
                    <a:pt x="161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2" name="Freeform 192"/>
            <p:cNvSpPr>
              <a:spLocks/>
            </p:cNvSpPr>
            <p:nvPr/>
          </p:nvSpPr>
          <p:spPr bwMode="auto">
            <a:xfrm>
              <a:off x="8399463" y="6109067"/>
              <a:ext cx="858838" cy="534987"/>
            </a:xfrm>
            <a:custGeom>
              <a:avLst/>
              <a:gdLst>
                <a:gd name="T0" fmla="*/ 156 w 678"/>
                <a:gd name="T1" fmla="*/ 0 h 423"/>
                <a:gd name="T2" fmla="*/ 0 w 678"/>
                <a:gd name="T3" fmla="*/ 295 h 423"/>
                <a:gd name="T4" fmla="*/ 436 w 678"/>
                <a:gd name="T5" fmla="*/ 295 h 423"/>
                <a:gd name="T6" fmla="*/ 654 w 678"/>
                <a:gd name="T7" fmla="*/ 220 h 423"/>
                <a:gd name="T8" fmla="*/ 455 w 678"/>
                <a:gd name="T9" fmla="*/ 23 h 423"/>
                <a:gd name="T10" fmla="*/ 156 w 678"/>
                <a:gd name="T11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8" h="423">
                  <a:moveTo>
                    <a:pt x="156" y="0"/>
                  </a:moveTo>
                  <a:cubicBezTo>
                    <a:pt x="156" y="0"/>
                    <a:pt x="17" y="163"/>
                    <a:pt x="0" y="295"/>
                  </a:cubicBezTo>
                  <a:cubicBezTo>
                    <a:pt x="0" y="295"/>
                    <a:pt x="206" y="423"/>
                    <a:pt x="436" y="295"/>
                  </a:cubicBezTo>
                  <a:cubicBezTo>
                    <a:pt x="665" y="167"/>
                    <a:pt x="654" y="220"/>
                    <a:pt x="654" y="220"/>
                  </a:cubicBezTo>
                  <a:cubicBezTo>
                    <a:pt x="654" y="220"/>
                    <a:pt x="678" y="163"/>
                    <a:pt x="455" y="23"/>
                  </a:cubicBezTo>
                  <a:cubicBezTo>
                    <a:pt x="156" y="0"/>
                    <a:pt x="156" y="0"/>
                    <a:pt x="156" y="0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3" name="Freeform 193"/>
            <p:cNvSpPr>
              <a:spLocks noEditPoints="1"/>
            </p:cNvSpPr>
            <p:nvPr/>
          </p:nvSpPr>
          <p:spPr bwMode="auto">
            <a:xfrm>
              <a:off x="8472488" y="6172567"/>
              <a:ext cx="74613" cy="115887"/>
            </a:xfrm>
            <a:custGeom>
              <a:avLst/>
              <a:gdLst>
                <a:gd name="T0" fmla="*/ 0 w 59"/>
                <a:gd name="T1" fmla="*/ 92 h 92"/>
                <a:gd name="T2" fmla="*/ 0 w 59"/>
                <a:gd name="T3" fmla="*/ 92 h 92"/>
                <a:gd name="T4" fmla="*/ 0 w 59"/>
                <a:gd name="T5" fmla="*/ 92 h 92"/>
                <a:gd name="T6" fmla="*/ 59 w 59"/>
                <a:gd name="T7" fmla="*/ 0 h 92"/>
                <a:gd name="T8" fmla="*/ 0 w 59"/>
                <a:gd name="T9" fmla="*/ 92 h 92"/>
                <a:gd name="T10" fmla="*/ 59 w 59"/>
                <a:gd name="T11" fmla="*/ 0 h 92"/>
                <a:gd name="T12" fmla="*/ 59 w 59"/>
                <a:gd name="T1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92">
                  <a:moveTo>
                    <a:pt x="0" y="92"/>
                  </a:move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moveTo>
                    <a:pt x="59" y="0"/>
                  </a:moveTo>
                  <a:cubicBezTo>
                    <a:pt x="41" y="25"/>
                    <a:pt x="20" y="57"/>
                    <a:pt x="0" y="92"/>
                  </a:cubicBezTo>
                  <a:cubicBezTo>
                    <a:pt x="20" y="57"/>
                    <a:pt x="41" y="25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</a:path>
              </a:pathLst>
            </a:custGeom>
            <a:solidFill>
              <a:srgbClr val="B3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4" name="Freeform 194"/>
            <p:cNvSpPr>
              <a:spLocks/>
            </p:cNvSpPr>
            <p:nvPr/>
          </p:nvSpPr>
          <p:spPr bwMode="auto">
            <a:xfrm>
              <a:off x="8431213" y="6142404"/>
              <a:ext cx="796925" cy="400050"/>
            </a:xfrm>
            <a:custGeom>
              <a:avLst/>
              <a:gdLst>
                <a:gd name="T0" fmla="*/ 134 w 629"/>
                <a:gd name="T1" fmla="*/ 0 h 316"/>
                <a:gd name="T2" fmla="*/ 131 w 629"/>
                <a:gd name="T3" fmla="*/ 2 h 316"/>
                <a:gd name="T4" fmla="*/ 125 w 629"/>
                <a:gd name="T5" fmla="*/ 4 h 316"/>
                <a:gd name="T6" fmla="*/ 126 w 629"/>
                <a:gd name="T7" fmla="*/ 13 h 316"/>
                <a:gd name="T8" fmla="*/ 115 w 629"/>
                <a:gd name="T9" fmla="*/ 22 h 316"/>
                <a:gd name="T10" fmla="*/ 99 w 629"/>
                <a:gd name="T11" fmla="*/ 26 h 316"/>
                <a:gd name="T12" fmla="*/ 91 w 629"/>
                <a:gd name="T13" fmla="*/ 24 h 316"/>
                <a:gd name="T14" fmla="*/ 91 w 629"/>
                <a:gd name="T15" fmla="*/ 24 h 316"/>
                <a:gd name="T16" fmla="*/ 32 w 629"/>
                <a:gd name="T17" fmla="*/ 116 h 316"/>
                <a:gd name="T18" fmla="*/ 32 w 629"/>
                <a:gd name="T19" fmla="*/ 116 h 316"/>
                <a:gd name="T20" fmla="*/ 32 w 629"/>
                <a:gd name="T21" fmla="*/ 116 h 316"/>
                <a:gd name="T22" fmla="*/ 0 w 629"/>
                <a:gd name="T23" fmla="*/ 180 h 316"/>
                <a:gd name="T24" fmla="*/ 18 w 629"/>
                <a:gd name="T25" fmla="*/ 151 h 316"/>
                <a:gd name="T26" fmla="*/ 121 w 629"/>
                <a:gd name="T27" fmla="*/ 34 h 316"/>
                <a:gd name="T28" fmla="*/ 121 w 629"/>
                <a:gd name="T29" fmla="*/ 34 h 316"/>
                <a:gd name="T30" fmla="*/ 121 w 629"/>
                <a:gd name="T31" fmla="*/ 34 h 316"/>
                <a:gd name="T32" fmla="*/ 122 w 629"/>
                <a:gd name="T33" fmla="*/ 33 h 316"/>
                <a:gd name="T34" fmla="*/ 123 w 629"/>
                <a:gd name="T35" fmla="*/ 33 h 316"/>
                <a:gd name="T36" fmla="*/ 86 w 629"/>
                <a:gd name="T37" fmla="*/ 130 h 316"/>
                <a:gd name="T38" fmla="*/ 189 w 629"/>
                <a:gd name="T39" fmla="*/ 42 h 316"/>
                <a:gd name="T40" fmla="*/ 233 w 629"/>
                <a:gd name="T41" fmla="*/ 37 h 316"/>
                <a:gd name="T42" fmla="*/ 320 w 629"/>
                <a:gd name="T43" fmla="*/ 60 h 316"/>
                <a:gd name="T44" fmla="*/ 422 w 629"/>
                <a:gd name="T45" fmla="*/ 137 h 316"/>
                <a:gd name="T46" fmla="*/ 368 w 629"/>
                <a:gd name="T47" fmla="*/ 42 h 316"/>
                <a:gd name="T48" fmla="*/ 368 w 629"/>
                <a:gd name="T49" fmla="*/ 41 h 316"/>
                <a:gd name="T50" fmla="*/ 452 w 629"/>
                <a:gd name="T51" fmla="*/ 88 h 316"/>
                <a:gd name="T52" fmla="*/ 461 w 629"/>
                <a:gd name="T53" fmla="*/ 225 h 316"/>
                <a:gd name="T54" fmla="*/ 287 w 629"/>
                <a:gd name="T55" fmla="*/ 316 h 316"/>
                <a:gd name="T56" fmla="*/ 410 w 629"/>
                <a:gd name="T57" fmla="*/ 269 h 316"/>
                <a:gd name="T58" fmla="*/ 612 w 629"/>
                <a:gd name="T59" fmla="*/ 183 h 316"/>
                <a:gd name="T60" fmla="*/ 628 w 629"/>
                <a:gd name="T61" fmla="*/ 193 h 316"/>
                <a:gd name="T62" fmla="*/ 628 w 629"/>
                <a:gd name="T63" fmla="*/ 194 h 316"/>
                <a:gd name="T64" fmla="*/ 629 w 629"/>
                <a:gd name="T65" fmla="*/ 188 h 316"/>
                <a:gd name="T66" fmla="*/ 460 w 629"/>
                <a:gd name="T67" fmla="*/ 17 h 316"/>
                <a:gd name="T68" fmla="*/ 449 w 629"/>
                <a:gd name="T69" fmla="*/ 25 h 316"/>
                <a:gd name="T70" fmla="*/ 442 w 629"/>
                <a:gd name="T71" fmla="*/ 26 h 316"/>
                <a:gd name="T72" fmla="*/ 425 w 629"/>
                <a:gd name="T73" fmla="*/ 21 h 316"/>
                <a:gd name="T74" fmla="*/ 415 w 629"/>
                <a:gd name="T75" fmla="*/ 12 h 316"/>
                <a:gd name="T76" fmla="*/ 416 w 629"/>
                <a:gd name="T77" fmla="*/ 4 h 316"/>
                <a:gd name="T78" fmla="*/ 413 w 629"/>
                <a:gd name="T79" fmla="*/ 3 h 316"/>
                <a:gd name="T80" fmla="*/ 300 w 629"/>
                <a:gd name="T81" fmla="*/ 16 h 316"/>
                <a:gd name="T82" fmla="*/ 134 w 629"/>
                <a:gd name="T83" fmla="*/ 0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29" h="316">
                  <a:moveTo>
                    <a:pt x="134" y="0"/>
                  </a:moveTo>
                  <a:cubicBezTo>
                    <a:pt x="134" y="0"/>
                    <a:pt x="133" y="1"/>
                    <a:pt x="131" y="2"/>
                  </a:cubicBezTo>
                  <a:cubicBezTo>
                    <a:pt x="130" y="3"/>
                    <a:pt x="128" y="4"/>
                    <a:pt x="125" y="4"/>
                  </a:cubicBezTo>
                  <a:cubicBezTo>
                    <a:pt x="127" y="7"/>
                    <a:pt x="127" y="10"/>
                    <a:pt x="126" y="13"/>
                  </a:cubicBezTo>
                  <a:cubicBezTo>
                    <a:pt x="124" y="18"/>
                    <a:pt x="120" y="20"/>
                    <a:pt x="115" y="22"/>
                  </a:cubicBezTo>
                  <a:cubicBezTo>
                    <a:pt x="109" y="24"/>
                    <a:pt x="104" y="26"/>
                    <a:pt x="99" y="26"/>
                  </a:cubicBezTo>
                  <a:cubicBezTo>
                    <a:pt x="97" y="26"/>
                    <a:pt x="94" y="25"/>
                    <a:pt x="91" y="24"/>
                  </a:cubicBezTo>
                  <a:cubicBezTo>
                    <a:pt x="91" y="24"/>
                    <a:pt x="91" y="24"/>
                    <a:pt x="91" y="24"/>
                  </a:cubicBezTo>
                  <a:cubicBezTo>
                    <a:pt x="73" y="49"/>
                    <a:pt x="52" y="81"/>
                    <a:pt x="32" y="116"/>
                  </a:cubicBezTo>
                  <a:cubicBezTo>
                    <a:pt x="32" y="116"/>
                    <a:pt x="32" y="116"/>
                    <a:pt x="32" y="116"/>
                  </a:cubicBezTo>
                  <a:cubicBezTo>
                    <a:pt x="32" y="116"/>
                    <a:pt x="32" y="116"/>
                    <a:pt x="32" y="116"/>
                  </a:cubicBezTo>
                  <a:cubicBezTo>
                    <a:pt x="20" y="136"/>
                    <a:pt x="10" y="158"/>
                    <a:pt x="0" y="180"/>
                  </a:cubicBezTo>
                  <a:cubicBezTo>
                    <a:pt x="6" y="169"/>
                    <a:pt x="12" y="160"/>
                    <a:pt x="18" y="151"/>
                  </a:cubicBezTo>
                  <a:cubicBezTo>
                    <a:pt x="45" y="106"/>
                    <a:pt x="78" y="66"/>
                    <a:pt x="121" y="34"/>
                  </a:cubicBezTo>
                  <a:cubicBezTo>
                    <a:pt x="121" y="34"/>
                    <a:pt x="121" y="34"/>
                    <a:pt x="121" y="34"/>
                  </a:cubicBezTo>
                  <a:cubicBezTo>
                    <a:pt x="121" y="34"/>
                    <a:pt x="121" y="34"/>
                    <a:pt x="121" y="34"/>
                  </a:cubicBezTo>
                  <a:cubicBezTo>
                    <a:pt x="121" y="34"/>
                    <a:pt x="122" y="33"/>
                    <a:pt x="122" y="33"/>
                  </a:cubicBezTo>
                  <a:cubicBezTo>
                    <a:pt x="122" y="33"/>
                    <a:pt x="122" y="33"/>
                    <a:pt x="123" y="33"/>
                  </a:cubicBezTo>
                  <a:cubicBezTo>
                    <a:pt x="126" y="33"/>
                    <a:pt x="97" y="100"/>
                    <a:pt x="86" y="130"/>
                  </a:cubicBezTo>
                  <a:cubicBezTo>
                    <a:pt x="110" y="87"/>
                    <a:pt x="142" y="51"/>
                    <a:pt x="189" y="42"/>
                  </a:cubicBezTo>
                  <a:cubicBezTo>
                    <a:pt x="204" y="38"/>
                    <a:pt x="219" y="37"/>
                    <a:pt x="233" y="37"/>
                  </a:cubicBezTo>
                  <a:cubicBezTo>
                    <a:pt x="262" y="37"/>
                    <a:pt x="290" y="44"/>
                    <a:pt x="320" y="60"/>
                  </a:cubicBezTo>
                  <a:cubicBezTo>
                    <a:pt x="350" y="76"/>
                    <a:pt x="398" y="113"/>
                    <a:pt x="422" y="137"/>
                  </a:cubicBezTo>
                  <a:cubicBezTo>
                    <a:pt x="403" y="104"/>
                    <a:pt x="386" y="66"/>
                    <a:pt x="368" y="42"/>
                  </a:cubicBezTo>
                  <a:cubicBezTo>
                    <a:pt x="368" y="42"/>
                    <a:pt x="368" y="41"/>
                    <a:pt x="368" y="41"/>
                  </a:cubicBezTo>
                  <a:cubicBezTo>
                    <a:pt x="373" y="41"/>
                    <a:pt x="429" y="69"/>
                    <a:pt x="452" y="88"/>
                  </a:cubicBezTo>
                  <a:cubicBezTo>
                    <a:pt x="533" y="154"/>
                    <a:pt x="483" y="212"/>
                    <a:pt x="461" y="225"/>
                  </a:cubicBezTo>
                  <a:cubicBezTo>
                    <a:pt x="406" y="259"/>
                    <a:pt x="349" y="293"/>
                    <a:pt x="287" y="316"/>
                  </a:cubicBezTo>
                  <a:cubicBezTo>
                    <a:pt x="326" y="308"/>
                    <a:pt x="368" y="293"/>
                    <a:pt x="410" y="269"/>
                  </a:cubicBezTo>
                  <a:cubicBezTo>
                    <a:pt x="536" y="199"/>
                    <a:pt x="589" y="183"/>
                    <a:pt x="612" y="183"/>
                  </a:cubicBezTo>
                  <a:cubicBezTo>
                    <a:pt x="626" y="183"/>
                    <a:pt x="628" y="190"/>
                    <a:pt x="628" y="193"/>
                  </a:cubicBezTo>
                  <a:cubicBezTo>
                    <a:pt x="628" y="193"/>
                    <a:pt x="628" y="194"/>
                    <a:pt x="628" y="194"/>
                  </a:cubicBezTo>
                  <a:cubicBezTo>
                    <a:pt x="628" y="194"/>
                    <a:pt x="629" y="192"/>
                    <a:pt x="629" y="188"/>
                  </a:cubicBezTo>
                  <a:cubicBezTo>
                    <a:pt x="629" y="172"/>
                    <a:pt x="614" y="119"/>
                    <a:pt x="460" y="17"/>
                  </a:cubicBezTo>
                  <a:cubicBezTo>
                    <a:pt x="458" y="21"/>
                    <a:pt x="454" y="23"/>
                    <a:pt x="449" y="25"/>
                  </a:cubicBezTo>
                  <a:cubicBezTo>
                    <a:pt x="446" y="26"/>
                    <a:pt x="444" y="26"/>
                    <a:pt x="442" y="26"/>
                  </a:cubicBezTo>
                  <a:cubicBezTo>
                    <a:pt x="436" y="26"/>
                    <a:pt x="431" y="24"/>
                    <a:pt x="425" y="21"/>
                  </a:cubicBezTo>
                  <a:cubicBezTo>
                    <a:pt x="421" y="20"/>
                    <a:pt x="416" y="17"/>
                    <a:pt x="415" y="12"/>
                  </a:cubicBezTo>
                  <a:cubicBezTo>
                    <a:pt x="414" y="9"/>
                    <a:pt x="414" y="6"/>
                    <a:pt x="416" y="4"/>
                  </a:cubicBezTo>
                  <a:cubicBezTo>
                    <a:pt x="415" y="3"/>
                    <a:pt x="414" y="3"/>
                    <a:pt x="413" y="3"/>
                  </a:cubicBezTo>
                  <a:cubicBezTo>
                    <a:pt x="379" y="12"/>
                    <a:pt x="339" y="16"/>
                    <a:pt x="300" y="16"/>
                  </a:cubicBezTo>
                  <a:cubicBezTo>
                    <a:pt x="229" y="16"/>
                    <a:pt x="161" y="5"/>
                    <a:pt x="134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" name="Freeform 195"/>
            <p:cNvSpPr>
              <a:spLocks/>
            </p:cNvSpPr>
            <p:nvPr/>
          </p:nvSpPr>
          <p:spPr bwMode="auto">
            <a:xfrm>
              <a:off x="8137525" y="5472479"/>
              <a:ext cx="528638" cy="669925"/>
            </a:xfrm>
            <a:custGeom>
              <a:avLst/>
              <a:gdLst>
                <a:gd name="T0" fmla="*/ 417 w 417"/>
                <a:gd name="T1" fmla="*/ 9 h 529"/>
                <a:gd name="T2" fmla="*/ 251 w 417"/>
                <a:gd name="T3" fmla="*/ 97 h 529"/>
                <a:gd name="T4" fmla="*/ 45 w 417"/>
                <a:gd name="T5" fmla="*/ 356 h 529"/>
                <a:gd name="T6" fmla="*/ 322 w 417"/>
                <a:gd name="T7" fmla="*/ 529 h 529"/>
                <a:gd name="T8" fmla="*/ 341 w 417"/>
                <a:gd name="T9" fmla="*/ 452 h 529"/>
                <a:gd name="T10" fmla="*/ 173 w 417"/>
                <a:gd name="T11" fmla="*/ 330 h 529"/>
                <a:gd name="T12" fmla="*/ 169 w 417"/>
                <a:gd name="T13" fmla="*/ 311 h 529"/>
                <a:gd name="T14" fmla="*/ 394 w 417"/>
                <a:gd name="T15" fmla="*/ 159 h 529"/>
                <a:gd name="T16" fmla="*/ 417 w 417"/>
                <a:gd name="T17" fmla="*/ 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7" h="529">
                  <a:moveTo>
                    <a:pt x="417" y="9"/>
                  </a:moveTo>
                  <a:cubicBezTo>
                    <a:pt x="417" y="9"/>
                    <a:pt x="385" y="0"/>
                    <a:pt x="251" y="97"/>
                  </a:cubicBezTo>
                  <a:cubicBezTo>
                    <a:pt x="153" y="168"/>
                    <a:pt x="0" y="275"/>
                    <a:pt x="45" y="356"/>
                  </a:cubicBezTo>
                  <a:cubicBezTo>
                    <a:pt x="89" y="437"/>
                    <a:pt x="322" y="529"/>
                    <a:pt x="322" y="529"/>
                  </a:cubicBezTo>
                  <a:cubicBezTo>
                    <a:pt x="341" y="452"/>
                    <a:pt x="341" y="452"/>
                    <a:pt x="341" y="452"/>
                  </a:cubicBezTo>
                  <a:cubicBezTo>
                    <a:pt x="341" y="452"/>
                    <a:pt x="213" y="390"/>
                    <a:pt x="173" y="330"/>
                  </a:cubicBezTo>
                  <a:cubicBezTo>
                    <a:pt x="166" y="320"/>
                    <a:pt x="166" y="316"/>
                    <a:pt x="169" y="311"/>
                  </a:cubicBezTo>
                  <a:cubicBezTo>
                    <a:pt x="210" y="238"/>
                    <a:pt x="394" y="159"/>
                    <a:pt x="394" y="159"/>
                  </a:cubicBezTo>
                  <a:cubicBezTo>
                    <a:pt x="417" y="9"/>
                    <a:pt x="417" y="9"/>
                    <a:pt x="417" y="9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6" name="Freeform 196"/>
            <p:cNvSpPr>
              <a:spLocks/>
            </p:cNvSpPr>
            <p:nvPr/>
          </p:nvSpPr>
          <p:spPr bwMode="auto">
            <a:xfrm>
              <a:off x="8348663" y="5872529"/>
              <a:ext cx="47625" cy="61912"/>
            </a:xfrm>
            <a:custGeom>
              <a:avLst/>
              <a:gdLst>
                <a:gd name="T0" fmla="*/ 0 w 37"/>
                <a:gd name="T1" fmla="*/ 0 h 49"/>
                <a:gd name="T2" fmla="*/ 6 w 37"/>
                <a:gd name="T3" fmla="*/ 15 h 49"/>
                <a:gd name="T4" fmla="*/ 37 w 37"/>
                <a:gd name="T5" fmla="*/ 49 h 49"/>
                <a:gd name="T6" fmla="*/ 37 w 37"/>
                <a:gd name="T7" fmla="*/ 49 h 49"/>
                <a:gd name="T8" fmla="*/ 6 w 37"/>
                <a:gd name="T9" fmla="*/ 15 h 49"/>
                <a:gd name="T10" fmla="*/ 0 w 37"/>
                <a:gd name="T11" fmla="*/ 0 h 49"/>
                <a:gd name="T12" fmla="*/ 0 w 37"/>
                <a:gd name="T13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49">
                  <a:moveTo>
                    <a:pt x="0" y="0"/>
                  </a:moveTo>
                  <a:cubicBezTo>
                    <a:pt x="0" y="4"/>
                    <a:pt x="1" y="8"/>
                    <a:pt x="6" y="15"/>
                  </a:cubicBezTo>
                  <a:cubicBezTo>
                    <a:pt x="14" y="26"/>
                    <a:pt x="24" y="38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24" y="38"/>
                    <a:pt x="14" y="26"/>
                    <a:pt x="6" y="15"/>
                  </a:cubicBezTo>
                  <a:cubicBezTo>
                    <a:pt x="1" y="8"/>
                    <a:pt x="0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3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7" name="Freeform 197"/>
            <p:cNvSpPr>
              <a:spLocks noEditPoints="1"/>
            </p:cNvSpPr>
            <p:nvPr/>
          </p:nvSpPr>
          <p:spPr bwMode="auto">
            <a:xfrm>
              <a:off x="8216900" y="5834429"/>
              <a:ext cx="352425" cy="222250"/>
            </a:xfrm>
            <a:custGeom>
              <a:avLst/>
              <a:gdLst>
                <a:gd name="T0" fmla="*/ 273 w 279"/>
                <a:gd name="T1" fmla="*/ 164 h 176"/>
                <a:gd name="T2" fmla="*/ 274 w 279"/>
                <a:gd name="T3" fmla="*/ 165 h 176"/>
                <a:gd name="T4" fmla="*/ 273 w 279"/>
                <a:gd name="T5" fmla="*/ 169 h 176"/>
                <a:gd name="T6" fmla="*/ 277 w 279"/>
                <a:gd name="T7" fmla="*/ 176 h 176"/>
                <a:gd name="T8" fmla="*/ 279 w 279"/>
                <a:gd name="T9" fmla="*/ 167 h 176"/>
                <a:gd name="T10" fmla="*/ 273 w 279"/>
                <a:gd name="T11" fmla="*/ 164 h 176"/>
                <a:gd name="T12" fmla="*/ 0 w 279"/>
                <a:gd name="T13" fmla="*/ 0 h 176"/>
                <a:gd name="T14" fmla="*/ 96 w 279"/>
                <a:gd name="T15" fmla="*/ 63 h 176"/>
                <a:gd name="T16" fmla="*/ 97 w 279"/>
                <a:gd name="T17" fmla="*/ 132 h 176"/>
                <a:gd name="T18" fmla="*/ 76 w 279"/>
                <a:gd name="T19" fmla="*/ 149 h 176"/>
                <a:gd name="T20" fmla="*/ 68 w 279"/>
                <a:gd name="T21" fmla="*/ 148 h 176"/>
                <a:gd name="T22" fmla="*/ 111 w 279"/>
                <a:gd name="T23" fmla="*/ 173 h 176"/>
                <a:gd name="T24" fmla="*/ 142 w 279"/>
                <a:gd name="T25" fmla="*/ 79 h 176"/>
                <a:gd name="T26" fmla="*/ 111 w 279"/>
                <a:gd name="T27" fmla="*/ 45 h 176"/>
                <a:gd name="T28" fmla="*/ 105 w 279"/>
                <a:gd name="T29" fmla="*/ 30 h 176"/>
                <a:gd name="T30" fmla="*/ 60 w 279"/>
                <a:gd name="T31" fmla="*/ 17 h 176"/>
                <a:gd name="T32" fmla="*/ 0 w 279"/>
                <a:gd name="T33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176">
                  <a:moveTo>
                    <a:pt x="273" y="164"/>
                  </a:moveTo>
                  <a:cubicBezTo>
                    <a:pt x="274" y="165"/>
                    <a:pt x="274" y="165"/>
                    <a:pt x="274" y="165"/>
                  </a:cubicBezTo>
                  <a:cubicBezTo>
                    <a:pt x="273" y="169"/>
                    <a:pt x="273" y="169"/>
                    <a:pt x="273" y="169"/>
                  </a:cubicBezTo>
                  <a:cubicBezTo>
                    <a:pt x="274" y="172"/>
                    <a:pt x="276" y="174"/>
                    <a:pt x="277" y="176"/>
                  </a:cubicBezTo>
                  <a:cubicBezTo>
                    <a:pt x="279" y="167"/>
                    <a:pt x="279" y="167"/>
                    <a:pt x="279" y="167"/>
                  </a:cubicBezTo>
                  <a:cubicBezTo>
                    <a:pt x="279" y="167"/>
                    <a:pt x="277" y="166"/>
                    <a:pt x="273" y="164"/>
                  </a:cubicBezTo>
                  <a:moveTo>
                    <a:pt x="0" y="0"/>
                  </a:moveTo>
                  <a:cubicBezTo>
                    <a:pt x="35" y="16"/>
                    <a:pt x="72" y="36"/>
                    <a:pt x="96" y="63"/>
                  </a:cubicBezTo>
                  <a:cubicBezTo>
                    <a:pt x="118" y="87"/>
                    <a:pt x="110" y="104"/>
                    <a:pt x="97" y="132"/>
                  </a:cubicBezTo>
                  <a:cubicBezTo>
                    <a:pt x="92" y="145"/>
                    <a:pt x="84" y="149"/>
                    <a:pt x="76" y="149"/>
                  </a:cubicBezTo>
                  <a:cubicBezTo>
                    <a:pt x="73" y="149"/>
                    <a:pt x="71" y="149"/>
                    <a:pt x="68" y="148"/>
                  </a:cubicBezTo>
                  <a:cubicBezTo>
                    <a:pt x="82" y="157"/>
                    <a:pt x="96" y="165"/>
                    <a:pt x="111" y="173"/>
                  </a:cubicBezTo>
                  <a:cubicBezTo>
                    <a:pt x="106" y="150"/>
                    <a:pt x="106" y="113"/>
                    <a:pt x="142" y="79"/>
                  </a:cubicBezTo>
                  <a:cubicBezTo>
                    <a:pt x="129" y="68"/>
                    <a:pt x="119" y="56"/>
                    <a:pt x="111" y="45"/>
                  </a:cubicBezTo>
                  <a:cubicBezTo>
                    <a:pt x="106" y="38"/>
                    <a:pt x="105" y="34"/>
                    <a:pt x="105" y="30"/>
                  </a:cubicBezTo>
                  <a:cubicBezTo>
                    <a:pt x="90" y="26"/>
                    <a:pt x="75" y="22"/>
                    <a:pt x="60" y="17"/>
                  </a:cubicBezTo>
                  <a:cubicBezTo>
                    <a:pt x="40" y="11"/>
                    <a:pt x="20" y="4"/>
                    <a:pt x="0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8" name="Freeform 198"/>
            <p:cNvSpPr>
              <a:spLocks/>
            </p:cNvSpPr>
            <p:nvPr/>
          </p:nvSpPr>
          <p:spPr bwMode="auto">
            <a:xfrm>
              <a:off x="8505825" y="5489942"/>
              <a:ext cx="133350" cy="250825"/>
            </a:xfrm>
            <a:custGeom>
              <a:avLst/>
              <a:gdLst>
                <a:gd name="T0" fmla="*/ 105 w 105"/>
                <a:gd name="T1" fmla="*/ 0 h 198"/>
                <a:gd name="T2" fmla="*/ 94 w 105"/>
                <a:gd name="T3" fmla="*/ 4 h 198"/>
                <a:gd name="T4" fmla="*/ 0 w 105"/>
                <a:gd name="T5" fmla="*/ 198 h 198"/>
                <a:gd name="T6" fmla="*/ 44 w 105"/>
                <a:gd name="T7" fmla="*/ 174 h 198"/>
                <a:gd name="T8" fmla="*/ 65 w 105"/>
                <a:gd name="T9" fmla="*/ 66 h 198"/>
                <a:gd name="T10" fmla="*/ 105 w 105"/>
                <a:gd name="T11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" h="198">
                  <a:moveTo>
                    <a:pt x="105" y="0"/>
                  </a:moveTo>
                  <a:cubicBezTo>
                    <a:pt x="102" y="1"/>
                    <a:pt x="98" y="2"/>
                    <a:pt x="94" y="4"/>
                  </a:cubicBezTo>
                  <a:cubicBezTo>
                    <a:pt x="45" y="59"/>
                    <a:pt x="14" y="126"/>
                    <a:pt x="0" y="198"/>
                  </a:cubicBezTo>
                  <a:cubicBezTo>
                    <a:pt x="15" y="189"/>
                    <a:pt x="31" y="181"/>
                    <a:pt x="44" y="174"/>
                  </a:cubicBezTo>
                  <a:cubicBezTo>
                    <a:pt x="48" y="138"/>
                    <a:pt x="55" y="103"/>
                    <a:pt x="65" y="66"/>
                  </a:cubicBezTo>
                  <a:cubicBezTo>
                    <a:pt x="73" y="40"/>
                    <a:pt x="85" y="17"/>
                    <a:pt x="105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9" name="Freeform 199"/>
            <p:cNvSpPr>
              <a:spLocks/>
            </p:cNvSpPr>
            <p:nvPr/>
          </p:nvSpPr>
          <p:spPr bwMode="auto">
            <a:xfrm>
              <a:off x="8899525" y="5472479"/>
              <a:ext cx="528638" cy="669925"/>
            </a:xfrm>
            <a:custGeom>
              <a:avLst/>
              <a:gdLst>
                <a:gd name="T0" fmla="*/ 0 w 417"/>
                <a:gd name="T1" fmla="*/ 9 h 529"/>
                <a:gd name="T2" fmla="*/ 166 w 417"/>
                <a:gd name="T3" fmla="*/ 97 h 529"/>
                <a:gd name="T4" fmla="*/ 373 w 417"/>
                <a:gd name="T5" fmla="*/ 356 h 529"/>
                <a:gd name="T6" fmla="*/ 95 w 417"/>
                <a:gd name="T7" fmla="*/ 529 h 529"/>
                <a:gd name="T8" fmla="*/ 76 w 417"/>
                <a:gd name="T9" fmla="*/ 452 h 529"/>
                <a:gd name="T10" fmla="*/ 244 w 417"/>
                <a:gd name="T11" fmla="*/ 330 h 529"/>
                <a:gd name="T12" fmla="*/ 249 w 417"/>
                <a:gd name="T13" fmla="*/ 311 h 529"/>
                <a:gd name="T14" fmla="*/ 23 w 417"/>
                <a:gd name="T15" fmla="*/ 159 h 529"/>
                <a:gd name="T16" fmla="*/ 0 w 417"/>
                <a:gd name="T17" fmla="*/ 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7" h="529">
                  <a:moveTo>
                    <a:pt x="0" y="9"/>
                  </a:moveTo>
                  <a:cubicBezTo>
                    <a:pt x="0" y="9"/>
                    <a:pt x="32" y="0"/>
                    <a:pt x="166" y="97"/>
                  </a:cubicBezTo>
                  <a:cubicBezTo>
                    <a:pt x="264" y="168"/>
                    <a:pt x="417" y="275"/>
                    <a:pt x="373" y="356"/>
                  </a:cubicBezTo>
                  <a:cubicBezTo>
                    <a:pt x="328" y="437"/>
                    <a:pt x="95" y="529"/>
                    <a:pt x="95" y="529"/>
                  </a:cubicBezTo>
                  <a:cubicBezTo>
                    <a:pt x="76" y="452"/>
                    <a:pt x="76" y="452"/>
                    <a:pt x="76" y="452"/>
                  </a:cubicBezTo>
                  <a:cubicBezTo>
                    <a:pt x="76" y="452"/>
                    <a:pt x="204" y="390"/>
                    <a:pt x="244" y="330"/>
                  </a:cubicBezTo>
                  <a:cubicBezTo>
                    <a:pt x="251" y="320"/>
                    <a:pt x="251" y="316"/>
                    <a:pt x="249" y="311"/>
                  </a:cubicBezTo>
                  <a:cubicBezTo>
                    <a:pt x="207" y="238"/>
                    <a:pt x="23" y="159"/>
                    <a:pt x="23" y="159"/>
                  </a:cubicBezTo>
                  <a:cubicBezTo>
                    <a:pt x="0" y="9"/>
                    <a:pt x="0" y="9"/>
                    <a:pt x="0" y="9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0" name="Freeform 200"/>
            <p:cNvSpPr>
              <a:spLocks/>
            </p:cNvSpPr>
            <p:nvPr/>
          </p:nvSpPr>
          <p:spPr bwMode="auto">
            <a:xfrm>
              <a:off x="8994775" y="5704254"/>
              <a:ext cx="58738" cy="31750"/>
            </a:xfrm>
            <a:custGeom>
              <a:avLst/>
              <a:gdLst>
                <a:gd name="T0" fmla="*/ 0 w 47"/>
                <a:gd name="T1" fmla="*/ 0 h 25"/>
                <a:gd name="T2" fmla="*/ 0 w 47"/>
                <a:gd name="T3" fmla="*/ 0 h 25"/>
                <a:gd name="T4" fmla="*/ 47 w 47"/>
                <a:gd name="T5" fmla="*/ 25 h 25"/>
                <a:gd name="T6" fmla="*/ 47 w 47"/>
                <a:gd name="T7" fmla="*/ 25 h 25"/>
                <a:gd name="T8" fmla="*/ 0 w 47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4" y="7"/>
                    <a:pt x="30" y="16"/>
                    <a:pt x="47" y="25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30" y="16"/>
                    <a:pt x="14" y="7"/>
                    <a:pt x="0" y="0"/>
                  </a:cubicBezTo>
                </a:path>
              </a:pathLst>
            </a:custGeom>
            <a:solidFill>
              <a:srgbClr val="B3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1" name="Freeform 201"/>
            <p:cNvSpPr>
              <a:spLocks/>
            </p:cNvSpPr>
            <p:nvPr/>
          </p:nvSpPr>
          <p:spPr bwMode="auto">
            <a:xfrm>
              <a:off x="8909050" y="5483592"/>
              <a:ext cx="144463" cy="252412"/>
            </a:xfrm>
            <a:custGeom>
              <a:avLst/>
              <a:gdLst>
                <a:gd name="T0" fmla="*/ 0 w 114"/>
                <a:gd name="T1" fmla="*/ 0 h 199"/>
                <a:gd name="T2" fmla="*/ 67 w 114"/>
                <a:gd name="T3" fmla="*/ 173 h 199"/>
                <a:gd name="T4" fmla="*/ 67 w 114"/>
                <a:gd name="T5" fmla="*/ 174 h 199"/>
                <a:gd name="T6" fmla="*/ 114 w 114"/>
                <a:gd name="T7" fmla="*/ 199 h 199"/>
                <a:gd name="T8" fmla="*/ 76 w 114"/>
                <a:gd name="T9" fmla="*/ 89 h 199"/>
                <a:gd name="T10" fmla="*/ 1 w 114"/>
                <a:gd name="T11" fmla="*/ 1 h 199"/>
                <a:gd name="T12" fmla="*/ 0 w 114"/>
                <a:gd name="T13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199">
                  <a:moveTo>
                    <a:pt x="0" y="0"/>
                  </a:moveTo>
                  <a:cubicBezTo>
                    <a:pt x="53" y="42"/>
                    <a:pt x="57" y="102"/>
                    <a:pt x="67" y="173"/>
                  </a:cubicBezTo>
                  <a:cubicBezTo>
                    <a:pt x="67" y="173"/>
                    <a:pt x="67" y="174"/>
                    <a:pt x="67" y="174"/>
                  </a:cubicBezTo>
                  <a:cubicBezTo>
                    <a:pt x="81" y="181"/>
                    <a:pt x="97" y="190"/>
                    <a:pt x="114" y="199"/>
                  </a:cubicBezTo>
                  <a:cubicBezTo>
                    <a:pt x="106" y="161"/>
                    <a:pt x="94" y="123"/>
                    <a:pt x="76" y="89"/>
                  </a:cubicBezTo>
                  <a:cubicBezTo>
                    <a:pt x="56" y="54"/>
                    <a:pt x="31" y="26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2" name="Freeform 202"/>
            <p:cNvSpPr>
              <a:spLocks noEditPoints="1"/>
            </p:cNvSpPr>
            <p:nvPr/>
          </p:nvSpPr>
          <p:spPr bwMode="auto">
            <a:xfrm>
              <a:off x="9209088" y="5872529"/>
              <a:ext cx="166688" cy="50800"/>
            </a:xfrm>
            <a:custGeom>
              <a:avLst/>
              <a:gdLst>
                <a:gd name="T0" fmla="*/ 131 w 131"/>
                <a:gd name="T1" fmla="*/ 32 h 40"/>
                <a:gd name="T2" fmla="*/ 128 w 131"/>
                <a:gd name="T3" fmla="*/ 40 h 40"/>
                <a:gd name="T4" fmla="*/ 131 w 131"/>
                <a:gd name="T5" fmla="*/ 32 h 40"/>
                <a:gd name="T6" fmla="*/ 5 w 131"/>
                <a:gd name="T7" fmla="*/ 0 h 40"/>
                <a:gd name="T8" fmla="*/ 5 w 131"/>
                <a:gd name="T9" fmla="*/ 1 h 40"/>
                <a:gd name="T10" fmla="*/ 0 w 131"/>
                <a:gd name="T11" fmla="*/ 12 h 40"/>
                <a:gd name="T12" fmla="*/ 5 w 131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" h="40">
                  <a:moveTo>
                    <a:pt x="131" y="32"/>
                  </a:moveTo>
                  <a:cubicBezTo>
                    <a:pt x="130" y="35"/>
                    <a:pt x="129" y="37"/>
                    <a:pt x="128" y="40"/>
                  </a:cubicBezTo>
                  <a:cubicBezTo>
                    <a:pt x="129" y="37"/>
                    <a:pt x="130" y="35"/>
                    <a:pt x="131" y="32"/>
                  </a:cubicBezTo>
                  <a:moveTo>
                    <a:pt x="5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4"/>
                    <a:pt x="4" y="7"/>
                    <a:pt x="0" y="12"/>
                  </a:cubicBezTo>
                  <a:cubicBezTo>
                    <a:pt x="4" y="7"/>
                    <a:pt x="5" y="3"/>
                    <a:pt x="5" y="0"/>
                  </a:cubicBezTo>
                </a:path>
              </a:pathLst>
            </a:custGeom>
            <a:solidFill>
              <a:srgbClr val="B3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3" name="Freeform 203"/>
            <p:cNvSpPr>
              <a:spLocks noEditPoints="1"/>
            </p:cNvSpPr>
            <p:nvPr/>
          </p:nvSpPr>
          <p:spPr bwMode="auto">
            <a:xfrm>
              <a:off x="9020175" y="5821729"/>
              <a:ext cx="360363" cy="320675"/>
            </a:xfrm>
            <a:custGeom>
              <a:avLst/>
              <a:gdLst>
                <a:gd name="T0" fmla="*/ 26 w 285"/>
                <a:gd name="T1" fmla="*/ 242 h 253"/>
                <a:gd name="T2" fmla="*/ 1 w 285"/>
                <a:gd name="T3" fmla="*/ 249 h 253"/>
                <a:gd name="T4" fmla="*/ 0 w 285"/>
                <a:gd name="T5" fmla="*/ 250 h 253"/>
                <a:gd name="T6" fmla="*/ 0 w 285"/>
                <a:gd name="T7" fmla="*/ 250 h 253"/>
                <a:gd name="T8" fmla="*/ 0 w 285"/>
                <a:gd name="T9" fmla="*/ 253 h 253"/>
                <a:gd name="T10" fmla="*/ 26 w 285"/>
                <a:gd name="T11" fmla="*/ 242 h 253"/>
                <a:gd name="T12" fmla="*/ 226 w 285"/>
                <a:gd name="T13" fmla="*/ 0 h 253"/>
                <a:gd name="T14" fmla="*/ 155 w 285"/>
                <a:gd name="T15" fmla="*/ 40 h 253"/>
                <a:gd name="T16" fmla="*/ 150 w 285"/>
                <a:gd name="T17" fmla="*/ 52 h 253"/>
                <a:gd name="T18" fmla="*/ 149 w 285"/>
                <a:gd name="T19" fmla="*/ 54 h 253"/>
                <a:gd name="T20" fmla="*/ 149 w 285"/>
                <a:gd name="T21" fmla="*/ 54 h 253"/>
                <a:gd name="T22" fmla="*/ 112 w 285"/>
                <a:gd name="T23" fmla="*/ 94 h 253"/>
                <a:gd name="T24" fmla="*/ 139 w 285"/>
                <a:gd name="T25" fmla="*/ 188 h 253"/>
                <a:gd name="T26" fmla="*/ 278 w 285"/>
                <a:gd name="T27" fmla="*/ 80 h 253"/>
                <a:gd name="T28" fmla="*/ 278 w 285"/>
                <a:gd name="T29" fmla="*/ 80 h 253"/>
                <a:gd name="T30" fmla="*/ 281 w 285"/>
                <a:gd name="T31" fmla="*/ 72 h 253"/>
                <a:gd name="T32" fmla="*/ 285 w 285"/>
                <a:gd name="T33" fmla="*/ 52 h 253"/>
                <a:gd name="T34" fmla="*/ 233 w 285"/>
                <a:gd name="T35" fmla="*/ 106 h 253"/>
                <a:gd name="T36" fmla="*/ 166 w 285"/>
                <a:gd name="T37" fmla="*/ 142 h 253"/>
                <a:gd name="T38" fmla="*/ 149 w 285"/>
                <a:gd name="T39" fmla="*/ 133 h 253"/>
                <a:gd name="T40" fmla="*/ 226 w 285"/>
                <a:gd name="T4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5" h="253">
                  <a:moveTo>
                    <a:pt x="26" y="242"/>
                  </a:moveTo>
                  <a:cubicBezTo>
                    <a:pt x="1" y="249"/>
                    <a:pt x="1" y="249"/>
                    <a:pt x="1" y="249"/>
                  </a:cubicBezTo>
                  <a:cubicBezTo>
                    <a:pt x="1" y="250"/>
                    <a:pt x="0" y="250"/>
                    <a:pt x="0" y="250"/>
                  </a:cubicBezTo>
                  <a:cubicBezTo>
                    <a:pt x="0" y="250"/>
                    <a:pt x="0" y="250"/>
                    <a:pt x="0" y="250"/>
                  </a:cubicBezTo>
                  <a:cubicBezTo>
                    <a:pt x="0" y="251"/>
                    <a:pt x="0" y="252"/>
                    <a:pt x="0" y="253"/>
                  </a:cubicBezTo>
                  <a:cubicBezTo>
                    <a:pt x="2" y="252"/>
                    <a:pt x="12" y="248"/>
                    <a:pt x="26" y="242"/>
                  </a:cubicBezTo>
                  <a:moveTo>
                    <a:pt x="226" y="0"/>
                  </a:moveTo>
                  <a:cubicBezTo>
                    <a:pt x="201" y="0"/>
                    <a:pt x="175" y="21"/>
                    <a:pt x="155" y="40"/>
                  </a:cubicBezTo>
                  <a:cubicBezTo>
                    <a:pt x="155" y="43"/>
                    <a:pt x="154" y="47"/>
                    <a:pt x="150" y="52"/>
                  </a:cubicBezTo>
                  <a:cubicBezTo>
                    <a:pt x="150" y="53"/>
                    <a:pt x="150" y="53"/>
                    <a:pt x="149" y="54"/>
                  </a:cubicBezTo>
                  <a:cubicBezTo>
                    <a:pt x="149" y="54"/>
                    <a:pt x="149" y="54"/>
                    <a:pt x="149" y="54"/>
                  </a:cubicBezTo>
                  <a:cubicBezTo>
                    <a:pt x="140" y="67"/>
                    <a:pt x="127" y="81"/>
                    <a:pt x="112" y="94"/>
                  </a:cubicBezTo>
                  <a:cubicBezTo>
                    <a:pt x="146" y="128"/>
                    <a:pt x="145" y="165"/>
                    <a:pt x="139" y="188"/>
                  </a:cubicBezTo>
                  <a:cubicBezTo>
                    <a:pt x="198" y="156"/>
                    <a:pt x="257" y="117"/>
                    <a:pt x="278" y="80"/>
                  </a:cubicBezTo>
                  <a:cubicBezTo>
                    <a:pt x="278" y="80"/>
                    <a:pt x="278" y="80"/>
                    <a:pt x="278" y="80"/>
                  </a:cubicBezTo>
                  <a:cubicBezTo>
                    <a:pt x="279" y="77"/>
                    <a:pt x="280" y="75"/>
                    <a:pt x="281" y="72"/>
                  </a:cubicBezTo>
                  <a:cubicBezTo>
                    <a:pt x="284" y="65"/>
                    <a:pt x="285" y="59"/>
                    <a:pt x="285" y="52"/>
                  </a:cubicBezTo>
                  <a:cubicBezTo>
                    <a:pt x="275" y="74"/>
                    <a:pt x="255" y="91"/>
                    <a:pt x="233" y="106"/>
                  </a:cubicBezTo>
                  <a:cubicBezTo>
                    <a:pt x="220" y="115"/>
                    <a:pt x="189" y="142"/>
                    <a:pt x="166" y="142"/>
                  </a:cubicBezTo>
                  <a:cubicBezTo>
                    <a:pt x="159" y="142"/>
                    <a:pt x="153" y="139"/>
                    <a:pt x="149" y="133"/>
                  </a:cubicBezTo>
                  <a:cubicBezTo>
                    <a:pt x="112" y="85"/>
                    <a:pt x="173" y="17"/>
                    <a:pt x="226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4" name="Freeform 204"/>
            <p:cNvSpPr>
              <a:spLocks/>
            </p:cNvSpPr>
            <p:nvPr/>
          </p:nvSpPr>
          <p:spPr bwMode="auto">
            <a:xfrm>
              <a:off x="8545513" y="5437554"/>
              <a:ext cx="461963" cy="612775"/>
            </a:xfrm>
            <a:custGeom>
              <a:avLst/>
              <a:gdLst>
                <a:gd name="T0" fmla="*/ 335 w 364"/>
                <a:gd name="T1" fmla="*/ 441 h 484"/>
                <a:gd name="T2" fmla="*/ 354 w 364"/>
                <a:gd name="T3" fmla="*/ 210 h 484"/>
                <a:gd name="T4" fmla="*/ 265 w 364"/>
                <a:gd name="T5" fmla="*/ 22 h 484"/>
                <a:gd name="T6" fmla="*/ 127 w 364"/>
                <a:gd name="T7" fmla="*/ 12 h 484"/>
                <a:gd name="T8" fmla="*/ 34 w 364"/>
                <a:gd name="T9" fmla="*/ 107 h 484"/>
                <a:gd name="T10" fmla="*/ 41 w 364"/>
                <a:gd name="T11" fmla="*/ 467 h 484"/>
                <a:gd name="T12" fmla="*/ 331 w 364"/>
                <a:gd name="T13" fmla="*/ 473 h 484"/>
                <a:gd name="T14" fmla="*/ 335 w 364"/>
                <a:gd name="T15" fmla="*/ 441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4" h="484">
                  <a:moveTo>
                    <a:pt x="335" y="441"/>
                  </a:moveTo>
                  <a:cubicBezTo>
                    <a:pt x="343" y="364"/>
                    <a:pt x="364" y="286"/>
                    <a:pt x="354" y="210"/>
                  </a:cubicBezTo>
                  <a:cubicBezTo>
                    <a:pt x="343" y="130"/>
                    <a:pt x="339" y="64"/>
                    <a:pt x="265" y="22"/>
                  </a:cubicBezTo>
                  <a:cubicBezTo>
                    <a:pt x="233" y="5"/>
                    <a:pt x="163" y="0"/>
                    <a:pt x="127" y="12"/>
                  </a:cubicBezTo>
                  <a:cubicBezTo>
                    <a:pt x="72" y="30"/>
                    <a:pt x="47" y="63"/>
                    <a:pt x="34" y="107"/>
                  </a:cubicBezTo>
                  <a:cubicBezTo>
                    <a:pt x="0" y="230"/>
                    <a:pt x="3" y="345"/>
                    <a:pt x="41" y="467"/>
                  </a:cubicBezTo>
                  <a:cubicBezTo>
                    <a:pt x="136" y="482"/>
                    <a:pt x="235" y="484"/>
                    <a:pt x="331" y="473"/>
                  </a:cubicBezTo>
                  <a:cubicBezTo>
                    <a:pt x="332" y="462"/>
                    <a:pt x="334" y="452"/>
                    <a:pt x="335" y="441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5" name="Freeform 205"/>
            <p:cNvSpPr>
              <a:spLocks noEditPoints="1"/>
            </p:cNvSpPr>
            <p:nvPr/>
          </p:nvSpPr>
          <p:spPr bwMode="auto">
            <a:xfrm>
              <a:off x="8553450" y="5715367"/>
              <a:ext cx="444500" cy="265112"/>
            </a:xfrm>
            <a:custGeom>
              <a:avLst/>
              <a:gdLst>
                <a:gd name="T0" fmla="*/ 350 w 351"/>
                <a:gd name="T1" fmla="*/ 18 h 209"/>
                <a:gd name="T2" fmla="*/ 350 w 351"/>
                <a:gd name="T3" fmla="*/ 18 h 209"/>
                <a:gd name="T4" fmla="*/ 351 w 351"/>
                <a:gd name="T5" fmla="*/ 24 h 209"/>
                <a:gd name="T6" fmla="*/ 350 w 351"/>
                <a:gd name="T7" fmla="*/ 18 h 209"/>
                <a:gd name="T8" fmla="*/ 7 w 351"/>
                <a:gd name="T9" fmla="*/ 0 h 209"/>
                <a:gd name="T10" fmla="*/ 24 w 351"/>
                <a:gd name="T11" fmla="*/ 209 h 209"/>
                <a:gd name="T12" fmla="*/ 24 w 351"/>
                <a:gd name="T13" fmla="*/ 209 h 209"/>
                <a:gd name="T14" fmla="*/ 24 w 351"/>
                <a:gd name="T15" fmla="*/ 209 h 209"/>
                <a:gd name="T16" fmla="*/ 7 w 351"/>
                <a:gd name="T17" fmla="*/ 0 h 209"/>
                <a:gd name="T18" fmla="*/ 7 w 351"/>
                <a:gd name="T19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1" h="209">
                  <a:moveTo>
                    <a:pt x="350" y="18"/>
                  </a:moveTo>
                  <a:cubicBezTo>
                    <a:pt x="350" y="18"/>
                    <a:pt x="350" y="18"/>
                    <a:pt x="350" y="18"/>
                  </a:cubicBezTo>
                  <a:cubicBezTo>
                    <a:pt x="350" y="20"/>
                    <a:pt x="351" y="22"/>
                    <a:pt x="351" y="24"/>
                  </a:cubicBezTo>
                  <a:cubicBezTo>
                    <a:pt x="351" y="22"/>
                    <a:pt x="350" y="20"/>
                    <a:pt x="350" y="18"/>
                  </a:cubicBezTo>
                  <a:moveTo>
                    <a:pt x="7" y="0"/>
                  </a:moveTo>
                  <a:cubicBezTo>
                    <a:pt x="0" y="70"/>
                    <a:pt x="6" y="139"/>
                    <a:pt x="24" y="209"/>
                  </a:cubicBezTo>
                  <a:cubicBezTo>
                    <a:pt x="24" y="209"/>
                    <a:pt x="24" y="209"/>
                    <a:pt x="24" y="209"/>
                  </a:cubicBezTo>
                  <a:cubicBezTo>
                    <a:pt x="24" y="209"/>
                    <a:pt x="24" y="209"/>
                    <a:pt x="24" y="209"/>
                  </a:cubicBezTo>
                  <a:cubicBezTo>
                    <a:pt x="6" y="139"/>
                    <a:pt x="0" y="7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B3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6" name="Freeform 206"/>
            <p:cNvSpPr>
              <a:spLocks/>
            </p:cNvSpPr>
            <p:nvPr/>
          </p:nvSpPr>
          <p:spPr bwMode="auto">
            <a:xfrm>
              <a:off x="8553450" y="5715367"/>
              <a:ext cx="446088" cy="295275"/>
            </a:xfrm>
            <a:custGeom>
              <a:avLst/>
              <a:gdLst>
                <a:gd name="T0" fmla="*/ 7 w 352"/>
                <a:gd name="T1" fmla="*/ 0 h 233"/>
                <a:gd name="T2" fmla="*/ 24 w 352"/>
                <a:gd name="T3" fmla="*/ 209 h 233"/>
                <a:gd name="T4" fmla="*/ 171 w 352"/>
                <a:gd name="T5" fmla="*/ 233 h 233"/>
                <a:gd name="T6" fmla="*/ 329 w 352"/>
                <a:gd name="T7" fmla="*/ 215 h 233"/>
                <a:gd name="T8" fmla="*/ 329 w 352"/>
                <a:gd name="T9" fmla="*/ 219 h 233"/>
                <a:gd name="T10" fmla="*/ 351 w 352"/>
                <a:gd name="T11" fmla="*/ 24 h 233"/>
                <a:gd name="T12" fmla="*/ 350 w 352"/>
                <a:gd name="T13" fmla="*/ 18 h 233"/>
                <a:gd name="T14" fmla="*/ 327 w 352"/>
                <a:gd name="T15" fmla="*/ 73 h 233"/>
                <a:gd name="T16" fmla="*/ 191 w 352"/>
                <a:gd name="T17" fmla="*/ 144 h 233"/>
                <a:gd name="T18" fmla="*/ 179 w 352"/>
                <a:gd name="T19" fmla="*/ 143 h 233"/>
                <a:gd name="T20" fmla="*/ 24 w 352"/>
                <a:gd name="T21" fmla="*/ 49 h 233"/>
                <a:gd name="T22" fmla="*/ 7 w 352"/>
                <a:gd name="T23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2" h="233">
                  <a:moveTo>
                    <a:pt x="7" y="0"/>
                  </a:moveTo>
                  <a:cubicBezTo>
                    <a:pt x="0" y="70"/>
                    <a:pt x="6" y="139"/>
                    <a:pt x="24" y="209"/>
                  </a:cubicBezTo>
                  <a:cubicBezTo>
                    <a:pt x="70" y="227"/>
                    <a:pt x="123" y="233"/>
                    <a:pt x="171" y="233"/>
                  </a:cubicBezTo>
                  <a:cubicBezTo>
                    <a:pt x="256" y="233"/>
                    <a:pt x="329" y="215"/>
                    <a:pt x="329" y="215"/>
                  </a:cubicBezTo>
                  <a:cubicBezTo>
                    <a:pt x="329" y="219"/>
                    <a:pt x="329" y="219"/>
                    <a:pt x="329" y="219"/>
                  </a:cubicBezTo>
                  <a:cubicBezTo>
                    <a:pt x="336" y="154"/>
                    <a:pt x="352" y="89"/>
                    <a:pt x="351" y="24"/>
                  </a:cubicBezTo>
                  <a:cubicBezTo>
                    <a:pt x="351" y="22"/>
                    <a:pt x="350" y="20"/>
                    <a:pt x="350" y="18"/>
                  </a:cubicBezTo>
                  <a:cubicBezTo>
                    <a:pt x="345" y="37"/>
                    <a:pt x="338" y="56"/>
                    <a:pt x="327" y="73"/>
                  </a:cubicBezTo>
                  <a:cubicBezTo>
                    <a:pt x="297" y="119"/>
                    <a:pt x="246" y="144"/>
                    <a:pt x="191" y="144"/>
                  </a:cubicBezTo>
                  <a:cubicBezTo>
                    <a:pt x="187" y="144"/>
                    <a:pt x="183" y="144"/>
                    <a:pt x="179" y="143"/>
                  </a:cubicBezTo>
                  <a:cubicBezTo>
                    <a:pt x="117" y="139"/>
                    <a:pt x="52" y="107"/>
                    <a:pt x="24" y="49"/>
                  </a:cubicBezTo>
                  <a:cubicBezTo>
                    <a:pt x="16" y="33"/>
                    <a:pt x="10" y="17"/>
                    <a:pt x="7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7" name="Freeform 207"/>
            <p:cNvSpPr>
              <a:spLocks/>
            </p:cNvSpPr>
            <p:nvPr/>
          </p:nvSpPr>
          <p:spPr bwMode="auto">
            <a:xfrm>
              <a:off x="8707438" y="5364529"/>
              <a:ext cx="147638" cy="220662"/>
            </a:xfrm>
            <a:custGeom>
              <a:avLst/>
              <a:gdLst>
                <a:gd name="T0" fmla="*/ 6 w 117"/>
                <a:gd name="T1" fmla="*/ 4 h 174"/>
                <a:gd name="T2" fmla="*/ 4 w 117"/>
                <a:gd name="T3" fmla="*/ 114 h 174"/>
                <a:gd name="T4" fmla="*/ 47 w 117"/>
                <a:gd name="T5" fmla="*/ 167 h 174"/>
                <a:gd name="T6" fmla="*/ 113 w 117"/>
                <a:gd name="T7" fmla="*/ 112 h 174"/>
                <a:gd name="T8" fmla="*/ 117 w 117"/>
                <a:gd name="T9" fmla="*/ 0 h 174"/>
                <a:gd name="T10" fmla="*/ 6 w 117"/>
                <a:gd name="T11" fmla="*/ 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74">
                  <a:moveTo>
                    <a:pt x="6" y="4"/>
                  </a:moveTo>
                  <a:cubicBezTo>
                    <a:pt x="4" y="114"/>
                    <a:pt x="4" y="114"/>
                    <a:pt x="4" y="114"/>
                  </a:cubicBezTo>
                  <a:cubicBezTo>
                    <a:pt x="4" y="114"/>
                    <a:pt x="0" y="159"/>
                    <a:pt x="47" y="167"/>
                  </a:cubicBezTo>
                  <a:cubicBezTo>
                    <a:pt x="95" y="174"/>
                    <a:pt x="112" y="126"/>
                    <a:pt x="113" y="112"/>
                  </a:cubicBezTo>
                  <a:cubicBezTo>
                    <a:pt x="117" y="0"/>
                    <a:pt x="117" y="0"/>
                    <a:pt x="117" y="0"/>
                  </a:cubicBezTo>
                  <a:lnTo>
                    <a:pt x="6" y="4"/>
                  </a:lnTo>
                  <a:close/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8" name="Freeform 208"/>
            <p:cNvSpPr>
              <a:spLocks/>
            </p:cNvSpPr>
            <p:nvPr/>
          </p:nvSpPr>
          <p:spPr bwMode="auto">
            <a:xfrm>
              <a:off x="8578850" y="5980479"/>
              <a:ext cx="396875" cy="209550"/>
            </a:xfrm>
            <a:custGeom>
              <a:avLst/>
              <a:gdLst>
                <a:gd name="T0" fmla="*/ 4 w 313"/>
                <a:gd name="T1" fmla="*/ 0 h 165"/>
                <a:gd name="T2" fmla="*/ 6 w 313"/>
                <a:gd name="T3" fmla="*/ 124 h 165"/>
                <a:gd name="T4" fmla="*/ 313 w 313"/>
                <a:gd name="T5" fmla="*/ 124 h 165"/>
                <a:gd name="T6" fmla="*/ 309 w 313"/>
                <a:gd name="T7" fmla="*/ 6 h 165"/>
                <a:gd name="T8" fmla="*/ 4 w 313"/>
                <a:gd name="T9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" h="165">
                  <a:moveTo>
                    <a:pt x="4" y="0"/>
                  </a:moveTo>
                  <a:cubicBezTo>
                    <a:pt x="4" y="0"/>
                    <a:pt x="0" y="92"/>
                    <a:pt x="6" y="124"/>
                  </a:cubicBezTo>
                  <a:cubicBezTo>
                    <a:pt x="6" y="124"/>
                    <a:pt x="202" y="165"/>
                    <a:pt x="313" y="124"/>
                  </a:cubicBezTo>
                  <a:cubicBezTo>
                    <a:pt x="309" y="6"/>
                    <a:pt x="309" y="6"/>
                    <a:pt x="309" y="6"/>
                  </a:cubicBezTo>
                  <a:cubicBezTo>
                    <a:pt x="309" y="6"/>
                    <a:pt x="132" y="50"/>
                    <a:pt x="4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9" name="Freeform 209"/>
            <p:cNvSpPr>
              <a:spLocks/>
            </p:cNvSpPr>
            <p:nvPr/>
          </p:nvSpPr>
          <p:spPr bwMode="auto">
            <a:xfrm>
              <a:off x="8396288" y="7133004"/>
              <a:ext cx="320675" cy="679450"/>
            </a:xfrm>
            <a:custGeom>
              <a:avLst/>
              <a:gdLst>
                <a:gd name="T0" fmla="*/ 253 w 253"/>
                <a:gd name="T1" fmla="*/ 433 h 537"/>
                <a:gd name="T2" fmla="*/ 235 w 253"/>
                <a:gd name="T3" fmla="*/ 385 h 537"/>
                <a:gd name="T4" fmla="*/ 228 w 253"/>
                <a:gd name="T5" fmla="*/ 316 h 537"/>
                <a:gd name="T6" fmla="*/ 250 w 253"/>
                <a:gd name="T7" fmla="*/ 104 h 537"/>
                <a:gd name="T8" fmla="*/ 244 w 253"/>
                <a:gd name="T9" fmla="*/ 99 h 537"/>
                <a:gd name="T10" fmla="*/ 175 w 253"/>
                <a:gd name="T11" fmla="*/ 42 h 537"/>
                <a:gd name="T12" fmla="*/ 101 w 253"/>
                <a:gd name="T13" fmla="*/ 0 h 537"/>
                <a:gd name="T14" fmla="*/ 134 w 253"/>
                <a:gd name="T15" fmla="*/ 293 h 537"/>
                <a:gd name="T16" fmla="*/ 133 w 253"/>
                <a:gd name="T17" fmla="*/ 382 h 537"/>
                <a:gd name="T18" fmla="*/ 52 w 253"/>
                <a:gd name="T19" fmla="*/ 471 h 537"/>
                <a:gd name="T20" fmla="*/ 0 w 253"/>
                <a:gd name="T21" fmla="*/ 529 h 537"/>
                <a:gd name="T22" fmla="*/ 74 w 253"/>
                <a:gd name="T23" fmla="*/ 536 h 537"/>
                <a:gd name="T24" fmla="*/ 145 w 253"/>
                <a:gd name="T25" fmla="*/ 526 h 537"/>
                <a:gd name="T26" fmla="*/ 172 w 253"/>
                <a:gd name="T27" fmla="*/ 510 h 537"/>
                <a:gd name="T28" fmla="*/ 208 w 253"/>
                <a:gd name="T29" fmla="*/ 488 h 537"/>
                <a:gd name="T30" fmla="*/ 244 w 253"/>
                <a:gd name="T31" fmla="*/ 473 h 537"/>
                <a:gd name="T32" fmla="*/ 253 w 253"/>
                <a:gd name="T33" fmla="*/ 433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3" h="537">
                  <a:moveTo>
                    <a:pt x="253" y="433"/>
                  </a:moveTo>
                  <a:cubicBezTo>
                    <a:pt x="248" y="417"/>
                    <a:pt x="242" y="400"/>
                    <a:pt x="235" y="385"/>
                  </a:cubicBezTo>
                  <a:cubicBezTo>
                    <a:pt x="224" y="361"/>
                    <a:pt x="226" y="341"/>
                    <a:pt x="228" y="316"/>
                  </a:cubicBezTo>
                  <a:cubicBezTo>
                    <a:pt x="233" y="277"/>
                    <a:pt x="249" y="130"/>
                    <a:pt x="250" y="104"/>
                  </a:cubicBezTo>
                  <a:cubicBezTo>
                    <a:pt x="248" y="102"/>
                    <a:pt x="246" y="101"/>
                    <a:pt x="244" y="99"/>
                  </a:cubicBezTo>
                  <a:cubicBezTo>
                    <a:pt x="222" y="79"/>
                    <a:pt x="200" y="58"/>
                    <a:pt x="175" y="42"/>
                  </a:cubicBezTo>
                  <a:cubicBezTo>
                    <a:pt x="152" y="27"/>
                    <a:pt x="126" y="15"/>
                    <a:pt x="101" y="0"/>
                  </a:cubicBezTo>
                  <a:cubicBezTo>
                    <a:pt x="109" y="74"/>
                    <a:pt x="130" y="256"/>
                    <a:pt x="134" y="293"/>
                  </a:cubicBezTo>
                  <a:cubicBezTo>
                    <a:pt x="138" y="320"/>
                    <a:pt x="150" y="356"/>
                    <a:pt x="133" y="382"/>
                  </a:cubicBezTo>
                  <a:cubicBezTo>
                    <a:pt x="112" y="416"/>
                    <a:pt x="82" y="444"/>
                    <a:pt x="52" y="471"/>
                  </a:cubicBezTo>
                  <a:cubicBezTo>
                    <a:pt x="37" y="484"/>
                    <a:pt x="4" y="507"/>
                    <a:pt x="0" y="529"/>
                  </a:cubicBezTo>
                  <a:cubicBezTo>
                    <a:pt x="24" y="537"/>
                    <a:pt x="50" y="535"/>
                    <a:pt x="74" y="536"/>
                  </a:cubicBezTo>
                  <a:cubicBezTo>
                    <a:pt x="99" y="536"/>
                    <a:pt x="123" y="535"/>
                    <a:pt x="145" y="526"/>
                  </a:cubicBezTo>
                  <a:cubicBezTo>
                    <a:pt x="155" y="522"/>
                    <a:pt x="164" y="517"/>
                    <a:pt x="172" y="510"/>
                  </a:cubicBezTo>
                  <a:cubicBezTo>
                    <a:pt x="183" y="500"/>
                    <a:pt x="193" y="491"/>
                    <a:pt x="208" y="488"/>
                  </a:cubicBezTo>
                  <a:cubicBezTo>
                    <a:pt x="221" y="486"/>
                    <a:pt x="238" y="476"/>
                    <a:pt x="244" y="473"/>
                  </a:cubicBezTo>
                  <a:cubicBezTo>
                    <a:pt x="248" y="460"/>
                    <a:pt x="250" y="446"/>
                    <a:pt x="253" y="433"/>
                  </a:cubicBezTo>
                  <a:close/>
                </a:path>
              </a:pathLst>
            </a:cu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0" name="Freeform 210"/>
            <p:cNvSpPr>
              <a:spLocks/>
            </p:cNvSpPr>
            <p:nvPr/>
          </p:nvSpPr>
          <p:spPr bwMode="auto">
            <a:xfrm>
              <a:off x="8396288" y="7133004"/>
              <a:ext cx="320675" cy="679450"/>
            </a:xfrm>
            <a:custGeom>
              <a:avLst/>
              <a:gdLst>
                <a:gd name="T0" fmla="*/ 253 w 253"/>
                <a:gd name="T1" fmla="*/ 433 h 537"/>
                <a:gd name="T2" fmla="*/ 235 w 253"/>
                <a:gd name="T3" fmla="*/ 385 h 537"/>
                <a:gd name="T4" fmla="*/ 228 w 253"/>
                <a:gd name="T5" fmla="*/ 316 h 537"/>
                <a:gd name="T6" fmla="*/ 250 w 253"/>
                <a:gd name="T7" fmla="*/ 104 h 537"/>
                <a:gd name="T8" fmla="*/ 244 w 253"/>
                <a:gd name="T9" fmla="*/ 99 h 537"/>
                <a:gd name="T10" fmla="*/ 175 w 253"/>
                <a:gd name="T11" fmla="*/ 42 h 537"/>
                <a:gd name="T12" fmla="*/ 101 w 253"/>
                <a:gd name="T13" fmla="*/ 0 h 537"/>
                <a:gd name="T14" fmla="*/ 134 w 253"/>
                <a:gd name="T15" fmla="*/ 293 h 537"/>
                <a:gd name="T16" fmla="*/ 133 w 253"/>
                <a:gd name="T17" fmla="*/ 382 h 537"/>
                <a:gd name="T18" fmla="*/ 52 w 253"/>
                <a:gd name="T19" fmla="*/ 471 h 537"/>
                <a:gd name="T20" fmla="*/ 0 w 253"/>
                <a:gd name="T21" fmla="*/ 529 h 537"/>
                <a:gd name="T22" fmla="*/ 74 w 253"/>
                <a:gd name="T23" fmla="*/ 536 h 537"/>
                <a:gd name="T24" fmla="*/ 145 w 253"/>
                <a:gd name="T25" fmla="*/ 526 h 537"/>
                <a:gd name="T26" fmla="*/ 172 w 253"/>
                <a:gd name="T27" fmla="*/ 510 h 537"/>
                <a:gd name="T28" fmla="*/ 208 w 253"/>
                <a:gd name="T29" fmla="*/ 488 h 537"/>
                <a:gd name="T30" fmla="*/ 244 w 253"/>
                <a:gd name="T31" fmla="*/ 473 h 537"/>
                <a:gd name="T32" fmla="*/ 253 w 253"/>
                <a:gd name="T33" fmla="*/ 433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3" h="537">
                  <a:moveTo>
                    <a:pt x="253" y="433"/>
                  </a:moveTo>
                  <a:cubicBezTo>
                    <a:pt x="248" y="417"/>
                    <a:pt x="242" y="400"/>
                    <a:pt x="235" y="385"/>
                  </a:cubicBezTo>
                  <a:cubicBezTo>
                    <a:pt x="224" y="361"/>
                    <a:pt x="226" y="341"/>
                    <a:pt x="228" y="316"/>
                  </a:cubicBezTo>
                  <a:cubicBezTo>
                    <a:pt x="233" y="277"/>
                    <a:pt x="249" y="130"/>
                    <a:pt x="250" y="104"/>
                  </a:cubicBezTo>
                  <a:cubicBezTo>
                    <a:pt x="248" y="102"/>
                    <a:pt x="246" y="101"/>
                    <a:pt x="244" y="99"/>
                  </a:cubicBezTo>
                  <a:cubicBezTo>
                    <a:pt x="222" y="79"/>
                    <a:pt x="200" y="58"/>
                    <a:pt x="175" y="42"/>
                  </a:cubicBezTo>
                  <a:cubicBezTo>
                    <a:pt x="152" y="27"/>
                    <a:pt x="126" y="15"/>
                    <a:pt x="101" y="0"/>
                  </a:cubicBezTo>
                  <a:cubicBezTo>
                    <a:pt x="109" y="74"/>
                    <a:pt x="130" y="256"/>
                    <a:pt x="134" y="293"/>
                  </a:cubicBezTo>
                  <a:cubicBezTo>
                    <a:pt x="138" y="320"/>
                    <a:pt x="150" y="356"/>
                    <a:pt x="133" y="382"/>
                  </a:cubicBezTo>
                  <a:cubicBezTo>
                    <a:pt x="112" y="416"/>
                    <a:pt x="82" y="444"/>
                    <a:pt x="52" y="471"/>
                  </a:cubicBezTo>
                  <a:cubicBezTo>
                    <a:pt x="37" y="484"/>
                    <a:pt x="4" y="507"/>
                    <a:pt x="0" y="529"/>
                  </a:cubicBezTo>
                  <a:cubicBezTo>
                    <a:pt x="24" y="537"/>
                    <a:pt x="50" y="535"/>
                    <a:pt x="74" y="536"/>
                  </a:cubicBezTo>
                  <a:cubicBezTo>
                    <a:pt x="99" y="536"/>
                    <a:pt x="123" y="535"/>
                    <a:pt x="145" y="526"/>
                  </a:cubicBezTo>
                  <a:cubicBezTo>
                    <a:pt x="155" y="522"/>
                    <a:pt x="164" y="517"/>
                    <a:pt x="172" y="510"/>
                  </a:cubicBezTo>
                  <a:cubicBezTo>
                    <a:pt x="183" y="500"/>
                    <a:pt x="193" y="491"/>
                    <a:pt x="208" y="488"/>
                  </a:cubicBezTo>
                  <a:cubicBezTo>
                    <a:pt x="221" y="486"/>
                    <a:pt x="238" y="476"/>
                    <a:pt x="244" y="473"/>
                  </a:cubicBezTo>
                  <a:cubicBezTo>
                    <a:pt x="248" y="460"/>
                    <a:pt x="250" y="446"/>
                    <a:pt x="253" y="4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1" name="Freeform 211"/>
            <p:cNvSpPr>
              <a:spLocks/>
            </p:cNvSpPr>
            <p:nvPr/>
          </p:nvSpPr>
          <p:spPr bwMode="auto">
            <a:xfrm>
              <a:off x="8396288" y="7721967"/>
              <a:ext cx="311150" cy="90487"/>
            </a:xfrm>
            <a:custGeom>
              <a:avLst/>
              <a:gdLst>
                <a:gd name="T0" fmla="*/ 174 w 246"/>
                <a:gd name="T1" fmla="*/ 25 h 72"/>
                <a:gd name="T2" fmla="*/ 97 w 246"/>
                <a:gd name="T3" fmla="*/ 51 h 72"/>
                <a:gd name="T4" fmla="*/ 12 w 246"/>
                <a:gd name="T5" fmla="*/ 43 h 72"/>
                <a:gd name="T6" fmla="*/ 0 w 246"/>
                <a:gd name="T7" fmla="*/ 64 h 72"/>
                <a:gd name="T8" fmla="*/ 74 w 246"/>
                <a:gd name="T9" fmla="*/ 71 h 72"/>
                <a:gd name="T10" fmla="*/ 145 w 246"/>
                <a:gd name="T11" fmla="*/ 61 h 72"/>
                <a:gd name="T12" fmla="*/ 172 w 246"/>
                <a:gd name="T13" fmla="*/ 45 h 72"/>
                <a:gd name="T14" fmla="*/ 208 w 246"/>
                <a:gd name="T15" fmla="*/ 23 h 72"/>
                <a:gd name="T16" fmla="*/ 244 w 246"/>
                <a:gd name="T17" fmla="*/ 8 h 72"/>
                <a:gd name="T18" fmla="*/ 246 w 246"/>
                <a:gd name="T19" fmla="*/ 0 h 72"/>
                <a:gd name="T20" fmla="*/ 174 w 246"/>
                <a:gd name="T21" fmla="*/ 2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6" h="72">
                  <a:moveTo>
                    <a:pt x="174" y="25"/>
                  </a:moveTo>
                  <a:cubicBezTo>
                    <a:pt x="151" y="47"/>
                    <a:pt x="127" y="48"/>
                    <a:pt x="97" y="51"/>
                  </a:cubicBezTo>
                  <a:cubicBezTo>
                    <a:pt x="80" y="52"/>
                    <a:pt x="28" y="57"/>
                    <a:pt x="12" y="43"/>
                  </a:cubicBezTo>
                  <a:cubicBezTo>
                    <a:pt x="6" y="50"/>
                    <a:pt x="1" y="57"/>
                    <a:pt x="0" y="64"/>
                  </a:cubicBezTo>
                  <a:cubicBezTo>
                    <a:pt x="24" y="72"/>
                    <a:pt x="50" y="70"/>
                    <a:pt x="74" y="71"/>
                  </a:cubicBezTo>
                  <a:cubicBezTo>
                    <a:pt x="99" y="71"/>
                    <a:pt x="123" y="70"/>
                    <a:pt x="145" y="61"/>
                  </a:cubicBezTo>
                  <a:cubicBezTo>
                    <a:pt x="155" y="57"/>
                    <a:pt x="164" y="52"/>
                    <a:pt x="172" y="45"/>
                  </a:cubicBezTo>
                  <a:cubicBezTo>
                    <a:pt x="183" y="35"/>
                    <a:pt x="193" y="26"/>
                    <a:pt x="208" y="23"/>
                  </a:cubicBezTo>
                  <a:cubicBezTo>
                    <a:pt x="221" y="21"/>
                    <a:pt x="238" y="11"/>
                    <a:pt x="244" y="8"/>
                  </a:cubicBezTo>
                  <a:cubicBezTo>
                    <a:pt x="245" y="6"/>
                    <a:pt x="245" y="3"/>
                    <a:pt x="246" y="0"/>
                  </a:cubicBezTo>
                  <a:cubicBezTo>
                    <a:pt x="221" y="6"/>
                    <a:pt x="194" y="6"/>
                    <a:pt x="174" y="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2" name="Freeform 212"/>
            <p:cNvSpPr>
              <a:spLocks/>
            </p:cNvSpPr>
            <p:nvPr/>
          </p:nvSpPr>
          <p:spPr bwMode="auto">
            <a:xfrm>
              <a:off x="8524875" y="7133004"/>
              <a:ext cx="188913" cy="150812"/>
            </a:xfrm>
            <a:custGeom>
              <a:avLst/>
              <a:gdLst>
                <a:gd name="T0" fmla="*/ 100 w 149"/>
                <a:gd name="T1" fmla="*/ 84 h 120"/>
                <a:gd name="T2" fmla="*/ 148 w 149"/>
                <a:gd name="T3" fmla="*/ 120 h 120"/>
                <a:gd name="T4" fmla="*/ 149 w 149"/>
                <a:gd name="T5" fmla="*/ 104 h 120"/>
                <a:gd name="T6" fmla="*/ 143 w 149"/>
                <a:gd name="T7" fmla="*/ 99 h 120"/>
                <a:gd name="T8" fmla="*/ 74 w 149"/>
                <a:gd name="T9" fmla="*/ 42 h 120"/>
                <a:gd name="T10" fmla="*/ 0 w 149"/>
                <a:gd name="T11" fmla="*/ 0 h 120"/>
                <a:gd name="T12" fmla="*/ 3 w 149"/>
                <a:gd name="T13" fmla="*/ 25 h 120"/>
                <a:gd name="T14" fmla="*/ 100 w 149"/>
                <a:gd name="T15" fmla="*/ 8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20">
                  <a:moveTo>
                    <a:pt x="100" y="84"/>
                  </a:moveTo>
                  <a:cubicBezTo>
                    <a:pt x="116" y="96"/>
                    <a:pt x="132" y="108"/>
                    <a:pt x="148" y="120"/>
                  </a:cubicBezTo>
                  <a:cubicBezTo>
                    <a:pt x="149" y="113"/>
                    <a:pt x="149" y="107"/>
                    <a:pt x="149" y="104"/>
                  </a:cubicBezTo>
                  <a:cubicBezTo>
                    <a:pt x="147" y="102"/>
                    <a:pt x="145" y="101"/>
                    <a:pt x="143" y="99"/>
                  </a:cubicBezTo>
                  <a:cubicBezTo>
                    <a:pt x="121" y="79"/>
                    <a:pt x="99" y="58"/>
                    <a:pt x="74" y="42"/>
                  </a:cubicBezTo>
                  <a:cubicBezTo>
                    <a:pt x="51" y="27"/>
                    <a:pt x="25" y="15"/>
                    <a:pt x="0" y="0"/>
                  </a:cubicBezTo>
                  <a:cubicBezTo>
                    <a:pt x="1" y="7"/>
                    <a:pt x="2" y="16"/>
                    <a:pt x="3" y="25"/>
                  </a:cubicBezTo>
                  <a:cubicBezTo>
                    <a:pt x="34" y="46"/>
                    <a:pt x="69" y="63"/>
                    <a:pt x="100" y="8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3" name="Freeform 213"/>
            <p:cNvSpPr>
              <a:spLocks/>
            </p:cNvSpPr>
            <p:nvPr/>
          </p:nvSpPr>
          <p:spPr bwMode="auto">
            <a:xfrm>
              <a:off x="9021763" y="7117129"/>
              <a:ext cx="411163" cy="671512"/>
            </a:xfrm>
            <a:custGeom>
              <a:avLst/>
              <a:gdLst>
                <a:gd name="T0" fmla="*/ 58 w 324"/>
                <a:gd name="T1" fmla="*/ 454 h 530"/>
                <a:gd name="T2" fmla="*/ 66 w 324"/>
                <a:gd name="T3" fmla="*/ 403 h 530"/>
                <a:gd name="T4" fmla="*/ 60 w 324"/>
                <a:gd name="T5" fmla="*/ 334 h 530"/>
                <a:gd name="T6" fmla="*/ 0 w 324"/>
                <a:gd name="T7" fmla="*/ 130 h 530"/>
                <a:gd name="T8" fmla="*/ 5 w 324"/>
                <a:gd name="T9" fmla="*/ 124 h 530"/>
                <a:gd name="T10" fmla="*/ 62 w 324"/>
                <a:gd name="T11" fmla="*/ 55 h 530"/>
                <a:gd name="T12" fmla="*/ 127 w 324"/>
                <a:gd name="T13" fmla="*/ 0 h 530"/>
                <a:gd name="T14" fmla="*/ 149 w 324"/>
                <a:gd name="T15" fmla="*/ 294 h 530"/>
                <a:gd name="T16" fmla="*/ 166 w 324"/>
                <a:gd name="T17" fmla="*/ 382 h 530"/>
                <a:gd name="T18" fmla="*/ 262 w 324"/>
                <a:gd name="T19" fmla="*/ 454 h 530"/>
                <a:gd name="T20" fmla="*/ 324 w 324"/>
                <a:gd name="T21" fmla="*/ 502 h 530"/>
                <a:gd name="T22" fmla="*/ 252 w 324"/>
                <a:gd name="T23" fmla="*/ 521 h 530"/>
                <a:gd name="T24" fmla="*/ 181 w 324"/>
                <a:gd name="T25" fmla="*/ 525 h 530"/>
                <a:gd name="T26" fmla="*/ 151 w 324"/>
                <a:gd name="T27" fmla="*/ 514 h 530"/>
                <a:gd name="T28" fmla="*/ 112 w 324"/>
                <a:gd name="T29" fmla="*/ 499 h 530"/>
                <a:gd name="T30" fmla="*/ 74 w 324"/>
                <a:gd name="T31" fmla="*/ 492 h 530"/>
                <a:gd name="T32" fmla="*/ 58 w 324"/>
                <a:gd name="T33" fmla="*/ 454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4" h="530">
                  <a:moveTo>
                    <a:pt x="58" y="454"/>
                  </a:moveTo>
                  <a:cubicBezTo>
                    <a:pt x="60" y="436"/>
                    <a:pt x="62" y="419"/>
                    <a:pt x="66" y="403"/>
                  </a:cubicBezTo>
                  <a:cubicBezTo>
                    <a:pt x="72" y="378"/>
                    <a:pt x="68" y="358"/>
                    <a:pt x="60" y="334"/>
                  </a:cubicBezTo>
                  <a:cubicBezTo>
                    <a:pt x="49" y="297"/>
                    <a:pt x="5" y="155"/>
                    <a:pt x="0" y="130"/>
                  </a:cubicBezTo>
                  <a:cubicBezTo>
                    <a:pt x="1" y="128"/>
                    <a:pt x="3" y="126"/>
                    <a:pt x="5" y="124"/>
                  </a:cubicBezTo>
                  <a:cubicBezTo>
                    <a:pt x="23" y="100"/>
                    <a:pt x="40" y="75"/>
                    <a:pt x="62" y="55"/>
                  </a:cubicBezTo>
                  <a:cubicBezTo>
                    <a:pt x="82" y="36"/>
                    <a:pt x="106" y="19"/>
                    <a:pt x="127" y="0"/>
                  </a:cubicBezTo>
                  <a:cubicBezTo>
                    <a:pt x="133" y="74"/>
                    <a:pt x="146" y="257"/>
                    <a:pt x="149" y="294"/>
                  </a:cubicBezTo>
                  <a:cubicBezTo>
                    <a:pt x="150" y="322"/>
                    <a:pt x="145" y="359"/>
                    <a:pt x="166" y="382"/>
                  </a:cubicBezTo>
                  <a:cubicBezTo>
                    <a:pt x="194" y="411"/>
                    <a:pt x="228" y="432"/>
                    <a:pt x="262" y="454"/>
                  </a:cubicBezTo>
                  <a:cubicBezTo>
                    <a:pt x="279" y="464"/>
                    <a:pt x="315" y="480"/>
                    <a:pt x="324" y="502"/>
                  </a:cubicBezTo>
                  <a:cubicBezTo>
                    <a:pt x="302" y="514"/>
                    <a:pt x="276" y="517"/>
                    <a:pt x="252" y="521"/>
                  </a:cubicBezTo>
                  <a:cubicBezTo>
                    <a:pt x="228" y="526"/>
                    <a:pt x="204" y="530"/>
                    <a:pt x="181" y="525"/>
                  </a:cubicBezTo>
                  <a:cubicBezTo>
                    <a:pt x="171" y="523"/>
                    <a:pt x="161" y="520"/>
                    <a:pt x="151" y="514"/>
                  </a:cubicBezTo>
                  <a:cubicBezTo>
                    <a:pt x="139" y="506"/>
                    <a:pt x="127" y="499"/>
                    <a:pt x="112" y="499"/>
                  </a:cubicBezTo>
                  <a:cubicBezTo>
                    <a:pt x="99" y="499"/>
                    <a:pt x="80" y="493"/>
                    <a:pt x="74" y="492"/>
                  </a:cubicBezTo>
                  <a:cubicBezTo>
                    <a:pt x="68" y="479"/>
                    <a:pt x="63" y="466"/>
                    <a:pt x="58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4" name="Freeform 214"/>
            <p:cNvSpPr>
              <a:spLocks/>
            </p:cNvSpPr>
            <p:nvPr/>
          </p:nvSpPr>
          <p:spPr bwMode="auto">
            <a:xfrm>
              <a:off x="9105900" y="7718792"/>
              <a:ext cx="327025" cy="69850"/>
            </a:xfrm>
            <a:custGeom>
              <a:avLst/>
              <a:gdLst>
                <a:gd name="T0" fmla="*/ 134 w 258"/>
                <a:gd name="T1" fmla="*/ 39 h 55"/>
                <a:gd name="T2" fmla="*/ 65 w 258"/>
                <a:gd name="T3" fmla="*/ 10 h 55"/>
                <a:gd name="T4" fmla="*/ 0 w 258"/>
                <a:gd name="T5" fmla="*/ 0 h 55"/>
                <a:gd name="T6" fmla="*/ 8 w 258"/>
                <a:gd name="T7" fmla="*/ 17 h 55"/>
                <a:gd name="T8" fmla="*/ 46 w 258"/>
                <a:gd name="T9" fmla="*/ 24 h 55"/>
                <a:gd name="T10" fmla="*/ 85 w 258"/>
                <a:gd name="T11" fmla="*/ 39 h 55"/>
                <a:gd name="T12" fmla="*/ 115 w 258"/>
                <a:gd name="T13" fmla="*/ 50 h 55"/>
                <a:gd name="T14" fmla="*/ 186 w 258"/>
                <a:gd name="T15" fmla="*/ 46 h 55"/>
                <a:gd name="T16" fmla="*/ 258 w 258"/>
                <a:gd name="T17" fmla="*/ 27 h 55"/>
                <a:gd name="T18" fmla="*/ 257 w 258"/>
                <a:gd name="T19" fmla="*/ 25 h 55"/>
                <a:gd name="T20" fmla="*/ 134 w 258"/>
                <a:gd name="T21" fmla="*/ 3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8" h="55">
                  <a:moveTo>
                    <a:pt x="134" y="39"/>
                  </a:moveTo>
                  <a:cubicBezTo>
                    <a:pt x="108" y="38"/>
                    <a:pt x="90" y="17"/>
                    <a:pt x="65" y="10"/>
                  </a:cubicBezTo>
                  <a:cubicBezTo>
                    <a:pt x="43" y="5"/>
                    <a:pt x="22" y="5"/>
                    <a:pt x="0" y="0"/>
                  </a:cubicBezTo>
                  <a:cubicBezTo>
                    <a:pt x="3" y="5"/>
                    <a:pt x="5" y="11"/>
                    <a:pt x="8" y="17"/>
                  </a:cubicBezTo>
                  <a:cubicBezTo>
                    <a:pt x="14" y="18"/>
                    <a:pt x="33" y="24"/>
                    <a:pt x="46" y="24"/>
                  </a:cubicBezTo>
                  <a:cubicBezTo>
                    <a:pt x="61" y="24"/>
                    <a:pt x="73" y="31"/>
                    <a:pt x="85" y="39"/>
                  </a:cubicBezTo>
                  <a:cubicBezTo>
                    <a:pt x="95" y="45"/>
                    <a:pt x="105" y="48"/>
                    <a:pt x="115" y="50"/>
                  </a:cubicBezTo>
                  <a:cubicBezTo>
                    <a:pt x="138" y="55"/>
                    <a:pt x="162" y="51"/>
                    <a:pt x="186" y="46"/>
                  </a:cubicBezTo>
                  <a:cubicBezTo>
                    <a:pt x="210" y="42"/>
                    <a:pt x="236" y="39"/>
                    <a:pt x="258" y="27"/>
                  </a:cubicBezTo>
                  <a:cubicBezTo>
                    <a:pt x="258" y="26"/>
                    <a:pt x="257" y="26"/>
                    <a:pt x="257" y="25"/>
                  </a:cubicBezTo>
                  <a:cubicBezTo>
                    <a:pt x="218" y="39"/>
                    <a:pt x="173" y="41"/>
                    <a:pt x="134" y="39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5" name="Freeform 215"/>
            <p:cNvSpPr>
              <a:spLocks/>
            </p:cNvSpPr>
            <p:nvPr/>
          </p:nvSpPr>
          <p:spPr bwMode="auto">
            <a:xfrm>
              <a:off x="9021763" y="7117129"/>
              <a:ext cx="165100" cy="193675"/>
            </a:xfrm>
            <a:custGeom>
              <a:avLst/>
              <a:gdLst>
                <a:gd name="T0" fmla="*/ 88 w 130"/>
                <a:gd name="T1" fmla="*/ 75 h 153"/>
                <a:gd name="T2" fmla="*/ 130 w 130"/>
                <a:gd name="T3" fmla="*/ 42 h 153"/>
                <a:gd name="T4" fmla="*/ 127 w 130"/>
                <a:gd name="T5" fmla="*/ 0 h 153"/>
                <a:gd name="T6" fmla="*/ 62 w 130"/>
                <a:gd name="T7" fmla="*/ 55 h 153"/>
                <a:gd name="T8" fmla="*/ 5 w 130"/>
                <a:gd name="T9" fmla="*/ 124 h 153"/>
                <a:gd name="T10" fmla="*/ 0 w 130"/>
                <a:gd name="T11" fmla="*/ 130 h 153"/>
                <a:gd name="T12" fmla="*/ 6 w 130"/>
                <a:gd name="T13" fmla="*/ 153 h 153"/>
                <a:gd name="T14" fmla="*/ 88 w 130"/>
                <a:gd name="T15" fmla="*/ 75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153">
                  <a:moveTo>
                    <a:pt x="88" y="75"/>
                  </a:moveTo>
                  <a:cubicBezTo>
                    <a:pt x="102" y="64"/>
                    <a:pt x="116" y="53"/>
                    <a:pt x="130" y="42"/>
                  </a:cubicBezTo>
                  <a:cubicBezTo>
                    <a:pt x="129" y="26"/>
                    <a:pt x="128" y="12"/>
                    <a:pt x="127" y="0"/>
                  </a:cubicBezTo>
                  <a:cubicBezTo>
                    <a:pt x="106" y="19"/>
                    <a:pt x="82" y="36"/>
                    <a:pt x="62" y="55"/>
                  </a:cubicBezTo>
                  <a:cubicBezTo>
                    <a:pt x="40" y="75"/>
                    <a:pt x="23" y="100"/>
                    <a:pt x="5" y="124"/>
                  </a:cubicBezTo>
                  <a:cubicBezTo>
                    <a:pt x="3" y="126"/>
                    <a:pt x="1" y="128"/>
                    <a:pt x="0" y="130"/>
                  </a:cubicBezTo>
                  <a:cubicBezTo>
                    <a:pt x="1" y="134"/>
                    <a:pt x="3" y="142"/>
                    <a:pt x="6" y="153"/>
                  </a:cubicBezTo>
                  <a:cubicBezTo>
                    <a:pt x="30" y="124"/>
                    <a:pt x="58" y="99"/>
                    <a:pt x="88" y="7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6" name="Oval 216"/>
            <p:cNvSpPr>
              <a:spLocks noChangeArrowheads="1"/>
            </p:cNvSpPr>
            <p:nvPr/>
          </p:nvSpPr>
          <p:spPr bwMode="auto">
            <a:xfrm>
              <a:off x="8701088" y="6004292"/>
              <a:ext cx="155575" cy="157162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7" name="Freeform 217"/>
            <p:cNvSpPr>
              <a:spLocks/>
            </p:cNvSpPr>
            <p:nvPr/>
          </p:nvSpPr>
          <p:spPr bwMode="auto">
            <a:xfrm>
              <a:off x="8726488" y="6010642"/>
              <a:ext cx="96838" cy="131762"/>
            </a:xfrm>
            <a:custGeom>
              <a:avLst/>
              <a:gdLst>
                <a:gd name="T0" fmla="*/ 74 w 76"/>
                <a:gd name="T1" fmla="*/ 0 h 105"/>
                <a:gd name="T2" fmla="*/ 0 w 76"/>
                <a:gd name="T3" fmla="*/ 62 h 105"/>
                <a:gd name="T4" fmla="*/ 39 w 76"/>
                <a:gd name="T5" fmla="*/ 57 h 105"/>
                <a:gd name="T6" fmla="*/ 7 w 76"/>
                <a:gd name="T7" fmla="*/ 105 h 105"/>
                <a:gd name="T8" fmla="*/ 75 w 76"/>
                <a:gd name="T9" fmla="*/ 41 h 105"/>
                <a:gd name="T10" fmla="*/ 42 w 76"/>
                <a:gd name="T11" fmla="*/ 48 h 105"/>
                <a:gd name="T12" fmla="*/ 74 w 76"/>
                <a:gd name="T13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05">
                  <a:moveTo>
                    <a:pt x="74" y="0"/>
                  </a:moveTo>
                  <a:cubicBezTo>
                    <a:pt x="74" y="0"/>
                    <a:pt x="1" y="63"/>
                    <a:pt x="0" y="62"/>
                  </a:cubicBezTo>
                  <a:cubicBezTo>
                    <a:pt x="0" y="62"/>
                    <a:pt x="39" y="57"/>
                    <a:pt x="39" y="57"/>
                  </a:cubicBezTo>
                  <a:cubicBezTo>
                    <a:pt x="7" y="105"/>
                    <a:pt x="7" y="105"/>
                    <a:pt x="7" y="105"/>
                  </a:cubicBezTo>
                  <a:cubicBezTo>
                    <a:pt x="7" y="105"/>
                    <a:pt x="73" y="43"/>
                    <a:pt x="75" y="41"/>
                  </a:cubicBezTo>
                  <a:cubicBezTo>
                    <a:pt x="76" y="40"/>
                    <a:pt x="42" y="48"/>
                    <a:pt x="42" y="48"/>
                  </a:cubicBezTo>
                  <a:lnTo>
                    <a:pt x="7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8" name="Freeform 218"/>
            <p:cNvSpPr>
              <a:spLocks/>
            </p:cNvSpPr>
            <p:nvPr/>
          </p:nvSpPr>
          <p:spPr bwMode="auto">
            <a:xfrm>
              <a:off x="8318500" y="5926504"/>
              <a:ext cx="244475" cy="215900"/>
            </a:xfrm>
            <a:custGeom>
              <a:avLst/>
              <a:gdLst>
                <a:gd name="T0" fmla="*/ 38 w 193"/>
                <a:gd name="T1" fmla="*/ 124 h 171"/>
                <a:gd name="T2" fmla="*/ 68 w 193"/>
                <a:gd name="T3" fmla="*/ 0 h 171"/>
                <a:gd name="T4" fmla="*/ 193 w 193"/>
                <a:gd name="T5" fmla="*/ 92 h 171"/>
                <a:gd name="T6" fmla="*/ 179 w 193"/>
                <a:gd name="T7" fmla="*/ 171 h 171"/>
                <a:gd name="T8" fmla="*/ 38 w 193"/>
                <a:gd name="T9" fmla="*/ 12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71">
                  <a:moveTo>
                    <a:pt x="38" y="124"/>
                  </a:moveTo>
                  <a:cubicBezTo>
                    <a:pt x="38" y="124"/>
                    <a:pt x="0" y="56"/>
                    <a:pt x="68" y="0"/>
                  </a:cubicBezTo>
                  <a:cubicBezTo>
                    <a:pt x="193" y="92"/>
                    <a:pt x="193" y="92"/>
                    <a:pt x="193" y="92"/>
                  </a:cubicBezTo>
                  <a:cubicBezTo>
                    <a:pt x="179" y="171"/>
                    <a:pt x="179" y="171"/>
                    <a:pt x="179" y="171"/>
                  </a:cubicBezTo>
                  <a:cubicBezTo>
                    <a:pt x="38" y="124"/>
                    <a:pt x="38" y="124"/>
                    <a:pt x="38" y="1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9" name="Freeform 219"/>
            <p:cNvSpPr>
              <a:spLocks noEditPoints="1"/>
            </p:cNvSpPr>
            <p:nvPr/>
          </p:nvSpPr>
          <p:spPr bwMode="auto">
            <a:xfrm>
              <a:off x="8416925" y="5934442"/>
              <a:ext cx="146050" cy="201612"/>
            </a:xfrm>
            <a:custGeom>
              <a:avLst/>
              <a:gdLst>
                <a:gd name="T0" fmla="*/ 108 w 116"/>
                <a:gd name="T1" fmla="*/ 79 h 159"/>
                <a:gd name="T2" fmla="*/ 115 w 116"/>
                <a:gd name="T3" fmla="*/ 89 h 159"/>
                <a:gd name="T4" fmla="*/ 116 w 116"/>
                <a:gd name="T5" fmla="*/ 85 h 159"/>
                <a:gd name="T6" fmla="*/ 108 w 116"/>
                <a:gd name="T7" fmla="*/ 79 h 159"/>
                <a:gd name="T8" fmla="*/ 0 w 116"/>
                <a:gd name="T9" fmla="*/ 0 h 159"/>
                <a:gd name="T10" fmla="*/ 61 w 116"/>
                <a:gd name="T11" fmla="*/ 63 h 159"/>
                <a:gd name="T12" fmla="*/ 75 w 116"/>
                <a:gd name="T13" fmla="*/ 112 h 159"/>
                <a:gd name="T14" fmla="*/ 32 w 116"/>
                <a:gd name="T15" fmla="*/ 131 h 159"/>
                <a:gd name="T16" fmla="*/ 23 w 116"/>
                <a:gd name="T17" fmla="*/ 131 h 159"/>
                <a:gd name="T18" fmla="*/ 1 w 116"/>
                <a:gd name="T19" fmla="*/ 130 h 159"/>
                <a:gd name="T20" fmla="*/ 88 w 116"/>
                <a:gd name="T21" fmla="*/ 159 h 159"/>
                <a:gd name="T22" fmla="*/ 87 w 116"/>
                <a:gd name="T23" fmla="*/ 118 h 159"/>
                <a:gd name="T24" fmla="*/ 87 w 116"/>
                <a:gd name="T25" fmla="*/ 118 h 159"/>
                <a:gd name="T26" fmla="*/ 101 w 116"/>
                <a:gd name="T27" fmla="*/ 75 h 159"/>
                <a:gd name="T28" fmla="*/ 101 w 116"/>
                <a:gd name="T29" fmla="*/ 75 h 159"/>
                <a:gd name="T30" fmla="*/ 102 w 116"/>
                <a:gd name="T31" fmla="*/ 74 h 159"/>
                <a:gd name="T32" fmla="*/ 0 w 116"/>
                <a:gd name="T33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6" h="159">
                  <a:moveTo>
                    <a:pt x="108" y="79"/>
                  </a:moveTo>
                  <a:cubicBezTo>
                    <a:pt x="110" y="82"/>
                    <a:pt x="112" y="86"/>
                    <a:pt x="115" y="89"/>
                  </a:cubicBezTo>
                  <a:cubicBezTo>
                    <a:pt x="116" y="85"/>
                    <a:pt x="116" y="85"/>
                    <a:pt x="116" y="85"/>
                  </a:cubicBezTo>
                  <a:cubicBezTo>
                    <a:pt x="108" y="79"/>
                    <a:pt x="108" y="79"/>
                    <a:pt x="108" y="79"/>
                  </a:cubicBezTo>
                  <a:moveTo>
                    <a:pt x="0" y="0"/>
                  </a:moveTo>
                  <a:cubicBezTo>
                    <a:pt x="20" y="21"/>
                    <a:pt x="42" y="41"/>
                    <a:pt x="61" y="63"/>
                  </a:cubicBezTo>
                  <a:cubicBezTo>
                    <a:pt x="73" y="76"/>
                    <a:pt x="81" y="95"/>
                    <a:pt x="75" y="112"/>
                  </a:cubicBezTo>
                  <a:cubicBezTo>
                    <a:pt x="70" y="128"/>
                    <a:pt x="49" y="131"/>
                    <a:pt x="32" y="131"/>
                  </a:cubicBezTo>
                  <a:cubicBezTo>
                    <a:pt x="29" y="131"/>
                    <a:pt x="25" y="131"/>
                    <a:pt x="23" y="131"/>
                  </a:cubicBezTo>
                  <a:cubicBezTo>
                    <a:pt x="16" y="131"/>
                    <a:pt x="9" y="130"/>
                    <a:pt x="1" y="130"/>
                  </a:cubicBezTo>
                  <a:cubicBezTo>
                    <a:pt x="88" y="159"/>
                    <a:pt x="88" y="159"/>
                    <a:pt x="88" y="159"/>
                  </a:cubicBezTo>
                  <a:cubicBezTo>
                    <a:pt x="78" y="148"/>
                    <a:pt x="82" y="131"/>
                    <a:pt x="87" y="118"/>
                  </a:cubicBezTo>
                  <a:cubicBezTo>
                    <a:pt x="87" y="118"/>
                    <a:pt x="87" y="118"/>
                    <a:pt x="87" y="118"/>
                  </a:cubicBezTo>
                  <a:cubicBezTo>
                    <a:pt x="85" y="106"/>
                    <a:pt x="90" y="83"/>
                    <a:pt x="101" y="75"/>
                  </a:cubicBezTo>
                  <a:cubicBezTo>
                    <a:pt x="101" y="75"/>
                    <a:pt x="101" y="75"/>
                    <a:pt x="101" y="75"/>
                  </a:cubicBezTo>
                  <a:cubicBezTo>
                    <a:pt x="101" y="75"/>
                    <a:pt x="101" y="75"/>
                    <a:pt x="102" y="7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0" name="Freeform 220"/>
            <p:cNvSpPr>
              <a:spLocks/>
            </p:cNvSpPr>
            <p:nvPr/>
          </p:nvSpPr>
          <p:spPr bwMode="auto">
            <a:xfrm>
              <a:off x="8528050" y="6123354"/>
              <a:ext cx="68263" cy="53975"/>
            </a:xfrm>
            <a:custGeom>
              <a:avLst/>
              <a:gdLst>
                <a:gd name="T0" fmla="*/ 21 w 54"/>
                <a:gd name="T1" fmla="*/ 2 h 43"/>
                <a:gd name="T2" fmla="*/ 5 w 54"/>
                <a:gd name="T3" fmla="*/ 4 h 43"/>
                <a:gd name="T4" fmla="*/ 1 w 54"/>
                <a:gd name="T5" fmla="*/ 16 h 43"/>
                <a:gd name="T6" fmla="*/ 2 w 54"/>
                <a:gd name="T7" fmla="*/ 25 h 43"/>
                <a:gd name="T8" fmla="*/ 15 w 54"/>
                <a:gd name="T9" fmla="*/ 39 h 43"/>
                <a:gd name="T10" fmla="*/ 39 w 54"/>
                <a:gd name="T11" fmla="*/ 37 h 43"/>
                <a:gd name="T12" fmla="*/ 50 w 54"/>
                <a:gd name="T13" fmla="*/ 28 h 43"/>
                <a:gd name="T14" fmla="*/ 21 w 54"/>
                <a:gd name="T15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43">
                  <a:moveTo>
                    <a:pt x="21" y="2"/>
                  </a:moveTo>
                  <a:cubicBezTo>
                    <a:pt x="16" y="1"/>
                    <a:pt x="10" y="0"/>
                    <a:pt x="5" y="4"/>
                  </a:cubicBezTo>
                  <a:cubicBezTo>
                    <a:pt x="2" y="7"/>
                    <a:pt x="0" y="12"/>
                    <a:pt x="1" y="16"/>
                  </a:cubicBezTo>
                  <a:cubicBezTo>
                    <a:pt x="1" y="19"/>
                    <a:pt x="2" y="22"/>
                    <a:pt x="2" y="25"/>
                  </a:cubicBezTo>
                  <a:cubicBezTo>
                    <a:pt x="3" y="33"/>
                    <a:pt x="7" y="37"/>
                    <a:pt x="15" y="39"/>
                  </a:cubicBezTo>
                  <a:cubicBezTo>
                    <a:pt x="24" y="43"/>
                    <a:pt x="30" y="40"/>
                    <a:pt x="39" y="37"/>
                  </a:cubicBezTo>
                  <a:cubicBezTo>
                    <a:pt x="44" y="35"/>
                    <a:pt x="48" y="33"/>
                    <a:pt x="50" y="28"/>
                  </a:cubicBezTo>
                  <a:cubicBezTo>
                    <a:pt x="54" y="14"/>
                    <a:pt x="32" y="4"/>
                    <a:pt x="21" y="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1" name="Freeform 221"/>
            <p:cNvSpPr>
              <a:spLocks/>
            </p:cNvSpPr>
            <p:nvPr/>
          </p:nvSpPr>
          <p:spPr bwMode="auto">
            <a:xfrm>
              <a:off x="8529638" y="6137642"/>
              <a:ext cx="42863" cy="14287"/>
            </a:xfrm>
            <a:custGeom>
              <a:avLst/>
              <a:gdLst>
                <a:gd name="T0" fmla="*/ 0 w 34"/>
                <a:gd name="T1" fmla="*/ 0 h 11"/>
                <a:gd name="T2" fmla="*/ 0 w 34"/>
                <a:gd name="T3" fmla="*/ 2 h 11"/>
                <a:gd name="T4" fmla="*/ 21 w 34"/>
                <a:gd name="T5" fmla="*/ 11 h 11"/>
                <a:gd name="T6" fmla="*/ 34 w 34"/>
                <a:gd name="T7" fmla="*/ 9 h 11"/>
                <a:gd name="T8" fmla="*/ 33 w 34"/>
                <a:gd name="T9" fmla="*/ 9 h 11"/>
                <a:gd name="T10" fmla="*/ 26 w 34"/>
                <a:gd name="T11" fmla="*/ 9 h 11"/>
                <a:gd name="T12" fmla="*/ 0 w 34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5" y="8"/>
                    <a:pt x="13" y="11"/>
                    <a:pt x="21" y="11"/>
                  </a:cubicBezTo>
                  <a:cubicBezTo>
                    <a:pt x="25" y="11"/>
                    <a:pt x="29" y="10"/>
                    <a:pt x="34" y="9"/>
                  </a:cubicBezTo>
                  <a:cubicBezTo>
                    <a:pt x="34" y="9"/>
                    <a:pt x="33" y="9"/>
                    <a:pt x="33" y="9"/>
                  </a:cubicBezTo>
                  <a:cubicBezTo>
                    <a:pt x="31" y="9"/>
                    <a:pt x="28" y="9"/>
                    <a:pt x="26" y="9"/>
                  </a:cubicBezTo>
                  <a:cubicBezTo>
                    <a:pt x="16" y="8"/>
                    <a:pt x="7" y="7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2" name="Freeform 222"/>
            <p:cNvSpPr>
              <a:spLocks/>
            </p:cNvSpPr>
            <p:nvPr/>
          </p:nvSpPr>
          <p:spPr bwMode="auto">
            <a:xfrm>
              <a:off x="8513763" y="6075729"/>
              <a:ext cx="98425" cy="73025"/>
            </a:xfrm>
            <a:custGeom>
              <a:avLst/>
              <a:gdLst>
                <a:gd name="T0" fmla="*/ 61 w 78"/>
                <a:gd name="T1" fmla="*/ 32 h 58"/>
                <a:gd name="T2" fmla="*/ 36 w 78"/>
                <a:gd name="T3" fmla="*/ 15 h 58"/>
                <a:gd name="T4" fmla="*/ 16 w 78"/>
                <a:gd name="T5" fmla="*/ 0 h 58"/>
                <a:gd name="T6" fmla="*/ 15 w 78"/>
                <a:gd name="T7" fmla="*/ 1 h 58"/>
                <a:gd name="T8" fmla="*/ 14 w 78"/>
                <a:gd name="T9" fmla="*/ 1 h 58"/>
                <a:gd name="T10" fmla="*/ 13 w 78"/>
                <a:gd name="T11" fmla="*/ 1 h 58"/>
                <a:gd name="T12" fmla="*/ 12 w 78"/>
                <a:gd name="T13" fmla="*/ 5 h 58"/>
                <a:gd name="T14" fmla="*/ 12 w 78"/>
                <a:gd name="T15" fmla="*/ 49 h 58"/>
                <a:gd name="T16" fmla="*/ 38 w 78"/>
                <a:gd name="T17" fmla="*/ 58 h 58"/>
                <a:gd name="T18" fmla="*/ 66 w 78"/>
                <a:gd name="T19" fmla="*/ 54 h 58"/>
                <a:gd name="T20" fmla="*/ 61 w 78"/>
                <a:gd name="T21" fmla="*/ 3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58">
                  <a:moveTo>
                    <a:pt x="61" y="32"/>
                  </a:moveTo>
                  <a:cubicBezTo>
                    <a:pt x="53" y="27"/>
                    <a:pt x="45" y="21"/>
                    <a:pt x="36" y="15"/>
                  </a:cubicBezTo>
                  <a:cubicBezTo>
                    <a:pt x="29" y="11"/>
                    <a:pt x="24" y="4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4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2"/>
                    <a:pt x="12" y="4"/>
                    <a:pt x="12" y="5"/>
                  </a:cubicBezTo>
                  <a:cubicBezTo>
                    <a:pt x="5" y="18"/>
                    <a:pt x="0" y="38"/>
                    <a:pt x="12" y="49"/>
                  </a:cubicBezTo>
                  <a:cubicBezTo>
                    <a:pt x="19" y="56"/>
                    <a:pt x="28" y="57"/>
                    <a:pt x="38" y="58"/>
                  </a:cubicBezTo>
                  <a:cubicBezTo>
                    <a:pt x="46" y="58"/>
                    <a:pt x="59" y="58"/>
                    <a:pt x="66" y="54"/>
                  </a:cubicBezTo>
                  <a:cubicBezTo>
                    <a:pt x="78" y="47"/>
                    <a:pt x="70" y="38"/>
                    <a:pt x="61" y="3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3" name="Freeform 223"/>
            <p:cNvSpPr>
              <a:spLocks/>
            </p:cNvSpPr>
            <p:nvPr/>
          </p:nvSpPr>
          <p:spPr bwMode="auto">
            <a:xfrm>
              <a:off x="8528050" y="6085254"/>
              <a:ext cx="53975" cy="42862"/>
            </a:xfrm>
            <a:custGeom>
              <a:avLst/>
              <a:gdLst>
                <a:gd name="T0" fmla="*/ 0 w 43"/>
                <a:gd name="T1" fmla="*/ 0 h 34"/>
                <a:gd name="T2" fmla="*/ 24 w 43"/>
                <a:gd name="T3" fmla="*/ 33 h 34"/>
                <a:gd name="T4" fmla="*/ 32 w 43"/>
                <a:gd name="T5" fmla="*/ 34 h 34"/>
                <a:gd name="T6" fmla="*/ 43 w 43"/>
                <a:gd name="T7" fmla="*/ 33 h 34"/>
                <a:gd name="T8" fmla="*/ 0 w 43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4">
                  <a:moveTo>
                    <a:pt x="0" y="0"/>
                  </a:moveTo>
                  <a:cubicBezTo>
                    <a:pt x="0" y="16"/>
                    <a:pt x="6" y="31"/>
                    <a:pt x="24" y="33"/>
                  </a:cubicBezTo>
                  <a:cubicBezTo>
                    <a:pt x="26" y="34"/>
                    <a:pt x="29" y="34"/>
                    <a:pt x="32" y="34"/>
                  </a:cubicBezTo>
                  <a:cubicBezTo>
                    <a:pt x="36" y="34"/>
                    <a:pt x="39" y="34"/>
                    <a:pt x="43" y="33"/>
                  </a:cubicBezTo>
                  <a:cubicBezTo>
                    <a:pt x="24" y="29"/>
                    <a:pt x="4" y="22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4" name="Freeform 224"/>
            <p:cNvSpPr>
              <a:spLocks/>
            </p:cNvSpPr>
            <p:nvPr/>
          </p:nvSpPr>
          <p:spPr bwMode="auto">
            <a:xfrm>
              <a:off x="8524875" y="6028104"/>
              <a:ext cx="87313" cy="104775"/>
            </a:xfrm>
            <a:custGeom>
              <a:avLst/>
              <a:gdLst>
                <a:gd name="T0" fmla="*/ 62 w 69"/>
                <a:gd name="T1" fmla="*/ 62 h 83"/>
                <a:gd name="T2" fmla="*/ 41 w 69"/>
                <a:gd name="T3" fmla="*/ 33 h 83"/>
                <a:gd name="T4" fmla="*/ 19 w 69"/>
                <a:gd name="T5" fmla="*/ 1 h 83"/>
                <a:gd name="T6" fmla="*/ 16 w 69"/>
                <a:gd name="T7" fmla="*/ 2 h 83"/>
                <a:gd name="T8" fmla="*/ 2 w 69"/>
                <a:gd name="T9" fmla="*/ 45 h 83"/>
                <a:gd name="T10" fmla="*/ 54 w 69"/>
                <a:gd name="T11" fmla="*/ 80 h 83"/>
                <a:gd name="T12" fmla="*/ 62 w 69"/>
                <a:gd name="T13" fmla="*/ 6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83">
                  <a:moveTo>
                    <a:pt x="62" y="62"/>
                  </a:moveTo>
                  <a:cubicBezTo>
                    <a:pt x="57" y="52"/>
                    <a:pt x="48" y="43"/>
                    <a:pt x="41" y="33"/>
                  </a:cubicBezTo>
                  <a:cubicBezTo>
                    <a:pt x="34" y="23"/>
                    <a:pt x="27" y="12"/>
                    <a:pt x="19" y="1"/>
                  </a:cubicBezTo>
                  <a:cubicBezTo>
                    <a:pt x="19" y="0"/>
                    <a:pt x="17" y="1"/>
                    <a:pt x="16" y="2"/>
                  </a:cubicBezTo>
                  <a:cubicBezTo>
                    <a:pt x="5" y="10"/>
                    <a:pt x="0" y="33"/>
                    <a:pt x="2" y="45"/>
                  </a:cubicBezTo>
                  <a:cubicBezTo>
                    <a:pt x="7" y="70"/>
                    <a:pt x="33" y="76"/>
                    <a:pt x="54" y="80"/>
                  </a:cubicBezTo>
                  <a:cubicBezTo>
                    <a:pt x="69" y="83"/>
                    <a:pt x="67" y="72"/>
                    <a:pt x="62" y="6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5" name="Freeform 225"/>
            <p:cNvSpPr>
              <a:spLocks/>
            </p:cNvSpPr>
            <p:nvPr/>
          </p:nvSpPr>
          <p:spPr bwMode="auto">
            <a:xfrm>
              <a:off x="8582025" y="6077317"/>
              <a:ext cx="22225" cy="31750"/>
            </a:xfrm>
            <a:custGeom>
              <a:avLst/>
              <a:gdLst>
                <a:gd name="T0" fmla="*/ 0 w 17"/>
                <a:gd name="T1" fmla="*/ 0 h 25"/>
                <a:gd name="T2" fmla="*/ 0 w 17"/>
                <a:gd name="T3" fmla="*/ 0 h 25"/>
                <a:gd name="T4" fmla="*/ 16 w 17"/>
                <a:gd name="T5" fmla="*/ 23 h 25"/>
                <a:gd name="T6" fmla="*/ 17 w 17"/>
                <a:gd name="T7" fmla="*/ 25 h 25"/>
                <a:gd name="T8" fmla="*/ 16 w 17"/>
                <a:gd name="T9" fmla="*/ 23 h 25"/>
                <a:gd name="T10" fmla="*/ 0 w 17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8"/>
                    <a:pt x="12" y="15"/>
                    <a:pt x="16" y="23"/>
                  </a:cubicBezTo>
                  <a:cubicBezTo>
                    <a:pt x="16" y="24"/>
                    <a:pt x="17" y="24"/>
                    <a:pt x="17" y="25"/>
                  </a:cubicBezTo>
                  <a:cubicBezTo>
                    <a:pt x="17" y="24"/>
                    <a:pt x="16" y="24"/>
                    <a:pt x="16" y="23"/>
                  </a:cubicBezTo>
                  <a:cubicBezTo>
                    <a:pt x="12" y="15"/>
                    <a:pt x="6" y="8"/>
                    <a:pt x="0" y="0"/>
                  </a:cubicBezTo>
                </a:path>
              </a:pathLst>
            </a:custGeom>
            <a:solidFill>
              <a:srgbClr val="293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6" name="Freeform 226"/>
            <p:cNvSpPr>
              <a:spLocks/>
            </p:cNvSpPr>
            <p:nvPr/>
          </p:nvSpPr>
          <p:spPr bwMode="auto">
            <a:xfrm>
              <a:off x="8537575" y="6028104"/>
              <a:ext cx="68263" cy="88900"/>
            </a:xfrm>
            <a:custGeom>
              <a:avLst/>
              <a:gdLst>
                <a:gd name="T0" fmla="*/ 7 w 54"/>
                <a:gd name="T1" fmla="*/ 0 h 70"/>
                <a:gd name="T2" fmla="*/ 6 w 54"/>
                <a:gd name="T3" fmla="*/ 1 h 70"/>
                <a:gd name="T4" fmla="*/ 5 w 54"/>
                <a:gd name="T5" fmla="*/ 2 h 70"/>
                <a:gd name="T6" fmla="*/ 5 w 54"/>
                <a:gd name="T7" fmla="*/ 2 h 70"/>
                <a:gd name="T8" fmla="*/ 4 w 54"/>
                <a:gd name="T9" fmla="*/ 3 h 70"/>
                <a:gd name="T10" fmla="*/ 21 w 54"/>
                <a:gd name="T11" fmla="*/ 58 h 70"/>
                <a:gd name="T12" fmla="*/ 54 w 54"/>
                <a:gd name="T13" fmla="*/ 70 h 70"/>
                <a:gd name="T14" fmla="*/ 52 w 54"/>
                <a:gd name="T15" fmla="*/ 64 h 70"/>
                <a:gd name="T16" fmla="*/ 51 w 54"/>
                <a:gd name="T17" fmla="*/ 62 h 70"/>
                <a:gd name="T18" fmla="*/ 35 w 54"/>
                <a:gd name="T19" fmla="*/ 39 h 70"/>
                <a:gd name="T20" fmla="*/ 30 w 54"/>
                <a:gd name="T21" fmla="*/ 33 h 70"/>
                <a:gd name="T22" fmla="*/ 8 w 54"/>
                <a:gd name="T23" fmla="*/ 1 h 70"/>
                <a:gd name="T24" fmla="*/ 7 w 54"/>
                <a:gd name="T2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70">
                  <a:moveTo>
                    <a:pt x="7" y="0"/>
                  </a:moveTo>
                  <a:cubicBezTo>
                    <a:pt x="7" y="0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0" y="23"/>
                    <a:pt x="1" y="45"/>
                    <a:pt x="21" y="58"/>
                  </a:cubicBezTo>
                  <a:cubicBezTo>
                    <a:pt x="31" y="64"/>
                    <a:pt x="43" y="67"/>
                    <a:pt x="54" y="70"/>
                  </a:cubicBezTo>
                  <a:cubicBezTo>
                    <a:pt x="54" y="68"/>
                    <a:pt x="53" y="66"/>
                    <a:pt x="52" y="64"/>
                  </a:cubicBezTo>
                  <a:cubicBezTo>
                    <a:pt x="52" y="63"/>
                    <a:pt x="51" y="63"/>
                    <a:pt x="51" y="62"/>
                  </a:cubicBezTo>
                  <a:cubicBezTo>
                    <a:pt x="47" y="54"/>
                    <a:pt x="41" y="47"/>
                    <a:pt x="35" y="39"/>
                  </a:cubicBezTo>
                  <a:cubicBezTo>
                    <a:pt x="33" y="37"/>
                    <a:pt x="32" y="35"/>
                    <a:pt x="30" y="33"/>
                  </a:cubicBezTo>
                  <a:cubicBezTo>
                    <a:pt x="23" y="23"/>
                    <a:pt x="16" y="12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7" name="Freeform 227"/>
            <p:cNvSpPr>
              <a:spLocks/>
            </p:cNvSpPr>
            <p:nvPr/>
          </p:nvSpPr>
          <p:spPr bwMode="auto">
            <a:xfrm>
              <a:off x="8531225" y="5982067"/>
              <a:ext cx="92075" cy="153987"/>
            </a:xfrm>
            <a:custGeom>
              <a:avLst/>
              <a:gdLst>
                <a:gd name="T0" fmla="*/ 49 w 73"/>
                <a:gd name="T1" fmla="*/ 63 h 121"/>
                <a:gd name="T2" fmla="*/ 46 w 73"/>
                <a:gd name="T3" fmla="*/ 57 h 121"/>
                <a:gd name="T4" fmla="*/ 42 w 73"/>
                <a:gd name="T5" fmla="*/ 4 h 121"/>
                <a:gd name="T6" fmla="*/ 12 w 73"/>
                <a:gd name="T7" fmla="*/ 24 h 121"/>
                <a:gd name="T8" fmla="*/ 35 w 73"/>
                <a:gd name="T9" fmla="*/ 91 h 121"/>
                <a:gd name="T10" fmla="*/ 71 w 73"/>
                <a:gd name="T11" fmla="*/ 103 h 121"/>
                <a:gd name="T12" fmla="*/ 56 w 73"/>
                <a:gd name="T13" fmla="*/ 76 h 121"/>
                <a:gd name="T14" fmla="*/ 49 w 73"/>
                <a:gd name="T15" fmla="*/ 63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121">
                  <a:moveTo>
                    <a:pt x="49" y="63"/>
                  </a:moveTo>
                  <a:cubicBezTo>
                    <a:pt x="48" y="61"/>
                    <a:pt x="47" y="59"/>
                    <a:pt x="46" y="57"/>
                  </a:cubicBezTo>
                  <a:cubicBezTo>
                    <a:pt x="39" y="40"/>
                    <a:pt x="42" y="28"/>
                    <a:pt x="42" y="4"/>
                  </a:cubicBezTo>
                  <a:cubicBezTo>
                    <a:pt x="33" y="0"/>
                    <a:pt x="17" y="13"/>
                    <a:pt x="12" y="24"/>
                  </a:cubicBezTo>
                  <a:cubicBezTo>
                    <a:pt x="0" y="51"/>
                    <a:pt x="16" y="73"/>
                    <a:pt x="35" y="91"/>
                  </a:cubicBezTo>
                  <a:cubicBezTo>
                    <a:pt x="40" y="96"/>
                    <a:pt x="67" y="121"/>
                    <a:pt x="71" y="103"/>
                  </a:cubicBezTo>
                  <a:cubicBezTo>
                    <a:pt x="73" y="96"/>
                    <a:pt x="59" y="81"/>
                    <a:pt x="56" y="76"/>
                  </a:cubicBezTo>
                  <a:cubicBezTo>
                    <a:pt x="53" y="72"/>
                    <a:pt x="51" y="67"/>
                    <a:pt x="49" y="6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8" name="Freeform 228"/>
            <p:cNvSpPr>
              <a:spLocks/>
            </p:cNvSpPr>
            <p:nvPr/>
          </p:nvSpPr>
          <p:spPr bwMode="auto">
            <a:xfrm>
              <a:off x="8990013" y="5932854"/>
              <a:ext cx="244475" cy="211137"/>
            </a:xfrm>
            <a:custGeom>
              <a:avLst/>
              <a:gdLst>
                <a:gd name="T0" fmla="*/ 152 w 193"/>
                <a:gd name="T1" fmla="*/ 125 h 167"/>
                <a:gd name="T2" fmla="*/ 128 w 193"/>
                <a:gd name="T3" fmla="*/ 0 h 167"/>
                <a:gd name="T4" fmla="*/ 0 w 193"/>
                <a:gd name="T5" fmla="*/ 87 h 167"/>
                <a:gd name="T6" fmla="*/ 10 w 193"/>
                <a:gd name="T7" fmla="*/ 167 h 167"/>
                <a:gd name="T8" fmla="*/ 152 w 193"/>
                <a:gd name="T9" fmla="*/ 12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67">
                  <a:moveTo>
                    <a:pt x="152" y="125"/>
                  </a:moveTo>
                  <a:cubicBezTo>
                    <a:pt x="152" y="125"/>
                    <a:pt x="193" y="58"/>
                    <a:pt x="128" y="0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10" y="167"/>
                    <a:pt x="10" y="167"/>
                    <a:pt x="10" y="167"/>
                  </a:cubicBezTo>
                  <a:cubicBezTo>
                    <a:pt x="152" y="125"/>
                    <a:pt x="152" y="125"/>
                    <a:pt x="152" y="12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9" name="Freeform 229"/>
            <p:cNvSpPr>
              <a:spLocks noEditPoints="1"/>
            </p:cNvSpPr>
            <p:nvPr/>
          </p:nvSpPr>
          <p:spPr bwMode="auto">
            <a:xfrm>
              <a:off x="8990013" y="5940792"/>
              <a:ext cx="149225" cy="101600"/>
            </a:xfrm>
            <a:custGeom>
              <a:avLst/>
              <a:gdLst>
                <a:gd name="T0" fmla="*/ 8 w 118"/>
                <a:gd name="T1" fmla="*/ 75 h 81"/>
                <a:gd name="T2" fmla="*/ 0 w 118"/>
                <a:gd name="T3" fmla="*/ 81 h 81"/>
                <a:gd name="T4" fmla="*/ 8 w 118"/>
                <a:gd name="T5" fmla="*/ 75 h 81"/>
                <a:gd name="T6" fmla="*/ 8 w 118"/>
                <a:gd name="T7" fmla="*/ 75 h 81"/>
                <a:gd name="T8" fmla="*/ 118 w 118"/>
                <a:gd name="T9" fmla="*/ 0 h 81"/>
                <a:gd name="T10" fmla="*/ 14 w 118"/>
                <a:gd name="T11" fmla="*/ 71 h 81"/>
                <a:gd name="T12" fmla="*/ 14 w 118"/>
                <a:gd name="T13" fmla="*/ 71 h 81"/>
                <a:gd name="T14" fmla="*/ 118 w 118"/>
                <a:gd name="T15" fmla="*/ 0 h 81"/>
                <a:gd name="T16" fmla="*/ 118 w 118"/>
                <a:gd name="T1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" h="81">
                  <a:moveTo>
                    <a:pt x="8" y="75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8" y="75"/>
                    <a:pt x="8" y="75"/>
                  </a:cubicBezTo>
                  <a:moveTo>
                    <a:pt x="118" y="0"/>
                  </a:moveTo>
                  <a:cubicBezTo>
                    <a:pt x="14" y="71"/>
                    <a:pt x="14" y="71"/>
                    <a:pt x="14" y="71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</a:path>
              </a:pathLst>
            </a:custGeom>
            <a:solidFill>
              <a:srgbClr val="A5A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0" name="Freeform 230"/>
            <p:cNvSpPr>
              <a:spLocks noEditPoints="1"/>
            </p:cNvSpPr>
            <p:nvPr/>
          </p:nvSpPr>
          <p:spPr bwMode="auto">
            <a:xfrm>
              <a:off x="8990013" y="5940792"/>
              <a:ext cx="149225" cy="196850"/>
            </a:xfrm>
            <a:custGeom>
              <a:avLst/>
              <a:gdLst>
                <a:gd name="T0" fmla="*/ 8 w 118"/>
                <a:gd name="T1" fmla="*/ 75 h 156"/>
                <a:gd name="T2" fmla="*/ 0 w 118"/>
                <a:gd name="T3" fmla="*/ 81 h 156"/>
                <a:gd name="T4" fmla="*/ 0 w 118"/>
                <a:gd name="T5" fmla="*/ 86 h 156"/>
                <a:gd name="T6" fmla="*/ 8 w 118"/>
                <a:gd name="T7" fmla="*/ 75 h 156"/>
                <a:gd name="T8" fmla="*/ 118 w 118"/>
                <a:gd name="T9" fmla="*/ 0 h 156"/>
                <a:gd name="T10" fmla="*/ 14 w 118"/>
                <a:gd name="T11" fmla="*/ 71 h 156"/>
                <a:gd name="T12" fmla="*/ 14 w 118"/>
                <a:gd name="T13" fmla="*/ 72 h 156"/>
                <a:gd name="T14" fmla="*/ 14 w 118"/>
                <a:gd name="T15" fmla="*/ 72 h 156"/>
                <a:gd name="T16" fmla="*/ 14 w 118"/>
                <a:gd name="T17" fmla="*/ 72 h 156"/>
                <a:gd name="T18" fmla="*/ 14 w 118"/>
                <a:gd name="T19" fmla="*/ 72 h 156"/>
                <a:gd name="T20" fmla="*/ 26 w 118"/>
                <a:gd name="T21" fmla="*/ 115 h 156"/>
                <a:gd name="T22" fmla="*/ 26 w 118"/>
                <a:gd name="T23" fmla="*/ 115 h 156"/>
                <a:gd name="T24" fmla="*/ 24 w 118"/>
                <a:gd name="T25" fmla="*/ 156 h 156"/>
                <a:gd name="T26" fmla="*/ 112 w 118"/>
                <a:gd name="T27" fmla="*/ 131 h 156"/>
                <a:gd name="T28" fmla="*/ 91 w 118"/>
                <a:gd name="T29" fmla="*/ 131 h 156"/>
                <a:gd name="T30" fmla="*/ 86 w 118"/>
                <a:gd name="T31" fmla="*/ 131 h 156"/>
                <a:gd name="T32" fmla="*/ 39 w 118"/>
                <a:gd name="T33" fmla="*/ 110 h 156"/>
                <a:gd name="T34" fmla="*/ 55 w 118"/>
                <a:gd name="T35" fmla="*/ 61 h 156"/>
                <a:gd name="T36" fmla="*/ 118 w 118"/>
                <a:gd name="T37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" h="156">
                  <a:moveTo>
                    <a:pt x="8" y="75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3" y="82"/>
                    <a:pt x="5" y="79"/>
                    <a:pt x="8" y="75"/>
                  </a:cubicBezTo>
                  <a:moveTo>
                    <a:pt x="118" y="0"/>
                  </a:moveTo>
                  <a:cubicBezTo>
                    <a:pt x="14" y="71"/>
                    <a:pt x="14" y="71"/>
                    <a:pt x="14" y="71"/>
                  </a:cubicBezTo>
                  <a:cubicBezTo>
                    <a:pt x="14" y="71"/>
                    <a:pt x="14" y="71"/>
                    <a:pt x="14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25" y="80"/>
                    <a:pt x="29" y="103"/>
                    <a:pt x="26" y="115"/>
                  </a:cubicBezTo>
                  <a:cubicBezTo>
                    <a:pt x="26" y="115"/>
                    <a:pt x="26" y="115"/>
                    <a:pt x="26" y="115"/>
                  </a:cubicBezTo>
                  <a:cubicBezTo>
                    <a:pt x="32" y="128"/>
                    <a:pt x="34" y="146"/>
                    <a:pt x="24" y="156"/>
                  </a:cubicBezTo>
                  <a:cubicBezTo>
                    <a:pt x="112" y="131"/>
                    <a:pt x="112" y="131"/>
                    <a:pt x="112" y="131"/>
                  </a:cubicBezTo>
                  <a:cubicBezTo>
                    <a:pt x="104" y="131"/>
                    <a:pt x="97" y="131"/>
                    <a:pt x="91" y="131"/>
                  </a:cubicBezTo>
                  <a:cubicBezTo>
                    <a:pt x="89" y="131"/>
                    <a:pt x="88" y="131"/>
                    <a:pt x="86" y="131"/>
                  </a:cubicBezTo>
                  <a:cubicBezTo>
                    <a:pt x="70" y="131"/>
                    <a:pt x="44" y="128"/>
                    <a:pt x="39" y="110"/>
                  </a:cubicBezTo>
                  <a:cubicBezTo>
                    <a:pt x="33" y="92"/>
                    <a:pt x="43" y="74"/>
                    <a:pt x="55" y="61"/>
                  </a:cubicBezTo>
                  <a:cubicBezTo>
                    <a:pt x="75" y="40"/>
                    <a:pt x="97" y="21"/>
                    <a:pt x="118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1" name="Freeform 231"/>
            <p:cNvSpPr>
              <a:spLocks/>
            </p:cNvSpPr>
            <p:nvPr/>
          </p:nvSpPr>
          <p:spPr bwMode="auto">
            <a:xfrm>
              <a:off x="8951913" y="6123354"/>
              <a:ext cx="68263" cy="53975"/>
            </a:xfrm>
            <a:custGeom>
              <a:avLst/>
              <a:gdLst>
                <a:gd name="T0" fmla="*/ 4 w 54"/>
                <a:gd name="T1" fmla="*/ 27 h 43"/>
                <a:gd name="T2" fmla="*/ 14 w 54"/>
                <a:gd name="T3" fmla="*/ 36 h 43"/>
                <a:gd name="T4" fmla="*/ 38 w 54"/>
                <a:gd name="T5" fmla="*/ 40 h 43"/>
                <a:gd name="T6" fmla="*/ 52 w 54"/>
                <a:gd name="T7" fmla="*/ 26 h 43"/>
                <a:gd name="T8" fmla="*/ 53 w 54"/>
                <a:gd name="T9" fmla="*/ 17 h 43"/>
                <a:gd name="T10" fmla="*/ 49 w 54"/>
                <a:gd name="T11" fmla="*/ 5 h 43"/>
                <a:gd name="T12" fmla="*/ 33 w 54"/>
                <a:gd name="T13" fmla="*/ 3 h 43"/>
                <a:gd name="T14" fmla="*/ 4 w 54"/>
                <a:gd name="T15" fmla="*/ 2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43">
                  <a:moveTo>
                    <a:pt x="4" y="27"/>
                  </a:moveTo>
                  <a:cubicBezTo>
                    <a:pt x="5" y="32"/>
                    <a:pt x="10" y="35"/>
                    <a:pt x="14" y="36"/>
                  </a:cubicBezTo>
                  <a:cubicBezTo>
                    <a:pt x="23" y="40"/>
                    <a:pt x="29" y="43"/>
                    <a:pt x="38" y="40"/>
                  </a:cubicBezTo>
                  <a:cubicBezTo>
                    <a:pt x="46" y="37"/>
                    <a:pt x="50" y="34"/>
                    <a:pt x="52" y="26"/>
                  </a:cubicBezTo>
                  <a:cubicBezTo>
                    <a:pt x="52" y="24"/>
                    <a:pt x="53" y="20"/>
                    <a:pt x="53" y="17"/>
                  </a:cubicBezTo>
                  <a:cubicBezTo>
                    <a:pt x="54" y="13"/>
                    <a:pt x="52" y="8"/>
                    <a:pt x="49" y="5"/>
                  </a:cubicBezTo>
                  <a:cubicBezTo>
                    <a:pt x="45" y="0"/>
                    <a:pt x="39" y="2"/>
                    <a:pt x="33" y="3"/>
                  </a:cubicBezTo>
                  <a:cubicBezTo>
                    <a:pt x="22" y="4"/>
                    <a:pt x="0" y="13"/>
                    <a:pt x="4" y="2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2" name="Freeform 232"/>
            <p:cNvSpPr>
              <a:spLocks/>
            </p:cNvSpPr>
            <p:nvPr/>
          </p:nvSpPr>
          <p:spPr bwMode="auto">
            <a:xfrm>
              <a:off x="8975725" y="6139229"/>
              <a:ext cx="44450" cy="14287"/>
            </a:xfrm>
            <a:custGeom>
              <a:avLst/>
              <a:gdLst>
                <a:gd name="T0" fmla="*/ 34 w 34"/>
                <a:gd name="T1" fmla="*/ 0 h 11"/>
                <a:gd name="T2" fmla="*/ 8 w 34"/>
                <a:gd name="T3" fmla="*/ 8 h 11"/>
                <a:gd name="T4" fmla="*/ 5 w 34"/>
                <a:gd name="T5" fmla="*/ 8 h 11"/>
                <a:gd name="T6" fmla="*/ 0 w 34"/>
                <a:gd name="T7" fmla="*/ 8 h 11"/>
                <a:gd name="T8" fmla="*/ 14 w 34"/>
                <a:gd name="T9" fmla="*/ 11 h 11"/>
                <a:gd name="T10" fmla="*/ 34 w 34"/>
                <a:gd name="T11" fmla="*/ 2 h 11"/>
                <a:gd name="T12" fmla="*/ 34 w 34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34" y="0"/>
                  </a:moveTo>
                  <a:cubicBezTo>
                    <a:pt x="27" y="7"/>
                    <a:pt x="17" y="8"/>
                    <a:pt x="8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3" y="8"/>
                    <a:pt x="2" y="8"/>
                    <a:pt x="0" y="8"/>
                  </a:cubicBezTo>
                  <a:cubicBezTo>
                    <a:pt x="5" y="10"/>
                    <a:pt x="10" y="11"/>
                    <a:pt x="14" y="11"/>
                  </a:cubicBezTo>
                  <a:cubicBezTo>
                    <a:pt x="22" y="11"/>
                    <a:pt x="29" y="8"/>
                    <a:pt x="34" y="2"/>
                  </a:cubicBezTo>
                  <a:cubicBezTo>
                    <a:pt x="34" y="1"/>
                    <a:pt x="34" y="1"/>
                    <a:pt x="3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3" name="Freeform 233"/>
            <p:cNvSpPr>
              <a:spLocks/>
            </p:cNvSpPr>
            <p:nvPr/>
          </p:nvSpPr>
          <p:spPr bwMode="auto">
            <a:xfrm>
              <a:off x="8937625" y="6077317"/>
              <a:ext cx="96838" cy="71437"/>
            </a:xfrm>
            <a:custGeom>
              <a:avLst/>
              <a:gdLst>
                <a:gd name="T0" fmla="*/ 11 w 77"/>
                <a:gd name="T1" fmla="*/ 52 h 57"/>
                <a:gd name="T2" fmla="*/ 39 w 77"/>
                <a:gd name="T3" fmla="*/ 57 h 57"/>
                <a:gd name="T4" fmla="*/ 65 w 77"/>
                <a:gd name="T5" fmla="*/ 49 h 57"/>
                <a:gd name="T6" fmla="*/ 67 w 77"/>
                <a:gd name="T7" fmla="*/ 5 h 57"/>
                <a:gd name="T8" fmla="*/ 66 w 77"/>
                <a:gd name="T9" fmla="*/ 1 h 57"/>
                <a:gd name="T10" fmla="*/ 65 w 77"/>
                <a:gd name="T11" fmla="*/ 1 h 57"/>
                <a:gd name="T12" fmla="*/ 64 w 77"/>
                <a:gd name="T13" fmla="*/ 1 h 57"/>
                <a:gd name="T14" fmla="*/ 63 w 77"/>
                <a:gd name="T15" fmla="*/ 0 h 57"/>
                <a:gd name="T16" fmla="*/ 42 w 77"/>
                <a:gd name="T17" fmla="*/ 15 h 57"/>
                <a:gd name="T18" fmla="*/ 17 w 77"/>
                <a:gd name="T19" fmla="*/ 31 h 57"/>
                <a:gd name="T20" fmla="*/ 11 w 77"/>
                <a:gd name="T21" fmla="*/ 5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7" h="57">
                  <a:moveTo>
                    <a:pt x="11" y="52"/>
                  </a:moveTo>
                  <a:cubicBezTo>
                    <a:pt x="18" y="57"/>
                    <a:pt x="30" y="57"/>
                    <a:pt x="39" y="57"/>
                  </a:cubicBezTo>
                  <a:cubicBezTo>
                    <a:pt x="48" y="57"/>
                    <a:pt x="58" y="56"/>
                    <a:pt x="65" y="49"/>
                  </a:cubicBezTo>
                  <a:cubicBezTo>
                    <a:pt x="77" y="38"/>
                    <a:pt x="73" y="18"/>
                    <a:pt x="67" y="5"/>
                  </a:cubicBezTo>
                  <a:cubicBezTo>
                    <a:pt x="67" y="4"/>
                    <a:pt x="67" y="2"/>
                    <a:pt x="66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1"/>
                    <a:pt x="64" y="0"/>
                    <a:pt x="64" y="1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55" y="4"/>
                    <a:pt x="50" y="10"/>
                    <a:pt x="42" y="15"/>
                  </a:cubicBezTo>
                  <a:cubicBezTo>
                    <a:pt x="33" y="20"/>
                    <a:pt x="25" y="25"/>
                    <a:pt x="17" y="31"/>
                  </a:cubicBezTo>
                  <a:cubicBezTo>
                    <a:pt x="8" y="36"/>
                    <a:pt x="0" y="45"/>
                    <a:pt x="11" y="5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4" name="Freeform 234"/>
            <p:cNvSpPr>
              <a:spLocks/>
            </p:cNvSpPr>
            <p:nvPr/>
          </p:nvSpPr>
          <p:spPr bwMode="auto">
            <a:xfrm>
              <a:off x="8967788" y="6086842"/>
              <a:ext cx="55563" cy="41275"/>
            </a:xfrm>
            <a:custGeom>
              <a:avLst/>
              <a:gdLst>
                <a:gd name="T0" fmla="*/ 44 w 44"/>
                <a:gd name="T1" fmla="*/ 0 h 32"/>
                <a:gd name="T2" fmla="*/ 0 w 44"/>
                <a:gd name="T3" fmla="*/ 31 h 32"/>
                <a:gd name="T4" fmla="*/ 12 w 44"/>
                <a:gd name="T5" fmla="*/ 32 h 32"/>
                <a:gd name="T6" fmla="*/ 19 w 44"/>
                <a:gd name="T7" fmla="*/ 32 h 32"/>
                <a:gd name="T8" fmla="*/ 44 w 44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cubicBezTo>
                    <a:pt x="39" y="21"/>
                    <a:pt x="19" y="27"/>
                    <a:pt x="0" y="31"/>
                  </a:cubicBezTo>
                  <a:cubicBezTo>
                    <a:pt x="4" y="32"/>
                    <a:pt x="8" y="32"/>
                    <a:pt x="12" y="32"/>
                  </a:cubicBezTo>
                  <a:cubicBezTo>
                    <a:pt x="15" y="32"/>
                    <a:pt x="17" y="32"/>
                    <a:pt x="19" y="32"/>
                  </a:cubicBezTo>
                  <a:cubicBezTo>
                    <a:pt x="36" y="29"/>
                    <a:pt x="43" y="15"/>
                    <a:pt x="4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5" name="Freeform 235"/>
            <p:cNvSpPr>
              <a:spLocks/>
            </p:cNvSpPr>
            <p:nvPr/>
          </p:nvSpPr>
          <p:spPr bwMode="auto">
            <a:xfrm>
              <a:off x="8937625" y="6028104"/>
              <a:ext cx="88900" cy="101600"/>
            </a:xfrm>
            <a:custGeom>
              <a:avLst/>
              <a:gdLst>
                <a:gd name="T0" fmla="*/ 15 w 71"/>
                <a:gd name="T1" fmla="*/ 79 h 81"/>
                <a:gd name="T2" fmla="*/ 68 w 71"/>
                <a:gd name="T3" fmla="*/ 46 h 81"/>
                <a:gd name="T4" fmla="*/ 56 w 71"/>
                <a:gd name="T5" fmla="*/ 3 h 81"/>
                <a:gd name="T6" fmla="*/ 53 w 71"/>
                <a:gd name="T7" fmla="*/ 1 h 81"/>
                <a:gd name="T8" fmla="*/ 30 w 71"/>
                <a:gd name="T9" fmla="*/ 33 h 81"/>
                <a:gd name="T10" fmla="*/ 8 w 71"/>
                <a:gd name="T11" fmla="*/ 61 h 81"/>
                <a:gd name="T12" fmla="*/ 15 w 71"/>
                <a:gd name="T13" fmla="*/ 7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81">
                  <a:moveTo>
                    <a:pt x="15" y="79"/>
                  </a:moveTo>
                  <a:cubicBezTo>
                    <a:pt x="36" y="76"/>
                    <a:pt x="63" y="71"/>
                    <a:pt x="68" y="46"/>
                  </a:cubicBezTo>
                  <a:cubicBezTo>
                    <a:pt x="71" y="34"/>
                    <a:pt x="67" y="11"/>
                    <a:pt x="56" y="3"/>
                  </a:cubicBezTo>
                  <a:cubicBezTo>
                    <a:pt x="55" y="1"/>
                    <a:pt x="54" y="0"/>
                    <a:pt x="53" y="1"/>
                  </a:cubicBezTo>
                  <a:cubicBezTo>
                    <a:pt x="45" y="12"/>
                    <a:pt x="38" y="23"/>
                    <a:pt x="30" y="33"/>
                  </a:cubicBezTo>
                  <a:cubicBezTo>
                    <a:pt x="23" y="42"/>
                    <a:pt x="14" y="51"/>
                    <a:pt x="8" y="61"/>
                  </a:cubicBezTo>
                  <a:cubicBezTo>
                    <a:pt x="3" y="70"/>
                    <a:pt x="0" y="81"/>
                    <a:pt x="15" y="7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6" name="Oval 236"/>
            <p:cNvSpPr>
              <a:spLocks noChangeArrowheads="1"/>
            </p:cNvSpPr>
            <p:nvPr/>
          </p:nvSpPr>
          <p:spPr bwMode="auto">
            <a:xfrm>
              <a:off x="9007475" y="6029692"/>
              <a:ext cx="1588" cy="1587"/>
            </a:xfrm>
            <a:prstGeom prst="ellipse">
              <a:avLst/>
            </a:pr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7" name="Freeform 237"/>
            <p:cNvSpPr>
              <a:spLocks/>
            </p:cNvSpPr>
            <p:nvPr/>
          </p:nvSpPr>
          <p:spPr bwMode="auto">
            <a:xfrm>
              <a:off x="9007475" y="6029692"/>
              <a:ext cx="0" cy="1587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8" name="Freeform 238"/>
            <p:cNvSpPr>
              <a:spLocks/>
            </p:cNvSpPr>
            <p:nvPr/>
          </p:nvSpPr>
          <p:spPr bwMode="auto">
            <a:xfrm>
              <a:off x="8945563" y="6072554"/>
              <a:ext cx="26988" cy="34925"/>
            </a:xfrm>
            <a:custGeom>
              <a:avLst/>
              <a:gdLst>
                <a:gd name="T0" fmla="*/ 21 w 21"/>
                <a:gd name="T1" fmla="*/ 0 h 28"/>
                <a:gd name="T2" fmla="*/ 1 w 21"/>
                <a:gd name="T3" fmla="*/ 26 h 28"/>
                <a:gd name="T4" fmla="*/ 0 w 21"/>
                <a:gd name="T5" fmla="*/ 28 h 28"/>
                <a:gd name="T6" fmla="*/ 1 w 21"/>
                <a:gd name="T7" fmla="*/ 26 h 28"/>
                <a:gd name="T8" fmla="*/ 21 w 21"/>
                <a:gd name="T9" fmla="*/ 0 h 28"/>
                <a:gd name="T10" fmla="*/ 21 w 21"/>
                <a:gd name="T1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8">
                  <a:moveTo>
                    <a:pt x="21" y="0"/>
                  </a:moveTo>
                  <a:cubicBezTo>
                    <a:pt x="14" y="8"/>
                    <a:pt x="6" y="17"/>
                    <a:pt x="1" y="26"/>
                  </a:cubicBezTo>
                  <a:cubicBezTo>
                    <a:pt x="1" y="27"/>
                    <a:pt x="0" y="27"/>
                    <a:pt x="0" y="28"/>
                  </a:cubicBezTo>
                  <a:cubicBezTo>
                    <a:pt x="0" y="27"/>
                    <a:pt x="1" y="27"/>
                    <a:pt x="1" y="26"/>
                  </a:cubicBezTo>
                  <a:cubicBezTo>
                    <a:pt x="6" y="17"/>
                    <a:pt x="14" y="8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293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9" name="Freeform 239"/>
            <p:cNvSpPr>
              <a:spLocks/>
            </p:cNvSpPr>
            <p:nvPr/>
          </p:nvSpPr>
          <p:spPr bwMode="auto">
            <a:xfrm>
              <a:off x="8943975" y="6029692"/>
              <a:ext cx="69850" cy="85725"/>
            </a:xfrm>
            <a:custGeom>
              <a:avLst/>
              <a:gdLst>
                <a:gd name="T0" fmla="*/ 49 w 56"/>
                <a:gd name="T1" fmla="*/ 0 h 68"/>
                <a:gd name="T2" fmla="*/ 49 w 56"/>
                <a:gd name="T3" fmla="*/ 0 h 68"/>
                <a:gd name="T4" fmla="*/ 48 w 56"/>
                <a:gd name="T5" fmla="*/ 0 h 68"/>
                <a:gd name="T6" fmla="*/ 48 w 56"/>
                <a:gd name="T7" fmla="*/ 0 h 68"/>
                <a:gd name="T8" fmla="*/ 25 w 56"/>
                <a:gd name="T9" fmla="*/ 32 h 68"/>
                <a:gd name="T10" fmla="*/ 23 w 56"/>
                <a:gd name="T11" fmla="*/ 34 h 68"/>
                <a:gd name="T12" fmla="*/ 3 w 56"/>
                <a:gd name="T13" fmla="*/ 60 h 68"/>
                <a:gd name="T14" fmla="*/ 2 w 56"/>
                <a:gd name="T15" fmla="*/ 62 h 68"/>
                <a:gd name="T16" fmla="*/ 0 w 56"/>
                <a:gd name="T17" fmla="*/ 68 h 68"/>
                <a:gd name="T18" fmla="*/ 33 w 56"/>
                <a:gd name="T19" fmla="*/ 57 h 68"/>
                <a:gd name="T20" fmla="*/ 52 w 56"/>
                <a:gd name="T21" fmla="*/ 2 h 68"/>
                <a:gd name="T22" fmla="*/ 51 w 56"/>
                <a:gd name="T23" fmla="*/ 2 h 68"/>
                <a:gd name="T24" fmla="*/ 51 w 56"/>
                <a:gd name="T25" fmla="*/ 2 h 68"/>
                <a:gd name="T26" fmla="*/ 51 w 56"/>
                <a:gd name="T27" fmla="*/ 2 h 68"/>
                <a:gd name="T28" fmla="*/ 51 w 56"/>
                <a:gd name="T29" fmla="*/ 2 h 68"/>
                <a:gd name="T30" fmla="*/ 51 w 56"/>
                <a:gd name="T31" fmla="*/ 1 h 68"/>
                <a:gd name="T32" fmla="*/ 51 w 56"/>
                <a:gd name="T33" fmla="*/ 1 h 68"/>
                <a:gd name="T34" fmla="*/ 49 w 56"/>
                <a:gd name="T35" fmla="*/ 0 h 68"/>
                <a:gd name="T36" fmla="*/ 49 w 56"/>
                <a:gd name="T3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" h="68">
                  <a:moveTo>
                    <a:pt x="49" y="0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0" y="11"/>
                    <a:pt x="33" y="22"/>
                    <a:pt x="25" y="32"/>
                  </a:cubicBezTo>
                  <a:cubicBezTo>
                    <a:pt x="24" y="33"/>
                    <a:pt x="24" y="33"/>
                    <a:pt x="23" y="34"/>
                  </a:cubicBezTo>
                  <a:cubicBezTo>
                    <a:pt x="16" y="42"/>
                    <a:pt x="8" y="51"/>
                    <a:pt x="3" y="60"/>
                  </a:cubicBezTo>
                  <a:cubicBezTo>
                    <a:pt x="3" y="61"/>
                    <a:pt x="2" y="61"/>
                    <a:pt x="2" y="62"/>
                  </a:cubicBezTo>
                  <a:cubicBezTo>
                    <a:pt x="1" y="64"/>
                    <a:pt x="0" y="66"/>
                    <a:pt x="0" y="68"/>
                  </a:cubicBezTo>
                  <a:cubicBezTo>
                    <a:pt x="11" y="66"/>
                    <a:pt x="23" y="63"/>
                    <a:pt x="33" y="57"/>
                  </a:cubicBezTo>
                  <a:cubicBezTo>
                    <a:pt x="54" y="45"/>
                    <a:pt x="56" y="23"/>
                    <a:pt x="52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0" y="0"/>
                    <a:pt x="50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0" name="Freeform 240"/>
            <p:cNvSpPr>
              <a:spLocks/>
            </p:cNvSpPr>
            <p:nvPr/>
          </p:nvSpPr>
          <p:spPr bwMode="auto">
            <a:xfrm>
              <a:off x="8926513" y="5982067"/>
              <a:ext cx="95250" cy="150812"/>
            </a:xfrm>
            <a:custGeom>
              <a:avLst/>
              <a:gdLst>
                <a:gd name="T0" fmla="*/ 26 w 75"/>
                <a:gd name="T1" fmla="*/ 62 h 119"/>
                <a:gd name="T2" fmla="*/ 29 w 75"/>
                <a:gd name="T3" fmla="*/ 57 h 119"/>
                <a:gd name="T4" fmla="*/ 34 w 75"/>
                <a:gd name="T5" fmla="*/ 4 h 119"/>
                <a:gd name="T6" fmla="*/ 64 w 75"/>
                <a:gd name="T7" fmla="*/ 25 h 119"/>
                <a:gd name="T8" fmla="*/ 38 w 75"/>
                <a:gd name="T9" fmla="*/ 90 h 119"/>
                <a:gd name="T10" fmla="*/ 1 w 75"/>
                <a:gd name="T11" fmla="*/ 102 h 119"/>
                <a:gd name="T12" fmla="*/ 18 w 75"/>
                <a:gd name="T13" fmla="*/ 75 h 119"/>
                <a:gd name="T14" fmla="*/ 26 w 75"/>
                <a:gd name="T15" fmla="*/ 6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19">
                  <a:moveTo>
                    <a:pt x="26" y="62"/>
                  </a:moveTo>
                  <a:cubicBezTo>
                    <a:pt x="27" y="60"/>
                    <a:pt x="28" y="59"/>
                    <a:pt x="29" y="57"/>
                  </a:cubicBezTo>
                  <a:cubicBezTo>
                    <a:pt x="36" y="40"/>
                    <a:pt x="34" y="27"/>
                    <a:pt x="34" y="4"/>
                  </a:cubicBezTo>
                  <a:cubicBezTo>
                    <a:pt x="44" y="0"/>
                    <a:pt x="59" y="13"/>
                    <a:pt x="64" y="25"/>
                  </a:cubicBezTo>
                  <a:cubicBezTo>
                    <a:pt x="75" y="52"/>
                    <a:pt x="58" y="73"/>
                    <a:pt x="38" y="90"/>
                  </a:cubicBezTo>
                  <a:cubicBezTo>
                    <a:pt x="33" y="95"/>
                    <a:pt x="5" y="119"/>
                    <a:pt x="1" y="102"/>
                  </a:cubicBezTo>
                  <a:cubicBezTo>
                    <a:pt x="0" y="95"/>
                    <a:pt x="15" y="80"/>
                    <a:pt x="18" y="75"/>
                  </a:cubicBezTo>
                  <a:cubicBezTo>
                    <a:pt x="22" y="71"/>
                    <a:pt x="24" y="66"/>
                    <a:pt x="26" y="6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1" name="Freeform 241"/>
            <p:cNvSpPr>
              <a:spLocks/>
            </p:cNvSpPr>
            <p:nvPr/>
          </p:nvSpPr>
          <p:spPr bwMode="auto">
            <a:xfrm>
              <a:off x="8416925" y="6261467"/>
              <a:ext cx="331788" cy="277812"/>
            </a:xfrm>
            <a:custGeom>
              <a:avLst/>
              <a:gdLst>
                <a:gd name="T0" fmla="*/ 84 w 262"/>
                <a:gd name="T1" fmla="*/ 0 h 219"/>
                <a:gd name="T2" fmla="*/ 0 w 262"/>
                <a:gd name="T3" fmla="*/ 172 h 219"/>
                <a:gd name="T4" fmla="*/ 207 w 262"/>
                <a:gd name="T5" fmla="*/ 219 h 219"/>
                <a:gd name="T6" fmla="*/ 262 w 262"/>
                <a:gd name="T7" fmla="*/ 216 h 219"/>
                <a:gd name="T8" fmla="*/ 257 w 262"/>
                <a:gd name="T9" fmla="*/ 216 h 219"/>
                <a:gd name="T10" fmla="*/ 12 w 262"/>
                <a:gd name="T11" fmla="*/ 163 h 219"/>
                <a:gd name="T12" fmla="*/ 84 w 262"/>
                <a:gd name="T13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2" h="219">
                  <a:moveTo>
                    <a:pt x="84" y="0"/>
                  </a:moveTo>
                  <a:cubicBezTo>
                    <a:pt x="84" y="0"/>
                    <a:pt x="23" y="61"/>
                    <a:pt x="0" y="172"/>
                  </a:cubicBezTo>
                  <a:cubicBezTo>
                    <a:pt x="0" y="172"/>
                    <a:pt x="74" y="219"/>
                    <a:pt x="207" y="219"/>
                  </a:cubicBezTo>
                  <a:cubicBezTo>
                    <a:pt x="224" y="219"/>
                    <a:pt x="243" y="218"/>
                    <a:pt x="262" y="216"/>
                  </a:cubicBezTo>
                  <a:cubicBezTo>
                    <a:pt x="262" y="216"/>
                    <a:pt x="260" y="216"/>
                    <a:pt x="257" y="216"/>
                  </a:cubicBezTo>
                  <a:cubicBezTo>
                    <a:pt x="227" y="216"/>
                    <a:pt x="81" y="214"/>
                    <a:pt x="12" y="163"/>
                  </a:cubicBezTo>
                  <a:cubicBezTo>
                    <a:pt x="12" y="163"/>
                    <a:pt x="30" y="90"/>
                    <a:pt x="84" y="0"/>
                  </a:cubicBezTo>
                </a:path>
              </a:pathLst>
            </a:custGeom>
            <a:solidFill>
              <a:srgbClr val="FF0C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2" name="Freeform 242"/>
            <p:cNvSpPr>
              <a:spLocks/>
            </p:cNvSpPr>
            <p:nvPr/>
          </p:nvSpPr>
          <p:spPr bwMode="auto">
            <a:xfrm>
              <a:off x="9710738" y="4910504"/>
              <a:ext cx="96838" cy="111125"/>
            </a:xfrm>
            <a:custGeom>
              <a:avLst/>
              <a:gdLst>
                <a:gd name="T0" fmla="*/ 26 w 76"/>
                <a:gd name="T1" fmla="*/ 83 h 88"/>
                <a:gd name="T2" fmla="*/ 11 w 76"/>
                <a:gd name="T3" fmla="*/ 42 h 88"/>
                <a:gd name="T4" fmla="*/ 27 w 76"/>
                <a:gd name="T5" fmla="*/ 8 h 88"/>
                <a:gd name="T6" fmla="*/ 47 w 76"/>
                <a:gd name="T7" fmla="*/ 3 h 88"/>
                <a:gd name="T8" fmla="*/ 69 w 76"/>
                <a:gd name="T9" fmla="*/ 1 h 88"/>
                <a:gd name="T10" fmla="*/ 74 w 76"/>
                <a:gd name="T11" fmla="*/ 12 h 88"/>
                <a:gd name="T12" fmla="*/ 76 w 76"/>
                <a:gd name="T13" fmla="*/ 33 h 88"/>
                <a:gd name="T14" fmla="*/ 70 w 76"/>
                <a:gd name="T15" fmla="*/ 68 h 88"/>
                <a:gd name="T16" fmla="*/ 26 w 76"/>
                <a:gd name="T17" fmla="*/ 8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88">
                  <a:moveTo>
                    <a:pt x="26" y="83"/>
                  </a:moveTo>
                  <a:cubicBezTo>
                    <a:pt x="0" y="88"/>
                    <a:pt x="6" y="60"/>
                    <a:pt x="11" y="42"/>
                  </a:cubicBezTo>
                  <a:cubicBezTo>
                    <a:pt x="12" y="28"/>
                    <a:pt x="18" y="12"/>
                    <a:pt x="27" y="8"/>
                  </a:cubicBezTo>
                  <a:cubicBezTo>
                    <a:pt x="32" y="5"/>
                    <a:pt x="39" y="4"/>
                    <a:pt x="47" y="3"/>
                  </a:cubicBezTo>
                  <a:cubicBezTo>
                    <a:pt x="54" y="3"/>
                    <a:pt x="61" y="4"/>
                    <a:pt x="69" y="1"/>
                  </a:cubicBezTo>
                  <a:cubicBezTo>
                    <a:pt x="71" y="0"/>
                    <a:pt x="74" y="4"/>
                    <a:pt x="74" y="12"/>
                  </a:cubicBezTo>
                  <a:cubicBezTo>
                    <a:pt x="75" y="18"/>
                    <a:pt x="76" y="26"/>
                    <a:pt x="76" y="33"/>
                  </a:cubicBezTo>
                  <a:cubicBezTo>
                    <a:pt x="76" y="48"/>
                    <a:pt x="74" y="64"/>
                    <a:pt x="70" y="68"/>
                  </a:cubicBezTo>
                  <a:cubicBezTo>
                    <a:pt x="57" y="80"/>
                    <a:pt x="42" y="80"/>
                    <a:pt x="26" y="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3" name="Freeform 243"/>
            <p:cNvSpPr>
              <a:spLocks/>
            </p:cNvSpPr>
            <p:nvPr/>
          </p:nvSpPr>
          <p:spPr bwMode="auto">
            <a:xfrm>
              <a:off x="9653588" y="4956542"/>
              <a:ext cx="119063" cy="117475"/>
            </a:xfrm>
            <a:custGeom>
              <a:avLst/>
              <a:gdLst>
                <a:gd name="T0" fmla="*/ 55 w 95"/>
                <a:gd name="T1" fmla="*/ 87 h 93"/>
                <a:gd name="T2" fmla="*/ 14 w 95"/>
                <a:gd name="T3" fmla="*/ 52 h 93"/>
                <a:gd name="T4" fmla="*/ 15 w 95"/>
                <a:gd name="T5" fmla="*/ 51 h 93"/>
                <a:gd name="T6" fmla="*/ 31 w 95"/>
                <a:gd name="T7" fmla="*/ 6 h 93"/>
                <a:gd name="T8" fmla="*/ 53 w 95"/>
                <a:gd name="T9" fmla="*/ 2 h 93"/>
                <a:gd name="T10" fmla="*/ 92 w 95"/>
                <a:gd name="T11" fmla="*/ 3 h 93"/>
                <a:gd name="T12" fmla="*/ 94 w 95"/>
                <a:gd name="T13" fmla="*/ 9 h 93"/>
                <a:gd name="T14" fmla="*/ 55 w 95"/>
                <a:gd name="T15" fmla="*/ 87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5" h="93">
                  <a:moveTo>
                    <a:pt x="55" y="87"/>
                  </a:moveTo>
                  <a:cubicBezTo>
                    <a:pt x="28" y="93"/>
                    <a:pt x="0" y="80"/>
                    <a:pt x="14" y="52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8" y="34"/>
                    <a:pt x="18" y="18"/>
                    <a:pt x="31" y="6"/>
                  </a:cubicBezTo>
                  <a:cubicBezTo>
                    <a:pt x="35" y="2"/>
                    <a:pt x="47" y="2"/>
                    <a:pt x="53" y="2"/>
                  </a:cubicBezTo>
                  <a:cubicBezTo>
                    <a:pt x="66" y="2"/>
                    <a:pt x="80" y="0"/>
                    <a:pt x="92" y="3"/>
                  </a:cubicBezTo>
                  <a:cubicBezTo>
                    <a:pt x="94" y="4"/>
                    <a:pt x="95" y="7"/>
                    <a:pt x="94" y="9"/>
                  </a:cubicBezTo>
                  <a:cubicBezTo>
                    <a:pt x="87" y="38"/>
                    <a:pt x="92" y="77"/>
                    <a:pt x="55" y="87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4" name="Freeform 244"/>
            <p:cNvSpPr>
              <a:spLocks/>
            </p:cNvSpPr>
            <p:nvPr/>
          </p:nvSpPr>
          <p:spPr bwMode="auto">
            <a:xfrm>
              <a:off x="9599613" y="5008929"/>
              <a:ext cx="111125" cy="106362"/>
            </a:xfrm>
            <a:custGeom>
              <a:avLst/>
              <a:gdLst>
                <a:gd name="T0" fmla="*/ 22 w 87"/>
                <a:gd name="T1" fmla="*/ 79 h 84"/>
                <a:gd name="T2" fmla="*/ 11 w 87"/>
                <a:gd name="T3" fmla="*/ 41 h 84"/>
                <a:gd name="T4" fmla="*/ 28 w 87"/>
                <a:gd name="T5" fmla="*/ 11 h 84"/>
                <a:gd name="T6" fmla="*/ 54 w 87"/>
                <a:gd name="T7" fmla="*/ 2 h 84"/>
                <a:gd name="T8" fmla="*/ 85 w 87"/>
                <a:gd name="T9" fmla="*/ 12 h 84"/>
                <a:gd name="T10" fmla="*/ 87 w 87"/>
                <a:gd name="T11" fmla="*/ 21 h 84"/>
                <a:gd name="T12" fmla="*/ 82 w 87"/>
                <a:gd name="T13" fmla="*/ 59 h 84"/>
                <a:gd name="T14" fmla="*/ 58 w 87"/>
                <a:gd name="T15" fmla="*/ 82 h 84"/>
                <a:gd name="T16" fmla="*/ 22 w 87"/>
                <a:gd name="T17" fmla="*/ 7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7" h="84">
                  <a:moveTo>
                    <a:pt x="22" y="79"/>
                  </a:moveTo>
                  <a:cubicBezTo>
                    <a:pt x="0" y="76"/>
                    <a:pt x="3" y="56"/>
                    <a:pt x="11" y="41"/>
                  </a:cubicBezTo>
                  <a:cubicBezTo>
                    <a:pt x="12" y="32"/>
                    <a:pt x="23" y="17"/>
                    <a:pt x="28" y="11"/>
                  </a:cubicBezTo>
                  <a:cubicBezTo>
                    <a:pt x="35" y="1"/>
                    <a:pt x="42" y="0"/>
                    <a:pt x="54" y="2"/>
                  </a:cubicBezTo>
                  <a:cubicBezTo>
                    <a:pt x="62" y="3"/>
                    <a:pt x="80" y="5"/>
                    <a:pt x="85" y="12"/>
                  </a:cubicBezTo>
                  <a:cubicBezTo>
                    <a:pt x="87" y="16"/>
                    <a:pt x="87" y="17"/>
                    <a:pt x="87" y="21"/>
                  </a:cubicBezTo>
                  <a:cubicBezTo>
                    <a:pt x="86" y="34"/>
                    <a:pt x="84" y="47"/>
                    <a:pt x="82" y="59"/>
                  </a:cubicBezTo>
                  <a:cubicBezTo>
                    <a:pt x="81" y="74"/>
                    <a:pt x="70" y="80"/>
                    <a:pt x="58" y="82"/>
                  </a:cubicBezTo>
                  <a:cubicBezTo>
                    <a:pt x="46" y="84"/>
                    <a:pt x="32" y="81"/>
                    <a:pt x="22" y="7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5" name="Freeform 245"/>
            <p:cNvSpPr>
              <a:spLocks/>
            </p:cNvSpPr>
            <p:nvPr/>
          </p:nvSpPr>
          <p:spPr bwMode="auto">
            <a:xfrm>
              <a:off x="9510713" y="5042267"/>
              <a:ext cx="155575" cy="130175"/>
            </a:xfrm>
            <a:custGeom>
              <a:avLst/>
              <a:gdLst>
                <a:gd name="T0" fmla="*/ 28 w 122"/>
                <a:gd name="T1" fmla="*/ 95 h 103"/>
                <a:gd name="T2" fmla="*/ 3 w 122"/>
                <a:gd name="T3" fmla="*/ 73 h 103"/>
                <a:gd name="T4" fmla="*/ 20 w 122"/>
                <a:gd name="T5" fmla="*/ 41 h 103"/>
                <a:gd name="T6" fmla="*/ 52 w 122"/>
                <a:gd name="T7" fmla="*/ 4 h 103"/>
                <a:gd name="T8" fmla="*/ 84 w 122"/>
                <a:gd name="T9" fmla="*/ 7 h 103"/>
                <a:gd name="T10" fmla="*/ 118 w 122"/>
                <a:gd name="T11" fmla="*/ 18 h 103"/>
                <a:gd name="T12" fmla="*/ 113 w 122"/>
                <a:gd name="T13" fmla="*/ 44 h 103"/>
                <a:gd name="T14" fmla="*/ 93 w 122"/>
                <a:gd name="T15" fmla="*/ 85 h 103"/>
                <a:gd name="T16" fmla="*/ 28 w 122"/>
                <a:gd name="T17" fmla="*/ 9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103">
                  <a:moveTo>
                    <a:pt x="28" y="95"/>
                  </a:moveTo>
                  <a:cubicBezTo>
                    <a:pt x="14" y="94"/>
                    <a:pt x="6" y="88"/>
                    <a:pt x="3" y="73"/>
                  </a:cubicBezTo>
                  <a:cubicBezTo>
                    <a:pt x="0" y="58"/>
                    <a:pt x="11" y="50"/>
                    <a:pt x="20" y="41"/>
                  </a:cubicBezTo>
                  <a:cubicBezTo>
                    <a:pt x="29" y="27"/>
                    <a:pt x="38" y="8"/>
                    <a:pt x="52" y="4"/>
                  </a:cubicBezTo>
                  <a:cubicBezTo>
                    <a:pt x="63" y="0"/>
                    <a:pt x="73" y="4"/>
                    <a:pt x="84" y="7"/>
                  </a:cubicBezTo>
                  <a:cubicBezTo>
                    <a:pt x="93" y="9"/>
                    <a:pt x="111" y="10"/>
                    <a:pt x="118" y="18"/>
                  </a:cubicBezTo>
                  <a:cubicBezTo>
                    <a:pt x="122" y="22"/>
                    <a:pt x="114" y="39"/>
                    <a:pt x="113" y="44"/>
                  </a:cubicBezTo>
                  <a:cubicBezTo>
                    <a:pt x="108" y="59"/>
                    <a:pt x="104" y="71"/>
                    <a:pt x="93" y="85"/>
                  </a:cubicBezTo>
                  <a:cubicBezTo>
                    <a:pt x="81" y="100"/>
                    <a:pt x="46" y="103"/>
                    <a:pt x="28" y="95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6" name="Freeform 246"/>
            <p:cNvSpPr>
              <a:spLocks/>
            </p:cNvSpPr>
            <p:nvPr/>
          </p:nvSpPr>
          <p:spPr bwMode="auto">
            <a:xfrm>
              <a:off x="9445625" y="5080367"/>
              <a:ext cx="136525" cy="123825"/>
            </a:xfrm>
            <a:custGeom>
              <a:avLst/>
              <a:gdLst>
                <a:gd name="T0" fmla="*/ 15 w 108"/>
                <a:gd name="T1" fmla="*/ 83 h 98"/>
                <a:gd name="T2" fmla="*/ 4 w 108"/>
                <a:gd name="T3" fmla="*/ 53 h 98"/>
                <a:gd name="T4" fmla="*/ 12 w 108"/>
                <a:gd name="T5" fmla="*/ 40 h 98"/>
                <a:gd name="T6" fmla="*/ 23 w 108"/>
                <a:gd name="T7" fmla="*/ 28 h 98"/>
                <a:gd name="T8" fmla="*/ 61 w 108"/>
                <a:gd name="T9" fmla="*/ 5 h 98"/>
                <a:gd name="T10" fmla="*/ 83 w 108"/>
                <a:gd name="T11" fmla="*/ 13 h 98"/>
                <a:gd name="T12" fmla="*/ 104 w 108"/>
                <a:gd name="T13" fmla="*/ 22 h 98"/>
                <a:gd name="T14" fmla="*/ 107 w 108"/>
                <a:gd name="T15" fmla="*/ 39 h 98"/>
                <a:gd name="T16" fmla="*/ 103 w 108"/>
                <a:gd name="T17" fmla="*/ 57 h 98"/>
                <a:gd name="T18" fmla="*/ 95 w 108"/>
                <a:gd name="T19" fmla="*/ 78 h 98"/>
                <a:gd name="T20" fmla="*/ 77 w 108"/>
                <a:gd name="T21" fmla="*/ 94 h 98"/>
                <a:gd name="T22" fmla="*/ 44 w 108"/>
                <a:gd name="T23" fmla="*/ 96 h 98"/>
                <a:gd name="T24" fmla="*/ 15 w 108"/>
                <a:gd name="T25" fmla="*/ 8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8" h="98">
                  <a:moveTo>
                    <a:pt x="15" y="83"/>
                  </a:moveTo>
                  <a:cubicBezTo>
                    <a:pt x="1" y="73"/>
                    <a:pt x="0" y="62"/>
                    <a:pt x="4" y="53"/>
                  </a:cubicBezTo>
                  <a:cubicBezTo>
                    <a:pt x="6" y="49"/>
                    <a:pt x="9" y="45"/>
                    <a:pt x="12" y="40"/>
                  </a:cubicBezTo>
                  <a:cubicBezTo>
                    <a:pt x="15" y="36"/>
                    <a:pt x="19" y="32"/>
                    <a:pt x="23" y="28"/>
                  </a:cubicBezTo>
                  <a:cubicBezTo>
                    <a:pt x="34" y="13"/>
                    <a:pt x="39" y="0"/>
                    <a:pt x="61" y="5"/>
                  </a:cubicBezTo>
                  <a:cubicBezTo>
                    <a:pt x="65" y="6"/>
                    <a:pt x="74" y="9"/>
                    <a:pt x="83" y="13"/>
                  </a:cubicBezTo>
                  <a:cubicBezTo>
                    <a:pt x="92" y="17"/>
                    <a:pt x="102" y="20"/>
                    <a:pt x="104" y="22"/>
                  </a:cubicBezTo>
                  <a:cubicBezTo>
                    <a:pt x="108" y="25"/>
                    <a:pt x="108" y="32"/>
                    <a:pt x="107" y="39"/>
                  </a:cubicBezTo>
                  <a:cubicBezTo>
                    <a:pt x="106" y="46"/>
                    <a:pt x="103" y="53"/>
                    <a:pt x="103" y="57"/>
                  </a:cubicBezTo>
                  <a:cubicBezTo>
                    <a:pt x="101" y="64"/>
                    <a:pt x="99" y="72"/>
                    <a:pt x="95" y="78"/>
                  </a:cubicBezTo>
                  <a:cubicBezTo>
                    <a:pt x="91" y="85"/>
                    <a:pt x="85" y="90"/>
                    <a:pt x="77" y="94"/>
                  </a:cubicBezTo>
                  <a:cubicBezTo>
                    <a:pt x="67" y="98"/>
                    <a:pt x="54" y="98"/>
                    <a:pt x="44" y="96"/>
                  </a:cubicBezTo>
                  <a:cubicBezTo>
                    <a:pt x="33" y="93"/>
                    <a:pt x="22" y="87"/>
                    <a:pt x="15" y="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7" name="Freeform 247"/>
            <p:cNvSpPr>
              <a:spLocks/>
            </p:cNvSpPr>
            <p:nvPr/>
          </p:nvSpPr>
          <p:spPr bwMode="auto">
            <a:xfrm>
              <a:off x="9344025" y="5083542"/>
              <a:ext cx="168275" cy="130175"/>
            </a:xfrm>
            <a:custGeom>
              <a:avLst/>
              <a:gdLst>
                <a:gd name="T0" fmla="*/ 10 w 133"/>
                <a:gd name="T1" fmla="*/ 74 h 103"/>
                <a:gd name="T2" fmla="*/ 8 w 133"/>
                <a:gd name="T3" fmla="*/ 38 h 103"/>
                <a:gd name="T4" fmla="*/ 31 w 133"/>
                <a:gd name="T5" fmla="*/ 20 h 103"/>
                <a:gd name="T6" fmla="*/ 61 w 133"/>
                <a:gd name="T7" fmla="*/ 6 h 103"/>
                <a:gd name="T8" fmla="*/ 92 w 133"/>
                <a:gd name="T9" fmla="*/ 12 h 103"/>
                <a:gd name="T10" fmla="*/ 111 w 133"/>
                <a:gd name="T11" fmla="*/ 26 h 103"/>
                <a:gd name="T12" fmla="*/ 130 w 133"/>
                <a:gd name="T13" fmla="*/ 44 h 103"/>
                <a:gd name="T14" fmla="*/ 127 w 133"/>
                <a:gd name="T15" fmla="*/ 62 h 103"/>
                <a:gd name="T16" fmla="*/ 114 w 133"/>
                <a:gd name="T17" fmla="*/ 80 h 103"/>
                <a:gd name="T18" fmla="*/ 93 w 133"/>
                <a:gd name="T19" fmla="*/ 97 h 103"/>
                <a:gd name="T20" fmla="*/ 65 w 133"/>
                <a:gd name="T21" fmla="*/ 103 h 103"/>
                <a:gd name="T22" fmla="*/ 10 w 133"/>
                <a:gd name="T23" fmla="*/ 7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3" h="103">
                  <a:moveTo>
                    <a:pt x="10" y="74"/>
                  </a:moveTo>
                  <a:cubicBezTo>
                    <a:pt x="0" y="62"/>
                    <a:pt x="0" y="49"/>
                    <a:pt x="8" y="38"/>
                  </a:cubicBezTo>
                  <a:cubicBezTo>
                    <a:pt x="15" y="29"/>
                    <a:pt x="22" y="24"/>
                    <a:pt x="31" y="20"/>
                  </a:cubicBezTo>
                  <a:cubicBezTo>
                    <a:pt x="39" y="13"/>
                    <a:pt x="53" y="9"/>
                    <a:pt x="61" y="6"/>
                  </a:cubicBezTo>
                  <a:cubicBezTo>
                    <a:pt x="73" y="0"/>
                    <a:pt x="81" y="3"/>
                    <a:pt x="92" y="12"/>
                  </a:cubicBezTo>
                  <a:cubicBezTo>
                    <a:pt x="97" y="15"/>
                    <a:pt x="104" y="21"/>
                    <a:pt x="111" y="26"/>
                  </a:cubicBezTo>
                  <a:cubicBezTo>
                    <a:pt x="118" y="31"/>
                    <a:pt x="126" y="38"/>
                    <a:pt x="130" y="44"/>
                  </a:cubicBezTo>
                  <a:cubicBezTo>
                    <a:pt x="133" y="48"/>
                    <a:pt x="131" y="55"/>
                    <a:pt x="127" y="62"/>
                  </a:cubicBezTo>
                  <a:cubicBezTo>
                    <a:pt x="123" y="70"/>
                    <a:pt x="117" y="77"/>
                    <a:pt x="114" y="80"/>
                  </a:cubicBezTo>
                  <a:cubicBezTo>
                    <a:pt x="108" y="87"/>
                    <a:pt x="101" y="93"/>
                    <a:pt x="93" y="97"/>
                  </a:cubicBezTo>
                  <a:cubicBezTo>
                    <a:pt x="85" y="101"/>
                    <a:pt x="76" y="103"/>
                    <a:pt x="65" y="103"/>
                  </a:cubicBezTo>
                  <a:cubicBezTo>
                    <a:pt x="47" y="103"/>
                    <a:pt x="18" y="87"/>
                    <a:pt x="10" y="74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8" name="Freeform 248"/>
            <p:cNvSpPr>
              <a:spLocks/>
            </p:cNvSpPr>
            <p:nvPr/>
          </p:nvSpPr>
          <p:spPr bwMode="auto">
            <a:xfrm>
              <a:off x="9275763" y="5062904"/>
              <a:ext cx="134938" cy="122237"/>
            </a:xfrm>
            <a:custGeom>
              <a:avLst/>
              <a:gdLst>
                <a:gd name="T0" fmla="*/ 27 w 107"/>
                <a:gd name="T1" fmla="*/ 85 h 96"/>
                <a:gd name="T2" fmla="*/ 5 w 107"/>
                <a:gd name="T3" fmla="*/ 41 h 96"/>
                <a:gd name="T4" fmla="*/ 33 w 107"/>
                <a:gd name="T5" fmla="*/ 5 h 96"/>
                <a:gd name="T6" fmla="*/ 60 w 107"/>
                <a:gd name="T7" fmla="*/ 3 h 96"/>
                <a:gd name="T8" fmla="*/ 87 w 107"/>
                <a:gd name="T9" fmla="*/ 5 h 96"/>
                <a:gd name="T10" fmla="*/ 95 w 107"/>
                <a:gd name="T11" fmla="*/ 12 h 96"/>
                <a:gd name="T12" fmla="*/ 99 w 107"/>
                <a:gd name="T13" fmla="*/ 26 h 96"/>
                <a:gd name="T14" fmla="*/ 104 w 107"/>
                <a:gd name="T15" fmla="*/ 49 h 96"/>
                <a:gd name="T16" fmla="*/ 103 w 107"/>
                <a:gd name="T17" fmla="*/ 72 h 96"/>
                <a:gd name="T18" fmla="*/ 93 w 107"/>
                <a:gd name="T19" fmla="*/ 78 h 96"/>
                <a:gd name="T20" fmla="*/ 78 w 107"/>
                <a:gd name="T21" fmla="*/ 86 h 96"/>
                <a:gd name="T22" fmla="*/ 62 w 107"/>
                <a:gd name="T23" fmla="*/ 92 h 96"/>
                <a:gd name="T24" fmla="*/ 43 w 107"/>
                <a:gd name="T25" fmla="*/ 95 h 96"/>
                <a:gd name="T26" fmla="*/ 27 w 107"/>
                <a:gd name="T27" fmla="*/ 8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96">
                  <a:moveTo>
                    <a:pt x="27" y="85"/>
                  </a:moveTo>
                  <a:cubicBezTo>
                    <a:pt x="16" y="74"/>
                    <a:pt x="0" y="54"/>
                    <a:pt x="5" y="41"/>
                  </a:cubicBezTo>
                  <a:cubicBezTo>
                    <a:pt x="9" y="28"/>
                    <a:pt x="20" y="11"/>
                    <a:pt x="33" y="5"/>
                  </a:cubicBezTo>
                  <a:cubicBezTo>
                    <a:pt x="44" y="0"/>
                    <a:pt x="52" y="1"/>
                    <a:pt x="60" y="3"/>
                  </a:cubicBezTo>
                  <a:cubicBezTo>
                    <a:pt x="70" y="3"/>
                    <a:pt x="80" y="3"/>
                    <a:pt x="87" y="5"/>
                  </a:cubicBezTo>
                  <a:cubicBezTo>
                    <a:pt x="90" y="7"/>
                    <a:pt x="93" y="8"/>
                    <a:pt x="95" y="12"/>
                  </a:cubicBezTo>
                  <a:cubicBezTo>
                    <a:pt x="97" y="15"/>
                    <a:pt x="99" y="20"/>
                    <a:pt x="99" y="26"/>
                  </a:cubicBezTo>
                  <a:cubicBezTo>
                    <a:pt x="100" y="32"/>
                    <a:pt x="102" y="40"/>
                    <a:pt x="104" y="49"/>
                  </a:cubicBezTo>
                  <a:cubicBezTo>
                    <a:pt x="105" y="58"/>
                    <a:pt x="107" y="66"/>
                    <a:pt x="103" y="72"/>
                  </a:cubicBezTo>
                  <a:cubicBezTo>
                    <a:pt x="101" y="75"/>
                    <a:pt x="96" y="76"/>
                    <a:pt x="93" y="78"/>
                  </a:cubicBezTo>
                  <a:cubicBezTo>
                    <a:pt x="88" y="80"/>
                    <a:pt x="83" y="83"/>
                    <a:pt x="78" y="86"/>
                  </a:cubicBezTo>
                  <a:cubicBezTo>
                    <a:pt x="73" y="88"/>
                    <a:pt x="67" y="90"/>
                    <a:pt x="62" y="92"/>
                  </a:cubicBezTo>
                  <a:cubicBezTo>
                    <a:pt x="55" y="95"/>
                    <a:pt x="49" y="96"/>
                    <a:pt x="43" y="95"/>
                  </a:cubicBezTo>
                  <a:cubicBezTo>
                    <a:pt x="38" y="94"/>
                    <a:pt x="32" y="91"/>
                    <a:pt x="27" y="85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9" name="Freeform 249"/>
            <p:cNvSpPr>
              <a:spLocks/>
            </p:cNvSpPr>
            <p:nvPr/>
          </p:nvSpPr>
          <p:spPr bwMode="auto">
            <a:xfrm>
              <a:off x="9215438" y="5016867"/>
              <a:ext cx="127000" cy="127000"/>
            </a:xfrm>
            <a:custGeom>
              <a:avLst/>
              <a:gdLst>
                <a:gd name="T0" fmla="*/ 1 w 101"/>
                <a:gd name="T1" fmla="*/ 40 h 101"/>
                <a:gd name="T2" fmla="*/ 12 w 101"/>
                <a:gd name="T3" fmla="*/ 10 h 101"/>
                <a:gd name="T4" fmla="*/ 39 w 101"/>
                <a:gd name="T5" fmla="*/ 0 h 101"/>
                <a:gd name="T6" fmla="*/ 39 w 101"/>
                <a:gd name="T7" fmla="*/ 0 h 101"/>
                <a:gd name="T8" fmla="*/ 84 w 101"/>
                <a:gd name="T9" fmla="*/ 6 h 101"/>
                <a:gd name="T10" fmla="*/ 99 w 101"/>
                <a:gd name="T11" fmla="*/ 24 h 101"/>
                <a:gd name="T12" fmla="*/ 98 w 101"/>
                <a:gd name="T13" fmla="*/ 75 h 101"/>
                <a:gd name="T14" fmla="*/ 95 w 101"/>
                <a:gd name="T15" fmla="*/ 82 h 101"/>
                <a:gd name="T16" fmla="*/ 63 w 101"/>
                <a:gd name="T17" fmla="*/ 93 h 101"/>
                <a:gd name="T18" fmla="*/ 26 w 101"/>
                <a:gd name="T19" fmla="*/ 90 h 101"/>
                <a:gd name="T20" fmla="*/ 1 w 101"/>
                <a:gd name="T21" fmla="*/ 4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1" h="101">
                  <a:moveTo>
                    <a:pt x="1" y="40"/>
                  </a:moveTo>
                  <a:cubicBezTo>
                    <a:pt x="0" y="27"/>
                    <a:pt x="5" y="17"/>
                    <a:pt x="12" y="10"/>
                  </a:cubicBezTo>
                  <a:cubicBezTo>
                    <a:pt x="20" y="4"/>
                    <a:pt x="30" y="1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5" y="0"/>
                    <a:pt x="71" y="3"/>
                    <a:pt x="84" y="6"/>
                  </a:cubicBezTo>
                  <a:cubicBezTo>
                    <a:pt x="95" y="8"/>
                    <a:pt x="98" y="13"/>
                    <a:pt x="99" y="24"/>
                  </a:cubicBezTo>
                  <a:cubicBezTo>
                    <a:pt x="100" y="38"/>
                    <a:pt x="101" y="59"/>
                    <a:pt x="98" y="75"/>
                  </a:cubicBezTo>
                  <a:cubicBezTo>
                    <a:pt x="98" y="78"/>
                    <a:pt x="97" y="81"/>
                    <a:pt x="95" y="82"/>
                  </a:cubicBezTo>
                  <a:cubicBezTo>
                    <a:pt x="85" y="88"/>
                    <a:pt x="73" y="90"/>
                    <a:pt x="63" y="93"/>
                  </a:cubicBezTo>
                  <a:cubicBezTo>
                    <a:pt x="49" y="98"/>
                    <a:pt x="40" y="101"/>
                    <a:pt x="26" y="90"/>
                  </a:cubicBezTo>
                  <a:cubicBezTo>
                    <a:pt x="12" y="79"/>
                    <a:pt x="1" y="56"/>
                    <a:pt x="1" y="4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0" name="Freeform 250"/>
            <p:cNvSpPr>
              <a:spLocks/>
            </p:cNvSpPr>
            <p:nvPr/>
          </p:nvSpPr>
          <p:spPr bwMode="auto">
            <a:xfrm>
              <a:off x="9772650" y="4605704"/>
              <a:ext cx="209550" cy="331787"/>
            </a:xfrm>
            <a:custGeom>
              <a:avLst/>
              <a:gdLst>
                <a:gd name="T0" fmla="*/ 110 w 165"/>
                <a:gd name="T1" fmla="*/ 211 h 262"/>
                <a:gd name="T2" fmla="*/ 133 w 165"/>
                <a:gd name="T3" fmla="*/ 181 h 262"/>
                <a:gd name="T4" fmla="*/ 137 w 165"/>
                <a:gd name="T5" fmla="*/ 172 h 262"/>
                <a:gd name="T6" fmla="*/ 135 w 165"/>
                <a:gd name="T7" fmla="*/ 171 h 262"/>
                <a:gd name="T8" fmla="*/ 98 w 165"/>
                <a:gd name="T9" fmla="*/ 186 h 262"/>
                <a:gd name="T10" fmla="*/ 93 w 165"/>
                <a:gd name="T11" fmla="*/ 187 h 262"/>
                <a:gd name="T12" fmla="*/ 149 w 165"/>
                <a:gd name="T13" fmla="*/ 133 h 262"/>
                <a:gd name="T14" fmla="*/ 159 w 165"/>
                <a:gd name="T15" fmla="*/ 54 h 262"/>
                <a:gd name="T16" fmla="*/ 156 w 165"/>
                <a:gd name="T17" fmla="*/ 54 h 262"/>
                <a:gd name="T18" fmla="*/ 144 w 165"/>
                <a:gd name="T19" fmla="*/ 78 h 262"/>
                <a:gd name="T20" fmla="*/ 147 w 165"/>
                <a:gd name="T21" fmla="*/ 66 h 262"/>
                <a:gd name="T22" fmla="*/ 118 w 165"/>
                <a:gd name="T23" fmla="*/ 0 h 262"/>
                <a:gd name="T24" fmla="*/ 116 w 165"/>
                <a:gd name="T25" fmla="*/ 2 h 262"/>
                <a:gd name="T26" fmla="*/ 70 w 165"/>
                <a:gd name="T27" fmla="*/ 68 h 262"/>
                <a:gd name="T28" fmla="*/ 41 w 165"/>
                <a:gd name="T29" fmla="*/ 104 h 262"/>
                <a:gd name="T30" fmla="*/ 40 w 165"/>
                <a:gd name="T31" fmla="*/ 106 h 262"/>
                <a:gd name="T32" fmla="*/ 52 w 165"/>
                <a:gd name="T33" fmla="*/ 73 h 262"/>
                <a:gd name="T34" fmla="*/ 49 w 165"/>
                <a:gd name="T35" fmla="*/ 69 h 262"/>
                <a:gd name="T36" fmla="*/ 6 w 165"/>
                <a:gd name="T37" fmla="*/ 143 h 262"/>
                <a:gd name="T38" fmla="*/ 17 w 165"/>
                <a:gd name="T39" fmla="*/ 246 h 262"/>
                <a:gd name="T40" fmla="*/ 17 w 165"/>
                <a:gd name="T41" fmla="*/ 246 h 262"/>
                <a:gd name="T42" fmla="*/ 17 w 165"/>
                <a:gd name="T43" fmla="*/ 245 h 262"/>
                <a:gd name="T44" fmla="*/ 19 w 165"/>
                <a:gd name="T45" fmla="*/ 249 h 262"/>
                <a:gd name="T46" fmla="*/ 57 w 165"/>
                <a:gd name="T47" fmla="*/ 254 h 262"/>
                <a:gd name="T48" fmla="*/ 110 w 165"/>
                <a:gd name="T49" fmla="*/ 211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5" h="262">
                  <a:moveTo>
                    <a:pt x="110" y="211"/>
                  </a:moveTo>
                  <a:cubicBezTo>
                    <a:pt x="118" y="201"/>
                    <a:pt x="125" y="191"/>
                    <a:pt x="133" y="181"/>
                  </a:cubicBezTo>
                  <a:cubicBezTo>
                    <a:pt x="135" y="178"/>
                    <a:pt x="137" y="176"/>
                    <a:pt x="137" y="172"/>
                  </a:cubicBezTo>
                  <a:cubicBezTo>
                    <a:pt x="137" y="171"/>
                    <a:pt x="136" y="170"/>
                    <a:pt x="135" y="171"/>
                  </a:cubicBezTo>
                  <a:cubicBezTo>
                    <a:pt x="123" y="177"/>
                    <a:pt x="112" y="185"/>
                    <a:pt x="98" y="186"/>
                  </a:cubicBezTo>
                  <a:cubicBezTo>
                    <a:pt x="97" y="187"/>
                    <a:pt x="95" y="187"/>
                    <a:pt x="93" y="187"/>
                  </a:cubicBezTo>
                  <a:cubicBezTo>
                    <a:pt x="118" y="177"/>
                    <a:pt x="135" y="158"/>
                    <a:pt x="149" y="133"/>
                  </a:cubicBezTo>
                  <a:cubicBezTo>
                    <a:pt x="165" y="105"/>
                    <a:pt x="164" y="85"/>
                    <a:pt x="159" y="54"/>
                  </a:cubicBezTo>
                  <a:cubicBezTo>
                    <a:pt x="159" y="52"/>
                    <a:pt x="156" y="52"/>
                    <a:pt x="156" y="54"/>
                  </a:cubicBezTo>
                  <a:cubicBezTo>
                    <a:pt x="153" y="62"/>
                    <a:pt x="149" y="70"/>
                    <a:pt x="144" y="78"/>
                  </a:cubicBezTo>
                  <a:cubicBezTo>
                    <a:pt x="146" y="74"/>
                    <a:pt x="147" y="70"/>
                    <a:pt x="147" y="66"/>
                  </a:cubicBezTo>
                  <a:cubicBezTo>
                    <a:pt x="152" y="37"/>
                    <a:pt x="142" y="16"/>
                    <a:pt x="118" y="0"/>
                  </a:cubicBezTo>
                  <a:cubicBezTo>
                    <a:pt x="117" y="0"/>
                    <a:pt x="116" y="1"/>
                    <a:pt x="116" y="2"/>
                  </a:cubicBezTo>
                  <a:cubicBezTo>
                    <a:pt x="123" y="39"/>
                    <a:pt x="95" y="51"/>
                    <a:pt x="70" y="68"/>
                  </a:cubicBezTo>
                  <a:cubicBezTo>
                    <a:pt x="58" y="76"/>
                    <a:pt x="47" y="90"/>
                    <a:pt x="41" y="104"/>
                  </a:cubicBezTo>
                  <a:cubicBezTo>
                    <a:pt x="41" y="105"/>
                    <a:pt x="40" y="105"/>
                    <a:pt x="40" y="106"/>
                  </a:cubicBezTo>
                  <a:cubicBezTo>
                    <a:pt x="42" y="94"/>
                    <a:pt x="46" y="82"/>
                    <a:pt x="52" y="73"/>
                  </a:cubicBezTo>
                  <a:cubicBezTo>
                    <a:pt x="53" y="71"/>
                    <a:pt x="52" y="68"/>
                    <a:pt x="49" y="69"/>
                  </a:cubicBezTo>
                  <a:cubicBezTo>
                    <a:pt x="26" y="83"/>
                    <a:pt x="10" y="117"/>
                    <a:pt x="6" y="143"/>
                  </a:cubicBezTo>
                  <a:cubicBezTo>
                    <a:pt x="0" y="179"/>
                    <a:pt x="8" y="211"/>
                    <a:pt x="17" y="246"/>
                  </a:cubicBezTo>
                  <a:cubicBezTo>
                    <a:pt x="17" y="246"/>
                    <a:pt x="17" y="246"/>
                    <a:pt x="17" y="246"/>
                  </a:cubicBezTo>
                  <a:cubicBezTo>
                    <a:pt x="17" y="245"/>
                    <a:pt x="17" y="245"/>
                    <a:pt x="17" y="245"/>
                  </a:cubicBezTo>
                  <a:cubicBezTo>
                    <a:pt x="18" y="246"/>
                    <a:pt x="18" y="248"/>
                    <a:pt x="19" y="249"/>
                  </a:cubicBezTo>
                  <a:cubicBezTo>
                    <a:pt x="24" y="262"/>
                    <a:pt x="48" y="257"/>
                    <a:pt x="57" y="254"/>
                  </a:cubicBezTo>
                  <a:cubicBezTo>
                    <a:pt x="80" y="245"/>
                    <a:pt x="94" y="229"/>
                    <a:pt x="110" y="211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1" name="Freeform 251"/>
            <p:cNvSpPr>
              <a:spLocks/>
            </p:cNvSpPr>
            <p:nvPr/>
          </p:nvSpPr>
          <p:spPr bwMode="auto">
            <a:xfrm>
              <a:off x="9678988" y="4793029"/>
              <a:ext cx="225425" cy="244475"/>
            </a:xfrm>
            <a:custGeom>
              <a:avLst/>
              <a:gdLst>
                <a:gd name="T0" fmla="*/ 86 w 179"/>
                <a:gd name="T1" fmla="*/ 106 h 192"/>
                <a:gd name="T2" fmla="*/ 11 w 179"/>
                <a:gd name="T3" fmla="*/ 77 h 192"/>
                <a:gd name="T4" fmla="*/ 76 w 179"/>
                <a:gd name="T5" fmla="*/ 21 h 192"/>
                <a:gd name="T6" fmla="*/ 97 w 179"/>
                <a:gd name="T7" fmla="*/ 99 h 192"/>
                <a:gd name="T8" fmla="*/ 175 w 179"/>
                <a:gd name="T9" fmla="*/ 122 h 192"/>
                <a:gd name="T10" fmla="*/ 111 w 179"/>
                <a:gd name="T11" fmla="*/ 179 h 192"/>
                <a:gd name="T12" fmla="*/ 86 w 179"/>
                <a:gd name="T13" fmla="*/ 10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9" h="192">
                  <a:moveTo>
                    <a:pt x="86" y="106"/>
                  </a:moveTo>
                  <a:cubicBezTo>
                    <a:pt x="86" y="106"/>
                    <a:pt x="21" y="98"/>
                    <a:pt x="11" y="77"/>
                  </a:cubicBezTo>
                  <a:cubicBezTo>
                    <a:pt x="0" y="57"/>
                    <a:pt x="56" y="0"/>
                    <a:pt x="76" y="21"/>
                  </a:cubicBezTo>
                  <a:cubicBezTo>
                    <a:pt x="96" y="43"/>
                    <a:pt x="97" y="99"/>
                    <a:pt x="97" y="99"/>
                  </a:cubicBezTo>
                  <a:cubicBezTo>
                    <a:pt x="97" y="99"/>
                    <a:pt x="179" y="105"/>
                    <a:pt x="175" y="122"/>
                  </a:cubicBezTo>
                  <a:cubicBezTo>
                    <a:pt x="171" y="140"/>
                    <a:pt x="124" y="192"/>
                    <a:pt x="111" y="179"/>
                  </a:cubicBezTo>
                  <a:cubicBezTo>
                    <a:pt x="99" y="166"/>
                    <a:pt x="86" y="106"/>
                    <a:pt x="86" y="1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2" name="Freeform 252"/>
            <p:cNvSpPr>
              <a:spLocks/>
            </p:cNvSpPr>
            <p:nvPr/>
          </p:nvSpPr>
          <p:spPr bwMode="auto">
            <a:xfrm>
              <a:off x="7937500" y="4943842"/>
              <a:ext cx="104775" cy="106362"/>
            </a:xfrm>
            <a:custGeom>
              <a:avLst/>
              <a:gdLst>
                <a:gd name="T0" fmla="*/ 79 w 82"/>
                <a:gd name="T1" fmla="*/ 58 h 84"/>
                <a:gd name="T2" fmla="*/ 35 w 82"/>
                <a:gd name="T3" fmla="*/ 67 h 84"/>
                <a:gd name="T4" fmla="*/ 6 w 82"/>
                <a:gd name="T5" fmla="*/ 42 h 84"/>
                <a:gd name="T6" fmla="*/ 8 w 82"/>
                <a:gd name="T7" fmla="*/ 21 h 84"/>
                <a:gd name="T8" fmla="*/ 17 w 82"/>
                <a:gd name="T9" fmla="*/ 5 h 84"/>
                <a:gd name="T10" fmla="*/ 21 w 82"/>
                <a:gd name="T11" fmla="*/ 3 h 84"/>
                <a:gd name="T12" fmla="*/ 27 w 82"/>
                <a:gd name="T13" fmla="*/ 0 h 84"/>
                <a:gd name="T14" fmla="*/ 45 w 82"/>
                <a:gd name="T15" fmla="*/ 3 h 84"/>
                <a:gd name="T16" fmla="*/ 75 w 82"/>
                <a:gd name="T17" fmla="*/ 15 h 84"/>
                <a:gd name="T18" fmla="*/ 79 w 82"/>
                <a:gd name="T19" fmla="*/ 5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84">
                  <a:moveTo>
                    <a:pt x="79" y="58"/>
                  </a:moveTo>
                  <a:cubicBezTo>
                    <a:pt x="80" y="84"/>
                    <a:pt x="53" y="76"/>
                    <a:pt x="35" y="67"/>
                  </a:cubicBezTo>
                  <a:cubicBezTo>
                    <a:pt x="22" y="62"/>
                    <a:pt x="7" y="52"/>
                    <a:pt x="6" y="42"/>
                  </a:cubicBezTo>
                  <a:cubicBezTo>
                    <a:pt x="4" y="36"/>
                    <a:pt x="5" y="28"/>
                    <a:pt x="8" y="21"/>
                  </a:cubicBezTo>
                  <a:cubicBezTo>
                    <a:pt x="10" y="14"/>
                    <a:pt x="13" y="6"/>
                    <a:pt x="17" y="5"/>
                  </a:cubicBezTo>
                  <a:cubicBezTo>
                    <a:pt x="0" y="10"/>
                    <a:pt x="3" y="10"/>
                    <a:pt x="21" y="3"/>
                  </a:cubicBezTo>
                  <a:cubicBezTo>
                    <a:pt x="24" y="2"/>
                    <a:pt x="25" y="2"/>
                    <a:pt x="27" y="0"/>
                  </a:cubicBezTo>
                  <a:cubicBezTo>
                    <a:pt x="32" y="1"/>
                    <a:pt x="39" y="2"/>
                    <a:pt x="45" y="3"/>
                  </a:cubicBezTo>
                  <a:cubicBezTo>
                    <a:pt x="59" y="6"/>
                    <a:pt x="72" y="11"/>
                    <a:pt x="75" y="15"/>
                  </a:cubicBezTo>
                  <a:cubicBezTo>
                    <a:pt x="82" y="29"/>
                    <a:pt x="79" y="42"/>
                    <a:pt x="79" y="5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3" name="Freeform 253"/>
            <p:cNvSpPr>
              <a:spLocks/>
            </p:cNvSpPr>
            <p:nvPr/>
          </p:nvSpPr>
          <p:spPr bwMode="auto">
            <a:xfrm>
              <a:off x="7972425" y="4981942"/>
              <a:ext cx="112713" cy="125412"/>
            </a:xfrm>
            <a:custGeom>
              <a:avLst/>
              <a:gdLst>
                <a:gd name="T0" fmla="*/ 86 w 89"/>
                <a:gd name="T1" fmla="*/ 46 h 99"/>
                <a:gd name="T2" fmla="*/ 49 w 89"/>
                <a:gd name="T3" fmla="*/ 85 h 99"/>
                <a:gd name="T4" fmla="*/ 48 w 89"/>
                <a:gd name="T5" fmla="*/ 84 h 99"/>
                <a:gd name="T6" fmla="*/ 4 w 89"/>
                <a:gd name="T7" fmla="*/ 63 h 99"/>
                <a:gd name="T8" fmla="*/ 4 w 89"/>
                <a:gd name="T9" fmla="*/ 39 h 99"/>
                <a:gd name="T10" fmla="*/ 14 w 89"/>
                <a:gd name="T11" fmla="*/ 2 h 99"/>
                <a:gd name="T12" fmla="*/ 19 w 89"/>
                <a:gd name="T13" fmla="*/ 1 h 99"/>
                <a:gd name="T14" fmla="*/ 86 w 89"/>
                <a:gd name="T15" fmla="*/ 4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99">
                  <a:moveTo>
                    <a:pt x="86" y="46"/>
                  </a:moveTo>
                  <a:cubicBezTo>
                    <a:pt x="89" y="69"/>
                    <a:pt x="79" y="99"/>
                    <a:pt x="49" y="85"/>
                  </a:cubicBezTo>
                  <a:cubicBezTo>
                    <a:pt x="49" y="84"/>
                    <a:pt x="48" y="84"/>
                    <a:pt x="48" y="84"/>
                  </a:cubicBezTo>
                  <a:cubicBezTo>
                    <a:pt x="32" y="81"/>
                    <a:pt x="14" y="78"/>
                    <a:pt x="4" y="63"/>
                  </a:cubicBezTo>
                  <a:cubicBezTo>
                    <a:pt x="0" y="57"/>
                    <a:pt x="3" y="46"/>
                    <a:pt x="4" y="39"/>
                  </a:cubicBezTo>
                  <a:cubicBezTo>
                    <a:pt x="5" y="26"/>
                    <a:pt x="7" y="13"/>
                    <a:pt x="14" y="2"/>
                  </a:cubicBezTo>
                  <a:cubicBezTo>
                    <a:pt x="15" y="0"/>
                    <a:pt x="17" y="0"/>
                    <a:pt x="19" y="1"/>
                  </a:cubicBezTo>
                  <a:cubicBezTo>
                    <a:pt x="45" y="15"/>
                    <a:pt x="81" y="12"/>
                    <a:pt x="86" y="46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4" name="Freeform 254"/>
            <p:cNvSpPr>
              <a:spLocks/>
            </p:cNvSpPr>
            <p:nvPr/>
          </p:nvSpPr>
          <p:spPr bwMode="auto">
            <a:xfrm>
              <a:off x="8021638" y="5050204"/>
              <a:ext cx="104775" cy="101600"/>
            </a:xfrm>
            <a:custGeom>
              <a:avLst/>
              <a:gdLst>
                <a:gd name="T0" fmla="*/ 82 w 83"/>
                <a:gd name="T1" fmla="*/ 57 h 81"/>
                <a:gd name="T2" fmla="*/ 47 w 83"/>
                <a:gd name="T3" fmla="*/ 76 h 81"/>
                <a:gd name="T4" fmla="*/ 13 w 83"/>
                <a:gd name="T5" fmla="*/ 60 h 81"/>
                <a:gd name="T6" fmla="*/ 3 w 83"/>
                <a:gd name="T7" fmla="*/ 33 h 81"/>
                <a:gd name="T8" fmla="*/ 15 w 83"/>
                <a:gd name="T9" fmla="*/ 3 h 81"/>
                <a:gd name="T10" fmla="*/ 25 w 83"/>
                <a:gd name="T11" fmla="*/ 1 h 81"/>
                <a:gd name="T12" fmla="*/ 61 w 83"/>
                <a:gd name="T13" fmla="*/ 4 h 81"/>
                <a:gd name="T14" fmla="*/ 81 w 83"/>
                <a:gd name="T15" fmla="*/ 23 h 81"/>
                <a:gd name="T16" fmla="*/ 82 w 83"/>
                <a:gd name="T17" fmla="*/ 5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" h="81">
                  <a:moveTo>
                    <a:pt x="82" y="57"/>
                  </a:moveTo>
                  <a:cubicBezTo>
                    <a:pt x="82" y="79"/>
                    <a:pt x="64" y="81"/>
                    <a:pt x="47" y="76"/>
                  </a:cubicBezTo>
                  <a:cubicBezTo>
                    <a:pt x="38" y="75"/>
                    <a:pt x="20" y="65"/>
                    <a:pt x="13" y="60"/>
                  </a:cubicBezTo>
                  <a:cubicBezTo>
                    <a:pt x="3" y="52"/>
                    <a:pt x="0" y="45"/>
                    <a:pt x="3" y="33"/>
                  </a:cubicBezTo>
                  <a:cubicBezTo>
                    <a:pt x="5" y="25"/>
                    <a:pt x="8" y="7"/>
                    <a:pt x="15" y="3"/>
                  </a:cubicBezTo>
                  <a:cubicBezTo>
                    <a:pt x="19" y="0"/>
                    <a:pt x="20" y="1"/>
                    <a:pt x="25" y="1"/>
                  </a:cubicBezTo>
                  <a:cubicBezTo>
                    <a:pt x="37" y="3"/>
                    <a:pt x="49" y="4"/>
                    <a:pt x="61" y="4"/>
                  </a:cubicBezTo>
                  <a:cubicBezTo>
                    <a:pt x="74" y="5"/>
                    <a:pt x="79" y="13"/>
                    <a:pt x="81" y="23"/>
                  </a:cubicBezTo>
                  <a:cubicBezTo>
                    <a:pt x="83" y="34"/>
                    <a:pt x="82" y="47"/>
                    <a:pt x="82" y="5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5" name="Freeform 255"/>
            <p:cNvSpPr>
              <a:spLocks/>
            </p:cNvSpPr>
            <p:nvPr/>
          </p:nvSpPr>
          <p:spPr bwMode="auto">
            <a:xfrm>
              <a:off x="8066088" y="5093067"/>
              <a:ext cx="136525" cy="131762"/>
            </a:xfrm>
            <a:custGeom>
              <a:avLst/>
              <a:gdLst>
                <a:gd name="T0" fmla="*/ 101 w 108"/>
                <a:gd name="T1" fmla="*/ 58 h 104"/>
                <a:gd name="T2" fmla="*/ 100 w 108"/>
                <a:gd name="T3" fmla="*/ 91 h 104"/>
                <a:gd name="T4" fmla="*/ 62 w 108"/>
                <a:gd name="T5" fmla="*/ 95 h 104"/>
                <a:gd name="T6" fmla="*/ 7 w 108"/>
                <a:gd name="T7" fmla="*/ 73 h 104"/>
                <a:gd name="T8" fmla="*/ 2 w 108"/>
                <a:gd name="T9" fmla="*/ 39 h 104"/>
                <a:gd name="T10" fmla="*/ 10 w 108"/>
                <a:gd name="T11" fmla="*/ 5 h 104"/>
                <a:gd name="T12" fmla="*/ 36 w 108"/>
                <a:gd name="T13" fmla="*/ 6 h 104"/>
                <a:gd name="T14" fmla="*/ 74 w 108"/>
                <a:gd name="T15" fmla="*/ 12 h 104"/>
                <a:gd name="T16" fmla="*/ 92 w 108"/>
                <a:gd name="T17" fmla="*/ 30 h 104"/>
                <a:gd name="T18" fmla="*/ 98 w 108"/>
                <a:gd name="T19" fmla="*/ 44 h 104"/>
                <a:gd name="T20" fmla="*/ 101 w 108"/>
                <a:gd name="T21" fmla="*/ 5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104">
                  <a:moveTo>
                    <a:pt x="101" y="58"/>
                  </a:moveTo>
                  <a:cubicBezTo>
                    <a:pt x="107" y="68"/>
                    <a:pt x="108" y="79"/>
                    <a:pt x="100" y="91"/>
                  </a:cubicBezTo>
                  <a:cubicBezTo>
                    <a:pt x="92" y="104"/>
                    <a:pt x="75" y="100"/>
                    <a:pt x="62" y="95"/>
                  </a:cubicBezTo>
                  <a:cubicBezTo>
                    <a:pt x="42" y="93"/>
                    <a:pt x="17" y="88"/>
                    <a:pt x="7" y="73"/>
                  </a:cubicBezTo>
                  <a:cubicBezTo>
                    <a:pt x="0" y="62"/>
                    <a:pt x="1" y="51"/>
                    <a:pt x="2" y="39"/>
                  </a:cubicBezTo>
                  <a:cubicBezTo>
                    <a:pt x="3" y="30"/>
                    <a:pt x="2" y="12"/>
                    <a:pt x="10" y="5"/>
                  </a:cubicBezTo>
                  <a:cubicBezTo>
                    <a:pt x="15" y="0"/>
                    <a:pt x="31" y="5"/>
                    <a:pt x="36" y="6"/>
                  </a:cubicBezTo>
                  <a:cubicBezTo>
                    <a:pt x="50" y="7"/>
                    <a:pt x="61" y="8"/>
                    <a:pt x="74" y="12"/>
                  </a:cubicBezTo>
                  <a:cubicBezTo>
                    <a:pt x="82" y="14"/>
                    <a:pt x="87" y="22"/>
                    <a:pt x="92" y="30"/>
                  </a:cubicBezTo>
                  <a:cubicBezTo>
                    <a:pt x="94" y="34"/>
                    <a:pt x="96" y="39"/>
                    <a:pt x="98" y="44"/>
                  </a:cubicBezTo>
                  <a:cubicBezTo>
                    <a:pt x="99" y="49"/>
                    <a:pt x="101" y="53"/>
                    <a:pt x="101" y="58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6" name="Freeform 256"/>
            <p:cNvSpPr>
              <a:spLocks/>
            </p:cNvSpPr>
            <p:nvPr/>
          </p:nvSpPr>
          <p:spPr bwMode="auto">
            <a:xfrm>
              <a:off x="8135938" y="5139104"/>
              <a:ext cx="128588" cy="120650"/>
            </a:xfrm>
            <a:custGeom>
              <a:avLst/>
              <a:gdLst>
                <a:gd name="T0" fmla="*/ 91 w 102"/>
                <a:gd name="T1" fmla="*/ 36 h 95"/>
                <a:gd name="T2" fmla="*/ 97 w 102"/>
                <a:gd name="T3" fmla="*/ 66 h 95"/>
                <a:gd name="T4" fmla="*/ 86 w 102"/>
                <a:gd name="T5" fmla="*/ 78 h 95"/>
                <a:gd name="T6" fmla="*/ 69 w 102"/>
                <a:gd name="T7" fmla="*/ 86 h 95"/>
                <a:gd name="T8" fmla="*/ 8 w 102"/>
                <a:gd name="T9" fmla="*/ 71 h 95"/>
                <a:gd name="T10" fmla="*/ 2 w 102"/>
                <a:gd name="T11" fmla="*/ 47 h 95"/>
                <a:gd name="T12" fmla="*/ 1 w 102"/>
                <a:gd name="T13" fmla="*/ 23 h 95"/>
                <a:gd name="T14" fmla="*/ 15 w 102"/>
                <a:gd name="T15" fmla="*/ 14 h 95"/>
                <a:gd name="T16" fmla="*/ 31 w 102"/>
                <a:gd name="T17" fmla="*/ 9 h 95"/>
                <a:gd name="T18" fmla="*/ 50 w 102"/>
                <a:gd name="T19" fmla="*/ 2 h 95"/>
                <a:gd name="T20" fmla="*/ 66 w 102"/>
                <a:gd name="T21" fmla="*/ 3 h 95"/>
                <a:gd name="T22" fmla="*/ 80 w 102"/>
                <a:gd name="T23" fmla="*/ 16 h 95"/>
                <a:gd name="T24" fmla="*/ 91 w 102"/>
                <a:gd name="T25" fmla="*/ 3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2" h="95">
                  <a:moveTo>
                    <a:pt x="91" y="36"/>
                  </a:moveTo>
                  <a:cubicBezTo>
                    <a:pt x="99" y="47"/>
                    <a:pt x="102" y="57"/>
                    <a:pt x="97" y="66"/>
                  </a:cubicBezTo>
                  <a:cubicBezTo>
                    <a:pt x="95" y="71"/>
                    <a:pt x="91" y="75"/>
                    <a:pt x="86" y="78"/>
                  </a:cubicBezTo>
                  <a:cubicBezTo>
                    <a:pt x="81" y="81"/>
                    <a:pt x="75" y="84"/>
                    <a:pt x="69" y="86"/>
                  </a:cubicBezTo>
                  <a:cubicBezTo>
                    <a:pt x="47" y="94"/>
                    <a:pt x="23" y="95"/>
                    <a:pt x="8" y="71"/>
                  </a:cubicBezTo>
                  <a:cubicBezTo>
                    <a:pt x="6" y="68"/>
                    <a:pt x="3" y="57"/>
                    <a:pt x="2" y="47"/>
                  </a:cubicBezTo>
                  <a:cubicBezTo>
                    <a:pt x="0" y="37"/>
                    <a:pt x="0" y="27"/>
                    <a:pt x="1" y="23"/>
                  </a:cubicBezTo>
                  <a:cubicBezTo>
                    <a:pt x="2" y="19"/>
                    <a:pt x="8" y="16"/>
                    <a:pt x="15" y="14"/>
                  </a:cubicBezTo>
                  <a:cubicBezTo>
                    <a:pt x="21" y="12"/>
                    <a:pt x="28" y="10"/>
                    <a:pt x="31" y="9"/>
                  </a:cubicBezTo>
                  <a:cubicBezTo>
                    <a:pt x="38" y="6"/>
                    <a:pt x="44" y="3"/>
                    <a:pt x="50" y="2"/>
                  </a:cubicBezTo>
                  <a:cubicBezTo>
                    <a:pt x="55" y="0"/>
                    <a:pt x="61" y="0"/>
                    <a:pt x="66" y="3"/>
                  </a:cubicBezTo>
                  <a:cubicBezTo>
                    <a:pt x="72" y="5"/>
                    <a:pt x="76" y="9"/>
                    <a:pt x="80" y="16"/>
                  </a:cubicBezTo>
                  <a:cubicBezTo>
                    <a:pt x="84" y="22"/>
                    <a:pt x="87" y="29"/>
                    <a:pt x="91" y="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7" name="Freeform 257"/>
            <p:cNvSpPr>
              <a:spLocks/>
            </p:cNvSpPr>
            <p:nvPr/>
          </p:nvSpPr>
          <p:spPr bwMode="auto">
            <a:xfrm>
              <a:off x="8197850" y="5154979"/>
              <a:ext cx="157163" cy="133350"/>
            </a:xfrm>
            <a:custGeom>
              <a:avLst/>
              <a:gdLst>
                <a:gd name="T0" fmla="*/ 100 w 124"/>
                <a:gd name="T1" fmla="*/ 12 h 105"/>
                <a:gd name="T2" fmla="*/ 122 w 124"/>
                <a:gd name="T3" fmla="*/ 39 h 105"/>
                <a:gd name="T4" fmla="*/ 115 w 124"/>
                <a:gd name="T5" fmla="*/ 68 h 105"/>
                <a:gd name="T6" fmla="*/ 83 w 124"/>
                <a:gd name="T7" fmla="*/ 96 h 105"/>
                <a:gd name="T8" fmla="*/ 30 w 124"/>
                <a:gd name="T9" fmla="*/ 91 h 105"/>
                <a:gd name="T10" fmla="*/ 8 w 124"/>
                <a:gd name="T11" fmla="*/ 68 h 105"/>
                <a:gd name="T12" fmla="*/ 1 w 124"/>
                <a:gd name="T13" fmla="*/ 41 h 105"/>
                <a:gd name="T14" fmla="*/ 14 w 124"/>
                <a:gd name="T15" fmla="*/ 29 h 105"/>
                <a:gd name="T16" fmla="*/ 30 w 124"/>
                <a:gd name="T17" fmla="*/ 19 h 105"/>
                <a:gd name="T18" fmla="*/ 45 w 124"/>
                <a:gd name="T19" fmla="*/ 7 h 105"/>
                <a:gd name="T20" fmla="*/ 61 w 124"/>
                <a:gd name="T21" fmla="*/ 1 h 105"/>
                <a:gd name="T22" fmla="*/ 100 w 124"/>
                <a:gd name="T23" fmla="*/ 1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4" h="105">
                  <a:moveTo>
                    <a:pt x="100" y="12"/>
                  </a:moveTo>
                  <a:cubicBezTo>
                    <a:pt x="111" y="18"/>
                    <a:pt x="119" y="25"/>
                    <a:pt x="122" y="39"/>
                  </a:cubicBezTo>
                  <a:cubicBezTo>
                    <a:pt x="124" y="51"/>
                    <a:pt x="122" y="60"/>
                    <a:pt x="115" y="68"/>
                  </a:cubicBezTo>
                  <a:cubicBezTo>
                    <a:pt x="111" y="80"/>
                    <a:pt x="94" y="90"/>
                    <a:pt x="83" y="96"/>
                  </a:cubicBezTo>
                  <a:cubicBezTo>
                    <a:pt x="63" y="105"/>
                    <a:pt x="47" y="103"/>
                    <a:pt x="30" y="91"/>
                  </a:cubicBezTo>
                  <a:cubicBezTo>
                    <a:pt x="22" y="85"/>
                    <a:pt x="13" y="78"/>
                    <a:pt x="8" y="68"/>
                  </a:cubicBezTo>
                  <a:cubicBezTo>
                    <a:pt x="3" y="59"/>
                    <a:pt x="0" y="49"/>
                    <a:pt x="1" y="41"/>
                  </a:cubicBezTo>
                  <a:cubicBezTo>
                    <a:pt x="2" y="36"/>
                    <a:pt x="8" y="32"/>
                    <a:pt x="14" y="29"/>
                  </a:cubicBezTo>
                  <a:cubicBezTo>
                    <a:pt x="21" y="25"/>
                    <a:pt x="27" y="22"/>
                    <a:pt x="30" y="19"/>
                  </a:cubicBezTo>
                  <a:cubicBezTo>
                    <a:pt x="36" y="14"/>
                    <a:pt x="40" y="10"/>
                    <a:pt x="45" y="7"/>
                  </a:cubicBezTo>
                  <a:cubicBezTo>
                    <a:pt x="50" y="4"/>
                    <a:pt x="55" y="2"/>
                    <a:pt x="61" y="1"/>
                  </a:cubicBezTo>
                  <a:cubicBezTo>
                    <a:pt x="71" y="0"/>
                    <a:pt x="89" y="8"/>
                    <a:pt x="100" y="12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8" name="Freeform 258"/>
            <p:cNvSpPr>
              <a:spLocks/>
            </p:cNvSpPr>
            <p:nvPr/>
          </p:nvSpPr>
          <p:spPr bwMode="auto">
            <a:xfrm>
              <a:off x="8297863" y="5145454"/>
              <a:ext cx="134938" cy="130175"/>
            </a:xfrm>
            <a:custGeom>
              <a:avLst/>
              <a:gdLst>
                <a:gd name="T0" fmla="*/ 39 w 107"/>
                <a:gd name="T1" fmla="*/ 1 h 103"/>
                <a:gd name="T2" fmla="*/ 48 w 107"/>
                <a:gd name="T3" fmla="*/ 1 h 103"/>
                <a:gd name="T4" fmla="*/ 77 w 107"/>
                <a:gd name="T5" fmla="*/ 5 h 103"/>
                <a:gd name="T6" fmla="*/ 106 w 107"/>
                <a:gd name="T7" fmla="*/ 40 h 103"/>
                <a:gd name="T8" fmla="*/ 93 w 107"/>
                <a:gd name="T9" fmla="*/ 70 h 103"/>
                <a:gd name="T10" fmla="*/ 61 w 107"/>
                <a:gd name="T11" fmla="*/ 98 h 103"/>
                <a:gd name="T12" fmla="*/ 25 w 107"/>
                <a:gd name="T13" fmla="*/ 92 h 103"/>
                <a:gd name="T14" fmla="*/ 9 w 107"/>
                <a:gd name="T15" fmla="*/ 74 h 103"/>
                <a:gd name="T16" fmla="*/ 2 w 107"/>
                <a:gd name="T17" fmla="*/ 52 h 103"/>
                <a:gd name="T18" fmla="*/ 9 w 107"/>
                <a:gd name="T19" fmla="*/ 43 h 103"/>
                <a:gd name="T20" fmla="*/ 16 w 107"/>
                <a:gd name="T21" fmla="*/ 30 h 103"/>
                <a:gd name="T22" fmla="*/ 22 w 107"/>
                <a:gd name="T23" fmla="*/ 16 h 103"/>
                <a:gd name="T24" fmla="*/ 28 w 107"/>
                <a:gd name="T25" fmla="*/ 4 h 103"/>
                <a:gd name="T26" fmla="*/ 39 w 107"/>
                <a:gd name="T27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03">
                  <a:moveTo>
                    <a:pt x="39" y="1"/>
                  </a:moveTo>
                  <a:cubicBezTo>
                    <a:pt x="41" y="1"/>
                    <a:pt x="45" y="1"/>
                    <a:pt x="48" y="1"/>
                  </a:cubicBezTo>
                  <a:cubicBezTo>
                    <a:pt x="58" y="0"/>
                    <a:pt x="69" y="0"/>
                    <a:pt x="77" y="5"/>
                  </a:cubicBezTo>
                  <a:cubicBezTo>
                    <a:pt x="88" y="12"/>
                    <a:pt x="104" y="26"/>
                    <a:pt x="106" y="40"/>
                  </a:cubicBezTo>
                  <a:cubicBezTo>
                    <a:pt x="107" y="53"/>
                    <a:pt x="102" y="62"/>
                    <a:pt x="93" y="70"/>
                  </a:cubicBezTo>
                  <a:cubicBezTo>
                    <a:pt x="85" y="82"/>
                    <a:pt x="74" y="93"/>
                    <a:pt x="61" y="98"/>
                  </a:cubicBezTo>
                  <a:cubicBezTo>
                    <a:pt x="48" y="103"/>
                    <a:pt x="35" y="103"/>
                    <a:pt x="25" y="92"/>
                  </a:cubicBezTo>
                  <a:cubicBezTo>
                    <a:pt x="21" y="88"/>
                    <a:pt x="14" y="81"/>
                    <a:pt x="9" y="74"/>
                  </a:cubicBezTo>
                  <a:cubicBezTo>
                    <a:pt x="4" y="67"/>
                    <a:pt x="0" y="59"/>
                    <a:pt x="2" y="52"/>
                  </a:cubicBezTo>
                  <a:cubicBezTo>
                    <a:pt x="3" y="48"/>
                    <a:pt x="6" y="46"/>
                    <a:pt x="9" y="43"/>
                  </a:cubicBezTo>
                  <a:cubicBezTo>
                    <a:pt x="11" y="39"/>
                    <a:pt x="14" y="34"/>
                    <a:pt x="16" y="30"/>
                  </a:cubicBezTo>
                  <a:cubicBezTo>
                    <a:pt x="18" y="25"/>
                    <a:pt x="20" y="21"/>
                    <a:pt x="22" y="16"/>
                  </a:cubicBezTo>
                  <a:cubicBezTo>
                    <a:pt x="24" y="11"/>
                    <a:pt x="25" y="7"/>
                    <a:pt x="28" y="4"/>
                  </a:cubicBezTo>
                  <a:cubicBezTo>
                    <a:pt x="30" y="1"/>
                    <a:pt x="33" y="1"/>
                    <a:pt x="39" y="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9" name="Freeform 259"/>
            <p:cNvSpPr>
              <a:spLocks/>
            </p:cNvSpPr>
            <p:nvPr/>
          </p:nvSpPr>
          <p:spPr bwMode="auto">
            <a:xfrm>
              <a:off x="8372475" y="5094654"/>
              <a:ext cx="125413" cy="133350"/>
            </a:xfrm>
            <a:custGeom>
              <a:avLst/>
              <a:gdLst>
                <a:gd name="T0" fmla="*/ 44 w 99"/>
                <a:gd name="T1" fmla="*/ 2 h 105"/>
                <a:gd name="T2" fmla="*/ 74 w 99"/>
                <a:gd name="T3" fmla="*/ 6 h 105"/>
                <a:gd name="T4" fmla="*/ 94 w 99"/>
                <a:gd name="T5" fmla="*/ 26 h 105"/>
                <a:gd name="T6" fmla="*/ 94 w 99"/>
                <a:gd name="T7" fmla="*/ 26 h 105"/>
                <a:gd name="T8" fmla="*/ 89 w 99"/>
                <a:gd name="T9" fmla="*/ 81 h 105"/>
                <a:gd name="T10" fmla="*/ 60 w 99"/>
                <a:gd name="T11" fmla="*/ 102 h 105"/>
                <a:gd name="T12" fmla="*/ 5 w 99"/>
                <a:gd name="T13" fmla="*/ 86 h 105"/>
                <a:gd name="T14" fmla="*/ 1 w 99"/>
                <a:gd name="T15" fmla="*/ 80 h 105"/>
                <a:gd name="T16" fmla="*/ 3 w 99"/>
                <a:gd name="T17" fmla="*/ 48 h 105"/>
                <a:gd name="T18" fmla="*/ 8 w 99"/>
                <a:gd name="T19" fmla="*/ 18 h 105"/>
                <a:gd name="T20" fmla="*/ 44 w 99"/>
                <a:gd name="T21" fmla="*/ 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9" h="105">
                  <a:moveTo>
                    <a:pt x="44" y="2"/>
                  </a:moveTo>
                  <a:cubicBezTo>
                    <a:pt x="55" y="0"/>
                    <a:pt x="65" y="2"/>
                    <a:pt x="74" y="6"/>
                  </a:cubicBezTo>
                  <a:cubicBezTo>
                    <a:pt x="83" y="10"/>
                    <a:pt x="90" y="17"/>
                    <a:pt x="94" y="26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9" y="42"/>
                    <a:pt x="96" y="63"/>
                    <a:pt x="89" y="81"/>
                  </a:cubicBezTo>
                  <a:cubicBezTo>
                    <a:pt x="83" y="95"/>
                    <a:pt x="75" y="101"/>
                    <a:pt x="60" y="102"/>
                  </a:cubicBezTo>
                  <a:cubicBezTo>
                    <a:pt x="41" y="105"/>
                    <a:pt x="17" y="98"/>
                    <a:pt x="5" y="86"/>
                  </a:cubicBezTo>
                  <a:cubicBezTo>
                    <a:pt x="3" y="84"/>
                    <a:pt x="1" y="82"/>
                    <a:pt x="1" y="80"/>
                  </a:cubicBezTo>
                  <a:cubicBezTo>
                    <a:pt x="1" y="69"/>
                    <a:pt x="4" y="58"/>
                    <a:pt x="3" y="48"/>
                  </a:cubicBezTo>
                  <a:cubicBezTo>
                    <a:pt x="2" y="35"/>
                    <a:pt x="0" y="26"/>
                    <a:pt x="8" y="18"/>
                  </a:cubicBezTo>
                  <a:cubicBezTo>
                    <a:pt x="16" y="11"/>
                    <a:pt x="32" y="4"/>
                    <a:pt x="44" y="2"/>
                  </a:cubicBezTo>
                  <a:close/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0" name="Freeform 260"/>
            <p:cNvSpPr>
              <a:spLocks/>
            </p:cNvSpPr>
            <p:nvPr/>
          </p:nvSpPr>
          <p:spPr bwMode="auto">
            <a:xfrm>
              <a:off x="7753350" y="4646979"/>
              <a:ext cx="203200" cy="338137"/>
            </a:xfrm>
            <a:custGeom>
              <a:avLst/>
              <a:gdLst>
                <a:gd name="T0" fmla="*/ 98 w 160"/>
                <a:gd name="T1" fmla="*/ 257 h 267"/>
                <a:gd name="T2" fmla="*/ 136 w 160"/>
                <a:gd name="T3" fmla="*/ 255 h 267"/>
                <a:gd name="T4" fmla="*/ 138 w 160"/>
                <a:gd name="T5" fmla="*/ 251 h 267"/>
                <a:gd name="T6" fmla="*/ 138 w 160"/>
                <a:gd name="T7" fmla="*/ 252 h 267"/>
                <a:gd name="T8" fmla="*/ 139 w 160"/>
                <a:gd name="T9" fmla="*/ 252 h 267"/>
                <a:gd name="T10" fmla="*/ 157 w 160"/>
                <a:gd name="T11" fmla="*/ 150 h 267"/>
                <a:gd name="T12" fmla="*/ 118 w 160"/>
                <a:gd name="T13" fmla="*/ 74 h 267"/>
                <a:gd name="T14" fmla="*/ 115 w 160"/>
                <a:gd name="T15" fmla="*/ 78 h 267"/>
                <a:gd name="T16" fmla="*/ 124 w 160"/>
                <a:gd name="T17" fmla="*/ 111 h 267"/>
                <a:gd name="T18" fmla="*/ 124 w 160"/>
                <a:gd name="T19" fmla="*/ 109 h 267"/>
                <a:gd name="T20" fmla="*/ 97 w 160"/>
                <a:gd name="T21" fmla="*/ 71 h 267"/>
                <a:gd name="T22" fmla="*/ 56 w 160"/>
                <a:gd name="T23" fmla="*/ 2 h 267"/>
                <a:gd name="T24" fmla="*/ 54 w 160"/>
                <a:gd name="T25" fmla="*/ 1 h 267"/>
                <a:gd name="T26" fmla="*/ 20 w 160"/>
                <a:gd name="T27" fmla="*/ 64 h 267"/>
                <a:gd name="T28" fmla="*/ 22 w 160"/>
                <a:gd name="T29" fmla="*/ 76 h 267"/>
                <a:gd name="T30" fmla="*/ 13 w 160"/>
                <a:gd name="T31" fmla="*/ 51 h 267"/>
                <a:gd name="T32" fmla="*/ 9 w 160"/>
                <a:gd name="T33" fmla="*/ 51 h 267"/>
                <a:gd name="T34" fmla="*/ 14 w 160"/>
                <a:gd name="T35" fmla="*/ 131 h 267"/>
                <a:gd name="T36" fmla="*/ 66 w 160"/>
                <a:gd name="T37" fmla="*/ 188 h 267"/>
                <a:gd name="T38" fmla="*/ 61 w 160"/>
                <a:gd name="T39" fmla="*/ 188 h 267"/>
                <a:gd name="T40" fmla="*/ 26 w 160"/>
                <a:gd name="T41" fmla="*/ 170 h 267"/>
                <a:gd name="T42" fmla="*/ 24 w 160"/>
                <a:gd name="T43" fmla="*/ 171 h 267"/>
                <a:gd name="T44" fmla="*/ 27 w 160"/>
                <a:gd name="T45" fmla="*/ 179 h 267"/>
                <a:gd name="T46" fmla="*/ 48 w 160"/>
                <a:gd name="T47" fmla="*/ 211 h 267"/>
                <a:gd name="T48" fmla="*/ 98 w 160"/>
                <a:gd name="T49" fmla="*/ 25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0" h="267">
                  <a:moveTo>
                    <a:pt x="98" y="257"/>
                  </a:moveTo>
                  <a:cubicBezTo>
                    <a:pt x="107" y="262"/>
                    <a:pt x="130" y="267"/>
                    <a:pt x="136" y="255"/>
                  </a:cubicBezTo>
                  <a:cubicBezTo>
                    <a:pt x="137" y="254"/>
                    <a:pt x="138" y="253"/>
                    <a:pt x="138" y="251"/>
                  </a:cubicBezTo>
                  <a:cubicBezTo>
                    <a:pt x="138" y="252"/>
                    <a:pt x="138" y="252"/>
                    <a:pt x="138" y="252"/>
                  </a:cubicBezTo>
                  <a:cubicBezTo>
                    <a:pt x="138" y="252"/>
                    <a:pt x="139" y="253"/>
                    <a:pt x="139" y="252"/>
                  </a:cubicBezTo>
                  <a:cubicBezTo>
                    <a:pt x="150" y="218"/>
                    <a:pt x="160" y="187"/>
                    <a:pt x="157" y="150"/>
                  </a:cubicBezTo>
                  <a:cubicBezTo>
                    <a:pt x="154" y="124"/>
                    <a:pt x="140" y="89"/>
                    <a:pt x="118" y="74"/>
                  </a:cubicBezTo>
                  <a:cubicBezTo>
                    <a:pt x="116" y="72"/>
                    <a:pt x="113" y="76"/>
                    <a:pt x="115" y="78"/>
                  </a:cubicBezTo>
                  <a:cubicBezTo>
                    <a:pt x="120" y="87"/>
                    <a:pt x="123" y="99"/>
                    <a:pt x="124" y="111"/>
                  </a:cubicBezTo>
                  <a:cubicBezTo>
                    <a:pt x="124" y="110"/>
                    <a:pt x="124" y="110"/>
                    <a:pt x="124" y="109"/>
                  </a:cubicBezTo>
                  <a:cubicBezTo>
                    <a:pt x="119" y="95"/>
                    <a:pt x="109" y="80"/>
                    <a:pt x="97" y="71"/>
                  </a:cubicBezTo>
                  <a:cubicBezTo>
                    <a:pt x="73" y="52"/>
                    <a:pt x="46" y="39"/>
                    <a:pt x="56" y="2"/>
                  </a:cubicBezTo>
                  <a:cubicBezTo>
                    <a:pt x="56" y="1"/>
                    <a:pt x="55" y="0"/>
                    <a:pt x="54" y="1"/>
                  </a:cubicBezTo>
                  <a:cubicBezTo>
                    <a:pt x="28" y="15"/>
                    <a:pt x="17" y="35"/>
                    <a:pt x="20" y="64"/>
                  </a:cubicBezTo>
                  <a:cubicBezTo>
                    <a:pt x="20" y="68"/>
                    <a:pt x="21" y="72"/>
                    <a:pt x="22" y="76"/>
                  </a:cubicBezTo>
                  <a:cubicBezTo>
                    <a:pt x="18" y="68"/>
                    <a:pt x="14" y="60"/>
                    <a:pt x="13" y="51"/>
                  </a:cubicBezTo>
                  <a:cubicBezTo>
                    <a:pt x="12" y="49"/>
                    <a:pt x="9" y="49"/>
                    <a:pt x="9" y="51"/>
                  </a:cubicBezTo>
                  <a:cubicBezTo>
                    <a:pt x="3" y="82"/>
                    <a:pt x="0" y="102"/>
                    <a:pt x="14" y="131"/>
                  </a:cubicBezTo>
                  <a:cubicBezTo>
                    <a:pt x="26" y="157"/>
                    <a:pt x="42" y="177"/>
                    <a:pt x="66" y="188"/>
                  </a:cubicBezTo>
                  <a:cubicBezTo>
                    <a:pt x="64" y="188"/>
                    <a:pt x="63" y="188"/>
                    <a:pt x="61" y="188"/>
                  </a:cubicBezTo>
                  <a:cubicBezTo>
                    <a:pt x="47" y="185"/>
                    <a:pt x="37" y="177"/>
                    <a:pt x="26" y="170"/>
                  </a:cubicBezTo>
                  <a:cubicBezTo>
                    <a:pt x="25" y="169"/>
                    <a:pt x="24" y="170"/>
                    <a:pt x="24" y="171"/>
                  </a:cubicBezTo>
                  <a:cubicBezTo>
                    <a:pt x="24" y="175"/>
                    <a:pt x="25" y="177"/>
                    <a:pt x="27" y="179"/>
                  </a:cubicBezTo>
                  <a:cubicBezTo>
                    <a:pt x="34" y="190"/>
                    <a:pt x="41" y="201"/>
                    <a:pt x="48" y="211"/>
                  </a:cubicBezTo>
                  <a:cubicBezTo>
                    <a:pt x="62" y="230"/>
                    <a:pt x="76" y="248"/>
                    <a:pt x="98" y="257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1" name="Freeform 261"/>
            <p:cNvSpPr>
              <a:spLocks/>
            </p:cNvSpPr>
            <p:nvPr/>
          </p:nvSpPr>
          <p:spPr bwMode="auto">
            <a:xfrm>
              <a:off x="7818438" y="4847004"/>
              <a:ext cx="230188" cy="236537"/>
            </a:xfrm>
            <a:custGeom>
              <a:avLst/>
              <a:gdLst>
                <a:gd name="T0" fmla="*/ 93 w 181"/>
                <a:gd name="T1" fmla="*/ 103 h 187"/>
                <a:gd name="T2" fmla="*/ 170 w 181"/>
                <a:gd name="T3" fmla="*/ 80 h 187"/>
                <a:gd name="T4" fmla="*/ 108 w 181"/>
                <a:gd name="T5" fmla="*/ 20 h 187"/>
                <a:gd name="T6" fmla="*/ 83 w 181"/>
                <a:gd name="T7" fmla="*/ 96 h 187"/>
                <a:gd name="T8" fmla="*/ 3 w 181"/>
                <a:gd name="T9" fmla="*/ 114 h 187"/>
                <a:gd name="T10" fmla="*/ 63 w 181"/>
                <a:gd name="T11" fmla="*/ 175 h 187"/>
                <a:gd name="T12" fmla="*/ 93 w 181"/>
                <a:gd name="T13" fmla="*/ 10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1" h="187">
                  <a:moveTo>
                    <a:pt x="93" y="103"/>
                  </a:moveTo>
                  <a:cubicBezTo>
                    <a:pt x="93" y="103"/>
                    <a:pt x="158" y="100"/>
                    <a:pt x="170" y="80"/>
                  </a:cubicBezTo>
                  <a:cubicBezTo>
                    <a:pt x="181" y="60"/>
                    <a:pt x="130" y="0"/>
                    <a:pt x="108" y="20"/>
                  </a:cubicBezTo>
                  <a:cubicBezTo>
                    <a:pt x="86" y="40"/>
                    <a:pt x="83" y="96"/>
                    <a:pt x="83" y="96"/>
                  </a:cubicBezTo>
                  <a:cubicBezTo>
                    <a:pt x="83" y="96"/>
                    <a:pt x="0" y="96"/>
                    <a:pt x="3" y="114"/>
                  </a:cubicBezTo>
                  <a:cubicBezTo>
                    <a:pt x="6" y="132"/>
                    <a:pt x="50" y="187"/>
                    <a:pt x="63" y="175"/>
                  </a:cubicBezTo>
                  <a:cubicBezTo>
                    <a:pt x="76" y="162"/>
                    <a:pt x="93" y="103"/>
                    <a:pt x="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2" name="Freeform 262"/>
            <p:cNvSpPr>
              <a:spLocks/>
            </p:cNvSpPr>
            <p:nvPr/>
          </p:nvSpPr>
          <p:spPr bwMode="auto">
            <a:xfrm>
              <a:off x="8050213" y="4092942"/>
              <a:ext cx="1487488" cy="1265237"/>
            </a:xfrm>
            <a:custGeom>
              <a:avLst/>
              <a:gdLst>
                <a:gd name="T0" fmla="*/ 778 w 1174"/>
                <a:gd name="T1" fmla="*/ 155 h 999"/>
                <a:gd name="T2" fmla="*/ 345 w 1174"/>
                <a:gd name="T3" fmla="*/ 185 h 999"/>
                <a:gd name="T4" fmla="*/ 310 w 1174"/>
                <a:gd name="T5" fmla="*/ 964 h 999"/>
                <a:gd name="T6" fmla="*/ 248 w 1174"/>
                <a:gd name="T7" fmla="*/ 648 h 999"/>
                <a:gd name="T8" fmla="*/ 264 w 1174"/>
                <a:gd name="T9" fmla="*/ 472 h 999"/>
                <a:gd name="T10" fmla="*/ 557 w 1174"/>
                <a:gd name="T11" fmla="*/ 400 h 999"/>
                <a:gd name="T12" fmla="*/ 439 w 1174"/>
                <a:gd name="T13" fmla="*/ 477 h 999"/>
                <a:gd name="T14" fmla="*/ 678 w 1174"/>
                <a:gd name="T15" fmla="*/ 344 h 999"/>
                <a:gd name="T16" fmla="*/ 599 w 1174"/>
                <a:gd name="T17" fmla="*/ 517 h 999"/>
                <a:gd name="T18" fmla="*/ 735 w 1174"/>
                <a:gd name="T19" fmla="*/ 376 h 999"/>
                <a:gd name="T20" fmla="*/ 839 w 1174"/>
                <a:gd name="T21" fmla="*/ 556 h 999"/>
                <a:gd name="T22" fmla="*/ 813 w 1174"/>
                <a:gd name="T23" fmla="*/ 426 h 999"/>
                <a:gd name="T24" fmla="*/ 973 w 1174"/>
                <a:gd name="T25" fmla="*/ 617 h 999"/>
                <a:gd name="T26" fmla="*/ 906 w 1174"/>
                <a:gd name="T27" fmla="*/ 896 h 999"/>
                <a:gd name="T28" fmla="*/ 819 w 1174"/>
                <a:gd name="T29" fmla="*/ 999 h 999"/>
                <a:gd name="T30" fmla="*/ 1084 w 1174"/>
                <a:gd name="T31" fmla="*/ 784 h 999"/>
                <a:gd name="T32" fmla="*/ 778 w 1174"/>
                <a:gd name="T33" fmla="*/ 155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74" h="999">
                  <a:moveTo>
                    <a:pt x="778" y="155"/>
                  </a:moveTo>
                  <a:cubicBezTo>
                    <a:pt x="778" y="155"/>
                    <a:pt x="645" y="0"/>
                    <a:pt x="345" y="185"/>
                  </a:cubicBezTo>
                  <a:cubicBezTo>
                    <a:pt x="47" y="369"/>
                    <a:pt x="0" y="797"/>
                    <a:pt x="310" y="964"/>
                  </a:cubicBezTo>
                  <a:cubicBezTo>
                    <a:pt x="177" y="828"/>
                    <a:pt x="211" y="733"/>
                    <a:pt x="248" y="648"/>
                  </a:cubicBezTo>
                  <a:cubicBezTo>
                    <a:pt x="285" y="564"/>
                    <a:pt x="264" y="472"/>
                    <a:pt x="264" y="472"/>
                  </a:cubicBezTo>
                  <a:cubicBezTo>
                    <a:pt x="399" y="495"/>
                    <a:pt x="557" y="400"/>
                    <a:pt x="557" y="400"/>
                  </a:cubicBezTo>
                  <a:cubicBezTo>
                    <a:pt x="517" y="451"/>
                    <a:pt x="439" y="477"/>
                    <a:pt x="439" y="477"/>
                  </a:cubicBezTo>
                  <a:cubicBezTo>
                    <a:pt x="622" y="475"/>
                    <a:pt x="678" y="344"/>
                    <a:pt x="678" y="344"/>
                  </a:cubicBezTo>
                  <a:cubicBezTo>
                    <a:pt x="684" y="404"/>
                    <a:pt x="599" y="517"/>
                    <a:pt x="599" y="517"/>
                  </a:cubicBezTo>
                  <a:cubicBezTo>
                    <a:pt x="702" y="490"/>
                    <a:pt x="735" y="376"/>
                    <a:pt x="735" y="376"/>
                  </a:cubicBezTo>
                  <a:cubicBezTo>
                    <a:pt x="746" y="507"/>
                    <a:pt x="839" y="556"/>
                    <a:pt x="839" y="556"/>
                  </a:cubicBezTo>
                  <a:cubicBezTo>
                    <a:pt x="804" y="507"/>
                    <a:pt x="813" y="426"/>
                    <a:pt x="813" y="426"/>
                  </a:cubicBezTo>
                  <a:cubicBezTo>
                    <a:pt x="836" y="518"/>
                    <a:pt x="973" y="617"/>
                    <a:pt x="973" y="617"/>
                  </a:cubicBezTo>
                  <a:cubicBezTo>
                    <a:pt x="938" y="662"/>
                    <a:pt x="912" y="848"/>
                    <a:pt x="906" y="896"/>
                  </a:cubicBezTo>
                  <a:cubicBezTo>
                    <a:pt x="900" y="945"/>
                    <a:pt x="819" y="999"/>
                    <a:pt x="819" y="999"/>
                  </a:cubicBezTo>
                  <a:cubicBezTo>
                    <a:pt x="819" y="999"/>
                    <a:pt x="993" y="978"/>
                    <a:pt x="1084" y="784"/>
                  </a:cubicBezTo>
                  <a:cubicBezTo>
                    <a:pt x="1174" y="590"/>
                    <a:pt x="1116" y="203"/>
                    <a:pt x="778" y="155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3" name="Freeform 263"/>
            <p:cNvSpPr>
              <a:spLocks/>
            </p:cNvSpPr>
            <p:nvPr/>
          </p:nvSpPr>
          <p:spPr bwMode="auto">
            <a:xfrm>
              <a:off x="8331200" y="4991467"/>
              <a:ext cx="4763" cy="9525"/>
            </a:xfrm>
            <a:custGeom>
              <a:avLst/>
              <a:gdLst>
                <a:gd name="T0" fmla="*/ 3 w 3"/>
                <a:gd name="T1" fmla="*/ 0 h 8"/>
                <a:gd name="T2" fmla="*/ 0 w 3"/>
                <a:gd name="T3" fmla="*/ 8 h 8"/>
                <a:gd name="T4" fmla="*/ 3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cubicBezTo>
                    <a:pt x="2" y="2"/>
                    <a:pt x="1" y="5"/>
                    <a:pt x="0" y="8"/>
                  </a:cubicBezTo>
                  <a:cubicBezTo>
                    <a:pt x="0" y="8"/>
                    <a:pt x="1" y="5"/>
                    <a:pt x="3" y="0"/>
                  </a:cubicBezTo>
                </a:path>
              </a:pathLst>
            </a:custGeom>
            <a:solidFill>
              <a:srgbClr val="CC68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4" name="Freeform 264"/>
            <p:cNvSpPr>
              <a:spLocks/>
            </p:cNvSpPr>
            <p:nvPr/>
          </p:nvSpPr>
          <p:spPr bwMode="auto">
            <a:xfrm>
              <a:off x="9221788" y="5050204"/>
              <a:ext cx="6350" cy="22225"/>
            </a:xfrm>
            <a:custGeom>
              <a:avLst/>
              <a:gdLst>
                <a:gd name="T0" fmla="*/ 0 w 4"/>
                <a:gd name="T1" fmla="*/ 18 h 18"/>
                <a:gd name="T2" fmla="*/ 0 w 4"/>
                <a:gd name="T3" fmla="*/ 18 h 18"/>
                <a:gd name="T4" fmla="*/ 4 w 4"/>
                <a:gd name="T5" fmla="*/ 0 h 18"/>
                <a:gd name="T6" fmla="*/ 0 w 4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8"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1" y="12"/>
                    <a:pt x="3" y="6"/>
                    <a:pt x="4" y="0"/>
                  </a:cubicBezTo>
                  <a:cubicBezTo>
                    <a:pt x="2" y="6"/>
                    <a:pt x="1" y="12"/>
                    <a:pt x="0" y="18"/>
                  </a:cubicBezTo>
                </a:path>
              </a:pathLst>
            </a:custGeom>
            <a:solidFill>
              <a:srgbClr val="CC68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5" name="Freeform 265"/>
            <p:cNvSpPr>
              <a:spLocks/>
            </p:cNvSpPr>
            <p:nvPr/>
          </p:nvSpPr>
          <p:spPr bwMode="auto">
            <a:xfrm>
              <a:off x="9218613" y="5072429"/>
              <a:ext cx="3175" cy="20637"/>
            </a:xfrm>
            <a:custGeom>
              <a:avLst/>
              <a:gdLst>
                <a:gd name="T0" fmla="*/ 0 w 3"/>
                <a:gd name="T1" fmla="*/ 16 h 16"/>
                <a:gd name="T2" fmla="*/ 3 w 3"/>
                <a:gd name="T3" fmla="*/ 0 h 16"/>
                <a:gd name="T4" fmla="*/ 0 w 3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6">
                  <a:moveTo>
                    <a:pt x="0" y="16"/>
                  </a:moveTo>
                  <a:cubicBezTo>
                    <a:pt x="1" y="11"/>
                    <a:pt x="2" y="6"/>
                    <a:pt x="3" y="0"/>
                  </a:cubicBezTo>
                  <a:cubicBezTo>
                    <a:pt x="2" y="6"/>
                    <a:pt x="1" y="11"/>
                    <a:pt x="0" y="16"/>
                  </a:cubicBezTo>
                </a:path>
              </a:pathLst>
            </a:custGeom>
            <a:solidFill>
              <a:srgbClr val="CC68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6" name="Freeform 266"/>
            <p:cNvSpPr>
              <a:spLocks/>
            </p:cNvSpPr>
            <p:nvPr/>
          </p:nvSpPr>
          <p:spPr bwMode="auto">
            <a:xfrm>
              <a:off x="8605838" y="4475529"/>
              <a:ext cx="306388" cy="222250"/>
            </a:xfrm>
            <a:custGeom>
              <a:avLst/>
              <a:gdLst>
                <a:gd name="T0" fmla="*/ 238 w 241"/>
                <a:gd name="T1" fmla="*/ 0 h 175"/>
                <a:gd name="T2" fmla="*/ 0 w 241"/>
                <a:gd name="T3" fmla="*/ 175 h 175"/>
                <a:gd name="T4" fmla="*/ 0 w 241"/>
                <a:gd name="T5" fmla="*/ 175 h 175"/>
                <a:gd name="T6" fmla="*/ 1 w 241"/>
                <a:gd name="T7" fmla="*/ 175 h 175"/>
                <a:gd name="T8" fmla="*/ 1 w 241"/>
                <a:gd name="T9" fmla="*/ 175 h 175"/>
                <a:gd name="T10" fmla="*/ 1 w 241"/>
                <a:gd name="T11" fmla="*/ 175 h 175"/>
                <a:gd name="T12" fmla="*/ 26 w 241"/>
                <a:gd name="T13" fmla="*/ 174 h 175"/>
                <a:gd name="T14" fmla="*/ 25 w 241"/>
                <a:gd name="T15" fmla="*/ 174 h 175"/>
                <a:gd name="T16" fmla="*/ 159 w 241"/>
                <a:gd name="T17" fmla="*/ 130 h 175"/>
                <a:gd name="T18" fmla="*/ 159 w 241"/>
                <a:gd name="T19" fmla="*/ 130 h 175"/>
                <a:gd name="T20" fmla="*/ 239 w 241"/>
                <a:gd name="T21" fmla="*/ 42 h 175"/>
                <a:gd name="T22" fmla="*/ 239 w 241"/>
                <a:gd name="T23" fmla="*/ 42 h 175"/>
                <a:gd name="T24" fmla="*/ 239 w 241"/>
                <a:gd name="T25" fmla="*/ 42 h 175"/>
                <a:gd name="T26" fmla="*/ 239 w 241"/>
                <a:gd name="T27" fmla="*/ 42 h 175"/>
                <a:gd name="T28" fmla="*/ 239 w 241"/>
                <a:gd name="T29" fmla="*/ 42 h 175"/>
                <a:gd name="T30" fmla="*/ 238 w 241"/>
                <a:gd name="T31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1" h="175">
                  <a:moveTo>
                    <a:pt x="238" y="0"/>
                  </a:moveTo>
                  <a:cubicBezTo>
                    <a:pt x="182" y="148"/>
                    <a:pt x="0" y="175"/>
                    <a:pt x="0" y="175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1" y="175"/>
                    <a:pt x="1" y="175"/>
                    <a:pt x="1" y="175"/>
                  </a:cubicBezTo>
                  <a:cubicBezTo>
                    <a:pt x="1" y="175"/>
                    <a:pt x="1" y="175"/>
                    <a:pt x="1" y="175"/>
                  </a:cubicBezTo>
                  <a:cubicBezTo>
                    <a:pt x="1" y="175"/>
                    <a:pt x="1" y="175"/>
                    <a:pt x="1" y="175"/>
                  </a:cubicBezTo>
                  <a:cubicBezTo>
                    <a:pt x="10" y="175"/>
                    <a:pt x="18" y="174"/>
                    <a:pt x="26" y="174"/>
                  </a:cubicBezTo>
                  <a:cubicBezTo>
                    <a:pt x="26" y="174"/>
                    <a:pt x="25" y="174"/>
                    <a:pt x="25" y="174"/>
                  </a:cubicBezTo>
                  <a:cubicBezTo>
                    <a:pt x="83" y="169"/>
                    <a:pt x="127" y="151"/>
                    <a:pt x="159" y="130"/>
                  </a:cubicBezTo>
                  <a:cubicBezTo>
                    <a:pt x="159" y="130"/>
                    <a:pt x="159" y="130"/>
                    <a:pt x="159" y="130"/>
                  </a:cubicBezTo>
                  <a:cubicBezTo>
                    <a:pt x="218" y="91"/>
                    <a:pt x="239" y="42"/>
                    <a:pt x="239" y="42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41" y="18"/>
                    <a:pt x="238" y="0"/>
                    <a:pt x="238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7" name="Freeform 267"/>
            <p:cNvSpPr>
              <a:spLocks noEditPoints="1"/>
            </p:cNvSpPr>
            <p:nvPr/>
          </p:nvSpPr>
          <p:spPr bwMode="auto">
            <a:xfrm>
              <a:off x="9423400" y="5080367"/>
              <a:ext cx="3175" cy="4762"/>
            </a:xfrm>
            <a:custGeom>
              <a:avLst/>
              <a:gdLst>
                <a:gd name="T0" fmla="*/ 0 w 2"/>
                <a:gd name="T1" fmla="*/ 4 h 4"/>
                <a:gd name="T2" fmla="*/ 0 w 2"/>
                <a:gd name="T3" fmla="*/ 4 h 4"/>
                <a:gd name="T4" fmla="*/ 0 w 2"/>
                <a:gd name="T5" fmla="*/ 4 h 4"/>
                <a:gd name="T6" fmla="*/ 0 w 2"/>
                <a:gd name="T7" fmla="*/ 3 h 4"/>
                <a:gd name="T8" fmla="*/ 0 w 2"/>
                <a:gd name="T9" fmla="*/ 4 h 4"/>
                <a:gd name="T10" fmla="*/ 0 w 2"/>
                <a:gd name="T11" fmla="*/ 3 h 4"/>
                <a:gd name="T12" fmla="*/ 0 w 2"/>
                <a:gd name="T13" fmla="*/ 3 h 4"/>
                <a:gd name="T14" fmla="*/ 0 w 2"/>
                <a:gd name="T15" fmla="*/ 3 h 4"/>
                <a:gd name="T16" fmla="*/ 0 w 2"/>
                <a:gd name="T17" fmla="*/ 3 h 4"/>
                <a:gd name="T18" fmla="*/ 1 w 2"/>
                <a:gd name="T19" fmla="*/ 2 h 4"/>
                <a:gd name="T20" fmla="*/ 1 w 2"/>
                <a:gd name="T21" fmla="*/ 3 h 4"/>
                <a:gd name="T22" fmla="*/ 1 w 2"/>
                <a:gd name="T23" fmla="*/ 2 h 4"/>
                <a:gd name="T24" fmla="*/ 1 w 2"/>
                <a:gd name="T25" fmla="*/ 2 h 4"/>
                <a:gd name="T26" fmla="*/ 1 w 2"/>
                <a:gd name="T27" fmla="*/ 2 h 4"/>
                <a:gd name="T28" fmla="*/ 1 w 2"/>
                <a:gd name="T29" fmla="*/ 2 h 4"/>
                <a:gd name="T30" fmla="*/ 1 w 2"/>
                <a:gd name="T31" fmla="*/ 1 h 4"/>
                <a:gd name="T32" fmla="*/ 1 w 2"/>
                <a:gd name="T33" fmla="*/ 1 h 4"/>
                <a:gd name="T34" fmla="*/ 1 w 2"/>
                <a:gd name="T35" fmla="*/ 1 h 4"/>
                <a:gd name="T36" fmla="*/ 2 w 2"/>
                <a:gd name="T37" fmla="*/ 1 h 4"/>
                <a:gd name="T38" fmla="*/ 1 w 2"/>
                <a:gd name="T39" fmla="*/ 1 h 4"/>
                <a:gd name="T40" fmla="*/ 2 w 2"/>
                <a:gd name="T41" fmla="*/ 1 h 4"/>
                <a:gd name="T42" fmla="*/ 2 w 2"/>
                <a:gd name="T43" fmla="*/ 0 h 4"/>
                <a:gd name="T44" fmla="*/ 2 w 2"/>
                <a:gd name="T45" fmla="*/ 0 h 4"/>
                <a:gd name="T46" fmla="*/ 2 w 2"/>
                <a:gd name="T4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moveTo>
                    <a:pt x="0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2" y="1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C189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8" name="Freeform 268"/>
            <p:cNvSpPr>
              <a:spLocks/>
            </p:cNvSpPr>
            <p:nvPr/>
          </p:nvSpPr>
          <p:spPr bwMode="auto">
            <a:xfrm>
              <a:off x="8999538" y="4483467"/>
              <a:ext cx="473075" cy="874712"/>
            </a:xfrm>
            <a:custGeom>
              <a:avLst/>
              <a:gdLst>
                <a:gd name="T0" fmla="*/ 90 w 373"/>
                <a:gd name="T1" fmla="*/ 248 h 691"/>
                <a:gd name="T2" fmla="*/ 63 w 373"/>
                <a:gd name="T3" fmla="*/ 143 h 691"/>
                <a:gd name="T4" fmla="*/ 64 w 373"/>
                <a:gd name="T5" fmla="*/ 118 h 691"/>
                <a:gd name="T6" fmla="*/ 89 w 373"/>
                <a:gd name="T7" fmla="*/ 173 h 691"/>
                <a:gd name="T8" fmla="*/ 185 w 373"/>
                <a:gd name="T9" fmla="*/ 278 h 691"/>
                <a:gd name="T10" fmla="*/ 224 w 373"/>
                <a:gd name="T11" fmla="*/ 309 h 691"/>
                <a:gd name="T12" fmla="*/ 224 w 373"/>
                <a:gd name="T13" fmla="*/ 309 h 691"/>
                <a:gd name="T14" fmla="*/ 224 w 373"/>
                <a:gd name="T15" fmla="*/ 309 h 691"/>
                <a:gd name="T16" fmla="*/ 224 w 373"/>
                <a:gd name="T17" fmla="*/ 309 h 691"/>
                <a:gd name="T18" fmla="*/ 224 w 373"/>
                <a:gd name="T19" fmla="*/ 309 h 691"/>
                <a:gd name="T20" fmla="*/ 224 w 373"/>
                <a:gd name="T21" fmla="*/ 309 h 691"/>
                <a:gd name="T22" fmla="*/ 224 w 373"/>
                <a:gd name="T23" fmla="*/ 309 h 691"/>
                <a:gd name="T24" fmla="*/ 224 w 373"/>
                <a:gd name="T25" fmla="*/ 309 h 691"/>
                <a:gd name="T26" fmla="*/ 230 w 373"/>
                <a:gd name="T27" fmla="*/ 416 h 691"/>
                <a:gd name="T28" fmla="*/ 176 w 373"/>
                <a:gd name="T29" fmla="*/ 527 h 691"/>
                <a:gd name="T30" fmla="*/ 157 w 373"/>
                <a:gd name="T31" fmla="*/ 588 h 691"/>
                <a:gd name="T32" fmla="*/ 157 w 373"/>
                <a:gd name="T33" fmla="*/ 589 h 691"/>
                <a:gd name="T34" fmla="*/ 157 w 373"/>
                <a:gd name="T35" fmla="*/ 589 h 691"/>
                <a:gd name="T36" fmla="*/ 152 w 373"/>
                <a:gd name="T37" fmla="*/ 607 h 691"/>
                <a:gd name="T38" fmla="*/ 152 w 373"/>
                <a:gd name="T39" fmla="*/ 607 h 691"/>
                <a:gd name="T40" fmla="*/ 151 w 373"/>
                <a:gd name="T41" fmla="*/ 607 h 691"/>
                <a:gd name="T42" fmla="*/ 151 w 373"/>
                <a:gd name="T43" fmla="*/ 608 h 691"/>
                <a:gd name="T44" fmla="*/ 151 w 373"/>
                <a:gd name="T45" fmla="*/ 608 h 691"/>
                <a:gd name="T46" fmla="*/ 151 w 373"/>
                <a:gd name="T47" fmla="*/ 608 h 691"/>
                <a:gd name="T48" fmla="*/ 151 w 373"/>
                <a:gd name="T49" fmla="*/ 608 h 691"/>
                <a:gd name="T50" fmla="*/ 78 w 373"/>
                <a:gd name="T51" fmla="*/ 685 h 691"/>
                <a:gd name="T52" fmla="*/ 70 w 373"/>
                <a:gd name="T53" fmla="*/ 691 h 691"/>
                <a:gd name="T54" fmla="*/ 335 w 373"/>
                <a:gd name="T55" fmla="*/ 475 h 691"/>
                <a:gd name="T56" fmla="*/ 335 w 373"/>
                <a:gd name="T57" fmla="*/ 475 h 691"/>
                <a:gd name="T58" fmla="*/ 335 w 373"/>
                <a:gd name="T59" fmla="*/ 474 h 691"/>
                <a:gd name="T60" fmla="*/ 336 w 373"/>
                <a:gd name="T61" fmla="*/ 474 h 691"/>
                <a:gd name="T62" fmla="*/ 336 w 373"/>
                <a:gd name="T63" fmla="*/ 473 h 691"/>
                <a:gd name="T64" fmla="*/ 336 w 373"/>
                <a:gd name="T65" fmla="*/ 472 h 691"/>
                <a:gd name="T66" fmla="*/ 336 w 373"/>
                <a:gd name="T67" fmla="*/ 472 h 691"/>
                <a:gd name="T68" fmla="*/ 337 w 373"/>
                <a:gd name="T69" fmla="*/ 471 h 691"/>
                <a:gd name="T70" fmla="*/ 373 w 373"/>
                <a:gd name="T71" fmla="*/ 291 h 691"/>
                <a:gd name="T72" fmla="*/ 319 w 373"/>
                <a:gd name="T73" fmla="*/ 289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3" h="691">
                  <a:moveTo>
                    <a:pt x="45" y="0"/>
                  </a:moveTo>
                  <a:cubicBezTo>
                    <a:pt x="0" y="155"/>
                    <a:pt x="9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ubicBezTo>
                    <a:pt x="67" y="216"/>
                    <a:pt x="63" y="170"/>
                    <a:pt x="63" y="143"/>
                  </a:cubicBezTo>
                  <a:cubicBezTo>
                    <a:pt x="63" y="143"/>
                    <a:pt x="63" y="143"/>
                    <a:pt x="63" y="143"/>
                  </a:cubicBezTo>
                  <a:cubicBezTo>
                    <a:pt x="63" y="128"/>
                    <a:pt x="64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cubicBezTo>
                    <a:pt x="69" y="136"/>
                    <a:pt x="78" y="155"/>
                    <a:pt x="89" y="173"/>
                  </a:cubicBezTo>
                  <a:cubicBezTo>
                    <a:pt x="89" y="173"/>
                    <a:pt x="89" y="173"/>
                    <a:pt x="89" y="173"/>
                  </a:cubicBezTo>
                  <a:cubicBezTo>
                    <a:pt x="116" y="214"/>
                    <a:pt x="156" y="253"/>
                    <a:pt x="185" y="278"/>
                  </a:cubicBezTo>
                  <a:cubicBezTo>
                    <a:pt x="208" y="297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14" y="322"/>
                    <a:pt x="220" y="373"/>
                    <a:pt x="215" y="410"/>
                  </a:cubicBezTo>
                  <a:cubicBezTo>
                    <a:pt x="220" y="411"/>
                    <a:pt x="224" y="413"/>
                    <a:pt x="230" y="416"/>
                  </a:cubicBezTo>
                  <a:cubicBezTo>
                    <a:pt x="261" y="437"/>
                    <a:pt x="257" y="485"/>
                    <a:pt x="228" y="510"/>
                  </a:cubicBezTo>
                  <a:cubicBezTo>
                    <a:pt x="211" y="524"/>
                    <a:pt x="190" y="527"/>
                    <a:pt x="176" y="527"/>
                  </a:cubicBezTo>
                  <a:cubicBezTo>
                    <a:pt x="172" y="527"/>
                    <a:pt x="169" y="527"/>
                    <a:pt x="166" y="526"/>
                  </a:cubicBezTo>
                  <a:cubicBezTo>
                    <a:pt x="162" y="553"/>
                    <a:pt x="159" y="576"/>
                    <a:pt x="157" y="588"/>
                  </a:cubicBezTo>
                  <a:cubicBezTo>
                    <a:pt x="157" y="589"/>
                    <a:pt x="157" y="589"/>
                    <a:pt x="157" y="589"/>
                  </a:cubicBezTo>
                  <a:cubicBezTo>
                    <a:pt x="157" y="589"/>
                    <a:pt x="157" y="589"/>
                    <a:pt x="157" y="589"/>
                  </a:cubicBezTo>
                  <a:cubicBezTo>
                    <a:pt x="157" y="589"/>
                    <a:pt x="157" y="589"/>
                    <a:pt x="157" y="589"/>
                  </a:cubicBezTo>
                  <a:cubicBezTo>
                    <a:pt x="157" y="589"/>
                    <a:pt x="157" y="589"/>
                    <a:pt x="157" y="589"/>
                  </a:cubicBezTo>
                  <a:cubicBezTo>
                    <a:pt x="156" y="595"/>
                    <a:pt x="154" y="601"/>
                    <a:pt x="152" y="607"/>
                  </a:cubicBezTo>
                  <a:cubicBezTo>
                    <a:pt x="152" y="607"/>
                    <a:pt x="152" y="607"/>
                    <a:pt x="152" y="607"/>
                  </a:cubicBezTo>
                  <a:cubicBezTo>
                    <a:pt x="152" y="607"/>
                    <a:pt x="152" y="607"/>
                    <a:pt x="152" y="607"/>
                  </a:cubicBezTo>
                  <a:cubicBezTo>
                    <a:pt x="152" y="607"/>
                    <a:pt x="152" y="607"/>
                    <a:pt x="152" y="607"/>
                  </a:cubicBezTo>
                  <a:cubicBezTo>
                    <a:pt x="152" y="607"/>
                    <a:pt x="152" y="607"/>
                    <a:pt x="152" y="607"/>
                  </a:cubicBezTo>
                  <a:cubicBezTo>
                    <a:pt x="152" y="607"/>
                    <a:pt x="152" y="607"/>
                    <a:pt x="151" y="607"/>
                  </a:cubicBezTo>
                  <a:cubicBezTo>
                    <a:pt x="151" y="607"/>
                    <a:pt x="151" y="607"/>
                    <a:pt x="151" y="607"/>
                  </a:cubicBezTo>
                  <a:cubicBezTo>
                    <a:pt x="151" y="607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35" y="641"/>
                    <a:pt x="95" y="673"/>
                    <a:pt x="78" y="685"/>
                  </a:cubicBezTo>
                  <a:cubicBezTo>
                    <a:pt x="78" y="685"/>
                    <a:pt x="78" y="685"/>
                    <a:pt x="78" y="685"/>
                  </a:cubicBezTo>
                  <a:cubicBezTo>
                    <a:pt x="73" y="689"/>
                    <a:pt x="70" y="691"/>
                    <a:pt x="70" y="691"/>
                  </a:cubicBezTo>
                  <a:cubicBezTo>
                    <a:pt x="70" y="691"/>
                    <a:pt x="244" y="670"/>
                    <a:pt x="335" y="476"/>
                  </a:cubicBezTo>
                  <a:cubicBezTo>
                    <a:pt x="335" y="476"/>
                    <a:pt x="335" y="475"/>
                    <a:pt x="335" y="475"/>
                  </a:cubicBezTo>
                  <a:cubicBezTo>
                    <a:pt x="335" y="475"/>
                    <a:pt x="335" y="475"/>
                    <a:pt x="335" y="475"/>
                  </a:cubicBezTo>
                  <a:cubicBezTo>
                    <a:pt x="335" y="475"/>
                    <a:pt x="335" y="475"/>
                    <a:pt x="335" y="475"/>
                  </a:cubicBezTo>
                  <a:cubicBezTo>
                    <a:pt x="335" y="475"/>
                    <a:pt x="335" y="475"/>
                    <a:pt x="335" y="474"/>
                  </a:cubicBezTo>
                  <a:cubicBezTo>
                    <a:pt x="335" y="474"/>
                    <a:pt x="335" y="474"/>
                    <a:pt x="335" y="474"/>
                  </a:cubicBezTo>
                  <a:cubicBezTo>
                    <a:pt x="335" y="474"/>
                    <a:pt x="335" y="474"/>
                    <a:pt x="335" y="474"/>
                  </a:cubicBezTo>
                  <a:cubicBezTo>
                    <a:pt x="336" y="474"/>
                    <a:pt x="336" y="474"/>
                    <a:pt x="336" y="474"/>
                  </a:cubicBezTo>
                  <a:cubicBezTo>
                    <a:pt x="336" y="473"/>
                    <a:pt x="336" y="473"/>
                    <a:pt x="336" y="473"/>
                  </a:cubicBezTo>
                  <a:cubicBezTo>
                    <a:pt x="336" y="473"/>
                    <a:pt x="336" y="473"/>
                    <a:pt x="336" y="473"/>
                  </a:cubicBezTo>
                  <a:cubicBezTo>
                    <a:pt x="336" y="473"/>
                    <a:pt x="336" y="473"/>
                    <a:pt x="336" y="473"/>
                  </a:cubicBezTo>
                  <a:cubicBezTo>
                    <a:pt x="336" y="473"/>
                    <a:pt x="336" y="472"/>
                    <a:pt x="336" y="472"/>
                  </a:cubicBezTo>
                  <a:cubicBezTo>
                    <a:pt x="336" y="472"/>
                    <a:pt x="336" y="472"/>
                    <a:pt x="336" y="472"/>
                  </a:cubicBezTo>
                  <a:cubicBezTo>
                    <a:pt x="336" y="472"/>
                    <a:pt x="336" y="472"/>
                    <a:pt x="336" y="472"/>
                  </a:cubicBezTo>
                  <a:cubicBezTo>
                    <a:pt x="337" y="472"/>
                    <a:pt x="337" y="472"/>
                    <a:pt x="337" y="472"/>
                  </a:cubicBezTo>
                  <a:cubicBezTo>
                    <a:pt x="337" y="471"/>
                    <a:pt x="337" y="471"/>
                    <a:pt x="337" y="471"/>
                  </a:cubicBezTo>
                  <a:cubicBezTo>
                    <a:pt x="337" y="471"/>
                    <a:pt x="337" y="471"/>
                    <a:pt x="337" y="471"/>
                  </a:cubicBezTo>
                  <a:cubicBezTo>
                    <a:pt x="359" y="420"/>
                    <a:pt x="372" y="358"/>
                    <a:pt x="373" y="291"/>
                  </a:cubicBezTo>
                  <a:cubicBezTo>
                    <a:pt x="353" y="317"/>
                    <a:pt x="332" y="342"/>
                    <a:pt x="307" y="363"/>
                  </a:cubicBezTo>
                  <a:cubicBezTo>
                    <a:pt x="318" y="325"/>
                    <a:pt x="319" y="289"/>
                    <a:pt x="319" y="289"/>
                  </a:cubicBezTo>
                  <a:cubicBezTo>
                    <a:pt x="121" y="176"/>
                    <a:pt x="45" y="0"/>
                    <a:pt x="45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9" name="Freeform 269"/>
            <p:cNvSpPr>
              <a:spLocks noEditPoints="1"/>
            </p:cNvSpPr>
            <p:nvPr/>
          </p:nvSpPr>
          <p:spPr bwMode="auto">
            <a:xfrm>
              <a:off x="8374063" y="4694604"/>
              <a:ext cx="69850" cy="619125"/>
            </a:xfrm>
            <a:custGeom>
              <a:avLst/>
              <a:gdLst>
                <a:gd name="T0" fmla="*/ 54 w 54"/>
                <a:gd name="T1" fmla="*/ 488 h 488"/>
                <a:gd name="T2" fmla="*/ 54 w 54"/>
                <a:gd name="T3" fmla="*/ 488 h 488"/>
                <a:gd name="T4" fmla="*/ 54 w 54"/>
                <a:gd name="T5" fmla="*/ 488 h 488"/>
                <a:gd name="T6" fmla="*/ 53 w 54"/>
                <a:gd name="T7" fmla="*/ 488 h 488"/>
                <a:gd name="T8" fmla="*/ 53 w 54"/>
                <a:gd name="T9" fmla="*/ 488 h 488"/>
                <a:gd name="T10" fmla="*/ 53 w 54"/>
                <a:gd name="T11" fmla="*/ 488 h 488"/>
                <a:gd name="T12" fmla="*/ 52 w 54"/>
                <a:gd name="T13" fmla="*/ 488 h 488"/>
                <a:gd name="T14" fmla="*/ 53 w 54"/>
                <a:gd name="T15" fmla="*/ 488 h 488"/>
                <a:gd name="T16" fmla="*/ 52 w 54"/>
                <a:gd name="T17" fmla="*/ 488 h 488"/>
                <a:gd name="T18" fmla="*/ 52 w 54"/>
                <a:gd name="T19" fmla="*/ 487 h 488"/>
                <a:gd name="T20" fmla="*/ 52 w 54"/>
                <a:gd name="T21" fmla="*/ 487 h 488"/>
                <a:gd name="T22" fmla="*/ 52 w 54"/>
                <a:gd name="T23" fmla="*/ 487 h 488"/>
                <a:gd name="T24" fmla="*/ 0 w 54"/>
                <a:gd name="T25" fmla="*/ 454 h 488"/>
                <a:gd name="T26" fmla="*/ 0 w 54"/>
                <a:gd name="T27" fmla="*/ 454 h 488"/>
                <a:gd name="T28" fmla="*/ 52 w 54"/>
                <a:gd name="T29" fmla="*/ 487 h 488"/>
                <a:gd name="T30" fmla="*/ 0 w 54"/>
                <a:gd name="T31" fmla="*/ 454 h 488"/>
                <a:gd name="T32" fmla="*/ 52 w 54"/>
                <a:gd name="T33" fmla="*/ 1 h 488"/>
                <a:gd name="T34" fmla="*/ 52 w 54"/>
                <a:gd name="T35" fmla="*/ 1 h 488"/>
                <a:gd name="T36" fmla="*/ 52 w 54"/>
                <a:gd name="T37" fmla="*/ 1 h 488"/>
                <a:gd name="T38" fmla="*/ 52 w 54"/>
                <a:gd name="T39" fmla="*/ 1 h 488"/>
                <a:gd name="T40" fmla="*/ 25 w 54"/>
                <a:gd name="T41" fmla="*/ 0 h 488"/>
                <a:gd name="T42" fmla="*/ 34 w 54"/>
                <a:gd name="T43" fmla="*/ 0 h 488"/>
                <a:gd name="T44" fmla="*/ 52 w 54"/>
                <a:gd name="T45" fmla="*/ 1 h 488"/>
                <a:gd name="T46" fmla="*/ 25 w 54"/>
                <a:gd name="T47" fmla="*/ 0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4" h="488">
                  <a:moveTo>
                    <a:pt x="54" y="488"/>
                  </a:moveTo>
                  <a:cubicBezTo>
                    <a:pt x="54" y="488"/>
                    <a:pt x="54" y="488"/>
                    <a:pt x="54" y="488"/>
                  </a:cubicBezTo>
                  <a:cubicBezTo>
                    <a:pt x="54" y="488"/>
                    <a:pt x="54" y="488"/>
                    <a:pt x="54" y="488"/>
                  </a:cubicBezTo>
                  <a:moveTo>
                    <a:pt x="53" y="488"/>
                  </a:moveTo>
                  <a:cubicBezTo>
                    <a:pt x="53" y="488"/>
                    <a:pt x="53" y="488"/>
                    <a:pt x="53" y="488"/>
                  </a:cubicBezTo>
                  <a:cubicBezTo>
                    <a:pt x="53" y="488"/>
                    <a:pt x="53" y="488"/>
                    <a:pt x="53" y="488"/>
                  </a:cubicBezTo>
                  <a:moveTo>
                    <a:pt x="52" y="488"/>
                  </a:moveTo>
                  <a:cubicBezTo>
                    <a:pt x="52" y="488"/>
                    <a:pt x="53" y="488"/>
                    <a:pt x="53" y="488"/>
                  </a:cubicBezTo>
                  <a:cubicBezTo>
                    <a:pt x="53" y="488"/>
                    <a:pt x="52" y="488"/>
                    <a:pt x="52" y="488"/>
                  </a:cubicBezTo>
                  <a:moveTo>
                    <a:pt x="52" y="487"/>
                  </a:moveTo>
                  <a:cubicBezTo>
                    <a:pt x="52" y="487"/>
                    <a:pt x="52" y="487"/>
                    <a:pt x="52" y="487"/>
                  </a:cubicBezTo>
                  <a:cubicBezTo>
                    <a:pt x="52" y="487"/>
                    <a:pt x="52" y="487"/>
                    <a:pt x="52" y="487"/>
                  </a:cubicBezTo>
                  <a:moveTo>
                    <a:pt x="0" y="454"/>
                  </a:moveTo>
                  <a:cubicBezTo>
                    <a:pt x="0" y="454"/>
                    <a:pt x="0" y="454"/>
                    <a:pt x="0" y="454"/>
                  </a:cubicBezTo>
                  <a:cubicBezTo>
                    <a:pt x="16" y="466"/>
                    <a:pt x="33" y="477"/>
                    <a:pt x="52" y="487"/>
                  </a:cubicBezTo>
                  <a:cubicBezTo>
                    <a:pt x="33" y="477"/>
                    <a:pt x="16" y="466"/>
                    <a:pt x="0" y="454"/>
                  </a:cubicBezTo>
                  <a:moveTo>
                    <a:pt x="52" y="1"/>
                  </a:move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moveTo>
                    <a:pt x="25" y="0"/>
                  </a:moveTo>
                  <a:cubicBezTo>
                    <a:pt x="28" y="0"/>
                    <a:pt x="31" y="0"/>
                    <a:pt x="34" y="0"/>
                  </a:cubicBezTo>
                  <a:cubicBezTo>
                    <a:pt x="40" y="1"/>
                    <a:pt x="46" y="1"/>
                    <a:pt x="52" y="1"/>
                  </a:cubicBezTo>
                  <a:cubicBezTo>
                    <a:pt x="43" y="1"/>
                    <a:pt x="34" y="1"/>
                    <a:pt x="25" y="0"/>
                  </a:cubicBezTo>
                </a:path>
              </a:pathLst>
            </a:custGeom>
            <a:solidFill>
              <a:srgbClr val="C189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0" name="Freeform 270"/>
            <p:cNvSpPr>
              <a:spLocks noEditPoints="1"/>
            </p:cNvSpPr>
            <p:nvPr/>
          </p:nvSpPr>
          <p:spPr bwMode="auto">
            <a:xfrm>
              <a:off x="8320088" y="5224829"/>
              <a:ext cx="53975" cy="44450"/>
            </a:xfrm>
            <a:custGeom>
              <a:avLst/>
              <a:gdLst>
                <a:gd name="T0" fmla="*/ 2 w 43"/>
                <a:gd name="T1" fmla="*/ 2 h 36"/>
                <a:gd name="T2" fmla="*/ 43 w 43"/>
                <a:gd name="T3" fmla="*/ 36 h 36"/>
                <a:gd name="T4" fmla="*/ 43 w 43"/>
                <a:gd name="T5" fmla="*/ 36 h 36"/>
                <a:gd name="T6" fmla="*/ 2 w 43"/>
                <a:gd name="T7" fmla="*/ 2 h 36"/>
                <a:gd name="T8" fmla="*/ 1 w 43"/>
                <a:gd name="T9" fmla="*/ 1 h 36"/>
                <a:gd name="T10" fmla="*/ 2 w 43"/>
                <a:gd name="T11" fmla="*/ 2 h 36"/>
                <a:gd name="T12" fmla="*/ 1 w 43"/>
                <a:gd name="T13" fmla="*/ 1 h 36"/>
                <a:gd name="T14" fmla="*/ 1 w 43"/>
                <a:gd name="T15" fmla="*/ 0 h 36"/>
                <a:gd name="T16" fmla="*/ 1 w 43"/>
                <a:gd name="T17" fmla="*/ 1 h 36"/>
                <a:gd name="T18" fmla="*/ 1 w 43"/>
                <a:gd name="T19" fmla="*/ 0 h 36"/>
                <a:gd name="T20" fmla="*/ 1 w 43"/>
                <a:gd name="T21" fmla="*/ 0 h 36"/>
                <a:gd name="T22" fmla="*/ 1 w 43"/>
                <a:gd name="T23" fmla="*/ 0 h 36"/>
                <a:gd name="T24" fmla="*/ 1 w 43"/>
                <a:gd name="T25" fmla="*/ 0 h 36"/>
                <a:gd name="T26" fmla="*/ 0 w 43"/>
                <a:gd name="T27" fmla="*/ 0 h 36"/>
                <a:gd name="T28" fmla="*/ 0 w 43"/>
                <a:gd name="T29" fmla="*/ 0 h 36"/>
                <a:gd name="T30" fmla="*/ 0 w 43"/>
                <a:gd name="T3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3" h="36">
                  <a:moveTo>
                    <a:pt x="2" y="2"/>
                  </a:moveTo>
                  <a:cubicBezTo>
                    <a:pt x="15" y="14"/>
                    <a:pt x="28" y="25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28" y="25"/>
                    <a:pt x="15" y="14"/>
                    <a:pt x="2" y="2"/>
                  </a:cubicBezTo>
                  <a:moveTo>
                    <a:pt x="1" y="1"/>
                  </a:moveTo>
                  <a:cubicBezTo>
                    <a:pt x="2" y="1"/>
                    <a:pt x="2" y="1"/>
                    <a:pt x="2" y="2"/>
                  </a:cubicBezTo>
                  <a:cubicBezTo>
                    <a:pt x="2" y="1"/>
                    <a:pt x="2" y="1"/>
                    <a:pt x="1" y="1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9A38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1" name="Freeform 271"/>
            <p:cNvSpPr>
              <a:spLocks/>
            </p:cNvSpPr>
            <p:nvPr/>
          </p:nvSpPr>
          <p:spPr bwMode="auto">
            <a:xfrm>
              <a:off x="8135938" y="4527917"/>
              <a:ext cx="681038" cy="785812"/>
            </a:xfrm>
            <a:custGeom>
              <a:avLst/>
              <a:gdLst>
                <a:gd name="T0" fmla="*/ 140 w 537"/>
                <a:gd name="T1" fmla="*/ 75 h 621"/>
                <a:gd name="T2" fmla="*/ 145 w 537"/>
                <a:gd name="T3" fmla="*/ 550 h 621"/>
                <a:gd name="T4" fmla="*/ 146 w 537"/>
                <a:gd name="T5" fmla="*/ 550 h 621"/>
                <a:gd name="T6" fmla="*/ 146 w 537"/>
                <a:gd name="T7" fmla="*/ 551 h 621"/>
                <a:gd name="T8" fmla="*/ 188 w 537"/>
                <a:gd name="T9" fmla="*/ 586 h 621"/>
                <a:gd name="T10" fmla="*/ 240 w 537"/>
                <a:gd name="T11" fmla="*/ 619 h 621"/>
                <a:gd name="T12" fmla="*/ 241 w 537"/>
                <a:gd name="T13" fmla="*/ 620 h 621"/>
                <a:gd name="T14" fmla="*/ 242 w 537"/>
                <a:gd name="T15" fmla="*/ 620 h 621"/>
                <a:gd name="T16" fmla="*/ 242 w 537"/>
                <a:gd name="T17" fmla="*/ 620 h 621"/>
                <a:gd name="T18" fmla="*/ 242 w 537"/>
                <a:gd name="T19" fmla="*/ 620 h 621"/>
                <a:gd name="T20" fmla="*/ 241 w 537"/>
                <a:gd name="T21" fmla="*/ 619 h 621"/>
                <a:gd name="T22" fmla="*/ 240 w 537"/>
                <a:gd name="T23" fmla="*/ 619 h 621"/>
                <a:gd name="T24" fmla="*/ 240 w 537"/>
                <a:gd name="T25" fmla="*/ 618 h 621"/>
                <a:gd name="T26" fmla="*/ 239 w 537"/>
                <a:gd name="T27" fmla="*/ 617 h 621"/>
                <a:gd name="T28" fmla="*/ 239 w 537"/>
                <a:gd name="T29" fmla="*/ 617 h 621"/>
                <a:gd name="T30" fmla="*/ 238 w 537"/>
                <a:gd name="T31" fmla="*/ 616 h 621"/>
                <a:gd name="T32" fmla="*/ 238 w 537"/>
                <a:gd name="T33" fmla="*/ 616 h 621"/>
                <a:gd name="T34" fmla="*/ 237 w 537"/>
                <a:gd name="T35" fmla="*/ 615 h 621"/>
                <a:gd name="T36" fmla="*/ 236 w 537"/>
                <a:gd name="T37" fmla="*/ 614 h 621"/>
                <a:gd name="T38" fmla="*/ 235 w 537"/>
                <a:gd name="T39" fmla="*/ 613 h 621"/>
                <a:gd name="T40" fmla="*/ 235 w 537"/>
                <a:gd name="T41" fmla="*/ 613 h 621"/>
                <a:gd name="T42" fmla="*/ 234 w 537"/>
                <a:gd name="T43" fmla="*/ 612 h 621"/>
                <a:gd name="T44" fmla="*/ 233 w 537"/>
                <a:gd name="T45" fmla="*/ 611 h 621"/>
                <a:gd name="T46" fmla="*/ 137 w 537"/>
                <a:gd name="T47" fmla="*/ 244 h 621"/>
                <a:gd name="T48" fmla="*/ 196 w 537"/>
                <a:gd name="T49" fmla="*/ 254 h 621"/>
                <a:gd name="T50" fmla="*/ 196 w 537"/>
                <a:gd name="T51" fmla="*/ 253 h 621"/>
                <a:gd name="T52" fmla="*/ 196 w 537"/>
                <a:gd name="T53" fmla="*/ 253 h 621"/>
                <a:gd name="T54" fmla="*/ 196 w 537"/>
                <a:gd name="T55" fmla="*/ 252 h 621"/>
                <a:gd name="T56" fmla="*/ 196 w 537"/>
                <a:gd name="T57" fmla="*/ 252 h 621"/>
                <a:gd name="T58" fmla="*/ 196 w 537"/>
                <a:gd name="T59" fmla="*/ 251 h 621"/>
                <a:gd name="T60" fmla="*/ 196 w 537"/>
                <a:gd name="T61" fmla="*/ 250 h 621"/>
                <a:gd name="T62" fmla="*/ 197 w 537"/>
                <a:gd name="T63" fmla="*/ 250 h 621"/>
                <a:gd name="T64" fmla="*/ 197 w 537"/>
                <a:gd name="T65" fmla="*/ 249 h 621"/>
                <a:gd name="T66" fmla="*/ 197 w 537"/>
                <a:gd name="T67" fmla="*/ 249 h 621"/>
                <a:gd name="T68" fmla="*/ 197 w 537"/>
                <a:gd name="T69" fmla="*/ 248 h 621"/>
                <a:gd name="T70" fmla="*/ 197 w 537"/>
                <a:gd name="T71" fmla="*/ 248 h 621"/>
                <a:gd name="T72" fmla="*/ 197 w 537"/>
                <a:gd name="T73" fmla="*/ 247 h 621"/>
                <a:gd name="T74" fmla="*/ 197 w 537"/>
                <a:gd name="T75" fmla="*/ 247 h 621"/>
                <a:gd name="T76" fmla="*/ 197 w 537"/>
                <a:gd name="T77" fmla="*/ 246 h 621"/>
                <a:gd name="T78" fmla="*/ 197 w 537"/>
                <a:gd name="T79" fmla="*/ 245 h 621"/>
                <a:gd name="T80" fmla="*/ 198 w 537"/>
                <a:gd name="T81" fmla="*/ 244 h 621"/>
                <a:gd name="T82" fmla="*/ 200 w 537"/>
                <a:gd name="T83" fmla="*/ 225 h 621"/>
                <a:gd name="T84" fmla="*/ 201 w 537"/>
                <a:gd name="T85" fmla="*/ 209 h 621"/>
                <a:gd name="T86" fmla="*/ 198 w 537"/>
                <a:gd name="T87" fmla="*/ 143 h 621"/>
                <a:gd name="T88" fmla="*/ 196 w 537"/>
                <a:gd name="T89" fmla="*/ 129 h 621"/>
                <a:gd name="T90" fmla="*/ 196 w 537"/>
                <a:gd name="T91" fmla="*/ 129 h 621"/>
                <a:gd name="T92" fmla="*/ 240 w 537"/>
                <a:gd name="T93" fmla="*/ 133 h 621"/>
                <a:gd name="T94" fmla="*/ 479 w 537"/>
                <a:gd name="T95" fmla="*/ 62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37" h="621">
                  <a:moveTo>
                    <a:pt x="537" y="0"/>
                  </a:moveTo>
                  <a:cubicBezTo>
                    <a:pt x="443" y="71"/>
                    <a:pt x="336" y="88"/>
                    <a:pt x="257" y="88"/>
                  </a:cubicBezTo>
                  <a:cubicBezTo>
                    <a:pt x="188" y="88"/>
                    <a:pt x="140" y="75"/>
                    <a:pt x="140" y="75"/>
                  </a:cubicBezTo>
                  <a:cubicBezTo>
                    <a:pt x="118" y="148"/>
                    <a:pt x="111" y="200"/>
                    <a:pt x="111" y="238"/>
                  </a:cubicBezTo>
                  <a:cubicBezTo>
                    <a:pt x="86" y="186"/>
                    <a:pt x="72" y="125"/>
                    <a:pt x="77" y="66"/>
                  </a:cubicBezTo>
                  <a:cubicBezTo>
                    <a:pt x="0" y="229"/>
                    <a:pt x="16" y="422"/>
                    <a:pt x="145" y="550"/>
                  </a:cubicBezTo>
                  <a:cubicBezTo>
                    <a:pt x="145" y="550"/>
                    <a:pt x="145" y="550"/>
                    <a:pt x="145" y="550"/>
                  </a:cubicBezTo>
                  <a:cubicBezTo>
                    <a:pt x="145" y="550"/>
                    <a:pt x="145" y="550"/>
                    <a:pt x="146" y="550"/>
                  </a:cubicBezTo>
                  <a:cubicBezTo>
                    <a:pt x="146" y="550"/>
                    <a:pt x="146" y="550"/>
                    <a:pt x="146" y="550"/>
                  </a:cubicBezTo>
                  <a:cubicBezTo>
                    <a:pt x="146" y="550"/>
                    <a:pt x="146" y="550"/>
                    <a:pt x="146" y="550"/>
                  </a:cubicBezTo>
                  <a:cubicBezTo>
                    <a:pt x="146" y="550"/>
                    <a:pt x="146" y="550"/>
                    <a:pt x="146" y="551"/>
                  </a:cubicBezTo>
                  <a:cubicBezTo>
                    <a:pt x="146" y="551"/>
                    <a:pt x="146" y="551"/>
                    <a:pt x="146" y="551"/>
                  </a:cubicBezTo>
                  <a:cubicBezTo>
                    <a:pt x="147" y="551"/>
                    <a:pt x="147" y="551"/>
                    <a:pt x="147" y="552"/>
                  </a:cubicBezTo>
                  <a:cubicBezTo>
                    <a:pt x="147" y="552"/>
                    <a:pt x="147" y="552"/>
                    <a:pt x="147" y="552"/>
                  </a:cubicBezTo>
                  <a:cubicBezTo>
                    <a:pt x="160" y="564"/>
                    <a:pt x="173" y="575"/>
                    <a:pt x="188" y="586"/>
                  </a:cubicBezTo>
                  <a:cubicBezTo>
                    <a:pt x="204" y="598"/>
                    <a:pt x="221" y="609"/>
                    <a:pt x="240" y="619"/>
                  </a:cubicBezTo>
                  <a:cubicBezTo>
                    <a:pt x="240" y="619"/>
                    <a:pt x="240" y="619"/>
                    <a:pt x="240" y="619"/>
                  </a:cubicBezTo>
                  <a:cubicBezTo>
                    <a:pt x="240" y="619"/>
                    <a:pt x="240" y="619"/>
                    <a:pt x="240" y="619"/>
                  </a:cubicBezTo>
                  <a:cubicBezTo>
                    <a:pt x="240" y="619"/>
                    <a:pt x="240" y="620"/>
                    <a:pt x="240" y="620"/>
                  </a:cubicBezTo>
                  <a:cubicBezTo>
                    <a:pt x="240" y="620"/>
                    <a:pt x="241" y="620"/>
                    <a:pt x="241" y="620"/>
                  </a:cubicBezTo>
                  <a:cubicBezTo>
                    <a:pt x="241" y="620"/>
                    <a:pt x="241" y="620"/>
                    <a:pt x="241" y="620"/>
                  </a:cubicBezTo>
                  <a:cubicBezTo>
                    <a:pt x="241" y="620"/>
                    <a:pt x="241" y="620"/>
                    <a:pt x="241" y="620"/>
                  </a:cubicBezTo>
                  <a:cubicBezTo>
                    <a:pt x="241" y="620"/>
                    <a:pt x="242" y="620"/>
                    <a:pt x="242" y="620"/>
                  </a:cubicBezTo>
                  <a:cubicBezTo>
                    <a:pt x="242" y="620"/>
                    <a:pt x="242" y="620"/>
                    <a:pt x="242" y="620"/>
                  </a:cubicBezTo>
                  <a:cubicBezTo>
                    <a:pt x="242" y="621"/>
                    <a:pt x="242" y="621"/>
                    <a:pt x="242" y="621"/>
                  </a:cubicBezTo>
                  <a:cubicBezTo>
                    <a:pt x="242" y="621"/>
                    <a:pt x="242" y="621"/>
                    <a:pt x="242" y="621"/>
                  </a:cubicBezTo>
                  <a:cubicBezTo>
                    <a:pt x="242" y="621"/>
                    <a:pt x="242" y="620"/>
                    <a:pt x="242" y="620"/>
                  </a:cubicBezTo>
                  <a:cubicBezTo>
                    <a:pt x="242" y="620"/>
                    <a:pt x="242" y="620"/>
                    <a:pt x="242" y="620"/>
                  </a:cubicBezTo>
                  <a:cubicBezTo>
                    <a:pt x="242" y="620"/>
                    <a:pt x="242" y="620"/>
                    <a:pt x="242" y="620"/>
                  </a:cubicBezTo>
                  <a:cubicBezTo>
                    <a:pt x="242" y="620"/>
                    <a:pt x="242" y="620"/>
                    <a:pt x="242" y="620"/>
                  </a:cubicBezTo>
                  <a:cubicBezTo>
                    <a:pt x="242" y="620"/>
                    <a:pt x="241" y="620"/>
                    <a:pt x="241" y="620"/>
                  </a:cubicBezTo>
                  <a:cubicBezTo>
                    <a:pt x="241" y="620"/>
                    <a:pt x="241" y="620"/>
                    <a:pt x="241" y="619"/>
                  </a:cubicBezTo>
                  <a:cubicBezTo>
                    <a:pt x="241" y="619"/>
                    <a:pt x="241" y="619"/>
                    <a:pt x="241" y="619"/>
                  </a:cubicBezTo>
                  <a:cubicBezTo>
                    <a:pt x="241" y="619"/>
                    <a:pt x="241" y="619"/>
                    <a:pt x="241" y="619"/>
                  </a:cubicBezTo>
                  <a:cubicBezTo>
                    <a:pt x="241" y="619"/>
                    <a:pt x="241" y="619"/>
                    <a:pt x="241" y="619"/>
                  </a:cubicBezTo>
                  <a:cubicBezTo>
                    <a:pt x="241" y="619"/>
                    <a:pt x="240" y="619"/>
                    <a:pt x="240" y="619"/>
                  </a:cubicBezTo>
                  <a:cubicBezTo>
                    <a:pt x="240" y="619"/>
                    <a:pt x="240" y="619"/>
                    <a:pt x="240" y="618"/>
                  </a:cubicBezTo>
                  <a:cubicBezTo>
                    <a:pt x="240" y="618"/>
                    <a:pt x="240" y="618"/>
                    <a:pt x="240" y="618"/>
                  </a:cubicBezTo>
                  <a:cubicBezTo>
                    <a:pt x="240" y="618"/>
                    <a:pt x="240" y="618"/>
                    <a:pt x="240" y="618"/>
                  </a:cubicBezTo>
                  <a:cubicBezTo>
                    <a:pt x="240" y="618"/>
                    <a:pt x="240" y="618"/>
                    <a:pt x="240" y="618"/>
                  </a:cubicBezTo>
                  <a:cubicBezTo>
                    <a:pt x="240" y="618"/>
                    <a:pt x="239" y="618"/>
                    <a:pt x="239" y="618"/>
                  </a:cubicBezTo>
                  <a:cubicBezTo>
                    <a:pt x="239" y="618"/>
                    <a:pt x="239" y="617"/>
                    <a:pt x="239" y="617"/>
                  </a:cubicBezTo>
                  <a:cubicBezTo>
                    <a:pt x="239" y="617"/>
                    <a:pt x="239" y="617"/>
                    <a:pt x="239" y="617"/>
                  </a:cubicBezTo>
                  <a:cubicBezTo>
                    <a:pt x="239" y="617"/>
                    <a:pt x="239" y="617"/>
                    <a:pt x="239" y="617"/>
                  </a:cubicBezTo>
                  <a:cubicBezTo>
                    <a:pt x="239" y="617"/>
                    <a:pt x="239" y="617"/>
                    <a:pt x="239" y="617"/>
                  </a:cubicBezTo>
                  <a:cubicBezTo>
                    <a:pt x="239" y="617"/>
                    <a:pt x="239" y="617"/>
                    <a:pt x="238" y="617"/>
                  </a:cubicBezTo>
                  <a:cubicBezTo>
                    <a:pt x="238" y="617"/>
                    <a:pt x="238" y="616"/>
                    <a:pt x="238" y="616"/>
                  </a:cubicBezTo>
                  <a:cubicBezTo>
                    <a:pt x="238" y="616"/>
                    <a:pt x="238" y="616"/>
                    <a:pt x="238" y="616"/>
                  </a:cubicBezTo>
                  <a:cubicBezTo>
                    <a:pt x="238" y="616"/>
                    <a:pt x="238" y="616"/>
                    <a:pt x="238" y="616"/>
                  </a:cubicBezTo>
                  <a:cubicBezTo>
                    <a:pt x="238" y="616"/>
                    <a:pt x="238" y="616"/>
                    <a:pt x="238" y="616"/>
                  </a:cubicBezTo>
                  <a:cubicBezTo>
                    <a:pt x="238" y="616"/>
                    <a:pt x="238" y="616"/>
                    <a:pt x="238" y="616"/>
                  </a:cubicBezTo>
                  <a:cubicBezTo>
                    <a:pt x="237" y="615"/>
                    <a:pt x="237" y="615"/>
                    <a:pt x="237" y="615"/>
                  </a:cubicBezTo>
                  <a:cubicBezTo>
                    <a:pt x="237" y="615"/>
                    <a:pt x="237" y="615"/>
                    <a:pt x="237" y="615"/>
                  </a:cubicBezTo>
                  <a:cubicBezTo>
                    <a:pt x="237" y="615"/>
                    <a:pt x="237" y="615"/>
                    <a:pt x="237" y="615"/>
                  </a:cubicBezTo>
                  <a:cubicBezTo>
                    <a:pt x="237" y="615"/>
                    <a:pt x="236" y="615"/>
                    <a:pt x="236" y="615"/>
                  </a:cubicBezTo>
                  <a:cubicBezTo>
                    <a:pt x="236" y="614"/>
                    <a:pt x="236" y="614"/>
                    <a:pt x="236" y="614"/>
                  </a:cubicBezTo>
                  <a:cubicBezTo>
                    <a:pt x="236" y="614"/>
                    <a:pt x="236" y="614"/>
                    <a:pt x="236" y="614"/>
                  </a:cubicBezTo>
                  <a:cubicBezTo>
                    <a:pt x="236" y="614"/>
                    <a:pt x="236" y="614"/>
                    <a:pt x="236" y="614"/>
                  </a:cubicBezTo>
                  <a:cubicBezTo>
                    <a:pt x="236" y="614"/>
                    <a:pt x="236" y="614"/>
                    <a:pt x="236" y="614"/>
                  </a:cubicBezTo>
                  <a:cubicBezTo>
                    <a:pt x="236" y="614"/>
                    <a:pt x="235" y="614"/>
                    <a:pt x="235" y="613"/>
                  </a:cubicBezTo>
                  <a:cubicBezTo>
                    <a:pt x="235" y="613"/>
                    <a:pt x="235" y="613"/>
                    <a:pt x="235" y="613"/>
                  </a:cubicBezTo>
                  <a:cubicBezTo>
                    <a:pt x="235" y="613"/>
                    <a:pt x="235" y="613"/>
                    <a:pt x="235" y="613"/>
                  </a:cubicBezTo>
                  <a:cubicBezTo>
                    <a:pt x="235" y="613"/>
                    <a:pt x="235" y="613"/>
                    <a:pt x="235" y="613"/>
                  </a:cubicBezTo>
                  <a:cubicBezTo>
                    <a:pt x="235" y="613"/>
                    <a:pt x="234" y="612"/>
                    <a:pt x="234" y="612"/>
                  </a:cubicBezTo>
                  <a:cubicBezTo>
                    <a:pt x="234" y="612"/>
                    <a:pt x="234" y="612"/>
                    <a:pt x="234" y="612"/>
                  </a:cubicBezTo>
                  <a:cubicBezTo>
                    <a:pt x="234" y="612"/>
                    <a:pt x="234" y="612"/>
                    <a:pt x="234" y="612"/>
                  </a:cubicBezTo>
                  <a:cubicBezTo>
                    <a:pt x="234" y="612"/>
                    <a:pt x="234" y="612"/>
                    <a:pt x="234" y="612"/>
                  </a:cubicBezTo>
                  <a:cubicBezTo>
                    <a:pt x="234" y="611"/>
                    <a:pt x="233" y="611"/>
                    <a:pt x="233" y="611"/>
                  </a:cubicBezTo>
                  <a:cubicBezTo>
                    <a:pt x="233" y="611"/>
                    <a:pt x="233" y="611"/>
                    <a:pt x="233" y="611"/>
                  </a:cubicBezTo>
                  <a:cubicBezTo>
                    <a:pt x="168" y="541"/>
                    <a:pt x="147" y="483"/>
                    <a:pt x="147" y="430"/>
                  </a:cubicBezTo>
                  <a:cubicBezTo>
                    <a:pt x="147" y="409"/>
                    <a:pt x="150" y="389"/>
                    <a:pt x="156" y="370"/>
                  </a:cubicBezTo>
                  <a:cubicBezTo>
                    <a:pt x="99" y="369"/>
                    <a:pt x="94" y="259"/>
                    <a:pt x="137" y="244"/>
                  </a:cubicBezTo>
                  <a:cubicBezTo>
                    <a:pt x="143" y="242"/>
                    <a:pt x="148" y="241"/>
                    <a:pt x="153" y="241"/>
                  </a:cubicBezTo>
                  <a:cubicBezTo>
                    <a:pt x="176" y="241"/>
                    <a:pt x="187" y="263"/>
                    <a:pt x="191" y="273"/>
                  </a:cubicBezTo>
                  <a:cubicBezTo>
                    <a:pt x="193" y="266"/>
                    <a:pt x="195" y="260"/>
                    <a:pt x="196" y="254"/>
                  </a:cubicBezTo>
                  <a:cubicBezTo>
                    <a:pt x="196" y="254"/>
                    <a:pt x="196" y="254"/>
                    <a:pt x="196" y="254"/>
                  </a:cubicBezTo>
                  <a:cubicBezTo>
                    <a:pt x="196" y="254"/>
                    <a:pt x="196" y="254"/>
                    <a:pt x="196" y="253"/>
                  </a:cubicBezTo>
                  <a:cubicBezTo>
                    <a:pt x="196" y="253"/>
                    <a:pt x="196" y="253"/>
                    <a:pt x="196" y="253"/>
                  </a:cubicBezTo>
                  <a:cubicBezTo>
                    <a:pt x="196" y="253"/>
                    <a:pt x="196" y="253"/>
                    <a:pt x="196" y="253"/>
                  </a:cubicBezTo>
                  <a:cubicBezTo>
                    <a:pt x="196" y="253"/>
                    <a:pt x="196" y="253"/>
                    <a:pt x="196" y="253"/>
                  </a:cubicBezTo>
                  <a:cubicBezTo>
                    <a:pt x="196" y="253"/>
                    <a:pt x="196" y="253"/>
                    <a:pt x="196" y="253"/>
                  </a:cubicBezTo>
                  <a:cubicBezTo>
                    <a:pt x="196" y="253"/>
                    <a:pt x="196" y="253"/>
                    <a:pt x="196" y="253"/>
                  </a:cubicBezTo>
                  <a:cubicBezTo>
                    <a:pt x="196" y="253"/>
                    <a:pt x="196" y="252"/>
                    <a:pt x="196" y="252"/>
                  </a:cubicBezTo>
                  <a:cubicBezTo>
                    <a:pt x="196" y="252"/>
                    <a:pt x="196" y="252"/>
                    <a:pt x="196" y="252"/>
                  </a:cubicBezTo>
                  <a:cubicBezTo>
                    <a:pt x="196" y="252"/>
                    <a:pt x="196" y="252"/>
                    <a:pt x="196" y="252"/>
                  </a:cubicBezTo>
                  <a:cubicBezTo>
                    <a:pt x="196" y="252"/>
                    <a:pt x="196" y="252"/>
                    <a:pt x="196" y="252"/>
                  </a:cubicBezTo>
                  <a:cubicBezTo>
                    <a:pt x="196" y="252"/>
                    <a:pt x="196" y="252"/>
                    <a:pt x="196" y="252"/>
                  </a:cubicBezTo>
                  <a:cubicBezTo>
                    <a:pt x="196" y="252"/>
                    <a:pt x="196" y="252"/>
                    <a:pt x="196" y="251"/>
                  </a:cubicBezTo>
                  <a:cubicBezTo>
                    <a:pt x="196" y="251"/>
                    <a:pt x="196" y="251"/>
                    <a:pt x="196" y="251"/>
                  </a:cubicBezTo>
                  <a:cubicBezTo>
                    <a:pt x="196" y="251"/>
                    <a:pt x="196" y="251"/>
                    <a:pt x="196" y="251"/>
                  </a:cubicBezTo>
                  <a:cubicBezTo>
                    <a:pt x="196" y="251"/>
                    <a:pt x="196" y="251"/>
                    <a:pt x="196" y="251"/>
                  </a:cubicBezTo>
                  <a:cubicBezTo>
                    <a:pt x="196" y="251"/>
                    <a:pt x="196" y="251"/>
                    <a:pt x="196" y="251"/>
                  </a:cubicBezTo>
                  <a:cubicBezTo>
                    <a:pt x="196" y="251"/>
                    <a:pt x="196" y="251"/>
                    <a:pt x="196" y="250"/>
                  </a:cubicBezTo>
                  <a:cubicBezTo>
                    <a:pt x="196" y="250"/>
                    <a:pt x="196" y="250"/>
                    <a:pt x="197" y="250"/>
                  </a:cubicBezTo>
                  <a:cubicBezTo>
                    <a:pt x="197" y="250"/>
                    <a:pt x="197" y="250"/>
                    <a:pt x="197" y="250"/>
                  </a:cubicBezTo>
                  <a:cubicBezTo>
                    <a:pt x="197" y="250"/>
                    <a:pt x="197" y="250"/>
                    <a:pt x="197" y="250"/>
                  </a:cubicBezTo>
                  <a:cubicBezTo>
                    <a:pt x="197" y="250"/>
                    <a:pt x="197" y="250"/>
                    <a:pt x="197" y="250"/>
                  </a:cubicBezTo>
                  <a:cubicBezTo>
                    <a:pt x="197" y="250"/>
                    <a:pt x="197" y="250"/>
                    <a:pt x="197" y="250"/>
                  </a:cubicBezTo>
                  <a:cubicBezTo>
                    <a:pt x="197" y="250"/>
                    <a:pt x="197" y="249"/>
                    <a:pt x="197" y="249"/>
                  </a:cubicBezTo>
                  <a:cubicBezTo>
                    <a:pt x="197" y="249"/>
                    <a:pt x="197" y="249"/>
                    <a:pt x="197" y="249"/>
                  </a:cubicBezTo>
                  <a:cubicBezTo>
                    <a:pt x="197" y="249"/>
                    <a:pt x="197" y="249"/>
                    <a:pt x="197" y="249"/>
                  </a:cubicBezTo>
                  <a:cubicBezTo>
                    <a:pt x="197" y="249"/>
                    <a:pt x="197" y="249"/>
                    <a:pt x="197" y="249"/>
                  </a:cubicBezTo>
                  <a:cubicBezTo>
                    <a:pt x="197" y="249"/>
                    <a:pt x="197" y="249"/>
                    <a:pt x="197" y="249"/>
                  </a:cubicBezTo>
                  <a:cubicBezTo>
                    <a:pt x="197" y="249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97" y="246"/>
                    <a:pt x="197" y="246"/>
                    <a:pt x="197" y="246"/>
                  </a:cubicBezTo>
                  <a:cubicBezTo>
                    <a:pt x="197" y="246"/>
                    <a:pt x="197" y="246"/>
                    <a:pt x="197" y="246"/>
                  </a:cubicBezTo>
                  <a:cubicBezTo>
                    <a:pt x="197" y="246"/>
                    <a:pt x="197" y="246"/>
                    <a:pt x="197" y="246"/>
                  </a:cubicBezTo>
                  <a:cubicBezTo>
                    <a:pt x="197" y="246"/>
                    <a:pt x="197" y="246"/>
                    <a:pt x="197" y="246"/>
                  </a:cubicBezTo>
                  <a:cubicBezTo>
                    <a:pt x="197" y="246"/>
                    <a:pt x="197" y="245"/>
                    <a:pt x="197" y="245"/>
                  </a:cubicBezTo>
                  <a:cubicBezTo>
                    <a:pt x="197" y="245"/>
                    <a:pt x="197" y="245"/>
                    <a:pt x="197" y="245"/>
                  </a:cubicBezTo>
                  <a:cubicBezTo>
                    <a:pt x="197" y="245"/>
                    <a:pt x="197" y="245"/>
                    <a:pt x="197" y="245"/>
                  </a:cubicBezTo>
                  <a:cubicBezTo>
                    <a:pt x="197" y="245"/>
                    <a:pt x="197" y="245"/>
                    <a:pt x="197" y="245"/>
                  </a:cubicBezTo>
                  <a:cubicBezTo>
                    <a:pt x="198" y="245"/>
                    <a:pt x="198" y="245"/>
                    <a:pt x="198" y="244"/>
                  </a:cubicBezTo>
                  <a:cubicBezTo>
                    <a:pt x="198" y="244"/>
                    <a:pt x="198" y="244"/>
                    <a:pt x="198" y="244"/>
                  </a:cubicBezTo>
                  <a:cubicBezTo>
                    <a:pt x="199" y="238"/>
                    <a:pt x="199" y="232"/>
                    <a:pt x="200" y="225"/>
                  </a:cubicBezTo>
                  <a:cubicBezTo>
                    <a:pt x="200" y="225"/>
                    <a:pt x="200" y="225"/>
                    <a:pt x="200" y="225"/>
                  </a:cubicBezTo>
                  <a:cubicBezTo>
                    <a:pt x="200" y="225"/>
                    <a:pt x="200" y="225"/>
                    <a:pt x="200" y="225"/>
                  </a:cubicBezTo>
                  <a:cubicBezTo>
                    <a:pt x="201" y="220"/>
                    <a:pt x="201" y="214"/>
                    <a:pt x="201" y="209"/>
                  </a:cubicBezTo>
                  <a:cubicBezTo>
                    <a:pt x="201" y="209"/>
                    <a:pt x="201" y="209"/>
                    <a:pt x="201" y="209"/>
                  </a:cubicBezTo>
                  <a:cubicBezTo>
                    <a:pt x="202" y="203"/>
                    <a:pt x="202" y="198"/>
                    <a:pt x="202" y="192"/>
                  </a:cubicBezTo>
                  <a:cubicBezTo>
                    <a:pt x="202" y="171"/>
                    <a:pt x="200" y="154"/>
                    <a:pt x="198" y="143"/>
                  </a:cubicBezTo>
                  <a:cubicBezTo>
                    <a:pt x="198" y="143"/>
                    <a:pt x="198" y="143"/>
                    <a:pt x="198" y="143"/>
                  </a:cubicBezTo>
                  <a:cubicBezTo>
                    <a:pt x="197" y="134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202" y="130"/>
                    <a:pt x="208" y="131"/>
                    <a:pt x="213" y="132"/>
                  </a:cubicBezTo>
                  <a:cubicBezTo>
                    <a:pt x="222" y="133"/>
                    <a:pt x="231" y="133"/>
                    <a:pt x="240" y="133"/>
                  </a:cubicBezTo>
                  <a:cubicBezTo>
                    <a:pt x="240" y="133"/>
                    <a:pt x="240" y="133"/>
                    <a:pt x="240" y="133"/>
                  </a:cubicBezTo>
                  <a:cubicBezTo>
                    <a:pt x="240" y="133"/>
                    <a:pt x="240" y="133"/>
                    <a:pt x="240" y="133"/>
                  </a:cubicBezTo>
                  <a:cubicBezTo>
                    <a:pt x="343" y="133"/>
                    <a:pt x="448" y="80"/>
                    <a:pt x="479" y="62"/>
                  </a:cubicBezTo>
                  <a:cubicBezTo>
                    <a:pt x="512" y="33"/>
                    <a:pt x="537" y="0"/>
                    <a:pt x="537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2" name="Freeform 272"/>
            <p:cNvSpPr>
              <a:spLocks/>
            </p:cNvSpPr>
            <p:nvPr/>
          </p:nvSpPr>
          <p:spPr bwMode="auto">
            <a:xfrm>
              <a:off x="8809038" y="4512042"/>
              <a:ext cx="171450" cy="236537"/>
            </a:xfrm>
            <a:custGeom>
              <a:avLst/>
              <a:gdLst>
                <a:gd name="T0" fmla="*/ 133 w 135"/>
                <a:gd name="T1" fmla="*/ 0 h 186"/>
                <a:gd name="T2" fmla="*/ 0 w 135"/>
                <a:gd name="T3" fmla="*/ 186 h 186"/>
                <a:gd name="T4" fmla="*/ 0 w 135"/>
                <a:gd name="T5" fmla="*/ 186 h 186"/>
                <a:gd name="T6" fmla="*/ 81 w 135"/>
                <a:gd name="T7" fmla="*/ 137 h 186"/>
                <a:gd name="T8" fmla="*/ 81 w 135"/>
                <a:gd name="T9" fmla="*/ 137 h 186"/>
                <a:gd name="T10" fmla="*/ 81 w 135"/>
                <a:gd name="T11" fmla="*/ 137 h 186"/>
                <a:gd name="T12" fmla="*/ 135 w 135"/>
                <a:gd name="T13" fmla="*/ 46 h 186"/>
                <a:gd name="T14" fmla="*/ 133 w 135"/>
                <a:gd name="T15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86">
                  <a:moveTo>
                    <a:pt x="133" y="0"/>
                  </a:moveTo>
                  <a:cubicBezTo>
                    <a:pt x="114" y="124"/>
                    <a:pt x="0" y="186"/>
                    <a:pt x="0" y="186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34" y="177"/>
                    <a:pt x="61" y="158"/>
                    <a:pt x="81" y="137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118" y="99"/>
                    <a:pt x="133" y="54"/>
                    <a:pt x="135" y="46"/>
                  </a:cubicBezTo>
                  <a:cubicBezTo>
                    <a:pt x="135" y="20"/>
                    <a:pt x="133" y="0"/>
                    <a:pt x="133" y="0"/>
                  </a:cubicBezTo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3" name="Freeform 273"/>
            <p:cNvSpPr>
              <a:spLocks/>
            </p:cNvSpPr>
            <p:nvPr/>
          </p:nvSpPr>
          <p:spPr bwMode="auto">
            <a:xfrm>
              <a:off x="8255000" y="4818429"/>
              <a:ext cx="125413" cy="182562"/>
            </a:xfrm>
            <a:custGeom>
              <a:avLst/>
              <a:gdLst>
                <a:gd name="T0" fmla="*/ 100 w 100"/>
                <a:gd name="T1" fmla="*/ 49 h 144"/>
                <a:gd name="T2" fmla="*/ 44 w 100"/>
                <a:gd name="T3" fmla="*/ 15 h 144"/>
                <a:gd name="T4" fmla="*/ 66 w 100"/>
                <a:gd name="T5" fmla="*/ 141 h 144"/>
                <a:gd name="T6" fmla="*/ 100 w 100"/>
                <a:gd name="T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0" h="144">
                  <a:moveTo>
                    <a:pt x="100" y="49"/>
                  </a:moveTo>
                  <a:cubicBezTo>
                    <a:pt x="100" y="49"/>
                    <a:pt x="87" y="0"/>
                    <a:pt x="44" y="15"/>
                  </a:cubicBezTo>
                  <a:cubicBezTo>
                    <a:pt x="0" y="30"/>
                    <a:pt x="6" y="144"/>
                    <a:pt x="66" y="141"/>
                  </a:cubicBezTo>
                  <a:cubicBezTo>
                    <a:pt x="66" y="141"/>
                    <a:pt x="74" y="110"/>
                    <a:pt x="100" y="49"/>
                  </a:cubicBezTo>
                </a:path>
              </a:pathLst>
            </a:custGeom>
            <a:solidFill>
              <a:srgbClr val="EFCA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4" name="Freeform 274"/>
            <p:cNvSpPr>
              <a:spLocks/>
            </p:cNvSpPr>
            <p:nvPr/>
          </p:nvSpPr>
          <p:spPr bwMode="auto">
            <a:xfrm>
              <a:off x="8305800" y="4891454"/>
              <a:ext cx="50800" cy="52387"/>
            </a:xfrm>
            <a:custGeom>
              <a:avLst/>
              <a:gdLst>
                <a:gd name="T0" fmla="*/ 0 w 41"/>
                <a:gd name="T1" fmla="*/ 0 h 41"/>
                <a:gd name="T2" fmla="*/ 10 w 41"/>
                <a:gd name="T3" fmla="*/ 2 h 41"/>
                <a:gd name="T4" fmla="*/ 19 w 41"/>
                <a:gd name="T5" fmla="*/ 6 h 41"/>
                <a:gd name="T6" fmla="*/ 29 w 41"/>
                <a:gd name="T7" fmla="*/ 12 h 41"/>
                <a:gd name="T8" fmla="*/ 33 w 41"/>
                <a:gd name="T9" fmla="*/ 16 h 41"/>
                <a:gd name="T10" fmla="*/ 37 w 41"/>
                <a:gd name="T11" fmla="*/ 21 h 41"/>
                <a:gd name="T12" fmla="*/ 41 w 41"/>
                <a:gd name="T13" fmla="*/ 31 h 41"/>
                <a:gd name="T14" fmla="*/ 41 w 41"/>
                <a:gd name="T15" fmla="*/ 35 h 41"/>
                <a:gd name="T16" fmla="*/ 41 w 41"/>
                <a:gd name="T17" fmla="*/ 38 h 41"/>
                <a:gd name="T18" fmla="*/ 40 w 41"/>
                <a:gd name="T19" fmla="*/ 41 h 41"/>
                <a:gd name="T20" fmla="*/ 39 w 41"/>
                <a:gd name="T21" fmla="*/ 38 h 41"/>
                <a:gd name="T22" fmla="*/ 38 w 41"/>
                <a:gd name="T23" fmla="*/ 36 h 41"/>
                <a:gd name="T24" fmla="*/ 36 w 41"/>
                <a:gd name="T25" fmla="*/ 32 h 41"/>
                <a:gd name="T26" fmla="*/ 34 w 41"/>
                <a:gd name="T27" fmla="*/ 29 h 41"/>
                <a:gd name="T28" fmla="*/ 31 w 41"/>
                <a:gd name="T29" fmla="*/ 25 h 41"/>
                <a:gd name="T30" fmla="*/ 24 w 41"/>
                <a:gd name="T31" fmla="*/ 18 h 41"/>
                <a:gd name="T32" fmla="*/ 16 w 41"/>
                <a:gd name="T33" fmla="*/ 12 h 41"/>
                <a:gd name="T34" fmla="*/ 8 w 41"/>
                <a:gd name="T35" fmla="*/ 6 h 41"/>
                <a:gd name="T36" fmla="*/ 0 w 41"/>
                <a:gd name="T3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41">
                  <a:moveTo>
                    <a:pt x="0" y="0"/>
                  </a:moveTo>
                  <a:cubicBezTo>
                    <a:pt x="0" y="0"/>
                    <a:pt x="4" y="0"/>
                    <a:pt x="10" y="2"/>
                  </a:cubicBezTo>
                  <a:cubicBezTo>
                    <a:pt x="13" y="3"/>
                    <a:pt x="16" y="4"/>
                    <a:pt x="19" y="6"/>
                  </a:cubicBezTo>
                  <a:cubicBezTo>
                    <a:pt x="22" y="7"/>
                    <a:pt x="26" y="10"/>
                    <a:pt x="29" y="12"/>
                  </a:cubicBezTo>
                  <a:cubicBezTo>
                    <a:pt x="30" y="13"/>
                    <a:pt x="32" y="15"/>
                    <a:pt x="33" y="16"/>
                  </a:cubicBezTo>
                  <a:cubicBezTo>
                    <a:pt x="35" y="18"/>
                    <a:pt x="36" y="20"/>
                    <a:pt x="37" y="21"/>
                  </a:cubicBezTo>
                  <a:cubicBezTo>
                    <a:pt x="39" y="24"/>
                    <a:pt x="40" y="28"/>
                    <a:pt x="41" y="31"/>
                  </a:cubicBezTo>
                  <a:cubicBezTo>
                    <a:pt x="41" y="32"/>
                    <a:pt x="41" y="34"/>
                    <a:pt x="41" y="35"/>
                  </a:cubicBezTo>
                  <a:cubicBezTo>
                    <a:pt x="41" y="36"/>
                    <a:pt x="41" y="37"/>
                    <a:pt x="41" y="38"/>
                  </a:cubicBezTo>
                  <a:cubicBezTo>
                    <a:pt x="40" y="40"/>
                    <a:pt x="40" y="41"/>
                    <a:pt x="40" y="41"/>
                  </a:cubicBezTo>
                  <a:cubicBezTo>
                    <a:pt x="40" y="41"/>
                    <a:pt x="40" y="40"/>
                    <a:pt x="39" y="38"/>
                  </a:cubicBezTo>
                  <a:cubicBezTo>
                    <a:pt x="39" y="37"/>
                    <a:pt x="39" y="37"/>
                    <a:pt x="38" y="36"/>
                  </a:cubicBezTo>
                  <a:cubicBezTo>
                    <a:pt x="38" y="35"/>
                    <a:pt x="37" y="33"/>
                    <a:pt x="36" y="32"/>
                  </a:cubicBezTo>
                  <a:cubicBezTo>
                    <a:pt x="36" y="31"/>
                    <a:pt x="35" y="30"/>
                    <a:pt x="34" y="29"/>
                  </a:cubicBezTo>
                  <a:cubicBezTo>
                    <a:pt x="33" y="28"/>
                    <a:pt x="32" y="26"/>
                    <a:pt x="31" y="25"/>
                  </a:cubicBezTo>
                  <a:cubicBezTo>
                    <a:pt x="29" y="23"/>
                    <a:pt x="27" y="20"/>
                    <a:pt x="24" y="18"/>
                  </a:cubicBezTo>
                  <a:cubicBezTo>
                    <a:pt x="21" y="16"/>
                    <a:pt x="18" y="14"/>
                    <a:pt x="16" y="12"/>
                  </a:cubicBezTo>
                  <a:cubicBezTo>
                    <a:pt x="13" y="9"/>
                    <a:pt x="10" y="8"/>
                    <a:pt x="8" y="6"/>
                  </a:cubicBezTo>
                  <a:cubicBezTo>
                    <a:pt x="3" y="3"/>
                    <a:pt x="0" y="0"/>
                    <a:pt x="0" y="0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5" name="Freeform 275"/>
            <p:cNvSpPr>
              <a:spLocks/>
            </p:cNvSpPr>
            <p:nvPr/>
          </p:nvSpPr>
          <p:spPr bwMode="auto">
            <a:xfrm>
              <a:off x="9201150" y="4983529"/>
              <a:ext cx="128588" cy="176212"/>
            </a:xfrm>
            <a:custGeom>
              <a:avLst/>
              <a:gdLst>
                <a:gd name="T0" fmla="*/ 18 w 102"/>
                <a:gd name="T1" fmla="*/ 35 h 139"/>
                <a:gd name="T2" fmla="*/ 71 w 102"/>
                <a:gd name="T3" fmla="*/ 21 h 139"/>
                <a:gd name="T4" fmla="*/ 69 w 102"/>
                <a:gd name="T5" fmla="*/ 115 h 139"/>
                <a:gd name="T6" fmla="*/ 0 w 102"/>
                <a:gd name="T7" fmla="*/ 130 h 139"/>
                <a:gd name="T8" fmla="*/ 18 w 102"/>
                <a:gd name="T9" fmla="*/ 3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139">
                  <a:moveTo>
                    <a:pt x="18" y="35"/>
                  </a:moveTo>
                  <a:cubicBezTo>
                    <a:pt x="18" y="35"/>
                    <a:pt x="39" y="0"/>
                    <a:pt x="71" y="21"/>
                  </a:cubicBezTo>
                  <a:cubicBezTo>
                    <a:pt x="102" y="42"/>
                    <a:pt x="98" y="90"/>
                    <a:pt x="69" y="115"/>
                  </a:cubicBezTo>
                  <a:cubicBezTo>
                    <a:pt x="39" y="139"/>
                    <a:pt x="0" y="130"/>
                    <a:pt x="0" y="130"/>
                  </a:cubicBezTo>
                  <a:cubicBezTo>
                    <a:pt x="0" y="130"/>
                    <a:pt x="15" y="48"/>
                    <a:pt x="18" y="35"/>
                  </a:cubicBezTo>
                </a:path>
              </a:pathLst>
            </a:custGeom>
            <a:solidFill>
              <a:srgbClr val="EFCA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6" name="Freeform 276"/>
            <p:cNvSpPr>
              <a:spLocks/>
            </p:cNvSpPr>
            <p:nvPr/>
          </p:nvSpPr>
          <p:spPr bwMode="auto">
            <a:xfrm>
              <a:off x="9209088" y="5066079"/>
              <a:ext cx="82550" cy="34925"/>
            </a:xfrm>
            <a:custGeom>
              <a:avLst/>
              <a:gdLst>
                <a:gd name="T0" fmla="*/ 0 w 65"/>
                <a:gd name="T1" fmla="*/ 27 h 27"/>
                <a:gd name="T2" fmla="*/ 7 w 65"/>
                <a:gd name="T3" fmla="*/ 18 h 27"/>
                <a:gd name="T4" fmla="*/ 16 w 65"/>
                <a:gd name="T5" fmla="*/ 11 h 27"/>
                <a:gd name="T6" fmla="*/ 28 w 65"/>
                <a:gd name="T7" fmla="*/ 4 h 27"/>
                <a:gd name="T8" fmla="*/ 41 w 65"/>
                <a:gd name="T9" fmla="*/ 0 h 27"/>
                <a:gd name="T10" fmla="*/ 48 w 65"/>
                <a:gd name="T11" fmla="*/ 0 h 27"/>
                <a:gd name="T12" fmla="*/ 53 w 65"/>
                <a:gd name="T13" fmla="*/ 0 h 27"/>
                <a:gd name="T14" fmla="*/ 62 w 65"/>
                <a:gd name="T15" fmla="*/ 2 h 27"/>
                <a:gd name="T16" fmla="*/ 65 w 65"/>
                <a:gd name="T17" fmla="*/ 3 h 27"/>
                <a:gd name="T18" fmla="*/ 61 w 65"/>
                <a:gd name="T19" fmla="*/ 3 h 27"/>
                <a:gd name="T20" fmla="*/ 54 w 65"/>
                <a:gd name="T21" fmla="*/ 5 h 27"/>
                <a:gd name="T22" fmla="*/ 49 w 65"/>
                <a:gd name="T23" fmla="*/ 6 h 27"/>
                <a:gd name="T24" fmla="*/ 43 w 65"/>
                <a:gd name="T25" fmla="*/ 7 h 27"/>
                <a:gd name="T26" fmla="*/ 37 w 65"/>
                <a:gd name="T27" fmla="*/ 9 h 27"/>
                <a:gd name="T28" fmla="*/ 31 w 65"/>
                <a:gd name="T29" fmla="*/ 11 h 27"/>
                <a:gd name="T30" fmla="*/ 10 w 65"/>
                <a:gd name="T31" fmla="*/ 22 h 27"/>
                <a:gd name="T32" fmla="*/ 0 w 65"/>
                <a:gd name="T3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7">
                  <a:moveTo>
                    <a:pt x="0" y="27"/>
                  </a:moveTo>
                  <a:cubicBezTo>
                    <a:pt x="0" y="27"/>
                    <a:pt x="2" y="23"/>
                    <a:pt x="7" y="18"/>
                  </a:cubicBezTo>
                  <a:cubicBezTo>
                    <a:pt x="10" y="16"/>
                    <a:pt x="13" y="13"/>
                    <a:pt x="16" y="11"/>
                  </a:cubicBezTo>
                  <a:cubicBezTo>
                    <a:pt x="20" y="8"/>
                    <a:pt x="24" y="6"/>
                    <a:pt x="28" y="4"/>
                  </a:cubicBezTo>
                  <a:cubicBezTo>
                    <a:pt x="33" y="3"/>
                    <a:pt x="37" y="1"/>
                    <a:pt x="41" y="0"/>
                  </a:cubicBezTo>
                  <a:cubicBezTo>
                    <a:pt x="44" y="0"/>
                    <a:pt x="46" y="0"/>
                    <a:pt x="48" y="0"/>
                  </a:cubicBezTo>
                  <a:cubicBezTo>
                    <a:pt x="50" y="0"/>
                    <a:pt x="52" y="0"/>
                    <a:pt x="53" y="0"/>
                  </a:cubicBezTo>
                  <a:cubicBezTo>
                    <a:pt x="57" y="0"/>
                    <a:pt x="60" y="1"/>
                    <a:pt x="62" y="2"/>
                  </a:cubicBezTo>
                  <a:cubicBezTo>
                    <a:pt x="64" y="3"/>
                    <a:pt x="65" y="3"/>
                    <a:pt x="65" y="3"/>
                  </a:cubicBezTo>
                  <a:cubicBezTo>
                    <a:pt x="65" y="3"/>
                    <a:pt x="63" y="3"/>
                    <a:pt x="61" y="3"/>
                  </a:cubicBezTo>
                  <a:cubicBezTo>
                    <a:pt x="60" y="4"/>
                    <a:pt x="57" y="4"/>
                    <a:pt x="54" y="5"/>
                  </a:cubicBezTo>
                  <a:cubicBezTo>
                    <a:pt x="52" y="5"/>
                    <a:pt x="50" y="5"/>
                    <a:pt x="49" y="6"/>
                  </a:cubicBezTo>
                  <a:cubicBezTo>
                    <a:pt x="47" y="6"/>
                    <a:pt x="45" y="7"/>
                    <a:pt x="43" y="7"/>
                  </a:cubicBezTo>
                  <a:cubicBezTo>
                    <a:pt x="41" y="8"/>
                    <a:pt x="39" y="9"/>
                    <a:pt x="37" y="9"/>
                  </a:cubicBezTo>
                  <a:cubicBezTo>
                    <a:pt x="35" y="10"/>
                    <a:pt x="33" y="11"/>
                    <a:pt x="31" y="11"/>
                  </a:cubicBezTo>
                  <a:cubicBezTo>
                    <a:pt x="23" y="15"/>
                    <a:pt x="16" y="19"/>
                    <a:pt x="10" y="22"/>
                  </a:cubicBezTo>
                  <a:cubicBezTo>
                    <a:pt x="4" y="25"/>
                    <a:pt x="0" y="27"/>
                    <a:pt x="0" y="27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7" name="Freeform 277"/>
            <p:cNvSpPr>
              <a:spLocks/>
            </p:cNvSpPr>
            <p:nvPr/>
          </p:nvSpPr>
          <p:spPr bwMode="auto">
            <a:xfrm>
              <a:off x="8274050" y="4529504"/>
              <a:ext cx="1009650" cy="920750"/>
            </a:xfrm>
            <a:custGeom>
              <a:avLst/>
              <a:gdLst>
                <a:gd name="T0" fmla="*/ 729 w 796"/>
                <a:gd name="T1" fmla="*/ 552 h 727"/>
                <a:gd name="T2" fmla="*/ 796 w 796"/>
                <a:gd name="T3" fmla="*/ 273 h 727"/>
                <a:gd name="T4" fmla="*/ 636 w 796"/>
                <a:gd name="T5" fmla="*/ 82 h 727"/>
                <a:gd name="T6" fmla="*/ 662 w 796"/>
                <a:gd name="T7" fmla="*/ 212 h 727"/>
                <a:gd name="T8" fmla="*/ 558 w 796"/>
                <a:gd name="T9" fmla="*/ 32 h 727"/>
                <a:gd name="T10" fmla="*/ 422 w 796"/>
                <a:gd name="T11" fmla="*/ 173 h 727"/>
                <a:gd name="T12" fmla="*/ 501 w 796"/>
                <a:gd name="T13" fmla="*/ 0 h 727"/>
                <a:gd name="T14" fmla="*/ 262 w 796"/>
                <a:gd name="T15" fmla="*/ 133 h 727"/>
                <a:gd name="T16" fmla="*/ 380 w 796"/>
                <a:gd name="T17" fmla="*/ 56 h 727"/>
                <a:gd name="T18" fmla="*/ 87 w 796"/>
                <a:gd name="T19" fmla="*/ 128 h 727"/>
                <a:gd name="T20" fmla="*/ 71 w 796"/>
                <a:gd name="T21" fmla="*/ 304 h 727"/>
                <a:gd name="T22" fmla="*/ 133 w 796"/>
                <a:gd name="T23" fmla="*/ 620 h 727"/>
                <a:gd name="T24" fmla="*/ 140 w 796"/>
                <a:gd name="T25" fmla="*/ 623 h 727"/>
                <a:gd name="T26" fmla="*/ 409 w 796"/>
                <a:gd name="T27" fmla="*/ 722 h 727"/>
                <a:gd name="T28" fmla="*/ 642 w 796"/>
                <a:gd name="T29" fmla="*/ 655 h 727"/>
                <a:gd name="T30" fmla="*/ 729 w 796"/>
                <a:gd name="T31" fmla="*/ 552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96" h="727">
                  <a:moveTo>
                    <a:pt x="729" y="552"/>
                  </a:moveTo>
                  <a:cubicBezTo>
                    <a:pt x="735" y="504"/>
                    <a:pt x="761" y="318"/>
                    <a:pt x="796" y="273"/>
                  </a:cubicBezTo>
                  <a:cubicBezTo>
                    <a:pt x="796" y="273"/>
                    <a:pt x="659" y="174"/>
                    <a:pt x="636" y="82"/>
                  </a:cubicBezTo>
                  <a:cubicBezTo>
                    <a:pt x="636" y="82"/>
                    <a:pt x="627" y="163"/>
                    <a:pt x="662" y="212"/>
                  </a:cubicBezTo>
                  <a:cubicBezTo>
                    <a:pt x="662" y="212"/>
                    <a:pt x="569" y="163"/>
                    <a:pt x="558" y="32"/>
                  </a:cubicBezTo>
                  <a:cubicBezTo>
                    <a:pt x="558" y="32"/>
                    <a:pt x="525" y="146"/>
                    <a:pt x="422" y="173"/>
                  </a:cubicBezTo>
                  <a:cubicBezTo>
                    <a:pt x="422" y="173"/>
                    <a:pt x="507" y="60"/>
                    <a:pt x="501" y="0"/>
                  </a:cubicBezTo>
                  <a:cubicBezTo>
                    <a:pt x="501" y="0"/>
                    <a:pt x="445" y="131"/>
                    <a:pt x="262" y="133"/>
                  </a:cubicBezTo>
                  <a:cubicBezTo>
                    <a:pt x="262" y="133"/>
                    <a:pt x="340" y="107"/>
                    <a:pt x="380" y="56"/>
                  </a:cubicBezTo>
                  <a:cubicBezTo>
                    <a:pt x="380" y="56"/>
                    <a:pt x="222" y="151"/>
                    <a:pt x="87" y="128"/>
                  </a:cubicBezTo>
                  <a:cubicBezTo>
                    <a:pt x="87" y="128"/>
                    <a:pt x="108" y="220"/>
                    <a:pt x="71" y="304"/>
                  </a:cubicBezTo>
                  <a:cubicBezTo>
                    <a:pt x="34" y="389"/>
                    <a:pt x="0" y="484"/>
                    <a:pt x="133" y="620"/>
                  </a:cubicBezTo>
                  <a:cubicBezTo>
                    <a:pt x="136" y="621"/>
                    <a:pt x="138" y="622"/>
                    <a:pt x="140" y="623"/>
                  </a:cubicBezTo>
                  <a:cubicBezTo>
                    <a:pt x="140" y="623"/>
                    <a:pt x="242" y="727"/>
                    <a:pt x="409" y="722"/>
                  </a:cubicBezTo>
                  <a:cubicBezTo>
                    <a:pt x="575" y="717"/>
                    <a:pt x="642" y="655"/>
                    <a:pt x="642" y="655"/>
                  </a:cubicBezTo>
                  <a:cubicBezTo>
                    <a:pt x="642" y="655"/>
                    <a:pt x="723" y="601"/>
                    <a:pt x="729" y="552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8" name="Freeform 278"/>
            <p:cNvSpPr>
              <a:spLocks noEditPoints="1"/>
            </p:cNvSpPr>
            <p:nvPr/>
          </p:nvSpPr>
          <p:spPr bwMode="auto">
            <a:xfrm>
              <a:off x="8385175" y="4793029"/>
              <a:ext cx="6350" cy="57150"/>
            </a:xfrm>
            <a:custGeom>
              <a:avLst/>
              <a:gdLst>
                <a:gd name="T0" fmla="*/ 0 w 5"/>
                <a:gd name="T1" fmla="*/ 45 h 45"/>
                <a:gd name="T2" fmla="*/ 0 w 5"/>
                <a:gd name="T3" fmla="*/ 44 h 45"/>
                <a:gd name="T4" fmla="*/ 0 w 5"/>
                <a:gd name="T5" fmla="*/ 44 h 45"/>
                <a:gd name="T6" fmla="*/ 0 w 5"/>
                <a:gd name="T7" fmla="*/ 44 h 45"/>
                <a:gd name="T8" fmla="*/ 0 w 5"/>
                <a:gd name="T9" fmla="*/ 44 h 45"/>
                <a:gd name="T10" fmla="*/ 0 w 5"/>
                <a:gd name="T11" fmla="*/ 44 h 45"/>
                <a:gd name="T12" fmla="*/ 0 w 5"/>
                <a:gd name="T13" fmla="*/ 43 h 45"/>
                <a:gd name="T14" fmla="*/ 0 w 5"/>
                <a:gd name="T15" fmla="*/ 43 h 45"/>
                <a:gd name="T16" fmla="*/ 0 w 5"/>
                <a:gd name="T17" fmla="*/ 43 h 45"/>
                <a:gd name="T18" fmla="*/ 0 w 5"/>
                <a:gd name="T19" fmla="*/ 43 h 45"/>
                <a:gd name="T20" fmla="*/ 0 w 5"/>
                <a:gd name="T21" fmla="*/ 42 h 45"/>
                <a:gd name="T22" fmla="*/ 0 w 5"/>
                <a:gd name="T23" fmla="*/ 42 h 45"/>
                <a:gd name="T24" fmla="*/ 0 w 5"/>
                <a:gd name="T25" fmla="*/ 42 h 45"/>
                <a:gd name="T26" fmla="*/ 1 w 5"/>
                <a:gd name="T27" fmla="*/ 41 h 45"/>
                <a:gd name="T28" fmla="*/ 1 w 5"/>
                <a:gd name="T29" fmla="*/ 41 h 45"/>
                <a:gd name="T30" fmla="*/ 1 w 5"/>
                <a:gd name="T31" fmla="*/ 41 h 45"/>
                <a:gd name="T32" fmla="*/ 1 w 5"/>
                <a:gd name="T33" fmla="*/ 41 h 45"/>
                <a:gd name="T34" fmla="*/ 1 w 5"/>
                <a:gd name="T35" fmla="*/ 41 h 45"/>
                <a:gd name="T36" fmla="*/ 1 w 5"/>
                <a:gd name="T37" fmla="*/ 40 h 45"/>
                <a:gd name="T38" fmla="*/ 1 w 5"/>
                <a:gd name="T39" fmla="*/ 40 h 45"/>
                <a:gd name="T40" fmla="*/ 1 w 5"/>
                <a:gd name="T41" fmla="*/ 40 h 45"/>
                <a:gd name="T42" fmla="*/ 1 w 5"/>
                <a:gd name="T43" fmla="*/ 40 h 45"/>
                <a:gd name="T44" fmla="*/ 1 w 5"/>
                <a:gd name="T45" fmla="*/ 39 h 45"/>
                <a:gd name="T46" fmla="*/ 1 w 5"/>
                <a:gd name="T47" fmla="*/ 39 h 45"/>
                <a:gd name="T48" fmla="*/ 1 w 5"/>
                <a:gd name="T49" fmla="*/ 39 h 45"/>
                <a:gd name="T50" fmla="*/ 1 w 5"/>
                <a:gd name="T51" fmla="*/ 38 h 45"/>
                <a:gd name="T52" fmla="*/ 1 w 5"/>
                <a:gd name="T53" fmla="*/ 38 h 45"/>
                <a:gd name="T54" fmla="*/ 1 w 5"/>
                <a:gd name="T55" fmla="*/ 38 h 45"/>
                <a:gd name="T56" fmla="*/ 1 w 5"/>
                <a:gd name="T57" fmla="*/ 38 h 45"/>
                <a:gd name="T58" fmla="*/ 1 w 5"/>
                <a:gd name="T59" fmla="*/ 38 h 45"/>
                <a:gd name="T60" fmla="*/ 1 w 5"/>
                <a:gd name="T61" fmla="*/ 37 h 45"/>
                <a:gd name="T62" fmla="*/ 1 w 5"/>
                <a:gd name="T63" fmla="*/ 37 h 45"/>
                <a:gd name="T64" fmla="*/ 1 w 5"/>
                <a:gd name="T65" fmla="*/ 37 h 45"/>
                <a:gd name="T66" fmla="*/ 1 w 5"/>
                <a:gd name="T67" fmla="*/ 36 h 45"/>
                <a:gd name="T68" fmla="*/ 1 w 5"/>
                <a:gd name="T69" fmla="*/ 36 h 45"/>
                <a:gd name="T70" fmla="*/ 1 w 5"/>
                <a:gd name="T71" fmla="*/ 36 h 45"/>
                <a:gd name="T72" fmla="*/ 2 w 5"/>
                <a:gd name="T73" fmla="*/ 35 h 45"/>
                <a:gd name="T74" fmla="*/ 5 w 5"/>
                <a:gd name="T75" fmla="*/ 0 h 45"/>
                <a:gd name="T76" fmla="*/ 4 w 5"/>
                <a:gd name="T77" fmla="*/ 16 h 45"/>
                <a:gd name="T78" fmla="*/ 5 w 5"/>
                <a:gd name="T7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" h="45">
                  <a:moveTo>
                    <a:pt x="0" y="45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moveTo>
                    <a:pt x="0" y="44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moveTo>
                    <a:pt x="0" y="44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moveTo>
                    <a:pt x="0" y="44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2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1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1" y="41"/>
                  </a:cubicBezTo>
                  <a:moveTo>
                    <a:pt x="1" y="41"/>
                  </a:moveTo>
                  <a:cubicBezTo>
                    <a:pt x="1" y="41"/>
                    <a:pt x="1" y="41"/>
                    <a:pt x="1" y="41"/>
                  </a:cubicBezTo>
                  <a:cubicBezTo>
                    <a:pt x="1" y="41"/>
                    <a:pt x="1" y="41"/>
                    <a:pt x="1" y="41"/>
                  </a:cubicBezTo>
                  <a:moveTo>
                    <a:pt x="1" y="41"/>
                  </a:moveTo>
                  <a:cubicBezTo>
                    <a:pt x="1" y="41"/>
                    <a:pt x="1" y="41"/>
                    <a:pt x="1" y="41"/>
                  </a:cubicBezTo>
                  <a:cubicBezTo>
                    <a:pt x="1" y="41"/>
                    <a:pt x="1" y="41"/>
                    <a:pt x="1" y="41"/>
                  </a:cubicBezTo>
                  <a:moveTo>
                    <a:pt x="1" y="40"/>
                  </a:move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moveTo>
                    <a:pt x="1" y="40"/>
                  </a:move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moveTo>
                    <a:pt x="1" y="39"/>
                  </a:moveTo>
                  <a:cubicBezTo>
                    <a:pt x="1" y="39"/>
                    <a:pt x="1" y="40"/>
                    <a:pt x="1" y="40"/>
                  </a:cubicBezTo>
                  <a:cubicBezTo>
                    <a:pt x="1" y="40"/>
                    <a:pt x="1" y="39"/>
                    <a:pt x="1" y="39"/>
                  </a:cubicBezTo>
                  <a:moveTo>
                    <a:pt x="1" y="39"/>
                  </a:move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moveTo>
                    <a:pt x="1" y="39"/>
                  </a:move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moveTo>
                    <a:pt x="1" y="38"/>
                  </a:moveTo>
                  <a:cubicBezTo>
                    <a:pt x="1" y="38"/>
                    <a:pt x="1" y="38"/>
                    <a:pt x="1" y="39"/>
                  </a:cubicBezTo>
                  <a:cubicBezTo>
                    <a:pt x="1" y="38"/>
                    <a:pt x="1" y="38"/>
                    <a:pt x="1" y="38"/>
                  </a:cubicBezTo>
                  <a:moveTo>
                    <a:pt x="1" y="38"/>
                  </a:move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moveTo>
                    <a:pt x="1" y="38"/>
                  </a:move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moveTo>
                    <a:pt x="1" y="37"/>
                  </a:move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moveTo>
                    <a:pt x="1" y="37"/>
                  </a:move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moveTo>
                    <a:pt x="1" y="36"/>
                  </a:move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moveTo>
                    <a:pt x="1" y="36"/>
                  </a:move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moveTo>
                    <a:pt x="2" y="35"/>
                  </a:move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moveTo>
                    <a:pt x="5" y="0"/>
                  </a:moveTo>
                  <a:cubicBezTo>
                    <a:pt x="5" y="5"/>
                    <a:pt x="5" y="11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1"/>
                    <a:pt x="5" y="5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9" name="Freeform 279"/>
            <p:cNvSpPr>
              <a:spLocks noEditPoints="1"/>
            </p:cNvSpPr>
            <p:nvPr/>
          </p:nvSpPr>
          <p:spPr bwMode="auto">
            <a:xfrm>
              <a:off x="9232900" y="4835892"/>
              <a:ext cx="50800" cy="39687"/>
            </a:xfrm>
            <a:custGeom>
              <a:avLst/>
              <a:gdLst>
                <a:gd name="T0" fmla="*/ 39 w 39"/>
                <a:gd name="T1" fmla="*/ 31 h 31"/>
                <a:gd name="T2" fmla="*/ 39 w 39"/>
                <a:gd name="T3" fmla="*/ 31 h 31"/>
                <a:gd name="T4" fmla="*/ 39 w 39"/>
                <a:gd name="T5" fmla="*/ 31 h 31"/>
                <a:gd name="T6" fmla="*/ 39 w 39"/>
                <a:gd name="T7" fmla="*/ 31 h 31"/>
                <a:gd name="T8" fmla="*/ 0 w 39"/>
                <a:gd name="T9" fmla="*/ 0 h 31"/>
                <a:gd name="T10" fmla="*/ 39 w 39"/>
                <a:gd name="T11" fmla="*/ 31 h 31"/>
                <a:gd name="T12" fmla="*/ 0 w 39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1">
                  <a:moveTo>
                    <a:pt x="39" y="31"/>
                  </a:move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moveTo>
                    <a:pt x="0" y="0"/>
                  </a:moveTo>
                  <a:cubicBezTo>
                    <a:pt x="23" y="19"/>
                    <a:pt x="39" y="31"/>
                    <a:pt x="39" y="31"/>
                  </a:cubicBezTo>
                  <a:cubicBezTo>
                    <a:pt x="39" y="31"/>
                    <a:pt x="23" y="19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0" name="Freeform 280"/>
            <p:cNvSpPr>
              <a:spLocks/>
            </p:cNvSpPr>
            <p:nvPr/>
          </p:nvSpPr>
          <p:spPr bwMode="auto">
            <a:xfrm>
              <a:off x="9197975" y="52295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1" name="Freeform 281"/>
            <p:cNvSpPr>
              <a:spLocks/>
            </p:cNvSpPr>
            <p:nvPr/>
          </p:nvSpPr>
          <p:spPr bwMode="auto">
            <a:xfrm>
              <a:off x="9197975" y="52295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2" name="Freeform 282"/>
            <p:cNvSpPr>
              <a:spLocks/>
            </p:cNvSpPr>
            <p:nvPr/>
          </p:nvSpPr>
          <p:spPr bwMode="auto">
            <a:xfrm>
              <a:off x="9191625" y="52518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3" name="Freeform 283"/>
            <p:cNvSpPr>
              <a:spLocks/>
            </p:cNvSpPr>
            <p:nvPr/>
          </p:nvSpPr>
          <p:spPr bwMode="auto">
            <a:xfrm>
              <a:off x="9191625" y="52518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4" name="Freeform 284"/>
            <p:cNvSpPr>
              <a:spLocks/>
            </p:cNvSpPr>
            <p:nvPr/>
          </p:nvSpPr>
          <p:spPr bwMode="auto">
            <a:xfrm>
              <a:off x="9190038" y="5251817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5" name="Freeform 285"/>
            <p:cNvSpPr>
              <a:spLocks/>
            </p:cNvSpPr>
            <p:nvPr/>
          </p:nvSpPr>
          <p:spPr bwMode="auto">
            <a:xfrm>
              <a:off x="9190038" y="5251817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6" name="Freeform 286"/>
            <p:cNvSpPr>
              <a:spLocks/>
            </p:cNvSpPr>
            <p:nvPr/>
          </p:nvSpPr>
          <p:spPr bwMode="auto">
            <a:xfrm>
              <a:off x="9190038" y="52534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7" name="Freeform 287"/>
            <p:cNvSpPr>
              <a:spLocks/>
            </p:cNvSpPr>
            <p:nvPr/>
          </p:nvSpPr>
          <p:spPr bwMode="auto">
            <a:xfrm>
              <a:off x="9190038" y="52534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8" name="Freeform 288"/>
            <p:cNvSpPr>
              <a:spLocks/>
            </p:cNvSpPr>
            <p:nvPr/>
          </p:nvSpPr>
          <p:spPr bwMode="auto">
            <a:xfrm>
              <a:off x="9190038" y="52534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9" name="Freeform 290"/>
            <p:cNvSpPr>
              <a:spLocks/>
            </p:cNvSpPr>
            <p:nvPr/>
          </p:nvSpPr>
          <p:spPr bwMode="auto">
            <a:xfrm>
              <a:off x="9097962" y="5253404"/>
              <a:ext cx="92075" cy="98425"/>
            </a:xfrm>
            <a:custGeom>
              <a:avLst/>
              <a:gdLst>
                <a:gd name="T0" fmla="*/ 73 w 73"/>
                <a:gd name="T1" fmla="*/ 0 h 77"/>
                <a:gd name="T2" fmla="*/ 0 w 73"/>
                <a:gd name="T3" fmla="*/ 77 h 77"/>
                <a:gd name="T4" fmla="*/ 0 w 73"/>
                <a:gd name="T5" fmla="*/ 77 h 77"/>
                <a:gd name="T6" fmla="*/ 73 w 73"/>
                <a:gd name="T7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3" h="77">
                  <a:moveTo>
                    <a:pt x="73" y="0"/>
                  </a:moveTo>
                  <a:cubicBezTo>
                    <a:pt x="57" y="33"/>
                    <a:pt x="17" y="65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7" y="65"/>
                    <a:pt x="57" y="33"/>
                    <a:pt x="73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0" name="Freeform 291"/>
            <p:cNvSpPr>
              <a:spLocks noEditPoints="1"/>
            </p:cNvSpPr>
            <p:nvPr/>
          </p:nvSpPr>
          <p:spPr bwMode="auto">
            <a:xfrm>
              <a:off x="8321675" y="4793029"/>
              <a:ext cx="962025" cy="558800"/>
            </a:xfrm>
            <a:custGeom>
              <a:avLst/>
              <a:gdLst>
                <a:gd name="T0" fmla="*/ 1 w 759"/>
                <a:gd name="T1" fmla="*/ 223 h 441"/>
                <a:gd name="T2" fmla="*/ 40 w 759"/>
                <a:gd name="T3" fmla="*/ 185 h 441"/>
                <a:gd name="T4" fmla="*/ 155 w 759"/>
                <a:gd name="T5" fmla="*/ 216 h 441"/>
                <a:gd name="T6" fmla="*/ 253 w 759"/>
                <a:gd name="T7" fmla="*/ 246 h 441"/>
                <a:gd name="T8" fmla="*/ 320 w 759"/>
                <a:gd name="T9" fmla="*/ 215 h 441"/>
                <a:gd name="T10" fmla="*/ 383 w 759"/>
                <a:gd name="T11" fmla="*/ 241 h 441"/>
                <a:gd name="T12" fmla="*/ 527 w 759"/>
                <a:gd name="T13" fmla="*/ 277 h 441"/>
                <a:gd name="T14" fmla="*/ 622 w 759"/>
                <a:gd name="T15" fmla="*/ 266 h 441"/>
                <a:gd name="T16" fmla="*/ 613 w 759"/>
                <a:gd name="T17" fmla="*/ 441 h 441"/>
                <a:gd name="T18" fmla="*/ 686 w 759"/>
                <a:gd name="T19" fmla="*/ 364 h 441"/>
                <a:gd name="T20" fmla="*/ 686 w 759"/>
                <a:gd name="T21" fmla="*/ 364 h 441"/>
                <a:gd name="T22" fmla="*/ 686 w 759"/>
                <a:gd name="T23" fmla="*/ 364 h 441"/>
                <a:gd name="T24" fmla="*/ 686 w 759"/>
                <a:gd name="T25" fmla="*/ 364 h 441"/>
                <a:gd name="T26" fmla="*/ 686 w 759"/>
                <a:gd name="T27" fmla="*/ 363 h 441"/>
                <a:gd name="T28" fmla="*/ 687 w 759"/>
                <a:gd name="T29" fmla="*/ 363 h 441"/>
                <a:gd name="T30" fmla="*/ 687 w 759"/>
                <a:gd name="T31" fmla="*/ 363 h 441"/>
                <a:gd name="T32" fmla="*/ 692 w 759"/>
                <a:gd name="T33" fmla="*/ 345 h 441"/>
                <a:gd name="T34" fmla="*/ 692 w 759"/>
                <a:gd name="T35" fmla="*/ 345 h 441"/>
                <a:gd name="T36" fmla="*/ 692 w 759"/>
                <a:gd name="T37" fmla="*/ 344 h 441"/>
                <a:gd name="T38" fmla="*/ 601 w 759"/>
                <a:gd name="T39" fmla="*/ 245 h 441"/>
                <a:gd name="T40" fmla="*/ 467 w 759"/>
                <a:gd name="T41" fmla="*/ 255 h 441"/>
                <a:gd name="T42" fmla="*/ 323 w 759"/>
                <a:gd name="T43" fmla="*/ 207 h 441"/>
                <a:gd name="T44" fmla="*/ 245 w 759"/>
                <a:gd name="T45" fmla="*/ 229 h 441"/>
                <a:gd name="T46" fmla="*/ 20 w 759"/>
                <a:gd name="T47" fmla="*/ 139 h 441"/>
                <a:gd name="T48" fmla="*/ 17 w 759"/>
                <a:gd name="T49" fmla="*/ 137 h 441"/>
                <a:gd name="T50" fmla="*/ 17 w 759"/>
                <a:gd name="T51" fmla="*/ 137 h 441"/>
                <a:gd name="T52" fmla="*/ 759 w 759"/>
                <a:gd name="T53" fmla="*/ 65 h 441"/>
                <a:gd name="T54" fmla="*/ 719 w 759"/>
                <a:gd name="T55" fmla="*/ 182 h 441"/>
                <a:gd name="T56" fmla="*/ 759 w 759"/>
                <a:gd name="T57" fmla="*/ 65 h 441"/>
                <a:gd name="T58" fmla="*/ 54 w 759"/>
                <a:gd name="T59" fmla="*/ 16 h 441"/>
                <a:gd name="T60" fmla="*/ 71 w 759"/>
                <a:gd name="T61" fmla="*/ 22 h 441"/>
                <a:gd name="T62" fmla="*/ 435 w 759"/>
                <a:gd name="T63" fmla="*/ 71 h 441"/>
                <a:gd name="T64" fmla="*/ 723 w 759"/>
                <a:gd name="T65" fmla="*/ 66 h 441"/>
                <a:gd name="T66" fmla="*/ 759 w 759"/>
                <a:gd name="T67" fmla="*/ 65 h 441"/>
                <a:gd name="T68" fmla="*/ 759 w 759"/>
                <a:gd name="T69" fmla="*/ 65 h 441"/>
                <a:gd name="T70" fmla="*/ 720 w 759"/>
                <a:gd name="T71" fmla="*/ 34 h 441"/>
                <a:gd name="T72" fmla="*/ 644 w 759"/>
                <a:gd name="T73" fmla="*/ 42 h 441"/>
                <a:gd name="T74" fmla="*/ 429 w 759"/>
                <a:gd name="T75" fmla="*/ 53 h 441"/>
                <a:gd name="T76" fmla="*/ 55 w 759"/>
                <a:gd name="T77" fmla="*/ 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59" h="441">
                  <a:moveTo>
                    <a:pt x="34" y="96"/>
                  </a:moveTo>
                  <a:cubicBezTo>
                    <a:pt x="17" y="135"/>
                    <a:pt x="0" y="176"/>
                    <a:pt x="1" y="223"/>
                  </a:cubicBezTo>
                  <a:cubicBezTo>
                    <a:pt x="4" y="210"/>
                    <a:pt x="10" y="199"/>
                    <a:pt x="19" y="191"/>
                  </a:cubicBezTo>
                  <a:cubicBezTo>
                    <a:pt x="25" y="186"/>
                    <a:pt x="33" y="185"/>
                    <a:pt x="40" y="185"/>
                  </a:cubicBezTo>
                  <a:cubicBezTo>
                    <a:pt x="46" y="185"/>
                    <a:pt x="52" y="186"/>
                    <a:pt x="58" y="187"/>
                  </a:cubicBezTo>
                  <a:cubicBezTo>
                    <a:pt x="91" y="193"/>
                    <a:pt x="123" y="204"/>
                    <a:pt x="155" y="216"/>
                  </a:cubicBezTo>
                  <a:cubicBezTo>
                    <a:pt x="186" y="227"/>
                    <a:pt x="217" y="241"/>
                    <a:pt x="250" y="246"/>
                  </a:cubicBezTo>
                  <a:cubicBezTo>
                    <a:pt x="251" y="246"/>
                    <a:pt x="252" y="246"/>
                    <a:pt x="253" y="246"/>
                  </a:cubicBezTo>
                  <a:cubicBezTo>
                    <a:pt x="264" y="246"/>
                    <a:pt x="274" y="238"/>
                    <a:pt x="285" y="230"/>
                  </a:cubicBezTo>
                  <a:cubicBezTo>
                    <a:pt x="296" y="223"/>
                    <a:pt x="307" y="215"/>
                    <a:pt x="320" y="215"/>
                  </a:cubicBezTo>
                  <a:cubicBezTo>
                    <a:pt x="320" y="215"/>
                    <a:pt x="321" y="215"/>
                    <a:pt x="322" y="215"/>
                  </a:cubicBezTo>
                  <a:cubicBezTo>
                    <a:pt x="346" y="217"/>
                    <a:pt x="364" y="227"/>
                    <a:pt x="383" y="241"/>
                  </a:cubicBezTo>
                  <a:cubicBezTo>
                    <a:pt x="413" y="264"/>
                    <a:pt x="446" y="275"/>
                    <a:pt x="484" y="276"/>
                  </a:cubicBezTo>
                  <a:cubicBezTo>
                    <a:pt x="498" y="277"/>
                    <a:pt x="512" y="277"/>
                    <a:pt x="527" y="277"/>
                  </a:cubicBezTo>
                  <a:cubicBezTo>
                    <a:pt x="551" y="277"/>
                    <a:pt x="576" y="276"/>
                    <a:pt x="599" y="269"/>
                  </a:cubicBezTo>
                  <a:cubicBezTo>
                    <a:pt x="608" y="267"/>
                    <a:pt x="616" y="266"/>
                    <a:pt x="622" y="266"/>
                  </a:cubicBezTo>
                  <a:cubicBezTo>
                    <a:pt x="667" y="266"/>
                    <a:pt x="665" y="315"/>
                    <a:pt x="663" y="327"/>
                  </a:cubicBezTo>
                  <a:cubicBezTo>
                    <a:pt x="653" y="367"/>
                    <a:pt x="638" y="408"/>
                    <a:pt x="613" y="441"/>
                  </a:cubicBezTo>
                  <a:cubicBezTo>
                    <a:pt x="630" y="429"/>
                    <a:pt x="670" y="397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3"/>
                    <a:pt x="686" y="363"/>
                  </a:cubicBezTo>
                  <a:cubicBezTo>
                    <a:pt x="686" y="363"/>
                    <a:pt x="686" y="363"/>
                    <a:pt x="686" y="363"/>
                  </a:cubicBezTo>
                  <a:cubicBezTo>
                    <a:pt x="687" y="363"/>
                    <a:pt x="687" y="363"/>
                    <a:pt x="687" y="363"/>
                  </a:cubicBezTo>
                  <a:cubicBezTo>
                    <a:pt x="687" y="363"/>
                    <a:pt x="687" y="363"/>
                    <a:pt x="687" y="363"/>
                  </a:cubicBezTo>
                  <a:cubicBezTo>
                    <a:pt x="687" y="363"/>
                    <a:pt x="687" y="363"/>
                    <a:pt x="687" y="363"/>
                  </a:cubicBezTo>
                  <a:cubicBezTo>
                    <a:pt x="687" y="363"/>
                    <a:pt x="687" y="363"/>
                    <a:pt x="687" y="363"/>
                  </a:cubicBezTo>
                  <a:cubicBezTo>
                    <a:pt x="687" y="363"/>
                    <a:pt x="687" y="363"/>
                    <a:pt x="687" y="363"/>
                  </a:cubicBezTo>
                  <a:cubicBezTo>
                    <a:pt x="689" y="357"/>
                    <a:pt x="691" y="351"/>
                    <a:pt x="692" y="345"/>
                  </a:cubicBezTo>
                  <a:cubicBezTo>
                    <a:pt x="692" y="345"/>
                    <a:pt x="692" y="345"/>
                    <a:pt x="692" y="345"/>
                  </a:cubicBezTo>
                  <a:cubicBezTo>
                    <a:pt x="692" y="345"/>
                    <a:pt x="692" y="345"/>
                    <a:pt x="692" y="345"/>
                  </a:cubicBezTo>
                  <a:cubicBezTo>
                    <a:pt x="692" y="345"/>
                    <a:pt x="692" y="345"/>
                    <a:pt x="692" y="345"/>
                  </a:cubicBezTo>
                  <a:cubicBezTo>
                    <a:pt x="692" y="345"/>
                    <a:pt x="692" y="345"/>
                    <a:pt x="692" y="344"/>
                  </a:cubicBezTo>
                  <a:cubicBezTo>
                    <a:pt x="695" y="322"/>
                    <a:pt x="702" y="269"/>
                    <a:pt x="713" y="215"/>
                  </a:cubicBezTo>
                  <a:cubicBezTo>
                    <a:pt x="676" y="227"/>
                    <a:pt x="638" y="237"/>
                    <a:pt x="601" y="245"/>
                  </a:cubicBezTo>
                  <a:cubicBezTo>
                    <a:pt x="566" y="252"/>
                    <a:pt x="529" y="256"/>
                    <a:pt x="493" y="256"/>
                  </a:cubicBezTo>
                  <a:cubicBezTo>
                    <a:pt x="484" y="256"/>
                    <a:pt x="475" y="255"/>
                    <a:pt x="467" y="255"/>
                  </a:cubicBezTo>
                  <a:cubicBezTo>
                    <a:pt x="423" y="253"/>
                    <a:pt x="387" y="222"/>
                    <a:pt x="346" y="210"/>
                  </a:cubicBezTo>
                  <a:cubicBezTo>
                    <a:pt x="338" y="208"/>
                    <a:pt x="330" y="207"/>
                    <a:pt x="323" y="207"/>
                  </a:cubicBezTo>
                  <a:cubicBezTo>
                    <a:pt x="303" y="207"/>
                    <a:pt x="284" y="214"/>
                    <a:pt x="266" y="224"/>
                  </a:cubicBezTo>
                  <a:cubicBezTo>
                    <a:pt x="260" y="227"/>
                    <a:pt x="253" y="229"/>
                    <a:pt x="245" y="229"/>
                  </a:cubicBezTo>
                  <a:cubicBezTo>
                    <a:pt x="217" y="229"/>
                    <a:pt x="181" y="209"/>
                    <a:pt x="157" y="201"/>
                  </a:cubicBezTo>
                  <a:cubicBezTo>
                    <a:pt x="113" y="188"/>
                    <a:pt x="58" y="171"/>
                    <a:pt x="20" y="139"/>
                  </a:cubicBezTo>
                  <a:cubicBezTo>
                    <a:pt x="19" y="138"/>
                    <a:pt x="18" y="137"/>
                    <a:pt x="17" y="137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22" y="123"/>
                    <a:pt x="28" y="110"/>
                    <a:pt x="34" y="96"/>
                  </a:cubicBezTo>
                  <a:moveTo>
                    <a:pt x="759" y="65"/>
                  </a:moveTo>
                  <a:cubicBezTo>
                    <a:pt x="759" y="65"/>
                    <a:pt x="759" y="65"/>
                    <a:pt x="759" y="65"/>
                  </a:cubicBezTo>
                  <a:cubicBezTo>
                    <a:pt x="744" y="85"/>
                    <a:pt x="730" y="132"/>
                    <a:pt x="719" y="182"/>
                  </a:cubicBezTo>
                  <a:cubicBezTo>
                    <a:pt x="730" y="132"/>
                    <a:pt x="744" y="85"/>
                    <a:pt x="759" y="65"/>
                  </a:cubicBezTo>
                  <a:cubicBezTo>
                    <a:pt x="759" y="65"/>
                    <a:pt x="759" y="65"/>
                    <a:pt x="759" y="65"/>
                  </a:cubicBezTo>
                  <a:moveTo>
                    <a:pt x="55" y="0"/>
                  </a:moveTo>
                  <a:cubicBezTo>
                    <a:pt x="55" y="5"/>
                    <a:pt x="55" y="11"/>
                    <a:pt x="54" y="16"/>
                  </a:cubicBezTo>
                  <a:cubicBezTo>
                    <a:pt x="55" y="17"/>
                    <a:pt x="55" y="17"/>
                    <a:pt x="56" y="17"/>
                  </a:cubicBezTo>
                  <a:cubicBezTo>
                    <a:pt x="61" y="19"/>
                    <a:pt x="66" y="20"/>
                    <a:pt x="71" y="22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186" y="60"/>
                    <a:pt x="314" y="71"/>
                    <a:pt x="435" y="71"/>
                  </a:cubicBezTo>
                  <a:cubicBezTo>
                    <a:pt x="461" y="71"/>
                    <a:pt x="487" y="71"/>
                    <a:pt x="512" y="70"/>
                  </a:cubicBezTo>
                  <a:cubicBezTo>
                    <a:pt x="565" y="68"/>
                    <a:pt x="668" y="66"/>
                    <a:pt x="723" y="66"/>
                  </a:cubicBezTo>
                  <a:cubicBezTo>
                    <a:pt x="723" y="66"/>
                    <a:pt x="723" y="66"/>
                    <a:pt x="723" y="66"/>
                  </a:cubicBezTo>
                  <a:cubicBezTo>
                    <a:pt x="745" y="65"/>
                    <a:pt x="759" y="65"/>
                    <a:pt x="759" y="65"/>
                  </a:cubicBezTo>
                  <a:cubicBezTo>
                    <a:pt x="759" y="65"/>
                    <a:pt x="759" y="65"/>
                    <a:pt x="759" y="65"/>
                  </a:cubicBezTo>
                  <a:cubicBezTo>
                    <a:pt x="759" y="65"/>
                    <a:pt x="759" y="65"/>
                    <a:pt x="759" y="65"/>
                  </a:cubicBezTo>
                  <a:cubicBezTo>
                    <a:pt x="759" y="65"/>
                    <a:pt x="759" y="65"/>
                    <a:pt x="759" y="65"/>
                  </a:cubicBezTo>
                  <a:cubicBezTo>
                    <a:pt x="759" y="65"/>
                    <a:pt x="743" y="53"/>
                    <a:pt x="720" y="34"/>
                  </a:cubicBezTo>
                  <a:cubicBezTo>
                    <a:pt x="719" y="33"/>
                    <a:pt x="718" y="32"/>
                    <a:pt x="717" y="31"/>
                  </a:cubicBezTo>
                  <a:cubicBezTo>
                    <a:pt x="692" y="35"/>
                    <a:pt x="668" y="38"/>
                    <a:pt x="644" y="42"/>
                  </a:cubicBezTo>
                  <a:cubicBezTo>
                    <a:pt x="585" y="50"/>
                    <a:pt x="527" y="53"/>
                    <a:pt x="468" y="53"/>
                  </a:cubicBezTo>
                  <a:cubicBezTo>
                    <a:pt x="455" y="53"/>
                    <a:pt x="442" y="53"/>
                    <a:pt x="429" y="53"/>
                  </a:cubicBezTo>
                  <a:cubicBezTo>
                    <a:pt x="360" y="51"/>
                    <a:pt x="290" y="48"/>
                    <a:pt x="222" y="36"/>
                  </a:cubicBezTo>
                  <a:cubicBezTo>
                    <a:pt x="167" y="27"/>
                    <a:pt x="109" y="18"/>
                    <a:pt x="55" y="0"/>
                  </a:cubicBezTo>
                </a:path>
              </a:pathLst>
            </a:custGeom>
            <a:solidFill>
              <a:srgbClr val="ECC2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1" name="Freeform 292"/>
            <p:cNvSpPr>
              <a:spLocks/>
            </p:cNvSpPr>
            <p:nvPr/>
          </p:nvSpPr>
          <p:spPr bwMode="auto">
            <a:xfrm>
              <a:off x="8342312" y="4812079"/>
              <a:ext cx="941388" cy="306387"/>
            </a:xfrm>
            <a:custGeom>
              <a:avLst/>
              <a:gdLst>
                <a:gd name="T0" fmla="*/ 495 w 742"/>
                <a:gd name="T1" fmla="*/ 54 h 241"/>
                <a:gd name="T2" fmla="*/ 37 w 742"/>
                <a:gd name="T3" fmla="*/ 0 h 241"/>
                <a:gd name="T4" fmla="*/ 17 w 742"/>
                <a:gd name="T5" fmla="*/ 80 h 241"/>
                <a:gd name="T6" fmla="*/ 0 w 742"/>
                <a:gd name="T7" fmla="*/ 121 h 241"/>
                <a:gd name="T8" fmla="*/ 140 w 742"/>
                <a:gd name="T9" fmla="*/ 185 h 241"/>
                <a:gd name="T10" fmla="*/ 249 w 742"/>
                <a:gd name="T11" fmla="*/ 208 h 241"/>
                <a:gd name="T12" fmla="*/ 329 w 742"/>
                <a:gd name="T13" fmla="*/ 194 h 241"/>
                <a:gd name="T14" fmla="*/ 450 w 742"/>
                <a:gd name="T15" fmla="*/ 239 h 241"/>
                <a:gd name="T16" fmla="*/ 584 w 742"/>
                <a:gd name="T17" fmla="*/ 229 h 241"/>
                <a:gd name="T18" fmla="*/ 696 w 742"/>
                <a:gd name="T19" fmla="*/ 199 h 241"/>
                <a:gd name="T20" fmla="*/ 742 w 742"/>
                <a:gd name="T21" fmla="*/ 49 h 241"/>
                <a:gd name="T22" fmla="*/ 495 w 742"/>
                <a:gd name="T23" fmla="*/ 54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2" h="241">
                  <a:moveTo>
                    <a:pt x="495" y="54"/>
                  </a:moveTo>
                  <a:cubicBezTo>
                    <a:pt x="345" y="59"/>
                    <a:pt x="181" y="52"/>
                    <a:pt x="37" y="0"/>
                  </a:cubicBezTo>
                  <a:cubicBezTo>
                    <a:pt x="35" y="26"/>
                    <a:pt x="29" y="53"/>
                    <a:pt x="17" y="80"/>
                  </a:cubicBezTo>
                  <a:cubicBezTo>
                    <a:pt x="11" y="94"/>
                    <a:pt x="5" y="107"/>
                    <a:pt x="0" y="121"/>
                  </a:cubicBezTo>
                  <a:cubicBezTo>
                    <a:pt x="39" y="154"/>
                    <a:pt x="95" y="171"/>
                    <a:pt x="140" y="185"/>
                  </a:cubicBezTo>
                  <a:cubicBezTo>
                    <a:pt x="171" y="195"/>
                    <a:pt x="220" y="224"/>
                    <a:pt x="249" y="208"/>
                  </a:cubicBezTo>
                  <a:cubicBezTo>
                    <a:pt x="274" y="194"/>
                    <a:pt x="301" y="186"/>
                    <a:pt x="329" y="194"/>
                  </a:cubicBezTo>
                  <a:cubicBezTo>
                    <a:pt x="370" y="206"/>
                    <a:pt x="406" y="237"/>
                    <a:pt x="450" y="239"/>
                  </a:cubicBezTo>
                  <a:cubicBezTo>
                    <a:pt x="495" y="241"/>
                    <a:pt x="540" y="238"/>
                    <a:pt x="584" y="229"/>
                  </a:cubicBezTo>
                  <a:cubicBezTo>
                    <a:pt x="621" y="221"/>
                    <a:pt x="659" y="211"/>
                    <a:pt x="696" y="199"/>
                  </a:cubicBezTo>
                  <a:cubicBezTo>
                    <a:pt x="707" y="137"/>
                    <a:pt x="724" y="73"/>
                    <a:pt x="742" y="49"/>
                  </a:cubicBezTo>
                  <a:cubicBezTo>
                    <a:pt x="742" y="49"/>
                    <a:pt x="569" y="51"/>
                    <a:pt x="495" y="54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2" name="Freeform 293"/>
            <p:cNvSpPr>
              <a:spLocks/>
            </p:cNvSpPr>
            <p:nvPr/>
          </p:nvSpPr>
          <p:spPr bwMode="auto">
            <a:xfrm>
              <a:off x="9237662" y="4875579"/>
              <a:ext cx="46038" cy="0"/>
            </a:xfrm>
            <a:custGeom>
              <a:avLst/>
              <a:gdLst>
                <a:gd name="T0" fmla="*/ 36 w 36"/>
                <a:gd name="T1" fmla="*/ 0 h 1"/>
                <a:gd name="T2" fmla="*/ 0 w 36"/>
                <a:gd name="T3" fmla="*/ 1 h 1"/>
                <a:gd name="T4" fmla="*/ 0 w 36"/>
                <a:gd name="T5" fmla="*/ 1 h 1"/>
                <a:gd name="T6" fmla="*/ 36 w 36"/>
                <a:gd name="T7" fmla="*/ 0 h 1"/>
                <a:gd name="T8" fmla="*/ 36 w 36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1">
                  <a:moveTo>
                    <a:pt x="36" y="0"/>
                  </a:moveTo>
                  <a:cubicBezTo>
                    <a:pt x="36" y="0"/>
                    <a:pt x="22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2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D205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3" name="Freeform 294"/>
            <p:cNvSpPr>
              <a:spLocks/>
            </p:cNvSpPr>
            <p:nvPr/>
          </p:nvSpPr>
          <p:spPr bwMode="auto">
            <a:xfrm>
              <a:off x="9199562" y="4875579"/>
              <a:ext cx="84138" cy="196850"/>
            </a:xfrm>
            <a:custGeom>
              <a:avLst/>
              <a:gdLst>
                <a:gd name="T0" fmla="*/ 66 w 66"/>
                <a:gd name="T1" fmla="*/ 0 h 156"/>
                <a:gd name="T2" fmla="*/ 30 w 66"/>
                <a:gd name="T3" fmla="*/ 1 h 156"/>
                <a:gd name="T4" fmla="*/ 0 w 66"/>
                <a:gd name="T5" fmla="*/ 156 h 156"/>
                <a:gd name="T6" fmla="*/ 20 w 66"/>
                <a:gd name="T7" fmla="*/ 150 h 156"/>
                <a:gd name="T8" fmla="*/ 66 w 66"/>
                <a:gd name="T9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156">
                  <a:moveTo>
                    <a:pt x="66" y="0"/>
                  </a:moveTo>
                  <a:cubicBezTo>
                    <a:pt x="66" y="0"/>
                    <a:pt x="52" y="0"/>
                    <a:pt x="30" y="1"/>
                  </a:cubicBezTo>
                  <a:cubicBezTo>
                    <a:pt x="10" y="50"/>
                    <a:pt x="0" y="103"/>
                    <a:pt x="0" y="156"/>
                  </a:cubicBezTo>
                  <a:cubicBezTo>
                    <a:pt x="6" y="154"/>
                    <a:pt x="13" y="152"/>
                    <a:pt x="20" y="150"/>
                  </a:cubicBezTo>
                  <a:cubicBezTo>
                    <a:pt x="31" y="88"/>
                    <a:pt x="48" y="24"/>
                    <a:pt x="66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4" name="Freeform 295"/>
            <p:cNvSpPr>
              <a:spLocks noEditPoints="1"/>
            </p:cNvSpPr>
            <p:nvPr/>
          </p:nvSpPr>
          <p:spPr bwMode="auto">
            <a:xfrm>
              <a:off x="8342312" y="4813666"/>
              <a:ext cx="69850" cy="155575"/>
            </a:xfrm>
            <a:custGeom>
              <a:avLst/>
              <a:gdLst>
                <a:gd name="T0" fmla="*/ 0 w 54"/>
                <a:gd name="T1" fmla="*/ 120 h 122"/>
                <a:gd name="T2" fmla="*/ 3 w 54"/>
                <a:gd name="T3" fmla="*/ 122 h 122"/>
                <a:gd name="T4" fmla="*/ 0 w 54"/>
                <a:gd name="T5" fmla="*/ 120 h 122"/>
                <a:gd name="T6" fmla="*/ 39 w 54"/>
                <a:gd name="T7" fmla="*/ 0 h 122"/>
                <a:gd name="T8" fmla="*/ 54 w 54"/>
                <a:gd name="T9" fmla="*/ 5 h 122"/>
                <a:gd name="T10" fmla="*/ 54 w 54"/>
                <a:gd name="T11" fmla="*/ 5 h 122"/>
                <a:gd name="T12" fmla="*/ 39 w 54"/>
                <a:gd name="T13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122">
                  <a:moveTo>
                    <a:pt x="0" y="120"/>
                  </a:moveTo>
                  <a:cubicBezTo>
                    <a:pt x="1" y="120"/>
                    <a:pt x="2" y="121"/>
                    <a:pt x="3" y="122"/>
                  </a:cubicBezTo>
                  <a:cubicBezTo>
                    <a:pt x="2" y="121"/>
                    <a:pt x="1" y="120"/>
                    <a:pt x="0" y="120"/>
                  </a:cubicBezTo>
                  <a:moveTo>
                    <a:pt x="39" y="0"/>
                  </a:moveTo>
                  <a:cubicBezTo>
                    <a:pt x="44" y="2"/>
                    <a:pt x="49" y="4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49" y="3"/>
                    <a:pt x="44" y="2"/>
                    <a:pt x="39" y="0"/>
                  </a:cubicBezTo>
                </a:path>
              </a:pathLst>
            </a:custGeom>
            <a:solidFill>
              <a:srgbClr val="D205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5" name="Freeform 296"/>
            <p:cNvSpPr>
              <a:spLocks/>
            </p:cNvSpPr>
            <p:nvPr/>
          </p:nvSpPr>
          <p:spPr bwMode="auto">
            <a:xfrm>
              <a:off x="8342312" y="4812079"/>
              <a:ext cx="69850" cy="165100"/>
            </a:xfrm>
            <a:custGeom>
              <a:avLst/>
              <a:gdLst>
                <a:gd name="T0" fmla="*/ 37 w 54"/>
                <a:gd name="T1" fmla="*/ 0 h 130"/>
                <a:gd name="T2" fmla="*/ 28 w 54"/>
                <a:gd name="T3" fmla="*/ 48 h 130"/>
                <a:gd name="T4" fmla="*/ 17 w 54"/>
                <a:gd name="T5" fmla="*/ 80 h 130"/>
                <a:gd name="T6" fmla="*/ 17 w 54"/>
                <a:gd name="T7" fmla="*/ 80 h 130"/>
                <a:gd name="T8" fmla="*/ 0 w 54"/>
                <a:gd name="T9" fmla="*/ 121 h 130"/>
                <a:gd name="T10" fmla="*/ 0 w 54"/>
                <a:gd name="T11" fmla="*/ 121 h 130"/>
                <a:gd name="T12" fmla="*/ 3 w 54"/>
                <a:gd name="T13" fmla="*/ 123 h 130"/>
                <a:gd name="T14" fmla="*/ 12 w 54"/>
                <a:gd name="T15" fmla="*/ 130 h 130"/>
                <a:gd name="T16" fmla="*/ 54 w 54"/>
                <a:gd name="T17" fmla="*/ 6 h 130"/>
                <a:gd name="T18" fmla="*/ 39 w 54"/>
                <a:gd name="T19" fmla="*/ 1 h 130"/>
                <a:gd name="T20" fmla="*/ 37 w 54"/>
                <a:gd name="T21" fmla="*/ 0 h 130"/>
                <a:gd name="T22" fmla="*/ 37 w 54"/>
                <a:gd name="T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4" h="130">
                  <a:moveTo>
                    <a:pt x="37" y="0"/>
                  </a:moveTo>
                  <a:cubicBezTo>
                    <a:pt x="36" y="15"/>
                    <a:pt x="33" y="31"/>
                    <a:pt x="28" y="48"/>
                  </a:cubicBezTo>
                  <a:cubicBezTo>
                    <a:pt x="25" y="59"/>
                    <a:pt x="22" y="70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1" y="94"/>
                    <a:pt x="5" y="107"/>
                    <a:pt x="0" y="12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" y="121"/>
                    <a:pt x="2" y="122"/>
                    <a:pt x="3" y="123"/>
                  </a:cubicBezTo>
                  <a:cubicBezTo>
                    <a:pt x="6" y="125"/>
                    <a:pt x="9" y="128"/>
                    <a:pt x="12" y="130"/>
                  </a:cubicBezTo>
                  <a:cubicBezTo>
                    <a:pt x="36" y="92"/>
                    <a:pt x="51" y="50"/>
                    <a:pt x="54" y="6"/>
                  </a:cubicBezTo>
                  <a:cubicBezTo>
                    <a:pt x="49" y="5"/>
                    <a:pt x="44" y="3"/>
                    <a:pt x="39" y="1"/>
                  </a:cubicBezTo>
                  <a:cubicBezTo>
                    <a:pt x="38" y="1"/>
                    <a:pt x="38" y="1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6" name="Freeform 297"/>
            <p:cNvSpPr>
              <a:spLocks/>
            </p:cNvSpPr>
            <p:nvPr/>
          </p:nvSpPr>
          <p:spPr bwMode="auto">
            <a:xfrm>
              <a:off x="8666162" y="5050204"/>
              <a:ext cx="68263" cy="95250"/>
            </a:xfrm>
            <a:custGeom>
              <a:avLst/>
              <a:gdLst>
                <a:gd name="T0" fmla="*/ 50 w 54"/>
                <a:gd name="T1" fmla="*/ 0 h 75"/>
                <a:gd name="T2" fmla="*/ 49 w 54"/>
                <a:gd name="T3" fmla="*/ 6 h 75"/>
                <a:gd name="T4" fmla="*/ 40 w 54"/>
                <a:gd name="T5" fmla="*/ 20 h 75"/>
                <a:gd name="T6" fmla="*/ 30 w 54"/>
                <a:gd name="T7" fmla="*/ 26 h 75"/>
                <a:gd name="T8" fmla="*/ 17 w 54"/>
                <a:gd name="T9" fmla="*/ 26 h 75"/>
                <a:gd name="T10" fmla="*/ 14 w 54"/>
                <a:gd name="T11" fmla="*/ 26 h 75"/>
                <a:gd name="T12" fmla="*/ 13 w 54"/>
                <a:gd name="T13" fmla="*/ 26 h 75"/>
                <a:gd name="T14" fmla="*/ 12 w 54"/>
                <a:gd name="T15" fmla="*/ 26 h 75"/>
                <a:gd name="T16" fmla="*/ 10 w 54"/>
                <a:gd name="T17" fmla="*/ 29 h 75"/>
                <a:gd name="T18" fmla="*/ 8 w 54"/>
                <a:gd name="T19" fmla="*/ 39 h 75"/>
                <a:gd name="T20" fmla="*/ 16 w 54"/>
                <a:gd name="T21" fmla="*/ 60 h 75"/>
                <a:gd name="T22" fmla="*/ 33 w 54"/>
                <a:gd name="T23" fmla="*/ 70 h 75"/>
                <a:gd name="T24" fmla="*/ 48 w 54"/>
                <a:gd name="T25" fmla="*/ 71 h 75"/>
                <a:gd name="T26" fmla="*/ 54 w 54"/>
                <a:gd name="T27" fmla="*/ 70 h 75"/>
                <a:gd name="T28" fmla="*/ 52 w 54"/>
                <a:gd name="T29" fmla="*/ 70 h 75"/>
                <a:gd name="T30" fmla="*/ 48 w 54"/>
                <a:gd name="T31" fmla="*/ 72 h 75"/>
                <a:gd name="T32" fmla="*/ 32 w 54"/>
                <a:gd name="T33" fmla="*/ 75 h 75"/>
                <a:gd name="T34" fmla="*/ 11 w 54"/>
                <a:gd name="T35" fmla="*/ 64 h 75"/>
                <a:gd name="T36" fmla="*/ 0 w 54"/>
                <a:gd name="T37" fmla="*/ 39 h 75"/>
                <a:gd name="T38" fmla="*/ 4 w 54"/>
                <a:gd name="T39" fmla="*/ 25 h 75"/>
                <a:gd name="T40" fmla="*/ 11 w 54"/>
                <a:gd name="T41" fmla="*/ 19 h 75"/>
                <a:gd name="T42" fmla="*/ 13 w 54"/>
                <a:gd name="T43" fmla="*/ 19 h 75"/>
                <a:gd name="T44" fmla="*/ 15 w 54"/>
                <a:gd name="T45" fmla="*/ 19 h 75"/>
                <a:gd name="T46" fmla="*/ 18 w 54"/>
                <a:gd name="T47" fmla="*/ 20 h 75"/>
                <a:gd name="T48" fmla="*/ 29 w 54"/>
                <a:gd name="T49" fmla="*/ 20 h 75"/>
                <a:gd name="T50" fmla="*/ 38 w 54"/>
                <a:gd name="T51" fmla="*/ 17 h 75"/>
                <a:gd name="T52" fmla="*/ 47 w 54"/>
                <a:gd name="T53" fmla="*/ 6 h 75"/>
                <a:gd name="T54" fmla="*/ 50 w 54"/>
                <a:gd name="T5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4" h="75">
                  <a:moveTo>
                    <a:pt x="50" y="0"/>
                  </a:moveTo>
                  <a:cubicBezTo>
                    <a:pt x="50" y="0"/>
                    <a:pt x="50" y="2"/>
                    <a:pt x="49" y="6"/>
                  </a:cubicBezTo>
                  <a:cubicBezTo>
                    <a:pt x="48" y="10"/>
                    <a:pt x="46" y="15"/>
                    <a:pt x="40" y="20"/>
                  </a:cubicBezTo>
                  <a:cubicBezTo>
                    <a:pt x="38" y="23"/>
                    <a:pt x="34" y="24"/>
                    <a:pt x="30" y="26"/>
                  </a:cubicBezTo>
                  <a:cubicBezTo>
                    <a:pt x="26" y="26"/>
                    <a:pt x="22" y="27"/>
                    <a:pt x="17" y="26"/>
                  </a:cubicBezTo>
                  <a:cubicBezTo>
                    <a:pt x="16" y="26"/>
                    <a:pt x="15" y="26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1" y="27"/>
                    <a:pt x="11" y="27"/>
                    <a:pt x="10" y="29"/>
                  </a:cubicBezTo>
                  <a:cubicBezTo>
                    <a:pt x="8" y="31"/>
                    <a:pt x="8" y="35"/>
                    <a:pt x="8" y="39"/>
                  </a:cubicBezTo>
                  <a:cubicBezTo>
                    <a:pt x="9" y="47"/>
                    <a:pt x="12" y="54"/>
                    <a:pt x="16" y="60"/>
                  </a:cubicBezTo>
                  <a:cubicBezTo>
                    <a:pt x="21" y="66"/>
                    <a:pt x="27" y="69"/>
                    <a:pt x="33" y="70"/>
                  </a:cubicBezTo>
                  <a:cubicBezTo>
                    <a:pt x="39" y="72"/>
                    <a:pt x="44" y="71"/>
                    <a:pt x="48" y="71"/>
                  </a:cubicBezTo>
                  <a:cubicBezTo>
                    <a:pt x="52" y="70"/>
                    <a:pt x="54" y="70"/>
                    <a:pt x="54" y="70"/>
                  </a:cubicBezTo>
                  <a:cubicBezTo>
                    <a:pt x="54" y="70"/>
                    <a:pt x="53" y="70"/>
                    <a:pt x="52" y="70"/>
                  </a:cubicBezTo>
                  <a:cubicBezTo>
                    <a:pt x="52" y="71"/>
                    <a:pt x="50" y="72"/>
                    <a:pt x="48" y="72"/>
                  </a:cubicBezTo>
                  <a:cubicBezTo>
                    <a:pt x="45" y="73"/>
                    <a:pt x="39" y="75"/>
                    <a:pt x="32" y="75"/>
                  </a:cubicBezTo>
                  <a:cubicBezTo>
                    <a:pt x="25" y="74"/>
                    <a:pt x="17" y="71"/>
                    <a:pt x="11" y="64"/>
                  </a:cubicBezTo>
                  <a:cubicBezTo>
                    <a:pt x="5" y="58"/>
                    <a:pt x="1" y="49"/>
                    <a:pt x="0" y="39"/>
                  </a:cubicBezTo>
                  <a:cubicBezTo>
                    <a:pt x="0" y="35"/>
                    <a:pt x="1" y="29"/>
                    <a:pt x="4" y="25"/>
                  </a:cubicBezTo>
                  <a:cubicBezTo>
                    <a:pt x="5" y="22"/>
                    <a:pt x="8" y="20"/>
                    <a:pt x="11" y="19"/>
                  </a:cubicBezTo>
                  <a:cubicBezTo>
                    <a:pt x="12" y="19"/>
                    <a:pt x="13" y="19"/>
                    <a:pt x="13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2" y="20"/>
                    <a:pt x="25" y="20"/>
                    <a:pt x="29" y="20"/>
                  </a:cubicBezTo>
                  <a:cubicBezTo>
                    <a:pt x="32" y="19"/>
                    <a:pt x="35" y="18"/>
                    <a:pt x="38" y="17"/>
                  </a:cubicBezTo>
                  <a:cubicBezTo>
                    <a:pt x="43" y="13"/>
                    <a:pt x="46" y="9"/>
                    <a:pt x="47" y="6"/>
                  </a:cubicBezTo>
                  <a:cubicBezTo>
                    <a:pt x="49" y="2"/>
                    <a:pt x="50" y="0"/>
                    <a:pt x="5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7" name="Freeform 298"/>
            <p:cNvSpPr>
              <a:spLocks/>
            </p:cNvSpPr>
            <p:nvPr/>
          </p:nvSpPr>
          <p:spPr bwMode="auto">
            <a:xfrm>
              <a:off x="8558212" y="4780329"/>
              <a:ext cx="82550" cy="49212"/>
            </a:xfrm>
            <a:custGeom>
              <a:avLst/>
              <a:gdLst>
                <a:gd name="T0" fmla="*/ 64 w 65"/>
                <a:gd name="T1" fmla="*/ 31 h 38"/>
                <a:gd name="T2" fmla="*/ 61 w 65"/>
                <a:gd name="T3" fmla="*/ 18 h 38"/>
                <a:gd name="T4" fmla="*/ 56 w 65"/>
                <a:gd name="T5" fmla="*/ 10 h 38"/>
                <a:gd name="T6" fmla="*/ 38 w 65"/>
                <a:gd name="T7" fmla="*/ 2 h 38"/>
                <a:gd name="T8" fmla="*/ 6 w 65"/>
                <a:gd name="T9" fmla="*/ 22 h 38"/>
                <a:gd name="T10" fmla="*/ 3 w 65"/>
                <a:gd name="T11" fmla="*/ 27 h 38"/>
                <a:gd name="T12" fmla="*/ 0 w 65"/>
                <a:gd name="T13" fmla="*/ 32 h 38"/>
                <a:gd name="T14" fmla="*/ 1 w 65"/>
                <a:gd name="T15" fmla="*/ 32 h 38"/>
                <a:gd name="T16" fmla="*/ 2 w 65"/>
                <a:gd name="T17" fmla="*/ 31 h 38"/>
                <a:gd name="T18" fmla="*/ 5 w 65"/>
                <a:gd name="T19" fmla="*/ 31 h 38"/>
                <a:gd name="T20" fmla="*/ 35 w 65"/>
                <a:gd name="T21" fmla="*/ 11 h 38"/>
                <a:gd name="T22" fmla="*/ 55 w 65"/>
                <a:gd name="T23" fmla="*/ 27 h 38"/>
                <a:gd name="T24" fmla="*/ 59 w 65"/>
                <a:gd name="T25" fmla="*/ 35 h 38"/>
                <a:gd name="T26" fmla="*/ 64 w 65"/>
                <a:gd name="T27" fmla="*/ 3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" h="38">
                  <a:moveTo>
                    <a:pt x="64" y="31"/>
                  </a:moveTo>
                  <a:cubicBezTo>
                    <a:pt x="62" y="27"/>
                    <a:pt x="63" y="22"/>
                    <a:pt x="61" y="18"/>
                  </a:cubicBezTo>
                  <a:cubicBezTo>
                    <a:pt x="60" y="15"/>
                    <a:pt x="58" y="12"/>
                    <a:pt x="56" y="10"/>
                  </a:cubicBezTo>
                  <a:cubicBezTo>
                    <a:pt x="52" y="4"/>
                    <a:pt x="45" y="2"/>
                    <a:pt x="38" y="2"/>
                  </a:cubicBezTo>
                  <a:cubicBezTo>
                    <a:pt x="24" y="0"/>
                    <a:pt x="14" y="10"/>
                    <a:pt x="6" y="22"/>
                  </a:cubicBezTo>
                  <a:cubicBezTo>
                    <a:pt x="5" y="23"/>
                    <a:pt x="3" y="25"/>
                    <a:pt x="3" y="27"/>
                  </a:cubicBezTo>
                  <a:cubicBezTo>
                    <a:pt x="2" y="29"/>
                    <a:pt x="1" y="30"/>
                    <a:pt x="0" y="32"/>
                  </a:cubicBezTo>
                  <a:cubicBezTo>
                    <a:pt x="0" y="32"/>
                    <a:pt x="1" y="33"/>
                    <a:pt x="1" y="32"/>
                  </a:cubicBezTo>
                  <a:cubicBezTo>
                    <a:pt x="2" y="32"/>
                    <a:pt x="2" y="32"/>
                    <a:pt x="2" y="31"/>
                  </a:cubicBezTo>
                  <a:cubicBezTo>
                    <a:pt x="3" y="32"/>
                    <a:pt x="4" y="32"/>
                    <a:pt x="5" y="31"/>
                  </a:cubicBezTo>
                  <a:cubicBezTo>
                    <a:pt x="10" y="23"/>
                    <a:pt x="26" y="12"/>
                    <a:pt x="35" y="11"/>
                  </a:cubicBezTo>
                  <a:cubicBezTo>
                    <a:pt x="45" y="11"/>
                    <a:pt x="50" y="20"/>
                    <a:pt x="55" y="27"/>
                  </a:cubicBezTo>
                  <a:cubicBezTo>
                    <a:pt x="56" y="30"/>
                    <a:pt x="57" y="33"/>
                    <a:pt x="59" y="35"/>
                  </a:cubicBezTo>
                  <a:cubicBezTo>
                    <a:pt x="61" y="38"/>
                    <a:pt x="65" y="34"/>
                    <a:pt x="64" y="31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8" name="Freeform 299"/>
            <p:cNvSpPr>
              <a:spLocks/>
            </p:cNvSpPr>
            <p:nvPr/>
          </p:nvSpPr>
          <p:spPr bwMode="auto">
            <a:xfrm>
              <a:off x="8910637" y="4804141"/>
              <a:ext cx="90488" cy="52387"/>
            </a:xfrm>
            <a:custGeom>
              <a:avLst/>
              <a:gdLst>
                <a:gd name="T0" fmla="*/ 40 w 71"/>
                <a:gd name="T1" fmla="*/ 1 h 42"/>
                <a:gd name="T2" fmla="*/ 3 w 71"/>
                <a:gd name="T3" fmla="*/ 20 h 42"/>
                <a:gd name="T4" fmla="*/ 1 w 71"/>
                <a:gd name="T5" fmla="*/ 21 h 42"/>
                <a:gd name="T6" fmla="*/ 1 w 71"/>
                <a:gd name="T7" fmla="*/ 24 h 42"/>
                <a:gd name="T8" fmla="*/ 1 w 71"/>
                <a:gd name="T9" fmla="*/ 25 h 42"/>
                <a:gd name="T10" fmla="*/ 2 w 71"/>
                <a:gd name="T11" fmla="*/ 25 h 42"/>
                <a:gd name="T12" fmla="*/ 2 w 71"/>
                <a:gd name="T13" fmla="*/ 25 h 42"/>
                <a:gd name="T14" fmla="*/ 3 w 71"/>
                <a:gd name="T15" fmla="*/ 25 h 42"/>
                <a:gd name="T16" fmla="*/ 67 w 71"/>
                <a:gd name="T17" fmla="*/ 40 h 42"/>
                <a:gd name="T18" fmla="*/ 71 w 71"/>
                <a:gd name="T19" fmla="*/ 38 h 42"/>
                <a:gd name="T20" fmla="*/ 40 w 71"/>
                <a:gd name="T21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42">
                  <a:moveTo>
                    <a:pt x="40" y="1"/>
                  </a:moveTo>
                  <a:cubicBezTo>
                    <a:pt x="25" y="0"/>
                    <a:pt x="10" y="7"/>
                    <a:pt x="3" y="20"/>
                  </a:cubicBezTo>
                  <a:cubicBezTo>
                    <a:pt x="2" y="20"/>
                    <a:pt x="2" y="21"/>
                    <a:pt x="1" y="21"/>
                  </a:cubicBezTo>
                  <a:cubicBezTo>
                    <a:pt x="0" y="22"/>
                    <a:pt x="0" y="23"/>
                    <a:pt x="1" y="24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5"/>
                    <a:pt x="1" y="26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3" y="25"/>
                    <a:pt x="3" y="25"/>
                  </a:cubicBezTo>
                  <a:cubicBezTo>
                    <a:pt x="25" y="16"/>
                    <a:pt x="59" y="12"/>
                    <a:pt x="67" y="40"/>
                  </a:cubicBezTo>
                  <a:cubicBezTo>
                    <a:pt x="68" y="42"/>
                    <a:pt x="71" y="39"/>
                    <a:pt x="71" y="38"/>
                  </a:cubicBezTo>
                  <a:cubicBezTo>
                    <a:pt x="70" y="20"/>
                    <a:pt x="60" y="2"/>
                    <a:pt x="40" y="1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9" name="Freeform 300"/>
            <p:cNvSpPr>
              <a:spLocks/>
            </p:cNvSpPr>
            <p:nvPr/>
          </p:nvSpPr>
          <p:spPr bwMode="auto">
            <a:xfrm>
              <a:off x="8583612" y="4937491"/>
              <a:ext cx="60325" cy="117475"/>
            </a:xfrm>
            <a:custGeom>
              <a:avLst/>
              <a:gdLst>
                <a:gd name="T0" fmla="*/ 44 w 48"/>
                <a:gd name="T1" fmla="*/ 51 h 93"/>
                <a:gd name="T2" fmla="*/ 16 w 48"/>
                <a:gd name="T3" fmla="*/ 91 h 93"/>
                <a:gd name="T4" fmla="*/ 5 w 48"/>
                <a:gd name="T5" fmla="*/ 43 h 93"/>
                <a:gd name="T6" fmla="*/ 32 w 48"/>
                <a:gd name="T7" fmla="*/ 2 h 93"/>
                <a:gd name="T8" fmla="*/ 44 w 48"/>
                <a:gd name="T9" fmla="*/ 5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93">
                  <a:moveTo>
                    <a:pt x="44" y="51"/>
                  </a:moveTo>
                  <a:cubicBezTo>
                    <a:pt x="39" y="75"/>
                    <a:pt x="27" y="93"/>
                    <a:pt x="16" y="91"/>
                  </a:cubicBezTo>
                  <a:cubicBezTo>
                    <a:pt x="5" y="89"/>
                    <a:pt x="0" y="68"/>
                    <a:pt x="5" y="43"/>
                  </a:cubicBezTo>
                  <a:cubicBezTo>
                    <a:pt x="9" y="19"/>
                    <a:pt x="22" y="0"/>
                    <a:pt x="32" y="2"/>
                  </a:cubicBezTo>
                  <a:cubicBezTo>
                    <a:pt x="43" y="4"/>
                    <a:pt x="48" y="26"/>
                    <a:pt x="44" y="51"/>
                  </a:cubicBezTo>
                  <a:close/>
                </a:path>
              </a:pathLst>
            </a:custGeom>
            <a:solidFill>
              <a:srgbClr val="3C19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0" name="Freeform 301"/>
            <p:cNvSpPr>
              <a:spLocks/>
            </p:cNvSpPr>
            <p:nvPr/>
          </p:nvSpPr>
          <p:spPr bwMode="auto">
            <a:xfrm>
              <a:off x="8597900" y="4951779"/>
              <a:ext cx="20638" cy="36512"/>
            </a:xfrm>
            <a:custGeom>
              <a:avLst/>
              <a:gdLst>
                <a:gd name="T0" fmla="*/ 14 w 16"/>
                <a:gd name="T1" fmla="*/ 16 h 28"/>
                <a:gd name="T2" fmla="*/ 4 w 16"/>
                <a:gd name="T3" fmla="*/ 27 h 28"/>
                <a:gd name="T4" fmla="*/ 2 w 16"/>
                <a:gd name="T5" fmla="*/ 13 h 28"/>
                <a:gd name="T6" fmla="*/ 12 w 16"/>
                <a:gd name="T7" fmla="*/ 1 h 28"/>
                <a:gd name="T8" fmla="*/ 14 w 16"/>
                <a:gd name="T9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8">
                  <a:moveTo>
                    <a:pt x="14" y="16"/>
                  </a:moveTo>
                  <a:cubicBezTo>
                    <a:pt x="12" y="23"/>
                    <a:pt x="8" y="28"/>
                    <a:pt x="4" y="27"/>
                  </a:cubicBezTo>
                  <a:cubicBezTo>
                    <a:pt x="1" y="26"/>
                    <a:pt x="0" y="20"/>
                    <a:pt x="2" y="13"/>
                  </a:cubicBezTo>
                  <a:cubicBezTo>
                    <a:pt x="4" y="5"/>
                    <a:pt x="8" y="0"/>
                    <a:pt x="12" y="1"/>
                  </a:cubicBezTo>
                  <a:cubicBezTo>
                    <a:pt x="15" y="2"/>
                    <a:pt x="16" y="8"/>
                    <a:pt x="14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1" name="Freeform 302"/>
            <p:cNvSpPr>
              <a:spLocks/>
            </p:cNvSpPr>
            <p:nvPr/>
          </p:nvSpPr>
          <p:spPr bwMode="auto">
            <a:xfrm>
              <a:off x="8936037" y="4967654"/>
              <a:ext cx="55563" cy="115887"/>
            </a:xfrm>
            <a:custGeom>
              <a:avLst/>
              <a:gdLst>
                <a:gd name="T0" fmla="*/ 42 w 44"/>
                <a:gd name="T1" fmla="*/ 48 h 92"/>
                <a:gd name="T2" fmla="*/ 18 w 44"/>
                <a:gd name="T3" fmla="*/ 91 h 92"/>
                <a:gd name="T4" fmla="*/ 2 w 44"/>
                <a:gd name="T5" fmla="*/ 44 h 92"/>
                <a:gd name="T6" fmla="*/ 26 w 44"/>
                <a:gd name="T7" fmla="*/ 1 h 92"/>
                <a:gd name="T8" fmla="*/ 42 w 44"/>
                <a:gd name="T9" fmla="*/ 48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92">
                  <a:moveTo>
                    <a:pt x="42" y="48"/>
                  </a:moveTo>
                  <a:cubicBezTo>
                    <a:pt x="39" y="72"/>
                    <a:pt x="29" y="92"/>
                    <a:pt x="18" y="91"/>
                  </a:cubicBezTo>
                  <a:cubicBezTo>
                    <a:pt x="7" y="90"/>
                    <a:pt x="0" y="69"/>
                    <a:pt x="2" y="44"/>
                  </a:cubicBezTo>
                  <a:cubicBezTo>
                    <a:pt x="4" y="19"/>
                    <a:pt x="15" y="0"/>
                    <a:pt x="26" y="1"/>
                  </a:cubicBezTo>
                  <a:cubicBezTo>
                    <a:pt x="37" y="2"/>
                    <a:pt x="44" y="23"/>
                    <a:pt x="42" y="48"/>
                  </a:cubicBezTo>
                  <a:close/>
                </a:path>
              </a:pathLst>
            </a:custGeom>
            <a:solidFill>
              <a:srgbClr val="3C19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2" name="Freeform 303"/>
            <p:cNvSpPr>
              <a:spLocks/>
            </p:cNvSpPr>
            <p:nvPr/>
          </p:nvSpPr>
          <p:spPr bwMode="auto">
            <a:xfrm>
              <a:off x="8945562" y="4981941"/>
              <a:ext cx="19050" cy="36512"/>
            </a:xfrm>
            <a:custGeom>
              <a:avLst/>
              <a:gdLst>
                <a:gd name="T0" fmla="*/ 13 w 14"/>
                <a:gd name="T1" fmla="*/ 15 h 28"/>
                <a:gd name="T2" fmla="*/ 4 w 14"/>
                <a:gd name="T3" fmla="*/ 27 h 28"/>
                <a:gd name="T4" fmla="*/ 1 w 14"/>
                <a:gd name="T5" fmla="*/ 13 h 28"/>
                <a:gd name="T6" fmla="*/ 9 w 14"/>
                <a:gd name="T7" fmla="*/ 0 h 28"/>
                <a:gd name="T8" fmla="*/ 13 w 14"/>
                <a:gd name="T9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8">
                  <a:moveTo>
                    <a:pt x="13" y="15"/>
                  </a:moveTo>
                  <a:cubicBezTo>
                    <a:pt x="11" y="22"/>
                    <a:pt x="8" y="28"/>
                    <a:pt x="4" y="27"/>
                  </a:cubicBezTo>
                  <a:cubicBezTo>
                    <a:pt x="1" y="27"/>
                    <a:pt x="0" y="20"/>
                    <a:pt x="1" y="13"/>
                  </a:cubicBezTo>
                  <a:cubicBezTo>
                    <a:pt x="2" y="5"/>
                    <a:pt x="6" y="0"/>
                    <a:pt x="9" y="0"/>
                  </a:cubicBezTo>
                  <a:cubicBezTo>
                    <a:pt x="12" y="1"/>
                    <a:pt x="14" y="7"/>
                    <a:pt x="13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3" name="Freeform 304"/>
            <p:cNvSpPr>
              <a:spLocks/>
            </p:cNvSpPr>
            <p:nvPr/>
          </p:nvSpPr>
          <p:spPr bwMode="auto">
            <a:xfrm>
              <a:off x="8656637" y="5237529"/>
              <a:ext cx="273050" cy="219075"/>
            </a:xfrm>
            <a:custGeom>
              <a:avLst/>
              <a:gdLst>
                <a:gd name="T0" fmla="*/ 0 w 216"/>
                <a:gd name="T1" fmla="*/ 63 h 173"/>
                <a:gd name="T2" fmla="*/ 216 w 216"/>
                <a:gd name="T3" fmla="*/ 0 h 173"/>
                <a:gd name="T4" fmla="*/ 0 w 216"/>
                <a:gd name="T5" fmla="*/ 6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" h="173">
                  <a:moveTo>
                    <a:pt x="0" y="63"/>
                  </a:moveTo>
                  <a:cubicBezTo>
                    <a:pt x="0" y="63"/>
                    <a:pt x="78" y="97"/>
                    <a:pt x="216" y="0"/>
                  </a:cubicBezTo>
                  <a:cubicBezTo>
                    <a:pt x="216" y="0"/>
                    <a:pt x="159" y="173"/>
                    <a:pt x="0" y="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4" name="Freeform 305"/>
            <p:cNvSpPr>
              <a:spLocks noEditPoints="1"/>
            </p:cNvSpPr>
            <p:nvPr/>
          </p:nvSpPr>
          <p:spPr bwMode="auto">
            <a:xfrm>
              <a:off x="8704262" y="5237529"/>
              <a:ext cx="225425" cy="87312"/>
            </a:xfrm>
            <a:custGeom>
              <a:avLst/>
              <a:gdLst>
                <a:gd name="T0" fmla="*/ 0 w 178"/>
                <a:gd name="T1" fmla="*/ 69 h 69"/>
                <a:gd name="T2" fmla="*/ 0 w 178"/>
                <a:gd name="T3" fmla="*/ 69 h 69"/>
                <a:gd name="T4" fmla="*/ 0 w 178"/>
                <a:gd name="T5" fmla="*/ 69 h 69"/>
                <a:gd name="T6" fmla="*/ 0 w 178"/>
                <a:gd name="T7" fmla="*/ 69 h 69"/>
                <a:gd name="T8" fmla="*/ 175 w 178"/>
                <a:gd name="T9" fmla="*/ 2 h 69"/>
                <a:gd name="T10" fmla="*/ 1 w 178"/>
                <a:gd name="T11" fmla="*/ 69 h 69"/>
                <a:gd name="T12" fmla="*/ 175 w 178"/>
                <a:gd name="T13" fmla="*/ 2 h 69"/>
                <a:gd name="T14" fmla="*/ 178 w 178"/>
                <a:gd name="T15" fmla="*/ 0 h 69"/>
                <a:gd name="T16" fmla="*/ 175 w 178"/>
                <a:gd name="T17" fmla="*/ 9 h 69"/>
                <a:gd name="T18" fmla="*/ 175 w 178"/>
                <a:gd name="T19" fmla="*/ 9 h 69"/>
                <a:gd name="T20" fmla="*/ 178 w 178"/>
                <a:gd name="T21" fmla="*/ 0 h 69"/>
                <a:gd name="T22" fmla="*/ 178 w 178"/>
                <a:gd name="T23" fmla="*/ 0 h 69"/>
                <a:gd name="T24" fmla="*/ 178 w 178"/>
                <a:gd name="T25" fmla="*/ 0 h 69"/>
                <a:gd name="T26" fmla="*/ 178 w 178"/>
                <a:gd name="T2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8" h="69">
                  <a:moveTo>
                    <a:pt x="0" y="69"/>
                  </a:move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moveTo>
                    <a:pt x="175" y="2"/>
                  </a:moveTo>
                  <a:cubicBezTo>
                    <a:pt x="96" y="57"/>
                    <a:pt x="37" y="68"/>
                    <a:pt x="1" y="69"/>
                  </a:cubicBezTo>
                  <a:cubicBezTo>
                    <a:pt x="37" y="68"/>
                    <a:pt x="96" y="57"/>
                    <a:pt x="175" y="2"/>
                  </a:cubicBezTo>
                  <a:moveTo>
                    <a:pt x="178" y="0"/>
                  </a:moveTo>
                  <a:cubicBezTo>
                    <a:pt x="178" y="0"/>
                    <a:pt x="177" y="3"/>
                    <a:pt x="175" y="9"/>
                  </a:cubicBezTo>
                  <a:cubicBezTo>
                    <a:pt x="175" y="9"/>
                    <a:pt x="175" y="9"/>
                    <a:pt x="175" y="9"/>
                  </a:cubicBezTo>
                  <a:cubicBezTo>
                    <a:pt x="177" y="3"/>
                    <a:pt x="178" y="0"/>
                    <a:pt x="178" y="0"/>
                  </a:cubicBezTo>
                  <a:moveTo>
                    <a:pt x="178" y="0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</a:path>
              </a:pathLst>
            </a:custGeom>
            <a:solidFill>
              <a:srgbClr val="E2C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5" name="Freeform 306"/>
            <p:cNvSpPr>
              <a:spLocks/>
            </p:cNvSpPr>
            <p:nvPr/>
          </p:nvSpPr>
          <p:spPr bwMode="auto">
            <a:xfrm>
              <a:off x="8656637" y="5237529"/>
              <a:ext cx="273050" cy="93662"/>
            </a:xfrm>
            <a:custGeom>
              <a:avLst/>
              <a:gdLst>
                <a:gd name="T0" fmla="*/ 216 w 216"/>
                <a:gd name="T1" fmla="*/ 0 h 74"/>
                <a:gd name="T2" fmla="*/ 216 w 216"/>
                <a:gd name="T3" fmla="*/ 0 h 74"/>
                <a:gd name="T4" fmla="*/ 213 w 216"/>
                <a:gd name="T5" fmla="*/ 2 h 74"/>
                <a:gd name="T6" fmla="*/ 39 w 216"/>
                <a:gd name="T7" fmla="*/ 69 h 74"/>
                <a:gd name="T8" fmla="*/ 38 w 216"/>
                <a:gd name="T9" fmla="*/ 69 h 74"/>
                <a:gd name="T10" fmla="*/ 38 w 216"/>
                <a:gd name="T11" fmla="*/ 69 h 74"/>
                <a:gd name="T12" fmla="*/ 38 w 216"/>
                <a:gd name="T13" fmla="*/ 69 h 74"/>
                <a:gd name="T14" fmla="*/ 38 w 216"/>
                <a:gd name="T15" fmla="*/ 69 h 74"/>
                <a:gd name="T16" fmla="*/ 0 w 216"/>
                <a:gd name="T17" fmla="*/ 63 h 74"/>
                <a:gd name="T18" fmla="*/ 0 w 216"/>
                <a:gd name="T19" fmla="*/ 63 h 74"/>
                <a:gd name="T20" fmla="*/ 0 w 216"/>
                <a:gd name="T21" fmla="*/ 63 h 74"/>
                <a:gd name="T22" fmla="*/ 56 w 216"/>
                <a:gd name="T23" fmla="*/ 74 h 74"/>
                <a:gd name="T24" fmla="*/ 213 w 216"/>
                <a:gd name="T25" fmla="*/ 9 h 74"/>
                <a:gd name="T26" fmla="*/ 216 w 216"/>
                <a:gd name="T27" fmla="*/ 0 h 74"/>
                <a:gd name="T28" fmla="*/ 216 w 216"/>
                <a:gd name="T29" fmla="*/ 0 h 74"/>
                <a:gd name="T30" fmla="*/ 216 w 216"/>
                <a:gd name="T31" fmla="*/ 0 h 74"/>
                <a:gd name="T32" fmla="*/ 216 w 216"/>
                <a:gd name="T33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6" h="74">
                  <a:moveTo>
                    <a:pt x="216" y="0"/>
                  </a:moveTo>
                  <a:cubicBezTo>
                    <a:pt x="216" y="0"/>
                    <a:pt x="216" y="0"/>
                    <a:pt x="216" y="0"/>
                  </a:cubicBezTo>
                  <a:cubicBezTo>
                    <a:pt x="215" y="0"/>
                    <a:pt x="214" y="1"/>
                    <a:pt x="213" y="2"/>
                  </a:cubicBezTo>
                  <a:cubicBezTo>
                    <a:pt x="134" y="57"/>
                    <a:pt x="75" y="68"/>
                    <a:pt x="39" y="69"/>
                  </a:cubicBezTo>
                  <a:cubicBezTo>
                    <a:pt x="39" y="69"/>
                    <a:pt x="39" y="69"/>
                    <a:pt x="38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13" y="69"/>
                    <a:pt x="0" y="63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18" y="71"/>
                    <a:pt x="37" y="74"/>
                    <a:pt x="56" y="74"/>
                  </a:cubicBezTo>
                  <a:cubicBezTo>
                    <a:pt x="111" y="74"/>
                    <a:pt x="168" y="45"/>
                    <a:pt x="213" y="9"/>
                  </a:cubicBezTo>
                  <a:cubicBezTo>
                    <a:pt x="215" y="3"/>
                    <a:pt x="216" y="0"/>
                    <a:pt x="216" y="0"/>
                  </a:cubicBezTo>
                  <a:cubicBezTo>
                    <a:pt x="216" y="0"/>
                    <a:pt x="216" y="0"/>
                    <a:pt x="216" y="0"/>
                  </a:cubicBezTo>
                  <a:cubicBezTo>
                    <a:pt x="216" y="0"/>
                    <a:pt x="216" y="0"/>
                    <a:pt x="216" y="0"/>
                  </a:cubicBezTo>
                  <a:cubicBezTo>
                    <a:pt x="216" y="0"/>
                    <a:pt x="216" y="0"/>
                    <a:pt x="216" y="0"/>
                  </a:cubicBezTo>
                </a:path>
              </a:pathLst>
            </a:custGeom>
            <a:solidFill>
              <a:srgbClr val="E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6" name="Freeform 307"/>
            <p:cNvSpPr>
              <a:spLocks noEditPoints="1"/>
            </p:cNvSpPr>
            <p:nvPr/>
          </p:nvSpPr>
          <p:spPr bwMode="auto">
            <a:xfrm>
              <a:off x="8607425" y="4696191"/>
              <a:ext cx="31750" cy="1587"/>
            </a:xfrm>
            <a:custGeom>
              <a:avLst/>
              <a:gdLst>
                <a:gd name="T0" fmla="*/ 0 w 25"/>
                <a:gd name="T1" fmla="*/ 1 h 1"/>
                <a:gd name="T2" fmla="*/ 0 w 25"/>
                <a:gd name="T3" fmla="*/ 1 h 1"/>
                <a:gd name="T4" fmla="*/ 0 w 25"/>
                <a:gd name="T5" fmla="*/ 1 h 1"/>
                <a:gd name="T6" fmla="*/ 25 w 25"/>
                <a:gd name="T7" fmla="*/ 0 h 1"/>
                <a:gd name="T8" fmla="*/ 0 w 25"/>
                <a:gd name="T9" fmla="*/ 1 h 1"/>
                <a:gd name="T10" fmla="*/ 24 w 25"/>
                <a:gd name="T11" fmla="*/ 0 h 1"/>
                <a:gd name="T12" fmla="*/ 25 w 25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25" y="0"/>
                  </a:moveTo>
                  <a:cubicBezTo>
                    <a:pt x="17" y="0"/>
                    <a:pt x="9" y="1"/>
                    <a:pt x="0" y="1"/>
                  </a:cubicBezTo>
                  <a:cubicBezTo>
                    <a:pt x="8" y="1"/>
                    <a:pt x="16" y="0"/>
                    <a:pt x="24" y="0"/>
                  </a:cubicBezTo>
                  <a:cubicBezTo>
                    <a:pt x="24" y="0"/>
                    <a:pt x="25" y="0"/>
                    <a:pt x="25" y="0"/>
                  </a:cubicBezTo>
                </a:path>
              </a:pathLst>
            </a:custGeom>
            <a:solidFill>
              <a:srgbClr val="7C2B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7" name="Freeform 308"/>
            <p:cNvSpPr>
              <a:spLocks/>
            </p:cNvSpPr>
            <p:nvPr/>
          </p:nvSpPr>
          <p:spPr bwMode="auto">
            <a:xfrm>
              <a:off x="8385175" y="4691429"/>
              <a:ext cx="1588" cy="17462"/>
            </a:xfrm>
            <a:custGeom>
              <a:avLst/>
              <a:gdLst>
                <a:gd name="T0" fmla="*/ 0 w 2"/>
                <a:gd name="T1" fmla="*/ 0 h 14"/>
                <a:gd name="T2" fmla="*/ 2 w 2"/>
                <a:gd name="T3" fmla="*/ 14 h 14"/>
                <a:gd name="T4" fmla="*/ 2 w 2"/>
                <a:gd name="T5" fmla="*/ 14 h 14"/>
                <a:gd name="T6" fmla="*/ 0 w 2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4">
                  <a:moveTo>
                    <a:pt x="0" y="0"/>
                  </a:moveTo>
                  <a:cubicBezTo>
                    <a:pt x="0" y="0"/>
                    <a:pt x="1" y="5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5"/>
                    <a:pt x="0" y="0"/>
                    <a:pt x="0" y="0"/>
                  </a:cubicBezTo>
                </a:path>
              </a:pathLst>
            </a:custGeom>
            <a:solidFill>
              <a:srgbClr val="7C2B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8" name="Freeform 309"/>
            <p:cNvSpPr>
              <a:spLocks/>
            </p:cNvSpPr>
            <p:nvPr/>
          </p:nvSpPr>
          <p:spPr bwMode="auto">
            <a:xfrm>
              <a:off x="8385175" y="4599354"/>
              <a:ext cx="371475" cy="109537"/>
            </a:xfrm>
            <a:custGeom>
              <a:avLst/>
              <a:gdLst>
                <a:gd name="T0" fmla="*/ 293 w 293"/>
                <a:gd name="T1" fmla="*/ 0 h 86"/>
                <a:gd name="T2" fmla="*/ 283 w 293"/>
                <a:gd name="T3" fmla="*/ 5 h 86"/>
                <a:gd name="T4" fmla="*/ 44 w 293"/>
                <a:gd name="T5" fmla="*/ 76 h 86"/>
                <a:gd name="T6" fmla="*/ 44 w 293"/>
                <a:gd name="T7" fmla="*/ 76 h 86"/>
                <a:gd name="T8" fmla="*/ 44 w 293"/>
                <a:gd name="T9" fmla="*/ 76 h 86"/>
                <a:gd name="T10" fmla="*/ 44 w 293"/>
                <a:gd name="T11" fmla="*/ 76 h 86"/>
                <a:gd name="T12" fmla="*/ 26 w 293"/>
                <a:gd name="T13" fmla="*/ 75 h 86"/>
                <a:gd name="T14" fmla="*/ 0 w 293"/>
                <a:gd name="T15" fmla="*/ 73 h 86"/>
                <a:gd name="T16" fmla="*/ 0 w 293"/>
                <a:gd name="T17" fmla="*/ 73 h 86"/>
                <a:gd name="T18" fmla="*/ 0 w 293"/>
                <a:gd name="T19" fmla="*/ 72 h 86"/>
                <a:gd name="T20" fmla="*/ 0 w 293"/>
                <a:gd name="T21" fmla="*/ 72 h 86"/>
                <a:gd name="T22" fmla="*/ 2 w 293"/>
                <a:gd name="T23" fmla="*/ 86 h 86"/>
                <a:gd name="T24" fmla="*/ 50 w 293"/>
                <a:gd name="T25" fmla="*/ 86 h 86"/>
                <a:gd name="T26" fmla="*/ 159 w 293"/>
                <a:gd name="T27" fmla="*/ 82 h 86"/>
                <a:gd name="T28" fmla="*/ 200 w 293"/>
                <a:gd name="T29" fmla="*/ 76 h 86"/>
                <a:gd name="T30" fmla="*/ 176 w 293"/>
                <a:gd name="T31" fmla="*/ 77 h 86"/>
                <a:gd name="T32" fmla="*/ 176 w 293"/>
                <a:gd name="T33" fmla="*/ 77 h 86"/>
                <a:gd name="T34" fmla="*/ 176 w 293"/>
                <a:gd name="T35" fmla="*/ 77 h 86"/>
                <a:gd name="T36" fmla="*/ 175 w 293"/>
                <a:gd name="T37" fmla="*/ 77 h 86"/>
                <a:gd name="T38" fmla="*/ 175 w 293"/>
                <a:gd name="T39" fmla="*/ 77 h 86"/>
                <a:gd name="T40" fmla="*/ 175 w 293"/>
                <a:gd name="T41" fmla="*/ 77 h 86"/>
                <a:gd name="T42" fmla="*/ 175 w 293"/>
                <a:gd name="T43" fmla="*/ 77 h 86"/>
                <a:gd name="T44" fmla="*/ 293 w 293"/>
                <a:gd name="T4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3" h="86">
                  <a:moveTo>
                    <a:pt x="293" y="0"/>
                  </a:moveTo>
                  <a:cubicBezTo>
                    <a:pt x="293" y="0"/>
                    <a:pt x="289" y="2"/>
                    <a:pt x="283" y="5"/>
                  </a:cubicBezTo>
                  <a:cubicBezTo>
                    <a:pt x="252" y="23"/>
                    <a:pt x="147" y="76"/>
                    <a:pt x="44" y="76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38" y="76"/>
                    <a:pt x="32" y="76"/>
                    <a:pt x="26" y="75"/>
                  </a:cubicBezTo>
                  <a:cubicBezTo>
                    <a:pt x="18" y="75"/>
                    <a:pt x="9" y="74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1" y="77"/>
                    <a:pt x="2" y="86"/>
                  </a:cubicBezTo>
                  <a:cubicBezTo>
                    <a:pt x="18" y="86"/>
                    <a:pt x="34" y="86"/>
                    <a:pt x="50" y="86"/>
                  </a:cubicBezTo>
                  <a:cubicBezTo>
                    <a:pt x="86" y="86"/>
                    <a:pt x="123" y="85"/>
                    <a:pt x="159" y="82"/>
                  </a:cubicBezTo>
                  <a:cubicBezTo>
                    <a:pt x="173" y="80"/>
                    <a:pt x="187" y="78"/>
                    <a:pt x="200" y="76"/>
                  </a:cubicBezTo>
                  <a:cubicBezTo>
                    <a:pt x="192" y="76"/>
                    <a:pt x="184" y="77"/>
                    <a:pt x="176" y="77"/>
                  </a:cubicBezTo>
                  <a:cubicBezTo>
                    <a:pt x="176" y="77"/>
                    <a:pt x="176" y="77"/>
                    <a:pt x="176" y="77"/>
                  </a:cubicBezTo>
                  <a:cubicBezTo>
                    <a:pt x="176" y="77"/>
                    <a:pt x="176" y="77"/>
                    <a:pt x="176" y="77"/>
                  </a:cubicBezTo>
                  <a:cubicBezTo>
                    <a:pt x="176" y="77"/>
                    <a:pt x="176" y="77"/>
                    <a:pt x="175" y="77"/>
                  </a:cubicBezTo>
                  <a:cubicBezTo>
                    <a:pt x="175" y="77"/>
                    <a:pt x="175" y="77"/>
                    <a:pt x="175" y="77"/>
                  </a:cubicBezTo>
                  <a:cubicBezTo>
                    <a:pt x="175" y="77"/>
                    <a:pt x="175" y="77"/>
                    <a:pt x="175" y="77"/>
                  </a:cubicBezTo>
                  <a:cubicBezTo>
                    <a:pt x="175" y="77"/>
                    <a:pt x="175" y="77"/>
                    <a:pt x="175" y="77"/>
                  </a:cubicBezTo>
                  <a:cubicBezTo>
                    <a:pt x="175" y="77"/>
                    <a:pt x="253" y="51"/>
                    <a:pt x="293" y="0"/>
                  </a:cubicBezTo>
                </a:path>
              </a:pathLst>
            </a:custGeom>
            <a:solidFill>
              <a:srgbClr val="EFC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9" name="Freeform 310"/>
            <p:cNvSpPr>
              <a:spLocks noEditPoints="1"/>
            </p:cNvSpPr>
            <p:nvPr/>
          </p:nvSpPr>
          <p:spPr bwMode="auto">
            <a:xfrm>
              <a:off x="8807450" y="4529504"/>
              <a:ext cx="101600" cy="111125"/>
            </a:xfrm>
            <a:custGeom>
              <a:avLst/>
              <a:gdLst>
                <a:gd name="T0" fmla="*/ 80 w 80"/>
                <a:gd name="T1" fmla="*/ 0 h 88"/>
                <a:gd name="T2" fmla="*/ 0 w 80"/>
                <a:gd name="T3" fmla="*/ 88 h 88"/>
                <a:gd name="T4" fmla="*/ 0 w 80"/>
                <a:gd name="T5" fmla="*/ 88 h 88"/>
                <a:gd name="T6" fmla="*/ 80 w 80"/>
                <a:gd name="T7" fmla="*/ 0 h 88"/>
                <a:gd name="T8" fmla="*/ 80 w 80"/>
                <a:gd name="T9" fmla="*/ 0 h 88"/>
                <a:gd name="T10" fmla="*/ 80 w 80"/>
                <a:gd name="T11" fmla="*/ 0 h 88"/>
                <a:gd name="T12" fmla="*/ 80 w 80"/>
                <a:gd name="T13" fmla="*/ 0 h 88"/>
                <a:gd name="T14" fmla="*/ 80 w 80"/>
                <a:gd name="T15" fmla="*/ 0 h 88"/>
                <a:gd name="T16" fmla="*/ 80 w 80"/>
                <a:gd name="T17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88">
                  <a:moveTo>
                    <a:pt x="80" y="0"/>
                  </a:moveTo>
                  <a:cubicBezTo>
                    <a:pt x="80" y="0"/>
                    <a:pt x="59" y="49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59" y="49"/>
                    <a:pt x="80" y="0"/>
                    <a:pt x="80" y="0"/>
                  </a:cubicBezTo>
                  <a:moveTo>
                    <a:pt x="80" y="0"/>
                  </a:move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</a:path>
              </a:pathLst>
            </a:custGeom>
            <a:solidFill>
              <a:srgbClr val="7C2B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0" name="Freeform 311"/>
            <p:cNvSpPr>
              <a:spLocks/>
            </p:cNvSpPr>
            <p:nvPr/>
          </p:nvSpPr>
          <p:spPr bwMode="auto">
            <a:xfrm>
              <a:off x="8980487" y="4569191"/>
              <a:ext cx="65088" cy="168275"/>
            </a:xfrm>
            <a:custGeom>
              <a:avLst/>
              <a:gdLst>
                <a:gd name="T0" fmla="*/ 1 w 51"/>
                <a:gd name="T1" fmla="*/ 0 h 132"/>
                <a:gd name="T2" fmla="*/ 0 w 51"/>
                <a:gd name="T3" fmla="*/ 1 h 132"/>
                <a:gd name="T4" fmla="*/ 0 w 51"/>
                <a:gd name="T5" fmla="*/ 1 h 132"/>
                <a:gd name="T6" fmla="*/ 1 w 51"/>
                <a:gd name="T7" fmla="*/ 0 h 132"/>
                <a:gd name="T8" fmla="*/ 50 w 51"/>
                <a:gd name="T9" fmla="*/ 131 h 132"/>
                <a:gd name="T10" fmla="*/ 51 w 51"/>
                <a:gd name="T11" fmla="*/ 132 h 132"/>
                <a:gd name="T12" fmla="*/ 1 w 51"/>
                <a:gd name="T13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132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6" y="60"/>
                    <a:pt x="28" y="103"/>
                    <a:pt x="50" y="131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28" y="103"/>
                    <a:pt x="6" y="60"/>
                    <a:pt x="1" y="0"/>
                  </a:cubicBezTo>
                </a:path>
              </a:pathLst>
            </a:custGeom>
            <a:solidFill>
              <a:srgbClr val="A35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1" name="Freeform 312"/>
            <p:cNvSpPr>
              <a:spLocks/>
            </p:cNvSpPr>
            <p:nvPr/>
          </p:nvSpPr>
          <p:spPr bwMode="auto">
            <a:xfrm>
              <a:off x="8726487" y="4529504"/>
              <a:ext cx="317500" cy="244475"/>
            </a:xfrm>
            <a:custGeom>
              <a:avLst/>
              <a:gdLst>
                <a:gd name="T0" fmla="*/ 144 w 250"/>
                <a:gd name="T1" fmla="*/ 0 h 194"/>
                <a:gd name="T2" fmla="*/ 144 w 250"/>
                <a:gd name="T3" fmla="*/ 0 h 194"/>
                <a:gd name="T4" fmla="*/ 144 w 250"/>
                <a:gd name="T5" fmla="*/ 0 h 194"/>
                <a:gd name="T6" fmla="*/ 64 w 250"/>
                <a:gd name="T7" fmla="*/ 88 h 194"/>
                <a:gd name="T8" fmla="*/ 73 w 250"/>
                <a:gd name="T9" fmla="*/ 84 h 194"/>
                <a:gd name="T10" fmla="*/ 76 w 250"/>
                <a:gd name="T11" fmla="*/ 83 h 194"/>
                <a:gd name="T12" fmla="*/ 82 w 250"/>
                <a:gd name="T13" fmla="*/ 91 h 194"/>
                <a:gd name="T14" fmla="*/ 0 w 250"/>
                <a:gd name="T15" fmla="*/ 192 h 194"/>
                <a:gd name="T16" fmla="*/ 28 w 250"/>
                <a:gd name="T17" fmla="*/ 194 h 194"/>
                <a:gd name="T18" fmla="*/ 205 w 250"/>
                <a:gd name="T19" fmla="*/ 110 h 194"/>
                <a:gd name="T20" fmla="*/ 211 w 250"/>
                <a:gd name="T21" fmla="*/ 107 h 194"/>
                <a:gd name="T22" fmla="*/ 217 w 250"/>
                <a:gd name="T23" fmla="*/ 112 h 194"/>
                <a:gd name="T24" fmla="*/ 250 w 250"/>
                <a:gd name="T25" fmla="*/ 163 h 194"/>
                <a:gd name="T26" fmla="*/ 201 w 250"/>
                <a:gd name="T27" fmla="*/ 32 h 194"/>
                <a:gd name="T28" fmla="*/ 200 w 250"/>
                <a:gd name="T29" fmla="*/ 33 h 194"/>
                <a:gd name="T30" fmla="*/ 146 w 250"/>
                <a:gd name="T31" fmla="*/ 124 h 194"/>
                <a:gd name="T32" fmla="*/ 146 w 250"/>
                <a:gd name="T33" fmla="*/ 124 h 194"/>
                <a:gd name="T34" fmla="*/ 146 w 250"/>
                <a:gd name="T35" fmla="*/ 124 h 194"/>
                <a:gd name="T36" fmla="*/ 65 w 250"/>
                <a:gd name="T37" fmla="*/ 173 h 194"/>
                <a:gd name="T38" fmla="*/ 65 w 250"/>
                <a:gd name="T39" fmla="*/ 173 h 194"/>
                <a:gd name="T40" fmla="*/ 65 w 250"/>
                <a:gd name="T41" fmla="*/ 173 h 194"/>
                <a:gd name="T42" fmla="*/ 65 w 250"/>
                <a:gd name="T43" fmla="*/ 173 h 194"/>
                <a:gd name="T44" fmla="*/ 65 w 250"/>
                <a:gd name="T45" fmla="*/ 173 h 194"/>
                <a:gd name="T46" fmla="*/ 144 w 250"/>
                <a:gd name="T47" fmla="*/ 6 h 194"/>
                <a:gd name="T48" fmla="*/ 144 w 250"/>
                <a:gd name="T49" fmla="*/ 0 h 194"/>
                <a:gd name="T50" fmla="*/ 144 w 250"/>
                <a:gd name="T51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194">
                  <a:moveTo>
                    <a:pt x="144" y="0"/>
                  </a:move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123" y="49"/>
                    <a:pt x="64" y="88"/>
                  </a:cubicBezTo>
                  <a:cubicBezTo>
                    <a:pt x="67" y="86"/>
                    <a:pt x="70" y="85"/>
                    <a:pt x="73" y="84"/>
                  </a:cubicBezTo>
                  <a:cubicBezTo>
                    <a:pt x="74" y="83"/>
                    <a:pt x="75" y="83"/>
                    <a:pt x="76" y="83"/>
                  </a:cubicBezTo>
                  <a:cubicBezTo>
                    <a:pt x="80" y="83"/>
                    <a:pt x="83" y="87"/>
                    <a:pt x="82" y="91"/>
                  </a:cubicBezTo>
                  <a:cubicBezTo>
                    <a:pt x="74" y="134"/>
                    <a:pt x="39" y="167"/>
                    <a:pt x="0" y="192"/>
                  </a:cubicBezTo>
                  <a:cubicBezTo>
                    <a:pt x="9" y="193"/>
                    <a:pt x="18" y="194"/>
                    <a:pt x="28" y="194"/>
                  </a:cubicBezTo>
                  <a:cubicBezTo>
                    <a:pt x="97" y="194"/>
                    <a:pt x="172" y="163"/>
                    <a:pt x="205" y="110"/>
                  </a:cubicBezTo>
                  <a:cubicBezTo>
                    <a:pt x="206" y="108"/>
                    <a:pt x="208" y="107"/>
                    <a:pt x="211" y="107"/>
                  </a:cubicBezTo>
                  <a:cubicBezTo>
                    <a:pt x="213" y="107"/>
                    <a:pt x="216" y="109"/>
                    <a:pt x="217" y="112"/>
                  </a:cubicBezTo>
                  <a:cubicBezTo>
                    <a:pt x="223" y="132"/>
                    <a:pt x="235" y="149"/>
                    <a:pt x="250" y="163"/>
                  </a:cubicBezTo>
                  <a:cubicBezTo>
                    <a:pt x="228" y="135"/>
                    <a:pt x="206" y="92"/>
                    <a:pt x="201" y="32"/>
                  </a:cubicBezTo>
                  <a:cubicBezTo>
                    <a:pt x="201" y="32"/>
                    <a:pt x="200" y="32"/>
                    <a:pt x="200" y="33"/>
                  </a:cubicBezTo>
                  <a:cubicBezTo>
                    <a:pt x="198" y="41"/>
                    <a:pt x="183" y="86"/>
                    <a:pt x="146" y="124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26" y="145"/>
                    <a:pt x="99" y="164"/>
                    <a:pt x="65" y="173"/>
                  </a:cubicBezTo>
                  <a:cubicBezTo>
                    <a:pt x="65" y="173"/>
                    <a:pt x="65" y="173"/>
                    <a:pt x="65" y="173"/>
                  </a:cubicBezTo>
                  <a:cubicBezTo>
                    <a:pt x="65" y="173"/>
                    <a:pt x="65" y="173"/>
                    <a:pt x="65" y="173"/>
                  </a:cubicBezTo>
                  <a:cubicBezTo>
                    <a:pt x="65" y="173"/>
                    <a:pt x="65" y="173"/>
                    <a:pt x="65" y="173"/>
                  </a:cubicBezTo>
                  <a:cubicBezTo>
                    <a:pt x="65" y="173"/>
                    <a:pt x="65" y="173"/>
                    <a:pt x="65" y="173"/>
                  </a:cubicBezTo>
                  <a:cubicBezTo>
                    <a:pt x="65" y="173"/>
                    <a:pt x="144" y="67"/>
                    <a:pt x="144" y="6"/>
                  </a:cubicBezTo>
                  <a:cubicBezTo>
                    <a:pt x="144" y="4"/>
                    <a:pt x="144" y="2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2" name="Freeform 313"/>
            <p:cNvSpPr>
              <a:spLocks/>
            </p:cNvSpPr>
            <p:nvPr/>
          </p:nvSpPr>
          <p:spPr bwMode="auto">
            <a:xfrm>
              <a:off x="9080500" y="4632691"/>
              <a:ext cx="31750" cy="69850"/>
            </a:xfrm>
            <a:custGeom>
              <a:avLst/>
              <a:gdLst>
                <a:gd name="T0" fmla="*/ 0 w 25"/>
                <a:gd name="T1" fmla="*/ 0 h 55"/>
                <a:gd name="T2" fmla="*/ 0 w 25"/>
                <a:gd name="T3" fmla="*/ 0 h 55"/>
                <a:gd name="T4" fmla="*/ 0 w 25"/>
                <a:gd name="T5" fmla="*/ 0 h 55"/>
                <a:gd name="T6" fmla="*/ 25 w 25"/>
                <a:gd name="T7" fmla="*/ 55 h 55"/>
                <a:gd name="T8" fmla="*/ 25 w 25"/>
                <a:gd name="T9" fmla="*/ 55 h 55"/>
                <a:gd name="T10" fmla="*/ 0 w 25"/>
                <a:gd name="T1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19"/>
                    <a:pt x="14" y="37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14" y="37"/>
                    <a:pt x="5" y="18"/>
                    <a:pt x="0" y="0"/>
                  </a:cubicBezTo>
                </a:path>
              </a:pathLst>
            </a:custGeom>
            <a:solidFill>
              <a:srgbClr val="7C2B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3" name="Freeform 314"/>
            <p:cNvSpPr>
              <a:spLocks/>
            </p:cNvSpPr>
            <p:nvPr/>
          </p:nvSpPr>
          <p:spPr bwMode="auto">
            <a:xfrm>
              <a:off x="9070975" y="4632691"/>
              <a:ext cx="52388" cy="147637"/>
            </a:xfrm>
            <a:custGeom>
              <a:avLst/>
              <a:gdLst>
                <a:gd name="T0" fmla="*/ 7 w 41"/>
                <a:gd name="T1" fmla="*/ 0 h 117"/>
                <a:gd name="T2" fmla="*/ 7 w 41"/>
                <a:gd name="T3" fmla="*/ 0 h 117"/>
                <a:gd name="T4" fmla="*/ 21 w 41"/>
                <a:gd name="T5" fmla="*/ 109 h 117"/>
                <a:gd name="T6" fmla="*/ 41 w 41"/>
                <a:gd name="T7" fmla="*/ 117 h 117"/>
                <a:gd name="T8" fmla="*/ 30 w 41"/>
                <a:gd name="T9" fmla="*/ 59 h 117"/>
                <a:gd name="T10" fmla="*/ 32 w 41"/>
                <a:gd name="T11" fmla="*/ 55 h 117"/>
                <a:gd name="T12" fmla="*/ 7 w 41"/>
                <a:gd name="T1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117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0" y="61"/>
                    <a:pt x="21" y="109"/>
                  </a:cubicBezTo>
                  <a:cubicBezTo>
                    <a:pt x="28" y="112"/>
                    <a:pt x="34" y="114"/>
                    <a:pt x="41" y="117"/>
                  </a:cubicBezTo>
                  <a:cubicBezTo>
                    <a:pt x="33" y="99"/>
                    <a:pt x="29" y="77"/>
                    <a:pt x="30" y="59"/>
                  </a:cubicBezTo>
                  <a:cubicBezTo>
                    <a:pt x="31" y="58"/>
                    <a:pt x="31" y="56"/>
                    <a:pt x="32" y="55"/>
                  </a:cubicBezTo>
                  <a:cubicBezTo>
                    <a:pt x="21" y="37"/>
                    <a:pt x="12" y="19"/>
                    <a:pt x="7" y="0"/>
                  </a:cubicBezTo>
                </a:path>
              </a:pathLst>
            </a:custGeom>
            <a:solidFill>
              <a:srgbClr val="EFC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4" name="Freeform 315"/>
            <p:cNvSpPr>
              <a:spLocks/>
            </p:cNvSpPr>
            <p:nvPr/>
          </p:nvSpPr>
          <p:spPr bwMode="auto">
            <a:xfrm>
              <a:off x="8266112" y="4234229"/>
              <a:ext cx="747713" cy="352425"/>
            </a:xfrm>
            <a:custGeom>
              <a:avLst/>
              <a:gdLst>
                <a:gd name="T0" fmla="*/ 439 w 590"/>
                <a:gd name="T1" fmla="*/ 0 h 278"/>
                <a:gd name="T2" fmla="*/ 326 w 590"/>
                <a:gd name="T3" fmla="*/ 13 h 278"/>
                <a:gd name="T4" fmla="*/ 0 w 590"/>
                <a:gd name="T5" fmla="*/ 278 h 278"/>
                <a:gd name="T6" fmla="*/ 326 w 590"/>
                <a:gd name="T7" fmla="*/ 37 h 278"/>
                <a:gd name="T8" fmla="*/ 461 w 590"/>
                <a:gd name="T9" fmla="*/ 20 h 278"/>
                <a:gd name="T10" fmla="*/ 590 w 590"/>
                <a:gd name="T11" fmla="*/ 37 h 278"/>
                <a:gd name="T12" fmla="*/ 439 w 590"/>
                <a:gd name="T13" fmla="*/ 0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0" h="278">
                  <a:moveTo>
                    <a:pt x="439" y="0"/>
                  </a:moveTo>
                  <a:cubicBezTo>
                    <a:pt x="407" y="0"/>
                    <a:pt x="370" y="4"/>
                    <a:pt x="326" y="13"/>
                  </a:cubicBezTo>
                  <a:cubicBezTo>
                    <a:pt x="141" y="51"/>
                    <a:pt x="0" y="278"/>
                    <a:pt x="0" y="278"/>
                  </a:cubicBezTo>
                  <a:cubicBezTo>
                    <a:pt x="0" y="278"/>
                    <a:pt x="147" y="85"/>
                    <a:pt x="326" y="37"/>
                  </a:cubicBezTo>
                  <a:cubicBezTo>
                    <a:pt x="376" y="24"/>
                    <a:pt x="422" y="20"/>
                    <a:pt x="461" y="20"/>
                  </a:cubicBezTo>
                  <a:cubicBezTo>
                    <a:pt x="538" y="20"/>
                    <a:pt x="590" y="37"/>
                    <a:pt x="590" y="37"/>
                  </a:cubicBezTo>
                  <a:cubicBezTo>
                    <a:pt x="590" y="37"/>
                    <a:pt x="544" y="0"/>
                    <a:pt x="439" y="0"/>
                  </a:cubicBezTo>
                </a:path>
              </a:pathLst>
            </a:custGeom>
            <a:solidFill>
              <a:srgbClr val="E08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sp>
        <p:nvSpPr>
          <p:cNvPr id="231" name="Freeform 8"/>
          <p:cNvSpPr>
            <a:spLocks noEditPoints="1"/>
          </p:cNvSpPr>
          <p:nvPr/>
        </p:nvSpPr>
        <p:spPr bwMode="auto">
          <a:xfrm>
            <a:off x="534104" y="2569131"/>
            <a:ext cx="6262475" cy="4469658"/>
          </a:xfrm>
          <a:custGeom>
            <a:avLst/>
            <a:gdLst>
              <a:gd name="T0" fmla="*/ 257 w 463"/>
              <a:gd name="T1" fmla="*/ 1 h 330"/>
              <a:gd name="T2" fmla="*/ 103 w 463"/>
              <a:gd name="T3" fmla="*/ 21 h 330"/>
              <a:gd name="T4" fmla="*/ 206 w 463"/>
              <a:gd name="T5" fmla="*/ 19 h 330"/>
              <a:gd name="T6" fmla="*/ 308 w 463"/>
              <a:gd name="T7" fmla="*/ 21 h 330"/>
              <a:gd name="T8" fmla="*/ 113 w 463"/>
              <a:gd name="T9" fmla="*/ 42 h 330"/>
              <a:gd name="T10" fmla="*/ 236 w 463"/>
              <a:gd name="T11" fmla="*/ 44 h 330"/>
              <a:gd name="T12" fmla="*/ 341 w 463"/>
              <a:gd name="T13" fmla="*/ 41 h 330"/>
              <a:gd name="T14" fmla="*/ 62 w 463"/>
              <a:gd name="T15" fmla="*/ 61 h 330"/>
              <a:gd name="T16" fmla="*/ 161 w 463"/>
              <a:gd name="T17" fmla="*/ 62 h 330"/>
              <a:gd name="T18" fmla="*/ 267 w 463"/>
              <a:gd name="T19" fmla="*/ 66 h 330"/>
              <a:gd name="T20" fmla="*/ 391 w 463"/>
              <a:gd name="T21" fmla="*/ 62 h 330"/>
              <a:gd name="T22" fmla="*/ 94 w 463"/>
              <a:gd name="T23" fmla="*/ 83 h 330"/>
              <a:gd name="T24" fmla="*/ 195 w 463"/>
              <a:gd name="T25" fmla="*/ 76 h 330"/>
              <a:gd name="T26" fmla="*/ 293 w 463"/>
              <a:gd name="T27" fmla="*/ 83 h 330"/>
              <a:gd name="T28" fmla="*/ 401 w 463"/>
              <a:gd name="T29" fmla="*/ 84 h 330"/>
              <a:gd name="T30" fmla="*/ 62 w 463"/>
              <a:gd name="T31" fmla="*/ 105 h 330"/>
              <a:gd name="T32" fmla="*/ 172 w 463"/>
              <a:gd name="T33" fmla="*/ 103 h 330"/>
              <a:gd name="T34" fmla="*/ 267 w 463"/>
              <a:gd name="T35" fmla="*/ 95 h 330"/>
              <a:gd name="T36" fmla="*/ 368 w 463"/>
              <a:gd name="T37" fmla="*/ 103 h 330"/>
              <a:gd name="T38" fmla="*/ 31 w 463"/>
              <a:gd name="T39" fmla="*/ 124 h 330"/>
              <a:gd name="T40" fmla="*/ 154 w 463"/>
              <a:gd name="T41" fmla="*/ 132 h 330"/>
              <a:gd name="T42" fmla="*/ 268 w 463"/>
              <a:gd name="T43" fmla="*/ 124 h 330"/>
              <a:gd name="T44" fmla="*/ 360 w 463"/>
              <a:gd name="T45" fmla="*/ 119 h 330"/>
              <a:gd name="T46" fmla="*/ 463 w 463"/>
              <a:gd name="T47" fmla="*/ 124 h 330"/>
              <a:gd name="T48" fmla="*/ 82 w 463"/>
              <a:gd name="T49" fmla="*/ 148 h 330"/>
              <a:gd name="T50" fmla="*/ 206 w 463"/>
              <a:gd name="T51" fmla="*/ 155 h 330"/>
              <a:gd name="T52" fmla="*/ 317 w 463"/>
              <a:gd name="T53" fmla="*/ 144 h 330"/>
              <a:gd name="T54" fmla="*/ 411 w 463"/>
              <a:gd name="T55" fmla="*/ 143 h 330"/>
              <a:gd name="T56" fmla="*/ 49 w 463"/>
              <a:gd name="T57" fmla="*/ 165 h 330"/>
              <a:gd name="T58" fmla="*/ 154 w 463"/>
              <a:gd name="T59" fmla="*/ 175 h 330"/>
              <a:gd name="T60" fmla="*/ 278 w 463"/>
              <a:gd name="T61" fmla="*/ 176 h 330"/>
              <a:gd name="T62" fmla="*/ 384 w 463"/>
              <a:gd name="T63" fmla="*/ 165 h 330"/>
              <a:gd name="T64" fmla="*/ 0 w 463"/>
              <a:gd name="T65" fmla="*/ 185 h 330"/>
              <a:gd name="T66" fmla="*/ 97 w 463"/>
              <a:gd name="T67" fmla="*/ 185 h 330"/>
              <a:gd name="T68" fmla="*/ 206 w 463"/>
              <a:gd name="T69" fmla="*/ 196 h 330"/>
              <a:gd name="T70" fmla="*/ 329 w 463"/>
              <a:gd name="T71" fmla="*/ 192 h 330"/>
              <a:gd name="T72" fmla="*/ 433 w 463"/>
              <a:gd name="T73" fmla="*/ 185 h 330"/>
              <a:gd name="T74" fmla="*/ 72 w 463"/>
              <a:gd name="T75" fmla="*/ 204 h 330"/>
              <a:gd name="T76" fmla="*/ 165 w 463"/>
              <a:gd name="T77" fmla="*/ 206 h 330"/>
              <a:gd name="T78" fmla="*/ 278 w 463"/>
              <a:gd name="T79" fmla="*/ 217 h 330"/>
              <a:gd name="T80" fmla="*/ 401 w 463"/>
              <a:gd name="T81" fmla="*/ 208 h 330"/>
              <a:gd name="T82" fmla="*/ 21 w 463"/>
              <a:gd name="T83" fmla="*/ 227 h 330"/>
              <a:gd name="T84" fmla="*/ 123 w 463"/>
              <a:gd name="T85" fmla="*/ 221 h 330"/>
              <a:gd name="T86" fmla="*/ 217 w 463"/>
              <a:gd name="T87" fmla="*/ 227 h 330"/>
              <a:gd name="T88" fmla="*/ 329 w 463"/>
              <a:gd name="T89" fmla="*/ 231 h 330"/>
              <a:gd name="T90" fmla="*/ 31 w 463"/>
              <a:gd name="T91" fmla="*/ 247 h 330"/>
              <a:gd name="T92" fmla="*/ 138 w 463"/>
              <a:gd name="T93" fmla="*/ 247 h 330"/>
              <a:gd name="T94" fmla="*/ 236 w 463"/>
              <a:gd name="T95" fmla="*/ 240 h 330"/>
              <a:gd name="T96" fmla="*/ 336 w 463"/>
              <a:gd name="T97" fmla="*/ 247 h 330"/>
              <a:gd name="T98" fmla="*/ 442 w 463"/>
              <a:gd name="T99" fmla="*/ 247 h 330"/>
              <a:gd name="T100" fmla="*/ 144 w 463"/>
              <a:gd name="T101" fmla="*/ 271 h 330"/>
              <a:gd name="T102" fmla="*/ 251 w 463"/>
              <a:gd name="T103" fmla="*/ 268 h 330"/>
              <a:gd name="T104" fmla="*/ 350 w 463"/>
              <a:gd name="T105" fmla="*/ 266 h 330"/>
              <a:gd name="T106" fmla="*/ 92 w 463"/>
              <a:gd name="T107" fmla="*/ 288 h 330"/>
              <a:gd name="T108" fmla="*/ 195 w 463"/>
              <a:gd name="T109" fmla="*/ 291 h 330"/>
              <a:gd name="T110" fmla="*/ 319 w 463"/>
              <a:gd name="T111" fmla="*/ 290 h 330"/>
              <a:gd name="T112" fmla="*/ 82 w 463"/>
              <a:gd name="T113" fmla="*/ 309 h 330"/>
              <a:gd name="T114" fmla="*/ 185 w 463"/>
              <a:gd name="T115" fmla="*/ 308 h 330"/>
              <a:gd name="T116" fmla="*/ 287 w 463"/>
              <a:gd name="T117" fmla="*/ 309 h 330"/>
              <a:gd name="T118" fmla="*/ 154 w 463"/>
              <a:gd name="T119" fmla="*/ 330 h 330"/>
              <a:gd name="T120" fmla="*/ 278 w 463"/>
              <a:gd name="T121" fmla="*/ 330 h 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63" h="330">
                <a:moveTo>
                  <a:pt x="154" y="0"/>
                </a:moveTo>
                <a:cubicBezTo>
                  <a:pt x="154" y="0"/>
                  <a:pt x="154" y="0"/>
                  <a:pt x="154" y="0"/>
                </a:cubicBezTo>
                <a:cubicBezTo>
                  <a:pt x="154" y="0"/>
                  <a:pt x="154" y="0"/>
                  <a:pt x="154" y="0"/>
                </a:cubicBezTo>
                <a:cubicBezTo>
                  <a:pt x="154" y="0"/>
                  <a:pt x="154" y="0"/>
                  <a:pt x="154" y="0"/>
                </a:cubicBezTo>
                <a:cubicBezTo>
                  <a:pt x="154" y="0"/>
                  <a:pt x="154" y="0"/>
                  <a:pt x="154" y="0"/>
                </a:cubicBezTo>
                <a:close/>
                <a:moveTo>
                  <a:pt x="175" y="1"/>
                </a:moveTo>
                <a:cubicBezTo>
                  <a:pt x="175" y="1"/>
                  <a:pt x="175" y="0"/>
                  <a:pt x="175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5" y="0"/>
                  <a:pt x="175" y="1"/>
                  <a:pt x="175" y="1"/>
                </a:cubicBezTo>
                <a:close/>
                <a:moveTo>
                  <a:pt x="195" y="1"/>
                </a:moveTo>
                <a:cubicBezTo>
                  <a:pt x="195" y="1"/>
                  <a:pt x="196" y="1"/>
                  <a:pt x="196" y="0"/>
                </a:cubicBezTo>
                <a:cubicBezTo>
                  <a:pt x="196" y="0"/>
                  <a:pt x="195" y="0"/>
                  <a:pt x="195" y="0"/>
                </a:cubicBezTo>
                <a:cubicBezTo>
                  <a:pt x="195" y="0"/>
                  <a:pt x="195" y="0"/>
                  <a:pt x="195" y="0"/>
                </a:cubicBezTo>
                <a:cubicBezTo>
                  <a:pt x="195" y="1"/>
                  <a:pt x="195" y="1"/>
                  <a:pt x="195" y="1"/>
                </a:cubicBezTo>
                <a:close/>
                <a:moveTo>
                  <a:pt x="216" y="1"/>
                </a:moveTo>
                <a:cubicBezTo>
                  <a:pt x="216" y="1"/>
                  <a:pt x="216" y="1"/>
                  <a:pt x="216" y="0"/>
                </a:cubicBezTo>
                <a:cubicBezTo>
                  <a:pt x="216" y="0"/>
                  <a:pt x="216" y="0"/>
                  <a:pt x="216" y="0"/>
                </a:cubicBezTo>
                <a:cubicBezTo>
                  <a:pt x="216" y="0"/>
                  <a:pt x="215" y="0"/>
                  <a:pt x="215" y="0"/>
                </a:cubicBezTo>
                <a:cubicBezTo>
                  <a:pt x="215" y="1"/>
                  <a:pt x="216" y="1"/>
                  <a:pt x="216" y="1"/>
                </a:cubicBezTo>
                <a:close/>
                <a:moveTo>
                  <a:pt x="236" y="1"/>
                </a:moveTo>
                <a:cubicBezTo>
                  <a:pt x="237" y="1"/>
                  <a:pt x="237" y="1"/>
                  <a:pt x="237" y="0"/>
                </a:cubicBezTo>
                <a:cubicBezTo>
                  <a:pt x="237" y="0"/>
                  <a:pt x="237" y="0"/>
                  <a:pt x="236" y="0"/>
                </a:cubicBezTo>
                <a:cubicBezTo>
                  <a:pt x="236" y="0"/>
                  <a:pt x="236" y="0"/>
                  <a:pt x="236" y="0"/>
                </a:cubicBezTo>
                <a:cubicBezTo>
                  <a:pt x="236" y="1"/>
                  <a:pt x="236" y="1"/>
                  <a:pt x="236" y="1"/>
                </a:cubicBezTo>
                <a:close/>
                <a:moveTo>
                  <a:pt x="257" y="1"/>
                </a:moveTo>
                <a:cubicBezTo>
                  <a:pt x="257" y="1"/>
                  <a:pt x="257" y="1"/>
                  <a:pt x="257" y="0"/>
                </a:cubicBezTo>
                <a:cubicBezTo>
                  <a:pt x="257" y="0"/>
                  <a:pt x="257" y="0"/>
                  <a:pt x="257" y="0"/>
                </a:cubicBezTo>
                <a:cubicBezTo>
                  <a:pt x="257" y="0"/>
                  <a:pt x="257" y="0"/>
                  <a:pt x="257" y="0"/>
                </a:cubicBezTo>
                <a:cubicBezTo>
                  <a:pt x="257" y="1"/>
                  <a:pt x="257" y="1"/>
                  <a:pt x="257" y="1"/>
                </a:cubicBezTo>
                <a:close/>
                <a:moveTo>
                  <a:pt x="278" y="1"/>
                </a:moveTo>
                <a:cubicBezTo>
                  <a:pt x="278" y="1"/>
                  <a:pt x="278" y="1"/>
                  <a:pt x="278" y="0"/>
                </a:cubicBezTo>
                <a:cubicBezTo>
                  <a:pt x="278" y="0"/>
                  <a:pt x="278" y="0"/>
                  <a:pt x="278" y="0"/>
                </a:cubicBezTo>
                <a:cubicBezTo>
                  <a:pt x="277" y="0"/>
                  <a:pt x="277" y="0"/>
                  <a:pt x="277" y="0"/>
                </a:cubicBezTo>
                <a:cubicBezTo>
                  <a:pt x="277" y="1"/>
                  <a:pt x="277" y="1"/>
                  <a:pt x="278" y="1"/>
                </a:cubicBezTo>
                <a:close/>
                <a:moveTo>
                  <a:pt x="298" y="1"/>
                </a:moveTo>
                <a:cubicBezTo>
                  <a:pt x="298" y="1"/>
                  <a:pt x="298" y="0"/>
                  <a:pt x="298" y="0"/>
                </a:cubicBezTo>
                <a:cubicBezTo>
                  <a:pt x="298" y="0"/>
                  <a:pt x="298" y="0"/>
                  <a:pt x="298" y="0"/>
                </a:cubicBezTo>
                <a:cubicBezTo>
                  <a:pt x="298" y="0"/>
                  <a:pt x="298" y="0"/>
                  <a:pt x="298" y="0"/>
                </a:cubicBezTo>
                <a:cubicBezTo>
                  <a:pt x="298" y="0"/>
                  <a:pt x="298" y="1"/>
                  <a:pt x="298" y="1"/>
                </a:cubicBezTo>
                <a:close/>
                <a:moveTo>
                  <a:pt x="319" y="0"/>
                </a:moveTo>
                <a:cubicBezTo>
                  <a:pt x="319" y="0"/>
                  <a:pt x="319" y="0"/>
                  <a:pt x="319" y="0"/>
                </a:cubicBezTo>
                <a:cubicBezTo>
                  <a:pt x="319" y="0"/>
                  <a:pt x="319" y="0"/>
                  <a:pt x="319" y="0"/>
                </a:cubicBezTo>
                <a:cubicBezTo>
                  <a:pt x="319" y="0"/>
                  <a:pt x="319" y="0"/>
                  <a:pt x="319" y="0"/>
                </a:cubicBezTo>
                <a:cubicBezTo>
                  <a:pt x="319" y="0"/>
                  <a:pt x="319" y="0"/>
                  <a:pt x="319" y="0"/>
                </a:cubicBezTo>
                <a:close/>
                <a:moveTo>
                  <a:pt x="82" y="21"/>
                </a:moveTo>
                <a:cubicBezTo>
                  <a:pt x="82" y="21"/>
                  <a:pt x="82" y="21"/>
                  <a:pt x="82" y="21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21"/>
                  <a:pt x="82" y="21"/>
                  <a:pt x="82" y="21"/>
                </a:cubicBezTo>
                <a:close/>
                <a:moveTo>
                  <a:pt x="103" y="21"/>
                </a:moveTo>
                <a:cubicBezTo>
                  <a:pt x="103" y="21"/>
                  <a:pt x="103" y="21"/>
                  <a:pt x="103" y="21"/>
                </a:cubicBezTo>
                <a:cubicBezTo>
                  <a:pt x="103" y="21"/>
                  <a:pt x="103" y="21"/>
                  <a:pt x="103" y="21"/>
                </a:cubicBezTo>
                <a:cubicBezTo>
                  <a:pt x="103" y="21"/>
                  <a:pt x="103" y="21"/>
                  <a:pt x="103" y="21"/>
                </a:cubicBezTo>
                <a:cubicBezTo>
                  <a:pt x="103" y="21"/>
                  <a:pt x="103" y="21"/>
                  <a:pt x="103" y="21"/>
                </a:cubicBezTo>
                <a:close/>
                <a:moveTo>
                  <a:pt x="123" y="21"/>
                </a:moveTo>
                <a:cubicBezTo>
                  <a:pt x="124" y="21"/>
                  <a:pt x="124" y="21"/>
                  <a:pt x="124" y="21"/>
                </a:cubicBezTo>
                <a:cubicBezTo>
                  <a:pt x="124" y="21"/>
                  <a:pt x="124" y="20"/>
                  <a:pt x="123" y="20"/>
                </a:cubicBezTo>
                <a:cubicBezTo>
                  <a:pt x="123" y="20"/>
                  <a:pt x="123" y="21"/>
                  <a:pt x="123" y="21"/>
                </a:cubicBezTo>
                <a:cubicBezTo>
                  <a:pt x="123" y="21"/>
                  <a:pt x="123" y="21"/>
                  <a:pt x="123" y="21"/>
                </a:cubicBezTo>
                <a:close/>
                <a:moveTo>
                  <a:pt x="144" y="22"/>
                </a:moveTo>
                <a:cubicBezTo>
                  <a:pt x="144" y="22"/>
                  <a:pt x="145" y="21"/>
                  <a:pt x="145" y="21"/>
                </a:cubicBezTo>
                <a:cubicBezTo>
                  <a:pt x="145" y="20"/>
                  <a:pt x="144" y="20"/>
                  <a:pt x="144" y="20"/>
                </a:cubicBezTo>
                <a:cubicBezTo>
                  <a:pt x="143" y="20"/>
                  <a:pt x="143" y="20"/>
                  <a:pt x="143" y="21"/>
                </a:cubicBezTo>
                <a:cubicBezTo>
                  <a:pt x="143" y="21"/>
                  <a:pt x="143" y="22"/>
                  <a:pt x="144" y="22"/>
                </a:cubicBezTo>
                <a:close/>
                <a:moveTo>
                  <a:pt x="164" y="22"/>
                </a:moveTo>
                <a:cubicBezTo>
                  <a:pt x="165" y="22"/>
                  <a:pt x="166" y="21"/>
                  <a:pt x="166" y="21"/>
                </a:cubicBezTo>
                <a:cubicBezTo>
                  <a:pt x="166" y="20"/>
                  <a:pt x="165" y="20"/>
                  <a:pt x="164" y="20"/>
                </a:cubicBezTo>
                <a:cubicBezTo>
                  <a:pt x="164" y="20"/>
                  <a:pt x="163" y="20"/>
                  <a:pt x="163" y="21"/>
                </a:cubicBezTo>
                <a:cubicBezTo>
                  <a:pt x="163" y="21"/>
                  <a:pt x="164" y="22"/>
                  <a:pt x="164" y="22"/>
                </a:cubicBezTo>
                <a:close/>
                <a:moveTo>
                  <a:pt x="185" y="22"/>
                </a:moveTo>
                <a:cubicBezTo>
                  <a:pt x="186" y="22"/>
                  <a:pt x="186" y="22"/>
                  <a:pt x="186" y="21"/>
                </a:cubicBezTo>
                <a:cubicBezTo>
                  <a:pt x="186" y="20"/>
                  <a:pt x="186" y="20"/>
                  <a:pt x="185" y="20"/>
                </a:cubicBezTo>
                <a:cubicBezTo>
                  <a:pt x="184" y="20"/>
                  <a:pt x="184" y="20"/>
                  <a:pt x="184" y="21"/>
                </a:cubicBezTo>
                <a:cubicBezTo>
                  <a:pt x="184" y="22"/>
                  <a:pt x="184" y="22"/>
                  <a:pt x="185" y="22"/>
                </a:cubicBezTo>
                <a:close/>
                <a:moveTo>
                  <a:pt x="206" y="22"/>
                </a:moveTo>
                <a:cubicBezTo>
                  <a:pt x="206" y="22"/>
                  <a:pt x="207" y="22"/>
                  <a:pt x="207" y="21"/>
                </a:cubicBezTo>
                <a:cubicBezTo>
                  <a:pt x="207" y="20"/>
                  <a:pt x="206" y="19"/>
                  <a:pt x="206" y="19"/>
                </a:cubicBezTo>
                <a:cubicBezTo>
                  <a:pt x="205" y="19"/>
                  <a:pt x="204" y="20"/>
                  <a:pt x="204" y="21"/>
                </a:cubicBezTo>
                <a:cubicBezTo>
                  <a:pt x="204" y="22"/>
                  <a:pt x="205" y="22"/>
                  <a:pt x="206" y="22"/>
                </a:cubicBezTo>
                <a:close/>
                <a:moveTo>
                  <a:pt x="226" y="22"/>
                </a:moveTo>
                <a:cubicBezTo>
                  <a:pt x="227" y="22"/>
                  <a:pt x="228" y="22"/>
                  <a:pt x="228" y="21"/>
                </a:cubicBezTo>
                <a:cubicBezTo>
                  <a:pt x="228" y="20"/>
                  <a:pt x="227" y="19"/>
                  <a:pt x="226" y="19"/>
                </a:cubicBezTo>
                <a:cubicBezTo>
                  <a:pt x="225" y="19"/>
                  <a:pt x="225" y="20"/>
                  <a:pt x="225" y="21"/>
                </a:cubicBezTo>
                <a:cubicBezTo>
                  <a:pt x="225" y="22"/>
                  <a:pt x="225" y="22"/>
                  <a:pt x="226" y="22"/>
                </a:cubicBezTo>
                <a:close/>
                <a:moveTo>
                  <a:pt x="247" y="22"/>
                </a:moveTo>
                <a:cubicBezTo>
                  <a:pt x="247" y="22"/>
                  <a:pt x="248" y="22"/>
                  <a:pt x="248" y="21"/>
                </a:cubicBezTo>
                <a:cubicBezTo>
                  <a:pt x="248" y="20"/>
                  <a:pt x="247" y="20"/>
                  <a:pt x="247" y="20"/>
                </a:cubicBezTo>
                <a:cubicBezTo>
                  <a:pt x="246" y="20"/>
                  <a:pt x="245" y="20"/>
                  <a:pt x="245" y="21"/>
                </a:cubicBezTo>
                <a:cubicBezTo>
                  <a:pt x="245" y="22"/>
                  <a:pt x="246" y="22"/>
                  <a:pt x="247" y="22"/>
                </a:cubicBezTo>
                <a:close/>
                <a:moveTo>
                  <a:pt x="267" y="22"/>
                </a:moveTo>
                <a:cubicBezTo>
                  <a:pt x="268" y="22"/>
                  <a:pt x="268" y="22"/>
                  <a:pt x="268" y="21"/>
                </a:cubicBezTo>
                <a:cubicBezTo>
                  <a:pt x="268" y="20"/>
                  <a:pt x="268" y="20"/>
                  <a:pt x="267" y="20"/>
                </a:cubicBezTo>
                <a:cubicBezTo>
                  <a:pt x="267" y="20"/>
                  <a:pt x="266" y="20"/>
                  <a:pt x="266" y="21"/>
                </a:cubicBezTo>
                <a:cubicBezTo>
                  <a:pt x="266" y="22"/>
                  <a:pt x="267" y="22"/>
                  <a:pt x="267" y="22"/>
                </a:cubicBezTo>
                <a:close/>
                <a:moveTo>
                  <a:pt x="288" y="22"/>
                </a:moveTo>
                <a:cubicBezTo>
                  <a:pt x="288" y="22"/>
                  <a:pt x="289" y="21"/>
                  <a:pt x="289" y="21"/>
                </a:cubicBezTo>
                <a:cubicBezTo>
                  <a:pt x="289" y="20"/>
                  <a:pt x="288" y="20"/>
                  <a:pt x="288" y="20"/>
                </a:cubicBezTo>
                <a:cubicBezTo>
                  <a:pt x="287" y="20"/>
                  <a:pt x="287" y="20"/>
                  <a:pt x="287" y="21"/>
                </a:cubicBezTo>
                <a:cubicBezTo>
                  <a:pt x="287" y="21"/>
                  <a:pt x="287" y="22"/>
                  <a:pt x="288" y="22"/>
                </a:cubicBezTo>
                <a:close/>
                <a:moveTo>
                  <a:pt x="308" y="22"/>
                </a:moveTo>
                <a:cubicBezTo>
                  <a:pt x="309" y="22"/>
                  <a:pt x="309" y="21"/>
                  <a:pt x="309" y="21"/>
                </a:cubicBezTo>
                <a:cubicBezTo>
                  <a:pt x="309" y="21"/>
                  <a:pt x="309" y="20"/>
                  <a:pt x="308" y="20"/>
                </a:cubicBezTo>
                <a:cubicBezTo>
                  <a:pt x="308" y="20"/>
                  <a:pt x="308" y="21"/>
                  <a:pt x="308" y="21"/>
                </a:cubicBezTo>
                <a:cubicBezTo>
                  <a:pt x="308" y="21"/>
                  <a:pt x="308" y="22"/>
                  <a:pt x="308" y="22"/>
                </a:cubicBezTo>
                <a:close/>
                <a:moveTo>
                  <a:pt x="329" y="21"/>
                </a:moveTo>
                <a:cubicBezTo>
                  <a:pt x="329" y="21"/>
                  <a:pt x="329" y="21"/>
                  <a:pt x="329" y="21"/>
                </a:cubicBezTo>
                <a:cubicBezTo>
                  <a:pt x="329" y="21"/>
                  <a:pt x="329" y="20"/>
                  <a:pt x="329" y="20"/>
                </a:cubicBezTo>
                <a:cubicBezTo>
                  <a:pt x="329" y="20"/>
                  <a:pt x="329" y="21"/>
                  <a:pt x="329" y="21"/>
                </a:cubicBezTo>
                <a:cubicBezTo>
                  <a:pt x="329" y="21"/>
                  <a:pt x="329" y="21"/>
                  <a:pt x="329" y="21"/>
                </a:cubicBezTo>
                <a:close/>
                <a:moveTo>
                  <a:pt x="350" y="21"/>
                </a:moveTo>
                <a:cubicBezTo>
                  <a:pt x="350" y="21"/>
                  <a:pt x="350" y="21"/>
                  <a:pt x="350" y="21"/>
                </a:cubicBezTo>
                <a:cubicBezTo>
                  <a:pt x="350" y="21"/>
                  <a:pt x="350" y="21"/>
                  <a:pt x="350" y="21"/>
                </a:cubicBezTo>
                <a:cubicBezTo>
                  <a:pt x="349" y="21"/>
                  <a:pt x="349" y="21"/>
                  <a:pt x="349" y="21"/>
                </a:cubicBezTo>
                <a:cubicBezTo>
                  <a:pt x="349" y="21"/>
                  <a:pt x="349" y="21"/>
                  <a:pt x="350" y="21"/>
                </a:cubicBezTo>
                <a:close/>
                <a:moveTo>
                  <a:pt x="72" y="42"/>
                </a:moveTo>
                <a:cubicBezTo>
                  <a:pt x="72" y="42"/>
                  <a:pt x="72" y="42"/>
                  <a:pt x="72" y="41"/>
                </a:cubicBezTo>
                <a:cubicBezTo>
                  <a:pt x="72" y="41"/>
                  <a:pt x="72" y="41"/>
                  <a:pt x="72" y="41"/>
                </a:cubicBezTo>
                <a:cubicBezTo>
                  <a:pt x="72" y="41"/>
                  <a:pt x="72" y="41"/>
                  <a:pt x="72" y="41"/>
                </a:cubicBezTo>
                <a:cubicBezTo>
                  <a:pt x="72" y="42"/>
                  <a:pt x="72" y="42"/>
                  <a:pt x="72" y="42"/>
                </a:cubicBezTo>
                <a:close/>
                <a:moveTo>
                  <a:pt x="92" y="42"/>
                </a:moveTo>
                <a:cubicBezTo>
                  <a:pt x="93" y="42"/>
                  <a:pt x="93" y="42"/>
                  <a:pt x="93" y="41"/>
                </a:cubicBezTo>
                <a:cubicBezTo>
                  <a:pt x="93" y="41"/>
                  <a:pt x="93" y="41"/>
                  <a:pt x="92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2" y="42"/>
                  <a:pt x="92" y="42"/>
                  <a:pt x="92" y="42"/>
                </a:cubicBezTo>
                <a:close/>
                <a:moveTo>
                  <a:pt x="113" y="42"/>
                </a:moveTo>
                <a:cubicBezTo>
                  <a:pt x="114" y="42"/>
                  <a:pt x="114" y="42"/>
                  <a:pt x="114" y="41"/>
                </a:cubicBezTo>
                <a:cubicBezTo>
                  <a:pt x="114" y="41"/>
                  <a:pt x="114" y="41"/>
                  <a:pt x="113" y="41"/>
                </a:cubicBezTo>
                <a:cubicBezTo>
                  <a:pt x="113" y="41"/>
                  <a:pt x="112" y="41"/>
                  <a:pt x="112" y="41"/>
                </a:cubicBezTo>
                <a:cubicBezTo>
                  <a:pt x="112" y="42"/>
                  <a:pt x="113" y="42"/>
                  <a:pt x="113" y="42"/>
                </a:cubicBezTo>
                <a:close/>
                <a:moveTo>
                  <a:pt x="134" y="43"/>
                </a:moveTo>
                <a:cubicBezTo>
                  <a:pt x="134" y="43"/>
                  <a:pt x="135" y="42"/>
                  <a:pt x="135" y="41"/>
                </a:cubicBezTo>
                <a:cubicBezTo>
                  <a:pt x="135" y="41"/>
                  <a:pt x="134" y="40"/>
                  <a:pt x="134" y="40"/>
                </a:cubicBezTo>
                <a:cubicBezTo>
                  <a:pt x="133" y="40"/>
                  <a:pt x="132" y="41"/>
                  <a:pt x="132" y="41"/>
                </a:cubicBezTo>
                <a:cubicBezTo>
                  <a:pt x="132" y="42"/>
                  <a:pt x="133" y="43"/>
                  <a:pt x="134" y="43"/>
                </a:cubicBezTo>
                <a:close/>
                <a:moveTo>
                  <a:pt x="154" y="43"/>
                </a:moveTo>
                <a:cubicBezTo>
                  <a:pt x="155" y="43"/>
                  <a:pt x="156" y="43"/>
                  <a:pt x="156" y="41"/>
                </a:cubicBezTo>
                <a:cubicBezTo>
                  <a:pt x="156" y="40"/>
                  <a:pt x="155" y="40"/>
                  <a:pt x="154" y="40"/>
                </a:cubicBezTo>
                <a:cubicBezTo>
                  <a:pt x="153" y="40"/>
                  <a:pt x="152" y="40"/>
                  <a:pt x="152" y="41"/>
                </a:cubicBezTo>
                <a:cubicBezTo>
                  <a:pt x="152" y="43"/>
                  <a:pt x="153" y="43"/>
                  <a:pt x="154" y="43"/>
                </a:cubicBezTo>
                <a:close/>
                <a:moveTo>
                  <a:pt x="175" y="44"/>
                </a:moveTo>
                <a:cubicBezTo>
                  <a:pt x="176" y="44"/>
                  <a:pt x="177" y="43"/>
                  <a:pt x="177" y="41"/>
                </a:cubicBezTo>
                <a:cubicBezTo>
                  <a:pt x="177" y="40"/>
                  <a:pt x="176" y="39"/>
                  <a:pt x="175" y="39"/>
                </a:cubicBezTo>
                <a:cubicBezTo>
                  <a:pt x="173" y="39"/>
                  <a:pt x="172" y="40"/>
                  <a:pt x="172" y="41"/>
                </a:cubicBezTo>
                <a:cubicBezTo>
                  <a:pt x="172" y="43"/>
                  <a:pt x="173" y="44"/>
                  <a:pt x="175" y="44"/>
                </a:cubicBezTo>
                <a:close/>
                <a:moveTo>
                  <a:pt x="195" y="44"/>
                </a:moveTo>
                <a:cubicBezTo>
                  <a:pt x="197" y="44"/>
                  <a:pt x="198" y="43"/>
                  <a:pt x="198" y="41"/>
                </a:cubicBezTo>
                <a:cubicBezTo>
                  <a:pt x="198" y="40"/>
                  <a:pt x="197" y="39"/>
                  <a:pt x="195" y="39"/>
                </a:cubicBezTo>
                <a:cubicBezTo>
                  <a:pt x="194" y="39"/>
                  <a:pt x="193" y="40"/>
                  <a:pt x="193" y="41"/>
                </a:cubicBezTo>
                <a:cubicBezTo>
                  <a:pt x="193" y="43"/>
                  <a:pt x="194" y="44"/>
                  <a:pt x="195" y="44"/>
                </a:cubicBezTo>
                <a:close/>
                <a:moveTo>
                  <a:pt x="216" y="44"/>
                </a:moveTo>
                <a:cubicBezTo>
                  <a:pt x="217" y="44"/>
                  <a:pt x="219" y="43"/>
                  <a:pt x="219" y="41"/>
                </a:cubicBezTo>
                <a:cubicBezTo>
                  <a:pt x="219" y="40"/>
                  <a:pt x="217" y="39"/>
                  <a:pt x="216" y="39"/>
                </a:cubicBezTo>
                <a:cubicBezTo>
                  <a:pt x="214" y="39"/>
                  <a:pt x="213" y="40"/>
                  <a:pt x="213" y="41"/>
                </a:cubicBezTo>
                <a:cubicBezTo>
                  <a:pt x="213" y="43"/>
                  <a:pt x="214" y="44"/>
                  <a:pt x="216" y="44"/>
                </a:cubicBezTo>
                <a:close/>
                <a:moveTo>
                  <a:pt x="236" y="44"/>
                </a:moveTo>
                <a:cubicBezTo>
                  <a:pt x="238" y="44"/>
                  <a:pt x="239" y="43"/>
                  <a:pt x="239" y="41"/>
                </a:cubicBezTo>
                <a:cubicBezTo>
                  <a:pt x="239" y="40"/>
                  <a:pt x="238" y="39"/>
                  <a:pt x="236" y="39"/>
                </a:cubicBezTo>
                <a:cubicBezTo>
                  <a:pt x="235" y="39"/>
                  <a:pt x="234" y="40"/>
                  <a:pt x="234" y="41"/>
                </a:cubicBezTo>
                <a:cubicBezTo>
                  <a:pt x="234" y="43"/>
                  <a:pt x="235" y="44"/>
                  <a:pt x="236" y="44"/>
                </a:cubicBezTo>
                <a:close/>
                <a:moveTo>
                  <a:pt x="257" y="44"/>
                </a:moveTo>
                <a:cubicBezTo>
                  <a:pt x="259" y="44"/>
                  <a:pt x="260" y="43"/>
                  <a:pt x="260" y="41"/>
                </a:cubicBezTo>
                <a:cubicBezTo>
                  <a:pt x="260" y="40"/>
                  <a:pt x="259" y="39"/>
                  <a:pt x="257" y="39"/>
                </a:cubicBezTo>
                <a:cubicBezTo>
                  <a:pt x="255" y="39"/>
                  <a:pt x="254" y="40"/>
                  <a:pt x="254" y="41"/>
                </a:cubicBezTo>
                <a:cubicBezTo>
                  <a:pt x="254" y="43"/>
                  <a:pt x="255" y="44"/>
                  <a:pt x="257" y="44"/>
                </a:cubicBezTo>
                <a:close/>
                <a:moveTo>
                  <a:pt x="278" y="44"/>
                </a:moveTo>
                <a:cubicBezTo>
                  <a:pt x="279" y="44"/>
                  <a:pt x="280" y="43"/>
                  <a:pt x="280" y="41"/>
                </a:cubicBezTo>
                <a:cubicBezTo>
                  <a:pt x="280" y="40"/>
                  <a:pt x="279" y="39"/>
                  <a:pt x="278" y="39"/>
                </a:cubicBezTo>
                <a:cubicBezTo>
                  <a:pt x="276" y="39"/>
                  <a:pt x="275" y="40"/>
                  <a:pt x="275" y="41"/>
                </a:cubicBezTo>
                <a:cubicBezTo>
                  <a:pt x="275" y="43"/>
                  <a:pt x="276" y="44"/>
                  <a:pt x="278" y="44"/>
                </a:cubicBezTo>
                <a:close/>
                <a:moveTo>
                  <a:pt x="298" y="44"/>
                </a:moveTo>
                <a:cubicBezTo>
                  <a:pt x="299" y="44"/>
                  <a:pt x="300" y="43"/>
                  <a:pt x="300" y="41"/>
                </a:cubicBezTo>
                <a:cubicBezTo>
                  <a:pt x="300" y="40"/>
                  <a:pt x="299" y="39"/>
                  <a:pt x="298" y="39"/>
                </a:cubicBezTo>
                <a:cubicBezTo>
                  <a:pt x="297" y="39"/>
                  <a:pt x="296" y="40"/>
                  <a:pt x="296" y="41"/>
                </a:cubicBezTo>
                <a:cubicBezTo>
                  <a:pt x="296" y="43"/>
                  <a:pt x="297" y="44"/>
                  <a:pt x="298" y="44"/>
                </a:cubicBezTo>
                <a:close/>
                <a:moveTo>
                  <a:pt x="319" y="43"/>
                </a:moveTo>
                <a:cubicBezTo>
                  <a:pt x="320" y="43"/>
                  <a:pt x="320" y="42"/>
                  <a:pt x="320" y="41"/>
                </a:cubicBezTo>
                <a:cubicBezTo>
                  <a:pt x="320" y="41"/>
                  <a:pt x="320" y="40"/>
                  <a:pt x="319" y="40"/>
                </a:cubicBezTo>
                <a:cubicBezTo>
                  <a:pt x="318" y="40"/>
                  <a:pt x="317" y="41"/>
                  <a:pt x="317" y="41"/>
                </a:cubicBezTo>
                <a:cubicBezTo>
                  <a:pt x="317" y="42"/>
                  <a:pt x="318" y="43"/>
                  <a:pt x="319" y="43"/>
                </a:cubicBezTo>
                <a:close/>
                <a:moveTo>
                  <a:pt x="339" y="43"/>
                </a:moveTo>
                <a:cubicBezTo>
                  <a:pt x="340" y="43"/>
                  <a:pt x="341" y="42"/>
                  <a:pt x="341" y="41"/>
                </a:cubicBezTo>
                <a:cubicBezTo>
                  <a:pt x="341" y="41"/>
                  <a:pt x="340" y="40"/>
                  <a:pt x="339" y="40"/>
                </a:cubicBezTo>
                <a:cubicBezTo>
                  <a:pt x="339" y="40"/>
                  <a:pt x="338" y="41"/>
                  <a:pt x="338" y="41"/>
                </a:cubicBezTo>
                <a:cubicBezTo>
                  <a:pt x="338" y="42"/>
                  <a:pt x="339" y="43"/>
                  <a:pt x="339" y="43"/>
                </a:cubicBezTo>
                <a:close/>
                <a:moveTo>
                  <a:pt x="360" y="42"/>
                </a:moveTo>
                <a:cubicBezTo>
                  <a:pt x="360" y="42"/>
                  <a:pt x="361" y="42"/>
                  <a:pt x="361" y="41"/>
                </a:cubicBezTo>
                <a:cubicBezTo>
                  <a:pt x="361" y="41"/>
                  <a:pt x="360" y="41"/>
                  <a:pt x="360" y="41"/>
                </a:cubicBezTo>
                <a:cubicBezTo>
                  <a:pt x="359" y="41"/>
                  <a:pt x="359" y="41"/>
                  <a:pt x="359" y="41"/>
                </a:cubicBezTo>
                <a:cubicBezTo>
                  <a:pt x="359" y="42"/>
                  <a:pt x="359" y="42"/>
                  <a:pt x="360" y="42"/>
                </a:cubicBezTo>
                <a:close/>
                <a:moveTo>
                  <a:pt x="380" y="42"/>
                </a:moveTo>
                <a:cubicBezTo>
                  <a:pt x="381" y="42"/>
                  <a:pt x="381" y="42"/>
                  <a:pt x="381" y="41"/>
                </a:cubicBezTo>
                <a:cubicBezTo>
                  <a:pt x="381" y="41"/>
                  <a:pt x="381" y="41"/>
                  <a:pt x="380" y="41"/>
                </a:cubicBezTo>
                <a:cubicBezTo>
                  <a:pt x="380" y="41"/>
                  <a:pt x="380" y="41"/>
                  <a:pt x="380" y="41"/>
                </a:cubicBezTo>
                <a:cubicBezTo>
                  <a:pt x="380" y="42"/>
                  <a:pt x="380" y="42"/>
                  <a:pt x="380" y="42"/>
                </a:cubicBezTo>
                <a:close/>
                <a:moveTo>
                  <a:pt x="401" y="42"/>
                </a:moveTo>
                <a:cubicBezTo>
                  <a:pt x="401" y="42"/>
                  <a:pt x="401" y="41"/>
                  <a:pt x="401" y="41"/>
                </a:cubicBezTo>
                <a:cubicBezTo>
                  <a:pt x="401" y="41"/>
                  <a:pt x="401" y="41"/>
                  <a:pt x="401" y="41"/>
                </a:cubicBezTo>
                <a:cubicBezTo>
                  <a:pt x="401" y="41"/>
                  <a:pt x="401" y="41"/>
                  <a:pt x="401" y="41"/>
                </a:cubicBezTo>
                <a:cubicBezTo>
                  <a:pt x="401" y="41"/>
                  <a:pt x="401" y="42"/>
                  <a:pt x="401" y="42"/>
                </a:cubicBezTo>
                <a:close/>
                <a:moveTo>
                  <a:pt x="41" y="62"/>
                </a:moveTo>
                <a:cubicBezTo>
                  <a:pt x="41" y="62"/>
                  <a:pt x="41" y="62"/>
                  <a:pt x="41" y="62"/>
                </a:cubicBezTo>
                <a:cubicBezTo>
                  <a:pt x="41" y="62"/>
                  <a:pt x="41" y="62"/>
                  <a:pt x="41" y="62"/>
                </a:cubicBezTo>
                <a:cubicBezTo>
                  <a:pt x="41" y="62"/>
                  <a:pt x="41" y="62"/>
                  <a:pt x="41" y="62"/>
                </a:cubicBezTo>
                <a:cubicBezTo>
                  <a:pt x="41" y="62"/>
                  <a:pt x="41" y="62"/>
                  <a:pt x="41" y="62"/>
                </a:cubicBezTo>
                <a:close/>
                <a:moveTo>
                  <a:pt x="62" y="63"/>
                </a:moveTo>
                <a:cubicBezTo>
                  <a:pt x="62" y="63"/>
                  <a:pt x="62" y="62"/>
                  <a:pt x="62" y="62"/>
                </a:cubicBezTo>
                <a:cubicBezTo>
                  <a:pt x="62" y="62"/>
                  <a:pt x="62" y="61"/>
                  <a:pt x="62" y="61"/>
                </a:cubicBezTo>
                <a:cubicBezTo>
                  <a:pt x="61" y="61"/>
                  <a:pt x="61" y="62"/>
                  <a:pt x="61" y="62"/>
                </a:cubicBezTo>
                <a:cubicBezTo>
                  <a:pt x="61" y="62"/>
                  <a:pt x="61" y="63"/>
                  <a:pt x="62" y="63"/>
                </a:cubicBezTo>
                <a:close/>
                <a:moveTo>
                  <a:pt x="82" y="63"/>
                </a:moveTo>
                <a:cubicBezTo>
                  <a:pt x="83" y="63"/>
                  <a:pt x="83" y="63"/>
                  <a:pt x="83" y="62"/>
                </a:cubicBezTo>
                <a:cubicBezTo>
                  <a:pt x="83" y="61"/>
                  <a:pt x="83" y="61"/>
                  <a:pt x="82" y="61"/>
                </a:cubicBezTo>
                <a:cubicBezTo>
                  <a:pt x="81" y="61"/>
                  <a:pt x="81" y="61"/>
                  <a:pt x="81" y="62"/>
                </a:cubicBezTo>
                <a:cubicBezTo>
                  <a:pt x="81" y="63"/>
                  <a:pt x="81" y="63"/>
                  <a:pt x="82" y="63"/>
                </a:cubicBezTo>
                <a:close/>
                <a:moveTo>
                  <a:pt x="103" y="64"/>
                </a:moveTo>
                <a:cubicBezTo>
                  <a:pt x="104" y="64"/>
                  <a:pt x="105" y="63"/>
                  <a:pt x="105" y="62"/>
                </a:cubicBezTo>
                <a:cubicBezTo>
                  <a:pt x="105" y="61"/>
                  <a:pt x="104" y="60"/>
                  <a:pt x="103" y="60"/>
                </a:cubicBezTo>
                <a:cubicBezTo>
                  <a:pt x="102" y="60"/>
                  <a:pt x="101" y="61"/>
                  <a:pt x="101" y="62"/>
                </a:cubicBezTo>
                <a:cubicBezTo>
                  <a:pt x="101" y="63"/>
                  <a:pt x="102" y="64"/>
                  <a:pt x="103" y="64"/>
                </a:cubicBezTo>
                <a:close/>
                <a:moveTo>
                  <a:pt x="123" y="65"/>
                </a:moveTo>
                <a:cubicBezTo>
                  <a:pt x="125" y="65"/>
                  <a:pt x="126" y="63"/>
                  <a:pt x="126" y="62"/>
                </a:cubicBezTo>
                <a:cubicBezTo>
                  <a:pt x="126" y="61"/>
                  <a:pt x="125" y="59"/>
                  <a:pt x="123" y="59"/>
                </a:cubicBezTo>
                <a:cubicBezTo>
                  <a:pt x="122" y="59"/>
                  <a:pt x="121" y="61"/>
                  <a:pt x="121" y="62"/>
                </a:cubicBezTo>
                <a:cubicBezTo>
                  <a:pt x="121" y="63"/>
                  <a:pt x="122" y="65"/>
                  <a:pt x="123" y="65"/>
                </a:cubicBezTo>
                <a:close/>
                <a:moveTo>
                  <a:pt x="144" y="65"/>
                </a:moveTo>
                <a:cubicBezTo>
                  <a:pt x="146" y="65"/>
                  <a:pt x="147" y="64"/>
                  <a:pt x="147" y="62"/>
                </a:cubicBezTo>
                <a:cubicBezTo>
                  <a:pt x="147" y="60"/>
                  <a:pt x="146" y="59"/>
                  <a:pt x="144" y="59"/>
                </a:cubicBezTo>
                <a:cubicBezTo>
                  <a:pt x="142" y="59"/>
                  <a:pt x="141" y="60"/>
                  <a:pt x="141" y="62"/>
                </a:cubicBezTo>
                <a:cubicBezTo>
                  <a:pt x="141" y="64"/>
                  <a:pt x="142" y="65"/>
                  <a:pt x="144" y="65"/>
                </a:cubicBezTo>
                <a:close/>
                <a:moveTo>
                  <a:pt x="164" y="66"/>
                </a:moveTo>
                <a:cubicBezTo>
                  <a:pt x="167" y="66"/>
                  <a:pt x="168" y="64"/>
                  <a:pt x="168" y="62"/>
                </a:cubicBezTo>
                <a:cubicBezTo>
                  <a:pt x="168" y="60"/>
                  <a:pt x="167" y="58"/>
                  <a:pt x="164" y="58"/>
                </a:cubicBezTo>
                <a:cubicBezTo>
                  <a:pt x="162" y="58"/>
                  <a:pt x="161" y="60"/>
                  <a:pt x="161" y="62"/>
                </a:cubicBezTo>
                <a:cubicBezTo>
                  <a:pt x="161" y="64"/>
                  <a:pt x="162" y="66"/>
                  <a:pt x="164" y="66"/>
                </a:cubicBezTo>
                <a:close/>
                <a:moveTo>
                  <a:pt x="185" y="66"/>
                </a:moveTo>
                <a:cubicBezTo>
                  <a:pt x="187" y="66"/>
                  <a:pt x="189" y="64"/>
                  <a:pt x="189" y="62"/>
                </a:cubicBezTo>
                <a:cubicBezTo>
                  <a:pt x="189" y="60"/>
                  <a:pt x="187" y="58"/>
                  <a:pt x="185" y="58"/>
                </a:cubicBezTo>
                <a:cubicBezTo>
                  <a:pt x="183" y="58"/>
                  <a:pt x="181" y="60"/>
                  <a:pt x="181" y="62"/>
                </a:cubicBezTo>
                <a:cubicBezTo>
                  <a:pt x="181" y="64"/>
                  <a:pt x="183" y="66"/>
                  <a:pt x="185" y="66"/>
                </a:cubicBezTo>
                <a:close/>
                <a:moveTo>
                  <a:pt x="206" y="67"/>
                </a:moveTo>
                <a:cubicBezTo>
                  <a:pt x="208" y="67"/>
                  <a:pt x="210" y="65"/>
                  <a:pt x="210" y="62"/>
                </a:cubicBezTo>
                <a:cubicBezTo>
                  <a:pt x="210" y="59"/>
                  <a:pt x="208" y="57"/>
                  <a:pt x="206" y="57"/>
                </a:cubicBezTo>
                <a:cubicBezTo>
                  <a:pt x="203" y="57"/>
                  <a:pt x="201" y="59"/>
                  <a:pt x="201" y="62"/>
                </a:cubicBezTo>
                <a:cubicBezTo>
                  <a:pt x="201" y="65"/>
                  <a:pt x="203" y="67"/>
                  <a:pt x="206" y="67"/>
                </a:cubicBezTo>
                <a:close/>
                <a:moveTo>
                  <a:pt x="226" y="67"/>
                </a:moveTo>
                <a:cubicBezTo>
                  <a:pt x="229" y="67"/>
                  <a:pt x="231" y="65"/>
                  <a:pt x="231" y="62"/>
                </a:cubicBezTo>
                <a:cubicBezTo>
                  <a:pt x="231" y="59"/>
                  <a:pt x="229" y="57"/>
                  <a:pt x="226" y="57"/>
                </a:cubicBezTo>
                <a:cubicBezTo>
                  <a:pt x="224" y="57"/>
                  <a:pt x="221" y="59"/>
                  <a:pt x="221" y="62"/>
                </a:cubicBezTo>
                <a:cubicBezTo>
                  <a:pt x="221" y="65"/>
                  <a:pt x="224" y="67"/>
                  <a:pt x="226" y="67"/>
                </a:cubicBezTo>
                <a:close/>
                <a:moveTo>
                  <a:pt x="247" y="67"/>
                </a:moveTo>
                <a:cubicBezTo>
                  <a:pt x="249" y="67"/>
                  <a:pt x="251" y="65"/>
                  <a:pt x="251" y="62"/>
                </a:cubicBezTo>
                <a:cubicBezTo>
                  <a:pt x="251" y="60"/>
                  <a:pt x="249" y="57"/>
                  <a:pt x="247" y="57"/>
                </a:cubicBezTo>
                <a:cubicBezTo>
                  <a:pt x="244" y="57"/>
                  <a:pt x="242" y="60"/>
                  <a:pt x="242" y="62"/>
                </a:cubicBezTo>
                <a:cubicBezTo>
                  <a:pt x="242" y="65"/>
                  <a:pt x="244" y="67"/>
                  <a:pt x="247" y="67"/>
                </a:cubicBezTo>
                <a:close/>
                <a:moveTo>
                  <a:pt x="267" y="66"/>
                </a:moveTo>
                <a:cubicBezTo>
                  <a:pt x="270" y="66"/>
                  <a:pt x="272" y="64"/>
                  <a:pt x="272" y="62"/>
                </a:cubicBezTo>
                <a:cubicBezTo>
                  <a:pt x="272" y="60"/>
                  <a:pt x="270" y="58"/>
                  <a:pt x="267" y="58"/>
                </a:cubicBezTo>
                <a:cubicBezTo>
                  <a:pt x="265" y="58"/>
                  <a:pt x="263" y="60"/>
                  <a:pt x="263" y="62"/>
                </a:cubicBezTo>
                <a:cubicBezTo>
                  <a:pt x="263" y="64"/>
                  <a:pt x="265" y="66"/>
                  <a:pt x="267" y="66"/>
                </a:cubicBezTo>
                <a:close/>
                <a:moveTo>
                  <a:pt x="288" y="66"/>
                </a:moveTo>
                <a:cubicBezTo>
                  <a:pt x="290" y="66"/>
                  <a:pt x="292" y="64"/>
                  <a:pt x="292" y="62"/>
                </a:cubicBezTo>
                <a:cubicBezTo>
                  <a:pt x="292" y="60"/>
                  <a:pt x="290" y="58"/>
                  <a:pt x="288" y="58"/>
                </a:cubicBezTo>
                <a:cubicBezTo>
                  <a:pt x="286" y="58"/>
                  <a:pt x="284" y="60"/>
                  <a:pt x="284" y="62"/>
                </a:cubicBezTo>
                <a:cubicBezTo>
                  <a:pt x="284" y="64"/>
                  <a:pt x="286" y="66"/>
                  <a:pt x="288" y="66"/>
                </a:cubicBezTo>
                <a:close/>
                <a:moveTo>
                  <a:pt x="308" y="65"/>
                </a:moveTo>
                <a:cubicBezTo>
                  <a:pt x="310" y="65"/>
                  <a:pt x="311" y="64"/>
                  <a:pt x="311" y="62"/>
                </a:cubicBezTo>
                <a:cubicBezTo>
                  <a:pt x="311" y="60"/>
                  <a:pt x="310" y="59"/>
                  <a:pt x="308" y="59"/>
                </a:cubicBezTo>
                <a:cubicBezTo>
                  <a:pt x="307" y="59"/>
                  <a:pt x="305" y="60"/>
                  <a:pt x="305" y="62"/>
                </a:cubicBezTo>
                <a:cubicBezTo>
                  <a:pt x="305" y="64"/>
                  <a:pt x="307" y="65"/>
                  <a:pt x="308" y="65"/>
                </a:cubicBezTo>
                <a:close/>
                <a:moveTo>
                  <a:pt x="329" y="64"/>
                </a:moveTo>
                <a:cubicBezTo>
                  <a:pt x="330" y="64"/>
                  <a:pt x="331" y="63"/>
                  <a:pt x="331" y="62"/>
                </a:cubicBezTo>
                <a:cubicBezTo>
                  <a:pt x="331" y="61"/>
                  <a:pt x="330" y="60"/>
                  <a:pt x="329" y="60"/>
                </a:cubicBezTo>
                <a:cubicBezTo>
                  <a:pt x="328" y="60"/>
                  <a:pt x="327" y="61"/>
                  <a:pt x="327" y="62"/>
                </a:cubicBezTo>
                <a:cubicBezTo>
                  <a:pt x="327" y="63"/>
                  <a:pt x="328" y="64"/>
                  <a:pt x="329" y="64"/>
                </a:cubicBezTo>
                <a:close/>
                <a:moveTo>
                  <a:pt x="350" y="64"/>
                </a:moveTo>
                <a:cubicBezTo>
                  <a:pt x="350" y="64"/>
                  <a:pt x="351" y="63"/>
                  <a:pt x="351" y="62"/>
                </a:cubicBezTo>
                <a:cubicBezTo>
                  <a:pt x="351" y="61"/>
                  <a:pt x="350" y="60"/>
                  <a:pt x="350" y="60"/>
                </a:cubicBezTo>
                <a:cubicBezTo>
                  <a:pt x="349" y="60"/>
                  <a:pt x="348" y="61"/>
                  <a:pt x="348" y="62"/>
                </a:cubicBezTo>
                <a:cubicBezTo>
                  <a:pt x="348" y="63"/>
                  <a:pt x="349" y="64"/>
                  <a:pt x="350" y="64"/>
                </a:cubicBezTo>
                <a:close/>
                <a:moveTo>
                  <a:pt x="370" y="63"/>
                </a:moveTo>
                <a:cubicBezTo>
                  <a:pt x="371" y="63"/>
                  <a:pt x="371" y="63"/>
                  <a:pt x="371" y="62"/>
                </a:cubicBezTo>
                <a:cubicBezTo>
                  <a:pt x="371" y="61"/>
                  <a:pt x="371" y="61"/>
                  <a:pt x="370" y="61"/>
                </a:cubicBezTo>
                <a:cubicBezTo>
                  <a:pt x="370" y="61"/>
                  <a:pt x="369" y="61"/>
                  <a:pt x="369" y="62"/>
                </a:cubicBezTo>
                <a:cubicBezTo>
                  <a:pt x="369" y="63"/>
                  <a:pt x="370" y="63"/>
                  <a:pt x="370" y="63"/>
                </a:cubicBezTo>
                <a:close/>
                <a:moveTo>
                  <a:pt x="391" y="62"/>
                </a:moveTo>
                <a:cubicBezTo>
                  <a:pt x="391" y="62"/>
                  <a:pt x="391" y="62"/>
                  <a:pt x="391" y="62"/>
                </a:cubicBezTo>
                <a:cubicBezTo>
                  <a:pt x="391" y="62"/>
                  <a:pt x="391" y="62"/>
                  <a:pt x="391" y="62"/>
                </a:cubicBezTo>
                <a:cubicBezTo>
                  <a:pt x="390" y="62"/>
                  <a:pt x="390" y="62"/>
                  <a:pt x="390" y="62"/>
                </a:cubicBezTo>
                <a:cubicBezTo>
                  <a:pt x="390" y="62"/>
                  <a:pt x="390" y="62"/>
                  <a:pt x="391" y="62"/>
                </a:cubicBezTo>
                <a:close/>
                <a:moveTo>
                  <a:pt x="411" y="62"/>
                </a:moveTo>
                <a:cubicBezTo>
                  <a:pt x="411" y="62"/>
                  <a:pt x="411" y="62"/>
                  <a:pt x="411" y="62"/>
                </a:cubicBezTo>
                <a:cubicBezTo>
                  <a:pt x="411" y="62"/>
                  <a:pt x="411" y="62"/>
                  <a:pt x="411" y="62"/>
                </a:cubicBezTo>
                <a:cubicBezTo>
                  <a:pt x="411" y="62"/>
                  <a:pt x="411" y="62"/>
                  <a:pt x="411" y="62"/>
                </a:cubicBezTo>
                <a:cubicBezTo>
                  <a:pt x="411" y="62"/>
                  <a:pt x="411" y="62"/>
                  <a:pt x="411" y="62"/>
                </a:cubicBezTo>
                <a:close/>
                <a:moveTo>
                  <a:pt x="31" y="83"/>
                </a:moveTo>
                <a:cubicBezTo>
                  <a:pt x="31" y="83"/>
                  <a:pt x="31" y="83"/>
                  <a:pt x="31" y="83"/>
                </a:cubicBezTo>
                <a:cubicBezTo>
                  <a:pt x="31" y="83"/>
                  <a:pt x="31" y="82"/>
                  <a:pt x="31" y="82"/>
                </a:cubicBezTo>
                <a:cubicBezTo>
                  <a:pt x="31" y="82"/>
                  <a:pt x="31" y="83"/>
                  <a:pt x="31" y="83"/>
                </a:cubicBezTo>
                <a:cubicBezTo>
                  <a:pt x="31" y="83"/>
                  <a:pt x="31" y="83"/>
                  <a:pt x="31" y="83"/>
                </a:cubicBezTo>
                <a:close/>
                <a:moveTo>
                  <a:pt x="51" y="83"/>
                </a:moveTo>
                <a:cubicBezTo>
                  <a:pt x="52" y="83"/>
                  <a:pt x="52" y="83"/>
                  <a:pt x="52" y="83"/>
                </a:cubicBezTo>
                <a:cubicBezTo>
                  <a:pt x="52" y="82"/>
                  <a:pt x="52" y="82"/>
                  <a:pt x="51" y="82"/>
                </a:cubicBezTo>
                <a:cubicBezTo>
                  <a:pt x="51" y="82"/>
                  <a:pt x="51" y="82"/>
                  <a:pt x="51" y="83"/>
                </a:cubicBezTo>
                <a:cubicBezTo>
                  <a:pt x="51" y="83"/>
                  <a:pt x="51" y="83"/>
                  <a:pt x="51" y="83"/>
                </a:cubicBezTo>
                <a:close/>
                <a:moveTo>
                  <a:pt x="72" y="84"/>
                </a:moveTo>
                <a:cubicBezTo>
                  <a:pt x="73" y="84"/>
                  <a:pt x="73" y="83"/>
                  <a:pt x="73" y="83"/>
                </a:cubicBezTo>
                <a:cubicBezTo>
                  <a:pt x="73" y="82"/>
                  <a:pt x="73" y="81"/>
                  <a:pt x="72" y="81"/>
                </a:cubicBezTo>
                <a:cubicBezTo>
                  <a:pt x="71" y="81"/>
                  <a:pt x="71" y="82"/>
                  <a:pt x="71" y="83"/>
                </a:cubicBezTo>
                <a:cubicBezTo>
                  <a:pt x="71" y="83"/>
                  <a:pt x="71" y="84"/>
                  <a:pt x="72" y="84"/>
                </a:cubicBezTo>
                <a:close/>
                <a:moveTo>
                  <a:pt x="92" y="85"/>
                </a:moveTo>
                <a:cubicBezTo>
                  <a:pt x="94" y="85"/>
                  <a:pt x="94" y="84"/>
                  <a:pt x="94" y="83"/>
                </a:cubicBezTo>
                <a:cubicBezTo>
                  <a:pt x="94" y="81"/>
                  <a:pt x="94" y="81"/>
                  <a:pt x="92" y="81"/>
                </a:cubicBezTo>
                <a:cubicBezTo>
                  <a:pt x="91" y="81"/>
                  <a:pt x="90" y="81"/>
                  <a:pt x="90" y="83"/>
                </a:cubicBezTo>
                <a:cubicBezTo>
                  <a:pt x="90" y="84"/>
                  <a:pt x="91" y="85"/>
                  <a:pt x="92" y="85"/>
                </a:cubicBezTo>
                <a:close/>
                <a:moveTo>
                  <a:pt x="113" y="86"/>
                </a:moveTo>
                <a:cubicBezTo>
                  <a:pt x="115" y="86"/>
                  <a:pt x="116" y="84"/>
                  <a:pt x="116" y="83"/>
                </a:cubicBezTo>
                <a:cubicBezTo>
                  <a:pt x="116" y="81"/>
                  <a:pt x="115" y="80"/>
                  <a:pt x="113" y="80"/>
                </a:cubicBezTo>
                <a:cubicBezTo>
                  <a:pt x="111" y="80"/>
                  <a:pt x="110" y="81"/>
                  <a:pt x="110" y="83"/>
                </a:cubicBezTo>
                <a:cubicBezTo>
                  <a:pt x="110" y="84"/>
                  <a:pt x="111" y="86"/>
                  <a:pt x="113" y="86"/>
                </a:cubicBezTo>
                <a:close/>
                <a:moveTo>
                  <a:pt x="134" y="86"/>
                </a:moveTo>
                <a:cubicBezTo>
                  <a:pt x="136" y="86"/>
                  <a:pt x="137" y="85"/>
                  <a:pt x="137" y="83"/>
                </a:cubicBezTo>
                <a:cubicBezTo>
                  <a:pt x="137" y="80"/>
                  <a:pt x="136" y="79"/>
                  <a:pt x="134" y="79"/>
                </a:cubicBezTo>
                <a:cubicBezTo>
                  <a:pt x="131" y="79"/>
                  <a:pt x="130" y="80"/>
                  <a:pt x="130" y="83"/>
                </a:cubicBezTo>
                <a:cubicBezTo>
                  <a:pt x="130" y="85"/>
                  <a:pt x="131" y="86"/>
                  <a:pt x="134" y="86"/>
                </a:cubicBezTo>
                <a:close/>
                <a:moveTo>
                  <a:pt x="154" y="87"/>
                </a:moveTo>
                <a:cubicBezTo>
                  <a:pt x="157" y="87"/>
                  <a:pt x="159" y="85"/>
                  <a:pt x="159" y="83"/>
                </a:cubicBezTo>
                <a:cubicBezTo>
                  <a:pt x="159" y="80"/>
                  <a:pt x="157" y="78"/>
                  <a:pt x="154" y="78"/>
                </a:cubicBezTo>
                <a:cubicBezTo>
                  <a:pt x="151" y="78"/>
                  <a:pt x="149" y="80"/>
                  <a:pt x="149" y="83"/>
                </a:cubicBezTo>
                <a:cubicBezTo>
                  <a:pt x="149" y="85"/>
                  <a:pt x="151" y="87"/>
                  <a:pt x="154" y="87"/>
                </a:cubicBezTo>
                <a:close/>
                <a:moveTo>
                  <a:pt x="175" y="88"/>
                </a:moveTo>
                <a:cubicBezTo>
                  <a:pt x="178" y="88"/>
                  <a:pt x="180" y="86"/>
                  <a:pt x="180" y="83"/>
                </a:cubicBezTo>
                <a:cubicBezTo>
                  <a:pt x="180" y="79"/>
                  <a:pt x="178" y="77"/>
                  <a:pt x="175" y="77"/>
                </a:cubicBezTo>
                <a:cubicBezTo>
                  <a:pt x="172" y="77"/>
                  <a:pt x="169" y="79"/>
                  <a:pt x="169" y="83"/>
                </a:cubicBezTo>
                <a:cubicBezTo>
                  <a:pt x="169" y="86"/>
                  <a:pt x="172" y="88"/>
                  <a:pt x="175" y="88"/>
                </a:cubicBezTo>
                <a:close/>
                <a:moveTo>
                  <a:pt x="195" y="89"/>
                </a:moveTo>
                <a:cubicBezTo>
                  <a:pt x="199" y="89"/>
                  <a:pt x="202" y="86"/>
                  <a:pt x="202" y="83"/>
                </a:cubicBezTo>
                <a:cubicBezTo>
                  <a:pt x="202" y="79"/>
                  <a:pt x="199" y="76"/>
                  <a:pt x="195" y="76"/>
                </a:cubicBezTo>
                <a:cubicBezTo>
                  <a:pt x="192" y="76"/>
                  <a:pt x="189" y="79"/>
                  <a:pt x="189" y="83"/>
                </a:cubicBezTo>
                <a:cubicBezTo>
                  <a:pt x="189" y="86"/>
                  <a:pt x="192" y="89"/>
                  <a:pt x="195" y="89"/>
                </a:cubicBezTo>
                <a:close/>
                <a:moveTo>
                  <a:pt x="216" y="89"/>
                </a:moveTo>
                <a:cubicBezTo>
                  <a:pt x="220" y="89"/>
                  <a:pt x="223" y="86"/>
                  <a:pt x="223" y="83"/>
                </a:cubicBezTo>
                <a:cubicBezTo>
                  <a:pt x="223" y="79"/>
                  <a:pt x="220" y="76"/>
                  <a:pt x="216" y="76"/>
                </a:cubicBezTo>
                <a:cubicBezTo>
                  <a:pt x="212" y="76"/>
                  <a:pt x="209" y="79"/>
                  <a:pt x="209" y="83"/>
                </a:cubicBezTo>
                <a:cubicBezTo>
                  <a:pt x="209" y="86"/>
                  <a:pt x="212" y="89"/>
                  <a:pt x="216" y="89"/>
                </a:cubicBezTo>
                <a:close/>
                <a:moveTo>
                  <a:pt x="236" y="90"/>
                </a:moveTo>
                <a:cubicBezTo>
                  <a:pt x="240" y="90"/>
                  <a:pt x="243" y="86"/>
                  <a:pt x="243" y="83"/>
                </a:cubicBezTo>
                <a:cubicBezTo>
                  <a:pt x="243" y="79"/>
                  <a:pt x="240" y="76"/>
                  <a:pt x="236" y="76"/>
                </a:cubicBezTo>
                <a:cubicBezTo>
                  <a:pt x="233" y="76"/>
                  <a:pt x="229" y="79"/>
                  <a:pt x="229" y="83"/>
                </a:cubicBezTo>
                <a:cubicBezTo>
                  <a:pt x="229" y="86"/>
                  <a:pt x="233" y="90"/>
                  <a:pt x="236" y="90"/>
                </a:cubicBezTo>
                <a:close/>
                <a:moveTo>
                  <a:pt x="257" y="89"/>
                </a:moveTo>
                <a:cubicBezTo>
                  <a:pt x="261" y="89"/>
                  <a:pt x="264" y="86"/>
                  <a:pt x="264" y="83"/>
                </a:cubicBezTo>
                <a:cubicBezTo>
                  <a:pt x="264" y="79"/>
                  <a:pt x="261" y="76"/>
                  <a:pt x="257" y="76"/>
                </a:cubicBezTo>
                <a:cubicBezTo>
                  <a:pt x="253" y="76"/>
                  <a:pt x="250" y="79"/>
                  <a:pt x="250" y="83"/>
                </a:cubicBezTo>
                <a:cubicBezTo>
                  <a:pt x="250" y="86"/>
                  <a:pt x="253" y="89"/>
                  <a:pt x="257" y="89"/>
                </a:cubicBezTo>
                <a:close/>
                <a:moveTo>
                  <a:pt x="278" y="89"/>
                </a:moveTo>
                <a:cubicBezTo>
                  <a:pt x="281" y="89"/>
                  <a:pt x="284" y="86"/>
                  <a:pt x="284" y="83"/>
                </a:cubicBezTo>
                <a:cubicBezTo>
                  <a:pt x="284" y="79"/>
                  <a:pt x="281" y="76"/>
                  <a:pt x="278" y="76"/>
                </a:cubicBezTo>
                <a:cubicBezTo>
                  <a:pt x="274" y="76"/>
                  <a:pt x="271" y="79"/>
                  <a:pt x="271" y="83"/>
                </a:cubicBezTo>
                <a:cubicBezTo>
                  <a:pt x="271" y="86"/>
                  <a:pt x="274" y="89"/>
                  <a:pt x="278" y="89"/>
                </a:cubicBezTo>
                <a:close/>
                <a:moveTo>
                  <a:pt x="298" y="88"/>
                </a:moveTo>
                <a:cubicBezTo>
                  <a:pt x="301" y="88"/>
                  <a:pt x="304" y="86"/>
                  <a:pt x="304" y="83"/>
                </a:cubicBezTo>
                <a:cubicBezTo>
                  <a:pt x="304" y="80"/>
                  <a:pt x="301" y="77"/>
                  <a:pt x="298" y="77"/>
                </a:cubicBezTo>
                <a:cubicBezTo>
                  <a:pt x="295" y="77"/>
                  <a:pt x="293" y="80"/>
                  <a:pt x="293" y="83"/>
                </a:cubicBezTo>
                <a:cubicBezTo>
                  <a:pt x="293" y="86"/>
                  <a:pt x="295" y="88"/>
                  <a:pt x="298" y="88"/>
                </a:cubicBezTo>
                <a:close/>
                <a:moveTo>
                  <a:pt x="319" y="87"/>
                </a:moveTo>
                <a:cubicBezTo>
                  <a:pt x="321" y="87"/>
                  <a:pt x="323" y="85"/>
                  <a:pt x="323" y="83"/>
                </a:cubicBezTo>
                <a:cubicBezTo>
                  <a:pt x="323" y="80"/>
                  <a:pt x="321" y="78"/>
                  <a:pt x="319" y="78"/>
                </a:cubicBezTo>
                <a:cubicBezTo>
                  <a:pt x="316" y="78"/>
                  <a:pt x="314" y="80"/>
                  <a:pt x="314" y="83"/>
                </a:cubicBezTo>
                <a:cubicBezTo>
                  <a:pt x="314" y="85"/>
                  <a:pt x="316" y="87"/>
                  <a:pt x="319" y="87"/>
                </a:cubicBezTo>
                <a:close/>
                <a:moveTo>
                  <a:pt x="339" y="86"/>
                </a:moveTo>
                <a:cubicBezTo>
                  <a:pt x="341" y="86"/>
                  <a:pt x="343" y="85"/>
                  <a:pt x="343" y="83"/>
                </a:cubicBezTo>
                <a:cubicBezTo>
                  <a:pt x="343" y="81"/>
                  <a:pt x="341" y="79"/>
                  <a:pt x="339" y="79"/>
                </a:cubicBezTo>
                <a:cubicBezTo>
                  <a:pt x="337" y="79"/>
                  <a:pt x="336" y="81"/>
                  <a:pt x="336" y="83"/>
                </a:cubicBezTo>
                <a:cubicBezTo>
                  <a:pt x="336" y="85"/>
                  <a:pt x="337" y="86"/>
                  <a:pt x="339" y="86"/>
                </a:cubicBezTo>
                <a:close/>
                <a:moveTo>
                  <a:pt x="360" y="85"/>
                </a:moveTo>
                <a:cubicBezTo>
                  <a:pt x="361" y="85"/>
                  <a:pt x="362" y="84"/>
                  <a:pt x="362" y="83"/>
                </a:cubicBezTo>
                <a:cubicBezTo>
                  <a:pt x="362" y="81"/>
                  <a:pt x="361" y="80"/>
                  <a:pt x="360" y="80"/>
                </a:cubicBezTo>
                <a:cubicBezTo>
                  <a:pt x="358" y="80"/>
                  <a:pt x="357" y="81"/>
                  <a:pt x="357" y="83"/>
                </a:cubicBezTo>
                <a:cubicBezTo>
                  <a:pt x="357" y="84"/>
                  <a:pt x="358" y="85"/>
                  <a:pt x="360" y="85"/>
                </a:cubicBezTo>
                <a:close/>
                <a:moveTo>
                  <a:pt x="380" y="84"/>
                </a:moveTo>
                <a:cubicBezTo>
                  <a:pt x="381" y="84"/>
                  <a:pt x="382" y="84"/>
                  <a:pt x="382" y="83"/>
                </a:cubicBezTo>
                <a:cubicBezTo>
                  <a:pt x="382" y="82"/>
                  <a:pt x="381" y="81"/>
                  <a:pt x="380" y="81"/>
                </a:cubicBezTo>
                <a:cubicBezTo>
                  <a:pt x="379" y="81"/>
                  <a:pt x="379" y="82"/>
                  <a:pt x="379" y="83"/>
                </a:cubicBezTo>
                <a:cubicBezTo>
                  <a:pt x="379" y="84"/>
                  <a:pt x="379" y="84"/>
                  <a:pt x="380" y="84"/>
                </a:cubicBezTo>
                <a:close/>
                <a:moveTo>
                  <a:pt x="401" y="84"/>
                </a:moveTo>
                <a:cubicBezTo>
                  <a:pt x="402" y="84"/>
                  <a:pt x="402" y="83"/>
                  <a:pt x="402" y="83"/>
                </a:cubicBezTo>
                <a:cubicBezTo>
                  <a:pt x="402" y="82"/>
                  <a:pt x="402" y="82"/>
                  <a:pt x="401" y="82"/>
                </a:cubicBezTo>
                <a:cubicBezTo>
                  <a:pt x="400" y="82"/>
                  <a:pt x="400" y="82"/>
                  <a:pt x="400" y="83"/>
                </a:cubicBezTo>
                <a:cubicBezTo>
                  <a:pt x="400" y="83"/>
                  <a:pt x="400" y="84"/>
                  <a:pt x="401" y="84"/>
                </a:cubicBezTo>
                <a:close/>
                <a:moveTo>
                  <a:pt x="422" y="83"/>
                </a:moveTo>
                <a:cubicBezTo>
                  <a:pt x="422" y="83"/>
                  <a:pt x="422" y="83"/>
                  <a:pt x="422" y="83"/>
                </a:cubicBezTo>
                <a:cubicBezTo>
                  <a:pt x="422" y="82"/>
                  <a:pt x="422" y="82"/>
                  <a:pt x="422" y="82"/>
                </a:cubicBezTo>
                <a:cubicBezTo>
                  <a:pt x="421" y="82"/>
                  <a:pt x="421" y="82"/>
                  <a:pt x="421" y="83"/>
                </a:cubicBezTo>
                <a:cubicBezTo>
                  <a:pt x="421" y="83"/>
                  <a:pt x="421" y="83"/>
                  <a:pt x="422" y="83"/>
                </a:cubicBezTo>
                <a:close/>
                <a:moveTo>
                  <a:pt x="442" y="83"/>
                </a:moveTo>
                <a:cubicBezTo>
                  <a:pt x="442" y="83"/>
                  <a:pt x="442" y="83"/>
                  <a:pt x="442" y="83"/>
                </a:cubicBezTo>
                <a:cubicBezTo>
                  <a:pt x="442" y="83"/>
                  <a:pt x="442" y="83"/>
                  <a:pt x="442" y="83"/>
                </a:cubicBezTo>
                <a:cubicBezTo>
                  <a:pt x="442" y="83"/>
                  <a:pt x="442" y="83"/>
                  <a:pt x="442" y="83"/>
                </a:cubicBezTo>
                <a:cubicBezTo>
                  <a:pt x="442" y="83"/>
                  <a:pt x="442" y="83"/>
                  <a:pt x="442" y="83"/>
                </a:cubicBezTo>
                <a:close/>
                <a:moveTo>
                  <a:pt x="0" y="103"/>
                </a:moveTo>
                <a:cubicBezTo>
                  <a:pt x="0" y="103"/>
                  <a:pt x="0" y="103"/>
                  <a:pt x="0" y="103"/>
                </a:cubicBezTo>
                <a:cubicBezTo>
                  <a:pt x="0" y="103"/>
                  <a:pt x="0" y="103"/>
                  <a:pt x="0" y="103"/>
                </a:cubicBezTo>
                <a:cubicBezTo>
                  <a:pt x="0" y="103"/>
                  <a:pt x="0" y="103"/>
                  <a:pt x="0" y="103"/>
                </a:cubicBezTo>
                <a:cubicBezTo>
                  <a:pt x="0" y="103"/>
                  <a:pt x="0" y="103"/>
                  <a:pt x="0" y="103"/>
                </a:cubicBezTo>
                <a:close/>
                <a:moveTo>
                  <a:pt x="20" y="104"/>
                </a:moveTo>
                <a:cubicBezTo>
                  <a:pt x="21" y="104"/>
                  <a:pt x="21" y="103"/>
                  <a:pt x="21" y="103"/>
                </a:cubicBezTo>
                <a:cubicBezTo>
                  <a:pt x="21" y="103"/>
                  <a:pt x="21" y="103"/>
                  <a:pt x="20" y="103"/>
                </a:cubicBezTo>
                <a:cubicBezTo>
                  <a:pt x="20" y="103"/>
                  <a:pt x="20" y="103"/>
                  <a:pt x="20" y="103"/>
                </a:cubicBezTo>
                <a:cubicBezTo>
                  <a:pt x="20" y="103"/>
                  <a:pt x="20" y="104"/>
                  <a:pt x="20" y="104"/>
                </a:cubicBezTo>
                <a:close/>
                <a:moveTo>
                  <a:pt x="41" y="104"/>
                </a:moveTo>
                <a:cubicBezTo>
                  <a:pt x="42" y="104"/>
                  <a:pt x="42" y="104"/>
                  <a:pt x="42" y="103"/>
                </a:cubicBezTo>
                <a:cubicBezTo>
                  <a:pt x="42" y="103"/>
                  <a:pt x="42" y="102"/>
                  <a:pt x="41" y="102"/>
                </a:cubicBezTo>
                <a:cubicBezTo>
                  <a:pt x="40" y="102"/>
                  <a:pt x="40" y="103"/>
                  <a:pt x="40" y="103"/>
                </a:cubicBezTo>
                <a:cubicBezTo>
                  <a:pt x="40" y="104"/>
                  <a:pt x="40" y="104"/>
                  <a:pt x="41" y="104"/>
                </a:cubicBezTo>
                <a:close/>
                <a:moveTo>
                  <a:pt x="62" y="105"/>
                </a:moveTo>
                <a:cubicBezTo>
                  <a:pt x="63" y="105"/>
                  <a:pt x="63" y="104"/>
                  <a:pt x="63" y="103"/>
                </a:cubicBezTo>
                <a:cubicBezTo>
                  <a:pt x="63" y="102"/>
                  <a:pt x="63" y="101"/>
                  <a:pt x="62" y="101"/>
                </a:cubicBezTo>
                <a:cubicBezTo>
                  <a:pt x="61" y="101"/>
                  <a:pt x="60" y="102"/>
                  <a:pt x="60" y="103"/>
                </a:cubicBezTo>
                <a:cubicBezTo>
                  <a:pt x="60" y="104"/>
                  <a:pt x="61" y="105"/>
                  <a:pt x="62" y="105"/>
                </a:cubicBezTo>
                <a:close/>
                <a:moveTo>
                  <a:pt x="82" y="106"/>
                </a:moveTo>
                <a:cubicBezTo>
                  <a:pt x="84" y="106"/>
                  <a:pt x="85" y="105"/>
                  <a:pt x="85" y="103"/>
                </a:cubicBezTo>
                <a:cubicBezTo>
                  <a:pt x="85" y="102"/>
                  <a:pt x="84" y="100"/>
                  <a:pt x="82" y="100"/>
                </a:cubicBezTo>
                <a:cubicBezTo>
                  <a:pt x="81" y="100"/>
                  <a:pt x="79" y="102"/>
                  <a:pt x="79" y="103"/>
                </a:cubicBezTo>
                <a:cubicBezTo>
                  <a:pt x="79" y="105"/>
                  <a:pt x="81" y="106"/>
                  <a:pt x="82" y="106"/>
                </a:cubicBezTo>
                <a:close/>
                <a:moveTo>
                  <a:pt x="103" y="107"/>
                </a:moveTo>
                <a:cubicBezTo>
                  <a:pt x="105" y="107"/>
                  <a:pt x="107" y="105"/>
                  <a:pt x="107" y="103"/>
                </a:cubicBezTo>
                <a:cubicBezTo>
                  <a:pt x="107" y="101"/>
                  <a:pt x="105" y="99"/>
                  <a:pt x="103" y="99"/>
                </a:cubicBezTo>
                <a:cubicBezTo>
                  <a:pt x="100" y="99"/>
                  <a:pt x="99" y="101"/>
                  <a:pt x="99" y="103"/>
                </a:cubicBezTo>
                <a:cubicBezTo>
                  <a:pt x="99" y="105"/>
                  <a:pt x="100" y="107"/>
                  <a:pt x="103" y="107"/>
                </a:cubicBezTo>
                <a:close/>
                <a:moveTo>
                  <a:pt x="123" y="108"/>
                </a:moveTo>
                <a:cubicBezTo>
                  <a:pt x="126" y="108"/>
                  <a:pt x="129" y="106"/>
                  <a:pt x="129" y="103"/>
                </a:cubicBezTo>
                <a:cubicBezTo>
                  <a:pt x="129" y="100"/>
                  <a:pt x="126" y="98"/>
                  <a:pt x="123" y="98"/>
                </a:cubicBezTo>
                <a:cubicBezTo>
                  <a:pt x="120" y="98"/>
                  <a:pt x="118" y="100"/>
                  <a:pt x="118" y="103"/>
                </a:cubicBezTo>
                <a:cubicBezTo>
                  <a:pt x="118" y="106"/>
                  <a:pt x="120" y="108"/>
                  <a:pt x="123" y="108"/>
                </a:cubicBezTo>
                <a:close/>
                <a:moveTo>
                  <a:pt x="144" y="110"/>
                </a:moveTo>
                <a:cubicBezTo>
                  <a:pt x="147" y="110"/>
                  <a:pt x="150" y="107"/>
                  <a:pt x="150" y="103"/>
                </a:cubicBezTo>
                <a:cubicBezTo>
                  <a:pt x="150" y="100"/>
                  <a:pt x="147" y="97"/>
                  <a:pt x="144" y="97"/>
                </a:cubicBezTo>
                <a:cubicBezTo>
                  <a:pt x="140" y="97"/>
                  <a:pt x="137" y="100"/>
                  <a:pt x="137" y="103"/>
                </a:cubicBezTo>
                <a:cubicBezTo>
                  <a:pt x="137" y="107"/>
                  <a:pt x="140" y="110"/>
                  <a:pt x="144" y="110"/>
                </a:cubicBezTo>
                <a:close/>
                <a:moveTo>
                  <a:pt x="164" y="111"/>
                </a:moveTo>
                <a:cubicBezTo>
                  <a:pt x="169" y="111"/>
                  <a:pt x="172" y="107"/>
                  <a:pt x="172" y="103"/>
                </a:cubicBezTo>
                <a:cubicBezTo>
                  <a:pt x="172" y="99"/>
                  <a:pt x="169" y="96"/>
                  <a:pt x="164" y="96"/>
                </a:cubicBezTo>
                <a:cubicBezTo>
                  <a:pt x="160" y="96"/>
                  <a:pt x="157" y="99"/>
                  <a:pt x="157" y="103"/>
                </a:cubicBezTo>
                <a:cubicBezTo>
                  <a:pt x="157" y="107"/>
                  <a:pt x="160" y="111"/>
                  <a:pt x="164" y="111"/>
                </a:cubicBezTo>
                <a:close/>
                <a:moveTo>
                  <a:pt x="185" y="112"/>
                </a:moveTo>
                <a:cubicBezTo>
                  <a:pt x="190" y="112"/>
                  <a:pt x="194" y="108"/>
                  <a:pt x="194" y="103"/>
                </a:cubicBezTo>
                <a:cubicBezTo>
                  <a:pt x="194" y="98"/>
                  <a:pt x="190" y="95"/>
                  <a:pt x="185" y="95"/>
                </a:cubicBezTo>
                <a:cubicBezTo>
                  <a:pt x="180" y="95"/>
                  <a:pt x="176" y="98"/>
                  <a:pt x="176" y="103"/>
                </a:cubicBezTo>
                <a:cubicBezTo>
                  <a:pt x="176" y="108"/>
                  <a:pt x="180" y="112"/>
                  <a:pt x="185" y="112"/>
                </a:cubicBezTo>
                <a:close/>
                <a:moveTo>
                  <a:pt x="206" y="112"/>
                </a:moveTo>
                <a:cubicBezTo>
                  <a:pt x="211" y="112"/>
                  <a:pt x="215" y="108"/>
                  <a:pt x="215" y="103"/>
                </a:cubicBezTo>
                <a:cubicBezTo>
                  <a:pt x="215" y="98"/>
                  <a:pt x="211" y="94"/>
                  <a:pt x="206" y="94"/>
                </a:cubicBezTo>
                <a:cubicBezTo>
                  <a:pt x="200" y="94"/>
                  <a:pt x="196" y="98"/>
                  <a:pt x="196" y="103"/>
                </a:cubicBezTo>
                <a:cubicBezTo>
                  <a:pt x="196" y="108"/>
                  <a:pt x="200" y="112"/>
                  <a:pt x="206" y="112"/>
                </a:cubicBezTo>
                <a:close/>
                <a:moveTo>
                  <a:pt x="226" y="113"/>
                </a:moveTo>
                <a:cubicBezTo>
                  <a:pt x="231" y="113"/>
                  <a:pt x="236" y="108"/>
                  <a:pt x="236" y="103"/>
                </a:cubicBezTo>
                <a:cubicBezTo>
                  <a:pt x="236" y="98"/>
                  <a:pt x="231" y="94"/>
                  <a:pt x="226" y="94"/>
                </a:cubicBezTo>
                <a:cubicBezTo>
                  <a:pt x="221" y="94"/>
                  <a:pt x="217" y="98"/>
                  <a:pt x="217" y="103"/>
                </a:cubicBezTo>
                <a:cubicBezTo>
                  <a:pt x="217" y="108"/>
                  <a:pt x="221" y="113"/>
                  <a:pt x="226" y="113"/>
                </a:cubicBezTo>
                <a:close/>
                <a:moveTo>
                  <a:pt x="247" y="112"/>
                </a:moveTo>
                <a:cubicBezTo>
                  <a:pt x="252" y="112"/>
                  <a:pt x="256" y="108"/>
                  <a:pt x="256" y="103"/>
                </a:cubicBezTo>
                <a:cubicBezTo>
                  <a:pt x="256" y="98"/>
                  <a:pt x="252" y="94"/>
                  <a:pt x="247" y="94"/>
                </a:cubicBezTo>
                <a:cubicBezTo>
                  <a:pt x="242" y="94"/>
                  <a:pt x="238" y="98"/>
                  <a:pt x="238" y="103"/>
                </a:cubicBezTo>
                <a:cubicBezTo>
                  <a:pt x="238" y="108"/>
                  <a:pt x="242" y="112"/>
                  <a:pt x="247" y="112"/>
                </a:cubicBezTo>
                <a:close/>
                <a:moveTo>
                  <a:pt x="267" y="112"/>
                </a:moveTo>
                <a:cubicBezTo>
                  <a:pt x="272" y="112"/>
                  <a:pt x="276" y="108"/>
                  <a:pt x="276" y="103"/>
                </a:cubicBezTo>
                <a:cubicBezTo>
                  <a:pt x="276" y="99"/>
                  <a:pt x="272" y="95"/>
                  <a:pt x="267" y="95"/>
                </a:cubicBezTo>
                <a:cubicBezTo>
                  <a:pt x="263" y="95"/>
                  <a:pt x="259" y="99"/>
                  <a:pt x="259" y="103"/>
                </a:cubicBezTo>
                <a:cubicBezTo>
                  <a:pt x="259" y="108"/>
                  <a:pt x="263" y="112"/>
                  <a:pt x="267" y="112"/>
                </a:cubicBezTo>
                <a:close/>
                <a:moveTo>
                  <a:pt x="288" y="110"/>
                </a:moveTo>
                <a:cubicBezTo>
                  <a:pt x="292" y="110"/>
                  <a:pt x="295" y="107"/>
                  <a:pt x="295" y="103"/>
                </a:cubicBezTo>
                <a:cubicBezTo>
                  <a:pt x="295" y="99"/>
                  <a:pt x="292" y="96"/>
                  <a:pt x="288" y="96"/>
                </a:cubicBezTo>
                <a:cubicBezTo>
                  <a:pt x="284" y="96"/>
                  <a:pt x="281" y="99"/>
                  <a:pt x="281" y="103"/>
                </a:cubicBezTo>
                <a:cubicBezTo>
                  <a:pt x="281" y="107"/>
                  <a:pt x="284" y="110"/>
                  <a:pt x="288" y="110"/>
                </a:cubicBezTo>
                <a:close/>
                <a:moveTo>
                  <a:pt x="308" y="109"/>
                </a:moveTo>
                <a:cubicBezTo>
                  <a:pt x="312" y="109"/>
                  <a:pt x="315" y="107"/>
                  <a:pt x="315" y="103"/>
                </a:cubicBezTo>
                <a:cubicBezTo>
                  <a:pt x="315" y="100"/>
                  <a:pt x="312" y="97"/>
                  <a:pt x="308" y="97"/>
                </a:cubicBezTo>
                <a:cubicBezTo>
                  <a:pt x="305" y="97"/>
                  <a:pt x="302" y="100"/>
                  <a:pt x="302" y="103"/>
                </a:cubicBezTo>
                <a:cubicBezTo>
                  <a:pt x="302" y="107"/>
                  <a:pt x="305" y="109"/>
                  <a:pt x="308" y="109"/>
                </a:cubicBezTo>
                <a:close/>
                <a:moveTo>
                  <a:pt x="329" y="108"/>
                </a:moveTo>
                <a:cubicBezTo>
                  <a:pt x="332" y="108"/>
                  <a:pt x="334" y="106"/>
                  <a:pt x="334" y="103"/>
                </a:cubicBezTo>
                <a:cubicBezTo>
                  <a:pt x="334" y="100"/>
                  <a:pt x="332" y="98"/>
                  <a:pt x="329" y="98"/>
                </a:cubicBezTo>
                <a:cubicBezTo>
                  <a:pt x="326" y="98"/>
                  <a:pt x="324" y="100"/>
                  <a:pt x="324" y="103"/>
                </a:cubicBezTo>
                <a:cubicBezTo>
                  <a:pt x="324" y="106"/>
                  <a:pt x="326" y="108"/>
                  <a:pt x="329" y="108"/>
                </a:cubicBezTo>
                <a:close/>
                <a:moveTo>
                  <a:pt x="350" y="107"/>
                </a:moveTo>
                <a:cubicBezTo>
                  <a:pt x="352" y="107"/>
                  <a:pt x="353" y="105"/>
                  <a:pt x="353" y="103"/>
                </a:cubicBezTo>
                <a:cubicBezTo>
                  <a:pt x="353" y="101"/>
                  <a:pt x="352" y="100"/>
                  <a:pt x="350" y="100"/>
                </a:cubicBezTo>
                <a:cubicBezTo>
                  <a:pt x="348" y="100"/>
                  <a:pt x="346" y="101"/>
                  <a:pt x="346" y="103"/>
                </a:cubicBezTo>
                <a:cubicBezTo>
                  <a:pt x="346" y="105"/>
                  <a:pt x="348" y="107"/>
                  <a:pt x="350" y="107"/>
                </a:cubicBezTo>
                <a:close/>
                <a:moveTo>
                  <a:pt x="370" y="106"/>
                </a:moveTo>
                <a:cubicBezTo>
                  <a:pt x="372" y="106"/>
                  <a:pt x="373" y="105"/>
                  <a:pt x="373" y="103"/>
                </a:cubicBezTo>
                <a:cubicBezTo>
                  <a:pt x="373" y="102"/>
                  <a:pt x="372" y="101"/>
                  <a:pt x="370" y="101"/>
                </a:cubicBezTo>
                <a:cubicBezTo>
                  <a:pt x="369" y="101"/>
                  <a:pt x="368" y="102"/>
                  <a:pt x="368" y="103"/>
                </a:cubicBezTo>
                <a:cubicBezTo>
                  <a:pt x="368" y="105"/>
                  <a:pt x="369" y="106"/>
                  <a:pt x="370" y="106"/>
                </a:cubicBezTo>
                <a:close/>
                <a:moveTo>
                  <a:pt x="391" y="105"/>
                </a:moveTo>
                <a:cubicBezTo>
                  <a:pt x="392" y="105"/>
                  <a:pt x="392" y="104"/>
                  <a:pt x="392" y="103"/>
                </a:cubicBezTo>
                <a:cubicBezTo>
                  <a:pt x="392" y="102"/>
                  <a:pt x="392" y="102"/>
                  <a:pt x="391" y="102"/>
                </a:cubicBezTo>
                <a:cubicBezTo>
                  <a:pt x="390" y="102"/>
                  <a:pt x="389" y="102"/>
                  <a:pt x="389" y="103"/>
                </a:cubicBezTo>
                <a:cubicBezTo>
                  <a:pt x="389" y="104"/>
                  <a:pt x="390" y="105"/>
                  <a:pt x="391" y="105"/>
                </a:cubicBezTo>
                <a:close/>
                <a:moveTo>
                  <a:pt x="411" y="104"/>
                </a:moveTo>
                <a:cubicBezTo>
                  <a:pt x="412" y="104"/>
                  <a:pt x="412" y="104"/>
                  <a:pt x="412" y="103"/>
                </a:cubicBezTo>
                <a:cubicBezTo>
                  <a:pt x="412" y="103"/>
                  <a:pt x="412" y="102"/>
                  <a:pt x="411" y="102"/>
                </a:cubicBezTo>
                <a:cubicBezTo>
                  <a:pt x="411" y="102"/>
                  <a:pt x="411" y="103"/>
                  <a:pt x="411" y="103"/>
                </a:cubicBezTo>
                <a:cubicBezTo>
                  <a:pt x="411" y="104"/>
                  <a:pt x="411" y="104"/>
                  <a:pt x="411" y="104"/>
                </a:cubicBezTo>
                <a:close/>
                <a:moveTo>
                  <a:pt x="432" y="103"/>
                </a:moveTo>
                <a:cubicBezTo>
                  <a:pt x="432" y="103"/>
                  <a:pt x="432" y="103"/>
                  <a:pt x="432" y="103"/>
                </a:cubicBezTo>
                <a:cubicBezTo>
                  <a:pt x="432" y="103"/>
                  <a:pt x="432" y="103"/>
                  <a:pt x="432" y="103"/>
                </a:cubicBezTo>
                <a:cubicBezTo>
                  <a:pt x="432" y="103"/>
                  <a:pt x="432" y="103"/>
                  <a:pt x="432" y="103"/>
                </a:cubicBezTo>
                <a:cubicBezTo>
                  <a:pt x="432" y="103"/>
                  <a:pt x="432" y="103"/>
                  <a:pt x="432" y="103"/>
                </a:cubicBezTo>
                <a:close/>
                <a:moveTo>
                  <a:pt x="10" y="124"/>
                </a:moveTo>
                <a:cubicBezTo>
                  <a:pt x="10" y="124"/>
                  <a:pt x="10" y="124"/>
                  <a:pt x="10" y="124"/>
                </a:cubicBezTo>
                <a:cubicBezTo>
                  <a:pt x="10" y="124"/>
                  <a:pt x="10" y="124"/>
                  <a:pt x="10" y="124"/>
                </a:cubicBezTo>
                <a:cubicBezTo>
                  <a:pt x="10" y="124"/>
                  <a:pt x="10" y="124"/>
                  <a:pt x="10" y="124"/>
                </a:cubicBezTo>
                <a:cubicBezTo>
                  <a:pt x="10" y="124"/>
                  <a:pt x="10" y="124"/>
                  <a:pt x="10" y="124"/>
                </a:cubicBezTo>
                <a:close/>
                <a:moveTo>
                  <a:pt x="31" y="124"/>
                </a:moveTo>
                <a:cubicBezTo>
                  <a:pt x="31" y="124"/>
                  <a:pt x="31" y="124"/>
                  <a:pt x="31" y="124"/>
                </a:cubicBezTo>
                <a:cubicBezTo>
                  <a:pt x="31" y="123"/>
                  <a:pt x="31" y="123"/>
                  <a:pt x="31" y="123"/>
                </a:cubicBezTo>
                <a:cubicBezTo>
                  <a:pt x="30" y="123"/>
                  <a:pt x="30" y="123"/>
                  <a:pt x="30" y="124"/>
                </a:cubicBezTo>
                <a:cubicBezTo>
                  <a:pt x="30" y="124"/>
                  <a:pt x="30" y="124"/>
                  <a:pt x="31" y="124"/>
                </a:cubicBezTo>
                <a:close/>
                <a:moveTo>
                  <a:pt x="51" y="125"/>
                </a:moveTo>
                <a:cubicBezTo>
                  <a:pt x="52" y="125"/>
                  <a:pt x="53" y="125"/>
                  <a:pt x="53" y="124"/>
                </a:cubicBezTo>
                <a:cubicBezTo>
                  <a:pt x="53" y="123"/>
                  <a:pt x="52" y="122"/>
                  <a:pt x="51" y="122"/>
                </a:cubicBezTo>
                <a:cubicBezTo>
                  <a:pt x="51" y="122"/>
                  <a:pt x="50" y="123"/>
                  <a:pt x="50" y="124"/>
                </a:cubicBezTo>
                <a:cubicBezTo>
                  <a:pt x="50" y="125"/>
                  <a:pt x="51" y="125"/>
                  <a:pt x="51" y="125"/>
                </a:cubicBezTo>
                <a:close/>
                <a:moveTo>
                  <a:pt x="72" y="126"/>
                </a:moveTo>
                <a:cubicBezTo>
                  <a:pt x="73" y="126"/>
                  <a:pt x="74" y="125"/>
                  <a:pt x="74" y="124"/>
                </a:cubicBezTo>
                <a:cubicBezTo>
                  <a:pt x="74" y="122"/>
                  <a:pt x="73" y="121"/>
                  <a:pt x="72" y="121"/>
                </a:cubicBezTo>
                <a:cubicBezTo>
                  <a:pt x="71" y="121"/>
                  <a:pt x="69" y="122"/>
                  <a:pt x="69" y="124"/>
                </a:cubicBezTo>
                <a:cubicBezTo>
                  <a:pt x="69" y="125"/>
                  <a:pt x="71" y="126"/>
                  <a:pt x="72" y="126"/>
                </a:cubicBezTo>
                <a:close/>
                <a:moveTo>
                  <a:pt x="92" y="127"/>
                </a:moveTo>
                <a:cubicBezTo>
                  <a:pt x="94" y="127"/>
                  <a:pt x="96" y="126"/>
                  <a:pt x="96" y="124"/>
                </a:cubicBezTo>
                <a:cubicBezTo>
                  <a:pt x="96" y="122"/>
                  <a:pt x="94" y="120"/>
                  <a:pt x="92" y="120"/>
                </a:cubicBezTo>
                <a:cubicBezTo>
                  <a:pt x="90" y="120"/>
                  <a:pt x="89" y="122"/>
                  <a:pt x="89" y="124"/>
                </a:cubicBezTo>
                <a:cubicBezTo>
                  <a:pt x="89" y="126"/>
                  <a:pt x="90" y="127"/>
                  <a:pt x="92" y="127"/>
                </a:cubicBezTo>
                <a:close/>
                <a:moveTo>
                  <a:pt x="113" y="129"/>
                </a:moveTo>
                <a:cubicBezTo>
                  <a:pt x="116" y="129"/>
                  <a:pt x="118" y="127"/>
                  <a:pt x="118" y="124"/>
                </a:cubicBezTo>
                <a:cubicBezTo>
                  <a:pt x="118" y="121"/>
                  <a:pt x="116" y="119"/>
                  <a:pt x="113" y="119"/>
                </a:cubicBezTo>
                <a:cubicBezTo>
                  <a:pt x="110" y="119"/>
                  <a:pt x="108" y="121"/>
                  <a:pt x="108" y="124"/>
                </a:cubicBezTo>
                <a:cubicBezTo>
                  <a:pt x="108" y="127"/>
                  <a:pt x="110" y="129"/>
                  <a:pt x="113" y="129"/>
                </a:cubicBezTo>
                <a:close/>
                <a:moveTo>
                  <a:pt x="134" y="130"/>
                </a:moveTo>
                <a:cubicBezTo>
                  <a:pt x="137" y="130"/>
                  <a:pt x="140" y="127"/>
                  <a:pt x="140" y="124"/>
                </a:cubicBezTo>
                <a:cubicBezTo>
                  <a:pt x="140" y="120"/>
                  <a:pt x="137" y="117"/>
                  <a:pt x="134" y="117"/>
                </a:cubicBezTo>
                <a:cubicBezTo>
                  <a:pt x="130" y="117"/>
                  <a:pt x="127" y="120"/>
                  <a:pt x="127" y="124"/>
                </a:cubicBezTo>
                <a:cubicBezTo>
                  <a:pt x="127" y="127"/>
                  <a:pt x="130" y="130"/>
                  <a:pt x="134" y="130"/>
                </a:cubicBezTo>
                <a:close/>
                <a:moveTo>
                  <a:pt x="154" y="132"/>
                </a:moveTo>
                <a:cubicBezTo>
                  <a:pt x="159" y="132"/>
                  <a:pt x="162" y="128"/>
                  <a:pt x="162" y="124"/>
                </a:cubicBezTo>
                <a:cubicBezTo>
                  <a:pt x="162" y="119"/>
                  <a:pt x="159" y="116"/>
                  <a:pt x="154" y="116"/>
                </a:cubicBezTo>
                <a:cubicBezTo>
                  <a:pt x="150" y="116"/>
                  <a:pt x="146" y="119"/>
                  <a:pt x="146" y="124"/>
                </a:cubicBezTo>
                <a:cubicBezTo>
                  <a:pt x="146" y="128"/>
                  <a:pt x="150" y="132"/>
                  <a:pt x="154" y="132"/>
                </a:cubicBezTo>
                <a:close/>
                <a:moveTo>
                  <a:pt x="175" y="133"/>
                </a:moveTo>
                <a:cubicBezTo>
                  <a:pt x="180" y="133"/>
                  <a:pt x="184" y="129"/>
                  <a:pt x="184" y="124"/>
                </a:cubicBezTo>
                <a:cubicBezTo>
                  <a:pt x="184" y="118"/>
                  <a:pt x="180" y="114"/>
                  <a:pt x="175" y="114"/>
                </a:cubicBezTo>
                <a:cubicBezTo>
                  <a:pt x="169" y="114"/>
                  <a:pt x="165" y="118"/>
                  <a:pt x="165" y="124"/>
                </a:cubicBezTo>
                <a:cubicBezTo>
                  <a:pt x="165" y="129"/>
                  <a:pt x="169" y="133"/>
                  <a:pt x="175" y="133"/>
                </a:cubicBezTo>
                <a:close/>
                <a:moveTo>
                  <a:pt x="195" y="134"/>
                </a:moveTo>
                <a:cubicBezTo>
                  <a:pt x="201" y="134"/>
                  <a:pt x="206" y="130"/>
                  <a:pt x="206" y="124"/>
                </a:cubicBezTo>
                <a:cubicBezTo>
                  <a:pt x="206" y="118"/>
                  <a:pt x="201" y="113"/>
                  <a:pt x="195" y="113"/>
                </a:cubicBezTo>
                <a:cubicBezTo>
                  <a:pt x="189" y="113"/>
                  <a:pt x="185" y="118"/>
                  <a:pt x="185" y="124"/>
                </a:cubicBezTo>
                <a:cubicBezTo>
                  <a:pt x="185" y="130"/>
                  <a:pt x="189" y="134"/>
                  <a:pt x="195" y="134"/>
                </a:cubicBezTo>
                <a:close/>
                <a:moveTo>
                  <a:pt x="216" y="134"/>
                </a:moveTo>
                <a:cubicBezTo>
                  <a:pt x="222" y="134"/>
                  <a:pt x="226" y="130"/>
                  <a:pt x="226" y="124"/>
                </a:cubicBezTo>
                <a:cubicBezTo>
                  <a:pt x="226" y="118"/>
                  <a:pt x="222" y="113"/>
                  <a:pt x="216" y="113"/>
                </a:cubicBezTo>
                <a:cubicBezTo>
                  <a:pt x="210" y="113"/>
                  <a:pt x="205" y="118"/>
                  <a:pt x="205" y="124"/>
                </a:cubicBezTo>
                <a:cubicBezTo>
                  <a:pt x="205" y="130"/>
                  <a:pt x="210" y="134"/>
                  <a:pt x="216" y="134"/>
                </a:cubicBezTo>
                <a:close/>
                <a:moveTo>
                  <a:pt x="236" y="134"/>
                </a:moveTo>
                <a:cubicBezTo>
                  <a:pt x="242" y="134"/>
                  <a:pt x="247" y="130"/>
                  <a:pt x="247" y="124"/>
                </a:cubicBezTo>
                <a:cubicBezTo>
                  <a:pt x="247" y="118"/>
                  <a:pt x="242" y="113"/>
                  <a:pt x="236" y="113"/>
                </a:cubicBezTo>
                <a:cubicBezTo>
                  <a:pt x="231" y="113"/>
                  <a:pt x="226" y="118"/>
                  <a:pt x="226" y="124"/>
                </a:cubicBezTo>
                <a:cubicBezTo>
                  <a:pt x="226" y="130"/>
                  <a:pt x="231" y="134"/>
                  <a:pt x="236" y="134"/>
                </a:cubicBezTo>
                <a:close/>
                <a:moveTo>
                  <a:pt x="257" y="134"/>
                </a:moveTo>
                <a:cubicBezTo>
                  <a:pt x="263" y="134"/>
                  <a:pt x="268" y="130"/>
                  <a:pt x="268" y="124"/>
                </a:cubicBezTo>
                <a:cubicBezTo>
                  <a:pt x="268" y="118"/>
                  <a:pt x="263" y="113"/>
                  <a:pt x="257" y="113"/>
                </a:cubicBezTo>
                <a:cubicBezTo>
                  <a:pt x="251" y="113"/>
                  <a:pt x="246" y="118"/>
                  <a:pt x="246" y="124"/>
                </a:cubicBezTo>
                <a:cubicBezTo>
                  <a:pt x="246" y="130"/>
                  <a:pt x="251" y="134"/>
                  <a:pt x="257" y="134"/>
                </a:cubicBezTo>
                <a:close/>
                <a:moveTo>
                  <a:pt x="278" y="134"/>
                </a:moveTo>
                <a:cubicBezTo>
                  <a:pt x="283" y="134"/>
                  <a:pt x="288" y="130"/>
                  <a:pt x="288" y="124"/>
                </a:cubicBezTo>
                <a:cubicBezTo>
                  <a:pt x="288" y="118"/>
                  <a:pt x="283" y="113"/>
                  <a:pt x="278" y="113"/>
                </a:cubicBezTo>
                <a:cubicBezTo>
                  <a:pt x="272" y="113"/>
                  <a:pt x="267" y="118"/>
                  <a:pt x="267" y="124"/>
                </a:cubicBezTo>
                <a:cubicBezTo>
                  <a:pt x="267" y="130"/>
                  <a:pt x="272" y="134"/>
                  <a:pt x="278" y="134"/>
                </a:cubicBezTo>
                <a:close/>
                <a:moveTo>
                  <a:pt x="298" y="133"/>
                </a:moveTo>
                <a:cubicBezTo>
                  <a:pt x="303" y="133"/>
                  <a:pt x="307" y="129"/>
                  <a:pt x="307" y="124"/>
                </a:cubicBezTo>
                <a:cubicBezTo>
                  <a:pt x="307" y="119"/>
                  <a:pt x="303" y="115"/>
                  <a:pt x="298" y="115"/>
                </a:cubicBezTo>
                <a:cubicBezTo>
                  <a:pt x="293" y="115"/>
                  <a:pt x="289" y="119"/>
                  <a:pt x="289" y="124"/>
                </a:cubicBezTo>
                <a:cubicBezTo>
                  <a:pt x="289" y="129"/>
                  <a:pt x="293" y="133"/>
                  <a:pt x="298" y="133"/>
                </a:cubicBezTo>
                <a:close/>
                <a:moveTo>
                  <a:pt x="319" y="131"/>
                </a:moveTo>
                <a:cubicBezTo>
                  <a:pt x="323" y="131"/>
                  <a:pt x="326" y="128"/>
                  <a:pt x="326" y="124"/>
                </a:cubicBezTo>
                <a:cubicBezTo>
                  <a:pt x="326" y="120"/>
                  <a:pt x="323" y="116"/>
                  <a:pt x="319" y="116"/>
                </a:cubicBezTo>
                <a:cubicBezTo>
                  <a:pt x="315" y="116"/>
                  <a:pt x="311" y="120"/>
                  <a:pt x="311" y="124"/>
                </a:cubicBezTo>
                <a:cubicBezTo>
                  <a:pt x="311" y="128"/>
                  <a:pt x="315" y="131"/>
                  <a:pt x="319" y="131"/>
                </a:cubicBezTo>
                <a:close/>
                <a:moveTo>
                  <a:pt x="339" y="130"/>
                </a:moveTo>
                <a:cubicBezTo>
                  <a:pt x="343" y="130"/>
                  <a:pt x="345" y="127"/>
                  <a:pt x="345" y="124"/>
                </a:cubicBezTo>
                <a:cubicBezTo>
                  <a:pt x="345" y="120"/>
                  <a:pt x="343" y="118"/>
                  <a:pt x="339" y="118"/>
                </a:cubicBezTo>
                <a:cubicBezTo>
                  <a:pt x="336" y="118"/>
                  <a:pt x="333" y="120"/>
                  <a:pt x="333" y="124"/>
                </a:cubicBezTo>
                <a:cubicBezTo>
                  <a:pt x="333" y="127"/>
                  <a:pt x="336" y="130"/>
                  <a:pt x="339" y="130"/>
                </a:cubicBezTo>
                <a:close/>
                <a:moveTo>
                  <a:pt x="360" y="128"/>
                </a:moveTo>
                <a:cubicBezTo>
                  <a:pt x="362" y="128"/>
                  <a:pt x="364" y="126"/>
                  <a:pt x="364" y="124"/>
                </a:cubicBezTo>
                <a:cubicBezTo>
                  <a:pt x="364" y="121"/>
                  <a:pt x="362" y="119"/>
                  <a:pt x="360" y="119"/>
                </a:cubicBezTo>
                <a:cubicBezTo>
                  <a:pt x="357" y="119"/>
                  <a:pt x="355" y="121"/>
                  <a:pt x="355" y="124"/>
                </a:cubicBezTo>
                <a:cubicBezTo>
                  <a:pt x="355" y="126"/>
                  <a:pt x="357" y="128"/>
                  <a:pt x="360" y="128"/>
                </a:cubicBezTo>
                <a:close/>
                <a:moveTo>
                  <a:pt x="380" y="127"/>
                </a:moveTo>
                <a:cubicBezTo>
                  <a:pt x="382" y="127"/>
                  <a:pt x="384" y="126"/>
                  <a:pt x="384" y="124"/>
                </a:cubicBezTo>
                <a:cubicBezTo>
                  <a:pt x="384" y="122"/>
                  <a:pt x="382" y="120"/>
                  <a:pt x="380" y="120"/>
                </a:cubicBezTo>
                <a:cubicBezTo>
                  <a:pt x="379" y="120"/>
                  <a:pt x="377" y="122"/>
                  <a:pt x="377" y="124"/>
                </a:cubicBezTo>
                <a:cubicBezTo>
                  <a:pt x="377" y="126"/>
                  <a:pt x="379" y="127"/>
                  <a:pt x="380" y="127"/>
                </a:cubicBezTo>
                <a:close/>
                <a:moveTo>
                  <a:pt x="401" y="126"/>
                </a:moveTo>
                <a:cubicBezTo>
                  <a:pt x="402" y="126"/>
                  <a:pt x="403" y="125"/>
                  <a:pt x="403" y="124"/>
                </a:cubicBezTo>
                <a:cubicBezTo>
                  <a:pt x="403" y="123"/>
                  <a:pt x="402" y="122"/>
                  <a:pt x="401" y="122"/>
                </a:cubicBezTo>
                <a:cubicBezTo>
                  <a:pt x="400" y="122"/>
                  <a:pt x="399" y="123"/>
                  <a:pt x="399" y="124"/>
                </a:cubicBezTo>
                <a:cubicBezTo>
                  <a:pt x="399" y="125"/>
                  <a:pt x="400" y="126"/>
                  <a:pt x="401" y="126"/>
                </a:cubicBezTo>
                <a:close/>
                <a:moveTo>
                  <a:pt x="422" y="125"/>
                </a:moveTo>
                <a:cubicBezTo>
                  <a:pt x="422" y="125"/>
                  <a:pt x="423" y="124"/>
                  <a:pt x="423" y="124"/>
                </a:cubicBezTo>
                <a:cubicBezTo>
                  <a:pt x="423" y="123"/>
                  <a:pt x="422" y="123"/>
                  <a:pt x="422" y="123"/>
                </a:cubicBezTo>
                <a:cubicBezTo>
                  <a:pt x="421" y="123"/>
                  <a:pt x="420" y="123"/>
                  <a:pt x="420" y="124"/>
                </a:cubicBezTo>
                <a:cubicBezTo>
                  <a:pt x="420" y="124"/>
                  <a:pt x="421" y="125"/>
                  <a:pt x="422" y="125"/>
                </a:cubicBezTo>
                <a:close/>
                <a:moveTo>
                  <a:pt x="442" y="124"/>
                </a:moveTo>
                <a:cubicBezTo>
                  <a:pt x="442" y="124"/>
                  <a:pt x="443" y="124"/>
                  <a:pt x="443" y="124"/>
                </a:cubicBezTo>
                <a:cubicBezTo>
                  <a:pt x="443" y="123"/>
                  <a:pt x="442" y="123"/>
                  <a:pt x="442" y="123"/>
                </a:cubicBezTo>
                <a:cubicBezTo>
                  <a:pt x="442" y="123"/>
                  <a:pt x="442" y="123"/>
                  <a:pt x="442" y="124"/>
                </a:cubicBezTo>
                <a:cubicBezTo>
                  <a:pt x="442" y="124"/>
                  <a:pt x="442" y="124"/>
                  <a:pt x="442" y="124"/>
                </a:cubicBezTo>
                <a:close/>
                <a:moveTo>
                  <a:pt x="463" y="124"/>
                </a:moveTo>
                <a:cubicBezTo>
                  <a:pt x="463" y="124"/>
                  <a:pt x="463" y="124"/>
                  <a:pt x="463" y="124"/>
                </a:cubicBezTo>
                <a:cubicBezTo>
                  <a:pt x="463" y="124"/>
                  <a:pt x="463" y="124"/>
                  <a:pt x="463" y="124"/>
                </a:cubicBezTo>
                <a:cubicBezTo>
                  <a:pt x="463" y="124"/>
                  <a:pt x="463" y="124"/>
                  <a:pt x="463" y="124"/>
                </a:cubicBezTo>
                <a:cubicBezTo>
                  <a:pt x="463" y="124"/>
                  <a:pt x="463" y="124"/>
                  <a:pt x="463" y="124"/>
                </a:cubicBezTo>
                <a:close/>
                <a:moveTo>
                  <a:pt x="0" y="145"/>
                </a:moveTo>
                <a:cubicBezTo>
                  <a:pt x="0" y="145"/>
                  <a:pt x="0" y="144"/>
                  <a:pt x="0" y="144"/>
                </a:cubicBezTo>
                <a:cubicBezTo>
                  <a:pt x="0" y="144"/>
                  <a:pt x="0" y="144"/>
                  <a:pt x="0" y="144"/>
                </a:cubicBezTo>
                <a:cubicBezTo>
                  <a:pt x="0" y="144"/>
                  <a:pt x="0" y="144"/>
                  <a:pt x="0" y="144"/>
                </a:cubicBezTo>
                <a:cubicBezTo>
                  <a:pt x="0" y="144"/>
                  <a:pt x="0" y="145"/>
                  <a:pt x="0" y="145"/>
                </a:cubicBezTo>
                <a:close/>
                <a:moveTo>
                  <a:pt x="20" y="145"/>
                </a:moveTo>
                <a:cubicBezTo>
                  <a:pt x="21" y="145"/>
                  <a:pt x="21" y="145"/>
                  <a:pt x="21" y="144"/>
                </a:cubicBezTo>
                <a:cubicBezTo>
                  <a:pt x="21" y="144"/>
                  <a:pt x="21" y="143"/>
                  <a:pt x="20" y="143"/>
                </a:cubicBezTo>
                <a:cubicBezTo>
                  <a:pt x="20" y="143"/>
                  <a:pt x="20" y="144"/>
                  <a:pt x="20" y="144"/>
                </a:cubicBezTo>
                <a:cubicBezTo>
                  <a:pt x="20" y="145"/>
                  <a:pt x="20" y="145"/>
                  <a:pt x="20" y="145"/>
                </a:cubicBezTo>
                <a:close/>
                <a:moveTo>
                  <a:pt x="41" y="146"/>
                </a:moveTo>
                <a:cubicBezTo>
                  <a:pt x="42" y="146"/>
                  <a:pt x="43" y="145"/>
                  <a:pt x="43" y="144"/>
                </a:cubicBezTo>
                <a:cubicBezTo>
                  <a:pt x="43" y="143"/>
                  <a:pt x="42" y="143"/>
                  <a:pt x="41" y="143"/>
                </a:cubicBezTo>
                <a:cubicBezTo>
                  <a:pt x="40" y="143"/>
                  <a:pt x="39" y="143"/>
                  <a:pt x="39" y="144"/>
                </a:cubicBezTo>
                <a:cubicBezTo>
                  <a:pt x="39" y="145"/>
                  <a:pt x="40" y="146"/>
                  <a:pt x="41" y="146"/>
                </a:cubicBezTo>
                <a:close/>
                <a:moveTo>
                  <a:pt x="62" y="147"/>
                </a:moveTo>
                <a:cubicBezTo>
                  <a:pt x="63" y="147"/>
                  <a:pt x="64" y="146"/>
                  <a:pt x="64" y="144"/>
                </a:cubicBezTo>
                <a:cubicBezTo>
                  <a:pt x="64" y="143"/>
                  <a:pt x="63" y="141"/>
                  <a:pt x="62" y="141"/>
                </a:cubicBezTo>
                <a:cubicBezTo>
                  <a:pt x="60" y="141"/>
                  <a:pt x="59" y="143"/>
                  <a:pt x="59" y="144"/>
                </a:cubicBezTo>
                <a:cubicBezTo>
                  <a:pt x="59" y="146"/>
                  <a:pt x="60" y="147"/>
                  <a:pt x="62" y="147"/>
                </a:cubicBezTo>
                <a:close/>
                <a:moveTo>
                  <a:pt x="82" y="148"/>
                </a:moveTo>
                <a:cubicBezTo>
                  <a:pt x="84" y="148"/>
                  <a:pt x="86" y="147"/>
                  <a:pt x="86" y="144"/>
                </a:cubicBezTo>
                <a:cubicBezTo>
                  <a:pt x="86" y="142"/>
                  <a:pt x="84" y="140"/>
                  <a:pt x="82" y="140"/>
                </a:cubicBezTo>
                <a:cubicBezTo>
                  <a:pt x="80" y="140"/>
                  <a:pt x="78" y="142"/>
                  <a:pt x="78" y="144"/>
                </a:cubicBezTo>
                <a:cubicBezTo>
                  <a:pt x="78" y="147"/>
                  <a:pt x="80" y="148"/>
                  <a:pt x="82" y="148"/>
                </a:cubicBezTo>
                <a:close/>
                <a:moveTo>
                  <a:pt x="103" y="150"/>
                </a:moveTo>
                <a:cubicBezTo>
                  <a:pt x="106" y="150"/>
                  <a:pt x="108" y="147"/>
                  <a:pt x="108" y="144"/>
                </a:cubicBezTo>
                <a:cubicBezTo>
                  <a:pt x="108" y="141"/>
                  <a:pt x="106" y="139"/>
                  <a:pt x="103" y="139"/>
                </a:cubicBezTo>
                <a:cubicBezTo>
                  <a:pt x="100" y="139"/>
                  <a:pt x="97" y="141"/>
                  <a:pt x="97" y="144"/>
                </a:cubicBezTo>
                <a:cubicBezTo>
                  <a:pt x="97" y="147"/>
                  <a:pt x="100" y="150"/>
                  <a:pt x="103" y="150"/>
                </a:cubicBezTo>
                <a:close/>
                <a:moveTo>
                  <a:pt x="123" y="152"/>
                </a:moveTo>
                <a:cubicBezTo>
                  <a:pt x="127" y="152"/>
                  <a:pt x="131" y="148"/>
                  <a:pt x="131" y="144"/>
                </a:cubicBezTo>
                <a:cubicBezTo>
                  <a:pt x="131" y="140"/>
                  <a:pt x="127" y="137"/>
                  <a:pt x="123" y="137"/>
                </a:cubicBezTo>
                <a:cubicBezTo>
                  <a:pt x="119" y="137"/>
                  <a:pt x="116" y="140"/>
                  <a:pt x="116" y="144"/>
                </a:cubicBezTo>
                <a:cubicBezTo>
                  <a:pt x="116" y="148"/>
                  <a:pt x="119" y="152"/>
                  <a:pt x="123" y="152"/>
                </a:cubicBezTo>
                <a:close/>
                <a:moveTo>
                  <a:pt x="144" y="154"/>
                </a:moveTo>
                <a:cubicBezTo>
                  <a:pt x="149" y="154"/>
                  <a:pt x="153" y="149"/>
                  <a:pt x="153" y="144"/>
                </a:cubicBezTo>
                <a:cubicBezTo>
                  <a:pt x="153" y="139"/>
                  <a:pt x="149" y="135"/>
                  <a:pt x="144" y="135"/>
                </a:cubicBezTo>
                <a:cubicBezTo>
                  <a:pt x="139" y="135"/>
                  <a:pt x="135" y="139"/>
                  <a:pt x="135" y="144"/>
                </a:cubicBezTo>
                <a:cubicBezTo>
                  <a:pt x="135" y="149"/>
                  <a:pt x="139" y="154"/>
                  <a:pt x="144" y="154"/>
                </a:cubicBezTo>
                <a:close/>
                <a:moveTo>
                  <a:pt x="164" y="155"/>
                </a:moveTo>
                <a:cubicBezTo>
                  <a:pt x="170" y="155"/>
                  <a:pt x="175" y="150"/>
                  <a:pt x="175" y="144"/>
                </a:cubicBezTo>
                <a:cubicBezTo>
                  <a:pt x="175" y="138"/>
                  <a:pt x="170" y="134"/>
                  <a:pt x="164" y="134"/>
                </a:cubicBezTo>
                <a:cubicBezTo>
                  <a:pt x="159" y="134"/>
                  <a:pt x="154" y="138"/>
                  <a:pt x="154" y="144"/>
                </a:cubicBezTo>
                <a:cubicBezTo>
                  <a:pt x="154" y="150"/>
                  <a:pt x="159" y="155"/>
                  <a:pt x="164" y="155"/>
                </a:cubicBezTo>
                <a:close/>
                <a:moveTo>
                  <a:pt x="185" y="155"/>
                </a:moveTo>
                <a:cubicBezTo>
                  <a:pt x="191" y="155"/>
                  <a:pt x="196" y="150"/>
                  <a:pt x="196" y="144"/>
                </a:cubicBezTo>
                <a:cubicBezTo>
                  <a:pt x="196" y="138"/>
                  <a:pt x="191" y="134"/>
                  <a:pt x="185" y="134"/>
                </a:cubicBezTo>
                <a:cubicBezTo>
                  <a:pt x="179" y="134"/>
                  <a:pt x="174" y="138"/>
                  <a:pt x="174" y="144"/>
                </a:cubicBezTo>
                <a:cubicBezTo>
                  <a:pt x="174" y="150"/>
                  <a:pt x="179" y="155"/>
                  <a:pt x="185" y="155"/>
                </a:cubicBezTo>
                <a:close/>
                <a:moveTo>
                  <a:pt x="206" y="155"/>
                </a:moveTo>
                <a:cubicBezTo>
                  <a:pt x="211" y="155"/>
                  <a:pt x="216" y="150"/>
                  <a:pt x="216" y="144"/>
                </a:cubicBezTo>
                <a:cubicBezTo>
                  <a:pt x="216" y="138"/>
                  <a:pt x="211" y="134"/>
                  <a:pt x="206" y="134"/>
                </a:cubicBezTo>
                <a:cubicBezTo>
                  <a:pt x="200" y="134"/>
                  <a:pt x="195" y="138"/>
                  <a:pt x="195" y="144"/>
                </a:cubicBezTo>
                <a:cubicBezTo>
                  <a:pt x="195" y="150"/>
                  <a:pt x="200" y="155"/>
                  <a:pt x="206" y="155"/>
                </a:cubicBezTo>
                <a:close/>
                <a:moveTo>
                  <a:pt x="226" y="155"/>
                </a:moveTo>
                <a:cubicBezTo>
                  <a:pt x="232" y="155"/>
                  <a:pt x="237" y="150"/>
                  <a:pt x="237" y="144"/>
                </a:cubicBezTo>
                <a:cubicBezTo>
                  <a:pt x="237" y="138"/>
                  <a:pt x="232" y="134"/>
                  <a:pt x="226" y="134"/>
                </a:cubicBezTo>
                <a:cubicBezTo>
                  <a:pt x="220" y="134"/>
                  <a:pt x="216" y="138"/>
                  <a:pt x="216" y="144"/>
                </a:cubicBezTo>
                <a:cubicBezTo>
                  <a:pt x="216" y="150"/>
                  <a:pt x="220" y="155"/>
                  <a:pt x="226" y="155"/>
                </a:cubicBezTo>
                <a:close/>
                <a:moveTo>
                  <a:pt x="247" y="155"/>
                </a:moveTo>
                <a:cubicBezTo>
                  <a:pt x="253" y="155"/>
                  <a:pt x="257" y="150"/>
                  <a:pt x="257" y="144"/>
                </a:cubicBezTo>
                <a:cubicBezTo>
                  <a:pt x="257" y="138"/>
                  <a:pt x="253" y="134"/>
                  <a:pt x="247" y="134"/>
                </a:cubicBezTo>
                <a:cubicBezTo>
                  <a:pt x="241" y="134"/>
                  <a:pt x="236" y="138"/>
                  <a:pt x="236" y="144"/>
                </a:cubicBezTo>
                <a:cubicBezTo>
                  <a:pt x="236" y="150"/>
                  <a:pt x="241" y="155"/>
                  <a:pt x="247" y="155"/>
                </a:cubicBezTo>
                <a:close/>
                <a:moveTo>
                  <a:pt x="267" y="155"/>
                </a:moveTo>
                <a:cubicBezTo>
                  <a:pt x="273" y="155"/>
                  <a:pt x="278" y="150"/>
                  <a:pt x="278" y="144"/>
                </a:cubicBezTo>
                <a:cubicBezTo>
                  <a:pt x="278" y="138"/>
                  <a:pt x="273" y="134"/>
                  <a:pt x="267" y="134"/>
                </a:cubicBezTo>
                <a:cubicBezTo>
                  <a:pt x="261" y="134"/>
                  <a:pt x="257" y="138"/>
                  <a:pt x="257" y="144"/>
                </a:cubicBezTo>
                <a:cubicBezTo>
                  <a:pt x="257" y="150"/>
                  <a:pt x="261" y="155"/>
                  <a:pt x="267" y="155"/>
                </a:cubicBezTo>
                <a:close/>
                <a:moveTo>
                  <a:pt x="288" y="155"/>
                </a:moveTo>
                <a:cubicBezTo>
                  <a:pt x="294" y="155"/>
                  <a:pt x="298" y="150"/>
                  <a:pt x="298" y="144"/>
                </a:cubicBezTo>
                <a:cubicBezTo>
                  <a:pt x="298" y="138"/>
                  <a:pt x="294" y="134"/>
                  <a:pt x="288" y="134"/>
                </a:cubicBezTo>
                <a:cubicBezTo>
                  <a:pt x="282" y="134"/>
                  <a:pt x="277" y="138"/>
                  <a:pt x="277" y="144"/>
                </a:cubicBezTo>
                <a:cubicBezTo>
                  <a:pt x="277" y="150"/>
                  <a:pt x="282" y="155"/>
                  <a:pt x="288" y="155"/>
                </a:cubicBezTo>
                <a:close/>
                <a:moveTo>
                  <a:pt x="308" y="153"/>
                </a:moveTo>
                <a:cubicBezTo>
                  <a:pt x="313" y="153"/>
                  <a:pt x="317" y="149"/>
                  <a:pt x="317" y="144"/>
                </a:cubicBezTo>
                <a:cubicBezTo>
                  <a:pt x="317" y="140"/>
                  <a:pt x="313" y="136"/>
                  <a:pt x="308" y="136"/>
                </a:cubicBezTo>
                <a:cubicBezTo>
                  <a:pt x="304" y="136"/>
                  <a:pt x="300" y="140"/>
                  <a:pt x="300" y="144"/>
                </a:cubicBezTo>
                <a:cubicBezTo>
                  <a:pt x="300" y="149"/>
                  <a:pt x="304" y="153"/>
                  <a:pt x="308" y="153"/>
                </a:cubicBezTo>
                <a:close/>
                <a:moveTo>
                  <a:pt x="329" y="151"/>
                </a:moveTo>
                <a:cubicBezTo>
                  <a:pt x="333" y="151"/>
                  <a:pt x="336" y="148"/>
                  <a:pt x="336" y="144"/>
                </a:cubicBezTo>
                <a:cubicBezTo>
                  <a:pt x="336" y="141"/>
                  <a:pt x="333" y="138"/>
                  <a:pt x="329" y="138"/>
                </a:cubicBezTo>
                <a:cubicBezTo>
                  <a:pt x="325" y="138"/>
                  <a:pt x="322" y="141"/>
                  <a:pt x="322" y="144"/>
                </a:cubicBezTo>
                <a:cubicBezTo>
                  <a:pt x="322" y="148"/>
                  <a:pt x="325" y="151"/>
                  <a:pt x="329" y="151"/>
                </a:cubicBezTo>
                <a:close/>
                <a:moveTo>
                  <a:pt x="350" y="150"/>
                </a:moveTo>
                <a:cubicBezTo>
                  <a:pt x="352" y="150"/>
                  <a:pt x="355" y="147"/>
                  <a:pt x="355" y="144"/>
                </a:cubicBezTo>
                <a:cubicBezTo>
                  <a:pt x="355" y="141"/>
                  <a:pt x="352" y="139"/>
                  <a:pt x="350" y="139"/>
                </a:cubicBezTo>
                <a:cubicBezTo>
                  <a:pt x="347" y="139"/>
                  <a:pt x="344" y="141"/>
                  <a:pt x="344" y="144"/>
                </a:cubicBezTo>
                <a:cubicBezTo>
                  <a:pt x="344" y="147"/>
                  <a:pt x="347" y="150"/>
                  <a:pt x="350" y="150"/>
                </a:cubicBezTo>
                <a:close/>
                <a:moveTo>
                  <a:pt x="370" y="148"/>
                </a:moveTo>
                <a:cubicBezTo>
                  <a:pt x="372" y="148"/>
                  <a:pt x="374" y="146"/>
                  <a:pt x="374" y="144"/>
                </a:cubicBezTo>
                <a:cubicBezTo>
                  <a:pt x="374" y="142"/>
                  <a:pt x="372" y="141"/>
                  <a:pt x="370" y="141"/>
                </a:cubicBezTo>
                <a:cubicBezTo>
                  <a:pt x="368" y="141"/>
                  <a:pt x="366" y="142"/>
                  <a:pt x="366" y="144"/>
                </a:cubicBezTo>
                <a:cubicBezTo>
                  <a:pt x="366" y="146"/>
                  <a:pt x="368" y="148"/>
                  <a:pt x="370" y="148"/>
                </a:cubicBezTo>
                <a:close/>
                <a:moveTo>
                  <a:pt x="391" y="147"/>
                </a:moveTo>
                <a:cubicBezTo>
                  <a:pt x="392" y="147"/>
                  <a:pt x="393" y="146"/>
                  <a:pt x="393" y="144"/>
                </a:cubicBezTo>
                <a:cubicBezTo>
                  <a:pt x="393" y="143"/>
                  <a:pt x="392" y="142"/>
                  <a:pt x="391" y="142"/>
                </a:cubicBezTo>
                <a:cubicBezTo>
                  <a:pt x="389" y="142"/>
                  <a:pt x="388" y="143"/>
                  <a:pt x="388" y="144"/>
                </a:cubicBezTo>
                <a:cubicBezTo>
                  <a:pt x="388" y="146"/>
                  <a:pt x="389" y="147"/>
                  <a:pt x="391" y="147"/>
                </a:cubicBezTo>
                <a:close/>
                <a:moveTo>
                  <a:pt x="411" y="146"/>
                </a:moveTo>
                <a:cubicBezTo>
                  <a:pt x="412" y="146"/>
                  <a:pt x="413" y="145"/>
                  <a:pt x="413" y="144"/>
                </a:cubicBezTo>
                <a:cubicBezTo>
                  <a:pt x="413" y="144"/>
                  <a:pt x="412" y="143"/>
                  <a:pt x="411" y="143"/>
                </a:cubicBezTo>
                <a:cubicBezTo>
                  <a:pt x="411" y="143"/>
                  <a:pt x="410" y="144"/>
                  <a:pt x="410" y="144"/>
                </a:cubicBezTo>
                <a:cubicBezTo>
                  <a:pt x="410" y="145"/>
                  <a:pt x="411" y="146"/>
                  <a:pt x="411" y="146"/>
                </a:cubicBezTo>
                <a:close/>
                <a:moveTo>
                  <a:pt x="432" y="145"/>
                </a:moveTo>
                <a:cubicBezTo>
                  <a:pt x="432" y="145"/>
                  <a:pt x="433" y="145"/>
                  <a:pt x="433" y="144"/>
                </a:cubicBezTo>
                <a:cubicBezTo>
                  <a:pt x="433" y="144"/>
                  <a:pt x="432" y="144"/>
                  <a:pt x="432" y="144"/>
                </a:cubicBezTo>
                <a:cubicBezTo>
                  <a:pt x="432" y="144"/>
                  <a:pt x="431" y="144"/>
                  <a:pt x="431" y="144"/>
                </a:cubicBezTo>
                <a:cubicBezTo>
                  <a:pt x="431" y="145"/>
                  <a:pt x="432" y="145"/>
                  <a:pt x="432" y="145"/>
                </a:cubicBezTo>
                <a:close/>
                <a:moveTo>
                  <a:pt x="452" y="144"/>
                </a:moveTo>
                <a:cubicBezTo>
                  <a:pt x="453" y="144"/>
                  <a:pt x="453" y="144"/>
                  <a:pt x="453" y="144"/>
                </a:cubicBezTo>
                <a:cubicBezTo>
                  <a:pt x="453" y="144"/>
                  <a:pt x="453" y="144"/>
                  <a:pt x="452" y="144"/>
                </a:cubicBezTo>
                <a:cubicBezTo>
                  <a:pt x="452" y="144"/>
                  <a:pt x="452" y="144"/>
                  <a:pt x="452" y="144"/>
                </a:cubicBezTo>
                <a:cubicBezTo>
                  <a:pt x="452" y="144"/>
                  <a:pt x="452" y="144"/>
                  <a:pt x="452" y="144"/>
                </a:cubicBezTo>
                <a:close/>
                <a:moveTo>
                  <a:pt x="10" y="165"/>
                </a:moveTo>
                <a:cubicBezTo>
                  <a:pt x="10" y="165"/>
                  <a:pt x="10" y="165"/>
                  <a:pt x="10" y="165"/>
                </a:cubicBezTo>
                <a:cubicBezTo>
                  <a:pt x="10" y="165"/>
                  <a:pt x="10" y="165"/>
                  <a:pt x="10" y="165"/>
                </a:cubicBezTo>
                <a:cubicBezTo>
                  <a:pt x="10" y="165"/>
                  <a:pt x="10" y="165"/>
                  <a:pt x="10" y="165"/>
                </a:cubicBezTo>
                <a:cubicBezTo>
                  <a:pt x="10" y="165"/>
                  <a:pt x="10" y="165"/>
                  <a:pt x="10" y="165"/>
                </a:cubicBezTo>
                <a:close/>
                <a:moveTo>
                  <a:pt x="31" y="166"/>
                </a:moveTo>
                <a:cubicBezTo>
                  <a:pt x="31" y="166"/>
                  <a:pt x="32" y="165"/>
                  <a:pt x="32" y="165"/>
                </a:cubicBezTo>
                <a:cubicBezTo>
                  <a:pt x="32" y="164"/>
                  <a:pt x="31" y="164"/>
                  <a:pt x="31" y="164"/>
                </a:cubicBezTo>
                <a:cubicBezTo>
                  <a:pt x="30" y="164"/>
                  <a:pt x="30" y="164"/>
                  <a:pt x="30" y="165"/>
                </a:cubicBezTo>
                <a:cubicBezTo>
                  <a:pt x="30" y="165"/>
                  <a:pt x="30" y="166"/>
                  <a:pt x="31" y="166"/>
                </a:cubicBezTo>
                <a:close/>
                <a:moveTo>
                  <a:pt x="51" y="167"/>
                </a:moveTo>
                <a:cubicBezTo>
                  <a:pt x="52" y="167"/>
                  <a:pt x="53" y="166"/>
                  <a:pt x="53" y="165"/>
                </a:cubicBezTo>
                <a:cubicBezTo>
                  <a:pt x="53" y="164"/>
                  <a:pt x="52" y="163"/>
                  <a:pt x="51" y="163"/>
                </a:cubicBezTo>
                <a:cubicBezTo>
                  <a:pt x="50" y="163"/>
                  <a:pt x="49" y="164"/>
                  <a:pt x="49" y="165"/>
                </a:cubicBezTo>
                <a:cubicBezTo>
                  <a:pt x="49" y="166"/>
                  <a:pt x="50" y="167"/>
                  <a:pt x="51" y="167"/>
                </a:cubicBezTo>
                <a:close/>
                <a:moveTo>
                  <a:pt x="72" y="168"/>
                </a:moveTo>
                <a:cubicBezTo>
                  <a:pt x="74" y="168"/>
                  <a:pt x="75" y="167"/>
                  <a:pt x="75" y="165"/>
                </a:cubicBezTo>
                <a:cubicBezTo>
                  <a:pt x="75" y="163"/>
                  <a:pt x="74" y="162"/>
                  <a:pt x="72" y="162"/>
                </a:cubicBezTo>
                <a:cubicBezTo>
                  <a:pt x="70" y="162"/>
                  <a:pt x="69" y="163"/>
                  <a:pt x="69" y="165"/>
                </a:cubicBezTo>
                <a:cubicBezTo>
                  <a:pt x="69" y="167"/>
                  <a:pt x="70" y="168"/>
                  <a:pt x="72" y="168"/>
                </a:cubicBezTo>
                <a:close/>
                <a:moveTo>
                  <a:pt x="92" y="169"/>
                </a:moveTo>
                <a:cubicBezTo>
                  <a:pt x="95" y="169"/>
                  <a:pt x="97" y="167"/>
                  <a:pt x="97" y="165"/>
                </a:cubicBezTo>
                <a:cubicBezTo>
                  <a:pt x="97" y="162"/>
                  <a:pt x="95" y="161"/>
                  <a:pt x="92" y="161"/>
                </a:cubicBezTo>
                <a:cubicBezTo>
                  <a:pt x="90" y="161"/>
                  <a:pt x="88" y="162"/>
                  <a:pt x="88" y="165"/>
                </a:cubicBezTo>
                <a:cubicBezTo>
                  <a:pt x="88" y="167"/>
                  <a:pt x="90" y="169"/>
                  <a:pt x="92" y="169"/>
                </a:cubicBezTo>
                <a:close/>
                <a:moveTo>
                  <a:pt x="113" y="171"/>
                </a:moveTo>
                <a:cubicBezTo>
                  <a:pt x="116" y="171"/>
                  <a:pt x="119" y="168"/>
                  <a:pt x="119" y="165"/>
                </a:cubicBezTo>
                <a:cubicBezTo>
                  <a:pt x="119" y="162"/>
                  <a:pt x="116" y="159"/>
                  <a:pt x="113" y="159"/>
                </a:cubicBezTo>
                <a:cubicBezTo>
                  <a:pt x="110" y="159"/>
                  <a:pt x="107" y="162"/>
                  <a:pt x="107" y="165"/>
                </a:cubicBezTo>
                <a:cubicBezTo>
                  <a:pt x="107" y="168"/>
                  <a:pt x="110" y="171"/>
                  <a:pt x="113" y="171"/>
                </a:cubicBezTo>
                <a:close/>
                <a:moveTo>
                  <a:pt x="134" y="173"/>
                </a:moveTo>
                <a:cubicBezTo>
                  <a:pt x="138" y="173"/>
                  <a:pt x="141" y="169"/>
                  <a:pt x="141" y="165"/>
                </a:cubicBezTo>
                <a:cubicBezTo>
                  <a:pt x="141" y="161"/>
                  <a:pt x="138" y="157"/>
                  <a:pt x="134" y="157"/>
                </a:cubicBezTo>
                <a:cubicBezTo>
                  <a:pt x="129" y="157"/>
                  <a:pt x="126" y="161"/>
                  <a:pt x="126" y="165"/>
                </a:cubicBezTo>
                <a:cubicBezTo>
                  <a:pt x="126" y="169"/>
                  <a:pt x="129" y="173"/>
                  <a:pt x="134" y="173"/>
                </a:cubicBezTo>
                <a:close/>
                <a:moveTo>
                  <a:pt x="154" y="175"/>
                </a:moveTo>
                <a:cubicBezTo>
                  <a:pt x="160" y="175"/>
                  <a:pt x="164" y="170"/>
                  <a:pt x="164" y="165"/>
                </a:cubicBezTo>
                <a:cubicBezTo>
                  <a:pt x="164" y="160"/>
                  <a:pt x="160" y="155"/>
                  <a:pt x="154" y="155"/>
                </a:cubicBezTo>
                <a:cubicBezTo>
                  <a:pt x="149" y="155"/>
                  <a:pt x="144" y="160"/>
                  <a:pt x="144" y="165"/>
                </a:cubicBezTo>
                <a:cubicBezTo>
                  <a:pt x="144" y="170"/>
                  <a:pt x="149" y="175"/>
                  <a:pt x="154" y="175"/>
                </a:cubicBezTo>
                <a:close/>
                <a:moveTo>
                  <a:pt x="175" y="176"/>
                </a:moveTo>
                <a:cubicBezTo>
                  <a:pt x="181" y="176"/>
                  <a:pt x="185" y="171"/>
                  <a:pt x="185" y="165"/>
                </a:cubicBezTo>
                <a:cubicBezTo>
                  <a:pt x="185" y="159"/>
                  <a:pt x="181" y="154"/>
                  <a:pt x="175" y="154"/>
                </a:cubicBezTo>
                <a:cubicBezTo>
                  <a:pt x="169" y="154"/>
                  <a:pt x="164" y="159"/>
                  <a:pt x="164" y="165"/>
                </a:cubicBezTo>
                <a:cubicBezTo>
                  <a:pt x="164" y="171"/>
                  <a:pt x="169" y="176"/>
                  <a:pt x="175" y="176"/>
                </a:cubicBezTo>
                <a:close/>
                <a:moveTo>
                  <a:pt x="195" y="176"/>
                </a:moveTo>
                <a:cubicBezTo>
                  <a:pt x="201" y="176"/>
                  <a:pt x="206" y="171"/>
                  <a:pt x="206" y="165"/>
                </a:cubicBezTo>
                <a:cubicBezTo>
                  <a:pt x="206" y="159"/>
                  <a:pt x="201" y="154"/>
                  <a:pt x="195" y="154"/>
                </a:cubicBezTo>
                <a:cubicBezTo>
                  <a:pt x="189" y="154"/>
                  <a:pt x="185" y="159"/>
                  <a:pt x="185" y="165"/>
                </a:cubicBezTo>
                <a:cubicBezTo>
                  <a:pt x="185" y="171"/>
                  <a:pt x="189" y="176"/>
                  <a:pt x="195" y="176"/>
                </a:cubicBezTo>
                <a:close/>
                <a:moveTo>
                  <a:pt x="216" y="176"/>
                </a:moveTo>
                <a:cubicBezTo>
                  <a:pt x="222" y="176"/>
                  <a:pt x="226" y="171"/>
                  <a:pt x="226" y="165"/>
                </a:cubicBezTo>
                <a:cubicBezTo>
                  <a:pt x="226" y="159"/>
                  <a:pt x="222" y="154"/>
                  <a:pt x="216" y="154"/>
                </a:cubicBezTo>
                <a:cubicBezTo>
                  <a:pt x="210" y="154"/>
                  <a:pt x="205" y="159"/>
                  <a:pt x="205" y="165"/>
                </a:cubicBezTo>
                <a:cubicBezTo>
                  <a:pt x="205" y="171"/>
                  <a:pt x="210" y="176"/>
                  <a:pt x="216" y="176"/>
                </a:cubicBezTo>
                <a:close/>
                <a:moveTo>
                  <a:pt x="236" y="176"/>
                </a:moveTo>
                <a:cubicBezTo>
                  <a:pt x="242" y="176"/>
                  <a:pt x="247" y="171"/>
                  <a:pt x="247" y="165"/>
                </a:cubicBezTo>
                <a:cubicBezTo>
                  <a:pt x="247" y="159"/>
                  <a:pt x="242" y="154"/>
                  <a:pt x="236" y="154"/>
                </a:cubicBezTo>
                <a:cubicBezTo>
                  <a:pt x="231" y="154"/>
                  <a:pt x="226" y="159"/>
                  <a:pt x="226" y="165"/>
                </a:cubicBezTo>
                <a:cubicBezTo>
                  <a:pt x="226" y="171"/>
                  <a:pt x="231" y="176"/>
                  <a:pt x="236" y="176"/>
                </a:cubicBezTo>
                <a:close/>
                <a:moveTo>
                  <a:pt x="257" y="176"/>
                </a:moveTo>
                <a:cubicBezTo>
                  <a:pt x="263" y="176"/>
                  <a:pt x="268" y="171"/>
                  <a:pt x="268" y="165"/>
                </a:cubicBezTo>
                <a:cubicBezTo>
                  <a:pt x="268" y="159"/>
                  <a:pt x="263" y="154"/>
                  <a:pt x="257" y="154"/>
                </a:cubicBezTo>
                <a:cubicBezTo>
                  <a:pt x="251" y="154"/>
                  <a:pt x="246" y="159"/>
                  <a:pt x="246" y="165"/>
                </a:cubicBezTo>
                <a:cubicBezTo>
                  <a:pt x="246" y="171"/>
                  <a:pt x="251" y="176"/>
                  <a:pt x="257" y="176"/>
                </a:cubicBezTo>
                <a:close/>
                <a:moveTo>
                  <a:pt x="278" y="176"/>
                </a:moveTo>
                <a:cubicBezTo>
                  <a:pt x="283" y="176"/>
                  <a:pt x="288" y="171"/>
                  <a:pt x="288" y="165"/>
                </a:cubicBezTo>
                <a:cubicBezTo>
                  <a:pt x="288" y="159"/>
                  <a:pt x="283" y="154"/>
                  <a:pt x="278" y="154"/>
                </a:cubicBezTo>
                <a:cubicBezTo>
                  <a:pt x="272" y="154"/>
                  <a:pt x="267" y="159"/>
                  <a:pt x="267" y="165"/>
                </a:cubicBezTo>
                <a:cubicBezTo>
                  <a:pt x="267" y="171"/>
                  <a:pt x="272" y="176"/>
                  <a:pt x="278" y="176"/>
                </a:cubicBezTo>
                <a:close/>
                <a:moveTo>
                  <a:pt x="298" y="176"/>
                </a:moveTo>
                <a:cubicBezTo>
                  <a:pt x="304" y="176"/>
                  <a:pt x="309" y="171"/>
                  <a:pt x="309" y="165"/>
                </a:cubicBezTo>
                <a:cubicBezTo>
                  <a:pt x="309" y="159"/>
                  <a:pt x="304" y="154"/>
                  <a:pt x="298" y="154"/>
                </a:cubicBezTo>
                <a:cubicBezTo>
                  <a:pt x="292" y="154"/>
                  <a:pt x="288" y="159"/>
                  <a:pt x="288" y="165"/>
                </a:cubicBezTo>
                <a:cubicBezTo>
                  <a:pt x="288" y="171"/>
                  <a:pt x="292" y="176"/>
                  <a:pt x="298" y="176"/>
                </a:cubicBezTo>
                <a:close/>
                <a:moveTo>
                  <a:pt x="319" y="174"/>
                </a:moveTo>
                <a:cubicBezTo>
                  <a:pt x="324" y="174"/>
                  <a:pt x="328" y="170"/>
                  <a:pt x="328" y="165"/>
                </a:cubicBezTo>
                <a:cubicBezTo>
                  <a:pt x="328" y="160"/>
                  <a:pt x="324" y="156"/>
                  <a:pt x="319" y="156"/>
                </a:cubicBezTo>
                <a:cubicBezTo>
                  <a:pt x="314" y="156"/>
                  <a:pt x="310" y="160"/>
                  <a:pt x="310" y="165"/>
                </a:cubicBezTo>
                <a:cubicBezTo>
                  <a:pt x="310" y="170"/>
                  <a:pt x="314" y="174"/>
                  <a:pt x="319" y="174"/>
                </a:cubicBezTo>
                <a:close/>
                <a:moveTo>
                  <a:pt x="339" y="172"/>
                </a:moveTo>
                <a:cubicBezTo>
                  <a:pt x="343" y="172"/>
                  <a:pt x="346" y="169"/>
                  <a:pt x="346" y="165"/>
                </a:cubicBezTo>
                <a:cubicBezTo>
                  <a:pt x="346" y="161"/>
                  <a:pt x="343" y="158"/>
                  <a:pt x="339" y="158"/>
                </a:cubicBezTo>
                <a:cubicBezTo>
                  <a:pt x="335" y="158"/>
                  <a:pt x="332" y="161"/>
                  <a:pt x="332" y="165"/>
                </a:cubicBezTo>
                <a:cubicBezTo>
                  <a:pt x="332" y="169"/>
                  <a:pt x="335" y="172"/>
                  <a:pt x="339" y="172"/>
                </a:cubicBezTo>
                <a:close/>
                <a:moveTo>
                  <a:pt x="360" y="170"/>
                </a:moveTo>
                <a:cubicBezTo>
                  <a:pt x="363" y="170"/>
                  <a:pt x="365" y="168"/>
                  <a:pt x="365" y="165"/>
                </a:cubicBezTo>
                <a:cubicBezTo>
                  <a:pt x="365" y="162"/>
                  <a:pt x="363" y="160"/>
                  <a:pt x="360" y="160"/>
                </a:cubicBezTo>
                <a:cubicBezTo>
                  <a:pt x="357" y="160"/>
                  <a:pt x="355" y="162"/>
                  <a:pt x="355" y="165"/>
                </a:cubicBezTo>
                <a:cubicBezTo>
                  <a:pt x="355" y="168"/>
                  <a:pt x="357" y="170"/>
                  <a:pt x="360" y="170"/>
                </a:cubicBezTo>
                <a:close/>
                <a:moveTo>
                  <a:pt x="380" y="169"/>
                </a:moveTo>
                <a:cubicBezTo>
                  <a:pt x="383" y="169"/>
                  <a:pt x="384" y="167"/>
                  <a:pt x="384" y="165"/>
                </a:cubicBezTo>
                <a:cubicBezTo>
                  <a:pt x="384" y="163"/>
                  <a:pt x="383" y="161"/>
                  <a:pt x="380" y="161"/>
                </a:cubicBezTo>
                <a:cubicBezTo>
                  <a:pt x="378" y="161"/>
                  <a:pt x="377" y="163"/>
                  <a:pt x="377" y="165"/>
                </a:cubicBezTo>
                <a:cubicBezTo>
                  <a:pt x="377" y="167"/>
                  <a:pt x="378" y="169"/>
                  <a:pt x="380" y="169"/>
                </a:cubicBezTo>
                <a:close/>
                <a:moveTo>
                  <a:pt x="401" y="167"/>
                </a:moveTo>
                <a:cubicBezTo>
                  <a:pt x="402" y="167"/>
                  <a:pt x="404" y="166"/>
                  <a:pt x="404" y="165"/>
                </a:cubicBezTo>
                <a:cubicBezTo>
                  <a:pt x="404" y="163"/>
                  <a:pt x="402" y="162"/>
                  <a:pt x="401" y="162"/>
                </a:cubicBezTo>
                <a:cubicBezTo>
                  <a:pt x="400" y="162"/>
                  <a:pt x="398" y="163"/>
                  <a:pt x="398" y="165"/>
                </a:cubicBezTo>
                <a:cubicBezTo>
                  <a:pt x="398" y="166"/>
                  <a:pt x="400" y="167"/>
                  <a:pt x="401" y="167"/>
                </a:cubicBezTo>
                <a:close/>
                <a:moveTo>
                  <a:pt x="422" y="166"/>
                </a:moveTo>
                <a:cubicBezTo>
                  <a:pt x="422" y="166"/>
                  <a:pt x="423" y="166"/>
                  <a:pt x="423" y="165"/>
                </a:cubicBezTo>
                <a:cubicBezTo>
                  <a:pt x="423" y="164"/>
                  <a:pt x="422" y="163"/>
                  <a:pt x="422" y="163"/>
                </a:cubicBezTo>
                <a:cubicBezTo>
                  <a:pt x="421" y="163"/>
                  <a:pt x="420" y="164"/>
                  <a:pt x="420" y="165"/>
                </a:cubicBezTo>
                <a:cubicBezTo>
                  <a:pt x="420" y="166"/>
                  <a:pt x="421" y="166"/>
                  <a:pt x="422" y="166"/>
                </a:cubicBezTo>
                <a:close/>
                <a:moveTo>
                  <a:pt x="442" y="166"/>
                </a:moveTo>
                <a:cubicBezTo>
                  <a:pt x="443" y="166"/>
                  <a:pt x="443" y="165"/>
                  <a:pt x="443" y="165"/>
                </a:cubicBezTo>
                <a:cubicBezTo>
                  <a:pt x="443" y="165"/>
                  <a:pt x="443" y="164"/>
                  <a:pt x="442" y="164"/>
                </a:cubicBezTo>
                <a:cubicBezTo>
                  <a:pt x="442" y="164"/>
                  <a:pt x="441" y="165"/>
                  <a:pt x="441" y="165"/>
                </a:cubicBezTo>
                <a:cubicBezTo>
                  <a:pt x="441" y="165"/>
                  <a:pt x="442" y="166"/>
                  <a:pt x="442" y="166"/>
                </a:cubicBezTo>
                <a:close/>
                <a:moveTo>
                  <a:pt x="463" y="165"/>
                </a:moveTo>
                <a:cubicBezTo>
                  <a:pt x="463" y="165"/>
                  <a:pt x="463" y="165"/>
                  <a:pt x="463" y="165"/>
                </a:cubicBezTo>
                <a:cubicBezTo>
                  <a:pt x="463" y="165"/>
                  <a:pt x="463" y="165"/>
                  <a:pt x="463" y="165"/>
                </a:cubicBezTo>
                <a:cubicBezTo>
                  <a:pt x="463" y="165"/>
                  <a:pt x="463" y="165"/>
                  <a:pt x="463" y="165"/>
                </a:cubicBezTo>
                <a:cubicBezTo>
                  <a:pt x="463" y="165"/>
                  <a:pt x="463" y="165"/>
                  <a:pt x="463" y="165"/>
                </a:cubicBezTo>
                <a:close/>
                <a:moveTo>
                  <a:pt x="0" y="186"/>
                </a:moveTo>
                <a:cubicBezTo>
                  <a:pt x="0" y="186"/>
                  <a:pt x="0" y="186"/>
                  <a:pt x="0" y="185"/>
                </a:cubicBezTo>
                <a:cubicBezTo>
                  <a:pt x="0" y="185"/>
                  <a:pt x="0" y="185"/>
                  <a:pt x="0" y="185"/>
                </a:cubicBezTo>
                <a:cubicBezTo>
                  <a:pt x="0" y="185"/>
                  <a:pt x="0" y="185"/>
                  <a:pt x="0" y="185"/>
                </a:cubicBezTo>
                <a:cubicBezTo>
                  <a:pt x="0" y="186"/>
                  <a:pt x="0" y="186"/>
                  <a:pt x="0" y="186"/>
                </a:cubicBezTo>
                <a:close/>
                <a:moveTo>
                  <a:pt x="20" y="186"/>
                </a:moveTo>
                <a:cubicBezTo>
                  <a:pt x="21" y="186"/>
                  <a:pt x="21" y="186"/>
                  <a:pt x="21" y="185"/>
                </a:cubicBezTo>
                <a:cubicBezTo>
                  <a:pt x="21" y="185"/>
                  <a:pt x="21" y="185"/>
                  <a:pt x="20" y="185"/>
                </a:cubicBezTo>
                <a:cubicBezTo>
                  <a:pt x="20" y="185"/>
                  <a:pt x="20" y="185"/>
                  <a:pt x="20" y="185"/>
                </a:cubicBezTo>
                <a:cubicBezTo>
                  <a:pt x="20" y="186"/>
                  <a:pt x="20" y="186"/>
                  <a:pt x="20" y="186"/>
                </a:cubicBezTo>
                <a:close/>
                <a:moveTo>
                  <a:pt x="41" y="187"/>
                </a:moveTo>
                <a:cubicBezTo>
                  <a:pt x="42" y="187"/>
                  <a:pt x="43" y="186"/>
                  <a:pt x="43" y="185"/>
                </a:cubicBezTo>
                <a:cubicBezTo>
                  <a:pt x="43" y="185"/>
                  <a:pt x="42" y="184"/>
                  <a:pt x="41" y="184"/>
                </a:cubicBezTo>
                <a:cubicBezTo>
                  <a:pt x="40" y="184"/>
                  <a:pt x="39" y="185"/>
                  <a:pt x="39" y="185"/>
                </a:cubicBezTo>
                <a:cubicBezTo>
                  <a:pt x="39" y="186"/>
                  <a:pt x="40" y="187"/>
                  <a:pt x="41" y="187"/>
                </a:cubicBezTo>
                <a:close/>
                <a:moveTo>
                  <a:pt x="62" y="188"/>
                </a:moveTo>
                <a:cubicBezTo>
                  <a:pt x="63" y="188"/>
                  <a:pt x="64" y="187"/>
                  <a:pt x="64" y="185"/>
                </a:cubicBezTo>
                <a:cubicBezTo>
                  <a:pt x="64" y="184"/>
                  <a:pt x="63" y="183"/>
                  <a:pt x="62" y="183"/>
                </a:cubicBezTo>
                <a:cubicBezTo>
                  <a:pt x="60" y="183"/>
                  <a:pt x="59" y="184"/>
                  <a:pt x="59" y="185"/>
                </a:cubicBezTo>
                <a:cubicBezTo>
                  <a:pt x="59" y="187"/>
                  <a:pt x="60" y="188"/>
                  <a:pt x="62" y="188"/>
                </a:cubicBezTo>
                <a:close/>
                <a:moveTo>
                  <a:pt x="82" y="190"/>
                </a:moveTo>
                <a:cubicBezTo>
                  <a:pt x="84" y="190"/>
                  <a:pt x="86" y="188"/>
                  <a:pt x="86" y="185"/>
                </a:cubicBezTo>
                <a:cubicBezTo>
                  <a:pt x="86" y="183"/>
                  <a:pt x="84" y="181"/>
                  <a:pt x="82" y="181"/>
                </a:cubicBezTo>
                <a:cubicBezTo>
                  <a:pt x="80" y="181"/>
                  <a:pt x="78" y="183"/>
                  <a:pt x="78" y="185"/>
                </a:cubicBezTo>
                <a:cubicBezTo>
                  <a:pt x="78" y="188"/>
                  <a:pt x="80" y="190"/>
                  <a:pt x="82" y="190"/>
                </a:cubicBezTo>
                <a:close/>
                <a:moveTo>
                  <a:pt x="103" y="191"/>
                </a:moveTo>
                <a:cubicBezTo>
                  <a:pt x="106" y="191"/>
                  <a:pt x="108" y="189"/>
                  <a:pt x="108" y="185"/>
                </a:cubicBezTo>
                <a:cubicBezTo>
                  <a:pt x="108" y="182"/>
                  <a:pt x="106" y="180"/>
                  <a:pt x="103" y="180"/>
                </a:cubicBezTo>
                <a:cubicBezTo>
                  <a:pt x="100" y="180"/>
                  <a:pt x="97" y="182"/>
                  <a:pt x="97" y="185"/>
                </a:cubicBezTo>
                <a:cubicBezTo>
                  <a:pt x="97" y="189"/>
                  <a:pt x="100" y="191"/>
                  <a:pt x="103" y="191"/>
                </a:cubicBezTo>
                <a:close/>
                <a:moveTo>
                  <a:pt x="123" y="193"/>
                </a:moveTo>
                <a:cubicBezTo>
                  <a:pt x="127" y="193"/>
                  <a:pt x="131" y="190"/>
                  <a:pt x="131" y="185"/>
                </a:cubicBezTo>
                <a:cubicBezTo>
                  <a:pt x="131" y="181"/>
                  <a:pt x="127" y="178"/>
                  <a:pt x="123" y="178"/>
                </a:cubicBezTo>
                <a:cubicBezTo>
                  <a:pt x="119" y="178"/>
                  <a:pt x="116" y="181"/>
                  <a:pt x="116" y="185"/>
                </a:cubicBezTo>
                <a:cubicBezTo>
                  <a:pt x="116" y="190"/>
                  <a:pt x="119" y="193"/>
                  <a:pt x="123" y="193"/>
                </a:cubicBezTo>
                <a:close/>
                <a:moveTo>
                  <a:pt x="144" y="195"/>
                </a:moveTo>
                <a:cubicBezTo>
                  <a:pt x="149" y="195"/>
                  <a:pt x="153" y="191"/>
                  <a:pt x="153" y="185"/>
                </a:cubicBezTo>
                <a:cubicBezTo>
                  <a:pt x="153" y="180"/>
                  <a:pt x="149" y="176"/>
                  <a:pt x="144" y="176"/>
                </a:cubicBezTo>
                <a:cubicBezTo>
                  <a:pt x="139" y="176"/>
                  <a:pt x="135" y="180"/>
                  <a:pt x="135" y="185"/>
                </a:cubicBezTo>
                <a:cubicBezTo>
                  <a:pt x="135" y="191"/>
                  <a:pt x="139" y="195"/>
                  <a:pt x="144" y="195"/>
                </a:cubicBezTo>
                <a:close/>
                <a:moveTo>
                  <a:pt x="164" y="196"/>
                </a:moveTo>
                <a:cubicBezTo>
                  <a:pt x="170" y="196"/>
                  <a:pt x="175" y="191"/>
                  <a:pt x="175" y="185"/>
                </a:cubicBezTo>
                <a:cubicBezTo>
                  <a:pt x="175" y="180"/>
                  <a:pt x="170" y="175"/>
                  <a:pt x="164" y="175"/>
                </a:cubicBezTo>
                <a:cubicBezTo>
                  <a:pt x="159" y="175"/>
                  <a:pt x="154" y="180"/>
                  <a:pt x="154" y="185"/>
                </a:cubicBezTo>
                <a:cubicBezTo>
                  <a:pt x="154" y="191"/>
                  <a:pt x="159" y="196"/>
                  <a:pt x="164" y="196"/>
                </a:cubicBezTo>
                <a:close/>
                <a:moveTo>
                  <a:pt x="185" y="196"/>
                </a:moveTo>
                <a:cubicBezTo>
                  <a:pt x="191" y="196"/>
                  <a:pt x="196" y="191"/>
                  <a:pt x="196" y="185"/>
                </a:cubicBezTo>
                <a:cubicBezTo>
                  <a:pt x="196" y="180"/>
                  <a:pt x="191" y="175"/>
                  <a:pt x="185" y="175"/>
                </a:cubicBezTo>
                <a:cubicBezTo>
                  <a:pt x="179" y="175"/>
                  <a:pt x="174" y="180"/>
                  <a:pt x="174" y="185"/>
                </a:cubicBezTo>
                <a:cubicBezTo>
                  <a:pt x="174" y="191"/>
                  <a:pt x="179" y="196"/>
                  <a:pt x="185" y="196"/>
                </a:cubicBezTo>
                <a:close/>
                <a:moveTo>
                  <a:pt x="206" y="196"/>
                </a:moveTo>
                <a:cubicBezTo>
                  <a:pt x="211" y="196"/>
                  <a:pt x="216" y="191"/>
                  <a:pt x="216" y="185"/>
                </a:cubicBezTo>
                <a:cubicBezTo>
                  <a:pt x="216" y="180"/>
                  <a:pt x="211" y="175"/>
                  <a:pt x="206" y="175"/>
                </a:cubicBezTo>
                <a:cubicBezTo>
                  <a:pt x="200" y="175"/>
                  <a:pt x="195" y="180"/>
                  <a:pt x="195" y="185"/>
                </a:cubicBezTo>
                <a:cubicBezTo>
                  <a:pt x="195" y="191"/>
                  <a:pt x="200" y="196"/>
                  <a:pt x="206" y="196"/>
                </a:cubicBezTo>
                <a:close/>
                <a:moveTo>
                  <a:pt x="226" y="196"/>
                </a:moveTo>
                <a:cubicBezTo>
                  <a:pt x="232" y="196"/>
                  <a:pt x="237" y="191"/>
                  <a:pt x="237" y="185"/>
                </a:cubicBezTo>
                <a:cubicBezTo>
                  <a:pt x="237" y="180"/>
                  <a:pt x="232" y="175"/>
                  <a:pt x="226" y="175"/>
                </a:cubicBezTo>
                <a:cubicBezTo>
                  <a:pt x="220" y="175"/>
                  <a:pt x="216" y="180"/>
                  <a:pt x="216" y="185"/>
                </a:cubicBezTo>
                <a:cubicBezTo>
                  <a:pt x="216" y="191"/>
                  <a:pt x="220" y="196"/>
                  <a:pt x="226" y="196"/>
                </a:cubicBezTo>
                <a:close/>
                <a:moveTo>
                  <a:pt x="247" y="196"/>
                </a:moveTo>
                <a:cubicBezTo>
                  <a:pt x="253" y="196"/>
                  <a:pt x="257" y="191"/>
                  <a:pt x="257" y="185"/>
                </a:cubicBezTo>
                <a:cubicBezTo>
                  <a:pt x="257" y="180"/>
                  <a:pt x="253" y="175"/>
                  <a:pt x="247" y="175"/>
                </a:cubicBezTo>
                <a:cubicBezTo>
                  <a:pt x="241" y="175"/>
                  <a:pt x="236" y="180"/>
                  <a:pt x="236" y="185"/>
                </a:cubicBezTo>
                <a:cubicBezTo>
                  <a:pt x="236" y="191"/>
                  <a:pt x="241" y="196"/>
                  <a:pt x="247" y="196"/>
                </a:cubicBezTo>
                <a:close/>
                <a:moveTo>
                  <a:pt x="267" y="196"/>
                </a:moveTo>
                <a:cubicBezTo>
                  <a:pt x="273" y="196"/>
                  <a:pt x="278" y="191"/>
                  <a:pt x="278" y="185"/>
                </a:cubicBezTo>
                <a:cubicBezTo>
                  <a:pt x="278" y="180"/>
                  <a:pt x="273" y="175"/>
                  <a:pt x="267" y="175"/>
                </a:cubicBezTo>
                <a:cubicBezTo>
                  <a:pt x="261" y="175"/>
                  <a:pt x="257" y="180"/>
                  <a:pt x="257" y="185"/>
                </a:cubicBezTo>
                <a:cubicBezTo>
                  <a:pt x="257" y="191"/>
                  <a:pt x="261" y="196"/>
                  <a:pt x="267" y="196"/>
                </a:cubicBezTo>
                <a:close/>
                <a:moveTo>
                  <a:pt x="288" y="196"/>
                </a:moveTo>
                <a:cubicBezTo>
                  <a:pt x="294" y="196"/>
                  <a:pt x="298" y="191"/>
                  <a:pt x="298" y="185"/>
                </a:cubicBezTo>
                <a:cubicBezTo>
                  <a:pt x="298" y="180"/>
                  <a:pt x="294" y="175"/>
                  <a:pt x="288" y="175"/>
                </a:cubicBezTo>
                <a:cubicBezTo>
                  <a:pt x="282" y="175"/>
                  <a:pt x="277" y="180"/>
                  <a:pt x="277" y="185"/>
                </a:cubicBezTo>
                <a:cubicBezTo>
                  <a:pt x="277" y="191"/>
                  <a:pt x="282" y="196"/>
                  <a:pt x="288" y="196"/>
                </a:cubicBezTo>
                <a:close/>
                <a:moveTo>
                  <a:pt x="308" y="194"/>
                </a:moveTo>
                <a:cubicBezTo>
                  <a:pt x="313" y="194"/>
                  <a:pt x="317" y="190"/>
                  <a:pt x="317" y="185"/>
                </a:cubicBezTo>
                <a:cubicBezTo>
                  <a:pt x="317" y="181"/>
                  <a:pt x="313" y="177"/>
                  <a:pt x="308" y="177"/>
                </a:cubicBezTo>
                <a:cubicBezTo>
                  <a:pt x="304" y="177"/>
                  <a:pt x="300" y="181"/>
                  <a:pt x="300" y="185"/>
                </a:cubicBezTo>
                <a:cubicBezTo>
                  <a:pt x="300" y="190"/>
                  <a:pt x="304" y="194"/>
                  <a:pt x="308" y="194"/>
                </a:cubicBezTo>
                <a:close/>
                <a:moveTo>
                  <a:pt x="329" y="192"/>
                </a:moveTo>
                <a:cubicBezTo>
                  <a:pt x="333" y="192"/>
                  <a:pt x="336" y="189"/>
                  <a:pt x="336" y="185"/>
                </a:cubicBezTo>
                <a:cubicBezTo>
                  <a:pt x="336" y="182"/>
                  <a:pt x="333" y="179"/>
                  <a:pt x="329" y="179"/>
                </a:cubicBezTo>
                <a:cubicBezTo>
                  <a:pt x="325" y="179"/>
                  <a:pt x="322" y="182"/>
                  <a:pt x="322" y="185"/>
                </a:cubicBezTo>
                <a:cubicBezTo>
                  <a:pt x="322" y="189"/>
                  <a:pt x="325" y="192"/>
                  <a:pt x="329" y="192"/>
                </a:cubicBezTo>
                <a:close/>
                <a:moveTo>
                  <a:pt x="350" y="191"/>
                </a:moveTo>
                <a:cubicBezTo>
                  <a:pt x="352" y="191"/>
                  <a:pt x="355" y="188"/>
                  <a:pt x="355" y="185"/>
                </a:cubicBezTo>
                <a:cubicBezTo>
                  <a:pt x="355" y="183"/>
                  <a:pt x="352" y="180"/>
                  <a:pt x="350" y="180"/>
                </a:cubicBezTo>
                <a:cubicBezTo>
                  <a:pt x="347" y="180"/>
                  <a:pt x="344" y="183"/>
                  <a:pt x="344" y="185"/>
                </a:cubicBezTo>
                <a:cubicBezTo>
                  <a:pt x="344" y="188"/>
                  <a:pt x="347" y="191"/>
                  <a:pt x="350" y="191"/>
                </a:cubicBezTo>
                <a:close/>
                <a:moveTo>
                  <a:pt x="370" y="189"/>
                </a:moveTo>
                <a:cubicBezTo>
                  <a:pt x="372" y="189"/>
                  <a:pt x="374" y="188"/>
                  <a:pt x="374" y="185"/>
                </a:cubicBezTo>
                <a:cubicBezTo>
                  <a:pt x="374" y="183"/>
                  <a:pt x="372" y="182"/>
                  <a:pt x="370" y="182"/>
                </a:cubicBezTo>
                <a:cubicBezTo>
                  <a:pt x="368" y="182"/>
                  <a:pt x="366" y="183"/>
                  <a:pt x="366" y="185"/>
                </a:cubicBezTo>
                <a:cubicBezTo>
                  <a:pt x="366" y="188"/>
                  <a:pt x="368" y="189"/>
                  <a:pt x="370" y="189"/>
                </a:cubicBezTo>
                <a:close/>
                <a:moveTo>
                  <a:pt x="391" y="188"/>
                </a:moveTo>
                <a:cubicBezTo>
                  <a:pt x="392" y="188"/>
                  <a:pt x="393" y="187"/>
                  <a:pt x="393" y="185"/>
                </a:cubicBezTo>
                <a:cubicBezTo>
                  <a:pt x="393" y="184"/>
                  <a:pt x="392" y="183"/>
                  <a:pt x="391" y="183"/>
                </a:cubicBezTo>
                <a:cubicBezTo>
                  <a:pt x="389" y="183"/>
                  <a:pt x="388" y="184"/>
                  <a:pt x="388" y="185"/>
                </a:cubicBezTo>
                <a:cubicBezTo>
                  <a:pt x="388" y="187"/>
                  <a:pt x="389" y="188"/>
                  <a:pt x="391" y="188"/>
                </a:cubicBezTo>
                <a:close/>
                <a:moveTo>
                  <a:pt x="411" y="187"/>
                </a:moveTo>
                <a:cubicBezTo>
                  <a:pt x="412" y="187"/>
                  <a:pt x="413" y="186"/>
                  <a:pt x="413" y="185"/>
                </a:cubicBezTo>
                <a:cubicBezTo>
                  <a:pt x="413" y="185"/>
                  <a:pt x="412" y="184"/>
                  <a:pt x="411" y="184"/>
                </a:cubicBezTo>
                <a:cubicBezTo>
                  <a:pt x="411" y="184"/>
                  <a:pt x="410" y="185"/>
                  <a:pt x="410" y="185"/>
                </a:cubicBezTo>
                <a:cubicBezTo>
                  <a:pt x="410" y="186"/>
                  <a:pt x="411" y="187"/>
                  <a:pt x="411" y="187"/>
                </a:cubicBezTo>
                <a:close/>
                <a:moveTo>
                  <a:pt x="432" y="186"/>
                </a:moveTo>
                <a:cubicBezTo>
                  <a:pt x="432" y="186"/>
                  <a:pt x="433" y="186"/>
                  <a:pt x="433" y="185"/>
                </a:cubicBezTo>
                <a:cubicBezTo>
                  <a:pt x="433" y="185"/>
                  <a:pt x="432" y="185"/>
                  <a:pt x="432" y="185"/>
                </a:cubicBezTo>
                <a:cubicBezTo>
                  <a:pt x="432" y="185"/>
                  <a:pt x="431" y="185"/>
                  <a:pt x="431" y="185"/>
                </a:cubicBezTo>
                <a:cubicBezTo>
                  <a:pt x="431" y="186"/>
                  <a:pt x="432" y="186"/>
                  <a:pt x="432" y="186"/>
                </a:cubicBezTo>
                <a:close/>
                <a:moveTo>
                  <a:pt x="452" y="186"/>
                </a:moveTo>
                <a:cubicBezTo>
                  <a:pt x="453" y="186"/>
                  <a:pt x="453" y="186"/>
                  <a:pt x="453" y="185"/>
                </a:cubicBezTo>
                <a:cubicBezTo>
                  <a:pt x="453" y="185"/>
                  <a:pt x="453" y="185"/>
                  <a:pt x="452" y="185"/>
                </a:cubicBezTo>
                <a:cubicBezTo>
                  <a:pt x="452" y="185"/>
                  <a:pt x="452" y="185"/>
                  <a:pt x="452" y="185"/>
                </a:cubicBezTo>
                <a:cubicBezTo>
                  <a:pt x="452" y="186"/>
                  <a:pt x="452" y="186"/>
                  <a:pt x="452" y="186"/>
                </a:cubicBezTo>
                <a:close/>
                <a:moveTo>
                  <a:pt x="10" y="206"/>
                </a:moveTo>
                <a:cubicBezTo>
                  <a:pt x="10" y="206"/>
                  <a:pt x="10" y="206"/>
                  <a:pt x="10" y="206"/>
                </a:cubicBezTo>
                <a:cubicBezTo>
                  <a:pt x="10" y="206"/>
                  <a:pt x="10" y="206"/>
                  <a:pt x="10" y="206"/>
                </a:cubicBezTo>
                <a:cubicBezTo>
                  <a:pt x="10" y="206"/>
                  <a:pt x="10" y="206"/>
                  <a:pt x="10" y="206"/>
                </a:cubicBezTo>
                <a:cubicBezTo>
                  <a:pt x="10" y="206"/>
                  <a:pt x="10" y="206"/>
                  <a:pt x="10" y="206"/>
                </a:cubicBezTo>
                <a:close/>
                <a:moveTo>
                  <a:pt x="31" y="207"/>
                </a:moveTo>
                <a:cubicBezTo>
                  <a:pt x="31" y="207"/>
                  <a:pt x="31" y="206"/>
                  <a:pt x="31" y="206"/>
                </a:cubicBezTo>
                <a:cubicBezTo>
                  <a:pt x="31" y="206"/>
                  <a:pt x="31" y="205"/>
                  <a:pt x="31" y="205"/>
                </a:cubicBezTo>
                <a:cubicBezTo>
                  <a:pt x="30" y="205"/>
                  <a:pt x="30" y="206"/>
                  <a:pt x="30" y="206"/>
                </a:cubicBezTo>
                <a:cubicBezTo>
                  <a:pt x="30" y="206"/>
                  <a:pt x="30" y="207"/>
                  <a:pt x="31" y="207"/>
                </a:cubicBezTo>
                <a:close/>
                <a:moveTo>
                  <a:pt x="51" y="207"/>
                </a:moveTo>
                <a:cubicBezTo>
                  <a:pt x="52" y="207"/>
                  <a:pt x="53" y="207"/>
                  <a:pt x="53" y="206"/>
                </a:cubicBezTo>
                <a:cubicBezTo>
                  <a:pt x="53" y="205"/>
                  <a:pt x="52" y="205"/>
                  <a:pt x="51" y="205"/>
                </a:cubicBezTo>
                <a:cubicBezTo>
                  <a:pt x="51" y="205"/>
                  <a:pt x="50" y="205"/>
                  <a:pt x="50" y="206"/>
                </a:cubicBezTo>
                <a:cubicBezTo>
                  <a:pt x="50" y="207"/>
                  <a:pt x="51" y="207"/>
                  <a:pt x="51" y="207"/>
                </a:cubicBezTo>
                <a:close/>
                <a:moveTo>
                  <a:pt x="72" y="208"/>
                </a:moveTo>
                <a:cubicBezTo>
                  <a:pt x="73" y="208"/>
                  <a:pt x="74" y="207"/>
                  <a:pt x="74" y="206"/>
                </a:cubicBezTo>
                <a:cubicBezTo>
                  <a:pt x="74" y="205"/>
                  <a:pt x="73" y="204"/>
                  <a:pt x="72" y="204"/>
                </a:cubicBezTo>
                <a:cubicBezTo>
                  <a:pt x="71" y="204"/>
                  <a:pt x="69" y="205"/>
                  <a:pt x="69" y="206"/>
                </a:cubicBezTo>
                <a:cubicBezTo>
                  <a:pt x="69" y="207"/>
                  <a:pt x="71" y="208"/>
                  <a:pt x="72" y="208"/>
                </a:cubicBezTo>
                <a:close/>
                <a:moveTo>
                  <a:pt x="92" y="210"/>
                </a:moveTo>
                <a:cubicBezTo>
                  <a:pt x="94" y="210"/>
                  <a:pt x="96" y="208"/>
                  <a:pt x="96" y="206"/>
                </a:cubicBezTo>
                <a:cubicBezTo>
                  <a:pt x="96" y="204"/>
                  <a:pt x="94" y="202"/>
                  <a:pt x="92" y="202"/>
                </a:cubicBezTo>
                <a:cubicBezTo>
                  <a:pt x="90" y="202"/>
                  <a:pt x="89" y="204"/>
                  <a:pt x="89" y="206"/>
                </a:cubicBezTo>
                <a:cubicBezTo>
                  <a:pt x="89" y="208"/>
                  <a:pt x="90" y="210"/>
                  <a:pt x="92" y="210"/>
                </a:cubicBezTo>
                <a:close/>
                <a:moveTo>
                  <a:pt x="113" y="211"/>
                </a:moveTo>
                <a:cubicBezTo>
                  <a:pt x="116" y="211"/>
                  <a:pt x="118" y="209"/>
                  <a:pt x="118" y="206"/>
                </a:cubicBezTo>
                <a:cubicBezTo>
                  <a:pt x="118" y="203"/>
                  <a:pt x="116" y="201"/>
                  <a:pt x="113" y="201"/>
                </a:cubicBezTo>
                <a:cubicBezTo>
                  <a:pt x="110" y="201"/>
                  <a:pt x="108" y="203"/>
                  <a:pt x="108" y="206"/>
                </a:cubicBezTo>
                <a:cubicBezTo>
                  <a:pt x="108" y="209"/>
                  <a:pt x="110" y="211"/>
                  <a:pt x="113" y="211"/>
                </a:cubicBezTo>
                <a:close/>
                <a:moveTo>
                  <a:pt x="134" y="213"/>
                </a:moveTo>
                <a:cubicBezTo>
                  <a:pt x="137" y="213"/>
                  <a:pt x="140" y="210"/>
                  <a:pt x="140" y="206"/>
                </a:cubicBezTo>
                <a:cubicBezTo>
                  <a:pt x="140" y="202"/>
                  <a:pt x="137" y="200"/>
                  <a:pt x="134" y="200"/>
                </a:cubicBezTo>
                <a:cubicBezTo>
                  <a:pt x="130" y="200"/>
                  <a:pt x="127" y="202"/>
                  <a:pt x="127" y="206"/>
                </a:cubicBezTo>
                <a:cubicBezTo>
                  <a:pt x="127" y="210"/>
                  <a:pt x="130" y="213"/>
                  <a:pt x="134" y="213"/>
                </a:cubicBezTo>
                <a:close/>
                <a:moveTo>
                  <a:pt x="154" y="214"/>
                </a:moveTo>
                <a:cubicBezTo>
                  <a:pt x="159" y="214"/>
                  <a:pt x="162" y="211"/>
                  <a:pt x="162" y="206"/>
                </a:cubicBezTo>
                <a:cubicBezTo>
                  <a:pt x="162" y="202"/>
                  <a:pt x="159" y="198"/>
                  <a:pt x="154" y="198"/>
                </a:cubicBezTo>
                <a:cubicBezTo>
                  <a:pt x="150" y="198"/>
                  <a:pt x="146" y="202"/>
                  <a:pt x="146" y="206"/>
                </a:cubicBezTo>
                <a:cubicBezTo>
                  <a:pt x="146" y="211"/>
                  <a:pt x="150" y="214"/>
                  <a:pt x="154" y="214"/>
                </a:cubicBezTo>
                <a:close/>
                <a:moveTo>
                  <a:pt x="175" y="216"/>
                </a:moveTo>
                <a:cubicBezTo>
                  <a:pt x="180" y="216"/>
                  <a:pt x="184" y="211"/>
                  <a:pt x="184" y="206"/>
                </a:cubicBezTo>
                <a:cubicBezTo>
                  <a:pt x="184" y="201"/>
                  <a:pt x="180" y="196"/>
                  <a:pt x="175" y="196"/>
                </a:cubicBezTo>
                <a:cubicBezTo>
                  <a:pt x="169" y="196"/>
                  <a:pt x="165" y="201"/>
                  <a:pt x="165" y="206"/>
                </a:cubicBezTo>
                <a:cubicBezTo>
                  <a:pt x="165" y="211"/>
                  <a:pt x="169" y="216"/>
                  <a:pt x="175" y="216"/>
                </a:cubicBezTo>
                <a:close/>
                <a:moveTo>
                  <a:pt x="195" y="217"/>
                </a:moveTo>
                <a:cubicBezTo>
                  <a:pt x="201" y="217"/>
                  <a:pt x="206" y="212"/>
                  <a:pt x="206" y="206"/>
                </a:cubicBezTo>
                <a:cubicBezTo>
                  <a:pt x="206" y="200"/>
                  <a:pt x="201" y="195"/>
                  <a:pt x="195" y="195"/>
                </a:cubicBezTo>
                <a:cubicBezTo>
                  <a:pt x="189" y="195"/>
                  <a:pt x="185" y="200"/>
                  <a:pt x="185" y="206"/>
                </a:cubicBezTo>
                <a:cubicBezTo>
                  <a:pt x="185" y="212"/>
                  <a:pt x="189" y="217"/>
                  <a:pt x="195" y="217"/>
                </a:cubicBezTo>
                <a:close/>
                <a:moveTo>
                  <a:pt x="216" y="217"/>
                </a:moveTo>
                <a:cubicBezTo>
                  <a:pt x="222" y="217"/>
                  <a:pt x="226" y="212"/>
                  <a:pt x="226" y="206"/>
                </a:cubicBezTo>
                <a:cubicBezTo>
                  <a:pt x="226" y="200"/>
                  <a:pt x="222" y="195"/>
                  <a:pt x="216" y="195"/>
                </a:cubicBezTo>
                <a:cubicBezTo>
                  <a:pt x="210" y="195"/>
                  <a:pt x="205" y="200"/>
                  <a:pt x="205" y="206"/>
                </a:cubicBezTo>
                <a:cubicBezTo>
                  <a:pt x="205" y="212"/>
                  <a:pt x="210" y="217"/>
                  <a:pt x="216" y="217"/>
                </a:cubicBezTo>
                <a:close/>
                <a:moveTo>
                  <a:pt x="236" y="217"/>
                </a:moveTo>
                <a:cubicBezTo>
                  <a:pt x="242" y="217"/>
                  <a:pt x="247" y="212"/>
                  <a:pt x="247" y="206"/>
                </a:cubicBezTo>
                <a:cubicBezTo>
                  <a:pt x="247" y="200"/>
                  <a:pt x="242" y="195"/>
                  <a:pt x="236" y="195"/>
                </a:cubicBezTo>
                <a:cubicBezTo>
                  <a:pt x="231" y="195"/>
                  <a:pt x="226" y="200"/>
                  <a:pt x="226" y="206"/>
                </a:cubicBezTo>
                <a:cubicBezTo>
                  <a:pt x="226" y="212"/>
                  <a:pt x="231" y="217"/>
                  <a:pt x="236" y="217"/>
                </a:cubicBezTo>
                <a:close/>
                <a:moveTo>
                  <a:pt x="257" y="217"/>
                </a:moveTo>
                <a:cubicBezTo>
                  <a:pt x="263" y="217"/>
                  <a:pt x="268" y="212"/>
                  <a:pt x="268" y="206"/>
                </a:cubicBezTo>
                <a:cubicBezTo>
                  <a:pt x="268" y="200"/>
                  <a:pt x="263" y="195"/>
                  <a:pt x="257" y="195"/>
                </a:cubicBezTo>
                <a:cubicBezTo>
                  <a:pt x="251" y="195"/>
                  <a:pt x="246" y="200"/>
                  <a:pt x="246" y="206"/>
                </a:cubicBezTo>
                <a:cubicBezTo>
                  <a:pt x="246" y="212"/>
                  <a:pt x="251" y="217"/>
                  <a:pt x="257" y="217"/>
                </a:cubicBezTo>
                <a:close/>
                <a:moveTo>
                  <a:pt x="278" y="217"/>
                </a:moveTo>
                <a:cubicBezTo>
                  <a:pt x="283" y="217"/>
                  <a:pt x="288" y="212"/>
                  <a:pt x="288" y="206"/>
                </a:cubicBezTo>
                <a:cubicBezTo>
                  <a:pt x="288" y="200"/>
                  <a:pt x="283" y="195"/>
                  <a:pt x="278" y="195"/>
                </a:cubicBezTo>
                <a:cubicBezTo>
                  <a:pt x="272" y="195"/>
                  <a:pt x="267" y="200"/>
                  <a:pt x="267" y="206"/>
                </a:cubicBezTo>
                <a:cubicBezTo>
                  <a:pt x="267" y="212"/>
                  <a:pt x="272" y="217"/>
                  <a:pt x="278" y="217"/>
                </a:cubicBezTo>
                <a:close/>
                <a:moveTo>
                  <a:pt x="298" y="215"/>
                </a:moveTo>
                <a:cubicBezTo>
                  <a:pt x="303" y="215"/>
                  <a:pt x="307" y="211"/>
                  <a:pt x="307" y="206"/>
                </a:cubicBezTo>
                <a:cubicBezTo>
                  <a:pt x="307" y="201"/>
                  <a:pt x="303" y="197"/>
                  <a:pt x="298" y="197"/>
                </a:cubicBezTo>
                <a:cubicBezTo>
                  <a:pt x="293" y="197"/>
                  <a:pt x="289" y="201"/>
                  <a:pt x="289" y="206"/>
                </a:cubicBezTo>
                <a:cubicBezTo>
                  <a:pt x="289" y="211"/>
                  <a:pt x="293" y="215"/>
                  <a:pt x="298" y="215"/>
                </a:cubicBezTo>
                <a:close/>
                <a:moveTo>
                  <a:pt x="319" y="214"/>
                </a:moveTo>
                <a:cubicBezTo>
                  <a:pt x="323" y="214"/>
                  <a:pt x="326" y="210"/>
                  <a:pt x="326" y="206"/>
                </a:cubicBezTo>
                <a:cubicBezTo>
                  <a:pt x="326" y="202"/>
                  <a:pt x="323" y="198"/>
                  <a:pt x="319" y="198"/>
                </a:cubicBezTo>
                <a:cubicBezTo>
                  <a:pt x="315" y="198"/>
                  <a:pt x="311" y="202"/>
                  <a:pt x="311" y="206"/>
                </a:cubicBezTo>
                <a:cubicBezTo>
                  <a:pt x="311" y="210"/>
                  <a:pt x="315" y="214"/>
                  <a:pt x="319" y="214"/>
                </a:cubicBezTo>
                <a:close/>
                <a:moveTo>
                  <a:pt x="339" y="212"/>
                </a:moveTo>
                <a:cubicBezTo>
                  <a:pt x="343" y="212"/>
                  <a:pt x="345" y="209"/>
                  <a:pt x="345" y="206"/>
                </a:cubicBezTo>
                <a:cubicBezTo>
                  <a:pt x="345" y="203"/>
                  <a:pt x="343" y="200"/>
                  <a:pt x="339" y="200"/>
                </a:cubicBezTo>
                <a:cubicBezTo>
                  <a:pt x="336" y="200"/>
                  <a:pt x="333" y="203"/>
                  <a:pt x="333" y="206"/>
                </a:cubicBezTo>
                <a:cubicBezTo>
                  <a:pt x="333" y="209"/>
                  <a:pt x="336" y="212"/>
                  <a:pt x="339" y="212"/>
                </a:cubicBezTo>
                <a:close/>
                <a:moveTo>
                  <a:pt x="360" y="211"/>
                </a:moveTo>
                <a:cubicBezTo>
                  <a:pt x="362" y="211"/>
                  <a:pt x="364" y="209"/>
                  <a:pt x="364" y="206"/>
                </a:cubicBezTo>
                <a:cubicBezTo>
                  <a:pt x="364" y="204"/>
                  <a:pt x="362" y="201"/>
                  <a:pt x="360" y="201"/>
                </a:cubicBezTo>
                <a:cubicBezTo>
                  <a:pt x="357" y="201"/>
                  <a:pt x="355" y="204"/>
                  <a:pt x="355" y="206"/>
                </a:cubicBezTo>
                <a:cubicBezTo>
                  <a:pt x="355" y="209"/>
                  <a:pt x="357" y="211"/>
                  <a:pt x="360" y="211"/>
                </a:cubicBezTo>
                <a:close/>
                <a:moveTo>
                  <a:pt x="380" y="209"/>
                </a:moveTo>
                <a:cubicBezTo>
                  <a:pt x="382" y="209"/>
                  <a:pt x="384" y="208"/>
                  <a:pt x="384" y="206"/>
                </a:cubicBezTo>
                <a:cubicBezTo>
                  <a:pt x="384" y="204"/>
                  <a:pt x="382" y="203"/>
                  <a:pt x="380" y="203"/>
                </a:cubicBezTo>
                <a:cubicBezTo>
                  <a:pt x="379" y="203"/>
                  <a:pt x="377" y="204"/>
                  <a:pt x="377" y="206"/>
                </a:cubicBezTo>
                <a:cubicBezTo>
                  <a:pt x="377" y="208"/>
                  <a:pt x="379" y="209"/>
                  <a:pt x="380" y="209"/>
                </a:cubicBezTo>
                <a:close/>
                <a:moveTo>
                  <a:pt x="401" y="208"/>
                </a:moveTo>
                <a:cubicBezTo>
                  <a:pt x="402" y="208"/>
                  <a:pt x="403" y="207"/>
                  <a:pt x="403" y="206"/>
                </a:cubicBezTo>
                <a:cubicBezTo>
                  <a:pt x="403" y="205"/>
                  <a:pt x="402" y="204"/>
                  <a:pt x="401" y="204"/>
                </a:cubicBezTo>
                <a:cubicBezTo>
                  <a:pt x="400" y="204"/>
                  <a:pt x="399" y="205"/>
                  <a:pt x="399" y="206"/>
                </a:cubicBezTo>
                <a:cubicBezTo>
                  <a:pt x="399" y="207"/>
                  <a:pt x="400" y="208"/>
                  <a:pt x="401" y="208"/>
                </a:cubicBezTo>
                <a:close/>
                <a:moveTo>
                  <a:pt x="422" y="207"/>
                </a:moveTo>
                <a:cubicBezTo>
                  <a:pt x="422" y="207"/>
                  <a:pt x="423" y="207"/>
                  <a:pt x="423" y="206"/>
                </a:cubicBezTo>
                <a:cubicBezTo>
                  <a:pt x="423" y="205"/>
                  <a:pt x="422" y="205"/>
                  <a:pt x="422" y="205"/>
                </a:cubicBezTo>
                <a:cubicBezTo>
                  <a:pt x="421" y="205"/>
                  <a:pt x="420" y="205"/>
                  <a:pt x="420" y="206"/>
                </a:cubicBezTo>
                <a:cubicBezTo>
                  <a:pt x="420" y="207"/>
                  <a:pt x="421" y="207"/>
                  <a:pt x="422" y="207"/>
                </a:cubicBezTo>
                <a:close/>
                <a:moveTo>
                  <a:pt x="442" y="206"/>
                </a:moveTo>
                <a:cubicBezTo>
                  <a:pt x="442" y="206"/>
                  <a:pt x="443" y="206"/>
                  <a:pt x="443" y="206"/>
                </a:cubicBezTo>
                <a:cubicBezTo>
                  <a:pt x="443" y="206"/>
                  <a:pt x="442" y="206"/>
                  <a:pt x="442" y="206"/>
                </a:cubicBezTo>
                <a:cubicBezTo>
                  <a:pt x="442" y="206"/>
                  <a:pt x="442" y="206"/>
                  <a:pt x="442" y="206"/>
                </a:cubicBezTo>
                <a:cubicBezTo>
                  <a:pt x="442" y="206"/>
                  <a:pt x="442" y="206"/>
                  <a:pt x="442" y="206"/>
                </a:cubicBezTo>
                <a:close/>
                <a:moveTo>
                  <a:pt x="463" y="206"/>
                </a:moveTo>
                <a:cubicBezTo>
                  <a:pt x="463" y="206"/>
                  <a:pt x="463" y="206"/>
                  <a:pt x="463" y="206"/>
                </a:cubicBezTo>
                <a:cubicBezTo>
                  <a:pt x="463" y="206"/>
                  <a:pt x="463" y="206"/>
                  <a:pt x="463" y="206"/>
                </a:cubicBezTo>
                <a:cubicBezTo>
                  <a:pt x="463" y="206"/>
                  <a:pt x="463" y="206"/>
                  <a:pt x="463" y="206"/>
                </a:cubicBezTo>
                <a:cubicBezTo>
                  <a:pt x="463" y="206"/>
                  <a:pt x="463" y="206"/>
                  <a:pt x="463" y="206"/>
                </a:cubicBezTo>
                <a:close/>
                <a:moveTo>
                  <a:pt x="0" y="227"/>
                </a:moveTo>
                <a:cubicBezTo>
                  <a:pt x="0" y="227"/>
                  <a:pt x="0" y="227"/>
                  <a:pt x="0" y="227"/>
                </a:cubicBezTo>
                <a:cubicBezTo>
                  <a:pt x="0" y="227"/>
                  <a:pt x="0" y="227"/>
                  <a:pt x="0" y="227"/>
                </a:cubicBezTo>
                <a:cubicBezTo>
                  <a:pt x="0" y="227"/>
                  <a:pt x="0" y="227"/>
                  <a:pt x="0" y="227"/>
                </a:cubicBezTo>
                <a:cubicBezTo>
                  <a:pt x="0" y="227"/>
                  <a:pt x="0" y="227"/>
                  <a:pt x="0" y="227"/>
                </a:cubicBezTo>
                <a:close/>
                <a:moveTo>
                  <a:pt x="20" y="227"/>
                </a:moveTo>
                <a:cubicBezTo>
                  <a:pt x="21" y="227"/>
                  <a:pt x="21" y="227"/>
                  <a:pt x="21" y="227"/>
                </a:cubicBezTo>
                <a:cubicBezTo>
                  <a:pt x="21" y="226"/>
                  <a:pt x="21" y="226"/>
                  <a:pt x="20" y="226"/>
                </a:cubicBezTo>
                <a:cubicBezTo>
                  <a:pt x="20" y="226"/>
                  <a:pt x="20" y="226"/>
                  <a:pt x="20" y="227"/>
                </a:cubicBezTo>
                <a:cubicBezTo>
                  <a:pt x="20" y="227"/>
                  <a:pt x="20" y="227"/>
                  <a:pt x="20" y="227"/>
                </a:cubicBezTo>
                <a:close/>
                <a:moveTo>
                  <a:pt x="41" y="228"/>
                </a:moveTo>
                <a:cubicBezTo>
                  <a:pt x="42" y="228"/>
                  <a:pt x="42" y="227"/>
                  <a:pt x="42" y="227"/>
                </a:cubicBezTo>
                <a:cubicBezTo>
                  <a:pt x="42" y="226"/>
                  <a:pt x="42" y="226"/>
                  <a:pt x="41" y="226"/>
                </a:cubicBezTo>
                <a:cubicBezTo>
                  <a:pt x="40" y="226"/>
                  <a:pt x="40" y="226"/>
                  <a:pt x="40" y="227"/>
                </a:cubicBezTo>
                <a:cubicBezTo>
                  <a:pt x="40" y="227"/>
                  <a:pt x="40" y="228"/>
                  <a:pt x="41" y="228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3" y="227"/>
                </a:cubicBezTo>
                <a:cubicBezTo>
                  <a:pt x="63" y="226"/>
                  <a:pt x="63" y="225"/>
                  <a:pt x="62" y="225"/>
                </a:cubicBezTo>
                <a:cubicBezTo>
                  <a:pt x="61" y="225"/>
                  <a:pt x="60" y="226"/>
                  <a:pt x="60" y="227"/>
                </a:cubicBezTo>
                <a:cubicBezTo>
                  <a:pt x="60" y="228"/>
                  <a:pt x="61" y="228"/>
                  <a:pt x="62" y="228"/>
                </a:cubicBezTo>
                <a:close/>
                <a:moveTo>
                  <a:pt x="82" y="230"/>
                </a:moveTo>
                <a:cubicBezTo>
                  <a:pt x="84" y="230"/>
                  <a:pt x="85" y="228"/>
                  <a:pt x="85" y="227"/>
                </a:cubicBezTo>
                <a:cubicBezTo>
                  <a:pt x="85" y="225"/>
                  <a:pt x="84" y="224"/>
                  <a:pt x="82" y="224"/>
                </a:cubicBezTo>
                <a:cubicBezTo>
                  <a:pt x="81" y="224"/>
                  <a:pt x="79" y="225"/>
                  <a:pt x="79" y="227"/>
                </a:cubicBezTo>
                <a:cubicBezTo>
                  <a:pt x="79" y="228"/>
                  <a:pt x="81" y="230"/>
                  <a:pt x="82" y="230"/>
                </a:cubicBezTo>
                <a:close/>
                <a:moveTo>
                  <a:pt x="103" y="231"/>
                </a:moveTo>
                <a:cubicBezTo>
                  <a:pt x="105" y="231"/>
                  <a:pt x="107" y="229"/>
                  <a:pt x="107" y="227"/>
                </a:cubicBezTo>
                <a:cubicBezTo>
                  <a:pt x="107" y="224"/>
                  <a:pt x="105" y="223"/>
                  <a:pt x="103" y="223"/>
                </a:cubicBezTo>
                <a:cubicBezTo>
                  <a:pt x="100" y="223"/>
                  <a:pt x="99" y="224"/>
                  <a:pt x="99" y="227"/>
                </a:cubicBezTo>
                <a:cubicBezTo>
                  <a:pt x="99" y="229"/>
                  <a:pt x="100" y="231"/>
                  <a:pt x="103" y="231"/>
                </a:cubicBezTo>
                <a:close/>
                <a:moveTo>
                  <a:pt x="123" y="232"/>
                </a:moveTo>
                <a:cubicBezTo>
                  <a:pt x="126" y="232"/>
                  <a:pt x="129" y="230"/>
                  <a:pt x="129" y="227"/>
                </a:cubicBezTo>
                <a:cubicBezTo>
                  <a:pt x="129" y="224"/>
                  <a:pt x="126" y="221"/>
                  <a:pt x="123" y="221"/>
                </a:cubicBezTo>
                <a:cubicBezTo>
                  <a:pt x="120" y="221"/>
                  <a:pt x="118" y="224"/>
                  <a:pt x="118" y="227"/>
                </a:cubicBezTo>
                <a:cubicBezTo>
                  <a:pt x="118" y="230"/>
                  <a:pt x="120" y="232"/>
                  <a:pt x="123" y="232"/>
                </a:cubicBezTo>
                <a:close/>
                <a:moveTo>
                  <a:pt x="144" y="233"/>
                </a:moveTo>
                <a:cubicBezTo>
                  <a:pt x="147" y="233"/>
                  <a:pt x="150" y="230"/>
                  <a:pt x="150" y="227"/>
                </a:cubicBezTo>
                <a:cubicBezTo>
                  <a:pt x="150" y="223"/>
                  <a:pt x="147" y="220"/>
                  <a:pt x="144" y="220"/>
                </a:cubicBezTo>
                <a:cubicBezTo>
                  <a:pt x="140" y="220"/>
                  <a:pt x="137" y="223"/>
                  <a:pt x="137" y="227"/>
                </a:cubicBezTo>
                <a:cubicBezTo>
                  <a:pt x="137" y="230"/>
                  <a:pt x="140" y="233"/>
                  <a:pt x="144" y="233"/>
                </a:cubicBezTo>
                <a:close/>
                <a:moveTo>
                  <a:pt x="164" y="234"/>
                </a:moveTo>
                <a:cubicBezTo>
                  <a:pt x="169" y="234"/>
                  <a:pt x="172" y="231"/>
                  <a:pt x="172" y="227"/>
                </a:cubicBezTo>
                <a:cubicBezTo>
                  <a:pt x="172" y="222"/>
                  <a:pt x="169" y="219"/>
                  <a:pt x="164" y="219"/>
                </a:cubicBezTo>
                <a:cubicBezTo>
                  <a:pt x="160" y="219"/>
                  <a:pt x="157" y="222"/>
                  <a:pt x="157" y="227"/>
                </a:cubicBezTo>
                <a:cubicBezTo>
                  <a:pt x="157" y="231"/>
                  <a:pt x="160" y="234"/>
                  <a:pt x="164" y="234"/>
                </a:cubicBezTo>
                <a:close/>
                <a:moveTo>
                  <a:pt x="185" y="235"/>
                </a:moveTo>
                <a:cubicBezTo>
                  <a:pt x="190" y="235"/>
                  <a:pt x="194" y="231"/>
                  <a:pt x="194" y="227"/>
                </a:cubicBezTo>
                <a:cubicBezTo>
                  <a:pt x="194" y="222"/>
                  <a:pt x="190" y="218"/>
                  <a:pt x="185" y="218"/>
                </a:cubicBezTo>
                <a:cubicBezTo>
                  <a:pt x="180" y="218"/>
                  <a:pt x="176" y="222"/>
                  <a:pt x="176" y="227"/>
                </a:cubicBezTo>
                <a:cubicBezTo>
                  <a:pt x="176" y="231"/>
                  <a:pt x="180" y="235"/>
                  <a:pt x="185" y="235"/>
                </a:cubicBezTo>
                <a:close/>
                <a:moveTo>
                  <a:pt x="206" y="236"/>
                </a:moveTo>
                <a:cubicBezTo>
                  <a:pt x="211" y="236"/>
                  <a:pt x="215" y="232"/>
                  <a:pt x="215" y="227"/>
                </a:cubicBezTo>
                <a:cubicBezTo>
                  <a:pt x="215" y="221"/>
                  <a:pt x="211" y="217"/>
                  <a:pt x="206" y="217"/>
                </a:cubicBezTo>
                <a:cubicBezTo>
                  <a:pt x="200" y="217"/>
                  <a:pt x="196" y="221"/>
                  <a:pt x="196" y="227"/>
                </a:cubicBezTo>
                <a:cubicBezTo>
                  <a:pt x="196" y="232"/>
                  <a:pt x="200" y="236"/>
                  <a:pt x="206" y="236"/>
                </a:cubicBezTo>
                <a:close/>
                <a:moveTo>
                  <a:pt x="226" y="236"/>
                </a:moveTo>
                <a:cubicBezTo>
                  <a:pt x="231" y="236"/>
                  <a:pt x="236" y="232"/>
                  <a:pt x="236" y="227"/>
                </a:cubicBezTo>
                <a:cubicBezTo>
                  <a:pt x="236" y="221"/>
                  <a:pt x="231" y="217"/>
                  <a:pt x="226" y="217"/>
                </a:cubicBezTo>
                <a:cubicBezTo>
                  <a:pt x="221" y="217"/>
                  <a:pt x="217" y="221"/>
                  <a:pt x="217" y="227"/>
                </a:cubicBezTo>
                <a:cubicBezTo>
                  <a:pt x="217" y="232"/>
                  <a:pt x="221" y="236"/>
                  <a:pt x="226" y="236"/>
                </a:cubicBezTo>
                <a:close/>
                <a:moveTo>
                  <a:pt x="247" y="236"/>
                </a:moveTo>
                <a:cubicBezTo>
                  <a:pt x="252" y="236"/>
                  <a:pt x="256" y="232"/>
                  <a:pt x="256" y="227"/>
                </a:cubicBezTo>
                <a:cubicBezTo>
                  <a:pt x="256" y="222"/>
                  <a:pt x="252" y="217"/>
                  <a:pt x="247" y="217"/>
                </a:cubicBezTo>
                <a:cubicBezTo>
                  <a:pt x="242" y="217"/>
                  <a:pt x="238" y="222"/>
                  <a:pt x="238" y="227"/>
                </a:cubicBezTo>
                <a:cubicBezTo>
                  <a:pt x="238" y="232"/>
                  <a:pt x="242" y="236"/>
                  <a:pt x="247" y="236"/>
                </a:cubicBezTo>
                <a:close/>
                <a:moveTo>
                  <a:pt x="267" y="235"/>
                </a:moveTo>
                <a:cubicBezTo>
                  <a:pt x="272" y="235"/>
                  <a:pt x="276" y="231"/>
                  <a:pt x="276" y="227"/>
                </a:cubicBezTo>
                <a:cubicBezTo>
                  <a:pt x="276" y="222"/>
                  <a:pt x="272" y="218"/>
                  <a:pt x="267" y="218"/>
                </a:cubicBezTo>
                <a:cubicBezTo>
                  <a:pt x="263" y="218"/>
                  <a:pt x="259" y="222"/>
                  <a:pt x="259" y="227"/>
                </a:cubicBezTo>
                <a:cubicBezTo>
                  <a:pt x="259" y="231"/>
                  <a:pt x="263" y="235"/>
                  <a:pt x="267" y="235"/>
                </a:cubicBezTo>
                <a:close/>
                <a:moveTo>
                  <a:pt x="288" y="234"/>
                </a:moveTo>
                <a:cubicBezTo>
                  <a:pt x="292" y="234"/>
                  <a:pt x="295" y="231"/>
                  <a:pt x="295" y="227"/>
                </a:cubicBezTo>
                <a:cubicBezTo>
                  <a:pt x="295" y="223"/>
                  <a:pt x="292" y="219"/>
                  <a:pt x="288" y="219"/>
                </a:cubicBezTo>
                <a:cubicBezTo>
                  <a:pt x="284" y="219"/>
                  <a:pt x="281" y="223"/>
                  <a:pt x="281" y="227"/>
                </a:cubicBezTo>
                <a:cubicBezTo>
                  <a:pt x="281" y="231"/>
                  <a:pt x="284" y="234"/>
                  <a:pt x="288" y="234"/>
                </a:cubicBezTo>
                <a:close/>
                <a:moveTo>
                  <a:pt x="308" y="233"/>
                </a:moveTo>
                <a:cubicBezTo>
                  <a:pt x="312" y="233"/>
                  <a:pt x="315" y="230"/>
                  <a:pt x="315" y="227"/>
                </a:cubicBezTo>
                <a:cubicBezTo>
                  <a:pt x="315" y="223"/>
                  <a:pt x="312" y="221"/>
                  <a:pt x="308" y="221"/>
                </a:cubicBezTo>
                <a:cubicBezTo>
                  <a:pt x="305" y="221"/>
                  <a:pt x="302" y="223"/>
                  <a:pt x="302" y="227"/>
                </a:cubicBezTo>
                <a:cubicBezTo>
                  <a:pt x="302" y="230"/>
                  <a:pt x="305" y="233"/>
                  <a:pt x="308" y="233"/>
                </a:cubicBezTo>
                <a:close/>
                <a:moveTo>
                  <a:pt x="329" y="231"/>
                </a:moveTo>
                <a:cubicBezTo>
                  <a:pt x="332" y="231"/>
                  <a:pt x="334" y="229"/>
                  <a:pt x="334" y="227"/>
                </a:cubicBezTo>
                <a:cubicBezTo>
                  <a:pt x="334" y="224"/>
                  <a:pt x="332" y="222"/>
                  <a:pt x="329" y="222"/>
                </a:cubicBezTo>
                <a:cubicBezTo>
                  <a:pt x="326" y="222"/>
                  <a:pt x="324" y="224"/>
                  <a:pt x="324" y="227"/>
                </a:cubicBezTo>
                <a:cubicBezTo>
                  <a:pt x="324" y="229"/>
                  <a:pt x="326" y="231"/>
                  <a:pt x="329" y="231"/>
                </a:cubicBezTo>
                <a:close/>
                <a:moveTo>
                  <a:pt x="350" y="230"/>
                </a:moveTo>
                <a:cubicBezTo>
                  <a:pt x="352" y="230"/>
                  <a:pt x="353" y="229"/>
                  <a:pt x="353" y="227"/>
                </a:cubicBezTo>
                <a:cubicBezTo>
                  <a:pt x="353" y="225"/>
                  <a:pt x="352" y="223"/>
                  <a:pt x="350" y="223"/>
                </a:cubicBezTo>
                <a:cubicBezTo>
                  <a:pt x="348" y="223"/>
                  <a:pt x="346" y="225"/>
                  <a:pt x="346" y="227"/>
                </a:cubicBezTo>
                <a:cubicBezTo>
                  <a:pt x="346" y="229"/>
                  <a:pt x="348" y="230"/>
                  <a:pt x="350" y="230"/>
                </a:cubicBezTo>
                <a:close/>
                <a:moveTo>
                  <a:pt x="370" y="229"/>
                </a:moveTo>
                <a:cubicBezTo>
                  <a:pt x="372" y="229"/>
                  <a:pt x="373" y="228"/>
                  <a:pt x="373" y="227"/>
                </a:cubicBezTo>
                <a:cubicBezTo>
                  <a:pt x="373" y="225"/>
                  <a:pt x="372" y="224"/>
                  <a:pt x="370" y="224"/>
                </a:cubicBezTo>
                <a:cubicBezTo>
                  <a:pt x="369" y="224"/>
                  <a:pt x="368" y="225"/>
                  <a:pt x="368" y="227"/>
                </a:cubicBezTo>
                <a:cubicBezTo>
                  <a:pt x="368" y="228"/>
                  <a:pt x="369" y="229"/>
                  <a:pt x="370" y="229"/>
                </a:cubicBezTo>
                <a:close/>
                <a:moveTo>
                  <a:pt x="391" y="228"/>
                </a:moveTo>
                <a:cubicBezTo>
                  <a:pt x="392" y="228"/>
                  <a:pt x="392" y="227"/>
                  <a:pt x="392" y="227"/>
                </a:cubicBezTo>
                <a:cubicBezTo>
                  <a:pt x="392" y="226"/>
                  <a:pt x="392" y="225"/>
                  <a:pt x="391" y="225"/>
                </a:cubicBezTo>
                <a:cubicBezTo>
                  <a:pt x="390" y="225"/>
                  <a:pt x="389" y="226"/>
                  <a:pt x="389" y="227"/>
                </a:cubicBezTo>
                <a:cubicBezTo>
                  <a:pt x="389" y="227"/>
                  <a:pt x="390" y="228"/>
                  <a:pt x="391" y="228"/>
                </a:cubicBezTo>
                <a:close/>
                <a:moveTo>
                  <a:pt x="411" y="227"/>
                </a:moveTo>
                <a:cubicBezTo>
                  <a:pt x="412" y="227"/>
                  <a:pt x="412" y="227"/>
                  <a:pt x="412" y="227"/>
                </a:cubicBezTo>
                <a:cubicBezTo>
                  <a:pt x="412" y="226"/>
                  <a:pt x="412" y="226"/>
                  <a:pt x="411" y="226"/>
                </a:cubicBezTo>
                <a:cubicBezTo>
                  <a:pt x="411" y="226"/>
                  <a:pt x="411" y="226"/>
                  <a:pt x="411" y="227"/>
                </a:cubicBezTo>
                <a:cubicBezTo>
                  <a:pt x="411" y="227"/>
                  <a:pt x="411" y="227"/>
                  <a:pt x="411" y="227"/>
                </a:cubicBezTo>
                <a:close/>
                <a:moveTo>
                  <a:pt x="432" y="227"/>
                </a:moveTo>
                <a:cubicBezTo>
                  <a:pt x="432" y="227"/>
                  <a:pt x="432" y="227"/>
                  <a:pt x="432" y="227"/>
                </a:cubicBezTo>
                <a:cubicBezTo>
                  <a:pt x="432" y="226"/>
                  <a:pt x="432" y="226"/>
                  <a:pt x="432" y="226"/>
                </a:cubicBezTo>
                <a:cubicBezTo>
                  <a:pt x="432" y="226"/>
                  <a:pt x="432" y="226"/>
                  <a:pt x="432" y="227"/>
                </a:cubicBezTo>
                <a:cubicBezTo>
                  <a:pt x="432" y="227"/>
                  <a:pt x="432" y="227"/>
                  <a:pt x="432" y="227"/>
                </a:cubicBezTo>
                <a:close/>
                <a:moveTo>
                  <a:pt x="31" y="247"/>
                </a:moveTo>
                <a:cubicBezTo>
                  <a:pt x="31" y="247"/>
                  <a:pt x="31" y="247"/>
                  <a:pt x="31" y="247"/>
                </a:cubicBezTo>
                <a:cubicBezTo>
                  <a:pt x="31" y="247"/>
                  <a:pt x="31" y="247"/>
                  <a:pt x="31" y="247"/>
                </a:cubicBezTo>
                <a:cubicBezTo>
                  <a:pt x="31" y="247"/>
                  <a:pt x="31" y="247"/>
                  <a:pt x="31" y="247"/>
                </a:cubicBezTo>
                <a:cubicBezTo>
                  <a:pt x="31" y="247"/>
                  <a:pt x="31" y="247"/>
                  <a:pt x="31" y="247"/>
                </a:cubicBezTo>
                <a:close/>
                <a:moveTo>
                  <a:pt x="51" y="248"/>
                </a:moveTo>
                <a:cubicBezTo>
                  <a:pt x="52" y="248"/>
                  <a:pt x="52" y="247"/>
                  <a:pt x="52" y="247"/>
                </a:cubicBezTo>
                <a:cubicBezTo>
                  <a:pt x="52" y="247"/>
                  <a:pt x="52" y="247"/>
                  <a:pt x="51" y="247"/>
                </a:cubicBezTo>
                <a:cubicBezTo>
                  <a:pt x="51" y="247"/>
                  <a:pt x="51" y="247"/>
                  <a:pt x="51" y="247"/>
                </a:cubicBezTo>
                <a:cubicBezTo>
                  <a:pt x="51" y="247"/>
                  <a:pt x="51" y="248"/>
                  <a:pt x="51" y="248"/>
                </a:cubicBezTo>
                <a:close/>
                <a:moveTo>
                  <a:pt x="72" y="248"/>
                </a:moveTo>
                <a:cubicBezTo>
                  <a:pt x="73" y="248"/>
                  <a:pt x="73" y="248"/>
                  <a:pt x="73" y="247"/>
                </a:cubicBezTo>
                <a:cubicBezTo>
                  <a:pt x="73" y="246"/>
                  <a:pt x="73" y="246"/>
                  <a:pt x="72" y="246"/>
                </a:cubicBezTo>
                <a:cubicBezTo>
                  <a:pt x="71" y="246"/>
                  <a:pt x="71" y="246"/>
                  <a:pt x="71" y="247"/>
                </a:cubicBezTo>
                <a:cubicBezTo>
                  <a:pt x="71" y="248"/>
                  <a:pt x="71" y="248"/>
                  <a:pt x="72" y="248"/>
                </a:cubicBezTo>
                <a:close/>
                <a:moveTo>
                  <a:pt x="92" y="249"/>
                </a:moveTo>
                <a:cubicBezTo>
                  <a:pt x="94" y="249"/>
                  <a:pt x="94" y="248"/>
                  <a:pt x="94" y="247"/>
                </a:cubicBezTo>
                <a:cubicBezTo>
                  <a:pt x="94" y="246"/>
                  <a:pt x="94" y="245"/>
                  <a:pt x="92" y="245"/>
                </a:cubicBezTo>
                <a:cubicBezTo>
                  <a:pt x="91" y="245"/>
                  <a:pt x="90" y="246"/>
                  <a:pt x="90" y="247"/>
                </a:cubicBezTo>
                <a:cubicBezTo>
                  <a:pt x="90" y="248"/>
                  <a:pt x="91" y="249"/>
                  <a:pt x="92" y="249"/>
                </a:cubicBezTo>
                <a:close/>
                <a:moveTo>
                  <a:pt x="113" y="250"/>
                </a:moveTo>
                <a:cubicBezTo>
                  <a:pt x="115" y="250"/>
                  <a:pt x="116" y="249"/>
                  <a:pt x="116" y="247"/>
                </a:cubicBezTo>
                <a:cubicBezTo>
                  <a:pt x="116" y="246"/>
                  <a:pt x="115" y="244"/>
                  <a:pt x="113" y="244"/>
                </a:cubicBezTo>
                <a:cubicBezTo>
                  <a:pt x="111" y="244"/>
                  <a:pt x="110" y="246"/>
                  <a:pt x="110" y="247"/>
                </a:cubicBezTo>
                <a:cubicBezTo>
                  <a:pt x="110" y="249"/>
                  <a:pt x="111" y="250"/>
                  <a:pt x="113" y="250"/>
                </a:cubicBezTo>
                <a:close/>
                <a:moveTo>
                  <a:pt x="134" y="251"/>
                </a:moveTo>
                <a:cubicBezTo>
                  <a:pt x="136" y="251"/>
                  <a:pt x="138" y="249"/>
                  <a:pt x="138" y="247"/>
                </a:cubicBezTo>
                <a:cubicBezTo>
                  <a:pt x="138" y="245"/>
                  <a:pt x="136" y="243"/>
                  <a:pt x="134" y="243"/>
                </a:cubicBezTo>
                <a:cubicBezTo>
                  <a:pt x="131" y="243"/>
                  <a:pt x="130" y="245"/>
                  <a:pt x="130" y="247"/>
                </a:cubicBezTo>
                <a:cubicBezTo>
                  <a:pt x="130" y="249"/>
                  <a:pt x="131" y="251"/>
                  <a:pt x="134" y="251"/>
                </a:cubicBezTo>
                <a:close/>
                <a:moveTo>
                  <a:pt x="154" y="252"/>
                </a:moveTo>
                <a:cubicBezTo>
                  <a:pt x="157" y="252"/>
                  <a:pt x="159" y="250"/>
                  <a:pt x="159" y="247"/>
                </a:cubicBezTo>
                <a:cubicBezTo>
                  <a:pt x="159" y="244"/>
                  <a:pt x="157" y="242"/>
                  <a:pt x="154" y="242"/>
                </a:cubicBezTo>
                <a:cubicBezTo>
                  <a:pt x="151" y="242"/>
                  <a:pt x="149" y="244"/>
                  <a:pt x="149" y="247"/>
                </a:cubicBezTo>
                <a:cubicBezTo>
                  <a:pt x="149" y="250"/>
                  <a:pt x="151" y="252"/>
                  <a:pt x="154" y="252"/>
                </a:cubicBezTo>
                <a:close/>
                <a:moveTo>
                  <a:pt x="175" y="253"/>
                </a:moveTo>
                <a:cubicBezTo>
                  <a:pt x="178" y="253"/>
                  <a:pt x="180" y="250"/>
                  <a:pt x="180" y="247"/>
                </a:cubicBezTo>
                <a:cubicBezTo>
                  <a:pt x="180" y="244"/>
                  <a:pt x="178" y="241"/>
                  <a:pt x="175" y="241"/>
                </a:cubicBezTo>
                <a:cubicBezTo>
                  <a:pt x="172" y="241"/>
                  <a:pt x="169" y="244"/>
                  <a:pt x="169" y="247"/>
                </a:cubicBezTo>
                <a:cubicBezTo>
                  <a:pt x="169" y="250"/>
                  <a:pt x="172" y="253"/>
                  <a:pt x="175" y="253"/>
                </a:cubicBezTo>
                <a:close/>
                <a:moveTo>
                  <a:pt x="195" y="254"/>
                </a:moveTo>
                <a:cubicBezTo>
                  <a:pt x="199" y="254"/>
                  <a:pt x="202" y="251"/>
                  <a:pt x="202" y="247"/>
                </a:cubicBezTo>
                <a:cubicBezTo>
                  <a:pt x="202" y="244"/>
                  <a:pt x="199" y="241"/>
                  <a:pt x="195" y="241"/>
                </a:cubicBezTo>
                <a:cubicBezTo>
                  <a:pt x="192" y="241"/>
                  <a:pt x="189" y="244"/>
                  <a:pt x="189" y="247"/>
                </a:cubicBezTo>
                <a:cubicBezTo>
                  <a:pt x="189" y="251"/>
                  <a:pt x="192" y="254"/>
                  <a:pt x="195" y="254"/>
                </a:cubicBezTo>
                <a:close/>
                <a:moveTo>
                  <a:pt x="216" y="254"/>
                </a:moveTo>
                <a:cubicBezTo>
                  <a:pt x="220" y="254"/>
                  <a:pt x="223" y="251"/>
                  <a:pt x="223" y="247"/>
                </a:cubicBezTo>
                <a:cubicBezTo>
                  <a:pt x="223" y="243"/>
                  <a:pt x="220" y="240"/>
                  <a:pt x="216" y="240"/>
                </a:cubicBezTo>
                <a:cubicBezTo>
                  <a:pt x="212" y="240"/>
                  <a:pt x="209" y="243"/>
                  <a:pt x="209" y="247"/>
                </a:cubicBezTo>
                <a:cubicBezTo>
                  <a:pt x="209" y="251"/>
                  <a:pt x="212" y="254"/>
                  <a:pt x="216" y="254"/>
                </a:cubicBezTo>
                <a:close/>
                <a:moveTo>
                  <a:pt x="236" y="254"/>
                </a:moveTo>
                <a:cubicBezTo>
                  <a:pt x="240" y="254"/>
                  <a:pt x="243" y="251"/>
                  <a:pt x="243" y="247"/>
                </a:cubicBezTo>
                <a:cubicBezTo>
                  <a:pt x="243" y="243"/>
                  <a:pt x="240" y="240"/>
                  <a:pt x="236" y="240"/>
                </a:cubicBezTo>
                <a:cubicBezTo>
                  <a:pt x="233" y="240"/>
                  <a:pt x="229" y="243"/>
                  <a:pt x="229" y="247"/>
                </a:cubicBezTo>
                <a:cubicBezTo>
                  <a:pt x="229" y="251"/>
                  <a:pt x="233" y="254"/>
                  <a:pt x="236" y="254"/>
                </a:cubicBezTo>
                <a:close/>
                <a:moveTo>
                  <a:pt x="257" y="254"/>
                </a:moveTo>
                <a:cubicBezTo>
                  <a:pt x="261" y="254"/>
                  <a:pt x="264" y="251"/>
                  <a:pt x="264" y="247"/>
                </a:cubicBezTo>
                <a:cubicBezTo>
                  <a:pt x="264" y="243"/>
                  <a:pt x="261" y="240"/>
                  <a:pt x="257" y="240"/>
                </a:cubicBezTo>
                <a:cubicBezTo>
                  <a:pt x="253" y="240"/>
                  <a:pt x="250" y="243"/>
                  <a:pt x="250" y="247"/>
                </a:cubicBezTo>
                <a:cubicBezTo>
                  <a:pt x="250" y="251"/>
                  <a:pt x="253" y="254"/>
                  <a:pt x="257" y="254"/>
                </a:cubicBezTo>
                <a:close/>
                <a:moveTo>
                  <a:pt x="278" y="253"/>
                </a:moveTo>
                <a:cubicBezTo>
                  <a:pt x="281" y="253"/>
                  <a:pt x="284" y="251"/>
                  <a:pt x="284" y="247"/>
                </a:cubicBezTo>
                <a:cubicBezTo>
                  <a:pt x="284" y="244"/>
                  <a:pt x="281" y="241"/>
                  <a:pt x="278" y="241"/>
                </a:cubicBezTo>
                <a:cubicBezTo>
                  <a:pt x="274" y="241"/>
                  <a:pt x="271" y="244"/>
                  <a:pt x="271" y="247"/>
                </a:cubicBezTo>
                <a:cubicBezTo>
                  <a:pt x="271" y="251"/>
                  <a:pt x="274" y="253"/>
                  <a:pt x="278" y="253"/>
                </a:cubicBezTo>
                <a:close/>
                <a:moveTo>
                  <a:pt x="298" y="253"/>
                </a:moveTo>
                <a:cubicBezTo>
                  <a:pt x="301" y="253"/>
                  <a:pt x="304" y="250"/>
                  <a:pt x="304" y="247"/>
                </a:cubicBezTo>
                <a:cubicBezTo>
                  <a:pt x="304" y="244"/>
                  <a:pt x="301" y="242"/>
                  <a:pt x="298" y="242"/>
                </a:cubicBezTo>
                <a:cubicBezTo>
                  <a:pt x="295" y="242"/>
                  <a:pt x="293" y="244"/>
                  <a:pt x="293" y="247"/>
                </a:cubicBezTo>
                <a:cubicBezTo>
                  <a:pt x="293" y="250"/>
                  <a:pt x="295" y="253"/>
                  <a:pt x="298" y="253"/>
                </a:cubicBezTo>
                <a:close/>
                <a:moveTo>
                  <a:pt x="319" y="252"/>
                </a:moveTo>
                <a:cubicBezTo>
                  <a:pt x="321" y="252"/>
                  <a:pt x="323" y="250"/>
                  <a:pt x="323" y="247"/>
                </a:cubicBezTo>
                <a:cubicBezTo>
                  <a:pt x="323" y="245"/>
                  <a:pt x="321" y="243"/>
                  <a:pt x="319" y="243"/>
                </a:cubicBezTo>
                <a:cubicBezTo>
                  <a:pt x="316" y="243"/>
                  <a:pt x="314" y="245"/>
                  <a:pt x="314" y="247"/>
                </a:cubicBezTo>
                <a:cubicBezTo>
                  <a:pt x="314" y="250"/>
                  <a:pt x="316" y="252"/>
                  <a:pt x="319" y="252"/>
                </a:cubicBezTo>
                <a:close/>
                <a:moveTo>
                  <a:pt x="339" y="251"/>
                </a:moveTo>
                <a:cubicBezTo>
                  <a:pt x="341" y="251"/>
                  <a:pt x="343" y="249"/>
                  <a:pt x="343" y="247"/>
                </a:cubicBezTo>
                <a:cubicBezTo>
                  <a:pt x="343" y="245"/>
                  <a:pt x="341" y="244"/>
                  <a:pt x="339" y="244"/>
                </a:cubicBezTo>
                <a:cubicBezTo>
                  <a:pt x="337" y="244"/>
                  <a:pt x="336" y="245"/>
                  <a:pt x="336" y="247"/>
                </a:cubicBezTo>
                <a:cubicBezTo>
                  <a:pt x="336" y="249"/>
                  <a:pt x="337" y="251"/>
                  <a:pt x="339" y="251"/>
                </a:cubicBezTo>
                <a:close/>
                <a:moveTo>
                  <a:pt x="360" y="250"/>
                </a:moveTo>
                <a:cubicBezTo>
                  <a:pt x="361" y="250"/>
                  <a:pt x="362" y="249"/>
                  <a:pt x="362" y="247"/>
                </a:cubicBezTo>
                <a:cubicBezTo>
                  <a:pt x="362" y="246"/>
                  <a:pt x="361" y="245"/>
                  <a:pt x="360" y="245"/>
                </a:cubicBezTo>
                <a:cubicBezTo>
                  <a:pt x="358" y="245"/>
                  <a:pt x="357" y="246"/>
                  <a:pt x="357" y="247"/>
                </a:cubicBezTo>
                <a:cubicBezTo>
                  <a:pt x="357" y="249"/>
                  <a:pt x="358" y="250"/>
                  <a:pt x="360" y="250"/>
                </a:cubicBezTo>
                <a:close/>
                <a:moveTo>
                  <a:pt x="380" y="249"/>
                </a:moveTo>
                <a:cubicBezTo>
                  <a:pt x="381" y="249"/>
                  <a:pt x="382" y="248"/>
                  <a:pt x="382" y="247"/>
                </a:cubicBezTo>
                <a:cubicBezTo>
                  <a:pt x="382" y="246"/>
                  <a:pt x="381" y="245"/>
                  <a:pt x="380" y="245"/>
                </a:cubicBezTo>
                <a:cubicBezTo>
                  <a:pt x="379" y="245"/>
                  <a:pt x="379" y="246"/>
                  <a:pt x="379" y="247"/>
                </a:cubicBezTo>
                <a:cubicBezTo>
                  <a:pt x="379" y="248"/>
                  <a:pt x="379" y="249"/>
                  <a:pt x="380" y="249"/>
                </a:cubicBezTo>
                <a:close/>
                <a:moveTo>
                  <a:pt x="401" y="248"/>
                </a:moveTo>
                <a:cubicBezTo>
                  <a:pt x="402" y="248"/>
                  <a:pt x="402" y="248"/>
                  <a:pt x="402" y="247"/>
                </a:cubicBezTo>
                <a:cubicBezTo>
                  <a:pt x="402" y="247"/>
                  <a:pt x="402" y="246"/>
                  <a:pt x="401" y="246"/>
                </a:cubicBezTo>
                <a:cubicBezTo>
                  <a:pt x="400" y="246"/>
                  <a:pt x="400" y="247"/>
                  <a:pt x="400" y="247"/>
                </a:cubicBezTo>
                <a:cubicBezTo>
                  <a:pt x="400" y="248"/>
                  <a:pt x="400" y="248"/>
                  <a:pt x="401" y="248"/>
                </a:cubicBezTo>
                <a:close/>
                <a:moveTo>
                  <a:pt x="422" y="248"/>
                </a:moveTo>
                <a:cubicBezTo>
                  <a:pt x="422" y="248"/>
                  <a:pt x="422" y="247"/>
                  <a:pt x="422" y="247"/>
                </a:cubicBezTo>
                <a:cubicBezTo>
                  <a:pt x="422" y="247"/>
                  <a:pt x="422" y="247"/>
                  <a:pt x="422" y="247"/>
                </a:cubicBezTo>
                <a:cubicBezTo>
                  <a:pt x="421" y="247"/>
                  <a:pt x="421" y="247"/>
                  <a:pt x="421" y="247"/>
                </a:cubicBezTo>
                <a:cubicBezTo>
                  <a:pt x="421" y="247"/>
                  <a:pt x="421" y="248"/>
                  <a:pt x="422" y="248"/>
                </a:cubicBezTo>
                <a:close/>
                <a:moveTo>
                  <a:pt x="442" y="247"/>
                </a:moveTo>
                <a:cubicBezTo>
                  <a:pt x="442" y="247"/>
                  <a:pt x="442" y="247"/>
                  <a:pt x="442" y="247"/>
                </a:cubicBezTo>
                <a:cubicBezTo>
                  <a:pt x="442" y="247"/>
                  <a:pt x="442" y="247"/>
                  <a:pt x="442" y="247"/>
                </a:cubicBezTo>
                <a:cubicBezTo>
                  <a:pt x="442" y="247"/>
                  <a:pt x="442" y="247"/>
                  <a:pt x="442" y="247"/>
                </a:cubicBezTo>
                <a:cubicBezTo>
                  <a:pt x="442" y="247"/>
                  <a:pt x="442" y="247"/>
                  <a:pt x="442" y="247"/>
                </a:cubicBezTo>
                <a:close/>
                <a:moveTo>
                  <a:pt x="41" y="268"/>
                </a:moveTo>
                <a:cubicBezTo>
                  <a:pt x="41" y="268"/>
                  <a:pt x="41" y="268"/>
                  <a:pt x="41" y="268"/>
                </a:cubicBezTo>
                <a:cubicBezTo>
                  <a:pt x="41" y="268"/>
                  <a:pt x="41" y="268"/>
                  <a:pt x="41" y="268"/>
                </a:cubicBezTo>
                <a:cubicBezTo>
                  <a:pt x="41" y="268"/>
                  <a:pt x="41" y="268"/>
                  <a:pt x="41" y="268"/>
                </a:cubicBezTo>
                <a:cubicBezTo>
                  <a:pt x="41" y="268"/>
                  <a:pt x="41" y="268"/>
                  <a:pt x="41" y="268"/>
                </a:cubicBezTo>
                <a:close/>
                <a:moveTo>
                  <a:pt x="62" y="268"/>
                </a:moveTo>
                <a:cubicBezTo>
                  <a:pt x="62" y="268"/>
                  <a:pt x="62" y="268"/>
                  <a:pt x="62" y="268"/>
                </a:cubicBezTo>
                <a:cubicBezTo>
                  <a:pt x="62" y="267"/>
                  <a:pt x="62" y="267"/>
                  <a:pt x="62" y="267"/>
                </a:cubicBezTo>
                <a:cubicBezTo>
                  <a:pt x="61" y="267"/>
                  <a:pt x="61" y="267"/>
                  <a:pt x="61" y="268"/>
                </a:cubicBezTo>
                <a:cubicBezTo>
                  <a:pt x="61" y="268"/>
                  <a:pt x="61" y="268"/>
                  <a:pt x="62" y="268"/>
                </a:cubicBezTo>
                <a:close/>
                <a:moveTo>
                  <a:pt x="82" y="269"/>
                </a:moveTo>
                <a:cubicBezTo>
                  <a:pt x="83" y="269"/>
                  <a:pt x="83" y="268"/>
                  <a:pt x="83" y="268"/>
                </a:cubicBezTo>
                <a:cubicBezTo>
                  <a:pt x="83" y="267"/>
                  <a:pt x="83" y="267"/>
                  <a:pt x="82" y="267"/>
                </a:cubicBezTo>
                <a:cubicBezTo>
                  <a:pt x="81" y="267"/>
                  <a:pt x="81" y="267"/>
                  <a:pt x="81" y="268"/>
                </a:cubicBezTo>
                <a:cubicBezTo>
                  <a:pt x="81" y="268"/>
                  <a:pt x="81" y="269"/>
                  <a:pt x="82" y="269"/>
                </a:cubicBezTo>
                <a:close/>
                <a:moveTo>
                  <a:pt x="103" y="270"/>
                </a:moveTo>
                <a:cubicBezTo>
                  <a:pt x="104" y="270"/>
                  <a:pt x="105" y="269"/>
                  <a:pt x="105" y="268"/>
                </a:cubicBezTo>
                <a:cubicBezTo>
                  <a:pt x="105" y="267"/>
                  <a:pt x="104" y="266"/>
                  <a:pt x="103" y="266"/>
                </a:cubicBezTo>
                <a:cubicBezTo>
                  <a:pt x="102" y="266"/>
                  <a:pt x="101" y="267"/>
                  <a:pt x="101" y="268"/>
                </a:cubicBezTo>
                <a:cubicBezTo>
                  <a:pt x="101" y="269"/>
                  <a:pt x="102" y="270"/>
                  <a:pt x="103" y="270"/>
                </a:cubicBezTo>
                <a:close/>
                <a:moveTo>
                  <a:pt x="123" y="270"/>
                </a:moveTo>
                <a:cubicBezTo>
                  <a:pt x="125" y="270"/>
                  <a:pt x="126" y="269"/>
                  <a:pt x="126" y="268"/>
                </a:cubicBezTo>
                <a:cubicBezTo>
                  <a:pt x="126" y="266"/>
                  <a:pt x="125" y="265"/>
                  <a:pt x="123" y="265"/>
                </a:cubicBezTo>
                <a:cubicBezTo>
                  <a:pt x="122" y="265"/>
                  <a:pt x="121" y="266"/>
                  <a:pt x="121" y="268"/>
                </a:cubicBezTo>
                <a:cubicBezTo>
                  <a:pt x="121" y="269"/>
                  <a:pt x="122" y="270"/>
                  <a:pt x="123" y="270"/>
                </a:cubicBezTo>
                <a:close/>
                <a:moveTo>
                  <a:pt x="144" y="271"/>
                </a:moveTo>
                <a:cubicBezTo>
                  <a:pt x="146" y="271"/>
                  <a:pt x="147" y="270"/>
                  <a:pt x="147" y="268"/>
                </a:cubicBezTo>
                <a:cubicBezTo>
                  <a:pt x="147" y="266"/>
                  <a:pt x="146" y="264"/>
                  <a:pt x="144" y="264"/>
                </a:cubicBezTo>
                <a:cubicBezTo>
                  <a:pt x="142" y="264"/>
                  <a:pt x="141" y="266"/>
                  <a:pt x="141" y="268"/>
                </a:cubicBezTo>
                <a:cubicBezTo>
                  <a:pt x="141" y="270"/>
                  <a:pt x="142" y="271"/>
                  <a:pt x="144" y="271"/>
                </a:cubicBezTo>
                <a:close/>
                <a:moveTo>
                  <a:pt x="164" y="272"/>
                </a:moveTo>
                <a:cubicBezTo>
                  <a:pt x="167" y="272"/>
                  <a:pt x="168" y="270"/>
                  <a:pt x="168" y="268"/>
                </a:cubicBezTo>
                <a:cubicBezTo>
                  <a:pt x="168" y="266"/>
                  <a:pt x="167" y="264"/>
                  <a:pt x="164" y="264"/>
                </a:cubicBezTo>
                <a:cubicBezTo>
                  <a:pt x="162" y="264"/>
                  <a:pt x="161" y="266"/>
                  <a:pt x="161" y="268"/>
                </a:cubicBezTo>
                <a:cubicBezTo>
                  <a:pt x="161" y="270"/>
                  <a:pt x="162" y="272"/>
                  <a:pt x="164" y="272"/>
                </a:cubicBezTo>
                <a:close/>
                <a:moveTo>
                  <a:pt x="185" y="272"/>
                </a:moveTo>
                <a:cubicBezTo>
                  <a:pt x="187" y="272"/>
                  <a:pt x="189" y="270"/>
                  <a:pt x="189" y="268"/>
                </a:cubicBezTo>
                <a:cubicBezTo>
                  <a:pt x="189" y="265"/>
                  <a:pt x="187" y="263"/>
                  <a:pt x="185" y="263"/>
                </a:cubicBezTo>
                <a:cubicBezTo>
                  <a:pt x="183" y="263"/>
                  <a:pt x="181" y="265"/>
                  <a:pt x="181" y="268"/>
                </a:cubicBezTo>
                <a:cubicBezTo>
                  <a:pt x="181" y="270"/>
                  <a:pt x="183" y="272"/>
                  <a:pt x="185" y="272"/>
                </a:cubicBezTo>
                <a:close/>
                <a:moveTo>
                  <a:pt x="206" y="272"/>
                </a:moveTo>
                <a:cubicBezTo>
                  <a:pt x="208" y="272"/>
                  <a:pt x="210" y="270"/>
                  <a:pt x="210" y="268"/>
                </a:cubicBezTo>
                <a:cubicBezTo>
                  <a:pt x="210" y="265"/>
                  <a:pt x="208" y="263"/>
                  <a:pt x="206" y="263"/>
                </a:cubicBezTo>
                <a:cubicBezTo>
                  <a:pt x="203" y="263"/>
                  <a:pt x="201" y="265"/>
                  <a:pt x="201" y="268"/>
                </a:cubicBezTo>
                <a:cubicBezTo>
                  <a:pt x="201" y="270"/>
                  <a:pt x="203" y="272"/>
                  <a:pt x="206" y="272"/>
                </a:cubicBezTo>
                <a:close/>
                <a:moveTo>
                  <a:pt x="226" y="273"/>
                </a:moveTo>
                <a:cubicBezTo>
                  <a:pt x="229" y="273"/>
                  <a:pt x="231" y="270"/>
                  <a:pt x="231" y="268"/>
                </a:cubicBezTo>
                <a:cubicBezTo>
                  <a:pt x="231" y="265"/>
                  <a:pt x="229" y="263"/>
                  <a:pt x="226" y="263"/>
                </a:cubicBezTo>
                <a:cubicBezTo>
                  <a:pt x="224" y="263"/>
                  <a:pt x="221" y="265"/>
                  <a:pt x="221" y="268"/>
                </a:cubicBezTo>
                <a:cubicBezTo>
                  <a:pt x="221" y="270"/>
                  <a:pt x="224" y="273"/>
                  <a:pt x="226" y="273"/>
                </a:cubicBezTo>
                <a:close/>
                <a:moveTo>
                  <a:pt x="247" y="272"/>
                </a:moveTo>
                <a:cubicBezTo>
                  <a:pt x="249" y="272"/>
                  <a:pt x="251" y="270"/>
                  <a:pt x="251" y="268"/>
                </a:cubicBezTo>
                <a:cubicBezTo>
                  <a:pt x="251" y="265"/>
                  <a:pt x="249" y="263"/>
                  <a:pt x="247" y="263"/>
                </a:cubicBezTo>
                <a:cubicBezTo>
                  <a:pt x="244" y="263"/>
                  <a:pt x="242" y="265"/>
                  <a:pt x="242" y="268"/>
                </a:cubicBezTo>
                <a:cubicBezTo>
                  <a:pt x="242" y="270"/>
                  <a:pt x="244" y="272"/>
                  <a:pt x="247" y="272"/>
                </a:cubicBezTo>
                <a:close/>
                <a:moveTo>
                  <a:pt x="267" y="272"/>
                </a:moveTo>
                <a:cubicBezTo>
                  <a:pt x="270" y="272"/>
                  <a:pt x="272" y="270"/>
                  <a:pt x="272" y="268"/>
                </a:cubicBezTo>
                <a:cubicBezTo>
                  <a:pt x="272" y="265"/>
                  <a:pt x="270" y="264"/>
                  <a:pt x="267" y="264"/>
                </a:cubicBezTo>
                <a:cubicBezTo>
                  <a:pt x="265" y="264"/>
                  <a:pt x="263" y="265"/>
                  <a:pt x="263" y="268"/>
                </a:cubicBezTo>
                <a:cubicBezTo>
                  <a:pt x="263" y="270"/>
                  <a:pt x="265" y="272"/>
                  <a:pt x="267" y="272"/>
                </a:cubicBezTo>
                <a:close/>
                <a:moveTo>
                  <a:pt x="288" y="271"/>
                </a:moveTo>
                <a:cubicBezTo>
                  <a:pt x="290" y="271"/>
                  <a:pt x="292" y="270"/>
                  <a:pt x="292" y="268"/>
                </a:cubicBezTo>
                <a:cubicBezTo>
                  <a:pt x="292" y="266"/>
                  <a:pt x="290" y="264"/>
                  <a:pt x="288" y="264"/>
                </a:cubicBezTo>
                <a:cubicBezTo>
                  <a:pt x="286" y="264"/>
                  <a:pt x="284" y="266"/>
                  <a:pt x="284" y="268"/>
                </a:cubicBezTo>
                <a:cubicBezTo>
                  <a:pt x="284" y="270"/>
                  <a:pt x="286" y="271"/>
                  <a:pt x="288" y="271"/>
                </a:cubicBezTo>
                <a:close/>
                <a:moveTo>
                  <a:pt x="308" y="271"/>
                </a:moveTo>
                <a:cubicBezTo>
                  <a:pt x="310" y="271"/>
                  <a:pt x="311" y="269"/>
                  <a:pt x="311" y="268"/>
                </a:cubicBezTo>
                <a:cubicBezTo>
                  <a:pt x="311" y="266"/>
                  <a:pt x="310" y="265"/>
                  <a:pt x="308" y="265"/>
                </a:cubicBezTo>
                <a:cubicBezTo>
                  <a:pt x="307" y="265"/>
                  <a:pt x="305" y="266"/>
                  <a:pt x="305" y="268"/>
                </a:cubicBezTo>
                <a:cubicBezTo>
                  <a:pt x="305" y="269"/>
                  <a:pt x="307" y="271"/>
                  <a:pt x="308" y="271"/>
                </a:cubicBezTo>
                <a:close/>
                <a:moveTo>
                  <a:pt x="329" y="270"/>
                </a:moveTo>
                <a:cubicBezTo>
                  <a:pt x="330" y="270"/>
                  <a:pt x="331" y="269"/>
                  <a:pt x="331" y="268"/>
                </a:cubicBezTo>
                <a:cubicBezTo>
                  <a:pt x="331" y="266"/>
                  <a:pt x="330" y="265"/>
                  <a:pt x="329" y="265"/>
                </a:cubicBezTo>
                <a:cubicBezTo>
                  <a:pt x="328" y="265"/>
                  <a:pt x="327" y="266"/>
                  <a:pt x="327" y="268"/>
                </a:cubicBezTo>
                <a:cubicBezTo>
                  <a:pt x="327" y="269"/>
                  <a:pt x="328" y="270"/>
                  <a:pt x="329" y="270"/>
                </a:cubicBezTo>
                <a:close/>
                <a:moveTo>
                  <a:pt x="350" y="269"/>
                </a:moveTo>
                <a:cubicBezTo>
                  <a:pt x="351" y="269"/>
                  <a:pt x="351" y="269"/>
                  <a:pt x="351" y="268"/>
                </a:cubicBezTo>
                <a:cubicBezTo>
                  <a:pt x="351" y="267"/>
                  <a:pt x="351" y="266"/>
                  <a:pt x="350" y="266"/>
                </a:cubicBezTo>
                <a:cubicBezTo>
                  <a:pt x="349" y="266"/>
                  <a:pt x="348" y="267"/>
                  <a:pt x="348" y="268"/>
                </a:cubicBezTo>
                <a:cubicBezTo>
                  <a:pt x="348" y="269"/>
                  <a:pt x="349" y="269"/>
                  <a:pt x="350" y="269"/>
                </a:cubicBezTo>
                <a:close/>
                <a:moveTo>
                  <a:pt x="370" y="269"/>
                </a:moveTo>
                <a:cubicBezTo>
                  <a:pt x="371" y="269"/>
                  <a:pt x="371" y="268"/>
                  <a:pt x="371" y="268"/>
                </a:cubicBezTo>
                <a:cubicBezTo>
                  <a:pt x="371" y="267"/>
                  <a:pt x="371" y="267"/>
                  <a:pt x="370" y="267"/>
                </a:cubicBezTo>
                <a:cubicBezTo>
                  <a:pt x="370" y="267"/>
                  <a:pt x="369" y="267"/>
                  <a:pt x="369" y="268"/>
                </a:cubicBezTo>
                <a:cubicBezTo>
                  <a:pt x="369" y="268"/>
                  <a:pt x="370" y="269"/>
                  <a:pt x="370" y="269"/>
                </a:cubicBezTo>
                <a:close/>
                <a:moveTo>
                  <a:pt x="391" y="268"/>
                </a:moveTo>
                <a:cubicBezTo>
                  <a:pt x="391" y="268"/>
                  <a:pt x="391" y="268"/>
                  <a:pt x="391" y="268"/>
                </a:cubicBezTo>
                <a:cubicBezTo>
                  <a:pt x="391" y="267"/>
                  <a:pt x="391" y="267"/>
                  <a:pt x="391" y="267"/>
                </a:cubicBezTo>
                <a:cubicBezTo>
                  <a:pt x="390" y="267"/>
                  <a:pt x="390" y="267"/>
                  <a:pt x="390" y="268"/>
                </a:cubicBezTo>
                <a:cubicBezTo>
                  <a:pt x="390" y="268"/>
                  <a:pt x="390" y="268"/>
                  <a:pt x="391" y="268"/>
                </a:cubicBezTo>
                <a:close/>
                <a:moveTo>
                  <a:pt x="411" y="268"/>
                </a:moveTo>
                <a:cubicBezTo>
                  <a:pt x="411" y="268"/>
                  <a:pt x="411" y="268"/>
                  <a:pt x="411" y="268"/>
                </a:cubicBezTo>
                <a:cubicBezTo>
                  <a:pt x="411" y="268"/>
                  <a:pt x="411" y="268"/>
                  <a:pt x="411" y="268"/>
                </a:cubicBezTo>
                <a:cubicBezTo>
                  <a:pt x="411" y="268"/>
                  <a:pt x="411" y="268"/>
                  <a:pt x="411" y="268"/>
                </a:cubicBezTo>
                <a:cubicBezTo>
                  <a:pt x="411" y="268"/>
                  <a:pt x="411" y="268"/>
                  <a:pt x="411" y="268"/>
                </a:cubicBezTo>
                <a:close/>
                <a:moveTo>
                  <a:pt x="72" y="288"/>
                </a:moveTo>
                <a:cubicBezTo>
                  <a:pt x="72" y="288"/>
                  <a:pt x="72" y="288"/>
                  <a:pt x="72" y="288"/>
                </a:cubicBezTo>
                <a:cubicBezTo>
                  <a:pt x="72" y="288"/>
                  <a:pt x="72" y="288"/>
                  <a:pt x="72" y="288"/>
                </a:cubicBezTo>
                <a:cubicBezTo>
                  <a:pt x="72" y="288"/>
                  <a:pt x="72" y="288"/>
                  <a:pt x="72" y="288"/>
                </a:cubicBezTo>
                <a:cubicBezTo>
                  <a:pt x="72" y="288"/>
                  <a:pt x="72" y="288"/>
                  <a:pt x="72" y="288"/>
                </a:cubicBezTo>
                <a:close/>
                <a:moveTo>
                  <a:pt x="92" y="289"/>
                </a:moveTo>
                <a:cubicBezTo>
                  <a:pt x="93" y="289"/>
                  <a:pt x="93" y="289"/>
                  <a:pt x="93" y="288"/>
                </a:cubicBezTo>
                <a:cubicBezTo>
                  <a:pt x="93" y="288"/>
                  <a:pt x="93" y="288"/>
                  <a:pt x="92" y="288"/>
                </a:cubicBezTo>
                <a:cubicBezTo>
                  <a:pt x="92" y="288"/>
                  <a:pt x="92" y="288"/>
                  <a:pt x="92" y="288"/>
                </a:cubicBezTo>
                <a:cubicBezTo>
                  <a:pt x="92" y="289"/>
                  <a:pt x="92" y="289"/>
                  <a:pt x="92" y="289"/>
                </a:cubicBezTo>
                <a:close/>
                <a:moveTo>
                  <a:pt x="113" y="289"/>
                </a:moveTo>
                <a:cubicBezTo>
                  <a:pt x="114" y="289"/>
                  <a:pt x="114" y="289"/>
                  <a:pt x="114" y="288"/>
                </a:cubicBezTo>
                <a:cubicBezTo>
                  <a:pt x="114" y="288"/>
                  <a:pt x="114" y="287"/>
                  <a:pt x="113" y="287"/>
                </a:cubicBezTo>
                <a:cubicBezTo>
                  <a:pt x="113" y="287"/>
                  <a:pt x="112" y="288"/>
                  <a:pt x="112" y="288"/>
                </a:cubicBezTo>
                <a:cubicBezTo>
                  <a:pt x="112" y="289"/>
                  <a:pt x="113" y="289"/>
                  <a:pt x="113" y="289"/>
                </a:cubicBezTo>
                <a:close/>
                <a:moveTo>
                  <a:pt x="134" y="290"/>
                </a:moveTo>
                <a:cubicBezTo>
                  <a:pt x="134" y="290"/>
                  <a:pt x="135" y="289"/>
                  <a:pt x="135" y="288"/>
                </a:cubicBezTo>
                <a:cubicBezTo>
                  <a:pt x="135" y="288"/>
                  <a:pt x="134" y="287"/>
                  <a:pt x="134" y="287"/>
                </a:cubicBezTo>
                <a:cubicBezTo>
                  <a:pt x="133" y="287"/>
                  <a:pt x="132" y="288"/>
                  <a:pt x="132" y="288"/>
                </a:cubicBezTo>
                <a:cubicBezTo>
                  <a:pt x="132" y="289"/>
                  <a:pt x="133" y="290"/>
                  <a:pt x="134" y="290"/>
                </a:cubicBezTo>
                <a:close/>
                <a:moveTo>
                  <a:pt x="154" y="290"/>
                </a:moveTo>
                <a:cubicBezTo>
                  <a:pt x="155" y="290"/>
                  <a:pt x="156" y="289"/>
                  <a:pt x="156" y="288"/>
                </a:cubicBezTo>
                <a:cubicBezTo>
                  <a:pt x="156" y="287"/>
                  <a:pt x="155" y="286"/>
                  <a:pt x="154" y="286"/>
                </a:cubicBezTo>
                <a:cubicBezTo>
                  <a:pt x="153" y="286"/>
                  <a:pt x="152" y="287"/>
                  <a:pt x="152" y="288"/>
                </a:cubicBezTo>
                <a:cubicBezTo>
                  <a:pt x="152" y="289"/>
                  <a:pt x="153" y="290"/>
                  <a:pt x="154" y="290"/>
                </a:cubicBezTo>
                <a:close/>
                <a:moveTo>
                  <a:pt x="175" y="291"/>
                </a:moveTo>
                <a:cubicBezTo>
                  <a:pt x="176" y="291"/>
                  <a:pt x="177" y="290"/>
                  <a:pt x="177" y="288"/>
                </a:cubicBezTo>
                <a:cubicBezTo>
                  <a:pt x="177" y="287"/>
                  <a:pt x="176" y="286"/>
                  <a:pt x="175" y="286"/>
                </a:cubicBezTo>
                <a:cubicBezTo>
                  <a:pt x="173" y="286"/>
                  <a:pt x="172" y="287"/>
                  <a:pt x="172" y="288"/>
                </a:cubicBezTo>
                <a:cubicBezTo>
                  <a:pt x="172" y="290"/>
                  <a:pt x="173" y="291"/>
                  <a:pt x="175" y="291"/>
                </a:cubicBezTo>
                <a:close/>
                <a:moveTo>
                  <a:pt x="195" y="291"/>
                </a:moveTo>
                <a:cubicBezTo>
                  <a:pt x="197" y="291"/>
                  <a:pt x="198" y="290"/>
                  <a:pt x="198" y="288"/>
                </a:cubicBezTo>
                <a:cubicBezTo>
                  <a:pt x="198" y="287"/>
                  <a:pt x="197" y="286"/>
                  <a:pt x="195" y="286"/>
                </a:cubicBezTo>
                <a:cubicBezTo>
                  <a:pt x="194" y="286"/>
                  <a:pt x="193" y="287"/>
                  <a:pt x="193" y="288"/>
                </a:cubicBezTo>
                <a:cubicBezTo>
                  <a:pt x="193" y="290"/>
                  <a:pt x="194" y="291"/>
                  <a:pt x="195" y="291"/>
                </a:cubicBezTo>
                <a:close/>
                <a:moveTo>
                  <a:pt x="216" y="291"/>
                </a:moveTo>
                <a:cubicBezTo>
                  <a:pt x="217" y="291"/>
                  <a:pt x="219" y="290"/>
                  <a:pt x="219" y="288"/>
                </a:cubicBezTo>
                <a:cubicBezTo>
                  <a:pt x="219" y="287"/>
                  <a:pt x="217" y="285"/>
                  <a:pt x="216" y="285"/>
                </a:cubicBezTo>
                <a:cubicBezTo>
                  <a:pt x="214" y="285"/>
                  <a:pt x="213" y="287"/>
                  <a:pt x="213" y="288"/>
                </a:cubicBezTo>
                <a:cubicBezTo>
                  <a:pt x="213" y="290"/>
                  <a:pt x="214" y="291"/>
                  <a:pt x="216" y="291"/>
                </a:cubicBezTo>
                <a:close/>
                <a:moveTo>
                  <a:pt x="236" y="291"/>
                </a:moveTo>
                <a:cubicBezTo>
                  <a:pt x="238" y="291"/>
                  <a:pt x="239" y="290"/>
                  <a:pt x="239" y="288"/>
                </a:cubicBezTo>
                <a:cubicBezTo>
                  <a:pt x="239" y="287"/>
                  <a:pt x="238" y="285"/>
                  <a:pt x="236" y="285"/>
                </a:cubicBezTo>
                <a:cubicBezTo>
                  <a:pt x="235" y="285"/>
                  <a:pt x="234" y="287"/>
                  <a:pt x="234" y="288"/>
                </a:cubicBezTo>
                <a:cubicBezTo>
                  <a:pt x="234" y="290"/>
                  <a:pt x="235" y="291"/>
                  <a:pt x="236" y="291"/>
                </a:cubicBezTo>
                <a:close/>
                <a:moveTo>
                  <a:pt x="257" y="291"/>
                </a:moveTo>
                <a:cubicBezTo>
                  <a:pt x="259" y="291"/>
                  <a:pt x="260" y="290"/>
                  <a:pt x="260" y="288"/>
                </a:cubicBezTo>
                <a:cubicBezTo>
                  <a:pt x="260" y="287"/>
                  <a:pt x="259" y="286"/>
                  <a:pt x="257" y="286"/>
                </a:cubicBezTo>
                <a:cubicBezTo>
                  <a:pt x="255" y="286"/>
                  <a:pt x="254" y="287"/>
                  <a:pt x="254" y="288"/>
                </a:cubicBezTo>
                <a:cubicBezTo>
                  <a:pt x="254" y="290"/>
                  <a:pt x="255" y="291"/>
                  <a:pt x="257" y="291"/>
                </a:cubicBezTo>
                <a:close/>
                <a:moveTo>
                  <a:pt x="278" y="291"/>
                </a:moveTo>
                <a:cubicBezTo>
                  <a:pt x="279" y="291"/>
                  <a:pt x="280" y="290"/>
                  <a:pt x="280" y="288"/>
                </a:cubicBezTo>
                <a:cubicBezTo>
                  <a:pt x="280" y="287"/>
                  <a:pt x="279" y="286"/>
                  <a:pt x="278" y="286"/>
                </a:cubicBezTo>
                <a:cubicBezTo>
                  <a:pt x="276" y="286"/>
                  <a:pt x="275" y="287"/>
                  <a:pt x="275" y="288"/>
                </a:cubicBezTo>
                <a:cubicBezTo>
                  <a:pt x="275" y="290"/>
                  <a:pt x="276" y="291"/>
                  <a:pt x="278" y="291"/>
                </a:cubicBezTo>
                <a:close/>
                <a:moveTo>
                  <a:pt x="298" y="291"/>
                </a:moveTo>
                <a:cubicBezTo>
                  <a:pt x="299" y="291"/>
                  <a:pt x="300" y="290"/>
                  <a:pt x="300" y="288"/>
                </a:cubicBezTo>
                <a:cubicBezTo>
                  <a:pt x="300" y="287"/>
                  <a:pt x="299" y="286"/>
                  <a:pt x="298" y="286"/>
                </a:cubicBezTo>
                <a:cubicBezTo>
                  <a:pt x="297" y="286"/>
                  <a:pt x="296" y="287"/>
                  <a:pt x="296" y="288"/>
                </a:cubicBezTo>
                <a:cubicBezTo>
                  <a:pt x="296" y="290"/>
                  <a:pt x="297" y="291"/>
                  <a:pt x="298" y="291"/>
                </a:cubicBezTo>
                <a:close/>
                <a:moveTo>
                  <a:pt x="319" y="290"/>
                </a:moveTo>
                <a:cubicBezTo>
                  <a:pt x="320" y="290"/>
                  <a:pt x="320" y="289"/>
                  <a:pt x="320" y="288"/>
                </a:cubicBezTo>
                <a:cubicBezTo>
                  <a:pt x="320" y="287"/>
                  <a:pt x="320" y="287"/>
                  <a:pt x="319" y="287"/>
                </a:cubicBezTo>
                <a:cubicBezTo>
                  <a:pt x="318" y="287"/>
                  <a:pt x="317" y="287"/>
                  <a:pt x="317" y="288"/>
                </a:cubicBezTo>
                <a:cubicBezTo>
                  <a:pt x="317" y="289"/>
                  <a:pt x="318" y="290"/>
                  <a:pt x="319" y="290"/>
                </a:cubicBezTo>
                <a:close/>
                <a:moveTo>
                  <a:pt x="339" y="290"/>
                </a:moveTo>
                <a:cubicBezTo>
                  <a:pt x="340" y="290"/>
                  <a:pt x="341" y="289"/>
                  <a:pt x="341" y="288"/>
                </a:cubicBezTo>
                <a:cubicBezTo>
                  <a:pt x="341" y="288"/>
                  <a:pt x="340" y="287"/>
                  <a:pt x="339" y="287"/>
                </a:cubicBezTo>
                <a:cubicBezTo>
                  <a:pt x="339" y="287"/>
                  <a:pt x="338" y="288"/>
                  <a:pt x="338" y="288"/>
                </a:cubicBezTo>
                <a:cubicBezTo>
                  <a:pt x="338" y="289"/>
                  <a:pt x="339" y="290"/>
                  <a:pt x="339" y="290"/>
                </a:cubicBezTo>
                <a:close/>
                <a:moveTo>
                  <a:pt x="360" y="289"/>
                </a:moveTo>
                <a:cubicBezTo>
                  <a:pt x="360" y="289"/>
                  <a:pt x="361" y="289"/>
                  <a:pt x="361" y="288"/>
                </a:cubicBezTo>
                <a:cubicBezTo>
                  <a:pt x="361" y="288"/>
                  <a:pt x="360" y="288"/>
                  <a:pt x="360" y="288"/>
                </a:cubicBezTo>
                <a:cubicBezTo>
                  <a:pt x="359" y="288"/>
                  <a:pt x="359" y="288"/>
                  <a:pt x="359" y="288"/>
                </a:cubicBezTo>
                <a:cubicBezTo>
                  <a:pt x="359" y="289"/>
                  <a:pt x="359" y="289"/>
                  <a:pt x="360" y="289"/>
                </a:cubicBezTo>
                <a:close/>
                <a:moveTo>
                  <a:pt x="380" y="289"/>
                </a:moveTo>
                <a:cubicBezTo>
                  <a:pt x="381" y="289"/>
                  <a:pt x="381" y="289"/>
                  <a:pt x="381" y="288"/>
                </a:cubicBezTo>
                <a:cubicBezTo>
                  <a:pt x="381" y="288"/>
                  <a:pt x="381" y="288"/>
                  <a:pt x="380" y="288"/>
                </a:cubicBezTo>
                <a:cubicBezTo>
                  <a:pt x="380" y="288"/>
                  <a:pt x="380" y="288"/>
                  <a:pt x="380" y="288"/>
                </a:cubicBezTo>
                <a:cubicBezTo>
                  <a:pt x="380" y="289"/>
                  <a:pt x="380" y="289"/>
                  <a:pt x="380" y="289"/>
                </a:cubicBezTo>
                <a:close/>
                <a:moveTo>
                  <a:pt x="401" y="288"/>
                </a:moveTo>
                <a:cubicBezTo>
                  <a:pt x="401" y="288"/>
                  <a:pt x="401" y="288"/>
                  <a:pt x="401" y="288"/>
                </a:cubicBezTo>
                <a:cubicBezTo>
                  <a:pt x="401" y="288"/>
                  <a:pt x="401" y="288"/>
                  <a:pt x="401" y="288"/>
                </a:cubicBezTo>
                <a:cubicBezTo>
                  <a:pt x="401" y="288"/>
                  <a:pt x="401" y="288"/>
                  <a:pt x="401" y="288"/>
                </a:cubicBezTo>
                <a:cubicBezTo>
                  <a:pt x="401" y="288"/>
                  <a:pt x="401" y="288"/>
                  <a:pt x="401" y="288"/>
                </a:cubicBezTo>
                <a:close/>
                <a:moveTo>
                  <a:pt x="82" y="309"/>
                </a:moveTo>
                <a:cubicBezTo>
                  <a:pt x="82" y="309"/>
                  <a:pt x="82" y="309"/>
                  <a:pt x="82" y="309"/>
                </a:cubicBezTo>
                <a:cubicBezTo>
                  <a:pt x="82" y="309"/>
                  <a:pt x="82" y="309"/>
                  <a:pt x="82" y="309"/>
                </a:cubicBezTo>
                <a:cubicBezTo>
                  <a:pt x="82" y="309"/>
                  <a:pt x="82" y="309"/>
                  <a:pt x="82" y="309"/>
                </a:cubicBezTo>
                <a:cubicBezTo>
                  <a:pt x="82" y="309"/>
                  <a:pt x="82" y="309"/>
                  <a:pt x="82" y="309"/>
                </a:cubicBezTo>
                <a:close/>
                <a:moveTo>
                  <a:pt x="103" y="309"/>
                </a:moveTo>
                <a:cubicBezTo>
                  <a:pt x="103" y="309"/>
                  <a:pt x="103" y="309"/>
                  <a:pt x="103" y="309"/>
                </a:cubicBezTo>
                <a:cubicBezTo>
                  <a:pt x="103" y="309"/>
                  <a:pt x="103" y="309"/>
                  <a:pt x="103" y="309"/>
                </a:cubicBezTo>
                <a:cubicBezTo>
                  <a:pt x="103" y="309"/>
                  <a:pt x="102" y="309"/>
                  <a:pt x="102" y="309"/>
                </a:cubicBezTo>
                <a:cubicBezTo>
                  <a:pt x="102" y="309"/>
                  <a:pt x="103" y="309"/>
                  <a:pt x="103" y="309"/>
                </a:cubicBezTo>
                <a:close/>
                <a:moveTo>
                  <a:pt x="123" y="309"/>
                </a:moveTo>
                <a:cubicBezTo>
                  <a:pt x="124" y="309"/>
                  <a:pt x="124" y="309"/>
                  <a:pt x="124" y="309"/>
                </a:cubicBezTo>
                <a:cubicBezTo>
                  <a:pt x="124" y="309"/>
                  <a:pt x="124" y="308"/>
                  <a:pt x="123" y="308"/>
                </a:cubicBezTo>
                <a:cubicBezTo>
                  <a:pt x="123" y="308"/>
                  <a:pt x="123" y="309"/>
                  <a:pt x="123" y="309"/>
                </a:cubicBezTo>
                <a:cubicBezTo>
                  <a:pt x="123" y="309"/>
                  <a:pt x="123" y="309"/>
                  <a:pt x="123" y="309"/>
                </a:cubicBezTo>
                <a:close/>
                <a:moveTo>
                  <a:pt x="144" y="310"/>
                </a:moveTo>
                <a:cubicBezTo>
                  <a:pt x="144" y="310"/>
                  <a:pt x="145" y="309"/>
                  <a:pt x="145" y="309"/>
                </a:cubicBezTo>
                <a:cubicBezTo>
                  <a:pt x="145" y="308"/>
                  <a:pt x="144" y="308"/>
                  <a:pt x="144" y="308"/>
                </a:cubicBezTo>
                <a:cubicBezTo>
                  <a:pt x="143" y="308"/>
                  <a:pt x="143" y="308"/>
                  <a:pt x="143" y="309"/>
                </a:cubicBezTo>
                <a:cubicBezTo>
                  <a:pt x="143" y="309"/>
                  <a:pt x="143" y="310"/>
                  <a:pt x="144" y="310"/>
                </a:cubicBezTo>
                <a:close/>
                <a:moveTo>
                  <a:pt x="164" y="310"/>
                </a:moveTo>
                <a:cubicBezTo>
                  <a:pt x="165" y="310"/>
                  <a:pt x="166" y="309"/>
                  <a:pt x="166" y="309"/>
                </a:cubicBezTo>
                <a:cubicBezTo>
                  <a:pt x="166" y="308"/>
                  <a:pt x="165" y="308"/>
                  <a:pt x="164" y="308"/>
                </a:cubicBezTo>
                <a:cubicBezTo>
                  <a:pt x="164" y="308"/>
                  <a:pt x="163" y="308"/>
                  <a:pt x="163" y="309"/>
                </a:cubicBezTo>
                <a:cubicBezTo>
                  <a:pt x="163" y="309"/>
                  <a:pt x="164" y="310"/>
                  <a:pt x="164" y="310"/>
                </a:cubicBezTo>
                <a:close/>
                <a:moveTo>
                  <a:pt x="185" y="310"/>
                </a:moveTo>
                <a:cubicBezTo>
                  <a:pt x="186" y="310"/>
                  <a:pt x="186" y="310"/>
                  <a:pt x="186" y="309"/>
                </a:cubicBezTo>
                <a:cubicBezTo>
                  <a:pt x="186" y="308"/>
                  <a:pt x="186" y="308"/>
                  <a:pt x="185" y="308"/>
                </a:cubicBezTo>
                <a:cubicBezTo>
                  <a:pt x="184" y="308"/>
                  <a:pt x="184" y="308"/>
                  <a:pt x="184" y="309"/>
                </a:cubicBezTo>
                <a:cubicBezTo>
                  <a:pt x="184" y="310"/>
                  <a:pt x="184" y="310"/>
                  <a:pt x="185" y="310"/>
                </a:cubicBezTo>
                <a:close/>
                <a:moveTo>
                  <a:pt x="206" y="310"/>
                </a:moveTo>
                <a:cubicBezTo>
                  <a:pt x="206" y="310"/>
                  <a:pt x="207" y="310"/>
                  <a:pt x="207" y="309"/>
                </a:cubicBezTo>
                <a:cubicBezTo>
                  <a:pt x="207" y="308"/>
                  <a:pt x="206" y="307"/>
                  <a:pt x="206" y="307"/>
                </a:cubicBezTo>
                <a:cubicBezTo>
                  <a:pt x="205" y="307"/>
                  <a:pt x="204" y="308"/>
                  <a:pt x="204" y="309"/>
                </a:cubicBezTo>
                <a:cubicBezTo>
                  <a:pt x="204" y="310"/>
                  <a:pt x="205" y="310"/>
                  <a:pt x="206" y="310"/>
                </a:cubicBezTo>
                <a:close/>
                <a:moveTo>
                  <a:pt x="226" y="310"/>
                </a:moveTo>
                <a:cubicBezTo>
                  <a:pt x="227" y="310"/>
                  <a:pt x="228" y="310"/>
                  <a:pt x="228" y="309"/>
                </a:cubicBezTo>
                <a:cubicBezTo>
                  <a:pt x="228" y="308"/>
                  <a:pt x="227" y="307"/>
                  <a:pt x="226" y="307"/>
                </a:cubicBezTo>
                <a:cubicBezTo>
                  <a:pt x="225" y="307"/>
                  <a:pt x="225" y="308"/>
                  <a:pt x="225" y="309"/>
                </a:cubicBezTo>
                <a:cubicBezTo>
                  <a:pt x="225" y="310"/>
                  <a:pt x="225" y="310"/>
                  <a:pt x="226" y="310"/>
                </a:cubicBezTo>
                <a:close/>
                <a:moveTo>
                  <a:pt x="247" y="310"/>
                </a:moveTo>
                <a:cubicBezTo>
                  <a:pt x="248" y="310"/>
                  <a:pt x="248" y="310"/>
                  <a:pt x="248" y="309"/>
                </a:cubicBezTo>
                <a:cubicBezTo>
                  <a:pt x="248" y="308"/>
                  <a:pt x="248" y="307"/>
                  <a:pt x="247" y="307"/>
                </a:cubicBezTo>
                <a:cubicBezTo>
                  <a:pt x="246" y="307"/>
                  <a:pt x="245" y="308"/>
                  <a:pt x="245" y="309"/>
                </a:cubicBezTo>
                <a:cubicBezTo>
                  <a:pt x="245" y="310"/>
                  <a:pt x="246" y="310"/>
                  <a:pt x="247" y="310"/>
                </a:cubicBezTo>
                <a:close/>
                <a:moveTo>
                  <a:pt x="267" y="310"/>
                </a:moveTo>
                <a:cubicBezTo>
                  <a:pt x="268" y="310"/>
                  <a:pt x="269" y="310"/>
                  <a:pt x="269" y="309"/>
                </a:cubicBezTo>
                <a:cubicBezTo>
                  <a:pt x="269" y="308"/>
                  <a:pt x="268" y="308"/>
                  <a:pt x="267" y="308"/>
                </a:cubicBezTo>
                <a:cubicBezTo>
                  <a:pt x="267" y="308"/>
                  <a:pt x="266" y="308"/>
                  <a:pt x="266" y="309"/>
                </a:cubicBezTo>
                <a:cubicBezTo>
                  <a:pt x="266" y="310"/>
                  <a:pt x="267" y="310"/>
                  <a:pt x="267" y="310"/>
                </a:cubicBezTo>
                <a:close/>
                <a:moveTo>
                  <a:pt x="288" y="310"/>
                </a:moveTo>
                <a:cubicBezTo>
                  <a:pt x="288" y="310"/>
                  <a:pt x="289" y="309"/>
                  <a:pt x="289" y="309"/>
                </a:cubicBezTo>
                <a:cubicBezTo>
                  <a:pt x="289" y="308"/>
                  <a:pt x="288" y="308"/>
                  <a:pt x="288" y="308"/>
                </a:cubicBezTo>
                <a:cubicBezTo>
                  <a:pt x="287" y="308"/>
                  <a:pt x="287" y="308"/>
                  <a:pt x="287" y="309"/>
                </a:cubicBezTo>
                <a:cubicBezTo>
                  <a:pt x="287" y="309"/>
                  <a:pt x="287" y="310"/>
                  <a:pt x="288" y="310"/>
                </a:cubicBezTo>
                <a:close/>
                <a:moveTo>
                  <a:pt x="308" y="310"/>
                </a:moveTo>
                <a:cubicBezTo>
                  <a:pt x="309" y="310"/>
                  <a:pt x="309" y="309"/>
                  <a:pt x="309" y="309"/>
                </a:cubicBezTo>
                <a:cubicBezTo>
                  <a:pt x="309" y="308"/>
                  <a:pt x="309" y="308"/>
                  <a:pt x="308" y="308"/>
                </a:cubicBezTo>
                <a:cubicBezTo>
                  <a:pt x="308" y="308"/>
                  <a:pt x="308" y="308"/>
                  <a:pt x="308" y="309"/>
                </a:cubicBezTo>
                <a:cubicBezTo>
                  <a:pt x="308" y="309"/>
                  <a:pt x="308" y="310"/>
                  <a:pt x="308" y="310"/>
                </a:cubicBezTo>
                <a:close/>
                <a:moveTo>
                  <a:pt x="329" y="309"/>
                </a:moveTo>
                <a:cubicBezTo>
                  <a:pt x="329" y="309"/>
                  <a:pt x="329" y="309"/>
                  <a:pt x="329" y="309"/>
                </a:cubicBezTo>
                <a:cubicBezTo>
                  <a:pt x="329" y="309"/>
                  <a:pt x="329" y="308"/>
                  <a:pt x="329" y="308"/>
                </a:cubicBezTo>
                <a:cubicBezTo>
                  <a:pt x="329" y="308"/>
                  <a:pt x="329" y="309"/>
                  <a:pt x="329" y="309"/>
                </a:cubicBezTo>
                <a:cubicBezTo>
                  <a:pt x="329" y="309"/>
                  <a:pt x="329" y="309"/>
                  <a:pt x="329" y="309"/>
                </a:cubicBezTo>
                <a:close/>
                <a:moveTo>
                  <a:pt x="350" y="309"/>
                </a:moveTo>
                <a:cubicBezTo>
                  <a:pt x="350" y="309"/>
                  <a:pt x="350" y="309"/>
                  <a:pt x="350" y="309"/>
                </a:cubicBezTo>
                <a:cubicBezTo>
                  <a:pt x="350" y="309"/>
                  <a:pt x="350" y="309"/>
                  <a:pt x="350" y="309"/>
                </a:cubicBezTo>
                <a:cubicBezTo>
                  <a:pt x="349" y="309"/>
                  <a:pt x="349" y="309"/>
                  <a:pt x="349" y="309"/>
                </a:cubicBezTo>
                <a:cubicBezTo>
                  <a:pt x="349" y="309"/>
                  <a:pt x="349" y="309"/>
                  <a:pt x="350" y="309"/>
                </a:cubicBezTo>
                <a:close/>
                <a:moveTo>
                  <a:pt x="134" y="330"/>
                </a:moveTo>
                <a:cubicBezTo>
                  <a:pt x="134" y="330"/>
                  <a:pt x="134" y="329"/>
                  <a:pt x="134" y="329"/>
                </a:cubicBezTo>
                <a:cubicBezTo>
                  <a:pt x="134" y="329"/>
                  <a:pt x="134" y="329"/>
                  <a:pt x="134" y="329"/>
                </a:cubicBezTo>
                <a:cubicBezTo>
                  <a:pt x="134" y="329"/>
                  <a:pt x="134" y="329"/>
                  <a:pt x="134" y="329"/>
                </a:cubicBezTo>
                <a:cubicBezTo>
                  <a:pt x="134" y="329"/>
                  <a:pt x="134" y="330"/>
                  <a:pt x="134" y="330"/>
                </a:cubicBezTo>
                <a:close/>
                <a:moveTo>
                  <a:pt x="154" y="330"/>
                </a:moveTo>
                <a:cubicBezTo>
                  <a:pt x="154" y="330"/>
                  <a:pt x="154" y="330"/>
                  <a:pt x="154" y="329"/>
                </a:cubicBezTo>
                <a:cubicBezTo>
                  <a:pt x="154" y="329"/>
                  <a:pt x="154" y="329"/>
                  <a:pt x="154" y="329"/>
                </a:cubicBezTo>
                <a:cubicBezTo>
                  <a:pt x="154" y="329"/>
                  <a:pt x="154" y="329"/>
                  <a:pt x="154" y="329"/>
                </a:cubicBezTo>
                <a:cubicBezTo>
                  <a:pt x="154" y="330"/>
                  <a:pt x="154" y="330"/>
                  <a:pt x="154" y="330"/>
                </a:cubicBezTo>
                <a:close/>
                <a:moveTo>
                  <a:pt x="175" y="330"/>
                </a:moveTo>
                <a:cubicBezTo>
                  <a:pt x="175" y="330"/>
                  <a:pt x="175" y="330"/>
                  <a:pt x="175" y="329"/>
                </a:cubicBezTo>
                <a:cubicBezTo>
                  <a:pt x="175" y="329"/>
                  <a:pt x="175" y="329"/>
                  <a:pt x="175" y="329"/>
                </a:cubicBezTo>
                <a:cubicBezTo>
                  <a:pt x="175" y="329"/>
                  <a:pt x="174" y="329"/>
                  <a:pt x="174" y="329"/>
                </a:cubicBezTo>
                <a:cubicBezTo>
                  <a:pt x="174" y="330"/>
                  <a:pt x="175" y="330"/>
                  <a:pt x="175" y="330"/>
                </a:cubicBezTo>
                <a:close/>
                <a:moveTo>
                  <a:pt x="195" y="330"/>
                </a:moveTo>
                <a:cubicBezTo>
                  <a:pt x="196" y="330"/>
                  <a:pt x="196" y="330"/>
                  <a:pt x="196" y="329"/>
                </a:cubicBezTo>
                <a:cubicBezTo>
                  <a:pt x="196" y="329"/>
                  <a:pt x="196" y="329"/>
                  <a:pt x="195" y="329"/>
                </a:cubicBezTo>
                <a:cubicBezTo>
                  <a:pt x="195" y="329"/>
                  <a:pt x="195" y="329"/>
                  <a:pt x="195" y="329"/>
                </a:cubicBezTo>
                <a:cubicBezTo>
                  <a:pt x="195" y="330"/>
                  <a:pt x="195" y="330"/>
                  <a:pt x="195" y="330"/>
                </a:cubicBezTo>
                <a:close/>
                <a:moveTo>
                  <a:pt x="216" y="330"/>
                </a:moveTo>
                <a:cubicBezTo>
                  <a:pt x="216" y="330"/>
                  <a:pt x="216" y="330"/>
                  <a:pt x="216" y="329"/>
                </a:cubicBezTo>
                <a:cubicBezTo>
                  <a:pt x="216" y="329"/>
                  <a:pt x="216" y="329"/>
                  <a:pt x="216" y="329"/>
                </a:cubicBezTo>
                <a:cubicBezTo>
                  <a:pt x="216" y="329"/>
                  <a:pt x="215" y="329"/>
                  <a:pt x="215" y="329"/>
                </a:cubicBezTo>
                <a:cubicBezTo>
                  <a:pt x="215" y="330"/>
                  <a:pt x="216" y="330"/>
                  <a:pt x="216" y="330"/>
                </a:cubicBezTo>
                <a:close/>
                <a:moveTo>
                  <a:pt x="236" y="330"/>
                </a:moveTo>
                <a:cubicBezTo>
                  <a:pt x="237" y="330"/>
                  <a:pt x="237" y="330"/>
                  <a:pt x="237" y="329"/>
                </a:cubicBezTo>
                <a:cubicBezTo>
                  <a:pt x="237" y="329"/>
                  <a:pt x="237" y="329"/>
                  <a:pt x="236" y="329"/>
                </a:cubicBezTo>
                <a:cubicBezTo>
                  <a:pt x="236" y="329"/>
                  <a:pt x="236" y="329"/>
                  <a:pt x="236" y="329"/>
                </a:cubicBezTo>
                <a:cubicBezTo>
                  <a:pt x="236" y="330"/>
                  <a:pt x="236" y="330"/>
                  <a:pt x="236" y="330"/>
                </a:cubicBezTo>
                <a:close/>
                <a:moveTo>
                  <a:pt x="257" y="330"/>
                </a:moveTo>
                <a:cubicBezTo>
                  <a:pt x="257" y="330"/>
                  <a:pt x="257" y="330"/>
                  <a:pt x="257" y="329"/>
                </a:cubicBezTo>
                <a:cubicBezTo>
                  <a:pt x="257" y="329"/>
                  <a:pt x="257" y="329"/>
                  <a:pt x="257" y="329"/>
                </a:cubicBezTo>
                <a:cubicBezTo>
                  <a:pt x="257" y="329"/>
                  <a:pt x="257" y="329"/>
                  <a:pt x="257" y="329"/>
                </a:cubicBezTo>
                <a:cubicBezTo>
                  <a:pt x="257" y="330"/>
                  <a:pt x="257" y="330"/>
                  <a:pt x="257" y="330"/>
                </a:cubicBezTo>
                <a:close/>
                <a:moveTo>
                  <a:pt x="278" y="330"/>
                </a:moveTo>
                <a:cubicBezTo>
                  <a:pt x="278" y="330"/>
                  <a:pt x="278" y="330"/>
                  <a:pt x="278" y="329"/>
                </a:cubicBezTo>
                <a:cubicBezTo>
                  <a:pt x="278" y="329"/>
                  <a:pt x="278" y="329"/>
                  <a:pt x="278" y="329"/>
                </a:cubicBezTo>
                <a:cubicBezTo>
                  <a:pt x="277" y="329"/>
                  <a:pt x="277" y="329"/>
                  <a:pt x="277" y="329"/>
                </a:cubicBezTo>
                <a:cubicBezTo>
                  <a:pt x="277" y="330"/>
                  <a:pt x="277" y="330"/>
                  <a:pt x="278" y="330"/>
                </a:cubicBezTo>
                <a:close/>
                <a:moveTo>
                  <a:pt x="298" y="330"/>
                </a:moveTo>
                <a:cubicBezTo>
                  <a:pt x="298" y="330"/>
                  <a:pt x="298" y="330"/>
                  <a:pt x="298" y="329"/>
                </a:cubicBezTo>
                <a:cubicBezTo>
                  <a:pt x="298" y="329"/>
                  <a:pt x="298" y="329"/>
                  <a:pt x="298" y="329"/>
                </a:cubicBezTo>
                <a:cubicBezTo>
                  <a:pt x="298" y="329"/>
                  <a:pt x="298" y="329"/>
                  <a:pt x="298" y="329"/>
                </a:cubicBezTo>
                <a:cubicBezTo>
                  <a:pt x="298" y="330"/>
                  <a:pt x="298" y="330"/>
                  <a:pt x="298" y="330"/>
                </a:cubicBezTo>
                <a:close/>
                <a:moveTo>
                  <a:pt x="319" y="330"/>
                </a:moveTo>
                <a:cubicBezTo>
                  <a:pt x="319" y="330"/>
                  <a:pt x="319" y="330"/>
                  <a:pt x="319" y="329"/>
                </a:cubicBezTo>
                <a:cubicBezTo>
                  <a:pt x="319" y="329"/>
                  <a:pt x="319" y="329"/>
                  <a:pt x="319" y="329"/>
                </a:cubicBezTo>
                <a:cubicBezTo>
                  <a:pt x="319" y="329"/>
                  <a:pt x="319" y="329"/>
                  <a:pt x="319" y="329"/>
                </a:cubicBezTo>
                <a:cubicBezTo>
                  <a:pt x="319" y="330"/>
                  <a:pt x="319" y="330"/>
                  <a:pt x="319" y="330"/>
                </a:cubicBezTo>
                <a:close/>
              </a:path>
            </a:pathLst>
          </a:custGeom>
          <a:solidFill>
            <a:schemeClr val="tx2">
              <a:lumMod val="50000"/>
              <a:alpha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rlow Semi Condensed"/>
              <a:ea typeface="+mn-ea"/>
              <a:cs typeface="+mn-cs"/>
            </a:endParaRPr>
          </a:p>
        </p:txBody>
      </p:sp>
      <p:pic>
        <p:nvPicPr>
          <p:cNvPr id="225" name="Picture 2">
            <a:extLst>
              <a:ext uri="{FF2B5EF4-FFF2-40B4-BE49-F238E27FC236}">
                <a16:creationId xmlns:a16="http://schemas.microsoft.com/office/drawing/2014/main" id="{31A1106D-C562-4108-A564-0F1FE5A3253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6069301" y="1068329"/>
            <a:ext cx="3954968" cy="374238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245683F2-3259-4DC0-A233-071D6404E5F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07872" y="115767"/>
            <a:ext cx="9912928" cy="6541942"/>
          </a:xfrm>
          <a:prstGeom prst="rect">
            <a:avLst/>
          </a:prstGeom>
        </p:spPr>
      </p:pic>
      <p:pic>
        <p:nvPicPr>
          <p:cNvPr id="4" name="Am-thanh-ma-thuat-lua-vut-qua-www_tiengdong_com">
            <a:hlinkClick r:id="" action="ppaction://media"/>
            <a:extLst>
              <a:ext uri="{FF2B5EF4-FFF2-40B4-BE49-F238E27FC236}">
                <a16:creationId xmlns:a16="http://schemas.microsoft.com/office/drawing/2014/main" id="{3541F4EF-6E2D-41DD-8905-EF5FF4A819C9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3429000" y="5461905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6182777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3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anim calcmode="lin" valueType="num">
                                      <p:cBhvr>
                                        <p:cTn id="15" dur="1000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/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" dur="10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" presetClass="mediacall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6" dur="3004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3" name="Group 642"/>
          <p:cNvGrpSpPr/>
          <p:nvPr/>
        </p:nvGrpSpPr>
        <p:grpSpPr>
          <a:xfrm>
            <a:off x="3723478" y="659480"/>
            <a:ext cx="685803" cy="703880"/>
            <a:chOff x="3788570" y="326290"/>
            <a:chExt cx="963613" cy="989013"/>
          </a:xfrm>
        </p:grpSpPr>
        <p:sp>
          <p:nvSpPr>
            <p:cNvPr id="1033" name="Freeform 10"/>
            <p:cNvSpPr>
              <a:spLocks/>
            </p:cNvSpPr>
            <p:nvPr/>
          </p:nvSpPr>
          <p:spPr bwMode="auto">
            <a:xfrm>
              <a:off x="3788570" y="326290"/>
              <a:ext cx="963613" cy="989013"/>
            </a:xfrm>
            <a:custGeom>
              <a:avLst/>
              <a:gdLst>
                <a:gd name="T0" fmla="*/ 243 w 607"/>
                <a:gd name="T1" fmla="*/ 479 h 623"/>
                <a:gd name="T2" fmla="*/ 33 w 607"/>
                <a:gd name="T3" fmla="*/ 534 h 623"/>
                <a:gd name="T4" fmla="*/ 117 w 607"/>
                <a:gd name="T5" fmla="*/ 332 h 623"/>
                <a:gd name="T6" fmla="*/ 0 w 607"/>
                <a:gd name="T7" fmla="*/ 151 h 623"/>
                <a:gd name="T8" fmla="*/ 217 w 607"/>
                <a:gd name="T9" fmla="*/ 170 h 623"/>
                <a:gd name="T10" fmla="*/ 353 w 607"/>
                <a:gd name="T11" fmla="*/ 0 h 623"/>
                <a:gd name="T12" fmla="*/ 405 w 607"/>
                <a:gd name="T13" fmla="*/ 210 h 623"/>
                <a:gd name="T14" fmla="*/ 607 w 607"/>
                <a:gd name="T15" fmla="*/ 291 h 623"/>
                <a:gd name="T16" fmla="*/ 419 w 607"/>
                <a:gd name="T17" fmla="*/ 405 h 623"/>
                <a:gd name="T18" fmla="*/ 408 w 607"/>
                <a:gd name="T19" fmla="*/ 623 h 623"/>
                <a:gd name="T20" fmla="*/ 243 w 607"/>
                <a:gd name="T21" fmla="*/ 479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7" h="623">
                  <a:moveTo>
                    <a:pt x="243" y="479"/>
                  </a:moveTo>
                  <a:lnTo>
                    <a:pt x="33" y="534"/>
                  </a:lnTo>
                  <a:lnTo>
                    <a:pt x="117" y="332"/>
                  </a:lnTo>
                  <a:lnTo>
                    <a:pt x="0" y="151"/>
                  </a:lnTo>
                  <a:lnTo>
                    <a:pt x="217" y="170"/>
                  </a:lnTo>
                  <a:lnTo>
                    <a:pt x="353" y="0"/>
                  </a:lnTo>
                  <a:lnTo>
                    <a:pt x="405" y="210"/>
                  </a:lnTo>
                  <a:lnTo>
                    <a:pt x="607" y="291"/>
                  </a:lnTo>
                  <a:lnTo>
                    <a:pt x="419" y="405"/>
                  </a:lnTo>
                  <a:lnTo>
                    <a:pt x="408" y="623"/>
                  </a:lnTo>
                  <a:lnTo>
                    <a:pt x="243" y="479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34" name="Freeform 11"/>
            <p:cNvSpPr>
              <a:spLocks/>
            </p:cNvSpPr>
            <p:nvPr/>
          </p:nvSpPr>
          <p:spPr bwMode="auto">
            <a:xfrm>
              <a:off x="3939382" y="496152"/>
              <a:ext cx="638175" cy="655638"/>
            </a:xfrm>
            <a:custGeom>
              <a:avLst/>
              <a:gdLst>
                <a:gd name="T0" fmla="*/ 144 w 402"/>
                <a:gd name="T1" fmla="*/ 114 h 413"/>
                <a:gd name="T2" fmla="*/ 232 w 402"/>
                <a:gd name="T3" fmla="*/ 0 h 413"/>
                <a:gd name="T4" fmla="*/ 265 w 402"/>
                <a:gd name="T5" fmla="*/ 140 h 413"/>
                <a:gd name="T6" fmla="*/ 402 w 402"/>
                <a:gd name="T7" fmla="*/ 192 h 413"/>
                <a:gd name="T8" fmla="*/ 276 w 402"/>
                <a:gd name="T9" fmla="*/ 269 h 413"/>
                <a:gd name="T10" fmla="*/ 269 w 402"/>
                <a:gd name="T11" fmla="*/ 413 h 413"/>
                <a:gd name="T12" fmla="*/ 159 w 402"/>
                <a:gd name="T13" fmla="*/ 317 h 413"/>
                <a:gd name="T14" fmla="*/ 22 w 402"/>
                <a:gd name="T15" fmla="*/ 354 h 413"/>
                <a:gd name="T16" fmla="*/ 78 w 402"/>
                <a:gd name="T17" fmla="*/ 221 h 413"/>
                <a:gd name="T18" fmla="*/ 0 w 402"/>
                <a:gd name="T19" fmla="*/ 100 h 413"/>
                <a:gd name="T20" fmla="*/ 144 w 402"/>
                <a:gd name="T21" fmla="*/ 114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2" h="413">
                  <a:moveTo>
                    <a:pt x="144" y="114"/>
                  </a:moveTo>
                  <a:lnTo>
                    <a:pt x="232" y="0"/>
                  </a:lnTo>
                  <a:lnTo>
                    <a:pt x="265" y="140"/>
                  </a:lnTo>
                  <a:lnTo>
                    <a:pt x="402" y="192"/>
                  </a:lnTo>
                  <a:lnTo>
                    <a:pt x="276" y="269"/>
                  </a:lnTo>
                  <a:lnTo>
                    <a:pt x="269" y="413"/>
                  </a:lnTo>
                  <a:lnTo>
                    <a:pt x="159" y="317"/>
                  </a:lnTo>
                  <a:lnTo>
                    <a:pt x="22" y="354"/>
                  </a:lnTo>
                  <a:lnTo>
                    <a:pt x="78" y="221"/>
                  </a:lnTo>
                  <a:lnTo>
                    <a:pt x="0" y="100"/>
                  </a:lnTo>
                  <a:lnTo>
                    <a:pt x="144" y="1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640" name="Group 639"/>
          <p:cNvGrpSpPr/>
          <p:nvPr/>
        </p:nvGrpSpPr>
        <p:grpSpPr>
          <a:xfrm>
            <a:off x="2924776" y="5683036"/>
            <a:ext cx="592414" cy="572294"/>
            <a:chOff x="3715545" y="5201503"/>
            <a:chExt cx="841375" cy="812800"/>
          </a:xfrm>
        </p:grpSpPr>
        <p:sp>
          <p:nvSpPr>
            <p:cNvPr id="1037" name="Freeform 14"/>
            <p:cNvSpPr>
              <a:spLocks/>
            </p:cNvSpPr>
            <p:nvPr/>
          </p:nvSpPr>
          <p:spPr bwMode="auto">
            <a:xfrm>
              <a:off x="3715545" y="5201503"/>
              <a:ext cx="841375" cy="812800"/>
            </a:xfrm>
            <a:custGeom>
              <a:avLst/>
              <a:gdLst>
                <a:gd name="T0" fmla="*/ 184 w 530"/>
                <a:gd name="T1" fmla="*/ 342 h 512"/>
                <a:gd name="T2" fmla="*/ 0 w 530"/>
                <a:gd name="T3" fmla="*/ 305 h 512"/>
                <a:gd name="T4" fmla="*/ 140 w 530"/>
                <a:gd name="T5" fmla="*/ 184 h 512"/>
                <a:gd name="T6" fmla="*/ 118 w 530"/>
                <a:gd name="T7" fmla="*/ 0 h 512"/>
                <a:gd name="T8" fmla="*/ 276 w 530"/>
                <a:gd name="T9" fmla="*/ 92 h 512"/>
                <a:gd name="T10" fmla="*/ 445 w 530"/>
                <a:gd name="T11" fmla="*/ 14 h 512"/>
                <a:gd name="T12" fmla="*/ 405 w 530"/>
                <a:gd name="T13" fmla="*/ 195 h 512"/>
                <a:gd name="T14" fmla="*/ 530 w 530"/>
                <a:gd name="T15" fmla="*/ 331 h 512"/>
                <a:gd name="T16" fmla="*/ 346 w 530"/>
                <a:gd name="T17" fmla="*/ 349 h 512"/>
                <a:gd name="T18" fmla="*/ 258 w 530"/>
                <a:gd name="T19" fmla="*/ 512 h 512"/>
                <a:gd name="T20" fmla="*/ 184 w 530"/>
                <a:gd name="T21" fmla="*/ 342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0" h="512">
                  <a:moveTo>
                    <a:pt x="184" y="342"/>
                  </a:moveTo>
                  <a:lnTo>
                    <a:pt x="0" y="305"/>
                  </a:lnTo>
                  <a:lnTo>
                    <a:pt x="140" y="184"/>
                  </a:lnTo>
                  <a:lnTo>
                    <a:pt x="118" y="0"/>
                  </a:lnTo>
                  <a:lnTo>
                    <a:pt x="276" y="92"/>
                  </a:lnTo>
                  <a:lnTo>
                    <a:pt x="445" y="14"/>
                  </a:lnTo>
                  <a:lnTo>
                    <a:pt x="405" y="195"/>
                  </a:lnTo>
                  <a:lnTo>
                    <a:pt x="530" y="331"/>
                  </a:lnTo>
                  <a:lnTo>
                    <a:pt x="346" y="349"/>
                  </a:lnTo>
                  <a:lnTo>
                    <a:pt x="258" y="512"/>
                  </a:lnTo>
                  <a:lnTo>
                    <a:pt x="184" y="342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38" name="Freeform 15"/>
            <p:cNvSpPr>
              <a:spLocks/>
            </p:cNvSpPr>
            <p:nvPr/>
          </p:nvSpPr>
          <p:spPr bwMode="auto">
            <a:xfrm>
              <a:off x="3890170" y="5347553"/>
              <a:ext cx="503238" cy="484188"/>
            </a:xfrm>
            <a:custGeom>
              <a:avLst/>
              <a:gdLst>
                <a:gd name="T0" fmla="*/ 81 w 317"/>
                <a:gd name="T1" fmla="*/ 110 h 305"/>
                <a:gd name="T2" fmla="*/ 70 w 317"/>
                <a:gd name="T3" fmla="*/ 0 h 305"/>
                <a:gd name="T4" fmla="*/ 166 w 317"/>
                <a:gd name="T5" fmla="*/ 59 h 305"/>
                <a:gd name="T6" fmla="*/ 265 w 317"/>
                <a:gd name="T7" fmla="*/ 11 h 305"/>
                <a:gd name="T8" fmla="*/ 240 w 317"/>
                <a:gd name="T9" fmla="*/ 118 h 305"/>
                <a:gd name="T10" fmla="*/ 317 w 317"/>
                <a:gd name="T11" fmla="*/ 199 h 305"/>
                <a:gd name="T12" fmla="*/ 207 w 317"/>
                <a:gd name="T13" fmla="*/ 210 h 305"/>
                <a:gd name="T14" fmla="*/ 151 w 317"/>
                <a:gd name="T15" fmla="*/ 305 h 305"/>
                <a:gd name="T16" fmla="*/ 107 w 317"/>
                <a:gd name="T17" fmla="*/ 206 h 305"/>
                <a:gd name="T18" fmla="*/ 0 w 317"/>
                <a:gd name="T19" fmla="*/ 184 h 305"/>
                <a:gd name="T20" fmla="*/ 81 w 317"/>
                <a:gd name="T21" fmla="*/ 11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7" h="305">
                  <a:moveTo>
                    <a:pt x="81" y="110"/>
                  </a:moveTo>
                  <a:lnTo>
                    <a:pt x="70" y="0"/>
                  </a:lnTo>
                  <a:lnTo>
                    <a:pt x="166" y="59"/>
                  </a:lnTo>
                  <a:lnTo>
                    <a:pt x="265" y="11"/>
                  </a:lnTo>
                  <a:lnTo>
                    <a:pt x="240" y="118"/>
                  </a:lnTo>
                  <a:lnTo>
                    <a:pt x="317" y="199"/>
                  </a:lnTo>
                  <a:lnTo>
                    <a:pt x="207" y="210"/>
                  </a:lnTo>
                  <a:lnTo>
                    <a:pt x="151" y="305"/>
                  </a:lnTo>
                  <a:lnTo>
                    <a:pt x="107" y="206"/>
                  </a:lnTo>
                  <a:lnTo>
                    <a:pt x="0" y="184"/>
                  </a:lnTo>
                  <a:lnTo>
                    <a:pt x="81" y="1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642" name="Group 641"/>
          <p:cNvGrpSpPr/>
          <p:nvPr/>
        </p:nvGrpSpPr>
        <p:grpSpPr>
          <a:xfrm>
            <a:off x="8902979" y="5145942"/>
            <a:ext cx="564762" cy="584202"/>
            <a:chOff x="8279607" y="5960328"/>
            <a:chExt cx="876300" cy="906463"/>
          </a:xfrm>
        </p:grpSpPr>
        <p:sp>
          <p:nvSpPr>
            <p:cNvPr id="1041" name="Freeform 18"/>
            <p:cNvSpPr>
              <a:spLocks/>
            </p:cNvSpPr>
            <p:nvPr/>
          </p:nvSpPr>
          <p:spPr bwMode="auto">
            <a:xfrm>
              <a:off x="8279607" y="5960328"/>
              <a:ext cx="876300" cy="906463"/>
            </a:xfrm>
            <a:custGeom>
              <a:avLst/>
              <a:gdLst>
                <a:gd name="T0" fmla="*/ 184 w 552"/>
                <a:gd name="T1" fmla="*/ 376 h 571"/>
                <a:gd name="T2" fmla="*/ 0 w 552"/>
                <a:gd name="T3" fmla="*/ 299 h 571"/>
                <a:gd name="T4" fmla="*/ 173 w 552"/>
                <a:gd name="T5" fmla="*/ 199 h 571"/>
                <a:gd name="T6" fmla="*/ 188 w 552"/>
                <a:gd name="T7" fmla="*/ 0 h 571"/>
                <a:gd name="T8" fmla="*/ 335 w 552"/>
                <a:gd name="T9" fmla="*/ 137 h 571"/>
                <a:gd name="T10" fmla="*/ 530 w 552"/>
                <a:gd name="T11" fmla="*/ 89 h 571"/>
                <a:gd name="T12" fmla="*/ 449 w 552"/>
                <a:gd name="T13" fmla="*/ 273 h 571"/>
                <a:gd name="T14" fmla="*/ 552 w 552"/>
                <a:gd name="T15" fmla="*/ 442 h 571"/>
                <a:gd name="T16" fmla="*/ 353 w 552"/>
                <a:gd name="T17" fmla="*/ 420 h 571"/>
                <a:gd name="T18" fmla="*/ 225 w 552"/>
                <a:gd name="T19" fmla="*/ 571 h 571"/>
                <a:gd name="T20" fmla="*/ 184 w 552"/>
                <a:gd name="T21" fmla="*/ 376 h 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2" h="571">
                  <a:moveTo>
                    <a:pt x="184" y="376"/>
                  </a:moveTo>
                  <a:lnTo>
                    <a:pt x="0" y="299"/>
                  </a:lnTo>
                  <a:lnTo>
                    <a:pt x="173" y="199"/>
                  </a:lnTo>
                  <a:lnTo>
                    <a:pt x="188" y="0"/>
                  </a:lnTo>
                  <a:lnTo>
                    <a:pt x="335" y="137"/>
                  </a:lnTo>
                  <a:lnTo>
                    <a:pt x="530" y="89"/>
                  </a:lnTo>
                  <a:lnTo>
                    <a:pt x="449" y="273"/>
                  </a:lnTo>
                  <a:lnTo>
                    <a:pt x="552" y="442"/>
                  </a:lnTo>
                  <a:lnTo>
                    <a:pt x="353" y="420"/>
                  </a:lnTo>
                  <a:lnTo>
                    <a:pt x="225" y="571"/>
                  </a:lnTo>
                  <a:lnTo>
                    <a:pt x="184" y="376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42" name="Freeform 19"/>
            <p:cNvSpPr>
              <a:spLocks/>
            </p:cNvSpPr>
            <p:nvPr/>
          </p:nvSpPr>
          <p:spPr bwMode="auto">
            <a:xfrm>
              <a:off x="8455820" y="6130190"/>
              <a:ext cx="549275" cy="566738"/>
            </a:xfrm>
            <a:custGeom>
              <a:avLst/>
              <a:gdLst>
                <a:gd name="T0" fmla="*/ 110 w 346"/>
                <a:gd name="T1" fmla="*/ 122 h 357"/>
                <a:gd name="T2" fmla="*/ 117 w 346"/>
                <a:gd name="T3" fmla="*/ 0 h 357"/>
                <a:gd name="T4" fmla="*/ 213 w 346"/>
                <a:gd name="T5" fmla="*/ 81 h 357"/>
                <a:gd name="T6" fmla="*/ 334 w 346"/>
                <a:gd name="T7" fmla="*/ 52 h 357"/>
                <a:gd name="T8" fmla="*/ 283 w 346"/>
                <a:gd name="T9" fmla="*/ 166 h 357"/>
                <a:gd name="T10" fmla="*/ 346 w 346"/>
                <a:gd name="T11" fmla="*/ 276 h 357"/>
                <a:gd name="T12" fmla="*/ 224 w 346"/>
                <a:gd name="T13" fmla="*/ 262 h 357"/>
                <a:gd name="T14" fmla="*/ 143 w 346"/>
                <a:gd name="T15" fmla="*/ 357 h 357"/>
                <a:gd name="T16" fmla="*/ 117 w 346"/>
                <a:gd name="T17" fmla="*/ 232 h 357"/>
                <a:gd name="T18" fmla="*/ 0 w 346"/>
                <a:gd name="T19" fmla="*/ 184 h 357"/>
                <a:gd name="T20" fmla="*/ 110 w 346"/>
                <a:gd name="T21" fmla="*/ 122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6" h="357">
                  <a:moveTo>
                    <a:pt x="110" y="122"/>
                  </a:moveTo>
                  <a:lnTo>
                    <a:pt x="117" y="0"/>
                  </a:lnTo>
                  <a:lnTo>
                    <a:pt x="213" y="81"/>
                  </a:lnTo>
                  <a:lnTo>
                    <a:pt x="334" y="52"/>
                  </a:lnTo>
                  <a:lnTo>
                    <a:pt x="283" y="166"/>
                  </a:lnTo>
                  <a:lnTo>
                    <a:pt x="346" y="276"/>
                  </a:lnTo>
                  <a:lnTo>
                    <a:pt x="224" y="262"/>
                  </a:lnTo>
                  <a:lnTo>
                    <a:pt x="143" y="357"/>
                  </a:lnTo>
                  <a:lnTo>
                    <a:pt x="117" y="232"/>
                  </a:lnTo>
                  <a:lnTo>
                    <a:pt x="0" y="184"/>
                  </a:lnTo>
                  <a:lnTo>
                    <a:pt x="110" y="1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644" name="Group 643"/>
          <p:cNvGrpSpPr/>
          <p:nvPr/>
        </p:nvGrpSpPr>
        <p:grpSpPr>
          <a:xfrm>
            <a:off x="8282782" y="846320"/>
            <a:ext cx="619125" cy="596900"/>
            <a:chOff x="8314532" y="213577"/>
            <a:chExt cx="619125" cy="596900"/>
          </a:xfrm>
        </p:grpSpPr>
        <p:sp>
          <p:nvSpPr>
            <p:cNvPr id="1045" name="Freeform 22"/>
            <p:cNvSpPr>
              <a:spLocks/>
            </p:cNvSpPr>
            <p:nvPr/>
          </p:nvSpPr>
          <p:spPr bwMode="auto">
            <a:xfrm>
              <a:off x="8314532" y="213577"/>
              <a:ext cx="619125" cy="596900"/>
            </a:xfrm>
            <a:custGeom>
              <a:avLst/>
              <a:gdLst>
                <a:gd name="T0" fmla="*/ 188 w 390"/>
                <a:gd name="T1" fmla="*/ 306 h 376"/>
                <a:gd name="T2" fmla="*/ 63 w 390"/>
                <a:gd name="T3" fmla="*/ 361 h 376"/>
                <a:gd name="T4" fmla="*/ 92 w 390"/>
                <a:gd name="T5" fmla="*/ 229 h 376"/>
                <a:gd name="T6" fmla="*/ 0 w 390"/>
                <a:gd name="T7" fmla="*/ 129 h 376"/>
                <a:gd name="T8" fmla="*/ 136 w 390"/>
                <a:gd name="T9" fmla="*/ 118 h 376"/>
                <a:gd name="T10" fmla="*/ 206 w 390"/>
                <a:gd name="T11" fmla="*/ 0 h 376"/>
                <a:gd name="T12" fmla="*/ 258 w 390"/>
                <a:gd name="T13" fmla="*/ 126 h 376"/>
                <a:gd name="T14" fmla="*/ 390 w 390"/>
                <a:gd name="T15" fmla="*/ 151 h 376"/>
                <a:gd name="T16" fmla="*/ 287 w 390"/>
                <a:gd name="T17" fmla="*/ 240 h 376"/>
                <a:gd name="T18" fmla="*/ 306 w 390"/>
                <a:gd name="T19" fmla="*/ 376 h 376"/>
                <a:gd name="T20" fmla="*/ 188 w 390"/>
                <a:gd name="T21" fmla="*/ 306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0" h="376">
                  <a:moveTo>
                    <a:pt x="188" y="306"/>
                  </a:moveTo>
                  <a:lnTo>
                    <a:pt x="63" y="361"/>
                  </a:lnTo>
                  <a:lnTo>
                    <a:pt x="92" y="229"/>
                  </a:lnTo>
                  <a:lnTo>
                    <a:pt x="0" y="129"/>
                  </a:lnTo>
                  <a:lnTo>
                    <a:pt x="136" y="118"/>
                  </a:lnTo>
                  <a:lnTo>
                    <a:pt x="206" y="0"/>
                  </a:lnTo>
                  <a:lnTo>
                    <a:pt x="258" y="126"/>
                  </a:lnTo>
                  <a:lnTo>
                    <a:pt x="390" y="151"/>
                  </a:lnTo>
                  <a:lnTo>
                    <a:pt x="287" y="240"/>
                  </a:lnTo>
                  <a:lnTo>
                    <a:pt x="306" y="376"/>
                  </a:lnTo>
                  <a:lnTo>
                    <a:pt x="188" y="306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46" name="Freeform 23"/>
            <p:cNvSpPr>
              <a:spLocks/>
            </p:cNvSpPr>
            <p:nvPr/>
          </p:nvSpPr>
          <p:spPr bwMode="auto">
            <a:xfrm>
              <a:off x="8425657" y="331052"/>
              <a:ext cx="396875" cy="379413"/>
            </a:xfrm>
            <a:custGeom>
              <a:avLst/>
              <a:gdLst>
                <a:gd name="T0" fmla="*/ 88 w 250"/>
                <a:gd name="T1" fmla="*/ 74 h 239"/>
                <a:gd name="T2" fmla="*/ 129 w 250"/>
                <a:gd name="T3" fmla="*/ 0 h 239"/>
                <a:gd name="T4" fmla="*/ 166 w 250"/>
                <a:gd name="T5" fmla="*/ 81 h 239"/>
                <a:gd name="T6" fmla="*/ 250 w 250"/>
                <a:gd name="T7" fmla="*/ 96 h 239"/>
                <a:gd name="T8" fmla="*/ 184 w 250"/>
                <a:gd name="T9" fmla="*/ 155 h 239"/>
                <a:gd name="T10" fmla="*/ 195 w 250"/>
                <a:gd name="T11" fmla="*/ 239 h 239"/>
                <a:gd name="T12" fmla="*/ 118 w 250"/>
                <a:gd name="T13" fmla="*/ 195 h 239"/>
                <a:gd name="T14" fmla="*/ 41 w 250"/>
                <a:gd name="T15" fmla="*/ 232 h 239"/>
                <a:gd name="T16" fmla="*/ 59 w 250"/>
                <a:gd name="T17" fmla="*/ 147 h 239"/>
                <a:gd name="T18" fmla="*/ 0 w 250"/>
                <a:gd name="T19" fmla="*/ 81 h 239"/>
                <a:gd name="T20" fmla="*/ 88 w 250"/>
                <a:gd name="T21" fmla="*/ 74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0" h="239">
                  <a:moveTo>
                    <a:pt x="88" y="74"/>
                  </a:moveTo>
                  <a:lnTo>
                    <a:pt x="129" y="0"/>
                  </a:lnTo>
                  <a:lnTo>
                    <a:pt x="166" y="81"/>
                  </a:lnTo>
                  <a:lnTo>
                    <a:pt x="250" y="96"/>
                  </a:lnTo>
                  <a:lnTo>
                    <a:pt x="184" y="155"/>
                  </a:lnTo>
                  <a:lnTo>
                    <a:pt x="195" y="239"/>
                  </a:lnTo>
                  <a:lnTo>
                    <a:pt x="118" y="195"/>
                  </a:lnTo>
                  <a:lnTo>
                    <a:pt x="41" y="232"/>
                  </a:lnTo>
                  <a:lnTo>
                    <a:pt x="59" y="147"/>
                  </a:lnTo>
                  <a:lnTo>
                    <a:pt x="0" y="81"/>
                  </a:lnTo>
                  <a:lnTo>
                    <a:pt x="88" y="7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1025" name="Group 1024"/>
          <p:cNvGrpSpPr/>
          <p:nvPr/>
        </p:nvGrpSpPr>
        <p:grpSpPr>
          <a:xfrm>
            <a:off x="1391445" y="-434123"/>
            <a:ext cx="9859962" cy="7693026"/>
            <a:chOff x="1391445" y="-434123"/>
            <a:chExt cx="9859962" cy="7693026"/>
          </a:xfrm>
        </p:grpSpPr>
        <p:grpSp>
          <p:nvGrpSpPr>
            <p:cNvPr id="646" name="Group 645"/>
            <p:cNvGrpSpPr/>
            <p:nvPr/>
          </p:nvGrpSpPr>
          <p:grpSpPr>
            <a:xfrm>
              <a:off x="1391445" y="-188494"/>
              <a:ext cx="9859962" cy="7046494"/>
              <a:chOff x="1745457" y="-98600"/>
              <a:chExt cx="9151938" cy="6540501"/>
            </a:xfrm>
          </p:grpSpPr>
          <p:sp>
            <p:nvSpPr>
              <p:cNvPr id="1029" name="Freeform 6"/>
              <p:cNvSpPr>
                <a:spLocks/>
              </p:cNvSpPr>
              <p:nvPr/>
            </p:nvSpPr>
            <p:spPr bwMode="auto">
              <a:xfrm>
                <a:off x="1874045" y="444325"/>
                <a:ext cx="9023350" cy="5794376"/>
              </a:xfrm>
              <a:custGeom>
                <a:avLst/>
                <a:gdLst>
                  <a:gd name="T0" fmla="*/ 94 w 1544"/>
                  <a:gd name="T1" fmla="*/ 907 h 991"/>
                  <a:gd name="T2" fmla="*/ 156 w 1544"/>
                  <a:gd name="T3" fmla="*/ 643 h 991"/>
                  <a:gd name="T4" fmla="*/ 0 w 1544"/>
                  <a:gd name="T5" fmla="*/ 578 h 991"/>
                  <a:gd name="T6" fmla="*/ 149 w 1544"/>
                  <a:gd name="T7" fmla="*/ 461 h 991"/>
                  <a:gd name="T8" fmla="*/ 40 w 1544"/>
                  <a:gd name="T9" fmla="*/ 366 h 991"/>
                  <a:gd name="T10" fmla="*/ 253 w 1544"/>
                  <a:gd name="T11" fmla="*/ 274 h 991"/>
                  <a:gd name="T12" fmla="*/ 239 w 1544"/>
                  <a:gd name="T13" fmla="*/ 144 h 991"/>
                  <a:gd name="T14" fmla="*/ 518 w 1544"/>
                  <a:gd name="T15" fmla="*/ 149 h 991"/>
                  <a:gd name="T16" fmla="*/ 639 w 1544"/>
                  <a:gd name="T17" fmla="*/ 0 h 991"/>
                  <a:gd name="T18" fmla="*/ 830 w 1544"/>
                  <a:gd name="T19" fmla="*/ 184 h 991"/>
                  <a:gd name="T20" fmla="*/ 1060 w 1544"/>
                  <a:gd name="T21" fmla="*/ 19 h 991"/>
                  <a:gd name="T22" fmla="*/ 1146 w 1544"/>
                  <a:gd name="T23" fmla="*/ 209 h 991"/>
                  <a:gd name="T24" fmla="*/ 1430 w 1544"/>
                  <a:gd name="T25" fmla="*/ 149 h 991"/>
                  <a:gd name="T26" fmla="*/ 1304 w 1544"/>
                  <a:gd name="T27" fmla="*/ 370 h 991"/>
                  <a:gd name="T28" fmla="*/ 1544 w 1544"/>
                  <a:gd name="T29" fmla="*/ 430 h 991"/>
                  <a:gd name="T30" fmla="*/ 1369 w 1544"/>
                  <a:gd name="T31" fmla="*/ 607 h 991"/>
                  <a:gd name="T32" fmla="*/ 1446 w 1544"/>
                  <a:gd name="T33" fmla="*/ 781 h 991"/>
                  <a:gd name="T34" fmla="*/ 1146 w 1544"/>
                  <a:gd name="T35" fmla="*/ 765 h 991"/>
                  <a:gd name="T36" fmla="*/ 1069 w 1544"/>
                  <a:gd name="T37" fmla="*/ 949 h 991"/>
                  <a:gd name="T38" fmla="*/ 823 w 1544"/>
                  <a:gd name="T39" fmla="*/ 823 h 991"/>
                  <a:gd name="T40" fmla="*/ 616 w 1544"/>
                  <a:gd name="T41" fmla="*/ 991 h 991"/>
                  <a:gd name="T42" fmla="*/ 437 w 1544"/>
                  <a:gd name="T43" fmla="*/ 788 h 991"/>
                  <a:gd name="T44" fmla="*/ 94 w 1544"/>
                  <a:gd name="T45" fmla="*/ 907 h 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44" h="991">
                    <a:moveTo>
                      <a:pt x="94" y="907"/>
                    </a:moveTo>
                    <a:cubicBezTo>
                      <a:pt x="94" y="907"/>
                      <a:pt x="257" y="749"/>
                      <a:pt x="156" y="643"/>
                    </a:cubicBezTo>
                    <a:cubicBezTo>
                      <a:pt x="55" y="537"/>
                      <a:pt x="0" y="578"/>
                      <a:pt x="0" y="578"/>
                    </a:cubicBezTo>
                    <a:cubicBezTo>
                      <a:pt x="0" y="578"/>
                      <a:pt x="160" y="531"/>
                      <a:pt x="149" y="461"/>
                    </a:cubicBezTo>
                    <a:cubicBezTo>
                      <a:pt x="139" y="391"/>
                      <a:pt x="40" y="366"/>
                      <a:pt x="40" y="366"/>
                    </a:cubicBezTo>
                    <a:cubicBezTo>
                      <a:pt x="40" y="366"/>
                      <a:pt x="211" y="372"/>
                      <a:pt x="253" y="274"/>
                    </a:cubicBezTo>
                    <a:cubicBezTo>
                      <a:pt x="295" y="177"/>
                      <a:pt x="239" y="144"/>
                      <a:pt x="239" y="144"/>
                    </a:cubicBezTo>
                    <a:cubicBezTo>
                      <a:pt x="239" y="144"/>
                      <a:pt x="418" y="221"/>
                      <a:pt x="518" y="149"/>
                    </a:cubicBezTo>
                    <a:cubicBezTo>
                      <a:pt x="618" y="77"/>
                      <a:pt x="639" y="0"/>
                      <a:pt x="639" y="0"/>
                    </a:cubicBezTo>
                    <a:cubicBezTo>
                      <a:pt x="639" y="0"/>
                      <a:pt x="667" y="226"/>
                      <a:pt x="830" y="184"/>
                    </a:cubicBezTo>
                    <a:cubicBezTo>
                      <a:pt x="992" y="142"/>
                      <a:pt x="1060" y="19"/>
                      <a:pt x="1060" y="19"/>
                    </a:cubicBezTo>
                    <a:cubicBezTo>
                      <a:pt x="1060" y="19"/>
                      <a:pt x="1004" y="195"/>
                      <a:pt x="1146" y="209"/>
                    </a:cubicBezTo>
                    <a:cubicBezTo>
                      <a:pt x="1288" y="223"/>
                      <a:pt x="1430" y="149"/>
                      <a:pt x="1430" y="149"/>
                    </a:cubicBezTo>
                    <a:cubicBezTo>
                      <a:pt x="1430" y="149"/>
                      <a:pt x="1209" y="267"/>
                      <a:pt x="1304" y="370"/>
                    </a:cubicBezTo>
                    <a:cubicBezTo>
                      <a:pt x="1399" y="472"/>
                      <a:pt x="1544" y="430"/>
                      <a:pt x="1544" y="430"/>
                    </a:cubicBezTo>
                    <a:cubicBezTo>
                      <a:pt x="1544" y="430"/>
                      <a:pt x="1353" y="493"/>
                      <a:pt x="1369" y="607"/>
                    </a:cubicBezTo>
                    <a:cubicBezTo>
                      <a:pt x="1385" y="721"/>
                      <a:pt x="1446" y="781"/>
                      <a:pt x="1446" y="781"/>
                    </a:cubicBezTo>
                    <a:cubicBezTo>
                      <a:pt x="1446" y="781"/>
                      <a:pt x="1241" y="677"/>
                      <a:pt x="1146" y="765"/>
                    </a:cubicBezTo>
                    <a:cubicBezTo>
                      <a:pt x="1050" y="853"/>
                      <a:pt x="1069" y="949"/>
                      <a:pt x="1069" y="949"/>
                    </a:cubicBezTo>
                    <a:cubicBezTo>
                      <a:pt x="1069" y="949"/>
                      <a:pt x="939" y="793"/>
                      <a:pt x="823" y="823"/>
                    </a:cubicBezTo>
                    <a:cubicBezTo>
                      <a:pt x="706" y="853"/>
                      <a:pt x="616" y="991"/>
                      <a:pt x="616" y="991"/>
                    </a:cubicBezTo>
                    <a:cubicBezTo>
                      <a:pt x="616" y="991"/>
                      <a:pt x="613" y="809"/>
                      <a:pt x="437" y="788"/>
                    </a:cubicBezTo>
                    <a:cubicBezTo>
                      <a:pt x="260" y="767"/>
                      <a:pt x="94" y="907"/>
                      <a:pt x="94" y="907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1030" name="Freeform 7"/>
              <p:cNvSpPr>
                <a:spLocks/>
              </p:cNvSpPr>
              <p:nvPr/>
            </p:nvSpPr>
            <p:spPr bwMode="auto">
              <a:xfrm>
                <a:off x="1745457" y="-98600"/>
                <a:ext cx="8509000" cy="6540501"/>
              </a:xfrm>
              <a:custGeom>
                <a:avLst/>
                <a:gdLst>
                  <a:gd name="T0" fmla="*/ 654 w 1456"/>
                  <a:gd name="T1" fmla="*/ 993 h 1119"/>
                  <a:gd name="T2" fmla="*/ 507 w 1456"/>
                  <a:gd name="T3" fmla="*/ 843 h 1119"/>
                  <a:gd name="T4" fmla="*/ 185 w 1456"/>
                  <a:gd name="T5" fmla="*/ 939 h 1119"/>
                  <a:gd name="T6" fmla="*/ 230 w 1456"/>
                  <a:gd name="T7" fmla="*/ 771 h 1119"/>
                  <a:gd name="T8" fmla="*/ 87 w 1456"/>
                  <a:gd name="T9" fmla="*/ 658 h 1119"/>
                  <a:gd name="T10" fmla="*/ 183 w 1456"/>
                  <a:gd name="T11" fmla="*/ 590 h 1119"/>
                  <a:gd name="T12" fmla="*/ 0 w 1456"/>
                  <a:gd name="T13" fmla="*/ 435 h 1119"/>
                  <a:gd name="T14" fmla="*/ 312 w 1456"/>
                  <a:gd name="T15" fmla="*/ 400 h 1119"/>
                  <a:gd name="T16" fmla="*/ 300 w 1456"/>
                  <a:gd name="T17" fmla="*/ 267 h 1119"/>
                  <a:gd name="T18" fmla="*/ 499 w 1456"/>
                  <a:gd name="T19" fmla="*/ 295 h 1119"/>
                  <a:gd name="T20" fmla="*/ 668 w 1456"/>
                  <a:gd name="T21" fmla="*/ 0 h 1119"/>
                  <a:gd name="T22" fmla="*/ 825 w 1456"/>
                  <a:gd name="T23" fmla="*/ 300 h 1119"/>
                  <a:gd name="T24" fmla="*/ 1025 w 1456"/>
                  <a:gd name="T25" fmla="*/ 224 h 1119"/>
                  <a:gd name="T26" fmla="*/ 1144 w 1456"/>
                  <a:gd name="T27" fmla="*/ 321 h 1119"/>
                  <a:gd name="T28" fmla="*/ 1425 w 1456"/>
                  <a:gd name="T29" fmla="*/ 217 h 1119"/>
                  <a:gd name="T30" fmla="*/ 1282 w 1456"/>
                  <a:gd name="T31" fmla="*/ 456 h 1119"/>
                  <a:gd name="T32" fmla="*/ 1451 w 1456"/>
                  <a:gd name="T33" fmla="*/ 546 h 1119"/>
                  <a:gd name="T34" fmla="*/ 1360 w 1456"/>
                  <a:gd name="T35" fmla="*/ 689 h 1119"/>
                  <a:gd name="T36" fmla="*/ 1456 w 1456"/>
                  <a:gd name="T37" fmla="*/ 894 h 1119"/>
                  <a:gd name="T38" fmla="*/ 1156 w 1456"/>
                  <a:gd name="T39" fmla="*/ 805 h 1119"/>
                  <a:gd name="T40" fmla="*/ 1124 w 1456"/>
                  <a:gd name="T41" fmla="*/ 1119 h 1119"/>
                  <a:gd name="T42" fmla="*/ 849 w 1456"/>
                  <a:gd name="T43" fmla="*/ 881 h 1119"/>
                  <a:gd name="T44" fmla="*/ 654 w 1456"/>
                  <a:gd name="T45" fmla="*/ 993 h 1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56" h="1119">
                    <a:moveTo>
                      <a:pt x="654" y="993"/>
                    </a:moveTo>
                    <a:cubicBezTo>
                      <a:pt x="654" y="993"/>
                      <a:pt x="648" y="875"/>
                      <a:pt x="507" y="843"/>
                    </a:cubicBezTo>
                    <a:cubicBezTo>
                      <a:pt x="367" y="811"/>
                      <a:pt x="185" y="939"/>
                      <a:pt x="185" y="939"/>
                    </a:cubicBezTo>
                    <a:cubicBezTo>
                      <a:pt x="185" y="939"/>
                      <a:pt x="263" y="857"/>
                      <a:pt x="230" y="771"/>
                    </a:cubicBezTo>
                    <a:cubicBezTo>
                      <a:pt x="197" y="686"/>
                      <a:pt x="87" y="658"/>
                      <a:pt x="87" y="658"/>
                    </a:cubicBezTo>
                    <a:cubicBezTo>
                      <a:pt x="87" y="658"/>
                      <a:pt x="160" y="653"/>
                      <a:pt x="183" y="590"/>
                    </a:cubicBezTo>
                    <a:cubicBezTo>
                      <a:pt x="206" y="527"/>
                      <a:pt x="0" y="435"/>
                      <a:pt x="0" y="435"/>
                    </a:cubicBezTo>
                    <a:cubicBezTo>
                      <a:pt x="0" y="435"/>
                      <a:pt x="277" y="480"/>
                      <a:pt x="312" y="400"/>
                    </a:cubicBezTo>
                    <a:cubicBezTo>
                      <a:pt x="347" y="320"/>
                      <a:pt x="300" y="267"/>
                      <a:pt x="300" y="267"/>
                    </a:cubicBezTo>
                    <a:cubicBezTo>
                      <a:pt x="300" y="267"/>
                      <a:pt x="387" y="309"/>
                      <a:pt x="499" y="295"/>
                    </a:cubicBezTo>
                    <a:cubicBezTo>
                      <a:pt x="610" y="281"/>
                      <a:pt x="668" y="0"/>
                      <a:pt x="668" y="0"/>
                    </a:cubicBezTo>
                    <a:cubicBezTo>
                      <a:pt x="668" y="0"/>
                      <a:pt x="682" y="309"/>
                      <a:pt x="825" y="300"/>
                    </a:cubicBezTo>
                    <a:cubicBezTo>
                      <a:pt x="968" y="292"/>
                      <a:pt x="1025" y="224"/>
                      <a:pt x="1025" y="224"/>
                    </a:cubicBezTo>
                    <a:cubicBezTo>
                      <a:pt x="1025" y="224"/>
                      <a:pt x="1036" y="295"/>
                      <a:pt x="1144" y="321"/>
                    </a:cubicBezTo>
                    <a:cubicBezTo>
                      <a:pt x="1252" y="348"/>
                      <a:pt x="1425" y="217"/>
                      <a:pt x="1425" y="217"/>
                    </a:cubicBezTo>
                    <a:cubicBezTo>
                      <a:pt x="1425" y="217"/>
                      <a:pt x="1254" y="367"/>
                      <a:pt x="1282" y="456"/>
                    </a:cubicBezTo>
                    <a:cubicBezTo>
                      <a:pt x="1310" y="545"/>
                      <a:pt x="1451" y="546"/>
                      <a:pt x="1451" y="546"/>
                    </a:cubicBezTo>
                    <a:cubicBezTo>
                      <a:pt x="1451" y="546"/>
                      <a:pt x="1357" y="607"/>
                      <a:pt x="1360" y="689"/>
                    </a:cubicBezTo>
                    <a:cubicBezTo>
                      <a:pt x="1364" y="771"/>
                      <a:pt x="1456" y="894"/>
                      <a:pt x="1456" y="894"/>
                    </a:cubicBezTo>
                    <a:cubicBezTo>
                      <a:pt x="1456" y="894"/>
                      <a:pt x="1248" y="765"/>
                      <a:pt x="1156" y="805"/>
                    </a:cubicBezTo>
                    <a:cubicBezTo>
                      <a:pt x="1064" y="845"/>
                      <a:pt x="1124" y="1119"/>
                      <a:pt x="1124" y="1119"/>
                    </a:cubicBezTo>
                    <a:cubicBezTo>
                      <a:pt x="1124" y="1119"/>
                      <a:pt x="989" y="873"/>
                      <a:pt x="849" y="881"/>
                    </a:cubicBezTo>
                    <a:cubicBezTo>
                      <a:pt x="710" y="890"/>
                      <a:pt x="654" y="993"/>
                      <a:pt x="654" y="99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</p:grpSp>
        <p:sp>
          <p:nvSpPr>
            <p:cNvPr id="1047" name="Freeform 24"/>
            <p:cNvSpPr>
              <a:spLocks/>
            </p:cNvSpPr>
            <p:nvPr/>
          </p:nvSpPr>
          <p:spPr bwMode="auto">
            <a:xfrm>
              <a:off x="6749257" y="289777"/>
              <a:ext cx="735013" cy="1712913"/>
            </a:xfrm>
            <a:custGeom>
              <a:avLst/>
              <a:gdLst>
                <a:gd name="T0" fmla="*/ 0 w 463"/>
                <a:gd name="T1" fmla="*/ 1079 h 1079"/>
                <a:gd name="T2" fmla="*/ 386 w 463"/>
                <a:gd name="T3" fmla="*/ 0 h 1079"/>
                <a:gd name="T4" fmla="*/ 463 w 463"/>
                <a:gd name="T5" fmla="*/ 52 h 1079"/>
                <a:gd name="T6" fmla="*/ 0 w 463"/>
                <a:gd name="T7" fmla="*/ 1079 h 10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3" h="1079">
                  <a:moveTo>
                    <a:pt x="0" y="1079"/>
                  </a:moveTo>
                  <a:lnTo>
                    <a:pt x="386" y="0"/>
                  </a:lnTo>
                  <a:lnTo>
                    <a:pt x="463" y="52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48" name="Freeform 25"/>
            <p:cNvSpPr>
              <a:spLocks/>
            </p:cNvSpPr>
            <p:nvPr/>
          </p:nvSpPr>
          <p:spPr bwMode="auto">
            <a:xfrm>
              <a:off x="6895307" y="-434123"/>
              <a:ext cx="303213" cy="1028700"/>
            </a:xfrm>
            <a:custGeom>
              <a:avLst/>
              <a:gdLst>
                <a:gd name="T0" fmla="*/ 0 w 191"/>
                <a:gd name="T1" fmla="*/ 648 h 648"/>
                <a:gd name="T2" fmla="*/ 128 w 191"/>
                <a:gd name="T3" fmla="*/ 0 h 648"/>
                <a:gd name="T4" fmla="*/ 191 w 191"/>
                <a:gd name="T5" fmla="*/ 25 h 648"/>
                <a:gd name="T6" fmla="*/ 0 w 191"/>
                <a:gd name="T7" fmla="*/ 648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1" h="648">
                  <a:moveTo>
                    <a:pt x="0" y="648"/>
                  </a:moveTo>
                  <a:lnTo>
                    <a:pt x="128" y="0"/>
                  </a:lnTo>
                  <a:lnTo>
                    <a:pt x="191" y="25"/>
                  </a:lnTo>
                  <a:lnTo>
                    <a:pt x="0" y="648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49" name="Freeform 26"/>
            <p:cNvSpPr>
              <a:spLocks/>
            </p:cNvSpPr>
            <p:nvPr/>
          </p:nvSpPr>
          <p:spPr bwMode="auto">
            <a:xfrm>
              <a:off x="1745457" y="1669315"/>
              <a:ext cx="1924050" cy="825500"/>
            </a:xfrm>
            <a:custGeom>
              <a:avLst/>
              <a:gdLst>
                <a:gd name="T0" fmla="*/ 1212 w 1212"/>
                <a:gd name="T1" fmla="*/ 520 h 520"/>
                <a:gd name="T2" fmla="*/ 0 w 1212"/>
                <a:gd name="T3" fmla="*/ 140 h 520"/>
                <a:gd name="T4" fmla="*/ 15 w 1212"/>
                <a:gd name="T5" fmla="*/ 0 h 520"/>
                <a:gd name="T6" fmla="*/ 1212 w 1212"/>
                <a:gd name="T7" fmla="*/ 520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2" h="520">
                  <a:moveTo>
                    <a:pt x="1212" y="520"/>
                  </a:moveTo>
                  <a:lnTo>
                    <a:pt x="0" y="140"/>
                  </a:lnTo>
                  <a:lnTo>
                    <a:pt x="15" y="0"/>
                  </a:lnTo>
                  <a:lnTo>
                    <a:pt x="1212" y="520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0" name="Freeform 27"/>
            <p:cNvSpPr>
              <a:spLocks/>
            </p:cNvSpPr>
            <p:nvPr/>
          </p:nvSpPr>
          <p:spPr bwMode="auto">
            <a:xfrm>
              <a:off x="1769270" y="1429602"/>
              <a:ext cx="1128713" cy="579438"/>
            </a:xfrm>
            <a:custGeom>
              <a:avLst/>
              <a:gdLst>
                <a:gd name="T0" fmla="*/ 711 w 711"/>
                <a:gd name="T1" fmla="*/ 365 h 365"/>
                <a:gd name="T2" fmla="*/ 0 w 711"/>
                <a:gd name="T3" fmla="*/ 63 h 365"/>
                <a:gd name="T4" fmla="*/ 30 w 711"/>
                <a:gd name="T5" fmla="*/ 0 h 365"/>
                <a:gd name="T6" fmla="*/ 711 w 711"/>
                <a:gd name="T7" fmla="*/ 365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1" h="365">
                  <a:moveTo>
                    <a:pt x="711" y="365"/>
                  </a:moveTo>
                  <a:lnTo>
                    <a:pt x="0" y="63"/>
                  </a:lnTo>
                  <a:lnTo>
                    <a:pt x="30" y="0"/>
                  </a:lnTo>
                  <a:lnTo>
                    <a:pt x="711" y="365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1" name="Freeform 28"/>
            <p:cNvSpPr>
              <a:spLocks/>
            </p:cNvSpPr>
            <p:nvPr/>
          </p:nvSpPr>
          <p:spPr bwMode="auto">
            <a:xfrm>
              <a:off x="2950370" y="6071453"/>
              <a:ext cx="719138" cy="754063"/>
            </a:xfrm>
            <a:custGeom>
              <a:avLst/>
              <a:gdLst>
                <a:gd name="T0" fmla="*/ 453 w 453"/>
                <a:gd name="T1" fmla="*/ 0 h 475"/>
                <a:gd name="T2" fmla="*/ 0 w 453"/>
                <a:gd name="T3" fmla="*/ 394 h 475"/>
                <a:gd name="T4" fmla="*/ 62 w 453"/>
                <a:gd name="T5" fmla="*/ 475 h 475"/>
                <a:gd name="T6" fmla="*/ 453 w 453"/>
                <a:gd name="T7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3" h="475">
                  <a:moveTo>
                    <a:pt x="453" y="0"/>
                  </a:moveTo>
                  <a:lnTo>
                    <a:pt x="0" y="394"/>
                  </a:lnTo>
                  <a:lnTo>
                    <a:pt x="62" y="475"/>
                  </a:lnTo>
                  <a:lnTo>
                    <a:pt x="453" y="0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2" name="Freeform 29"/>
            <p:cNvSpPr>
              <a:spLocks/>
            </p:cNvSpPr>
            <p:nvPr/>
          </p:nvSpPr>
          <p:spPr bwMode="auto">
            <a:xfrm>
              <a:off x="6965157" y="5668228"/>
              <a:ext cx="706438" cy="1590675"/>
            </a:xfrm>
            <a:custGeom>
              <a:avLst/>
              <a:gdLst>
                <a:gd name="T0" fmla="*/ 313 w 445"/>
                <a:gd name="T1" fmla="*/ 1002 h 1002"/>
                <a:gd name="T2" fmla="*/ 0 w 445"/>
                <a:gd name="T3" fmla="*/ 0 h 1002"/>
                <a:gd name="T4" fmla="*/ 445 w 445"/>
                <a:gd name="T5" fmla="*/ 961 h 1002"/>
                <a:gd name="T6" fmla="*/ 313 w 445"/>
                <a:gd name="T7" fmla="*/ 1002 h 1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5" h="1002">
                  <a:moveTo>
                    <a:pt x="313" y="1002"/>
                  </a:moveTo>
                  <a:lnTo>
                    <a:pt x="0" y="0"/>
                  </a:lnTo>
                  <a:lnTo>
                    <a:pt x="445" y="961"/>
                  </a:lnTo>
                  <a:lnTo>
                    <a:pt x="313" y="1002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3" name="Freeform 30"/>
            <p:cNvSpPr>
              <a:spLocks/>
            </p:cNvSpPr>
            <p:nvPr/>
          </p:nvSpPr>
          <p:spPr bwMode="auto">
            <a:xfrm>
              <a:off x="7257257" y="5879365"/>
              <a:ext cx="427038" cy="782638"/>
            </a:xfrm>
            <a:custGeom>
              <a:avLst/>
              <a:gdLst>
                <a:gd name="T0" fmla="*/ 228 w 269"/>
                <a:gd name="T1" fmla="*/ 493 h 493"/>
                <a:gd name="T2" fmla="*/ 0 w 269"/>
                <a:gd name="T3" fmla="*/ 0 h 493"/>
                <a:gd name="T4" fmla="*/ 269 w 269"/>
                <a:gd name="T5" fmla="*/ 456 h 493"/>
                <a:gd name="T6" fmla="*/ 228 w 269"/>
                <a:gd name="T7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9" h="493">
                  <a:moveTo>
                    <a:pt x="228" y="493"/>
                  </a:moveTo>
                  <a:lnTo>
                    <a:pt x="0" y="0"/>
                  </a:lnTo>
                  <a:lnTo>
                    <a:pt x="269" y="456"/>
                  </a:lnTo>
                  <a:lnTo>
                    <a:pt x="228" y="493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4" name="Freeform 31"/>
            <p:cNvSpPr>
              <a:spLocks/>
            </p:cNvSpPr>
            <p:nvPr/>
          </p:nvSpPr>
          <p:spPr bwMode="auto">
            <a:xfrm>
              <a:off x="9267032" y="3944203"/>
              <a:ext cx="1835150" cy="427038"/>
            </a:xfrm>
            <a:custGeom>
              <a:avLst/>
              <a:gdLst>
                <a:gd name="T0" fmla="*/ 0 w 1156"/>
                <a:gd name="T1" fmla="*/ 0 h 269"/>
                <a:gd name="T2" fmla="*/ 1156 w 1156"/>
                <a:gd name="T3" fmla="*/ 81 h 269"/>
                <a:gd name="T4" fmla="*/ 1130 w 1156"/>
                <a:gd name="T5" fmla="*/ 269 h 269"/>
                <a:gd name="T6" fmla="*/ 0 w 1156"/>
                <a:gd name="T7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56" h="269">
                  <a:moveTo>
                    <a:pt x="0" y="0"/>
                  </a:moveTo>
                  <a:lnTo>
                    <a:pt x="1156" y="81"/>
                  </a:lnTo>
                  <a:lnTo>
                    <a:pt x="1130" y="2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5" name="Freeform 32"/>
            <p:cNvSpPr>
              <a:spLocks/>
            </p:cNvSpPr>
            <p:nvPr/>
          </p:nvSpPr>
          <p:spPr bwMode="auto">
            <a:xfrm>
              <a:off x="9186070" y="986690"/>
              <a:ext cx="560388" cy="379413"/>
            </a:xfrm>
            <a:custGeom>
              <a:avLst/>
              <a:gdLst>
                <a:gd name="T0" fmla="*/ 0 w 353"/>
                <a:gd name="T1" fmla="*/ 239 h 239"/>
                <a:gd name="T2" fmla="*/ 320 w 353"/>
                <a:gd name="T3" fmla="*/ 0 h 239"/>
                <a:gd name="T4" fmla="*/ 353 w 353"/>
                <a:gd name="T5" fmla="*/ 77 h 239"/>
                <a:gd name="T6" fmla="*/ 0 w 353"/>
                <a:gd name="T7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3" h="239">
                  <a:moveTo>
                    <a:pt x="0" y="239"/>
                  </a:moveTo>
                  <a:lnTo>
                    <a:pt x="320" y="0"/>
                  </a:lnTo>
                  <a:lnTo>
                    <a:pt x="353" y="77"/>
                  </a:lnTo>
                  <a:lnTo>
                    <a:pt x="0" y="239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1689893" y="1587737"/>
            <a:ext cx="8733706" cy="2641557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3 AmpleSoft Bold" panose="02000000000000000000" pitchFamily="2" charset="0"/>
              </a:rPr>
              <a:t>CHÚC MỪNG </a:t>
            </a:r>
            <a:b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3 AmpleSoft Bold" panose="02000000000000000000" pitchFamily="2" charset="0"/>
              </a:rPr>
            </a:b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3 AmpleSoft Bold" panose="02000000000000000000" pitchFamily="2" charset="0"/>
              </a:rPr>
              <a:t>CHÚNG TA ĐÃ </a:t>
            </a:r>
            <a:b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3 AmpleSoft Bold" panose="02000000000000000000" pitchFamily="2" charset="0"/>
              </a:rPr>
            </a:b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3 AmpleSoft Bold" panose="02000000000000000000" pitchFamily="2" charset="0"/>
              </a:rPr>
              <a:t>CHIẾN THẮNG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9321006" y="106545"/>
            <a:ext cx="2263776" cy="2933700"/>
            <a:chOff x="907709" y="893708"/>
            <a:chExt cx="2263776" cy="2933700"/>
          </a:xfrm>
        </p:grpSpPr>
        <p:sp>
          <p:nvSpPr>
            <p:cNvPr id="7" name="Freeform 396"/>
            <p:cNvSpPr>
              <a:spLocks/>
            </p:cNvSpPr>
            <p:nvPr/>
          </p:nvSpPr>
          <p:spPr bwMode="auto">
            <a:xfrm>
              <a:off x="2414247" y="1754133"/>
              <a:ext cx="166688" cy="150812"/>
            </a:xfrm>
            <a:custGeom>
              <a:avLst/>
              <a:gdLst>
                <a:gd name="T0" fmla="*/ 61 w 131"/>
                <a:gd name="T1" fmla="*/ 1 h 118"/>
                <a:gd name="T2" fmla="*/ 8 w 131"/>
                <a:gd name="T3" fmla="*/ 14 h 118"/>
                <a:gd name="T4" fmla="*/ 5 w 131"/>
                <a:gd name="T5" fmla="*/ 20 h 118"/>
                <a:gd name="T6" fmla="*/ 3 w 131"/>
                <a:gd name="T7" fmla="*/ 20 h 118"/>
                <a:gd name="T8" fmla="*/ 2 w 131"/>
                <a:gd name="T9" fmla="*/ 26 h 118"/>
                <a:gd name="T10" fmla="*/ 4 w 131"/>
                <a:gd name="T11" fmla="*/ 27 h 118"/>
                <a:gd name="T12" fmla="*/ 4 w 131"/>
                <a:gd name="T13" fmla="*/ 28 h 118"/>
                <a:gd name="T14" fmla="*/ 39 w 131"/>
                <a:gd name="T15" fmla="*/ 64 h 118"/>
                <a:gd name="T16" fmla="*/ 75 w 131"/>
                <a:gd name="T17" fmla="*/ 115 h 118"/>
                <a:gd name="T18" fmla="*/ 77 w 131"/>
                <a:gd name="T19" fmla="*/ 116 h 118"/>
                <a:gd name="T20" fmla="*/ 61 w 131"/>
                <a:gd name="T21" fmla="*/ 73 h 118"/>
                <a:gd name="T22" fmla="*/ 37 w 131"/>
                <a:gd name="T23" fmla="*/ 44 h 118"/>
                <a:gd name="T24" fmla="*/ 113 w 131"/>
                <a:gd name="T25" fmla="*/ 92 h 118"/>
                <a:gd name="T26" fmla="*/ 114 w 131"/>
                <a:gd name="T27" fmla="*/ 89 h 118"/>
                <a:gd name="T28" fmla="*/ 39 w 131"/>
                <a:gd name="T29" fmla="*/ 31 h 118"/>
                <a:gd name="T30" fmla="*/ 67 w 131"/>
                <a:gd name="T31" fmla="*/ 36 h 118"/>
                <a:gd name="T32" fmla="*/ 129 w 131"/>
                <a:gd name="T33" fmla="*/ 65 h 118"/>
                <a:gd name="T34" fmla="*/ 130 w 131"/>
                <a:gd name="T35" fmla="*/ 61 h 118"/>
                <a:gd name="T36" fmla="*/ 39 w 131"/>
                <a:gd name="T37" fmla="*/ 16 h 118"/>
                <a:gd name="T38" fmla="*/ 59 w 131"/>
                <a:gd name="T39" fmla="*/ 14 h 118"/>
                <a:gd name="T40" fmla="*/ 113 w 131"/>
                <a:gd name="T41" fmla="*/ 24 h 118"/>
                <a:gd name="T42" fmla="*/ 114 w 131"/>
                <a:gd name="T43" fmla="*/ 20 h 118"/>
                <a:gd name="T44" fmla="*/ 61 w 131"/>
                <a:gd name="T45" fmla="*/ 1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1" h="118">
                  <a:moveTo>
                    <a:pt x="61" y="1"/>
                  </a:moveTo>
                  <a:cubicBezTo>
                    <a:pt x="43" y="2"/>
                    <a:pt x="24" y="5"/>
                    <a:pt x="8" y="14"/>
                  </a:cubicBezTo>
                  <a:cubicBezTo>
                    <a:pt x="6" y="15"/>
                    <a:pt x="5" y="18"/>
                    <a:pt x="5" y="20"/>
                  </a:cubicBezTo>
                  <a:cubicBezTo>
                    <a:pt x="4" y="20"/>
                    <a:pt x="4" y="20"/>
                    <a:pt x="3" y="20"/>
                  </a:cubicBezTo>
                  <a:cubicBezTo>
                    <a:pt x="1" y="19"/>
                    <a:pt x="0" y="25"/>
                    <a:pt x="2" y="26"/>
                  </a:cubicBezTo>
                  <a:cubicBezTo>
                    <a:pt x="2" y="26"/>
                    <a:pt x="3" y="26"/>
                    <a:pt x="4" y="27"/>
                  </a:cubicBezTo>
                  <a:cubicBezTo>
                    <a:pt x="4" y="27"/>
                    <a:pt x="4" y="28"/>
                    <a:pt x="4" y="28"/>
                  </a:cubicBezTo>
                  <a:cubicBezTo>
                    <a:pt x="14" y="41"/>
                    <a:pt x="28" y="51"/>
                    <a:pt x="39" y="64"/>
                  </a:cubicBezTo>
                  <a:cubicBezTo>
                    <a:pt x="50" y="76"/>
                    <a:pt x="77" y="97"/>
                    <a:pt x="75" y="115"/>
                  </a:cubicBezTo>
                  <a:cubicBezTo>
                    <a:pt x="75" y="117"/>
                    <a:pt x="76" y="118"/>
                    <a:pt x="77" y="116"/>
                  </a:cubicBezTo>
                  <a:cubicBezTo>
                    <a:pt x="81" y="102"/>
                    <a:pt x="68" y="84"/>
                    <a:pt x="61" y="73"/>
                  </a:cubicBezTo>
                  <a:cubicBezTo>
                    <a:pt x="54" y="63"/>
                    <a:pt x="46" y="53"/>
                    <a:pt x="37" y="44"/>
                  </a:cubicBezTo>
                  <a:cubicBezTo>
                    <a:pt x="64" y="57"/>
                    <a:pt x="90" y="72"/>
                    <a:pt x="113" y="92"/>
                  </a:cubicBezTo>
                  <a:cubicBezTo>
                    <a:pt x="114" y="92"/>
                    <a:pt x="115" y="90"/>
                    <a:pt x="114" y="89"/>
                  </a:cubicBezTo>
                  <a:cubicBezTo>
                    <a:pt x="96" y="64"/>
                    <a:pt x="69" y="44"/>
                    <a:pt x="39" y="31"/>
                  </a:cubicBezTo>
                  <a:cubicBezTo>
                    <a:pt x="49" y="32"/>
                    <a:pt x="58" y="34"/>
                    <a:pt x="67" y="36"/>
                  </a:cubicBezTo>
                  <a:cubicBezTo>
                    <a:pt x="89" y="42"/>
                    <a:pt x="111" y="52"/>
                    <a:pt x="129" y="65"/>
                  </a:cubicBezTo>
                  <a:cubicBezTo>
                    <a:pt x="131" y="65"/>
                    <a:pt x="131" y="62"/>
                    <a:pt x="130" y="61"/>
                  </a:cubicBezTo>
                  <a:cubicBezTo>
                    <a:pt x="110" y="40"/>
                    <a:pt x="73" y="17"/>
                    <a:pt x="39" y="16"/>
                  </a:cubicBezTo>
                  <a:cubicBezTo>
                    <a:pt x="46" y="15"/>
                    <a:pt x="52" y="15"/>
                    <a:pt x="59" y="14"/>
                  </a:cubicBezTo>
                  <a:cubicBezTo>
                    <a:pt x="78" y="11"/>
                    <a:pt x="95" y="19"/>
                    <a:pt x="113" y="24"/>
                  </a:cubicBezTo>
                  <a:cubicBezTo>
                    <a:pt x="114" y="24"/>
                    <a:pt x="115" y="21"/>
                    <a:pt x="114" y="20"/>
                  </a:cubicBezTo>
                  <a:cubicBezTo>
                    <a:pt x="95" y="10"/>
                    <a:pt x="83" y="0"/>
                    <a:pt x="61" y="1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" name="Freeform 397"/>
            <p:cNvSpPr>
              <a:spLocks/>
            </p:cNvSpPr>
            <p:nvPr/>
          </p:nvSpPr>
          <p:spPr bwMode="auto">
            <a:xfrm>
              <a:off x="2293597" y="1704920"/>
              <a:ext cx="122238" cy="84137"/>
            </a:xfrm>
            <a:custGeom>
              <a:avLst/>
              <a:gdLst>
                <a:gd name="T0" fmla="*/ 76 w 97"/>
                <a:gd name="T1" fmla="*/ 27 h 66"/>
                <a:gd name="T2" fmla="*/ 46 w 97"/>
                <a:gd name="T3" fmla="*/ 7 h 66"/>
                <a:gd name="T4" fmla="*/ 12 w 97"/>
                <a:gd name="T5" fmla="*/ 39 h 66"/>
                <a:gd name="T6" fmla="*/ 15 w 97"/>
                <a:gd name="T7" fmla="*/ 42 h 66"/>
                <a:gd name="T8" fmla="*/ 36 w 97"/>
                <a:gd name="T9" fmla="*/ 63 h 66"/>
                <a:gd name="T10" fmla="*/ 69 w 97"/>
                <a:gd name="T11" fmla="*/ 62 h 66"/>
                <a:gd name="T12" fmla="*/ 93 w 97"/>
                <a:gd name="T13" fmla="*/ 60 h 66"/>
                <a:gd name="T14" fmla="*/ 97 w 97"/>
                <a:gd name="T15" fmla="*/ 53 h 66"/>
                <a:gd name="T16" fmla="*/ 76 w 97"/>
                <a:gd name="T17" fmla="*/ 2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66">
                  <a:moveTo>
                    <a:pt x="76" y="27"/>
                  </a:moveTo>
                  <a:cubicBezTo>
                    <a:pt x="68" y="18"/>
                    <a:pt x="58" y="11"/>
                    <a:pt x="46" y="7"/>
                  </a:cubicBezTo>
                  <a:cubicBezTo>
                    <a:pt x="27" y="0"/>
                    <a:pt x="0" y="17"/>
                    <a:pt x="12" y="39"/>
                  </a:cubicBezTo>
                  <a:cubicBezTo>
                    <a:pt x="12" y="40"/>
                    <a:pt x="14" y="41"/>
                    <a:pt x="15" y="42"/>
                  </a:cubicBezTo>
                  <a:cubicBezTo>
                    <a:pt x="18" y="52"/>
                    <a:pt x="25" y="60"/>
                    <a:pt x="36" y="63"/>
                  </a:cubicBezTo>
                  <a:cubicBezTo>
                    <a:pt x="47" y="66"/>
                    <a:pt x="58" y="63"/>
                    <a:pt x="69" y="62"/>
                  </a:cubicBezTo>
                  <a:cubicBezTo>
                    <a:pt x="77" y="62"/>
                    <a:pt x="86" y="63"/>
                    <a:pt x="93" y="60"/>
                  </a:cubicBezTo>
                  <a:cubicBezTo>
                    <a:pt x="96" y="59"/>
                    <a:pt x="97" y="55"/>
                    <a:pt x="97" y="53"/>
                  </a:cubicBezTo>
                  <a:cubicBezTo>
                    <a:pt x="95" y="44"/>
                    <a:pt x="82" y="34"/>
                    <a:pt x="76" y="27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" name="Freeform 398"/>
            <p:cNvSpPr>
              <a:spLocks/>
            </p:cNvSpPr>
            <p:nvPr/>
          </p:nvSpPr>
          <p:spPr bwMode="auto">
            <a:xfrm>
              <a:off x="2347572" y="1712858"/>
              <a:ext cx="4763" cy="1587"/>
            </a:xfrm>
            <a:custGeom>
              <a:avLst/>
              <a:gdLst>
                <a:gd name="T0" fmla="*/ 0 w 4"/>
                <a:gd name="T1" fmla="*/ 0 h 1"/>
                <a:gd name="T2" fmla="*/ 0 w 4"/>
                <a:gd name="T3" fmla="*/ 0 h 1"/>
                <a:gd name="T4" fmla="*/ 3 w 4"/>
                <a:gd name="T5" fmla="*/ 1 h 1"/>
                <a:gd name="T6" fmla="*/ 4 w 4"/>
                <a:gd name="T7" fmla="*/ 1 h 1"/>
                <a:gd name="T8" fmla="*/ 3 w 4"/>
                <a:gd name="T9" fmla="*/ 1 h 1"/>
                <a:gd name="T10" fmla="*/ 0 w 4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FBD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" name="Freeform 399"/>
            <p:cNvSpPr>
              <a:spLocks/>
            </p:cNvSpPr>
            <p:nvPr/>
          </p:nvSpPr>
          <p:spPr bwMode="auto">
            <a:xfrm>
              <a:off x="2318997" y="1712858"/>
              <a:ext cx="69850" cy="65087"/>
            </a:xfrm>
            <a:custGeom>
              <a:avLst/>
              <a:gdLst>
                <a:gd name="T0" fmla="*/ 22 w 55"/>
                <a:gd name="T1" fmla="*/ 0 h 51"/>
                <a:gd name="T2" fmla="*/ 37 w 55"/>
                <a:gd name="T3" fmla="*/ 23 h 51"/>
                <a:gd name="T4" fmla="*/ 0 w 55"/>
                <a:gd name="T5" fmla="*/ 47 h 51"/>
                <a:gd name="T6" fmla="*/ 3 w 55"/>
                <a:gd name="T7" fmla="*/ 50 h 51"/>
                <a:gd name="T8" fmla="*/ 11 w 55"/>
                <a:gd name="T9" fmla="*/ 51 h 51"/>
                <a:gd name="T10" fmla="*/ 49 w 55"/>
                <a:gd name="T11" fmla="*/ 21 h 51"/>
                <a:gd name="T12" fmla="*/ 45 w 55"/>
                <a:gd name="T13" fmla="*/ 12 h 51"/>
                <a:gd name="T14" fmla="*/ 26 w 55"/>
                <a:gd name="T15" fmla="*/ 1 h 51"/>
                <a:gd name="T16" fmla="*/ 25 w 55"/>
                <a:gd name="T17" fmla="*/ 1 h 51"/>
                <a:gd name="T18" fmla="*/ 22 w 55"/>
                <a:gd name="T1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51">
                  <a:moveTo>
                    <a:pt x="22" y="0"/>
                  </a:moveTo>
                  <a:cubicBezTo>
                    <a:pt x="29" y="7"/>
                    <a:pt x="34" y="15"/>
                    <a:pt x="37" y="23"/>
                  </a:cubicBezTo>
                  <a:cubicBezTo>
                    <a:pt x="41" y="35"/>
                    <a:pt x="20" y="43"/>
                    <a:pt x="0" y="47"/>
                  </a:cubicBezTo>
                  <a:cubicBezTo>
                    <a:pt x="1" y="48"/>
                    <a:pt x="2" y="49"/>
                    <a:pt x="3" y="50"/>
                  </a:cubicBezTo>
                  <a:cubicBezTo>
                    <a:pt x="5" y="50"/>
                    <a:pt x="8" y="51"/>
                    <a:pt x="11" y="51"/>
                  </a:cubicBezTo>
                  <a:cubicBezTo>
                    <a:pt x="29" y="51"/>
                    <a:pt x="55" y="40"/>
                    <a:pt x="49" y="21"/>
                  </a:cubicBezTo>
                  <a:cubicBezTo>
                    <a:pt x="48" y="18"/>
                    <a:pt x="47" y="15"/>
                    <a:pt x="45" y="12"/>
                  </a:cubicBezTo>
                  <a:cubicBezTo>
                    <a:pt x="40" y="8"/>
                    <a:pt x="33" y="4"/>
                    <a:pt x="26" y="1"/>
                  </a:cubicBezTo>
                  <a:cubicBezTo>
                    <a:pt x="26" y="1"/>
                    <a:pt x="26" y="1"/>
                    <a:pt x="25" y="1"/>
                  </a:cubicBezTo>
                  <a:cubicBezTo>
                    <a:pt x="24" y="0"/>
                    <a:pt x="23" y="0"/>
                    <a:pt x="22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" name="Freeform 400"/>
            <p:cNvSpPr>
              <a:spLocks/>
            </p:cNvSpPr>
            <p:nvPr/>
          </p:nvSpPr>
          <p:spPr bwMode="auto">
            <a:xfrm>
              <a:off x="2331697" y="1674758"/>
              <a:ext cx="180975" cy="219075"/>
            </a:xfrm>
            <a:custGeom>
              <a:avLst/>
              <a:gdLst>
                <a:gd name="T0" fmla="*/ 64 w 144"/>
                <a:gd name="T1" fmla="*/ 11 h 173"/>
                <a:gd name="T2" fmla="*/ 64 w 144"/>
                <a:gd name="T3" fmla="*/ 80 h 173"/>
                <a:gd name="T4" fmla="*/ 4 w 144"/>
                <a:gd name="T5" fmla="*/ 124 h 173"/>
                <a:gd name="T6" fmla="*/ 6 w 144"/>
                <a:gd name="T7" fmla="*/ 136 h 173"/>
                <a:gd name="T8" fmla="*/ 74 w 144"/>
                <a:gd name="T9" fmla="*/ 162 h 173"/>
                <a:gd name="T10" fmla="*/ 82 w 144"/>
                <a:gd name="T11" fmla="*/ 86 h 173"/>
                <a:gd name="T12" fmla="*/ 98 w 144"/>
                <a:gd name="T13" fmla="*/ 76 h 173"/>
                <a:gd name="T14" fmla="*/ 127 w 144"/>
                <a:gd name="T15" fmla="*/ 35 h 173"/>
                <a:gd name="T16" fmla="*/ 64 w 144"/>
                <a:gd name="T17" fmla="*/ 11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173">
                  <a:moveTo>
                    <a:pt x="64" y="11"/>
                  </a:moveTo>
                  <a:cubicBezTo>
                    <a:pt x="49" y="23"/>
                    <a:pt x="60" y="61"/>
                    <a:pt x="64" y="80"/>
                  </a:cubicBezTo>
                  <a:cubicBezTo>
                    <a:pt x="44" y="94"/>
                    <a:pt x="24" y="108"/>
                    <a:pt x="4" y="124"/>
                  </a:cubicBezTo>
                  <a:cubicBezTo>
                    <a:pt x="0" y="127"/>
                    <a:pt x="2" y="133"/>
                    <a:pt x="6" y="136"/>
                  </a:cubicBezTo>
                  <a:cubicBezTo>
                    <a:pt x="14" y="143"/>
                    <a:pt x="64" y="173"/>
                    <a:pt x="74" y="162"/>
                  </a:cubicBezTo>
                  <a:cubicBezTo>
                    <a:pt x="91" y="143"/>
                    <a:pt x="84" y="113"/>
                    <a:pt x="82" y="86"/>
                  </a:cubicBezTo>
                  <a:cubicBezTo>
                    <a:pt x="87" y="83"/>
                    <a:pt x="93" y="79"/>
                    <a:pt x="98" y="76"/>
                  </a:cubicBezTo>
                  <a:cubicBezTo>
                    <a:pt x="108" y="70"/>
                    <a:pt x="144" y="50"/>
                    <a:pt x="127" y="35"/>
                  </a:cubicBezTo>
                  <a:cubicBezTo>
                    <a:pt x="117" y="26"/>
                    <a:pt x="77" y="0"/>
                    <a:pt x="64" y="11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" name="Freeform 401"/>
            <p:cNvSpPr>
              <a:spLocks/>
            </p:cNvSpPr>
            <p:nvPr/>
          </p:nvSpPr>
          <p:spPr bwMode="auto">
            <a:xfrm>
              <a:off x="2333284" y="1784295"/>
              <a:ext cx="66675" cy="52387"/>
            </a:xfrm>
            <a:custGeom>
              <a:avLst/>
              <a:gdLst>
                <a:gd name="T0" fmla="*/ 53 w 53"/>
                <a:gd name="T1" fmla="*/ 0 h 42"/>
                <a:gd name="T2" fmla="*/ 53 w 53"/>
                <a:gd name="T3" fmla="*/ 0 h 42"/>
                <a:gd name="T4" fmla="*/ 2 w 53"/>
                <a:gd name="T5" fmla="*/ 38 h 42"/>
                <a:gd name="T6" fmla="*/ 0 w 53"/>
                <a:gd name="T7" fmla="*/ 42 h 42"/>
                <a:gd name="T8" fmla="*/ 2 w 53"/>
                <a:gd name="T9" fmla="*/ 38 h 42"/>
                <a:gd name="T10" fmla="*/ 53 w 53"/>
                <a:gd name="T1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42">
                  <a:moveTo>
                    <a:pt x="53" y="0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36" y="12"/>
                    <a:pt x="19" y="24"/>
                    <a:pt x="2" y="38"/>
                  </a:cubicBezTo>
                  <a:cubicBezTo>
                    <a:pt x="1" y="39"/>
                    <a:pt x="0" y="41"/>
                    <a:pt x="0" y="42"/>
                  </a:cubicBezTo>
                  <a:cubicBezTo>
                    <a:pt x="0" y="41"/>
                    <a:pt x="1" y="39"/>
                    <a:pt x="2" y="38"/>
                  </a:cubicBezTo>
                  <a:cubicBezTo>
                    <a:pt x="19" y="24"/>
                    <a:pt x="36" y="12"/>
                    <a:pt x="53" y="0"/>
                  </a:cubicBezTo>
                </a:path>
              </a:pathLst>
            </a:custGeom>
            <a:solidFill>
              <a:srgbClr val="DB7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" name="Freeform 402"/>
            <p:cNvSpPr>
              <a:spLocks/>
            </p:cNvSpPr>
            <p:nvPr/>
          </p:nvSpPr>
          <p:spPr bwMode="auto">
            <a:xfrm>
              <a:off x="2333284" y="1690633"/>
              <a:ext cx="163513" cy="192087"/>
            </a:xfrm>
            <a:custGeom>
              <a:avLst/>
              <a:gdLst>
                <a:gd name="T0" fmla="*/ 61 w 129"/>
                <a:gd name="T1" fmla="*/ 0 h 152"/>
                <a:gd name="T2" fmla="*/ 62 w 129"/>
                <a:gd name="T3" fmla="*/ 68 h 152"/>
                <a:gd name="T4" fmla="*/ 62 w 129"/>
                <a:gd name="T5" fmla="*/ 68 h 152"/>
                <a:gd name="T6" fmla="*/ 62 w 129"/>
                <a:gd name="T7" fmla="*/ 68 h 152"/>
                <a:gd name="T8" fmla="*/ 53 w 129"/>
                <a:gd name="T9" fmla="*/ 74 h 152"/>
                <a:gd name="T10" fmla="*/ 2 w 129"/>
                <a:gd name="T11" fmla="*/ 112 h 152"/>
                <a:gd name="T12" fmla="*/ 0 w 129"/>
                <a:gd name="T13" fmla="*/ 116 h 152"/>
                <a:gd name="T14" fmla="*/ 0 w 129"/>
                <a:gd name="T15" fmla="*/ 119 h 152"/>
                <a:gd name="T16" fmla="*/ 10 w 129"/>
                <a:gd name="T17" fmla="*/ 111 h 152"/>
                <a:gd name="T18" fmla="*/ 44 w 129"/>
                <a:gd name="T19" fmla="*/ 86 h 152"/>
                <a:gd name="T20" fmla="*/ 54 w 129"/>
                <a:gd name="T21" fmla="*/ 83 h 152"/>
                <a:gd name="T22" fmla="*/ 69 w 129"/>
                <a:gd name="T23" fmla="*/ 98 h 152"/>
                <a:gd name="T24" fmla="*/ 57 w 129"/>
                <a:gd name="T25" fmla="*/ 143 h 152"/>
                <a:gd name="T26" fmla="*/ 45 w 129"/>
                <a:gd name="T27" fmla="*/ 147 h 152"/>
                <a:gd name="T28" fmla="*/ 65 w 129"/>
                <a:gd name="T29" fmla="*/ 152 h 152"/>
                <a:gd name="T30" fmla="*/ 72 w 129"/>
                <a:gd name="T31" fmla="*/ 150 h 152"/>
                <a:gd name="T32" fmla="*/ 83 w 129"/>
                <a:gd name="T33" fmla="*/ 115 h 152"/>
                <a:gd name="T34" fmla="*/ 80 w 129"/>
                <a:gd name="T35" fmla="*/ 74 h 152"/>
                <a:gd name="T36" fmla="*/ 80 w 129"/>
                <a:gd name="T37" fmla="*/ 74 h 152"/>
                <a:gd name="T38" fmla="*/ 80 w 129"/>
                <a:gd name="T39" fmla="*/ 74 h 152"/>
                <a:gd name="T40" fmla="*/ 96 w 129"/>
                <a:gd name="T41" fmla="*/ 64 h 152"/>
                <a:gd name="T42" fmla="*/ 129 w 129"/>
                <a:gd name="T43" fmla="*/ 32 h 152"/>
                <a:gd name="T44" fmla="*/ 125 w 129"/>
                <a:gd name="T45" fmla="*/ 23 h 152"/>
                <a:gd name="T46" fmla="*/ 125 w 129"/>
                <a:gd name="T47" fmla="*/ 23 h 152"/>
                <a:gd name="T48" fmla="*/ 109 w 129"/>
                <a:gd name="T49" fmla="*/ 12 h 152"/>
                <a:gd name="T50" fmla="*/ 113 w 129"/>
                <a:gd name="T51" fmla="*/ 29 h 152"/>
                <a:gd name="T52" fmla="*/ 81 w 129"/>
                <a:gd name="T53" fmla="*/ 63 h 152"/>
                <a:gd name="T54" fmla="*/ 75 w 129"/>
                <a:gd name="T55" fmla="*/ 64 h 152"/>
                <a:gd name="T56" fmla="*/ 58 w 129"/>
                <a:gd name="T57" fmla="*/ 35 h 152"/>
                <a:gd name="T58" fmla="*/ 61 w 129"/>
                <a:gd name="T59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9" h="152">
                  <a:moveTo>
                    <a:pt x="61" y="0"/>
                  </a:moveTo>
                  <a:cubicBezTo>
                    <a:pt x="47" y="12"/>
                    <a:pt x="59" y="49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59" y="70"/>
                    <a:pt x="56" y="72"/>
                    <a:pt x="53" y="74"/>
                  </a:cubicBezTo>
                  <a:cubicBezTo>
                    <a:pt x="36" y="86"/>
                    <a:pt x="19" y="98"/>
                    <a:pt x="2" y="112"/>
                  </a:cubicBezTo>
                  <a:cubicBezTo>
                    <a:pt x="1" y="113"/>
                    <a:pt x="0" y="115"/>
                    <a:pt x="0" y="116"/>
                  </a:cubicBezTo>
                  <a:cubicBezTo>
                    <a:pt x="0" y="117"/>
                    <a:pt x="0" y="118"/>
                    <a:pt x="0" y="119"/>
                  </a:cubicBezTo>
                  <a:cubicBezTo>
                    <a:pt x="3" y="116"/>
                    <a:pt x="6" y="113"/>
                    <a:pt x="10" y="111"/>
                  </a:cubicBezTo>
                  <a:cubicBezTo>
                    <a:pt x="21" y="103"/>
                    <a:pt x="32" y="93"/>
                    <a:pt x="44" y="86"/>
                  </a:cubicBezTo>
                  <a:cubicBezTo>
                    <a:pt x="48" y="84"/>
                    <a:pt x="51" y="83"/>
                    <a:pt x="54" y="83"/>
                  </a:cubicBezTo>
                  <a:cubicBezTo>
                    <a:pt x="62" y="83"/>
                    <a:pt x="67" y="88"/>
                    <a:pt x="69" y="98"/>
                  </a:cubicBezTo>
                  <a:cubicBezTo>
                    <a:pt x="72" y="112"/>
                    <a:pt x="73" y="135"/>
                    <a:pt x="57" y="143"/>
                  </a:cubicBezTo>
                  <a:cubicBezTo>
                    <a:pt x="53" y="145"/>
                    <a:pt x="49" y="146"/>
                    <a:pt x="45" y="147"/>
                  </a:cubicBezTo>
                  <a:cubicBezTo>
                    <a:pt x="52" y="150"/>
                    <a:pt x="60" y="152"/>
                    <a:pt x="65" y="152"/>
                  </a:cubicBezTo>
                  <a:cubicBezTo>
                    <a:pt x="68" y="152"/>
                    <a:pt x="71" y="151"/>
                    <a:pt x="72" y="150"/>
                  </a:cubicBezTo>
                  <a:cubicBezTo>
                    <a:pt x="81" y="140"/>
                    <a:pt x="83" y="128"/>
                    <a:pt x="83" y="115"/>
                  </a:cubicBezTo>
                  <a:cubicBezTo>
                    <a:pt x="83" y="102"/>
                    <a:pt x="81" y="88"/>
                    <a:pt x="80" y="74"/>
                  </a:cubicBezTo>
                  <a:cubicBezTo>
                    <a:pt x="80" y="74"/>
                    <a:pt x="80" y="74"/>
                    <a:pt x="80" y="74"/>
                  </a:cubicBezTo>
                  <a:cubicBezTo>
                    <a:pt x="80" y="74"/>
                    <a:pt x="80" y="74"/>
                    <a:pt x="80" y="74"/>
                  </a:cubicBezTo>
                  <a:cubicBezTo>
                    <a:pt x="85" y="71"/>
                    <a:pt x="91" y="67"/>
                    <a:pt x="96" y="64"/>
                  </a:cubicBezTo>
                  <a:cubicBezTo>
                    <a:pt x="104" y="59"/>
                    <a:pt x="129" y="45"/>
                    <a:pt x="129" y="32"/>
                  </a:cubicBezTo>
                  <a:cubicBezTo>
                    <a:pt x="129" y="29"/>
                    <a:pt x="128" y="26"/>
                    <a:pt x="125" y="23"/>
                  </a:cubicBezTo>
                  <a:cubicBezTo>
                    <a:pt x="125" y="23"/>
                    <a:pt x="125" y="23"/>
                    <a:pt x="125" y="23"/>
                  </a:cubicBezTo>
                  <a:cubicBezTo>
                    <a:pt x="122" y="20"/>
                    <a:pt x="116" y="16"/>
                    <a:pt x="109" y="12"/>
                  </a:cubicBezTo>
                  <a:cubicBezTo>
                    <a:pt x="112" y="17"/>
                    <a:pt x="114" y="22"/>
                    <a:pt x="113" y="29"/>
                  </a:cubicBezTo>
                  <a:cubicBezTo>
                    <a:pt x="110" y="43"/>
                    <a:pt x="95" y="57"/>
                    <a:pt x="81" y="63"/>
                  </a:cubicBezTo>
                  <a:cubicBezTo>
                    <a:pt x="79" y="64"/>
                    <a:pt x="77" y="64"/>
                    <a:pt x="75" y="64"/>
                  </a:cubicBezTo>
                  <a:cubicBezTo>
                    <a:pt x="62" y="64"/>
                    <a:pt x="59" y="45"/>
                    <a:pt x="58" y="35"/>
                  </a:cubicBezTo>
                  <a:cubicBezTo>
                    <a:pt x="58" y="25"/>
                    <a:pt x="56" y="10"/>
                    <a:pt x="61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" name="Freeform 403"/>
            <p:cNvSpPr>
              <a:spLocks/>
            </p:cNvSpPr>
            <p:nvPr/>
          </p:nvSpPr>
          <p:spPr bwMode="auto">
            <a:xfrm>
              <a:off x="2193584" y="1673170"/>
              <a:ext cx="182563" cy="106362"/>
            </a:xfrm>
            <a:custGeom>
              <a:avLst/>
              <a:gdLst>
                <a:gd name="T0" fmla="*/ 61 w 143"/>
                <a:gd name="T1" fmla="*/ 2 h 83"/>
                <a:gd name="T2" fmla="*/ 21 w 143"/>
                <a:gd name="T3" fmla="*/ 44 h 83"/>
                <a:gd name="T4" fmla="*/ 64 w 143"/>
                <a:gd name="T5" fmla="*/ 81 h 83"/>
                <a:gd name="T6" fmla="*/ 136 w 143"/>
                <a:gd name="T7" fmla="*/ 54 h 83"/>
                <a:gd name="T8" fmla="*/ 61 w 143"/>
                <a:gd name="T9" fmla="*/ 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83">
                  <a:moveTo>
                    <a:pt x="61" y="2"/>
                  </a:moveTo>
                  <a:cubicBezTo>
                    <a:pt x="43" y="0"/>
                    <a:pt x="0" y="24"/>
                    <a:pt x="21" y="44"/>
                  </a:cubicBezTo>
                  <a:cubicBezTo>
                    <a:pt x="20" y="67"/>
                    <a:pt x="41" y="79"/>
                    <a:pt x="64" y="81"/>
                  </a:cubicBezTo>
                  <a:cubicBezTo>
                    <a:pt x="74" y="83"/>
                    <a:pt x="143" y="75"/>
                    <a:pt x="136" y="54"/>
                  </a:cubicBezTo>
                  <a:cubicBezTo>
                    <a:pt x="127" y="26"/>
                    <a:pt x="89" y="4"/>
                    <a:pt x="61" y="2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" name="Freeform 404"/>
            <p:cNvSpPr>
              <a:spLocks/>
            </p:cNvSpPr>
            <p:nvPr/>
          </p:nvSpPr>
          <p:spPr bwMode="auto">
            <a:xfrm>
              <a:off x="2234859" y="1685870"/>
              <a:ext cx="74613" cy="80962"/>
            </a:xfrm>
            <a:custGeom>
              <a:avLst/>
              <a:gdLst>
                <a:gd name="T0" fmla="*/ 40 w 59"/>
                <a:gd name="T1" fmla="*/ 0 h 63"/>
                <a:gd name="T2" fmla="*/ 33 w 59"/>
                <a:gd name="T3" fmla="*/ 7 h 63"/>
                <a:gd name="T4" fmla="*/ 42 w 59"/>
                <a:gd name="T5" fmla="*/ 38 h 63"/>
                <a:gd name="T6" fmla="*/ 0 w 59"/>
                <a:gd name="T7" fmla="*/ 59 h 63"/>
                <a:gd name="T8" fmla="*/ 5 w 59"/>
                <a:gd name="T9" fmla="*/ 63 h 63"/>
                <a:gd name="T10" fmla="*/ 6 w 59"/>
                <a:gd name="T11" fmla="*/ 63 h 63"/>
                <a:gd name="T12" fmla="*/ 42 w 59"/>
                <a:gd name="T13" fmla="*/ 47 h 63"/>
                <a:gd name="T14" fmla="*/ 52 w 59"/>
                <a:gd name="T15" fmla="*/ 19 h 63"/>
                <a:gd name="T16" fmla="*/ 40 w 59"/>
                <a:gd name="T1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63">
                  <a:moveTo>
                    <a:pt x="40" y="0"/>
                  </a:moveTo>
                  <a:cubicBezTo>
                    <a:pt x="38" y="2"/>
                    <a:pt x="35" y="5"/>
                    <a:pt x="33" y="7"/>
                  </a:cubicBezTo>
                  <a:cubicBezTo>
                    <a:pt x="40" y="15"/>
                    <a:pt x="52" y="29"/>
                    <a:pt x="42" y="38"/>
                  </a:cubicBezTo>
                  <a:cubicBezTo>
                    <a:pt x="32" y="47"/>
                    <a:pt x="15" y="54"/>
                    <a:pt x="0" y="59"/>
                  </a:cubicBezTo>
                  <a:cubicBezTo>
                    <a:pt x="1" y="60"/>
                    <a:pt x="3" y="62"/>
                    <a:pt x="5" y="63"/>
                  </a:cubicBezTo>
                  <a:cubicBezTo>
                    <a:pt x="5" y="63"/>
                    <a:pt x="6" y="63"/>
                    <a:pt x="6" y="63"/>
                  </a:cubicBezTo>
                  <a:cubicBezTo>
                    <a:pt x="18" y="63"/>
                    <a:pt x="32" y="54"/>
                    <a:pt x="42" y="47"/>
                  </a:cubicBezTo>
                  <a:cubicBezTo>
                    <a:pt x="54" y="40"/>
                    <a:pt x="59" y="33"/>
                    <a:pt x="52" y="19"/>
                  </a:cubicBezTo>
                  <a:cubicBezTo>
                    <a:pt x="48" y="12"/>
                    <a:pt x="45" y="6"/>
                    <a:pt x="40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" name="Freeform 405"/>
            <p:cNvSpPr>
              <a:spLocks/>
            </p:cNvSpPr>
            <p:nvPr/>
          </p:nvSpPr>
          <p:spPr bwMode="auto">
            <a:xfrm>
              <a:off x="2099922" y="1620783"/>
              <a:ext cx="201613" cy="158750"/>
            </a:xfrm>
            <a:custGeom>
              <a:avLst/>
              <a:gdLst>
                <a:gd name="T0" fmla="*/ 31 w 160"/>
                <a:gd name="T1" fmla="*/ 23 h 125"/>
                <a:gd name="T2" fmla="*/ 2 w 160"/>
                <a:gd name="T3" fmla="*/ 64 h 125"/>
                <a:gd name="T4" fmla="*/ 13 w 160"/>
                <a:gd name="T5" fmla="*/ 81 h 125"/>
                <a:gd name="T6" fmla="*/ 94 w 160"/>
                <a:gd name="T7" fmla="*/ 114 h 125"/>
                <a:gd name="T8" fmla="*/ 149 w 160"/>
                <a:gd name="T9" fmla="*/ 90 h 125"/>
                <a:gd name="T10" fmla="*/ 138 w 160"/>
                <a:gd name="T11" fmla="*/ 56 h 125"/>
                <a:gd name="T12" fmla="*/ 31 w 160"/>
                <a:gd name="T13" fmla="*/ 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125">
                  <a:moveTo>
                    <a:pt x="31" y="23"/>
                  </a:moveTo>
                  <a:cubicBezTo>
                    <a:pt x="15" y="32"/>
                    <a:pt x="0" y="44"/>
                    <a:pt x="2" y="64"/>
                  </a:cubicBezTo>
                  <a:cubicBezTo>
                    <a:pt x="2" y="72"/>
                    <a:pt x="7" y="77"/>
                    <a:pt x="13" y="81"/>
                  </a:cubicBezTo>
                  <a:cubicBezTo>
                    <a:pt x="25" y="117"/>
                    <a:pt x="56" y="125"/>
                    <a:pt x="94" y="114"/>
                  </a:cubicBezTo>
                  <a:cubicBezTo>
                    <a:pt x="111" y="109"/>
                    <a:pt x="136" y="102"/>
                    <a:pt x="149" y="90"/>
                  </a:cubicBezTo>
                  <a:cubicBezTo>
                    <a:pt x="160" y="80"/>
                    <a:pt x="143" y="63"/>
                    <a:pt x="138" y="56"/>
                  </a:cubicBezTo>
                  <a:cubicBezTo>
                    <a:pt x="113" y="23"/>
                    <a:pt x="71" y="0"/>
                    <a:pt x="31" y="23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" name="Freeform 406"/>
            <p:cNvSpPr>
              <a:spLocks/>
            </p:cNvSpPr>
            <p:nvPr/>
          </p:nvSpPr>
          <p:spPr bwMode="auto">
            <a:xfrm>
              <a:off x="2160247" y="1638245"/>
              <a:ext cx="23813" cy="19050"/>
            </a:xfrm>
            <a:custGeom>
              <a:avLst/>
              <a:gdLst>
                <a:gd name="T0" fmla="*/ 16 w 19"/>
                <a:gd name="T1" fmla="*/ 0 h 15"/>
                <a:gd name="T2" fmla="*/ 0 w 19"/>
                <a:gd name="T3" fmla="*/ 2 h 15"/>
                <a:gd name="T4" fmla="*/ 7 w 19"/>
                <a:gd name="T5" fmla="*/ 15 h 15"/>
                <a:gd name="T6" fmla="*/ 19 w 19"/>
                <a:gd name="T7" fmla="*/ 4 h 15"/>
                <a:gd name="T8" fmla="*/ 16 w 19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5">
                  <a:moveTo>
                    <a:pt x="16" y="0"/>
                  </a:moveTo>
                  <a:cubicBezTo>
                    <a:pt x="11" y="0"/>
                    <a:pt x="5" y="0"/>
                    <a:pt x="0" y="2"/>
                  </a:cubicBezTo>
                  <a:cubicBezTo>
                    <a:pt x="2" y="7"/>
                    <a:pt x="5" y="11"/>
                    <a:pt x="7" y="15"/>
                  </a:cubicBezTo>
                  <a:cubicBezTo>
                    <a:pt x="11" y="12"/>
                    <a:pt x="15" y="8"/>
                    <a:pt x="19" y="4"/>
                  </a:cubicBezTo>
                  <a:cubicBezTo>
                    <a:pt x="18" y="3"/>
                    <a:pt x="17" y="1"/>
                    <a:pt x="16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" name="Freeform 407"/>
            <p:cNvSpPr>
              <a:spLocks/>
            </p:cNvSpPr>
            <p:nvPr/>
          </p:nvSpPr>
          <p:spPr bwMode="auto">
            <a:xfrm>
              <a:off x="1864972" y="1344558"/>
              <a:ext cx="336550" cy="454025"/>
            </a:xfrm>
            <a:custGeom>
              <a:avLst/>
              <a:gdLst>
                <a:gd name="T0" fmla="*/ 7 w 266"/>
                <a:gd name="T1" fmla="*/ 186 h 359"/>
                <a:gd name="T2" fmla="*/ 13 w 266"/>
                <a:gd name="T3" fmla="*/ 359 h 359"/>
                <a:gd name="T4" fmla="*/ 266 w 266"/>
                <a:gd name="T5" fmla="*/ 294 h 359"/>
                <a:gd name="T6" fmla="*/ 71 w 266"/>
                <a:gd name="T7" fmla="*/ 0 h 359"/>
                <a:gd name="T8" fmla="*/ 7 w 266"/>
                <a:gd name="T9" fmla="*/ 186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6" h="359">
                  <a:moveTo>
                    <a:pt x="7" y="186"/>
                  </a:moveTo>
                  <a:cubicBezTo>
                    <a:pt x="0" y="221"/>
                    <a:pt x="12" y="341"/>
                    <a:pt x="13" y="359"/>
                  </a:cubicBezTo>
                  <a:cubicBezTo>
                    <a:pt x="42" y="356"/>
                    <a:pt x="211" y="349"/>
                    <a:pt x="266" y="294"/>
                  </a:cubicBezTo>
                  <a:cubicBezTo>
                    <a:pt x="266" y="294"/>
                    <a:pt x="175" y="120"/>
                    <a:pt x="71" y="0"/>
                  </a:cubicBezTo>
                  <a:cubicBezTo>
                    <a:pt x="43" y="54"/>
                    <a:pt x="19" y="127"/>
                    <a:pt x="7" y="186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" name="Freeform 408"/>
            <p:cNvSpPr>
              <a:spLocks noEditPoints="1"/>
            </p:cNvSpPr>
            <p:nvPr/>
          </p:nvSpPr>
          <p:spPr bwMode="auto">
            <a:xfrm>
              <a:off x="1930059" y="1482670"/>
              <a:ext cx="131763" cy="312737"/>
            </a:xfrm>
            <a:custGeom>
              <a:avLst/>
              <a:gdLst>
                <a:gd name="T0" fmla="*/ 16 w 105"/>
                <a:gd name="T1" fmla="*/ 245 h 247"/>
                <a:gd name="T2" fmla="*/ 0 w 105"/>
                <a:gd name="T3" fmla="*/ 247 h 247"/>
                <a:gd name="T4" fmla="*/ 0 w 105"/>
                <a:gd name="T5" fmla="*/ 247 h 247"/>
                <a:gd name="T6" fmla="*/ 16 w 105"/>
                <a:gd name="T7" fmla="*/ 245 h 247"/>
                <a:gd name="T8" fmla="*/ 102 w 105"/>
                <a:gd name="T9" fmla="*/ 0 h 247"/>
                <a:gd name="T10" fmla="*/ 105 w 105"/>
                <a:gd name="T11" fmla="*/ 3 h 247"/>
                <a:gd name="T12" fmla="*/ 105 w 105"/>
                <a:gd name="T13" fmla="*/ 3 h 247"/>
                <a:gd name="T14" fmla="*/ 102 w 105"/>
                <a:gd name="T15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5" h="247">
                  <a:moveTo>
                    <a:pt x="16" y="245"/>
                  </a:moveTo>
                  <a:cubicBezTo>
                    <a:pt x="10" y="246"/>
                    <a:pt x="5" y="246"/>
                    <a:pt x="0" y="247"/>
                  </a:cubicBezTo>
                  <a:cubicBezTo>
                    <a:pt x="0" y="247"/>
                    <a:pt x="0" y="247"/>
                    <a:pt x="0" y="247"/>
                  </a:cubicBezTo>
                  <a:cubicBezTo>
                    <a:pt x="5" y="246"/>
                    <a:pt x="10" y="246"/>
                    <a:pt x="16" y="245"/>
                  </a:cubicBezTo>
                  <a:moveTo>
                    <a:pt x="102" y="0"/>
                  </a:moveTo>
                  <a:cubicBezTo>
                    <a:pt x="103" y="1"/>
                    <a:pt x="104" y="2"/>
                    <a:pt x="105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4" y="2"/>
                    <a:pt x="103" y="1"/>
                    <a:pt x="102" y="0"/>
                  </a:cubicBezTo>
                </a:path>
              </a:pathLst>
            </a:custGeom>
            <a:solidFill>
              <a:srgbClr val="FBD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" name="Freeform 409"/>
            <p:cNvSpPr>
              <a:spLocks/>
            </p:cNvSpPr>
            <p:nvPr/>
          </p:nvSpPr>
          <p:spPr bwMode="auto">
            <a:xfrm>
              <a:off x="1930059" y="1373133"/>
              <a:ext cx="131763" cy="422275"/>
            </a:xfrm>
            <a:custGeom>
              <a:avLst/>
              <a:gdLst>
                <a:gd name="T0" fmla="*/ 39 w 105"/>
                <a:gd name="T1" fmla="*/ 0 h 333"/>
                <a:gd name="T2" fmla="*/ 16 w 105"/>
                <a:gd name="T3" fmla="*/ 37 h 333"/>
                <a:gd name="T4" fmla="*/ 49 w 105"/>
                <a:gd name="T5" fmla="*/ 174 h 333"/>
                <a:gd name="T6" fmla="*/ 35 w 105"/>
                <a:gd name="T7" fmla="*/ 259 h 333"/>
                <a:gd name="T8" fmla="*/ 35 w 105"/>
                <a:gd name="T9" fmla="*/ 259 h 333"/>
                <a:gd name="T10" fmla="*/ 33 w 105"/>
                <a:gd name="T11" fmla="*/ 264 h 333"/>
                <a:gd name="T12" fmla="*/ 0 w 105"/>
                <a:gd name="T13" fmla="*/ 333 h 333"/>
                <a:gd name="T14" fmla="*/ 16 w 105"/>
                <a:gd name="T15" fmla="*/ 331 h 333"/>
                <a:gd name="T16" fmla="*/ 21 w 105"/>
                <a:gd name="T17" fmla="*/ 331 h 333"/>
                <a:gd name="T18" fmla="*/ 22 w 105"/>
                <a:gd name="T19" fmla="*/ 330 h 333"/>
                <a:gd name="T20" fmla="*/ 72 w 105"/>
                <a:gd name="T21" fmla="*/ 242 h 333"/>
                <a:gd name="T22" fmla="*/ 49 w 105"/>
                <a:gd name="T23" fmla="*/ 57 h 333"/>
                <a:gd name="T24" fmla="*/ 50 w 105"/>
                <a:gd name="T25" fmla="*/ 57 h 333"/>
                <a:gd name="T26" fmla="*/ 105 w 105"/>
                <a:gd name="T27" fmla="*/ 89 h 333"/>
                <a:gd name="T28" fmla="*/ 102 w 105"/>
                <a:gd name="T29" fmla="*/ 86 h 333"/>
                <a:gd name="T30" fmla="*/ 39 w 105"/>
                <a:gd name="T31" fmla="*/ 0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33">
                  <a:moveTo>
                    <a:pt x="39" y="0"/>
                  </a:moveTo>
                  <a:cubicBezTo>
                    <a:pt x="35" y="6"/>
                    <a:pt x="27" y="19"/>
                    <a:pt x="16" y="37"/>
                  </a:cubicBezTo>
                  <a:cubicBezTo>
                    <a:pt x="40" y="84"/>
                    <a:pt x="49" y="131"/>
                    <a:pt x="49" y="174"/>
                  </a:cubicBezTo>
                  <a:cubicBezTo>
                    <a:pt x="49" y="206"/>
                    <a:pt x="44" y="235"/>
                    <a:pt x="35" y="259"/>
                  </a:cubicBezTo>
                  <a:cubicBezTo>
                    <a:pt x="35" y="259"/>
                    <a:pt x="35" y="259"/>
                    <a:pt x="35" y="259"/>
                  </a:cubicBezTo>
                  <a:cubicBezTo>
                    <a:pt x="34" y="261"/>
                    <a:pt x="33" y="262"/>
                    <a:pt x="33" y="264"/>
                  </a:cubicBezTo>
                  <a:cubicBezTo>
                    <a:pt x="23" y="289"/>
                    <a:pt x="12" y="312"/>
                    <a:pt x="0" y="333"/>
                  </a:cubicBezTo>
                  <a:cubicBezTo>
                    <a:pt x="5" y="332"/>
                    <a:pt x="10" y="332"/>
                    <a:pt x="16" y="331"/>
                  </a:cubicBezTo>
                  <a:cubicBezTo>
                    <a:pt x="18" y="331"/>
                    <a:pt x="19" y="331"/>
                    <a:pt x="21" y="331"/>
                  </a:cubicBezTo>
                  <a:cubicBezTo>
                    <a:pt x="21" y="331"/>
                    <a:pt x="22" y="330"/>
                    <a:pt x="22" y="330"/>
                  </a:cubicBezTo>
                  <a:cubicBezTo>
                    <a:pt x="28" y="319"/>
                    <a:pt x="67" y="265"/>
                    <a:pt x="72" y="242"/>
                  </a:cubicBezTo>
                  <a:cubicBezTo>
                    <a:pt x="98" y="120"/>
                    <a:pt x="46" y="57"/>
                    <a:pt x="49" y="57"/>
                  </a:cubicBezTo>
                  <a:cubicBezTo>
                    <a:pt x="49" y="57"/>
                    <a:pt x="49" y="57"/>
                    <a:pt x="50" y="57"/>
                  </a:cubicBezTo>
                  <a:cubicBezTo>
                    <a:pt x="72" y="63"/>
                    <a:pt x="89" y="75"/>
                    <a:pt x="105" y="89"/>
                  </a:cubicBezTo>
                  <a:cubicBezTo>
                    <a:pt x="104" y="88"/>
                    <a:pt x="103" y="87"/>
                    <a:pt x="102" y="86"/>
                  </a:cubicBezTo>
                  <a:cubicBezTo>
                    <a:pt x="83" y="57"/>
                    <a:pt x="61" y="27"/>
                    <a:pt x="39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" name="Freeform 410"/>
            <p:cNvSpPr>
              <a:spLocks/>
            </p:cNvSpPr>
            <p:nvPr/>
          </p:nvSpPr>
          <p:spPr bwMode="auto">
            <a:xfrm>
              <a:off x="1466509" y="2508195"/>
              <a:ext cx="142875" cy="174625"/>
            </a:xfrm>
            <a:custGeom>
              <a:avLst/>
              <a:gdLst>
                <a:gd name="T0" fmla="*/ 7 w 114"/>
                <a:gd name="T1" fmla="*/ 52 h 138"/>
                <a:gd name="T2" fmla="*/ 35 w 114"/>
                <a:gd name="T3" fmla="*/ 5 h 138"/>
                <a:gd name="T4" fmla="*/ 42 w 114"/>
                <a:gd name="T5" fmla="*/ 4 h 138"/>
                <a:gd name="T6" fmla="*/ 42 w 114"/>
                <a:gd name="T7" fmla="*/ 2 h 138"/>
                <a:gd name="T8" fmla="*/ 48 w 114"/>
                <a:gd name="T9" fmla="*/ 3 h 138"/>
                <a:gd name="T10" fmla="*/ 49 w 114"/>
                <a:gd name="T11" fmla="*/ 5 h 138"/>
                <a:gd name="T12" fmla="*/ 50 w 114"/>
                <a:gd name="T13" fmla="*/ 6 h 138"/>
                <a:gd name="T14" fmla="*/ 73 w 114"/>
                <a:gd name="T15" fmla="*/ 50 h 138"/>
                <a:gd name="T16" fmla="*/ 112 w 114"/>
                <a:gd name="T17" fmla="*/ 100 h 138"/>
                <a:gd name="T18" fmla="*/ 112 w 114"/>
                <a:gd name="T19" fmla="*/ 101 h 138"/>
                <a:gd name="T20" fmla="*/ 76 w 114"/>
                <a:gd name="T21" fmla="*/ 73 h 138"/>
                <a:gd name="T22" fmla="*/ 55 w 114"/>
                <a:gd name="T23" fmla="*/ 42 h 138"/>
                <a:gd name="T24" fmla="*/ 78 w 114"/>
                <a:gd name="T25" fmla="*/ 129 h 138"/>
                <a:gd name="T26" fmla="*/ 75 w 114"/>
                <a:gd name="T27" fmla="*/ 129 h 138"/>
                <a:gd name="T28" fmla="*/ 42 w 114"/>
                <a:gd name="T29" fmla="*/ 40 h 138"/>
                <a:gd name="T30" fmla="*/ 39 w 114"/>
                <a:gd name="T31" fmla="*/ 68 h 138"/>
                <a:gd name="T32" fmla="*/ 47 w 114"/>
                <a:gd name="T33" fmla="*/ 136 h 138"/>
                <a:gd name="T34" fmla="*/ 44 w 114"/>
                <a:gd name="T35" fmla="*/ 136 h 138"/>
                <a:gd name="T36" fmla="*/ 28 w 114"/>
                <a:gd name="T37" fmla="*/ 36 h 138"/>
                <a:gd name="T38" fmla="*/ 20 w 114"/>
                <a:gd name="T39" fmla="*/ 54 h 138"/>
                <a:gd name="T40" fmla="*/ 13 w 114"/>
                <a:gd name="T41" fmla="*/ 108 h 138"/>
                <a:gd name="T42" fmla="*/ 10 w 114"/>
                <a:gd name="T43" fmla="*/ 108 h 138"/>
                <a:gd name="T44" fmla="*/ 7 w 114"/>
                <a:gd name="T45" fmla="*/ 5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4" h="138">
                  <a:moveTo>
                    <a:pt x="7" y="52"/>
                  </a:moveTo>
                  <a:cubicBezTo>
                    <a:pt x="14" y="35"/>
                    <a:pt x="23" y="17"/>
                    <a:pt x="35" y="5"/>
                  </a:cubicBezTo>
                  <a:cubicBezTo>
                    <a:pt x="37" y="3"/>
                    <a:pt x="40" y="3"/>
                    <a:pt x="42" y="4"/>
                  </a:cubicBezTo>
                  <a:cubicBezTo>
                    <a:pt x="42" y="3"/>
                    <a:pt x="42" y="3"/>
                    <a:pt x="42" y="2"/>
                  </a:cubicBezTo>
                  <a:cubicBezTo>
                    <a:pt x="43" y="0"/>
                    <a:pt x="48" y="1"/>
                    <a:pt x="48" y="3"/>
                  </a:cubicBezTo>
                  <a:cubicBezTo>
                    <a:pt x="49" y="4"/>
                    <a:pt x="49" y="4"/>
                    <a:pt x="49" y="5"/>
                  </a:cubicBezTo>
                  <a:cubicBezTo>
                    <a:pt x="49" y="5"/>
                    <a:pt x="50" y="5"/>
                    <a:pt x="50" y="6"/>
                  </a:cubicBezTo>
                  <a:cubicBezTo>
                    <a:pt x="60" y="19"/>
                    <a:pt x="65" y="35"/>
                    <a:pt x="73" y="50"/>
                  </a:cubicBezTo>
                  <a:cubicBezTo>
                    <a:pt x="82" y="64"/>
                    <a:pt x="94" y="96"/>
                    <a:pt x="112" y="100"/>
                  </a:cubicBezTo>
                  <a:cubicBezTo>
                    <a:pt x="114" y="100"/>
                    <a:pt x="114" y="102"/>
                    <a:pt x="112" y="101"/>
                  </a:cubicBezTo>
                  <a:cubicBezTo>
                    <a:pt x="98" y="101"/>
                    <a:pt x="84" y="83"/>
                    <a:pt x="76" y="73"/>
                  </a:cubicBezTo>
                  <a:cubicBezTo>
                    <a:pt x="69" y="64"/>
                    <a:pt x="61" y="53"/>
                    <a:pt x="55" y="42"/>
                  </a:cubicBezTo>
                  <a:cubicBezTo>
                    <a:pt x="60" y="72"/>
                    <a:pt x="66" y="101"/>
                    <a:pt x="78" y="129"/>
                  </a:cubicBezTo>
                  <a:cubicBezTo>
                    <a:pt x="78" y="130"/>
                    <a:pt x="76" y="130"/>
                    <a:pt x="75" y="129"/>
                  </a:cubicBezTo>
                  <a:cubicBezTo>
                    <a:pt x="57" y="105"/>
                    <a:pt x="46" y="72"/>
                    <a:pt x="42" y="40"/>
                  </a:cubicBezTo>
                  <a:cubicBezTo>
                    <a:pt x="41" y="50"/>
                    <a:pt x="40" y="59"/>
                    <a:pt x="39" y="68"/>
                  </a:cubicBezTo>
                  <a:cubicBezTo>
                    <a:pt x="38" y="91"/>
                    <a:pt x="41" y="115"/>
                    <a:pt x="47" y="136"/>
                  </a:cubicBezTo>
                  <a:cubicBezTo>
                    <a:pt x="48" y="138"/>
                    <a:pt x="44" y="137"/>
                    <a:pt x="44" y="136"/>
                  </a:cubicBezTo>
                  <a:cubicBezTo>
                    <a:pt x="29" y="111"/>
                    <a:pt x="19" y="68"/>
                    <a:pt x="28" y="36"/>
                  </a:cubicBezTo>
                  <a:cubicBezTo>
                    <a:pt x="25" y="41"/>
                    <a:pt x="23" y="48"/>
                    <a:pt x="20" y="54"/>
                  </a:cubicBezTo>
                  <a:cubicBezTo>
                    <a:pt x="11" y="71"/>
                    <a:pt x="14" y="90"/>
                    <a:pt x="13" y="108"/>
                  </a:cubicBezTo>
                  <a:cubicBezTo>
                    <a:pt x="13" y="109"/>
                    <a:pt x="10" y="109"/>
                    <a:pt x="10" y="108"/>
                  </a:cubicBezTo>
                  <a:cubicBezTo>
                    <a:pt x="5" y="87"/>
                    <a:pt x="0" y="72"/>
                    <a:pt x="7" y="52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" name="Freeform 411"/>
            <p:cNvSpPr>
              <a:spLocks/>
            </p:cNvSpPr>
            <p:nvPr/>
          </p:nvSpPr>
          <p:spPr bwMode="auto">
            <a:xfrm>
              <a:off x="1476034" y="2376433"/>
              <a:ext cx="73025" cy="130175"/>
            </a:xfrm>
            <a:custGeom>
              <a:avLst/>
              <a:gdLst>
                <a:gd name="T0" fmla="*/ 29 w 58"/>
                <a:gd name="T1" fmla="*/ 102 h 103"/>
                <a:gd name="T2" fmla="*/ 37 w 58"/>
                <a:gd name="T3" fmla="*/ 101 h 103"/>
                <a:gd name="T4" fmla="*/ 47 w 58"/>
                <a:gd name="T5" fmla="*/ 78 h 103"/>
                <a:gd name="T6" fmla="*/ 57 w 58"/>
                <a:gd name="T7" fmla="*/ 48 h 103"/>
                <a:gd name="T8" fmla="*/ 43 w 58"/>
                <a:gd name="T9" fmla="*/ 21 h 103"/>
                <a:gd name="T10" fmla="*/ 41 w 58"/>
                <a:gd name="T11" fmla="*/ 17 h 103"/>
                <a:gd name="T12" fmla="*/ 1 w 58"/>
                <a:gd name="T13" fmla="*/ 40 h 103"/>
                <a:gd name="T14" fmla="*/ 11 w 58"/>
                <a:gd name="T15" fmla="*/ 75 h 103"/>
                <a:gd name="T16" fmla="*/ 29 w 58"/>
                <a:gd name="T17" fmla="*/ 10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103">
                  <a:moveTo>
                    <a:pt x="29" y="102"/>
                  </a:moveTo>
                  <a:cubicBezTo>
                    <a:pt x="32" y="103"/>
                    <a:pt x="35" y="103"/>
                    <a:pt x="37" y="101"/>
                  </a:cubicBezTo>
                  <a:cubicBezTo>
                    <a:pt x="42" y="95"/>
                    <a:pt x="44" y="86"/>
                    <a:pt x="47" y="78"/>
                  </a:cubicBezTo>
                  <a:cubicBezTo>
                    <a:pt x="51" y="68"/>
                    <a:pt x="57" y="59"/>
                    <a:pt x="57" y="48"/>
                  </a:cubicBezTo>
                  <a:cubicBezTo>
                    <a:pt x="58" y="36"/>
                    <a:pt x="52" y="27"/>
                    <a:pt x="43" y="21"/>
                  </a:cubicBezTo>
                  <a:cubicBezTo>
                    <a:pt x="43" y="20"/>
                    <a:pt x="43" y="18"/>
                    <a:pt x="41" y="17"/>
                  </a:cubicBezTo>
                  <a:cubicBezTo>
                    <a:pt x="24" y="0"/>
                    <a:pt x="0" y="20"/>
                    <a:pt x="1" y="40"/>
                  </a:cubicBezTo>
                  <a:cubicBezTo>
                    <a:pt x="1" y="52"/>
                    <a:pt x="5" y="64"/>
                    <a:pt x="11" y="75"/>
                  </a:cubicBezTo>
                  <a:cubicBezTo>
                    <a:pt x="15" y="83"/>
                    <a:pt x="21" y="98"/>
                    <a:pt x="29" y="102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" name="Freeform 412"/>
            <p:cNvSpPr>
              <a:spLocks noEditPoints="1"/>
            </p:cNvSpPr>
            <p:nvPr/>
          </p:nvSpPr>
          <p:spPr bwMode="auto">
            <a:xfrm>
              <a:off x="1477622" y="2427233"/>
              <a:ext cx="0" cy="1587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0 h 1"/>
                <a:gd name="T4" fmla="*/ 1 h 1"/>
                <a:gd name="T5" fmla="*/ 0 h 1"/>
                <a:gd name="T6" fmla="*/ 0 h 1"/>
                <a:gd name="T7" fmla="*/ 0 h 1"/>
                <a:gd name="T8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BD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" name="Freeform 413"/>
            <p:cNvSpPr>
              <a:spLocks/>
            </p:cNvSpPr>
            <p:nvPr/>
          </p:nvSpPr>
          <p:spPr bwMode="auto">
            <a:xfrm>
              <a:off x="1477622" y="2414533"/>
              <a:ext cx="66675" cy="53975"/>
            </a:xfrm>
            <a:custGeom>
              <a:avLst/>
              <a:gdLst>
                <a:gd name="T0" fmla="*/ 51 w 53"/>
                <a:gd name="T1" fmla="*/ 0 h 42"/>
                <a:gd name="T2" fmla="*/ 23 w 53"/>
                <a:gd name="T3" fmla="*/ 30 h 42"/>
                <a:gd name="T4" fmla="*/ 17 w 53"/>
                <a:gd name="T5" fmla="*/ 28 h 42"/>
                <a:gd name="T6" fmla="*/ 0 w 53"/>
                <a:gd name="T7" fmla="*/ 7 h 42"/>
                <a:gd name="T8" fmla="*/ 0 w 53"/>
                <a:gd name="T9" fmla="*/ 10 h 42"/>
                <a:gd name="T10" fmla="*/ 0 w 53"/>
                <a:gd name="T11" fmla="*/ 10 h 42"/>
                <a:gd name="T12" fmla="*/ 0 w 53"/>
                <a:gd name="T13" fmla="*/ 10 h 42"/>
                <a:gd name="T14" fmla="*/ 0 w 53"/>
                <a:gd name="T15" fmla="*/ 10 h 42"/>
                <a:gd name="T16" fmla="*/ 0 w 53"/>
                <a:gd name="T17" fmla="*/ 11 h 42"/>
                <a:gd name="T18" fmla="*/ 0 w 53"/>
                <a:gd name="T19" fmla="*/ 11 h 42"/>
                <a:gd name="T20" fmla="*/ 0 w 53"/>
                <a:gd name="T21" fmla="*/ 11 h 42"/>
                <a:gd name="T22" fmla="*/ 5 w 53"/>
                <a:gd name="T23" fmla="*/ 33 h 42"/>
                <a:gd name="T24" fmla="*/ 12 w 53"/>
                <a:gd name="T25" fmla="*/ 39 h 42"/>
                <a:gd name="T26" fmla="*/ 21 w 53"/>
                <a:gd name="T27" fmla="*/ 42 h 42"/>
                <a:gd name="T28" fmla="*/ 53 w 53"/>
                <a:gd name="T29" fmla="*/ 3 h 42"/>
                <a:gd name="T30" fmla="*/ 51 w 53"/>
                <a:gd name="T3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3" h="42">
                  <a:moveTo>
                    <a:pt x="51" y="0"/>
                  </a:moveTo>
                  <a:cubicBezTo>
                    <a:pt x="43" y="15"/>
                    <a:pt x="32" y="30"/>
                    <a:pt x="23" y="30"/>
                  </a:cubicBezTo>
                  <a:cubicBezTo>
                    <a:pt x="21" y="30"/>
                    <a:pt x="19" y="30"/>
                    <a:pt x="17" y="28"/>
                  </a:cubicBezTo>
                  <a:cubicBezTo>
                    <a:pt x="10" y="23"/>
                    <a:pt x="4" y="16"/>
                    <a:pt x="0" y="7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9"/>
                    <a:pt x="2" y="26"/>
                    <a:pt x="5" y="33"/>
                  </a:cubicBezTo>
                  <a:cubicBezTo>
                    <a:pt x="7" y="35"/>
                    <a:pt x="9" y="37"/>
                    <a:pt x="12" y="39"/>
                  </a:cubicBezTo>
                  <a:cubicBezTo>
                    <a:pt x="15" y="41"/>
                    <a:pt x="18" y="42"/>
                    <a:pt x="21" y="42"/>
                  </a:cubicBezTo>
                  <a:cubicBezTo>
                    <a:pt x="37" y="42"/>
                    <a:pt x="52" y="19"/>
                    <a:pt x="53" y="3"/>
                  </a:cubicBezTo>
                  <a:cubicBezTo>
                    <a:pt x="53" y="2"/>
                    <a:pt x="52" y="1"/>
                    <a:pt x="51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" name="Freeform 414"/>
            <p:cNvSpPr>
              <a:spLocks/>
            </p:cNvSpPr>
            <p:nvPr/>
          </p:nvSpPr>
          <p:spPr bwMode="auto">
            <a:xfrm>
              <a:off x="1415709" y="2444695"/>
              <a:ext cx="214313" cy="144462"/>
            </a:xfrm>
            <a:custGeom>
              <a:avLst/>
              <a:gdLst>
                <a:gd name="T0" fmla="*/ 18 w 169"/>
                <a:gd name="T1" fmla="*/ 93 h 114"/>
                <a:gd name="T2" fmla="*/ 66 w 169"/>
                <a:gd name="T3" fmla="*/ 78 h 114"/>
                <a:gd name="T4" fmla="*/ 80 w 169"/>
                <a:gd name="T5" fmla="*/ 66 h 114"/>
                <a:gd name="T6" fmla="*/ 155 w 169"/>
                <a:gd name="T7" fmla="*/ 81 h 114"/>
                <a:gd name="T8" fmla="*/ 151 w 169"/>
                <a:gd name="T9" fmla="*/ 8 h 114"/>
                <a:gd name="T10" fmla="*/ 140 w 169"/>
                <a:gd name="T11" fmla="*/ 3 h 114"/>
                <a:gd name="T12" fmla="*/ 80 w 169"/>
                <a:gd name="T13" fmla="*/ 47 h 114"/>
                <a:gd name="T14" fmla="*/ 14 w 169"/>
                <a:gd name="T15" fmla="*/ 26 h 114"/>
                <a:gd name="T16" fmla="*/ 18 w 169"/>
                <a:gd name="T17" fmla="*/ 9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9" h="114">
                  <a:moveTo>
                    <a:pt x="18" y="93"/>
                  </a:moveTo>
                  <a:cubicBezTo>
                    <a:pt x="28" y="114"/>
                    <a:pt x="57" y="85"/>
                    <a:pt x="66" y="78"/>
                  </a:cubicBezTo>
                  <a:cubicBezTo>
                    <a:pt x="71" y="74"/>
                    <a:pt x="76" y="70"/>
                    <a:pt x="80" y="66"/>
                  </a:cubicBezTo>
                  <a:cubicBezTo>
                    <a:pt x="106" y="75"/>
                    <a:pt x="132" y="91"/>
                    <a:pt x="155" y="81"/>
                  </a:cubicBezTo>
                  <a:cubicBezTo>
                    <a:pt x="169" y="75"/>
                    <a:pt x="155" y="18"/>
                    <a:pt x="151" y="8"/>
                  </a:cubicBezTo>
                  <a:cubicBezTo>
                    <a:pt x="150" y="3"/>
                    <a:pt x="145" y="0"/>
                    <a:pt x="140" y="3"/>
                  </a:cubicBezTo>
                  <a:cubicBezTo>
                    <a:pt x="119" y="16"/>
                    <a:pt x="99" y="31"/>
                    <a:pt x="80" y="47"/>
                  </a:cubicBezTo>
                  <a:cubicBezTo>
                    <a:pt x="63" y="37"/>
                    <a:pt x="30" y="15"/>
                    <a:pt x="14" y="26"/>
                  </a:cubicBezTo>
                  <a:cubicBezTo>
                    <a:pt x="0" y="35"/>
                    <a:pt x="13" y="81"/>
                    <a:pt x="18" y="93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" name="Freeform 415"/>
            <p:cNvSpPr>
              <a:spLocks/>
            </p:cNvSpPr>
            <p:nvPr/>
          </p:nvSpPr>
          <p:spPr bwMode="auto">
            <a:xfrm>
              <a:off x="1541122" y="2538358"/>
              <a:ext cx="15875" cy="6350"/>
            </a:xfrm>
            <a:custGeom>
              <a:avLst/>
              <a:gdLst>
                <a:gd name="T0" fmla="*/ 0 w 12"/>
                <a:gd name="T1" fmla="*/ 0 h 5"/>
                <a:gd name="T2" fmla="*/ 0 w 12"/>
                <a:gd name="T3" fmla="*/ 0 h 5"/>
                <a:gd name="T4" fmla="*/ 12 w 12"/>
                <a:gd name="T5" fmla="*/ 5 h 5"/>
                <a:gd name="T6" fmla="*/ 12 w 12"/>
                <a:gd name="T7" fmla="*/ 5 h 5"/>
                <a:gd name="T8" fmla="*/ 0 w 1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2"/>
                    <a:pt x="8" y="4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8" y="4"/>
                    <a:pt x="4" y="2"/>
                    <a:pt x="0" y="0"/>
                  </a:cubicBezTo>
                </a:path>
              </a:pathLst>
            </a:custGeom>
            <a:solidFill>
              <a:srgbClr val="DB7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" name="Freeform 416"/>
            <p:cNvSpPr>
              <a:spLocks noEditPoints="1"/>
            </p:cNvSpPr>
            <p:nvPr/>
          </p:nvSpPr>
          <p:spPr bwMode="auto">
            <a:xfrm>
              <a:off x="1496672" y="2530420"/>
              <a:ext cx="44450" cy="17462"/>
            </a:xfrm>
            <a:custGeom>
              <a:avLst/>
              <a:gdLst>
                <a:gd name="T0" fmla="*/ 0 w 36"/>
                <a:gd name="T1" fmla="*/ 13 h 14"/>
                <a:gd name="T2" fmla="*/ 0 w 36"/>
                <a:gd name="T3" fmla="*/ 14 h 14"/>
                <a:gd name="T4" fmla="*/ 0 w 36"/>
                <a:gd name="T5" fmla="*/ 13 h 14"/>
                <a:gd name="T6" fmla="*/ 1 w 36"/>
                <a:gd name="T7" fmla="*/ 13 h 14"/>
                <a:gd name="T8" fmla="*/ 1 w 36"/>
                <a:gd name="T9" fmla="*/ 13 h 14"/>
                <a:gd name="T10" fmla="*/ 1 w 36"/>
                <a:gd name="T11" fmla="*/ 13 h 14"/>
                <a:gd name="T12" fmla="*/ 1 w 36"/>
                <a:gd name="T13" fmla="*/ 12 h 14"/>
                <a:gd name="T14" fmla="*/ 1 w 36"/>
                <a:gd name="T15" fmla="*/ 13 h 14"/>
                <a:gd name="T16" fmla="*/ 1 w 36"/>
                <a:gd name="T17" fmla="*/ 12 h 14"/>
                <a:gd name="T18" fmla="*/ 2 w 36"/>
                <a:gd name="T19" fmla="*/ 12 h 14"/>
                <a:gd name="T20" fmla="*/ 2 w 36"/>
                <a:gd name="T21" fmla="*/ 12 h 14"/>
                <a:gd name="T22" fmla="*/ 2 w 36"/>
                <a:gd name="T23" fmla="*/ 12 h 14"/>
                <a:gd name="T24" fmla="*/ 3 w 36"/>
                <a:gd name="T25" fmla="*/ 11 h 14"/>
                <a:gd name="T26" fmla="*/ 3 w 36"/>
                <a:gd name="T27" fmla="*/ 11 h 14"/>
                <a:gd name="T28" fmla="*/ 3 w 36"/>
                <a:gd name="T29" fmla="*/ 11 h 14"/>
                <a:gd name="T30" fmla="*/ 22 w 36"/>
                <a:gd name="T31" fmla="*/ 0 h 14"/>
                <a:gd name="T32" fmla="*/ 36 w 36"/>
                <a:gd name="T33" fmla="*/ 6 h 14"/>
                <a:gd name="T34" fmla="*/ 36 w 36"/>
                <a:gd name="T35" fmla="*/ 6 h 14"/>
                <a:gd name="T36" fmla="*/ 22 w 36"/>
                <a:gd name="T3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" h="14">
                  <a:moveTo>
                    <a:pt x="0" y="13"/>
                  </a:move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0" y="13"/>
                    <a:pt x="0" y="13"/>
                  </a:cubicBezTo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12"/>
                  </a:moveTo>
                  <a:cubicBezTo>
                    <a:pt x="1" y="12"/>
                    <a:pt x="1" y="13"/>
                    <a:pt x="1" y="13"/>
                  </a:cubicBezTo>
                  <a:cubicBezTo>
                    <a:pt x="1" y="13"/>
                    <a:pt x="1" y="12"/>
                    <a:pt x="1" y="12"/>
                  </a:cubicBezTo>
                  <a:moveTo>
                    <a:pt x="2" y="12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moveTo>
                    <a:pt x="3" y="11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moveTo>
                    <a:pt x="22" y="0"/>
                  </a:moveTo>
                  <a:cubicBezTo>
                    <a:pt x="26" y="2"/>
                    <a:pt x="31" y="4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1" y="4"/>
                    <a:pt x="26" y="2"/>
                    <a:pt x="22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" name="Freeform 417"/>
            <p:cNvSpPr>
              <a:spLocks noEditPoints="1"/>
            </p:cNvSpPr>
            <p:nvPr/>
          </p:nvSpPr>
          <p:spPr bwMode="auto">
            <a:xfrm>
              <a:off x="1439522" y="2563758"/>
              <a:ext cx="14288" cy="7937"/>
            </a:xfrm>
            <a:custGeom>
              <a:avLst/>
              <a:gdLst>
                <a:gd name="T0" fmla="*/ 12 w 12"/>
                <a:gd name="T1" fmla="*/ 7 h 7"/>
                <a:gd name="T2" fmla="*/ 11 w 12"/>
                <a:gd name="T3" fmla="*/ 7 h 7"/>
                <a:gd name="T4" fmla="*/ 11 w 12"/>
                <a:gd name="T5" fmla="*/ 7 h 7"/>
                <a:gd name="T6" fmla="*/ 12 w 12"/>
                <a:gd name="T7" fmla="*/ 7 h 7"/>
                <a:gd name="T8" fmla="*/ 0 w 12"/>
                <a:gd name="T9" fmla="*/ 0 h 7"/>
                <a:gd name="T10" fmla="*/ 11 w 12"/>
                <a:gd name="T11" fmla="*/ 7 h 7"/>
                <a:gd name="T12" fmla="*/ 0 w 12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7"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2" y="7"/>
                  </a:cubicBezTo>
                  <a:moveTo>
                    <a:pt x="0" y="0"/>
                  </a:moveTo>
                  <a:cubicBezTo>
                    <a:pt x="3" y="5"/>
                    <a:pt x="7" y="7"/>
                    <a:pt x="11" y="7"/>
                  </a:cubicBezTo>
                  <a:cubicBezTo>
                    <a:pt x="7" y="7"/>
                    <a:pt x="3" y="5"/>
                    <a:pt x="0" y="0"/>
                  </a:cubicBezTo>
                </a:path>
              </a:pathLst>
            </a:custGeom>
            <a:solidFill>
              <a:srgbClr val="DB7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" name="Freeform 418"/>
            <p:cNvSpPr>
              <a:spLocks/>
            </p:cNvSpPr>
            <p:nvPr/>
          </p:nvSpPr>
          <p:spPr bwMode="auto">
            <a:xfrm>
              <a:off x="1431584" y="2447870"/>
              <a:ext cx="171450" cy="123825"/>
            </a:xfrm>
            <a:custGeom>
              <a:avLst/>
              <a:gdLst>
                <a:gd name="T0" fmla="*/ 131 w 135"/>
                <a:gd name="T1" fmla="*/ 0 h 98"/>
                <a:gd name="T2" fmla="*/ 128 w 135"/>
                <a:gd name="T3" fmla="*/ 1 h 98"/>
                <a:gd name="T4" fmla="*/ 128 w 135"/>
                <a:gd name="T5" fmla="*/ 1 h 98"/>
                <a:gd name="T6" fmla="*/ 76 w 135"/>
                <a:gd name="T7" fmla="*/ 38 h 98"/>
                <a:gd name="T8" fmla="*/ 68 w 135"/>
                <a:gd name="T9" fmla="*/ 45 h 98"/>
                <a:gd name="T10" fmla="*/ 68 w 135"/>
                <a:gd name="T11" fmla="*/ 45 h 98"/>
                <a:gd name="T12" fmla="*/ 13 w 135"/>
                <a:gd name="T13" fmla="*/ 21 h 98"/>
                <a:gd name="T14" fmla="*/ 3 w 135"/>
                <a:gd name="T15" fmla="*/ 23 h 98"/>
                <a:gd name="T16" fmla="*/ 7 w 135"/>
                <a:gd name="T17" fmla="*/ 23 h 98"/>
                <a:gd name="T18" fmla="*/ 38 w 135"/>
                <a:gd name="T19" fmla="*/ 31 h 98"/>
                <a:gd name="T20" fmla="*/ 57 w 135"/>
                <a:gd name="T21" fmla="*/ 61 h 98"/>
                <a:gd name="T22" fmla="*/ 19 w 135"/>
                <a:gd name="T23" fmla="*/ 81 h 98"/>
                <a:gd name="T24" fmla="*/ 16 w 135"/>
                <a:gd name="T25" fmla="*/ 81 h 98"/>
                <a:gd name="T26" fmla="*/ 0 w 135"/>
                <a:gd name="T27" fmla="*/ 73 h 98"/>
                <a:gd name="T28" fmla="*/ 6 w 135"/>
                <a:gd name="T29" fmla="*/ 91 h 98"/>
                <a:gd name="T30" fmla="*/ 6 w 135"/>
                <a:gd name="T31" fmla="*/ 91 h 98"/>
                <a:gd name="T32" fmla="*/ 17 w 135"/>
                <a:gd name="T33" fmla="*/ 98 h 98"/>
                <a:gd name="T34" fmla="*/ 17 w 135"/>
                <a:gd name="T35" fmla="*/ 98 h 98"/>
                <a:gd name="T36" fmla="*/ 18 w 135"/>
                <a:gd name="T37" fmla="*/ 98 h 98"/>
                <a:gd name="T38" fmla="*/ 51 w 135"/>
                <a:gd name="T39" fmla="*/ 79 h 98"/>
                <a:gd name="T40" fmla="*/ 51 w 135"/>
                <a:gd name="T41" fmla="*/ 78 h 98"/>
                <a:gd name="T42" fmla="*/ 52 w 135"/>
                <a:gd name="T43" fmla="*/ 78 h 98"/>
                <a:gd name="T44" fmla="*/ 52 w 135"/>
                <a:gd name="T45" fmla="*/ 78 h 98"/>
                <a:gd name="T46" fmla="*/ 52 w 135"/>
                <a:gd name="T47" fmla="*/ 78 h 98"/>
                <a:gd name="T48" fmla="*/ 52 w 135"/>
                <a:gd name="T49" fmla="*/ 77 h 98"/>
                <a:gd name="T50" fmla="*/ 53 w 135"/>
                <a:gd name="T51" fmla="*/ 77 h 98"/>
                <a:gd name="T52" fmla="*/ 53 w 135"/>
                <a:gd name="T53" fmla="*/ 77 h 98"/>
                <a:gd name="T54" fmla="*/ 54 w 135"/>
                <a:gd name="T55" fmla="*/ 76 h 98"/>
                <a:gd name="T56" fmla="*/ 54 w 135"/>
                <a:gd name="T57" fmla="*/ 76 h 98"/>
                <a:gd name="T58" fmla="*/ 54 w 135"/>
                <a:gd name="T59" fmla="*/ 76 h 98"/>
                <a:gd name="T60" fmla="*/ 68 w 135"/>
                <a:gd name="T61" fmla="*/ 64 h 98"/>
                <a:gd name="T62" fmla="*/ 69 w 135"/>
                <a:gd name="T63" fmla="*/ 64 h 98"/>
                <a:gd name="T64" fmla="*/ 70 w 135"/>
                <a:gd name="T65" fmla="*/ 64 h 98"/>
                <a:gd name="T66" fmla="*/ 72 w 135"/>
                <a:gd name="T67" fmla="*/ 65 h 98"/>
                <a:gd name="T68" fmla="*/ 72 w 135"/>
                <a:gd name="T69" fmla="*/ 65 h 98"/>
                <a:gd name="T70" fmla="*/ 73 w 135"/>
                <a:gd name="T71" fmla="*/ 65 h 98"/>
                <a:gd name="T72" fmla="*/ 87 w 135"/>
                <a:gd name="T73" fmla="*/ 71 h 98"/>
                <a:gd name="T74" fmla="*/ 99 w 135"/>
                <a:gd name="T75" fmla="*/ 76 h 98"/>
                <a:gd name="T76" fmla="*/ 106 w 135"/>
                <a:gd name="T77" fmla="*/ 66 h 98"/>
                <a:gd name="T78" fmla="*/ 94 w 135"/>
                <a:gd name="T79" fmla="*/ 60 h 98"/>
                <a:gd name="T80" fmla="*/ 91 w 135"/>
                <a:gd name="T81" fmla="*/ 33 h 98"/>
                <a:gd name="T82" fmla="*/ 124 w 135"/>
                <a:gd name="T83" fmla="*/ 7 h 98"/>
                <a:gd name="T84" fmla="*/ 135 w 135"/>
                <a:gd name="T85" fmla="*/ 1 h 98"/>
                <a:gd name="T86" fmla="*/ 131 w 135"/>
                <a:gd name="T87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5" h="98">
                  <a:moveTo>
                    <a:pt x="131" y="0"/>
                  </a:moveTo>
                  <a:cubicBezTo>
                    <a:pt x="130" y="0"/>
                    <a:pt x="129" y="0"/>
                    <a:pt x="128" y="1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10" y="12"/>
                    <a:pt x="93" y="25"/>
                    <a:pt x="76" y="38"/>
                  </a:cubicBezTo>
                  <a:cubicBezTo>
                    <a:pt x="74" y="40"/>
                    <a:pt x="71" y="42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54" y="37"/>
                    <a:pt x="30" y="21"/>
                    <a:pt x="13" y="21"/>
                  </a:cubicBezTo>
                  <a:cubicBezTo>
                    <a:pt x="9" y="21"/>
                    <a:pt x="6" y="21"/>
                    <a:pt x="3" y="23"/>
                  </a:cubicBezTo>
                  <a:cubicBezTo>
                    <a:pt x="4" y="23"/>
                    <a:pt x="6" y="23"/>
                    <a:pt x="7" y="23"/>
                  </a:cubicBezTo>
                  <a:cubicBezTo>
                    <a:pt x="17" y="23"/>
                    <a:pt x="29" y="28"/>
                    <a:pt x="38" y="31"/>
                  </a:cubicBezTo>
                  <a:cubicBezTo>
                    <a:pt x="49" y="35"/>
                    <a:pt x="69" y="47"/>
                    <a:pt x="57" y="61"/>
                  </a:cubicBezTo>
                  <a:cubicBezTo>
                    <a:pt x="49" y="72"/>
                    <a:pt x="33" y="81"/>
                    <a:pt x="19" y="81"/>
                  </a:cubicBezTo>
                  <a:cubicBezTo>
                    <a:pt x="18" y="81"/>
                    <a:pt x="17" y="81"/>
                    <a:pt x="16" y="81"/>
                  </a:cubicBezTo>
                  <a:cubicBezTo>
                    <a:pt x="9" y="80"/>
                    <a:pt x="4" y="77"/>
                    <a:pt x="0" y="73"/>
                  </a:cubicBezTo>
                  <a:cubicBezTo>
                    <a:pt x="2" y="81"/>
                    <a:pt x="5" y="87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9" y="96"/>
                    <a:pt x="13" y="98"/>
                    <a:pt x="17" y="98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98"/>
                    <a:pt x="17" y="98"/>
                    <a:pt x="18" y="98"/>
                  </a:cubicBezTo>
                  <a:cubicBezTo>
                    <a:pt x="29" y="98"/>
                    <a:pt x="43" y="86"/>
                    <a:pt x="51" y="79"/>
                  </a:cubicBezTo>
                  <a:cubicBezTo>
                    <a:pt x="51" y="79"/>
                    <a:pt x="51" y="78"/>
                    <a:pt x="51" y="78"/>
                  </a:cubicBezTo>
                  <a:cubicBezTo>
                    <a:pt x="51" y="78"/>
                    <a:pt x="51" y="78"/>
                    <a:pt x="52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2" y="78"/>
                    <a:pt x="52" y="77"/>
                    <a:pt x="52" y="77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3" y="76"/>
                    <a:pt x="54" y="76"/>
                    <a:pt x="54" y="76"/>
                  </a:cubicBezTo>
                  <a:cubicBezTo>
                    <a:pt x="54" y="76"/>
                    <a:pt x="54" y="76"/>
                    <a:pt x="54" y="76"/>
                  </a:cubicBezTo>
                  <a:cubicBezTo>
                    <a:pt x="54" y="76"/>
                    <a:pt x="54" y="76"/>
                    <a:pt x="54" y="76"/>
                  </a:cubicBezTo>
                  <a:cubicBezTo>
                    <a:pt x="59" y="72"/>
                    <a:pt x="64" y="68"/>
                    <a:pt x="68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4"/>
                    <a:pt x="70" y="64"/>
                    <a:pt x="70" y="64"/>
                  </a:cubicBezTo>
                  <a:cubicBezTo>
                    <a:pt x="71" y="64"/>
                    <a:pt x="71" y="65"/>
                    <a:pt x="72" y="65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72" y="65"/>
                    <a:pt x="72" y="65"/>
                    <a:pt x="73" y="65"/>
                  </a:cubicBezTo>
                  <a:cubicBezTo>
                    <a:pt x="77" y="67"/>
                    <a:pt x="82" y="69"/>
                    <a:pt x="87" y="71"/>
                  </a:cubicBezTo>
                  <a:cubicBezTo>
                    <a:pt x="91" y="73"/>
                    <a:pt x="95" y="75"/>
                    <a:pt x="99" y="76"/>
                  </a:cubicBezTo>
                  <a:cubicBezTo>
                    <a:pt x="102" y="73"/>
                    <a:pt x="104" y="69"/>
                    <a:pt x="106" y="66"/>
                  </a:cubicBezTo>
                  <a:cubicBezTo>
                    <a:pt x="102" y="64"/>
                    <a:pt x="98" y="62"/>
                    <a:pt x="94" y="60"/>
                  </a:cubicBezTo>
                  <a:cubicBezTo>
                    <a:pt x="82" y="53"/>
                    <a:pt x="81" y="42"/>
                    <a:pt x="91" y="33"/>
                  </a:cubicBezTo>
                  <a:cubicBezTo>
                    <a:pt x="101" y="23"/>
                    <a:pt x="114" y="15"/>
                    <a:pt x="124" y="7"/>
                  </a:cubicBezTo>
                  <a:cubicBezTo>
                    <a:pt x="128" y="5"/>
                    <a:pt x="131" y="3"/>
                    <a:pt x="135" y="1"/>
                  </a:cubicBezTo>
                  <a:cubicBezTo>
                    <a:pt x="134" y="0"/>
                    <a:pt x="133" y="0"/>
                    <a:pt x="131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" name="Freeform 419"/>
            <p:cNvSpPr>
              <a:spLocks/>
            </p:cNvSpPr>
            <p:nvPr/>
          </p:nvSpPr>
          <p:spPr bwMode="auto">
            <a:xfrm>
              <a:off x="1456984" y="2274833"/>
              <a:ext cx="107950" cy="192087"/>
            </a:xfrm>
            <a:custGeom>
              <a:avLst/>
              <a:gdLst>
                <a:gd name="T0" fmla="*/ 33 w 85"/>
                <a:gd name="T1" fmla="*/ 139 h 152"/>
                <a:gd name="T2" fmla="*/ 81 w 85"/>
                <a:gd name="T3" fmla="*/ 78 h 152"/>
                <a:gd name="T4" fmla="*/ 59 w 85"/>
                <a:gd name="T5" fmla="*/ 27 h 152"/>
                <a:gd name="T6" fmla="*/ 6 w 85"/>
                <a:gd name="T7" fmla="*/ 52 h 152"/>
                <a:gd name="T8" fmla="*/ 33 w 85"/>
                <a:gd name="T9" fmla="*/ 13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152">
                  <a:moveTo>
                    <a:pt x="33" y="139"/>
                  </a:moveTo>
                  <a:cubicBezTo>
                    <a:pt x="51" y="152"/>
                    <a:pt x="79" y="89"/>
                    <a:pt x="81" y="78"/>
                  </a:cubicBezTo>
                  <a:cubicBezTo>
                    <a:pt x="85" y="56"/>
                    <a:pt x="80" y="32"/>
                    <a:pt x="59" y="27"/>
                  </a:cubicBezTo>
                  <a:cubicBezTo>
                    <a:pt x="45" y="0"/>
                    <a:pt x="10" y="34"/>
                    <a:pt x="6" y="52"/>
                  </a:cubicBezTo>
                  <a:cubicBezTo>
                    <a:pt x="0" y="79"/>
                    <a:pt x="10" y="122"/>
                    <a:pt x="33" y="139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" name="Freeform 420"/>
            <p:cNvSpPr>
              <a:spLocks/>
            </p:cNvSpPr>
            <p:nvPr/>
          </p:nvSpPr>
          <p:spPr bwMode="auto">
            <a:xfrm>
              <a:off x="1463334" y="2330395"/>
              <a:ext cx="96838" cy="57150"/>
            </a:xfrm>
            <a:custGeom>
              <a:avLst/>
              <a:gdLst>
                <a:gd name="T0" fmla="*/ 73 w 76"/>
                <a:gd name="T1" fmla="*/ 0 h 45"/>
                <a:gd name="T2" fmla="*/ 41 w 76"/>
                <a:gd name="T3" fmla="*/ 34 h 45"/>
                <a:gd name="T4" fmla="*/ 36 w 76"/>
                <a:gd name="T5" fmla="*/ 36 h 45"/>
                <a:gd name="T6" fmla="*/ 12 w 76"/>
                <a:gd name="T7" fmla="*/ 13 h 45"/>
                <a:gd name="T8" fmla="*/ 4 w 76"/>
                <a:gd name="T9" fmla="*/ 0 h 45"/>
                <a:gd name="T10" fmla="*/ 1 w 76"/>
                <a:gd name="T11" fmla="*/ 7 h 45"/>
                <a:gd name="T12" fmla="*/ 1 w 76"/>
                <a:gd name="T13" fmla="*/ 7 h 45"/>
                <a:gd name="T14" fmla="*/ 1 w 76"/>
                <a:gd name="T15" fmla="*/ 8 h 45"/>
                <a:gd name="T16" fmla="*/ 1 w 76"/>
                <a:gd name="T17" fmla="*/ 8 h 45"/>
                <a:gd name="T18" fmla="*/ 1 w 76"/>
                <a:gd name="T19" fmla="*/ 8 h 45"/>
                <a:gd name="T20" fmla="*/ 0 w 76"/>
                <a:gd name="T21" fmla="*/ 14 h 45"/>
                <a:gd name="T22" fmla="*/ 20 w 76"/>
                <a:gd name="T23" fmla="*/ 38 h 45"/>
                <a:gd name="T24" fmla="*/ 34 w 76"/>
                <a:gd name="T25" fmla="*/ 45 h 45"/>
                <a:gd name="T26" fmla="*/ 50 w 76"/>
                <a:gd name="T27" fmla="*/ 37 h 45"/>
                <a:gd name="T28" fmla="*/ 76 w 76"/>
                <a:gd name="T29" fmla="*/ 7 h 45"/>
                <a:gd name="T30" fmla="*/ 73 w 76"/>
                <a:gd name="T3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6" h="45">
                  <a:moveTo>
                    <a:pt x="73" y="0"/>
                  </a:moveTo>
                  <a:cubicBezTo>
                    <a:pt x="64" y="13"/>
                    <a:pt x="53" y="28"/>
                    <a:pt x="41" y="34"/>
                  </a:cubicBezTo>
                  <a:cubicBezTo>
                    <a:pt x="39" y="35"/>
                    <a:pt x="37" y="36"/>
                    <a:pt x="36" y="36"/>
                  </a:cubicBezTo>
                  <a:cubicBezTo>
                    <a:pt x="25" y="36"/>
                    <a:pt x="17" y="20"/>
                    <a:pt x="12" y="13"/>
                  </a:cubicBezTo>
                  <a:cubicBezTo>
                    <a:pt x="9" y="9"/>
                    <a:pt x="7" y="5"/>
                    <a:pt x="4" y="0"/>
                  </a:cubicBezTo>
                  <a:cubicBezTo>
                    <a:pt x="3" y="3"/>
                    <a:pt x="2" y="5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10"/>
                    <a:pt x="0" y="12"/>
                    <a:pt x="0" y="14"/>
                  </a:cubicBezTo>
                  <a:cubicBezTo>
                    <a:pt x="6" y="22"/>
                    <a:pt x="13" y="31"/>
                    <a:pt x="20" y="38"/>
                  </a:cubicBezTo>
                  <a:cubicBezTo>
                    <a:pt x="25" y="43"/>
                    <a:pt x="29" y="45"/>
                    <a:pt x="34" y="45"/>
                  </a:cubicBezTo>
                  <a:cubicBezTo>
                    <a:pt x="39" y="45"/>
                    <a:pt x="44" y="42"/>
                    <a:pt x="50" y="37"/>
                  </a:cubicBezTo>
                  <a:cubicBezTo>
                    <a:pt x="59" y="30"/>
                    <a:pt x="72" y="19"/>
                    <a:pt x="76" y="7"/>
                  </a:cubicBezTo>
                  <a:cubicBezTo>
                    <a:pt x="75" y="4"/>
                    <a:pt x="74" y="2"/>
                    <a:pt x="73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" name="Freeform 421"/>
            <p:cNvSpPr>
              <a:spLocks/>
            </p:cNvSpPr>
            <p:nvPr/>
          </p:nvSpPr>
          <p:spPr bwMode="auto">
            <a:xfrm>
              <a:off x="1434759" y="2176408"/>
              <a:ext cx="160338" cy="204787"/>
            </a:xfrm>
            <a:custGeom>
              <a:avLst/>
              <a:gdLst>
                <a:gd name="T0" fmla="*/ 34 w 126"/>
                <a:gd name="T1" fmla="*/ 134 h 162"/>
                <a:gd name="T2" fmla="*/ 63 w 126"/>
                <a:gd name="T3" fmla="*/ 155 h 162"/>
                <a:gd name="T4" fmla="*/ 103 w 126"/>
                <a:gd name="T5" fmla="*/ 110 h 162"/>
                <a:gd name="T6" fmla="*/ 95 w 126"/>
                <a:gd name="T7" fmla="*/ 23 h 162"/>
                <a:gd name="T8" fmla="*/ 82 w 126"/>
                <a:gd name="T9" fmla="*/ 7 h 162"/>
                <a:gd name="T10" fmla="*/ 34 w 126"/>
                <a:gd name="T11" fmla="*/ 22 h 162"/>
                <a:gd name="T12" fmla="*/ 34 w 126"/>
                <a:gd name="T13" fmla="*/ 134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6" h="162">
                  <a:moveTo>
                    <a:pt x="34" y="134"/>
                  </a:moveTo>
                  <a:cubicBezTo>
                    <a:pt x="39" y="142"/>
                    <a:pt x="50" y="162"/>
                    <a:pt x="63" y="155"/>
                  </a:cubicBezTo>
                  <a:cubicBezTo>
                    <a:pt x="79" y="146"/>
                    <a:pt x="93" y="125"/>
                    <a:pt x="103" y="110"/>
                  </a:cubicBezTo>
                  <a:cubicBezTo>
                    <a:pt x="124" y="77"/>
                    <a:pt x="126" y="45"/>
                    <a:pt x="95" y="23"/>
                  </a:cubicBezTo>
                  <a:cubicBezTo>
                    <a:pt x="93" y="16"/>
                    <a:pt x="89" y="10"/>
                    <a:pt x="82" y="7"/>
                  </a:cubicBezTo>
                  <a:cubicBezTo>
                    <a:pt x="64" y="0"/>
                    <a:pt x="48" y="10"/>
                    <a:pt x="34" y="22"/>
                  </a:cubicBezTo>
                  <a:cubicBezTo>
                    <a:pt x="0" y="54"/>
                    <a:pt x="10" y="101"/>
                    <a:pt x="34" y="134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" name="Freeform 422"/>
            <p:cNvSpPr>
              <a:spLocks/>
            </p:cNvSpPr>
            <p:nvPr/>
          </p:nvSpPr>
          <p:spPr bwMode="auto">
            <a:xfrm>
              <a:off x="1455397" y="2222445"/>
              <a:ext cx="130175" cy="103187"/>
            </a:xfrm>
            <a:custGeom>
              <a:avLst/>
              <a:gdLst>
                <a:gd name="T0" fmla="*/ 7 w 102"/>
                <a:gd name="T1" fmla="*/ 0 h 81"/>
                <a:gd name="T2" fmla="*/ 0 w 102"/>
                <a:gd name="T3" fmla="*/ 15 h 81"/>
                <a:gd name="T4" fmla="*/ 36 w 102"/>
                <a:gd name="T5" fmla="*/ 58 h 81"/>
                <a:gd name="T6" fmla="*/ 54 w 102"/>
                <a:gd name="T7" fmla="*/ 81 h 81"/>
                <a:gd name="T8" fmla="*/ 102 w 102"/>
                <a:gd name="T9" fmla="*/ 25 h 81"/>
                <a:gd name="T10" fmla="*/ 99 w 102"/>
                <a:gd name="T11" fmla="*/ 9 h 81"/>
                <a:gd name="T12" fmla="*/ 54 w 102"/>
                <a:gd name="T13" fmla="*/ 50 h 81"/>
                <a:gd name="T14" fmla="*/ 7 w 102"/>
                <a:gd name="T1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2" h="81">
                  <a:moveTo>
                    <a:pt x="7" y="0"/>
                  </a:moveTo>
                  <a:cubicBezTo>
                    <a:pt x="4" y="5"/>
                    <a:pt x="1" y="10"/>
                    <a:pt x="0" y="15"/>
                  </a:cubicBezTo>
                  <a:cubicBezTo>
                    <a:pt x="12" y="29"/>
                    <a:pt x="24" y="44"/>
                    <a:pt x="36" y="58"/>
                  </a:cubicBezTo>
                  <a:cubicBezTo>
                    <a:pt x="41" y="64"/>
                    <a:pt x="47" y="73"/>
                    <a:pt x="54" y="81"/>
                  </a:cubicBezTo>
                  <a:cubicBezTo>
                    <a:pt x="75" y="66"/>
                    <a:pt x="94" y="46"/>
                    <a:pt x="102" y="25"/>
                  </a:cubicBezTo>
                  <a:cubicBezTo>
                    <a:pt x="102" y="19"/>
                    <a:pt x="101" y="14"/>
                    <a:pt x="99" y="9"/>
                  </a:cubicBezTo>
                  <a:cubicBezTo>
                    <a:pt x="85" y="27"/>
                    <a:pt x="69" y="42"/>
                    <a:pt x="54" y="50"/>
                  </a:cubicBezTo>
                  <a:cubicBezTo>
                    <a:pt x="54" y="50"/>
                    <a:pt x="35" y="31"/>
                    <a:pt x="7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" name="Freeform 423"/>
            <p:cNvSpPr>
              <a:spLocks/>
            </p:cNvSpPr>
            <p:nvPr/>
          </p:nvSpPr>
          <p:spPr bwMode="auto">
            <a:xfrm>
              <a:off x="1242672" y="1923995"/>
              <a:ext cx="455613" cy="361950"/>
            </a:xfrm>
            <a:custGeom>
              <a:avLst/>
              <a:gdLst>
                <a:gd name="T0" fmla="*/ 197 w 360"/>
                <a:gd name="T1" fmla="*/ 6 h 285"/>
                <a:gd name="T2" fmla="*/ 360 w 360"/>
                <a:gd name="T3" fmla="*/ 63 h 285"/>
                <a:gd name="T4" fmla="*/ 222 w 360"/>
                <a:gd name="T5" fmla="*/ 285 h 285"/>
                <a:gd name="T6" fmla="*/ 0 w 360"/>
                <a:gd name="T7" fmla="*/ 11 h 285"/>
                <a:gd name="T8" fmla="*/ 197 w 360"/>
                <a:gd name="T9" fmla="*/ 6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285">
                  <a:moveTo>
                    <a:pt x="197" y="6"/>
                  </a:moveTo>
                  <a:cubicBezTo>
                    <a:pt x="232" y="10"/>
                    <a:pt x="343" y="57"/>
                    <a:pt x="360" y="63"/>
                  </a:cubicBezTo>
                  <a:cubicBezTo>
                    <a:pt x="348" y="90"/>
                    <a:pt x="291" y="249"/>
                    <a:pt x="222" y="285"/>
                  </a:cubicBezTo>
                  <a:cubicBezTo>
                    <a:pt x="222" y="285"/>
                    <a:pt x="83" y="146"/>
                    <a:pt x="0" y="11"/>
                  </a:cubicBezTo>
                  <a:cubicBezTo>
                    <a:pt x="60" y="1"/>
                    <a:pt x="137" y="0"/>
                    <a:pt x="197" y="6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" name="Freeform 424"/>
            <p:cNvSpPr>
              <a:spLocks/>
            </p:cNvSpPr>
            <p:nvPr/>
          </p:nvSpPr>
          <p:spPr bwMode="auto">
            <a:xfrm>
              <a:off x="1680822" y="2030358"/>
              <a:ext cx="7938" cy="17462"/>
            </a:xfrm>
            <a:custGeom>
              <a:avLst/>
              <a:gdLst>
                <a:gd name="T0" fmla="*/ 6 w 6"/>
                <a:gd name="T1" fmla="*/ 0 h 14"/>
                <a:gd name="T2" fmla="*/ 6 w 6"/>
                <a:gd name="T3" fmla="*/ 0 h 14"/>
                <a:gd name="T4" fmla="*/ 0 w 6"/>
                <a:gd name="T5" fmla="*/ 14 h 14"/>
                <a:gd name="T6" fmla="*/ 6 w 6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4"/>
                    <a:pt x="2" y="9"/>
                    <a:pt x="0" y="14"/>
                  </a:cubicBezTo>
                  <a:cubicBezTo>
                    <a:pt x="2" y="9"/>
                    <a:pt x="4" y="4"/>
                    <a:pt x="6" y="0"/>
                  </a:cubicBezTo>
                </a:path>
              </a:pathLst>
            </a:custGeom>
            <a:solidFill>
              <a:srgbClr val="FBD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" name="Freeform 425"/>
            <p:cNvSpPr>
              <a:spLocks/>
            </p:cNvSpPr>
            <p:nvPr/>
          </p:nvSpPr>
          <p:spPr bwMode="auto">
            <a:xfrm>
              <a:off x="1345859" y="2030358"/>
              <a:ext cx="342900" cy="117475"/>
            </a:xfrm>
            <a:custGeom>
              <a:avLst/>
              <a:gdLst>
                <a:gd name="T0" fmla="*/ 270 w 270"/>
                <a:gd name="T1" fmla="*/ 0 h 93"/>
                <a:gd name="T2" fmla="*/ 149 w 270"/>
                <a:gd name="T3" fmla="*/ 38 h 93"/>
                <a:gd name="T4" fmla="*/ 143 w 270"/>
                <a:gd name="T5" fmla="*/ 38 h 93"/>
                <a:gd name="T6" fmla="*/ 40 w 270"/>
                <a:gd name="T7" fmla="*/ 14 h 93"/>
                <a:gd name="T8" fmla="*/ 0 w 270"/>
                <a:gd name="T9" fmla="*/ 42 h 93"/>
                <a:gd name="T10" fmla="*/ 41 w 270"/>
                <a:gd name="T11" fmla="*/ 93 h 93"/>
                <a:gd name="T12" fmla="*/ 32 w 270"/>
                <a:gd name="T13" fmla="*/ 56 h 93"/>
                <a:gd name="T14" fmla="*/ 38 w 270"/>
                <a:gd name="T15" fmla="*/ 50 h 93"/>
                <a:gd name="T16" fmla="*/ 39 w 270"/>
                <a:gd name="T17" fmla="*/ 50 h 93"/>
                <a:gd name="T18" fmla="*/ 145 w 270"/>
                <a:gd name="T19" fmla="*/ 71 h 93"/>
                <a:gd name="T20" fmla="*/ 155 w 270"/>
                <a:gd name="T21" fmla="*/ 71 h 93"/>
                <a:gd name="T22" fmla="*/ 263 w 270"/>
                <a:gd name="T23" fmla="*/ 18 h 93"/>
                <a:gd name="T24" fmla="*/ 264 w 270"/>
                <a:gd name="T25" fmla="*/ 14 h 93"/>
                <a:gd name="T26" fmla="*/ 270 w 270"/>
                <a:gd name="T27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0" h="93">
                  <a:moveTo>
                    <a:pt x="270" y="0"/>
                  </a:moveTo>
                  <a:cubicBezTo>
                    <a:pt x="202" y="34"/>
                    <a:pt x="149" y="38"/>
                    <a:pt x="149" y="38"/>
                  </a:cubicBezTo>
                  <a:cubicBezTo>
                    <a:pt x="149" y="38"/>
                    <a:pt x="147" y="38"/>
                    <a:pt x="143" y="38"/>
                  </a:cubicBezTo>
                  <a:cubicBezTo>
                    <a:pt x="128" y="38"/>
                    <a:pt x="88" y="36"/>
                    <a:pt x="40" y="14"/>
                  </a:cubicBezTo>
                  <a:cubicBezTo>
                    <a:pt x="27" y="24"/>
                    <a:pt x="13" y="33"/>
                    <a:pt x="0" y="42"/>
                  </a:cubicBezTo>
                  <a:cubicBezTo>
                    <a:pt x="13" y="60"/>
                    <a:pt x="27" y="77"/>
                    <a:pt x="41" y="93"/>
                  </a:cubicBezTo>
                  <a:cubicBezTo>
                    <a:pt x="36" y="81"/>
                    <a:pt x="32" y="69"/>
                    <a:pt x="32" y="56"/>
                  </a:cubicBezTo>
                  <a:cubicBezTo>
                    <a:pt x="32" y="52"/>
                    <a:pt x="35" y="50"/>
                    <a:pt x="38" y="50"/>
                  </a:cubicBezTo>
                  <a:cubicBezTo>
                    <a:pt x="38" y="50"/>
                    <a:pt x="39" y="50"/>
                    <a:pt x="39" y="50"/>
                  </a:cubicBezTo>
                  <a:cubicBezTo>
                    <a:pt x="74" y="56"/>
                    <a:pt x="109" y="71"/>
                    <a:pt x="145" y="71"/>
                  </a:cubicBezTo>
                  <a:cubicBezTo>
                    <a:pt x="148" y="71"/>
                    <a:pt x="152" y="71"/>
                    <a:pt x="155" y="71"/>
                  </a:cubicBezTo>
                  <a:cubicBezTo>
                    <a:pt x="196" y="67"/>
                    <a:pt x="234" y="47"/>
                    <a:pt x="263" y="18"/>
                  </a:cubicBezTo>
                  <a:cubicBezTo>
                    <a:pt x="263" y="16"/>
                    <a:pt x="264" y="15"/>
                    <a:pt x="264" y="14"/>
                  </a:cubicBezTo>
                  <a:cubicBezTo>
                    <a:pt x="266" y="9"/>
                    <a:pt x="268" y="4"/>
                    <a:pt x="270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" name="Freeform 426"/>
            <p:cNvSpPr>
              <a:spLocks/>
            </p:cNvSpPr>
            <p:nvPr/>
          </p:nvSpPr>
          <p:spPr bwMode="auto">
            <a:xfrm>
              <a:off x="1328397" y="1723970"/>
              <a:ext cx="1843088" cy="1955800"/>
            </a:xfrm>
            <a:custGeom>
              <a:avLst/>
              <a:gdLst>
                <a:gd name="T0" fmla="*/ 281 w 1454"/>
                <a:gd name="T1" fmla="*/ 326 h 1545"/>
                <a:gd name="T2" fmla="*/ 0 w 1454"/>
                <a:gd name="T3" fmla="*/ 1312 h 1545"/>
                <a:gd name="T4" fmla="*/ 311 w 1454"/>
                <a:gd name="T5" fmla="*/ 1392 h 1545"/>
                <a:gd name="T6" fmla="*/ 894 w 1454"/>
                <a:gd name="T7" fmla="*/ 1141 h 1545"/>
                <a:gd name="T8" fmla="*/ 1361 w 1454"/>
                <a:gd name="T9" fmla="*/ 804 h 1545"/>
                <a:gd name="T10" fmla="*/ 1454 w 1454"/>
                <a:gd name="T11" fmla="*/ 670 h 1545"/>
                <a:gd name="T12" fmla="*/ 592 w 1454"/>
                <a:gd name="T13" fmla="*/ 0 h 1545"/>
                <a:gd name="T14" fmla="*/ 281 w 1454"/>
                <a:gd name="T15" fmla="*/ 326 h 1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54" h="1545">
                  <a:moveTo>
                    <a:pt x="281" y="326"/>
                  </a:moveTo>
                  <a:cubicBezTo>
                    <a:pt x="281" y="326"/>
                    <a:pt x="308" y="988"/>
                    <a:pt x="0" y="1312"/>
                  </a:cubicBezTo>
                  <a:cubicBezTo>
                    <a:pt x="0" y="1312"/>
                    <a:pt x="117" y="1239"/>
                    <a:pt x="311" y="1392"/>
                  </a:cubicBezTo>
                  <a:cubicBezTo>
                    <a:pt x="505" y="1545"/>
                    <a:pt x="594" y="1193"/>
                    <a:pt x="894" y="1141"/>
                  </a:cubicBezTo>
                  <a:cubicBezTo>
                    <a:pt x="1194" y="1089"/>
                    <a:pt x="1337" y="986"/>
                    <a:pt x="1361" y="804"/>
                  </a:cubicBezTo>
                  <a:cubicBezTo>
                    <a:pt x="1361" y="804"/>
                    <a:pt x="1388" y="686"/>
                    <a:pt x="1454" y="670"/>
                  </a:cubicBezTo>
                  <a:cubicBezTo>
                    <a:pt x="1454" y="670"/>
                    <a:pt x="701" y="31"/>
                    <a:pt x="592" y="0"/>
                  </a:cubicBezTo>
                  <a:cubicBezTo>
                    <a:pt x="281" y="326"/>
                    <a:pt x="281" y="326"/>
                    <a:pt x="281" y="326"/>
                  </a:cubicBezTo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" name="Freeform 427"/>
            <p:cNvSpPr>
              <a:spLocks noEditPoints="1"/>
            </p:cNvSpPr>
            <p:nvPr/>
          </p:nvSpPr>
          <p:spPr bwMode="auto">
            <a:xfrm>
              <a:off x="1480797" y="2136720"/>
              <a:ext cx="947738" cy="1042987"/>
            </a:xfrm>
            <a:custGeom>
              <a:avLst/>
              <a:gdLst>
                <a:gd name="T0" fmla="*/ 748 w 748"/>
                <a:gd name="T1" fmla="*/ 820 h 824"/>
                <a:gd name="T2" fmla="*/ 733 w 748"/>
                <a:gd name="T3" fmla="*/ 824 h 824"/>
                <a:gd name="T4" fmla="*/ 733 w 748"/>
                <a:gd name="T5" fmla="*/ 824 h 824"/>
                <a:gd name="T6" fmla="*/ 748 w 748"/>
                <a:gd name="T7" fmla="*/ 820 h 824"/>
                <a:gd name="T8" fmla="*/ 748 w 748"/>
                <a:gd name="T9" fmla="*/ 820 h 824"/>
                <a:gd name="T10" fmla="*/ 108 w 748"/>
                <a:gd name="T11" fmla="*/ 515 h 824"/>
                <a:gd name="T12" fmla="*/ 0 w 748"/>
                <a:gd name="T13" fmla="*/ 815 h 824"/>
                <a:gd name="T14" fmla="*/ 0 w 748"/>
                <a:gd name="T15" fmla="*/ 815 h 824"/>
                <a:gd name="T16" fmla="*/ 108 w 748"/>
                <a:gd name="T17" fmla="*/ 515 h 824"/>
                <a:gd name="T18" fmla="*/ 108 w 748"/>
                <a:gd name="T19" fmla="*/ 515 h 824"/>
                <a:gd name="T20" fmla="*/ 108 w 748"/>
                <a:gd name="T21" fmla="*/ 515 h 824"/>
                <a:gd name="T22" fmla="*/ 108 w 748"/>
                <a:gd name="T23" fmla="*/ 515 h 824"/>
                <a:gd name="T24" fmla="*/ 108 w 748"/>
                <a:gd name="T25" fmla="*/ 514 h 824"/>
                <a:gd name="T26" fmla="*/ 108 w 748"/>
                <a:gd name="T27" fmla="*/ 514 h 824"/>
                <a:gd name="T28" fmla="*/ 108 w 748"/>
                <a:gd name="T29" fmla="*/ 514 h 824"/>
                <a:gd name="T30" fmla="*/ 161 w 748"/>
                <a:gd name="T31" fmla="*/ 1 h 824"/>
                <a:gd name="T32" fmla="*/ 161 w 748"/>
                <a:gd name="T33" fmla="*/ 1 h 824"/>
                <a:gd name="T34" fmla="*/ 161 w 748"/>
                <a:gd name="T35" fmla="*/ 1 h 824"/>
                <a:gd name="T36" fmla="*/ 161 w 748"/>
                <a:gd name="T37" fmla="*/ 0 h 824"/>
                <a:gd name="T38" fmla="*/ 161 w 748"/>
                <a:gd name="T39" fmla="*/ 0 h 824"/>
                <a:gd name="T40" fmla="*/ 161 w 748"/>
                <a:gd name="T41" fmla="*/ 0 h 824"/>
                <a:gd name="T42" fmla="*/ 161 w 748"/>
                <a:gd name="T43" fmla="*/ 0 h 824"/>
                <a:gd name="T44" fmla="*/ 161 w 748"/>
                <a:gd name="T45" fmla="*/ 0 h 824"/>
                <a:gd name="T46" fmla="*/ 161 w 748"/>
                <a:gd name="T47" fmla="*/ 0 h 824"/>
                <a:gd name="T48" fmla="*/ 161 w 748"/>
                <a:gd name="T49" fmla="*/ 0 h 824"/>
                <a:gd name="T50" fmla="*/ 161 w 748"/>
                <a:gd name="T51" fmla="*/ 0 h 824"/>
                <a:gd name="T52" fmla="*/ 161 w 748"/>
                <a:gd name="T53" fmla="*/ 0 h 824"/>
                <a:gd name="T54" fmla="*/ 161 w 748"/>
                <a:gd name="T55" fmla="*/ 0 h 824"/>
                <a:gd name="T56" fmla="*/ 161 w 748"/>
                <a:gd name="T57" fmla="*/ 0 h 824"/>
                <a:gd name="T58" fmla="*/ 161 w 748"/>
                <a:gd name="T59" fmla="*/ 0 h 824"/>
                <a:gd name="T60" fmla="*/ 161 w 748"/>
                <a:gd name="T61" fmla="*/ 0 h 824"/>
                <a:gd name="T62" fmla="*/ 161 w 748"/>
                <a:gd name="T63" fmla="*/ 0 h 824"/>
                <a:gd name="T64" fmla="*/ 161 w 748"/>
                <a:gd name="T65" fmla="*/ 0 h 824"/>
                <a:gd name="T66" fmla="*/ 161 w 748"/>
                <a:gd name="T67" fmla="*/ 0 h 824"/>
                <a:gd name="T68" fmla="*/ 161 w 748"/>
                <a:gd name="T69" fmla="*/ 0 h 824"/>
                <a:gd name="T70" fmla="*/ 161 w 748"/>
                <a:gd name="T71" fmla="*/ 0 h 824"/>
                <a:gd name="T72" fmla="*/ 161 w 748"/>
                <a:gd name="T73" fmla="*/ 0 h 824"/>
                <a:gd name="T74" fmla="*/ 161 w 748"/>
                <a:gd name="T75" fmla="*/ 0 h 824"/>
                <a:gd name="T76" fmla="*/ 161 w 748"/>
                <a:gd name="T77" fmla="*/ 0 h 824"/>
                <a:gd name="T78" fmla="*/ 161 w 748"/>
                <a:gd name="T79" fmla="*/ 0 h 824"/>
                <a:gd name="T80" fmla="*/ 161 w 748"/>
                <a:gd name="T81" fmla="*/ 0 h 824"/>
                <a:gd name="T82" fmla="*/ 161 w 748"/>
                <a:gd name="T83" fmla="*/ 0 h 8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48" h="824">
                  <a:moveTo>
                    <a:pt x="748" y="820"/>
                  </a:moveTo>
                  <a:cubicBezTo>
                    <a:pt x="743" y="821"/>
                    <a:pt x="738" y="823"/>
                    <a:pt x="733" y="824"/>
                  </a:cubicBezTo>
                  <a:cubicBezTo>
                    <a:pt x="733" y="824"/>
                    <a:pt x="733" y="824"/>
                    <a:pt x="733" y="824"/>
                  </a:cubicBezTo>
                  <a:cubicBezTo>
                    <a:pt x="738" y="823"/>
                    <a:pt x="743" y="821"/>
                    <a:pt x="748" y="820"/>
                  </a:cubicBezTo>
                  <a:cubicBezTo>
                    <a:pt x="748" y="820"/>
                    <a:pt x="748" y="820"/>
                    <a:pt x="748" y="820"/>
                  </a:cubicBezTo>
                  <a:moveTo>
                    <a:pt x="108" y="515"/>
                  </a:moveTo>
                  <a:cubicBezTo>
                    <a:pt x="84" y="617"/>
                    <a:pt x="50" y="721"/>
                    <a:pt x="0" y="815"/>
                  </a:cubicBezTo>
                  <a:cubicBezTo>
                    <a:pt x="0" y="815"/>
                    <a:pt x="0" y="815"/>
                    <a:pt x="0" y="815"/>
                  </a:cubicBezTo>
                  <a:cubicBezTo>
                    <a:pt x="50" y="721"/>
                    <a:pt x="84" y="617"/>
                    <a:pt x="108" y="515"/>
                  </a:cubicBezTo>
                  <a:moveTo>
                    <a:pt x="108" y="515"/>
                  </a:moveTo>
                  <a:cubicBezTo>
                    <a:pt x="108" y="515"/>
                    <a:pt x="108" y="515"/>
                    <a:pt x="108" y="515"/>
                  </a:cubicBezTo>
                  <a:cubicBezTo>
                    <a:pt x="108" y="515"/>
                    <a:pt x="108" y="515"/>
                    <a:pt x="108" y="515"/>
                  </a:cubicBezTo>
                  <a:moveTo>
                    <a:pt x="108" y="514"/>
                  </a:moveTo>
                  <a:cubicBezTo>
                    <a:pt x="108" y="514"/>
                    <a:pt x="108" y="514"/>
                    <a:pt x="108" y="514"/>
                  </a:cubicBezTo>
                  <a:cubicBezTo>
                    <a:pt x="108" y="514"/>
                    <a:pt x="108" y="514"/>
                    <a:pt x="108" y="514"/>
                  </a:cubicBezTo>
                  <a:moveTo>
                    <a:pt x="161" y="1"/>
                  </a:moveTo>
                  <a:cubicBezTo>
                    <a:pt x="161" y="1"/>
                    <a:pt x="161" y="1"/>
                    <a:pt x="161" y="1"/>
                  </a:cubicBezTo>
                  <a:cubicBezTo>
                    <a:pt x="161" y="1"/>
                    <a:pt x="161" y="1"/>
                    <a:pt x="161" y="1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</a:path>
              </a:pathLst>
            </a:custGeom>
            <a:solidFill>
              <a:srgbClr val="B3E1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" name="Freeform 428"/>
            <p:cNvSpPr>
              <a:spLocks noEditPoints="1"/>
            </p:cNvSpPr>
            <p:nvPr/>
          </p:nvSpPr>
          <p:spPr bwMode="auto">
            <a:xfrm>
              <a:off x="1480797" y="1723970"/>
              <a:ext cx="1639888" cy="1811337"/>
            </a:xfrm>
            <a:custGeom>
              <a:avLst/>
              <a:gdLst>
                <a:gd name="T0" fmla="*/ 650 w 1294"/>
                <a:gd name="T1" fmla="*/ 958 h 1430"/>
                <a:gd name="T2" fmla="*/ 733 w 1294"/>
                <a:gd name="T3" fmla="*/ 1150 h 1430"/>
                <a:gd name="T4" fmla="*/ 711 w 1294"/>
                <a:gd name="T5" fmla="*/ 930 h 1430"/>
                <a:gd name="T6" fmla="*/ 260 w 1294"/>
                <a:gd name="T7" fmla="*/ 394 h 1430"/>
                <a:gd name="T8" fmla="*/ 180 w 1294"/>
                <a:gd name="T9" fmla="*/ 595 h 1430"/>
                <a:gd name="T10" fmla="*/ 108 w 1294"/>
                <a:gd name="T11" fmla="*/ 840 h 1430"/>
                <a:gd name="T12" fmla="*/ 108 w 1294"/>
                <a:gd name="T13" fmla="*/ 841 h 1430"/>
                <a:gd name="T14" fmla="*/ 108 w 1294"/>
                <a:gd name="T15" fmla="*/ 841 h 1430"/>
                <a:gd name="T16" fmla="*/ 3 w 1294"/>
                <a:gd name="T17" fmla="*/ 1136 h 1430"/>
                <a:gd name="T18" fmla="*/ 227 w 1294"/>
                <a:gd name="T19" fmla="*/ 521 h 1430"/>
                <a:gd name="T20" fmla="*/ 239 w 1294"/>
                <a:gd name="T21" fmla="*/ 520 h 1430"/>
                <a:gd name="T22" fmla="*/ 240 w 1294"/>
                <a:gd name="T23" fmla="*/ 761 h 1430"/>
                <a:gd name="T24" fmla="*/ 241 w 1294"/>
                <a:gd name="T25" fmla="*/ 1422 h 1430"/>
                <a:gd name="T26" fmla="*/ 350 w 1294"/>
                <a:gd name="T27" fmla="*/ 1413 h 1430"/>
                <a:gd name="T28" fmla="*/ 290 w 1294"/>
                <a:gd name="T29" fmla="*/ 983 h 1430"/>
                <a:gd name="T30" fmla="*/ 273 w 1294"/>
                <a:gd name="T31" fmla="*/ 928 h 1430"/>
                <a:gd name="T32" fmla="*/ 277 w 1294"/>
                <a:gd name="T33" fmla="*/ 738 h 1430"/>
                <a:gd name="T34" fmla="*/ 267 w 1294"/>
                <a:gd name="T35" fmla="*/ 421 h 1430"/>
                <a:gd name="T36" fmla="*/ 161 w 1294"/>
                <a:gd name="T37" fmla="*/ 326 h 1430"/>
                <a:gd name="T38" fmla="*/ 161 w 1294"/>
                <a:gd name="T39" fmla="*/ 326 h 1430"/>
                <a:gd name="T40" fmla="*/ 161 w 1294"/>
                <a:gd name="T41" fmla="*/ 326 h 1430"/>
                <a:gd name="T42" fmla="*/ 161 w 1294"/>
                <a:gd name="T43" fmla="*/ 326 h 1430"/>
                <a:gd name="T44" fmla="*/ 161 w 1294"/>
                <a:gd name="T45" fmla="*/ 326 h 1430"/>
                <a:gd name="T46" fmla="*/ 161 w 1294"/>
                <a:gd name="T47" fmla="*/ 326 h 1430"/>
                <a:gd name="T48" fmla="*/ 161 w 1294"/>
                <a:gd name="T49" fmla="*/ 326 h 1430"/>
                <a:gd name="T50" fmla="*/ 161 w 1294"/>
                <a:gd name="T51" fmla="*/ 326 h 1430"/>
                <a:gd name="T52" fmla="*/ 161 w 1294"/>
                <a:gd name="T53" fmla="*/ 326 h 1430"/>
                <a:gd name="T54" fmla="*/ 161 w 1294"/>
                <a:gd name="T55" fmla="*/ 327 h 1430"/>
                <a:gd name="T56" fmla="*/ 159 w 1294"/>
                <a:gd name="T57" fmla="*/ 458 h 1430"/>
                <a:gd name="T58" fmla="*/ 191 w 1294"/>
                <a:gd name="T59" fmla="*/ 337 h 1430"/>
                <a:gd name="T60" fmla="*/ 161 w 1294"/>
                <a:gd name="T61" fmla="*/ 326 h 1430"/>
                <a:gd name="T62" fmla="*/ 482 w 1294"/>
                <a:gd name="T63" fmla="*/ 105 h 1430"/>
                <a:gd name="T64" fmla="*/ 482 w 1294"/>
                <a:gd name="T65" fmla="*/ 105 h 1430"/>
                <a:gd name="T66" fmla="*/ 460 w 1294"/>
                <a:gd name="T67" fmla="*/ 149 h 1430"/>
                <a:gd name="T68" fmla="*/ 829 w 1294"/>
                <a:gd name="T69" fmla="*/ 677 h 1430"/>
                <a:gd name="T70" fmla="*/ 888 w 1294"/>
                <a:gd name="T71" fmla="*/ 832 h 1430"/>
                <a:gd name="T72" fmla="*/ 857 w 1294"/>
                <a:gd name="T73" fmla="*/ 851 h 1430"/>
                <a:gd name="T74" fmla="*/ 979 w 1294"/>
                <a:gd name="T75" fmla="*/ 1066 h 1430"/>
                <a:gd name="T76" fmla="*/ 622 w 1294"/>
                <a:gd name="T77" fmla="*/ 288 h 1430"/>
                <a:gd name="T78" fmla="*/ 908 w 1294"/>
                <a:gd name="T79" fmla="*/ 493 h 1430"/>
                <a:gd name="T80" fmla="*/ 887 w 1294"/>
                <a:gd name="T81" fmla="*/ 426 h 1430"/>
                <a:gd name="T82" fmla="*/ 580 w 1294"/>
                <a:gd name="T83" fmla="*/ 132 h 1430"/>
                <a:gd name="T84" fmla="*/ 587 w 1294"/>
                <a:gd name="T85" fmla="*/ 123 h 1430"/>
                <a:gd name="T86" fmla="*/ 555 w 1294"/>
                <a:gd name="T87" fmla="*/ 48 h 1430"/>
                <a:gd name="T88" fmla="*/ 472 w 1294"/>
                <a:gd name="T89" fmla="*/ 0 h 1430"/>
                <a:gd name="T90" fmla="*/ 471 w 1294"/>
                <a:gd name="T91" fmla="*/ 10 h 1430"/>
                <a:gd name="T92" fmla="*/ 470 w 1294"/>
                <a:gd name="T93" fmla="*/ 17 h 1430"/>
                <a:gd name="T94" fmla="*/ 472 w 1294"/>
                <a:gd name="T95" fmla="*/ 0 h 1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94" h="1430">
                  <a:moveTo>
                    <a:pt x="711" y="930"/>
                  </a:moveTo>
                  <a:cubicBezTo>
                    <a:pt x="692" y="939"/>
                    <a:pt x="672" y="948"/>
                    <a:pt x="650" y="958"/>
                  </a:cubicBezTo>
                  <a:cubicBezTo>
                    <a:pt x="669" y="997"/>
                    <a:pt x="688" y="1037"/>
                    <a:pt x="706" y="1078"/>
                  </a:cubicBezTo>
                  <a:cubicBezTo>
                    <a:pt x="716" y="1101"/>
                    <a:pt x="725" y="1126"/>
                    <a:pt x="733" y="1150"/>
                  </a:cubicBezTo>
                  <a:cubicBezTo>
                    <a:pt x="738" y="1149"/>
                    <a:pt x="743" y="1147"/>
                    <a:pt x="748" y="1146"/>
                  </a:cubicBezTo>
                  <a:cubicBezTo>
                    <a:pt x="740" y="1074"/>
                    <a:pt x="727" y="1002"/>
                    <a:pt x="711" y="930"/>
                  </a:cubicBezTo>
                  <a:moveTo>
                    <a:pt x="261" y="387"/>
                  </a:moveTo>
                  <a:cubicBezTo>
                    <a:pt x="261" y="389"/>
                    <a:pt x="261" y="392"/>
                    <a:pt x="260" y="394"/>
                  </a:cubicBezTo>
                  <a:cubicBezTo>
                    <a:pt x="257" y="415"/>
                    <a:pt x="250" y="435"/>
                    <a:pt x="243" y="455"/>
                  </a:cubicBezTo>
                  <a:cubicBezTo>
                    <a:pt x="227" y="503"/>
                    <a:pt x="203" y="550"/>
                    <a:pt x="180" y="595"/>
                  </a:cubicBezTo>
                  <a:cubicBezTo>
                    <a:pt x="169" y="616"/>
                    <a:pt x="156" y="636"/>
                    <a:pt x="142" y="655"/>
                  </a:cubicBezTo>
                  <a:cubicBezTo>
                    <a:pt x="134" y="713"/>
                    <a:pt x="123" y="776"/>
                    <a:pt x="108" y="840"/>
                  </a:cubicBezTo>
                  <a:cubicBezTo>
                    <a:pt x="108" y="840"/>
                    <a:pt x="108" y="840"/>
                    <a:pt x="108" y="840"/>
                  </a:cubicBezTo>
                  <a:cubicBezTo>
                    <a:pt x="108" y="841"/>
                    <a:pt x="108" y="841"/>
                    <a:pt x="108" y="841"/>
                  </a:cubicBezTo>
                  <a:cubicBezTo>
                    <a:pt x="108" y="841"/>
                    <a:pt x="108" y="841"/>
                    <a:pt x="108" y="841"/>
                  </a:cubicBezTo>
                  <a:cubicBezTo>
                    <a:pt x="108" y="841"/>
                    <a:pt x="108" y="841"/>
                    <a:pt x="108" y="841"/>
                  </a:cubicBezTo>
                  <a:cubicBezTo>
                    <a:pt x="84" y="943"/>
                    <a:pt x="50" y="1047"/>
                    <a:pt x="0" y="1141"/>
                  </a:cubicBezTo>
                  <a:cubicBezTo>
                    <a:pt x="1" y="1139"/>
                    <a:pt x="2" y="1138"/>
                    <a:pt x="3" y="1136"/>
                  </a:cubicBezTo>
                  <a:cubicBezTo>
                    <a:pt x="40" y="1072"/>
                    <a:pt x="67" y="1003"/>
                    <a:pt x="92" y="933"/>
                  </a:cubicBezTo>
                  <a:cubicBezTo>
                    <a:pt x="142" y="797"/>
                    <a:pt x="182" y="658"/>
                    <a:pt x="227" y="521"/>
                  </a:cubicBezTo>
                  <a:cubicBezTo>
                    <a:pt x="228" y="518"/>
                    <a:pt x="231" y="516"/>
                    <a:pt x="233" y="516"/>
                  </a:cubicBezTo>
                  <a:cubicBezTo>
                    <a:pt x="235" y="516"/>
                    <a:pt x="238" y="518"/>
                    <a:pt x="239" y="520"/>
                  </a:cubicBezTo>
                  <a:cubicBezTo>
                    <a:pt x="253" y="554"/>
                    <a:pt x="248" y="594"/>
                    <a:pt x="247" y="630"/>
                  </a:cubicBezTo>
                  <a:cubicBezTo>
                    <a:pt x="245" y="674"/>
                    <a:pt x="242" y="718"/>
                    <a:pt x="240" y="761"/>
                  </a:cubicBezTo>
                  <a:cubicBezTo>
                    <a:pt x="236" y="847"/>
                    <a:pt x="234" y="934"/>
                    <a:pt x="234" y="1020"/>
                  </a:cubicBezTo>
                  <a:cubicBezTo>
                    <a:pt x="233" y="1154"/>
                    <a:pt x="232" y="1288"/>
                    <a:pt x="241" y="1422"/>
                  </a:cubicBezTo>
                  <a:cubicBezTo>
                    <a:pt x="256" y="1428"/>
                    <a:pt x="271" y="1430"/>
                    <a:pt x="285" y="1430"/>
                  </a:cubicBezTo>
                  <a:cubicBezTo>
                    <a:pt x="308" y="1430"/>
                    <a:pt x="329" y="1424"/>
                    <a:pt x="350" y="1413"/>
                  </a:cubicBezTo>
                  <a:cubicBezTo>
                    <a:pt x="327" y="1280"/>
                    <a:pt x="306" y="1147"/>
                    <a:pt x="293" y="1012"/>
                  </a:cubicBezTo>
                  <a:cubicBezTo>
                    <a:pt x="292" y="1002"/>
                    <a:pt x="291" y="992"/>
                    <a:pt x="290" y="983"/>
                  </a:cubicBezTo>
                  <a:cubicBezTo>
                    <a:pt x="273" y="969"/>
                    <a:pt x="266" y="953"/>
                    <a:pt x="268" y="942"/>
                  </a:cubicBezTo>
                  <a:cubicBezTo>
                    <a:pt x="269" y="937"/>
                    <a:pt x="270" y="933"/>
                    <a:pt x="273" y="928"/>
                  </a:cubicBezTo>
                  <a:cubicBezTo>
                    <a:pt x="276" y="909"/>
                    <a:pt x="279" y="889"/>
                    <a:pt x="281" y="870"/>
                  </a:cubicBezTo>
                  <a:cubicBezTo>
                    <a:pt x="278" y="826"/>
                    <a:pt x="277" y="782"/>
                    <a:pt x="277" y="738"/>
                  </a:cubicBezTo>
                  <a:cubicBezTo>
                    <a:pt x="277" y="673"/>
                    <a:pt x="271" y="606"/>
                    <a:pt x="283" y="542"/>
                  </a:cubicBezTo>
                  <a:cubicBezTo>
                    <a:pt x="279" y="498"/>
                    <a:pt x="274" y="458"/>
                    <a:pt x="267" y="421"/>
                  </a:cubicBezTo>
                  <a:cubicBezTo>
                    <a:pt x="265" y="409"/>
                    <a:pt x="263" y="398"/>
                    <a:pt x="261" y="387"/>
                  </a:cubicBezTo>
                  <a:moveTo>
                    <a:pt x="161" y="326"/>
                  </a:move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7"/>
                    <a:pt x="161" y="327"/>
                  </a:cubicBezTo>
                  <a:cubicBezTo>
                    <a:pt x="161" y="327"/>
                    <a:pt x="161" y="327"/>
                    <a:pt x="161" y="327"/>
                  </a:cubicBezTo>
                  <a:cubicBezTo>
                    <a:pt x="161" y="331"/>
                    <a:pt x="163" y="381"/>
                    <a:pt x="159" y="458"/>
                  </a:cubicBezTo>
                  <a:cubicBezTo>
                    <a:pt x="176" y="419"/>
                    <a:pt x="190" y="378"/>
                    <a:pt x="203" y="337"/>
                  </a:cubicBezTo>
                  <a:cubicBezTo>
                    <a:pt x="199" y="337"/>
                    <a:pt x="195" y="337"/>
                    <a:pt x="191" y="337"/>
                  </a:cubicBezTo>
                  <a:cubicBezTo>
                    <a:pt x="176" y="337"/>
                    <a:pt x="165" y="335"/>
                    <a:pt x="162" y="331"/>
                  </a:cubicBezTo>
                  <a:cubicBezTo>
                    <a:pt x="162" y="330"/>
                    <a:pt x="161" y="328"/>
                    <a:pt x="161" y="326"/>
                  </a:cubicBezTo>
                  <a:moveTo>
                    <a:pt x="555" y="48"/>
                  </a:moveTo>
                  <a:cubicBezTo>
                    <a:pt x="532" y="68"/>
                    <a:pt x="507" y="87"/>
                    <a:pt x="482" y="105"/>
                  </a:cubicBezTo>
                  <a:cubicBezTo>
                    <a:pt x="482" y="105"/>
                    <a:pt x="482" y="105"/>
                    <a:pt x="482" y="105"/>
                  </a:cubicBezTo>
                  <a:cubicBezTo>
                    <a:pt x="482" y="105"/>
                    <a:pt x="482" y="105"/>
                    <a:pt x="482" y="105"/>
                  </a:cubicBezTo>
                  <a:cubicBezTo>
                    <a:pt x="476" y="109"/>
                    <a:pt x="470" y="113"/>
                    <a:pt x="464" y="117"/>
                  </a:cubicBezTo>
                  <a:cubicBezTo>
                    <a:pt x="463" y="128"/>
                    <a:pt x="461" y="138"/>
                    <a:pt x="460" y="149"/>
                  </a:cubicBezTo>
                  <a:cubicBezTo>
                    <a:pt x="648" y="316"/>
                    <a:pt x="766" y="533"/>
                    <a:pt x="829" y="677"/>
                  </a:cubicBezTo>
                  <a:cubicBezTo>
                    <a:pt x="829" y="677"/>
                    <a:pt x="829" y="677"/>
                    <a:pt x="829" y="677"/>
                  </a:cubicBezTo>
                  <a:cubicBezTo>
                    <a:pt x="829" y="677"/>
                    <a:pt x="829" y="677"/>
                    <a:pt x="829" y="677"/>
                  </a:cubicBezTo>
                  <a:cubicBezTo>
                    <a:pt x="870" y="769"/>
                    <a:pt x="888" y="832"/>
                    <a:pt x="888" y="832"/>
                  </a:cubicBezTo>
                  <a:cubicBezTo>
                    <a:pt x="882" y="836"/>
                    <a:pt x="875" y="840"/>
                    <a:pt x="869" y="844"/>
                  </a:cubicBezTo>
                  <a:cubicBezTo>
                    <a:pt x="865" y="846"/>
                    <a:pt x="861" y="849"/>
                    <a:pt x="857" y="851"/>
                  </a:cubicBezTo>
                  <a:cubicBezTo>
                    <a:pt x="890" y="910"/>
                    <a:pt x="921" y="969"/>
                    <a:pt x="945" y="1032"/>
                  </a:cubicBezTo>
                  <a:cubicBezTo>
                    <a:pt x="956" y="1043"/>
                    <a:pt x="968" y="1054"/>
                    <a:pt x="979" y="1066"/>
                  </a:cubicBezTo>
                  <a:cubicBezTo>
                    <a:pt x="917" y="787"/>
                    <a:pt x="801" y="518"/>
                    <a:pt x="618" y="298"/>
                  </a:cubicBezTo>
                  <a:cubicBezTo>
                    <a:pt x="614" y="294"/>
                    <a:pt x="617" y="288"/>
                    <a:pt x="622" y="288"/>
                  </a:cubicBezTo>
                  <a:cubicBezTo>
                    <a:pt x="623" y="288"/>
                    <a:pt x="624" y="288"/>
                    <a:pt x="625" y="289"/>
                  </a:cubicBezTo>
                  <a:cubicBezTo>
                    <a:pt x="730" y="341"/>
                    <a:pt x="815" y="422"/>
                    <a:pt x="908" y="493"/>
                  </a:cubicBezTo>
                  <a:cubicBezTo>
                    <a:pt x="991" y="556"/>
                    <a:pt x="1068" y="625"/>
                    <a:pt x="1145" y="694"/>
                  </a:cubicBezTo>
                  <a:cubicBezTo>
                    <a:pt x="1063" y="600"/>
                    <a:pt x="975" y="514"/>
                    <a:pt x="887" y="426"/>
                  </a:cubicBezTo>
                  <a:cubicBezTo>
                    <a:pt x="834" y="373"/>
                    <a:pt x="783" y="319"/>
                    <a:pt x="728" y="267"/>
                  </a:cubicBezTo>
                  <a:cubicBezTo>
                    <a:pt x="680" y="221"/>
                    <a:pt x="623" y="183"/>
                    <a:pt x="580" y="132"/>
                  </a:cubicBezTo>
                  <a:cubicBezTo>
                    <a:pt x="577" y="128"/>
                    <a:pt x="579" y="122"/>
                    <a:pt x="584" y="122"/>
                  </a:cubicBezTo>
                  <a:cubicBezTo>
                    <a:pt x="585" y="122"/>
                    <a:pt x="586" y="122"/>
                    <a:pt x="587" y="123"/>
                  </a:cubicBezTo>
                  <a:cubicBezTo>
                    <a:pt x="829" y="285"/>
                    <a:pt x="1058" y="467"/>
                    <a:pt x="1294" y="637"/>
                  </a:cubicBezTo>
                  <a:cubicBezTo>
                    <a:pt x="1163" y="527"/>
                    <a:pt x="746" y="177"/>
                    <a:pt x="555" y="48"/>
                  </a:cubicBezTo>
                  <a:moveTo>
                    <a:pt x="472" y="0"/>
                  </a:moveTo>
                  <a:cubicBezTo>
                    <a:pt x="472" y="0"/>
                    <a:pt x="472" y="0"/>
                    <a:pt x="472" y="0"/>
                  </a:cubicBezTo>
                  <a:cubicBezTo>
                    <a:pt x="472" y="0"/>
                    <a:pt x="472" y="0"/>
                    <a:pt x="472" y="0"/>
                  </a:cubicBezTo>
                  <a:cubicBezTo>
                    <a:pt x="471" y="2"/>
                    <a:pt x="471" y="5"/>
                    <a:pt x="471" y="10"/>
                  </a:cubicBezTo>
                  <a:cubicBezTo>
                    <a:pt x="471" y="10"/>
                    <a:pt x="471" y="10"/>
                    <a:pt x="471" y="10"/>
                  </a:cubicBezTo>
                  <a:cubicBezTo>
                    <a:pt x="470" y="12"/>
                    <a:pt x="470" y="14"/>
                    <a:pt x="470" y="17"/>
                  </a:cubicBezTo>
                  <a:cubicBezTo>
                    <a:pt x="475" y="13"/>
                    <a:pt x="479" y="9"/>
                    <a:pt x="484" y="5"/>
                  </a:cubicBezTo>
                  <a:cubicBezTo>
                    <a:pt x="479" y="2"/>
                    <a:pt x="475" y="1"/>
                    <a:pt x="472" y="0"/>
                  </a:cubicBezTo>
                  <a:cubicBezTo>
                    <a:pt x="472" y="0"/>
                    <a:pt x="472" y="0"/>
                    <a:pt x="472" y="0"/>
                  </a:cubicBezTo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" name="Freeform 429"/>
            <p:cNvSpPr>
              <a:spLocks/>
            </p:cNvSpPr>
            <p:nvPr/>
          </p:nvSpPr>
          <p:spPr bwMode="auto">
            <a:xfrm>
              <a:off x="1810997" y="2770133"/>
              <a:ext cx="788988" cy="304800"/>
            </a:xfrm>
            <a:custGeom>
              <a:avLst/>
              <a:gdLst>
                <a:gd name="T0" fmla="*/ 94 w 622"/>
                <a:gd name="T1" fmla="*/ 51 h 241"/>
                <a:gd name="T2" fmla="*/ 7 w 622"/>
                <a:gd name="T3" fmla="*/ 116 h 241"/>
                <a:gd name="T4" fmla="*/ 321 w 622"/>
                <a:gd name="T5" fmla="*/ 159 h 241"/>
                <a:gd name="T6" fmla="*/ 622 w 622"/>
                <a:gd name="T7" fmla="*/ 0 h 241"/>
                <a:gd name="T8" fmla="*/ 94 w 622"/>
                <a:gd name="T9" fmla="*/ 5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2" h="241">
                  <a:moveTo>
                    <a:pt x="94" y="51"/>
                  </a:moveTo>
                  <a:cubicBezTo>
                    <a:pt x="94" y="51"/>
                    <a:pt x="14" y="75"/>
                    <a:pt x="7" y="116"/>
                  </a:cubicBezTo>
                  <a:cubicBezTo>
                    <a:pt x="0" y="156"/>
                    <a:pt x="103" y="241"/>
                    <a:pt x="321" y="159"/>
                  </a:cubicBezTo>
                  <a:cubicBezTo>
                    <a:pt x="538" y="77"/>
                    <a:pt x="622" y="0"/>
                    <a:pt x="622" y="0"/>
                  </a:cubicBezTo>
                  <a:cubicBezTo>
                    <a:pt x="94" y="51"/>
                    <a:pt x="94" y="51"/>
                    <a:pt x="94" y="51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" name="Freeform 430"/>
            <p:cNvSpPr>
              <a:spLocks/>
            </p:cNvSpPr>
            <p:nvPr/>
          </p:nvSpPr>
          <p:spPr bwMode="auto">
            <a:xfrm>
              <a:off x="2677772" y="3087633"/>
              <a:ext cx="149225" cy="185737"/>
            </a:xfrm>
            <a:custGeom>
              <a:avLst/>
              <a:gdLst>
                <a:gd name="T0" fmla="*/ 117 w 117"/>
                <a:gd name="T1" fmla="*/ 61 h 147"/>
                <a:gd name="T2" fmla="*/ 106 w 117"/>
                <a:gd name="T3" fmla="*/ 10 h 147"/>
                <a:gd name="T4" fmla="*/ 36 w 117"/>
                <a:gd name="T5" fmla="*/ 129 h 147"/>
                <a:gd name="T6" fmla="*/ 117 w 117"/>
                <a:gd name="T7" fmla="*/ 6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7" h="147">
                  <a:moveTo>
                    <a:pt x="117" y="61"/>
                  </a:moveTo>
                  <a:cubicBezTo>
                    <a:pt x="117" y="61"/>
                    <a:pt x="117" y="21"/>
                    <a:pt x="106" y="10"/>
                  </a:cubicBezTo>
                  <a:cubicBezTo>
                    <a:pt x="95" y="0"/>
                    <a:pt x="0" y="68"/>
                    <a:pt x="36" y="129"/>
                  </a:cubicBezTo>
                  <a:cubicBezTo>
                    <a:pt x="36" y="129"/>
                    <a:pt x="115" y="147"/>
                    <a:pt x="117" y="61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2" name="Freeform 431"/>
            <p:cNvSpPr>
              <a:spLocks/>
            </p:cNvSpPr>
            <p:nvPr/>
          </p:nvSpPr>
          <p:spPr bwMode="auto">
            <a:xfrm>
              <a:off x="2396784" y="2784420"/>
              <a:ext cx="461963" cy="488950"/>
            </a:xfrm>
            <a:custGeom>
              <a:avLst/>
              <a:gdLst>
                <a:gd name="T0" fmla="*/ 0 w 365"/>
                <a:gd name="T1" fmla="*/ 38 h 386"/>
                <a:gd name="T2" fmla="*/ 109 w 365"/>
                <a:gd name="T3" fmla="*/ 195 h 386"/>
                <a:gd name="T4" fmla="*/ 321 w 365"/>
                <a:gd name="T5" fmla="*/ 386 h 386"/>
                <a:gd name="T6" fmla="*/ 365 w 365"/>
                <a:gd name="T7" fmla="*/ 329 h 386"/>
                <a:gd name="T8" fmla="*/ 163 w 365"/>
                <a:gd name="T9" fmla="*/ 129 h 386"/>
                <a:gd name="T10" fmla="*/ 97 w 365"/>
                <a:gd name="T11" fmla="*/ 0 h 386"/>
                <a:gd name="T12" fmla="*/ 0 w 365"/>
                <a:gd name="T13" fmla="*/ 38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5" h="386">
                  <a:moveTo>
                    <a:pt x="0" y="38"/>
                  </a:moveTo>
                  <a:cubicBezTo>
                    <a:pt x="0" y="38"/>
                    <a:pt x="58" y="140"/>
                    <a:pt x="109" y="195"/>
                  </a:cubicBezTo>
                  <a:cubicBezTo>
                    <a:pt x="160" y="249"/>
                    <a:pt x="321" y="386"/>
                    <a:pt x="321" y="386"/>
                  </a:cubicBezTo>
                  <a:cubicBezTo>
                    <a:pt x="321" y="386"/>
                    <a:pt x="361" y="369"/>
                    <a:pt x="365" y="329"/>
                  </a:cubicBezTo>
                  <a:cubicBezTo>
                    <a:pt x="365" y="329"/>
                    <a:pt x="182" y="163"/>
                    <a:pt x="163" y="129"/>
                  </a:cubicBezTo>
                  <a:cubicBezTo>
                    <a:pt x="144" y="95"/>
                    <a:pt x="97" y="0"/>
                    <a:pt x="97" y="0"/>
                  </a:cubicBezTo>
                  <a:cubicBezTo>
                    <a:pt x="0" y="38"/>
                    <a:pt x="0" y="38"/>
                    <a:pt x="0" y="3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" name="Freeform 432"/>
            <p:cNvSpPr>
              <a:spLocks noEditPoints="1"/>
            </p:cNvSpPr>
            <p:nvPr/>
          </p:nvSpPr>
          <p:spPr bwMode="auto">
            <a:xfrm>
              <a:off x="2726984" y="3128908"/>
              <a:ext cx="87313" cy="111125"/>
            </a:xfrm>
            <a:custGeom>
              <a:avLst/>
              <a:gdLst>
                <a:gd name="T0" fmla="*/ 0 w 70"/>
                <a:gd name="T1" fmla="*/ 62 h 87"/>
                <a:gd name="T2" fmla="*/ 0 w 70"/>
                <a:gd name="T3" fmla="*/ 62 h 87"/>
                <a:gd name="T4" fmla="*/ 30 w 70"/>
                <a:gd name="T5" fmla="*/ 87 h 87"/>
                <a:gd name="T6" fmla="*/ 30 w 70"/>
                <a:gd name="T7" fmla="*/ 87 h 87"/>
                <a:gd name="T8" fmla="*/ 0 w 70"/>
                <a:gd name="T9" fmla="*/ 62 h 87"/>
                <a:gd name="T10" fmla="*/ 43 w 70"/>
                <a:gd name="T11" fmla="*/ 0 h 87"/>
                <a:gd name="T12" fmla="*/ 43 w 70"/>
                <a:gd name="T13" fmla="*/ 0 h 87"/>
                <a:gd name="T14" fmla="*/ 70 w 70"/>
                <a:gd name="T15" fmla="*/ 25 h 87"/>
                <a:gd name="T16" fmla="*/ 70 w 70"/>
                <a:gd name="T17" fmla="*/ 25 h 87"/>
                <a:gd name="T18" fmla="*/ 43 w 70"/>
                <a:gd name="T1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0" h="87">
                  <a:moveTo>
                    <a:pt x="0" y="62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11" y="71"/>
                    <a:pt x="21" y="80"/>
                    <a:pt x="30" y="87"/>
                  </a:cubicBezTo>
                  <a:cubicBezTo>
                    <a:pt x="30" y="87"/>
                    <a:pt x="30" y="87"/>
                    <a:pt x="30" y="87"/>
                  </a:cubicBezTo>
                  <a:cubicBezTo>
                    <a:pt x="21" y="80"/>
                    <a:pt x="11" y="71"/>
                    <a:pt x="0" y="62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53" y="9"/>
                    <a:pt x="62" y="17"/>
                    <a:pt x="70" y="25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62" y="17"/>
                    <a:pt x="53" y="9"/>
                    <a:pt x="43" y="0"/>
                  </a:cubicBezTo>
                </a:path>
              </a:pathLst>
            </a:custGeom>
            <a:solidFill>
              <a:srgbClr val="1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" name="Freeform 433"/>
            <p:cNvSpPr>
              <a:spLocks/>
            </p:cNvSpPr>
            <p:nvPr/>
          </p:nvSpPr>
          <p:spPr bwMode="auto">
            <a:xfrm>
              <a:off x="2726984" y="3128908"/>
              <a:ext cx="87313" cy="111125"/>
            </a:xfrm>
            <a:custGeom>
              <a:avLst/>
              <a:gdLst>
                <a:gd name="T0" fmla="*/ 43 w 70"/>
                <a:gd name="T1" fmla="*/ 0 h 87"/>
                <a:gd name="T2" fmla="*/ 0 w 70"/>
                <a:gd name="T3" fmla="*/ 62 h 87"/>
                <a:gd name="T4" fmla="*/ 30 w 70"/>
                <a:gd name="T5" fmla="*/ 87 h 87"/>
                <a:gd name="T6" fmla="*/ 70 w 70"/>
                <a:gd name="T7" fmla="*/ 25 h 87"/>
                <a:gd name="T8" fmla="*/ 43 w 70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87">
                  <a:moveTo>
                    <a:pt x="43" y="0"/>
                  </a:moveTo>
                  <a:cubicBezTo>
                    <a:pt x="40" y="25"/>
                    <a:pt x="23" y="49"/>
                    <a:pt x="0" y="62"/>
                  </a:cubicBezTo>
                  <a:cubicBezTo>
                    <a:pt x="11" y="71"/>
                    <a:pt x="21" y="80"/>
                    <a:pt x="30" y="87"/>
                  </a:cubicBezTo>
                  <a:cubicBezTo>
                    <a:pt x="57" y="73"/>
                    <a:pt x="67" y="48"/>
                    <a:pt x="70" y="25"/>
                  </a:cubicBezTo>
                  <a:cubicBezTo>
                    <a:pt x="62" y="17"/>
                    <a:pt x="53" y="9"/>
                    <a:pt x="43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" name="Freeform 434"/>
            <p:cNvSpPr>
              <a:spLocks noEditPoints="1"/>
            </p:cNvSpPr>
            <p:nvPr/>
          </p:nvSpPr>
          <p:spPr bwMode="auto">
            <a:xfrm>
              <a:off x="2534897" y="2819345"/>
              <a:ext cx="11113" cy="223837"/>
            </a:xfrm>
            <a:custGeom>
              <a:avLst/>
              <a:gdLst>
                <a:gd name="T0" fmla="*/ 0 w 9"/>
                <a:gd name="T1" fmla="*/ 168 h 177"/>
                <a:gd name="T2" fmla="*/ 9 w 9"/>
                <a:gd name="T3" fmla="*/ 177 h 177"/>
                <a:gd name="T4" fmla="*/ 0 w 9"/>
                <a:gd name="T5" fmla="*/ 168 h 177"/>
                <a:gd name="T6" fmla="*/ 2 w 9"/>
                <a:gd name="T7" fmla="*/ 0 h 177"/>
                <a:gd name="T8" fmla="*/ 2 w 9"/>
                <a:gd name="T9" fmla="*/ 0 h 177"/>
                <a:gd name="T10" fmla="*/ 7 w 9"/>
                <a:gd name="T11" fmla="*/ 12 h 177"/>
                <a:gd name="T12" fmla="*/ 7 w 9"/>
                <a:gd name="T13" fmla="*/ 12 h 177"/>
                <a:gd name="T14" fmla="*/ 2 w 9"/>
                <a:gd name="T15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77">
                  <a:moveTo>
                    <a:pt x="0" y="168"/>
                  </a:moveTo>
                  <a:cubicBezTo>
                    <a:pt x="3" y="170"/>
                    <a:pt x="5" y="173"/>
                    <a:pt x="9" y="177"/>
                  </a:cubicBezTo>
                  <a:cubicBezTo>
                    <a:pt x="5" y="173"/>
                    <a:pt x="3" y="170"/>
                    <a:pt x="0" y="168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3" y="4"/>
                    <a:pt x="5" y="8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5" y="8"/>
                    <a:pt x="3" y="4"/>
                    <a:pt x="2" y="0"/>
                  </a:cubicBezTo>
                </a:path>
              </a:pathLst>
            </a:custGeom>
            <a:solidFill>
              <a:srgbClr val="303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" name="Freeform 435"/>
            <p:cNvSpPr>
              <a:spLocks/>
            </p:cNvSpPr>
            <p:nvPr/>
          </p:nvSpPr>
          <p:spPr bwMode="auto">
            <a:xfrm>
              <a:off x="2412659" y="2819345"/>
              <a:ext cx="134938" cy="225425"/>
            </a:xfrm>
            <a:custGeom>
              <a:avLst/>
              <a:gdLst>
                <a:gd name="T0" fmla="*/ 99 w 107"/>
                <a:gd name="T1" fmla="*/ 0 h 178"/>
                <a:gd name="T2" fmla="*/ 89 w 107"/>
                <a:gd name="T3" fmla="*/ 6 h 178"/>
                <a:gd name="T4" fmla="*/ 0 w 107"/>
                <a:gd name="T5" fmla="*/ 31 h 178"/>
                <a:gd name="T6" fmla="*/ 97 w 107"/>
                <a:gd name="T7" fmla="*/ 168 h 178"/>
                <a:gd name="T8" fmla="*/ 97 w 107"/>
                <a:gd name="T9" fmla="*/ 168 h 178"/>
                <a:gd name="T10" fmla="*/ 106 w 107"/>
                <a:gd name="T11" fmla="*/ 177 h 178"/>
                <a:gd name="T12" fmla="*/ 107 w 107"/>
                <a:gd name="T13" fmla="*/ 178 h 178"/>
                <a:gd name="T14" fmla="*/ 59 w 107"/>
                <a:gd name="T15" fmla="*/ 79 h 178"/>
                <a:gd name="T16" fmla="*/ 67 w 107"/>
                <a:gd name="T17" fmla="*/ 38 h 178"/>
                <a:gd name="T18" fmla="*/ 104 w 107"/>
                <a:gd name="T19" fmla="*/ 12 h 178"/>
                <a:gd name="T20" fmla="*/ 99 w 107"/>
                <a:gd name="T21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7" h="178">
                  <a:moveTo>
                    <a:pt x="99" y="0"/>
                  </a:moveTo>
                  <a:cubicBezTo>
                    <a:pt x="95" y="2"/>
                    <a:pt x="92" y="4"/>
                    <a:pt x="89" y="6"/>
                  </a:cubicBezTo>
                  <a:cubicBezTo>
                    <a:pt x="61" y="18"/>
                    <a:pt x="31" y="26"/>
                    <a:pt x="0" y="31"/>
                  </a:cubicBezTo>
                  <a:cubicBezTo>
                    <a:pt x="20" y="64"/>
                    <a:pt x="60" y="128"/>
                    <a:pt x="97" y="168"/>
                  </a:cubicBezTo>
                  <a:cubicBezTo>
                    <a:pt x="97" y="168"/>
                    <a:pt x="97" y="168"/>
                    <a:pt x="97" y="168"/>
                  </a:cubicBezTo>
                  <a:cubicBezTo>
                    <a:pt x="100" y="170"/>
                    <a:pt x="102" y="173"/>
                    <a:pt x="106" y="177"/>
                  </a:cubicBezTo>
                  <a:cubicBezTo>
                    <a:pt x="106" y="177"/>
                    <a:pt x="107" y="178"/>
                    <a:pt x="107" y="178"/>
                  </a:cubicBezTo>
                  <a:cubicBezTo>
                    <a:pt x="88" y="146"/>
                    <a:pt x="72" y="113"/>
                    <a:pt x="59" y="79"/>
                  </a:cubicBezTo>
                  <a:cubicBezTo>
                    <a:pt x="53" y="64"/>
                    <a:pt x="53" y="49"/>
                    <a:pt x="67" y="38"/>
                  </a:cubicBezTo>
                  <a:cubicBezTo>
                    <a:pt x="79" y="29"/>
                    <a:pt x="91" y="20"/>
                    <a:pt x="104" y="12"/>
                  </a:cubicBezTo>
                  <a:cubicBezTo>
                    <a:pt x="102" y="8"/>
                    <a:pt x="100" y="4"/>
                    <a:pt x="99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" name="Freeform 436"/>
            <p:cNvSpPr>
              <a:spLocks/>
            </p:cNvSpPr>
            <p:nvPr/>
          </p:nvSpPr>
          <p:spPr bwMode="auto">
            <a:xfrm>
              <a:off x="2572997" y="2982858"/>
              <a:ext cx="47625" cy="68262"/>
            </a:xfrm>
            <a:custGeom>
              <a:avLst/>
              <a:gdLst>
                <a:gd name="T0" fmla="*/ 37 w 37"/>
                <a:gd name="T1" fmla="*/ 0 h 54"/>
                <a:gd name="T2" fmla="*/ 0 w 37"/>
                <a:gd name="T3" fmla="*/ 54 h 54"/>
                <a:gd name="T4" fmla="*/ 30 w 37"/>
                <a:gd name="T5" fmla="*/ 30 h 54"/>
                <a:gd name="T6" fmla="*/ 37 w 37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54">
                  <a:moveTo>
                    <a:pt x="37" y="0"/>
                  </a:moveTo>
                  <a:cubicBezTo>
                    <a:pt x="25" y="18"/>
                    <a:pt x="12" y="36"/>
                    <a:pt x="0" y="54"/>
                  </a:cubicBezTo>
                  <a:cubicBezTo>
                    <a:pt x="12" y="50"/>
                    <a:pt x="24" y="44"/>
                    <a:pt x="30" y="30"/>
                  </a:cubicBezTo>
                  <a:cubicBezTo>
                    <a:pt x="34" y="20"/>
                    <a:pt x="36" y="10"/>
                    <a:pt x="37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8" name="Freeform 437"/>
            <p:cNvSpPr>
              <a:spLocks/>
            </p:cNvSpPr>
            <p:nvPr/>
          </p:nvSpPr>
          <p:spPr bwMode="auto">
            <a:xfrm>
              <a:off x="2725397" y="3100333"/>
              <a:ext cx="311150" cy="485775"/>
            </a:xfrm>
            <a:custGeom>
              <a:avLst/>
              <a:gdLst>
                <a:gd name="T0" fmla="*/ 70 w 246"/>
                <a:gd name="T1" fmla="*/ 0 h 384"/>
                <a:gd name="T2" fmla="*/ 0 w 246"/>
                <a:gd name="T3" fmla="*/ 119 h 384"/>
                <a:gd name="T4" fmla="*/ 99 w 246"/>
                <a:gd name="T5" fmla="*/ 179 h 384"/>
                <a:gd name="T6" fmla="*/ 111 w 246"/>
                <a:gd name="T7" fmla="*/ 209 h 384"/>
                <a:gd name="T8" fmla="*/ 160 w 246"/>
                <a:gd name="T9" fmla="*/ 377 h 384"/>
                <a:gd name="T10" fmla="*/ 234 w 246"/>
                <a:gd name="T11" fmla="*/ 256 h 384"/>
                <a:gd name="T12" fmla="*/ 200 w 246"/>
                <a:gd name="T13" fmla="*/ 140 h 384"/>
                <a:gd name="T14" fmla="*/ 70 w 246"/>
                <a:gd name="T15" fmla="*/ 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6" h="384">
                  <a:moveTo>
                    <a:pt x="70" y="0"/>
                  </a:moveTo>
                  <a:cubicBezTo>
                    <a:pt x="70" y="0"/>
                    <a:pt x="93" y="108"/>
                    <a:pt x="0" y="119"/>
                  </a:cubicBezTo>
                  <a:cubicBezTo>
                    <a:pt x="99" y="179"/>
                    <a:pt x="99" y="179"/>
                    <a:pt x="99" y="179"/>
                  </a:cubicBezTo>
                  <a:cubicBezTo>
                    <a:pt x="99" y="179"/>
                    <a:pt x="109" y="190"/>
                    <a:pt x="111" y="209"/>
                  </a:cubicBezTo>
                  <a:cubicBezTo>
                    <a:pt x="113" y="228"/>
                    <a:pt x="113" y="370"/>
                    <a:pt x="160" y="377"/>
                  </a:cubicBezTo>
                  <a:cubicBezTo>
                    <a:pt x="208" y="384"/>
                    <a:pt x="246" y="326"/>
                    <a:pt x="234" y="256"/>
                  </a:cubicBezTo>
                  <a:cubicBezTo>
                    <a:pt x="223" y="187"/>
                    <a:pt x="225" y="160"/>
                    <a:pt x="200" y="140"/>
                  </a:cubicBezTo>
                  <a:cubicBezTo>
                    <a:pt x="174" y="119"/>
                    <a:pt x="70" y="0"/>
                    <a:pt x="70" y="0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9" name="Freeform 438"/>
            <p:cNvSpPr>
              <a:spLocks/>
            </p:cNvSpPr>
            <p:nvPr/>
          </p:nvSpPr>
          <p:spPr bwMode="auto">
            <a:xfrm>
              <a:off x="2903197" y="3276545"/>
              <a:ext cx="133350" cy="309562"/>
            </a:xfrm>
            <a:custGeom>
              <a:avLst/>
              <a:gdLst>
                <a:gd name="T0" fmla="*/ 70 w 105"/>
                <a:gd name="T1" fmla="*/ 192 h 245"/>
                <a:gd name="T2" fmla="*/ 58 w 105"/>
                <a:gd name="T3" fmla="*/ 0 h 245"/>
                <a:gd name="T4" fmla="*/ 59 w 105"/>
                <a:gd name="T5" fmla="*/ 1 h 245"/>
                <a:gd name="T6" fmla="*/ 93 w 105"/>
                <a:gd name="T7" fmla="*/ 117 h 245"/>
                <a:gd name="T8" fmla="*/ 19 w 105"/>
                <a:gd name="T9" fmla="*/ 238 h 245"/>
                <a:gd name="T10" fmla="*/ 0 w 105"/>
                <a:gd name="T11" fmla="*/ 225 h 245"/>
                <a:gd name="T12" fmla="*/ 70 w 105"/>
                <a:gd name="T13" fmla="*/ 192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5" h="245">
                  <a:moveTo>
                    <a:pt x="70" y="192"/>
                  </a:moveTo>
                  <a:cubicBezTo>
                    <a:pt x="100" y="129"/>
                    <a:pt x="74" y="64"/>
                    <a:pt x="58" y="0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84" y="21"/>
                    <a:pt x="82" y="48"/>
                    <a:pt x="93" y="117"/>
                  </a:cubicBezTo>
                  <a:cubicBezTo>
                    <a:pt x="105" y="187"/>
                    <a:pt x="67" y="245"/>
                    <a:pt x="19" y="238"/>
                  </a:cubicBezTo>
                  <a:cubicBezTo>
                    <a:pt x="12" y="236"/>
                    <a:pt x="5" y="232"/>
                    <a:pt x="0" y="225"/>
                  </a:cubicBezTo>
                  <a:cubicBezTo>
                    <a:pt x="24" y="235"/>
                    <a:pt x="55" y="223"/>
                    <a:pt x="70" y="19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0" name="Freeform 439"/>
            <p:cNvSpPr>
              <a:spLocks/>
            </p:cNvSpPr>
            <p:nvPr/>
          </p:nvSpPr>
          <p:spPr bwMode="auto">
            <a:xfrm>
              <a:off x="2877797" y="3392433"/>
              <a:ext cx="103188" cy="163512"/>
            </a:xfrm>
            <a:custGeom>
              <a:avLst/>
              <a:gdLst>
                <a:gd name="T0" fmla="*/ 0 w 81"/>
                <a:gd name="T1" fmla="*/ 0 h 129"/>
                <a:gd name="T2" fmla="*/ 23 w 81"/>
                <a:gd name="T3" fmla="*/ 123 h 129"/>
                <a:gd name="T4" fmla="*/ 37 w 81"/>
                <a:gd name="T5" fmla="*/ 129 h 129"/>
                <a:gd name="T6" fmla="*/ 81 w 81"/>
                <a:gd name="T7" fmla="*/ 97 h 129"/>
                <a:gd name="T8" fmla="*/ 45 w 81"/>
                <a:gd name="T9" fmla="*/ 117 h 129"/>
                <a:gd name="T10" fmla="*/ 28 w 81"/>
                <a:gd name="T11" fmla="*/ 108 h 129"/>
                <a:gd name="T12" fmla="*/ 0 w 81"/>
                <a:gd name="T13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" h="129">
                  <a:moveTo>
                    <a:pt x="0" y="0"/>
                  </a:moveTo>
                  <a:cubicBezTo>
                    <a:pt x="0" y="0"/>
                    <a:pt x="1" y="101"/>
                    <a:pt x="23" y="123"/>
                  </a:cubicBezTo>
                  <a:cubicBezTo>
                    <a:pt x="28" y="128"/>
                    <a:pt x="32" y="129"/>
                    <a:pt x="37" y="129"/>
                  </a:cubicBezTo>
                  <a:cubicBezTo>
                    <a:pt x="58" y="129"/>
                    <a:pt x="81" y="97"/>
                    <a:pt x="81" y="97"/>
                  </a:cubicBezTo>
                  <a:cubicBezTo>
                    <a:pt x="81" y="97"/>
                    <a:pt x="63" y="117"/>
                    <a:pt x="45" y="117"/>
                  </a:cubicBezTo>
                  <a:cubicBezTo>
                    <a:pt x="39" y="117"/>
                    <a:pt x="33" y="115"/>
                    <a:pt x="28" y="108"/>
                  </a:cubicBezTo>
                  <a:cubicBezTo>
                    <a:pt x="8" y="82"/>
                    <a:pt x="0" y="0"/>
                    <a:pt x="0" y="0"/>
                  </a:cubicBezTo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" name="Freeform 440"/>
            <p:cNvSpPr>
              <a:spLocks/>
            </p:cNvSpPr>
            <p:nvPr/>
          </p:nvSpPr>
          <p:spPr bwMode="auto">
            <a:xfrm>
              <a:off x="2120559" y="3311470"/>
              <a:ext cx="165100" cy="169862"/>
            </a:xfrm>
            <a:custGeom>
              <a:avLst/>
              <a:gdLst>
                <a:gd name="T0" fmla="*/ 24 w 130"/>
                <a:gd name="T1" fmla="*/ 67 h 134"/>
                <a:gd name="T2" fmla="*/ 1 w 130"/>
                <a:gd name="T3" fmla="*/ 20 h 134"/>
                <a:gd name="T4" fmla="*/ 130 w 130"/>
                <a:gd name="T5" fmla="*/ 70 h 134"/>
                <a:gd name="T6" fmla="*/ 24 w 130"/>
                <a:gd name="T7" fmla="*/ 6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0" h="134">
                  <a:moveTo>
                    <a:pt x="24" y="67"/>
                  </a:moveTo>
                  <a:cubicBezTo>
                    <a:pt x="24" y="67"/>
                    <a:pt x="0" y="35"/>
                    <a:pt x="1" y="20"/>
                  </a:cubicBezTo>
                  <a:cubicBezTo>
                    <a:pt x="3" y="5"/>
                    <a:pt x="120" y="0"/>
                    <a:pt x="130" y="70"/>
                  </a:cubicBezTo>
                  <a:cubicBezTo>
                    <a:pt x="130" y="70"/>
                    <a:pt x="79" y="134"/>
                    <a:pt x="24" y="67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" name="Freeform 441"/>
            <p:cNvSpPr>
              <a:spLocks/>
            </p:cNvSpPr>
            <p:nvPr/>
          </p:nvSpPr>
          <p:spPr bwMode="auto">
            <a:xfrm>
              <a:off x="2088809" y="2816170"/>
              <a:ext cx="236538" cy="733425"/>
            </a:xfrm>
            <a:custGeom>
              <a:avLst/>
              <a:gdLst>
                <a:gd name="T0" fmla="*/ 131 w 186"/>
                <a:gd name="T1" fmla="*/ 68 h 579"/>
                <a:gd name="T2" fmla="*/ 113 w 186"/>
                <a:gd name="T3" fmla="*/ 31 h 579"/>
                <a:gd name="T4" fmla="*/ 102 w 186"/>
                <a:gd name="T5" fmla="*/ 7 h 579"/>
                <a:gd name="T6" fmla="*/ 98 w 186"/>
                <a:gd name="T7" fmla="*/ 0 h 579"/>
                <a:gd name="T8" fmla="*/ 84 w 186"/>
                <a:gd name="T9" fmla="*/ 6 h 579"/>
                <a:gd name="T10" fmla="*/ 53 w 186"/>
                <a:gd name="T11" fmla="*/ 15 h 579"/>
                <a:gd name="T12" fmla="*/ 28 w 186"/>
                <a:gd name="T13" fmla="*/ 24 h 579"/>
                <a:gd name="T14" fmla="*/ 4 w 186"/>
                <a:gd name="T15" fmla="*/ 36 h 579"/>
                <a:gd name="T16" fmla="*/ 2 w 186"/>
                <a:gd name="T17" fmla="*/ 39 h 579"/>
                <a:gd name="T18" fmla="*/ 4 w 186"/>
                <a:gd name="T19" fmla="*/ 41 h 579"/>
                <a:gd name="T20" fmla="*/ 4 w 186"/>
                <a:gd name="T21" fmla="*/ 41 h 579"/>
                <a:gd name="T22" fmla="*/ 16 w 186"/>
                <a:gd name="T23" fmla="*/ 63 h 579"/>
                <a:gd name="T24" fmla="*/ 30 w 186"/>
                <a:gd name="T25" fmla="*/ 89 h 579"/>
                <a:gd name="T26" fmla="*/ 62 w 186"/>
                <a:gd name="T27" fmla="*/ 145 h 579"/>
                <a:gd name="T28" fmla="*/ 89 w 186"/>
                <a:gd name="T29" fmla="*/ 195 h 579"/>
                <a:gd name="T30" fmla="*/ 94 w 186"/>
                <a:gd name="T31" fmla="*/ 254 h 579"/>
                <a:gd name="T32" fmla="*/ 84 w 186"/>
                <a:gd name="T33" fmla="*/ 312 h 579"/>
                <a:gd name="T34" fmla="*/ 70 w 186"/>
                <a:gd name="T35" fmla="*/ 371 h 579"/>
                <a:gd name="T36" fmla="*/ 46 w 186"/>
                <a:gd name="T37" fmla="*/ 474 h 579"/>
                <a:gd name="T38" fmla="*/ 36 w 186"/>
                <a:gd name="T39" fmla="*/ 532 h 579"/>
                <a:gd name="T40" fmla="*/ 35 w 186"/>
                <a:gd name="T41" fmla="*/ 549 h 579"/>
                <a:gd name="T42" fmla="*/ 107 w 186"/>
                <a:gd name="T43" fmla="*/ 579 h 579"/>
                <a:gd name="T44" fmla="*/ 104 w 186"/>
                <a:gd name="T45" fmla="*/ 569 h 579"/>
                <a:gd name="T46" fmla="*/ 103 w 186"/>
                <a:gd name="T47" fmla="*/ 563 h 579"/>
                <a:gd name="T48" fmla="*/ 112 w 186"/>
                <a:gd name="T49" fmla="*/ 543 h 579"/>
                <a:gd name="T50" fmla="*/ 136 w 186"/>
                <a:gd name="T51" fmla="*/ 460 h 579"/>
                <a:gd name="T52" fmla="*/ 177 w 186"/>
                <a:gd name="T53" fmla="*/ 298 h 579"/>
                <a:gd name="T54" fmla="*/ 184 w 186"/>
                <a:gd name="T55" fmla="*/ 225 h 579"/>
                <a:gd name="T56" fmla="*/ 163 w 186"/>
                <a:gd name="T57" fmla="*/ 146 h 579"/>
                <a:gd name="T58" fmla="*/ 148 w 186"/>
                <a:gd name="T59" fmla="*/ 109 h 579"/>
                <a:gd name="T60" fmla="*/ 131 w 186"/>
                <a:gd name="T61" fmla="*/ 68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86" h="579">
                  <a:moveTo>
                    <a:pt x="131" y="68"/>
                  </a:moveTo>
                  <a:cubicBezTo>
                    <a:pt x="124" y="56"/>
                    <a:pt x="119" y="44"/>
                    <a:pt x="113" y="31"/>
                  </a:cubicBezTo>
                  <a:cubicBezTo>
                    <a:pt x="110" y="24"/>
                    <a:pt x="107" y="14"/>
                    <a:pt x="102" y="7"/>
                  </a:cubicBezTo>
                  <a:cubicBezTo>
                    <a:pt x="103" y="4"/>
                    <a:pt x="101" y="0"/>
                    <a:pt x="98" y="0"/>
                  </a:cubicBezTo>
                  <a:cubicBezTo>
                    <a:pt x="92" y="0"/>
                    <a:pt x="89" y="3"/>
                    <a:pt x="84" y="6"/>
                  </a:cubicBezTo>
                  <a:cubicBezTo>
                    <a:pt x="74" y="11"/>
                    <a:pt x="64" y="13"/>
                    <a:pt x="53" y="15"/>
                  </a:cubicBezTo>
                  <a:cubicBezTo>
                    <a:pt x="44" y="17"/>
                    <a:pt x="36" y="21"/>
                    <a:pt x="28" y="24"/>
                  </a:cubicBezTo>
                  <a:cubicBezTo>
                    <a:pt x="22" y="27"/>
                    <a:pt x="10" y="37"/>
                    <a:pt x="4" y="36"/>
                  </a:cubicBezTo>
                  <a:cubicBezTo>
                    <a:pt x="2" y="35"/>
                    <a:pt x="0" y="38"/>
                    <a:pt x="2" y="39"/>
                  </a:cubicBezTo>
                  <a:cubicBezTo>
                    <a:pt x="3" y="40"/>
                    <a:pt x="3" y="40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9" y="46"/>
                    <a:pt x="12" y="57"/>
                    <a:pt x="16" y="63"/>
                  </a:cubicBezTo>
                  <a:cubicBezTo>
                    <a:pt x="20" y="72"/>
                    <a:pt x="25" y="80"/>
                    <a:pt x="30" y="89"/>
                  </a:cubicBezTo>
                  <a:cubicBezTo>
                    <a:pt x="40" y="108"/>
                    <a:pt x="51" y="126"/>
                    <a:pt x="62" y="145"/>
                  </a:cubicBezTo>
                  <a:cubicBezTo>
                    <a:pt x="71" y="162"/>
                    <a:pt x="81" y="178"/>
                    <a:pt x="89" y="195"/>
                  </a:cubicBezTo>
                  <a:cubicBezTo>
                    <a:pt x="98" y="215"/>
                    <a:pt x="96" y="234"/>
                    <a:pt x="94" y="254"/>
                  </a:cubicBezTo>
                  <a:cubicBezTo>
                    <a:pt x="93" y="274"/>
                    <a:pt x="86" y="292"/>
                    <a:pt x="84" y="312"/>
                  </a:cubicBezTo>
                  <a:cubicBezTo>
                    <a:pt x="81" y="332"/>
                    <a:pt x="74" y="351"/>
                    <a:pt x="70" y="371"/>
                  </a:cubicBezTo>
                  <a:cubicBezTo>
                    <a:pt x="62" y="405"/>
                    <a:pt x="52" y="439"/>
                    <a:pt x="46" y="474"/>
                  </a:cubicBezTo>
                  <a:cubicBezTo>
                    <a:pt x="42" y="493"/>
                    <a:pt x="40" y="513"/>
                    <a:pt x="36" y="532"/>
                  </a:cubicBezTo>
                  <a:cubicBezTo>
                    <a:pt x="35" y="538"/>
                    <a:pt x="36" y="543"/>
                    <a:pt x="35" y="549"/>
                  </a:cubicBezTo>
                  <a:cubicBezTo>
                    <a:pt x="59" y="560"/>
                    <a:pt x="83" y="569"/>
                    <a:pt x="107" y="579"/>
                  </a:cubicBezTo>
                  <a:cubicBezTo>
                    <a:pt x="106" y="576"/>
                    <a:pt x="105" y="573"/>
                    <a:pt x="104" y="569"/>
                  </a:cubicBezTo>
                  <a:cubicBezTo>
                    <a:pt x="104" y="567"/>
                    <a:pt x="104" y="565"/>
                    <a:pt x="103" y="563"/>
                  </a:cubicBezTo>
                  <a:cubicBezTo>
                    <a:pt x="106" y="556"/>
                    <a:pt x="109" y="550"/>
                    <a:pt x="112" y="543"/>
                  </a:cubicBezTo>
                  <a:cubicBezTo>
                    <a:pt x="122" y="516"/>
                    <a:pt x="129" y="488"/>
                    <a:pt x="136" y="460"/>
                  </a:cubicBezTo>
                  <a:cubicBezTo>
                    <a:pt x="150" y="406"/>
                    <a:pt x="168" y="353"/>
                    <a:pt x="177" y="298"/>
                  </a:cubicBezTo>
                  <a:cubicBezTo>
                    <a:pt x="181" y="273"/>
                    <a:pt x="186" y="250"/>
                    <a:pt x="184" y="225"/>
                  </a:cubicBezTo>
                  <a:cubicBezTo>
                    <a:pt x="182" y="197"/>
                    <a:pt x="171" y="172"/>
                    <a:pt x="163" y="146"/>
                  </a:cubicBezTo>
                  <a:cubicBezTo>
                    <a:pt x="159" y="133"/>
                    <a:pt x="153" y="121"/>
                    <a:pt x="148" y="109"/>
                  </a:cubicBezTo>
                  <a:cubicBezTo>
                    <a:pt x="142" y="96"/>
                    <a:pt x="138" y="82"/>
                    <a:pt x="131" y="6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" name="Freeform 442"/>
            <p:cNvSpPr>
              <a:spLocks/>
            </p:cNvSpPr>
            <p:nvPr/>
          </p:nvSpPr>
          <p:spPr bwMode="auto">
            <a:xfrm>
              <a:off x="2269784" y="3359095"/>
              <a:ext cx="3175" cy="6350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0 w 2"/>
                <a:gd name="T5" fmla="*/ 5 h 5"/>
                <a:gd name="T6" fmla="*/ 0 w 2"/>
                <a:gd name="T7" fmla="*/ 5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1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</a:path>
              </a:pathLst>
            </a:custGeom>
            <a:solidFill>
              <a:srgbClr val="45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" name="Freeform 443"/>
            <p:cNvSpPr>
              <a:spLocks noEditPoints="1"/>
            </p:cNvSpPr>
            <p:nvPr/>
          </p:nvSpPr>
          <p:spPr bwMode="auto">
            <a:xfrm>
              <a:off x="2155484" y="3347983"/>
              <a:ext cx="114300" cy="50800"/>
            </a:xfrm>
            <a:custGeom>
              <a:avLst/>
              <a:gdLst>
                <a:gd name="T0" fmla="*/ 91 w 91"/>
                <a:gd name="T1" fmla="*/ 14 h 41"/>
                <a:gd name="T2" fmla="*/ 84 w 91"/>
                <a:gd name="T3" fmla="*/ 41 h 41"/>
                <a:gd name="T4" fmla="*/ 91 w 91"/>
                <a:gd name="T5" fmla="*/ 14 h 41"/>
                <a:gd name="T6" fmla="*/ 91 w 91"/>
                <a:gd name="T7" fmla="*/ 14 h 41"/>
                <a:gd name="T8" fmla="*/ 6 w 91"/>
                <a:gd name="T9" fmla="*/ 0 h 41"/>
                <a:gd name="T10" fmla="*/ 0 w 91"/>
                <a:gd name="T11" fmla="*/ 27 h 41"/>
                <a:gd name="T12" fmla="*/ 0 w 91"/>
                <a:gd name="T13" fmla="*/ 27 h 41"/>
                <a:gd name="T14" fmla="*/ 6 w 91"/>
                <a:gd name="T15" fmla="*/ 0 h 41"/>
                <a:gd name="T16" fmla="*/ 6 w 91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41">
                  <a:moveTo>
                    <a:pt x="91" y="14"/>
                  </a:moveTo>
                  <a:cubicBezTo>
                    <a:pt x="89" y="23"/>
                    <a:pt x="87" y="32"/>
                    <a:pt x="84" y="41"/>
                  </a:cubicBezTo>
                  <a:cubicBezTo>
                    <a:pt x="87" y="32"/>
                    <a:pt x="89" y="23"/>
                    <a:pt x="91" y="14"/>
                  </a:cubicBezTo>
                  <a:cubicBezTo>
                    <a:pt x="91" y="14"/>
                    <a:pt x="91" y="14"/>
                    <a:pt x="91" y="14"/>
                  </a:cubicBezTo>
                  <a:moveTo>
                    <a:pt x="6" y="0"/>
                  </a:moveTo>
                  <a:cubicBezTo>
                    <a:pt x="4" y="9"/>
                    <a:pt x="2" y="18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" y="18"/>
                    <a:pt x="4" y="9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1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" name="Freeform 444"/>
            <p:cNvSpPr>
              <a:spLocks/>
            </p:cNvSpPr>
            <p:nvPr/>
          </p:nvSpPr>
          <p:spPr bwMode="auto">
            <a:xfrm>
              <a:off x="2155484" y="3347983"/>
              <a:ext cx="117475" cy="69850"/>
            </a:xfrm>
            <a:custGeom>
              <a:avLst/>
              <a:gdLst>
                <a:gd name="T0" fmla="*/ 6 w 93"/>
                <a:gd name="T1" fmla="*/ 0 h 56"/>
                <a:gd name="T2" fmla="*/ 0 w 93"/>
                <a:gd name="T3" fmla="*/ 27 h 56"/>
                <a:gd name="T4" fmla="*/ 59 w 93"/>
                <a:gd name="T5" fmla="*/ 56 h 56"/>
                <a:gd name="T6" fmla="*/ 81 w 93"/>
                <a:gd name="T7" fmla="*/ 52 h 56"/>
                <a:gd name="T8" fmla="*/ 84 w 93"/>
                <a:gd name="T9" fmla="*/ 41 h 56"/>
                <a:gd name="T10" fmla="*/ 84 w 93"/>
                <a:gd name="T11" fmla="*/ 41 h 56"/>
                <a:gd name="T12" fmla="*/ 91 w 93"/>
                <a:gd name="T13" fmla="*/ 14 h 56"/>
                <a:gd name="T14" fmla="*/ 93 w 93"/>
                <a:gd name="T15" fmla="*/ 9 h 56"/>
                <a:gd name="T16" fmla="*/ 59 w 93"/>
                <a:gd name="T17" fmla="*/ 24 h 56"/>
                <a:gd name="T18" fmla="*/ 6 w 93"/>
                <a:gd name="T1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" h="56">
                  <a:moveTo>
                    <a:pt x="6" y="0"/>
                  </a:moveTo>
                  <a:cubicBezTo>
                    <a:pt x="4" y="9"/>
                    <a:pt x="2" y="18"/>
                    <a:pt x="0" y="27"/>
                  </a:cubicBezTo>
                  <a:cubicBezTo>
                    <a:pt x="14" y="42"/>
                    <a:pt x="34" y="56"/>
                    <a:pt x="59" y="56"/>
                  </a:cubicBezTo>
                  <a:cubicBezTo>
                    <a:pt x="66" y="56"/>
                    <a:pt x="74" y="55"/>
                    <a:pt x="81" y="52"/>
                  </a:cubicBezTo>
                  <a:cubicBezTo>
                    <a:pt x="82" y="49"/>
                    <a:pt x="83" y="45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7" y="32"/>
                    <a:pt x="89" y="23"/>
                    <a:pt x="91" y="14"/>
                  </a:cubicBezTo>
                  <a:cubicBezTo>
                    <a:pt x="92" y="13"/>
                    <a:pt x="92" y="11"/>
                    <a:pt x="93" y="9"/>
                  </a:cubicBezTo>
                  <a:cubicBezTo>
                    <a:pt x="83" y="19"/>
                    <a:pt x="71" y="24"/>
                    <a:pt x="59" y="24"/>
                  </a:cubicBezTo>
                  <a:cubicBezTo>
                    <a:pt x="40" y="24"/>
                    <a:pt x="20" y="14"/>
                    <a:pt x="6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" name="Freeform 445"/>
            <p:cNvSpPr>
              <a:spLocks/>
            </p:cNvSpPr>
            <p:nvPr/>
          </p:nvSpPr>
          <p:spPr bwMode="auto">
            <a:xfrm>
              <a:off x="2234859" y="3140020"/>
              <a:ext cx="65088" cy="17462"/>
            </a:xfrm>
            <a:custGeom>
              <a:avLst/>
              <a:gdLst>
                <a:gd name="T0" fmla="*/ 51 w 51"/>
                <a:gd name="T1" fmla="*/ 0 h 14"/>
                <a:gd name="T2" fmla="*/ 0 w 51"/>
                <a:gd name="T3" fmla="*/ 3 h 14"/>
                <a:gd name="T4" fmla="*/ 22 w 51"/>
                <a:gd name="T5" fmla="*/ 14 h 14"/>
                <a:gd name="T6" fmla="*/ 51 w 51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14">
                  <a:moveTo>
                    <a:pt x="51" y="0"/>
                  </a:moveTo>
                  <a:cubicBezTo>
                    <a:pt x="34" y="2"/>
                    <a:pt x="17" y="3"/>
                    <a:pt x="0" y="3"/>
                  </a:cubicBezTo>
                  <a:cubicBezTo>
                    <a:pt x="7" y="11"/>
                    <a:pt x="15" y="14"/>
                    <a:pt x="22" y="14"/>
                  </a:cubicBezTo>
                  <a:cubicBezTo>
                    <a:pt x="32" y="14"/>
                    <a:pt x="42" y="8"/>
                    <a:pt x="51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" name="Freeform 446"/>
            <p:cNvSpPr>
              <a:spLocks/>
            </p:cNvSpPr>
            <p:nvPr/>
          </p:nvSpPr>
          <p:spPr bwMode="auto">
            <a:xfrm>
              <a:off x="2093572" y="2866970"/>
              <a:ext cx="225425" cy="214312"/>
            </a:xfrm>
            <a:custGeom>
              <a:avLst/>
              <a:gdLst>
                <a:gd name="T0" fmla="*/ 0 w 179"/>
                <a:gd name="T1" fmla="*/ 0 h 169"/>
                <a:gd name="T2" fmla="*/ 1 w 179"/>
                <a:gd name="T3" fmla="*/ 1 h 169"/>
                <a:gd name="T4" fmla="*/ 1 w 179"/>
                <a:gd name="T5" fmla="*/ 1 h 169"/>
                <a:gd name="T6" fmla="*/ 13 w 179"/>
                <a:gd name="T7" fmla="*/ 23 h 169"/>
                <a:gd name="T8" fmla="*/ 27 w 179"/>
                <a:gd name="T9" fmla="*/ 49 h 169"/>
                <a:gd name="T10" fmla="*/ 49 w 179"/>
                <a:gd name="T11" fmla="*/ 88 h 169"/>
                <a:gd name="T12" fmla="*/ 101 w 179"/>
                <a:gd name="T13" fmla="*/ 82 h 169"/>
                <a:gd name="T14" fmla="*/ 104 w 179"/>
                <a:gd name="T15" fmla="*/ 82 h 169"/>
                <a:gd name="T16" fmla="*/ 128 w 179"/>
                <a:gd name="T17" fmla="*/ 94 h 169"/>
                <a:gd name="T18" fmla="*/ 158 w 179"/>
                <a:gd name="T19" fmla="*/ 140 h 169"/>
                <a:gd name="T20" fmla="*/ 179 w 179"/>
                <a:gd name="T21" fmla="*/ 169 h 169"/>
                <a:gd name="T22" fmla="*/ 160 w 179"/>
                <a:gd name="T23" fmla="*/ 106 h 169"/>
                <a:gd name="T24" fmla="*/ 160 w 179"/>
                <a:gd name="T25" fmla="*/ 106 h 169"/>
                <a:gd name="T26" fmla="*/ 145 w 179"/>
                <a:gd name="T27" fmla="*/ 69 h 169"/>
                <a:gd name="T28" fmla="*/ 128 w 179"/>
                <a:gd name="T29" fmla="*/ 28 h 169"/>
                <a:gd name="T30" fmla="*/ 116 w 179"/>
                <a:gd name="T31" fmla="*/ 4 h 169"/>
                <a:gd name="T32" fmla="*/ 83 w 179"/>
                <a:gd name="T33" fmla="*/ 4 h 169"/>
                <a:gd name="T34" fmla="*/ 82 w 179"/>
                <a:gd name="T35" fmla="*/ 4 h 169"/>
                <a:gd name="T36" fmla="*/ 8 w 179"/>
                <a:gd name="T37" fmla="*/ 1 h 169"/>
                <a:gd name="T38" fmla="*/ 0 w 179"/>
                <a:gd name="T3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9" h="169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6" y="6"/>
                    <a:pt x="9" y="17"/>
                    <a:pt x="13" y="23"/>
                  </a:cubicBezTo>
                  <a:cubicBezTo>
                    <a:pt x="17" y="32"/>
                    <a:pt x="22" y="40"/>
                    <a:pt x="27" y="49"/>
                  </a:cubicBezTo>
                  <a:cubicBezTo>
                    <a:pt x="34" y="62"/>
                    <a:pt x="41" y="75"/>
                    <a:pt x="49" y="88"/>
                  </a:cubicBezTo>
                  <a:cubicBezTo>
                    <a:pt x="66" y="87"/>
                    <a:pt x="83" y="83"/>
                    <a:pt x="101" y="82"/>
                  </a:cubicBezTo>
                  <a:cubicBezTo>
                    <a:pt x="102" y="82"/>
                    <a:pt x="103" y="82"/>
                    <a:pt x="104" y="82"/>
                  </a:cubicBezTo>
                  <a:cubicBezTo>
                    <a:pt x="114" y="82"/>
                    <a:pt x="120" y="86"/>
                    <a:pt x="128" y="94"/>
                  </a:cubicBezTo>
                  <a:cubicBezTo>
                    <a:pt x="140" y="108"/>
                    <a:pt x="148" y="125"/>
                    <a:pt x="158" y="140"/>
                  </a:cubicBezTo>
                  <a:cubicBezTo>
                    <a:pt x="165" y="150"/>
                    <a:pt x="172" y="160"/>
                    <a:pt x="179" y="169"/>
                  </a:cubicBezTo>
                  <a:cubicBezTo>
                    <a:pt x="175" y="148"/>
                    <a:pt x="167" y="127"/>
                    <a:pt x="160" y="106"/>
                  </a:cubicBezTo>
                  <a:cubicBezTo>
                    <a:pt x="160" y="106"/>
                    <a:pt x="160" y="106"/>
                    <a:pt x="160" y="106"/>
                  </a:cubicBezTo>
                  <a:cubicBezTo>
                    <a:pt x="156" y="93"/>
                    <a:pt x="150" y="81"/>
                    <a:pt x="145" y="69"/>
                  </a:cubicBezTo>
                  <a:cubicBezTo>
                    <a:pt x="139" y="56"/>
                    <a:pt x="135" y="42"/>
                    <a:pt x="128" y="28"/>
                  </a:cubicBezTo>
                  <a:cubicBezTo>
                    <a:pt x="124" y="20"/>
                    <a:pt x="120" y="12"/>
                    <a:pt x="116" y="4"/>
                  </a:cubicBezTo>
                  <a:cubicBezTo>
                    <a:pt x="105" y="4"/>
                    <a:pt x="94" y="4"/>
                    <a:pt x="83" y="4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58" y="4"/>
                    <a:pt x="33" y="3"/>
                    <a:pt x="8" y="1"/>
                  </a:cubicBezTo>
                  <a:cubicBezTo>
                    <a:pt x="5" y="1"/>
                    <a:pt x="3" y="0"/>
                    <a:pt x="0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" name="Freeform 447"/>
            <p:cNvSpPr>
              <a:spLocks/>
            </p:cNvSpPr>
            <p:nvPr/>
          </p:nvSpPr>
          <p:spPr bwMode="auto">
            <a:xfrm>
              <a:off x="2093572" y="3336870"/>
              <a:ext cx="274638" cy="490537"/>
            </a:xfrm>
            <a:custGeom>
              <a:avLst/>
              <a:gdLst>
                <a:gd name="T0" fmla="*/ 23 w 217"/>
                <a:gd name="T1" fmla="*/ 0 h 387"/>
                <a:gd name="T2" fmla="*/ 152 w 217"/>
                <a:gd name="T3" fmla="*/ 50 h 387"/>
                <a:gd name="T4" fmla="*/ 111 w 217"/>
                <a:gd name="T5" fmla="*/ 159 h 387"/>
                <a:gd name="T6" fmla="*/ 120 w 217"/>
                <a:gd name="T7" fmla="*/ 190 h 387"/>
                <a:gd name="T8" fmla="*/ 184 w 217"/>
                <a:gd name="T9" fmla="*/ 352 h 387"/>
                <a:gd name="T10" fmla="*/ 52 w 217"/>
                <a:gd name="T11" fmla="*/ 303 h 387"/>
                <a:gd name="T12" fmla="*/ 7 w 217"/>
                <a:gd name="T13" fmla="*/ 190 h 387"/>
                <a:gd name="T14" fmla="*/ 23 w 217"/>
                <a:gd name="T15" fmla="*/ 0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7" h="387">
                  <a:moveTo>
                    <a:pt x="23" y="0"/>
                  </a:moveTo>
                  <a:cubicBezTo>
                    <a:pt x="23" y="0"/>
                    <a:pt x="72" y="100"/>
                    <a:pt x="152" y="50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59"/>
                    <a:pt x="110" y="173"/>
                    <a:pt x="120" y="190"/>
                  </a:cubicBezTo>
                  <a:cubicBezTo>
                    <a:pt x="130" y="206"/>
                    <a:pt x="217" y="318"/>
                    <a:pt x="184" y="352"/>
                  </a:cubicBezTo>
                  <a:cubicBezTo>
                    <a:pt x="151" y="387"/>
                    <a:pt x="86" y="365"/>
                    <a:pt x="52" y="303"/>
                  </a:cubicBezTo>
                  <a:cubicBezTo>
                    <a:pt x="18" y="241"/>
                    <a:pt x="0" y="221"/>
                    <a:pt x="7" y="190"/>
                  </a:cubicBezTo>
                  <a:cubicBezTo>
                    <a:pt x="15" y="158"/>
                    <a:pt x="23" y="0"/>
                    <a:pt x="23" y="0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" name="Freeform 448"/>
            <p:cNvSpPr>
              <a:spLocks/>
            </p:cNvSpPr>
            <p:nvPr/>
          </p:nvSpPr>
          <p:spPr bwMode="auto">
            <a:xfrm>
              <a:off x="2093572" y="3576583"/>
              <a:ext cx="242888" cy="250825"/>
            </a:xfrm>
            <a:custGeom>
              <a:avLst/>
              <a:gdLst>
                <a:gd name="T0" fmla="*/ 117 w 192"/>
                <a:gd name="T1" fmla="*/ 159 h 198"/>
                <a:gd name="T2" fmla="*/ 7 w 192"/>
                <a:gd name="T3" fmla="*/ 0 h 198"/>
                <a:gd name="T4" fmla="*/ 7 w 192"/>
                <a:gd name="T5" fmla="*/ 1 h 198"/>
                <a:gd name="T6" fmla="*/ 52 w 192"/>
                <a:gd name="T7" fmla="*/ 114 h 198"/>
                <a:gd name="T8" fmla="*/ 184 w 192"/>
                <a:gd name="T9" fmla="*/ 163 h 198"/>
                <a:gd name="T10" fmla="*/ 192 w 192"/>
                <a:gd name="T11" fmla="*/ 141 h 198"/>
                <a:gd name="T12" fmla="*/ 117 w 192"/>
                <a:gd name="T13" fmla="*/ 159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2" h="198">
                  <a:moveTo>
                    <a:pt x="117" y="159"/>
                  </a:moveTo>
                  <a:cubicBezTo>
                    <a:pt x="54" y="127"/>
                    <a:pt x="34" y="6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0" y="32"/>
                    <a:pt x="18" y="52"/>
                    <a:pt x="52" y="114"/>
                  </a:cubicBezTo>
                  <a:cubicBezTo>
                    <a:pt x="86" y="176"/>
                    <a:pt x="151" y="198"/>
                    <a:pt x="184" y="163"/>
                  </a:cubicBezTo>
                  <a:cubicBezTo>
                    <a:pt x="190" y="158"/>
                    <a:pt x="192" y="150"/>
                    <a:pt x="192" y="141"/>
                  </a:cubicBezTo>
                  <a:cubicBezTo>
                    <a:pt x="179" y="165"/>
                    <a:pt x="147" y="174"/>
                    <a:pt x="117" y="159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" name="Freeform 449"/>
            <p:cNvSpPr>
              <a:spLocks/>
            </p:cNvSpPr>
            <p:nvPr/>
          </p:nvSpPr>
          <p:spPr bwMode="auto">
            <a:xfrm>
              <a:off x="2145959" y="3643258"/>
              <a:ext cx="166688" cy="131762"/>
            </a:xfrm>
            <a:custGeom>
              <a:avLst/>
              <a:gdLst>
                <a:gd name="T0" fmla="*/ 0 w 132"/>
                <a:gd name="T1" fmla="*/ 0 h 105"/>
                <a:gd name="T2" fmla="*/ 50 w 132"/>
                <a:gd name="T3" fmla="*/ 74 h 105"/>
                <a:gd name="T4" fmla="*/ 103 w 132"/>
                <a:gd name="T5" fmla="*/ 105 h 105"/>
                <a:gd name="T6" fmla="*/ 132 w 132"/>
                <a:gd name="T7" fmla="*/ 94 h 105"/>
                <a:gd name="T8" fmla="*/ 116 w 132"/>
                <a:gd name="T9" fmla="*/ 96 h 105"/>
                <a:gd name="T10" fmla="*/ 75 w 132"/>
                <a:gd name="T11" fmla="*/ 83 h 105"/>
                <a:gd name="T12" fmla="*/ 54 w 132"/>
                <a:gd name="T13" fmla="*/ 69 h 105"/>
                <a:gd name="T14" fmla="*/ 0 w 132"/>
                <a:gd name="T15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2" h="105">
                  <a:moveTo>
                    <a:pt x="0" y="0"/>
                  </a:moveTo>
                  <a:cubicBezTo>
                    <a:pt x="13" y="25"/>
                    <a:pt x="31" y="53"/>
                    <a:pt x="50" y="74"/>
                  </a:cubicBezTo>
                  <a:cubicBezTo>
                    <a:pt x="72" y="98"/>
                    <a:pt x="89" y="105"/>
                    <a:pt x="103" y="105"/>
                  </a:cubicBezTo>
                  <a:cubicBezTo>
                    <a:pt x="115" y="105"/>
                    <a:pt x="124" y="99"/>
                    <a:pt x="132" y="94"/>
                  </a:cubicBezTo>
                  <a:cubicBezTo>
                    <a:pt x="132" y="94"/>
                    <a:pt x="126" y="96"/>
                    <a:pt x="116" y="96"/>
                  </a:cubicBezTo>
                  <a:cubicBezTo>
                    <a:pt x="104" y="96"/>
                    <a:pt x="89" y="94"/>
                    <a:pt x="75" y="83"/>
                  </a:cubicBezTo>
                  <a:cubicBezTo>
                    <a:pt x="68" y="80"/>
                    <a:pt x="61" y="75"/>
                    <a:pt x="54" y="69"/>
                  </a:cubicBezTo>
                  <a:cubicBezTo>
                    <a:pt x="33" y="50"/>
                    <a:pt x="16" y="26"/>
                    <a:pt x="0" y="0"/>
                  </a:cubicBezTo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" name="Freeform 450"/>
            <p:cNvSpPr>
              <a:spLocks/>
            </p:cNvSpPr>
            <p:nvPr/>
          </p:nvSpPr>
          <p:spPr bwMode="auto">
            <a:xfrm>
              <a:off x="1895134" y="1366783"/>
              <a:ext cx="582613" cy="582612"/>
            </a:xfrm>
            <a:custGeom>
              <a:avLst/>
              <a:gdLst>
                <a:gd name="T0" fmla="*/ 448 w 460"/>
                <a:gd name="T1" fmla="*/ 38 h 459"/>
                <a:gd name="T2" fmla="*/ 392 w 460"/>
                <a:gd name="T3" fmla="*/ 0 h 459"/>
                <a:gd name="T4" fmla="*/ 54 w 460"/>
                <a:gd name="T5" fmla="*/ 376 h 459"/>
                <a:gd name="T6" fmla="*/ 0 w 460"/>
                <a:gd name="T7" fmla="*/ 450 h 459"/>
                <a:gd name="T8" fmla="*/ 122 w 460"/>
                <a:gd name="T9" fmla="*/ 408 h 459"/>
                <a:gd name="T10" fmla="*/ 460 w 460"/>
                <a:gd name="T11" fmla="*/ 44 h 459"/>
                <a:gd name="T12" fmla="*/ 448 w 460"/>
                <a:gd name="T13" fmla="*/ 38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0" h="459">
                  <a:moveTo>
                    <a:pt x="448" y="38"/>
                  </a:moveTo>
                  <a:cubicBezTo>
                    <a:pt x="429" y="26"/>
                    <a:pt x="410" y="13"/>
                    <a:pt x="392" y="0"/>
                  </a:cubicBezTo>
                  <a:cubicBezTo>
                    <a:pt x="332" y="142"/>
                    <a:pt x="151" y="290"/>
                    <a:pt x="54" y="376"/>
                  </a:cubicBezTo>
                  <a:cubicBezTo>
                    <a:pt x="7" y="418"/>
                    <a:pt x="0" y="450"/>
                    <a:pt x="0" y="450"/>
                  </a:cubicBezTo>
                  <a:cubicBezTo>
                    <a:pt x="0" y="450"/>
                    <a:pt x="73" y="459"/>
                    <a:pt x="122" y="408"/>
                  </a:cubicBezTo>
                  <a:cubicBezTo>
                    <a:pt x="291" y="305"/>
                    <a:pt x="425" y="118"/>
                    <a:pt x="460" y="44"/>
                  </a:cubicBezTo>
                  <a:cubicBezTo>
                    <a:pt x="456" y="42"/>
                    <a:pt x="452" y="40"/>
                    <a:pt x="448" y="38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" name="Freeform 451"/>
            <p:cNvSpPr>
              <a:spLocks noEditPoints="1"/>
            </p:cNvSpPr>
            <p:nvPr/>
          </p:nvSpPr>
          <p:spPr bwMode="auto">
            <a:xfrm>
              <a:off x="2331697" y="1393770"/>
              <a:ext cx="146050" cy="149225"/>
            </a:xfrm>
            <a:custGeom>
              <a:avLst/>
              <a:gdLst>
                <a:gd name="T0" fmla="*/ 115 w 115"/>
                <a:gd name="T1" fmla="*/ 23 h 118"/>
                <a:gd name="T2" fmla="*/ 56 w 115"/>
                <a:gd name="T3" fmla="*/ 118 h 118"/>
                <a:gd name="T4" fmla="*/ 56 w 115"/>
                <a:gd name="T5" fmla="*/ 118 h 118"/>
                <a:gd name="T6" fmla="*/ 115 w 115"/>
                <a:gd name="T7" fmla="*/ 23 h 118"/>
                <a:gd name="T8" fmla="*/ 37 w 115"/>
                <a:gd name="T9" fmla="*/ 0 h 118"/>
                <a:gd name="T10" fmla="*/ 0 w 115"/>
                <a:gd name="T11" fmla="*/ 62 h 118"/>
                <a:gd name="T12" fmla="*/ 0 w 115"/>
                <a:gd name="T13" fmla="*/ 62 h 118"/>
                <a:gd name="T14" fmla="*/ 37 w 115"/>
                <a:gd name="T15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5" h="118">
                  <a:moveTo>
                    <a:pt x="115" y="23"/>
                  </a:moveTo>
                  <a:cubicBezTo>
                    <a:pt x="104" y="46"/>
                    <a:pt x="84" y="79"/>
                    <a:pt x="56" y="118"/>
                  </a:cubicBezTo>
                  <a:cubicBezTo>
                    <a:pt x="56" y="118"/>
                    <a:pt x="56" y="118"/>
                    <a:pt x="56" y="118"/>
                  </a:cubicBezTo>
                  <a:cubicBezTo>
                    <a:pt x="84" y="79"/>
                    <a:pt x="104" y="46"/>
                    <a:pt x="115" y="23"/>
                  </a:cubicBezTo>
                  <a:moveTo>
                    <a:pt x="37" y="0"/>
                  </a:moveTo>
                  <a:cubicBezTo>
                    <a:pt x="27" y="20"/>
                    <a:pt x="14" y="41"/>
                    <a:pt x="0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4" y="41"/>
                    <a:pt x="27" y="20"/>
                    <a:pt x="37" y="0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" name="Freeform 452"/>
            <p:cNvSpPr>
              <a:spLocks/>
            </p:cNvSpPr>
            <p:nvPr/>
          </p:nvSpPr>
          <p:spPr bwMode="auto">
            <a:xfrm>
              <a:off x="2331697" y="1392183"/>
              <a:ext cx="146050" cy="150812"/>
            </a:xfrm>
            <a:custGeom>
              <a:avLst/>
              <a:gdLst>
                <a:gd name="T0" fmla="*/ 38 w 115"/>
                <a:gd name="T1" fmla="*/ 0 h 119"/>
                <a:gd name="T2" fmla="*/ 37 w 115"/>
                <a:gd name="T3" fmla="*/ 1 h 119"/>
                <a:gd name="T4" fmla="*/ 0 w 115"/>
                <a:gd name="T5" fmla="*/ 63 h 119"/>
                <a:gd name="T6" fmla="*/ 56 w 115"/>
                <a:gd name="T7" fmla="*/ 119 h 119"/>
                <a:gd name="T8" fmla="*/ 115 w 115"/>
                <a:gd name="T9" fmla="*/ 24 h 119"/>
                <a:gd name="T10" fmla="*/ 115 w 115"/>
                <a:gd name="T11" fmla="*/ 24 h 119"/>
                <a:gd name="T12" fmla="*/ 112 w 115"/>
                <a:gd name="T13" fmla="*/ 22 h 119"/>
                <a:gd name="T14" fmla="*/ 95 w 115"/>
                <a:gd name="T15" fmla="*/ 23 h 119"/>
                <a:gd name="T16" fmla="*/ 81 w 115"/>
                <a:gd name="T17" fmla="*/ 23 h 119"/>
                <a:gd name="T18" fmla="*/ 81 w 115"/>
                <a:gd name="T19" fmla="*/ 23 h 119"/>
                <a:gd name="T20" fmla="*/ 38 w 115"/>
                <a:gd name="T21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9">
                  <a:moveTo>
                    <a:pt x="38" y="0"/>
                  </a:moveTo>
                  <a:cubicBezTo>
                    <a:pt x="38" y="0"/>
                    <a:pt x="37" y="0"/>
                    <a:pt x="37" y="1"/>
                  </a:cubicBezTo>
                  <a:cubicBezTo>
                    <a:pt x="27" y="21"/>
                    <a:pt x="14" y="42"/>
                    <a:pt x="0" y="63"/>
                  </a:cubicBezTo>
                  <a:cubicBezTo>
                    <a:pt x="16" y="84"/>
                    <a:pt x="34" y="104"/>
                    <a:pt x="56" y="119"/>
                  </a:cubicBezTo>
                  <a:cubicBezTo>
                    <a:pt x="84" y="80"/>
                    <a:pt x="104" y="47"/>
                    <a:pt x="115" y="24"/>
                  </a:cubicBezTo>
                  <a:cubicBezTo>
                    <a:pt x="115" y="24"/>
                    <a:pt x="115" y="24"/>
                    <a:pt x="115" y="24"/>
                  </a:cubicBezTo>
                  <a:cubicBezTo>
                    <a:pt x="114" y="23"/>
                    <a:pt x="113" y="23"/>
                    <a:pt x="112" y="22"/>
                  </a:cubicBezTo>
                  <a:cubicBezTo>
                    <a:pt x="107" y="23"/>
                    <a:pt x="101" y="23"/>
                    <a:pt x="95" y="23"/>
                  </a:cubicBezTo>
                  <a:cubicBezTo>
                    <a:pt x="91" y="23"/>
                    <a:pt x="86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65" y="18"/>
                    <a:pt x="50" y="12"/>
                    <a:pt x="38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4" name="Freeform 453"/>
            <p:cNvSpPr>
              <a:spLocks/>
            </p:cNvSpPr>
            <p:nvPr/>
          </p:nvSpPr>
          <p:spPr bwMode="auto">
            <a:xfrm>
              <a:off x="2091984" y="185573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9A9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5" name="Freeform 454"/>
            <p:cNvSpPr>
              <a:spLocks/>
            </p:cNvSpPr>
            <p:nvPr/>
          </p:nvSpPr>
          <p:spPr bwMode="auto">
            <a:xfrm>
              <a:off x="2068172" y="1723970"/>
              <a:ext cx="31750" cy="147637"/>
            </a:xfrm>
            <a:custGeom>
              <a:avLst/>
              <a:gdLst>
                <a:gd name="T0" fmla="*/ 25 w 25"/>
                <a:gd name="T1" fmla="*/ 0 h 117"/>
                <a:gd name="T2" fmla="*/ 6 w 25"/>
                <a:gd name="T3" fmla="*/ 17 h 117"/>
                <a:gd name="T4" fmla="*/ 0 w 25"/>
                <a:gd name="T5" fmla="*/ 117 h 117"/>
                <a:gd name="T6" fmla="*/ 18 w 25"/>
                <a:gd name="T7" fmla="*/ 105 h 117"/>
                <a:gd name="T8" fmla="*/ 18 w 25"/>
                <a:gd name="T9" fmla="*/ 105 h 117"/>
                <a:gd name="T10" fmla="*/ 25 w 25"/>
                <a:gd name="T11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17">
                  <a:moveTo>
                    <a:pt x="25" y="0"/>
                  </a:moveTo>
                  <a:cubicBezTo>
                    <a:pt x="18" y="6"/>
                    <a:pt x="12" y="11"/>
                    <a:pt x="6" y="17"/>
                  </a:cubicBezTo>
                  <a:cubicBezTo>
                    <a:pt x="5" y="38"/>
                    <a:pt x="4" y="76"/>
                    <a:pt x="0" y="117"/>
                  </a:cubicBezTo>
                  <a:cubicBezTo>
                    <a:pt x="6" y="113"/>
                    <a:pt x="12" y="109"/>
                    <a:pt x="18" y="105"/>
                  </a:cubicBezTo>
                  <a:cubicBezTo>
                    <a:pt x="18" y="105"/>
                    <a:pt x="18" y="105"/>
                    <a:pt x="18" y="105"/>
                  </a:cubicBezTo>
                  <a:cubicBezTo>
                    <a:pt x="22" y="70"/>
                    <a:pt x="24" y="35"/>
                    <a:pt x="25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6" name="Freeform 455"/>
            <p:cNvSpPr>
              <a:spLocks/>
            </p:cNvSpPr>
            <p:nvPr/>
          </p:nvSpPr>
          <p:spPr bwMode="auto">
            <a:xfrm>
              <a:off x="2333284" y="1352495"/>
              <a:ext cx="150813" cy="171450"/>
            </a:xfrm>
            <a:custGeom>
              <a:avLst/>
              <a:gdLst>
                <a:gd name="T0" fmla="*/ 83 w 119"/>
                <a:gd name="T1" fmla="*/ 22 h 136"/>
                <a:gd name="T2" fmla="*/ 50 w 119"/>
                <a:gd name="T3" fmla="*/ 0 h 136"/>
                <a:gd name="T4" fmla="*/ 0 w 119"/>
                <a:gd name="T5" fmla="*/ 77 h 136"/>
                <a:gd name="T6" fmla="*/ 80 w 119"/>
                <a:gd name="T7" fmla="*/ 136 h 136"/>
                <a:gd name="T8" fmla="*/ 119 w 119"/>
                <a:gd name="T9" fmla="*/ 46 h 136"/>
                <a:gd name="T10" fmla="*/ 83 w 119"/>
                <a:gd name="T11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9" h="136">
                  <a:moveTo>
                    <a:pt x="83" y="22"/>
                  </a:moveTo>
                  <a:cubicBezTo>
                    <a:pt x="72" y="15"/>
                    <a:pt x="61" y="8"/>
                    <a:pt x="50" y="0"/>
                  </a:cubicBezTo>
                  <a:cubicBezTo>
                    <a:pt x="39" y="26"/>
                    <a:pt x="18" y="50"/>
                    <a:pt x="0" y="77"/>
                  </a:cubicBezTo>
                  <a:cubicBezTo>
                    <a:pt x="15" y="99"/>
                    <a:pt x="56" y="125"/>
                    <a:pt x="80" y="136"/>
                  </a:cubicBezTo>
                  <a:cubicBezTo>
                    <a:pt x="105" y="101"/>
                    <a:pt x="113" y="66"/>
                    <a:pt x="119" y="46"/>
                  </a:cubicBezTo>
                  <a:cubicBezTo>
                    <a:pt x="107" y="39"/>
                    <a:pt x="95" y="30"/>
                    <a:pt x="83" y="22"/>
                  </a:cubicBezTo>
                  <a:close/>
                </a:path>
              </a:pathLst>
            </a:custGeom>
            <a:solidFill>
              <a:srgbClr val="45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7" name="Freeform 456"/>
            <p:cNvSpPr>
              <a:spLocks/>
            </p:cNvSpPr>
            <p:nvPr/>
          </p:nvSpPr>
          <p:spPr bwMode="auto">
            <a:xfrm>
              <a:off x="2333284" y="1352495"/>
              <a:ext cx="150813" cy="171450"/>
            </a:xfrm>
            <a:custGeom>
              <a:avLst/>
              <a:gdLst>
                <a:gd name="T0" fmla="*/ 83 w 119"/>
                <a:gd name="T1" fmla="*/ 22 h 136"/>
                <a:gd name="T2" fmla="*/ 50 w 119"/>
                <a:gd name="T3" fmla="*/ 0 h 136"/>
                <a:gd name="T4" fmla="*/ 0 w 119"/>
                <a:gd name="T5" fmla="*/ 77 h 136"/>
                <a:gd name="T6" fmla="*/ 80 w 119"/>
                <a:gd name="T7" fmla="*/ 136 h 136"/>
                <a:gd name="T8" fmla="*/ 119 w 119"/>
                <a:gd name="T9" fmla="*/ 46 h 136"/>
                <a:gd name="T10" fmla="*/ 83 w 119"/>
                <a:gd name="T11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9" h="136">
                  <a:moveTo>
                    <a:pt x="83" y="22"/>
                  </a:moveTo>
                  <a:cubicBezTo>
                    <a:pt x="72" y="15"/>
                    <a:pt x="61" y="8"/>
                    <a:pt x="50" y="0"/>
                  </a:cubicBezTo>
                  <a:cubicBezTo>
                    <a:pt x="39" y="26"/>
                    <a:pt x="18" y="50"/>
                    <a:pt x="0" y="77"/>
                  </a:cubicBezTo>
                  <a:cubicBezTo>
                    <a:pt x="15" y="99"/>
                    <a:pt x="56" y="125"/>
                    <a:pt x="80" y="136"/>
                  </a:cubicBezTo>
                  <a:cubicBezTo>
                    <a:pt x="105" y="101"/>
                    <a:pt x="113" y="66"/>
                    <a:pt x="119" y="46"/>
                  </a:cubicBezTo>
                  <a:cubicBezTo>
                    <a:pt x="107" y="39"/>
                    <a:pt x="95" y="30"/>
                    <a:pt x="83" y="22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8" name="Freeform 457"/>
            <p:cNvSpPr>
              <a:spLocks/>
            </p:cNvSpPr>
            <p:nvPr/>
          </p:nvSpPr>
          <p:spPr bwMode="auto">
            <a:xfrm>
              <a:off x="1510959" y="2009720"/>
              <a:ext cx="309563" cy="649287"/>
            </a:xfrm>
            <a:custGeom>
              <a:avLst/>
              <a:gdLst>
                <a:gd name="T0" fmla="*/ 229 w 244"/>
                <a:gd name="T1" fmla="*/ 1 h 513"/>
                <a:gd name="T2" fmla="*/ 201 w 244"/>
                <a:gd name="T3" fmla="*/ 35 h 513"/>
                <a:gd name="T4" fmla="*/ 105 w 244"/>
                <a:gd name="T5" fmla="*/ 299 h 513"/>
                <a:gd name="T6" fmla="*/ 27 w 244"/>
                <a:gd name="T7" fmla="*/ 437 h 513"/>
                <a:gd name="T8" fmla="*/ 0 w 244"/>
                <a:gd name="T9" fmla="*/ 479 h 513"/>
                <a:gd name="T10" fmla="*/ 35 w 244"/>
                <a:gd name="T11" fmla="*/ 506 h 513"/>
                <a:gd name="T12" fmla="*/ 45 w 244"/>
                <a:gd name="T13" fmla="*/ 513 h 513"/>
                <a:gd name="T14" fmla="*/ 60 w 244"/>
                <a:gd name="T15" fmla="*/ 496 h 513"/>
                <a:gd name="T16" fmla="*/ 156 w 244"/>
                <a:gd name="T17" fmla="*/ 369 h 513"/>
                <a:gd name="T18" fmla="*/ 219 w 244"/>
                <a:gd name="T19" fmla="*/ 229 h 513"/>
                <a:gd name="T20" fmla="*/ 237 w 244"/>
                <a:gd name="T21" fmla="*/ 161 h 513"/>
                <a:gd name="T22" fmla="*/ 241 w 244"/>
                <a:gd name="T23" fmla="*/ 124 h 513"/>
                <a:gd name="T24" fmla="*/ 241 w 244"/>
                <a:gd name="T25" fmla="*/ 94 h 513"/>
                <a:gd name="T26" fmla="*/ 232 w 244"/>
                <a:gd name="T27" fmla="*/ 52 h 513"/>
                <a:gd name="T28" fmla="*/ 230 w 244"/>
                <a:gd name="T29" fmla="*/ 8 h 513"/>
                <a:gd name="T30" fmla="*/ 233 w 244"/>
                <a:gd name="T31" fmla="*/ 6 h 513"/>
                <a:gd name="T32" fmla="*/ 229 w 244"/>
                <a:gd name="T33" fmla="*/ 1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4" h="513">
                  <a:moveTo>
                    <a:pt x="229" y="1"/>
                  </a:moveTo>
                  <a:cubicBezTo>
                    <a:pt x="217" y="10"/>
                    <a:pt x="208" y="22"/>
                    <a:pt x="201" y="35"/>
                  </a:cubicBezTo>
                  <a:cubicBezTo>
                    <a:pt x="177" y="126"/>
                    <a:pt x="146" y="215"/>
                    <a:pt x="105" y="299"/>
                  </a:cubicBezTo>
                  <a:cubicBezTo>
                    <a:pt x="82" y="347"/>
                    <a:pt x="55" y="392"/>
                    <a:pt x="27" y="437"/>
                  </a:cubicBezTo>
                  <a:cubicBezTo>
                    <a:pt x="18" y="451"/>
                    <a:pt x="9" y="465"/>
                    <a:pt x="0" y="479"/>
                  </a:cubicBezTo>
                  <a:cubicBezTo>
                    <a:pt x="11" y="489"/>
                    <a:pt x="23" y="497"/>
                    <a:pt x="35" y="506"/>
                  </a:cubicBezTo>
                  <a:cubicBezTo>
                    <a:pt x="38" y="508"/>
                    <a:pt x="41" y="510"/>
                    <a:pt x="45" y="513"/>
                  </a:cubicBezTo>
                  <a:cubicBezTo>
                    <a:pt x="50" y="507"/>
                    <a:pt x="55" y="502"/>
                    <a:pt x="60" y="496"/>
                  </a:cubicBezTo>
                  <a:cubicBezTo>
                    <a:pt x="96" y="456"/>
                    <a:pt x="132" y="417"/>
                    <a:pt x="156" y="369"/>
                  </a:cubicBezTo>
                  <a:cubicBezTo>
                    <a:pt x="179" y="324"/>
                    <a:pt x="203" y="277"/>
                    <a:pt x="219" y="229"/>
                  </a:cubicBezTo>
                  <a:cubicBezTo>
                    <a:pt x="227" y="207"/>
                    <a:pt x="234" y="185"/>
                    <a:pt x="237" y="161"/>
                  </a:cubicBezTo>
                  <a:cubicBezTo>
                    <a:pt x="239" y="149"/>
                    <a:pt x="240" y="136"/>
                    <a:pt x="241" y="124"/>
                  </a:cubicBezTo>
                  <a:cubicBezTo>
                    <a:pt x="242" y="114"/>
                    <a:pt x="244" y="104"/>
                    <a:pt x="241" y="94"/>
                  </a:cubicBezTo>
                  <a:cubicBezTo>
                    <a:pt x="237" y="80"/>
                    <a:pt x="235" y="66"/>
                    <a:pt x="232" y="52"/>
                  </a:cubicBezTo>
                  <a:cubicBezTo>
                    <a:pt x="229" y="37"/>
                    <a:pt x="230" y="22"/>
                    <a:pt x="230" y="8"/>
                  </a:cubicBezTo>
                  <a:cubicBezTo>
                    <a:pt x="231" y="7"/>
                    <a:pt x="232" y="6"/>
                    <a:pt x="233" y="6"/>
                  </a:cubicBezTo>
                  <a:cubicBezTo>
                    <a:pt x="235" y="4"/>
                    <a:pt x="232" y="0"/>
                    <a:pt x="229" y="1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9" name="Freeform 458"/>
            <p:cNvSpPr>
              <a:spLocks/>
            </p:cNvSpPr>
            <p:nvPr/>
          </p:nvSpPr>
          <p:spPr bwMode="auto">
            <a:xfrm>
              <a:off x="1515722" y="2595508"/>
              <a:ext cx="9525" cy="14287"/>
            </a:xfrm>
            <a:custGeom>
              <a:avLst/>
              <a:gdLst>
                <a:gd name="T0" fmla="*/ 8 w 8"/>
                <a:gd name="T1" fmla="*/ 0 h 12"/>
                <a:gd name="T2" fmla="*/ 0 w 8"/>
                <a:gd name="T3" fmla="*/ 12 h 12"/>
                <a:gd name="T4" fmla="*/ 0 w 8"/>
                <a:gd name="T5" fmla="*/ 12 h 12"/>
                <a:gd name="T6" fmla="*/ 8 w 8"/>
                <a:gd name="T7" fmla="*/ 0 h 12"/>
                <a:gd name="T8" fmla="*/ 8 w 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cubicBezTo>
                    <a:pt x="6" y="4"/>
                    <a:pt x="3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8"/>
                    <a:pt x="6" y="4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0" name="Freeform 459"/>
            <p:cNvSpPr>
              <a:spLocks noEditPoints="1"/>
            </p:cNvSpPr>
            <p:nvPr/>
          </p:nvSpPr>
          <p:spPr bwMode="auto">
            <a:xfrm>
              <a:off x="1512547" y="2584395"/>
              <a:ext cx="19050" cy="30162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0 w 15"/>
                <a:gd name="T5" fmla="*/ 24 h 24"/>
                <a:gd name="T6" fmla="*/ 2 w 15"/>
                <a:gd name="T7" fmla="*/ 20 h 24"/>
                <a:gd name="T8" fmla="*/ 0 w 15"/>
                <a:gd name="T9" fmla="*/ 23 h 24"/>
                <a:gd name="T10" fmla="*/ 2 w 15"/>
                <a:gd name="T11" fmla="*/ 20 h 24"/>
                <a:gd name="T12" fmla="*/ 2 w 15"/>
                <a:gd name="T13" fmla="*/ 20 h 24"/>
                <a:gd name="T14" fmla="*/ 15 w 15"/>
                <a:gd name="T15" fmla="*/ 0 h 24"/>
                <a:gd name="T16" fmla="*/ 10 w 15"/>
                <a:gd name="T17" fmla="*/ 8 h 24"/>
                <a:gd name="T18" fmla="*/ 10 w 15"/>
                <a:gd name="T19" fmla="*/ 8 h 24"/>
                <a:gd name="T20" fmla="*/ 15 w 15"/>
                <a:gd name="T21" fmla="*/ 0 h 24"/>
                <a:gd name="T22" fmla="*/ 15 w 15"/>
                <a:gd name="T2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2" y="20"/>
                  </a:moveTo>
                  <a:cubicBezTo>
                    <a:pt x="1" y="21"/>
                    <a:pt x="1" y="22"/>
                    <a:pt x="0" y="23"/>
                  </a:cubicBezTo>
                  <a:cubicBezTo>
                    <a:pt x="1" y="22"/>
                    <a:pt x="1" y="21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moveTo>
                    <a:pt x="15" y="0"/>
                  </a:moveTo>
                  <a:cubicBezTo>
                    <a:pt x="14" y="3"/>
                    <a:pt x="12" y="5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5"/>
                    <a:pt x="14" y="3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E99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1" name="Freeform 460"/>
            <p:cNvSpPr>
              <a:spLocks noEditPoints="1"/>
            </p:cNvSpPr>
            <p:nvPr/>
          </p:nvSpPr>
          <p:spPr bwMode="auto">
            <a:xfrm>
              <a:off x="1587159" y="2627258"/>
              <a:ext cx="11113" cy="11112"/>
            </a:xfrm>
            <a:custGeom>
              <a:avLst/>
              <a:gdLst>
                <a:gd name="T0" fmla="*/ 4 w 8"/>
                <a:gd name="T1" fmla="*/ 5 h 9"/>
                <a:gd name="T2" fmla="*/ 0 w 8"/>
                <a:gd name="T3" fmla="*/ 9 h 9"/>
                <a:gd name="T4" fmla="*/ 4 w 8"/>
                <a:gd name="T5" fmla="*/ 5 h 9"/>
                <a:gd name="T6" fmla="*/ 4 w 8"/>
                <a:gd name="T7" fmla="*/ 5 h 9"/>
                <a:gd name="T8" fmla="*/ 8 w 8"/>
                <a:gd name="T9" fmla="*/ 0 h 9"/>
                <a:gd name="T10" fmla="*/ 7 w 8"/>
                <a:gd name="T11" fmla="*/ 2 h 9"/>
                <a:gd name="T12" fmla="*/ 7 w 8"/>
                <a:gd name="T13" fmla="*/ 2 h 9"/>
                <a:gd name="T14" fmla="*/ 8 w 8"/>
                <a:gd name="T15" fmla="*/ 0 h 9"/>
                <a:gd name="T16" fmla="*/ 8 w 8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4" y="5"/>
                  </a:moveTo>
                  <a:cubicBezTo>
                    <a:pt x="3" y="6"/>
                    <a:pt x="1" y="8"/>
                    <a:pt x="0" y="9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moveTo>
                    <a:pt x="8" y="0"/>
                  </a:moveTo>
                  <a:cubicBezTo>
                    <a:pt x="8" y="1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2" name="Freeform 461"/>
            <p:cNvSpPr>
              <a:spLocks/>
            </p:cNvSpPr>
            <p:nvPr/>
          </p:nvSpPr>
          <p:spPr bwMode="auto">
            <a:xfrm>
              <a:off x="1591922" y="2628845"/>
              <a:ext cx="4763" cy="4762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0 w 3"/>
                <a:gd name="T5" fmla="*/ 3 h 3"/>
                <a:gd name="T6" fmla="*/ 3 w 3"/>
                <a:gd name="T7" fmla="*/ 0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E99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3" name="Freeform 462"/>
            <p:cNvSpPr>
              <a:spLocks/>
            </p:cNvSpPr>
            <p:nvPr/>
          </p:nvSpPr>
          <p:spPr bwMode="auto">
            <a:xfrm>
              <a:off x="1510959" y="2584395"/>
              <a:ext cx="87313" cy="74612"/>
            </a:xfrm>
            <a:custGeom>
              <a:avLst/>
              <a:gdLst>
                <a:gd name="T0" fmla="*/ 16 w 68"/>
                <a:gd name="T1" fmla="*/ 0 h 59"/>
                <a:gd name="T2" fmla="*/ 11 w 68"/>
                <a:gd name="T3" fmla="*/ 8 h 59"/>
                <a:gd name="T4" fmla="*/ 3 w 68"/>
                <a:gd name="T5" fmla="*/ 20 h 59"/>
                <a:gd name="T6" fmla="*/ 1 w 68"/>
                <a:gd name="T7" fmla="*/ 23 h 59"/>
                <a:gd name="T8" fmla="*/ 1 w 68"/>
                <a:gd name="T9" fmla="*/ 24 h 59"/>
                <a:gd name="T10" fmla="*/ 1 w 68"/>
                <a:gd name="T11" fmla="*/ 24 h 59"/>
                <a:gd name="T12" fmla="*/ 0 w 68"/>
                <a:gd name="T13" fmla="*/ 25 h 59"/>
                <a:gd name="T14" fmla="*/ 0 w 68"/>
                <a:gd name="T15" fmla="*/ 25 h 59"/>
                <a:gd name="T16" fmla="*/ 35 w 68"/>
                <a:gd name="T17" fmla="*/ 52 h 59"/>
                <a:gd name="T18" fmla="*/ 45 w 68"/>
                <a:gd name="T19" fmla="*/ 59 h 59"/>
                <a:gd name="T20" fmla="*/ 60 w 68"/>
                <a:gd name="T21" fmla="*/ 42 h 59"/>
                <a:gd name="T22" fmla="*/ 60 w 68"/>
                <a:gd name="T23" fmla="*/ 42 h 59"/>
                <a:gd name="T24" fmla="*/ 64 w 68"/>
                <a:gd name="T25" fmla="*/ 38 h 59"/>
                <a:gd name="T26" fmla="*/ 67 w 68"/>
                <a:gd name="T27" fmla="*/ 35 h 59"/>
                <a:gd name="T28" fmla="*/ 68 w 68"/>
                <a:gd name="T29" fmla="*/ 33 h 59"/>
                <a:gd name="T30" fmla="*/ 16 w 68"/>
                <a:gd name="T3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8" h="59">
                  <a:moveTo>
                    <a:pt x="16" y="0"/>
                  </a:moveTo>
                  <a:cubicBezTo>
                    <a:pt x="15" y="3"/>
                    <a:pt x="13" y="5"/>
                    <a:pt x="11" y="8"/>
                  </a:cubicBezTo>
                  <a:cubicBezTo>
                    <a:pt x="9" y="12"/>
                    <a:pt x="6" y="16"/>
                    <a:pt x="3" y="20"/>
                  </a:cubicBezTo>
                  <a:cubicBezTo>
                    <a:pt x="2" y="21"/>
                    <a:pt x="2" y="22"/>
                    <a:pt x="1" y="23"/>
                  </a:cubicBezTo>
                  <a:cubicBezTo>
                    <a:pt x="1" y="23"/>
                    <a:pt x="1" y="23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1" y="35"/>
                    <a:pt x="23" y="43"/>
                    <a:pt x="35" y="52"/>
                  </a:cubicBezTo>
                  <a:cubicBezTo>
                    <a:pt x="38" y="54"/>
                    <a:pt x="41" y="56"/>
                    <a:pt x="45" y="59"/>
                  </a:cubicBezTo>
                  <a:cubicBezTo>
                    <a:pt x="50" y="53"/>
                    <a:pt x="55" y="48"/>
                    <a:pt x="60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1" y="41"/>
                    <a:pt x="63" y="39"/>
                    <a:pt x="64" y="38"/>
                  </a:cubicBezTo>
                  <a:cubicBezTo>
                    <a:pt x="65" y="37"/>
                    <a:pt x="66" y="36"/>
                    <a:pt x="67" y="35"/>
                  </a:cubicBezTo>
                  <a:cubicBezTo>
                    <a:pt x="67" y="34"/>
                    <a:pt x="68" y="34"/>
                    <a:pt x="68" y="33"/>
                  </a:cubicBezTo>
                  <a:cubicBezTo>
                    <a:pt x="49" y="27"/>
                    <a:pt x="31" y="14"/>
                    <a:pt x="16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4" name="Freeform 463"/>
            <p:cNvSpPr>
              <a:spLocks/>
            </p:cNvSpPr>
            <p:nvPr/>
          </p:nvSpPr>
          <p:spPr bwMode="auto">
            <a:xfrm>
              <a:off x="1255372" y="2589158"/>
              <a:ext cx="333375" cy="312737"/>
            </a:xfrm>
            <a:custGeom>
              <a:avLst/>
              <a:gdLst>
                <a:gd name="T0" fmla="*/ 205 w 263"/>
                <a:gd name="T1" fmla="*/ 0 h 247"/>
                <a:gd name="T2" fmla="*/ 141 w 263"/>
                <a:gd name="T3" fmla="*/ 90 h 247"/>
                <a:gd name="T4" fmla="*/ 73 w 263"/>
                <a:gd name="T5" fmla="*/ 79 h 247"/>
                <a:gd name="T6" fmla="*/ 46 w 263"/>
                <a:gd name="T7" fmla="*/ 78 h 247"/>
                <a:gd name="T8" fmla="*/ 83 w 263"/>
                <a:gd name="T9" fmla="*/ 106 h 247"/>
                <a:gd name="T10" fmla="*/ 95 w 263"/>
                <a:gd name="T11" fmla="*/ 112 h 247"/>
                <a:gd name="T12" fmla="*/ 65 w 263"/>
                <a:gd name="T13" fmla="*/ 111 h 247"/>
                <a:gd name="T14" fmla="*/ 13 w 263"/>
                <a:gd name="T15" fmla="*/ 118 h 247"/>
                <a:gd name="T16" fmla="*/ 49 w 263"/>
                <a:gd name="T17" fmla="*/ 134 h 247"/>
                <a:gd name="T18" fmla="*/ 92 w 263"/>
                <a:gd name="T19" fmla="*/ 139 h 247"/>
                <a:gd name="T20" fmla="*/ 85 w 263"/>
                <a:gd name="T21" fmla="*/ 142 h 247"/>
                <a:gd name="T22" fmla="*/ 49 w 263"/>
                <a:gd name="T23" fmla="*/ 154 h 247"/>
                <a:gd name="T24" fmla="*/ 16 w 263"/>
                <a:gd name="T25" fmla="*/ 168 h 247"/>
                <a:gd name="T26" fmla="*/ 0 w 263"/>
                <a:gd name="T27" fmla="*/ 186 h 247"/>
                <a:gd name="T28" fmla="*/ 40 w 263"/>
                <a:gd name="T29" fmla="*/ 188 h 247"/>
                <a:gd name="T30" fmla="*/ 90 w 263"/>
                <a:gd name="T31" fmla="*/ 171 h 247"/>
                <a:gd name="T32" fmla="*/ 60 w 263"/>
                <a:gd name="T33" fmla="*/ 205 h 247"/>
                <a:gd name="T34" fmla="*/ 51 w 263"/>
                <a:gd name="T35" fmla="*/ 220 h 247"/>
                <a:gd name="T36" fmla="*/ 58 w 263"/>
                <a:gd name="T37" fmla="*/ 230 h 247"/>
                <a:gd name="T38" fmla="*/ 75 w 263"/>
                <a:gd name="T39" fmla="*/ 221 h 247"/>
                <a:gd name="T40" fmla="*/ 102 w 263"/>
                <a:gd name="T41" fmla="*/ 198 h 247"/>
                <a:gd name="T42" fmla="*/ 133 w 263"/>
                <a:gd name="T43" fmla="*/ 169 h 247"/>
                <a:gd name="T44" fmla="*/ 124 w 263"/>
                <a:gd name="T45" fmla="*/ 212 h 247"/>
                <a:gd name="T46" fmla="*/ 148 w 263"/>
                <a:gd name="T47" fmla="*/ 234 h 247"/>
                <a:gd name="T48" fmla="*/ 159 w 263"/>
                <a:gd name="T49" fmla="*/ 209 h 247"/>
                <a:gd name="T50" fmla="*/ 166 w 263"/>
                <a:gd name="T51" fmla="*/ 163 h 247"/>
                <a:gd name="T52" fmla="*/ 263 w 263"/>
                <a:gd name="T53" fmla="*/ 50 h 247"/>
                <a:gd name="T54" fmla="*/ 205 w 263"/>
                <a:gd name="T55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63" h="247">
                  <a:moveTo>
                    <a:pt x="205" y="0"/>
                  </a:moveTo>
                  <a:cubicBezTo>
                    <a:pt x="185" y="29"/>
                    <a:pt x="167" y="68"/>
                    <a:pt x="141" y="90"/>
                  </a:cubicBezTo>
                  <a:cubicBezTo>
                    <a:pt x="122" y="106"/>
                    <a:pt x="91" y="87"/>
                    <a:pt x="73" y="79"/>
                  </a:cubicBezTo>
                  <a:cubicBezTo>
                    <a:pt x="67" y="76"/>
                    <a:pt x="48" y="67"/>
                    <a:pt x="46" y="78"/>
                  </a:cubicBezTo>
                  <a:cubicBezTo>
                    <a:pt x="43" y="90"/>
                    <a:pt x="76" y="103"/>
                    <a:pt x="83" y="106"/>
                  </a:cubicBezTo>
                  <a:cubicBezTo>
                    <a:pt x="87" y="108"/>
                    <a:pt x="91" y="110"/>
                    <a:pt x="95" y="112"/>
                  </a:cubicBezTo>
                  <a:cubicBezTo>
                    <a:pt x="85" y="112"/>
                    <a:pt x="74" y="112"/>
                    <a:pt x="65" y="111"/>
                  </a:cubicBezTo>
                  <a:cubicBezTo>
                    <a:pt x="56" y="111"/>
                    <a:pt x="16" y="105"/>
                    <a:pt x="13" y="118"/>
                  </a:cubicBezTo>
                  <a:cubicBezTo>
                    <a:pt x="9" y="131"/>
                    <a:pt x="42" y="134"/>
                    <a:pt x="49" y="134"/>
                  </a:cubicBezTo>
                  <a:cubicBezTo>
                    <a:pt x="63" y="134"/>
                    <a:pt x="78" y="137"/>
                    <a:pt x="92" y="139"/>
                  </a:cubicBezTo>
                  <a:cubicBezTo>
                    <a:pt x="90" y="140"/>
                    <a:pt x="87" y="141"/>
                    <a:pt x="85" y="142"/>
                  </a:cubicBezTo>
                  <a:cubicBezTo>
                    <a:pt x="73" y="146"/>
                    <a:pt x="61" y="150"/>
                    <a:pt x="49" y="154"/>
                  </a:cubicBezTo>
                  <a:cubicBezTo>
                    <a:pt x="38" y="157"/>
                    <a:pt x="27" y="162"/>
                    <a:pt x="16" y="168"/>
                  </a:cubicBezTo>
                  <a:cubicBezTo>
                    <a:pt x="11" y="171"/>
                    <a:pt x="1" y="179"/>
                    <a:pt x="0" y="186"/>
                  </a:cubicBezTo>
                  <a:cubicBezTo>
                    <a:pt x="0" y="206"/>
                    <a:pt x="31" y="191"/>
                    <a:pt x="40" y="188"/>
                  </a:cubicBezTo>
                  <a:cubicBezTo>
                    <a:pt x="56" y="182"/>
                    <a:pt x="74" y="178"/>
                    <a:pt x="90" y="171"/>
                  </a:cubicBezTo>
                  <a:cubicBezTo>
                    <a:pt x="79" y="181"/>
                    <a:pt x="69" y="194"/>
                    <a:pt x="60" y="205"/>
                  </a:cubicBezTo>
                  <a:cubicBezTo>
                    <a:pt x="57" y="209"/>
                    <a:pt x="52" y="214"/>
                    <a:pt x="51" y="220"/>
                  </a:cubicBezTo>
                  <a:cubicBezTo>
                    <a:pt x="51" y="224"/>
                    <a:pt x="53" y="230"/>
                    <a:pt x="58" y="230"/>
                  </a:cubicBezTo>
                  <a:cubicBezTo>
                    <a:pt x="64" y="230"/>
                    <a:pt x="70" y="225"/>
                    <a:pt x="75" y="221"/>
                  </a:cubicBezTo>
                  <a:cubicBezTo>
                    <a:pt x="84" y="213"/>
                    <a:pt x="93" y="205"/>
                    <a:pt x="102" y="198"/>
                  </a:cubicBezTo>
                  <a:cubicBezTo>
                    <a:pt x="111" y="189"/>
                    <a:pt x="124" y="179"/>
                    <a:pt x="133" y="169"/>
                  </a:cubicBezTo>
                  <a:cubicBezTo>
                    <a:pt x="128" y="182"/>
                    <a:pt x="125" y="195"/>
                    <a:pt x="124" y="212"/>
                  </a:cubicBezTo>
                  <a:cubicBezTo>
                    <a:pt x="124" y="226"/>
                    <a:pt x="132" y="247"/>
                    <a:pt x="148" y="234"/>
                  </a:cubicBezTo>
                  <a:cubicBezTo>
                    <a:pt x="155" y="228"/>
                    <a:pt x="157" y="216"/>
                    <a:pt x="159" y="209"/>
                  </a:cubicBezTo>
                  <a:cubicBezTo>
                    <a:pt x="162" y="195"/>
                    <a:pt x="166" y="177"/>
                    <a:pt x="166" y="163"/>
                  </a:cubicBezTo>
                  <a:cubicBezTo>
                    <a:pt x="166" y="138"/>
                    <a:pt x="248" y="66"/>
                    <a:pt x="263" y="50"/>
                  </a:cubicBezTo>
                  <a:cubicBezTo>
                    <a:pt x="244" y="45"/>
                    <a:pt x="215" y="17"/>
                    <a:pt x="205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5" name="Freeform 464"/>
            <p:cNvSpPr>
              <a:spLocks/>
            </p:cNvSpPr>
            <p:nvPr/>
          </p:nvSpPr>
          <p:spPr bwMode="auto">
            <a:xfrm>
              <a:off x="1810997" y="2212920"/>
              <a:ext cx="0" cy="9525"/>
            </a:xfrm>
            <a:custGeom>
              <a:avLst/>
              <a:gdLst>
                <a:gd name="T0" fmla="*/ 1 w 1"/>
                <a:gd name="T1" fmla="*/ 0 h 7"/>
                <a:gd name="T2" fmla="*/ 0 w 1"/>
                <a:gd name="T3" fmla="*/ 7 h 7"/>
                <a:gd name="T4" fmla="*/ 1 w 1"/>
                <a:gd name="T5" fmla="*/ 0 h 7"/>
                <a:gd name="T6" fmla="*/ 1 w 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7">
                  <a:moveTo>
                    <a:pt x="1" y="0"/>
                  </a:moveTo>
                  <a:cubicBezTo>
                    <a:pt x="1" y="2"/>
                    <a:pt x="1" y="5"/>
                    <a:pt x="0" y="7"/>
                  </a:cubicBezTo>
                  <a:cubicBezTo>
                    <a:pt x="1" y="5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79A9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6" name="Freeform 465"/>
            <p:cNvSpPr>
              <a:spLocks/>
            </p:cNvSpPr>
            <p:nvPr/>
          </p:nvSpPr>
          <p:spPr bwMode="auto">
            <a:xfrm>
              <a:off x="1771309" y="2144658"/>
              <a:ext cx="39688" cy="125412"/>
            </a:xfrm>
            <a:custGeom>
              <a:avLst/>
              <a:gdLst>
                <a:gd name="T0" fmla="*/ 21 w 32"/>
                <a:gd name="T1" fmla="*/ 0 h 99"/>
                <a:gd name="T2" fmla="*/ 0 w 32"/>
                <a:gd name="T3" fmla="*/ 2 h 99"/>
                <a:gd name="T4" fmla="*/ 7 w 32"/>
                <a:gd name="T5" fmla="*/ 36 h 99"/>
                <a:gd name="T6" fmla="*/ 22 w 32"/>
                <a:gd name="T7" fmla="*/ 99 h 99"/>
                <a:gd name="T8" fmla="*/ 31 w 32"/>
                <a:gd name="T9" fmla="*/ 61 h 99"/>
                <a:gd name="T10" fmla="*/ 32 w 32"/>
                <a:gd name="T11" fmla="*/ 54 h 99"/>
                <a:gd name="T12" fmla="*/ 21 w 32"/>
                <a:gd name="T13" fmla="*/ 4 h 99"/>
                <a:gd name="T14" fmla="*/ 21 w 32"/>
                <a:gd name="T15" fmla="*/ 4 h 99"/>
                <a:gd name="T16" fmla="*/ 21 w 32"/>
                <a:gd name="T17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99">
                  <a:moveTo>
                    <a:pt x="21" y="0"/>
                  </a:moveTo>
                  <a:cubicBezTo>
                    <a:pt x="14" y="1"/>
                    <a:pt x="7" y="1"/>
                    <a:pt x="0" y="2"/>
                  </a:cubicBezTo>
                  <a:cubicBezTo>
                    <a:pt x="2" y="13"/>
                    <a:pt x="4" y="25"/>
                    <a:pt x="7" y="36"/>
                  </a:cubicBezTo>
                  <a:cubicBezTo>
                    <a:pt x="11" y="57"/>
                    <a:pt x="17" y="78"/>
                    <a:pt x="22" y="99"/>
                  </a:cubicBezTo>
                  <a:cubicBezTo>
                    <a:pt x="26" y="87"/>
                    <a:pt x="29" y="74"/>
                    <a:pt x="31" y="61"/>
                  </a:cubicBezTo>
                  <a:cubicBezTo>
                    <a:pt x="32" y="59"/>
                    <a:pt x="32" y="56"/>
                    <a:pt x="32" y="54"/>
                  </a:cubicBezTo>
                  <a:cubicBezTo>
                    <a:pt x="29" y="36"/>
                    <a:pt x="25" y="19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2"/>
                    <a:pt x="21" y="1"/>
                    <a:pt x="21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7" name="Freeform 466"/>
            <p:cNvSpPr>
              <a:spLocks/>
            </p:cNvSpPr>
            <p:nvPr/>
          </p:nvSpPr>
          <p:spPr bwMode="auto">
            <a:xfrm>
              <a:off x="1760197" y="1831920"/>
              <a:ext cx="846138" cy="1082675"/>
            </a:xfrm>
            <a:custGeom>
              <a:avLst/>
              <a:gdLst>
                <a:gd name="T0" fmla="*/ 346 w 668"/>
                <a:gd name="T1" fmla="*/ 821 h 855"/>
                <a:gd name="T2" fmla="*/ 604 w 668"/>
                <a:gd name="T3" fmla="*/ 785 h 855"/>
                <a:gd name="T4" fmla="*/ 664 w 668"/>
                <a:gd name="T5" fmla="*/ 748 h 855"/>
                <a:gd name="T6" fmla="*/ 668 w 668"/>
                <a:gd name="T7" fmla="*/ 745 h 855"/>
                <a:gd name="T8" fmla="*/ 163 w 668"/>
                <a:gd name="T9" fmla="*/ 0 h 855"/>
                <a:gd name="T10" fmla="*/ 71 w 668"/>
                <a:gd name="T11" fmla="*/ 84 h 855"/>
                <a:gd name="T12" fmla="*/ 0 w 668"/>
                <a:gd name="T13" fmla="*/ 141 h 855"/>
                <a:gd name="T14" fmla="*/ 51 w 668"/>
                <a:gd name="T15" fmla="*/ 855 h 855"/>
                <a:gd name="T16" fmla="*/ 271 w 668"/>
                <a:gd name="T17" fmla="*/ 818 h 855"/>
                <a:gd name="T18" fmla="*/ 346 w 668"/>
                <a:gd name="T19" fmla="*/ 821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8" h="855">
                  <a:moveTo>
                    <a:pt x="346" y="821"/>
                  </a:moveTo>
                  <a:cubicBezTo>
                    <a:pt x="428" y="821"/>
                    <a:pt x="525" y="819"/>
                    <a:pt x="604" y="785"/>
                  </a:cubicBezTo>
                  <a:cubicBezTo>
                    <a:pt x="624" y="773"/>
                    <a:pt x="644" y="761"/>
                    <a:pt x="664" y="748"/>
                  </a:cubicBezTo>
                  <a:cubicBezTo>
                    <a:pt x="666" y="747"/>
                    <a:pt x="667" y="746"/>
                    <a:pt x="668" y="745"/>
                  </a:cubicBezTo>
                  <a:cubicBezTo>
                    <a:pt x="662" y="726"/>
                    <a:pt x="521" y="263"/>
                    <a:pt x="163" y="0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141"/>
                    <a:pt x="116" y="464"/>
                    <a:pt x="51" y="855"/>
                  </a:cubicBezTo>
                  <a:cubicBezTo>
                    <a:pt x="113" y="806"/>
                    <a:pt x="193" y="812"/>
                    <a:pt x="271" y="818"/>
                  </a:cubicBezTo>
                  <a:cubicBezTo>
                    <a:pt x="296" y="820"/>
                    <a:pt x="322" y="822"/>
                    <a:pt x="346" y="821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8" name="Freeform 467"/>
            <p:cNvSpPr>
              <a:spLocks noEditPoints="1"/>
            </p:cNvSpPr>
            <p:nvPr/>
          </p:nvSpPr>
          <p:spPr bwMode="auto">
            <a:xfrm>
              <a:off x="1810997" y="2212920"/>
              <a:ext cx="795338" cy="579437"/>
            </a:xfrm>
            <a:custGeom>
              <a:avLst/>
              <a:gdLst>
                <a:gd name="T0" fmla="*/ 568 w 627"/>
                <a:gd name="T1" fmla="*/ 290 h 457"/>
                <a:gd name="T2" fmla="*/ 627 w 627"/>
                <a:gd name="T3" fmla="*/ 444 h 457"/>
                <a:gd name="T4" fmla="*/ 623 w 627"/>
                <a:gd name="T5" fmla="*/ 447 h 457"/>
                <a:gd name="T6" fmla="*/ 608 w 627"/>
                <a:gd name="T7" fmla="*/ 457 h 457"/>
                <a:gd name="T8" fmla="*/ 627 w 627"/>
                <a:gd name="T9" fmla="*/ 445 h 457"/>
                <a:gd name="T10" fmla="*/ 568 w 627"/>
                <a:gd name="T11" fmla="*/ 290 h 457"/>
                <a:gd name="T12" fmla="*/ 568 w 627"/>
                <a:gd name="T13" fmla="*/ 290 h 457"/>
                <a:gd name="T14" fmla="*/ 568 w 627"/>
                <a:gd name="T15" fmla="*/ 290 h 457"/>
                <a:gd name="T16" fmla="*/ 568 w 627"/>
                <a:gd name="T17" fmla="*/ 290 h 457"/>
                <a:gd name="T18" fmla="*/ 0 w 627"/>
                <a:gd name="T19" fmla="*/ 0 h 457"/>
                <a:gd name="T20" fmla="*/ 0 w 627"/>
                <a:gd name="T21" fmla="*/ 0 h 457"/>
                <a:gd name="T22" fmla="*/ 6 w 627"/>
                <a:gd name="T23" fmla="*/ 34 h 457"/>
                <a:gd name="T24" fmla="*/ 0 w 627"/>
                <a:gd name="T25" fmla="*/ 0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7" h="457">
                  <a:moveTo>
                    <a:pt x="568" y="290"/>
                  </a:moveTo>
                  <a:cubicBezTo>
                    <a:pt x="606" y="377"/>
                    <a:pt x="625" y="437"/>
                    <a:pt x="627" y="444"/>
                  </a:cubicBezTo>
                  <a:cubicBezTo>
                    <a:pt x="626" y="445"/>
                    <a:pt x="625" y="446"/>
                    <a:pt x="623" y="447"/>
                  </a:cubicBezTo>
                  <a:cubicBezTo>
                    <a:pt x="618" y="450"/>
                    <a:pt x="613" y="454"/>
                    <a:pt x="608" y="457"/>
                  </a:cubicBezTo>
                  <a:cubicBezTo>
                    <a:pt x="614" y="453"/>
                    <a:pt x="621" y="449"/>
                    <a:pt x="627" y="445"/>
                  </a:cubicBezTo>
                  <a:cubicBezTo>
                    <a:pt x="627" y="445"/>
                    <a:pt x="609" y="382"/>
                    <a:pt x="568" y="290"/>
                  </a:cubicBezTo>
                  <a:moveTo>
                    <a:pt x="568" y="290"/>
                  </a:moveTo>
                  <a:cubicBezTo>
                    <a:pt x="568" y="290"/>
                    <a:pt x="568" y="290"/>
                    <a:pt x="568" y="290"/>
                  </a:cubicBezTo>
                  <a:cubicBezTo>
                    <a:pt x="568" y="290"/>
                    <a:pt x="568" y="290"/>
                    <a:pt x="568" y="29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1"/>
                    <a:pt x="4" y="22"/>
                    <a:pt x="6" y="34"/>
                  </a:cubicBezTo>
                  <a:cubicBezTo>
                    <a:pt x="4" y="22"/>
                    <a:pt x="2" y="11"/>
                    <a:pt x="0" y="0"/>
                  </a:cubicBezTo>
                </a:path>
              </a:pathLst>
            </a:custGeom>
            <a:solidFill>
              <a:srgbClr val="65A2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9" name="Oval 468"/>
            <p:cNvSpPr>
              <a:spLocks noChangeArrowheads="1"/>
            </p:cNvSpPr>
            <p:nvPr/>
          </p:nvSpPr>
          <p:spPr bwMode="auto">
            <a:xfrm>
              <a:off x="1810997" y="2212920"/>
              <a:ext cx="1588" cy="1587"/>
            </a:xfrm>
            <a:prstGeom prst="ellipse">
              <a:avLst/>
            </a:prstGeom>
            <a:solidFill>
              <a:srgbClr val="618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0" name="Freeform 469"/>
            <p:cNvSpPr>
              <a:spLocks/>
            </p:cNvSpPr>
            <p:nvPr/>
          </p:nvSpPr>
          <p:spPr bwMode="auto">
            <a:xfrm>
              <a:off x="1798297" y="2149420"/>
              <a:ext cx="12700" cy="63500"/>
            </a:xfrm>
            <a:custGeom>
              <a:avLst/>
              <a:gdLst>
                <a:gd name="T0" fmla="*/ 0 w 11"/>
                <a:gd name="T1" fmla="*/ 0 h 50"/>
                <a:gd name="T2" fmla="*/ 0 w 11"/>
                <a:gd name="T3" fmla="*/ 0 h 50"/>
                <a:gd name="T4" fmla="*/ 11 w 11"/>
                <a:gd name="T5" fmla="*/ 50 h 50"/>
                <a:gd name="T6" fmla="*/ 11 w 11"/>
                <a:gd name="T7" fmla="*/ 50 h 50"/>
                <a:gd name="T8" fmla="*/ 0 w 11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15"/>
                    <a:pt x="8" y="32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8" y="32"/>
                    <a:pt x="4" y="15"/>
                    <a:pt x="0" y="0"/>
                  </a:cubicBezTo>
                </a:path>
              </a:pathLst>
            </a:custGeom>
            <a:solidFill>
              <a:srgbClr val="BB96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1" name="Freeform 470"/>
            <p:cNvSpPr>
              <a:spLocks/>
            </p:cNvSpPr>
            <p:nvPr/>
          </p:nvSpPr>
          <p:spPr bwMode="auto">
            <a:xfrm>
              <a:off x="1798297" y="1911295"/>
              <a:ext cx="808038" cy="903287"/>
            </a:xfrm>
            <a:custGeom>
              <a:avLst/>
              <a:gdLst>
                <a:gd name="T0" fmla="*/ 210 w 638"/>
                <a:gd name="T1" fmla="*/ 0 h 712"/>
                <a:gd name="T2" fmla="*/ 210 w 638"/>
                <a:gd name="T3" fmla="*/ 0 h 712"/>
                <a:gd name="T4" fmla="*/ 219 w 638"/>
                <a:gd name="T5" fmla="*/ 8 h 712"/>
                <a:gd name="T6" fmla="*/ 203 w 638"/>
                <a:gd name="T7" fmla="*/ 89 h 712"/>
                <a:gd name="T8" fmla="*/ 157 w 638"/>
                <a:gd name="T9" fmla="*/ 176 h 712"/>
                <a:gd name="T10" fmla="*/ 127 w 638"/>
                <a:gd name="T11" fmla="*/ 179 h 712"/>
                <a:gd name="T12" fmla="*/ 0 w 638"/>
                <a:gd name="T13" fmla="*/ 188 h 712"/>
                <a:gd name="T14" fmla="*/ 11 w 638"/>
                <a:gd name="T15" fmla="*/ 238 h 712"/>
                <a:gd name="T16" fmla="*/ 11 w 638"/>
                <a:gd name="T17" fmla="*/ 238 h 712"/>
                <a:gd name="T18" fmla="*/ 17 w 638"/>
                <a:gd name="T19" fmla="*/ 272 h 712"/>
                <a:gd name="T20" fmla="*/ 23 w 638"/>
                <a:gd name="T21" fmla="*/ 311 h 712"/>
                <a:gd name="T22" fmla="*/ 37 w 638"/>
                <a:gd name="T23" fmla="*/ 249 h 712"/>
                <a:gd name="T24" fmla="*/ 85 w 638"/>
                <a:gd name="T25" fmla="*/ 224 h 712"/>
                <a:gd name="T26" fmla="*/ 146 w 638"/>
                <a:gd name="T27" fmla="*/ 234 h 712"/>
                <a:gd name="T28" fmla="*/ 394 w 638"/>
                <a:gd name="T29" fmla="*/ 429 h 712"/>
                <a:gd name="T30" fmla="*/ 591 w 638"/>
                <a:gd name="T31" fmla="*/ 712 h 712"/>
                <a:gd name="T32" fmla="*/ 619 w 638"/>
                <a:gd name="T33" fmla="*/ 695 h 712"/>
                <a:gd name="T34" fmla="*/ 634 w 638"/>
                <a:gd name="T35" fmla="*/ 685 h 712"/>
                <a:gd name="T36" fmla="*/ 638 w 638"/>
                <a:gd name="T37" fmla="*/ 682 h 712"/>
                <a:gd name="T38" fmla="*/ 579 w 638"/>
                <a:gd name="T39" fmla="*/ 528 h 712"/>
                <a:gd name="T40" fmla="*/ 579 w 638"/>
                <a:gd name="T41" fmla="*/ 528 h 712"/>
                <a:gd name="T42" fmla="*/ 579 w 638"/>
                <a:gd name="T43" fmla="*/ 528 h 712"/>
                <a:gd name="T44" fmla="*/ 210 w 638"/>
                <a:gd name="T45" fmla="*/ 0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8" h="712">
                  <a:moveTo>
                    <a:pt x="210" y="0"/>
                  </a:moveTo>
                  <a:cubicBezTo>
                    <a:pt x="210" y="0"/>
                    <a:pt x="210" y="0"/>
                    <a:pt x="210" y="0"/>
                  </a:cubicBezTo>
                  <a:cubicBezTo>
                    <a:pt x="213" y="3"/>
                    <a:pt x="216" y="6"/>
                    <a:pt x="219" y="8"/>
                  </a:cubicBezTo>
                  <a:cubicBezTo>
                    <a:pt x="218" y="36"/>
                    <a:pt x="212" y="63"/>
                    <a:pt x="203" y="89"/>
                  </a:cubicBezTo>
                  <a:cubicBezTo>
                    <a:pt x="194" y="118"/>
                    <a:pt x="179" y="153"/>
                    <a:pt x="157" y="176"/>
                  </a:cubicBezTo>
                  <a:cubicBezTo>
                    <a:pt x="147" y="177"/>
                    <a:pt x="137" y="178"/>
                    <a:pt x="127" y="179"/>
                  </a:cubicBezTo>
                  <a:cubicBezTo>
                    <a:pt x="85" y="184"/>
                    <a:pt x="43" y="186"/>
                    <a:pt x="0" y="188"/>
                  </a:cubicBezTo>
                  <a:cubicBezTo>
                    <a:pt x="4" y="203"/>
                    <a:pt x="8" y="220"/>
                    <a:pt x="11" y="238"/>
                  </a:cubicBezTo>
                  <a:cubicBezTo>
                    <a:pt x="11" y="238"/>
                    <a:pt x="11" y="238"/>
                    <a:pt x="11" y="238"/>
                  </a:cubicBezTo>
                  <a:cubicBezTo>
                    <a:pt x="13" y="249"/>
                    <a:pt x="15" y="260"/>
                    <a:pt x="17" y="272"/>
                  </a:cubicBezTo>
                  <a:cubicBezTo>
                    <a:pt x="19" y="285"/>
                    <a:pt x="22" y="298"/>
                    <a:pt x="23" y="311"/>
                  </a:cubicBezTo>
                  <a:cubicBezTo>
                    <a:pt x="25" y="289"/>
                    <a:pt x="28" y="268"/>
                    <a:pt x="37" y="249"/>
                  </a:cubicBezTo>
                  <a:cubicBezTo>
                    <a:pt x="46" y="230"/>
                    <a:pt x="64" y="224"/>
                    <a:pt x="85" y="224"/>
                  </a:cubicBezTo>
                  <a:cubicBezTo>
                    <a:pt x="106" y="224"/>
                    <a:pt x="129" y="230"/>
                    <a:pt x="146" y="234"/>
                  </a:cubicBezTo>
                  <a:cubicBezTo>
                    <a:pt x="252" y="264"/>
                    <a:pt x="323" y="350"/>
                    <a:pt x="394" y="429"/>
                  </a:cubicBezTo>
                  <a:cubicBezTo>
                    <a:pt x="470" y="515"/>
                    <a:pt x="540" y="609"/>
                    <a:pt x="591" y="712"/>
                  </a:cubicBezTo>
                  <a:cubicBezTo>
                    <a:pt x="600" y="706"/>
                    <a:pt x="609" y="701"/>
                    <a:pt x="619" y="695"/>
                  </a:cubicBezTo>
                  <a:cubicBezTo>
                    <a:pt x="624" y="692"/>
                    <a:pt x="629" y="688"/>
                    <a:pt x="634" y="685"/>
                  </a:cubicBezTo>
                  <a:cubicBezTo>
                    <a:pt x="636" y="684"/>
                    <a:pt x="637" y="683"/>
                    <a:pt x="638" y="682"/>
                  </a:cubicBezTo>
                  <a:cubicBezTo>
                    <a:pt x="636" y="675"/>
                    <a:pt x="617" y="615"/>
                    <a:pt x="579" y="528"/>
                  </a:cubicBezTo>
                  <a:cubicBezTo>
                    <a:pt x="579" y="528"/>
                    <a:pt x="579" y="528"/>
                    <a:pt x="579" y="528"/>
                  </a:cubicBezTo>
                  <a:cubicBezTo>
                    <a:pt x="579" y="528"/>
                    <a:pt x="579" y="528"/>
                    <a:pt x="579" y="528"/>
                  </a:cubicBezTo>
                  <a:cubicBezTo>
                    <a:pt x="516" y="384"/>
                    <a:pt x="398" y="167"/>
                    <a:pt x="210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2" name="Freeform 471"/>
            <p:cNvSpPr>
              <a:spLocks/>
            </p:cNvSpPr>
            <p:nvPr/>
          </p:nvSpPr>
          <p:spPr bwMode="auto">
            <a:xfrm>
              <a:off x="1798297" y="2144658"/>
              <a:ext cx="0" cy="4762"/>
            </a:xfrm>
            <a:custGeom>
              <a:avLst/>
              <a:gdLst>
                <a:gd name="T0" fmla="*/ 0 h 4"/>
                <a:gd name="T1" fmla="*/ 0 h 4"/>
                <a:gd name="T2" fmla="*/ 4 h 4"/>
                <a:gd name="T3" fmla="*/ 4 h 4"/>
                <a:gd name="T4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BB96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3" name="Freeform 472"/>
            <p:cNvSpPr>
              <a:spLocks/>
            </p:cNvSpPr>
            <p:nvPr/>
          </p:nvSpPr>
          <p:spPr bwMode="auto">
            <a:xfrm>
              <a:off x="1798297" y="2144658"/>
              <a:ext cx="0" cy="4762"/>
            </a:xfrm>
            <a:custGeom>
              <a:avLst/>
              <a:gdLst>
                <a:gd name="T0" fmla="*/ 0 h 4"/>
                <a:gd name="T1" fmla="*/ 0 h 4"/>
                <a:gd name="T2" fmla="*/ 4 h 4"/>
                <a:gd name="T3" fmla="*/ 4 h 4"/>
                <a:gd name="T4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967A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4" name="Freeform 473"/>
            <p:cNvSpPr>
              <a:spLocks/>
            </p:cNvSpPr>
            <p:nvPr/>
          </p:nvSpPr>
          <p:spPr bwMode="auto">
            <a:xfrm>
              <a:off x="1798297" y="1911295"/>
              <a:ext cx="276225" cy="238125"/>
            </a:xfrm>
            <a:custGeom>
              <a:avLst/>
              <a:gdLst>
                <a:gd name="T0" fmla="*/ 210 w 219"/>
                <a:gd name="T1" fmla="*/ 0 h 188"/>
                <a:gd name="T2" fmla="*/ 124 w 219"/>
                <a:gd name="T3" fmla="*/ 164 h 188"/>
                <a:gd name="T4" fmla="*/ 0 w 219"/>
                <a:gd name="T5" fmla="*/ 184 h 188"/>
                <a:gd name="T6" fmla="*/ 0 w 219"/>
                <a:gd name="T7" fmla="*/ 188 h 188"/>
                <a:gd name="T8" fmla="*/ 127 w 219"/>
                <a:gd name="T9" fmla="*/ 179 h 188"/>
                <a:gd name="T10" fmla="*/ 157 w 219"/>
                <a:gd name="T11" fmla="*/ 176 h 188"/>
                <a:gd name="T12" fmla="*/ 203 w 219"/>
                <a:gd name="T13" fmla="*/ 89 h 188"/>
                <a:gd name="T14" fmla="*/ 219 w 219"/>
                <a:gd name="T15" fmla="*/ 8 h 188"/>
                <a:gd name="T16" fmla="*/ 210 w 219"/>
                <a:gd name="T17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9" h="188">
                  <a:moveTo>
                    <a:pt x="210" y="0"/>
                  </a:moveTo>
                  <a:cubicBezTo>
                    <a:pt x="200" y="79"/>
                    <a:pt x="177" y="159"/>
                    <a:pt x="124" y="164"/>
                  </a:cubicBezTo>
                  <a:cubicBezTo>
                    <a:pt x="124" y="164"/>
                    <a:pt x="58" y="177"/>
                    <a:pt x="0" y="184"/>
                  </a:cubicBezTo>
                  <a:cubicBezTo>
                    <a:pt x="0" y="185"/>
                    <a:pt x="0" y="186"/>
                    <a:pt x="0" y="188"/>
                  </a:cubicBezTo>
                  <a:cubicBezTo>
                    <a:pt x="43" y="186"/>
                    <a:pt x="85" y="184"/>
                    <a:pt x="127" y="179"/>
                  </a:cubicBezTo>
                  <a:cubicBezTo>
                    <a:pt x="137" y="178"/>
                    <a:pt x="147" y="177"/>
                    <a:pt x="157" y="176"/>
                  </a:cubicBezTo>
                  <a:cubicBezTo>
                    <a:pt x="179" y="153"/>
                    <a:pt x="194" y="118"/>
                    <a:pt x="203" y="89"/>
                  </a:cubicBezTo>
                  <a:cubicBezTo>
                    <a:pt x="212" y="63"/>
                    <a:pt x="218" y="36"/>
                    <a:pt x="219" y="8"/>
                  </a:cubicBezTo>
                  <a:cubicBezTo>
                    <a:pt x="216" y="6"/>
                    <a:pt x="213" y="3"/>
                    <a:pt x="210" y="0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5" name="Freeform 474"/>
            <p:cNvSpPr>
              <a:spLocks/>
            </p:cNvSpPr>
            <p:nvPr/>
          </p:nvSpPr>
          <p:spPr bwMode="auto">
            <a:xfrm>
              <a:off x="1672884" y="1692220"/>
              <a:ext cx="412750" cy="476250"/>
            </a:xfrm>
            <a:custGeom>
              <a:avLst/>
              <a:gdLst>
                <a:gd name="T0" fmla="*/ 223 w 326"/>
                <a:gd name="T1" fmla="*/ 337 h 376"/>
                <a:gd name="T2" fmla="*/ 11 w 326"/>
                <a:gd name="T3" fmla="*/ 355 h 376"/>
                <a:gd name="T4" fmla="*/ 269 w 326"/>
                <a:gd name="T5" fmla="*/ 46 h 376"/>
                <a:gd name="T6" fmla="*/ 321 w 326"/>
                <a:gd name="T7" fmla="*/ 24 h 376"/>
                <a:gd name="T8" fmla="*/ 223 w 326"/>
                <a:gd name="T9" fmla="*/ 337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6" h="376">
                  <a:moveTo>
                    <a:pt x="223" y="337"/>
                  </a:moveTo>
                  <a:cubicBezTo>
                    <a:pt x="223" y="337"/>
                    <a:pt x="22" y="376"/>
                    <a:pt x="11" y="355"/>
                  </a:cubicBezTo>
                  <a:cubicBezTo>
                    <a:pt x="0" y="334"/>
                    <a:pt x="39" y="209"/>
                    <a:pt x="269" y="46"/>
                  </a:cubicBezTo>
                  <a:cubicBezTo>
                    <a:pt x="269" y="46"/>
                    <a:pt x="326" y="0"/>
                    <a:pt x="321" y="24"/>
                  </a:cubicBezTo>
                  <a:cubicBezTo>
                    <a:pt x="315" y="48"/>
                    <a:pt x="323" y="328"/>
                    <a:pt x="223" y="33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6" name="Freeform 475"/>
            <p:cNvSpPr>
              <a:spLocks/>
            </p:cNvSpPr>
            <p:nvPr/>
          </p:nvSpPr>
          <p:spPr bwMode="auto">
            <a:xfrm>
              <a:off x="2077697" y="1723970"/>
              <a:ext cx="1588" cy="11112"/>
            </a:xfrm>
            <a:custGeom>
              <a:avLst/>
              <a:gdLst>
                <a:gd name="T0" fmla="*/ 1 w 1"/>
                <a:gd name="T1" fmla="*/ 0 h 10"/>
                <a:gd name="T2" fmla="*/ 0 w 1"/>
                <a:gd name="T3" fmla="*/ 10 h 10"/>
                <a:gd name="T4" fmla="*/ 0 w 1"/>
                <a:gd name="T5" fmla="*/ 10 h 10"/>
                <a:gd name="T6" fmla="*/ 1 w 1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0">
                  <a:moveTo>
                    <a:pt x="1" y="0"/>
                  </a:moveTo>
                  <a:cubicBezTo>
                    <a:pt x="0" y="2"/>
                    <a:pt x="0" y="5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2"/>
                    <a:pt x="1" y="0"/>
                  </a:cubicBezTo>
                </a:path>
              </a:pathLst>
            </a:custGeom>
            <a:solidFill>
              <a:srgbClr val="006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7" name="Freeform 476"/>
            <p:cNvSpPr>
              <a:spLocks/>
            </p:cNvSpPr>
            <p:nvPr/>
          </p:nvSpPr>
          <p:spPr bwMode="auto">
            <a:xfrm>
              <a:off x="1906247" y="1792233"/>
              <a:ext cx="49213" cy="39687"/>
            </a:xfrm>
            <a:custGeom>
              <a:avLst/>
              <a:gdLst>
                <a:gd name="T0" fmla="*/ 39 w 39"/>
                <a:gd name="T1" fmla="*/ 0 h 31"/>
                <a:gd name="T2" fmla="*/ 39 w 39"/>
                <a:gd name="T3" fmla="*/ 0 h 31"/>
                <a:gd name="T4" fmla="*/ 0 w 39"/>
                <a:gd name="T5" fmla="*/ 31 h 31"/>
                <a:gd name="T6" fmla="*/ 0 w 39"/>
                <a:gd name="T7" fmla="*/ 31 h 31"/>
                <a:gd name="T8" fmla="*/ 39 w 39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1"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5" y="10"/>
                    <a:pt x="12" y="2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2" y="21"/>
                    <a:pt x="25" y="10"/>
                    <a:pt x="39" y="0"/>
                  </a:cubicBezTo>
                </a:path>
              </a:pathLst>
            </a:custGeom>
            <a:solidFill>
              <a:srgbClr val="008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8" name="Freeform 477"/>
            <p:cNvSpPr>
              <a:spLocks noEditPoints="1"/>
            </p:cNvSpPr>
            <p:nvPr/>
          </p:nvSpPr>
          <p:spPr bwMode="auto">
            <a:xfrm>
              <a:off x="1955459" y="1750958"/>
              <a:ext cx="57150" cy="41275"/>
            </a:xfrm>
            <a:custGeom>
              <a:avLst/>
              <a:gdLst>
                <a:gd name="T0" fmla="*/ 0 w 45"/>
                <a:gd name="T1" fmla="*/ 33 h 33"/>
                <a:gd name="T2" fmla="*/ 0 w 45"/>
                <a:gd name="T3" fmla="*/ 33 h 33"/>
                <a:gd name="T4" fmla="*/ 0 w 45"/>
                <a:gd name="T5" fmla="*/ 33 h 33"/>
                <a:gd name="T6" fmla="*/ 0 w 45"/>
                <a:gd name="T7" fmla="*/ 33 h 33"/>
                <a:gd name="T8" fmla="*/ 0 w 45"/>
                <a:gd name="T9" fmla="*/ 33 h 33"/>
                <a:gd name="T10" fmla="*/ 45 w 45"/>
                <a:gd name="T11" fmla="*/ 0 h 33"/>
                <a:gd name="T12" fmla="*/ 45 w 45"/>
                <a:gd name="T13" fmla="*/ 0 h 33"/>
                <a:gd name="T14" fmla="*/ 1 w 45"/>
                <a:gd name="T15" fmla="*/ 32 h 33"/>
                <a:gd name="T16" fmla="*/ 1 w 45"/>
                <a:gd name="T17" fmla="*/ 32 h 33"/>
                <a:gd name="T18" fmla="*/ 45 w 45"/>
                <a:gd name="T19" fmla="*/ 0 h 33"/>
                <a:gd name="T20" fmla="*/ 45 w 4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33"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45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29" y="11"/>
                    <a:pt x="15" y="21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5" y="21"/>
                    <a:pt x="29" y="11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</a:path>
              </a:pathLst>
            </a:custGeom>
            <a:solidFill>
              <a:srgbClr val="005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9" name="Freeform 478"/>
            <p:cNvSpPr>
              <a:spLocks/>
            </p:cNvSpPr>
            <p:nvPr/>
          </p:nvSpPr>
          <p:spPr bwMode="auto">
            <a:xfrm>
              <a:off x="1955459" y="1792233"/>
              <a:ext cx="1588" cy="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50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0" name="Freeform 479"/>
            <p:cNvSpPr>
              <a:spLocks/>
            </p:cNvSpPr>
            <p:nvPr/>
          </p:nvSpPr>
          <p:spPr bwMode="auto">
            <a:xfrm>
              <a:off x="1680822" y="1992258"/>
              <a:ext cx="68263" cy="144462"/>
            </a:xfrm>
            <a:custGeom>
              <a:avLst/>
              <a:gdLst>
                <a:gd name="T0" fmla="*/ 54 w 54"/>
                <a:gd name="T1" fmla="*/ 0 h 113"/>
                <a:gd name="T2" fmla="*/ 54 w 54"/>
                <a:gd name="T3" fmla="*/ 0 h 113"/>
                <a:gd name="T4" fmla="*/ 3 w 54"/>
                <a:gd name="T5" fmla="*/ 113 h 113"/>
                <a:gd name="T6" fmla="*/ 3 w 54"/>
                <a:gd name="T7" fmla="*/ 113 h 113"/>
                <a:gd name="T8" fmla="*/ 54 w 54"/>
                <a:gd name="T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113">
                  <a:moveTo>
                    <a:pt x="54" y="0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12" y="57"/>
                    <a:pt x="0" y="97"/>
                    <a:pt x="3" y="113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1" y="97"/>
                    <a:pt x="12" y="57"/>
                    <a:pt x="54" y="0"/>
                  </a:cubicBezTo>
                </a:path>
              </a:pathLst>
            </a:custGeom>
            <a:solidFill>
              <a:srgbClr val="008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1" name="Freeform 480"/>
            <p:cNvSpPr>
              <a:spLocks/>
            </p:cNvSpPr>
            <p:nvPr/>
          </p:nvSpPr>
          <p:spPr bwMode="auto">
            <a:xfrm>
              <a:off x="1682409" y="1714445"/>
              <a:ext cx="398463" cy="422275"/>
            </a:xfrm>
            <a:custGeom>
              <a:avLst/>
              <a:gdLst>
                <a:gd name="T0" fmla="*/ 309 w 314"/>
                <a:gd name="T1" fmla="*/ 0 h 333"/>
                <a:gd name="T2" fmla="*/ 261 w 314"/>
                <a:gd name="T3" fmla="*/ 29 h 333"/>
                <a:gd name="T4" fmla="*/ 261 w 314"/>
                <a:gd name="T5" fmla="*/ 29 h 333"/>
                <a:gd name="T6" fmla="*/ 217 w 314"/>
                <a:gd name="T7" fmla="*/ 61 h 333"/>
                <a:gd name="T8" fmla="*/ 216 w 314"/>
                <a:gd name="T9" fmla="*/ 62 h 333"/>
                <a:gd name="T10" fmla="*/ 216 w 314"/>
                <a:gd name="T11" fmla="*/ 62 h 333"/>
                <a:gd name="T12" fmla="*/ 177 w 314"/>
                <a:gd name="T13" fmla="*/ 93 h 333"/>
                <a:gd name="T14" fmla="*/ 53 w 314"/>
                <a:gd name="T15" fmla="*/ 220 h 333"/>
                <a:gd name="T16" fmla="*/ 2 w 314"/>
                <a:gd name="T17" fmla="*/ 333 h 333"/>
                <a:gd name="T18" fmla="*/ 77 w 314"/>
                <a:gd name="T19" fmla="*/ 223 h 333"/>
                <a:gd name="T20" fmla="*/ 80 w 314"/>
                <a:gd name="T21" fmla="*/ 223 h 333"/>
                <a:gd name="T22" fmla="*/ 85 w 314"/>
                <a:gd name="T23" fmla="*/ 225 h 333"/>
                <a:gd name="T24" fmla="*/ 144 w 314"/>
                <a:gd name="T25" fmla="*/ 267 h 333"/>
                <a:gd name="T26" fmla="*/ 149 w 314"/>
                <a:gd name="T27" fmla="*/ 267 h 333"/>
                <a:gd name="T28" fmla="*/ 218 w 314"/>
                <a:gd name="T29" fmla="*/ 204 h 333"/>
                <a:gd name="T30" fmla="*/ 196 w 314"/>
                <a:gd name="T31" fmla="*/ 117 h 333"/>
                <a:gd name="T32" fmla="*/ 244 w 314"/>
                <a:gd name="T33" fmla="*/ 66 h 333"/>
                <a:gd name="T34" fmla="*/ 312 w 314"/>
                <a:gd name="T35" fmla="*/ 17 h 333"/>
                <a:gd name="T36" fmla="*/ 313 w 314"/>
                <a:gd name="T37" fmla="*/ 7 h 333"/>
                <a:gd name="T38" fmla="*/ 313 w 314"/>
                <a:gd name="T39" fmla="*/ 7 h 333"/>
                <a:gd name="T40" fmla="*/ 313 w 314"/>
                <a:gd name="T41" fmla="*/ 7 h 333"/>
                <a:gd name="T42" fmla="*/ 313 w 314"/>
                <a:gd name="T43" fmla="*/ 7 h 333"/>
                <a:gd name="T44" fmla="*/ 309 w 314"/>
                <a:gd name="T45" fmla="*/ 0 h 333"/>
                <a:gd name="T46" fmla="*/ 309 w 314"/>
                <a:gd name="T47" fmla="*/ 0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4" h="333">
                  <a:moveTo>
                    <a:pt x="309" y="0"/>
                  </a:moveTo>
                  <a:cubicBezTo>
                    <a:pt x="297" y="0"/>
                    <a:pt x="262" y="28"/>
                    <a:pt x="261" y="29"/>
                  </a:cubicBezTo>
                  <a:cubicBezTo>
                    <a:pt x="261" y="29"/>
                    <a:pt x="261" y="29"/>
                    <a:pt x="261" y="29"/>
                  </a:cubicBezTo>
                  <a:cubicBezTo>
                    <a:pt x="245" y="40"/>
                    <a:pt x="231" y="50"/>
                    <a:pt x="217" y="61"/>
                  </a:cubicBezTo>
                  <a:cubicBezTo>
                    <a:pt x="217" y="61"/>
                    <a:pt x="216" y="62"/>
                    <a:pt x="216" y="62"/>
                  </a:cubicBezTo>
                  <a:cubicBezTo>
                    <a:pt x="216" y="62"/>
                    <a:pt x="216" y="62"/>
                    <a:pt x="216" y="62"/>
                  </a:cubicBezTo>
                  <a:cubicBezTo>
                    <a:pt x="202" y="72"/>
                    <a:pt x="189" y="83"/>
                    <a:pt x="177" y="93"/>
                  </a:cubicBezTo>
                  <a:cubicBezTo>
                    <a:pt x="139" y="151"/>
                    <a:pt x="95" y="192"/>
                    <a:pt x="53" y="220"/>
                  </a:cubicBezTo>
                  <a:cubicBezTo>
                    <a:pt x="11" y="277"/>
                    <a:pt x="0" y="317"/>
                    <a:pt x="2" y="333"/>
                  </a:cubicBezTo>
                  <a:cubicBezTo>
                    <a:pt x="10" y="289"/>
                    <a:pt x="42" y="243"/>
                    <a:pt x="77" y="223"/>
                  </a:cubicBezTo>
                  <a:cubicBezTo>
                    <a:pt x="78" y="223"/>
                    <a:pt x="79" y="223"/>
                    <a:pt x="80" y="223"/>
                  </a:cubicBezTo>
                  <a:cubicBezTo>
                    <a:pt x="82" y="223"/>
                    <a:pt x="84" y="224"/>
                    <a:pt x="85" y="225"/>
                  </a:cubicBezTo>
                  <a:cubicBezTo>
                    <a:pt x="99" y="244"/>
                    <a:pt x="118" y="267"/>
                    <a:pt x="144" y="267"/>
                  </a:cubicBezTo>
                  <a:cubicBezTo>
                    <a:pt x="145" y="267"/>
                    <a:pt x="147" y="267"/>
                    <a:pt x="149" y="267"/>
                  </a:cubicBezTo>
                  <a:cubicBezTo>
                    <a:pt x="179" y="263"/>
                    <a:pt x="212" y="235"/>
                    <a:pt x="218" y="204"/>
                  </a:cubicBezTo>
                  <a:cubicBezTo>
                    <a:pt x="224" y="173"/>
                    <a:pt x="185" y="146"/>
                    <a:pt x="196" y="117"/>
                  </a:cubicBezTo>
                  <a:cubicBezTo>
                    <a:pt x="204" y="94"/>
                    <a:pt x="226" y="80"/>
                    <a:pt x="244" y="66"/>
                  </a:cubicBezTo>
                  <a:cubicBezTo>
                    <a:pt x="267" y="50"/>
                    <a:pt x="289" y="34"/>
                    <a:pt x="312" y="17"/>
                  </a:cubicBezTo>
                  <a:cubicBezTo>
                    <a:pt x="312" y="12"/>
                    <a:pt x="312" y="9"/>
                    <a:pt x="313" y="7"/>
                  </a:cubicBezTo>
                  <a:cubicBezTo>
                    <a:pt x="313" y="7"/>
                    <a:pt x="313" y="7"/>
                    <a:pt x="313" y="7"/>
                  </a:cubicBezTo>
                  <a:cubicBezTo>
                    <a:pt x="313" y="7"/>
                    <a:pt x="313" y="7"/>
                    <a:pt x="313" y="7"/>
                  </a:cubicBezTo>
                  <a:cubicBezTo>
                    <a:pt x="313" y="7"/>
                    <a:pt x="313" y="7"/>
                    <a:pt x="313" y="7"/>
                  </a:cubicBezTo>
                  <a:cubicBezTo>
                    <a:pt x="314" y="2"/>
                    <a:pt x="312" y="0"/>
                    <a:pt x="309" y="0"/>
                  </a:cubicBezTo>
                  <a:cubicBezTo>
                    <a:pt x="309" y="0"/>
                    <a:pt x="309" y="0"/>
                    <a:pt x="309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2" name="Freeform 481"/>
            <p:cNvSpPr>
              <a:spLocks/>
            </p:cNvSpPr>
            <p:nvPr/>
          </p:nvSpPr>
          <p:spPr bwMode="auto">
            <a:xfrm>
              <a:off x="1753847" y="1820808"/>
              <a:ext cx="203200" cy="222250"/>
            </a:xfrm>
            <a:custGeom>
              <a:avLst/>
              <a:gdLst>
                <a:gd name="T0" fmla="*/ 0 w 160"/>
                <a:gd name="T1" fmla="*/ 68 h 176"/>
                <a:gd name="T2" fmla="*/ 63 w 160"/>
                <a:gd name="T3" fmla="*/ 143 h 176"/>
                <a:gd name="T4" fmla="*/ 123 w 160"/>
                <a:gd name="T5" fmla="*/ 153 h 176"/>
                <a:gd name="T6" fmla="*/ 135 w 160"/>
                <a:gd name="T7" fmla="*/ 78 h 176"/>
                <a:gd name="T8" fmla="*/ 72 w 160"/>
                <a:gd name="T9" fmla="*/ 0 h 176"/>
                <a:gd name="T10" fmla="*/ 0 w 160"/>
                <a:gd name="T11" fmla="*/ 6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0" h="176">
                  <a:moveTo>
                    <a:pt x="0" y="68"/>
                  </a:moveTo>
                  <a:cubicBezTo>
                    <a:pt x="63" y="143"/>
                    <a:pt x="63" y="143"/>
                    <a:pt x="63" y="143"/>
                  </a:cubicBezTo>
                  <a:cubicBezTo>
                    <a:pt x="63" y="143"/>
                    <a:pt x="87" y="176"/>
                    <a:pt x="123" y="153"/>
                  </a:cubicBezTo>
                  <a:cubicBezTo>
                    <a:pt x="160" y="130"/>
                    <a:pt x="143" y="88"/>
                    <a:pt x="135" y="78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0" y="68"/>
                  </a:lnTo>
                  <a:close/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3" name="Freeform 482"/>
            <p:cNvSpPr>
              <a:spLocks/>
            </p:cNvSpPr>
            <p:nvPr/>
          </p:nvSpPr>
          <p:spPr bwMode="auto">
            <a:xfrm>
              <a:off x="1174409" y="1128658"/>
              <a:ext cx="838200" cy="966787"/>
            </a:xfrm>
            <a:custGeom>
              <a:avLst/>
              <a:gdLst>
                <a:gd name="T0" fmla="*/ 529 w 662"/>
                <a:gd name="T1" fmla="*/ 123 h 763"/>
                <a:gd name="T2" fmla="*/ 277 w 662"/>
                <a:gd name="T3" fmla="*/ 20 h 763"/>
                <a:gd name="T4" fmla="*/ 387 w 662"/>
                <a:gd name="T5" fmla="*/ 137 h 763"/>
                <a:gd name="T6" fmla="*/ 220 w 662"/>
                <a:gd name="T7" fmla="*/ 59 h 763"/>
                <a:gd name="T8" fmla="*/ 181 w 662"/>
                <a:gd name="T9" fmla="*/ 311 h 763"/>
                <a:gd name="T10" fmla="*/ 186 w 662"/>
                <a:gd name="T11" fmla="*/ 85 h 763"/>
                <a:gd name="T12" fmla="*/ 0 w 662"/>
                <a:gd name="T13" fmla="*/ 529 h 763"/>
                <a:gd name="T14" fmla="*/ 285 w 662"/>
                <a:gd name="T15" fmla="*/ 749 h 763"/>
                <a:gd name="T16" fmla="*/ 631 w 662"/>
                <a:gd name="T17" fmla="*/ 452 h 763"/>
                <a:gd name="T18" fmla="*/ 529 w 662"/>
                <a:gd name="T19" fmla="*/ 123 h 7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2" h="763">
                  <a:moveTo>
                    <a:pt x="529" y="123"/>
                  </a:moveTo>
                  <a:cubicBezTo>
                    <a:pt x="389" y="0"/>
                    <a:pt x="277" y="20"/>
                    <a:pt x="277" y="20"/>
                  </a:cubicBezTo>
                  <a:cubicBezTo>
                    <a:pt x="299" y="70"/>
                    <a:pt x="387" y="137"/>
                    <a:pt x="387" y="137"/>
                  </a:cubicBezTo>
                  <a:cubicBezTo>
                    <a:pt x="293" y="129"/>
                    <a:pt x="220" y="59"/>
                    <a:pt x="220" y="59"/>
                  </a:cubicBezTo>
                  <a:cubicBezTo>
                    <a:pt x="269" y="227"/>
                    <a:pt x="181" y="311"/>
                    <a:pt x="181" y="311"/>
                  </a:cubicBezTo>
                  <a:cubicBezTo>
                    <a:pt x="218" y="183"/>
                    <a:pt x="186" y="85"/>
                    <a:pt x="186" y="85"/>
                  </a:cubicBezTo>
                  <a:cubicBezTo>
                    <a:pt x="172" y="312"/>
                    <a:pt x="0" y="529"/>
                    <a:pt x="0" y="529"/>
                  </a:cubicBezTo>
                  <a:cubicBezTo>
                    <a:pt x="100" y="763"/>
                    <a:pt x="285" y="749"/>
                    <a:pt x="285" y="749"/>
                  </a:cubicBezTo>
                  <a:cubicBezTo>
                    <a:pt x="285" y="749"/>
                    <a:pt x="522" y="731"/>
                    <a:pt x="631" y="452"/>
                  </a:cubicBezTo>
                  <a:cubicBezTo>
                    <a:pt x="662" y="371"/>
                    <a:pt x="650" y="231"/>
                    <a:pt x="529" y="123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4" name="Freeform 483"/>
            <p:cNvSpPr>
              <a:spLocks noEditPoints="1"/>
            </p:cNvSpPr>
            <p:nvPr/>
          </p:nvSpPr>
          <p:spPr bwMode="auto">
            <a:xfrm>
              <a:off x="1174409" y="1128658"/>
              <a:ext cx="838200" cy="935037"/>
            </a:xfrm>
            <a:custGeom>
              <a:avLst/>
              <a:gdLst>
                <a:gd name="T0" fmla="*/ 529 w 662"/>
                <a:gd name="T1" fmla="*/ 123 h 738"/>
                <a:gd name="T2" fmla="*/ 277 w 662"/>
                <a:gd name="T3" fmla="*/ 20 h 738"/>
                <a:gd name="T4" fmla="*/ 387 w 662"/>
                <a:gd name="T5" fmla="*/ 137 h 738"/>
                <a:gd name="T6" fmla="*/ 220 w 662"/>
                <a:gd name="T7" fmla="*/ 59 h 738"/>
                <a:gd name="T8" fmla="*/ 181 w 662"/>
                <a:gd name="T9" fmla="*/ 311 h 738"/>
                <a:gd name="T10" fmla="*/ 186 w 662"/>
                <a:gd name="T11" fmla="*/ 85 h 738"/>
                <a:gd name="T12" fmla="*/ 0 w 662"/>
                <a:gd name="T13" fmla="*/ 529 h 738"/>
                <a:gd name="T14" fmla="*/ 211 w 662"/>
                <a:gd name="T15" fmla="*/ 738 h 738"/>
                <a:gd name="T16" fmla="*/ 224 w 662"/>
                <a:gd name="T17" fmla="*/ 706 h 738"/>
                <a:gd name="T18" fmla="*/ 343 w 662"/>
                <a:gd name="T19" fmla="*/ 587 h 738"/>
                <a:gd name="T20" fmla="*/ 480 w 662"/>
                <a:gd name="T21" fmla="*/ 441 h 738"/>
                <a:gd name="T22" fmla="*/ 543 w 662"/>
                <a:gd name="T23" fmla="*/ 356 h 738"/>
                <a:gd name="T24" fmla="*/ 585 w 662"/>
                <a:gd name="T25" fmla="*/ 294 h 738"/>
                <a:gd name="T26" fmla="*/ 593 w 662"/>
                <a:gd name="T27" fmla="*/ 294 h 738"/>
                <a:gd name="T28" fmla="*/ 620 w 662"/>
                <a:gd name="T29" fmla="*/ 449 h 738"/>
                <a:gd name="T30" fmla="*/ 616 w 662"/>
                <a:gd name="T31" fmla="*/ 486 h 738"/>
                <a:gd name="T32" fmla="*/ 631 w 662"/>
                <a:gd name="T33" fmla="*/ 452 h 738"/>
                <a:gd name="T34" fmla="*/ 529 w 662"/>
                <a:gd name="T35" fmla="*/ 123 h 738"/>
                <a:gd name="T36" fmla="*/ 276 w 662"/>
                <a:gd name="T37" fmla="*/ 588 h 738"/>
                <a:gd name="T38" fmla="*/ 165 w 662"/>
                <a:gd name="T39" fmla="*/ 649 h 738"/>
                <a:gd name="T40" fmla="*/ 163 w 662"/>
                <a:gd name="T41" fmla="*/ 645 h 738"/>
                <a:gd name="T42" fmla="*/ 122 w 662"/>
                <a:gd name="T43" fmla="*/ 585 h 738"/>
                <a:gd name="T44" fmla="*/ 198 w 662"/>
                <a:gd name="T45" fmla="*/ 475 h 738"/>
                <a:gd name="T46" fmla="*/ 276 w 662"/>
                <a:gd name="T47" fmla="*/ 588 h 738"/>
                <a:gd name="T48" fmla="*/ 468 w 662"/>
                <a:gd name="T49" fmla="*/ 377 h 738"/>
                <a:gd name="T50" fmla="*/ 381 w 662"/>
                <a:gd name="T51" fmla="*/ 421 h 738"/>
                <a:gd name="T52" fmla="*/ 321 w 662"/>
                <a:gd name="T53" fmla="*/ 330 h 738"/>
                <a:gd name="T54" fmla="*/ 444 w 662"/>
                <a:gd name="T55" fmla="*/ 235 h 738"/>
                <a:gd name="T56" fmla="*/ 468 w 662"/>
                <a:gd name="T57" fmla="*/ 377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62" h="738">
                  <a:moveTo>
                    <a:pt x="529" y="123"/>
                  </a:moveTo>
                  <a:cubicBezTo>
                    <a:pt x="389" y="0"/>
                    <a:pt x="277" y="20"/>
                    <a:pt x="277" y="20"/>
                  </a:cubicBezTo>
                  <a:cubicBezTo>
                    <a:pt x="299" y="70"/>
                    <a:pt x="387" y="137"/>
                    <a:pt x="387" y="137"/>
                  </a:cubicBezTo>
                  <a:cubicBezTo>
                    <a:pt x="293" y="129"/>
                    <a:pt x="220" y="59"/>
                    <a:pt x="220" y="59"/>
                  </a:cubicBezTo>
                  <a:cubicBezTo>
                    <a:pt x="269" y="227"/>
                    <a:pt x="181" y="311"/>
                    <a:pt x="181" y="311"/>
                  </a:cubicBezTo>
                  <a:cubicBezTo>
                    <a:pt x="218" y="183"/>
                    <a:pt x="186" y="85"/>
                    <a:pt x="186" y="85"/>
                  </a:cubicBezTo>
                  <a:cubicBezTo>
                    <a:pt x="172" y="312"/>
                    <a:pt x="0" y="529"/>
                    <a:pt x="0" y="529"/>
                  </a:cubicBezTo>
                  <a:cubicBezTo>
                    <a:pt x="60" y="668"/>
                    <a:pt x="148" y="719"/>
                    <a:pt x="211" y="738"/>
                  </a:cubicBezTo>
                  <a:cubicBezTo>
                    <a:pt x="213" y="726"/>
                    <a:pt x="218" y="714"/>
                    <a:pt x="224" y="706"/>
                  </a:cubicBezTo>
                  <a:cubicBezTo>
                    <a:pt x="256" y="661"/>
                    <a:pt x="304" y="625"/>
                    <a:pt x="343" y="587"/>
                  </a:cubicBezTo>
                  <a:cubicBezTo>
                    <a:pt x="391" y="540"/>
                    <a:pt x="438" y="493"/>
                    <a:pt x="480" y="441"/>
                  </a:cubicBezTo>
                  <a:cubicBezTo>
                    <a:pt x="502" y="414"/>
                    <a:pt x="525" y="386"/>
                    <a:pt x="543" y="356"/>
                  </a:cubicBezTo>
                  <a:cubicBezTo>
                    <a:pt x="557" y="335"/>
                    <a:pt x="567" y="312"/>
                    <a:pt x="585" y="294"/>
                  </a:cubicBezTo>
                  <a:cubicBezTo>
                    <a:pt x="587" y="292"/>
                    <a:pt x="591" y="292"/>
                    <a:pt x="593" y="294"/>
                  </a:cubicBezTo>
                  <a:cubicBezTo>
                    <a:pt x="633" y="328"/>
                    <a:pt x="625" y="403"/>
                    <a:pt x="620" y="449"/>
                  </a:cubicBezTo>
                  <a:cubicBezTo>
                    <a:pt x="619" y="461"/>
                    <a:pt x="618" y="473"/>
                    <a:pt x="616" y="486"/>
                  </a:cubicBezTo>
                  <a:cubicBezTo>
                    <a:pt x="621" y="475"/>
                    <a:pt x="626" y="464"/>
                    <a:pt x="631" y="452"/>
                  </a:cubicBezTo>
                  <a:cubicBezTo>
                    <a:pt x="662" y="371"/>
                    <a:pt x="650" y="231"/>
                    <a:pt x="529" y="123"/>
                  </a:cubicBezTo>
                  <a:moveTo>
                    <a:pt x="276" y="588"/>
                  </a:moveTo>
                  <a:cubicBezTo>
                    <a:pt x="261" y="621"/>
                    <a:pt x="206" y="682"/>
                    <a:pt x="165" y="649"/>
                  </a:cubicBezTo>
                  <a:cubicBezTo>
                    <a:pt x="164" y="648"/>
                    <a:pt x="163" y="647"/>
                    <a:pt x="163" y="645"/>
                  </a:cubicBezTo>
                  <a:cubicBezTo>
                    <a:pt x="143" y="631"/>
                    <a:pt x="128" y="604"/>
                    <a:pt x="122" y="585"/>
                  </a:cubicBezTo>
                  <a:cubicBezTo>
                    <a:pt x="108" y="540"/>
                    <a:pt x="151" y="479"/>
                    <a:pt x="198" y="475"/>
                  </a:cubicBezTo>
                  <a:cubicBezTo>
                    <a:pt x="258" y="471"/>
                    <a:pt x="300" y="534"/>
                    <a:pt x="276" y="588"/>
                  </a:cubicBezTo>
                  <a:moveTo>
                    <a:pt x="468" y="377"/>
                  </a:moveTo>
                  <a:cubicBezTo>
                    <a:pt x="448" y="406"/>
                    <a:pt x="413" y="428"/>
                    <a:pt x="381" y="421"/>
                  </a:cubicBezTo>
                  <a:cubicBezTo>
                    <a:pt x="350" y="422"/>
                    <a:pt x="320" y="354"/>
                    <a:pt x="321" y="330"/>
                  </a:cubicBezTo>
                  <a:cubicBezTo>
                    <a:pt x="324" y="277"/>
                    <a:pt x="385" y="200"/>
                    <a:pt x="444" y="235"/>
                  </a:cubicBezTo>
                  <a:cubicBezTo>
                    <a:pt x="495" y="265"/>
                    <a:pt x="500" y="332"/>
                    <a:pt x="468" y="377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5" name="Freeform 484"/>
            <p:cNvSpPr>
              <a:spLocks/>
            </p:cNvSpPr>
            <p:nvPr/>
          </p:nvSpPr>
          <p:spPr bwMode="auto">
            <a:xfrm>
              <a:off x="1550647" y="1614433"/>
              <a:ext cx="341313" cy="395287"/>
            </a:xfrm>
            <a:custGeom>
              <a:avLst/>
              <a:gdLst>
                <a:gd name="T0" fmla="*/ 0 w 270"/>
                <a:gd name="T1" fmla="*/ 251 h 312"/>
                <a:gd name="T2" fmla="*/ 227 w 270"/>
                <a:gd name="T3" fmla="*/ 203 h 312"/>
                <a:gd name="T4" fmla="*/ 225 w 270"/>
                <a:gd name="T5" fmla="*/ 0 h 312"/>
                <a:gd name="T6" fmla="*/ 0 w 270"/>
                <a:gd name="T7" fmla="*/ 251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0" h="312">
                  <a:moveTo>
                    <a:pt x="0" y="251"/>
                  </a:moveTo>
                  <a:cubicBezTo>
                    <a:pt x="66" y="312"/>
                    <a:pt x="180" y="262"/>
                    <a:pt x="227" y="203"/>
                  </a:cubicBezTo>
                  <a:cubicBezTo>
                    <a:pt x="270" y="148"/>
                    <a:pt x="268" y="54"/>
                    <a:pt x="225" y="0"/>
                  </a:cubicBezTo>
                  <a:cubicBezTo>
                    <a:pt x="209" y="50"/>
                    <a:pt x="90" y="201"/>
                    <a:pt x="0" y="251"/>
                  </a:cubicBezTo>
                  <a:close/>
                </a:path>
              </a:pathLst>
            </a:custGeom>
            <a:solidFill>
              <a:srgbClr val="F6B9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6" name="Freeform 485"/>
            <p:cNvSpPr>
              <a:spLocks/>
            </p:cNvSpPr>
            <p:nvPr/>
          </p:nvSpPr>
          <p:spPr bwMode="auto">
            <a:xfrm>
              <a:off x="1730034" y="1754133"/>
              <a:ext cx="147638" cy="195262"/>
            </a:xfrm>
            <a:custGeom>
              <a:avLst/>
              <a:gdLst>
                <a:gd name="T0" fmla="*/ 1 w 117"/>
                <a:gd name="T1" fmla="*/ 153 h 153"/>
                <a:gd name="T2" fmla="*/ 86 w 117"/>
                <a:gd name="T3" fmla="*/ 92 h 153"/>
                <a:gd name="T4" fmla="*/ 117 w 117"/>
                <a:gd name="T5" fmla="*/ 0 h 153"/>
                <a:gd name="T6" fmla="*/ 1 w 117"/>
                <a:gd name="T7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7" h="153">
                  <a:moveTo>
                    <a:pt x="1" y="153"/>
                  </a:moveTo>
                  <a:cubicBezTo>
                    <a:pt x="35" y="139"/>
                    <a:pt x="66" y="116"/>
                    <a:pt x="86" y="92"/>
                  </a:cubicBezTo>
                  <a:cubicBezTo>
                    <a:pt x="105" y="67"/>
                    <a:pt x="115" y="34"/>
                    <a:pt x="117" y="0"/>
                  </a:cubicBezTo>
                  <a:cubicBezTo>
                    <a:pt x="51" y="16"/>
                    <a:pt x="0" y="85"/>
                    <a:pt x="1" y="153"/>
                  </a:cubicBezTo>
                  <a:close/>
                </a:path>
              </a:pathLst>
            </a:custGeom>
            <a:solidFill>
              <a:srgbClr val="F6B9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7" name="Freeform 486"/>
            <p:cNvSpPr>
              <a:spLocks/>
            </p:cNvSpPr>
            <p:nvPr/>
          </p:nvSpPr>
          <p:spPr bwMode="auto">
            <a:xfrm>
              <a:off x="1579222" y="1647770"/>
              <a:ext cx="260350" cy="274637"/>
            </a:xfrm>
            <a:custGeom>
              <a:avLst/>
              <a:gdLst>
                <a:gd name="T0" fmla="*/ 137 w 205"/>
                <a:gd name="T1" fmla="*/ 128 h 217"/>
                <a:gd name="T2" fmla="*/ 190 w 205"/>
                <a:gd name="T3" fmla="*/ 0 h 217"/>
                <a:gd name="T4" fmla="*/ 0 w 205"/>
                <a:gd name="T5" fmla="*/ 210 h 217"/>
                <a:gd name="T6" fmla="*/ 137 w 205"/>
                <a:gd name="T7" fmla="*/ 128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5" h="217">
                  <a:moveTo>
                    <a:pt x="137" y="128"/>
                  </a:moveTo>
                  <a:cubicBezTo>
                    <a:pt x="167" y="95"/>
                    <a:pt x="205" y="46"/>
                    <a:pt x="190" y="0"/>
                  </a:cubicBezTo>
                  <a:cubicBezTo>
                    <a:pt x="157" y="57"/>
                    <a:pt x="73" y="159"/>
                    <a:pt x="0" y="210"/>
                  </a:cubicBezTo>
                  <a:cubicBezTo>
                    <a:pt x="54" y="217"/>
                    <a:pt x="103" y="166"/>
                    <a:pt x="137" y="1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8" name="Freeform 487"/>
            <p:cNvSpPr>
              <a:spLocks noEditPoints="1"/>
            </p:cNvSpPr>
            <p:nvPr/>
          </p:nvSpPr>
          <p:spPr bwMode="auto">
            <a:xfrm>
              <a:off x="907709" y="893708"/>
              <a:ext cx="1073150" cy="1198562"/>
            </a:xfrm>
            <a:custGeom>
              <a:avLst/>
              <a:gdLst>
                <a:gd name="T0" fmla="*/ 677 w 847"/>
                <a:gd name="T1" fmla="*/ 139 h 946"/>
                <a:gd name="T2" fmla="*/ 64 w 847"/>
                <a:gd name="T3" fmla="*/ 434 h 946"/>
                <a:gd name="T4" fmla="*/ 219 w 847"/>
                <a:gd name="T5" fmla="*/ 871 h 946"/>
                <a:gd name="T6" fmla="*/ 336 w 847"/>
                <a:gd name="T7" fmla="*/ 946 h 946"/>
                <a:gd name="T8" fmla="*/ 847 w 847"/>
                <a:gd name="T9" fmla="*/ 375 h 946"/>
                <a:gd name="T10" fmla="*/ 677 w 847"/>
                <a:gd name="T11" fmla="*/ 139 h 946"/>
                <a:gd name="T12" fmla="*/ 480 w 847"/>
                <a:gd name="T13" fmla="*/ 733 h 946"/>
                <a:gd name="T14" fmla="*/ 442 w 847"/>
                <a:gd name="T15" fmla="*/ 798 h 946"/>
                <a:gd name="T16" fmla="*/ 377 w 847"/>
                <a:gd name="T17" fmla="*/ 816 h 946"/>
                <a:gd name="T18" fmla="*/ 364 w 847"/>
                <a:gd name="T19" fmla="*/ 668 h 946"/>
                <a:gd name="T20" fmla="*/ 423 w 847"/>
                <a:gd name="T21" fmla="*/ 661 h 946"/>
                <a:gd name="T22" fmla="*/ 470 w 847"/>
                <a:gd name="T23" fmla="*/ 690 h 946"/>
                <a:gd name="T24" fmla="*/ 480 w 847"/>
                <a:gd name="T25" fmla="*/ 733 h 946"/>
                <a:gd name="T26" fmla="*/ 692 w 847"/>
                <a:gd name="T27" fmla="*/ 478 h 946"/>
                <a:gd name="T28" fmla="*/ 565 w 847"/>
                <a:gd name="T29" fmla="*/ 576 h 946"/>
                <a:gd name="T30" fmla="*/ 535 w 847"/>
                <a:gd name="T31" fmla="*/ 461 h 946"/>
                <a:gd name="T32" fmla="*/ 649 w 847"/>
                <a:gd name="T33" fmla="*/ 411 h 946"/>
                <a:gd name="T34" fmla="*/ 692 w 847"/>
                <a:gd name="T35" fmla="*/ 478 h 9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47" h="946">
                  <a:moveTo>
                    <a:pt x="677" y="139"/>
                  </a:moveTo>
                  <a:cubicBezTo>
                    <a:pt x="501" y="0"/>
                    <a:pt x="128" y="152"/>
                    <a:pt x="64" y="434"/>
                  </a:cubicBezTo>
                  <a:cubicBezTo>
                    <a:pt x="0" y="716"/>
                    <a:pt x="219" y="871"/>
                    <a:pt x="219" y="871"/>
                  </a:cubicBezTo>
                  <a:cubicBezTo>
                    <a:pt x="289" y="931"/>
                    <a:pt x="336" y="946"/>
                    <a:pt x="336" y="946"/>
                  </a:cubicBezTo>
                  <a:cubicBezTo>
                    <a:pt x="610" y="771"/>
                    <a:pt x="847" y="375"/>
                    <a:pt x="847" y="375"/>
                  </a:cubicBezTo>
                  <a:cubicBezTo>
                    <a:pt x="824" y="257"/>
                    <a:pt x="677" y="139"/>
                    <a:pt x="677" y="139"/>
                  </a:cubicBezTo>
                  <a:moveTo>
                    <a:pt x="480" y="733"/>
                  </a:moveTo>
                  <a:cubicBezTo>
                    <a:pt x="479" y="759"/>
                    <a:pt x="464" y="784"/>
                    <a:pt x="442" y="798"/>
                  </a:cubicBezTo>
                  <a:cubicBezTo>
                    <a:pt x="426" y="808"/>
                    <a:pt x="396" y="819"/>
                    <a:pt x="377" y="816"/>
                  </a:cubicBezTo>
                  <a:cubicBezTo>
                    <a:pt x="307" y="804"/>
                    <a:pt x="308" y="699"/>
                    <a:pt x="364" y="668"/>
                  </a:cubicBezTo>
                  <a:cubicBezTo>
                    <a:pt x="379" y="659"/>
                    <a:pt x="407" y="658"/>
                    <a:pt x="423" y="661"/>
                  </a:cubicBezTo>
                  <a:cubicBezTo>
                    <a:pt x="442" y="663"/>
                    <a:pt x="459" y="674"/>
                    <a:pt x="470" y="690"/>
                  </a:cubicBezTo>
                  <a:cubicBezTo>
                    <a:pt x="478" y="704"/>
                    <a:pt x="481" y="719"/>
                    <a:pt x="480" y="733"/>
                  </a:cubicBezTo>
                  <a:moveTo>
                    <a:pt x="692" y="478"/>
                  </a:moveTo>
                  <a:cubicBezTo>
                    <a:pt x="694" y="534"/>
                    <a:pt x="624" y="608"/>
                    <a:pt x="565" y="576"/>
                  </a:cubicBezTo>
                  <a:cubicBezTo>
                    <a:pt x="524" y="554"/>
                    <a:pt x="518" y="500"/>
                    <a:pt x="535" y="461"/>
                  </a:cubicBezTo>
                  <a:cubicBezTo>
                    <a:pt x="554" y="420"/>
                    <a:pt x="605" y="390"/>
                    <a:pt x="649" y="411"/>
                  </a:cubicBezTo>
                  <a:cubicBezTo>
                    <a:pt x="670" y="422"/>
                    <a:pt x="692" y="454"/>
                    <a:pt x="692" y="478"/>
                  </a:cubicBezTo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9" name="Freeform 488"/>
            <p:cNvSpPr>
              <a:spLocks noEditPoints="1"/>
            </p:cNvSpPr>
            <p:nvPr/>
          </p:nvSpPr>
          <p:spPr bwMode="auto">
            <a:xfrm>
              <a:off x="907709" y="893708"/>
              <a:ext cx="1073150" cy="1198562"/>
            </a:xfrm>
            <a:custGeom>
              <a:avLst/>
              <a:gdLst>
                <a:gd name="T0" fmla="*/ 677 w 847"/>
                <a:gd name="T1" fmla="*/ 139 h 946"/>
                <a:gd name="T2" fmla="*/ 64 w 847"/>
                <a:gd name="T3" fmla="*/ 434 h 946"/>
                <a:gd name="T4" fmla="*/ 219 w 847"/>
                <a:gd name="T5" fmla="*/ 871 h 946"/>
                <a:gd name="T6" fmla="*/ 336 w 847"/>
                <a:gd name="T7" fmla="*/ 946 h 946"/>
                <a:gd name="T8" fmla="*/ 847 w 847"/>
                <a:gd name="T9" fmla="*/ 375 h 946"/>
                <a:gd name="T10" fmla="*/ 677 w 847"/>
                <a:gd name="T11" fmla="*/ 139 h 946"/>
                <a:gd name="T12" fmla="*/ 480 w 847"/>
                <a:gd name="T13" fmla="*/ 733 h 946"/>
                <a:gd name="T14" fmla="*/ 442 w 847"/>
                <a:gd name="T15" fmla="*/ 798 h 946"/>
                <a:gd name="T16" fmla="*/ 377 w 847"/>
                <a:gd name="T17" fmla="*/ 816 h 946"/>
                <a:gd name="T18" fmla="*/ 364 w 847"/>
                <a:gd name="T19" fmla="*/ 668 h 946"/>
                <a:gd name="T20" fmla="*/ 423 w 847"/>
                <a:gd name="T21" fmla="*/ 661 h 946"/>
                <a:gd name="T22" fmla="*/ 470 w 847"/>
                <a:gd name="T23" fmla="*/ 690 h 946"/>
                <a:gd name="T24" fmla="*/ 480 w 847"/>
                <a:gd name="T25" fmla="*/ 733 h 946"/>
                <a:gd name="T26" fmla="*/ 692 w 847"/>
                <a:gd name="T27" fmla="*/ 478 h 946"/>
                <a:gd name="T28" fmla="*/ 565 w 847"/>
                <a:gd name="T29" fmla="*/ 576 h 946"/>
                <a:gd name="T30" fmla="*/ 535 w 847"/>
                <a:gd name="T31" fmla="*/ 461 h 946"/>
                <a:gd name="T32" fmla="*/ 649 w 847"/>
                <a:gd name="T33" fmla="*/ 411 h 946"/>
                <a:gd name="T34" fmla="*/ 692 w 847"/>
                <a:gd name="T35" fmla="*/ 478 h 9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47" h="946">
                  <a:moveTo>
                    <a:pt x="677" y="139"/>
                  </a:moveTo>
                  <a:cubicBezTo>
                    <a:pt x="501" y="0"/>
                    <a:pt x="128" y="152"/>
                    <a:pt x="64" y="434"/>
                  </a:cubicBezTo>
                  <a:cubicBezTo>
                    <a:pt x="0" y="716"/>
                    <a:pt x="219" y="871"/>
                    <a:pt x="219" y="871"/>
                  </a:cubicBezTo>
                  <a:cubicBezTo>
                    <a:pt x="289" y="931"/>
                    <a:pt x="336" y="946"/>
                    <a:pt x="336" y="946"/>
                  </a:cubicBezTo>
                  <a:cubicBezTo>
                    <a:pt x="610" y="771"/>
                    <a:pt x="847" y="375"/>
                    <a:pt x="847" y="375"/>
                  </a:cubicBezTo>
                  <a:cubicBezTo>
                    <a:pt x="824" y="257"/>
                    <a:pt x="677" y="139"/>
                    <a:pt x="677" y="139"/>
                  </a:cubicBezTo>
                  <a:moveTo>
                    <a:pt x="480" y="733"/>
                  </a:moveTo>
                  <a:cubicBezTo>
                    <a:pt x="479" y="759"/>
                    <a:pt x="464" y="784"/>
                    <a:pt x="442" y="798"/>
                  </a:cubicBezTo>
                  <a:cubicBezTo>
                    <a:pt x="426" y="808"/>
                    <a:pt x="396" y="819"/>
                    <a:pt x="377" y="816"/>
                  </a:cubicBezTo>
                  <a:cubicBezTo>
                    <a:pt x="307" y="804"/>
                    <a:pt x="308" y="699"/>
                    <a:pt x="364" y="668"/>
                  </a:cubicBezTo>
                  <a:cubicBezTo>
                    <a:pt x="379" y="659"/>
                    <a:pt x="407" y="658"/>
                    <a:pt x="423" y="661"/>
                  </a:cubicBezTo>
                  <a:cubicBezTo>
                    <a:pt x="442" y="663"/>
                    <a:pt x="459" y="674"/>
                    <a:pt x="470" y="690"/>
                  </a:cubicBezTo>
                  <a:cubicBezTo>
                    <a:pt x="478" y="704"/>
                    <a:pt x="481" y="719"/>
                    <a:pt x="480" y="733"/>
                  </a:cubicBezTo>
                  <a:moveTo>
                    <a:pt x="692" y="478"/>
                  </a:moveTo>
                  <a:cubicBezTo>
                    <a:pt x="694" y="534"/>
                    <a:pt x="624" y="608"/>
                    <a:pt x="565" y="576"/>
                  </a:cubicBezTo>
                  <a:cubicBezTo>
                    <a:pt x="524" y="554"/>
                    <a:pt x="518" y="500"/>
                    <a:pt x="535" y="461"/>
                  </a:cubicBezTo>
                  <a:cubicBezTo>
                    <a:pt x="554" y="420"/>
                    <a:pt x="605" y="390"/>
                    <a:pt x="649" y="411"/>
                  </a:cubicBezTo>
                  <a:cubicBezTo>
                    <a:pt x="670" y="422"/>
                    <a:pt x="692" y="454"/>
                    <a:pt x="692" y="478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0" name="Freeform 489"/>
            <p:cNvSpPr>
              <a:spLocks/>
            </p:cNvSpPr>
            <p:nvPr/>
          </p:nvSpPr>
          <p:spPr bwMode="auto">
            <a:xfrm>
              <a:off x="944222" y="928633"/>
              <a:ext cx="757238" cy="952500"/>
            </a:xfrm>
            <a:custGeom>
              <a:avLst/>
              <a:gdLst>
                <a:gd name="T0" fmla="*/ 453 w 598"/>
                <a:gd name="T1" fmla="*/ 560 h 752"/>
                <a:gd name="T2" fmla="*/ 498 w 598"/>
                <a:gd name="T3" fmla="*/ 289 h 752"/>
                <a:gd name="T4" fmla="*/ 582 w 598"/>
                <a:gd name="T5" fmla="*/ 107 h 752"/>
                <a:gd name="T6" fmla="*/ 598 w 598"/>
                <a:gd name="T7" fmla="*/ 81 h 752"/>
                <a:gd name="T8" fmla="*/ 36 w 598"/>
                <a:gd name="T9" fmla="*/ 406 h 752"/>
                <a:gd name="T10" fmla="*/ 104 w 598"/>
                <a:gd name="T11" fmla="*/ 752 h 752"/>
                <a:gd name="T12" fmla="*/ 453 w 598"/>
                <a:gd name="T13" fmla="*/ 560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8" h="752">
                  <a:moveTo>
                    <a:pt x="453" y="560"/>
                  </a:moveTo>
                  <a:cubicBezTo>
                    <a:pt x="449" y="468"/>
                    <a:pt x="469" y="376"/>
                    <a:pt x="498" y="289"/>
                  </a:cubicBezTo>
                  <a:cubicBezTo>
                    <a:pt x="520" y="226"/>
                    <a:pt x="548" y="164"/>
                    <a:pt x="582" y="107"/>
                  </a:cubicBezTo>
                  <a:cubicBezTo>
                    <a:pt x="587" y="98"/>
                    <a:pt x="592" y="90"/>
                    <a:pt x="598" y="81"/>
                  </a:cubicBezTo>
                  <a:cubicBezTo>
                    <a:pt x="409" y="0"/>
                    <a:pt x="94" y="149"/>
                    <a:pt x="36" y="406"/>
                  </a:cubicBezTo>
                  <a:cubicBezTo>
                    <a:pt x="0" y="561"/>
                    <a:pt x="51" y="678"/>
                    <a:pt x="104" y="752"/>
                  </a:cubicBezTo>
                  <a:cubicBezTo>
                    <a:pt x="209" y="671"/>
                    <a:pt x="327" y="596"/>
                    <a:pt x="453" y="56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1" name="Freeform 491"/>
            <p:cNvSpPr>
              <a:spLocks/>
            </p:cNvSpPr>
            <p:nvPr/>
          </p:nvSpPr>
          <p:spPr bwMode="auto">
            <a:xfrm>
              <a:off x="975972" y="1003245"/>
              <a:ext cx="1004888" cy="1089025"/>
            </a:xfrm>
            <a:custGeom>
              <a:avLst/>
              <a:gdLst>
                <a:gd name="T0" fmla="*/ 458 w 794"/>
                <a:gd name="T1" fmla="*/ 0 h 859"/>
                <a:gd name="T2" fmla="*/ 126 w 794"/>
                <a:gd name="T3" fmla="*/ 145 h 859"/>
                <a:gd name="T4" fmla="*/ 458 w 794"/>
                <a:gd name="T5" fmla="*/ 0 h 859"/>
                <a:gd name="T6" fmla="*/ 573 w 794"/>
                <a:gd name="T7" fmla="*/ 22 h 859"/>
                <a:gd name="T8" fmla="*/ 557 w 794"/>
                <a:gd name="T9" fmla="*/ 48 h 859"/>
                <a:gd name="T10" fmla="*/ 526 w 794"/>
                <a:gd name="T11" fmla="*/ 105 h 859"/>
                <a:gd name="T12" fmla="*/ 705 w 794"/>
                <a:gd name="T13" fmla="*/ 330 h 859"/>
                <a:gd name="T14" fmla="*/ 609 w 794"/>
                <a:gd name="T15" fmla="*/ 517 h 859"/>
                <a:gd name="T16" fmla="*/ 434 w 794"/>
                <a:gd name="T17" fmla="*/ 707 h 859"/>
                <a:gd name="T18" fmla="*/ 329 w 794"/>
                <a:gd name="T19" fmla="*/ 787 h 859"/>
                <a:gd name="T20" fmla="*/ 266 w 794"/>
                <a:gd name="T21" fmla="*/ 807 h 859"/>
                <a:gd name="T22" fmla="*/ 257 w 794"/>
                <a:gd name="T23" fmla="*/ 807 h 859"/>
                <a:gd name="T24" fmla="*/ 117 w 794"/>
                <a:gd name="T25" fmla="*/ 697 h 859"/>
                <a:gd name="T26" fmla="*/ 102 w 794"/>
                <a:gd name="T27" fmla="*/ 675 h 859"/>
                <a:gd name="T28" fmla="*/ 79 w 794"/>
                <a:gd name="T29" fmla="*/ 693 h 859"/>
                <a:gd name="T30" fmla="*/ 0 w 794"/>
                <a:gd name="T31" fmla="*/ 481 h 859"/>
                <a:gd name="T32" fmla="*/ 166 w 794"/>
                <a:gd name="T33" fmla="*/ 784 h 859"/>
                <a:gd name="T34" fmla="*/ 283 w 794"/>
                <a:gd name="T35" fmla="*/ 859 h 859"/>
                <a:gd name="T36" fmla="*/ 794 w 794"/>
                <a:gd name="T37" fmla="*/ 288 h 859"/>
                <a:gd name="T38" fmla="*/ 624 w 794"/>
                <a:gd name="T39" fmla="*/ 52 h 859"/>
                <a:gd name="T40" fmla="*/ 458 w 794"/>
                <a:gd name="T41" fmla="*/ 0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4" h="859">
                  <a:moveTo>
                    <a:pt x="458" y="0"/>
                  </a:moveTo>
                  <a:cubicBezTo>
                    <a:pt x="345" y="0"/>
                    <a:pt x="217" y="53"/>
                    <a:pt x="126" y="145"/>
                  </a:cubicBezTo>
                  <a:cubicBezTo>
                    <a:pt x="217" y="53"/>
                    <a:pt x="345" y="0"/>
                    <a:pt x="458" y="0"/>
                  </a:cubicBezTo>
                  <a:cubicBezTo>
                    <a:pt x="499" y="0"/>
                    <a:pt x="538" y="7"/>
                    <a:pt x="573" y="22"/>
                  </a:cubicBezTo>
                  <a:cubicBezTo>
                    <a:pt x="567" y="31"/>
                    <a:pt x="562" y="39"/>
                    <a:pt x="557" y="48"/>
                  </a:cubicBezTo>
                  <a:cubicBezTo>
                    <a:pt x="546" y="67"/>
                    <a:pt x="536" y="86"/>
                    <a:pt x="526" y="105"/>
                  </a:cubicBezTo>
                  <a:cubicBezTo>
                    <a:pt x="617" y="144"/>
                    <a:pt x="713" y="228"/>
                    <a:pt x="705" y="330"/>
                  </a:cubicBezTo>
                  <a:cubicBezTo>
                    <a:pt x="700" y="401"/>
                    <a:pt x="651" y="464"/>
                    <a:pt x="609" y="517"/>
                  </a:cubicBezTo>
                  <a:cubicBezTo>
                    <a:pt x="555" y="584"/>
                    <a:pt x="498" y="650"/>
                    <a:pt x="434" y="707"/>
                  </a:cubicBezTo>
                  <a:cubicBezTo>
                    <a:pt x="402" y="736"/>
                    <a:pt x="367" y="765"/>
                    <a:pt x="329" y="787"/>
                  </a:cubicBezTo>
                  <a:cubicBezTo>
                    <a:pt x="310" y="797"/>
                    <a:pt x="288" y="807"/>
                    <a:pt x="266" y="807"/>
                  </a:cubicBezTo>
                  <a:cubicBezTo>
                    <a:pt x="263" y="807"/>
                    <a:pt x="260" y="807"/>
                    <a:pt x="257" y="807"/>
                  </a:cubicBezTo>
                  <a:cubicBezTo>
                    <a:pt x="197" y="799"/>
                    <a:pt x="150" y="745"/>
                    <a:pt x="117" y="697"/>
                  </a:cubicBezTo>
                  <a:cubicBezTo>
                    <a:pt x="112" y="690"/>
                    <a:pt x="107" y="683"/>
                    <a:pt x="102" y="675"/>
                  </a:cubicBezTo>
                  <a:cubicBezTo>
                    <a:pt x="94" y="681"/>
                    <a:pt x="87" y="687"/>
                    <a:pt x="79" y="693"/>
                  </a:cubicBezTo>
                  <a:cubicBezTo>
                    <a:pt x="43" y="642"/>
                    <a:pt x="7" y="571"/>
                    <a:pt x="0" y="481"/>
                  </a:cubicBezTo>
                  <a:cubicBezTo>
                    <a:pt x="16" y="677"/>
                    <a:pt x="166" y="784"/>
                    <a:pt x="166" y="784"/>
                  </a:cubicBezTo>
                  <a:cubicBezTo>
                    <a:pt x="236" y="844"/>
                    <a:pt x="283" y="859"/>
                    <a:pt x="283" y="859"/>
                  </a:cubicBezTo>
                  <a:cubicBezTo>
                    <a:pt x="557" y="684"/>
                    <a:pt x="794" y="288"/>
                    <a:pt x="794" y="288"/>
                  </a:cubicBezTo>
                  <a:cubicBezTo>
                    <a:pt x="771" y="170"/>
                    <a:pt x="624" y="52"/>
                    <a:pt x="624" y="52"/>
                  </a:cubicBezTo>
                  <a:cubicBezTo>
                    <a:pt x="579" y="16"/>
                    <a:pt x="521" y="0"/>
                    <a:pt x="458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2" name="Freeform 492"/>
            <p:cNvSpPr>
              <a:spLocks/>
            </p:cNvSpPr>
            <p:nvPr/>
          </p:nvSpPr>
          <p:spPr bwMode="auto">
            <a:xfrm>
              <a:off x="975972" y="16128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605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3" name="Freeform 493"/>
            <p:cNvSpPr>
              <a:spLocks/>
            </p:cNvSpPr>
            <p:nvPr/>
          </p:nvSpPr>
          <p:spPr bwMode="auto">
            <a:xfrm>
              <a:off x="971209" y="1003245"/>
              <a:ext cx="730250" cy="877887"/>
            </a:xfrm>
            <a:custGeom>
              <a:avLst/>
              <a:gdLst>
                <a:gd name="T0" fmla="*/ 461 w 576"/>
                <a:gd name="T1" fmla="*/ 0 h 693"/>
                <a:gd name="T2" fmla="*/ 129 w 576"/>
                <a:gd name="T3" fmla="*/ 145 h 693"/>
                <a:gd name="T4" fmla="*/ 129 w 576"/>
                <a:gd name="T5" fmla="*/ 145 h 693"/>
                <a:gd name="T6" fmla="*/ 14 w 576"/>
                <a:gd name="T7" fmla="*/ 347 h 693"/>
                <a:gd name="T8" fmla="*/ 14 w 576"/>
                <a:gd name="T9" fmla="*/ 347 h 693"/>
                <a:gd name="T10" fmla="*/ 14 w 576"/>
                <a:gd name="T11" fmla="*/ 347 h 693"/>
                <a:gd name="T12" fmla="*/ 3 w 576"/>
                <a:gd name="T13" fmla="*/ 481 h 693"/>
                <a:gd name="T14" fmla="*/ 3 w 576"/>
                <a:gd name="T15" fmla="*/ 481 h 693"/>
                <a:gd name="T16" fmla="*/ 3 w 576"/>
                <a:gd name="T17" fmla="*/ 481 h 693"/>
                <a:gd name="T18" fmla="*/ 82 w 576"/>
                <a:gd name="T19" fmla="*/ 693 h 693"/>
                <a:gd name="T20" fmla="*/ 105 w 576"/>
                <a:gd name="T21" fmla="*/ 675 h 693"/>
                <a:gd name="T22" fmla="*/ 31 w 576"/>
                <a:gd name="T23" fmla="*/ 493 h 693"/>
                <a:gd name="T24" fmla="*/ 39 w 576"/>
                <a:gd name="T25" fmla="*/ 355 h 693"/>
                <a:gd name="T26" fmla="*/ 161 w 576"/>
                <a:gd name="T27" fmla="*/ 158 h 693"/>
                <a:gd name="T28" fmla="*/ 394 w 576"/>
                <a:gd name="T29" fmla="*/ 77 h 693"/>
                <a:gd name="T30" fmla="*/ 491 w 576"/>
                <a:gd name="T31" fmla="*/ 91 h 693"/>
                <a:gd name="T32" fmla="*/ 529 w 576"/>
                <a:gd name="T33" fmla="*/ 105 h 693"/>
                <a:gd name="T34" fmla="*/ 560 w 576"/>
                <a:gd name="T35" fmla="*/ 48 h 693"/>
                <a:gd name="T36" fmla="*/ 576 w 576"/>
                <a:gd name="T37" fmla="*/ 22 h 693"/>
                <a:gd name="T38" fmla="*/ 461 w 576"/>
                <a:gd name="T39" fmla="*/ 0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76" h="693">
                  <a:moveTo>
                    <a:pt x="461" y="0"/>
                  </a:moveTo>
                  <a:cubicBezTo>
                    <a:pt x="348" y="0"/>
                    <a:pt x="220" y="53"/>
                    <a:pt x="129" y="145"/>
                  </a:cubicBezTo>
                  <a:cubicBezTo>
                    <a:pt x="129" y="145"/>
                    <a:pt x="129" y="145"/>
                    <a:pt x="129" y="145"/>
                  </a:cubicBezTo>
                  <a:cubicBezTo>
                    <a:pt x="74" y="200"/>
                    <a:pt x="32" y="268"/>
                    <a:pt x="14" y="347"/>
                  </a:cubicBezTo>
                  <a:cubicBezTo>
                    <a:pt x="14" y="347"/>
                    <a:pt x="14" y="347"/>
                    <a:pt x="14" y="347"/>
                  </a:cubicBezTo>
                  <a:cubicBezTo>
                    <a:pt x="14" y="347"/>
                    <a:pt x="14" y="347"/>
                    <a:pt x="14" y="347"/>
                  </a:cubicBezTo>
                  <a:cubicBezTo>
                    <a:pt x="3" y="395"/>
                    <a:pt x="0" y="440"/>
                    <a:pt x="3" y="481"/>
                  </a:cubicBezTo>
                  <a:cubicBezTo>
                    <a:pt x="3" y="481"/>
                    <a:pt x="3" y="481"/>
                    <a:pt x="3" y="481"/>
                  </a:cubicBezTo>
                  <a:cubicBezTo>
                    <a:pt x="3" y="481"/>
                    <a:pt x="3" y="481"/>
                    <a:pt x="3" y="481"/>
                  </a:cubicBezTo>
                  <a:cubicBezTo>
                    <a:pt x="10" y="571"/>
                    <a:pt x="46" y="642"/>
                    <a:pt x="82" y="693"/>
                  </a:cubicBezTo>
                  <a:cubicBezTo>
                    <a:pt x="90" y="687"/>
                    <a:pt x="97" y="681"/>
                    <a:pt x="105" y="675"/>
                  </a:cubicBezTo>
                  <a:cubicBezTo>
                    <a:pt x="70" y="620"/>
                    <a:pt x="42" y="557"/>
                    <a:pt x="31" y="493"/>
                  </a:cubicBezTo>
                  <a:cubicBezTo>
                    <a:pt x="24" y="447"/>
                    <a:pt x="28" y="400"/>
                    <a:pt x="39" y="355"/>
                  </a:cubicBezTo>
                  <a:cubicBezTo>
                    <a:pt x="54" y="278"/>
                    <a:pt x="99" y="207"/>
                    <a:pt x="161" y="158"/>
                  </a:cubicBezTo>
                  <a:cubicBezTo>
                    <a:pt x="227" y="107"/>
                    <a:pt x="311" y="77"/>
                    <a:pt x="394" y="77"/>
                  </a:cubicBezTo>
                  <a:cubicBezTo>
                    <a:pt x="427" y="77"/>
                    <a:pt x="459" y="82"/>
                    <a:pt x="491" y="91"/>
                  </a:cubicBezTo>
                  <a:cubicBezTo>
                    <a:pt x="503" y="95"/>
                    <a:pt x="516" y="99"/>
                    <a:pt x="529" y="105"/>
                  </a:cubicBezTo>
                  <a:cubicBezTo>
                    <a:pt x="539" y="86"/>
                    <a:pt x="549" y="67"/>
                    <a:pt x="560" y="48"/>
                  </a:cubicBezTo>
                  <a:cubicBezTo>
                    <a:pt x="565" y="39"/>
                    <a:pt x="570" y="31"/>
                    <a:pt x="576" y="22"/>
                  </a:cubicBezTo>
                  <a:cubicBezTo>
                    <a:pt x="541" y="7"/>
                    <a:pt x="502" y="0"/>
                    <a:pt x="461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4" name="Freeform 494"/>
            <p:cNvSpPr>
              <a:spLocks/>
            </p:cNvSpPr>
            <p:nvPr/>
          </p:nvSpPr>
          <p:spPr bwMode="auto">
            <a:xfrm>
              <a:off x="1388722" y="1784295"/>
              <a:ext cx="84138" cy="82550"/>
            </a:xfrm>
            <a:custGeom>
              <a:avLst/>
              <a:gdLst>
                <a:gd name="T0" fmla="*/ 25 w 67"/>
                <a:gd name="T1" fmla="*/ 46 h 65"/>
                <a:gd name="T2" fmla="*/ 62 w 67"/>
                <a:gd name="T3" fmla="*/ 58 h 65"/>
                <a:gd name="T4" fmla="*/ 42 w 67"/>
                <a:gd name="T5" fmla="*/ 19 h 65"/>
                <a:gd name="T6" fmla="*/ 5 w 67"/>
                <a:gd name="T7" fmla="*/ 7 h 65"/>
                <a:gd name="T8" fmla="*/ 25 w 67"/>
                <a:gd name="T9" fmla="*/ 4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5">
                  <a:moveTo>
                    <a:pt x="25" y="46"/>
                  </a:moveTo>
                  <a:cubicBezTo>
                    <a:pt x="41" y="60"/>
                    <a:pt x="58" y="65"/>
                    <a:pt x="62" y="58"/>
                  </a:cubicBezTo>
                  <a:cubicBezTo>
                    <a:pt x="67" y="50"/>
                    <a:pt x="58" y="33"/>
                    <a:pt x="42" y="19"/>
                  </a:cubicBezTo>
                  <a:cubicBezTo>
                    <a:pt x="26" y="5"/>
                    <a:pt x="9" y="0"/>
                    <a:pt x="5" y="7"/>
                  </a:cubicBezTo>
                  <a:cubicBezTo>
                    <a:pt x="0" y="14"/>
                    <a:pt x="9" y="32"/>
                    <a:pt x="25" y="46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" name="Freeform 495"/>
            <p:cNvSpPr>
              <a:spLocks/>
            </p:cNvSpPr>
            <p:nvPr/>
          </p:nvSpPr>
          <p:spPr bwMode="auto">
            <a:xfrm>
              <a:off x="1407772" y="1792232"/>
              <a:ext cx="25400" cy="23812"/>
            </a:xfrm>
            <a:custGeom>
              <a:avLst/>
              <a:gdLst>
                <a:gd name="T0" fmla="*/ 8 w 20"/>
                <a:gd name="T1" fmla="*/ 14 h 19"/>
                <a:gd name="T2" fmla="*/ 19 w 20"/>
                <a:gd name="T3" fmla="*/ 16 h 19"/>
                <a:gd name="T4" fmla="*/ 12 w 20"/>
                <a:gd name="T5" fmla="*/ 5 h 19"/>
                <a:gd name="T6" fmla="*/ 1 w 20"/>
                <a:gd name="T7" fmla="*/ 3 h 19"/>
                <a:gd name="T8" fmla="*/ 8 w 20"/>
                <a:gd name="T9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9">
                  <a:moveTo>
                    <a:pt x="8" y="14"/>
                  </a:moveTo>
                  <a:cubicBezTo>
                    <a:pt x="13" y="18"/>
                    <a:pt x="18" y="19"/>
                    <a:pt x="19" y="16"/>
                  </a:cubicBezTo>
                  <a:cubicBezTo>
                    <a:pt x="20" y="14"/>
                    <a:pt x="17" y="9"/>
                    <a:pt x="12" y="5"/>
                  </a:cubicBezTo>
                  <a:cubicBezTo>
                    <a:pt x="7" y="2"/>
                    <a:pt x="2" y="0"/>
                    <a:pt x="1" y="3"/>
                  </a:cubicBezTo>
                  <a:cubicBezTo>
                    <a:pt x="0" y="5"/>
                    <a:pt x="3" y="10"/>
                    <a:pt x="8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6" name="Freeform 496"/>
            <p:cNvSpPr>
              <a:spLocks/>
            </p:cNvSpPr>
            <p:nvPr/>
          </p:nvSpPr>
          <p:spPr bwMode="auto">
            <a:xfrm>
              <a:off x="1633197" y="1482670"/>
              <a:ext cx="84138" cy="82550"/>
            </a:xfrm>
            <a:custGeom>
              <a:avLst/>
              <a:gdLst>
                <a:gd name="T0" fmla="*/ 25 w 66"/>
                <a:gd name="T1" fmla="*/ 45 h 65"/>
                <a:gd name="T2" fmla="*/ 62 w 66"/>
                <a:gd name="T3" fmla="*/ 57 h 65"/>
                <a:gd name="T4" fmla="*/ 41 w 66"/>
                <a:gd name="T5" fmla="*/ 19 h 65"/>
                <a:gd name="T6" fmla="*/ 4 w 66"/>
                <a:gd name="T7" fmla="*/ 7 h 65"/>
                <a:gd name="T8" fmla="*/ 25 w 66"/>
                <a:gd name="T9" fmla="*/ 4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5">
                  <a:moveTo>
                    <a:pt x="25" y="45"/>
                  </a:moveTo>
                  <a:cubicBezTo>
                    <a:pt x="40" y="59"/>
                    <a:pt x="57" y="65"/>
                    <a:pt x="62" y="57"/>
                  </a:cubicBezTo>
                  <a:cubicBezTo>
                    <a:pt x="66" y="50"/>
                    <a:pt x="57" y="33"/>
                    <a:pt x="41" y="19"/>
                  </a:cubicBezTo>
                  <a:cubicBezTo>
                    <a:pt x="26" y="5"/>
                    <a:pt x="9" y="0"/>
                    <a:pt x="4" y="7"/>
                  </a:cubicBezTo>
                  <a:cubicBezTo>
                    <a:pt x="0" y="14"/>
                    <a:pt x="9" y="31"/>
                    <a:pt x="25" y="45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7" name="Freeform 497"/>
            <p:cNvSpPr>
              <a:spLocks/>
            </p:cNvSpPr>
            <p:nvPr/>
          </p:nvSpPr>
          <p:spPr bwMode="auto">
            <a:xfrm>
              <a:off x="1650659" y="1490607"/>
              <a:ext cx="26988" cy="23812"/>
            </a:xfrm>
            <a:custGeom>
              <a:avLst/>
              <a:gdLst>
                <a:gd name="T0" fmla="*/ 8 w 21"/>
                <a:gd name="T1" fmla="*/ 14 h 19"/>
                <a:gd name="T2" fmla="*/ 20 w 21"/>
                <a:gd name="T3" fmla="*/ 16 h 19"/>
                <a:gd name="T4" fmla="*/ 13 w 21"/>
                <a:gd name="T5" fmla="*/ 5 h 19"/>
                <a:gd name="T6" fmla="*/ 1 w 21"/>
                <a:gd name="T7" fmla="*/ 2 h 19"/>
                <a:gd name="T8" fmla="*/ 8 w 21"/>
                <a:gd name="T9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9">
                  <a:moveTo>
                    <a:pt x="8" y="14"/>
                  </a:moveTo>
                  <a:cubicBezTo>
                    <a:pt x="13" y="17"/>
                    <a:pt x="18" y="19"/>
                    <a:pt x="20" y="16"/>
                  </a:cubicBezTo>
                  <a:cubicBezTo>
                    <a:pt x="21" y="14"/>
                    <a:pt x="18" y="9"/>
                    <a:pt x="13" y="5"/>
                  </a:cubicBezTo>
                  <a:cubicBezTo>
                    <a:pt x="8" y="1"/>
                    <a:pt x="2" y="0"/>
                    <a:pt x="1" y="2"/>
                  </a:cubicBezTo>
                  <a:cubicBezTo>
                    <a:pt x="0" y="5"/>
                    <a:pt x="3" y="10"/>
                    <a:pt x="8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8" name="Freeform 498"/>
            <p:cNvSpPr>
              <a:spLocks/>
            </p:cNvSpPr>
            <p:nvPr/>
          </p:nvSpPr>
          <p:spPr bwMode="auto">
            <a:xfrm>
              <a:off x="1239497" y="1403295"/>
              <a:ext cx="241300" cy="228600"/>
            </a:xfrm>
            <a:custGeom>
              <a:avLst/>
              <a:gdLst>
                <a:gd name="T0" fmla="*/ 47 w 190"/>
                <a:gd name="T1" fmla="*/ 45 h 180"/>
                <a:gd name="T2" fmla="*/ 31 w 190"/>
                <a:gd name="T3" fmla="*/ 85 h 180"/>
                <a:gd name="T4" fmla="*/ 55 w 190"/>
                <a:gd name="T5" fmla="*/ 128 h 180"/>
                <a:gd name="T6" fmla="*/ 75 w 190"/>
                <a:gd name="T7" fmla="*/ 142 h 180"/>
                <a:gd name="T8" fmla="*/ 95 w 190"/>
                <a:gd name="T9" fmla="*/ 148 h 180"/>
                <a:gd name="T10" fmla="*/ 113 w 190"/>
                <a:gd name="T11" fmla="*/ 146 h 180"/>
                <a:gd name="T12" fmla="*/ 128 w 190"/>
                <a:gd name="T13" fmla="*/ 136 h 180"/>
                <a:gd name="T14" fmla="*/ 135 w 190"/>
                <a:gd name="T15" fmla="*/ 125 h 180"/>
                <a:gd name="T16" fmla="*/ 137 w 190"/>
                <a:gd name="T17" fmla="*/ 113 h 180"/>
                <a:gd name="T18" fmla="*/ 134 w 190"/>
                <a:gd name="T19" fmla="*/ 100 h 180"/>
                <a:gd name="T20" fmla="*/ 125 w 190"/>
                <a:gd name="T21" fmla="*/ 88 h 180"/>
                <a:gd name="T22" fmla="*/ 117 w 190"/>
                <a:gd name="T23" fmla="*/ 81 h 180"/>
                <a:gd name="T24" fmla="*/ 95 w 190"/>
                <a:gd name="T25" fmla="*/ 105 h 180"/>
                <a:gd name="T26" fmla="*/ 75 w 190"/>
                <a:gd name="T27" fmla="*/ 86 h 180"/>
                <a:gd name="T28" fmla="*/ 119 w 190"/>
                <a:gd name="T29" fmla="*/ 39 h 180"/>
                <a:gd name="T30" fmla="*/ 190 w 190"/>
                <a:gd name="T31" fmla="*/ 105 h 180"/>
                <a:gd name="T32" fmla="*/ 171 w 190"/>
                <a:gd name="T33" fmla="*/ 126 h 180"/>
                <a:gd name="T34" fmla="*/ 154 w 190"/>
                <a:gd name="T35" fmla="*/ 115 h 180"/>
                <a:gd name="T36" fmla="*/ 155 w 190"/>
                <a:gd name="T37" fmla="*/ 136 h 180"/>
                <a:gd name="T38" fmla="*/ 143 w 190"/>
                <a:gd name="T39" fmla="*/ 159 h 180"/>
                <a:gd name="T40" fmla="*/ 119 w 190"/>
                <a:gd name="T41" fmla="*/ 175 h 180"/>
                <a:gd name="T42" fmla="*/ 91 w 190"/>
                <a:gd name="T43" fmla="*/ 180 h 180"/>
                <a:gd name="T44" fmla="*/ 62 w 190"/>
                <a:gd name="T45" fmla="*/ 172 h 180"/>
                <a:gd name="T46" fmla="*/ 33 w 190"/>
                <a:gd name="T47" fmla="*/ 152 h 180"/>
                <a:gd name="T48" fmla="*/ 10 w 190"/>
                <a:gd name="T49" fmla="*/ 122 h 180"/>
                <a:gd name="T50" fmla="*/ 1 w 190"/>
                <a:gd name="T51" fmla="*/ 90 h 180"/>
                <a:gd name="T52" fmla="*/ 6 w 190"/>
                <a:gd name="T53" fmla="*/ 59 h 180"/>
                <a:gd name="T54" fmla="*/ 26 w 190"/>
                <a:gd name="T55" fmla="*/ 28 h 180"/>
                <a:gd name="T56" fmla="*/ 67 w 190"/>
                <a:gd name="T57" fmla="*/ 0 h 180"/>
                <a:gd name="T58" fmla="*/ 80 w 190"/>
                <a:gd name="T59" fmla="*/ 23 h 180"/>
                <a:gd name="T60" fmla="*/ 62 w 190"/>
                <a:gd name="T61" fmla="*/ 32 h 180"/>
                <a:gd name="T62" fmla="*/ 47 w 190"/>
                <a:gd name="T63" fmla="*/ 45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0" h="180">
                  <a:moveTo>
                    <a:pt x="47" y="45"/>
                  </a:moveTo>
                  <a:cubicBezTo>
                    <a:pt x="35" y="57"/>
                    <a:pt x="30" y="71"/>
                    <a:pt x="31" y="85"/>
                  </a:cubicBezTo>
                  <a:cubicBezTo>
                    <a:pt x="32" y="99"/>
                    <a:pt x="40" y="114"/>
                    <a:pt x="55" y="128"/>
                  </a:cubicBezTo>
                  <a:cubicBezTo>
                    <a:pt x="62" y="134"/>
                    <a:pt x="68" y="139"/>
                    <a:pt x="75" y="142"/>
                  </a:cubicBezTo>
                  <a:cubicBezTo>
                    <a:pt x="82" y="145"/>
                    <a:pt x="89" y="147"/>
                    <a:pt x="95" y="148"/>
                  </a:cubicBezTo>
                  <a:cubicBezTo>
                    <a:pt x="101" y="148"/>
                    <a:pt x="107" y="148"/>
                    <a:pt x="113" y="146"/>
                  </a:cubicBezTo>
                  <a:cubicBezTo>
                    <a:pt x="119" y="144"/>
                    <a:pt x="124" y="141"/>
                    <a:pt x="128" y="136"/>
                  </a:cubicBezTo>
                  <a:cubicBezTo>
                    <a:pt x="131" y="133"/>
                    <a:pt x="133" y="129"/>
                    <a:pt x="135" y="125"/>
                  </a:cubicBezTo>
                  <a:cubicBezTo>
                    <a:pt x="137" y="121"/>
                    <a:pt x="137" y="117"/>
                    <a:pt x="137" y="113"/>
                  </a:cubicBezTo>
                  <a:cubicBezTo>
                    <a:pt x="137" y="109"/>
                    <a:pt x="136" y="105"/>
                    <a:pt x="134" y="100"/>
                  </a:cubicBezTo>
                  <a:cubicBezTo>
                    <a:pt x="132" y="96"/>
                    <a:pt x="129" y="92"/>
                    <a:pt x="125" y="88"/>
                  </a:cubicBezTo>
                  <a:cubicBezTo>
                    <a:pt x="117" y="81"/>
                    <a:pt x="117" y="81"/>
                    <a:pt x="117" y="81"/>
                  </a:cubicBezTo>
                  <a:cubicBezTo>
                    <a:pt x="95" y="105"/>
                    <a:pt x="95" y="105"/>
                    <a:pt x="95" y="105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119" y="39"/>
                    <a:pt x="119" y="39"/>
                    <a:pt x="119" y="39"/>
                  </a:cubicBezTo>
                  <a:cubicBezTo>
                    <a:pt x="190" y="105"/>
                    <a:pt x="190" y="105"/>
                    <a:pt x="190" y="105"/>
                  </a:cubicBezTo>
                  <a:cubicBezTo>
                    <a:pt x="171" y="126"/>
                    <a:pt x="171" y="126"/>
                    <a:pt x="171" y="126"/>
                  </a:cubicBezTo>
                  <a:cubicBezTo>
                    <a:pt x="154" y="115"/>
                    <a:pt x="154" y="115"/>
                    <a:pt x="154" y="115"/>
                  </a:cubicBezTo>
                  <a:cubicBezTo>
                    <a:pt x="156" y="122"/>
                    <a:pt x="156" y="129"/>
                    <a:pt x="155" y="136"/>
                  </a:cubicBezTo>
                  <a:cubicBezTo>
                    <a:pt x="154" y="144"/>
                    <a:pt x="150" y="151"/>
                    <a:pt x="143" y="159"/>
                  </a:cubicBezTo>
                  <a:cubicBezTo>
                    <a:pt x="136" y="166"/>
                    <a:pt x="128" y="172"/>
                    <a:pt x="119" y="175"/>
                  </a:cubicBezTo>
                  <a:cubicBezTo>
                    <a:pt x="110" y="179"/>
                    <a:pt x="101" y="180"/>
                    <a:pt x="91" y="180"/>
                  </a:cubicBezTo>
                  <a:cubicBezTo>
                    <a:pt x="82" y="179"/>
                    <a:pt x="72" y="177"/>
                    <a:pt x="62" y="172"/>
                  </a:cubicBezTo>
                  <a:cubicBezTo>
                    <a:pt x="52" y="167"/>
                    <a:pt x="42" y="161"/>
                    <a:pt x="33" y="152"/>
                  </a:cubicBezTo>
                  <a:cubicBezTo>
                    <a:pt x="23" y="142"/>
                    <a:pt x="15" y="132"/>
                    <a:pt x="10" y="122"/>
                  </a:cubicBezTo>
                  <a:cubicBezTo>
                    <a:pt x="4" y="111"/>
                    <a:pt x="1" y="101"/>
                    <a:pt x="1" y="90"/>
                  </a:cubicBezTo>
                  <a:cubicBezTo>
                    <a:pt x="0" y="80"/>
                    <a:pt x="2" y="69"/>
                    <a:pt x="6" y="59"/>
                  </a:cubicBezTo>
                  <a:cubicBezTo>
                    <a:pt x="10" y="48"/>
                    <a:pt x="17" y="38"/>
                    <a:pt x="26" y="28"/>
                  </a:cubicBezTo>
                  <a:cubicBezTo>
                    <a:pt x="38" y="15"/>
                    <a:pt x="52" y="6"/>
                    <a:pt x="67" y="0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74" y="25"/>
                    <a:pt x="68" y="28"/>
                    <a:pt x="62" y="32"/>
                  </a:cubicBezTo>
                  <a:cubicBezTo>
                    <a:pt x="56" y="36"/>
                    <a:pt x="51" y="40"/>
                    <a:pt x="47" y="4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9" name="Freeform 499"/>
            <p:cNvSpPr>
              <a:spLocks/>
            </p:cNvSpPr>
            <p:nvPr/>
          </p:nvSpPr>
          <p:spPr bwMode="auto">
            <a:xfrm>
              <a:off x="1117259" y="1839857"/>
              <a:ext cx="101600" cy="133350"/>
            </a:xfrm>
            <a:custGeom>
              <a:avLst/>
              <a:gdLst>
                <a:gd name="T0" fmla="*/ 11 w 80"/>
                <a:gd name="T1" fmla="*/ 0 h 105"/>
                <a:gd name="T2" fmla="*/ 0 w 80"/>
                <a:gd name="T3" fmla="*/ 8 h 105"/>
                <a:gd name="T4" fmla="*/ 2 w 80"/>
                <a:gd name="T5" fmla="*/ 12 h 105"/>
                <a:gd name="T6" fmla="*/ 80 w 80"/>
                <a:gd name="T7" fmla="*/ 105 h 105"/>
                <a:gd name="T8" fmla="*/ 11 w 80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05">
                  <a:moveTo>
                    <a:pt x="11" y="0"/>
                  </a:moveTo>
                  <a:cubicBezTo>
                    <a:pt x="7" y="2"/>
                    <a:pt x="4" y="5"/>
                    <a:pt x="0" y="8"/>
                  </a:cubicBezTo>
                  <a:cubicBezTo>
                    <a:pt x="1" y="9"/>
                    <a:pt x="1" y="11"/>
                    <a:pt x="2" y="12"/>
                  </a:cubicBezTo>
                  <a:cubicBezTo>
                    <a:pt x="2" y="12"/>
                    <a:pt x="30" y="66"/>
                    <a:pt x="80" y="105"/>
                  </a:cubicBezTo>
                  <a:cubicBezTo>
                    <a:pt x="80" y="105"/>
                    <a:pt x="45" y="66"/>
                    <a:pt x="11" y="0"/>
                  </a:cubicBezTo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0" name="Freeform 500"/>
            <p:cNvSpPr>
              <a:spLocks/>
            </p:cNvSpPr>
            <p:nvPr/>
          </p:nvSpPr>
          <p:spPr bwMode="auto">
            <a:xfrm>
              <a:off x="941047" y="1293757"/>
              <a:ext cx="190500" cy="555625"/>
            </a:xfrm>
            <a:custGeom>
              <a:avLst/>
              <a:gdLst>
                <a:gd name="T0" fmla="*/ 130 w 150"/>
                <a:gd name="T1" fmla="*/ 0 h 439"/>
                <a:gd name="T2" fmla="*/ 139 w 150"/>
                <a:gd name="T3" fmla="*/ 439 h 439"/>
                <a:gd name="T4" fmla="*/ 150 w 150"/>
                <a:gd name="T5" fmla="*/ 431 h 439"/>
                <a:gd name="T6" fmla="*/ 130 w 150"/>
                <a:gd name="T7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0" h="439">
                  <a:moveTo>
                    <a:pt x="130" y="0"/>
                  </a:moveTo>
                  <a:cubicBezTo>
                    <a:pt x="130" y="0"/>
                    <a:pt x="0" y="194"/>
                    <a:pt x="139" y="439"/>
                  </a:cubicBezTo>
                  <a:cubicBezTo>
                    <a:pt x="143" y="436"/>
                    <a:pt x="146" y="433"/>
                    <a:pt x="150" y="431"/>
                  </a:cubicBezTo>
                  <a:cubicBezTo>
                    <a:pt x="99" y="333"/>
                    <a:pt x="52" y="175"/>
                    <a:pt x="130" y="0"/>
                  </a:cubicBez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1" name="Freeform 501"/>
            <p:cNvSpPr>
              <a:spLocks/>
            </p:cNvSpPr>
            <p:nvPr/>
          </p:nvSpPr>
          <p:spPr bwMode="auto">
            <a:xfrm>
              <a:off x="1831634" y="2908245"/>
              <a:ext cx="1588" cy="1587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2" name="Freeform 502"/>
            <p:cNvSpPr>
              <a:spLocks/>
            </p:cNvSpPr>
            <p:nvPr/>
          </p:nvSpPr>
          <p:spPr bwMode="auto">
            <a:xfrm>
              <a:off x="1833222" y="2303407"/>
              <a:ext cx="114300" cy="604837"/>
            </a:xfrm>
            <a:custGeom>
              <a:avLst/>
              <a:gdLst>
                <a:gd name="T0" fmla="*/ 7 w 90"/>
                <a:gd name="T1" fmla="*/ 0 h 478"/>
                <a:gd name="T2" fmla="*/ 0 w 90"/>
                <a:gd name="T3" fmla="*/ 478 h 478"/>
                <a:gd name="T4" fmla="*/ 0 w 90"/>
                <a:gd name="T5" fmla="*/ 478 h 478"/>
                <a:gd name="T6" fmla="*/ 7 w 90"/>
                <a:gd name="T7" fmla="*/ 0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478">
                  <a:moveTo>
                    <a:pt x="7" y="0"/>
                  </a:moveTo>
                  <a:cubicBezTo>
                    <a:pt x="7" y="0"/>
                    <a:pt x="63" y="239"/>
                    <a:pt x="0" y="478"/>
                  </a:cubicBezTo>
                  <a:cubicBezTo>
                    <a:pt x="0" y="478"/>
                    <a:pt x="0" y="478"/>
                    <a:pt x="0" y="478"/>
                  </a:cubicBezTo>
                  <a:cubicBezTo>
                    <a:pt x="6" y="463"/>
                    <a:pt x="90" y="246"/>
                    <a:pt x="7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3" name="Freeform 503"/>
            <p:cNvSpPr>
              <a:spLocks/>
            </p:cNvSpPr>
            <p:nvPr/>
          </p:nvSpPr>
          <p:spPr bwMode="auto">
            <a:xfrm>
              <a:off x="1337922" y="1736670"/>
              <a:ext cx="88900" cy="80962"/>
            </a:xfrm>
            <a:custGeom>
              <a:avLst/>
              <a:gdLst>
                <a:gd name="T0" fmla="*/ 49 w 70"/>
                <a:gd name="T1" fmla="*/ 23 h 63"/>
                <a:gd name="T2" fmla="*/ 70 w 70"/>
                <a:gd name="T3" fmla="*/ 20 h 63"/>
                <a:gd name="T4" fmla="*/ 7 w 70"/>
                <a:gd name="T5" fmla="*/ 63 h 63"/>
                <a:gd name="T6" fmla="*/ 49 w 70"/>
                <a:gd name="T7" fmla="*/ 2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63">
                  <a:moveTo>
                    <a:pt x="49" y="23"/>
                  </a:moveTo>
                  <a:cubicBezTo>
                    <a:pt x="56" y="21"/>
                    <a:pt x="63" y="20"/>
                    <a:pt x="70" y="20"/>
                  </a:cubicBezTo>
                  <a:cubicBezTo>
                    <a:pt x="0" y="0"/>
                    <a:pt x="5" y="52"/>
                    <a:pt x="7" y="63"/>
                  </a:cubicBezTo>
                  <a:cubicBezTo>
                    <a:pt x="19" y="48"/>
                    <a:pt x="29" y="30"/>
                    <a:pt x="49" y="23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4" name="Freeform 504"/>
            <p:cNvSpPr>
              <a:spLocks/>
            </p:cNvSpPr>
            <p:nvPr/>
          </p:nvSpPr>
          <p:spPr bwMode="auto">
            <a:xfrm>
              <a:off x="1574459" y="1449332"/>
              <a:ext cx="79375" cy="90487"/>
            </a:xfrm>
            <a:custGeom>
              <a:avLst/>
              <a:gdLst>
                <a:gd name="T0" fmla="*/ 33 w 63"/>
                <a:gd name="T1" fmla="*/ 50 h 71"/>
                <a:gd name="T2" fmla="*/ 34 w 63"/>
                <a:gd name="T3" fmla="*/ 71 h 71"/>
                <a:gd name="T4" fmla="*/ 63 w 63"/>
                <a:gd name="T5" fmla="*/ 0 h 71"/>
                <a:gd name="T6" fmla="*/ 33 w 63"/>
                <a:gd name="T7" fmla="*/ 5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71">
                  <a:moveTo>
                    <a:pt x="33" y="50"/>
                  </a:moveTo>
                  <a:cubicBezTo>
                    <a:pt x="32" y="57"/>
                    <a:pt x="33" y="64"/>
                    <a:pt x="34" y="71"/>
                  </a:cubicBezTo>
                  <a:cubicBezTo>
                    <a:pt x="0" y="7"/>
                    <a:pt x="52" y="1"/>
                    <a:pt x="63" y="0"/>
                  </a:cubicBezTo>
                  <a:cubicBezTo>
                    <a:pt x="51" y="16"/>
                    <a:pt x="35" y="29"/>
                    <a:pt x="33" y="5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5" name="Freeform 505"/>
            <p:cNvSpPr>
              <a:spLocks/>
            </p:cNvSpPr>
            <p:nvPr/>
          </p:nvSpPr>
          <p:spPr bwMode="auto">
            <a:xfrm>
              <a:off x="2350747" y="1185807"/>
              <a:ext cx="252413" cy="241300"/>
            </a:xfrm>
            <a:custGeom>
              <a:avLst/>
              <a:gdLst>
                <a:gd name="T0" fmla="*/ 179 w 200"/>
                <a:gd name="T1" fmla="*/ 68 h 190"/>
                <a:gd name="T2" fmla="*/ 158 w 200"/>
                <a:gd name="T3" fmla="*/ 41 h 190"/>
                <a:gd name="T4" fmla="*/ 120 w 200"/>
                <a:gd name="T5" fmla="*/ 24 h 190"/>
                <a:gd name="T6" fmla="*/ 77 w 200"/>
                <a:gd name="T7" fmla="*/ 1 h 190"/>
                <a:gd name="T8" fmla="*/ 15 w 200"/>
                <a:gd name="T9" fmla="*/ 80 h 190"/>
                <a:gd name="T10" fmla="*/ 13 w 200"/>
                <a:gd name="T11" fmla="*/ 148 h 190"/>
                <a:gd name="T12" fmla="*/ 67 w 200"/>
                <a:gd name="T13" fmla="*/ 186 h 190"/>
                <a:gd name="T14" fmla="*/ 67 w 200"/>
                <a:gd name="T15" fmla="*/ 186 h 190"/>
                <a:gd name="T16" fmla="*/ 157 w 200"/>
                <a:gd name="T17" fmla="*/ 134 h 190"/>
                <a:gd name="T18" fmla="*/ 179 w 200"/>
                <a:gd name="T19" fmla="*/ 6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0" h="190">
                  <a:moveTo>
                    <a:pt x="179" y="68"/>
                  </a:moveTo>
                  <a:cubicBezTo>
                    <a:pt x="179" y="52"/>
                    <a:pt x="178" y="42"/>
                    <a:pt x="158" y="41"/>
                  </a:cubicBezTo>
                  <a:cubicBezTo>
                    <a:pt x="153" y="16"/>
                    <a:pt x="120" y="24"/>
                    <a:pt x="120" y="24"/>
                  </a:cubicBezTo>
                  <a:cubicBezTo>
                    <a:pt x="120" y="24"/>
                    <a:pt x="103" y="0"/>
                    <a:pt x="77" y="1"/>
                  </a:cubicBezTo>
                  <a:cubicBezTo>
                    <a:pt x="32" y="3"/>
                    <a:pt x="19" y="78"/>
                    <a:pt x="15" y="80"/>
                  </a:cubicBezTo>
                  <a:cubicBezTo>
                    <a:pt x="0" y="99"/>
                    <a:pt x="0" y="127"/>
                    <a:pt x="13" y="148"/>
                  </a:cubicBezTo>
                  <a:cubicBezTo>
                    <a:pt x="26" y="171"/>
                    <a:pt x="46" y="179"/>
                    <a:pt x="67" y="186"/>
                  </a:cubicBezTo>
                  <a:cubicBezTo>
                    <a:pt x="67" y="186"/>
                    <a:pt x="67" y="186"/>
                    <a:pt x="67" y="186"/>
                  </a:cubicBezTo>
                  <a:cubicBezTo>
                    <a:pt x="118" y="190"/>
                    <a:pt x="146" y="172"/>
                    <a:pt x="157" y="134"/>
                  </a:cubicBezTo>
                  <a:cubicBezTo>
                    <a:pt x="194" y="115"/>
                    <a:pt x="200" y="69"/>
                    <a:pt x="179" y="6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6" name="Freeform 506"/>
            <p:cNvSpPr>
              <a:spLocks noEditPoints="1"/>
            </p:cNvSpPr>
            <p:nvPr/>
          </p:nvSpPr>
          <p:spPr bwMode="auto">
            <a:xfrm>
              <a:off x="2382497" y="1257245"/>
              <a:ext cx="98425" cy="58737"/>
            </a:xfrm>
            <a:custGeom>
              <a:avLst/>
              <a:gdLst>
                <a:gd name="T0" fmla="*/ 68 w 77"/>
                <a:gd name="T1" fmla="*/ 9 h 46"/>
                <a:gd name="T2" fmla="*/ 68 w 77"/>
                <a:gd name="T3" fmla="*/ 9 h 46"/>
                <a:gd name="T4" fmla="*/ 68 w 77"/>
                <a:gd name="T5" fmla="*/ 9 h 46"/>
                <a:gd name="T6" fmla="*/ 68 w 77"/>
                <a:gd name="T7" fmla="*/ 9 h 46"/>
                <a:gd name="T8" fmla="*/ 68 w 77"/>
                <a:gd name="T9" fmla="*/ 9 h 46"/>
                <a:gd name="T10" fmla="*/ 68 w 77"/>
                <a:gd name="T11" fmla="*/ 9 h 46"/>
                <a:gd name="T12" fmla="*/ 68 w 77"/>
                <a:gd name="T13" fmla="*/ 9 h 46"/>
                <a:gd name="T14" fmla="*/ 68 w 77"/>
                <a:gd name="T15" fmla="*/ 9 h 46"/>
                <a:gd name="T16" fmla="*/ 63 w 77"/>
                <a:gd name="T17" fmla="*/ 0 h 46"/>
                <a:gd name="T18" fmla="*/ 55 w 77"/>
                <a:gd name="T19" fmla="*/ 1 h 46"/>
                <a:gd name="T20" fmla="*/ 42 w 77"/>
                <a:gd name="T21" fmla="*/ 4 h 46"/>
                <a:gd name="T22" fmla="*/ 40 w 77"/>
                <a:gd name="T23" fmla="*/ 4 h 46"/>
                <a:gd name="T24" fmla="*/ 40 w 77"/>
                <a:gd name="T25" fmla="*/ 4 h 46"/>
                <a:gd name="T26" fmla="*/ 37 w 77"/>
                <a:gd name="T27" fmla="*/ 8 h 46"/>
                <a:gd name="T28" fmla="*/ 36 w 77"/>
                <a:gd name="T29" fmla="*/ 5 h 46"/>
                <a:gd name="T30" fmla="*/ 20 w 77"/>
                <a:gd name="T31" fmla="*/ 11 h 46"/>
                <a:gd name="T32" fmla="*/ 0 w 77"/>
                <a:gd name="T33" fmla="*/ 20 h 46"/>
                <a:gd name="T34" fmla="*/ 6 w 77"/>
                <a:gd name="T35" fmla="*/ 18 h 46"/>
                <a:gd name="T36" fmla="*/ 22 w 77"/>
                <a:gd name="T37" fmla="*/ 15 h 46"/>
                <a:gd name="T38" fmla="*/ 44 w 77"/>
                <a:gd name="T39" fmla="*/ 11 h 46"/>
                <a:gd name="T40" fmla="*/ 56 w 77"/>
                <a:gd name="T41" fmla="*/ 9 h 46"/>
                <a:gd name="T42" fmla="*/ 62 w 77"/>
                <a:gd name="T43" fmla="*/ 8 h 46"/>
                <a:gd name="T44" fmla="*/ 67 w 77"/>
                <a:gd name="T45" fmla="*/ 9 h 46"/>
                <a:gd name="T46" fmla="*/ 68 w 77"/>
                <a:gd name="T47" fmla="*/ 9 h 46"/>
                <a:gd name="T48" fmla="*/ 68 w 77"/>
                <a:gd name="T49" fmla="*/ 9 h 46"/>
                <a:gd name="T50" fmla="*/ 68 w 77"/>
                <a:gd name="T51" fmla="*/ 10 h 46"/>
                <a:gd name="T52" fmla="*/ 69 w 77"/>
                <a:gd name="T53" fmla="*/ 11 h 46"/>
                <a:gd name="T54" fmla="*/ 68 w 77"/>
                <a:gd name="T55" fmla="*/ 15 h 46"/>
                <a:gd name="T56" fmla="*/ 61 w 77"/>
                <a:gd name="T57" fmla="*/ 23 h 46"/>
                <a:gd name="T58" fmla="*/ 44 w 77"/>
                <a:gd name="T59" fmla="*/ 36 h 46"/>
                <a:gd name="T60" fmla="*/ 30 w 77"/>
                <a:gd name="T61" fmla="*/ 43 h 46"/>
                <a:gd name="T62" fmla="*/ 24 w 77"/>
                <a:gd name="T63" fmla="*/ 46 h 46"/>
                <a:gd name="T64" fmla="*/ 30 w 77"/>
                <a:gd name="T65" fmla="*/ 45 h 46"/>
                <a:gd name="T66" fmla="*/ 36 w 77"/>
                <a:gd name="T67" fmla="*/ 43 h 46"/>
                <a:gd name="T68" fmla="*/ 36 w 77"/>
                <a:gd name="T69" fmla="*/ 40 h 46"/>
                <a:gd name="T70" fmla="*/ 36 w 77"/>
                <a:gd name="T71" fmla="*/ 43 h 46"/>
                <a:gd name="T72" fmla="*/ 46 w 77"/>
                <a:gd name="T73" fmla="*/ 40 h 46"/>
                <a:gd name="T74" fmla="*/ 66 w 77"/>
                <a:gd name="T75" fmla="*/ 29 h 46"/>
                <a:gd name="T76" fmla="*/ 75 w 77"/>
                <a:gd name="T77" fmla="*/ 18 h 46"/>
                <a:gd name="T78" fmla="*/ 76 w 77"/>
                <a:gd name="T79" fmla="*/ 9 h 46"/>
                <a:gd name="T80" fmla="*/ 76 w 77"/>
                <a:gd name="T81" fmla="*/ 7 h 46"/>
                <a:gd name="T82" fmla="*/ 76 w 77"/>
                <a:gd name="T83" fmla="*/ 6 h 46"/>
                <a:gd name="T84" fmla="*/ 76 w 77"/>
                <a:gd name="T85" fmla="*/ 6 h 46"/>
                <a:gd name="T86" fmla="*/ 76 w 77"/>
                <a:gd name="T87" fmla="*/ 6 h 46"/>
                <a:gd name="T88" fmla="*/ 75 w 77"/>
                <a:gd name="T89" fmla="*/ 6 h 46"/>
                <a:gd name="T90" fmla="*/ 75 w 77"/>
                <a:gd name="T91" fmla="*/ 6 h 46"/>
                <a:gd name="T92" fmla="*/ 74 w 77"/>
                <a:gd name="T93" fmla="*/ 4 h 46"/>
                <a:gd name="T94" fmla="*/ 70 w 77"/>
                <a:gd name="T95" fmla="*/ 1 h 46"/>
                <a:gd name="T96" fmla="*/ 63 w 77"/>
                <a:gd name="T9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7" h="46">
                  <a:moveTo>
                    <a:pt x="68" y="9"/>
                  </a:move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moveTo>
                    <a:pt x="68" y="9"/>
                  </a:move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moveTo>
                    <a:pt x="63" y="0"/>
                  </a:moveTo>
                  <a:cubicBezTo>
                    <a:pt x="60" y="0"/>
                    <a:pt x="57" y="1"/>
                    <a:pt x="55" y="1"/>
                  </a:cubicBezTo>
                  <a:cubicBezTo>
                    <a:pt x="50" y="1"/>
                    <a:pt x="46" y="3"/>
                    <a:pt x="42" y="4"/>
                  </a:cubicBezTo>
                  <a:cubicBezTo>
                    <a:pt x="41" y="4"/>
                    <a:pt x="41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7"/>
                    <a:pt x="37" y="8"/>
                    <a:pt x="37" y="8"/>
                  </a:cubicBezTo>
                  <a:cubicBezTo>
                    <a:pt x="37" y="8"/>
                    <a:pt x="36" y="7"/>
                    <a:pt x="36" y="5"/>
                  </a:cubicBezTo>
                  <a:cubicBezTo>
                    <a:pt x="30" y="7"/>
                    <a:pt x="25" y="9"/>
                    <a:pt x="20" y="11"/>
                  </a:cubicBezTo>
                  <a:cubicBezTo>
                    <a:pt x="8" y="16"/>
                    <a:pt x="0" y="20"/>
                    <a:pt x="0" y="20"/>
                  </a:cubicBezTo>
                  <a:cubicBezTo>
                    <a:pt x="0" y="20"/>
                    <a:pt x="2" y="19"/>
                    <a:pt x="6" y="18"/>
                  </a:cubicBezTo>
                  <a:cubicBezTo>
                    <a:pt x="10" y="18"/>
                    <a:pt x="15" y="17"/>
                    <a:pt x="22" y="15"/>
                  </a:cubicBezTo>
                  <a:cubicBezTo>
                    <a:pt x="28" y="14"/>
                    <a:pt x="36" y="12"/>
                    <a:pt x="44" y="11"/>
                  </a:cubicBezTo>
                  <a:cubicBezTo>
                    <a:pt x="48" y="10"/>
                    <a:pt x="52" y="9"/>
                    <a:pt x="56" y="9"/>
                  </a:cubicBezTo>
                  <a:cubicBezTo>
                    <a:pt x="58" y="9"/>
                    <a:pt x="60" y="8"/>
                    <a:pt x="62" y="8"/>
                  </a:cubicBezTo>
                  <a:cubicBezTo>
                    <a:pt x="64" y="8"/>
                    <a:pt x="66" y="9"/>
                    <a:pt x="67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69" y="12"/>
                    <a:pt x="69" y="13"/>
                    <a:pt x="68" y="15"/>
                  </a:cubicBezTo>
                  <a:cubicBezTo>
                    <a:pt x="67" y="18"/>
                    <a:pt x="64" y="21"/>
                    <a:pt x="61" y="23"/>
                  </a:cubicBezTo>
                  <a:cubicBezTo>
                    <a:pt x="56" y="29"/>
                    <a:pt x="49" y="33"/>
                    <a:pt x="44" y="36"/>
                  </a:cubicBezTo>
                  <a:cubicBezTo>
                    <a:pt x="38" y="39"/>
                    <a:pt x="33" y="42"/>
                    <a:pt x="30" y="43"/>
                  </a:cubicBezTo>
                  <a:cubicBezTo>
                    <a:pt x="26" y="45"/>
                    <a:pt x="24" y="46"/>
                    <a:pt x="24" y="46"/>
                  </a:cubicBezTo>
                  <a:cubicBezTo>
                    <a:pt x="24" y="46"/>
                    <a:pt x="26" y="46"/>
                    <a:pt x="30" y="45"/>
                  </a:cubicBezTo>
                  <a:cubicBezTo>
                    <a:pt x="32" y="44"/>
                    <a:pt x="34" y="44"/>
                    <a:pt x="36" y="43"/>
                  </a:cubicBezTo>
                  <a:cubicBezTo>
                    <a:pt x="36" y="42"/>
                    <a:pt x="36" y="41"/>
                    <a:pt x="36" y="40"/>
                  </a:cubicBezTo>
                  <a:cubicBezTo>
                    <a:pt x="36" y="41"/>
                    <a:pt x="36" y="42"/>
                    <a:pt x="36" y="43"/>
                  </a:cubicBezTo>
                  <a:cubicBezTo>
                    <a:pt x="39" y="42"/>
                    <a:pt x="42" y="41"/>
                    <a:pt x="46" y="40"/>
                  </a:cubicBezTo>
                  <a:cubicBezTo>
                    <a:pt x="52" y="38"/>
                    <a:pt x="59" y="34"/>
                    <a:pt x="66" y="29"/>
                  </a:cubicBezTo>
                  <a:cubicBezTo>
                    <a:pt x="69" y="26"/>
                    <a:pt x="73" y="23"/>
                    <a:pt x="75" y="18"/>
                  </a:cubicBezTo>
                  <a:cubicBezTo>
                    <a:pt x="76" y="15"/>
                    <a:pt x="77" y="12"/>
                    <a:pt x="76" y="9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5" y="5"/>
                    <a:pt x="75" y="5"/>
                    <a:pt x="74" y="4"/>
                  </a:cubicBezTo>
                  <a:cubicBezTo>
                    <a:pt x="73" y="2"/>
                    <a:pt x="71" y="2"/>
                    <a:pt x="70" y="1"/>
                  </a:cubicBezTo>
                  <a:cubicBezTo>
                    <a:pt x="67" y="1"/>
                    <a:pt x="65" y="0"/>
                    <a:pt x="63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7" name="Freeform 507"/>
            <p:cNvSpPr>
              <a:spLocks noEditPoints="1"/>
            </p:cNvSpPr>
            <p:nvPr/>
          </p:nvSpPr>
          <p:spPr bwMode="auto">
            <a:xfrm>
              <a:off x="2425359" y="1215970"/>
              <a:ext cx="87313" cy="142875"/>
            </a:xfrm>
            <a:custGeom>
              <a:avLst/>
              <a:gdLst>
                <a:gd name="T0" fmla="*/ 51 w 69"/>
                <a:gd name="T1" fmla="*/ 89 h 112"/>
                <a:gd name="T2" fmla="*/ 51 w 69"/>
                <a:gd name="T3" fmla="*/ 89 h 112"/>
                <a:gd name="T4" fmla="*/ 51 w 69"/>
                <a:gd name="T5" fmla="*/ 89 h 112"/>
                <a:gd name="T6" fmla="*/ 60 w 69"/>
                <a:gd name="T7" fmla="*/ 0 h 112"/>
                <a:gd name="T8" fmla="*/ 62 w 69"/>
                <a:gd name="T9" fmla="*/ 12 h 112"/>
                <a:gd name="T10" fmla="*/ 63 w 69"/>
                <a:gd name="T11" fmla="*/ 23 h 112"/>
                <a:gd name="T12" fmla="*/ 63 w 69"/>
                <a:gd name="T13" fmla="*/ 35 h 112"/>
                <a:gd name="T14" fmla="*/ 63 w 69"/>
                <a:gd name="T15" fmla="*/ 41 h 112"/>
                <a:gd name="T16" fmla="*/ 63 w 69"/>
                <a:gd name="T17" fmla="*/ 46 h 112"/>
                <a:gd name="T18" fmla="*/ 62 w 69"/>
                <a:gd name="T19" fmla="*/ 52 h 112"/>
                <a:gd name="T20" fmla="*/ 61 w 69"/>
                <a:gd name="T21" fmla="*/ 58 h 112"/>
                <a:gd name="T22" fmla="*/ 58 w 69"/>
                <a:gd name="T23" fmla="*/ 69 h 112"/>
                <a:gd name="T24" fmla="*/ 57 w 69"/>
                <a:gd name="T25" fmla="*/ 74 h 112"/>
                <a:gd name="T26" fmla="*/ 55 w 69"/>
                <a:gd name="T27" fmla="*/ 79 h 112"/>
                <a:gd name="T28" fmla="*/ 51 w 69"/>
                <a:gd name="T29" fmla="*/ 89 h 112"/>
                <a:gd name="T30" fmla="*/ 44 w 69"/>
                <a:gd name="T31" fmla="*/ 96 h 112"/>
                <a:gd name="T32" fmla="*/ 40 w 69"/>
                <a:gd name="T33" fmla="*/ 99 h 112"/>
                <a:gd name="T34" fmla="*/ 36 w 69"/>
                <a:gd name="T35" fmla="*/ 101 h 112"/>
                <a:gd name="T36" fmla="*/ 32 w 69"/>
                <a:gd name="T37" fmla="*/ 104 h 112"/>
                <a:gd name="T38" fmla="*/ 27 w 69"/>
                <a:gd name="T39" fmla="*/ 105 h 112"/>
                <a:gd name="T40" fmla="*/ 22 w 69"/>
                <a:gd name="T41" fmla="*/ 106 h 112"/>
                <a:gd name="T42" fmla="*/ 18 w 69"/>
                <a:gd name="T43" fmla="*/ 105 h 112"/>
                <a:gd name="T44" fmla="*/ 14 w 69"/>
                <a:gd name="T45" fmla="*/ 104 h 112"/>
                <a:gd name="T46" fmla="*/ 10 w 69"/>
                <a:gd name="T47" fmla="*/ 101 h 112"/>
                <a:gd name="T48" fmla="*/ 7 w 69"/>
                <a:gd name="T49" fmla="*/ 97 h 112"/>
                <a:gd name="T50" fmla="*/ 5 w 69"/>
                <a:gd name="T51" fmla="*/ 93 h 112"/>
                <a:gd name="T52" fmla="*/ 4 w 69"/>
                <a:gd name="T53" fmla="*/ 88 h 112"/>
                <a:gd name="T54" fmla="*/ 3 w 69"/>
                <a:gd name="T55" fmla="*/ 83 h 112"/>
                <a:gd name="T56" fmla="*/ 2 w 69"/>
                <a:gd name="T57" fmla="*/ 75 h 112"/>
                <a:gd name="T58" fmla="*/ 2 w 69"/>
                <a:gd name="T59" fmla="*/ 75 h 112"/>
                <a:gd name="T60" fmla="*/ 1 w 69"/>
                <a:gd name="T61" fmla="*/ 83 h 112"/>
                <a:gd name="T62" fmla="*/ 1 w 69"/>
                <a:gd name="T63" fmla="*/ 88 h 112"/>
                <a:gd name="T64" fmla="*/ 1 w 69"/>
                <a:gd name="T65" fmla="*/ 94 h 112"/>
                <a:gd name="T66" fmla="*/ 3 w 69"/>
                <a:gd name="T67" fmla="*/ 99 h 112"/>
                <a:gd name="T68" fmla="*/ 6 w 69"/>
                <a:gd name="T69" fmla="*/ 105 h 112"/>
                <a:gd name="T70" fmla="*/ 11 w 69"/>
                <a:gd name="T71" fmla="*/ 109 h 112"/>
                <a:gd name="T72" fmla="*/ 16 w 69"/>
                <a:gd name="T73" fmla="*/ 111 h 112"/>
                <a:gd name="T74" fmla="*/ 22 w 69"/>
                <a:gd name="T75" fmla="*/ 112 h 112"/>
                <a:gd name="T76" fmla="*/ 28 w 69"/>
                <a:gd name="T77" fmla="*/ 112 h 112"/>
                <a:gd name="T78" fmla="*/ 34 w 69"/>
                <a:gd name="T79" fmla="*/ 110 h 112"/>
                <a:gd name="T80" fmla="*/ 39 w 69"/>
                <a:gd name="T81" fmla="*/ 108 h 112"/>
                <a:gd name="T82" fmla="*/ 44 w 69"/>
                <a:gd name="T83" fmla="*/ 105 h 112"/>
                <a:gd name="T84" fmla="*/ 49 w 69"/>
                <a:gd name="T85" fmla="*/ 102 h 112"/>
                <a:gd name="T86" fmla="*/ 50 w 69"/>
                <a:gd name="T87" fmla="*/ 101 h 112"/>
                <a:gd name="T88" fmla="*/ 49 w 69"/>
                <a:gd name="T89" fmla="*/ 98 h 112"/>
                <a:gd name="T90" fmla="*/ 51 w 69"/>
                <a:gd name="T91" fmla="*/ 101 h 112"/>
                <a:gd name="T92" fmla="*/ 57 w 69"/>
                <a:gd name="T93" fmla="*/ 94 h 112"/>
                <a:gd name="T94" fmla="*/ 58 w 69"/>
                <a:gd name="T95" fmla="*/ 94 h 112"/>
                <a:gd name="T96" fmla="*/ 58 w 69"/>
                <a:gd name="T97" fmla="*/ 93 h 112"/>
                <a:gd name="T98" fmla="*/ 62 w 69"/>
                <a:gd name="T99" fmla="*/ 82 h 112"/>
                <a:gd name="T100" fmla="*/ 65 w 69"/>
                <a:gd name="T101" fmla="*/ 76 h 112"/>
                <a:gd name="T102" fmla="*/ 66 w 69"/>
                <a:gd name="T103" fmla="*/ 71 h 112"/>
                <a:gd name="T104" fmla="*/ 68 w 69"/>
                <a:gd name="T105" fmla="*/ 59 h 112"/>
                <a:gd name="T106" fmla="*/ 69 w 69"/>
                <a:gd name="T107" fmla="*/ 53 h 112"/>
                <a:gd name="T108" fmla="*/ 69 w 69"/>
                <a:gd name="T109" fmla="*/ 47 h 112"/>
                <a:gd name="T110" fmla="*/ 69 w 69"/>
                <a:gd name="T111" fmla="*/ 41 h 112"/>
                <a:gd name="T112" fmla="*/ 69 w 69"/>
                <a:gd name="T113" fmla="*/ 35 h 112"/>
                <a:gd name="T114" fmla="*/ 67 w 69"/>
                <a:gd name="T115" fmla="*/ 23 h 112"/>
                <a:gd name="T116" fmla="*/ 64 w 69"/>
                <a:gd name="T117" fmla="*/ 11 h 112"/>
                <a:gd name="T118" fmla="*/ 60 w 69"/>
                <a:gd name="T119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9" h="112">
                  <a:moveTo>
                    <a:pt x="51" y="89"/>
                  </a:moveTo>
                  <a:cubicBezTo>
                    <a:pt x="51" y="89"/>
                    <a:pt x="51" y="89"/>
                    <a:pt x="51" y="89"/>
                  </a:cubicBezTo>
                  <a:cubicBezTo>
                    <a:pt x="51" y="89"/>
                    <a:pt x="51" y="89"/>
                    <a:pt x="51" y="89"/>
                  </a:cubicBezTo>
                  <a:moveTo>
                    <a:pt x="60" y="0"/>
                  </a:moveTo>
                  <a:cubicBezTo>
                    <a:pt x="61" y="4"/>
                    <a:pt x="61" y="8"/>
                    <a:pt x="62" y="12"/>
                  </a:cubicBezTo>
                  <a:cubicBezTo>
                    <a:pt x="63" y="16"/>
                    <a:pt x="63" y="20"/>
                    <a:pt x="63" y="23"/>
                  </a:cubicBezTo>
                  <a:cubicBezTo>
                    <a:pt x="63" y="27"/>
                    <a:pt x="63" y="31"/>
                    <a:pt x="63" y="35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3"/>
                    <a:pt x="63" y="44"/>
                    <a:pt x="63" y="46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2" y="54"/>
                    <a:pt x="62" y="56"/>
                    <a:pt x="61" y="58"/>
                  </a:cubicBezTo>
                  <a:cubicBezTo>
                    <a:pt x="58" y="69"/>
                    <a:pt x="58" y="69"/>
                    <a:pt x="58" y="69"/>
                  </a:cubicBezTo>
                  <a:cubicBezTo>
                    <a:pt x="58" y="70"/>
                    <a:pt x="58" y="72"/>
                    <a:pt x="57" y="74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1" y="89"/>
                    <a:pt x="51" y="89"/>
                    <a:pt x="51" y="89"/>
                  </a:cubicBezTo>
                  <a:cubicBezTo>
                    <a:pt x="49" y="92"/>
                    <a:pt x="47" y="94"/>
                    <a:pt x="44" y="96"/>
                  </a:cubicBezTo>
                  <a:cubicBezTo>
                    <a:pt x="43" y="97"/>
                    <a:pt x="42" y="98"/>
                    <a:pt x="40" y="99"/>
                  </a:cubicBezTo>
                  <a:cubicBezTo>
                    <a:pt x="39" y="100"/>
                    <a:pt x="37" y="101"/>
                    <a:pt x="36" y="101"/>
                  </a:cubicBezTo>
                  <a:cubicBezTo>
                    <a:pt x="35" y="102"/>
                    <a:pt x="33" y="103"/>
                    <a:pt x="32" y="104"/>
                  </a:cubicBezTo>
                  <a:cubicBezTo>
                    <a:pt x="30" y="104"/>
                    <a:pt x="29" y="104"/>
                    <a:pt x="27" y="105"/>
                  </a:cubicBezTo>
                  <a:cubicBezTo>
                    <a:pt x="26" y="105"/>
                    <a:pt x="24" y="105"/>
                    <a:pt x="22" y="106"/>
                  </a:cubicBezTo>
                  <a:cubicBezTo>
                    <a:pt x="21" y="105"/>
                    <a:pt x="19" y="106"/>
                    <a:pt x="18" y="105"/>
                  </a:cubicBezTo>
                  <a:cubicBezTo>
                    <a:pt x="16" y="105"/>
                    <a:pt x="15" y="104"/>
                    <a:pt x="14" y="104"/>
                  </a:cubicBezTo>
                  <a:cubicBezTo>
                    <a:pt x="12" y="103"/>
                    <a:pt x="11" y="102"/>
                    <a:pt x="10" y="101"/>
                  </a:cubicBezTo>
                  <a:cubicBezTo>
                    <a:pt x="9" y="100"/>
                    <a:pt x="8" y="99"/>
                    <a:pt x="7" y="97"/>
                  </a:cubicBezTo>
                  <a:cubicBezTo>
                    <a:pt x="5" y="93"/>
                    <a:pt x="5" y="93"/>
                    <a:pt x="5" y="93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3" y="86"/>
                    <a:pt x="3" y="85"/>
                    <a:pt x="3" y="83"/>
                  </a:cubicBezTo>
                  <a:cubicBezTo>
                    <a:pt x="2" y="80"/>
                    <a:pt x="2" y="78"/>
                    <a:pt x="2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1" y="78"/>
                    <a:pt x="1" y="80"/>
                    <a:pt x="1" y="83"/>
                  </a:cubicBezTo>
                  <a:cubicBezTo>
                    <a:pt x="1" y="85"/>
                    <a:pt x="0" y="87"/>
                    <a:pt x="1" y="88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2" y="96"/>
                    <a:pt x="2" y="98"/>
                    <a:pt x="3" y="99"/>
                  </a:cubicBezTo>
                  <a:cubicBezTo>
                    <a:pt x="4" y="101"/>
                    <a:pt x="5" y="103"/>
                    <a:pt x="6" y="105"/>
                  </a:cubicBezTo>
                  <a:cubicBezTo>
                    <a:pt x="7" y="106"/>
                    <a:pt x="9" y="108"/>
                    <a:pt x="11" y="109"/>
                  </a:cubicBezTo>
                  <a:cubicBezTo>
                    <a:pt x="12" y="110"/>
                    <a:pt x="14" y="111"/>
                    <a:pt x="16" y="111"/>
                  </a:cubicBezTo>
                  <a:cubicBezTo>
                    <a:pt x="18" y="112"/>
                    <a:pt x="20" y="112"/>
                    <a:pt x="22" y="112"/>
                  </a:cubicBezTo>
                  <a:cubicBezTo>
                    <a:pt x="24" y="112"/>
                    <a:pt x="26" y="112"/>
                    <a:pt x="28" y="112"/>
                  </a:cubicBezTo>
                  <a:cubicBezTo>
                    <a:pt x="30" y="111"/>
                    <a:pt x="32" y="111"/>
                    <a:pt x="34" y="110"/>
                  </a:cubicBezTo>
                  <a:cubicBezTo>
                    <a:pt x="36" y="110"/>
                    <a:pt x="38" y="109"/>
                    <a:pt x="39" y="108"/>
                  </a:cubicBezTo>
                  <a:cubicBezTo>
                    <a:pt x="41" y="107"/>
                    <a:pt x="43" y="107"/>
                    <a:pt x="44" y="105"/>
                  </a:cubicBezTo>
                  <a:cubicBezTo>
                    <a:pt x="46" y="104"/>
                    <a:pt x="48" y="103"/>
                    <a:pt x="49" y="102"/>
                  </a:cubicBezTo>
                  <a:cubicBezTo>
                    <a:pt x="49" y="102"/>
                    <a:pt x="50" y="102"/>
                    <a:pt x="50" y="101"/>
                  </a:cubicBezTo>
                  <a:cubicBezTo>
                    <a:pt x="49" y="101"/>
                    <a:pt x="49" y="99"/>
                    <a:pt x="49" y="98"/>
                  </a:cubicBezTo>
                  <a:cubicBezTo>
                    <a:pt x="49" y="99"/>
                    <a:pt x="50" y="100"/>
                    <a:pt x="51" y="101"/>
                  </a:cubicBezTo>
                  <a:cubicBezTo>
                    <a:pt x="53" y="99"/>
                    <a:pt x="55" y="96"/>
                    <a:pt x="57" y="94"/>
                  </a:cubicBezTo>
                  <a:cubicBezTo>
                    <a:pt x="58" y="94"/>
                    <a:pt x="58" y="94"/>
                    <a:pt x="58" y="94"/>
                  </a:cubicBezTo>
                  <a:cubicBezTo>
                    <a:pt x="58" y="93"/>
                    <a:pt x="58" y="93"/>
                    <a:pt x="58" y="93"/>
                  </a:cubicBezTo>
                  <a:cubicBezTo>
                    <a:pt x="62" y="82"/>
                    <a:pt x="62" y="82"/>
                    <a:pt x="62" y="82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65" y="75"/>
                    <a:pt x="65" y="73"/>
                    <a:pt x="66" y="71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9" y="57"/>
                    <a:pt x="69" y="55"/>
                    <a:pt x="69" y="53"/>
                  </a:cubicBezTo>
                  <a:cubicBezTo>
                    <a:pt x="69" y="47"/>
                    <a:pt x="69" y="47"/>
                    <a:pt x="69" y="47"/>
                  </a:cubicBezTo>
                  <a:cubicBezTo>
                    <a:pt x="69" y="45"/>
                    <a:pt x="69" y="43"/>
                    <a:pt x="69" y="41"/>
                  </a:cubicBezTo>
                  <a:cubicBezTo>
                    <a:pt x="69" y="35"/>
                    <a:pt x="69" y="35"/>
                    <a:pt x="69" y="35"/>
                  </a:cubicBezTo>
                  <a:cubicBezTo>
                    <a:pt x="68" y="31"/>
                    <a:pt x="68" y="27"/>
                    <a:pt x="67" y="23"/>
                  </a:cubicBezTo>
                  <a:cubicBezTo>
                    <a:pt x="66" y="19"/>
                    <a:pt x="65" y="15"/>
                    <a:pt x="64" y="11"/>
                  </a:cubicBezTo>
                  <a:cubicBezTo>
                    <a:pt x="63" y="8"/>
                    <a:pt x="62" y="4"/>
                    <a:pt x="6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8" name="Freeform 508"/>
            <p:cNvSpPr>
              <a:spLocks/>
            </p:cNvSpPr>
            <p:nvPr/>
          </p:nvSpPr>
          <p:spPr bwMode="auto">
            <a:xfrm>
              <a:off x="2428534" y="1308045"/>
              <a:ext cx="0" cy="3175"/>
            </a:xfrm>
            <a:custGeom>
              <a:avLst/>
              <a:gdLst>
                <a:gd name="T0" fmla="*/ 0 h 3"/>
                <a:gd name="T1" fmla="*/ 3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9" name="Freeform 509"/>
            <p:cNvSpPr>
              <a:spLocks/>
            </p:cNvSpPr>
            <p:nvPr/>
          </p:nvSpPr>
          <p:spPr bwMode="auto">
            <a:xfrm>
              <a:off x="2425359" y="1236607"/>
              <a:ext cx="12700" cy="26987"/>
            </a:xfrm>
            <a:custGeom>
              <a:avLst/>
              <a:gdLst>
                <a:gd name="T0" fmla="*/ 6 w 9"/>
                <a:gd name="T1" fmla="*/ 0 h 21"/>
                <a:gd name="T2" fmla="*/ 3 w 9"/>
                <a:gd name="T3" fmla="*/ 3 h 21"/>
                <a:gd name="T4" fmla="*/ 0 w 9"/>
                <a:gd name="T5" fmla="*/ 11 h 21"/>
                <a:gd name="T6" fmla="*/ 1 w 9"/>
                <a:gd name="T7" fmla="*/ 20 h 21"/>
                <a:gd name="T8" fmla="*/ 2 w 9"/>
                <a:gd name="T9" fmla="*/ 21 h 21"/>
                <a:gd name="T10" fmla="*/ 6 w 9"/>
                <a:gd name="T11" fmla="*/ 20 h 21"/>
                <a:gd name="T12" fmla="*/ 9 w 9"/>
                <a:gd name="T13" fmla="*/ 12 h 21"/>
                <a:gd name="T14" fmla="*/ 8 w 9"/>
                <a:gd name="T15" fmla="*/ 4 h 21"/>
                <a:gd name="T16" fmla="*/ 6 w 9"/>
                <a:gd name="T1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21">
                  <a:moveTo>
                    <a:pt x="6" y="0"/>
                  </a:moveTo>
                  <a:cubicBezTo>
                    <a:pt x="6" y="0"/>
                    <a:pt x="4" y="1"/>
                    <a:pt x="3" y="3"/>
                  </a:cubicBezTo>
                  <a:cubicBezTo>
                    <a:pt x="2" y="5"/>
                    <a:pt x="1" y="8"/>
                    <a:pt x="0" y="11"/>
                  </a:cubicBezTo>
                  <a:cubicBezTo>
                    <a:pt x="0" y="14"/>
                    <a:pt x="0" y="18"/>
                    <a:pt x="1" y="20"/>
                  </a:cubicBezTo>
                  <a:cubicBezTo>
                    <a:pt x="1" y="20"/>
                    <a:pt x="2" y="21"/>
                    <a:pt x="2" y="21"/>
                  </a:cubicBezTo>
                  <a:cubicBezTo>
                    <a:pt x="3" y="21"/>
                    <a:pt x="5" y="21"/>
                    <a:pt x="6" y="20"/>
                  </a:cubicBezTo>
                  <a:cubicBezTo>
                    <a:pt x="7" y="18"/>
                    <a:pt x="8" y="15"/>
                    <a:pt x="9" y="12"/>
                  </a:cubicBezTo>
                  <a:cubicBezTo>
                    <a:pt x="9" y="9"/>
                    <a:pt x="8" y="6"/>
                    <a:pt x="8" y="4"/>
                  </a:cubicBezTo>
                  <a:cubicBezTo>
                    <a:pt x="7" y="1"/>
                    <a:pt x="6" y="0"/>
                    <a:pt x="6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0" name="Freeform 510"/>
            <p:cNvSpPr>
              <a:spLocks/>
            </p:cNvSpPr>
            <p:nvPr/>
          </p:nvSpPr>
          <p:spPr bwMode="auto">
            <a:xfrm>
              <a:off x="2428534" y="1262007"/>
              <a:ext cx="4763" cy="4762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1 h 4"/>
                <a:gd name="T4" fmla="*/ 1 w 4"/>
                <a:gd name="T5" fmla="*/ 4 h 4"/>
                <a:gd name="T6" fmla="*/ 4 w 4"/>
                <a:gd name="T7" fmla="*/ 0 h 4"/>
                <a:gd name="T8" fmla="*/ 4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1" y="1"/>
                    <a:pt x="0" y="1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3" y="3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1" name="Freeform 511"/>
            <p:cNvSpPr>
              <a:spLocks noEditPoints="1"/>
            </p:cNvSpPr>
            <p:nvPr/>
          </p:nvSpPr>
          <p:spPr bwMode="auto">
            <a:xfrm>
              <a:off x="2488859" y="1238195"/>
              <a:ext cx="61913" cy="111125"/>
            </a:xfrm>
            <a:custGeom>
              <a:avLst/>
              <a:gdLst>
                <a:gd name="T0" fmla="*/ 11 w 49"/>
                <a:gd name="T1" fmla="*/ 84 h 88"/>
                <a:gd name="T2" fmla="*/ 11 w 49"/>
                <a:gd name="T3" fmla="*/ 84 h 88"/>
                <a:gd name="T4" fmla="*/ 48 w 49"/>
                <a:gd name="T5" fmla="*/ 0 h 88"/>
                <a:gd name="T6" fmla="*/ 43 w 49"/>
                <a:gd name="T7" fmla="*/ 23 h 88"/>
                <a:gd name="T8" fmla="*/ 37 w 49"/>
                <a:gd name="T9" fmla="*/ 46 h 88"/>
                <a:gd name="T10" fmla="*/ 32 w 49"/>
                <a:gd name="T11" fmla="*/ 57 h 88"/>
                <a:gd name="T12" fmla="*/ 27 w 49"/>
                <a:gd name="T13" fmla="*/ 67 h 88"/>
                <a:gd name="T14" fmla="*/ 23 w 49"/>
                <a:gd name="T15" fmla="*/ 72 h 88"/>
                <a:gd name="T16" fmla="*/ 20 w 49"/>
                <a:gd name="T17" fmla="*/ 76 h 88"/>
                <a:gd name="T18" fmla="*/ 16 w 49"/>
                <a:gd name="T19" fmla="*/ 80 h 88"/>
                <a:gd name="T20" fmla="*/ 11 w 49"/>
                <a:gd name="T21" fmla="*/ 84 h 88"/>
                <a:gd name="T22" fmla="*/ 10 w 49"/>
                <a:gd name="T23" fmla="*/ 84 h 88"/>
                <a:gd name="T24" fmla="*/ 8 w 49"/>
                <a:gd name="T25" fmla="*/ 85 h 88"/>
                <a:gd name="T26" fmla="*/ 6 w 49"/>
                <a:gd name="T27" fmla="*/ 85 h 88"/>
                <a:gd name="T28" fmla="*/ 6 w 49"/>
                <a:gd name="T29" fmla="*/ 85 h 88"/>
                <a:gd name="T30" fmla="*/ 5 w 49"/>
                <a:gd name="T31" fmla="*/ 85 h 88"/>
                <a:gd name="T32" fmla="*/ 5 w 49"/>
                <a:gd name="T33" fmla="*/ 85 h 88"/>
                <a:gd name="T34" fmla="*/ 5 w 49"/>
                <a:gd name="T35" fmla="*/ 85 h 88"/>
                <a:gd name="T36" fmla="*/ 1 w 49"/>
                <a:gd name="T37" fmla="*/ 84 h 88"/>
                <a:gd name="T38" fmla="*/ 1 w 49"/>
                <a:gd name="T39" fmla="*/ 84 h 88"/>
                <a:gd name="T40" fmla="*/ 0 w 49"/>
                <a:gd name="T41" fmla="*/ 84 h 88"/>
                <a:gd name="T42" fmla="*/ 1 w 49"/>
                <a:gd name="T43" fmla="*/ 85 h 88"/>
                <a:gd name="T44" fmla="*/ 4 w 49"/>
                <a:gd name="T45" fmla="*/ 88 h 88"/>
                <a:gd name="T46" fmla="*/ 6 w 49"/>
                <a:gd name="T47" fmla="*/ 88 h 88"/>
                <a:gd name="T48" fmla="*/ 6 w 49"/>
                <a:gd name="T49" fmla="*/ 88 h 88"/>
                <a:gd name="T50" fmla="*/ 9 w 49"/>
                <a:gd name="T51" fmla="*/ 88 h 88"/>
                <a:gd name="T52" fmla="*/ 9 w 49"/>
                <a:gd name="T53" fmla="*/ 88 h 88"/>
                <a:gd name="T54" fmla="*/ 11 w 49"/>
                <a:gd name="T55" fmla="*/ 88 h 88"/>
                <a:gd name="T56" fmla="*/ 13 w 49"/>
                <a:gd name="T57" fmla="*/ 88 h 88"/>
                <a:gd name="T58" fmla="*/ 13 w 49"/>
                <a:gd name="T59" fmla="*/ 88 h 88"/>
                <a:gd name="T60" fmla="*/ 19 w 49"/>
                <a:gd name="T61" fmla="*/ 85 h 88"/>
                <a:gd name="T62" fmla="*/ 20 w 49"/>
                <a:gd name="T63" fmla="*/ 84 h 88"/>
                <a:gd name="T64" fmla="*/ 18 w 49"/>
                <a:gd name="T65" fmla="*/ 83 h 88"/>
                <a:gd name="T66" fmla="*/ 22 w 49"/>
                <a:gd name="T67" fmla="*/ 82 h 88"/>
                <a:gd name="T68" fmla="*/ 24 w 49"/>
                <a:gd name="T69" fmla="*/ 81 h 88"/>
                <a:gd name="T70" fmla="*/ 29 w 49"/>
                <a:gd name="T71" fmla="*/ 76 h 88"/>
                <a:gd name="T72" fmla="*/ 33 w 49"/>
                <a:gd name="T73" fmla="*/ 71 h 88"/>
                <a:gd name="T74" fmla="*/ 39 w 49"/>
                <a:gd name="T75" fmla="*/ 61 h 88"/>
                <a:gd name="T76" fmla="*/ 42 w 49"/>
                <a:gd name="T77" fmla="*/ 55 h 88"/>
                <a:gd name="T78" fmla="*/ 44 w 49"/>
                <a:gd name="T79" fmla="*/ 49 h 88"/>
                <a:gd name="T80" fmla="*/ 47 w 49"/>
                <a:gd name="T81" fmla="*/ 37 h 88"/>
                <a:gd name="T82" fmla="*/ 49 w 49"/>
                <a:gd name="T83" fmla="*/ 24 h 88"/>
                <a:gd name="T84" fmla="*/ 49 w 49"/>
                <a:gd name="T85" fmla="*/ 12 h 88"/>
                <a:gd name="T86" fmla="*/ 48 w 49"/>
                <a:gd name="T87" fmla="*/ 0 h 88"/>
                <a:gd name="T88" fmla="*/ 48 w 49"/>
                <a:gd name="T89" fmla="*/ 0 h 88"/>
                <a:gd name="T90" fmla="*/ 48 w 49"/>
                <a:gd name="T9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9" h="88">
                  <a:moveTo>
                    <a:pt x="11" y="84"/>
                  </a:moveTo>
                  <a:cubicBezTo>
                    <a:pt x="11" y="84"/>
                    <a:pt x="11" y="84"/>
                    <a:pt x="11" y="84"/>
                  </a:cubicBezTo>
                  <a:moveTo>
                    <a:pt x="48" y="0"/>
                  </a:moveTo>
                  <a:cubicBezTo>
                    <a:pt x="47" y="8"/>
                    <a:pt x="45" y="16"/>
                    <a:pt x="43" y="23"/>
                  </a:cubicBezTo>
                  <a:cubicBezTo>
                    <a:pt x="41" y="31"/>
                    <a:pt x="39" y="39"/>
                    <a:pt x="37" y="46"/>
                  </a:cubicBezTo>
                  <a:cubicBezTo>
                    <a:pt x="35" y="50"/>
                    <a:pt x="34" y="53"/>
                    <a:pt x="32" y="57"/>
                  </a:cubicBezTo>
                  <a:cubicBezTo>
                    <a:pt x="31" y="61"/>
                    <a:pt x="29" y="64"/>
                    <a:pt x="27" y="67"/>
                  </a:cubicBezTo>
                  <a:cubicBezTo>
                    <a:pt x="26" y="69"/>
                    <a:pt x="24" y="70"/>
                    <a:pt x="23" y="72"/>
                  </a:cubicBezTo>
                  <a:cubicBezTo>
                    <a:pt x="22" y="73"/>
                    <a:pt x="21" y="75"/>
                    <a:pt x="20" y="76"/>
                  </a:cubicBezTo>
                  <a:cubicBezTo>
                    <a:pt x="18" y="77"/>
                    <a:pt x="17" y="79"/>
                    <a:pt x="16" y="80"/>
                  </a:cubicBezTo>
                  <a:cubicBezTo>
                    <a:pt x="11" y="84"/>
                    <a:pt x="11" y="84"/>
                    <a:pt x="11" y="84"/>
                  </a:cubicBezTo>
                  <a:cubicBezTo>
                    <a:pt x="10" y="84"/>
                    <a:pt x="10" y="84"/>
                    <a:pt x="10" y="84"/>
                  </a:cubicBezTo>
                  <a:cubicBezTo>
                    <a:pt x="9" y="85"/>
                    <a:pt x="9" y="85"/>
                    <a:pt x="8" y="85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6" y="85"/>
                    <a:pt x="5" y="85"/>
                    <a:pt x="5" y="85"/>
                  </a:cubicBezTo>
                  <a:cubicBezTo>
                    <a:pt x="5" y="85"/>
                    <a:pt x="5" y="85"/>
                    <a:pt x="5" y="85"/>
                  </a:cubicBezTo>
                  <a:cubicBezTo>
                    <a:pt x="5" y="85"/>
                    <a:pt x="5" y="85"/>
                    <a:pt x="5" y="85"/>
                  </a:cubicBezTo>
                  <a:cubicBezTo>
                    <a:pt x="4" y="85"/>
                    <a:pt x="3" y="85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0" y="84"/>
                    <a:pt x="0" y="84"/>
                  </a:cubicBezTo>
                  <a:cubicBezTo>
                    <a:pt x="0" y="85"/>
                    <a:pt x="0" y="85"/>
                    <a:pt x="1" y="85"/>
                  </a:cubicBezTo>
                  <a:cubicBezTo>
                    <a:pt x="1" y="86"/>
                    <a:pt x="3" y="87"/>
                    <a:pt x="4" y="88"/>
                  </a:cubicBezTo>
                  <a:cubicBezTo>
                    <a:pt x="5" y="88"/>
                    <a:pt x="5" y="88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10" y="88"/>
                    <a:pt x="11" y="88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9" y="84"/>
                    <a:pt x="20" y="84"/>
                    <a:pt x="20" y="84"/>
                  </a:cubicBezTo>
                  <a:cubicBezTo>
                    <a:pt x="19" y="83"/>
                    <a:pt x="18" y="83"/>
                    <a:pt x="18" y="83"/>
                  </a:cubicBezTo>
                  <a:cubicBezTo>
                    <a:pt x="18" y="83"/>
                    <a:pt x="20" y="83"/>
                    <a:pt x="22" y="82"/>
                  </a:cubicBezTo>
                  <a:cubicBezTo>
                    <a:pt x="23" y="82"/>
                    <a:pt x="23" y="81"/>
                    <a:pt x="24" y="81"/>
                  </a:cubicBezTo>
                  <a:cubicBezTo>
                    <a:pt x="26" y="79"/>
                    <a:pt x="27" y="78"/>
                    <a:pt x="29" y="76"/>
                  </a:cubicBezTo>
                  <a:cubicBezTo>
                    <a:pt x="30" y="75"/>
                    <a:pt x="32" y="73"/>
                    <a:pt x="33" y="71"/>
                  </a:cubicBezTo>
                  <a:cubicBezTo>
                    <a:pt x="35" y="68"/>
                    <a:pt x="38" y="64"/>
                    <a:pt x="39" y="61"/>
                  </a:cubicBezTo>
                  <a:cubicBezTo>
                    <a:pt x="41" y="59"/>
                    <a:pt x="41" y="57"/>
                    <a:pt x="42" y="55"/>
                  </a:cubicBezTo>
                  <a:cubicBezTo>
                    <a:pt x="43" y="53"/>
                    <a:pt x="44" y="51"/>
                    <a:pt x="44" y="49"/>
                  </a:cubicBezTo>
                  <a:cubicBezTo>
                    <a:pt x="46" y="45"/>
                    <a:pt x="47" y="41"/>
                    <a:pt x="47" y="37"/>
                  </a:cubicBezTo>
                  <a:cubicBezTo>
                    <a:pt x="48" y="33"/>
                    <a:pt x="49" y="28"/>
                    <a:pt x="49" y="24"/>
                  </a:cubicBezTo>
                  <a:cubicBezTo>
                    <a:pt x="49" y="20"/>
                    <a:pt x="49" y="16"/>
                    <a:pt x="49" y="12"/>
                  </a:cubicBezTo>
                  <a:cubicBezTo>
                    <a:pt x="49" y="8"/>
                    <a:pt x="49" y="4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2" name="Freeform 512"/>
            <p:cNvSpPr>
              <a:spLocks/>
            </p:cNvSpPr>
            <p:nvPr/>
          </p:nvSpPr>
          <p:spPr bwMode="auto">
            <a:xfrm>
              <a:off x="2488859" y="1341382"/>
              <a:ext cx="1588" cy="3175"/>
            </a:xfrm>
            <a:custGeom>
              <a:avLst/>
              <a:gdLst>
                <a:gd name="T0" fmla="*/ 0 w 2"/>
                <a:gd name="T1" fmla="*/ 0 h 3"/>
                <a:gd name="T2" fmla="*/ 1 w 2"/>
                <a:gd name="T3" fmla="*/ 3 h 3"/>
                <a:gd name="T4" fmla="*/ 2 w 2"/>
                <a:gd name="T5" fmla="*/ 3 h 3"/>
                <a:gd name="T6" fmla="*/ 0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0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3" name="Freeform 513"/>
            <p:cNvSpPr>
              <a:spLocks/>
            </p:cNvSpPr>
            <p:nvPr/>
          </p:nvSpPr>
          <p:spPr bwMode="auto">
            <a:xfrm>
              <a:off x="2514259" y="1271532"/>
              <a:ext cx="61913" cy="74612"/>
            </a:xfrm>
            <a:custGeom>
              <a:avLst/>
              <a:gdLst>
                <a:gd name="T0" fmla="*/ 49 w 49"/>
                <a:gd name="T1" fmla="*/ 0 h 58"/>
                <a:gd name="T2" fmla="*/ 43 w 49"/>
                <a:gd name="T3" fmla="*/ 12 h 58"/>
                <a:gd name="T4" fmla="*/ 38 w 49"/>
                <a:gd name="T5" fmla="*/ 24 h 58"/>
                <a:gd name="T6" fmla="*/ 30 w 49"/>
                <a:gd name="T7" fmla="*/ 36 h 58"/>
                <a:gd name="T8" fmla="*/ 26 w 49"/>
                <a:gd name="T9" fmla="*/ 42 h 58"/>
                <a:gd name="T10" fmla="*/ 21 w 49"/>
                <a:gd name="T11" fmla="*/ 47 h 58"/>
                <a:gd name="T12" fmla="*/ 16 w 49"/>
                <a:gd name="T13" fmla="*/ 50 h 58"/>
                <a:gd name="T14" fmla="*/ 11 w 49"/>
                <a:gd name="T15" fmla="*/ 53 h 58"/>
                <a:gd name="T16" fmla="*/ 6 w 49"/>
                <a:gd name="T17" fmla="*/ 55 h 58"/>
                <a:gd name="T18" fmla="*/ 2 w 49"/>
                <a:gd name="T19" fmla="*/ 55 h 58"/>
                <a:gd name="T20" fmla="*/ 2 w 49"/>
                <a:gd name="T21" fmla="*/ 55 h 58"/>
                <a:gd name="T22" fmla="*/ 0 w 49"/>
                <a:gd name="T23" fmla="*/ 57 h 58"/>
                <a:gd name="T24" fmla="*/ 2 w 49"/>
                <a:gd name="T25" fmla="*/ 57 h 58"/>
                <a:gd name="T26" fmla="*/ 6 w 49"/>
                <a:gd name="T27" fmla="*/ 58 h 58"/>
                <a:gd name="T28" fmla="*/ 6 w 49"/>
                <a:gd name="T29" fmla="*/ 58 h 58"/>
                <a:gd name="T30" fmla="*/ 8 w 49"/>
                <a:gd name="T31" fmla="*/ 58 h 58"/>
                <a:gd name="T32" fmla="*/ 12 w 49"/>
                <a:gd name="T33" fmla="*/ 58 h 58"/>
                <a:gd name="T34" fmla="*/ 19 w 49"/>
                <a:gd name="T35" fmla="*/ 56 h 58"/>
                <a:gd name="T36" fmla="*/ 25 w 49"/>
                <a:gd name="T37" fmla="*/ 52 h 58"/>
                <a:gd name="T38" fmla="*/ 31 w 49"/>
                <a:gd name="T39" fmla="*/ 47 h 58"/>
                <a:gd name="T40" fmla="*/ 37 w 49"/>
                <a:gd name="T41" fmla="*/ 41 h 58"/>
                <a:gd name="T42" fmla="*/ 48 w 49"/>
                <a:gd name="T43" fmla="*/ 14 h 58"/>
                <a:gd name="T44" fmla="*/ 49 w 49"/>
                <a:gd name="T45" fmla="*/ 0 h 58"/>
                <a:gd name="T46" fmla="*/ 49 w 49"/>
                <a:gd name="T47" fmla="*/ 0 h 58"/>
                <a:gd name="T48" fmla="*/ 49 w 49"/>
                <a:gd name="T49" fmla="*/ 0 h 58"/>
                <a:gd name="T50" fmla="*/ 49 w 49"/>
                <a:gd name="T5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9" h="58">
                  <a:moveTo>
                    <a:pt x="49" y="0"/>
                  </a:moveTo>
                  <a:cubicBezTo>
                    <a:pt x="49" y="0"/>
                    <a:pt x="47" y="5"/>
                    <a:pt x="43" y="12"/>
                  </a:cubicBezTo>
                  <a:cubicBezTo>
                    <a:pt x="42" y="16"/>
                    <a:pt x="40" y="19"/>
                    <a:pt x="38" y="24"/>
                  </a:cubicBezTo>
                  <a:cubicBezTo>
                    <a:pt x="35" y="28"/>
                    <a:pt x="33" y="32"/>
                    <a:pt x="30" y="36"/>
                  </a:cubicBezTo>
                  <a:cubicBezTo>
                    <a:pt x="29" y="38"/>
                    <a:pt x="27" y="40"/>
                    <a:pt x="26" y="42"/>
                  </a:cubicBezTo>
                  <a:cubicBezTo>
                    <a:pt x="24" y="44"/>
                    <a:pt x="22" y="45"/>
                    <a:pt x="21" y="47"/>
                  </a:cubicBezTo>
                  <a:cubicBezTo>
                    <a:pt x="19" y="48"/>
                    <a:pt x="17" y="49"/>
                    <a:pt x="16" y="50"/>
                  </a:cubicBezTo>
                  <a:cubicBezTo>
                    <a:pt x="14" y="51"/>
                    <a:pt x="12" y="52"/>
                    <a:pt x="11" y="53"/>
                  </a:cubicBezTo>
                  <a:cubicBezTo>
                    <a:pt x="9" y="54"/>
                    <a:pt x="7" y="54"/>
                    <a:pt x="6" y="55"/>
                  </a:cubicBezTo>
                  <a:cubicBezTo>
                    <a:pt x="5" y="55"/>
                    <a:pt x="3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1" y="56"/>
                    <a:pt x="1" y="56"/>
                    <a:pt x="0" y="57"/>
                  </a:cubicBezTo>
                  <a:cubicBezTo>
                    <a:pt x="1" y="57"/>
                    <a:pt x="1" y="57"/>
                    <a:pt x="2" y="57"/>
                  </a:cubicBezTo>
                  <a:cubicBezTo>
                    <a:pt x="3" y="57"/>
                    <a:pt x="4" y="58"/>
                    <a:pt x="6" y="58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7" y="58"/>
                    <a:pt x="7" y="58"/>
                    <a:pt x="8" y="58"/>
                  </a:cubicBezTo>
                  <a:cubicBezTo>
                    <a:pt x="9" y="58"/>
                    <a:pt x="10" y="58"/>
                    <a:pt x="12" y="58"/>
                  </a:cubicBezTo>
                  <a:cubicBezTo>
                    <a:pt x="14" y="57"/>
                    <a:pt x="16" y="57"/>
                    <a:pt x="19" y="56"/>
                  </a:cubicBezTo>
                  <a:cubicBezTo>
                    <a:pt x="21" y="55"/>
                    <a:pt x="23" y="54"/>
                    <a:pt x="25" y="52"/>
                  </a:cubicBezTo>
                  <a:cubicBezTo>
                    <a:pt x="27" y="51"/>
                    <a:pt x="30" y="49"/>
                    <a:pt x="31" y="47"/>
                  </a:cubicBezTo>
                  <a:cubicBezTo>
                    <a:pt x="33" y="45"/>
                    <a:pt x="35" y="43"/>
                    <a:pt x="37" y="41"/>
                  </a:cubicBezTo>
                  <a:cubicBezTo>
                    <a:pt x="43" y="32"/>
                    <a:pt x="46" y="21"/>
                    <a:pt x="48" y="14"/>
                  </a:cubicBezTo>
                  <a:cubicBezTo>
                    <a:pt x="49" y="6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4" name="Freeform 514"/>
            <p:cNvSpPr>
              <a:spLocks/>
            </p:cNvSpPr>
            <p:nvPr/>
          </p:nvSpPr>
          <p:spPr bwMode="auto">
            <a:xfrm>
              <a:off x="2512672" y="1341382"/>
              <a:ext cx="4763" cy="3175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1 h 2"/>
                <a:gd name="T4" fmla="*/ 2 w 4"/>
                <a:gd name="T5" fmla="*/ 2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0" y="1"/>
                    <a:pt x="0" y="1"/>
                  </a:cubicBezTo>
                  <a:cubicBezTo>
                    <a:pt x="0" y="1"/>
                    <a:pt x="1" y="1"/>
                    <a:pt x="2" y="2"/>
                  </a:cubicBezTo>
                  <a:cubicBezTo>
                    <a:pt x="3" y="1"/>
                    <a:pt x="3" y="1"/>
                    <a:pt x="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5" name="Freeform 515"/>
            <p:cNvSpPr>
              <a:spLocks/>
            </p:cNvSpPr>
            <p:nvPr/>
          </p:nvSpPr>
          <p:spPr bwMode="auto">
            <a:xfrm>
              <a:off x="2525372" y="1346145"/>
              <a:ext cx="23813" cy="12700"/>
            </a:xfrm>
            <a:custGeom>
              <a:avLst/>
              <a:gdLst>
                <a:gd name="T0" fmla="*/ 1 w 18"/>
                <a:gd name="T1" fmla="*/ 0 h 11"/>
                <a:gd name="T2" fmla="*/ 1 w 18"/>
                <a:gd name="T3" fmla="*/ 4 h 11"/>
                <a:gd name="T4" fmla="*/ 3 w 18"/>
                <a:gd name="T5" fmla="*/ 8 h 11"/>
                <a:gd name="T6" fmla="*/ 7 w 18"/>
                <a:gd name="T7" fmla="*/ 10 h 11"/>
                <a:gd name="T8" fmla="*/ 10 w 18"/>
                <a:gd name="T9" fmla="*/ 11 h 11"/>
                <a:gd name="T10" fmla="*/ 11 w 18"/>
                <a:gd name="T11" fmla="*/ 11 h 11"/>
                <a:gd name="T12" fmla="*/ 12 w 18"/>
                <a:gd name="T13" fmla="*/ 11 h 11"/>
                <a:gd name="T14" fmla="*/ 15 w 18"/>
                <a:gd name="T15" fmla="*/ 10 h 11"/>
                <a:gd name="T16" fmla="*/ 18 w 18"/>
                <a:gd name="T17" fmla="*/ 8 h 11"/>
                <a:gd name="T18" fmla="*/ 15 w 18"/>
                <a:gd name="T19" fmla="*/ 6 h 11"/>
                <a:gd name="T20" fmla="*/ 13 w 18"/>
                <a:gd name="T21" fmla="*/ 4 h 11"/>
                <a:gd name="T22" fmla="*/ 10 w 18"/>
                <a:gd name="T23" fmla="*/ 3 h 11"/>
                <a:gd name="T24" fmla="*/ 7 w 18"/>
                <a:gd name="T25" fmla="*/ 2 h 11"/>
                <a:gd name="T26" fmla="*/ 4 w 18"/>
                <a:gd name="T27" fmla="*/ 1 h 11"/>
                <a:gd name="T28" fmla="*/ 1 w 18"/>
                <a:gd name="T2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1">
                  <a:moveTo>
                    <a:pt x="1" y="0"/>
                  </a:moveTo>
                  <a:cubicBezTo>
                    <a:pt x="1" y="0"/>
                    <a:pt x="0" y="2"/>
                    <a:pt x="1" y="4"/>
                  </a:cubicBezTo>
                  <a:cubicBezTo>
                    <a:pt x="1" y="5"/>
                    <a:pt x="2" y="7"/>
                    <a:pt x="3" y="8"/>
                  </a:cubicBezTo>
                  <a:cubicBezTo>
                    <a:pt x="4" y="9"/>
                    <a:pt x="5" y="10"/>
                    <a:pt x="7" y="10"/>
                  </a:cubicBezTo>
                  <a:cubicBezTo>
                    <a:pt x="8" y="11"/>
                    <a:pt x="9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2" y="11"/>
                    <a:pt x="12" y="11"/>
                  </a:cubicBezTo>
                  <a:cubicBezTo>
                    <a:pt x="13" y="11"/>
                    <a:pt x="14" y="11"/>
                    <a:pt x="15" y="10"/>
                  </a:cubicBezTo>
                  <a:cubicBezTo>
                    <a:pt x="17" y="10"/>
                    <a:pt x="18" y="8"/>
                    <a:pt x="18" y="8"/>
                  </a:cubicBezTo>
                  <a:cubicBezTo>
                    <a:pt x="18" y="8"/>
                    <a:pt x="17" y="7"/>
                    <a:pt x="15" y="6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4"/>
                    <a:pt x="11" y="4"/>
                    <a:pt x="10" y="3"/>
                  </a:cubicBezTo>
                  <a:cubicBezTo>
                    <a:pt x="9" y="3"/>
                    <a:pt x="8" y="2"/>
                    <a:pt x="7" y="2"/>
                  </a:cubicBezTo>
                  <a:cubicBezTo>
                    <a:pt x="6" y="2"/>
                    <a:pt x="5" y="1"/>
                    <a:pt x="4" y="1"/>
                  </a:cubicBezTo>
                  <a:cubicBezTo>
                    <a:pt x="3" y="0"/>
                    <a:pt x="1" y="0"/>
                    <a:pt x="1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126" name="Group 125"/>
          <p:cNvGrpSpPr/>
          <p:nvPr/>
        </p:nvGrpSpPr>
        <p:grpSpPr>
          <a:xfrm>
            <a:off x="9322293" y="3082558"/>
            <a:ext cx="2009546" cy="3524691"/>
            <a:chOff x="3569153" y="2218486"/>
            <a:chExt cx="2297113" cy="4029075"/>
          </a:xfrm>
        </p:grpSpPr>
        <p:sp>
          <p:nvSpPr>
            <p:cNvPr id="127" name="Freeform 516"/>
            <p:cNvSpPr>
              <a:spLocks/>
            </p:cNvSpPr>
            <p:nvPr/>
          </p:nvSpPr>
          <p:spPr bwMode="auto">
            <a:xfrm>
              <a:off x="3769178" y="3026524"/>
              <a:ext cx="923925" cy="947737"/>
            </a:xfrm>
            <a:custGeom>
              <a:avLst/>
              <a:gdLst>
                <a:gd name="T0" fmla="*/ 652 w 729"/>
                <a:gd name="T1" fmla="*/ 510 h 748"/>
                <a:gd name="T2" fmla="*/ 208 w 729"/>
                <a:gd name="T3" fmla="*/ 221 h 748"/>
                <a:gd name="T4" fmla="*/ 98 w 729"/>
                <a:gd name="T5" fmla="*/ 0 h 748"/>
                <a:gd name="T6" fmla="*/ 6 w 729"/>
                <a:gd name="T7" fmla="*/ 13 h 748"/>
                <a:gd name="T8" fmla="*/ 122 w 729"/>
                <a:gd name="T9" fmla="*/ 360 h 748"/>
                <a:gd name="T10" fmla="*/ 575 w 729"/>
                <a:gd name="T11" fmla="*/ 726 h 748"/>
                <a:gd name="T12" fmla="*/ 652 w 729"/>
                <a:gd name="T13" fmla="*/ 510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9" h="748">
                  <a:moveTo>
                    <a:pt x="652" y="510"/>
                  </a:moveTo>
                  <a:cubicBezTo>
                    <a:pt x="652" y="510"/>
                    <a:pt x="358" y="480"/>
                    <a:pt x="208" y="221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0"/>
                    <a:pt x="13" y="11"/>
                    <a:pt x="6" y="13"/>
                  </a:cubicBezTo>
                  <a:cubicBezTo>
                    <a:pt x="0" y="15"/>
                    <a:pt x="44" y="187"/>
                    <a:pt x="122" y="360"/>
                  </a:cubicBezTo>
                  <a:cubicBezTo>
                    <a:pt x="200" y="533"/>
                    <a:pt x="421" y="704"/>
                    <a:pt x="575" y="726"/>
                  </a:cubicBezTo>
                  <a:cubicBezTo>
                    <a:pt x="729" y="748"/>
                    <a:pt x="652" y="510"/>
                    <a:pt x="652" y="510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8" name="Freeform 517"/>
            <p:cNvSpPr>
              <a:spLocks/>
            </p:cNvSpPr>
            <p:nvPr/>
          </p:nvSpPr>
          <p:spPr bwMode="auto">
            <a:xfrm>
              <a:off x="3769178" y="3026524"/>
              <a:ext cx="923925" cy="947737"/>
            </a:xfrm>
            <a:custGeom>
              <a:avLst/>
              <a:gdLst>
                <a:gd name="T0" fmla="*/ 652 w 729"/>
                <a:gd name="T1" fmla="*/ 510 h 748"/>
                <a:gd name="T2" fmla="*/ 208 w 729"/>
                <a:gd name="T3" fmla="*/ 221 h 748"/>
                <a:gd name="T4" fmla="*/ 98 w 729"/>
                <a:gd name="T5" fmla="*/ 0 h 748"/>
                <a:gd name="T6" fmla="*/ 6 w 729"/>
                <a:gd name="T7" fmla="*/ 13 h 748"/>
                <a:gd name="T8" fmla="*/ 122 w 729"/>
                <a:gd name="T9" fmla="*/ 360 h 748"/>
                <a:gd name="T10" fmla="*/ 575 w 729"/>
                <a:gd name="T11" fmla="*/ 726 h 748"/>
                <a:gd name="T12" fmla="*/ 652 w 729"/>
                <a:gd name="T13" fmla="*/ 510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9" h="748">
                  <a:moveTo>
                    <a:pt x="652" y="510"/>
                  </a:moveTo>
                  <a:cubicBezTo>
                    <a:pt x="652" y="510"/>
                    <a:pt x="358" y="480"/>
                    <a:pt x="208" y="221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0"/>
                    <a:pt x="13" y="11"/>
                    <a:pt x="6" y="13"/>
                  </a:cubicBezTo>
                  <a:cubicBezTo>
                    <a:pt x="0" y="15"/>
                    <a:pt x="44" y="187"/>
                    <a:pt x="122" y="360"/>
                  </a:cubicBezTo>
                  <a:cubicBezTo>
                    <a:pt x="200" y="533"/>
                    <a:pt x="421" y="704"/>
                    <a:pt x="575" y="726"/>
                  </a:cubicBezTo>
                  <a:cubicBezTo>
                    <a:pt x="729" y="748"/>
                    <a:pt x="652" y="510"/>
                    <a:pt x="652" y="51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9" name="Freeform 518"/>
            <p:cNvSpPr>
              <a:spLocks/>
            </p:cNvSpPr>
            <p:nvPr/>
          </p:nvSpPr>
          <p:spPr bwMode="auto">
            <a:xfrm>
              <a:off x="3996191" y="3234486"/>
              <a:ext cx="0" cy="0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0" name="Freeform 519"/>
            <p:cNvSpPr>
              <a:spLocks/>
            </p:cNvSpPr>
            <p:nvPr/>
          </p:nvSpPr>
          <p:spPr bwMode="auto">
            <a:xfrm>
              <a:off x="3854903" y="3234486"/>
              <a:ext cx="606425" cy="703262"/>
            </a:xfrm>
            <a:custGeom>
              <a:avLst/>
              <a:gdLst>
                <a:gd name="T0" fmla="*/ 112 w 478"/>
                <a:gd name="T1" fmla="*/ 0 h 556"/>
                <a:gd name="T2" fmla="*/ 0 w 478"/>
                <a:gd name="T3" fmla="*/ 64 h 556"/>
                <a:gd name="T4" fmla="*/ 54 w 478"/>
                <a:gd name="T5" fmla="*/ 196 h 556"/>
                <a:gd name="T6" fmla="*/ 475 w 478"/>
                <a:gd name="T7" fmla="*/ 556 h 556"/>
                <a:gd name="T8" fmla="*/ 470 w 478"/>
                <a:gd name="T9" fmla="*/ 506 h 556"/>
                <a:gd name="T10" fmla="*/ 471 w 478"/>
                <a:gd name="T11" fmla="*/ 464 h 556"/>
                <a:gd name="T12" fmla="*/ 478 w 478"/>
                <a:gd name="T13" fmla="*/ 433 h 556"/>
                <a:gd name="T14" fmla="*/ 435 w 478"/>
                <a:gd name="T15" fmla="*/ 466 h 556"/>
                <a:gd name="T16" fmla="*/ 427 w 478"/>
                <a:gd name="T17" fmla="*/ 466 h 556"/>
                <a:gd name="T18" fmla="*/ 262 w 478"/>
                <a:gd name="T19" fmla="*/ 372 h 556"/>
                <a:gd name="T20" fmla="*/ 93 w 478"/>
                <a:gd name="T21" fmla="*/ 162 h 556"/>
                <a:gd name="T22" fmla="*/ 64 w 478"/>
                <a:gd name="T23" fmla="*/ 74 h 556"/>
                <a:gd name="T24" fmla="*/ 92 w 478"/>
                <a:gd name="T25" fmla="*/ 39 h 556"/>
                <a:gd name="T26" fmla="*/ 112 w 478"/>
                <a:gd name="T27" fmla="*/ 1 h 556"/>
                <a:gd name="T28" fmla="*/ 112 w 478"/>
                <a:gd name="T29" fmla="*/ 0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8" h="556">
                  <a:moveTo>
                    <a:pt x="112" y="0"/>
                  </a:moveTo>
                  <a:cubicBezTo>
                    <a:pt x="84" y="36"/>
                    <a:pt x="44" y="61"/>
                    <a:pt x="0" y="64"/>
                  </a:cubicBezTo>
                  <a:cubicBezTo>
                    <a:pt x="16" y="106"/>
                    <a:pt x="34" y="151"/>
                    <a:pt x="54" y="196"/>
                  </a:cubicBezTo>
                  <a:cubicBezTo>
                    <a:pt x="126" y="357"/>
                    <a:pt x="324" y="517"/>
                    <a:pt x="475" y="556"/>
                  </a:cubicBezTo>
                  <a:cubicBezTo>
                    <a:pt x="473" y="538"/>
                    <a:pt x="471" y="522"/>
                    <a:pt x="470" y="506"/>
                  </a:cubicBezTo>
                  <a:cubicBezTo>
                    <a:pt x="470" y="491"/>
                    <a:pt x="470" y="477"/>
                    <a:pt x="471" y="464"/>
                  </a:cubicBezTo>
                  <a:cubicBezTo>
                    <a:pt x="472" y="453"/>
                    <a:pt x="474" y="442"/>
                    <a:pt x="478" y="433"/>
                  </a:cubicBezTo>
                  <a:cubicBezTo>
                    <a:pt x="468" y="449"/>
                    <a:pt x="454" y="464"/>
                    <a:pt x="435" y="466"/>
                  </a:cubicBezTo>
                  <a:cubicBezTo>
                    <a:pt x="433" y="466"/>
                    <a:pt x="430" y="466"/>
                    <a:pt x="427" y="466"/>
                  </a:cubicBezTo>
                  <a:cubicBezTo>
                    <a:pt x="367" y="466"/>
                    <a:pt x="304" y="408"/>
                    <a:pt x="262" y="372"/>
                  </a:cubicBezTo>
                  <a:cubicBezTo>
                    <a:pt x="195" y="313"/>
                    <a:pt x="137" y="240"/>
                    <a:pt x="93" y="162"/>
                  </a:cubicBezTo>
                  <a:cubicBezTo>
                    <a:pt x="82" y="142"/>
                    <a:pt x="52" y="98"/>
                    <a:pt x="64" y="74"/>
                  </a:cubicBezTo>
                  <a:cubicBezTo>
                    <a:pt x="71" y="60"/>
                    <a:pt x="83" y="51"/>
                    <a:pt x="92" y="39"/>
                  </a:cubicBezTo>
                  <a:cubicBezTo>
                    <a:pt x="102" y="27"/>
                    <a:pt x="108" y="15"/>
                    <a:pt x="112" y="1"/>
                  </a:cubicBezTo>
                  <a:cubicBezTo>
                    <a:pt x="112" y="0"/>
                    <a:pt x="112" y="0"/>
                    <a:pt x="112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1" name="Freeform 520"/>
            <p:cNvSpPr>
              <a:spLocks/>
            </p:cNvSpPr>
            <p:nvPr/>
          </p:nvSpPr>
          <p:spPr bwMode="auto">
            <a:xfrm>
              <a:off x="5080453" y="3629774"/>
              <a:ext cx="585788" cy="892175"/>
            </a:xfrm>
            <a:custGeom>
              <a:avLst/>
              <a:gdLst>
                <a:gd name="T0" fmla="*/ 0 w 463"/>
                <a:gd name="T1" fmla="*/ 0 h 704"/>
                <a:gd name="T2" fmla="*/ 438 w 463"/>
                <a:gd name="T3" fmla="*/ 316 h 704"/>
                <a:gd name="T4" fmla="*/ 101 w 463"/>
                <a:gd name="T5" fmla="*/ 704 h 704"/>
                <a:gd name="T6" fmla="*/ 78 w 463"/>
                <a:gd name="T7" fmla="*/ 581 h 704"/>
                <a:gd name="T8" fmla="*/ 290 w 463"/>
                <a:gd name="T9" fmla="*/ 298 h 704"/>
                <a:gd name="T10" fmla="*/ 0 w 463"/>
                <a:gd name="T11" fmla="*/ 219 h 704"/>
                <a:gd name="T12" fmla="*/ 0 w 463"/>
                <a:gd name="T13" fmla="*/ 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3" h="704">
                  <a:moveTo>
                    <a:pt x="0" y="0"/>
                  </a:moveTo>
                  <a:cubicBezTo>
                    <a:pt x="0" y="0"/>
                    <a:pt x="463" y="106"/>
                    <a:pt x="438" y="316"/>
                  </a:cubicBezTo>
                  <a:cubicBezTo>
                    <a:pt x="413" y="527"/>
                    <a:pt x="101" y="704"/>
                    <a:pt x="101" y="704"/>
                  </a:cubicBezTo>
                  <a:cubicBezTo>
                    <a:pt x="78" y="581"/>
                    <a:pt x="78" y="581"/>
                    <a:pt x="78" y="581"/>
                  </a:cubicBezTo>
                  <a:cubicBezTo>
                    <a:pt x="78" y="581"/>
                    <a:pt x="331" y="370"/>
                    <a:pt x="290" y="298"/>
                  </a:cubicBezTo>
                  <a:cubicBezTo>
                    <a:pt x="250" y="227"/>
                    <a:pt x="0" y="219"/>
                    <a:pt x="0" y="219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2" name="Freeform 521"/>
            <p:cNvSpPr>
              <a:spLocks/>
            </p:cNvSpPr>
            <p:nvPr/>
          </p:nvSpPr>
          <p:spPr bwMode="auto">
            <a:xfrm>
              <a:off x="5080453" y="3629774"/>
              <a:ext cx="585788" cy="892175"/>
            </a:xfrm>
            <a:custGeom>
              <a:avLst/>
              <a:gdLst>
                <a:gd name="T0" fmla="*/ 0 w 463"/>
                <a:gd name="T1" fmla="*/ 0 h 704"/>
                <a:gd name="T2" fmla="*/ 438 w 463"/>
                <a:gd name="T3" fmla="*/ 316 h 704"/>
                <a:gd name="T4" fmla="*/ 101 w 463"/>
                <a:gd name="T5" fmla="*/ 704 h 704"/>
                <a:gd name="T6" fmla="*/ 78 w 463"/>
                <a:gd name="T7" fmla="*/ 581 h 704"/>
                <a:gd name="T8" fmla="*/ 290 w 463"/>
                <a:gd name="T9" fmla="*/ 298 h 704"/>
                <a:gd name="T10" fmla="*/ 0 w 463"/>
                <a:gd name="T11" fmla="*/ 219 h 704"/>
                <a:gd name="T12" fmla="*/ 0 w 463"/>
                <a:gd name="T13" fmla="*/ 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3" h="704">
                  <a:moveTo>
                    <a:pt x="0" y="0"/>
                  </a:moveTo>
                  <a:cubicBezTo>
                    <a:pt x="0" y="0"/>
                    <a:pt x="463" y="106"/>
                    <a:pt x="438" y="316"/>
                  </a:cubicBezTo>
                  <a:cubicBezTo>
                    <a:pt x="413" y="527"/>
                    <a:pt x="101" y="704"/>
                    <a:pt x="101" y="704"/>
                  </a:cubicBezTo>
                  <a:cubicBezTo>
                    <a:pt x="78" y="581"/>
                    <a:pt x="78" y="581"/>
                    <a:pt x="78" y="581"/>
                  </a:cubicBezTo>
                  <a:cubicBezTo>
                    <a:pt x="78" y="581"/>
                    <a:pt x="331" y="370"/>
                    <a:pt x="290" y="298"/>
                  </a:cubicBezTo>
                  <a:cubicBezTo>
                    <a:pt x="250" y="227"/>
                    <a:pt x="0" y="219"/>
                    <a:pt x="0" y="219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3" name="Freeform 522"/>
            <p:cNvSpPr>
              <a:spLocks noEditPoints="1"/>
            </p:cNvSpPr>
            <p:nvPr/>
          </p:nvSpPr>
          <p:spPr bwMode="auto">
            <a:xfrm>
              <a:off x="5080453" y="3629774"/>
              <a:ext cx="490538" cy="738187"/>
            </a:xfrm>
            <a:custGeom>
              <a:avLst/>
              <a:gdLst>
                <a:gd name="T0" fmla="*/ 82 w 387"/>
                <a:gd name="T1" fmla="*/ 578 h 582"/>
                <a:gd name="T2" fmla="*/ 78 w 387"/>
                <a:gd name="T3" fmla="*/ 581 h 582"/>
                <a:gd name="T4" fmla="*/ 78 w 387"/>
                <a:gd name="T5" fmla="*/ 582 h 582"/>
                <a:gd name="T6" fmla="*/ 82 w 387"/>
                <a:gd name="T7" fmla="*/ 578 h 582"/>
                <a:gd name="T8" fmla="*/ 48 w 387"/>
                <a:gd name="T9" fmla="*/ 31 h 582"/>
                <a:gd name="T10" fmla="*/ 69 w 387"/>
                <a:gd name="T11" fmla="*/ 52 h 582"/>
                <a:gd name="T12" fmla="*/ 69 w 387"/>
                <a:gd name="T13" fmla="*/ 52 h 582"/>
                <a:gd name="T14" fmla="*/ 112 w 387"/>
                <a:gd name="T15" fmla="*/ 229 h 582"/>
                <a:gd name="T16" fmla="*/ 290 w 387"/>
                <a:gd name="T17" fmla="*/ 298 h 582"/>
                <a:gd name="T18" fmla="*/ 295 w 387"/>
                <a:gd name="T19" fmla="*/ 316 h 582"/>
                <a:gd name="T20" fmla="*/ 216 w 387"/>
                <a:gd name="T21" fmla="*/ 448 h 582"/>
                <a:gd name="T22" fmla="*/ 284 w 387"/>
                <a:gd name="T23" fmla="*/ 568 h 582"/>
                <a:gd name="T24" fmla="*/ 303 w 387"/>
                <a:gd name="T25" fmla="*/ 549 h 582"/>
                <a:gd name="T26" fmla="*/ 266 w 387"/>
                <a:gd name="T27" fmla="*/ 466 h 582"/>
                <a:gd name="T28" fmla="*/ 327 w 387"/>
                <a:gd name="T29" fmla="*/ 331 h 582"/>
                <a:gd name="T30" fmla="*/ 371 w 387"/>
                <a:gd name="T31" fmla="*/ 316 h 582"/>
                <a:gd name="T32" fmla="*/ 387 w 387"/>
                <a:gd name="T33" fmla="*/ 318 h 582"/>
                <a:gd name="T34" fmla="*/ 158 w 387"/>
                <a:gd name="T35" fmla="*/ 197 h 582"/>
                <a:gd name="T36" fmla="*/ 134 w 387"/>
                <a:gd name="T37" fmla="*/ 161 h 582"/>
                <a:gd name="T38" fmla="*/ 98 w 387"/>
                <a:gd name="T39" fmla="*/ 79 h 582"/>
                <a:gd name="T40" fmla="*/ 48 w 387"/>
                <a:gd name="T41" fmla="*/ 31 h 582"/>
                <a:gd name="T42" fmla="*/ 0 w 387"/>
                <a:gd name="T43" fmla="*/ 0 h 582"/>
                <a:gd name="T44" fmla="*/ 1 w 387"/>
                <a:gd name="T45" fmla="*/ 1 h 582"/>
                <a:gd name="T46" fmla="*/ 0 w 387"/>
                <a:gd name="T47" fmla="*/ 0 h 582"/>
                <a:gd name="T48" fmla="*/ 0 w 387"/>
                <a:gd name="T4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7" h="582">
                  <a:moveTo>
                    <a:pt x="82" y="578"/>
                  </a:moveTo>
                  <a:cubicBezTo>
                    <a:pt x="80" y="579"/>
                    <a:pt x="79" y="580"/>
                    <a:pt x="78" y="581"/>
                  </a:cubicBezTo>
                  <a:cubicBezTo>
                    <a:pt x="78" y="581"/>
                    <a:pt x="78" y="581"/>
                    <a:pt x="78" y="582"/>
                  </a:cubicBezTo>
                  <a:cubicBezTo>
                    <a:pt x="82" y="578"/>
                    <a:pt x="82" y="578"/>
                    <a:pt x="82" y="578"/>
                  </a:cubicBezTo>
                  <a:moveTo>
                    <a:pt x="48" y="31"/>
                  </a:moveTo>
                  <a:cubicBezTo>
                    <a:pt x="56" y="37"/>
                    <a:pt x="62" y="44"/>
                    <a:pt x="69" y="52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94" y="84"/>
                    <a:pt x="108" y="150"/>
                    <a:pt x="112" y="229"/>
                  </a:cubicBezTo>
                  <a:cubicBezTo>
                    <a:pt x="184" y="240"/>
                    <a:pt x="268" y="260"/>
                    <a:pt x="290" y="298"/>
                  </a:cubicBezTo>
                  <a:cubicBezTo>
                    <a:pt x="293" y="304"/>
                    <a:pt x="295" y="310"/>
                    <a:pt x="295" y="316"/>
                  </a:cubicBezTo>
                  <a:cubicBezTo>
                    <a:pt x="295" y="350"/>
                    <a:pt x="259" y="401"/>
                    <a:pt x="216" y="448"/>
                  </a:cubicBezTo>
                  <a:cubicBezTo>
                    <a:pt x="272" y="484"/>
                    <a:pt x="283" y="534"/>
                    <a:pt x="284" y="568"/>
                  </a:cubicBezTo>
                  <a:cubicBezTo>
                    <a:pt x="290" y="562"/>
                    <a:pt x="297" y="555"/>
                    <a:pt x="303" y="549"/>
                  </a:cubicBezTo>
                  <a:cubicBezTo>
                    <a:pt x="299" y="514"/>
                    <a:pt x="293" y="488"/>
                    <a:pt x="266" y="466"/>
                  </a:cubicBezTo>
                  <a:cubicBezTo>
                    <a:pt x="264" y="464"/>
                    <a:pt x="312" y="345"/>
                    <a:pt x="327" y="331"/>
                  </a:cubicBezTo>
                  <a:cubicBezTo>
                    <a:pt x="336" y="322"/>
                    <a:pt x="355" y="316"/>
                    <a:pt x="371" y="316"/>
                  </a:cubicBezTo>
                  <a:cubicBezTo>
                    <a:pt x="377" y="316"/>
                    <a:pt x="383" y="316"/>
                    <a:pt x="387" y="318"/>
                  </a:cubicBezTo>
                  <a:cubicBezTo>
                    <a:pt x="355" y="286"/>
                    <a:pt x="188" y="222"/>
                    <a:pt x="158" y="197"/>
                  </a:cubicBezTo>
                  <a:cubicBezTo>
                    <a:pt x="146" y="188"/>
                    <a:pt x="139" y="175"/>
                    <a:pt x="134" y="161"/>
                  </a:cubicBezTo>
                  <a:cubicBezTo>
                    <a:pt x="124" y="132"/>
                    <a:pt x="115" y="105"/>
                    <a:pt x="98" y="79"/>
                  </a:cubicBezTo>
                  <a:cubicBezTo>
                    <a:pt x="85" y="59"/>
                    <a:pt x="68" y="44"/>
                    <a:pt x="48" y="31"/>
                  </a:cubicBezTo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4" name="Freeform 523"/>
            <p:cNvSpPr>
              <a:spLocks/>
            </p:cNvSpPr>
            <p:nvPr/>
          </p:nvSpPr>
          <p:spPr bwMode="auto">
            <a:xfrm>
              <a:off x="3751716" y="2982074"/>
              <a:ext cx="250825" cy="344487"/>
            </a:xfrm>
            <a:custGeom>
              <a:avLst/>
              <a:gdLst>
                <a:gd name="T0" fmla="*/ 49 w 198"/>
                <a:gd name="T1" fmla="*/ 261 h 272"/>
                <a:gd name="T2" fmla="*/ 0 w 198"/>
                <a:gd name="T3" fmla="*/ 49 h 272"/>
                <a:gd name="T4" fmla="*/ 94 w 198"/>
                <a:gd name="T5" fmla="*/ 19 h 272"/>
                <a:gd name="T6" fmla="*/ 110 w 198"/>
                <a:gd name="T7" fmla="*/ 0 h 272"/>
                <a:gd name="T8" fmla="*/ 198 w 198"/>
                <a:gd name="T9" fmla="*/ 192 h 272"/>
                <a:gd name="T10" fmla="*/ 49 w 198"/>
                <a:gd name="T11" fmla="*/ 261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8" h="272">
                  <a:moveTo>
                    <a:pt x="49" y="261"/>
                  </a:moveTo>
                  <a:cubicBezTo>
                    <a:pt x="34" y="209"/>
                    <a:pt x="15" y="83"/>
                    <a:pt x="0" y="49"/>
                  </a:cubicBezTo>
                  <a:cubicBezTo>
                    <a:pt x="23" y="42"/>
                    <a:pt x="72" y="36"/>
                    <a:pt x="94" y="19"/>
                  </a:cubicBezTo>
                  <a:cubicBezTo>
                    <a:pt x="101" y="14"/>
                    <a:pt x="104" y="7"/>
                    <a:pt x="110" y="0"/>
                  </a:cubicBezTo>
                  <a:cubicBezTo>
                    <a:pt x="120" y="36"/>
                    <a:pt x="178" y="150"/>
                    <a:pt x="198" y="192"/>
                  </a:cubicBezTo>
                  <a:cubicBezTo>
                    <a:pt x="165" y="241"/>
                    <a:pt x="107" y="272"/>
                    <a:pt x="49" y="26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5" name="Freeform 524"/>
            <p:cNvSpPr>
              <a:spLocks/>
            </p:cNvSpPr>
            <p:nvPr/>
          </p:nvSpPr>
          <p:spPr bwMode="auto">
            <a:xfrm>
              <a:off x="3761241" y="3034461"/>
              <a:ext cx="150813" cy="280987"/>
            </a:xfrm>
            <a:custGeom>
              <a:avLst/>
              <a:gdLst>
                <a:gd name="T0" fmla="*/ 118 w 119"/>
                <a:gd name="T1" fmla="*/ 0 h 221"/>
                <a:gd name="T2" fmla="*/ 50 w 119"/>
                <a:gd name="T3" fmla="*/ 35 h 221"/>
                <a:gd name="T4" fmla="*/ 50 w 119"/>
                <a:gd name="T5" fmla="*/ 35 h 221"/>
                <a:gd name="T6" fmla="*/ 31 w 119"/>
                <a:gd name="T7" fmla="*/ 35 h 221"/>
                <a:gd name="T8" fmla="*/ 0 w 119"/>
                <a:gd name="T9" fmla="*/ 33 h 221"/>
                <a:gd name="T10" fmla="*/ 41 w 119"/>
                <a:gd name="T11" fmla="*/ 219 h 221"/>
                <a:gd name="T12" fmla="*/ 65 w 119"/>
                <a:gd name="T13" fmla="*/ 221 h 221"/>
                <a:gd name="T14" fmla="*/ 97 w 119"/>
                <a:gd name="T15" fmla="*/ 217 h 221"/>
                <a:gd name="T16" fmla="*/ 90 w 119"/>
                <a:gd name="T17" fmla="*/ 184 h 221"/>
                <a:gd name="T18" fmla="*/ 59 w 119"/>
                <a:gd name="T19" fmla="*/ 85 h 221"/>
                <a:gd name="T20" fmla="*/ 119 w 119"/>
                <a:gd name="T21" fmla="*/ 1 h 221"/>
                <a:gd name="T22" fmla="*/ 118 w 119"/>
                <a:gd name="T23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9" h="221">
                  <a:moveTo>
                    <a:pt x="118" y="0"/>
                  </a:moveTo>
                  <a:cubicBezTo>
                    <a:pt x="99" y="19"/>
                    <a:pt x="75" y="27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43" y="35"/>
                    <a:pt x="37" y="35"/>
                    <a:pt x="31" y="35"/>
                  </a:cubicBezTo>
                  <a:cubicBezTo>
                    <a:pt x="20" y="35"/>
                    <a:pt x="10" y="35"/>
                    <a:pt x="0" y="33"/>
                  </a:cubicBezTo>
                  <a:cubicBezTo>
                    <a:pt x="13" y="84"/>
                    <a:pt x="28" y="176"/>
                    <a:pt x="41" y="219"/>
                  </a:cubicBezTo>
                  <a:cubicBezTo>
                    <a:pt x="49" y="220"/>
                    <a:pt x="57" y="221"/>
                    <a:pt x="65" y="221"/>
                  </a:cubicBezTo>
                  <a:cubicBezTo>
                    <a:pt x="76" y="221"/>
                    <a:pt x="87" y="220"/>
                    <a:pt x="97" y="217"/>
                  </a:cubicBezTo>
                  <a:cubicBezTo>
                    <a:pt x="95" y="206"/>
                    <a:pt x="92" y="195"/>
                    <a:pt x="90" y="184"/>
                  </a:cubicBezTo>
                  <a:cubicBezTo>
                    <a:pt x="82" y="151"/>
                    <a:pt x="68" y="118"/>
                    <a:pt x="59" y="85"/>
                  </a:cubicBezTo>
                  <a:cubicBezTo>
                    <a:pt x="46" y="37"/>
                    <a:pt x="100" y="32"/>
                    <a:pt x="119" y="1"/>
                  </a:cubicBezTo>
                  <a:cubicBezTo>
                    <a:pt x="118" y="1"/>
                    <a:pt x="118" y="0"/>
                    <a:pt x="118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6" name="Freeform 525"/>
            <p:cNvSpPr>
              <a:spLocks/>
            </p:cNvSpPr>
            <p:nvPr/>
          </p:nvSpPr>
          <p:spPr bwMode="auto">
            <a:xfrm>
              <a:off x="3569153" y="2720136"/>
              <a:ext cx="387350" cy="365125"/>
            </a:xfrm>
            <a:custGeom>
              <a:avLst/>
              <a:gdLst>
                <a:gd name="T0" fmla="*/ 33 w 306"/>
                <a:gd name="T1" fmla="*/ 103 h 289"/>
                <a:gd name="T2" fmla="*/ 65 w 306"/>
                <a:gd name="T3" fmla="*/ 61 h 289"/>
                <a:gd name="T4" fmla="*/ 124 w 306"/>
                <a:gd name="T5" fmla="*/ 37 h 289"/>
                <a:gd name="T6" fmla="*/ 190 w 306"/>
                <a:gd name="T7" fmla="*/ 2 h 289"/>
                <a:gd name="T8" fmla="*/ 283 w 306"/>
                <a:gd name="T9" fmla="*/ 123 h 289"/>
                <a:gd name="T10" fmla="*/ 286 w 306"/>
                <a:gd name="T11" fmla="*/ 227 h 289"/>
                <a:gd name="T12" fmla="*/ 202 w 306"/>
                <a:gd name="T13" fmla="*/ 284 h 289"/>
                <a:gd name="T14" fmla="*/ 202 w 306"/>
                <a:gd name="T15" fmla="*/ 284 h 289"/>
                <a:gd name="T16" fmla="*/ 65 w 306"/>
                <a:gd name="T17" fmla="*/ 204 h 289"/>
                <a:gd name="T18" fmla="*/ 33 w 306"/>
                <a:gd name="T19" fmla="*/ 103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6" h="289">
                  <a:moveTo>
                    <a:pt x="33" y="103"/>
                  </a:moveTo>
                  <a:cubicBezTo>
                    <a:pt x="32" y="79"/>
                    <a:pt x="35" y="62"/>
                    <a:pt x="65" y="61"/>
                  </a:cubicBezTo>
                  <a:cubicBezTo>
                    <a:pt x="74" y="23"/>
                    <a:pt x="124" y="37"/>
                    <a:pt x="124" y="37"/>
                  </a:cubicBezTo>
                  <a:cubicBezTo>
                    <a:pt x="124" y="37"/>
                    <a:pt x="149" y="0"/>
                    <a:pt x="190" y="2"/>
                  </a:cubicBezTo>
                  <a:cubicBezTo>
                    <a:pt x="259" y="5"/>
                    <a:pt x="278" y="120"/>
                    <a:pt x="283" y="123"/>
                  </a:cubicBezTo>
                  <a:cubicBezTo>
                    <a:pt x="306" y="152"/>
                    <a:pt x="305" y="195"/>
                    <a:pt x="286" y="227"/>
                  </a:cubicBezTo>
                  <a:cubicBezTo>
                    <a:pt x="265" y="262"/>
                    <a:pt x="235" y="274"/>
                    <a:pt x="202" y="284"/>
                  </a:cubicBezTo>
                  <a:cubicBezTo>
                    <a:pt x="202" y="284"/>
                    <a:pt x="202" y="284"/>
                    <a:pt x="202" y="284"/>
                  </a:cubicBezTo>
                  <a:cubicBezTo>
                    <a:pt x="125" y="289"/>
                    <a:pt x="81" y="261"/>
                    <a:pt x="65" y="204"/>
                  </a:cubicBezTo>
                  <a:cubicBezTo>
                    <a:pt x="9" y="175"/>
                    <a:pt x="0" y="104"/>
                    <a:pt x="33" y="10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7" name="Freeform 526"/>
            <p:cNvSpPr>
              <a:spLocks noEditPoints="1"/>
            </p:cNvSpPr>
            <p:nvPr/>
          </p:nvSpPr>
          <p:spPr bwMode="auto">
            <a:xfrm>
              <a:off x="3758066" y="2828086"/>
              <a:ext cx="149225" cy="88900"/>
            </a:xfrm>
            <a:custGeom>
              <a:avLst/>
              <a:gdLst>
                <a:gd name="T0" fmla="*/ 14 w 118"/>
                <a:gd name="T1" fmla="*/ 13 h 70"/>
                <a:gd name="T2" fmla="*/ 14 w 118"/>
                <a:gd name="T3" fmla="*/ 13 h 70"/>
                <a:gd name="T4" fmla="*/ 14 w 118"/>
                <a:gd name="T5" fmla="*/ 13 h 70"/>
                <a:gd name="T6" fmla="*/ 14 w 118"/>
                <a:gd name="T7" fmla="*/ 13 h 70"/>
                <a:gd name="T8" fmla="*/ 22 w 118"/>
                <a:gd name="T9" fmla="*/ 0 h 70"/>
                <a:gd name="T10" fmla="*/ 11 w 118"/>
                <a:gd name="T11" fmla="*/ 1 h 70"/>
                <a:gd name="T12" fmla="*/ 4 w 118"/>
                <a:gd name="T13" fmla="*/ 5 h 70"/>
                <a:gd name="T14" fmla="*/ 3 w 118"/>
                <a:gd name="T15" fmla="*/ 8 h 70"/>
                <a:gd name="T16" fmla="*/ 3 w 118"/>
                <a:gd name="T17" fmla="*/ 8 h 70"/>
                <a:gd name="T18" fmla="*/ 2 w 118"/>
                <a:gd name="T19" fmla="*/ 9 h 70"/>
                <a:gd name="T20" fmla="*/ 2 w 118"/>
                <a:gd name="T21" fmla="*/ 9 h 70"/>
                <a:gd name="T22" fmla="*/ 2 w 118"/>
                <a:gd name="T23" fmla="*/ 9 h 70"/>
                <a:gd name="T24" fmla="*/ 2 w 118"/>
                <a:gd name="T25" fmla="*/ 10 h 70"/>
                <a:gd name="T26" fmla="*/ 1 w 118"/>
                <a:gd name="T27" fmla="*/ 12 h 70"/>
                <a:gd name="T28" fmla="*/ 3 w 118"/>
                <a:gd name="T29" fmla="*/ 26 h 70"/>
                <a:gd name="T30" fmla="*/ 17 w 118"/>
                <a:gd name="T31" fmla="*/ 43 h 70"/>
                <a:gd name="T32" fmla="*/ 48 w 118"/>
                <a:gd name="T33" fmla="*/ 61 h 70"/>
                <a:gd name="T34" fmla="*/ 62 w 118"/>
                <a:gd name="T35" fmla="*/ 66 h 70"/>
                <a:gd name="T36" fmla="*/ 62 w 118"/>
                <a:gd name="T37" fmla="*/ 61 h 70"/>
                <a:gd name="T38" fmla="*/ 63 w 118"/>
                <a:gd name="T39" fmla="*/ 66 h 70"/>
                <a:gd name="T40" fmla="*/ 71 w 118"/>
                <a:gd name="T41" fmla="*/ 68 h 70"/>
                <a:gd name="T42" fmla="*/ 81 w 118"/>
                <a:gd name="T43" fmla="*/ 70 h 70"/>
                <a:gd name="T44" fmla="*/ 72 w 118"/>
                <a:gd name="T45" fmla="*/ 66 h 70"/>
                <a:gd name="T46" fmla="*/ 51 w 118"/>
                <a:gd name="T47" fmla="*/ 54 h 70"/>
                <a:gd name="T48" fmla="*/ 24 w 118"/>
                <a:gd name="T49" fmla="*/ 35 h 70"/>
                <a:gd name="T50" fmla="*/ 14 w 118"/>
                <a:gd name="T51" fmla="*/ 22 h 70"/>
                <a:gd name="T52" fmla="*/ 13 w 118"/>
                <a:gd name="T53" fmla="*/ 16 h 70"/>
                <a:gd name="T54" fmla="*/ 14 w 118"/>
                <a:gd name="T55" fmla="*/ 14 h 70"/>
                <a:gd name="T56" fmla="*/ 14 w 118"/>
                <a:gd name="T57" fmla="*/ 13 h 70"/>
                <a:gd name="T58" fmla="*/ 14 w 118"/>
                <a:gd name="T59" fmla="*/ 13 h 70"/>
                <a:gd name="T60" fmla="*/ 14 w 118"/>
                <a:gd name="T61" fmla="*/ 14 h 70"/>
                <a:gd name="T62" fmla="*/ 14 w 118"/>
                <a:gd name="T63" fmla="*/ 14 h 70"/>
                <a:gd name="T64" fmla="*/ 14 w 118"/>
                <a:gd name="T65" fmla="*/ 14 h 70"/>
                <a:gd name="T66" fmla="*/ 15 w 118"/>
                <a:gd name="T67" fmla="*/ 13 h 70"/>
                <a:gd name="T68" fmla="*/ 23 w 118"/>
                <a:gd name="T69" fmla="*/ 12 h 70"/>
                <a:gd name="T70" fmla="*/ 32 w 118"/>
                <a:gd name="T71" fmla="*/ 13 h 70"/>
                <a:gd name="T72" fmla="*/ 51 w 118"/>
                <a:gd name="T73" fmla="*/ 16 h 70"/>
                <a:gd name="T74" fmla="*/ 85 w 118"/>
                <a:gd name="T75" fmla="*/ 23 h 70"/>
                <a:gd name="T76" fmla="*/ 108 w 118"/>
                <a:gd name="T77" fmla="*/ 28 h 70"/>
                <a:gd name="T78" fmla="*/ 118 w 118"/>
                <a:gd name="T79" fmla="*/ 30 h 70"/>
                <a:gd name="T80" fmla="*/ 87 w 118"/>
                <a:gd name="T81" fmla="*/ 16 h 70"/>
                <a:gd name="T82" fmla="*/ 63 w 118"/>
                <a:gd name="T83" fmla="*/ 8 h 70"/>
                <a:gd name="T84" fmla="*/ 61 w 118"/>
                <a:gd name="T85" fmla="*/ 12 h 70"/>
                <a:gd name="T86" fmla="*/ 57 w 118"/>
                <a:gd name="T87" fmla="*/ 6 h 70"/>
                <a:gd name="T88" fmla="*/ 57 w 118"/>
                <a:gd name="T89" fmla="*/ 6 h 70"/>
                <a:gd name="T90" fmla="*/ 54 w 118"/>
                <a:gd name="T91" fmla="*/ 5 h 70"/>
                <a:gd name="T92" fmla="*/ 34 w 118"/>
                <a:gd name="T93" fmla="*/ 1 h 70"/>
                <a:gd name="T94" fmla="*/ 22 w 118"/>
                <a:gd name="T9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8" h="70">
                  <a:moveTo>
                    <a:pt x="14" y="13"/>
                  </a:move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moveTo>
                    <a:pt x="22" y="0"/>
                  </a:moveTo>
                  <a:cubicBezTo>
                    <a:pt x="19" y="0"/>
                    <a:pt x="15" y="0"/>
                    <a:pt x="11" y="1"/>
                  </a:cubicBezTo>
                  <a:cubicBezTo>
                    <a:pt x="9" y="2"/>
                    <a:pt x="7" y="3"/>
                    <a:pt x="4" y="5"/>
                  </a:cubicBezTo>
                  <a:cubicBezTo>
                    <a:pt x="4" y="6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8"/>
                    <a:pt x="1" y="22"/>
                    <a:pt x="3" y="26"/>
                  </a:cubicBezTo>
                  <a:cubicBezTo>
                    <a:pt x="6" y="34"/>
                    <a:pt x="11" y="39"/>
                    <a:pt x="17" y="43"/>
                  </a:cubicBezTo>
                  <a:cubicBezTo>
                    <a:pt x="27" y="52"/>
                    <a:pt x="38" y="57"/>
                    <a:pt x="48" y="61"/>
                  </a:cubicBezTo>
                  <a:cubicBezTo>
                    <a:pt x="53" y="63"/>
                    <a:pt x="57" y="64"/>
                    <a:pt x="62" y="66"/>
                  </a:cubicBezTo>
                  <a:cubicBezTo>
                    <a:pt x="62" y="64"/>
                    <a:pt x="62" y="63"/>
                    <a:pt x="62" y="61"/>
                  </a:cubicBezTo>
                  <a:cubicBezTo>
                    <a:pt x="62" y="63"/>
                    <a:pt x="62" y="64"/>
                    <a:pt x="63" y="66"/>
                  </a:cubicBezTo>
                  <a:cubicBezTo>
                    <a:pt x="66" y="67"/>
                    <a:pt x="69" y="67"/>
                    <a:pt x="71" y="68"/>
                  </a:cubicBezTo>
                  <a:cubicBezTo>
                    <a:pt x="77" y="69"/>
                    <a:pt x="81" y="70"/>
                    <a:pt x="81" y="70"/>
                  </a:cubicBezTo>
                  <a:cubicBezTo>
                    <a:pt x="81" y="70"/>
                    <a:pt x="78" y="68"/>
                    <a:pt x="72" y="66"/>
                  </a:cubicBezTo>
                  <a:cubicBezTo>
                    <a:pt x="67" y="63"/>
                    <a:pt x="59" y="59"/>
                    <a:pt x="51" y="54"/>
                  </a:cubicBezTo>
                  <a:cubicBezTo>
                    <a:pt x="42" y="49"/>
                    <a:pt x="32" y="43"/>
                    <a:pt x="24" y="35"/>
                  </a:cubicBezTo>
                  <a:cubicBezTo>
                    <a:pt x="20" y="31"/>
                    <a:pt x="16" y="26"/>
                    <a:pt x="14" y="22"/>
                  </a:cubicBezTo>
                  <a:cubicBezTo>
                    <a:pt x="13" y="19"/>
                    <a:pt x="13" y="17"/>
                    <a:pt x="13" y="16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3"/>
                    <a:pt x="15" y="13"/>
                  </a:cubicBezTo>
                  <a:cubicBezTo>
                    <a:pt x="17" y="12"/>
                    <a:pt x="20" y="12"/>
                    <a:pt x="23" y="12"/>
                  </a:cubicBezTo>
                  <a:cubicBezTo>
                    <a:pt x="26" y="12"/>
                    <a:pt x="29" y="12"/>
                    <a:pt x="32" y="13"/>
                  </a:cubicBezTo>
                  <a:cubicBezTo>
                    <a:pt x="39" y="14"/>
                    <a:pt x="45" y="14"/>
                    <a:pt x="51" y="16"/>
                  </a:cubicBezTo>
                  <a:cubicBezTo>
                    <a:pt x="63" y="18"/>
                    <a:pt x="75" y="21"/>
                    <a:pt x="85" y="23"/>
                  </a:cubicBezTo>
                  <a:cubicBezTo>
                    <a:pt x="94" y="25"/>
                    <a:pt x="103" y="27"/>
                    <a:pt x="108" y="28"/>
                  </a:cubicBezTo>
                  <a:cubicBezTo>
                    <a:pt x="114" y="29"/>
                    <a:pt x="118" y="30"/>
                    <a:pt x="118" y="30"/>
                  </a:cubicBezTo>
                  <a:cubicBezTo>
                    <a:pt x="118" y="30"/>
                    <a:pt x="106" y="24"/>
                    <a:pt x="87" y="16"/>
                  </a:cubicBezTo>
                  <a:cubicBezTo>
                    <a:pt x="80" y="13"/>
                    <a:pt x="72" y="10"/>
                    <a:pt x="63" y="8"/>
                  </a:cubicBezTo>
                  <a:cubicBezTo>
                    <a:pt x="62" y="10"/>
                    <a:pt x="61" y="12"/>
                    <a:pt x="61" y="12"/>
                  </a:cubicBezTo>
                  <a:cubicBezTo>
                    <a:pt x="61" y="12"/>
                    <a:pt x="59" y="10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6" y="6"/>
                    <a:pt x="55" y="5"/>
                    <a:pt x="54" y="5"/>
                  </a:cubicBezTo>
                  <a:cubicBezTo>
                    <a:pt x="47" y="4"/>
                    <a:pt x="41" y="2"/>
                    <a:pt x="34" y="1"/>
                  </a:cubicBezTo>
                  <a:cubicBezTo>
                    <a:pt x="30" y="0"/>
                    <a:pt x="26" y="0"/>
                    <a:pt x="22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8" name="Freeform 527"/>
            <p:cNvSpPr>
              <a:spLocks/>
            </p:cNvSpPr>
            <p:nvPr/>
          </p:nvSpPr>
          <p:spPr bwMode="auto">
            <a:xfrm>
              <a:off x="3707266" y="2766174"/>
              <a:ext cx="131763" cy="217487"/>
            </a:xfrm>
            <a:custGeom>
              <a:avLst/>
              <a:gdLst>
                <a:gd name="T0" fmla="*/ 15 w 105"/>
                <a:gd name="T1" fmla="*/ 0 h 171"/>
                <a:gd name="T2" fmla="*/ 8 w 105"/>
                <a:gd name="T3" fmla="*/ 16 h 171"/>
                <a:gd name="T4" fmla="*/ 4 w 105"/>
                <a:gd name="T5" fmla="*/ 34 h 171"/>
                <a:gd name="T6" fmla="*/ 1 w 105"/>
                <a:gd name="T7" fmla="*/ 52 h 171"/>
                <a:gd name="T8" fmla="*/ 0 w 105"/>
                <a:gd name="T9" fmla="*/ 61 h 171"/>
                <a:gd name="T10" fmla="*/ 0 w 105"/>
                <a:gd name="T11" fmla="*/ 70 h 171"/>
                <a:gd name="T12" fmla="*/ 1 w 105"/>
                <a:gd name="T13" fmla="*/ 79 h 171"/>
                <a:gd name="T14" fmla="*/ 1 w 105"/>
                <a:gd name="T15" fmla="*/ 89 h 171"/>
                <a:gd name="T16" fmla="*/ 5 w 105"/>
                <a:gd name="T17" fmla="*/ 107 h 171"/>
                <a:gd name="T18" fmla="*/ 7 w 105"/>
                <a:gd name="T19" fmla="*/ 116 h 171"/>
                <a:gd name="T20" fmla="*/ 10 w 105"/>
                <a:gd name="T21" fmla="*/ 124 h 171"/>
                <a:gd name="T22" fmla="*/ 17 w 105"/>
                <a:gd name="T23" fmla="*/ 142 h 171"/>
                <a:gd name="T24" fmla="*/ 17 w 105"/>
                <a:gd name="T25" fmla="*/ 142 h 171"/>
                <a:gd name="T26" fmla="*/ 17 w 105"/>
                <a:gd name="T27" fmla="*/ 143 h 171"/>
                <a:gd name="T28" fmla="*/ 27 w 105"/>
                <a:gd name="T29" fmla="*/ 153 h 171"/>
                <a:gd name="T30" fmla="*/ 31 w 105"/>
                <a:gd name="T31" fmla="*/ 150 h 171"/>
                <a:gd name="T32" fmla="*/ 29 w 105"/>
                <a:gd name="T33" fmla="*/ 154 h 171"/>
                <a:gd name="T34" fmla="*/ 30 w 105"/>
                <a:gd name="T35" fmla="*/ 155 h 171"/>
                <a:gd name="T36" fmla="*/ 37 w 105"/>
                <a:gd name="T37" fmla="*/ 160 h 171"/>
                <a:gd name="T38" fmla="*/ 45 w 105"/>
                <a:gd name="T39" fmla="*/ 165 h 171"/>
                <a:gd name="T40" fmla="*/ 53 w 105"/>
                <a:gd name="T41" fmla="*/ 168 h 171"/>
                <a:gd name="T42" fmla="*/ 62 w 105"/>
                <a:gd name="T43" fmla="*/ 170 h 171"/>
                <a:gd name="T44" fmla="*/ 71 w 105"/>
                <a:gd name="T45" fmla="*/ 171 h 171"/>
                <a:gd name="T46" fmla="*/ 80 w 105"/>
                <a:gd name="T47" fmla="*/ 169 h 171"/>
                <a:gd name="T48" fmla="*/ 89 w 105"/>
                <a:gd name="T49" fmla="*/ 166 h 171"/>
                <a:gd name="T50" fmla="*/ 96 w 105"/>
                <a:gd name="T51" fmla="*/ 159 h 171"/>
                <a:gd name="T52" fmla="*/ 101 w 105"/>
                <a:gd name="T53" fmla="*/ 152 h 171"/>
                <a:gd name="T54" fmla="*/ 103 w 105"/>
                <a:gd name="T55" fmla="*/ 143 h 171"/>
                <a:gd name="T56" fmla="*/ 104 w 105"/>
                <a:gd name="T57" fmla="*/ 135 h 171"/>
                <a:gd name="T58" fmla="*/ 104 w 105"/>
                <a:gd name="T59" fmla="*/ 126 h 171"/>
                <a:gd name="T60" fmla="*/ 103 w 105"/>
                <a:gd name="T61" fmla="*/ 115 h 171"/>
                <a:gd name="T62" fmla="*/ 102 w 105"/>
                <a:gd name="T63" fmla="*/ 115 h 171"/>
                <a:gd name="T64" fmla="*/ 101 w 105"/>
                <a:gd name="T65" fmla="*/ 126 h 171"/>
                <a:gd name="T66" fmla="*/ 100 w 105"/>
                <a:gd name="T67" fmla="*/ 134 h 171"/>
                <a:gd name="T68" fmla="*/ 98 w 105"/>
                <a:gd name="T69" fmla="*/ 142 h 171"/>
                <a:gd name="T70" fmla="*/ 94 w 105"/>
                <a:gd name="T71" fmla="*/ 148 h 171"/>
                <a:gd name="T72" fmla="*/ 90 w 105"/>
                <a:gd name="T73" fmla="*/ 154 h 171"/>
                <a:gd name="T74" fmla="*/ 84 w 105"/>
                <a:gd name="T75" fmla="*/ 158 h 171"/>
                <a:gd name="T76" fmla="*/ 78 w 105"/>
                <a:gd name="T77" fmla="*/ 160 h 171"/>
                <a:gd name="T78" fmla="*/ 71 w 105"/>
                <a:gd name="T79" fmla="*/ 161 h 171"/>
                <a:gd name="T80" fmla="*/ 64 w 105"/>
                <a:gd name="T81" fmla="*/ 160 h 171"/>
                <a:gd name="T82" fmla="*/ 57 w 105"/>
                <a:gd name="T83" fmla="*/ 157 h 171"/>
                <a:gd name="T84" fmla="*/ 50 w 105"/>
                <a:gd name="T85" fmla="*/ 154 h 171"/>
                <a:gd name="T86" fmla="*/ 44 w 105"/>
                <a:gd name="T87" fmla="*/ 150 h 171"/>
                <a:gd name="T88" fmla="*/ 38 w 105"/>
                <a:gd name="T89" fmla="*/ 146 h 171"/>
                <a:gd name="T90" fmla="*/ 27 w 105"/>
                <a:gd name="T91" fmla="*/ 136 h 171"/>
                <a:gd name="T92" fmla="*/ 22 w 105"/>
                <a:gd name="T93" fmla="*/ 120 h 171"/>
                <a:gd name="T94" fmla="*/ 18 w 105"/>
                <a:gd name="T95" fmla="*/ 112 h 171"/>
                <a:gd name="T96" fmla="*/ 16 w 105"/>
                <a:gd name="T97" fmla="*/ 104 h 171"/>
                <a:gd name="T98" fmla="*/ 12 w 105"/>
                <a:gd name="T99" fmla="*/ 87 h 171"/>
                <a:gd name="T100" fmla="*/ 11 w 105"/>
                <a:gd name="T101" fmla="*/ 78 h 171"/>
                <a:gd name="T102" fmla="*/ 10 w 105"/>
                <a:gd name="T103" fmla="*/ 70 h 171"/>
                <a:gd name="T104" fmla="*/ 9 w 105"/>
                <a:gd name="T105" fmla="*/ 61 h 171"/>
                <a:gd name="T106" fmla="*/ 9 w 105"/>
                <a:gd name="T107" fmla="*/ 52 h 171"/>
                <a:gd name="T108" fmla="*/ 10 w 105"/>
                <a:gd name="T109" fmla="*/ 35 h 171"/>
                <a:gd name="T110" fmla="*/ 12 w 105"/>
                <a:gd name="T111" fmla="*/ 17 h 171"/>
                <a:gd name="T112" fmla="*/ 15 w 105"/>
                <a:gd name="T11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5" h="171">
                  <a:moveTo>
                    <a:pt x="15" y="0"/>
                  </a:moveTo>
                  <a:cubicBezTo>
                    <a:pt x="12" y="5"/>
                    <a:pt x="10" y="11"/>
                    <a:pt x="8" y="16"/>
                  </a:cubicBezTo>
                  <a:cubicBezTo>
                    <a:pt x="6" y="22"/>
                    <a:pt x="5" y="28"/>
                    <a:pt x="4" y="34"/>
                  </a:cubicBezTo>
                  <a:cubicBezTo>
                    <a:pt x="2" y="40"/>
                    <a:pt x="2" y="46"/>
                    <a:pt x="1" y="52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4"/>
                    <a:pt x="0" y="67"/>
                    <a:pt x="0" y="70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1" y="82"/>
                    <a:pt x="1" y="86"/>
                    <a:pt x="1" y="89"/>
                  </a:cubicBezTo>
                  <a:cubicBezTo>
                    <a:pt x="5" y="107"/>
                    <a:pt x="5" y="107"/>
                    <a:pt x="5" y="107"/>
                  </a:cubicBezTo>
                  <a:cubicBezTo>
                    <a:pt x="5" y="110"/>
                    <a:pt x="6" y="113"/>
                    <a:pt x="7" y="116"/>
                  </a:cubicBezTo>
                  <a:cubicBezTo>
                    <a:pt x="10" y="124"/>
                    <a:pt x="10" y="124"/>
                    <a:pt x="10" y="124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17" y="143"/>
                    <a:pt x="17" y="143"/>
                    <a:pt x="17" y="143"/>
                  </a:cubicBezTo>
                  <a:cubicBezTo>
                    <a:pt x="20" y="146"/>
                    <a:pt x="24" y="150"/>
                    <a:pt x="27" y="153"/>
                  </a:cubicBezTo>
                  <a:cubicBezTo>
                    <a:pt x="29" y="152"/>
                    <a:pt x="30" y="151"/>
                    <a:pt x="31" y="150"/>
                  </a:cubicBezTo>
                  <a:cubicBezTo>
                    <a:pt x="30" y="151"/>
                    <a:pt x="29" y="153"/>
                    <a:pt x="29" y="154"/>
                  </a:cubicBezTo>
                  <a:cubicBezTo>
                    <a:pt x="29" y="154"/>
                    <a:pt x="29" y="155"/>
                    <a:pt x="30" y="155"/>
                  </a:cubicBezTo>
                  <a:cubicBezTo>
                    <a:pt x="32" y="157"/>
                    <a:pt x="35" y="159"/>
                    <a:pt x="37" y="160"/>
                  </a:cubicBezTo>
                  <a:cubicBezTo>
                    <a:pt x="39" y="162"/>
                    <a:pt x="42" y="163"/>
                    <a:pt x="45" y="165"/>
                  </a:cubicBezTo>
                  <a:cubicBezTo>
                    <a:pt x="47" y="166"/>
                    <a:pt x="50" y="167"/>
                    <a:pt x="53" y="168"/>
                  </a:cubicBezTo>
                  <a:cubicBezTo>
                    <a:pt x="56" y="169"/>
                    <a:pt x="59" y="169"/>
                    <a:pt x="62" y="170"/>
                  </a:cubicBezTo>
                  <a:cubicBezTo>
                    <a:pt x="65" y="171"/>
                    <a:pt x="68" y="171"/>
                    <a:pt x="71" y="171"/>
                  </a:cubicBezTo>
                  <a:cubicBezTo>
                    <a:pt x="74" y="170"/>
                    <a:pt x="77" y="171"/>
                    <a:pt x="80" y="169"/>
                  </a:cubicBezTo>
                  <a:cubicBezTo>
                    <a:pt x="83" y="169"/>
                    <a:pt x="86" y="167"/>
                    <a:pt x="89" y="166"/>
                  </a:cubicBezTo>
                  <a:cubicBezTo>
                    <a:pt x="91" y="164"/>
                    <a:pt x="93" y="162"/>
                    <a:pt x="96" y="159"/>
                  </a:cubicBezTo>
                  <a:cubicBezTo>
                    <a:pt x="98" y="157"/>
                    <a:pt x="99" y="154"/>
                    <a:pt x="101" y="152"/>
                  </a:cubicBezTo>
                  <a:cubicBezTo>
                    <a:pt x="102" y="149"/>
                    <a:pt x="103" y="146"/>
                    <a:pt x="103" y="143"/>
                  </a:cubicBezTo>
                  <a:cubicBezTo>
                    <a:pt x="104" y="135"/>
                    <a:pt x="104" y="135"/>
                    <a:pt x="104" y="135"/>
                  </a:cubicBezTo>
                  <a:cubicBezTo>
                    <a:pt x="105" y="132"/>
                    <a:pt x="104" y="129"/>
                    <a:pt x="104" y="126"/>
                  </a:cubicBezTo>
                  <a:cubicBezTo>
                    <a:pt x="104" y="123"/>
                    <a:pt x="104" y="119"/>
                    <a:pt x="103" y="115"/>
                  </a:cubicBezTo>
                  <a:cubicBezTo>
                    <a:pt x="102" y="115"/>
                    <a:pt x="102" y="115"/>
                    <a:pt x="102" y="115"/>
                  </a:cubicBezTo>
                  <a:cubicBezTo>
                    <a:pt x="102" y="118"/>
                    <a:pt x="102" y="122"/>
                    <a:pt x="101" y="126"/>
                  </a:cubicBezTo>
                  <a:cubicBezTo>
                    <a:pt x="101" y="129"/>
                    <a:pt x="101" y="132"/>
                    <a:pt x="100" y="134"/>
                  </a:cubicBezTo>
                  <a:cubicBezTo>
                    <a:pt x="98" y="142"/>
                    <a:pt x="98" y="142"/>
                    <a:pt x="98" y="142"/>
                  </a:cubicBezTo>
                  <a:cubicBezTo>
                    <a:pt x="94" y="148"/>
                    <a:pt x="94" y="148"/>
                    <a:pt x="94" y="148"/>
                  </a:cubicBezTo>
                  <a:cubicBezTo>
                    <a:pt x="93" y="150"/>
                    <a:pt x="92" y="153"/>
                    <a:pt x="90" y="154"/>
                  </a:cubicBezTo>
                  <a:cubicBezTo>
                    <a:pt x="88" y="155"/>
                    <a:pt x="86" y="157"/>
                    <a:pt x="84" y="158"/>
                  </a:cubicBezTo>
                  <a:cubicBezTo>
                    <a:pt x="82" y="159"/>
                    <a:pt x="80" y="160"/>
                    <a:pt x="78" y="160"/>
                  </a:cubicBezTo>
                  <a:cubicBezTo>
                    <a:pt x="76" y="161"/>
                    <a:pt x="73" y="161"/>
                    <a:pt x="71" y="161"/>
                  </a:cubicBezTo>
                  <a:cubicBezTo>
                    <a:pt x="68" y="160"/>
                    <a:pt x="66" y="160"/>
                    <a:pt x="64" y="160"/>
                  </a:cubicBezTo>
                  <a:cubicBezTo>
                    <a:pt x="61" y="159"/>
                    <a:pt x="59" y="158"/>
                    <a:pt x="57" y="157"/>
                  </a:cubicBezTo>
                  <a:cubicBezTo>
                    <a:pt x="54" y="156"/>
                    <a:pt x="52" y="156"/>
                    <a:pt x="50" y="154"/>
                  </a:cubicBezTo>
                  <a:cubicBezTo>
                    <a:pt x="48" y="153"/>
                    <a:pt x="46" y="152"/>
                    <a:pt x="44" y="150"/>
                  </a:cubicBezTo>
                  <a:cubicBezTo>
                    <a:pt x="42" y="149"/>
                    <a:pt x="39" y="147"/>
                    <a:pt x="38" y="146"/>
                  </a:cubicBezTo>
                  <a:cubicBezTo>
                    <a:pt x="34" y="143"/>
                    <a:pt x="31" y="139"/>
                    <a:pt x="27" y="136"/>
                  </a:cubicBezTo>
                  <a:cubicBezTo>
                    <a:pt x="22" y="120"/>
                    <a:pt x="22" y="120"/>
                    <a:pt x="22" y="120"/>
                  </a:cubicBezTo>
                  <a:cubicBezTo>
                    <a:pt x="18" y="112"/>
                    <a:pt x="18" y="112"/>
                    <a:pt x="18" y="112"/>
                  </a:cubicBezTo>
                  <a:cubicBezTo>
                    <a:pt x="17" y="110"/>
                    <a:pt x="17" y="107"/>
                    <a:pt x="16" y="104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84"/>
                    <a:pt x="12" y="81"/>
                    <a:pt x="11" y="78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10" y="67"/>
                    <a:pt x="9" y="64"/>
                    <a:pt x="9" y="61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46"/>
                    <a:pt x="9" y="41"/>
                    <a:pt x="10" y="35"/>
                  </a:cubicBezTo>
                  <a:cubicBezTo>
                    <a:pt x="10" y="29"/>
                    <a:pt x="11" y="23"/>
                    <a:pt x="12" y="17"/>
                  </a:cubicBezTo>
                  <a:cubicBezTo>
                    <a:pt x="13" y="11"/>
                    <a:pt x="14" y="6"/>
                    <a:pt x="15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9" name="Freeform 528"/>
            <p:cNvSpPr>
              <a:spLocks/>
            </p:cNvSpPr>
            <p:nvPr/>
          </p:nvSpPr>
          <p:spPr bwMode="auto">
            <a:xfrm>
              <a:off x="3835853" y="2905874"/>
              <a:ext cx="1588" cy="6350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5 h 5"/>
                <a:gd name="T4" fmla="*/ 1 w 1"/>
                <a:gd name="T5" fmla="*/ 5 h 5"/>
                <a:gd name="T6" fmla="*/ 0 w 1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0" y="3"/>
                    <a:pt x="0" y="2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0" name="Freeform 529"/>
            <p:cNvSpPr>
              <a:spLocks/>
            </p:cNvSpPr>
            <p:nvPr/>
          </p:nvSpPr>
          <p:spPr bwMode="auto">
            <a:xfrm>
              <a:off x="3824741" y="2796336"/>
              <a:ext cx="15875" cy="42862"/>
            </a:xfrm>
            <a:custGeom>
              <a:avLst/>
              <a:gdLst>
                <a:gd name="T0" fmla="*/ 4 w 13"/>
                <a:gd name="T1" fmla="*/ 0 h 33"/>
                <a:gd name="T2" fmla="*/ 1 w 13"/>
                <a:gd name="T3" fmla="*/ 6 h 33"/>
                <a:gd name="T4" fmla="*/ 0 w 13"/>
                <a:gd name="T5" fmla="*/ 19 h 33"/>
                <a:gd name="T6" fmla="*/ 4 w 13"/>
                <a:gd name="T7" fmla="*/ 31 h 33"/>
                <a:gd name="T8" fmla="*/ 10 w 13"/>
                <a:gd name="T9" fmla="*/ 33 h 33"/>
                <a:gd name="T10" fmla="*/ 11 w 13"/>
                <a:gd name="T11" fmla="*/ 31 h 33"/>
                <a:gd name="T12" fmla="*/ 12 w 13"/>
                <a:gd name="T13" fmla="*/ 18 h 33"/>
                <a:gd name="T14" fmla="*/ 9 w 13"/>
                <a:gd name="T15" fmla="*/ 5 h 33"/>
                <a:gd name="T16" fmla="*/ 4 w 13"/>
                <a:gd name="T1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3">
                  <a:moveTo>
                    <a:pt x="4" y="0"/>
                  </a:moveTo>
                  <a:cubicBezTo>
                    <a:pt x="4" y="0"/>
                    <a:pt x="3" y="2"/>
                    <a:pt x="1" y="6"/>
                  </a:cubicBezTo>
                  <a:cubicBezTo>
                    <a:pt x="0" y="10"/>
                    <a:pt x="0" y="14"/>
                    <a:pt x="0" y="19"/>
                  </a:cubicBezTo>
                  <a:cubicBezTo>
                    <a:pt x="0" y="23"/>
                    <a:pt x="2" y="28"/>
                    <a:pt x="4" y="31"/>
                  </a:cubicBezTo>
                  <a:cubicBezTo>
                    <a:pt x="6" y="32"/>
                    <a:pt x="8" y="32"/>
                    <a:pt x="10" y="33"/>
                  </a:cubicBezTo>
                  <a:cubicBezTo>
                    <a:pt x="11" y="32"/>
                    <a:pt x="11" y="32"/>
                    <a:pt x="11" y="31"/>
                  </a:cubicBezTo>
                  <a:cubicBezTo>
                    <a:pt x="12" y="27"/>
                    <a:pt x="13" y="22"/>
                    <a:pt x="12" y="18"/>
                  </a:cubicBezTo>
                  <a:cubicBezTo>
                    <a:pt x="12" y="13"/>
                    <a:pt x="10" y="8"/>
                    <a:pt x="9" y="5"/>
                  </a:cubicBezTo>
                  <a:cubicBezTo>
                    <a:pt x="7" y="2"/>
                    <a:pt x="4" y="0"/>
                    <a:pt x="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1" name="Freeform 530"/>
            <p:cNvSpPr>
              <a:spLocks/>
            </p:cNvSpPr>
            <p:nvPr/>
          </p:nvSpPr>
          <p:spPr bwMode="auto">
            <a:xfrm>
              <a:off x="3829503" y="2836024"/>
              <a:ext cx="7938" cy="7937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0 h 6"/>
                <a:gd name="T4" fmla="*/ 4 w 6"/>
                <a:gd name="T5" fmla="*/ 6 h 6"/>
                <a:gd name="T6" fmla="*/ 6 w 6"/>
                <a:gd name="T7" fmla="*/ 2 h 6"/>
                <a:gd name="T8" fmla="*/ 0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4"/>
                    <a:pt x="4" y="6"/>
                    <a:pt x="4" y="6"/>
                  </a:cubicBezTo>
                  <a:cubicBezTo>
                    <a:pt x="4" y="6"/>
                    <a:pt x="5" y="4"/>
                    <a:pt x="6" y="2"/>
                  </a:cubicBezTo>
                  <a:cubicBezTo>
                    <a:pt x="4" y="1"/>
                    <a:pt x="2" y="1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2" name="Freeform 531"/>
            <p:cNvSpPr>
              <a:spLocks/>
            </p:cNvSpPr>
            <p:nvPr/>
          </p:nvSpPr>
          <p:spPr bwMode="auto">
            <a:xfrm>
              <a:off x="3648528" y="2796336"/>
              <a:ext cx="95250" cy="173037"/>
            </a:xfrm>
            <a:custGeom>
              <a:avLst/>
              <a:gdLst>
                <a:gd name="T0" fmla="*/ 2 w 75"/>
                <a:gd name="T1" fmla="*/ 0 h 136"/>
                <a:gd name="T2" fmla="*/ 2 w 75"/>
                <a:gd name="T3" fmla="*/ 0 h 136"/>
                <a:gd name="T4" fmla="*/ 2 w 75"/>
                <a:gd name="T5" fmla="*/ 0 h 136"/>
                <a:gd name="T6" fmla="*/ 0 w 75"/>
                <a:gd name="T7" fmla="*/ 19 h 136"/>
                <a:gd name="T8" fmla="*/ 1 w 75"/>
                <a:gd name="T9" fmla="*/ 38 h 136"/>
                <a:gd name="T10" fmla="*/ 3 w 75"/>
                <a:gd name="T11" fmla="*/ 56 h 136"/>
                <a:gd name="T12" fmla="*/ 8 w 75"/>
                <a:gd name="T13" fmla="*/ 75 h 136"/>
                <a:gd name="T14" fmla="*/ 11 w 75"/>
                <a:gd name="T15" fmla="*/ 84 h 136"/>
                <a:gd name="T16" fmla="*/ 15 w 75"/>
                <a:gd name="T17" fmla="*/ 93 h 136"/>
                <a:gd name="T18" fmla="*/ 25 w 75"/>
                <a:gd name="T19" fmla="*/ 110 h 136"/>
                <a:gd name="T20" fmla="*/ 31 w 75"/>
                <a:gd name="T21" fmla="*/ 117 h 136"/>
                <a:gd name="T22" fmla="*/ 38 w 75"/>
                <a:gd name="T23" fmla="*/ 124 h 136"/>
                <a:gd name="T24" fmla="*/ 41 w 75"/>
                <a:gd name="T25" fmla="*/ 127 h 136"/>
                <a:gd name="T26" fmla="*/ 46 w 75"/>
                <a:gd name="T27" fmla="*/ 128 h 136"/>
                <a:gd name="T28" fmla="*/ 43 w 75"/>
                <a:gd name="T29" fmla="*/ 128 h 136"/>
                <a:gd name="T30" fmla="*/ 46 w 75"/>
                <a:gd name="T31" fmla="*/ 130 h 136"/>
                <a:gd name="T32" fmla="*/ 55 w 75"/>
                <a:gd name="T33" fmla="*/ 135 h 136"/>
                <a:gd name="T34" fmla="*/ 55 w 75"/>
                <a:gd name="T35" fmla="*/ 135 h 136"/>
                <a:gd name="T36" fmla="*/ 58 w 75"/>
                <a:gd name="T37" fmla="*/ 136 h 136"/>
                <a:gd name="T38" fmla="*/ 61 w 75"/>
                <a:gd name="T39" fmla="*/ 136 h 136"/>
                <a:gd name="T40" fmla="*/ 61 w 75"/>
                <a:gd name="T41" fmla="*/ 136 h 136"/>
                <a:gd name="T42" fmla="*/ 65 w 75"/>
                <a:gd name="T43" fmla="*/ 136 h 136"/>
                <a:gd name="T44" fmla="*/ 65 w 75"/>
                <a:gd name="T45" fmla="*/ 136 h 136"/>
                <a:gd name="T46" fmla="*/ 68 w 75"/>
                <a:gd name="T47" fmla="*/ 135 h 136"/>
                <a:gd name="T48" fmla="*/ 74 w 75"/>
                <a:gd name="T49" fmla="*/ 131 h 136"/>
                <a:gd name="T50" fmla="*/ 75 w 75"/>
                <a:gd name="T51" fmla="*/ 130 h 136"/>
                <a:gd name="T52" fmla="*/ 73 w 75"/>
                <a:gd name="T53" fmla="*/ 129 h 136"/>
                <a:gd name="T54" fmla="*/ 72 w 75"/>
                <a:gd name="T55" fmla="*/ 130 h 136"/>
                <a:gd name="T56" fmla="*/ 67 w 75"/>
                <a:gd name="T57" fmla="*/ 131 h 136"/>
                <a:gd name="T58" fmla="*/ 66 w 75"/>
                <a:gd name="T59" fmla="*/ 132 h 136"/>
                <a:gd name="T60" fmla="*/ 65 w 75"/>
                <a:gd name="T61" fmla="*/ 131 h 136"/>
                <a:gd name="T62" fmla="*/ 62 w 75"/>
                <a:gd name="T63" fmla="*/ 131 h 136"/>
                <a:gd name="T64" fmla="*/ 60 w 75"/>
                <a:gd name="T65" fmla="*/ 130 h 136"/>
                <a:gd name="T66" fmla="*/ 58 w 75"/>
                <a:gd name="T67" fmla="*/ 129 h 136"/>
                <a:gd name="T68" fmla="*/ 58 w 75"/>
                <a:gd name="T69" fmla="*/ 129 h 136"/>
                <a:gd name="T70" fmla="*/ 51 w 75"/>
                <a:gd name="T71" fmla="*/ 123 h 136"/>
                <a:gd name="T72" fmla="*/ 45 w 75"/>
                <a:gd name="T73" fmla="*/ 117 h 136"/>
                <a:gd name="T74" fmla="*/ 39 w 75"/>
                <a:gd name="T75" fmla="*/ 110 h 136"/>
                <a:gd name="T76" fmla="*/ 34 w 75"/>
                <a:gd name="T77" fmla="*/ 103 h 136"/>
                <a:gd name="T78" fmla="*/ 26 w 75"/>
                <a:gd name="T79" fmla="*/ 88 h 136"/>
                <a:gd name="T80" fmla="*/ 19 w 75"/>
                <a:gd name="T81" fmla="*/ 71 h 136"/>
                <a:gd name="T82" fmla="*/ 10 w 75"/>
                <a:gd name="T83" fmla="*/ 36 h 136"/>
                <a:gd name="T84" fmla="*/ 2 w 75"/>
                <a:gd name="T8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5" h="136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6"/>
                    <a:pt x="1" y="12"/>
                    <a:pt x="0" y="19"/>
                  </a:cubicBezTo>
                  <a:cubicBezTo>
                    <a:pt x="0" y="25"/>
                    <a:pt x="0" y="31"/>
                    <a:pt x="1" y="38"/>
                  </a:cubicBezTo>
                  <a:cubicBezTo>
                    <a:pt x="1" y="44"/>
                    <a:pt x="2" y="50"/>
                    <a:pt x="3" y="56"/>
                  </a:cubicBezTo>
                  <a:cubicBezTo>
                    <a:pt x="4" y="63"/>
                    <a:pt x="6" y="69"/>
                    <a:pt x="8" y="75"/>
                  </a:cubicBezTo>
                  <a:cubicBezTo>
                    <a:pt x="8" y="78"/>
                    <a:pt x="10" y="81"/>
                    <a:pt x="11" y="84"/>
                  </a:cubicBezTo>
                  <a:cubicBezTo>
                    <a:pt x="12" y="87"/>
                    <a:pt x="13" y="90"/>
                    <a:pt x="15" y="93"/>
                  </a:cubicBezTo>
                  <a:cubicBezTo>
                    <a:pt x="18" y="99"/>
                    <a:pt x="21" y="105"/>
                    <a:pt x="25" y="110"/>
                  </a:cubicBezTo>
                  <a:cubicBezTo>
                    <a:pt x="27" y="113"/>
                    <a:pt x="29" y="115"/>
                    <a:pt x="31" y="117"/>
                  </a:cubicBezTo>
                  <a:cubicBezTo>
                    <a:pt x="33" y="120"/>
                    <a:pt x="36" y="122"/>
                    <a:pt x="38" y="124"/>
                  </a:cubicBezTo>
                  <a:cubicBezTo>
                    <a:pt x="39" y="125"/>
                    <a:pt x="40" y="126"/>
                    <a:pt x="41" y="127"/>
                  </a:cubicBezTo>
                  <a:cubicBezTo>
                    <a:pt x="45" y="127"/>
                    <a:pt x="46" y="128"/>
                    <a:pt x="46" y="128"/>
                  </a:cubicBezTo>
                  <a:cubicBezTo>
                    <a:pt x="46" y="128"/>
                    <a:pt x="45" y="128"/>
                    <a:pt x="43" y="128"/>
                  </a:cubicBezTo>
                  <a:cubicBezTo>
                    <a:pt x="44" y="129"/>
                    <a:pt x="45" y="130"/>
                    <a:pt x="46" y="130"/>
                  </a:cubicBezTo>
                  <a:cubicBezTo>
                    <a:pt x="55" y="135"/>
                    <a:pt x="55" y="135"/>
                    <a:pt x="55" y="135"/>
                  </a:cubicBezTo>
                  <a:cubicBezTo>
                    <a:pt x="55" y="135"/>
                    <a:pt x="55" y="135"/>
                    <a:pt x="55" y="135"/>
                  </a:cubicBezTo>
                  <a:cubicBezTo>
                    <a:pt x="58" y="136"/>
                    <a:pt x="58" y="136"/>
                    <a:pt x="58" y="136"/>
                  </a:cubicBezTo>
                  <a:cubicBezTo>
                    <a:pt x="59" y="136"/>
                    <a:pt x="60" y="136"/>
                    <a:pt x="61" y="136"/>
                  </a:cubicBezTo>
                  <a:cubicBezTo>
                    <a:pt x="61" y="136"/>
                    <a:pt x="61" y="136"/>
                    <a:pt x="61" y="136"/>
                  </a:cubicBezTo>
                  <a:cubicBezTo>
                    <a:pt x="65" y="136"/>
                    <a:pt x="65" y="136"/>
                    <a:pt x="65" y="136"/>
                  </a:cubicBezTo>
                  <a:cubicBezTo>
                    <a:pt x="65" y="136"/>
                    <a:pt x="65" y="136"/>
                    <a:pt x="65" y="136"/>
                  </a:cubicBezTo>
                  <a:cubicBezTo>
                    <a:pt x="66" y="136"/>
                    <a:pt x="67" y="135"/>
                    <a:pt x="68" y="135"/>
                  </a:cubicBezTo>
                  <a:cubicBezTo>
                    <a:pt x="70" y="134"/>
                    <a:pt x="72" y="133"/>
                    <a:pt x="74" y="131"/>
                  </a:cubicBezTo>
                  <a:cubicBezTo>
                    <a:pt x="74" y="131"/>
                    <a:pt x="74" y="130"/>
                    <a:pt x="75" y="130"/>
                  </a:cubicBezTo>
                  <a:cubicBezTo>
                    <a:pt x="74" y="130"/>
                    <a:pt x="74" y="129"/>
                    <a:pt x="73" y="129"/>
                  </a:cubicBezTo>
                  <a:cubicBezTo>
                    <a:pt x="73" y="129"/>
                    <a:pt x="73" y="129"/>
                    <a:pt x="72" y="130"/>
                  </a:cubicBezTo>
                  <a:cubicBezTo>
                    <a:pt x="71" y="131"/>
                    <a:pt x="69" y="131"/>
                    <a:pt x="67" y="131"/>
                  </a:cubicBezTo>
                  <a:cubicBezTo>
                    <a:pt x="67" y="131"/>
                    <a:pt x="66" y="132"/>
                    <a:pt x="66" y="132"/>
                  </a:cubicBezTo>
                  <a:cubicBezTo>
                    <a:pt x="65" y="132"/>
                    <a:pt x="65" y="131"/>
                    <a:pt x="65" y="131"/>
                  </a:cubicBezTo>
                  <a:cubicBezTo>
                    <a:pt x="62" y="131"/>
                    <a:pt x="62" y="131"/>
                    <a:pt x="62" y="131"/>
                  </a:cubicBezTo>
                  <a:cubicBezTo>
                    <a:pt x="62" y="131"/>
                    <a:pt x="61" y="130"/>
                    <a:pt x="60" y="130"/>
                  </a:cubicBezTo>
                  <a:cubicBezTo>
                    <a:pt x="58" y="129"/>
                    <a:pt x="58" y="129"/>
                    <a:pt x="58" y="129"/>
                  </a:cubicBezTo>
                  <a:cubicBezTo>
                    <a:pt x="58" y="129"/>
                    <a:pt x="58" y="129"/>
                    <a:pt x="58" y="129"/>
                  </a:cubicBezTo>
                  <a:cubicBezTo>
                    <a:pt x="51" y="123"/>
                    <a:pt x="51" y="123"/>
                    <a:pt x="51" y="123"/>
                  </a:cubicBezTo>
                  <a:cubicBezTo>
                    <a:pt x="49" y="122"/>
                    <a:pt x="47" y="119"/>
                    <a:pt x="45" y="117"/>
                  </a:cubicBezTo>
                  <a:cubicBezTo>
                    <a:pt x="43" y="115"/>
                    <a:pt x="41" y="113"/>
                    <a:pt x="39" y="110"/>
                  </a:cubicBezTo>
                  <a:cubicBezTo>
                    <a:pt x="38" y="108"/>
                    <a:pt x="36" y="106"/>
                    <a:pt x="34" y="103"/>
                  </a:cubicBezTo>
                  <a:cubicBezTo>
                    <a:pt x="31" y="98"/>
                    <a:pt x="28" y="93"/>
                    <a:pt x="26" y="88"/>
                  </a:cubicBezTo>
                  <a:cubicBezTo>
                    <a:pt x="23" y="82"/>
                    <a:pt x="21" y="77"/>
                    <a:pt x="19" y="71"/>
                  </a:cubicBezTo>
                  <a:cubicBezTo>
                    <a:pt x="15" y="60"/>
                    <a:pt x="12" y="48"/>
                    <a:pt x="10" y="36"/>
                  </a:cubicBezTo>
                  <a:cubicBezTo>
                    <a:pt x="7" y="24"/>
                    <a:pt x="5" y="12"/>
                    <a:pt x="2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3" name="Freeform 532"/>
            <p:cNvSpPr>
              <a:spLocks/>
            </p:cNvSpPr>
            <p:nvPr/>
          </p:nvSpPr>
          <p:spPr bwMode="auto">
            <a:xfrm>
              <a:off x="3740603" y="2956674"/>
              <a:ext cx="4763" cy="4762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2 w 4"/>
                <a:gd name="T5" fmla="*/ 4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3"/>
                    <a:pt x="3" y="1"/>
                    <a:pt x="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4" name="Freeform 533"/>
            <p:cNvSpPr>
              <a:spLocks/>
            </p:cNvSpPr>
            <p:nvPr/>
          </p:nvSpPr>
          <p:spPr bwMode="auto">
            <a:xfrm>
              <a:off x="3608841" y="2850311"/>
              <a:ext cx="93663" cy="111125"/>
            </a:xfrm>
            <a:custGeom>
              <a:avLst/>
              <a:gdLst>
                <a:gd name="T0" fmla="*/ 1 w 74"/>
                <a:gd name="T1" fmla="*/ 0 h 88"/>
                <a:gd name="T2" fmla="*/ 1 w 74"/>
                <a:gd name="T3" fmla="*/ 0 h 88"/>
                <a:gd name="T4" fmla="*/ 1 w 74"/>
                <a:gd name="T5" fmla="*/ 0 h 88"/>
                <a:gd name="T6" fmla="*/ 1 w 74"/>
                <a:gd name="T7" fmla="*/ 0 h 88"/>
                <a:gd name="T8" fmla="*/ 2 w 74"/>
                <a:gd name="T9" fmla="*/ 20 h 88"/>
                <a:gd name="T10" fmla="*/ 19 w 74"/>
                <a:gd name="T11" fmla="*/ 62 h 88"/>
                <a:gd name="T12" fmla="*/ 27 w 74"/>
                <a:gd name="T13" fmla="*/ 71 h 88"/>
                <a:gd name="T14" fmla="*/ 36 w 74"/>
                <a:gd name="T15" fmla="*/ 80 h 88"/>
                <a:gd name="T16" fmla="*/ 47 w 74"/>
                <a:gd name="T17" fmla="*/ 85 h 88"/>
                <a:gd name="T18" fmla="*/ 57 w 74"/>
                <a:gd name="T19" fmla="*/ 88 h 88"/>
                <a:gd name="T20" fmla="*/ 66 w 74"/>
                <a:gd name="T21" fmla="*/ 88 h 88"/>
                <a:gd name="T22" fmla="*/ 66 w 74"/>
                <a:gd name="T23" fmla="*/ 88 h 88"/>
                <a:gd name="T24" fmla="*/ 72 w 74"/>
                <a:gd name="T25" fmla="*/ 87 h 88"/>
                <a:gd name="T26" fmla="*/ 74 w 74"/>
                <a:gd name="T27" fmla="*/ 86 h 88"/>
                <a:gd name="T28" fmla="*/ 72 w 74"/>
                <a:gd name="T29" fmla="*/ 85 h 88"/>
                <a:gd name="T30" fmla="*/ 72 w 74"/>
                <a:gd name="T31" fmla="*/ 85 h 88"/>
                <a:gd name="T32" fmla="*/ 66 w 74"/>
                <a:gd name="T33" fmla="*/ 83 h 88"/>
                <a:gd name="T34" fmla="*/ 59 w 74"/>
                <a:gd name="T35" fmla="*/ 81 h 88"/>
                <a:gd name="T36" fmla="*/ 51 w 74"/>
                <a:gd name="T37" fmla="*/ 77 h 88"/>
                <a:gd name="T38" fmla="*/ 43 w 74"/>
                <a:gd name="T39" fmla="*/ 71 h 88"/>
                <a:gd name="T40" fmla="*/ 36 w 74"/>
                <a:gd name="T41" fmla="*/ 63 h 88"/>
                <a:gd name="T42" fmla="*/ 30 w 74"/>
                <a:gd name="T43" fmla="*/ 55 h 88"/>
                <a:gd name="T44" fmla="*/ 18 w 74"/>
                <a:gd name="T45" fmla="*/ 36 h 88"/>
                <a:gd name="T46" fmla="*/ 9 w 74"/>
                <a:gd name="T47" fmla="*/ 18 h 88"/>
                <a:gd name="T48" fmla="*/ 1 w 74"/>
                <a:gd name="T4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4" h="8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8"/>
                    <a:pt x="2" y="20"/>
                  </a:cubicBezTo>
                  <a:cubicBezTo>
                    <a:pt x="5" y="32"/>
                    <a:pt x="10" y="48"/>
                    <a:pt x="19" y="62"/>
                  </a:cubicBezTo>
                  <a:cubicBezTo>
                    <a:pt x="22" y="65"/>
                    <a:pt x="24" y="68"/>
                    <a:pt x="27" y="71"/>
                  </a:cubicBezTo>
                  <a:cubicBezTo>
                    <a:pt x="30" y="75"/>
                    <a:pt x="34" y="77"/>
                    <a:pt x="36" y="80"/>
                  </a:cubicBezTo>
                  <a:cubicBezTo>
                    <a:pt x="40" y="82"/>
                    <a:pt x="43" y="84"/>
                    <a:pt x="47" y="85"/>
                  </a:cubicBezTo>
                  <a:cubicBezTo>
                    <a:pt x="50" y="86"/>
                    <a:pt x="54" y="87"/>
                    <a:pt x="57" y="88"/>
                  </a:cubicBezTo>
                  <a:cubicBezTo>
                    <a:pt x="60" y="88"/>
                    <a:pt x="63" y="88"/>
                    <a:pt x="66" y="88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8" y="88"/>
                    <a:pt x="70" y="87"/>
                    <a:pt x="72" y="87"/>
                  </a:cubicBezTo>
                  <a:cubicBezTo>
                    <a:pt x="73" y="87"/>
                    <a:pt x="74" y="87"/>
                    <a:pt x="74" y="86"/>
                  </a:cubicBezTo>
                  <a:cubicBezTo>
                    <a:pt x="74" y="86"/>
                    <a:pt x="73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0" y="84"/>
                    <a:pt x="68" y="84"/>
                    <a:pt x="66" y="83"/>
                  </a:cubicBezTo>
                  <a:cubicBezTo>
                    <a:pt x="64" y="83"/>
                    <a:pt x="61" y="82"/>
                    <a:pt x="59" y="81"/>
                  </a:cubicBezTo>
                  <a:cubicBezTo>
                    <a:pt x="56" y="80"/>
                    <a:pt x="54" y="78"/>
                    <a:pt x="51" y="77"/>
                  </a:cubicBezTo>
                  <a:cubicBezTo>
                    <a:pt x="48" y="75"/>
                    <a:pt x="46" y="73"/>
                    <a:pt x="43" y="71"/>
                  </a:cubicBezTo>
                  <a:cubicBezTo>
                    <a:pt x="41" y="68"/>
                    <a:pt x="38" y="66"/>
                    <a:pt x="36" y="63"/>
                  </a:cubicBezTo>
                  <a:cubicBezTo>
                    <a:pt x="34" y="61"/>
                    <a:pt x="31" y="58"/>
                    <a:pt x="30" y="55"/>
                  </a:cubicBezTo>
                  <a:cubicBezTo>
                    <a:pt x="25" y="49"/>
                    <a:pt x="22" y="42"/>
                    <a:pt x="18" y="36"/>
                  </a:cubicBezTo>
                  <a:cubicBezTo>
                    <a:pt x="15" y="29"/>
                    <a:pt x="12" y="23"/>
                    <a:pt x="9" y="18"/>
                  </a:cubicBezTo>
                  <a:cubicBezTo>
                    <a:pt x="4" y="7"/>
                    <a:pt x="1" y="0"/>
                    <a:pt x="1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5" name="Freeform 534"/>
            <p:cNvSpPr>
              <a:spLocks/>
            </p:cNvSpPr>
            <p:nvPr/>
          </p:nvSpPr>
          <p:spPr bwMode="auto">
            <a:xfrm>
              <a:off x="3700916" y="2958261"/>
              <a:ext cx="6350" cy="0"/>
            </a:xfrm>
            <a:custGeom>
              <a:avLst/>
              <a:gdLst>
                <a:gd name="T0" fmla="*/ 0 w 5"/>
                <a:gd name="T1" fmla="*/ 0 h 1"/>
                <a:gd name="T2" fmla="*/ 2 w 5"/>
                <a:gd name="T3" fmla="*/ 1 h 1"/>
                <a:gd name="T4" fmla="*/ 5 w 5"/>
                <a:gd name="T5" fmla="*/ 1 h 1"/>
                <a:gd name="T6" fmla="*/ 0 w 5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4" y="0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6" name="Freeform 535"/>
            <p:cNvSpPr>
              <a:spLocks/>
            </p:cNvSpPr>
            <p:nvPr/>
          </p:nvSpPr>
          <p:spPr bwMode="auto">
            <a:xfrm>
              <a:off x="3651703" y="2961436"/>
              <a:ext cx="34925" cy="22225"/>
            </a:xfrm>
            <a:custGeom>
              <a:avLst/>
              <a:gdLst>
                <a:gd name="T0" fmla="*/ 27 w 28"/>
                <a:gd name="T1" fmla="*/ 0 h 18"/>
                <a:gd name="T2" fmla="*/ 21 w 28"/>
                <a:gd name="T3" fmla="*/ 2 h 18"/>
                <a:gd name="T4" fmla="*/ 17 w 28"/>
                <a:gd name="T5" fmla="*/ 4 h 18"/>
                <a:gd name="T6" fmla="*/ 13 w 28"/>
                <a:gd name="T7" fmla="*/ 5 h 18"/>
                <a:gd name="T8" fmla="*/ 9 w 28"/>
                <a:gd name="T9" fmla="*/ 7 h 18"/>
                <a:gd name="T10" fmla="*/ 5 w 28"/>
                <a:gd name="T11" fmla="*/ 9 h 18"/>
                <a:gd name="T12" fmla="*/ 0 w 28"/>
                <a:gd name="T13" fmla="*/ 13 h 18"/>
                <a:gd name="T14" fmla="*/ 5 w 28"/>
                <a:gd name="T15" fmla="*/ 16 h 18"/>
                <a:gd name="T16" fmla="*/ 10 w 28"/>
                <a:gd name="T17" fmla="*/ 18 h 18"/>
                <a:gd name="T18" fmla="*/ 11 w 28"/>
                <a:gd name="T19" fmla="*/ 18 h 18"/>
                <a:gd name="T20" fmla="*/ 12 w 28"/>
                <a:gd name="T21" fmla="*/ 18 h 18"/>
                <a:gd name="T22" fmla="*/ 18 w 28"/>
                <a:gd name="T23" fmla="*/ 16 h 18"/>
                <a:gd name="T24" fmla="*/ 24 w 28"/>
                <a:gd name="T25" fmla="*/ 12 h 18"/>
                <a:gd name="T26" fmla="*/ 27 w 28"/>
                <a:gd name="T27" fmla="*/ 7 h 18"/>
                <a:gd name="T28" fmla="*/ 27 w 28"/>
                <a:gd name="T2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18">
                  <a:moveTo>
                    <a:pt x="27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20" y="3"/>
                    <a:pt x="19" y="3"/>
                    <a:pt x="17" y="4"/>
                  </a:cubicBezTo>
                  <a:cubicBezTo>
                    <a:pt x="16" y="4"/>
                    <a:pt x="15" y="5"/>
                    <a:pt x="13" y="5"/>
                  </a:cubicBezTo>
                  <a:cubicBezTo>
                    <a:pt x="12" y="6"/>
                    <a:pt x="10" y="6"/>
                    <a:pt x="9" y="7"/>
                  </a:cubicBezTo>
                  <a:cubicBezTo>
                    <a:pt x="8" y="8"/>
                    <a:pt x="7" y="8"/>
                    <a:pt x="5" y="9"/>
                  </a:cubicBezTo>
                  <a:cubicBezTo>
                    <a:pt x="3" y="11"/>
                    <a:pt x="0" y="13"/>
                    <a:pt x="0" y="13"/>
                  </a:cubicBezTo>
                  <a:cubicBezTo>
                    <a:pt x="0" y="13"/>
                    <a:pt x="2" y="15"/>
                    <a:pt x="5" y="16"/>
                  </a:cubicBezTo>
                  <a:cubicBezTo>
                    <a:pt x="7" y="17"/>
                    <a:pt x="8" y="18"/>
                    <a:pt x="10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4" y="18"/>
                    <a:pt x="16" y="17"/>
                    <a:pt x="18" y="16"/>
                  </a:cubicBezTo>
                  <a:cubicBezTo>
                    <a:pt x="20" y="16"/>
                    <a:pt x="22" y="14"/>
                    <a:pt x="24" y="12"/>
                  </a:cubicBezTo>
                  <a:cubicBezTo>
                    <a:pt x="26" y="11"/>
                    <a:pt x="27" y="8"/>
                    <a:pt x="27" y="7"/>
                  </a:cubicBezTo>
                  <a:cubicBezTo>
                    <a:pt x="28" y="3"/>
                    <a:pt x="27" y="0"/>
                    <a:pt x="27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7" name="Freeform 536"/>
            <p:cNvSpPr>
              <a:spLocks/>
            </p:cNvSpPr>
            <p:nvPr/>
          </p:nvSpPr>
          <p:spPr bwMode="auto">
            <a:xfrm>
              <a:off x="4140653" y="4250486"/>
              <a:ext cx="1414463" cy="1689100"/>
            </a:xfrm>
            <a:custGeom>
              <a:avLst/>
              <a:gdLst>
                <a:gd name="T0" fmla="*/ 117 w 1117"/>
                <a:gd name="T1" fmla="*/ 771 h 1333"/>
                <a:gd name="T2" fmla="*/ 353 w 1117"/>
                <a:gd name="T3" fmla="*/ 260 h 1333"/>
                <a:gd name="T4" fmla="*/ 321 w 1117"/>
                <a:gd name="T5" fmla="*/ 41 h 1333"/>
                <a:gd name="T6" fmla="*/ 829 w 1117"/>
                <a:gd name="T7" fmla="*/ 0 h 1333"/>
                <a:gd name="T8" fmla="*/ 806 w 1117"/>
                <a:gd name="T9" fmla="*/ 246 h 1333"/>
                <a:gd name="T10" fmla="*/ 1083 w 1117"/>
                <a:gd name="T11" fmla="*/ 851 h 1333"/>
                <a:gd name="T12" fmla="*/ 1107 w 1117"/>
                <a:gd name="T13" fmla="*/ 1308 h 1333"/>
                <a:gd name="T14" fmla="*/ 1047 w 1117"/>
                <a:gd name="T15" fmla="*/ 1313 h 1333"/>
                <a:gd name="T16" fmla="*/ 597 w 1117"/>
                <a:gd name="T17" fmla="*/ 432 h 1333"/>
                <a:gd name="T18" fmla="*/ 80 w 1117"/>
                <a:gd name="T19" fmla="*/ 1324 h 1333"/>
                <a:gd name="T20" fmla="*/ 17 w 1117"/>
                <a:gd name="T21" fmla="*/ 1287 h 1333"/>
                <a:gd name="T22" fmla="*/ 0 w 1117"/>
                <a:gd name="T23" fmla="*/ 1248 h 1333"/>
                <a:gd name="T24" fmla="*/ 117 w 1117"/>
                <a:gd name="T25" fmla="*/ 771 h 1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17" h="1333">
                  <a:moveTo>
                    <a:pt x="117" y="771"/>
                  </a:moveTo>
                  <a:cubicBezTo>
                    <a:pt x="174" y="596"/>
                    <a:pt x="353" y="260"/>
                    <a:pt x="353" y="260"/>
                  </a:cubicBezTo>
                  <a:cubicBezTo>
                    <a:pt x="321" y="41"/>
                    <a:pt x="321" y="41"/>
                    <a:pt x="321" y="41"/>
                  </a:cubicBezTo>
                  <a:cubicBezTo>
                    <a:pt x="829" y="0"/>
                    <a:pt x="829" y="0"/>
                    <a:pt x="829" y="0"/>
                  </a:cubicBezTo>
                  <a:cubicBezTo>
                    <a:pt x="829" y="0"/>
                    <a:pt x="810" y="199"/>
                    <a:pt x="806" y="246"/>
                  </a:cubicBezTo>
                  <a:cubicBezTo>
                    <a:pt x="898" y="346"/>
                    <a:pt x="1017" y="581"/>
                    <a:pt x="1083" y="851"/>
                  </a:cubicBezTo>
                  <a:cubicBezTo>
                    <a:pt x="1117" y="990"/>
                    <a:pt x="1112" y="1164"/>
                    <a:pt x="1107" y="1308"/>
                  </a:cubicBezTo>
                  <a:cubicBezTo>
                    <a:pt x="1024" y="1331"/>
                    <a:pt x="1047" y="1313"/>
                    <a:pt x="1047" y="1313"/>
                  </a:cubicBezTo>
                  <a:cubicBezTo>
                    <a:pt x="1047" y="1313"/>
                    <a:pt x="928" y="617"/>
                    <a:pt x="597" y="432"/>
                  </a:cubicBezTo>
                  <a:cubicBezTo>
                    <a:pt x="516" y="462"/>
                    <a:pt x="229" y="831"/>
                    <a:pt x="80" y="1324"/>
                  </a:cubicBezTo>
                  <a:cubicBezTo>
                    <a:pt x="40" y="1333"/>
                    <a:pt x="25" y="1310"/>
                    <a:pt x="17" y="1287"/>
                  </a:cubicBezTo>
                  <a:cubicBezTo>
                    <a:pt x="9" y="1266"/>
                    <a:pt x="7" y="1246"/>
                    <a:pt x="0" y="1248"/>
                  </a:cubicBezTo>
                  <a:cubicBezTo>
                    <a:pt x="31" y="1083"/>
                    <a:pt x="66" y="930"/>
                    <a:pt x="117" y="771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8" name="Freeform 537"/>
            <p:cNvSpPr>
              <a:spLocks/>
            </p:cNvSpPr>
            <p:nvPr/>
          </p:nvSpPr>
          <p:spPr bwMode="auto">
            <a:xfrm>
              <a:off x="4140653" y="4250486"/>
              <a:ext cx="1414463" cy="1689100"/>
            </a:xfrm>
            <a:custGeom>
              <a:avLst/>
              <a:gdLst>
                <a:gd name="T0" fmla="*/ 117 w 1117"/>
                <a:gd name="T1" fmla="*/ 771 h 1333"/>
                <a:gd name="T2" fmla="*/ 353 w 1117"/>
                <a:gd name="T3" fmla="*/ 260 h 1333"/>
                <a:gd name="T4" fmla="*/ 321 w 1117"/>
                <a:gd name="T5" fmla="*/ 41 h 1333"/>
                <a:gd name="T6" fmla="*/ 829 w 1117"/>
                <a:gd name="T7" fmla="*/ 0 h 1333"/>
                <a:gd name="T8" fmla="*/ 806 w 1117"/>
                <a:gd name="T9" fmla="*/ 246 h 1333"/>
                <a:gd name="T10" fmla="*/ 1083 w 1117"/>
                <a:gd name="T11" fmla="*/ 851 h 1333"/>
                <a:gd name="T12" fmla="*/ 1107 w 1117"/>
                <a:gd name="T13" fmla="*/ 1308 h 1333"/>
                <a:gd name="T14" fmla="*/ 1047 w 1117"/>
                <a:gd name="T15" fmla="*/ 1313 h 1333"/>
                <a:gd name="T16" fmla="*/ 597 w 1117"/>
                <a:gd name="T17" fmla="*/ 432 h 1333"/>
                <a:gd name="T18" fmla="*/ 80 w 1117"/>
                <a:gd name="T19" fmla="*/ 1324 h 1333"/>
                <a:gd name="T20" fmla="*/ 17 w 1117"/>
                <a:gd name="T21" fmla="*/ 1287 h 1333"/>
                <a:gd name="T22" fmla="*/ 0 w 1117"/>
                <a:gd name="T23" fmla="*/ 1248 h 1333"/>
                <a:gd name="T24" fmla="*/ 117 w 1117"/>
                <a:gd name="T25" fmla="*/ 771 h 1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17" h="1333">
                  <a:moveTo>
                    <a:pt x="117" y="771"/>
                  </a:moveTo>
                  <a:cubicBezTo>
                    <a:pt x="174" y="596"/>
                    <a:pt x="353" y="260"/>
                    <a:pt x="353" y="260"/>
                  </a:cubicBezTo>
                  <a:cubicBezTo>
                    <a:pt x="321" y="41"/>
                    <a:pt x="321" y="41"/>
                    <a:pt x="321" y="41"/>
                  </a:cubicBezTo>
                  <a:cubicBezTo>
                    <a:pt x="829" y="0"/>
                    <a:pt x="829" y="0"/>
                    <a:pt x="829" y="0"/>
                  </a:cubicBezTo>
                  <a:cubicBezTo>
                    <a:pt x="829" y="0"/>
                    <a:pt x="810" y="199"/>
                    <a:pt x="806" y="246"/>
                  </a:cubicBezTo>
                  <a:cubicBezTo>
                    <a:pt x="898" y="346"/>
                    <a:pt x="1017" y="581"/>
                    <a:pt x="1083" y="851"/>
                  </a:cubicBezTo>
                  <a:cubicBezTo>
                    <a:pt x="1117" y="990"/>
                    <a:pt x="1112" y="1164"/>
                    <a:pt x="1107" y="1308"/>
                  </a:cubicBezTo>
                  <a:cubicBezTo>
                    <a:pt x="1024" y="1331"/>
                    <a:pt x="1047" y="1313"/>
                    <a:pt x="1047" y="1313"/>
                  </a:cubicBezTo>
                  <a:cubicBezTo>
                    <a:pt x="1047" y="1313"/>
                    <a:pt x="928" y="617"/>
                    <a:pt x="597" y="432"/>
                  </a:cubicBezTo>
                  <a:cubicBezTo>
                    <a:pt x="516" y="462"/>
                    <a:pt x="229" y="831"/>
                    <a:pt x="80" y="1324"/>
                  </a:cubicBezTo>
                  <a:cubicBezTo>
                    <a:pt x="40" y="1333"/>
                    <a:pt x="25" y="1310"/>
                    <a:pt x="17" y="1287"/>
                  </a:cubicBezTo>
                  <a:cubicBezTo>
                    <a:pt x="9" y="1266"/>
                    <a:pt x="7" y="1246"/>
                    <a:pt x="0" y="1248"/>
                  </a:cubicBezTo>
                  <a:cubicBezTo>
                    <a:pt x="31" y="1083"/>
                    <a:pt x="66" y="930"/>
                    <a:pt x="117" y="771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9" name="Freeform 538"/>
            <p:cNvSpPr>
              <a:spLocks/>
            </p:cNvSpPr>
            <p:nvPr/>
          </p:nvSpPr>
          <p:spPr bwMode="auto">
            <a:xfrm>
              <a:off x="4140653" y="4250486"/>
              <a:ext cx="1414463" cy="1689100"/>
            </a:xfrm>
            <a:custGeom>
              <a:avLst/>
              <a:gdLst>
                <a:gd name="T0" fmla="*/ 117 w 1117"/>
                <a:gd name="T1" fmla="*/ 771 h 1333"/>
                <a:gd name="T2" fmla="*/ 353 w 1117"/>
                <a:gd name="T3" fmla="*/ 260 h 1333"/>
                <a:gd name="T4" fmla="*/ 321 w 1117"/>
                <a:gd name="T5" fmla="*/ 41 h 1333"/>
                <a:gd name="T6" fmla="*/ 829 w 1117"/>
                <a:gd name="T7" fmla="*/ 0 h 1333"/>
                <a:gd name="T8" fmla="*/ 806 w 1117"/>
                <a:gd name="T9" fmla="*/ 246 h 1333"/>
                <a:gd name="T10" fmla="*/ 1083 w 1117"/>
                <a:gd name="T11" fmla="*/ 851 h 1333"/>
                <a:gd name="T12" fmla="*/ 1107 w 1117"/>
                <a:gd name="T13" fmla="*/ 1308 h 1333"/>
                <a:gd name="T14" fmla="*/ 1047 w 1117"/>
                <a:gd name="T15" fmla="*/ 1313 h 1333"/>
                <a:gd name="T16" fmla="*/ 597 w 1117"/>
                <a:gd name="T17" fmla="*/ 432 h 1333"/>
                <a:gd name="T18" fmla="*/ 80 w 1117"/>
                <a:gd name="T19" fmla="*/ 1324 h 1333"/>
                <a:gd name="T20" fmla="*/ 17 w 1117"/>
                <a:gd name="T21" fmla="*/ 1287 h 1333"/>
                <a:gd name="T22" fmla="*/ 0 w 1117"/>
                <a:gd name="T23" fmla="*/ 1248 h 1333"/>
                <a:gd name="T24" fmla="*/ 117 w 1117"/>
                <a:gd name="T25" fmla="*/ 771 h 1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17" h="1333">
                  <a:moveTo>
                    <a:pt x="117" y="771"/>
                  </a:moveTo>
                  <a:cubicBezTo>
                    <a:pt x="174" y="596"/>
                    <a:pt x="353" y="260"/>
                    <a:pt x="353" y="260"/>
                  </a:cubicBezTo>
                  <a:cubicBezTo>
                    <a:pt x="321" y="41"/>
                    <a:pt x="321" y="41"/>
                    <a:pt x="321" y="41"/>
                  </a:cubicBezTo>
                  <a:cubicBezTo>
                    <a:pt x="829" y="0"/>
                    <a:pt x="829" y="0"/>
                    <a:pt x="829" y="0"/>
                  </a:cubicBezTo>
                  <a:cubicBezTo>
                    <a:pt x="829" y="0"/>
                    <a:pt x="810" y="199"/>
                    <a:pt x="806" y="246"/>
                  </a:cubicBezTo>
                  <a:cubicBezTo>
                    <a:pt x="898" y="346"/>
                    <a:pt x="1017" y="581"/>
                    <a:pt x="1083" y="851"/>
                  </a:cubicBezTo>
                  <a:cubicBezTo>
                    <a:pt x="1117" y="990"/>
                    <a:pt x="1112" y="1164"/>
                    <a:pt x="1107" y="1308"/>
                  </a:cubicBezTo>
                  <a:cubicBezTo>
                    <a:pt x="1024" y="1331"/>
                    <a:pt x="1047" y="1313"/>
                    <a:pt x="1047" y="1313"/>
                  </a:cubicBezTo>
                  <a:cubicBezTo>
                    <a:pt x="1047" y="1313"/>
                    <a:pt x="928" y="617"/>
                    <a:pt x="597" y="432"/>
                  </a:cubicBezTo>
                  <a:cubicBezTo>
                    <a:pt x="516" y="462"/>
                    <a:pt x="229" y="831"/>
                    <a:pt x="80" y="1324"/>
                  </a:cubicBezTo>
                  <a:cubicBezTo>
                    <a:pt x="40" y="1333"/>
                    <a:pt x="25" y="1310"/>
                    <a:pt x="17" y="1287"/>
                  </a:cubicBezTo>
                  <a:cubicBezTo>
                    <a:pt x="9" y="1266"/>
                    <a:pt x="7" y="1246"/>
                    <a:pt x="0" y="1248"/>
                  </a:cubicBezTo>
                  <a:cubicBezTo>
                    <a:pt x="31" y="1083"/>
                    <a:pt x="66" y="930"/>
                    <a:pt x="117" y="771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0" name="Freeform 539"/>
            <p:cNvSpPr>
              <a:spLocks/>
            </p:cNvSpPr>
            <p:nvPr/>
          </p:nvSpPr>
          <p:spPr bwMode="auto">
            <a:xfrm>
              <a:off x="4215266" y="4715624"/>
              <a:ext cx="1306513" cy="917575"/>
            </a:xfrm>
            <a:custGeom>
              <a:avLst/>
              <a:gdLst>
                <a:gd name="T0" fmla="*/ 400 w 1032"/>
                <a:gd name="T1" fmla="*/ 0 h 724"/>
                <a:gd name="T2" fmla="*/ 461 w 1032"/>
                <a:gd name="T3" fmla="*/ 43 h 724"/>
                <a:gd name="T4" fmla="*/ 464 w 1032"/>
                <a:gd name="T5" fmla="*/ 53 h 724"/>
                <a:gd name="T6" fmla="*/ 374 w 1032"/>
                <a:gd name="T7" fmla="*/ 181 h 724"/>
                <a:gd name="T8" fmla="*/ 265 w 1032"/>
                <a:gd name="T9" fmla="*/ 340 h 724"/>
                <a:gd name="T10" fmla="*/ 166 w 1032"/>
                <a:gd name="T11" fmla="*/ 514 h 724"/>
                <a:gd name="T12" fmla="*/ 98 w 1032"/>
                <a:gd name="T13" fmla="*/ 631 h 724"/>
                <a:gd name="T14" fmla="*/ 92 w 1032"/>
                <a:gd name="T15" fmla="*/ 633 h 724"/>
                <a:gd name="T16" fmla="*/ 88 w 1032"/>
                <a:gd name="T17" fmla="*/ 631 h 724"/>
                <a:gd name="T18" fmla="*/ 29 w 1032"/>
                <a:gd name="T19" fmla="*/ 499 h 724"/>
                <a:gd name="T20" fmla="*/ 0 w 1032"/>
                <a:gd name="T21" fmla="*/ 609 h 724"/>
                <a:gd name="T22" fmla="*/ 29 w 1032"/>
                <a:gd name="T23" fmla="*/ 642 h 724"/>
                <a:gd name="T24" fmla="*/ 104 w 1032"/>
                <a:gd name="T25" fmla="*/ 724 h 724"/>
                <a:gd name="T26" fmla="*/ 538 w 1032"/>
                <a:gd name="T27" fmla="*/ 65 h 724"/>
                <a:gd name="T28" fmla="*/ 906 w 1032"/>
                <a:gd name="T29" fmla="*/ 629 h 724"/>
                <a:gd name="T30" fmla="*/ 926 w 1032"/>
                <a:gd name="T31" fmla="*/ 608 h 724"/>
                <a:gd name="T32" fmla="*/ 949 w 1032"/>
                <a:gd name="T33" fmla="*/ 585 h 724"/>
                <a:gd name="T34" fmla="*/ 949 w 1032"/>
                <a:gd name="T35" fmla="*/ 585 h 724"/>
                <a:gd name="T36" fmla="*/ 977 w 1032"/>
                <a:gd name="T37" fmla="*/ 559 h 724"/>
                <a:gd name="T38" fmla="*/ 1023 w 1032"/>
                <a:gd name="T39" fmla="*/ 511 h 724"/>
                <a:gd name="T40" fmla="*/ 1032 w 1032"/>
                <a:gd name="T41" fmla="*/ 522 h 724"/>
                <a:gd name="T42" fmla="*/ 1031 w 1032"/>
                <a:gd name="T43" fmla="*/ 517 h 724"/>
                <a:gd name="T44" fmla="*/ 1016 w 1032"/>
                <a:gd name="T45" fmla="*/ 491 h 724"/>
                <a:gd name="T46" fmla="*/ 949 w 1032"/>
                <a:gd name="T47" fmla="*/ 561 h 724"/>
                <a:gd name="T48" fmla="*/ 946 w 1032"/>
                <a:gd name="T49" fmla="*/ 562 h 724"/>
                <a:gd name="T50" fmla="*/ 940 w 1032"/>
                <a:gd name="T51" fmla="*/ 559 h 724"/>
                <a:gd name="T52" fmla="*/ 888 w 1032"/>
                <a:gd name="T53" fmla="*/ 439 h 724"/>
                <a:gd name="T54" fmla="*/ 808 w 1032"/>
                <a:gd name="T55" fmla="*/ 283 h 724"/>
                <a:gd name="T56" fmla="*/ 599 w 1032"/>
                <a:gd name="T57" fmla="*/ 65 h 724"/>
                <a:gd name="T58" fmla="*/ 600 w 1032"/>
                <a:gd name="T59" fmla="*/ 55 h 724"/>
                <a:gd name="T60" fmla="*/ 636 w 1032"/>
                <a:gd name="T61" fmla="*/ 30 h 724"/>
                <a:gd name="T62" fmla="*/ 589 w 1032"/>
                <a:gd name="T63" fmla="*/ 33 h 724"/>
                <a:gd name="T64" fmla="*/ 400 w 1032"/>
                <a:gd name="T65" fmla="*/ 0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32" h="724">
                  <a:moveTo>
                    <a:pt x="400" y="0"/>
                  </a:moveTo>
                  <a:cubicBezTo>
                    <a:pt x="419" y="17"/>
                    <a:pt x="439" y="31"/>
                    <a:pt x="461" y="43"/>
                  </a:cubicBezTo>
                  <a:cubicBezTo>
                    <a:pt x="465" y="45"/>
                    <a:pt x="466" y="49"/>
                    <a:pt x="464" y="53"/>
                  </a:cubicBezTo>
                  <a:cubicBezTo>
                    <a:pt x="442" y="99"/>
                    <a:pt x="403" y="139"/>
                    <a:pt x="374" y="181"/>
                  </a:cubicBezTo>
                  <a:cubicBezTo>
                    <a:pt x="337" y="234"/>
                    <a:pt x="298" y="285"/>
                    <a:pt x="265" y="340"/>
                  </a:cubicBezTo>
                  <a:cubicBezTo>
                    <a:pt x="231" y="398"/>
                    <a:pt x="200" y="456"/>
                    <a:pt x="166" y="514"/>
                  </a:cubicBezTo>
                  <a:cubicBezTo>
                    <a:pt x="143" y="552"/>
                    <a:pt x="132" y="599"/>
                    <a:pt x="98" y="631"/>
                  </a:cubicBezTo>
                  <a:cubicBezTo>
                    <a:pt x="96" y="632"/>
                    <a:pt x="94" y="633"/>
                    <a:pt x="92" y="633"/>
                  </a:cubicBezTo>
                  <a:cubicBezTo>
                    <a:pt x="91" y="633"/>
                    <a:pt x="90" y="632"/>
                    <a:pt x="88" y="631"/>
                  </a:cubicBezTo>
                  <a:cubicBezTo>
                    <a:pt x="52" y="594"/>
                    <a:pt x="33" y="548"/>
                    <a:pt x="29" y="499"/>
                  </a:cubicBezTo>
                  <a:cubicBezTo>
                    <a:pt x="19" y="536"/>
                    <a:pt x="9" y="572"/>
                    <a:pt x="0" y="609"/>
                  </a:cubicBezTo>
                  <a:cubicBezTo>
                    <a:pt x="11" y="623"/>
                    <a:pt x="21" y="635"/>
                    <a:pt x="29" y="642"/>
                  </a:cubicBezTo>
                  <a:cubicBezTo>
                    <a:pt x="48" y="661"/>
                    <a:pt x="81" y="696"/>
                    <a:pt x="104" y="724"/>
                  </a:cubicBezTo>
                  <a:cubicBezTo>
                    <a:pt x="259" y="351"/>
                    <a:pt x="470" y="90"/>
                    <a:pt x="538" y="65"/>
                  </a:cubicBezTo>
                  <a:cubicBezTo>
                    <a:pt x="719" y="166"/>
                    <a:pt x="836" y="419"/>
                    <a:pt x="906" y="629"/>
                  </a:cubicBezTo>
                  <a:cubicBezTo>
                    <a:pt x="912" y="622"/>
                    <a:pt x="919" y="615"/>
                    <a:pt x="926" y="608"/>
                  </a:cubicBezTo>
                  <a:cubicBezTo>
                    <a:pt x="934" y="600"/>
                    <a:pt x="942" y="592"/>
                    <a:pt x="949" y="585"/>
                  </a:cubicBezTo>
                  <a:cubicBezTo>
                    <a:pt x="949" y="585"/>
                    <a:pt x="949" y="585"/>
                    <a:pt x="949" y="585"/>
                  </a:cubicBezTo>
                  <a:cubicBezTo>
                    <a:pt x="960" y="575"/>
                    <a:pt x="969" y="566"/>
                    <a:pt x="977" y="559"/>
                  </a:cubicBezTo>
                  <a:cubicBezTo>
                    <a:pt x="988" y="549"/>
                    <a:pt x="1005" y="530"/>
                    <a:pt x="1023" y="511"/>
                  </a:cubicBezTo>
                  <a:cubicBezTo>
                    <a:pt x="1026" y="514"/>
                    <a:pt x="1029" y="518"/>
                    <a:pt x="1032" y="522"/>
                  </a:cubicBezTo>
                  <a:cubicBezTo>
                    <a:pt x="1031" y="520"/>
                    <a:pt x="1031" y="519"/>
                    <a:pt x="1031" y="517"/>
                  </a:cubicBezTo>
                  <a:cubicBezTo>
                    <a:pt x="1026" y="508"/>
                    <a:pt x="1022" y="500"/>
                    <a:pt x="1016" y="491"/>
                  </a:cubicBezTo>
                  <a:cubicBezTo>
                    <a:pt x="997" y="517"/>
                    <a:pt x="974" y="540"/>
                    <a:pt x="949" y="561"/>
                  </a:cubicBezTo>
                  <a:cubicBezTo>
                    <a:pt x="948" y="562"/>
                    <a:pt x="947" y="562"/>
                    <a:pt x="946" y="562"/>
                  </a:cubicBezTo>
                  <a:cubicBezTo>
                    <a:pt x="943" y="562"/>
                    <a:pt x="941" y="561"/>
                    <a:pt x="940" y="559"/>
                  </a:cubicBezTo>
                  <a:cubicBezTo>
                    <a:pt x="919" y="521"/>
                    <a:pt x="906" y="479"/>
                    <a:pt x="888" y="439"/>
                  </a:cubicBezTo>
                  <a:cubicBezTo>
                    <a:pt x="864" y="386"/>
                    <a:pt x="837" y="334"/>
                    <a:pt x="808" y="283"/>
                  </a:cubicBezTo>
                  <a:cubicBezTo>
                    <a:pt x="757" y="194"/>
                    <a:pt x="676" y="131"/>
                    <a:pt x="599" y="65"/>
                  </a:cubicBezTo>
                  <a:cubicBezTo>
                    <a:pt x="596" y="62"/>
                    <a:pt x="597" y="57"/>
                    <a:pt x="600" y="55"/>
                  </a:cubicBezTo>
                  <a:cubicBezTo>
                    <a:pt x="612" y="46"/>
                    <a:pt x="624" y="38"/>
                    <a:pt x="636" y="30"/>
                  </a:cubicBezTo>
                  <a:cubicBezTo>
                    <a:pt x="621" y="32"/>
                    <a:pt x="605" y="33"/>
                    <a:pt x="589" y="33"/>
                  </a:cubicBezTo>
                  <a:cubicBezTo>
                    <a:pt x="525" y="33"/>
                    <a:pt x="460" y="20"/>
                    <a:pt x="400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1" name="Freeform 540"/>
            <p:cNvSpPr>
              <a:spLocks/>
            </p:cNvSpPr>
            <p:nvPr/>
          </p:nvSpPr>
          <p:spPr bwMode="auto">
            <a:xfrm>
              <a:off x="4713741" y="3536111"/>
              <a:ext cx="169863" cy="234950"/>
            </a:xfrm>
            <a:custGeom>
              <a:avLst/>
              <a:gdLst>
                <a:gd name="T0" fmla="*/ 118 w 134"/>
                <a:gd name="T1" fmla="*/ 0 h 186"/>
                <a:gd name="T2" fmla="*/ 127 w 134"/>
                <a:gd name="T3" fmla="*/ 117 h 186"/>
                <a:gd name="T4" fmla="*/ 84 w 134"/>
                <a:gd name="T5" fmla="*/ 175 h 186"/>
                <a:gd name="T6" fmla="*/ 11 w 134"/>
                <a:gd name="T7" fmla="*/ 121 h 186"/>
                <a:gd name="T8" fmla="*/ 0 w 134"/>
                <a:gd name="T9" fmla="*/ 2 h 186"/>
                <a:gd name="T10" fmla="*/ 118 w 134"/>
                <a:gd name="T11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4" h="186">
                  <a:moveTo>
                    <a:pt x="118" y="0"/>
                  </a:moveTo>
                  <a:cubicBezTo>
                    <a:pt x="127" y="117"/>
                    <a:pt x="127" y="117"/>
                    <a:pt x="127" y="117"/>
                  </a:cubicBezTo>
                  <a:cubicBezTo>
                    <a:pt x="127" y="117"/>
                    <a:pt x="134" y="164"/>
                    <a:pt x="84" y="175"/>
                  </a:cubicBezTo>
                  <a:cubicBezTo>
                    <a:pt x="34" y="186"/>
                    <a:pt x="13" y="136"/>
                    <a:pt x="11" y="12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18" y="0"/>
                    <a:pt x="118" y="0"/>
                    <a:pt x="118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2" name="Freeform 541"/>
            <p:cNvSpPr>
              <a:spLocks/>
            </p:cNvSpPr>
            <p:nvPr/>
          </p:nvSpPr>
          <p:spPr bwMode="auto">
            <a:xfrm>
              <a:off x="4435928" y="3559924"/>
              <a:ext cx="839788" cy="1284287"/>
            </a:xfrm>
            <a:custGeom>
              <a:avLst/>
              <a:gdLst>
                <a:gd name="T0" fmla="*/ 309 w 663"/>
                <a:gd name="T1" fmla="*/ 44 h 1014"/>
                <a:gd name="T2" fmla="*/ 578 w 663"/>
                <a:gd name="T3" fmla="*/ 108 h 1014"/>
                <a:gd name="T4" fmla="*/ 517 w 663"/>
                <a:gd name="T5" fmla="*/ 799 h 1014"/>
                <a:gd name="T6" fmla="*/ 115 w 663"/>
                <a:gd name="T7" fmla="*/ 668 h 1014"/>
                <a:gd name="T8" fmla="*/ 13 w 663"/>
                <a:gd name="T9" fmla="*/ 207 h 1014"/>
                <a:gd name="T10" fmla="*/ 309 w 663"/>
                <a:gd name="T11" fmla="*/ 44 h 10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3" h="1014">
                  <a:moveTo>
                    <a:pt x="309" y="44"/>
                  </a:moveTo>
                  <a:cubicBezTo>
                    <a:pt x="309" y="44"/>
                    <a:pt x="492" y="0"/>
                    <a:pt x="578" y="108"/>
                  </a:cubicBezTo>
                  <a:cubicBezTo>
                    <a:pt x="663" y="216"/>
                    <a:pt x="615" y="699"/>
                    <a:pt x="517" y="799"/>
                  </a:cubicBezTo>
                  <a:cubicBezTo>
                    <a:pt x="419" y="898"/>
                    <a:pt x="180" y="1014"/>
                    <a:pt x="115" y="668"/>
                  </a:cubicBezTo>
                  <a:cubicBezTo>
                    <a:pt x="115" y="668"/>
                    <a:pt x="0" y="351"/>
                    <a:pt x="13" y="207"/>
                  </a:cubicBezTo>
                  <a:cubicBezTo>
                    <a:pt x="26" y="63"/>
                    <a:pt x="273" y="52"/>
                    <a:pt x="309" y="4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3" name="Freeform 542"/>
            <p:cNvSpPr>
              <a:spLocks/>
            </p:cNvSpPr>
            <p:nvPr/>
          </p:nvSpPr>
          <p:spPr bwMode="auto">
            <a:xfrm>
              <a:off x="4577216" y="3585324"/>
              <a:ext cx="542925" cy="841375"/>
            </a:xfrm>
            <a:custGeom>
              <a:avLst/>
              <a:gdLst>
                <a:gd name="T0" fmla="*/ 255 w 429"/>
                <a:gd name="T1" fmla="*/ 646 h 663"/>
                <a:gd name="T2" fmla="*/ 154 w 429"/>
                <a:gd name="T3" fmla="*/ 452 h 663"/>
                <a:gd name="T4" fmla="*/ 0 w 429"/>
                <a:gd name="T5" fmla="*/ 69 h 663"/>
                <a:gd name="T6" fmla="*/ 197 w 429"/>
                <a:gd name="T7" fmla="*/ 23 h 663"/>
                <a:gd name="T8" fmla="*/ 379 w 429"/>
                <a:gd name="T9" fmla="*/ 28 h 663"/>
                <a:gd name="T10" fmla="*/ 263 w 429"/>
                <a:gd name="T11" fmla="*/ 663 h 663"/>
                <a:gd name="T12" fmla="*/ 255 w 429"/>
                <a:gd name="T13" fmla="*/ 646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9" h="663">
                  <a:moveTo>
                    <a:pt x="255" y="646"/>
                  </a:moveTo>
                  <a:cubicBezTo>
                    <a:pt x="223" y="581"/>
                    <a:pt x="186" y="518"/>
                    <a:pt x="154" y="452"/>
                  </a:cubicBezTo>
                  <a:cubicBezTo>
                    <a:pt x="93" y="328"/>
                    <a:pt x="34" y="203"/>
                    <a:pt x="0" y="69"/>
                  </a:cubicBezTo>
                  <a:cubicBezTo>
                    <a:pt x="77" y="34"/>
                    <a:pt x="175" y="28"/>
                    <a:pt x="197" y="23"/>
                  </a:cubicBezTo>
                  <a:cubicBezTo>
                    <a:pt x="197" y="23"/>
                    <a:pt x="293" y="0"/>
                    <a:pt x="379" y="28"/>
                  </a:cubicBezTo>
                  <a:cubicBezTo>
                    <a:pt x="429" y="244"/>
                    <a:pt x="367" y="469"/>
                    <a:pt x="263" y="663"/>
                  </a:cubicBezTo>
                  <a:cubicBezTo>
                    <a:pt x="260" y="657"/>
                    <a:pt x="258" y="651"/>
                    <a:pt x="255" y="646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4" name="Freeform 543"/>
            <p:cNvSpPr>
              <a:spLocks/>
            </p:cNvSpPr>
            <p:nvPr/>
          </p:nvSpPr>
          <p:spPr bwMode="auto">
            <a:xfrm>
              <a:off x="5161416" y="4186986"/>
              <a:ext cx="312738" cy="347662"/>
            </a:xfrm>
            <a:custGeom>
              <a:avLst/>
              <a:gdLst>
                <a:gd name="T0" fmla="*/ 2 w 247"/>
                <a:gd name="T1" fmla="*/ 180 h 275"/>
                <a:gd name="T2" fmla="*/ 13 w 247"/>
                <a:gd name="T3" fmla="*/ 148 h 275"/>
                <a:gd name="T4" fmla="*/ 13 w 247"/>
                <a:gd name="T5" fmla="*/ 144 h 275"/>
                <a:gd name="T6" fmla="*/ 136 w 247"/>
                <a:gd name="T7" fmla="*/ 0 h 275"/>
                <a:gd name="T8" fmla="*/ 216 w 247"/>
                <a:gd name="T9" fmla="*/ 165 h 275"/>
                <a:gd name="T10" fmla="*/ 36 w 247"/>
                <a:gd name="T11" fmla="*/ 275 h 275"/>
                <a:gd name="T12" fmla="*/ 0 w 247"/>
                <a:gd name="T13" fmla="*/ 185 h 275"/>
                <a:gd name="T14" fmla="*/ 2 w 247"/>
                <a:gd name="T15" fmla="*/ 18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7" h="275">
                  <a:moveTo>
                    <a:pt x="2" y="180"/>
                  </a:moveTo>
                  <a:cubicBezTo>
                    <a:pt x="7" y="169"/>
                    <a:pt x="10" y="158"/>
                    <a:pt x="13" y="148"/>
                  </a:cubicBezTo>
                  <a:cubicBezTo>
                    <a:pt x="13" y="146"/>
                    <a:pt x="13" y="145"/>
                    <a:pt x="13" y="144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247" y="58"/>
                    <a:pt x="216" y="165"/>
                    <a:pt x="216" y="165"/>
                  </a:cubicBezTo>
                  <a:cubicBezTo>
                    <a:pt x="36" y="275"/>
                    <a:pt x="36" y="275"/>
                    <a:pt x="36" y="275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1" y="183"/>
                    <a:pt x="2" y="181"/>
                    <a:pt x="2" y="18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5" name="Freeform 544"/>
            <p:cNvSpPr>
              <a:spLocks/>
            </p:cNvSpPr>
            <p:nvPr/>
          </p:nvSpPr>
          <p:spPr bwMode="auto">
            <a:xfrm>
              <a:off x="5213803" y="4518774"/>
              <a:ext cx="19050" cy="12700"/>
            </a:xfrm>
            <a:custGeom>
              <a:avLst/>
              <a:gdLst>
                <a:gd name="T0" fmla="*/ 16 w 16"/>
                <a:gd name="T1" fmla="*/ 0 h 10"/>
                <a:gd name="T2" fmla="*/ 0 w 16"/>
                <a:gd name="T3" fmla="*/ 10 h 10"/>
                <a:gd name="T4" fmla="*/ 0 w 16"/>
                <a:gd name="T5" fmla="*/ 10 h 10"/>
                <a:gd name="T6" fmla="*/ 16 w 16"/>
                <a:gd name="T7" fmla="*/ 0 h 10"/>
                <a:gd name="T8" fmla="*/ 16 w 16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0">
                  <a:moveTo>
                    <a:pt x="16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6" name="Freeform 545"/>
            <p:cNvSpPr>
              <a:spLocks/>
            </p:cNvSpPr>
            <p:nvPr/>
          </p:nvSpPr>
          <p:spPr bwMode="auto">
            <a:xfrm>
              <a:off x="5161416" y="4186986"/>
              <a:ext cx="277813" cy="344487"/>
            </a:xfrm>
            <a:custGeom>
              <a:avLst/>
              <a:gdLst>
                <a:gd name="T0" fmla="*/ 136 w 220"/>
                <a:gd name="T1" fmla="*/ 0 h 272"/>
                <a:gd name="T2" fmla="*/ 13 w 220"/>
                <a:gd name="T3" fmla="*/ 144 h 272"/>
                <a:gd name="T4" fmla="*/ 13 w 220"/>
                <a:gd name="T5" fmla="*/ 144 h 272"/>
                <a:gd name="T6" fmla="*/ 13 w 220"/>
                <a:gd name="T7" fmla="*/ 146 h 272"/>
                <a:gd name="T8" fmla="*/ 13 w 220"/>
                <a:gd name="T9" fmla="*/ 148 h 272"/>
                <a:gd name="T10" fmla="*/ 9 w 220"/>
                <a:gd name="T11" fmla="*/ 159 h 272"/>
                <a:gd name="T12" fmla="*/ 2 w 220"/>
                <a:gd name="T13" fmla="*/ 180 h 272"/>
                <a:gd name="T14" fmla="*/ 0 w 220"/>
                <a:gd name="T15" fmla="*/ 185 h 272"/>
                <a:gd name="T16" fmla="*/ 2 w 220"/>
                <a:gd name="T17" fmla="*/ 189 h 272"/>
                <a:gd name="T18" fmla="*/ 8 w 220"/>
                <a:gd name="T19" fmla="*/ 184 h 272"/>
                <a:gd name="T20" fmla="*/ 47 w 220"/>
                <a:gd name="T21" fmla="*/ 147 h 272"/>
                <a:gd name="T22" fmla="*/ 47 w 220"/>
                <a:gd name="T23" fmla="*/ 147 h 272"/>
                <a:gd name="T24" fmla="*/ 48 w 220"/>
                <a:gd name="T25" fmla="*/ 146 h 272"/>
                <a:gd name="T26" fmla="*/ 48 w 220"/>
                <a:gd name="T27" fmla="*/ 146 h 272"/>
                <a:gd name="T28" fmla="*/ 48 w 220"/>
                <a:gd name="T29" fmla="*/ 146 h 272"/>
                <a:gd name="T30" fmla="*/ 48 w 220"/>
                <a:gd name="T31" fmla="*/ 146 h 272"/>
                <a:gd name="T32" fmla="*/ 48 w 220"/>
                <a:gd name="T33" fmla="*/ 146 h 272"/>
                <a:gd name="T34" fmla="*/ 50 w 220"/>
                <a:gd name="T35" fmla="*/ 149 h 272"/>
                <a:gd name="T36" fmla="*/ 51 w 220"/>
                <a:gd name="T37" fmla="*/ 149 h 272"/>
                <a:gd name="T38" fmla="*/ 51 w 220"/>
                <a:gd name="T39" fmla="*/ 149 h 272"/>
                <a:gd name="T40" fmla="*/ 51 w 220"/>
                <a:gd name="T41" fmla="*/ 149 h 272"/>
                <a:gd name="T42" fmla="*/ 57 w 220"/>
                <a:gd name="T43" fmla="*/ 210 h 272"/>
                <a:gd name="T44" fmla="*/ 57 w 220"/>
                <a:gd name="T45" fmla="*/ 210 h 272"/>
                <a:gd name="T46" fmla="*/ 43 w 220"/>
                <a:gd name="T47" fmla="*/ 266 h 272"/>
                <a:gd name="T48" fmla="*/ 43 w 220"/>
                <a:gd name="T49" fmla="*/ 266 h 272"/>
                <a:gd name="T50" fmla="*/ 41 w 220"/>
                <a:gd name="T51" fmla="*/ 271 h 272"/>
                <a:gd name="T52" fmla="*/ 41 w 220"/>
                <a:gd name="T53" fmla="*/ 272 h 272"/>
                <a:gd name="T54" fmla="*/ 57 w 220"/>
                <a:gd name="T55" fmla="*/ 262 h 272"/>
                <a:gd name="T56" fmla="*/ 73 w 220"/>
                <a:gd name="T57" fmla="*/ 220 h 272"/>
                <a:gd name="T58" fmla="*/ 81 w 220"/>
                <a:gd name="T59" fmla="*/ 162 h 272"/>
                <a:gd name="T60" fmla="*/ 155 w 220"/>
                <a:gd name="T61" fmla="*/ 78 h 272"/>
                <a:gd name="T62" fmla="*/ 184 w 220"/>
                <a:gd name="T63" fmla="*/ 63 h 272"/>
                <a:gd name="T64" fmla="*/ 220 w 220"/>
                <a:gd name="T65" fmla="*/ 123 h 272"/>
                <a:gd name="T66" fmla="*/ 136 w 220"/>
                <a:gd name="T67" fmla="*/ 0 h 272"/>
                <a:gd name="T68" fmla="*/ 136 w 220"/>
                <a:gd name="T69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20" h="272">
                  <a:moveTo>
                    <a:pt x="136" y="0"/>
                  </a:moveTo>
                  <a:cubicBezTo>
                    <a:pt x="13" y="144"/>
                    <a:pt x="13" y="144"/>
                    <a:pt x="13" y="144"/>
                  </a:cubicBezTo>
                  <a:cubicBezTo>
                    <a:pt x="13" y="144"/>
                    <a:pt x="13" y="144"/>
                    <a:pt x="13" y="144"/>
                  </a:cubicBezTo>
                  <a:cubicBezTo>
                    <a:pt x="13" y="145"/>
                    <a:pt x="13" y="145"/>
                    <a:pt x="13" y="146"/>
                  </a:cubicBezTo>
                  <a:cubicBezTo>
                    <a:pt x="13" y="146"/>
                    <a:pt x="13" y="147"/>
                    <a:pt x="13" y="148"/>
                  </a:cubicBezTo>
                  <a:cubicBezTo>
                    <a:pt x="12" y="152"/>
                    <a:pt x="11" y="155"/>
                    <a:pt x="9" y="159"/>
                  </a:cubicBezTo>
                  <a:cubicBezTo>
                    <a:pt x="7" y="166"/>
                    <a:pt x="5" y="173"/>
                    <a:pt x="2" y="180"/>
                  </a:cubicBezTo>
                  <a:cubicBezTo>
                    <a:pt x="2" y="181"/>
                    <a:pt x="1" y="183"/>
                    <a:pt x="0" y="185"/>
                  </a:cubicBezTo>
                  <a:cubicBezTo>
                    <a:pt x="2" y="189"/>
                    <a:pt x="2" y="189"/>
                    <a:pt x="2" y="189"/>
                  </a:cubicBezTo>
                  <a:cubicBezTo>
                    <a:pt x="4" y="187"/>
                    <a:pt x="6" y="185"/>
                    <a:pt x="8" y="184"/>
                  </a:cubicBezTo>
                  <a:cubicBezTo>
                    <a:pt x="21" y="172"/>
                    <a:pt x="34" y="159"/>
                    <a:pt x="47" y="147"/>
                  </a:cubicBezTo>
                  <a:cubicBezTo>
                    <a:pt x="47" y="147"/>
                    <a:pt x="47" y="147"/>
                    <a:pt x="47" y="147"/>
                  </a:cubicBezTo>
                  <a:cubicBezTo>
                    <a:pt x="47" y="146"/>
                    <a:pt x="47" y="146"/>
                    <a:pt x="48" y="146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49" y="146"/>
                    <a:pt x="50" y="147"/>
                    <a:pt x="50" y="149"/>
                  </a:cubicBezTo>
                  <a:cubicBezTo>
                    <a:pt x="51" y="149"/>
                    <a:pt x="51" y="149"/>
                    <a:pt x="51" y="149"/>
                  </a:cubicBezTo>
                  <a:cubicBezTo>
                    <a:pt x="51" y="149"/>
                    <a:pt x="51" y="149"/>
                    <a:pt x="51" y="149"/>
                  </a:cubicBezTo>
                  <a:cubicBezTo>
                    <a:pt x="51" y="149"/>
                    <a:pt x="51" y="149"/>
                    <a:pt x="51" y="149"/>
                  </a:cubicBezTo>
                  <a:cubicBezTo>
                    <a:pt x="63" y="162"/>
                    <a:pt x="63" y="195"/>
                    <a:pt x="57" y="210"/>
                  </a:cubicBezTo>
                  <a:cubicBezTo>
                    <a:pt x="57" y="210"/>
                    <a:pt x="57" y="210"/>
                    <a:pt x="57" y="210"/>
                  </a:cubicBezTo>
                  <a:cubicBezTo>
                    <a:pt x="61" y="229"/>
                    <a:pt x="60" y="254"/>
                    <a:pt x="43" y="266"/>
                  </a:cubicBezTo>
                  <a:cubicBezTo>
                    <a:pt x="43" y="266"/>
                    <a:pt x="43" y="266"/>
                    <a:pt x="43" y="266"/>
                  </a:cubicBezTo>
                  <a:cubicBezTo>
                    <a:pt x="43" y="268"/>
                    <a:pt x="42" y="269"/>
                    <a:pt x="41" y="271"/>
                  </a:cubicBezTo>
                  <a:cubicBezTo>
                    <a:pt x="41" y="271"/>
                    <a:pt x="41" y="272"/>
                    <a:pt x="41" y="272"/>
                  </a:cubicBezTo>
                  <a:cubicBezTo>
                    <a:pt x="57" y="262"/>
                    <a:pt x="57" y="262"/>
                    <a:pt x="57" y="262"/>
                  </a:cubicBezTo>
                  <a:cubicBezTo>
                    <a:pt x="64" y="249"/>
                    <a:pt x="69" y="236"/>
                    <a:pt x="73" y="220"/>
                  </a:cubicBezTo>
                  <a:cubicBezTo>
                    <a:pt x="77" y="201"/>
                    <a:pt x="74" y="180"/>
                    <a:pt x="81" y="162"/>
                  </a:cubicBezTo>
                  <a:cubicBezTo>
                    <a:pt x="95" y="125"/>
                    <a:pt x="127" y="105"/>
                    <a:pt x="155" y="78"/>
                  </a:cubicBezTo>
                  <a:cubicBezTo>
                    <a:pt x="166" y="68"/>
                    <a:pt x="176" y="63"/>
                    <a:pt x="184" y="63"/>
                  </a:cubicBezTo>
                  <a:cubicBezTo>
                    <a:pt x="204" y="63"/>
                    <a:pt x="215" y="92"/>
                    <a:pt x="220" y="123"/>
                  </a:cubicBezTo>
                  <a:cubicBezTo>
                    <a:pt x="218" y="87"/>
                    <a:pt x="203" y="34"/>
                    <a:pt x="136" y="0"/>
                  </a:cubicBezTo>
                  <a:cubicBezTo>
                    <a:pt x="136" y="0"/>
                    <a:pt x="136" y="0"/>
                    <a:pt x="136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7" name="Freeform 546"/>
            <p:cNvSpPr>
              <a:spLocks/>
            </p:cNvSpPr>
            <p:nvPr/>
          </p:nvSpPr>
          <p:spPr bwMode="auto">
            <a:xfrm>
              <a:off x="5124903" y="4499724"/>
              <a:ext cx="92075" cy="66675"/>
            </a:xfrm>
            <a:custGeom>
              <a:avLst/>
              <a:gdLst>
                <a:gd name="T0" fmla="*/ 2 w 73"/>
                <a:gd name="T1" fmla="*/ 26 h 53"/>
                <a:gd name="T2" fmla="*/ 14 w 73"/>
                <a:gd name="T3" fmla="*/ 41 h 53"/>
                <a:gd name="T4" fmla="*/ 45 w 73"/>
                <a:gd name="T5" fmla="*/ 51 h 53"/>
                <a:gd name="T6" fmla="*/ 67 w 73"/>
                <a:gd name="T7" fmla="*/ 35 h 53"/>
                <a:gd name="T8" fmla="*/ 70 w 73"/>
                <a:gd name="T9" fmla="*/ 24 h 53"/>
                <a:gd name="T10" fmla="*/ 68 w 73"/>
                <a:gd name="T11" fmla="*/ 6 h 53"/>
                <a:gd name="T12" fmla="*/ 48 w 73"/>
                <a:gd name="T13" fmla="*/ 0 h 53"/>
                <a:gd name="T14" fmla="*/ 2 w 73"/>
                <a:gd name="T15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53">
                  <a:moveTo>
                    <a:pt x="2" y="26"/>
                  </a:moveTo>
                  <a:cubicBezTo>
                    <a:pt x="3" y="33"/>
                    <a:pt x="9" y="38"/>
                    <a:pt x="14" y="41"/>
                  </a:cubicBezTo>
                  <a:cubicBezTo>
                    <a:pt x="25" y="47"/>
                    <a:pt x="32" y="53"/>
                    <a:pt x="45" y="51"/>
                  </a:cubicBezTo>
                  <a:cubicBezTo>
                    <a:pt x="56" y="49"/>
                    <a:pt x="63" y="46"/>
                    <a:pt x="67" y="35"/>
                  </a:cubicBezTo>
                  <a:cubicBezTo>
                    <a:pt x="68" y="32"/>
                    <a:pt x="69" y="28"/>
                    <a:pt x="70" y="24"/>
                  </a:cubicBezTo>
                  <a:cubicBezTo>
                    <a:pt x="73" y="18"/>
                    <a:pt x="72" y="12"/>
                    <a:pt x="68" y="6"/>
                  </a:cubicBezTo>
                  <a:cubicBezTo>
                    <a:pt x="64" y="0"/>
                    <a:pt x="55" y="0"/>
                    <a:pt x="48" y="0"/>
                  </a:cubicBezTo>
                  <a:cubicBezTo>
                    <a:pt x="33" y="0"/>
                    <a:pt x="0" y="6"/>
                    <a:pt x="2" y="2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8" name="Freeform 547"/>
            <p:cNvSpPr>
              <a:spLocks/>
            </p:cNvSpPr>
            <p:nvPr/>
          </p:nvSpPr>
          <p:spPr bwMode="auto">
            <a:xfrm>
              <a:off x="5155066" y="4523536"/>
              <a:ext cx="60325" cy="12700"/>
            </a:xfrm>
            <a:custGeom>
              <a:avLst/>
              <a:gdLst>
                <a:gd name="T0" fmla="*/ 48 w 48"/>
                <a:gd name="T1" fmla="*/ 0 h 10"/>
                <a:gd name="T2" fmla="*/ 27 w 48"/>
                <a:gd name="T3" fmla="*/ 5 h 10"/>
                <a:gd name="T4" fmla="*/ 10 w 48"/>
                <a:gd name="T5" fmla="*/ 4 h 10"/>
                <a:gd name="T6" fmla="*/ 0 w 48"/>
                <a:gd name="T7" fmla="*/ 2 h 10"/>
                <a:gd name="T8" fmla="*/ 26 w 48"/>
                <a:gd name="T9" fmla="*/ 10 h 10"/>
                <a:gd name="T10" fmla="*/ 47 w 48"/>
                <a:gd name="T11" fmla="*/ 2 h 10"/>
                <a:gd name="T12" fmla="*/ 48 w 48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10">
                  <a:moveTo>
                    <a:pt x="48" y="0"/>
                  </a:moveTo>
                  <a:cubicBezTo>
                    <a:pt x="41" y="4"/>
                    <a:pt x="34" y="5"/>
                    <a:pt x="27" y="5"/>
                  </a:cubicBezTo>
                  <a:cubicBezTo>
                    <a:pt x="21" y="5"/>
                    <a:pt x="16" y="5"/>
                    <a:pt x="10" y="4"/>
                  </a:cubicBezTo>
                  <a:cubicBezTo>
                    <a:pt x="7" y="3"/>
                    <a:pt x="4" y="3"/>
                    <a:pt x="0" y="2"/>
                  </a:cubicBezTo>
                  <a:cubicBezTo>
                    <a:pt x="8" y="7"/>
                    <a:pt x="17" y="10"/>
                    <a:pt x="26" y="10"/>
                  </a:cubicBezTo>
                  <a:cubicBezTo>
                    <a:pt x="34" y="10"/>
                    <a:pt x="41" y="7"/>
                    <a:pt x="47" y="2"/>
                  </a:cubicBezTo>
                  <a:cubicBezTo>
                    <a:pt x="47" y="1"/>
                    <a:pt x="47" y="0"/>
                    <a:pt x="48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9" name="Freeform 548"/>
            <p:cNvSpPr>
              <a:spLocks/>
            </p:cNvSpPr>
            <p:nvPr/>
          </p:nvSpPr>
          <p:spPr bwMode="auto">
            <a:xfrm>
              <a:off x="5105853" y="4439399"/>
              <a:ext cx="133350" cy="93662"/>
            </a:xfrm>
            <a:custGeom>
              <a:avLst/>
              <a:gdLst>
                <a:gd name="T0" fmla="*/ 13 w 105"/>
                <a:gd name="T1" fmla="*/ 57 h 73"/>
                <a:gd name="T2" fmla="*/ 49 w 105"/>
                <a:gd name="T3" fmla="*/ 70 h 73"/>
                <a:gd name="T4" fmla="*/ 87 w 105"/>
                <a:gd name="T5" fmla="*/ 66 h 73"/>
                <a:gd name="T6" fmla="*/ 100 w 105"/>
                <a:gd name="T7" fmla="*/ 6 h 73"/>
                <a:gd name="T8" fmla="*/ 98 w 105"/>
                <a:gd name="T9" fmla="*/ 2 h 73"/>
                <a:gd name="T10" fmla="*/ 98 w 105"/>
                <a:gd name="T11" fmla="*/ 1 h 73"/>
                <a:gd name="T12" fmla="*/ 96 w 105"/>
                <a:gd name="T13" fmla="*/ 0 h 73"/>
                <a:gd name="T14" fmla="*/ 95 w 105"/>
                <a:gd name="T15" fmla="*/ 0 h 73"/>
                <a:gd name="T16" fmla="*/ 64 w 105"/>
                <a:gd name="T17" fmla="*/ 14 h 73"/>
                <a:gd name="T18" fmla="*/ 26 w 105"/>
                <a:gd name="T19" fmla="*/ 29 h 73"/>
                <a:gd name="T20" fmla="*/ 13 w 105"/>
                <a:gd name="T21" fmla="*/ 5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5" h="73">
                  <a:moveTo>
                    <a:pt x="13" y="57"/>
                  </a:moveTo>
                  <a:cubicBezTo>
                    <a:pt x="21" y="65"/>
                    <a:pt x="38" y="68"/>
                    <a:pt x="49" y="70"/>
                  </a:cubicBezTo>
                  <a:cubicBezTo>
                    <a:pt x="63" y="72"/>
                    <a:pt x="75" y="73"/>
                    <a:pt x="87" y="66"/>
                  </a:cubicBezTo>
                  <a:cubicBezTo>
                    <a:pt x="105" y="54"/>
                    <a:pt x="105" y="26"/>
                    <a:pt x="100" y="6"/>
                  </a:cubicBezTo>
                  <a:cubicBezTo>
                    <a:pt x="100" y="5"/>
                    <a:pt x="99" y="3"/>
                    <a:pt x="98" y="2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8" y="1"/>
                    <a:pt x="97" y="0"/>
                    <a:pt x="96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84" y="2"/>
                    <a:pt x="75" y="10"/>
                    <a:pt x="64" y="14"/>
                  </a:cubicBezTo>
                  <a:cubicBezTo>
                    <a:pt x="51" y="19"/>
                    <a:pt x="39" y="24"/>
                    <a:pt x="26" y="29"/>
                  </a:cubicBezTo>
                  <a:cubicBezTo>
                    <a:pt x="13" y="35"/>
                    <a:pt x="0" y="44"/>
                    <a:pt x="13" y="5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0" name="Freeform 549"/>
            <p:cNvSpPr>
              <a:spLocks/>
            </p:cNvSpPr>
            <p:nvPr/>
          </p:nvSpPr>
          <p:spPr bwMode="auto">
            <a:xfrm>
              <a:off x="5148716" y="4452099"/>
              <a:ext cx="84138" cy="49212"/>
            </a:xfrm>
            <a:custGeom>
              <a:avLst/>
              <a:gdLst>
                <a:gd name="T0" fmla="*/ 66 w 66"/>
                <a:gd name="T1" fmla="*/ 0 h 38"/>
                <a:gd name="T2" fmla="*/ 0 w 66"/>
                <a:gd name="T3" fmla="*/ 32 h 38"/>
                <a:gd name="T4" fmla="*/ 25 w 66"/>
                <a:gd name="T5" fmla="*/ 38 h 38"/>
                <a:gd name="T6" fmla="*/ 27 w 66"/>
                <a:gd name="T7" fmla="*/ 38 h 38"/>
                <a:gd name="T8" fmla="*/ 66 w 66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38">
                  <a:moveTo>
                    <a:pt x="66" y="0"/>
                  </a:moveTo>
                  <a:cubicBezTo>
                    <a:pt x="55" y="28"/>
                    <a:pt x="26" y="32"/>
                    <a:pt x="0" y="32"/>
                  </a:cubicBezTo>
                  <a:cubicBezTo>
                    <a:pt x="8" y="35"/>
                    <a:pt x="17" y="37"/>
                    <a:pt x="25" y="38"/>
                  </a:cubicBezTo>
                  <a:cubicBezTo>
                    <a:pt x="25" y="38"/>
                    <a:pt x="26" y="38"/>
                    <a:pt x="27" y="38"/>
                  </a:cubicBezTo>
                  <a:cubicBezTo>
                    <a:pt x="50" y="38"/>
                    <a:pt x="62" y="20"/>
                    <a:pt x="66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1" name="Freeform 550"/>
            <p:cNvSpPr>
              <a:spLocks/>
            </p:cNvSpPr>
            <p:nvPr/>
          </p:nvSpPr>
          <p:spPr bwMode="auto">
            <a:xfrm>
              <a:off x="5107441" y="4369549"/>
              <a:ext cx="133350" cy="125412"/>
            </a:xfrm>
            <a:custGeom>
              <a:avLst/>
              <a:gdLst>
                <a:gd name="T0" fmla="*/ 21 w 106"/>
                <a:gd name="T1" fmla="*/ 97 h 98"/>
                <a:gd name="T2" fmla="*/ 100 w 106"/>
                <a:gd name="T3" fmla="*/ 65 h 98"/>
                <a:gd name="T4" fmla="*/ 94 w 106"/>
                <a:gd name="T5" fmla="*/ 4 h 98"/>
                <a:gd name="T6" fmla="*/ 90 w 106"/>
                <a:gd name="T7" fmla="*/ 2 h 98"/>
                <a:gd name="T8" fmla="*/ 51 w 106"/>
                <a:gd name="T9" fmla="*/ 39 h 98"/>
                <a:gd name="T10" fmla="*/ 15 w 106"/>
                <a:gd name="T11" fmla="*/ 71 h 98"/>
                <a:gd name="T12" fmla="*/ 21 w 106"/>
                <a:gd name="T13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6" h="98">
                  <a:moveTo>
                    <a:pt x="21" y="97"/>
                  </a:moveTo>
                  <a:cubicBezTo>
                    <a:pt x="50" y="98"/>
                    <a:pt x="86" y="97"/>
                    <a:pt x="100" y="65"/>
                  </a:cubicBezTo>
                  <a:cubicBezTo>
                    <a:pt x="106" y="50"/>
                    <a:pt x="106" y="17"/>
                    <a:pt x="94" y="4"/>
                  </a:cubicBezTo>
                  <a:cubicBezTo>
                    <a:pt x="93" y="2"/>
                    <a:pt x="91" y="0"/>
                    <a:pt x="90" y="2"/>
                  </a:cubicBezTo>
                  <a:cubicBezTo>
                    <a:pt x="77" y="14"/>
                    <a:pt x="64" y="27"/>
                    <a:pt x="51" y="39"/>
                  </a:cubicBezTo>
                  <a:cubicBezTo>
                    <a:pt x="39" y="49"/>
                    <a:pt x="26" y="59"/>
                    <a:pt x="15" y="71"/>
                  </a:cubicBezTo>
                  <a:cubicBezTo>
                    <a:pt x="6" y="82"/>
                    <a:pt x="0" y="96"/>
                    <a:pt x="21" y="9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2" name="Freeform 551"/>
            <p:cNvSpPr>
              <a:spLocks/>
            </p:cNvSpPr>
            <p:nvPr/>
          </p:nvSpPr>
          <p:spPr bwMode="auto">
            <a:xfrm>
              <a:off x="5123316" y="4426699"/>
              <a:ext cx="39688" cy="38100"/>
            </a:xfrm>
            <a:custGeom>
              <a:avLst/>
              <a:gdLst>
                <a:gd name="T0" fmla="*/ 31 w 31"/>
                <a:gd name="T1" fmla="*/ 0 h 29"/>
                <a:gd name="T2" fmla="*/ 2 w 31"/>
                <a:gd name="T3" fmla="*/ 26 h 29"/>
                <a:gd name="T4" fmla="*/ 0 w 31"/>
                <a:gd name="T5" fmla="*/ 29 h 29"/>
                <a:gd name="T6" fmla="*/ 2 w 31"/>
                <a:gd name="T7" fmla="*/ 26 h 29"/>
                <a:gd name="T8" fmla="*/ 31 w 31"/>
                <a:gd name="T9" fmla="*/ 0 h 29"/>
                <a:gd name="T10" fmla="*/ 31 w 31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9">
                  <a:moveTo>
                    <a:pt x="31" y="0"/>
                  </a:moveTo>
                  <a:cubicBezTo>
                    <a:pt x="21" y="8"/>
                    <a:pt x="10" y="16"/>
                    <a:pt x="2" y="26"/>
                  </a:cubicBezTo>
                  <a:cubicBezTo>
                    <a:pt x="2" y="27"/>
                    <a:pt x="1" y="28"/>
                    <a:pt x="0" y="29"/>
                  </a:cubicBezTo>
                  <a:cubicBezTo>
                    <a:pt x="1" y="28"/>
                    <a:pt x="2" y="27"/>
                    <a:pt x="2" y="26"/>
                  </a:cubicBezTo>
                  <a:cubicBezTo>
                    <a:pt x="10" y="16"/>
                    <a:pt x="21" y="8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solidFill>
              <a:srgbClr val="001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3" name="Freeform 552"/>
            <p:cNvSpPr>
              <a:spLocks/>
            </p:cNvSpPr>
            <p:nvPr/>
          </p:nvSpPr>
          <p:spPr bwMode="auto">
            <a:xfrm>
              <a:off x="5118553" y="4371136"/>
              <a:ext cx="107950" cy="100012"/>
            </a:xfrm>
            <a:custGeom>
              <a:avLst/>
              <a:gdLst>
                <a:gd name="T0" fmla="*/ 82 w 86"/>
                <a:gd name="T1" fmla="*/ 0 h 79"/>
                <a:gd name="T2" fmla="*/ 82 w 86"/>
                <a:gd name="T3" fmla="*/ 0 h 79"/>
                <a:gd name="T4" fmla="*/ 81 w 86"/>
                <a:gd name="T5" fmla="*/ 1 h 79"/>
                <a:gd name="T6" fmla="*/ 81 w 86"/>
                <a:gd name="T7" fmla="*/ 1 h 79"/>
                <a:gd name="T8" fmla="*/ 42 w 86"/>
                <a:gd name="T9" fmla="*/ 38 h 79"/>
                <a:gd name="T10" fmla="*/ 36 w 86"/>
                <a:gd name="T11" fmla="*/ 43 h 79"/>
                <a:gd name="T12" fmla="*/ 35 w 86"/>
                <a:gd name="T13" fmla="*/ 44 h 79"/>
                <a:gd name="T14" fmla="*/ 6 w 86"/>
                <a:gd name="T15" fmla="*/ 70 h 79"/>
                <a:gd name="T16" fmla="*/ 4 w 86"/>
                <a:gd name="T17" fmla="*/ 73 h 79"/>
                <a:gd name="T18" fmla="*/ 0 w 86"/>
                <a:gd name="T19" fmla="*/ 79 h 79"/>
                <a:gd name="T20" fmla="*/ 2 w 86"/>
                <a:gd name="T21" fmla="*/ 79 h 79"/>
                <a:gd name="T22" fmla="*/ 48 w 86"/>
                <a:gd name="T23" fmla="*/ 73 h 79"/>
                <a:gd name="T24" fmla="*/ 85 w 86"/>
                <a:gd name="T25" fmla="*/ 4 h 79"/>
                <a:gd name="T26" fmla="*/ 85 w 86"/>
                <a:gd name="T27" fmla="*/ 3 h 79"/>
                <a:gd name="T28" fmla="*/ 85 w 86"/>
                <a:gd name="T29" fmla="*/ 3 h 79"/>
                <a:gd name="T30" fmla="*/ 85 w 86"/>
                <a:gd name="T31" fmla="*/ 3 h 79"/>
                <a:gd name="T32" fmla="*/ 84 w 86"/>
                <a:gd name="T33" fmla="*/ 3 h 79"/>
                <a:gd name="T34" fmla="*/ 82 w 86"/>
                <a:gd name="T35" fmla="*/ 0 h 79"/>
                <a:gd name="T36" fmla="*/ 82 w 86"/>
                <a:gd name="T37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6" h="79">
                  <a:moveTo>
                    <a:pt x="82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1" y="0"/>
                    <a:pt x="81" y="0"/>
                    <a:pt x="81" y="1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68" y="13"/>
                    <a:pt x="55" y="26"/>
                    <a:pt x="42" y="38"/>
                  </a:cubicBezTo>
                  <a:cubicBezTo>
                    <a:pt x="40" y="39"/>
                    <a:pt x="38" y="41"/>
                    <a:pt x="36" y="43"/>
                  </a:cubicBezTo>
                  <a:cubicBezTo>
                    <a:pt x="35" y="43"/>
                    <a:pt x="35" y="44"/>
                    <a:pt x="35" y="44"/>
                  </a:cubicBezTo>
                  <a:cubicBezTo>
                    <a:pt x="25" y="52"/>
                    <a:pt x="14" y="60"/>
                    <a:pt x="6" y="70"/>
                  </a:cubicBezTo>
                  <a:cubicBezTo>
                    <a:pt x="6" y="71"/>
                    <a:pt x="5" y="72"/>
                    <a:pt x="4" y="73"/>
                  </a:cubicBezTo>
                  <a:cubicBezTo>
                    <a:pt x="3" y="75"/>
                    <a:pt x="1" y="77"/>
                    <a:pt x="0" y="79"/>
                  </a:cubicBezTo>
                  <a:cubicBezTo>
                    <a:pt x="1" y="79"/>
                    <a:pt x="2" y="79"/>
                    <a:pt x="2" y="79"/>
                  </a:cubicBezTo>
                  <a:cubicBezTo>
                    <a:pt x="18" y="79"/>
                    <a:pt x="33" y="78"/>
                    <a:pt x="48" y="73"/>
                  </a:cubicBezTo>
                  <a:cubicBezTo>
                    <a:pt x="78" y="62"/>
                    <a:pt x="86" y="32"/>
                    <a:pt x="85" y="4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3"/>
                    <a:pt x="84" y="3"/>
                  </a:cubicBezTo>
                  <a:cubicBezTo>
                    <a:pt x="84" y="1"/>
                    <a:pt x="83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4" name="Freeform 553"/>
            <p:cNvSpPr>
              <a:spLocks/>
            </p:cNvSpPr>
            <p:nvPr/>
          </p:nvSpPr>
          <p:spPr bwMode="auto">
            <a:xfrm>
              <a:off x="5101091" y="4302874"/>
              <a:ext cx="138113" cy="192087"/>
            </a:xfrm>
            <a:custGeom>
              <a:avLst/>
              <a:gdLst>
                <a:gd name="T0" fmla="*/ 41 w 109"/>
                <a:gd name="T1" fmla="*/ 80 h 151"/>
                <a:gd name="T2" fmla="*/ 47 w 109"/>
                <a:gd name="T3" fmla="*/ 73 h 151"/>
                <a:gd name="T4" fmla="*/ 67 w 109"/>
                <a:gd name="T5" fmla="*/ 4 h 151"/>
                <a:gd name="T6" fmla="*/ 101 w 109"/>
                <a:gd name="T7" fmla="*/ 39 h 151"/>
                <a:gd name="T8" fmla="*/ 52 w 109"/>
                <a:gd name="T9" fmla="*/ 120 h 151"/>
                <a:gd name="T10" fmla="*/ 0 w 109"/>
                <a:gd name="T11" fmla="*/ 127 h 151"/>
                <a:gd name="T12" fmla="*/ 29 w 109"/>
                <a:gd name="T13" fmla="*/ 95 h 151"/>
                <a:gd name="T14" fmla="*/ 41 w 109"/>
                <a:gd name="T15" fmla="*/ 8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151">
                  <a:moveTo>
                    <a:pt x="41" y="80"/>
                  </a:moveTo>
                  <a:cubicBezTo>
                    <a:pt x="43" y="77"/>
                    <a:pt x="45" y="75"/>
                    <a:pt x="47" y="73"/>
                  </a:cubicBezTo>
                  <a:cubicBezTo>
                    <a:pt x="61" y="52"/>
                    <a:pt x="60" y="34"/>
                    <a:pt x="67" y="4"/>
                  </a:cubicBezTo>
                  <a:cubicBezTo>
                    <a:pt x="80" y="0"/>
                    <a:pt x="98" y="22"/>
                    <a:pt x="101" y="39"/>
                  </a:cubicBezTo>
                  <a:cubicBezTo>
                    <a:pt x="109" y="78"/>
                    <a:pt x="82" y="102"/>
                    <a:pt x="52" y="120"/>
                  </a:cubicBezTo>
                  <a:cubicBezTo>
                    <a:pt x="43" y="126"/>
                    <a:pt x="1" y="151"/>
                    <a:pt x="0" y="127"/>
                  </a:cubicBezTo>
                  <a:cubicBezTo>
                    <a:pt x="0" y="117"/>
                    <a:pt x="23" y="101"/>
                    <a:pt x="29" y="95"/>
                  </a:cubicBezTo>
                  <a:cubicBezTo>
                    <a:pt x="34" y="90"/>
                    <a:pt x="38" y="85"/>
                    <a:pt x="41" y="8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5" name="Freeform 554"/>
            <p:cNvSpPr>
              <a:spLocks/>
            </p:cNvSpPr>
            <p:nvPr/>
          </p:nvSpPr>
          <p:spPr bwMode="auto">
            <a:xfrm>
              <a:off x="5324928" y="5363324"/>
              <a:ext cx="541338" cy="790575"/>
            </a:xfrm>
            <a:custGeom>
              <a:avLst/>
              <a:gdLst>
                <a:gd name="T0" fmla="*/ 90 w 428"/>
                <a:gd name="T1" fmla="*/ 375 h 624"/>
                <a:gd name="T2" fmla="*/ 2 w 428"/>
                <a:gd name="T3" fmla="*/ 149 h 624"/>
                <a:gd name="T4" fmla="*/ 101 w 428"/>
                <a:gd name="T5" fmla="*/ 48 h 624"/>
                <a:gd name="T6" fmla="*/ 147 w 428"/>
                <a:gd name="T7" fmla="*/ 0 h 624"/>
                <a:gd name="T8" fmla="*/ 201 w 428"/>
                <a:gd name="T9" fmla="*/ 64 h 624"/>
                <a:gd name="T10" fmla="*/ 194 w 428"/>
                <a:gd name="T11" fmla="*/ 331 h 624"/>
                <a:gd name="T12" fmla="*/ 212 w 428"/>
                <a:gd name="T13" fmla="*/ 434 h 624"/>
                <a:gd name="T14" fmla="*/ 322 w 428"/>
                <a:gd name="T15" fmla="*/ 521 h 624"/>
                <a:gd name="T16" fmla="*/ 403 w 428"/>
                <a:gd name="T17" fmla="*/ 602 h 624"/>
                <a:gd name="T18" fmla="*/ 227 w 428"/>
                <a:gd name="T19" fmla="*/ 618 h 624"/>
                <a:gd name="T20" fmla="*/ 190 w 428"/>
                <a:gd name="T21" fmla="*/ 587 h 624"/>
                <a:gd name="T22" fmla="*/ 145 w 428"/>
                <a:gd name="T23" fmla="*/ 569 h 624"/>
                <a:gd name="T24" fmla="*/ 114 w 428"/>
                <a:gd name="T25" fmla="*/ 563 h 624"/>
                <a:gd name="T26" fmla="*/ 95 w 428"/>
                <a:gd name="T27" fmla="*/ 544 h 624"/>
                <a:gd name="T28" fmla="*/ 84 w 428"/>
                <a:gd name="T29" fmla="*/ 514 h 624"/>
                <a:gd name="T30" fmla="*/ 95 w 428"/>
                <a:gd name="T31" fmla="*/ 455 h 624"/>
                <a:gd name="T32" fmla="*/ 90 w 428"/>
                <a:gd name="T33" fmla="*/ 375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8" h="624">
                  <a:moveTo>
                    <a:pt x="90" y="375"/>
                  </a:moveTo>
                  <a:cubicBezTo>
                    <a:pt x="77" y="331"/>
                    <a:pt x="0" y="151"/>
                    <a:pt x="2" y="149"/>
                  </a:cubicBezTo>
                  <a:cubicBezTo>
                    <a:pt x="24" y="122"/>
                    <a:pt x="75" y="72"/>
                    <a:pt x="101" y="48"/>
                  </a:cubicBezTo>
                  <a:cubicBezTo>
                    <a:pt x="112" y="38"/>
                    <a:pt x="129" y="19"/>
                    <a:pt x="147" y="0"/>
                  </a:cubicBezTo>
                  <a:cubicBezTo>
                    <a:pt x="164" y="22"/>
                    <a:pt x="184" y="42"/>
                    <a:pt x="201" y="64"/>
                  </a:cubicBezTo>
                  <a:cubicBezTo>
                    <a:pt x="199" y="171"/>
                    <a:pt x="193" y="301"/>
                    <a:pt x="194" y="331"/>
                  </a:cubicBezTo>
                  <a:cubicBezTo>
                    <a:pt x="195" y="363"/>
                    <a:pt x="188" y="407"/>
                    <a:pt x="212" y="434"/>
                  </a:cubicBezTo>
                  <a:cubicBezTo>
                    <a:pt x="243" y="469"/>
                    <a:pt x="283" y="495"/>
                    <a:pt x="322" y="521"/>
                  </a:cubicBezTo>
                  <a:cubicBezTo>
                    <a:pt x="341" y="533"/>
                    <a:pt x="428" y="579"/>
                    <a:pt x="403" y="602"/>
                  </a:cubicBezTo>
                  <a:cubicBezTo>
                    <a:pt x="377" y="615"/>
                    <a:pt x="254" y="624"/>
                    <a:pt x="227" y="618"/>
                  </a:cubicBezTo>
                  <a:cubicBezTo>
                    <a:pt x="216" y="615"/>
                    <a:pt x="201" y="594"/>
                    <a:pt x="190" y="587"/>
                  </a:cubicBezTo>
                  <a:cubicBezTo>
                    <a:pt x="176" y="578"/>
                    <a:pt x="162" y="569"/>
                    <a:pt x="145" y="569"/>
                  </a:cubicBezTo>
                  <a:cubicBezTo>
                    <a:pt x="135" y="569"/>
                    <a:pt x="123" y="566"/>
                    <a:pt x="114" y="563"/>
                  </a:cubicBezTo>
                  <a:cubicBezTo>
                    <a:pt x="106" y="558"/>
                    <a:pt x="100" y="551"/>
                    <a:pt x="95" y="544"/>
                  </a:cubicBezTo>
                  <a:cubicBezTo>
                    <a:pt x="91" y="534"/>
                    <a:pt x="87" y="524"/>
                    <a:pt x="84" y="514"/>
                  </a:cubicBezTo>
                  <a:cubicBezTo>
                    <a:pt x="86" y="494"/>
                    <a:pt x="90" y="474"/>
                    <a:pt x="95" y="455"/>
                  </a:cubicBezTo>
                  <a:cubicBezTo>
                    <a:pt x="103" y="426"/>
                    <a:pt x="98" y="403"/>
                    <a:pt x="90" y="375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6" name="Freeform 555"/>
            <p:cNvSpPr>
              <a:spLocks/>
            </p:cNvSpPr>
            <p:nvPr/>
          </p:nvSpPr>
          <p:spPr bwMode="auto">
            <a:xfrm>
              <a:off x="5326516" y="5363324"/>
              <a:ext cx="252413" cy="242887"/>
            </a:xfrm>
            <a:custGeom>
              <a:avLst/>
              <a:gdLst>
                <a:gd name="T0" fmla="*/ 140 w 200"/>
                <a:gd name="T1" fmla="*/ 51 h 192"/>
                <a:gd name="T2" fmla="*/ 17 w 200"/>
                <a:gd name="T3" fmla="*/ 192 h 192"/>
                <a:gd name="T4" fmla="*/ 1 w 200"/>
                <a:gd name="T5" fmla="*/ 149 h 192"/>
                <a:gd name="T6" fmla="*/ 100 w 200"/>
                <a:gd name="T7" fmla="*/ 48 h 192"/>
                <a:gd name="T8" fmla="*/ 146 w 200"/>
                <a:gd name="T9" fmla="*/ 0 h 192"/>
                <a:gd name="T10" fmla="*/ 200 w 200"/>
                <a:gd name="T11" fmla="*/ 64 h 192"/>
                <a:gd name="T12" fmla="*/ 200 w 200"/>
                <a:gd name="T13" fmla="*/ 98 h 192"/>
                <a:gd name="T14" fmla="*/ 140 w 200"/>
                <a:gd name="T15" fmla="*/ 5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0" h="192">
                  <a:moveTo>
                    <a:pt x="140" y="51"/>
                  </a:moveTo>
                  <a:cubicBezTo>
                    <a:pt x="99" y="92"/>
                    <a:pt x="55" y="147"/>
                    <a:pt x="17" y="192"/>
                  </a:cubicBezTo>
                  <a:cubicBezTo>
                    <a:pt x="7" y="167"/>
                    <a:pt x="0" y="150"/>
                    <a:pt x="1" y="149"/>
                  </a:cubicBezTo>
                  <a:cubicBezTo>
                    <a:pt x="23" y="122"/>
                    <a:pt x="74" y="72"/>
                    <a:pt x="100" y="48"/>
                  </a:cubicBezTo>
                  <a:cubicBezTo>
                    <a:pt x="111" y="38"/>
                    <a:pt x="128" y="19"/>
                    <a:pt x="146" y="0"/>
                  </a:cubicBezTo>
                  <a:cubicBezTo>
                    <a:pt x="163" y="22"/>
                    <a:pt x="183" y="42"/>
                    <a:pt x="200" y="64"/>
                  </a:cubicBezTo>
                  <a:cubicBezTo>
                    <a:pt x="200" y="75"/>
                    <a:pt x="200" y="86"/>
                    <a:pt x="200" y="98"/>
                  </a:cubicBezTo>
                  <a:cubicBezTo>
                    <a:pt x="177" y="69"/>
                    <a:pt x="149" y="42"/>
                    <a:pt x="140" y="5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7" name="Freeform 556"/>
            <p:cNvSpPr>
              <a:spLocks/>
            </p:cNvSpPr>
            <p:nvPr/>
          </p:nvSpPr>
          <p:spPr bwMode="auto">
            <a:xfrm>
              <a:off x="5439228" y="6038011"/>
              <a:ext cx="406400" cy="115887"/>
            </a:xfrm>
            <a:custGeom>
              <a:avLst/>
              <a:gdLst>
                <a:gd name="T0" fmla="*/ 27 w 321"/>
                <a:gd name="T1" fmla="*/ 16 h 92"/>
                <a:gd name="T2" fmla="*/ 112 w 321"/>
                <a:gd name="T3" fmla="*/ 35 h 92"/>
                <a:gd name="T4" fmla="*/ 155 w 321"/>
                <a:gd name="T5" fmla="*/ 63 h 92"/>
                <a:gd name="T6" fmla="*/ 286 w 321"/>
                <a:gd name="T7" fmla="*/ 53 h 92"/>
                <a:gd name="T8" fmla="*/ 310 w 321"/>
                <a:gd name="T9" fmla="*/ 45 h 92"/>
                <a:gd name="T10" fmla="*/ 313 w 321"/>
                <a:gd name="T11" fmla="*/ 70 h 92"/>
                <a:gd name="T12" fmla="*/ 137 w 321"/>
                <a:gd name="T13" fmla="*/ 86 h 92"/>
                <a:gd name="T14" fmla="*/ 100 w 321"/>
                <a:gd name="T15" fmla="*/ 55 h 92"/>
                <a:gd name="T16" fmla="*/ 55 w 321"/>
                <a:gd name="T17" fmla="*/ 37 h 92"/>
                <a:gd name="T18" fmla="*/ 24 w 321"/>
                <a:gd name="T19" fmla="*/ 31 h 92"/>
                <a:gd name="T20" fmla="*/ 5 w 321"/>
                <a:gd name="T21" fmla="*/ 12 h 92"/>
                <a:gd name="T22" fmla="*/ 0 w 321"/>
                <a:gd name="T23" fmla="*/ 0 h 92"/>
                <a:gd name="T24" fmla="*/ 27 w 321"/>
                <a:gd name="T25" fmla="*/ 1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1" h="92">
                  <a:moveTo>
                    <a:pt x="27" y="16"/>
                  </a:moveTo>
                  <a:cubicBezTo>
                    <a:pt x="54" y="22"/>
                    <a:pt x="90" y="15"/>
                    <a:pt x="112" y="35"/>
                  </a:cubicBezTo>
                  <a:cubicBezTo>
                    <a:pt x="126" y="47"/>
                    <a:pt x="137" y="57"/>
                    <a:pt x="155" y="63"/>
                  </a:cubicBezTo>
                  <a:cubicBezTo>
                    <a:pt x="194" y="77"/>
                    <a:pt x="246" y="59"/>
                    <a:pt x="286" y="53"/>
                  </a:cubicBezTo>
                  <a:cubicBezTo>
                    <a:pt x="296" y="52"/>
                    <a:pt x="304" y="49"/>
                    <a:pt x="310" y="45"/>
                  </a:cubicBezTo>
                  <a:cubicBezTo>
                    <a:pt x="318" y="54"/>
                    <a:pt x="321" y="63"/>
                    <a:pt x="313" y="70"/>
                  </a:cubicBezTo>
                  <a:cubicBezTo>
                    <a:pt x="287" y="83"/>
                    <a:pt x="164" y="92"/>
                    <a:pt x="137" y="86"/>
                  </a:cubicBezTo>
                  <a:cubicBezTo>
                    <a:pt x="126" y="83"/>
                    <a:pt x="111" y="62"/>
                    <a:pt x="100" y="55"/>
                  </a:cubicBezTo>
                  <a:cubicBezTo>
                    <a:pt x="86" y="46"/>
                    <a:pt x="72" y="37"/>
                    <a:pt x="55" y="37"/>
                  </a:cubicBezTo>
                  <a:cubicBezTo>
                    <a:pt x="45" y="37"/>
                    <a:pt x="33" y="34"/>
                    <a:pt x="24" y="31"/>
                  </a:cubicBezTo>
                  <a:cubicBezTo>
                    <a:pt x="16" y="26"/>
                    <a:pt x="10" y="19"/>
                    <a:pt x="5" y="12"/>
                  </a:cubicBezTo>
                  <a:cubicBezTo>
                    <a:pt x="3" y="8"/>
                    <a:pt x="2" y="4"/>
                    <a:pt x="0" y="0"/>
                  </a:cubicBezTo>
                  <a:cubicBezTo>
                    <a:pt x="8" y="8"/>
                    <a:pt x="17" y="14"/>
                    <a:pt x="27" y="16"/>
                  </a:cubicBezTo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8" name="Freeform 557"/>
            <p:cNvSpPr>
              <a:spLocks/>
            </p:cNvSpPr>
            <p:nvPr/>
          </p:nvSpPr>
          <p:spPr bwMode="auto">
            <a:xfrm>
              <a:off x="5388428" y="5456986"/>
              <a:ext cx="28575" cy="30162"/>
            </a:xfrm>
            <a:custGeom>
              <a:avLst/>
              <a:gdLst>
                <a:gd name="T0" fmla="*/ 23 w 23"/>
                <a:gd name="T1" fmla="*/ 0 h 23"/>
                <a:gd name="T2" fmla="*/ 0 w 23"/>
                <a:gd name="T3" fmla="*/ 23 h 23"/>
                <a:gd name="T4" fmla="*/ 23 w 23"/>
                <a:gd name="T5" fmla="*/ 0 h 23"/>
                <a:gd name="T6" fmla="*/ 23 w 23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3">
                  <a:moveTo>
                    <a:pt x="23" y="0"/>
                  </a:moveTo>
                  <a:cubicBezTo>
                    <a:pt x="16" y="7"/>
                    <a:pt x="8" y="15"/>
                    <a:pt x="0" y="23"/>
                  </a:cubicBezTo>
                  <a:cubicBezTo>
                    <a:pt x="8" y="15"/>
                    <a:pt x="16" y="7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solidFill>
              <a:srgbClr val="000F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9" name="Freeform 558"/>
            <p:cNvSpPr>
              <a:spLocks noEditPoints="1"/>
            </p:cNvSpPr>
            <p:nvPr/>
          </p:nvSpPr>
          <p:spPr bwMode="auto">
            <a:xfrm>
              <a:off x="5612266" y="6145961"/>
              <a:ext cx="103188" cy="1587"/>
            </a:xfrm>
            <a:custGeom>
              <a:avLst/>
              <a:gdLst>
                <a:gd name="T0" fmla="*/ 0 w 82"/>
                <a:gd name="T1" fmla="*/ 0 h 1"/>
                <a:gd name="T2" fmla="*/ 4 w 82"/>
                <a:gd name="T3" fmla="*/ 1 h 1"/>
                <a:gd name="T4" fmla="*/ 0 w 82"/>
                <a:gd name="T5" fmla="*/ 0 h 1"/>
                <a:gd name="T6" fmla="*/ 82 w 82"/>
                <a:gd name="T7" fmla="*/ 0 h 1"/>
                <a:gd name="T8" fmla="*/ 73 w 82"/>
                <a:gd name="T9" fmla="*/ 0 h 1"/>
                <a:gd name="T10" fmla="*/ 82 w 82"/>
                <a:gd name="T11" fmla="*/ 0 h 1"/>
                <a:gd name="T12" fmla="*/ 82 w 82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" h="1">
                  <a:moveTo>
                    <a:pt x="0" y="0"/>
                  </a:moveTo>
                  <a:cubicBezTo>
                    <a:pt x="1" y="0"/>
                    <a:pt x="2" y="0"/>
                    <a:pt x="4" y="1"/>
                  </a:cubicBezTo>
                  <a:cubicBezTo>
                    <a:pt x="2" y="0"/>
                    <a:pt x="1" y="0"/>
                    <a:pt x="0" y="0"/>
                  </a:cubicBezTo>
                  <a:moveTo>
                    <a:pt x="82" y="0"/>
                  </a:moveTo>
                  <a:cubicBezTo>
                    <a:pt x="79" y="0"/>
                    <a:pt x="76" y="0"/>
                    <a:pt x="73" y="0"/>
                  </a:cubicBezTo>
                  <a:cubicBezTo>
                    <a:pt x="76" y="0"/>
                    <a:pt x="79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rgbClr val="B1B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0" name="Freeform 559"/>
            <p:cNvSpPr>
              <a:spLocks/>
            </p:cNvSpPr>
            <p:nvPr/>
          </p:nvSpPr>
          <p:spPr bwMode="auto">
            <a:xfrm>
              <a:off x="5326516" y="5509374"/>
              <a:ext cx="322263" cy="611187"/>
            </a:xfrm>
            <a:custGeom>
              <a:avLst/>
              <a:gdLst>
                <a:gd name="T0" fmla="*/ 82 w 255"/>
                <a:gd name="T1" fmla="*/ 0 h 483"/>
                <a:gd name="T2" fmla="*/ 17 w 255"/>
                <a:gd name="T3" fmla="*/ 77 h 483"/>
                <a:gd name="T4" fmla="*/ 1 w 255"/>
                <a:gd name="T5" fmla="*/ 34 h 483"/>
                <a:gd name="T6" fmla="*/ 1 w 255"/>
                <a:gd name="T7" fmla="*/ 34 h 483"/>
                <a:gd name="T8" fmla="*/ 89 w 255"/>
                <a:gd name="T9" fmla="*/ 260 h 483"/>
                <a:gd name="T10" fmla="*/ 98 w 255"/>
                <a:gd name="T11" fmla="*/ 311 h 483"/>
                <a:gd name="T12" fmla="*/ 94 w 255"/>
                <a:gd name="T13" fmla="*/ 340 h 483"/>
                <a:gd name="T14" fmla="*/ 83 w 255"/>
                <a:gd name="T15" fmla="*/ 399 h 483"/>
                <a:gd name="T16" fmla="*/ 92 w 255"/>
                <a:gd name="T17" fmla="*/ 425 h 483"/>
                <a:gd name="T18" fmla="*/ 89 w 255"/>
                <a:gd name="T19" fmla="*/ 417 h 483"/>
                <a:gd name="T20" fmla="*/ 116 w 255"/>
                <a:gd name="T21" fmla="*/ 433 h 483"/>
                <a:gd name="T22" fmla="*/ 201 w 255"/>
                <a:gd name="T23" fmla="*/ 452 h 483"/>
                <a:gd name="T24" fmla="*/ 244 w 255"/>
                <a:gd name="T25" fmla="*/ 480 h 483"/>
                <a:gd name="T26" fmla="*/ 255 w 255"/>
                <a:gd name="T27" fmla="*/ 483 h 483"/>
                <a:gd name="T28" fmla="*/ 232 w 255"/>
                <a:gd name="T29" fmla="*/ 472 h 483"/>
                <a:gd name="T30" fmla="*/ 143 w 255"/>
                <a:gd name="T31" fmla="*/ 412 h 483"/>
                <a:gd name="T32" fmla="*/ 138 w 255"/>
                <a:gd name="T33" fmla="*/ 402 h 483"/>
                <a:gd name="T34" fmla="*/ 150 w 255"/>
                <a:gd name="T35" fmla="*/ 383 h 483"/>
                <a:gd name="T36" fmla="*/ 124 w 255"/>
                <a:gd name="T37" fmla="*/ 381 h 483"/>
                <a:gd name="T38" fmla="*/ 119 w 255"/>
                <a:gd name="T39" fmla="*/ 373 h 483"/>
                <a:gd name="T40" fmla="*/ 127 w 255"/>
                <a:gd name="T41" fmla="*/ 267 h 483"/>
                <a:gd name="T42" fmla="*/ 112 w 255"/>
                <a:gd name="T43" fmla="*/ 138 h 483"/>
                <a:gd name="T44" fmla="*/ 82 w 255"/>
                <a:gd name="T45" fmla="*/ 0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55" h="483">
                  <a:moveTo>
                    <a:pt x="82" y="0"/>
                  </a:moveTo>
                  <a:cubicBezTo>
                    <a:pt x="59" y="26"/>
                    <a:pt x="37" y="53"/>
                    <a:pt x="17" y="77"/>
                  </a:cubicBezTo>
                  <a:cubicBezTo>
                    <a:pt x="7" y="52"/>
                    <a:pt x="0" y="35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40"/>
                    <a:pt x="77" y="216"/>
                    <a:pt x="89" y="260"/>
                  </a:cubicBezTo>
                  <a:cubicBezTo>
                    <a:pt x="94" y="278"/>
                    <a:pt x="98" y="294"/>
                    <a:pt x="98" y="311"/>
                  </a:cubicBezTo>
                  <a:cubicBezTo>
                    <a:pt x="98" y="320"/>
                    <a:pt x="97" y="330"/>
                    <a:pt x="94" y="340"/>
                  </a:cubicBezTo>
                  <a:cubicBezTo>
                    <a:pt x="89" y="359"/>
                    <a:pt x="85" y="379"/>
                    <a:pt x="83" y="399"/>
                  </a:cubicBezTo>
                  <a:cubicBezTo>
                    <a:pt x="86" y="408"/>
                    <a:pt x="89" y="417"/>
                    <a:pt x="92" y="425"/>
                  </a:cubicBezTo>
                  <a:cubicBezTo>
                    <a:pt x="91" y="423"/>
                    <a:pt x="90" y="420"/>
                    <a:pt x="89" y="417"/>
                  </a:cubicBezTo>
                  <a:cubicBezTo>
                    <a:pt x="97" y="425"/>
                    <a:pt x="106" y="431"/>
                    <a:pt x="116" y="433"/>
                  </a:cubicBezTo>
                  <a:cubicBezTo>
                    <a:pt x="143" y="439"/>
                    <a:pt x="179" y="432"/>
                    <a:pt x="201" y="452"/>
                  </a:cubicBezTo>
                  <a:cubicBezTo>
                    <a:pt x="215" y="464"/>
                    <a:pt x="226" y="474"/>
                    <a:pt x="244" y="480"/>
                  </a:cubicBezTo>
                  <a:cubicBezTo>
                    <a:pt x="247" y="482"/>
                    <a:pt x="251" y="483"/>
                    <a:pt x="255" y="483"/>
                  </a:cubicBezTo>
                  <a:cubicBezTo>
                    <a:pt x="247" y="480"/>
                    <a:pt x="240" y="476"/>
                    <a:pt x="232" y="472"/>
                  </a:cubicBezTo>
                  <a:cubicBezTo>
                    <a:pt x="200" y="454"/>
                    <a:pt x="179" y="423"/>
                    <a:pt x="143" y="412"/>
                  </a:cubicBezTo>
                  <a:cubicBezTo>
                    <a:pt x="139" y="411"/>
                    <a:pt x="136" y="406"/>
                    <a:pt x="138" y="402"/>
                  </a:cubicBezTo>
                  <a:cubicBezTo>
                    <a:pt x="142" y="396"/>
                    <a:pt x="146" y="390"/>
                    <a:pt x="150" y="383"/>
                  </a:cubicBezTo>
                  <a:cubicBezTo>
                    <a:pt x="141" y="382"/>
                    <a:pt x="133" y="381"/>
                    <a:pt x="124" y="381"/>
                  </a:cubicBezTo>
                  <a:cubicBezTo>
                    <a:pt x="120" y="380"/>
                    <a:pt x="118" y="376"/>
                    <a:pt x="119" y="373"/>
                  </a:cubicBezTo>
                  <a:cubicBezTo>
                    <a:pt x="128" y="335"/>
                    <a:pt x="131" y="306"/>
                    <a:pt x="127" y="267"/>
                  </a:cubicBezTo>
                  <a:cubicBezTo>
                    <a:pt x="122" y="224"/>
                    <a:pt x="120" y="181"/>
                    <a:pt x="112" y="138"/>
                  </a:cubicBezTo>
                  <a:cubicBezTo>
                    <a:pt x="104" y="92"/>
                    <a:pt x="93" y="46"/>
                    <a:pt x="82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1" name="Freeform 560"/>
            <p:cNvSpPr>
              <a:spLocks/>
            </p:cNvSpPr>
            <p:nvPr/>
          </p:nvSpPr>
          <p:spPr bwMode="auto">
            <a:xfrm>
              <a:off x="5326516" y="5456986"/>
              <a:ext cx="103188" cy="149225"/>
            </a:xfrm>
            <a:custGeom>
              <a:avLst/>
              <a:gdLst>
                <a:gd name="T0" fmla="*/ 72 w 82"/>
                <a:gd name="T1" fmla="*/ 0 h 118"/>
                <a:gd name="T2" fmla="*/ 49 w 82"/>
                <a:gd name="T3" fmla="*/ 23 h 118"/>
                <a:gd name="T4" fmla="*/ 1 w 82"/>
                <a:gd name="T5" fmla="*/ 75 h 118"/>
                <a:gd name="T6" fmla="*/ 1 w 82"/>
                <a:gd name="T7" fmla="*/ 75 h 118"/>
                <a:gd name="T8" fmla="*/ 1 w 82"/>
                <a:gd name="T9" fmla="*/ 75 h 118"/>
                <a:gd name="T10" fmla="*/ 1 w 82"/>
                <a:gd name="T11" fmla="*/ 75 h 118"/>
                <a:gd name="T12" fmla="*/ 1 w 82"/>
                <a:gd name="T13" fmla="*/ 75 h 118"/>
                <a:gd name="T14" fmla="*/ 17 w 82"/>
                <a:gd name="T15" fmla="*/ 118 h 118"/>
                <a:gd name="T16" fmla="*/ 82 w 82"/>
                <a:gd name="T17" fmla="*/ 41 h 118"/>
                <a:gd name="T18" fmla="*/ 72 w 82"/>
                <a:gd name="T19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118">
                  <a:moveTo>
                    <a:pt x="72" y="0"/>
                  </a:moveTo>
                  <a:cubicBezTo>
                    <a:pt x="65" y="7"/>
                    <a:pt x="57" y="15"/>
                    <a:pt x="49" y="23"/>
                  </a:cubicBezTo>
                  <a:cubicBezTo>
                    <a:pt x="30" y="42"/>
                    <a:pt x="12" y="61"/>
                    <a:pt x="1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0" y="76"/>
                    <a:pt x="7" y="93"/>
                    <a:pt x="17" y="118"/>
                  </a:cubicBezTo>
                  <a:cubicBezTo>
                    <a:pt x="37" y="94"/>
                    <a:pt x="59" y="67"/>
                    <a:pt x="82" y="41"/>
                  </a:cubicBezTo>
                  <a:cubicBezTo>
                    <a:pt x="79" y="27"/>
                    <a:pt x="75" y="14"/>
                    <a:pt x="72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2" name="Freeform 561"/>
            <p:cNvSpPr>
              <a:spLocks/>
            </p:cNvSpPr>
            <p:nvPr/>
          </p:nvSpPr>
          <p:spPr bwMode="auto">
            <a:xfrm>
              <a:off x="5439228" y="6038011"/>
              <a:ext cx="276225" cy="111125"/>
            </a:xfrm>
            <a:custGeom>
              <a:avLst/>
              <a:gdLst>
                <a:gd name="T0" fmla="*/ 0 w 219"/>
                <a:gd name="T1" fmla="*/ 0 h 88"/>
                <a:gd name="T2" fmla="*/ 3 w 219"/>
                <a:gd name="T3" fmla="*/ 8 h 88"/>
                <a:gd name="T4" fmla="*/ 5 w 219"/>
                <a:gd name="T5" fmla="*/ 12 h 88"/>
                <a:gd name="T6" fmla="*/ 24 w 219"/>
                <a:gd name="T7" fmla="*/ 31 h 88"/>
                <a:gd name="T8" fmla="*/ 55 w 219"/>
                <a:gd name="T9" fmla="*/ 37 h 88"/>
                <a:gd name="T10" fmla="*/ 100 w 219"/>
                <a:gd name="T11" fmla="*/ 55 h 88"/>
                <a:gd name="T12" fmla="*/ 137 w 219"/>
                <a:gd name="T13" fmla="*/ 86 h 88"/>
                <a:gd name="T14" fmla="*/ 137 w 219"/>
                <a:gd name="T15" fmla="*/ 86 h 88"/>
                <a:gd name="T16" fmla="*/ 141 w 219"/>
                <a:gd name="T17" fmla="*/ 87 h 88"/>
                <a:gd name="T18" fmla="*/ 167 w 219"/>
                <a:gd name="T19" fmla="*/ 88 h 88"/>
                <a:gd name="T20" fmla="*/ 210 w 219"/>
                <a:gd name="T21" fmla="*/ 86 h 88"/>
                <a:gd name="T22" fmla="*/ 219 w 219"/>
                <a:gd name="T23" fmla="*/ 86 h 88"/>
                <a:gd name="T24" fmla="*/ 207 w 219"/>
                <a:gd name="T25" fmla="*/ 83 h 88"/>
                <a:gd name="T26" fmla="*/ 166 w 219"/>
                <a:gd name="T27" fmla="*/ 66 h 88"/>
                <a:gd name="T28" fmla="*/ 155 w 219"/>
                <a:gd name="T29" fmla="*/ 63 h 88"/>
                <a:gd name="T30" fmla="*/ 112 w 219"/>
                <a:gd name="T31" fmla="*/ 35 h 88"/>
                <a:gd name="T32" fmla="*/ 27 w 219"/>
                <a:gd name="T33" fmla="*/ 16 h 88"/>
                <a:gd name="T34" fmla="*/ 0 w 219"/>
                <a:gd name="T3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9" h="88">
                  <a:moveTo>
                    <a:pt x="0" y="0"/>
                  </a:moveTo>
                  <a:cubicBezTo>
                    <a:pt x="1" y="3"/>
                    <a:pt x="2" y="6"/>
                    <a:pt x="3" y="8"/>
                  </a:cubicBezTo>
                  <a:cubicBezTo>
                    <a:pt x="4" y="10"/>
                    <a:pt x="4" y="11"/>
                    <a:pt x="5" y="12"/>
                  </a:cubicBezTo>
                  <a:cubicBezTo>
                    <a:pt x="10" y="19"/>
                    <a:pt x="16" y="26"/>
                    <a:pt x="24" y="31"/>
                  </a:cubicBezTo>
                  <a:cubicBezTo>
                    <a:pt x="33" y="34"/>
                    <a:pt x="45" y="37"/>
                    <a:pt x="55" y="37"/>
                  </a:cubicBezTo>
                  <a:cubicBezTo>
                    <a:pt x="72" y="37"/>
                    <a:pt x="86" y="46"/>
                    <a:pt x="100" y="55"/>
                  </a:cubicBezTo>
                  <a:cubicBezTo>
                    <a:pt x="111" y="62"/>
                    <a:pt x="126" y="83"/>
                    <a:pt x="137" y="86"/>
                  </a:cubicBezTo>
                  <a:cubicBezTo>
                    <a:pt x="137" y="86"/>
                    <a:pt x="137" y="86"/>
                    <a:pt x="137" y="86"/>
                  </a:cubicBezTo>
                  <a:cubicBezTo>
                    <a:pt x="138" y="86"/>
                    <a:pt x="139" y="86"/>
                    <a:pt x="141" y="87"/>
                  </a:cubicBezTo>
                  <a:cubicBezTo>
                    <a:pt x="147" y="87"/>
                    <a:pt x="156" y="88"/>
                    <a:pt x="167" y="88"/>
                  </a:cubicBezTo>
                  <a:cubicBezTo>
                    <a:pt x="180" y="88"/>
                    <a:pt x="195" y="87"/>
                    <a:pt x="210" y="86"/>
                  </a:cubicBezTo>
                  <a:cubicBezTo>
                    <a:pt x="213" y="86"/>
                    <a:pt x="216" y="86"/>
                    <a:pt x="219" y="86"/>
                  </a:cubicBezTo>
                  <a:cubicBezTo>
                    <a:pt x="215" y="85"/>
                    <a:pt x="211" y="84"/>
                    <a:pt x="207" y="83"/>
                  </a:cubicBezTo>
                  <a:cubicBezTo>
                    <a:pt x="193" y="78"/>
                    <a:pt x="179" y="73"/>
                    <a:pt x="166" y="66"/>
                  </a:cubicBezTo>
                  <a:cubicBezTo>
                    <a:pt x="162" y="66"/>
                    <a:pt x="158" y="65"/>
                    <a:pt x="155" y="63"/>
                  </a:cubicBezTo>
                  <a:cubicBezTo>
                    <a:pt x="137" y="57"/>
                    <a:pt x="126" y="47"/>
                    <a:pt x="112" y="35"/>
                  </a:cubicBezTo>
                  <a:cubicBezTo>
                    <a:pt x="90" y="15"/>
                    <a:pt x="54" y="22"/>
                    <a:pt x="27" y="16"/>
                  </a:cubicBezTo>
                  <a:cubicBezTo>
                    <a:pt x="17" y="14"/>
                    <a:pt x="8" y="8"/>
                    <a:pt x="0" y="0"/>
                  </a:cubicBezTo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3" name="Freeform 562"/>
            <p:cNvSpPr>
              <a:spLocks/>
            </p:cNvSpPr>
            <p:nvPr/>
          </p:nvSpPr>
          <p:spPr bwMode="auto">
            <a:xfrm>
              <a:off x="3802516" y="5464924"/>
              <a:ext cx="569913" cy="782637"/>
            </a:xfrm>
            <a:custGeom>
              <a:avLst/>
              <a:gdLst>
                <a:gd name="T0" fmla="*/ 349 w 449"/>
                <a:gd name="T1" fmla="*/ 378 h 618"/>
                <a:gd name="T2" fmla="*/ 448 w 449"/>
                <a:gd name="T3" fmla="*/ 156 h 618"/>
                <a:gd name="T4" fmla="*/ 354 w 449"/>
                <a:gd name="T5" fmla="*/ 51 h 618"/>
                <a:gd name="T6" fmla="*/ 310 w 449"/>
                <a:gd name="T7" fmla="*/ 0 h 618"/>
                <a:gd name="T8" fmla="*/ 253 w 449"/>
                <a:gd name="T9" fmla="*/ 62 h 618"/>
                <a:gd name="T10" fmla="*/ 247 w 449"/>
                <a:gd name="T11" fmla="*/ 329 h 618"/>
                <a:gd name="T12" fmla="*/ 224 w 449"/>
                <a:gd name="T13" fmla="*/ 430 h 618"/>
                <a:gd name="T14" fmla="*/ 110 w 449"/>
                <a:gd name="T15" fmla="*/ 512 h 618"/>
                <a:gd name="T16" fmla="*/ 24 w 449"/>
                <a:gd name="T17" fmla="*/ 589 h 618"/>
                <a:gd name="T18" fmla="*/ 199 w 449"/>
                <a:gd name="T19" fmla="*/ 614 h 618"/>
                <a:gd name="T20" fmla="*/ 238 w 449"/>
                <a:gd name="T21" fmla="*/ 585 h 618"/>
                <a:gd name="T22" fmla="*/ 284 w 449"/>
                <a:gd name="T23" fmla="*/ 569 h 618"/>
                <a:gd name="T24" fmla="*/ 315 w 449"/>
                <a:gd name="T25" fmla="*/ 564 h 618"/>
                <a:gd name="T26" fmla="*/ 335 w 449"/>
                <a:gd name="T27" fmla="*/ 547 h 618"/>
                <a:gd name="T28" fmla="*/ 348 w 449"/>
                <a:gd name="T29" fmla="*/ 517 h 618"/>
                <a:gd name="T30" fmla="*/ 340 w 449"/>
                <a:gd name="T31" fmla="*/ 457 h 618"/>
                <a:gd name="T32" fmla="*/ 349 w 449"/>
                <a:gd name="T33" fmla="*/ 378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9" h="618">
                  <a:moveTo>
                    <a:pt x="349" y="378"/>
                  </a:moveTo>
                  <a:cubicBezTo>
                    <a:pt x="363" y="334"/>
                    <a:pt x="449" y="159"/>
                    <a:pt x="448" y="156"/>
                  </a:cubicBezTo>
                  <a:cubicBezTo>
                    <a:pt x="427" y="128"/>
                    <a:pt x="379" y="76"/>
                    <a:pt x="354" y="51"/>
                  </a:cubicBezTo>
                  <a:cubicBezTo>
                    <a:pt x="343" y="41"/>
                    <a:pt x="327" y="21"/>
                    <a:pt x="310" y="0"/>
                  </a:cubicBezTo>
                  <a:cubicBezTo>
                    <a:pt x="292" y="22"/>
                    <a:pt x="271" y="41"/>
                    <a:pt x="253" y="62"/>
                  </a:cubicBezTo>
                  <a:cubicBezTo>
                    <a:pt x="250" y="169"/>
                    <a:pt x="249" y="299"/>
                    <a:pt x="247" y="329"/>
                  </a:cubicBezTo>
                  <a:cubicBezTo>
                    <a:pt x="244" y="361"/>
                    <a:pt x="249" y="405"/>
                    <a:pt x="224" y="430"/>
                  </a:cubicBezTo>
                  <a:cubicBezTo>
                    <a:pt x="191" y="464"/>
                    <a:pt x="150" y="488"/>
                    <a:pt x="110" y="512"/>
                  </a:cubicBezTo>
                  <a:cubicBezTo>
                    <a:pt x="90" y="524"/>
                    <a:pt x="0" y="565"/>
                    <a:pt x="24" y="589"/>
                  </a:cubicBezTo>
                  <a:cubicBezTo>
                    <a:pt x="50" y="604"/>
                    <a:pt x="172" y="618"/>
                    <a:pt x="199" y="614"/>
                  </a:cubicBezTo>
                  <a:cubicBezTo>
                    <a:pt x="211" y="612"/>
                    <a:pt x="226" y="592"/>
                    <a:pt x="238" y="585"/>
                  </a:cubicBezTo>
                  <a:cubicBezTo>
                    <a:pt x="252" y="576"/>
                    <a:pt x="267" y="568"/>
                    <a:pt x="284" y="569"/>
                  </a:cubicBezTo>
                  <a:cubicBezTo>
                    <a:pt x="294" y="569"/>
                    <a:pt x="306" y="566"/>
                    <a:pt x="315" y="564"/>
                  </a:cubicBezTo>
                  <a:cubicBezTo>
                    <a:pt x="323" y="559"/>
                    <a:pt x="330" y="554"/>
                    <a:pt x="335" y="547"/>
                  </a:cubicBezTo>
                  <a:cubicBezTo>
                    <a:pt x="340" y="537"/>
                    <a:pt x="344" y="527"/>
                    <a:pt x="348" y="517"/>
                  </a:cubicBezTo>
                  <a:cubicBezTo>
                    <a:pt x="346" y="497"/>
                    <a:pt x="344" y="477"/>
                    <a:pt x="340" y="457"/>
                  </a:cubicBezTo>
                  <a:cubicBezTo>
                    <a:pt x="333" y="428"/>
                    <a:pt x="339" y="405"/>
                    <a:pt x="349" y="378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4" name="Freeform 563"/>
            <p:cNvSpPr>
              <a:spLocks/>
            </p:cNvSpPr>
            <p:nvPr/>
          </p:nvSpPr>
          <p:spPr bwMode="auto">
            <a:xfrm>
              <a:off x="4121603" y="5464924"/>
              <a:ext cx="249238" cy="239712"/>
            </a:xfrm>
            <a:custGeom>
              <a:avLst/>
              <a:gdLst>
                <a:gd name="T0" fmla="*/ 127 w 197"/>
                <a:gd name="T1" fmla="*/ 132 h 189"/>
                <a:gd name="T2" fmla="*/ 54 w 197"/>
                <a:gd name="T3" fmla="*/ 68 h 189"/>
                <a:gd name="T4" fmla="*/ 16 w 197"/>
                <a:gd name="T5" fmla="*/ 100 h 189"/>
                <a:gd name="T6" fmla="*/ 0 w 197"/>
                <a:gd name="T7" fmla="*/ 113 h 189"/>
                <a:gd name="T8" fmla="*/ 2 w 197"/>
                <a:gd name="T9" fmla="*/ 62 h 189"/>
                <a:gd name="T10" fmla="*/ 59 w 197"/>
                <a:gd name="T11" fmla="*/ 0 h 189"/>
                <a:gd name="T12" fmla="*/ 103 w 197"/>
                <a:gd name="T13" fmla="*/ 51 h 189"/>
                <a:gd name="T14" fmla="*/ 197 w 197"/>
                <a:gd name="T15" fmla="*/ 156 h 189"/>
                <a:gd name="T16" fmla="*/ 182 w 197"/>
                <a:gd name="T17" fmla="*/ 189 h 189"/>
                <a:gd name="T18" fmla="*/ 127 w 197"/>
                <a:gd name="T19" fmla="*/ 13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189">
                  <a:moveTo>
                    <a:pt x="127" y="132"/>
                  </a:moveTo>
                  <a:cubicBezTo>
                    <a:pt x="107" y="113"/>
                    <a:pt x="57" y="67"/>
                    <a:pt x="54" y="68"/>
                  </a:cubicBezTo>
                  <a:cubicBezTo>
                    <a:pt x="38" y="74"/>
                    <a:pt x="29" y="89"/>
                    <a:pt x="16" y="100"/>
                  </a:cubicBezTo>
                  <a:cubicBezTo>
                    <a:pt x="10" y="104"/>
                    <a:pt x="5" y="108"/>
                    <a:pt x="0" y="113"/>
                  </a:cubicBezTo>
                  <a:cubicBezTo>
                    <a:pt x="1" y="96"/>
                    <a:pt x="1" y="78"/>
                    <a:pt x="2" y="62"/>
                  </a:cubicBezTo>
                  <a:cubicBezTo>
                    <a:pt x="20" y="41"/>
                    <a:pt x="41" y="22"/>
                    <a:pt x="59" y="0"/>
                  </a:cubicBezTo>
                  <a:cubicBezTo>
                    <a:pt x="76" y="21"/>
                    <a:pt x="92" y="41"/>
                    <a:pt x="103" y="51"/>
                  </a:cubicBezTo>
                  <a:cubicBezTo>
                    <a:pt x="128" y="76"/>
                    <a:pt x="176" y="128"/>
                    <a:pt x="197" y="156"/>
                  </a:cubicBezTo>
                  <a:cubicBezTo>
                    <a:pt x="197" y="157"/>
                    <a:pt x="191" y="170"/>
                    <a:pt x="182" y="189"/>
                  </a:cubicBezTo>
                  <a:cubicBezTo>
                    <a:pt x="164" y="171"/>
                    <a:pt x="146" y="151"/>
                    <a:pt x="127" y="13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5" name="Freeform 564"/>
            <p:cNvSpPr>
              <a:spLocks/>
            </p:cNvSpPr>
            <p:nvPr/>
          </p:nvSpPr>
          <p:spPr bwMode="auto">
            <a:xfrm>
              <a:off x="3824741" y="6142786"/>
              <a:ext cx="409575" cy="104775"/>
            </a:xfrm>
            <a:custGeom>
              <a:avLst/>
              <a:gdLst>
                <a:gd name="T0" fmla="*/ 295 w 323"/>
                <a:gd name="T1" fmla="*/ 14 h 83"/>
                <a:gd name="T2" fmla="*/ 210 w 323"/>
                <a:gd name="T3" fmla="*/ 29 h 83"/>
                <a:gd name="T4" fmla="*/ 166 w 323"/>
                <a:gd name="T5" fmla="*/ 55 h 83"/>
                <a:gd name="T6" fmla="*/ 36 w 323"/>
                <a:gd name="T7" fmla="*/ 39 h 83"/>
                <a:gd name="T8" fmla="*/ 12 w 323"/>
                <a:gd name="T9" fmla="*/ 29 h 83"/>
                <a:gd name="T10" fmla="*/ 7 w 323"/>
                <a:gd name="T11" fmla="*/ 54 h 83"/>
                <a:gd name="T12" fmla="*/ 182 w 323"/>
                <a:gd name="T13" fmla="*/ 79 h 83"/>
                <a:gd name="T14" fmla="*/ 221 w 323"/>
                <a:gd name="T15" fmla="*/ 50 h 83"/>
                <a:gd name="T16" fmla="*/ 267 w 323"/>
                <a:gd name="T17" fmla="*/ 34 h 83"/>
                <a:gd name="T18" fmla="*/ 298 w 323"/>
                <a:gd name="T19" fmla="*/ 29 h 83"/>
                <a:gd name="T20" fmla="*/ 318 w 323"/>
                <a:gd name="T21" fmla="*/ 12 h 83"/>
                <a:gd name="T22" fmla="*/ 323 w 323"/>
                <a:gd name="T23" fmla="*/ 0 h 83"/>
                <a:gd name="T24" fmla="*/ 295 w 323"/>
                <a:gd name="T25" fmla="*/ 1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3" h="83">
                  <a:moveTo>
                    <a:pt x="295" y="14"/>
                  </a:moveTo>
                  <a:cubicBezTo>
                    <a:pt x="268" y="19"/>
                    <a:pt x="233" y="10"/>
                    <a:pt x="210" y="29"/>
                  </a:cubicBezTo>
                  <a:cubicBezTo>
                    <a:pt x="196" y="40"/>
                    <a:pt x="184" y="50"/>
                    <a:pt x="166" y="55"/>
                  </a:cubicBezTo>
                  <a:cubicBezTo>
                    <a:pt x="126" y="67"/>
                    <a:pt x="75" y="46"/>
                    <a:pt x="36" y="39"/>
                  </a:cubicBezTo>
                  <a:cubicBezTo>
                    <a:pt x="25" y="37"/>
                    <a:pt x="17" y="34"/>
                    <a:pt x="12" y="29"/>
                  </a:cubicBezTo>
                  <a:cubicBezTo>
                    <a:pt x="3" y="38"/>
                    <a:pt x="0" y="47"/>
                    <a:pt x="7" y="54"/>
                  </a:cubicBezTo>
                  <a:cubicBezTo>
                    <a:pt x="33" y="69"/>
                    <a:pt x="155" y="83"/>
                    <a:pt x="182" y="79"/>
                  </a:cubicBezTo>
                  <a:cubicBezTo>
                    <a:pt x="194" y="77"/>
                    <a:pt x="209" y="57"/>
                    <a:pt x="221" y="50"/>
                  </a:cubicBezTo>
                  <a:cubicBezTo>
                    <a:pt x="235" y="41"/>
                    <a:pt x="250" y="33"/>
                    <a:pt x="267" y="34"/>
                  </a:cubicBezTo>
                  <a:cubicBezTo>
                    <a:pt x="277" y="34"/>
                    <a:pt x="289" y="31"/>
                    <a:pt x="298" y="29"/>
                  </a:cubicBezTo>
                  <a:cubicBezTo>
                    <a:pt x="306" y="24"/>
                    <a:pt x="313" y="19"/>
                    <a:pt x="318" y="12"/>
                  </a:cubicBezTo>
                  <a:cubicBezTo>
                    <a:pt x="320" y="8"/>
                    <a:pt x="322" y="4"/>
                    <a:pt x="323" y="0"/>
                  </a:cubicBezTo>
                  <a:cubicBezTo>
                    <a:pt x="315" y="7"/>
                    <a:pt x="306" y="13"/>
                    <a:pt x="295" y="1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6" name="Freeform 565"/>
            <p:cNvSpPr>
              <a:spLocks noEditPoints="1"/>
            </p:cNvSpPr>
            <p:nvPr/>
          </p:nvSpPr>
          <p:spPr bwMode="auto">
            <a:xfrm>
              <a:off x="3867603" y="5468099"/>
              <a:ext cx="323850" cy="688975"/>
            </a:xfrm>
            <a:custGeom>
              <a:avLst/>
              <a:gdLst>
                <a:gd name="T0" fmla="*/ 200 w 256"/>
                <a:gd name="T1" fmla="*/ 110 h 543"/>
                <a:gd name="T2" fmla="*/ 200 w 256"/>
                <a:gd name="T3" fmla="*/ 110 h 543"/>
                <a:gd name="T4" fmla="*/ 196 w 256"/>
                <a:gd name="T5" fmla="*/ 326 h 543"/>
                <a:gd name="T6" fmla="*/ 173 w 256"/>
                <a:gd name="T7" fmla="*/ 427 h 543"/>
                <a:gd name="T8" fmla="*/ 59 w 256"/>
                <a:gd name="T9" fmla="*/ 509 h 543"/>
                <a:gd name="T10" fmla="*/ 0 w 256"/>
                <a:gd name="T11" fmla="*/ 543 h 543"/>
                <a:gd name="T12" fmla="*/ 0 w 256"/>
                <a:gd name="T13" fmla="*/ 543 h 543"/>
                <a:gd name="T14" fmla="*/ 59 w 256"/>
                <a:gd name="T15" fmla="*/ 509 h 543"/>
                <a:gd name="T16" fmla="*/ 173 w 256"/>
                <a:gd name="T17" fmla="*/ 427 h 543"/>
                <a:gd name="T18" fmla="*/ 196 w 256"/>
                <a:gd name="T19" fmla="*/ 326 h 543"/>
                <a:gd name="T20" fmla="*/ 200 w 256"/>
                <a:gd name="T21" fmla="*/ 110 h 543"/>
                <a:gd name="T22" fmla="*/ 256 w 256"/>
                <a:gd name="T23" fmla="*/ 0 h 543"/>
                <a:gd name="T24" fmla="*/ 202 w 256"/>
                <a:gd name="T25" fmla="*/ 59 h 543"/>
                <a:gd name="T26" fmla="*/ 202 w 256"/>
                <a:gd name="T27" fmla="*/ 59 h 543"/>
                <a:gd name="T28" fmla="*/ 202 w 256"/>
                <a:gd name="T29" fmla="*/ 59 h 543"/>
                <a:gd name="T30" fmla="*/ 256 w 256"/>
                <a:gd name="T31" fmla="*/ 0 h 543"/>
                <a:gd name="T32" fmla="*/ 256 w 256"/>
                <a:gd name="T33" fmla="*/ 0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6" h="543">
                  <a:moveTo>
                    <a:pt x="200" y="110"/>
                  </a:moveTo>
                  <a:cubicBezTo>
                    <a:pt x="200" y="110"/>
                    <a:pt x="200" y="110"/>
                    <a:pt x="200" y="110"/>
                  </a:cubicBezTo>
                  <a:cubicBezTo>
                    <a:pt x="198" y="204"/>
                    <a:pt x="198" y="301"/>
                    <a:pt x="196" y="326"/>
                  </a:cubicBezTo>
                  <a:cubicBezTo>
                    <a:pt x="193" y="358"/>
                    <a:pt x="198" y="402"/>
                    <a:pt x="173" y="427"/>
                  </a:cubicBezTo>
                  <a:cubicBezTo>
                    <a:pt x="140" y="461"/>
                    <a:pt x="99" y="485"/>
                    <a:pt x="59" y="509"/>
                  </a:cubicBezTo>
                  <a:cubicBezTo>
                    <a:pt x="49" y="515"/>
                    <a:pt x="22" y="528"/>
                    <a:pt x="0" y="543"/>
                  </a:cubicBezTo>
                  <a:cubicBezTo>
                    <a:pt x="0" y="543"/>
                    <a:pt x="0" y="543"/>
                    <a:pt x="0" y="543"/>
                  </a:cubicBezTo>
                  <a:cubicBezTo>
                    <a:pt x="22" y="528"/>
                    <a:pt x="49" y="515"/>
                    <a:pt x="59" y="509"/>
                  </a:cubicBezTo>
                  <a:cubicBezTo>
                    <a:pt x="99" y="485"/>
                    <a:pt x="140" y="461"/>
                    <a:pt x="173" y="427"/>
                  </a:cubicBezTo>
                  <a:cubicBezTo>
                    <a:pt x="198" y="402"/>
                    <a:pt x="193" y="358"/>
                    <a:pt x="196" y="326"/>
                  </a:cubicBezTo>
                  <a:cubicBezTo>
                    <a:pt x="198" y="301"/>
                    <a:pt x="198" y="204"/>
                    <a:pt x="200" y="110"/>
                  </a:cubicBezTo>
                  <a:moveTo>
                    <a:pt x="256" y="0"/>
                  </a:moveTo>
                  <a:cubicBezTo>
                    <a:pt x="239" y="21"/>
                    <a:pt x="219" y="39"/>
                    <a:pt x="202" y="59"/>
                  </a:cubicBezTo>
                  <a:cubicBezTo>
                    <a:pt x="202" y="59"/>
                    <a:pt x="202" y="59"/>
                    <a:pt x="202" y="59"/>
                  </a:cubicBezTo>
                  <a:cubicBezTo>
                    <a:pt x="202" y="59"/>
                    <a:pt x="202" y="59"/>
                    <a:pt x="202" y="59"/>
                  </a:cubicBezTo>
                  <a:cubicBezTo>
                    <a:pt x="219" y="39"/>
                    <a:pt x="239" y="21"/>
                    <a:pt x="256" y="0"/>
                  </a:cubicBezTo>
                  <a:cubicBezTo>
                    <a:pt x="256" y="0"/>
                    <a:pt x="256" y="0"/>
                    <a:pt x="256" y="0"/>
                  </a:cubicBezTo>
                </a:path>
              </a:pathLst>
            </a:custGeom>
            <a:solidFill>
              <a:srgbClr val="B1B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7" name="Freeform 566"/>
            <p:cNvSpPr>
              <a:spLocks/>
            </p:cNvSpPr>
            <p:nvPr/>
          </p:nvSpPr>
          <p:spPr bwMode="auto">
            <a:xfrm>
              <a:off x="3867603" y="5561761"/>
              <a:ext cx="304800" cy="595312"/>
            </a:xfrm>
            <a:custGeom>
              <a:avLst/>
              <a:gdLst>
                <a:gd name="T0" fmla="*/ 240 w 240"/>
                <a:gd name="T1" fmla="*/ 0 h 470"/>
                <a:gd name="T2" fmla="*/ 216 w 240"/>
                <a:gd name="T3" fmla="*/ 24 h 470"/>
                <a:gd name="T4" fmla="*/ 200 w 240"/>
                <a:gd name="T5" fmla="*/ 37 h 470"/>
                <a:gd name="T6" fmla="*/ 196 w 240"/>
                <a:gd name="T7" fmla="*/ 253 h 470"/>
                <a:gd name="T8" fmla="*/ 173 w 240"/>
                <a:gd name="T9" fmla="*/ 354 h 470"/>
                <a:gd name="T10" fmla="*/ 59 w 240"/>
                <a:gd name="T11" fmla="*/ 436 h 470"/>
                <a:gd name="T12" fmla="*/ 0 w 240"/>
                <a:gd name="T13" fmla="*/ 470 h 470"/>
                <a:gd name="T14" fmla="*/ 94 w 240"/>
                <a:gd name="T15" fmla="*/ 439 h 470"/>
                <a:gd name="T16" fmla="*/ 178 w 240"/>
                <a:gd name="T17" fmla="*/ 410 h 470"/>
                <a:gd name="T18" fmla="*/ 201 w 240"/>
                <a:gd name="T19" fmla="*/ 414 h 470"/>
                <a:gd name="T20" fmla="*/ 193 w 240"/>
                <a:gd name="T21" fmla="*/ 388 h 470"/>
                <a:gd name="T22" fmla="*/ 199 w 240"/>
                <a:gd name="T23" fmla="*/ 379 h 470"/>
                <a:gd name="T24" fmla="*/ 199 w 240"/>
                <a:gd name="T25" fmla="*/ 379 h 470"/>
                <a:gd name="T26" fmla="*/ 227 w 240"/>
                <a:gd name="T27" fmla="*/ 383 h 470"/>
                <a:gd name="T28" fmla="*/ 240 w 240"/>
                <a:gd name="T29" fmla="*/ 0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0" h="470">
                  <a:moveTo>
                    <a:pt x="240" y="0"/>
                  </a:moveTo>
                  <a:cubicBezTo>
                    <a:pt x="232" y="7"/>
                    <a:pt x="225" y="16"/>
                    <a:pt x="216" y="24"/>
                  </a:cubicBezTo>
                  <a:cubicBezTo>
                    <a:pt x="210" y="28"/>
                    <a:pt x="205" y="32"/>
                    <a:pt x="200" y="37"/>
                  </a:cubicBezTo>
                  <a:cubicBezTo>
                    <a:pt x="198" y="131"/>
                    <a:pt x="198" y="228"/>
                    <a:pt x="196" y="253"/>
                  </a:cubicBezTo>
                  <a:cubicBezTo>
                    <a:pt x="193" y="285"/>
                    <a:pt x="198" y="329"/>
                    <a:pt x="173" y="354"/>
                  </a:cubicBezTo>
                  <a:cubicBezTo>
                    <a:pt x="140" y="388"/>
                    <a:pt x="99" y="412"/>
                    <a:pt x="59" y="436"/>
                  </a:cubicBezTo>
                  <a:cubicBezTo>
                    <a:pt x="49" y="442"/>
                    <a:pt x="22" y="455"/>
                    <a:pt x="0" y="470"/>
                  </a:cubicBezTo>
                  <a:cubicBezTo>
                    <a:pt x="32" y="461"/>
                    <a:pt x="63" y="452"/>
                    <a:pt x="94" y="439"/>
                  </a:cubicBezTo>
                  <a:cubicBezTo>
                    <a:pt x="123" y="427"/>
                    <a:pt x="150" y="410"/>
                    <a:pt x="178" y="410"/>
                  </a:cubicBezTo>
                  <a:cubicBezTo>
                    <a:pt x="185" y="410"/>
                    <a:pt x="193" y="411"/>
                    <a:pt x="201" y="414"/>
                  </a:cubicBezTo>
                  <a:cubicBezTo>
                    <a:pt x="198" y="406"/>
                    <a:pt x="195" y="397"/>
                    <a:pt x="193" y="388"/>
                  </a:cubicBezTo>
                  <a:cubicBezTo>
                    <a:pt x="192" y="385"/>
                    <a:pt x="194" y="379"/>
                    <a:pt x="199" y="379"/>
                  </a:cubicBezTo>
                  <a:cubicBezTo>
                    <a:pt x="199" y="379"/>
                    <a:pt x="199" y="379"/>
                    <a:pt x="199" y="379"/>
                  </a:cubicBezTo>
                  <a:cubicBezTo>
                    <a:pt x="209" y="380"/>
                    <a:pt x="218" y="381"/>
                    <a:pt x="227" y="383"/>
                  </a:cubicBezTo>
                  <a:cubicBezTo>
                    <a:pt x="201" y="258"/>
                    <a:pt x="215" y="126"/>
                    <a:pt x="240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8" name="Freeform 567"/>
            <p:cNvSpPr>
              <a:spLocks/>
            </p:cNvSpPr>
            <p:nvPr/>
          </p:nvSpPr>
          <p:spPr bwMode="auto">
            <a:xfrm>
              <a:off x="4121603" y="5468099"/>
              <a:ext cx="69850" cy="139700"/>
            </a:xfrm>
            <a:custGeom>
              <a:avLst/>
              <a:gdLst>
                <a:gd name="T0" fmla="*/ 56 w 56"/>
                <a:gd name="T1" fmla="*/ 0 h 110"/>
                <a:gd name="T2" fmla="*/ 2 w 56"/>
                <a:gd name="T3" fmla="*/ 59 h 110"/>
                <a:gd name="T4" fmla="*/ 2 w 56"/>
                <a:gd name="T5" fmla="*/ 59 h 110"/>
                <a:gd name="T6" fmla="*/ 0 w 56"/>
                <a:gd name="T7" fmla="*/ 110 h 110"/>
                <a:gd name="T8" fmla="*/ 0 w 56"/>
                <a:gd name="T9" fmla="*/ 110 h 110"/>
                <a:gd name="T10" fmla="*/ 16 w 56"/>
                <a:gd name="T11" fmla="*/ 97 h 110"/>
                <a:gd name="T12" fmla="*/ 40 w 56"/>
                <a:gd name="T13" fmla="*/ 73 h 110"/>
                <a:gd name="T14" fmla="*/ 56 w 56"/>
                <a:gd name="T1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110">
                  <a:moveTo>
                    <a:pt x="56" y="0"/>
                  </a:moveTo>
                  <a:cubicBezTo>
                    <a:pt x="39" y="21"/>
                    <a:pt x="19" y="3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1" y="75"/>
                    <a:pt x="1" y="93"/>
                    <a:pt x="0" y="110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5" y="105"/>
                    <a:pt x="10" y="101"/>
                    <a:pt x="16" y="97"/>
                  </a:cubicBezTo>
                  <a:cubicBezTo>
                    <a:pt x="25" y="89"/>
                    <a:pt x="32" y="80"/>
                    <a:pt x="40" y="73"/>
                  </a:cubicBezTo>
                  <a:cubicBezTo>
                    <a:pt x="45" y="49"/>
                    <a:pt x="51" y="24"/>
                    <a:pt x="56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9" name="Freeform 568"/>
            <p:cNvSpPr>
              <a:spLocks/>
            </p:cNvSpPr>
            <p:nvPr/>
          </p:nvSpPr>
          <p:spPr bwMode="auto">
            <a:xfrm>
              <a:off x="4062866" y="2932861"/>
              <a:ext cx="201613" cy="296862"/>
            </a:xfrm>
            <a:custGeom>
              <a:avLst/>
              <a:gdLst>
                <a:gd name="T0" fmla="*/ 148 w 159"/>
                <a:gd name="T1" fmla="*/ 74 h 235"/>
                <a:gd name="T2" fmla="*/ 56 w 159"/>
                <a:gd name="T3" fmla="*/ 19 h 235"/>
                <a:gd name="T4" fmla="*/ 159 w 159"/>
                <a:gd name="T5" fmla="*/ 235 h 235"/>
                <a:gd name="T6" fmla="*/ 148 w 159"/>
                <a:gd name="T7" fmla="*/ 7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9" h="235">
                  <a:moveTo>
                    <a:pt x="148" y="74"/>
                  </a:moveTo>
                  <a:cubicBezTo>
                    <a:pt x="148" y="74"/>
                    <a:pt x="111" y="0"/>
                    <a:pt x="56" y="19"/>
                  </a:cubicBezTo>
                  <a:cubicBezTo>
                    <a:pt x="0" y="39"/>
                    <a:pt x="44" y="177"/>
                    <a:pt x="159" y="235"/>
                  </a:cubicBezTo>
                  <a:cubicBezTo>
                    <a:pt x="148" y="74"/>
                    <a:pt x="148" y="74"/>
                    <a:pt x="148" y="74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0" name="Freeform 569"/>
            <p:cNvSpPr>
              <a:spLocks/>
            </p:cNvSpPr>
            <p:nvPr/>
          </p:nvSpPr>
          <p:spPr bwMode="auto">
            <a:xfrm>
              <a:off x="4134303" y="3009061"/>
              <a:ext cx="96838" cy="141287"/>
            </a:xfrm>
            <a:custGeom>
              <a:avLst/>
              <a:gdLst>
                <a:gd name="T0" fmla="*/ 1 w 76"/>
                <a:gd name="T1" fmla="*/ 0 h 111"/>
                <a:gd name="T2" fmla="*/ 47 w 76"/>
                <a:gd name="T3" fmla="*/ 33 h 111"/>
                <a:gd name="T4" fmla="*/ 72 w 76"/>
                <a:gd name="T5" fmla="*/ 108 h 111"/>
                <a:gd name="T6" fmla="*/ 67 w 76"/>
                <a:gd name="T7" fmla="*/ 105 h 111"/>
                <a:gd name="T8" fmla="*/ 60 w 76"/>
                <a:gd name="T9" fmla="*/ 79 h 111"/>
                <a:gd name="T10" fmla="*/ 52 w 76"/>
                <a:gd name="T11" fmla="*/ 85 h 111"/>
                <a:gd name="T12" fmla="*/ 38 w 76"/>
                <a:gd name="T13" fmla="*/ 89 h 111"/>
                <a:gd name="T14" fmla="*/ 37 w 76"/>
                <a:gd name="T15" fmla="*/ 86 h 111"/>
                <a:gd name="T16" fmla="*/ 48 w 76"/>
                <a:gd name="T17" fmla="*/ 77 h 111"/>
                <a:gd name="T18" fmla="*/ 56 w 76"/>
                <a:gd name="T19" fmla="*/ 67 h 111"/>
                <a:gd name="T20" fmla="*/ 2 w 76"/>
                <a:gd name="T21" fmla="*/ 2 h 111"/>
                <a:gd name="T22" fmla="*/ 1 w 76"/>
                <a:gd name="T23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6" h="111">
                  <a:moveTo>
                    <a:pt x="1" y="0"/>
                  </a:moveTo>
                  <a:cubicBezTo>
                    <a:pt x="17" y="0"/>
                    <a:pt x="39" y="20"/>
                    <a:pt x="47" y="33"/>
                  </a:cubicBezTo>
                  <a:cubicBezTo>
                    <a:pt x="62" y="56"/>
                    <a:pt x="76" y="80"/>
                    <a:pt x="72" y="108"/>
                  </a:cubicBezTo>
                  <a:cubicBezTo>
                    <a:pt x="72" y="111"/>
                    <a:pt x="67" y="106"/>
                    <a:pt x="67" y="105"/>
                  </a:cubicBezTo>
                  <a:cubicBezTo>
                    <a:pt x="65" y="97"/>
                    <a:pt x="63" y="88"/>
                    <a:pt x="60" y="79"/>
                  </a:cubicBezTo>
                  <a:cubicBezTo>
                    <a:pt x="58" y="81"/>
                    <a:pt x="55" y="83"/>
                    <a:pt x="52" y="85"/>
                  </a:cubicBezTo>
                  <a:cubicBezTo>
                    <a:pt x="49" y="87"/>
                    <a:pt x="42" y="91"/>
                    <a:pt x="38" y="89"/>
                  </a:cubicBezTo>
                  <a:cubicBezTo>
                    <a:pt x="38" y="89"/>
                    <a:pt x="35" y="86"/>
                    <a:pt x="37" y="86"/>
                  </a:cubicBezTo>
                  <a:cubicBezTo>
                    <a:pt x="40" y="86"/>
                    <a:pt x="46" y="79"/>
                    <a:pt x="48" y="77"/>
                  </a:cubicBezTo>
                  <a:cubicBezTo>
                    <a:pt x="51" y="74"/>
                    <a:pt x="53" y="70"/>
                    <a:pt x="56" y="67"/>
                  </a:cubicBezTo>
                  <a:cubicBezTo>
                    <a:pt x="46" y="39"/>
                    <a:pt x="30" y="13"/>
                    <a:pt x="2" y="2"/>
                  </a:cubicBezTo>
                  <a:cubicBezTo>
                    <a:pt x="1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1" name="Freeform 570"/>
            <p:cNvSpPr>
              <a:spLocks/>
            </p:cNvSpPr>
            <p:nvPr/>
          </p:nvSpPr>
          <p:spPr bwMode="auto">
            <a:xfrm>
              <a:off x="5118553" y="2864599"/>
              <a:ext cx="206375" cy="304800"/>
            </a:xfrm>
            <a:custGeom>
              <a:avLst/>
              <a:gdLst>
                <a:gd name="T0" fmla="*/ 0 w 163"/>
                <a:gd name="T1" fmla="*/ 76 h 241"/>
                <a:gd name="T2" fmla="*/ 106 w 163"/>
                <a:gd name="T3" fmla="*/ 12 h 241"/>
                <a:gd name="T4" fmla="*/ 54 w 163"/>
                <a:gd name="T5" fmla="*/ 241 h 241"/>
                <a:gd name="T6" fmla="*/ 0 w 163"/>
                <a:gd name="T7" fmla="*/ 76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3" h="241">
                  <a:moveTo>
                    <a:pt x="0" y="76"/>
                  </a:moveTo>
                  <a:cubicBezTo>
                    <a:pt x="0" y="76"/>
                    <a:pt x="48" y="0"/>
                    <a:pt x="106" y="12"/>
                  </a:cubicBezTo>
                  <a:cubicBezTo>
                    <a:pt x="163" y="24"/>
                    <a:pt x="160" y="168"/>
                    <a:pt x="54" y="241"/>
                  </a:cubicBezTo>
                  <a:cubicBezTo>
                    <a:pt x="0" y="76"/>
                    <a:pt x="0" y="76"/>
                    <a:pt x="0" y="76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2" name="Freeform 571"/>
            <p:cNvSpPr>
              <a:spLocks/>
            </p:cNvSpPr>
            <p:nvPr/>
          </p:nvSpPr>
          <p:spPr bwMode="auto">
            <a:xfrm>
              <a:off x="5201103" y="2926511"/>
              <a:ext cx="49213" cy="127000"/>
            </a:xfrm>
            <a:custGeom>
              <a:avLst/>
              <a:gdLst>
                <a:gd name="T0" fmla="*/ 39 w 39"/>
                <a:gd name="T1" fmla="*/ 1 h 101"/>
                <a:gd name="T2" fmla="*/ 11 w 39"/>
                <a:gd name="T3" fmla="*/ 36 h 101"/>
                <a:gd name="T4" fmla="*/ 10 w 39"/>
                <a:gd name="T5" fmla="*/ 99 h 101"/>
                <a:gd name="T6" fmla="*/ 13 w 39"/>
                <a:gd name="T7" fmla="*/ 95 h 101"/>
                <a:gd name="T8" fmla="*/ 12 w 39"/>
                <a:gd name="T9" fmla="*/ 74 h 101"/>
                <a:gd name="T10" fmla="*/ 19 w 39"/>
                <a:gd name="T11" fmla="*/ 77 h 101"/>
                <a:gd name="T12" fmla="*/ 31 w 39"/>
                <a:gd name="T13" fmla="*/ 76 h 101"/>
                <a:gd name="T14" fmla="*/ 31 w 39"/>
                <a:gd name="T15" fmla="*/ 74 h 101"/>
                <a:gd name="T16" fmla="*/ 21 w 39"/>
                <a:gd name="T17" fmla="*/ 69 h 101"/>
                <a:gd name="T18" fmla="*/ 12 w 39"/>
                <a:gd name="T19" fmla="*/ 64 h 101"/>
                <a:gd name="T20" fmla="*/ 38 w 39"/>
                <a:gd name="T21" fmla="*/ 2 h 101"/>
                <a:gd name="T22" fmla="*/ 39 w 39"/>
                <a:gd name="T23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101">
                  <a:moveTo>
                    <a:pt x="39" y="1"/>
                  </a:moveTo>
                  <a:cubicBezTo>
                    <a:pt x="26" y="4"/>
                    <a:pt x="15" y="24"/>
                    <a:pt x="11" y="36"/>
                  </a:cubicBezTo>
                  <a:cubicBezTo>
                    <a:pt x="5" y="57"/>
                    <a:pt x="0" y="78"/>
                    <a:pt x="10" y="99"/>
                  </a:cubicBezTo>
                  <a:cubicBezTo>
                    <a:pt x="10" y="101"/>
                    <a:pt x="13" y="96"/>
                    <a:pt x="13" y="95"/>
                  </a:cubicBezTo>
                  <a:cubicBezTo>
                    <a:pt x="12" y="88"/>
                    <a:pt x="12" y="81"/>
                    <a:pt x="12" y="74"/>
                  </a:cubicBezTo>
                  <a:cubicBezTo>
                    <a:pt x="14" y="75"/>
                    <a:pt x="17" y="76"/>
                    <a:pt x="19" y="77"/>
                  </a:cubicBezTo>
                  <a:cubicBezTo>
                    <a:pt x="23" y="78"/>
                    <a:pt x="28" y="79"/>
                    <a:pt x="31" y="76"/>
                  </a:cubicBezTo>
                  <a:cubicBezTo>
                    <a:pt x="31" y="76"/>
                    <a:pt x="32" y="73"/>
                    <a:pt x="31" y="74"/>
                  </a:cubicBezTo>
                  <a:cubicBezTo>
                    <a:pt x="29" y="75"/>
                    <a:pt x="23" y="70"/>
                    <a:pt x="21" y="69"/>
                  </a:cubicBezTo>
                  <a:cubicBezTo>
                    <a:pt x="18" y="68"/>
                    <a:pt x="15" y="65"/>
                    <a:pt x="12" y="64"/>
                  </a:cubicBezTo>
                  <a:cubicBezTo>
                    <a:pt x="13" y="41"/>
                    <a:pt x="19" y="17"/>
                    <a:pt x="38" y="2"/>
                  </a:cubicBezTo>
                  <a:cubicBezTo>
                    <a:pt x="39" y="2"/>
                    <a:pt x="39" y="0"/>
                    <a:pt x="39" y="1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3" name="Freeform 572"/>
            <p:cNvSpPr>
              <a:spLocks/>
            </p:cNvSpPr>
            <p:nvPr/>
          </p:nvSpPr>
          <p:spPr bwMode="auto">
            <a:xfrm>
              <a:off x="4231141" y="2642349"/>
              <a:ext cx="1147763" cy="971550"/>
            </a:xfrm>
            <a:custGeom>
              <a:avLst/>
              <a:gdLst>
                <a:gd name="T0" fmla="*/ 4 w 906"/>
                <a:gd name="T1" fmla="*/ 323 h 767"/>
                <a:gd name="T2" fmla="*/ 0 w 906"/>
                <a:gd name="T3" fmla="*/ 223 h 767"/>
                <a:gd name="T4" fmla="*/ 103 w 906"/>
                <a:gd name="T5" fmla="*/ 33 h 767"/>
                <a:gd name="T6" fmla="*/ 124 w 906"/>
                <a:gd name="T7" fmla="*/ 91 h 767"/>
                <a:gd name="T8" fmla="*/ 167 w 906"/>
                <a:gd name="T9" fmla="*/ 15 h 767"/>
                <a:gd name="T10" fmla="*/ 436 w 906"/>
                <a:gd name="T11" fmla="*/ 60 h 767"/>
                <a:gd name="T12" fmla="*/ 362 w 906"/>
                <a:gd name="T13" fmla="*/ 0 h 767"/>
                <a:gd name="T14" fmla="*/ 664 w 906"/>
                <a:gd name="T15" fmla="*/ 45 h 767"/>
                <a:gd name="T16" fmla="*/ 710 w 906"/>
                <a:gd name="T17" fmla="*/ 184 h 767"/>
                <a:gd name="T18" fmla="*/ 777 w 906"/>
                <a:gd name="T19" fmla="*/ 308 h 767"/>
                <a:gd name="T20" fmla="*/ 521 w 906"/>
                <a:gd name="T21" fmla="*/ 718 h 767"/>
                <a:gd name="T22" fmla="*/ 18 w 906"/>
                <a:gd name="T23" fmla="*/ 456 h 767"/>
                <a:gd name="T24" fmla="*/ 4 w 906"/>
                <a:gd name="T25" fmla="*/ 323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6" h="767">
                  <a:moveTo>
                    <a:pt x="4" y="323"/>
                  </a:moveTo>
                  <a:cubicBezTo>
                    <a:pt x="4" y="323"/>
                    <a:pt x="4" y="323"/>
                    <a:pt x="0" y="223"/>
                  </a:cubicBezTo>
                  <a:cubicBezTo>
                    <a:pt x="0" y="73"/>
                    <a:pt x="103" y="33"/>
                    <a:pt x="103" y="33"/>
                  </a:cubicBezTo>
                  <a:cubicBezTo>
                    <a:pt x="124" y="91"/>
                    <a:pt x="124" y="91"/>
                    <a:pt x="124" y="91"/>
                  </a:cubicBezTo>
                  <a:cubicBezTo>
                    <a:pt x="167" y="15"/>
                    <a:pt x="167" y="15"/>
                    <a:pt x="167" y="15"/>
                  </a:cubicBezTo>
                  <a:cubicBezTo>
                    <a:pt x="436" y="60"/>
                    <a:pt x="436" y="60"/>
                    <a:pt x="436" y="60"/>
                  </a:cubicBezTo>
                  <a:cubicBezTo>
                    <a:pt x="436" y="60"/>
                    <a:pt x="417" y="45"/>
                    <a:pt x="362" y="0"/>
                  </a:cubicBezTo>
                  <a:cubicBezTo>
                    <a:pt x="508" y="33"/>
                    <a:pt x="664" y="45"/>
                    <a:pt x="664" y="45"/>
                  </a:cubicBezTo>
                  <a:cubicBezTo>
                    <a:pt x="664" y="45"/>
                    <a:pt x="686" y="141"/>
                    <a:pt x="710" y="184"/>
                  </a:cubicBezTo>
                  <a:cubicBezTo>
                    <a:pt x="735" y="226"/>
                    <a:pt x="777" y="308"/>
                    <a:pt x="777" y="308"/>
                  </a:cubicBezTo>
                  <a:cubicBezTo>
                    <a:pt x="777" y="308"/>
                    <a:pt x="906" y="600"/>
                    <a:pt x="521" y="718"/>
                  </a:cubicBezTo>
                  <a:cubicBezTo>
                    <a:pt x="236" y="767"/>
                    <a:pt x="49" y="640"/>
                    <a:pt x="18" y="456"/>
                  </a:cubicBezTo>
                  <a:cubicBezTo>
                    <a:pt x="10" y="421"/>
                    <a:pt x="4" y="323"/>
                    <a:pt x="4" y="323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4" name="Freeform 573"/>
            <p:cNvSpPr>
              <a:spLocks noEditPoints="1"/>
            </p:cNvSpPr>
            <p:nvPr/>
          </p:nvSpPr>
          <p:spPr bwMode="auto">
            <a:xfrm>
              <a:off x="4235903" y="3051924"/>
              <a:ext cx="0" cy="9525"/>
            </a:xfrm>
            <a:custGeom>
              <a:avLst/>
              <a:gdLst>
                <a:gd name="T0" fmla="*/ 0 h 8"/>
                <a:gd name="T1" fmla="*/ 8 h 8"/>
                <a:gd name="T2" fmla="*/ 0 h 8"/>
                <a:gd name="T3" fmla="*/ 0 h 8"/>
                <a:gd name="T4" fmla="*/ 0 h 8"/>
                <a:gd name="T5" fmla="*/ 0 h 8"/>
                <a:gd name="T6" fmla="*/ 0 h 8"/>
                <a:gd name="T7" fmla="*/ 0 h 8"/>
                <a:gd name="T8" fmla="*/ 0 h 8"/>
                <a:gd name="T9" fmla="*/ 0 h 8"/>
                <a:gd name="T10" fmla="*/ 0 h 8"/>
                <a:gd name="T11" fmla="*/ 0 h 8"/>
                <a:gd name="T12" fmla="*/ 0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</a:cxnLst>
              <a:rect l="0" t="0" r="r" b="b"/>
              <a:pathLst>
                <a:path h="8">
                  <a:moveTo>
                    <a:pt x="0" y="0"/>
                  </a:moveTo>
                  <a:cubicBezTo>
                    <a:pt x="0" y="0"/>
                    <a:pt x="0" y="3"/>
                    <a:pt x="0" y="8"/>
                  </a:cubicBezTo>
                  <a:cubicBezTo>
                    <a:pt x="0" y="3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F9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5" name="Freeform 574"/>
            <p:cNvSpPr>
              <a:spLocks noEditPoints="1"/>
            </p:cNvSpPr>
            <p:nvPr/>
          </p:nvSpPr>
          <p:spPr bwMode="auto">
            <a:xfrm>
              <a:off x="4231141" y="2713786"/>
              <a:ext cx="1000125" cy="473075"/>
            </a:xfrm>
            <a:custGeom>
              <a:avLst/>
              <a:gdLst>
                <a:gd name="T0" fmla="*/ 4 w 789"/>
                <a:gd name="T1" fmla="*/ 266 h 373"/>
                <a:gd name="T2" fmla="*/ 4 w 789"/>
                <a:gd name="T3" fmla="*/ 274 h 373"/>
                <a:gd name="T4" fmla="*/ 4 w 789"/>
                <a:gd name="T5" fmla="*/ 266 h 373"/>
                <a:gd name="T6" fmla="*/ 4 w 789"/>
                <a:gd name="T7" fmla="*/ 266 h 373"/>
                <a:gd name="T8" fmla="*/ 4 w 789"/>
                <a:gd name="T9" fmla="*/ 266 h 373"/>
                <a:gd name="T10" fmla="*/ 405 w 789"/>
                <a:gd name="T11" fmla="*/ 257 h 373"/>
                <a:gd name="T12" fmla="*/ 317 w 789"/>
                <a:gd name="T13" fmla="*/ 318 h 373"/>
                <a:gd name="T14" fmla="*/ 183 w 789"/>
                <a:gd name="T15" fmla="*/ 345 h 373"/>
                <a:gd name="T16" fmla="*/ 11 w 789"/>
                <a:gd name="T17" fmla="*/ 350 h 373"/>
                <a:gd name="T18" fmla="*/ 30 w 789"/>
                <a:gd name="T19" fmla="*/ 318 h 373"/>
                <a:gd name="T20" fmla="*/ 214 w 789"/>
                <a:gd name="T21" fmla="*/ 372 h 373"/>
                <a:gd name="T22" fmla="*/ 338 w 789"/>
                <a:gd name="T23" fmla="*/ 315 h 373"/>
                <a:gd name="T24" fmla="*/ 415 w 789"/>
                <a:gd name="T25" fmla="*/ 266 h 373"/>
                <a:gd name="T26" fmla="*/ 565 w 789"/>
                <a:gd name="T27" fmla="*/ 354 h 373"/>
                <a:gd name="T28" fmla="*/ 650 w 789"/>
                <a:gd name="T29" fmla="*/ 335 h 373"/>
                <a:gd name="T30" fmla="*/ 785 w 789"/>
                <a:gd name="T31" fmla="*/ 277 h 373"/>
                <a:gd name="T32" fmla="*/ 596 w 789"/>
                <a:gd name="T33" fmla="*/ 328 h 373"/>
                <a:gd name="T34" fmla="*/ 474 w 789"/>
                <a:gd name="T35" fmla="*/ 283 h 373"/>
                <a:gd name="T36" fmla="*/ 777 w 789"/>
                <a:gd name="T37" fmla="*/ 251 h 373"/>
                <a:gd name="T38" fmla="*/ 777 w 789"/>
                <a:gd name="T39" fmla="*/ 251 h 373"/>
                <a:gd name="T40" fmla="*/ 174 w 789"/>
                <a:gd name="T41" fmla="*/ 181 h 373"/>
                <a:gd name="T42" fmla="*/ 231 w 789"/>
                <a:gd name="T43" fmla="*/ 149 h 373"/>
                <a:gd name="T44" fmla="*/ 246 w 789"/>
                <a:gd name="T45" fmla="*/ 252 h 373"/>
                <a:gd name="T46" fmla="*/ 236 w 789"/>
                <a:gd name="T47" fmla="*/ 135 h 373"/>
                <a:gd name="T48" fmla="*/ 164 w 789"/>
                <a:gd name="T49" fmla="*/ 182 h 373"/>
                <a:gd name="T50" fmla="*/ 245 w 789"/>
                <a:gd name="T51" fmla="*/ 261 h 373"/>
                <a:gd name="T52" fmla="*/ 236 w 789"/>
                <a:gd name="T53" fmla="*/ 135 h 373"/>
                <a:gd name="T54" fmla="*/ 537 w 789"/>
                <a:gd name="T55" fmla="*/ 246 h 373"/>
                <a:gd name="T56" fmla="*/ 528 w 789"/>
                <a:gd name="T57" fmla="*/ 138 h 373"/>
                <a:gd name="T58" fmla="*/ 545 w 789"/>
                <a:gd name="T59" fmla="*/ 139 h 373"/>
                <a:gd name="T60" fmla="*/ 598 w 789"/>
                <a:gd name="T61" fmla="*/ 182 h 373"/>
                <a:gd name="T62" fmla="*/ 540 w 789"/>
                <a:gd name="T63" fmla="*/ 131 h 373"/>
                <a:gd name="T64" fmla="*/ 537 w 789"/>
                <a:gd name="T65" fmla="*/ 255 h 373"/>
                <a:gd name="T66" fmla="*/ 596 w 789"/>
                <a:gd name="T67" fmla="*/ 159 h 373"/>
                <a:gd name="T68" fmla="*/ 540 w 789"/>
                <a:gd name="T69" fmla="*/ 131 h 373"/>
                <a:gd name="T70" fmla="*/ 309 w 789"/>
                <a:gd name="T71" fmla="*/ 4 h 373"/>
                <a:gd name="T72" fmla="*/ 0 w 789"/>
                <a:gd name="T73" fmla="*/ 166 h 373"/>
                <a:gd name="T74" fmla="*/ 5 w 789"/>
                <a:gd name="T75" fmla="*/ 111 h 373"/>
                <a:gd name="T76" fmla="*/ 412 w 789"/>
                <a:gd name="T77" fmla="*/ 26 h 373"/>
                <a:gd name="T78" fmla="*/ 650 w 789"/>
                <a:gd name="T79" fmla="*/ 66 h 373"/>
                <a:gd name="T80" fmla="*/ 702 w 789"/>
                <a:gd name="T81" fmla="*/ 109 h 373"/>
                <a:gd name="T82" fmla="*/ 690 w 789"/>
                <a:gd name="T83" fmla="*/ 81 h 373"/>
                <a:gd name="T84" fmla="*/ 433 w 789"/>
                <a:gd name="T85" fmla="*/ 0 h 373"/>
                <a:gd name="T86" fmla="*/ 436 w 789"/>
                <a:gd name="T87" fmla="*/ 3 h 373"/>
                <a:gd name="T88" fmla="*/ 436 w 789"/>
                <a:gd name="T89" fmla="*/ 3 h 373"/>
                <a:gd name="T90" fmla="*/ 412 w 789"/>
                <a:gd name="T91" fmla="*/ 0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9" h="373">
                  <a:moveTo>
                    <a:pt x="4" y="266"/>
                  </a:moveTo>
                  <a:cubicBezTo>
                    <a:pt x="4" y="266"/>
                    <a:pt x="4" y="266"/>
                    <a:pt x="4" y="266"/>
                  </a:cubicBezTo>
                  <a:cubicBezTo>
                    <a:pt x="4" y="266"/>
                    <a:pt x="4" y="266"/>
                    <a:pt x="4" y="266"/>
                  </a:cubicBezTo>
                  <a:cubicBezTo>
                    <a:pt x="4" y="266"/>
                    <a:pt x="4" y="269"/>
                    <a:pt x="4" y="274"/>
                  </a:cubicBezTo>
                  <a:cubicBezTo>
                    <a:pt x="4" y="276"/>
                    <a:pt x="4" y="277"/>
                    <a:pt x="4" y="279"/>
                  </a:cubicBezTo>
                  <a:cubicBezTo>
                    <a:pt x="4" y="271"/>
                    <a:pt x="4" y="266"/>
                    <a:pt x="4" y="266"/>
                  </a:cubicBezTo>
                  <a:moveTo>
                    <a:pt x="4" y="266"/>
                  </a:moveTo>
                  <a:cubicBezTo>
                    <a:pt x="4" y="266"/>
                    <a:pt x="4" y="266"/>
                    <a:pt x="4" y="266"/>
                  </a:cubicBezTo>
                  <a:cubicBezTo>
                    <a:pt x="4" y="266"/>
                    <a:pt x="4" y="266"/>
                    <a:pt x="4" y="266"/>
                  </a:cubicBezTo>
                  <a:cubicBezTo>
                    <a:pt x="4" y="266"/>
                    <a:pt x="4" y="266"/>
                    <a:pt x="4" y="266"/>
                  </a:cubicBezTo>
                  <a:cubicBezTo>
                    <a:pt x="4" y="266"/>
                    <a:pt x="4" y="266"/>
                    <a:pt x="4" y="266"/>
                  </a:cubicBezTo>
                  <a:moveTo>
                    <a:pt x="405" y="257"/>
                  </a:moveTo>
                  <a:cubicBezTo>
                    <a:pt x="400" y="257"/>
                    <a:pt x="396" y="257"/>
                    <a:pt x="392" y="258"/>
                  </a:cubicBezTo>
                  <a:cubicBezTo>
                    <a:pt x="358" y="266"/>
                    <a:pt x="340" y="295"/>
                    <a:pt x="317" y="318"/>
                  </a:cubicBezTo>
                  <a:cubicBezTo>
                    <a:pt x="293" y="343"/>
                    <a:pt x="265" y="353"/>
                    <a:pt x="235" y="353"/>
                  </a:cubicBezTo>
                  <a:cubicBezTo>
                    <a:pt x="218" y="353"/>
                    <a:pt x="201" y="350"/>
                    <a:pt x="183" y="345"/>
                  </a:cubicBezTo>
                  <a:cubicBezTo>
                    <a:pt x="123" y="329"/>
                    <a:pt x="64" y="309"/>
                    <a:pt x="5" y="288"/>
                  </a:cubicBezTo>
                  <a:cubicBezTo>
                    <a:pt x="6" y="304"/>
                    <a:pt x="8" y="328"/>
                    <a:pt x="11" y="350"/>
                  </a:cubicBezTo>
                  <a:cubicBezTo>
                    <a:pt x="11" y="343"/>
                    <a:pt x="12" y="337"/>
                    <a:pt x="14" y="331"/>
                  </a:cubicBezTo>
                  <a:cubicBezTo>
                    <a:pt x="17" y="321"/>
                    <a:pt x="23" y="318"/>
                    <a:pt x="30" y="318"/>
                  </a:cubicBezTo>
                  <a:cubicBezTo>
                    <a:pt x="40" y="318"/>
                    <a:pt x="53" y="325"/>
                    <a:pt x="63" y="329"/>
                  </a:cubicBezTo>
                  <a:cubicBezTo>
                    <a:pt x="113" y="350"/>
                    <a:pt x="159" y="366"/>
                    <a:pt x="214" y="372"/>
                  </a:cubicBezTo>
                  <a:cubicBezTo>
                    <a:pt x="220" y="373"/>
                    <a:pt x="226" y="373"/>
                    <a:pt x="232" y="373"/>
                  </a:cubicBezTo>
                  <a:cubicBezTo>
                    <a:pt x="277" y="373"/>
                    <a:pt x="310" y="353"/>
                    <a:pt x="338" y="315"/>
                  </a:cubicBezTo>
                  <a:cubicBezTo>
                    <a:pt x="352" y="294"/>
                    <a:pt x="377" y="265"/>
                    <a:pt x="405" y="265"/>
                  </a:cubicBezTo>
                  <a:cubicBezTo>
                    <a:pt x="409" y="265"/>
                    <a:pt x="412" y="265"/>
                    <a:pt x="415" y="266"/>
                  </a:cubicBezTo>
                  <a:cubicBezTo>
                    <a:pt x="451" y="274"/>
                    <a:pt x="479" y="297"/>
                    <a:pt x="505" y="321"/>
                  </a:cubicBezTo>
                  <a:cubicBezTo>
                    <a:pt x="523" y="336"/>
                    <a:pt x="541" y="353"/>
                    <a:pt x="565" y="354"/>
                  </a:cubicBezTo>
                  <a:cubicBezTo>
                    <a:pt x="567" y="354"/>
                    <a:pt x="568" y="354"/>
                    <a:pt x="569" y="354"/>
                  </a:cubicBezTo>
                  <a:cubicBezTo>
                    <a:pt x="596" y="354"/>
                    <a:pt x="625" y="342"/>
                    <a:pt x="650" y="335"/>
                  </a:cubicBezTo>
                  <a:cubicBezTo>
                    <a:pt x="697" y="320"/>
                    <a:pt x="743" y="305"/>
                    <a:pt x="789" y="290"/>
                  </a:cubicBezTo>
                  <a:cubicBezTo>
                    <a:pt x="788" y="285"/>
                    <a:pt x="786" y="281"/>
                    <a:pt x="785" y="277"/>
                  </a:cubicBezTo>
                  <a:cubicBezTo>
                    <a:pt x="762" y="288"/>
                    <a:pt x="736" y="294"/>
                    <a:pt x="711" y="300"/>
                  </a:cubicBezTo>
                  <a:cubicBezTo>
                    <a:pt x="673" y="309"/>
                    <a:pt x="635" y="323"/>
                    <a:pt x="596" y="328"/>
                  </a:cubicBezTo>
                  <a:cubicBezTo>
                    <a:pt x="591" y="328"/>
                    <a:pt x="586" y="328"/>
                    <a:pt x="581" y="328"/>
                  </a:cubicBezTo>
                  <a:cubicBezTo>
                    <a:pt x="538" y="328"/>
                    <a:pt x="511" y="307"/>
                    <a:pt x="474" y="283"/>
                  </a:cubicBezTo>
                  <a:cubicBezTo>
                    <a:pt x="454" y="271"/>
                    <a:pt x="429" y="257"/>
                    <a:pt x="405" y="257"/>
                  </a:cubicBezTo>
                  <a:moveTo>
                    <a:pt x="777" y="251"/>
                  </a:moveTo>
                  <a:cubicBezTo>
                    <a:pt x="777" y="251"/>
                    <a:pt x="780" y="259"/>
                    <a:pt x="784" y="271"/>
                  </a:cubicBezTo>
                  <a:cubicBezTo>
                    <a:pt x="780" y="259"/>
                    <a:pt x="777" y="251"/>
                    <a:pt x="777" y="251"/>
                  </a:cubicBezTo>
                  <a:moveTo>
                    <a:pt x="232" y="254"/>
                  </a:moveTo>
                  <a:cubicBezTo>
                    <a:pt x="196" y="254"/>
                    <a:pt x="165" y="217"/>
                    <a:pt x="174" y="181"/>
                  </a:cubicBezTo>
                  <a:cubicBezTo>
                    <a:pt x="180" y="158"/>
                    <a:pt x="200" y="149"/>
                    <a:pt x="220" y="149"/>
                  </a:cubicBezTo>
                  <a:cubicBezTo>
                    <a:pt x="224" y="149"/>
                    <a:pt x="227" y="149"/>
                    <a:pt x="231" y="149"/>
                  </a:cubicBezTo>
                  <a:cubicBezTo>
                    <a:pt x="231" y="149"/>
                    <a:pt x="232" y="149"/>
                    <a:pt x="232" y="149"/>
                  </a:cubicBezTo>
                  <a:cubicBezTo>
                    <a:pt x="284" y="149"/>
                    <a:pt x="307" y="235"/>
                    <a:pt x="246" y="252"/>
                  </a:cubicBezTo>
                  <a:cubicBezTo>
                    <a:pt x="242" y="254"/>
                    <a:pt x="237" y="254"/>
                    <a:pt x="232" y="254"/>
                  </a:cubicBezTo>
                  <a:moveTo>
                    <a:pt x="236" y="135"/>
                  </a:moveTo>
                  <a:cubicBezTo>
                    <a:pt x="232" y="135"/>
                    <a:pt x="228" y="136"/>
                    <a:pt x="223" y="137"/>
                  </a:cubicBezTo>
                  <a:cubicBezTo>
                    <a:pt x="196" y="138"/>
                    <a:pt x="170" y="154"/>
                    <a:pt x="164" y="182"/>
                  </a:cubicBezTo>
                  <a:cubicBezTo>
                    <a:pt x="154" y="225"/>
                    <a:pt x="189" y="263"/>
                    <a:pt x="230" y="263"/>
                  </a:cubicBezTo>
                  <a:cubicBezTo>
                    <a:pt x="235" y="263"/>
                    <a:pt x="240" y="262"/>
                    <a:pt x="245" y="261"/>
                  </a:cubicBezTo>
                  <a:cubicBezTo>
                    <a:pt x="285" y="252"/>
                    <a:pt x="306" y="214"/>
                    <a:pt x="289" y="175"/>
                  </a:cubicBezTo>
                  <a:cubicBezTo>
                    <a:pt x="279" y="152"/>
                    <a:pt x="259" y="135"/>
                    <a:pt x="236" y="135"/>
                  </a:cubicBezTo>
                  <a:moveTo>
                    <a:pt x="546" y="247"/>
                  </a:moveTo>
                  <a:cubicBezTo>
                    <a:pt x="543" y="247"/>
                    <a:pt x="540" y="247"/>
                    <a:pt x="537" y="246"/>
                  </a:cubicBezTo>
                  <a:cubicBezTo>
                    <a:pt x="502" y="241"/>
                    <a:pt x="475" y="205"/>
                    <a:pt x="491" y="169"/>
                  </a:cubicBezTo>
                  <a:cubicBezTo>
                    <a:pt x="497" y="154"/>
                    <a:pt x="511" y="140"/>
                    <a:pt x="528" y="138"/>
                  </a:cubicBezTo>
                  <a:cubicBezTo>
                    <a:pt x="530" y="138"/>
                    <a:pt x="532" y="137"/>
                    <a:pt x="534" y="137"/>
                  </a:cubicBezTo>
                  <a:cubicBezTo>
                    <a:pt x="538" y="137"/>
                    <a:pt x="542" y="138"/>
                    <a:pt x="545" y="139"/>
                  </a:cubicBezTo>
                  <a:cubicBezTo>
                    <a:pt x="547" y="138"/>
                    <a:pt x="549" y="138"/>
                    <a:pt x="552" y="138"/>
                  </a:cubicBezTo>
                  <a:cubicBezTo>
                    <a:pt x="572" y="138"/>
                    <a:pt x="594" y="164"/>
                    <a:pt x="598" y="182"/>
                  </a:cubicBezTo>
                  <a:cubicBezTo>
                    <a:pt x="607" y="218"/>
                    <a:pt x="581" y="247"/>
                    <a:pt x="546" y="247"/>
                  </a:cubicBezTo>
                  <a:moveTo>
                    <a:pt x="540" y="131"/>
                  </a:moveTo>
                  <a:cubicBezTo>
                    <a:pt x="525" y="131"/>
                    <a:pt x="510" y="137"/>
                    <a:pt x="499" y="146"/>
                  </a:cubicBezTo>
                  <a:cubicBezTo>
                    <a:pt x="461" y="180"/>
                    <a:pt x="489" y="250"/>
                    <a:pt x="537" y="255"/>
                  </a:cubicBezTo>
                  <a:cubicBezTo>
                    <a:pt x="540" y="256"/>
                    <a:pt x="543" y="256"/>
                    <a:pt x="545" y="256"/>
                  </a:cubicBezTo>
                  <a:cubicBezTo>
                    <a:pt x="596" y="256"/>
                    <a:pt x="625" y="203"/>
                    <a:pt x="596" y="159"/>
                  </a:cubicBezTo>
                  <a:cubicBezTo>
                    <a:pt x="588" y="147"/>
                    <a:pt x="572" y="139"/>
                    <a:pt x="559" y="134"/>
                  </a:cubicBezTo>
                  <a:cubicBezTo>
                    <a:pt x="553" y="132"/>
                    <a:pt x="546" y="131"/>
                    <a:pt x="540" y="131"/>
                  </a:cubicBezTo>
                  <a:moveTo>
                    <a:pt x="412" y="0"/>
                  </a:moveTo>
                  <a:cubicBezTo>
                    <a:pt x="378" y="0"/>
                    <a:pt x="343" y="2"/>
                    <a:pt x="309" y="4"/>
                  </a:cubicBezTo>
                  <a:cubicBezTo>
                    <a:pt x="207" y="10"/>
                    <a:pt x="92" y="29"/>
                    <a:pt x="9" y="93"/>
                  </a:cubicBezTo>
                  <a:cubicBezTo>
                    <a:pt x="3" y="114"/>
                    <a:pt x="0" y="138"/>
                    <a:pt x="0" y="166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146"/>
                    <a:pt x="2" y="128"/>
                    <a:pt x="5" y="111"/>
                  </a:cubicBezTo>
                  <a:cubicBezTo>
                    <a:pt x="96" y="59"/>
                    <a:pt x="202" y="36"/>
                    <a:pt x="307" y="30"/>
                  </a:cubicBezTo>
                  <a:cubicBezTo>
                    <a:pt x="341" y="27"/>
                    <a:pt x="377" y="26"/>
                    <a:pt x="412" y="26"/>
                  </a:cubicBezTo>
                  <a:cubicBezTo>
                    <a:pt x="451" y="26"/>
                    <a:pt x="489" y="28"/>
                    <a:pt x="527" y="34"/>
                  </a:cubicBezTo>
                  <a:cubicBezTo>
                    <a:pt x="568" y="40"/>
                    <a:pt x="612" y="49"/>
                    <a:pt x="650" y="66"/>
                  </a:cubicBezTo>
                  <a:cubicBezTo>
                    <a:pt x="665" y="72"/>
                    <a:pt x="679" y="80"/>
                    <a:pt x="693" y="87"/>
                  </a:cubicBezTo>
                  <a:cubicBezTo>
                    <a:pt x="696" y="95"/>
                    <a:pt x="699" y="102"/>
                    <a:pt x="702" y="109"/>
                  </a:cubicBezTo>
                  <a:cubicBezTo>
                    <a:pt x="700" y="106"/>
                    <a:pt x="699" y="103"/>
                    <a:pt x="698" y="100"/>
                  </a:cubicBezTo>
                  <a:cubicBezTo>
                    <a:pt x="695" y="94"/>
                    <a:pt x="693" y="87"/>
                    <a:pt x="690" y="81"/>
                  </a:cubicBezTo>
                  <a:cubicBezTo>
                    <a:pt x="643" y="50"/>
                    <a:pt x="594" y="24"/>
                    <a:pt x="537" y="12"/>
                  </a:cubicBezTo>
                  <a:cubicBezTo>
                    <a:pt x="504" y="4"/>
                    <a:pt x="468" y="1"/>
                    <a:pt x="433" y="0"/>
                  </a:cubicBezTo>
                  <a:cubicBezTo>
                    <a:pt x="435" y="2"/>
                    <a:pt x="436" y="3"/>
                    <a:pt x="436" y="3"/>
                  </a:cubicBezTo>
                  <a:cubicBezTo>
                    <a:pt x="436" y="3"/>
                    <a:pt x="436" y="3"/>
                    <a:pt x="436" y="3"/>
                  </a:cubicBezTo>
                  <a:cubicBezTo>
                    <a:pt x="436" y="3"/>
                    <a:pt x="436" y="3"/>
                    <a:pt x="436" y="3"/>
                  </a:cubicBezTo>
                  <a:cubicBezTo>
                    <a:pt x="436" y="3"/>
                    <a:pt x="436" y="3"/>
                    <a:pt x="436" y="3"/>
                  </a:cubicBezTo>
                  <a:cubicBezTo>
                    <a:pt x="418" y="0"/>
                    <a:pt x="418" y="0"/>
                    <a:pt x="418" y="0"/>
                  </a:cubicBezTo>
                  <a:cubicBezTo>
                    <a:pt x="416" y="0"/>
                    <a:pt x="414" y="0"/>
                    <a:pt x="412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6" name="Freeform 575"/>
            <p:cNvSpPr>
              <a:spLocks noEditPoints="1"/>
            </p:cNvSpPr>
            <p:nvPr/>
          </p:nvSpPr>
          <p:spPr bwMode="auto">
            <a:xfrm>
              <a:off x="4864553" y="3550399"/>
              <a:ext cx="28575" cy="4762"/>
            </a:xfrm>
            <a:custGeom>
              <a:avLst/>
              <a:gdLst>
                <a:gd name="T0" fmla="*/ 21 w 22"/>
                <a:gd name="T1" fmla="*/ 1 h 4"/>
                <a:gd name="T2" fmla="*/ 0 w 22"/>
                <a:gd name="T3" fmla="*/ 4 h 4"/>
                <a:gd name="T4" fmla="*/ 0 w 22"/>
                <a:gd name="T5" fmla="*/ 4 h 4"/>
                <a:gd name="T6" fmla="*/ 21 w 22"/>
                <a:gd name="T7" fmla="*/ 1 h 4"/>
                <a:gd name="T8" fmla="*/ 21 w 22"/>
                <a:gd name="T9" fmla="*/ 0 h 4"/>
                <a:gd name="T10" fmla="*/ 21 w 22"/>
                <a:gd name="T11" fmla="*/ 1 h 4"/>
                <a:gd name="T12" fmla="*/ 21 w 22"/>
                <a:gd name="T13" fmla="*/ 0 h 4"/>
                <a:gd name="T14" fmla="*/ 22 w 22"/>
                <a:gd name="T15" fmla="*/ 0 h 4"/>
                <a:gd name="T16" fmla="*/ 22 w 22"/>
                <a:gd name="T17" fmla="*/ 0 h 4"/>
                <a:gd name="T18" fmla="*/ 22 w 22"/>
                <a:gd name="T19" fmla="*/ 0 h 4"/>
                <a:gd name="T20" fmla="*/ 22 w 22"/>
                <a:gd name="T21" fmla="*/ 0 h 4"/>
                <a:gd name="T22" fmla="*/ 22 w 22"/>
                <a:gd name="T23" fmla="*/ 0 h 4"/>
                <a:gd name="T24" fmla="*/ 22 w 22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4">
                  <a:moveTo>
                    <a:pt x="21" y="1"/>
                  </a:moveTo>
                  <a:cubicBezTo>
                    <a:pt x="14" y="2"/>
                    <a:pt x="7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3"/>
                    <a:pt x="14" y="2"/>
                    <a:pt x="21" y="1"/>
                  </a:cubicBezTo>
                  <a:moveTo>
                    <a:pt x="21" y="0"/>
                  </a:moveTo>
                  <a:cubicBezTo>
                    <a:pt x="21" y="0"/>
                    <a:pt x="21" y="1"/>
                    <a:pt x="21" y="1"/>
                  </a:cubicBezTo>
                  <a:cubicBezTo>
                    <a:pt x="21" y="1"/>
                    <a:pt x="21" y="0"/>
                    <a:pt x="21" y="0"/>
                  </a:cubicBezTo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7" name="Freeform 576"/>
            <p:cNvSpPr>
              <a:spLocks/>
            </p:cNvSpPr>
            <p:nvPr/>
          </p:nvSpPr>
          <p:spPr bwMode="auto">
            <a:xfrm>
              <a:off x="4791528" y="3555161"/>
              <a:ext cx="73025" cy="7937"/>
            </a:xfrm>
            <a:custGeom>
              <a:avLst/>
              <a:gdLst>
                <a:gd name="T0" fmla="*/ 58 w 58"/>
                <a:gd name="T1" fmla="*/ 0 h 6"/>
                <a:gd name="T2" fmla="*/ 0 w 58"/>
                <a:gd name="T3" fmla="*/ 6 h 6"/>
                <a:gd name="T4" fmla="*/ 58 w 58"/>
                <a:gd name="T5" fmla="*/ 0 h 6"/>
                <a:gd name="T6" fmla="*/ 58 w 5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6">
                  <a:moveTo>
                    <a:pt x="58" y="0"/>
                  </a:moveTo>
                  <a:cubicBezTo>
                    <a:pt x="38" y="3"/>
                    <a:pt x="19" y="5"/>
                    <a:pt x="0" y="6"/>
                  </a:cubicBezTo>
                  <a:cubicBezTo>
                    <a:pt x="19" y="5"/>
                    <a:pt x="38" y="3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</a:path>
              </a:pathLst>
            </a:custGeom>
            <a:solidFill>
              <a:srgbClr val="9E1E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8" name="Freeform 577"/>
            <p:cNvSpPr>
              <a:spLocks/>
            </p:cNvSpPr>
            <p:nvPr/>
          </p:nvSpPr>
          <p:spPr bwMode="auto">
            <a:xfrm>
              <a:off x="4329566" y="3302749"/>
              <a:ext cx="887413" cy="261937"/>
            </a:xfrm>
            <a:custGeom>
              <a:avLst/>
              <a:gdLst>
                <a:gd name="T0" fmla="*/ 701 w 701"/>
                <a:gd name="T1" fmla="*/ 0 h 207"/>
                <a:gd name="T2" fmla="*/ 627 w 701"/>
                <a:gd name="T3" fmla="*/ 65 h 207"/>
                <a:gd name="T4" fmla="*/ 377 w 701"/>
                <a:gd name="T5" fmla="*/ 175 h 207"/>
                <a:gd name="T6" fmla="*/ 316 w 701"/>
                <a:gd name="T7" fmla="*/ 180 h 207"/>
                <a:gd name="T8" fmla="*/ 88 w 701"/>
                <a:gd name="T9" fmla="*/ 126 h 207"/>
                <a:gd name="T10" fmla="*/ 0 w 701"/>
                <a:gd name="T11" fmla="*/ 70 h 207"/>
                <a:gd name="T12" fmla="*/ 325 w 701"/>
                <a:gd name="T13" fmla="*/ 207 h 207"/>
                <a:gd name="T14" fmla="*/ 365 w 701"/>
                <a:gd name="T15" fmla="*/ 206 h 207"/>
                <a:gd name="T16" fmla="*/ 423 w 701"/>
                <a:gd name="T17" fmla="*/ 200 h 207"/>
                <a:gd name="T18" fmla="*/ 444 w 701"/>
                <a:gd name="T19" fmla="*/ 197 h 207"/>
                <a:gd name="T20" fmla="*/ 444 w 701"/>
                <a:gd name="T21" fmla="*/ 197 h 207"/>
                <a:gd name="T22" fmla="*/ 444 w 701"/>
                <a:gd name="T23" fmla="*/ 197 h 207"/>
                <a:gd name="T24" fmla="*/ 444 w 701"/>
                <a:gd name="T25" fmla="*/ 196 h 207"/>
                <a:gd name="T26" fmla="*/ 445 w 701"/>
                <a:gd name="T27" fmla="*/ 196 h 207"/>
                <a:gd name="T28" fmla="*/ 445 w 701"/>
                <a:gd name="T29" fmla="*/ 196 h 207"/>
                <a:gd name="T30" fmla="*/ 445 w 701"/>
                <a:gd name="T31" fmla="*/ 196 h 207"/>
                <a:gd name="T32" fmla="*/ 445 w 701"/>
                <a:gd name="T33" fmla="*/ 196 h 207"/>
                <a:gd name="T34" fmla="*/ 701 w 701"/>
                <a:gd name="T35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01" h="207">
                  <a:moveTo>
                    <a:pt x="701" y="0"/>
                  </a:moveTo>
                  <a:cubicBezTo>
                    <a:pt x="678" y="25"/>
                    <a:pt x="650" y="47"/>
                    <a:pt x="627" y="65"/>
                  </a:cubicBezTo>
                  <a:cubicBezTo>
                    <a:pt x="553" y="124"/>
                    <a:pt x="471" y="162"/>
                    <a:pt x="377" y="175"/>
                  </a:cubicBezTo>
                  <a:cubicBezTo>
                    <a:pt x="357" y="178"/>
                    <a:pt x="336" y="180"/>
                    <a:pt x="316" y="180"/>
                  </a:cubicBezTo>
                  <a:cubicBezTo>
                    <a:pt x="237" y="180"/>
                    <a:pt x="158" y="159"/>
                    <a:pt x="88" y="126"/>
                  </a:cubicBezTo>
                  <a:cubicBezTo>
                    <a:pt x="56" y="111"/>
                    <a:pt x="28" y="91"/>
                    <a:pt x="0" y="70"/>
                  </a:cubicBezTo>
                  <a:cubicBezTo>
                    <a:pt x="65" y="154"/>
                    <a:pt x="177" y="207"/>
                    <a:pt x="325" y="207"/>
                  </a:cubicBezTo>
                  <a:cubicBezTo>
                    <a:pt x="338" y="207"/>
                    <a:pt x="351" y="207"/>
                    <a:pt x="365" y="206"/>
                  </a:cubicBezTo>
                  <a:cubicBezTo>
                    <a:pt x="384" y="205"/>
                    <a:pt x="403" y="203"/>
                    <a:pt x="423" y="200"/>
                  </a:cubicBezTo>
                  <a:cubicBezTo>
                    <a:pt x="430" y="199"/>
                    <a:pt x="437" y="198"/>
                    <a:pt x="444" y="197"/>
                  </a:cubicBezTo>
                  <a:cubicBezTo>
                    <a:pt x="444" y="197"/>
                    <a:pt x="444" y="197"/>
                    <a:pt x="444" y="197"/>
                  </a:cubicBezTo>
                  <a:cubicBezTo>
                    <a:pt x="444" y="197"/>
                    <a:pt x="444" y="197"/>
                    <a:pt x="444" y="197"/>
                  </a:cubicBezTo>
                  <a:cubicBezTo>
                    <a:pt x="444" y="197"/>
                    <a:pt x="444" y="196"/>
                    <a:pt x="444" y="196"/>
                  </a:cubicBezTo>
                  <a:cubicBezTo>
                    <a:pt x="444" y="196"/>
                    <a:pt x="444" y="196"/>
                    <a:pt x="445" y="196"/>
                  </a:cubicBezTo>
                  <a:cubicBezTo>
                    <a:pt x="445" y="196"/>
                    <a:pt x="445" y="196"/>
                    <a:pt x="445" y="196"/>
                  </a:cubicBezTo>
                  <a:cubicBezTo>
                    <a:pt x="445" y="196"/>
                    <a:pt x="445" y="196"/>
                    <a:pt x="445" y="196"/>
                  </a:cubicBezTo>
                  <a:cubicBezTo>
                    <a:pt x="445" y="196"/>
                    <a:pt x="445" y="196"/>
                    <a:pt x="445" y="196"/>
                  </a:cubicBezTo>
                  <a:cubicBezTo>
                    <a:pt x="600" y="149"/>
                    <a:pt x="671" y="73"/>
                    <a:pt x="701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9" name="Freeform 578"/>
            <p:cNvSpPr>
              <a:spLocks/>
            </p:cNvSpPr>
            <p:nvPr/>
          </p:nvSpPr>
          <p:spPr bwMode="auto">
            <a:xfrm>
              <a:off x="4718503" y="3110661"/>
              <a:ext cx="90488" cy="47625"/>
            </a:xfrm>
            <a:custGeom>
              <a:avLst/>
              <a:gdLst>
                <a:gd name="T0" fmla="*/ 71 w 71"/>
                <a:gd name="T1" fmla="*/ 0 h 37"/>
                <a:gd name="T2" fmla="*/ 41 w 71"/>
                <a:gd name="T3" fmla="*/ 9 h 37"/>
                <a:gd name="T4" fmla="*/ 0 w 71"/>
                <a:gd name="T5" fmla="*/ 2 h 37"/>
                <a:gd name="T6" fmla="*/ 32 w 71"/>
                <a:gd name="T7" fmla="*/ 37 h 37"/>
                <a:gd name="T8" fmla="*/ 34 w 71"/>
                <a:gd name="T9" fmla="*/ 37 h 37"/>
                <a:gd name="T10" fmla="*/ 71 w 71"/>
                <a:gd name="T1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" h="37">
                  <a:moveTo>
                    <a:pt x="71" y="0"/>
                  </a:moveTo>
                  <a:cubicBezTo>
                    <a:pt x="65" y="6"/>
                    <a:pt x="54" y="9"/>
                    <a:pt x="41" y="9"/>
                  </a:cubicBezTo>
                  <a:cubicBezTo>
                    <a:pt x="27" y="9"/>
                    <a:pt x="11" y="6"/>
                    <a:pt x="0" y="2"/>
                  </a:cubicBezTo>
                  <a:cubicBezTo>
                    <a:pt x="1" y="20"/>
                    <a:pt x="11" y="36"/>
                    <a:pt x="32" y="37"/>
                  </a:cubicBezTo>
                  <a:cubicBezTo>
                    <a:pt x="33" y="37"/>
                    <a:pt x="33" y="37"/>
                    <a:pt x="34" y="37"/>
                  </a:cubicBezTo>
                  <a:cubicBezTo>
                    <a:pt x="55" y="37"/>
                    <a:pt x="68" y="19"/>
                    <a:pt x="71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0" name="Freeform 579"/>
            <p:cNvSpPr>
              <a:spLocks noEditPoints="1"/>
            </p:cNvSpPr>
            <p:nvPr/>
          </p:nvSpPr>
          <p:spPr bwMode="auto">
            <a:xfrm>
              <a:off x="4231141" y="2742361"/>
              <a:ext cx="995363" cy="425450"/>
            </a:xfrm>
            <a:custGeom>
              <a:avLst/>
              <a:gdLst>
                <a:gd name="T0" fmla="*/ 4 w 785"/>
                <a:gd name="T1" fmla="*/ 244 h 336"/>
                <a:gd name="T2" fmla="*/ 5 w 785"/>
                <a:gd name="T3" fmla="*/ 266 h 336"/>
                <a:gd name="T4" fmla="*/ 183 w 785"/>
                <a:gd name="T5" fmla="*/ 323 h 336"/>
                <a:gd name="T6" fmla="*/ 317 w 785"/>
                <a:gd name="T7" fmla="*/ 296 h 336"/>
                <a:gd name="T8" fmla="*/ 392 w 785"/>
                <a:gd name="T9" fmla="*/ 236 h 336"/>
                <a:gd name="T10" fmla="*/ 474 w 785"/>
                <a:gd name="T11" fmla="*/ 261 h 336"/>
                <a:gd name="T12" fmla="*/ 596 w 785"/>
                <a:gd name="T13" fmla="*/ 306 h 336"/>
                <a:gd name="T14" fmla="*/ 711 w 785"/>
                <a:gd name="T15" fmla="*/ 278 h 336"/>
                <a:gd name="T16" fmla="*/ 785 w 785"/>
                <a:gd name="T17" fmla="*/ 255 h 336"/>
                <a:gd name="T18" fmla="*/ 777 w 785"/>
                <a:gd name="T19" fmla="*/ 229 h 336"/>
                <a:gd name="T20" fmla="*/ 710 w 785"/>
                <a:gd name="T21" fmla="*/ 105 h 336"/>
                <a:gd name="T22" fmla="*/ 693 w 785"/>
                <a:gd name="T23" fmla="*/ 65 h 336"/>
                <a:gd name="T24" fmla="*/ 650 w 785"/>
                <a:gd name="T25" fmla="*/ 44 h 336"/>
                <a:gd name="T26" fmla="*/ 527 w 785"/>
                <a:gd name="T27" fmla="*/ 12 h 336"/>
                <a:gd name="T28" fmla="*/ 307 w 785"/>
                <a:gd name="T29" fmla="*/ 8 h 336"/>
                <a:gd name="T30" fmla="*/ 5 w 785"/>
                <a:gd name="T31" fmla="*/ 89 h 336"/>
                <a:gd name="T32" fmla="*/ 0 w 785"/>
                <a:gd name="T33" fmla="*/ 144 h 336"/>
                <a:gd name="T34" fmla="*/ 4 w 785"/>
                <a:gd name="T35" fmla="*/ 244 h 336"/>
                <a:gd name="T36" fmla="*/ 499 w 785"/>
                <a:gd name="T37" fmla="*/ 124 h 336"/>
                <a:gd name="T38" fmla="*/ 559 w 785"/>
                <a:gd name="T39" fmla="*/ 112 h 336"/>
                <a:gd name="T40" fmla="*/ 596 w 785"/>
                <a:gd name="T41" fmla="*/ 137 h 336"/>
                <a:gd name="T42" fmla="*/ 537 w 785"/>
                <a:gd name="T43" fmla="*/ 233 h 336"/>
                <a:gd name="T44" fmla="*/ 499 w 785"/>
                <a:gd name="T45" fmla="*/ 124 h 336"/>
                <a:gd name="T46" fmla="*/ 164 w 785"/>
                <a:gd name="T47" fmla="*/ 160 h 336"/>
                <a:gd name="T48" fmla="*/ 223 w 785"/>
                <a:gd name="T49" fmla="*/ 115 h 336"/>
                <a:gd name="T50" fmla="*/ 289 w 785"/>
                <a:gd name="T51" fmla="*/ 153 h 336"/>
                <a:gd name="T52" fmla="*/ 245 w 785"/>
                <a:gd name="T53" fmla="*/ 239 h 336"/>
                <a:gd name="T54" fmla="*/ 164 w 785"/>
                <a:gd name="T55" fmla="*/ 16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85" h="336">
                  <a:moveTo>
                    <a:pt x="4" y="244"/>
                  </a:moveTo>
                  <a:cubicBezTo>
                    <a:pt x="4" y="244"/>
                    <a:pt x="4" y="253"/>
                    <a:pt x="5" y="266"/>
                  </a:cubicBezTo>
                  <a:cubicBezTo>
                    <a:pt x="64" y="287"/>
                    <a:pt x="123" y="307"/>
                    <a:pt x="183" y="323"/>
                  </a:cubicBezTo>
                  <a:cubicBezTo>
                    <a:pt x="233" y="336"/>
                    <a:pt x="279" y="335"/>
                    <a:pt x="317" y="296"/>
                  </a:cubicBezTo>
                  <a:cubicBezTo>
                    <a:pt x="340" y="273"/>
                    <a:pt x="358" y="244"/>
                    <a:pt x="392" y="236"/>
                  </a:cubicBezTo>
                  <a:cubicBezTo>
                    <a:pt x="420" y="230"/>
                    <a:pt x="451" y="247"/>
                    <a:pt x="474" y="261"/>
                  </a:cubicBezTo>
                  <a:cubicBezTo>
                    <a:pt x="515" y="287"/>
                    <a:pt x="544" y="311"/>
                    <a:pt x="596" y="306"/>
                  </a:cubicBezTo>
                  <a:cubicBezTo>
                    <a:pt x="635" y="301"/>
                    <a:pt x="673" y="287"/>
                    <a:pt x="711" y="278"/>
                  </a:cubicBezTo>
                  <a:cubicBezTo>
                    <a:pt x="736" y="272"/>
                    <a:pt x="762" y="266"/>
                    <a:pt x="785" y="255"/>
                  </a:cubicBezTo>
                  <a:cubicBezTo>
                    <a:pt x="781" y="239"/>
                    <a:pt x="777" y="229"/>
                    <a:pt x="777" y="229"/>
                  </a:cubicBezTo>
                  <a:cubicBezTo>
                    <a:pt x="777" y="229"/>
                    <a:pt x="735" y="147"/>
                    <a:pt x="710" y="105"/>
                  </a:cubicBezTo>
                  <a:cubicBezTo>
                    <a:pt x="704" y="94"/>
                    <a:pt x="698" y="80"/>
                    <a:pt x="693" y="65"/>
                  </a:cubicBezTo>
                  <a:cubicBezTo>
                    <a:pt x="679" y="58"/>
                    <a:pt x="665" y="50"/>
                    <a:pt x="650" y="44"/>
                  </a:cubicBezTo>
                  <a:cubicBezTo>
                    <a:pt x="612" y="27"/>
                    <a:pt x="568" y="18"/>
                    <a:pt x="527" y="12"/>
                  </a:cubicBezTo>
                  <a:cubicBezTo>
                    <a:pt x="455" y="0"/>
                    <a:pt x="379" y="3"/>
                    <a:pt x="307" y="8"/>
                  </a:cubicBezTo>
                  <a:cubicBezTo>
                    <a:pt x="202" y="14"/>
                    <a:pt x="96" y="37"/>
                    <a:pt x="5" y="89"/>
                  </a:cubicBezTo>
                  <a:cubicBezTo>
                    <a:pt x="2" y="106"/>
                    <a:pt x="0" y="124"/>
                    <a:pt x="0" y="144"/>
                  </a:cubicBezTo>
                  <a:cubicBezTo>
                    <a:pt x="4" y="244"/>
                    <a:pt x="4" y="244"/>
                    <a:pt x="4" y="244"/>
                  </a:cubicBezTo>
                  <a:moveTo>
                    <a:pt x="499" y="124"/>
                  </a:moveTo>
                  <a:cubicBezTo>
                    <a:pt x="515" y="110"/>
                    <a:pt x="539" y="105"/>
                    <a:pt x="559" y="112"/>
                  </a:cubicBezTo>
                  <a:cubicBezTo>
                    <a:pt x="572" y="117"/>
                    <a:pt x="588" y="125"/>
                    <a:pt x="596" y="137"/>
                  </a:cubicBezTo>
                  <a:cubicBezTo>
                    <a:pt x="626" y="183"/>
                    <a:pt x="593" y="239"/>
                    <a:pt x="537" y="233"/>
                  </a:cubicBezTo>
                  <a:cubicBezTo>
                    <a:pt x="489" y="228"/>
                    <a:pt x="461" y="158"/>
                    <a:pt x="499" y="124"/>
                  </a:cubicBezTo>
                  <a:moveTo>
                    <a:pt x="164" y="160"/>
                  </a:moveTo>
                  <a:cubicBezTo>
                    <a:pt x="170" y="132"/>
                    <a:pt x="196" y="116"/>
                    <a:pt x="223" y="115"/>
                  </a:cubicBezTo>
                  <a:cubicBezTo>
                    <a:pt x="252" y="107"/>
                    <a:pt x="277" y="126"/>
                    <a:pt x="289" y="153"/>
                  </a:cubicBezTo>
                  <a:cubicBezTo>
                    <a:pt x="306" y="192"/>
                    <a:pt x="285" y="230"/>
                    <a:pt x="245" y="239"/>
                  </a:cubicBezTo>
                  <a:cubicBezTo>
                    <a:pt x="198" y="250"/>
                    <a:pt x="153" y="208"/>
                    <a:pt x="164" y="16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1" name="Freeform 580"/>
            <p:cNvSpPr>
              <a:spLocks/>
            </p:cNvSpPr>
            <p:nvPr/>
          </p:nvSpPr>
          <p:spPr bwMode="auto">
            <a:xfrm>
              <a:off x="3880303" y="2218486"/>
              <a:ext cx="1458913" cy="828675"/>
            </a:xfrm>
            <a:custGeom>
              <a:avLst/>
              <a:gdLst>
                <a:gd name="T0" fmla="*/ 280 w 1152"/>
                <a:gd name="T1" fmla="*/ 655 h 655"/>
                <a:gd name="T2" fmla="*/ 160 w 1152"/>
                <a:gd name="T3" fmla="*/ 521 h 655"/>
                <a:gd name="T4" fmla="*/ 0 w 1152"/>
                <a:gd name="T5" fmla="*/ 493 h 655"/>
                <a:gd name="T6" fmla="*/ 81 w 1152"/>
                <a:gd name="T7" fmla="*/ 396 h 655"/>
                <a:gd name="T8" fmla="*/ 17 w 1152"/>
                <a:gd name="T9" fmla="*/ 413 h 655"/>
                <a:gd name="T10" fmla="*/ 101 w 1152"/>
                <a:gd name="T11" fmla="*/ 353 h 655"/>
                <a:gd name="T12" fmla="*/ 21 w 1152"/>
                <a:gd name="T13" fmla="*/ 349 h 655"/>
                <a:gd name="T14" fmla="*/ 243 w 1152"/>
                <a:gd name="T15" fmla="*/ 254 h 655"/>
                <a:gd name="T16" fmla="*/ 155 w 1152"/>
                <a:gd name="T17" fmla="*/ 216 h 655"/>
                <a:gd name="T18" fmla="*/ 322 w 1152"/>
                <a:gd name="T19" fmla="*/ 231 h 655"/>
                <a:gd name="T20" fmla="*/ 358 w 1152"/>
                <a:gd name="T21" fmla="*/ 114 h 655"/>
                <a:gd name="T22" fmla="*/ 368 w 1152"/>
                <a:gd name="T23" fmla="*/ 211 h 655"/>
                <a:gd name="T24" fmla="*/ 508 w 1152"/>
                <a:gd name="T25" fmla="*/ 76 h 655"/>
                <a:gd name="T26" fmla="*/ 495 w 1152"/>
                <a:gd name="T27" fmla="*/ 113 h 655"/>
                <a:gd name="T28" fmla="*/ 1123 w 1152"/>
                <a:gd name="T29" fmla="*/ 204 h 655"/>
                <a:gd name="T30" fmla="*/ 1017 w 1152"/>
                <a:gd name="T31" fmla="*/ 234 h 655"/>
                <a:gd name="T32" fmla="*/ 1137 w 1152"/>
                <a:gd name="T33" fmla="*/ 287 h 655"/>
                <a:gd name="T34" fmla="*/ 1040 w 1152"/>
                <a:gd name="T35" fmla="*/ 299 h 655"/>
                <a:gd name="T36" fmla="*/ 1152 w 1152"/>
                <a:gd name="T37" fmla="*/ 337 h 655"/>
                <a:gd name="T38" fmla="*/ 1032 w 1152"/>
                <a:gd name="T39" fmla="*/ 602 h 655"/>
                <a:gd name="T40" fmla="*/ 987 w 1152"/>
                <a:gd name="T41" fmla="*/ 519 h 655"/>
                <a:gd name="T42" fmla="*/ 941 w 1152"/>
                <a:gd name="T43" fmla="*/ 380 h 655"/>
                <a:gd name="T44" fmla="*/ 639 w 1152"/>
                <a:gd name="T45" fmla="*/ 335 h 655"/>
                <a:gd name="T46" fmla="*/ 713 w 1152"/>
                <a:gd name="T47" fmla="*/ 395 h 655"/>
                <a:gd name="T48" fmla="*/ 444 w 1152"/>
                <a:gd name="T49" fmla="*/ 350 h 655"/>
                <a:gd name="T50" fmla="*/ 401 w 1152"/>
                <a:gd name="T51" fmla="*/ 426 h 655"/>
                <a:gd name="T52" fmla="*/ 380 w 1152"/>
                <a:gd name="T53" fmla="*/ 368 h 655"/>
                <a:gd name="T54" fmla="*/ 277 w 1152"/>
                <a:gd name="T55" fmla="*/ 558 h 655"/>
                <a:gd name="T56" fmla="*/ 280 w 1152"/>
                <a:gd name="T57" fmla="*/ 655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2" h="655">
                  <a:moveTo>
                    <a:pt x="280" y="655"/>
                  </a:moveTo>
                  <a:cubicBezTo>
                    <a:pt x="255" y="600"/>
                    <a:pt x="208" y="554"/>
                    <a:pt x="160" y="521"/>
                  </a:cubicBezTo>
                  <a:cubicBezTo>
                    <a:pt x="118" y="492"/>
                    <a:pt x="48" y="464"/>
                    <a:pt x="0" y="493"/>
                  </a:cubicBezTo>
                  <a:cubicBezTo>
                    <a:pt x="32" y="433"/>
                    <a:pt x="81" y="396"/>
                    <a:pt x="81" y="396"/>
                  </a:cubicBezTo>
                  <a:cubicBezTo>
                    <a:pt x="17" y="413"/>
                    <a:pt x="17" y="413"/>
                    <a:pt x="17" y="413"/>
                  </a:cubicBezTo>
                  <a:cubicBezTo>
                    <a:pt x="17" y="413"/>
                    <a:pt x="47" y="371"/>
                    <a:pt x="101" y="353"/>
                  </a:cubicBezTo>
                  <a:cubicBezTo>
                    <a:pt x="59" y="344"/>
                    <a:pt x="21" y="349"/>
                    <a:pt x="21" y="349"/>
                  </a:cubicBezTo>
                  <a:cubicBezTo>
                    <a:pt x="21" y="349"/>
                    <a:pt x="116" y="265"/>
                    <a:pt x="243" y="254"/>
                  </a:cubicBezTo>
                  <a:cubicBezTo>
                    <a:pt x="188" y="230"/>
                    <a:pt x="155" y="216"/>
                    <a:pt x="155" y="216"/>
                  </a:cubicBezTo>
                  <a:cubicBezTo>
                    <a:pt x="155" y="216"/>
                    <a:pt x="242" y="189"/>
                    <a:pt x="322" y="231"/>
                  </a:cubicBezTo>
                  <a:cubicBezTo>
                    <a:pt x="337" y="145"/>
                    <a:pt x="358" y="114"/>
                    <a:pt x="358" y="114"/>
                  </a:cubicBezTo>
                  <a:cubicBezTo>
                    <a:pt x="368" y="211"/>
                    <a:pt x="368" y="211"/>
                    <a:pt x="368" y="211"/>
                  </a:cubicBezTo>
                  <a:cubicBezTo>
                    <a:pt x="368" y="211"/>
                    <a:pt x="430" y="135"/>
                    <a:pt x="508" y="76"/>
                  </a:cubicBezTo>
                  <a:cubicBezTo>
                    <a:pt x="495" y="113"/>
                    <a:pt x="495" y="113"/>
                    <a:pt x="495" y="113"/>
                  </a:cubicBezTo>
                  <a:cubicBezTo>
                    <a:pt x="495" y="113"/>
                    <a:pt x="783" y="0"/>
                    <a:pt x="1123" y="204"/>
                  </a:cubicBezTo>
                  <a:cubicBezTo>
                    <a:pt x="1123" y="204"/>
                    <a:pt x="1055" y="220"/>
                    <a:pt x="1017" y="234"/>
                  </a:cubicBezTo>
                  <a:cubicBezTo>
                    <a:pt x="1096" y="254"/>
                    <a:pt x="1137" y="287"/>
                    <a:pt x="1137" y="287"/>
                  </a:cubicBezTo>
                  <a:cubicBezTo>
                    <a:pt x="1137" y="287"/>
                    <a:pt x="1072" y="291"/>
                    <a:pt x="1040" y="299"/>
                  </a:cubicBezTo>
                  <a:cubicBezTo>
                    <a:pt x="1152" y="337"/>
                    <a:pt x="1152" y="337"/>
                    <a:pt x="1152" y="337"/>
                  </a:cubicBezTo>
                  <a:cubicBezTo>
                    <a:pt x="1152" y="337"/>
                    <a:pt x="1040" y="563"/>
                    <a:pt x="1032" y="602"/>
                  </a:cubicBezTo>
                  <a:cubicBezTo>
                    <a:pt x="1031" y="599"/>
                    <a:pt x="989" y="521"/>
                    <a:pt x="987" y="519"/>
                  </a:cubicBezTo>
                  <a:cubicBezTo>
                    <a:pt x="963" y="476"/>
                    <a:pt x="941" y="380"/>
                    <a:pt x="941" y="380"/>
                  </a:cubicBezTo>
                  <a:cubicBezTo>
                    <a:pt x="941" y="380"/>
                    <a:pt x="785" y="368"/>
                    <a:pt x="639" y="335"/>
                  </a:cubicBezTo>
                  <a:cubicBezTo>
                    <a:pt x="694" y="380"/>
                    <a:pt x="713" y="395"/>
                    <a:pt x="713" y="395"/>
                  </a:cubicBezTo>
                  <a:cubicBezTo>
                    <a:pt x="444" y="350"/>
                    <a:pt x="444" y="350"/>
                    <a:pt x="444" y="350"/>
                  </a:cubicBezTo>
                  <a:cubicBezTo>
                    <a:pt x="401" y="426"/>
                    <a:pt x="401" y="426"/>
                    <a:pt x="401" y="426"/>
                  </a:cubicBezTo>
                  <a:cubicBezTo>
                    <a:pt x="380" y="368"/>
                    <a:pt x="380" y="368"/>
                    <a:pt x="380" y="368"/>
                  </a:cubicBezTo>
                  <a:cubicBezTo>
                    <a:pt x="380" y="368"/>
                    <a:pt x="277" y="408"/>
                    <a:pt x="277" y="558"/>
                  </a:cubicBezTo>
                  <a:cubicBezTo>
                    <a:pt x="279" y="628"/>
                    <a:pt x="280" y="648"/>
                    <a:pt x="280" y="655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2" name="Freeform 581"/>
            <p:cNvSpPr>
              <a:spLocks noEditPoints="1"/>
            </p:cNvSpPr>
            <p:nvPr/>
          </p:nvSpPr>
          <p:spPr bwMode="auto">
            <a:xfrm>
              <a:off x="4177166" y="2313736"/>
              <a:ext cx="1135063" cy="563562"/>
            </a:xfrm>
            <a:custGeom>
              <a:avLst/>
              <a:gdLst>
                <a:gd name="T0" fmla="*/ 896 w 896"/>
                <a:gd name="T1" fmla="*/ 305 h 445"/>
                <a:gd name="T2" fmla="*/ 830 w 896"/>
                <a:gd name="T3" fmla="*/ 445 h 445"/>
                <a:gd name="T4" fmla="*/ 830 w 896"/>
                <a:gd name="T5" fmla="*/ 445 h 445"/>
                <a:gd name="T6" fmla="*/ 896 w 896"/>
                <a:gd name="T7" fmla="*/ 305 h 445"/>
                <a:gd name="T8" fmla="*/ 1 w 896"/>
                <a:gd name="T9" fmla="*/ 132 h 445"/>
                <a:gd name="T10" fmla="*/ 70 w 896"/>
                <a:gd name="T11" fmla="*/ 147 h 445"/>
                <a:gd name="T12" fmla="*/ 1 w 896"/>
                <a:gd name="T13" fmla="*/ 132 h 445"/>
                <a:gd name="T14" fmla="*/ 0 w 896"/>
                <a:gd name="T15" fmla="*/ 132 h 445"/>
                <a:gd name="T16" fmla="*/ 1 w 896"/>
                <a:gd name="T17" fmla="*/ 132 h 445"/>
                <a:gd name="T18" fmla="*/ 0 w 896"/>
                <a:gd name="T19" fmla="*/ 132 h 445"/>
                <a:gd name="T20" fmla="*/ 274 w 896"/>
                <a:gd name="T21" fmla="*/ 0 h 445"/>
                <a:gd name="T22" fmla="*/ 261 w 896"/>
                <a:gd name="T23" fmla="*/ 37 h 445"/>
                <a:gd name="T24" fmla="*/ 261 w 896"/>
                <a:gd name="T25" fmla="*/ 37 h 445"/>
                <a:gd name="T26" fmla="*/ 274 w 896"/>
                <a:gd name="T27" fmla="*/ 0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96" h="445">
                  <a:moveTo>
                    <a:pt x="896" y="305"/>
                  </a:moveTo>
                  <a:cubicBezTo>
                    <a:pt x="878" y="343"/>
                    <a:pt x="851" y="398"/>
                    <a:pt x="830" y="445"/>
                  </a:cubicBezTo>
                  <a:cubicBezTo>
                    <a:pt x="830" y="445"/>
                    <a:pt x="830" y="445"/>
                    <a:pt x="830" y="445"/>
                  </a:cubicBezTo>
                  <a:cubicBezTo>
                    <a:pt x="851" y="398"/>
                    <a:pt x="878" y="343"/>
                    <a:pt x="896" y="305"/>
                  </a:cubicBezTo>
                  <a:moveTo>
                    <a:pt x="1" y="132"/>
                  </a:moveTo>
                  <a:cubicBezTo>
                    <a:pt x="22" y="133"/>
                    <a:pt x="46" y="137"/>
                    <a:pt x="70" y="147"/>
                  </a:cubicBezTo>
                  <a:cubicBezTo>
                    <a:pt x="46" y="137"/>
                    <a:pt x="22" y="133"/>
                    <a:pt x="1" y="132"/>
                  </a:cubicBezTo>
                  <a:moveTo>
                    <a:pt x="0" y="132"/>
                  </a:moveTo>
                  <a:cubicBezTo>
                    <a:pt x="0" y="132"/>
                    <a:pt x="1" y="132"/>
                    <a:pt x="1" y="132"/>
                  </a:cubicBezTo>
                  <a:cubicBezTo>
                    <a:pt x="1" y="132"/>
                    <a:pt x="0" y="132"/>
                    <a:pt x="0" y="132"/>
                  </a:cubicBezTo>
                  <a:moveTo>
                    <a:pt x="274" y="0"/>
                  </a:moveTo>
                  <a:cubicBezTo>
                    <a:pt x="264" y="30"/>
                    <a:pt x="262" y="36"/>
                    <a:pt x="261" y="37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62" y="36"/>
                    <a:pt x="264" y="30"/>
                    <a:pt x="274" y="0"/>
                  </a:cubicBezTo>
                </a:path>
              </a:pathLst>
            </a:custGeom>
            <a:solidFill>
              <a:srgbClr val="C53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3" name="Freeform 582"/>
            <p:cNvSpPr>
              <a:spLocks/>
            </p:cNvSpPr>
            <p:nvPr/>
          </p:nvSpPr>
          <p:spPr bwMode="auto">
            <a:xfrm>
              <a:off x="5188403" y="2877299"/>
              <a:ext cx="39688" cy="103187"/>
            </a:xfrm>
            <a:custGeom>
              <a:avLst/>
              <a:gdLst>
                <a:gd name="T0" fmla="*/ 32 w 32"/>
                <a:gd name="T1" fmla="*/ 0 h 81"/>
                <a:gd name="T2" fmla="*/ 32 w 32"/>
                <a:gd name="T3" fmla="*/ 0 h 81"/>
                <a:gd name="T4" fmla="*/ 0 w 32"/>
                <a:gd name="T5" fmla="*/ 81 h 81"/>
                <a:gd name="T6" fmla="*/ 32 w 32"/>
                <a:gd name="T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81"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6" y="37"/>
                    <a:pt x="3" y="68"/>
                    <a:pt x="0" y="81"/>
                  </a:cubicBezTo>
                  <a:cubicBezTo>
                    <a:pt x="3" y="68"/>
                    <a:pt x="16" y="37"/>
                    <a:pt x="32" y="0"/>
                  </a:cubicBezTo>
                </a:path>
              </a:pathLst>
            </a:custGeom>
            <a:solidFill>
              <a:srgbClr val="B427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4" name="Freeform 583"/>
            <p:cNvSpPr>
              <a:spLocks/>
            </p:cNvSpPr>
            <p:nvPr/>
          </p:nvSpPr>
          <p:spPr bwMode="auto">
            <a:xfrm>
              <a:off x="3880303" y="2842374"/>
              <a:ext cx="1588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0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5" name="Freeform 584"/>
            <p:cNvSpPr>
              <a:spLocks/>
            </p:cNvSpPr>
            <p:nvPr/>
          </p:nvSpPr>
          <p:spPr bwMode="auto">
            <a:xfrm>
              <a:off x="3880303" y="2313736"/>
              <a:ext cx="1452563" cy="733425"/>
            </a:xfrm>
            <a:custGeom>
              <a:avLst/>
              <a:gdLst>
                <a:gd name="T0" fmla="*/ 368 w 1146"/>
                <a:gd name="T1" fmla="*/ 135 h 579"/>
                <a:gd name="T2" fmla="*/ 322 w 1146"/>
                <a:gd name="T3" fmla="*/ 155 h 579"/>
                <a:gd name="T4" fmla="*/ 304 w 1146"/>
                <a:gd name="T5" fmla="*/ 147 h 579"/>
                <a:gd name="T6" fmla="*/ 235 w 1146"/>
                <a:gd name="T7" fmla="*/ 132 h 579"/>
                <a:gd name="T8" fmla="*/ 220 w 1146"/>
                <a:gd name="T9" fmla="*/ 131 h 579"/>
                <a:gd name="T10" fmla="*/ 333 w 1146"/>
                <a:gd name="T11" fmla="*/ 205 h 579"/>
                <a:gd name="T12" fmla="*/ 222 w 1146"/>
                <a:gd name="T13" fmla="*/ 257 h 579"/>
                <a:gd name="T14" fmla="*/ 305 w 1146"/>
                <a:gd name="T15" fmla="*/ 275 h 579"/>
                <a:gd name="T16" fmla="*/ 214 w 1146"/>
                <a:gd name="T17" fmla="*/ 433 h 579"/>
                <a:gd name="T18" fmla="*/ 170 w 1146"/>
                <a:gd name="T19" fmla="*/ 371 h 579"/>
                <a:gd name="T20" fmla="*/ 153 w 1146"/>
                <a:gd name="T21" fmla="*/ 406 h 579"/>
                <a:gd name="T22" fmla="*/ 1 w 1146"/>
                <a:gd name="T23" fmla="*/ 417 h 579"/>
                <a:gd name="T24" fmla="*/ 48 w 1146"/>
                <a:gd name="T25" fmla="*/ 405 h 579"/>
                <a:gd name="T26" fmla="*/ 280 w 1146"/>
                <a:gd name="T27" fmla="*/ 579 h 579"/>
                <a:gd name="T28" fmla="*/ 277 w 1146"/>
                <a:gd name="T29" fmla="*/ 482 h 579"/>
                <a:gd name="T30" fmla="*/ 277 w 1146"/>
                <a:gd name="T31" fmla="*/ 482 h 579"/>
                <a:gd name="T32" fmla="*/ 380 w 1146"/>
                <a:gd name="T33" fmla="*/ 292 h 579"/>
                <a:gd name="T34" fmla="*/ 444 w 1146"/>
                <a:gd name="T35" fmla="*/ 274 h 579"/>
                <a:gd name="T36" fmla="*/ 639 w 1146"/>
                <a:gd name="T37" fmla="*/ 259 h 579"/>
                <a:gd name="T38" fmla="*/ 639 w 1146"/>
                <a:gd name="T39" fmla="*/ 259 h 579"/>
                <a:gd name="T40" fmla="*/ 987 w 1146"/>
                <a:gd name="T41" fmla="*/ 443 h 579"/>
                <a:gd name="T42" fmla="*/ 1032 w 1146"/>
                <a:gd name="T43" fmla="*/ 526 h 579"/>
                <a:gd name="T44" fmla="*/ 1130 w 1146"/>
                <a:gd name="T45" fmla="*/ 305 h 579"/>
                <a:gd name="T46" fmla="*/ 1102 w 1146"/>
                <a:gd name="T47" fmla="*/ 324 h 579"/>
                <a:gd name="T48" fmla="*/ 1056 w 1146"/>
                <a:gd name="T49" fmla="*/ 406 h 579"/>
                <a:gd name="T50" fmla="*/ 1006 w 1146"/>
                <a:gd name="T51" fmla="*/ 366 h 579"/>
                <a:gd name="T52" fmla="*/ 945 w 1146"/>
                <a:gd name="T53" fmla="*/ 283 h 579"/>
                <a:gd name="T54" fmla="*/ 532 w 1146"/>
                <a:gd name="T55" fmla="*/ 191 h 579"/>
                <a:gd name="T56" fmla="*/ 622 w 1146"/>
                <a:gd name="T57" fmla="*/ 153 h 579"/>
                <a:gd name="T58" fmla="*/ 527 w 1146"/>
                <a:gd name="T59" fmla="*/ 158 h 579"/>
                <a:gd name="T60" fmla="*/ 621 w 1146"/>
                <a:gd name="T61" fmla="*/ 75 h 579"/>
                <a:gd name="T62" fmla="*/ 440 w 1146"/>
                <a:gd name="T63" fmla="*/ 149 h 579"/>
                <a:gd name="T64" fmla="*/ 495 w 1146"/>
                <a:gd name="T65" fmla="*/ 37 h 579"/>
                <a:gd name="T66" fmla="*/ 508 w 1146"/>
                <a:gd name="T67" fmla="*/ 0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46" h="579">
                  <a:moveTo>
                    <a:pt x="508" y="0"/>
                  </a:moveTo>
                  <a:cubicBezTo>
                    <a:pt x="430" y="59"/>
                    <a:pt x="368" y="135"/>
                    <a:pt x="368" y="135"/>
                  </a:cubicBezTo>
                  <a:cubicBezTo>
                    <a:pt x="358" y="38"/>
                    <a:pt x="358" y="38"/>
                    <a:pt x="358" y="38"/>
                  </a:cubicBezTo>
                  <a:cubicBezTo>
                    <a:pt x="358" y="38"/>
                    <a:pt x="337" y="69"/>
                    <a:pt x="322" y="155"/>
                  </a:cubicBezTo>
                  <a:cubicBezTo>
                    <a:pt x="322" y="155"/>
                    <a:pt x="322" y="155"/>
                    <a:pt x="322" y="155"/>
                  </a:cubicBezTo>
                  <a:cubicBezTo>
                    <a:pt x="316" y="152"/>
                    <a:pt x="310" y="149"/>
                    <a:pt x="304" y="147"/>
                  </a:cubicBezTo>
                  <a:cubicBezTo>
                    <a:pt x="280" y="137"/>
                    <a:pt x="256" y="133"/>
                    <a:pt x="235" y="132"/>
                  </a:cubicBezTo>
                  <a:cubicBezTo>
                    <a:pt x="235" y="132"/>
                    <a:pt x="235" y="132"/>
                    <a:pt x="235" y="132"/>
                  </a:cubicBezTo>
                  <a:cubicBezTo>
                    <a:pt x="235" y="132"/>
                    <a:pt x="234" y="132"/>
                    <a:pt x="234" y="132"/>
                  </a:cubicBezTo>
                  <a:cubicBezTo>
                    <a:pt x="229" y="131"/>
                    <a:pt x="225" y="131"/>
                    <a:pt x="220" y="131"/>
                  </a:cubicBezTo>
                  <a:cubicBezTo>
                    <a:pt x="205" y="131"/>
                    <a:pt x="192" y="132"/>
                    <a:pt x="182" y="134"/>
                  </a:cubicBezTo>
                  <a:cubicBezTo>
                    <a:pt x="236" y="148"/>
                    <a:pt x="289" y="169"/>
                    <a:pt x="333" y="205"/>
                  </a:cubicBezTo>
                  <a:cubicBezTo>
                    <a:pt x="338" y="208"/>
                    <a:pt x="197" y="224"/>
                    <a:pt x="149" y="262"/>
                  </a:cubicBezTo>
                  <a:cubicBezTo>
                    <a:pt x="173" y="258"/>
                    <a:pt x="197" y="257"/>
                    <a:pt x="222" y="257"/>
                  </a:cubicBezTo>
                  <a:cubicBezTo>
                    <a:pt x="248" y="257"/>
                    <a:pt x="275" y="259"/>
                    <a:pt x="302" y="263"/>
                  </a:cubicBezTo>
                  <a:cubicBezTo>
                    <a:pt x="309" y="264"/>
                    <a:pt x="309" y="272"/>
                    <a:pt x="305" y="275"/>
                  </a:cubicBezTo>
                  <a:cubicBezTo>
                    <a:pt x="279" y="295"/>
                    <a:pt x="257" y="317"/>
                    <a:pt x="240" y="345"/>
                  </a:cubicBezTo>
                  <a:cubicBezTo>
                    <a:pt x="225" y="371"/>
                    <a:pt x="222" y="405"/>
                    <a:pt x="214" y="433"/>
                  </a:cubicBezTo>
                  <a:cubicBezTo>
                    <a:pt x="214" y="433"/>
                    <a:pt x="213" y="433"/>
                    <a:pt x="213" y="433"/>
                  </a:cubicBezTo>
                  <a:cubicBezTo>
                    <a:pt x="208" y="433"/>
                    <a:pt x="175" y="393"/>
                    <a:pt x="170" y="371"/>
                  </a:cubicBezTo>
                  <a:cubicBezTo>
                    <a:pt x="167" y="381"/>
                    <a:pt x="157" y="406"/>
                    <a:pt x="153" y="406"/>
                  </a:cubicBezTo>
                  <a:cubicBezTo>
                    <a:pt x="153" y="406"/>
                    <a:pt x="153" y="406"/>
                    <a:pt x="153" y="406"/>
                  </a:cubicBezTo>
                  <a:cubicBezTo>
                    <a:pt x="137" y="394"/>
                    <a:pt x="114" y="389"/>
                    <a:pt x="89" y="389"/>
                  </a:cubicBezTo>
                  <a:cubicBezTo>
                    <a:pt x="57" y="389"/>
                    <a:pt x="23" y="398"/>
                    <a:pt x="1" y="417"/>
                  </a:cubicBezTo>
                  <a:cubicBezTo>
                    <a:pt x="1" y="417"/>
                    <a:pt x="1" y="417"/>
                    <a:pt x="0" y="417"/>
                  </a:cubicBezTo>
                  <a:cubicBezTo>
                    <a:pt x="15" y="409"/>
                    <a:pt x="31" y="405"/>
                    <a:pt x="48" y="405"/>
                  </a:cubicBezTo>
                  <a:cubicBezTo>
                    <a:pt x="87" y="405"/>
                    <a:pt x="131" y="425"/>
                    <a:pt x="160" y="445"/>
                  </a:cubicBezTo>
                  <a:cubicBezTo>
                    <a:pt x="208" y="478"/>
                    <a:pt x="255" y="524"/>
                    <a:pt x="280" y="579"/>
                  </a:cubicBezTo>
                  <a:cubicBezTo>
                    <a:pt x="280" y="572"/>
                    <a:pt x="279" y="552"/>
                    <a:pt x="277" y="482"/>
                  </a:cubicBezTo>
                  <a:cubicBezTo>
                    <a:pt x="277" y="482"/>
                    <a:pt x="277" y="482"/>
                    <a:pt x="277" y="482"/>
                  </a:cubicBezTo>
                  <a:cubicBezTo>
                    <a:pt x="277" y="482"/>
                    <a:pt x="277" y="482"/>
                    <a:pt x="277" y="482"/>
                  </a:cubicBezTo>
                  <a:cubicBezTo>
                    <a:pt x="277" y="482"/>
                    <a:pt x="277" y="482"/>
                    <a:pt x="277" y="482"/>
                  </a:cubicBezTo>
                  <a:cubicBezTo>
                    <a:pt x="277" y="482"/>
                    <a:pt x="277" y="482"/>
                    <a:pt x="277" y="482"/>
                  </a:cubicBezTo>
                  <a:cubicBezTo>
                    <a:pt x="277" y="332"/>
                    <a:pt x="380" y="292"/>
                    <a:pt x="380" y="292"/>
                  </a:cubicBezTo>
                  <a:cubicBezTo>
                    <a:pt x="401" y="350"/>
                    <a:pt x="401" y="350"/>
                    <a:pt x="401" y="350"/>
                  </a:cubicBezTo>
                  <a:cubicBezTo>
                    <a:pt x="444" y="274"/>
                    <a:pt x="444" y="274"/>
                    <a:pt x="444" y="274"/>
                  </a:cubicBezTo>
                  <a:cubicBezTo>
                    <a:pt x="713" y="319"/>
                    <a:pt x="713" y="319"/>
                    <a:pt x="713" y="319"/>
                  </a:cubicBezTo>
                  <a:cubicBezTo>
                    <a:pt x="713" y="319"/>
                    <a:pt x="694" y="304"/>
                    <a:pt x="639" y="259"/>
                  </a:cubicBezTo>
                  <a:cubicBezTo>
                    <a:pt x="639" y="259"/>
                    <a:pt x="639" y="259"/>
                    <a:pt x="639" y="259"/>
                  </a:cubicBezTo>
                  <a:cubicBezTo>
                    <a:pt x="639" y="259"/>
                    <a:pt x="639" y="259"/>
                    <a:pt x="639" y="259"/>
                  </a:cubicBezTo>
                  <a:cubicBezTo>
                    <a:pt x="785" y="292"/>
                    <a:pt x="941" y="304"/>
                    <a:pt x="941" y="304"/>
                  </a:cubicBezTo>
                  <a:cubicBezTo>
                    <a:pt x="941" y="304"/>
                    <a:pt x="963" y="400"/>
                    <a:pt x="987" y="443"/>
                  </a:cubicBezTo>
                  <a:cubicBezTo>
                    <a:pt x="989" y="445"/>
                    <a:pt x="1031" y="523"/>
                    <a:pt x="1032" y="526"/>
                  </a:cubicBezTo>
                  <a:cubicBezTo>
                    <a:pt x="1032" y="526"/>
                    <a:pt x="1032" y="526"/>
                    <a:pt x="1032" y="526"/>
                  </a:cubicBezTo>
                  <a:cubicBezTo>
                    <a:pt x="1035" y="513"/>
                    <a:pt x="1048" y="482"/>
                    <a:pt x="1064" y="445"/>
                  </a:cubicBezTo>
                  <a:cubicBezTo>
                    <a:pt x="1085" y="398"/>
                    <a:pt x="1112" y="343"/>
                    <a:pt x="1130" y="305"/>
                  </a:cubicBezTo>
                  <a:cubicBezTo>
                    <a:pt x="1137" y="292"/>
                    <a:pt x="1142" y="281"/>
                    <a:pt x="1146" y="273"/>
                  </a:cubicBezTo>
                  <a:cubicBezTo>
                    <a:pt x="1131" y="290"/>
                    <a:pt x="1116" y="307"/>
                    <a:pt x="1102" y="324"/>
                  </a:cubicBezTo>
                  <a:cubicBezTo>
                    <a:pt x="1083" y="348"/>
                    <a:pt x="1071" y="378"/>
                    <a:pt x="1057" y="405"/>
                  </a:cubicBezTo>
                  <a:cubicBezTo>
                    <a:pt x="1057" y="406"/>
                    <a:pt x="1056" y="406"/>
                    <a:pt x="1056" y="406"/>
                  </a:cubicBezTo>
                  <a:cubicBezTo>
                    <a:pt x="1053" y="406"/>
                    <a:pt x="1034" y="333"/>
                    <a:pt x="1034" y="298"/>
                  </a:cubicBezTo>
                  <a:cubicBezTo>
                    <a:pt x="1028" y="321"/>
                    <a:pt x="1006" y="366"/>
                    <a:pt x="1006" y="366"/>
                  </a:cubicBezTo>
                  <a:cubicBezTo>
                    <a:pt x="1006" y="366"/>
                    <a:pt x="1006" y="366"/>
                    <a:pt x="1006" y="366"/>
                  </a:cubicBezTo>
                  <a:cubicBezTo>
                    <a:pt x="985" y="337"/>
                    <a:pt x="967" y="309"/>
                    <a:pt x="945" y="283"/>
                  </a:cubicBezTo>
                  <a:cubicBezTo>
                    <a:pt x="879" y="269"/>
                    <a:pt x="814" y="251"/>
                    <a:pt x="749" y="233"/>
                  </a:cubicBezTo>
                  <a:cubicBezTo>
                    <a:pt x="677" y="213"/>
                    <a:pt x="606" y="203"/>
                    <a:pt x="532" y="191"/>
                  </a:cubicBezTo>
                  <a:cubicBezTo>
                    <a:pt x="525" y="190"/>
                    <a:pt x="593" y="157"/>
                    <a:pt x="625" y="153"/>
                  </a:cubicBezTo>
                  <a:cubicBezTo>
                    <a:pt x="624" y="153"/>
                    <a:pt x="623" y="153"/>
                    <a:pt x="622" y="153"/>
                  </a:cubicBezTo>
                  <a:cubicBezTo>
                    <a:pt x="608" y="153"/>
                    <a:pt x="590" y="154"/>
                    <a:pt x="572" y="155"/>
                  </a:cubicBezTo>
                  <a:cubicBezTo>
                    <a:pt x="554" y="156"/>
                    <a:pt x="536" y="158"/>
                    <a:pt x="527" y="158"/>
                  </a:cubicBezTo>
                  <a:cubicBezTo>
                    <a:pt x="521" y="158"/>
                    <a:pt x="517" y="157"/>
                    <a:pt x="518" y="156"/>
                  </a:cubicBezTo>
                  <a:cubicBezTo>
                    <a:pt x="544" y="118"/>
                    <a:pt x="583" y="99"/>
                    <a:pt x="621" y="75"/>
                  </a:cubicBezTo>
                  <a:cubicBezTo>
                    <a:pt x="591" y="78"/>
                    <a:pt x="563" y="90"/>
                    <a:pt x="536" y="100"/>
                  </a:cubicBezTo>
                  <a:cubicBezTo>
                    <a:pt x="506" y="111"/>
                    <a:pt x="447" y="149"/>
                    <a:pt x="440" y="149"/>
                  </a:cubicBezTo>
                  <a:cubicBezTo>
                    <a:pt x="440" y="149"/>
                    <a:pt x="440" y="149"/>
                    <a:pt x="440" y="148"/>
                  </a:cubicBezTo>
                  <a:cubicBezTo>
                    <a:pt x="445" y="106"/>
                    <a:pt x="470" y="70"/>
                    <a:pt x="495" y="37"/>
                  </a:cubicBezTo>
                  <a:cubicBezTo>
                    <a:pt x="496" y="36"/>
                    <a:pt x="498" y="30"/>
                    <a:pt x="508" y="0"/>
                  </a:cubicBezTo>
                  <a:cubicBezTo>
                    <a:pt x="508" y="0"/>
                    <a:pt x="508" y="0"/>
                    <a:pt x="508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6" name="Freeform 585"/>
            <p:cNvSpPr>
              <a:spLocks/>
            </p:cNvSpPr>
            <p:nvPr/>
          </p:nvSpPr>
          <p:spPr bwMode="auto">
            <a:xfrm>
              <a:off x="4896303" y="2921749"/>
              <a:ext cx="39688" cy="88900"/>
            </a:xfrm>
            <a:custGeom>
              <a:avLst/>
              <a:gdLst>
                <a:gd name="T0" fmla="*/ 30 w 31"/>
                <a:gd name="T1" fmla="*/ 37 h 71"/>
                <a:gd name="T2" fmla="*/ 19 w 31"/>
                <a:gd name="T3" fmla="*/ 70 h 71"/>
                <a:gd name="T4" fmla="*/ 1 w 31"/>
                <a:gd name="T5" fmla="*/ 35 h 71"/>
                <a:gd name="T6" fmla="*/ 13 w 31"/>
                <a:gd name="T7" fmla="*/ 1 h 71"/>
                <a:gd name="T8" fmla="*/ 30 w 31"/>
                <a:gd name="T9" fmla="*/ 3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71">
                  <a:moveTo>
                    <a:pt x="30" y="37"/>
                  </a:moveTo>
                  <a:cubicBezTo>
                    <a:pt x="31" y="56"/>
                    <a:pt x="27" y="71"/>
                    <a:pt x="19" y="70"/>
                  </a:cubicBezTo>
                  <a:cubicBezTo>
                    <a:pt x="11" y="70"/>
                    <a:pt x="3" y="54"/>
                    <a:pt x="1" y="35"/>
                  </a:cubicBezTo>
                  <a:cubicBezTo>
                    <a:pt x="0" y="15"/>
                    <a:pt x="5" y="0"/>
                    <a:pt x="13" y="1"/>
                  </a:cubicBezTo>
                  <a:cubicBezTo>
                    <a:pt x="20" y="1"/>
                    <a:pt x="28" y="17"/>
                    <a:pt x="30" y="37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7" name="Freeform 586"/>
            <p:cNvSpPr>
              <a:spLocks/>
            </p:cNvSpPr>
            <p:nvPr/>
          </p:nvSpPr>
          <p:spPr bwMode="auto">
            <a:xfrm>
              <a:off x="4901066" y="2932861"/>
              <a:ext cx="11113" cy="26987"/>
            </a:xfrm>
            <a:custGeom>
              <a:avLst/>
              <a:gdLst>
                <a:gd name="T0" fmla="*/ 8 w 8"/>
                <a:gd name="T1" fmla="*/ 12 h 22"/>
                <a:gd name="T2" fmla="*/ 4 w 8"/>
                <a:gd name="T3" fmla="*/ 22 h 22"/>
                <a:gd name="T4" fmla="*/ 0 w 8"/>
                <a:gd name="T5" fmla="*/ 11 h 22"/>
                <a:gd name="T6" fmla="*/ 4 w 8"/>
                <a:gd name="T7" fmla="*/ 1 h 22"/>
                <a:gd name="T8" fmla="*/ 8 w 8"/>
                <a:gd name="T9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2">
                  <a:moveTo>
                    <a:pt x="8" y="12"/>
                  </a:moveTo>
                  <a:cubicBezTo>
                    <a:pt x="8" y="18"/>
                    <a:pt x="6" y="22"/>
                    <a:pt x="4" y="22"/>
                  </a:cubicBezTo>
                  <a:cubicBezTo>
                    <a:pt x="2" y="21"/>
                    <a:pt x="0" y="16"/>
                    <a:pt x="0" y="11"/>
                  </a:cubicBezTo>
                  <a:cubicBezTo>
                    <a:pt x="0" y="5"/>
                    <a:pt x="1" y="0"/>
                    <a:pt x="4" y="1"/>
                  </a:cubicBezTo>
                  <a:cubicBezTo>
                    <a:pt x="6" y="1"/>
                    <a:pt x="8" y="6"/>
                    <a:pt x="8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8" name="Freeform 587"/>
            <p:cNvSpPr>
              <a:spLocks/>
            </p:cNvSpPr>
            <p:nvPr/>
          </p:nvSpPr>
          <p:spPr bwMode="auto">
            <a:xfrm>
              <a:off x="4510541" y="2928099"/>
              <a:ext cx="39688" cy="88900"/>
            </a:xfrm>
            <a:custGeom>
              <a:avLst/>
              <a:gdLst>
                <a:gd name="T0" fmla="*/ 30 w 32"/>
                <a:gd name="T1" fmla="*/ 36 h 70"/>
                <a:gd name="T2" fmla="*/ 19 w 32"/>
                <a:gd name="T3" fmla="*/ 70 h 70"/>
                <a:gd name="T4" fmla="*/ 2 w 32"/>
                <a:gd name="T5" fmla="*/ 34 h 70"/>
                <a:gd name="T6" fmla="*/ 13 w 32"/>
                <a:gd name="T7" fmla="*/ 0 h 70"/>
                <a:gd name="T8" fmla="*/ 30 w 32"/>
                <a:gd name="T9" fmla="*/ 3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0">
                  <a:moveTo>
                    <a:pt x="30" y="36"/>
                  </a:moveTo>
                  <a:cubicBezTo>
                    <a:pt x="32" y="55"/>
                    <a:pt x="27" y="70"/>
                    <a:pt x="19" y="70"/>
                  </a:cubicBezTo>
                  <a:cubicBezTo>
                    <a:pt x="11" y="69"/>
                    <a:pt x="3" y="53"/>
                    <a:pt x="2" y="34"/>
                  </a:cubicBezTo>
                  <a:cubicBezTo>
                    <a:pt x="0" y="15"/>
                    <a:pt x="5" y="0"/>
                    <a:pt x="13" y="0"/>
                  </a:cubicBezTo>
                  <a:cubicBezTo>
                    <a:pt x="21" y="1"/>
                    <a:pt x="29" y="17"/>
                    <a:pt x="30" y="36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9" name="Freeform 588"/>
            <p:cNvSpPr>
              <a:spLocks/>
            </p:cNvSpPr>
            <p:nvPr/>
          </p:nvSpPr>
          <p:spPr bwMode="auto">
            <a:xfrm>
              <a:off x="4515303" y="2939211"/>
              <a:ext cx="11113" cy="28575"/>
            </a:xfrm>
            <a:custGeom>
              <a:avLst/>
              <a:gdLst>
                <a:gd name="T0" fmla="*/ 9 w 9"/>
                <a:gd name="T1" fmla="*/ 11 h 22"/>
                <a:gd name="T2" fmla="*/ 5 w 9"/>
                <a:gd name="T3" fmla="*/ 21 h 22"/>
                <a:gd name="T4" fmla="*/ 0 w 9"/>
                <a:gd name="T5" fmla="*/ 10 h 22"/>
                <a:gd name="T6" fmla="*/ 4 w 9"/>
                <a:gd name="T7" fmla="*/ 0 h 22"/>
                <a:gd name="T8" fmla="*/ 9 w 9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2">
                  <a:moveTo>
                    <a:pt x="9" y="11"/>
                  </a:moveTo>
                  <a:cubicBezTo>
                    <a:pt x="9" y="17"/>
                    <a:pt x="7" y="22"/>
                    <a:pt x="5" y="21"/>
                  </a:cubicBezTo>
                  <a:cubicBezTo>
                    <a:pt x="2" y="21"/>
                    <a:pt x="0" y="16"/>
                    <a:pt x="0" y="10"/>
                  </a:cubicBezTo>
                  <a:cubicBezTo>
                    <a:pt x="0" y="4"/>
                    <a:pt x="2" y="0"/>
                    <a:pt x="4" y="0"/>
                  </a:cubicBezTo>
                  <a:cubicBezTo>
                    <a:pt x="7" y="1"/>
                    <a:pt x="9" y="6"/>
                    <a:pt x="9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0" name="Freeform 589"/>
            <p:cNvSpPr>
              <a:spLocks/>
            </p:cNvSpPr>
            <p:nvPr/>
          </p:nvSpPr>
          <p:spPr bwMode="auto">
            <a:xfrm>
              <a:off x="4558166" y="3358311"/>
              <a:ext cx="347663" cy="150812"/>
            </a:xfrm>
            <a:custGeom>
              <a:avLst/>
              <a:gdLst>
                <a:gd name="T0" fmla="*/ 274 w 274"/>
                <a:gd name="T1" fmla="*/ 90 h 119"/>
                <a:gd name="T2" fmla="*/ 154 w 274"/>
                <a:gd name="T3" fmla="*/ 119 h 119"/>
                <a:gd name="T4" fmla="*/ 0 w 274"/>
                <a:gd name="T5" fmla="*/ 57 h 119"/>
                <a:gd name="T6" fmla="*/ 274 w 274"/>
                <a:gd name="T7" fmla="*/ 9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4" h="119">
                  <a:moveTo>
                    <a:pt x="274" y="90"/>
                  </a:moveTo>
                  <a:cubicBezTo>
                    <a:pt x="234" y="111"/>
                    <a:pt x="189" y="119"/>
                    <a:pt x="154" y="119"/>
                  </a:cubicBezTo>
                  <a:cubicBezTo>
                    <a:pt x="114" y="119"/>
                    <a:pt x="53" y="98"/>
                    <a:pt x="0" y="57"/>
                  </a:cubicBezTo>
                  <a:cubicBezTo>
                    <a:pt x="133" y="0"/>
                    <a:pt x="234" y="59"/>
                    <a:pt x="274" y="90"/>
                  </a:cubicBezTo>
                </a:path>
              </a:pathLst>
            </a:custGeom>
            <a:solidFill>
              <a:srgbClr val="ED6C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1" name="Freeform 590"/>
            <p:cNvSpPr>
              <a:spLocks/>
            </p:cNvSpPr>
            <p:nvPr/>
          </p:nvSpPr>
          <p:spPr bwMode="auto">
            <a:xfrm>
              <a:off x="4542291" y="3221786"/>
              <a:ext cx="414338" cy="130175"/>
            </a:xfrm>
            <a:custGeom>
              <a:avLst/>
              <a:gdLst>
                <a:gd name="T0" fmla="*/ 165 w 327"/>
                <a:gd name="T1" fmla="*/ 91 h 103"/>
                <a:gd name="T2" fmla="*/ 0 w 327"/>
                <a:gd name="T3" fmla="*/ 0 h 103"/>
                <a:gd name="T4" fmla="*/ 327 w 327"/>
                <a:gd name="T5" fmla="*/ 34 h 103"/>
                <a:gd name="T6" fmla="*/ 165 w 327"/>
                <a:gd name="T7" fmla="*/ 9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7" h="103">
                  <a:moveTo>
                    <a:pt x="165" y="91"/>
                  </a:moveTo>
                  <a:cubicBezTo>
                    <a:pt x="33" y="76"/>
                    <a:pt x="5" y="43"/>
                    <a:pt x="0" y="0"/>
                  </a:cubicBezTo>
                  <a:cubicBezTo>
                    <a:pt x="118" y="36"/>
                    <a:pt x="251" y="37"/>
                    <a:pt x="327" y="34"/>
                  </a:cubicBezTo>
                  <a:cubicBezTo>
                    <a:pt x="316" y="58"/>
                    <a:pt x="280" y="103"/>
                    <a:pt x="165" y="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2" name="Freeform 591"/>
            <p:cNvSpPr>
              <a:spLocks/>
            </p:cNvSpPr>
            <p:nvPr/>
          </p:nvSpPr>
          <p:spPr bwMode="auto">
            <a:xfrm>
              <a:off x="4423228" y="3172574"/>
              <a:ext cx="614363" cy="300037"/>
            </a:xfrm>
            <a:custGeom>
              <a:avLst/>
              <a:gdLst>
                <a:gd name="T0" fmla="*/ 0 w 485"/>
                <a:gd name="T1" fmla="*/ 0 h 237"/>
                <a:gd name="T2" fmla="*/ 94 w 485"/>
                <a:gd name="T3" fmla="*/ 39 h 237"/>
                <a:gd name="T4" fmla="*/ 259 w 485"/>
                <a:gd name="T5" fmla="*/ 130 h 237"/>
                <a:gd name="T6" fmla="*/ 421 w 485"/>
                <a:gd name="T7" fmla="*/ 73 h 237"/>
                <a:gd name="T8" fmla="*/ 485 w 485"/>
                <a:gd name="T9" fmla="*/ 69 h 237"/>
                <a:gd name="T10" fmla="*/ 381 w 485"/>
                <a:gd name="T11" fmla="*/ 237 h 237"/>
                <a:gd name="T12" fmla="*/ 107 w 485"/>
                <a:gd name="T13" fmla="*/ 204 h 237"/>
                <a:gd name="T14" fmla="*/ 0 w 485"/>
                <a:gd name="T15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5" h="237">
                  <a:moveTo>
                    <a:pt x="0" y="0"/>
                  </a:moveTo>
                  <a:cubicBezTo>
                    <a:pt x="29" y="16"/>
                    <a:pt x="61" y="29"/>
                    <a:pt x="94" y="39"/>
                  </a:cubicBezTo>
                  <a:cubicBezTo>
                    <a:pt x="99" y="82"/>
                    <a:pt x="127" y="115"/>
                    <a:pt x="259" y="130"/>
                  </a:cubicBezTo>
                  <a:cubicBezTo>
                    <a:pt x="374" y="142"/>
                    <a:pt x="410" y="97"/>
                    <a:pt x="421" y="73"/>
                  </a:cubicBezTo>
                  <a:cubicBezTo>
                    <a:pt x="461" y="71"/>
                    <a:pt x="485" y="69"/>
                    <a:pt x="485" y="69"/>
                  </a:cubicBezTo>
                  <a:cubicBezTo>
                    <a:pt x="482" y="156"/>
                    <a:pt x="436" y="209"/>
                    <a:pt x="381" y="237"/>
                  </a:cubicBezTo>
                  <a:cubicBezTo>
                    <a:pt x="341" y="206"/>
                    <a:pt x="240" y="147"/>
                    <a:pt x="107" y="204"/>
                  </a:cubicBezTo>
                  <a:cubicBezTo>
                    <a:pt x="51" y="160"/>
                    <a:pt x="4" y="92"/>
                    <a:pt x="0" y="0"/>
                  </a:cubicBezTo>
                  <a:close/>
                </a:path>
              </a:pathLst>
            </a:custGeom>
            <a:solidFill>
              <a:srgbClr val="F6B9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3" name="Freeform 592"/>
            <p:cNvSpPr>
              <a:spLocks/>
            </p:cNvSpPr>
            <p:nvPr/>
          </p:nvSpPr>
          <p:spPr bwMode="auto">
            <a:xfrm>
              <a:off x="4970916" y="3031286"/>
              <a:ext cx="141288" cy="65087"/>
            </a:xfrm>
            <a:custGeom>
              <a:avLst/>
              <a:gdLst>
                <a:gd name="T0" fmla="*/ 2 w 111"/>
                <a:gd name="T1" fmla="*/ 31 h 51"/>
                <a:gd name="T2" fmla="*/ 58 w 111"/>
                <a:gd name="T3" fmla="*/ 48 h 51"/>
                <a:gd name="T4" fmla="*/ 110 w 111"/>
                <a:gd name="T5" fmla="*/ 20 h 51"/>
                <a:gd name="T6" fmla="*/ 54 w 111"/>
                <a:gd name="T7" fmla="*/ 3 h 51"/>
                <a:gd name="T8" fmla="*/ 2 w 111"/>
                <a:gd name="T9" fmla="*/ 3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51">
                  <a:moveTo>
                    <a:pt x="2" y="31"/>
                  </a:moveTo>
                  <a:cubicBezTo>
                    <a:pt x="3" y="44"/>
                    <a:pt x="28" y="51"/>
                    <a:pt x="58" y="48"/>
                  </a:cubicBezTo>
                  <a:cubicBezTo>
                    <a:pt x="88" y="45"/>
                    <a:pt x="111" y="32"/>
                    <a:pt x="110" y="20"/>
                  </a:cubicBezTo>
                  <a:cubicBezTo>
                    <a:pt x="109" y="8"/>
                    <a:pt x="83" y="0"/>
                    <a:pt x="54" y="3"/>
                  </a:cubicBezTo>
                  <a:cubicBezTo>
                    <a:pt x="24" y="6"/>
                    <a:pt x="0" y="19"/>
                    <a:pt x="2" y="31"/>
                  </a:cubicBezTo>
                  <a:close/>
                </a:path>
              </a:pathLst>
            </a:custGeom>
            <a:solidFill>
              <a:srgbClr val="F9C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4" name="Freeform 593"/>
            <p:cNvSpPr>
              <a:spLocks/>
            </p:cNvSpPr>
            <p:nvPr/>
          </p:nvSpPr>
          <p:spPr bwMode="auto">
            <a:xfrm>
              <a:off x="4353378" y="3055099"/>
              <a:ext cx="139700" cy="60325"/>
            </a:xfrm>
            <a:custGeom>
              <a:avLst/>
              <a:gdLst>
                <a:gd name="T0" fmla="*/ 1 w 110"/>
                <a:gd name="T1" fmla="*/ 22 h 48"/>
                <a:gd name="T2" fmla="*/ 54 w 110"/>
                <a:gd name="T3" fmla="*/ 47 h 48"/>
                <a:gd name="T4" fmla="*/ 110 w 110"/>
                <a:gd name="T5" fmla="*/ 26 h 48"/>
                <a:gd name="T6" fmla="*/ 56 w 110"/>
                <a:gd name="T7" fmla="*/ 1 h 48"/>
                <a:gd name="T8" fmla="*/ 1 w 110"/>
                <a:gd name="T9" fmla="*/ 2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48">
                  <a:moveTo>
                    <a:pt x="1" y="22"/>
                  </a:moveTo>
                  <a:cubicBezTo>
                    <a:pt x="0" y="34"/>
                    <a:pt x="24" y="45"/>
                    <a:pt x="54" y="47"/>
                  </a:cubicBezTo>
                  <a:cubicBezTo>
                    <a:pt x="84" y="48"/>
                    <a:pt x="109" y="39"/>
                    <a:pt x="110" y="26"/>
                  </a:cubicBezTo>
                  <a:cubicBezTo>
                    <a:pt x="110" y="14"/>
                    <a:pt x="86" y="2"/>
                    <a:pt x="56" y="1"/>
                  </a:cubicBezTo>
                  <a:cubicBezTo>
                    <a:pt x="26" y="0"/>
                    <a:pt x="1" y="9"/>
                    <a:pt x="1" y="22"/>
                  </a:cubicBezTo>
                  <a:close/>
                </a:path>
              </a:pathLst>
            </a:custGeom>
            <a:solidFill>
              <a:srgbClr val="F9C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5" name="Freeform 594"/>
            <p:cNvSpPr>
              <a:spLocks/>
            </p:cNvSpPr>
            <p:nvPr/>
          </p:nvSpPr>
          <p:spPr bwMode="auto">
            <a:xfrm>
              <a:off x="4712153" y="3055099"/>
              <a:ext cx="100013" cy="117475"/>
            </a:xfrm>
            <a:custGeom>
              <a:avLst/>
              <a:gdLst>
                <a:gd name="T0" fmla="*/ 1 w 79"/>
                <a:gd name="T1" fmla="*/ 36 h 92"/>
                <a:gd name="T2" fmla="*/ 37 w 79"/>
                <a:gd name="T3" fmla="*/ 21 h 92"/>
                <a:gd name="T4" fmla="*/ 35 w 79"/>
                <a:gd name="T5" fmla="*/ 15 h 92"/>
                <a:gd name="T6" fmla="*/ 32 w 79"/>
                <a:gd name="T7" fmla="*/ 8 h 92"/>
                <a:gd name="T8" fmla="*/ 31 w 79"/>
                <a:gd name="T9" fmla="*/ 1 h 92"/>
                <a:gd name="T10" fmla="*/ 31 w 79"/>
                <a:gd name="T11" fmla="*/ 0 h 92"/>
                <a:gd name="T12" fmla="*/ 32 w 79"/>
                <a:gd name="T13" fmla="*/ 0 h 92"/>
                <a:gd name="T14" fmla="*/ 33 w 79"/>
                <a:gd name="T15" fmla="*/ 2 h 92"/>
                <a:gd name="T16" fmla="*/ 33 w 79"/>
                <a:gd name="T17" fmla="*/ 2 h 92"/>
                <a:gd name="T18" fmla="*/ 34 w 79"/>
                <a:gd name="T19" fmla="*/ 3 h 92"/>
                <a:gd name="T20" fmla="*/ 37 w 79"/>
                <a:gd name="T21" fmla="*/ 11 h 92"/>
                <a:gd name="T22" fmla="*/ 41 w 79"/>
                <a:gd name="T23" fmla="*/ 20 h 92"/>
                <a:gd name="T24" fmla="*/ 41 w 79"/>
                <a:gd name="T25" fmla="*/ 20 h 92"/>
                <a:gd name="T26" fmla="*/ 72 w 79"/>
                <a:gd name="T27" fmla="*/ 25 h 92"/>
                <a:gd name="T28" fmla="*/ 75 w 79"/>
                <a:gd name="T29" fmla="*/ 51 h 92"/>
                <a:gd name="T30" fmla="*/ 48 w 79"/>
                <a:gd name="T31" fmla="*/ 91 h 92"/>
                <a:gd name="T32" fmla="*/ 44 w 79"/>
                <a:gd name="T33" fmla="*/ 87 h 92"/>
                <a:gd name="T34" fmla="*/ 63 w 79"/>
                <a:gd name="T35" fmla="*/ 57 h 92"/>
                <a:gd name="T36" fmla="*/ 68 w 79"/>
                <a:gd name="T37" fmla="*/ 29 h 92"/>
                <a:gd name="T38" fmla="*/ 3 w 79"/>
                <a:gd name="T39" fmla="*/ 39 h 92"/>
                <a:gd name="T40" fmla="*/ 1 w 79"/>
                <a:gd name="T41" fmla="*/ 3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92">
                  <a:moveTo>
                    <a:pt x="1" y="36"/>
                  </a:moveTo>
                  <a:cubicBezTo>
                    <a:pt x="12" y="29"/>
                    <a:pt x="24" y="24"/>
                    <a:pt x="37" y="21"/>
                  </a:cubicBezTo>
                  <a:cubicBezTo>
                    <a:pt x="36" y="19"/>
                    <a:pt x="35" y="17"/>
                    <a:pt x="35" y="15"/>
                  </a:cubicBezTo>
                  <a:cubicBezTo>
                    <a:pt x="34" y="13"/>
                    <a:pt x="33" y="10"/>
                    <a:pt x="32" y="8"/>
                  </a:cubicBezTo>
                  <a:cubicBezTo>
                    <a:pt x="32" y="6"/>
                    <a:pt x="32" y="3"/>
                    <a:pt x="31" y="1"/>
                  </a:cubicBezTo>
                  <a:cubicBezTo>
                    <a:pt x="31" y="1"/>
                    <a:pt x="31" y="0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4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4" y="2"/>
                    <a:pt x="34" y="3"/>
                  </a:cubicBezTo>
                  <a:cubicBezTo>
                    <a:pt x="35" y="6"/>
                    <a:pt x="36" y="8"/>
                    <a:pt x="37" y="11"/>
                  </a:cubicBezTo>
                  <a:cubicBezTo>
                    <a:pt x="38" y="14"/>
                    <a:pt x="39" y="17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50" y="18"/>
                    <a:pt x="66" y="17"/>
                    <a:pt x="72" y="25"/>
                  </a:cubicBezTo>
                  <a:cubicBezTo>
                    <a:pt x="79" y="32"/>
                    <a:pt x="77" y="43"/>
                    <a:pt x="75" y="51"/>
                  </a:cubicBezTo>
                  <a:cubicBezTo>
                    <a:pt x="72" y="67"/>
                    <a:pt x="63" y="83"/>
                    <a:pt x="48" y="91"/>
                  </a:cubicBezTo>
                  <a:cubicBezTo>
                    <a:pt x="47" y="92"/>
                    <a:pt x="43" y="88"/>
                    <a:pt x="44" y="87"/>
                  </a:cubicBezTo>
                  <a:cubicBezTo>
                    <a:pt x="51" y="77"/>
                    <a:pt x="58" y="68"/>
                    <a:pt x="63" y="57"/>
                  </a:cubicBezTo>
                  <a:cubicBezTo>
                    <a:pt x="65" y="54"/>
                    <a:pt x="72" y="30"/>
                    <a:pt x="68" y="29"/>
                  </a:cubicBezTo>
                  <a:cubicBezTo>
                    <a:pt x="47" y="24"/>
                    <a:pt x="22" y="29"/>
                    <a:pt x="3" y="39"/>
                  </a:cubicBezTo>
                  <a:cubicBezTo>
                    <a:pt x="2" y="39"/>
                    <a:pt x="0" y="37"/>
                    <a:pt x="1" y="36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6" name="Freeform 595"/>
            <p:cNvSpPr>
              <a:spLocks/>
            </p:cNvSpPr>
            <p:nvPr/>
          </p:nvSpPr>
          <p:spPr bwMode="auto">
            <a:xfrm>
              <a:off x="4821691" y="2777286"/>
              <a:ext cx="177800" cy="131762"/>
            </a:xfrm>
            <a:custGeom>
              <a:avLst/>
              <a:gdLst>
                <a:gd name="T0" fmla="*/ 141 w 141"/>
                <a:gd name="T1" fmla="*/ 67 h 104"/>
                <a:gd name="T2" fmla="*/ 55 w 141"/>
                <a:gd name="T3" fmla="*/ 16 h 104"/>
                <a:gd name="T4" fmla="*/ 0 w 141"/>
                <a:gd name="T5" fmla="*/ 104 h 104"/>
                <a:gd name="T6" fmla="*/ 141 w 141"/>
                <a:gd name="T7" fmla="*/ 67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104">
                  <a:moveTo>
                    <a:pt x="141" y="67"/>
                  </a:moveTo>
                  <a:cubicBezTo>
                    <a:pt x="141" y="67"/>
                    <a:pt x="99" y="0"/>
                    <a:pt x="55" y="16"/>
                  </a:cubicBezTo>
                  <a:cubicBezTo>
                    <a:pt x="12" y="31"/>
                    <a:pt x="0" y="104"/>
                    <a:pt x="0" y="104"/>
                  </a:cubicBezTo>
                  <a:cubicBezTo>
                    <a:pt x="0" y="104"/>
                    <a:pt x="61" y="2"/>
                    <a:pt x="141" y="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7" name="Freeform 596"/>
            <p:cNvSpPr>
              <a:spLocks/>
            </p:cNvSpPr>
            <p:nvPr/>
          </p:nvSpPr>
          <p:spPr bwMode="auto">
            <a:xfrm>
              <a:off x="4426403" y="2786811"/>
              <a:ext cx="180975" cy="120650"/>
            </a:xfrm>
            <a:custGeom>
              <a:avLst/>
              <a:gdLst>
                <a:gd name="T0" fmla="*/ 0 w 143"/>
                <a:gd name="T1" fmla="*/ 73 h 95"/>
                <a:gd name="T2" fmla="*/ 79 w 143"/>
                <a:gd name="T3" fmla="*/ 13 h 95"/>
                <a:gd name="T4" fmla="*/ 143 w 143"/>
                <a:gd name="T5" fmla="*/ 95 h 95"/>
                <a:gd name="T6" fmla="*/ 0 w 143"/>
                <a:gd name="T7" fmla="*/ 7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3" h="95">
                  <a:moveTo>
                    <a:pt x="0" y="73"/>
                  </a:moveTo>
                  <a:cubicBezTo>
                    <a:pt x="0" y="73"/>
                    <a:pt x="35" y="2"/>
                    <a:pt x="79" y="13"/>
                  </a:cubicBezTo>
                  <a:cubicBezTo>
                    <a:pt x="124" y="24"/>
                    <a:pt x="143" y="95"/>
                    <a:pt x="143" y="95"/>
                  </a:cubicBezTo>
                  <a:cubicBezTo>
                    <a:pt x="143" y="95"/>
                    <a:pt x="72" y="0"/>
                    <a:pt x="0" y="7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8" name="Freeform 597"/>
            <p:cNvSpPr>
              <a:spLocks noEditPoints="1"/>
            </p:cNvSpPr>
            <p:nvPr/>
          </p:nvSpPr>
          <p:spPr bwMode="auto">
            <a:xfrm>
              <a:off x="4570866" y="2342311"/>
              <a:ext cx="684213" cy="127000"/>
            </a:xfrm>
            <a:custGeom>
              <a:avLst/>
              <a:gdLst>
                <a:gd name="T0" fmla="*/ 1 w 540"/>
                <a:gd name="T1" fmla="*/ 12 h 100"/>
                <a:gd name="T2" fmla="*/ 0 w 540"/>
                <a:gd name="T3" fmla="*/ 12 h 100"/>
                <a:gd name="T4" fmla="*/ 1 w 540"/>
                <a:gd name="T5" fmla="*/ 12 h 100"/>
                <a:gd name="T6" fmla="*/ 144 w 540"/>
                <a:gd name="T7" fmla="*/ 0 h 100"/>
                <a:gd name="T8" fmla="*/ 1 w 540"/>
                <a:gd name="T9" fmla="*/ 12 h 100"/>
                <a:gd name="T10" fmla="*/ 113 w 540"/>
                <a:gd name="T11" fmla="*/ 4 h 100"/>
                <a:gd name="T12" fmla="*/ 540 w 540"/>
                <a:gd name="T13" fmla="*/ 100 h 100"/>
                <a:gd name="T14" fmla="*/ 144 w 540"/>
                <a:gd name="T15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0" h="100">
                  <a:moveTo>
                    <a:pt x="1" y="12"/>
                  </a:moveTo>
                  <a:cubicBezTo>
                    <a:pt x="1" y="12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44" y="0"/>
                  </a:moveTo>
                  <a:cubicBezTo>
                    <a:pt x="99" y="0"/>
                    <a:pt x="51" y="3"/>
                    <a:pt x="1" y="12"/>
                  </a:cubicBezTo>
                  <a:cubicBezTo>
                    <a:pt x="5" y="11"/>
                    <a:pt x="47" y="4"/>
                    <a:pt x="113" y="4"/>
                  </a:cubicBezTo>
                  <a:cubicBezTo>
                    <a:pt x="215" y="4"/>
                    <a:pt x="374" y="20"/>
                    <a:pt x="540" y="100"/>
                  </a:cubicBezTo>
                  <a:cubicBezTo>
                    <a:pt x="540" y="100"/>
                    <a:pt x="381" y="0"/>
                    <a:pt x="144" y="0"/>
                  </a:cubicBezTo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9" name="Freeform 598"/>
            <p:cNvSpPr>
              <a:spLocks/>
            </p:cNvSpPr>
            <p:nvPr/>
          </p:nvSpPr>
          <p:spPr bwMode="auto">
            <a:xfrm>
              <a:off x="4791528" y="3448799"/>
              <a:ext cx="66675" cy="25400"/>
            </a:xfrm>
            <a:custGeom>
              <a:avLst/>
              <a:gdLst>
                <a:gd name="T0" fmla="*/ 22 w 53"/>
                <a:gd name="T1" fmla="*/ 0 h 21"/>
                <a:gd name="T2" fmla="*/ 9 w 53"/>
                <a:gd name="T3" fmla="*/ 5 h 21"/>
                <a:gd name="T4" fmla="*/ 39 w 53"/>
                <a:gd name="T5" fmla="*/ 21 h 21"/>
                <a:gd name="T6" fmla="*/ 45 w 53"/>
                <a:gd name="T7" fmla="*/ 10 h 21"/>
                <a:gd name="T8" fmla="*/ 22 w 53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21">
                  <a:moveTo>
                    <a:pt x="22" y="0"/>
                  </a:moveTo>
                  <a:cubicBezTo>
                    <a:pt x="14" y="0"/>
                    <a:pt x="9" y="5"/>
                    <a:pt x="9" y="5"/>
                  </a:cubicBezTo>
                  <a:cubicBezTo>
                    <a:pt x="0" y="13"/>
                    <a:pt x="24" y="21"/>
                    <a:pt x="39" y="21"/>
                  </a:cubicBezTo>
                  <a:cubicBezTo>
                    <a:pt x="48" y="21"/>
                    <a:pt x="53" y="18"/>
                    <a:pt x="45" y="10"/>
                  </a:cubicBezTo>
                  <a:cubicBezTo>
                    <a:pt x="36" y="2"/>
                    <a:pt x="28" y="0"/>
                    <a:pt x="22" y="0"/>
                  </a:cubicBezTo>
                </a:path>
              </a:pathLst>
            </a:custGeom>
            <a:solidFill>
              <a:srgbClr val="FEA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0" name="Freeform 599"/>
            <p:cNvSpPr>
              <a:spLocks noEditPoints="1"/>
            </p:cNvSpPr>
            <p:nvPr/>
          </p:nvSpPr>
          <p:spPr bwMode="auto">
            <a:xfrm>
              <a:off x="4704216" y="3663111"/>
              <a:ext cx="319088" cy="423862"/>
            </a:xfrm>
            <a:custGeom>
              <a:avLst/>
              <a:gdLst>
                <a:gd name="T0" fmla="*/ 250 w 252"/>
                <a:gd name="T1" fmla="*/ 100 h 334"/>
                <a:gd name="T2" fmla="*/ 246 w 252"/>
                <a:gd name="T3" fmla="*/ 118 h 334"/>
                <a:gd name="T4" fmla="*/ 236 w 252"/>
                <a:gd name="T5" fmla="*/ 133 h 334"/>
                <a:gd name="T6" fmla="*/ 223 w 252"/>
                <a:gd name="T7" fmla="*/ 145 h 334"/>
                <a:gd name="T8" fmla="*/ 209 w 252"/>
                <a:gd name="T9" fmla="*/ 154 h 334"/>
                <a:gd name="T10" fmla="*/ 242 w 252"/>
                <a:gd name="T11" fmla="*/ 171 h 334"/>
                <a:gd name="T12" fmla="*/ 250 w 252"/>
                <a:gd name="T13" fmla="*/ 206 h 334"/>
                <a:gd name="T14" fmla="*/ 245 w 252"/>
                <a:gd name="T15" fmla="*/ 236 h 334"/>
                <a:gd name="T16" fmla="*/ 230 w 252"/>
                <a:gd name="T17" fmla="*/ 267 h 334"/>
                <a:gd name="T18" fmla="*/ 204 w 252"/>
                <a:gd name="T19" fmla="*/ 297 h 334"/>
                <a:gd name="T20" fmla="*/ 165 w 252"/>
                <a:gd name="T21" fmla="*/ 316 h 334"/>
                <a:gd name="T22" fmla="*/ 71 w 252"/>
                <a:gd name="T23" fmla="*/ 328 h 334"/>
                <a:gd name="T24" fmla="*/ 0 w 252"/>
                <a:gd name="T25" fmla="*/ 0 h 334"/>
                <a:gd name="T26" fmla="*/ 227 w 252"/>
                <a:gd name="T27" fmla="*/ 48 h 334"/>
                <a:gd name="T28" fmla="*/ 250 w 252"/>
                <a:gd name="T29" fmla="*/ 100 h 334"/>
                <a:gd name="T30" fmla="*/ 155 w 252"/>
                <a:gd name="T31" fmla="*/ 141 h 334"/>
                <a:gd name="T32" fmla="*/ 181 w 252"/>
                <a:gd name="T33" fmla="*/ 130 h 334"/>
                <a:gd name="T34" fmla="*/ 192 w 252"/>
                <a:gd name="T35" fmla="*/ 102 h 334"/>
                <a:gd name="T36" fmla="*/ 178 w 252"/>
                <a:gd name="T37" fmla="*/ 77 h 334"/>
                <a:gd name="T38" fmla="*/ 149 w 252"/>
                <a:gd name="T39" fmla="*/ 67 h 334"/>
                <a:gd name="T40" fmla="*/ 94 w 252"/>
                <a:gd name="T41" fmla="*/ 71 h 334"/>
                <a:gd name="T42" fmla="*/ 99 w 252"/>
                <a:gd name="T43" fmla="*/ 144 h 334"/>
                <a:gd name="T44" fmla="*/ 155 w 252"/>
                <a:gd name="T45" fmla="*/ 141 h 334"/>
                <a:gd name="T46" fmla="*/ 161 w 252"/>
                <a:gd name="T47" fmla="*/ 269 h 334"/>
                <a:gd name="T48" fmla="*/ 194 w 252"/>
                <a:gd name="T49" fmla="*/ 250 h 334"/>
                <a:gd name="T50" fmla="*/ 206 w 252"/>
                <a:gd name="T51" fmla="*/ 217 h 334"/>
                <a:gd name="T52" fmla="*/ 191 w 252"/>
                <a:gd name="T53" fmla="*/ 192 h 334"/>
                <a:gd name="T54" fmla="*/ 154 w 252"/>
                <a:gd name="T55" fmla="*/ 187 h 334"/>
                <a:gd name="T56" fmla="*/ 102 w 252"/>
                <a:gd name="T57" fmla="*/ 190 h 334"/>
                <a:gd name="T58" fmla="*/ 108 w 252"/>
                <a:gd name="T59" fmla="*/ 273 h 334"/>
                <a:gd name="T60" fmla="*/ 161 w 252"/>
                <a:gd name="T61" fmla="*/ 269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2" h="334">
                  <a:moveTo>
                    <a:pt x="250" y="100"/>
                  </a:moveTo>
                  <a:cubicBezTo>
                    <a:pt x="250" y="107"/>
                    <a:pt x="248" y="112"/>
                    <a:pt x="246" y="118"/>
                  </a:cubicBezTo>
                  <a:cubicBezTo>
                    <a:pt x="243" y="123"/>
                    <a:pt x="240" y="128"/>
                    <a:pt x="236" y="133"/>
                  </a:cubicBezTo>
                  <a:cubicBezTo>
                    <a:pt x="232" y="137"/>
                    <a:pt x="228" y="141"/>
                    <a:pt x="223" y="145"/>
                  </a:cubicBezTo>
                  <a:cubicBezTo>
                    <a:pt x="218" y="149"/>
                    <a:pt x="209" y="154"/>
                    <a:pt x="209" y="154"/>
                  </a:cubicBezTo>
                  <a:cubicBezTo>
                    <a:pt x="209" y="155"/>
                    <a:pt x="235" y="162"/>
                    <a:pt x="242" y="171"/>
                  </a:cubicBezTo>
                  <a:cubicBezTo>
                    <a:pt x="249" y="179"/>
                    <a:pt x="251" y="190"/>
                    <a:pt x="250" y="206"/>
                  </a:cubicBezTo>
                  <a:cubicBezTo>
                    <a:pt x="250" y="215"/>
                    <a:pt x="248" y="225"/>
                    <a:pt x="245" y="236"/>
                  </a:cubicBezTo>
                  <a:cubicBezTo>
                    <a:pt x="242" y="246"/>
                    <a:pt x="237" y="256"/>
                    <a:pt x="230" y="267"/>
                  </a:cubicBezTo>
                  <a:cubicBezTo>
                    <a:pt x="224" y="278"/>
                    <a:pt x="215" y="288"/>
                    <a:pt x="204" y="297"/>
                  </a:cubicBezTo>
                  <a:cubicBezTo>
                    <a:pt x="194" y="306"/>
                    <a:pt x="181" y="313"/>
                    <a:pt x="165" y="316"/>
                  </a:cubicBezTo>
                  <a:cubicBezTo>
                    <a:pt x="128" y="331"/>
                    <a:pt x="108" y="334"/>
                    <a:pt x="71" y="328"/>
                  </a:cubicBezTo>
                  <a:cubicBezTo>
                    <a:pt x="40" y="177"/>
                    <a:pt x="25" y="105"/>
                    <a:pt x="0" y="0"/>
                  </a:cubicBezTo>
                  <a:cubicBezTo>
                    <a:pt x="0" y="0"/>
                    <a:pt x="209" y="32"/>
                    <a:pt x="227" y="48"/>
                  </a:cubicBezTo>
                  <a:cubicBezTo>
                    <a:pt x="246" y="63"/>
                    <a:pt x="252" y="80"/>
                    <a:pt x="250" y="100"/>
                  </a:cubicBezTo>
                  <a:moveTo>
                    <a:pt x="155" y="141"/>
                  </a:moveTo>
                  <a:cubicBezTo>
                    <a:pt x="165" y="140"/>
                    <a:pt x="173" y="136"/>
                    <a:pt x="181" y="130"/>
                  </a:cubicBezTo>
                  <a:cubicBezTo>
                    <a:pt x="188" y="124"/>
                    <a:pt x="192" y="115"/>
                    <a:pt x="192" y="102"/>
                  </a:cubicBezTo>
                  <a:cubicBezTo>
                    <a:pt x="192" y="91"/>
                    <a:pt x="187" y="83"/>
                    <a:pt x="178" y="77"/>
                  </a:cubicBezTo>
                  <a:cubicBezTo>
                    <a:pt x="170" y="71"/>
                    <a:pt x="160" y="67"/>
                    <a:pt x="149" y="67"/>
                  </a:cubicBezTo>
                  <a:cubicBezTo>
                    <a:pt x="127" y="67"/>
                    <a:pt x="116" y="68"/>
                    <a:pt x="94" y="71"/>
                  </a:cubicBezTo>
                  <a:cubicBezTo>
                    <a:pt x="96" y="100"/>
                    <a:pt x="97" y="115"/>
                    <a:pt x="99" y="144"/>
                  </a:cubicBezTo>
                  <a:cubicBezTo>
                    <a:pt x="121" y="143"/>
                    <a:pt x="133" y="142"/>
                    <a:pt x="155" y="141"/>
                  </a:cubicBezTo>
                  <a:moveTo>
                    <a:pt x="161" y="269"/>
                  </a:moveTo>
                  <a:cubicBezTo>
                    <a:pt x="175" y="267"/>
                    <a:pt x="186" y="260"/>
                    <a:pt x="194" y="250"/>
                  </a:cubicBezTo>
                  <a:cubicBezTo>
                    <a:pt x="202" y="241"/>
                    <a:pt x="206" y="230"/>
                    <a:pt x="206" y="217"/>
                  </a:cubicBezTo>
                  <a:cubicBezTo>
                    <a:pt x="206" y="205"/>
                    <a:pt x="201" y="197"/>
                    <a:pt x="191" y="192"/>
                  </a:cubicBezTo>
                  <a:cubicBezTo>
                    <a:pt x="182" y="187"/>
                    <a:pt x="169" y="185"/>
                    <a:pt x="154" y="187"/>
                  </a:cubicBezTo>
                  <a:cubicBezTo>
                    <a:pt x="134" y="189"/>
                    <a:pt x="123" y="190"/>
                    <a:pt x="102" y="190"/>
                  </a:cubicBezTo>
                  <a:cubicBezTo>
                    <a:pt x="105" y="224"/>
                    <a:pt x="106" y="240"/>
                    <a:pt x="108" y="273"/>
                  </a:cubicBezTo>
                  <a:cubicBezTo>
                    <a:pt x="129" y="274"/>
                    <a:pt x="140" y="273"/>
                    <a:pt x="161" y="26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1" name="Freeform 600"/>
            <p:cNvSpPr>
              <a:spLocks/>
            </p:cNvSpPr>
            <p:nvPr/>
          </p:nvSpPr>
          <p:spPr bwMode="auto">
            <a:xfrm>
              <a:off x="4450216" y="3782174"/>
              <a:ext cx="11113" cy="92075"/>
            </a:xfrm>
            <a:custGeom>
              <a:avLst/>
              <a:gdLst>
                <a:gd name="T0" fmla="*/ 8 w 8"/>
                <a:gd name="T1" fmla="*/ 0 h 73"/>
                <a:gd name="T2" fmla="*/ 8 w 8"/>
                <a:gd name="T3" fmla="*/ 0 h 73"/>
                <a:gd name="T4" fmla="*/ 1 w 8"/>
                <a:gd name="T5" fmla="*/ 31 h 73"/>
                <a:gd name="T6" fmla="*/ 0 w 8"/>
                <a:gd name="T7" fmla="*/ 73 h 73"/>
                <a:gd name="T8" fmla="*/ 1 w 8"/>
                <a:gd name="T9" fmla="*/ 31 h 73"/>
                <a:gd name="T10" fmla="*/ 8 w 8"/>
                <a:gd name="T11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3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9"/>
                    <a:pt x="2" y="20"/>
                    <a:pt x="1" y="31"/>
                  </a:cubicBezTo>
                  <a:cubicBezTo>
                    <a:pt x="0" y="44"/>
                    <a:pt x="0" y="58"/>
                    <a:pt x="0" y="73"/>
                  </a:cubicBezTo>
                  <a:cubicBezTo>
                    <a:pt x="0" y="58"/>
                    <a:pt x="0" y="44"/>
                    <a:pt x="1" y="31"/>
                  </a:cubicBezTo>
                  <a:cubicBezTo>
                    <a:pt x="2" y="20"/>
                    <a:pt x="4" y="9"/>
                    <a:pt x="8" y="0"/>
                  </a:cubicBezTo>
                </a:path>
              </a:pathLst>
            </a:custGeom>
            <a:solidFill>
              <a:srgbClr val="0010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2" name="Freeform 601"/>
            <p:cNvSpPr>
              <a:spLocks noEditPoints="1"/>
            </p:cNvSpPr>
            <p:nvPr/>
          </p:nvSpPr>
          <p:spPr bwMode="auto">
            <a:xfrm>
              <a:off x="4450216" y="3604374"/>
              <a:ext cx="771525" cy="333375"/>
            </a:xfrm>
            <a:custGeom>
              <a:avLst/>
              <a:gdLst>
                <a:gd name="T0" fmla="*/ 252 w 609"/>
                <a:gd name="T1" fmla="*/ 16 h 264"/>
                <a:gd name="T2" fmla="*/ 105 w 609"/>
                <a:gd name="T3" fmla="*/ 53 h 264"/>
                <a:gd name="T4" fmla="*/ 8 w 609"/>
                <a:gd name="T5" fmla="*/ 141 h 264"/>
                <a:gd name="T6" fmla="*/ 1 w 609"/>
                <a:gd name="T7" fmla="*/ 172 h 264"/>
                <a:gd name="T8" fmla="*/ 0 w 609"/>
                <a:gd name="T9" fmla="*/ 214 h 264"/>
                <a:gd name="T10" fmla="*/ 5 w 609"/>
                <a:gd name="T11" fmla="*/ 264 h 264"/>
                <a:gd name="T12" fmla="*/ 30 w 609"/>
                <a:gd name="T13" fmla="*/ 232 h 264"/>
                <a:gd name="T14" fmla="*/ 63 w 609"/>
                <a:gd name="T15" fmla="*/ 169 h 264"/>
                <a:gd name="T16" fmla="*/ 117 w 609"/>
                <a:gd name="T17" fmla="*/ 116 h 264"/>
                <a:gd name="T18" fmla="*/ 100 w 609"/>
                <a:gd name="T19" fmla="*/ 55 h 264"/>
                <a:gd name="T20" fmla="*/ 252 w 609"/>
                <a:gd name="T21" fmla="*/ 16 h 264"/>
                <a:gd name="T22" fmla="*/ 383 w 609"/>
                <a:gd name="T23" fmla="*/ 0 h 264"/>
                <a:gd name="T24" fmla="*/ 330 w 609"/>
                <a:gd name="T25" fmla="*/ 4 h 264"/>
                <a:gd name="T26" fmla="*/ 297 w 609"/>
                <a:gd name="T27" fmla="*/ 9 h 264"/>
                <a:gd name="T28" fmla="*/ 383 w 609"/>
                <a:gd name="T29" fmla="*/ 0 h 264"/>
                <a:gd name="T30" fmla="*/ 479 w 609"/>
                <a:gd name="T31" fmla="*/ 14 h 264"/>
                <a:gd name="T32" fmla="*/ 493 w 609"/>
                <a:gd name="T33" fmla="*/ 100 h 264"/>
                <a:gd name="T34" fmla="*/ 519 w 609"/>
                <a:gd name="T35" fmla="*/ 118 h 264"/>
                <a:gd name="T36" fmla="*/ 609 w 609"/>
                <a:gd name="T37" fmla="*/ 251 h 264"/>
                <a:gd name="T38" fmla="*/ 566 w 609"/>
                <a:gd name="T39" fmla="*/ 73 h 264"/>
                <a:gd name="T40" fmla="*/ 566 w 609"/>
                <a:gd name="T41" fmla="*/ 73 h 264"/>
                <a:gd name="T42" fmla="*/ 383 w 609"/>
                <a:gd name="T43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9" h="264">
                  <a:moveTo>
                    <a:pt x="252" y="16"/>
                  </a:moveTo>
                  <a:cubicBezTo>
                    <a:pt x="212" y="21"/>
                    <a:pt x="155" y="31"/>
                    <a:pt x="105" y="53"/>
                  </a:cubicBezTo>
                  <a:cubicBezTo>
                    <a:pt x="61" y="71"/>
                    <a:pt x="24" y="99"/>
                    <a:pt x="8" y="141"/>
                  </a:cubicBezTo>
                  <a:cubicBezTo>
                    <a:pt x="4" y="150"/>
                    <a:pt x="2" y="161"/>
                    <a:pt x="1" y="172"/>
                  </a:cubicBezTo>
                  <a:cubicBezTo>
                    <a:pt x="0" y="185"/>
                    <a:pt x="0" y="199"/>
                    <a:pt x="0" y="214"/>
                  </a:cubicBezTo>
                  <a:cubicBezTo>
                    <a:pt x="1" y="230"/>
                    <a:pt x="3" y="246"/>
                    <a:pt x="5" y="264"/>
                  </a:cubicBezTo>
                  <a:cubicBezTo>
                    <a:pt x="13" y="253"/>
                    <a:pt x="21" y="242"/>
                    <a:pt x="30" y="232"/>
                  </a:cubicBezTo>
                  <a:cubicBezTo>
                    <a:pt x="39" y="210"/>
                    <a:pt x="49" y="189"/>
                    <a:pt x="63" y="169"/>
                  </a:cubicBezTo>
                  <a:cubicBezTo>
                    <a:pt x="78" y="147"/>
                    <a:pt x="96" y="130"/>
                    <a:pt x="117" y="116"/>
                  </a:cubicBezTo>
                  <a:cubicBezTo>
                    <a:pt x="111" y="96"/>
                    <a:pt x="105" y="76"/>
                    <a:pt x="100" y="55"/>
                  </a:cubicBezTo>
                  <a:cubicBezTo>
                    <a:pt x="151" y="32"/>
                    <a:pt x="210" y="21"/>
                    <a:pt x="252" y="16"/>
                  </a:cubicBezTo>
                  <a:moveTo>
                    <a:pt x="383" y="0"/>
                  </a:moveTo>
                  <a:cubicBezTo>
                    <a:pt x="363" y="0"/>
                    <a:pt x="345" y="2"/>
                    <a:pt x="330" y="4"/>
                  </a:cubicBezTo>
                  <a:cubicBezTo>
                    <a:pt x="310" y="6"/>
                    <a:pt x="297" y="9"/>
                    <a:pt x="297" y="9"/>
                  </a:cubicBezTo>
                  <a:cubicBezTo>
                    <a:pt x="297" y="9"/>
                    <a:pt x="334" y="0"/>
                    <a:pt x="383" y="0"/>
                  </a:cubicBezTo>
                  <a:cubicBezTo>
                    <a:pt x="412" y="0"/>
                    <a:pt x="446" y="4"/>
                    <a:pt x="479" y="14"/>
                  </a:cubicBezTo>
                  <a:cubicBezTo>
                    <a:pt x="485" y="43"/>
                    <a:pt x="490" y="72"/>
                    <a:pt x="493" y="100"/>
                  </a:cubicBezTo>
                  <a:cubicBezTo>
                    <a:pt x="502" y="106"/>
                    <a:pt x="511" y="111"/>
                    <a:pt x="519" y="118"/>
                  </a:cubicBezTo>
                  <a:cubicBezTo>
                    <a:pt x="563" y="151"/>
                    <a:pt x="591" y="199"/>
                    <a:pt x="609" y="251"/>
                  </a:cubicBezTo>
                  <a:cubicBezTo>
                    <a:pt x="605" y="172"/>
                    <a:pt x="591" y="105"/>
                    <a:pt x="566" y="73"/>
                  </a:cubicBezTo>
                  <a:cubicBezTo>
                    <a:pt x="566" y="73"/>
                    <a:pt x="566" y="73"/>
                    <a:pt x="566" y="73"/>
                  </a:cubicBezTo>
                  <a:cubicBezTo>
                    <a:pt x="519" y="14"/>
                    <a:pt x="442" y="0"/>
                    <a:pt x="383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3" name="Freeform 602"/>
            <p:cNvSpPr>
              <a:spLocks/>
            </p:cNvSpPr>
            <p:nvPr/>
          </p:nvSpPr>
          <p:spPr bwMode="auto">
            <a:xfrm>
              <a:off x="4577216" y="3604374"/>
              <a:ext cx="498475" cy="146050"/>
            </a:xfrm>
            <a:custGeom>
              <a:avLst/>
              <a:gdLst>
                <a:gd name="T0" fmla="*/ 283 w 393"/>
                <a:gd name="T1" fmla="*/ 0 h 116"/>
                <a:gd name="T2" fmla="*/ 197 w 393"/>
                <a:gd name="T3" fmla="*/ 9 h 116"/>
                <a:gd name="T4" fmla="*/ 197 w 393"/>
                <a:gd name="T5" fmla="*/ 9 h 116"/>
                <a:gd name="T6" fmla="*/ 197 w 393"/>
                <a:gd name="T7" fmla="*/ 9 h 116"/>
                <a:gd name="T8" fmla="*/ 197 w 393"/>
                <a:gd name="T9" fmla="*/ 9 h 116"/>
                <a:gd name="T10" fmla="*/ 197 w 393"/>
                <a:gd name="T11" fmla="*/ 9 h 116"/>
                <a:gd name="T12" fmla="*/ 152 w 393"/>
                <a:gd name="T13" fmla="*/ 16 h 116"/>
                <a:gd name="T14" fmla="*/ 152 w 393"/>
                <a:gd name="T15" fmla="*/ 16 h 116"/>
                <a:gd name="T16" fmla="*/ 0 w 393"/>
                <a:gd name="T17" fmla="*/ 55 h 116"/>
                <a:gd name="T18" fmla="*/ 17 w 393"/>
                <a:gd name="T19" fmla="*/ 116 h 116"/>
                <a:gd name="T20" fmla="*/ 107 w 393"/>
                <a:gd name="T21" fmla="*/ 77 h 116"/>
                <a:gd name="T22" fmla="*/ 100 w 393"/>
                <a:gd name="T23" fmla="*/ 47 h 116"/>
                <a:gd name="T24" fmla="*/ 188 w 393"/>
                <a:gd name="T25" fmla="*/ 62 h 116"/>
                <a:gd name="T26" fmla="*/ 196 w 393"/>
                <a:gd name="T27" fmla="*/ 61 h 116"/>
                <a:gd name="T28" fmla="*/ 232 w 393"/>
                <a:gd name="T29" fmla="*/ 59 h 116"/>
                <a:gd name="T30" fmla="*/ 393 w 393"/>
                <a:gd name="T31" fmla="*/ 100 h 116"/>
                <a:gd name="T32" fmla="*/ 379 w 393"/>
                <a:gd name="T33" fmla="*/ 14 h 116"/>
                <a:gd name="T34" fmla="*/ 283 w 393"/>
                <a:gd name="T35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3" h="116">
                  <a:moveTo>
                    <a:pt x="283" y="0"/>
                  </a:moveTo>
                  <a:cubicBezTo>
                    <a:pt x="234" y="0"/>
                    <a:pt x="197" y="9"/>
                    <a:pt x="197" y="9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89" y="11"/>
                    <a:pt x="173" y="13"/>
                    <a:pt x="152" y="16"/>
                  </a:cubicBezTo>
                  <a:cubicBezTo>
                    <a:pt x="152" y="16"/>
                    <a:pt x="152" y="16"/>
                    <a:pt x="152" y="16"/>
                  </a:cubicBezTo>
                  <a:cubicBezTo>
                    <a:pt x="110" y="21"/>
                    <a:pt x="51" y="32"/>
                    <a:pt x="0" y="55"/>
                  </a:cubicBezTo>
                  <a:cubicBezTo>
                    <a:pt x="5" y="76"/>
                    <a:pt x="11" y="96"/>
                    <a:pt x="17" y="116"/>
                  </a:cubicBezTo>
                  <a:cubicBezTo>
                    <a:pt x="44" y="98"/>
                    <a:pt x="75" y="85"/>
                    <a:pt x="107" y="77"/>
                  </a:cubicBezTo>
                  <a:cubicBezTo>
                    <a:pt x="105" y="67"/>
                    <a:pt x="102" y="57"/>
                    <a:pt x="100" y="47"/>
                  </a:cubicBezTo>
                  <a:cubicBezTo>
                    <a:pt x="100" y="47"/>
                    <a:pt x="141" y="54"/>
                    <a:pt x="188" y="62"/>
                  </a:cubicBezTo>
                  <a:cubicBezTo>
                    <a:pt x="191" y="62"/>
                    <a:pt x="194" y="61"/>
                    <a:pt x="196" y="61"/>
                  </a:cubicBezTo>
                  <a:cubicBezTo>
                    <a:pt x="208" y="60"/>
                    <a:pt x="220" y="59"/>
                    <a:pt x="232" y="59"/>
                  </a:cubicBezTo>
                  <a:cubicBezTo>
                    <a:pt x="288" y="59"/>
                    <a:pt x="344" y="72"/>
                    <a:pt x="393" y="100"/>
                  </a:cubicBezTo>
                  <a:cubicBezTo>
                    <a:pt x="390" y="72"/>
                    <a:pt x="385" y="43"/>
                    <a:pt x="379" y="14"/>
                  </a:cubicBezTo>
                  <a:cubicBezTo>
                    <a:pt x="346" y="4"/>
                    <a:pt x="312" y="0"/>
                    <a:pt x="283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4" name="Freeform 603"/>
            <p:cNvSpPr>
              <a:spLocks/>
            </p:cNvSpPr>
            <p:nvPr/>
          </p:nvSpPr>
          <p:spPr bwMode="auto">
            <a:xfrm>
              <a:off x="4704216" y="3663111"/>
              <a:ext cx="111125" cy="38100"/>
            </a:xfrm>
            <a:custGeom>
              <a:avLst/>
              <a:gdLst>
                <a:gd name="T0" fmla="*/ 0 w 88"/>
                <a:gd name="T1" fmla="*/ 0 h 30"/>
                <a:gd name="T2" fmla="*/ 7 w 88"/>
                <a:gd name="T3" fmla="*/ 30 h 30"/>
                <a:gd name="T4" fmla="*/ 88 w 88"/>
                <a:gd name="T5" fmla="*/ 15 h 30"/>
                <a:gd name="T6" fmla="*/ 0 w 88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" h="30">
                  <a:moveTo>
                    <a:pt x="0" y="0"/>
                  </a:moveTo>
                  <a:cubicBezTo>
                    <a:pt x="2" y="10"/>
                    <a:pt x="5" y="20"/>
                    <a:pt x="7" y="30"/>
                  </a:cubicBezTo>
                  <a:cubicBezTo>
                    <a:pt x="34" y="22"/>
                    <a:pt x="62" y="18"/>
                    <a:pt x="88" y="15"/>
                  </a:cubicBezTo>
                  <a:cubicBezTo>
                    <a:pt x="41" y="7"/>
                    <a:pt x="0" y="0"/>
                    <a:pt x="0" y="0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329" name="Group 328"/>
          <p:cNvGrpSpPr/>
          <p:nvPr/>
        </p:nvGrpSpPr>
        <p:grpSpPr>
          <a:xfrm>
            <a:off x="610393" y="223636"/>
            <a:ext cx="2003426" cy="2879724"/>
            <a:chOff x="7947025" y="746492"/>
            <a:chExt cx="2003426" cy="2879724"/>
          </a:xfrm>
        </p:grpSpPr>
        <p:sp>
          <p:nvSpPr>
            <p:cNvPr id="330" name="Freeform 89"/>
            <p:cNvSpPr>
              <a:spLocks/>
            </p:cNvSpPr>
            <p:nvPr/>
          </p:nvSpPr>
          <p:spPr bwMode="auto">
            <a:xfrm>
              <a:off x="8142288" y="1824404"/>
              <a:ext cx="795338" cy="350837"/>
            </a:xfrm>
            <a:custGeom>
              <a:avLst/>
              <a:gdLst>
                <a:gd name="T0" fmla="*/ 608 w 627"/>
                <a:gd name="T1" fmla="*/ 168 h 277"/>
                <a:gd name="T2" fmla="*/ 39 w 627"/>
                <a:gd name="T3" fmla="*/ 277 h 277"/>
                <a:gd name="T4" fmla="*/ 0 w 627"/>
                <a:gd name="T5" fmla="*/ 222 h 277"/>
                <a:gd name="T6" fmla="*/ 627 w 627"/>
                <a:gd name="T7" fmla="*/ 38 h 277"/>
                <a:gd name="T8" fmla="*/ 608 w 627"/>
                <a:gd name="T9" fmla="*/ 168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7" h="277">
                  <a:moveTo>
                    <a:pt x="608" y="168"/>
                  </a:moveTo>
                  <a:cubicBezTo>
                    <a:pt x="608" y="168"/>
                    <a:pt x="299" y="158"/>
                    <a:pt x="39" y="277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22"/>
                    <a:pt x="313" y="0"/>
                    <a:pt x="627" y="38"/>
                  </a:cubicBezTo>
                  <a:cubicBezTo>
                    <a:pt x="608" y="168"/>
                    <a:pt x="608" y="168"/>
                    <a:pt x="608" y="16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1" name="Freeform 90"/>
            <p:cNvSpPr>
              <a:spLocks/>
            </p:cNvSpPr>
            <p:nvPr/>
          </p:nvSpPr>
          <p:spPr bwMode="auto">
            <a:xfrm>
              <a:off x="8142288" y="2037129"/>
              <a:ext cx="168275" cy="138112"/>
            </a:xfrm>
            <a:custGeom>
              <a:avLst/>
              <a:gdLst>
                <a:gd name="T0" fmla="*/ 89 w 132"/>
                <a:gd name="T1" fmla="*/ 0 h 109"/>
                <a:gd name="T2" fmla="*/ 132 w 132"/>
                <a:gd name="T3" fmla="*/ 72 h 109"/>
                <a:gd name="T4" fmla="*/ 39 w 132"/>
                <a:gd name="T5" fmla="*/ 109 h 109"/>
                <a:gd name="T6" fmla="*/ 0 w 132"/>
                <a:gd name="T7" fmla="*/ 54 h 109"/>
                <a:gd name="T8" fmla="*/ 89 w 132"/>
                <a:gd name="T9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109">
                  <a:moveTo>
                    <a:pt x="89" y="0"/>
                  </a:moveTo>
                  <a:cubicBezTo>
                    <a:pt x="104" y="23"/>
                    <a:pt x="119" y="47"/>
                    <a:pt x="132" y="72"/>
                  </a:cubicBezTo>
                  <a:cubicBezTo>
                    <a:pt x="101" y="83"/>
                    <a:pt x="69" y="95"/>
                    <a:pt x="39" y="109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33" y="30"/>
                    <a:pt x="89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2" name="Freeform 91"/>
            <p:cNvSpPr>
              <a:spLocks/>
            </p:cNvSpPr>
            <p:nvPr/>
          </p:nvSpPr>
          <p:spPr bwMode="auto">
            <a:xfrm>
              <a:off x="8437563" y="1851392"/>
              <a:ext cx="500063" cy="185737"/>
            </a:xfrm>
            <a:custGeom>
              <a:avLst/>
              <a:gdLst>
                <a:gd name="T0" fmla="*/ 328 w 395"/>
                <a:gd name="T1" fmla="*/ 147 h 147"/>
                <a:gd name="T2" fmla="*/ 122 w 395"/>
                <a:gd name="T3" fmla="*/ 93 h 147"/>
                <a:gd name="T4" fmla="*/ 0 w 395"/>
                <a:gd name="T5" fmla="*/ 80 h 147"/>
                <a:gd name="T6" fmla="*/ 395 w 395"/>
                <a:gd name="T7" fmla="*/ 17 h 147"/>
                <a:gd name="T8" fmla="*/ 376 w 395"/>
                <a:gd name="T9" fmla="*/ 147 h 147"/>
                <a:gd name="T10" fmla="*/ 328 w 395"/>
                <a:gd name="T11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5" h="147">
                  <a:moveTo>
                    <a:pt x="328" y="147"/>
                  </a:moveTo>
                  <a:cubicBezTo>
                    <a:pt x="266" y="113"/>
                    <a:pt x="192" y="101"/>
                    <a:pt x="122" y="93"/>
                  </a:cubicBezTo>
                  <a:cubicBezTo>
                    <a:pt x="81" y="88"/>
                    <a:pt x="40" y="83"/>
                    <a:pt x="0" y="80"/>
                  </a:cubicBezTo>
                  <a:cubicBezTo>
                    <a:pt x="112" y="35"/>
                    <a:pt x="253" y="0"/>
                    <a:pt x="395" y="17"/>
                  </a:cubicBezTo>
                  <a:cubicBezTo>
                    <a:pt x="376" y="147"/>
                    <a:pt x="376" y="147"/>
                    <a:pt x="376" y="147"/>
                  </a:cubicBezTo>
                  <a:cubicBezTo>
                    <a:pt x="376" y="147"/>
                    <a:pt x="359" y="146"/>
                    <a:pt x="328" y="147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3" name="Freeform 92"/>
            <p:cNvSpPr>
              <a:spLocks/>
            </p:cNvSpPr>
            <p:nvPr/>
          </p:nvSpPr>
          <p:spPr bwMode="auto">
            <a:xfrm>
              <a:off x="9102725" y="1951404"/>
              <a:ext cx="682625" cy="269875"/>
            </a:xfrm>
            <a:custGeom>
              <a:avLst/>
              <a:gdLst>
                <a:gd name="T0" fmla="*/ 14 w 539"/>
                <a:gd name="T1" fmla="*/ 3 h 214"/>
                <a:gd name="T2" fmla="*/ 514 w 539"/>
                <a:gd name="T3" fmla="*/ 0 h 214"/>
                <a:gd name="T4" fmla="*/ 539 w 539"/>
                <a:gd name="T5" fmla="*/ 55 h 214"/>
                <a:gd name="T6" fmla="*/ 0 w 539"/>
                <a:gd name="T7" fmla="*/ 128 h 214"/>
                <a:gd name="T8" fmla="*/ 14 w 539"/>
                <a:gd name="T9" fmla="*/ 3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214">
                  <a:moveTo>
                    <a:pt x="14" y="3"/>
                  </a:moveTo>
                  <a:cubicBezTo>
                    <a:pt x="14" y="3"/>
                    <a:pt x="275" y="63"/>
                    <a:pt x="514" y="0"/>
                  </a:cubicBezTo>
                  <a:cubicBezTo>
                    <a:pt x="539" y="55"/>
                    <a:pt x="539" y="55"/>
                    <a:pt x="539" y="55"/>
                  </a:cubicBezTo>
                  <a:cubicBezTo>
                    <a:pt x="539" y="55"/>
                    <a:pt x="261" y="214"/>
                    <a:pt x="0" y="128"/>
                  </a:cubicBezTo>
                  <a:cubicBezTo>
                    <a:pt x="14" y="3"/>
                    <a:pt x="14" y="3"/>
                    <a:pt x="14" y="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4" name="Freeform 93"/>
            <p:cNvSpPr>
              <a:spLocks/>
            </p:cNvSpPr>
            <p:nvPr/>
          </p:nvSpPr>
          <p:spPr bwMode="auto">
            <a:xfrm>
              <a:off x="9618663" y="1951404"/>
              <a:ext cx="166688" cy="130175"/>
            </a:xfrm>
            <a:custGeom>
              <a:avLst/>
              <a:gdLst>
                <a:gd name="T0" fmla="*/ 0 w 131"/>
                <a:gd name="T1" fmla="*/ 20 h 103"/>
                <a:gd name="T2" fmla="*/ 106 w 131"/>
                <a:gd name="T3" fmla="*/ 0 h 103"/>
                <a:gd name="T4" fmla="*/ 131 w 131"/>
                <a:gd name="T5" fmla="*/ 55 h 103"/>
                <a:gd name="T6" fmla="*/ 22 w 131"/>
                <a:gd name="T7" fmla="*/ 103 h 103"/>
                <a:gd name="T8" fmla="*/ 0 w 131"/>
                <a:gd name="T9" fmla="*/ 2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103">
                  <a:moveTo>
                    <a:pt x="0" y="20"/>
                  </a:moveTo>
                  <a:cubicBezTo>
                    <a:pt x="35" y="16"/>
                    <a:pt x="71" y="9"/>
                    <a:pt x="106" y="0"/>
                  </a:cubicBezTo>
                  <a:cubicBezTo>
                    <a:pt x="131" y="55"/>
                    <a:pt x="131" y="55"/>
                    <a:pt x="131" y="55"/>
                  </a:cubicBezTo>
                  <a:cubicBezTo>
                    <a:pt x="131" y="55"/>
                    <a:pt x="89" y="79"/>
                    <a:pt x="22" y="103"/>
                  </a:cubicBezTo>
                  <a:cubicBezTo>
                    <a:pt x="15" y="76"/>
                    <a:pt x="9" y="47"/>
                    <a:pt x="0" y="20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5" name="Freeform 94"/>
            <p:cNvSpPr>
              <a:spLocks/>
            </p:cNvSpPr>
            <p:nvPr/>
          </p:nvSpPr>
          <p:spPr bwMode="auto">
            <a:xfrm>
              <a:off x="9102725" y="1954579"/>
              <a:ext cx="431800" cy="187325"/>
            </a:xfrm>
            <a:custGeom>
              <a:avLst/>
              <a:gdLst>
                <a:gd name="T0" fmla="*/ 107 w 341"/>
                <a:gd name="T1" fmla="*/ 148 h 148"/>
                <a:gd name="T2" fmla="*/ 0 w 341"/>
                <a:gd name="T3" fmla="*/ 125 h 148"/>
                <a:gd name="T4" fmla="*/ 14 w 341"/>
                <a:gd name="T5" fmla="*/ 0 h 148"/>
                <a:gd name="T6" fmla="*/ 341 w 341"/>
                <a:gd name="T7" fmla="*/ 23 h 148"/>
                <a:gd name="T8" fmla="*/ 107 w 341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1" h="148">
                  <a:moveTo>
                    <a:pt x="107" y="148"/>
                  </a:moveTo>
                  <a:cubicBezTo>
                    <a:pt x="72" y="144"/>
                    <a:pt x="36" y="137"/>
                    <a:pt x="0" y="12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64" y="34"/>
                    <a:pt x="341" y="23"/>
                  </a:cubicBezTo>
                  <a:cubicBezTo>
                    <a:pt x="267" y="73"/>
                    <a:pt x="188" y="114"/>
                    <a:pt x="107" y="148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6" name="Freeform 95"/>
            <p:cNvSpPr>
              <a:spLocks/>
            </p:cNvSpPr>
            <p:nvPr/>
          </p:nvSpPr>
          <p:spPr bwMode="auto">
            <a:xfrm>
              <a:off x="9115425" y="2718167"/>
              <a:ext cx="319088" cy="601662"/>
            </a:xfrm>
            <a:custGeom>
              <a:avLst/>
              <a:gdLst>
                <a:gd name="T0" fmla="*/ 102 w 251"/>
                <a:gd name="T1" fmla="*/ 8 h 474"/>
                <a:gd name="T2" fmla="*/ 121 w 251"/>
                <a:gd name="T3" fmla="*/ 34 h 474"/>
                <a:gd name="T4" fmla="*/ 141 w 251"/>
                <a:gd name="T5" fmla="*/ 62 h 474"/>
                <a:gd name="T6" fmla="*/ 205 w 251"/>
                <a:gd name="T7" fmla="*/ 201 h 474"/>
                <a:gd name="T8" fmla="*/ 233 w 251"/>
                <a:gd name="T9" fmla="*/ 357 h 474"/>
                <a:gd name="T10" fmla="*/ 232 w 251"/>
                <a:gd name="T11" fmla="*/ 436 h 474"/>
                <a:gd name="T12" fmla="*/ 233 w 251"/>
                <a:gd name="T13" fmla="*/ 448 h 474"/>
                <a:gd name="T14" fmla="*/ 242 w 251"/>
                <a:gd name="T15" fmla="*/ 461 h 474"/>
                <a:gd name="T16" fmla="*/ 251 w 251"/>
                <a:gd name="T17" fmla="*/ 466 h 474"/>
                <a:gd name="T18" fmla="*/ 166 w 251"/>
                <a:gd name="T19" fmla="*/ 474 h 474"/>
                <a:gd name="T20" fmla="*/ 171 w 251"/>
                <a:gd name="T21" fmla="*/ 440 h 474"/>
                <a:gd name="T22" fmla="*/ 16 w 251"/>
                <a:gd name="T23" fmla="*/ 36 h 474"/>
                <a:gd name="T24" fmla="*/ 102 w 251"/>
                <a:gd name="T25" fmla="*/ 8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1" h="474">
                  <a:moveTo>
                    <a:pt x="102" y="8"/>
                  </a:moveTo>
                  <a:cubicBezTo>
                    <a:pt x="109" y="16"/>
                    <a:pt x="115" y="25"/>
                    <a:pt x="121" y="34"/>
                  </a:cubicBezTo>
                  <a:cubicBezTo>
                    <a:pt x="127" y="44"/>
                    <a:pt x="135" y="52"/>
                    <a:pt x="141" y="62"/>
                  </a:cubicBezTo>
                  <a:cubicBezTo>
                    <a:pt x="167" y="107"/>
                    <a:pt x="193" y="151"/>
                    <a:pt x="205" y="201"/>
                  </a:cubicBezTo>
                  <a:cubicBezTo>
                    <a:pt x="217" y="253"/>
                    <a:pt x="230" y="304"/>
                    <a:pt x="233" y="357"/>
                  </a:cubicBezTo>
                  <a:cubicBezTo>
                    <a:pt x="234" y="383"/>
                    <a:pt x="233" y="410"/>
                    <a:pt x="232" y="436"/>
                  </a:cubicBezTo>
                  <a:cubicBezTo>
                    <a:pt x="232" y="440"/>
                    <a:pt x="232" y="444"/>
                    <a:pt x="233" y="448"/>
                  </a:cubicBezTo>
                  <a:cubicBezTo>
                    <a:pt x="235" y="453"/>
                    <a:pt x="238" y="458"/>
                    <a:pt x="242" y="461"/>
                  </a:cubicBezTo>
                  <a:cubicBezTo>
                    <a:pt x="245" y="463"/>
                    <a:pt x="248" y="464"/>
                    <a:pt x="251" y="466"/>
                  </a:cubicBezTo>
                  <a:cubicBezTo>
                    <a:pt x="223" y="473"/>
                    <a:pt x="195" y="474"/>
                    <a:pt x="166" y="474"/>
                  </a:cubicBezTo>
                  <a:cubicBezTo>
                    <a:pt x="167" y="463"/>
                    <a:pt x="171" y="451"/>
                    <a:pt x="171" y="440"/>
                  </a:cubicBezTo>
                  <a:cubicBezTo>
                    <a:pt x="168" y="182"/>
                    <a:pt x="25" y="43"/>
                    <a:pt x="16" y="36"/>
                  </a:cubicBezTo>
                  <a:cubicBezTo>
                    <a:pt x="0" y="21"/>
                    <a:pt x="94" y="0"/>
                    <a:pt x="102" y="8"/>
                  </a:cubicBezTo>
                </a:path>
              </a:pathLst>
            </a:custGeom>
            <a:solidFill>
              <a:srgbClr val="45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7" name="Freeform 96"/>
            <p:cNvSpPr>
              <a:spLocks/>
            </p:cNvSpPr>
            <p:nvPr/>
          </p:nvSpPr>
          <p:spPr bwMode="auto">
            <a:xfrm>
              <a:off x="9115425" y="2718167"/>
              <a:ext cx="319088" cy="601662"/>
            </a:xfrm>
            <a:custGeom>
              <a:avLst/>
              <a:gdLst>
                <a:gd name="T0" fmla="*/ 102 w 251"/>
                <a:gd name="T1" fmla="*/ 8 h 474"/>
                <a:gd name="T2" fmla="*/ 121 w 251"/>
                <a:gd name="T3" fmla="*/ 34 h 474"/>
                <a:gd name="T4" fmla="*/ 141 w 251"/>
                <a:gd name="T5" fmla="*/ 62 h 474"/>
                <a:gd name="T6" fmla="*/ 205 w 251"/>
                <a:gd name="T7" fmla="*/ 201 h 474"/>
                <a:gd name="T8" fmla="*/ 233 w 251"/>
                <a:gd name="T9" fmla="*/ 357 h 474"/>
                <a:gd name="T10" fmla="*/ 232 w 251"/>
                <a:gd name="T11" fmla="*/ 436 h 474"/>
                <a:gd name="T12" fmla="*/ 233 w 251"/>
                <a:gd name="T13" fmla="*/ 448 h 474"/>
                <a:gd name="T14" fmla="*/ 242 w 251"/>
                <a:gd name="T15" fmla="*/ 461 h 474"/>
                <a:gd name="T16" fmla="*/ 251 w 251"/>
                <a:gd name="T17" fmla="*/ 466 h 474"/>
                <a:gd name="T18" fmla="*/ 166 w 251"/>
                <a:gd name="T19" fmla="*/ 474 h 474"/>
                <a:gd name="T20" fmla="*/ 171 w 251"/>
                <a:gd name="T21" fmla="*/ 440 h 474"/>
                <a:gd name="T22" fmla="*/ 16 w 251"/>
                <a:gd name="T23" fmla="*/ 36 h 474"/>
                <a:gd name="T24" fmla="*/ 102 w 251"/>
                <a:gd name="T25" fmla="*/ 8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1" h="474">
                  <a:moveTo>
                    <a:pt x="102" y="8"/>
                  </a:moveTo>
                  <a:cubicBezTo>
                    <a:pt x="109" y="16"/>
                    <a:pt x="115" y="25"/>
                    <a:pt x="121" y="34"/>
                  </a:cubicBezTo>
                  <a:cubicBezTo>
                    <a:pt x="127" y="44"/>
                    <a:pt x="135" y="52"/>
                    <a:pt x="141" y="62"/>
                  </a:cubicBezTo>
                  <a:cubicBezTo>
                    <a:pt x="167" y="107"/>
                    <a:pt x="193" y="151"/>
                    <a:pt x="205" y="201"/>
                  </a:cubicBezTo>
                  <a:cubicBezTo>
                    <a:pt x="217" y="253"/>
                    <a:pt x="230" y="304"/>
                    <a:pt x="233" y="357"/>
                  </a:cubicBezTo>
                  <a:cubicBezTo>
                    <a:pt x="234" y="383"/>
                    <a:pt x="233" y="410"/>
                    <a:pt x="232" y="436"/>
                  </a:cubicBezTo>
                  <a:cubicBezTo>
                    <a:pt x="232" y="440"/>
                    <a:pt x="232" y="444"/>
                    <a:pt x="233" y="448"/>
                  </a:cubicBezTo>
                  <a:cubicBezTo>
                    <a:pt x="235" y="453"/>
                    <a:pt x="238" y="458"/>
                    <a:pt x="242" y="461"/>
                  </a:cubicBezTo>
                  <a:cubicBezTo>
                    <a:pt x="245" y="463"/>
                    <a:pt x="248" y="464"/>
                    <a:pt x="251" y="466"/>
                  </a:cubicBezTo>
                  <a:cubicBezTo>
                    <a:pt x="223" y="473"/>
                    <a:pt x="195" y="474"/>
                    <a:pt x="166" y="474"/>
                  </a:cubicBezTo>
                  <a:cubicBezTo>
                    <a:pt x="167" y="463"/>
                    <a:pt x="171" y="451"/>
                    <a:pt x="171" y="440"/>
                  </a:cubicBezTo>
                  <a:cubicBezTo>
                    <a:pt x="168" y="182"/>
                    <a:pt x="25" y="43"/>
                    <a:pt x="16" y="36"/>
                  </a:cubicBezTo>
                  <a:cubicBezTo>
                    <a:pt x="0" y="21"/>
                    <a:pt x="94" y="0"/>
                    <a:pt x="102" y="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8" name="Freeform 97"/>
            <p:cNvSpPr>
              <a:spLocks noEditPoints="1"/>
            </p:cNvSpPr>
            <p:nvPr/>
          </p:nvSpPr>
          <p:spPr bwMode="auto">
            <a:xfrm>
              <a:off x="9321800" y="3143617"/>
              <a:ext cx="88900" cy="111125"/>
            </a:xfrm>
            <a:custGeom>
              <a:avLst/>
              <a:gdLst>
                <a:gd name="T0" fmla="*/ 70 w 71"/>
                <a:gd name="T1" fmla="*/ 15 h 87"/>
                <a:gd name="T2" fmla="*/ 71 w 71"/>
                <a:gd name="T3" fmla="*/ 21 h 87"/>
                <a:gd name="T4" fmla="*/ 71 w 71"/>
                <a:gd name="T5" fmla="*/ 50 h 87"/>
                <a:gd name="T6" fmla="*/ 71 w 71"/>
                <a:gd name="T7" fmla="*/ 21 h 87"/>
                <a:gd name="T8" fmla="*/ 70 w 71"/>
                <a:gd name="T9" fmla="*/ 15 h 87"/>
                <a:gd name="T10" fmla="*/ 0 w 71"/>
                <a:gd name="T11" fmla="*/ 0 h 87"/>
                <a:gd name="T12" fmla="*/ 8 w 71"/>
                <a:gd name="T13" fmla="*/ 87 h 87"/>
                <a:gd name="T14" fmla="*/ 0 w 71"/>
                <a:gd name="T15" fmla="*/ 0 h 87"/>
                <a:gd name="T16" fmla="*/ 0 w 71"/>
                <a:gd name="T17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87">
                  <a:moveTo>
                    <a:pt x="70" y="15"/>
                  </a:moveTo>
                  <a:cubicBezTo>
                    <a:pt x="70" y="17"/>
                    <a:pt x="70" y="19"/>
                    <a:pt x="71" y="21"/>
                  </a:cubicBezTo>
                  <a:cubicBezTo>
                    <a:pt x="71" y="30"/>
                    <a:pt x="71" y="40"/>
                    <a:pt x="71" y="50"/>
                  </a:cubicBezTo>
                  <a:cubicBezTo>
                    <a:pt x="71" y="40"/>
                    <a:pt x="71" y="30"/>
                    <a:pt x="71" y="21"/>
                  </a:cubicBezTo>
                  <a:cubicBezTo>
                    <a:pt x="70" y="19"/>
                    <a:pt x="70" y="17"/>
                    <a:pt x="70" y="15"/>
                  </a:cubicBezTo>
                  <a:moveTo>
                    <a:pt x="0" y="0"/>
                  </a:moveTo>
                  <a:cubicBezTo>
                    <a:pt x="4" y="27"/>
                    <a:pt x="7" y="56"/>
                    <a:pt x="8" y="87"/>
                  </a:cubicBezTo>
                  <a:cubicBezTo>
                    <a:pt x="7" y="56"/>
                    <a:pt x="4" y="27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5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9" name="Freeform 98"/>
            <p:cNvSpPr>
              <a:spLocks/>
            </p:cNvSpPr>
            <p:nvPr/>
          </p:nvSpPr>
          <p:spPr bwMode="auto">
            <a:xfrm>
              <a:off x="9321800" y="3130917"/>
              <a:ext cx="112713" cy="188912"/>
            </a:xfrm>
            <a:custGeom>
              <a:avLst/>
              <a:gdLst>
                <a:gd name="T0" fmla="*/ 68 w 89"/>
                <a:gd name="T1" fmla="*/ 0 h 149"/>
                <a:gd name="T2" fmla="*/ 55 w 89"/>
                <a:gd name="T3" fmla="*/ 5 h 149"/>
                <a:gd name="T4" fmla="*/ 19 w 89"/>
                <a:gd name="T5" fmla="*/ 10 h 149"/>
                <a:gd name="T6" fmla="*/ 2 w 89"/>
                <a:gd name="T7" fmla="*/ 11 h 149"/>
                <a:gd name="T8" fmla="*/ 0 w 89"/>
                <a:gd name="T9" fmla="*/ 11 h 149"/>
                <a:gd name="T10" fmla="*/ 8 w 89"/>
                <a:gd name="T11" fmla="*/ 98 h 149"/>
                <a:gd name="T12" fmla="*/ 9 w 89"/>
                <a:gd name="T13" fmla="*/ 115 h 149"/>
                <a:gd name="T14" fmla="*/ 9 w 89"/>
                <a:gd name="T15" fmla="*/ 116 h 149"/>
                <a:gd name="T16" fmla="*/ 4 w 89"/>
                <a:gd name="T17" fmla="*/ 149 h 149"/>
                <a:gd name="T18" fmla="*/ 89 w 89"/>
                <a:gd name="T19" fmla="*/ 141 h 149"/>
                <a:gd name="T20" fmla="*/ 80 w 89"/>
                <a:gd name="T21" fmla="*/ 136 h 149"/>
                <a:gd name="T22" fmla="*/ 71 w 89"/>
                <a:gd name="T23" fmla="*/ 123 h 149"/>
                <a:gd name="T24" fmla="*/ 70 w 89"/>
                <a:gd name="T25" fmla="*/ 113 h 149"/>
                <a:gd name="T26" fmla="*/ 70 w 89"/>
                <a:gd name="T27" fmla="*/ 111 h 149"/>
                <a:gd name="T28" fmla="*/ 71 w 89"/>
                <a:gd name="T29" fmla="*/ 61 h 149"/>
                <a:gd name="T30" fmla="*/ 71 w 89"/>
                <a:gd name="T31" fmla="*/ 32 h 149"/>
                <a:gd name="T32" fmla="*/ 70 w 89"/>
                <a:gd name="T33" fmla="*/ 26 h 149"/>
                <a:gd name="T34" fmla="*/ 68 w 89"/>
                <a:gd name="T35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9" h="149">
                  <a:moveTo>
                    <a:pt x="68" y="0"/>
                  </a:moveTo>
                  <a:cubicBezTo>
                    <a:pt x="62" y="2"/>
                    <a:pt x="57" y="4"/>
                    <a:pt x="55" y="5"/>
                  </a:cubicBezTo>
                  <a:cubicBezTo>
                    <a:pt x="44" y="8"/>
                    <a:pt x="30" y="9"/>
                    <a:pt x="19" y="10"/>
                  </a:cubicBezTo>
                  <a:cubicBezTo>
                    <a:pt x="13" y="10"/>
                    <a:pt x="8" y="11"/>
                    <a:pt x="2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4" y="38"/>
                    <a:pt x="7" y="67"/>
                    <a:pt x="8" y="98"/>
                  </a:cubicBezTo>
                  <a:cubicBezTo>
                    <a:pt x="9" y="104"/>
                    <a:pt x="9" y="109"/>
                    <a:pt x="9" y="115"/>
                  </a:cubicBezTo>
                  <a:cubicBezTo>
                    <a:pt x="9" y="115"/>
                    <a:pt x="9" y="115"/>
                    <a:pt x="9" y="116"/>
                  </a:cubicBezTo>
                  <a:cubicBezTo>
                    <a:pt x="9" y="127"/>
                    <a:pt x="5" y="138"/>
                    <a:pt x="4" y="149"/>
                  </a:cubicBezTo>
                  <a:cubicBezTo>
                    <a:pt x="33" y="149"/>
                    <a:pt x="61" y="148"/>
                    <a:pt x="89" y="141"/>
                  </a:cubicBezTo>
                  <a:cubicBezTo>
                    <a:pt x="86" y="139"/>
                    <a:pt x="83" y="138"/>
                    <a:pt x="80" y="136"/>
                  </a:cubicBezTo>
                  <a:cubicBezTo>
                    <a:pt x="76" y="133"/>
                    <a:pt x="73" y="128"/>
                    <a:pt x="71" y="123"/>
                  </a:cubicBezTo>
                  <a:cubicBezTo>
                    <a:pt x="70" y="120"/>
                    <a:pt x="70" y="117"/>
                    <a:pt x="70" y="113"/>
                  </a:cubicBezTo>
                  <a:cubicBezTo>
                    <a:pt x="70" y="112"/>
                    <a:pt x="70" y="112"/>
                    <a:pt x="70" y="111"/>
                  </a:cubicBezTo>
                  <a:cubicBezTo>
                    <a:pt x="71" y="94"/>
                    <a:pt x="71" y="77"/>
                    <a:pt x="71" y="61"/>
                  </a:cubicBezTo>
                  <a:cubicBezTo>
                    <a:pt x="71" y="51"/>
                    <a:pt x="71" y="41"/>
                    <a:pt x="71" y="32"/>
                  </a:cubicBezTo>
                  <a:cubicBezTo>
                    <a:pt x="70" y="30"/>
                    <a:pt x="70" y="28"/>
                    <a:pt x="70" y="26"/>
                  </a:cubicBezTo>
                  <a:cubicBezTo>
                    <a:pt x="70" y="17"/>
                    <a:pt x="69" y="8"/>
                    <a:pt x="68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0" name="Freeform 99"/>
            <p:cNvSpPr>
              <a:spLocks/>
            </p:cNvSpPr>
            <p:nvPr/>
          </p:nvSpPr>
          <p:spPr bwMode="auto">
            <a:xfrm>
              <a:off x="9161463" y="2735629"/>
              <a:ext cx="100013" cy="76200"/>
            </a:xfrm>
            <a:custGeom>
              <a:avLst/>
              <a:gdLst>
                <a:gd name="T0" fmla="*/ 71 w 79"/>
                <a:gd name="T1" fmla="*/ 0 h 60"/>
                <a:gd name="T2" fmla="*/ 0 w 79"/>
                <a:gd name="T3" fmla="*/ 43 h 60"/>
                <a:gd name="T4" fmla="*/ 14 w 79"/>
                <a:gd name="T5" fmla="*/ 60 h 60"/>
                <a:gd name="T6" fmla="*/ 31 w 79"/>
                <a:gd name="T7" fmla="*/ 52 h 60"/>
                <a:gd name="T8" fmla="*/ 79 w 79"/>
                <a:gd name="T9" fmla="*/ 11 h 60"/>
                <a:gd name="T10" fmla="*/ 71 w 79"/>
                <a:gd name="T1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9" h="60">
                  <a:moveTo>
                    <a:pt x="71" y="0"/>
                  </a:moveTo>
                  <a:cubicBezTo>
                    <a:pt x="53" y="14"/>
                    <a:pt x="28" y="31"/>
                    <a:pt x="0" y="43"/>
                  </a:cubicBezTo>
                  <a:cubicBezTo>
                    <a:pt x="5" y="48"/>
                    <a:pt x="9" y="54"/>
                    <a:pt x="14" y="60"/>
                  </a:cubicBezTo>
                  <a:cubicBezTo>
                    <a:pt x="20" y="57"/>
                    <a:pt x="25" y="55"/>
                    <a:pt x="31" y="52"/>
                  </a:cubicBezTo>
                  <a:cubicBezTo>
                    <a:pt x="51" y="40"/>
                    <a:pt x="66" y="27"/>
                    <a:pt x="79" y="11"/>
                  </a:cubicBezTo>
                  <a:cubicBezTo>
                    <a:pt x="77" y="7"/>
                    <a:pt x="74" y="4"/>
                    <a:pt x="71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1" name="Freeform 100"/>
            <p:cNvSpPr>
              <a:spLocks/>
            </p:cNvSpPr>
            <p:nvPr/>
          </p:nvSpPr>
          <p:spPr bwMode="auto">
            <a:xfrm>
              <a:off x="8534400" y="2757854"/>
              <a:ext cx="334963" cy="209550"/>
            </a:xfrm>
            <a:custGeom>
              <a:avLst/>
              <a:gdLst>
                <a:gd name="T0" fmla="*/ 2 w 264"/>
                <a:gd name="T1" fmla="*/ 65 h 165"/>
                <a:gd name="T2" fmla="*/ 9 w 264"/>
                <a:gd name="T3" fmla="*/ 6 h 165"/>
                <a:gd name="T4" fmla="*/ 21 w 264"/>
                <a:gd name="T5" fmla="*/ 13 h 165"/>
                <a:gd name="T6" fmla="*/ 162 w 264"/>
                <a:gd name="T7" fmla="*/ 67 h 165"/>
                <a:gd name="T8" fmla="*/ 185 w 264"/>
                <a:gd name="T9" fmla="*/ 22 h 165"/>
                <a:gd name="T10" fmla="*/ 186 w 264"/>
                <a:gd name="T11" fmla="*/ 0 h 165"/>
                <a:gd name="T12" fmla="*/ 264 w 264"/>
                <a:gd name="T13" fmla="*/ 20 h 165"/>
                <a:gd name="T14" fmla="*/ 225 w 264"/>
                <a:gd name="T15" fmla="*/ 126 h 165"/>
                <a:gd name="T16" fmla="*/ 75 w 264"/>
                <a:gd name="T17" fmla="*/ 100 h 165"/>
                <a:gd name="T18" fmla="*/ 8 w 264"/>
                <a:gd name="T19" fmla="*/ 69 h 165"/>
                <a:gd name="T20" fmla="*/ 4 w 264"/>
                <a:gd name="T21" fmla="*/ 88 h 165"/>
                <a:gd name="T22" fmla="*/ 0 w 264"/>
                <a:gd name="T23" fmla="*/ 104 h 165"/>
                <a:gd name="T24" fmla="*/ 2 w 264"/>
                <a:gd name="T25" fmla="*/ 6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4" h="165">
                  <a:moveTo>
                    <a:pt x="2" y="65"/>
                  </a:moveTo>
                  <a:cubicBezTo>
                    <a:pt x="3" y="45"/>
                    <a:pt x="5" y="25"/>
                    <a:pt x="9" y="6"/>
                  </a:cubicBezTo>
                  <a:cubicBezTo>
                    <a:pt x="13" y="8"/>
                    <a:pt x="17" y="11"/>
                    <a:pt x="21" y="13"/>
                  </a:cubicBezTo>
                  <a:cubicBezTo>
                    <a:pt x="53" y="29"/>
                    <a:pt x="148" y="65"/>
                    <a:pt x="162" y="67"/>
                  </a:cubicBezTo>
                  <a:cubicBezTo>
                    <a:pt x="183" y="70"/>
                    <a:pt x="185" y="36"/>
                    <a:pt x="185" y="22"/>
                  </a:cubicBezTo>
                  <a:cubicBezTo>
                    <a:pt x="185" y="15"/>
                    <a:pt x="185" y="7"/>
                    <a:pt x="186" y="0"/>
                  </a:cubicBezTo>
                  <a:cubicBezTo>
                    <a:pt x="212" y="7"/>
                    <a:pt x="238" y="13"/>
                    <a:pt x="264" y="20"/>
                  </a:cubicBezTo>
                  <a:cubicBezTo>
                    <a:pt x="259" y="56"/>
                    <a:pt x="252" y="99"/>
                    <a:pt x="225" y="126"/>
                  </a:cubicBezTo>
                  <a:cubicBezTo>
                    <a:pt x="185" y="165"/>
                    <a:pt x="115" y="119"/>
                    <a:pt x="75" y="100"/>
                  </a:cubicBezTo>
                  <a:cubicBezTo>
                    <a:pt x="53" y="90"/>
                    <a:pt x="31" y="78"/>
                    <a:pt x="8" y="69"/>
                  </a:cubicBezTo>
                  <a:cubicBezTo>
                    <a:pt x="7" y="75"/>
                    <a:pt x="5" y="81"/>
                    <a:pt x="4" y="88"/>
                  </a:cubicBezTo>
                  <a:cubicBezTo>
                    <a:pt x="3" y="93"/>
                    <a:pt x="1" y="99"/>
                    <a:pt x="0" y="104"/>
                  </a:cubicBezTo>
                  <a:cubicBezTo>
                    <a:pt x="1" y="91"/>
                    <a:pt x="1" y="78"/>
                    <a:pt x="2" y="6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2" name="Freeform 101"/>
            <p:cNvSpPr>
              <a:spLocks noEditPoints="1"/>
            </p:cNvSpPr>
            <p:nvPr/>
          </p:nvSpPr>
          <p:spPr bwMode="auto">
            <a:xfrm>
              <a:off x="8624888" y="2802304"/>
              <a:ext cx="49213" cy="96837"/>
            </a:xfrm>
            <a:custGeom>
              <a:avLst/>
              <a:gdLst>
                <a:gd name="T0" fmla="*/ 3 w 38"/>
                <a:gd name="T1" fmla="*/ 65 h 76"/>
                <a:gd name="T2" fmla="*/ 23 w 38"/>
                <a:gd name="T3" fmla="*/ 76 h 76"/>
                <a:gd name="T4" fmla="*/ 3 w 38"/>
                <a:gd name="T5" fmla="*/ 65 h 76"/>
                <a:gd name="T6" fmla="*/ 0 w 38"/>
                <a:gd name="T7" fmla="*/ 0 h 76"/>
                <a:gd name="T8" fmla="*/ 38 w 38"/>
                <a:gd name="T9" fmla="*/ 15 h 76"/>
                <a:gd name="T10" fmla="*/ 0 w 38"/>
                <a:gd name="T1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76">
                  <a:moveTo>
                    <a:pt x="3" y="65"/>
                  </a:moveTo>
                  <a:cubicBezTo>
                    <a:pt x="9" y="68"/>
                    <a:pt x="16" y="72"/>
                    <a:pt x="23" y="76"/>
                  </a:cubicBezTo>
                  <a:cubicBezTo>
                    <a:pt x="16" y="72"/>
                    <a:pt x="9" y="68"/>
                    <a:pt x="3" y="65"/>
                  </a:cubicBezTo>
                  <a:moveTo>
                    <a:pt x="0" y="0"/>
                  </a:moveTo>
                  <a:cubicBezTo>
                    <a:pt x="12" y="5"/>
                    <a:pt x="25" y="10"/>
                    <a:pt x="38" y="15"/>
                  </a:cubicBezTo>
                  <a:cubicBezTo>
                    <a:pt x="25" y="10"/>
                    <a:pt x="12" y="5"/>
                    <a:pt x="0" y="0"/>
                  </a:cubicBezTo>
                </a:path>
              </a:pathLst>
            </a:custGeom>
            <a:solidFill>
              <a:srgbClr val="45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3" name="Freeform 102"/>
            <p:cNvSpPr>
              <a:spLocks/>
            </p:cNvSpPr>
            <p:nvPr/>
          </p:nvSpPr>
          <p:spPr bwMode="auto">
            <a:xfrm>
              <a:off x="8534400" y="2765792"/>
              <a:ext cx="141288" cy="133350"/>
            </a:xfrm>
            <a:custGeom>
              <a:avLst/>
              <a:gdLst>
                <a:gd name="T0" fmla="*/ 9 w 112"/>
                <a:gd name="T1" fmla="*/ 0 h 105"/>
                <a:gd name="T2" fmla="*/ 2 w 112"/>
                <a:gd name="T3" fmla="*/ 59 h 105"/>
                <a:gd name="T4" fmla="*/ 0 w 112"/>
                <a:gd name="T5" fmla="*/ 98 h 105"/>
                <a:gd name="T6" fmla="*/ 4 w 112"/>
                <a:gd name="T7" fmla="*/ 82 h 105"/>
                <a:gd name="T8" fmla="*/ 8 w 112"/>
                <a:gd name="T9" fmla="*/ 63 h 105"/>
                <a:gd name="T10" fmla="*/ 75 w 112"/>
                <a:gd name="T11" fmla="*/ 94 h 105"/>
                <a:gd name="T12" fmla="*/ 75 w 112"/>
                <a:gd name="T13" fmla="*/ 94 h 105"/>
                <a:gd name="T14" fmla="*/ 95 w 112"/>
                <a:gd name="T15" fmla="*/ 105 h 105"/>
                <a:gd name="T16" fmla="*/ 95 w 112"/>
                <a:gd name="T17" fmla="*/ 105 h 105"/>
                <a:gd name="T18" fmla="*/ 104 w 112"/>
                <a:gd name="T19" fmla="*/ 81 h 105"/>
                <a:gd name="T20" fmla="*/ 112 w 112"/>
                <a:gd name="T21" fmla="*/ 45 h 105"/>
                <a:gd name="T22" fmla="*/ 110 w 112"/>
                <a:gd name="T23" fmla="*/ 44 h 105"/>
                <a:gd name="T24" fmla="*/ 72 w 112"/>
                <a:gd name="T25" fmla="*/ 29 h 105"/>
                <a:gd name="T26" fmla="*/ 21 w 112"/>
                <a:gd name="T27" fmla="*/ 7 h 105"/>
                <a:gd name="T28" fmla="*/ 21 w 112"/>
                <a:gd name="T29" fmla="*/ 7 h 105"/>
                <a:gd name="T30" fmla="*/ 9 w 112"/>
                <a:gd name="T3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2" h="105">
                  <a:moveTo>
                    <a:pt x="9" y="0"/>
                  </a:moveTo>
                  <a:cubicBezTo>
                    <a:pt x="5" y="19"/>
                    <a:pt x="3" y="39"/>
                    <a:pt x="2" y="59"/>
                  </a:cubicBezTo>
                  <a:cubicBezTo>
                    <a:pt x="1" y="72"/>
                    <a:pt x="1" y="85"/>
                    <a:pt x="0" y="98"/>
                  </a:cubicBezTo>
                  <a:cubicBezTo>
                    <a:pt x="1" y="93"/>
                    <a:pt x="3" y="87"/>
                    <a:pt x="4" y="82"/>
                  </a:cubicBezTo>
                  <a:cubicBezTo>
                    <a:pt x="5" y="75"/>
                    <a:pt x="7" y="69"/>
                    <a:pt x="8" y="63"/>
                  </a:cubicBezTo>
                  <a:cubicBezTo>
                    <a:pt x="31" y="72"/>
                    <a:pt x="53" y="8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81" y="97"/>
                    <a:pt x="88" y="101"/>
                    <a:pt x="95" y="105"/>
                  </a:cubicBezTo>
                  <a:cubicBezTo>
                    <a:pt x="95" y="105"/>
                    <a:pt x="95" y="105"/>
                    <a:pt x="95" y="105"/>
                  </a:cubicBezTo>
                  <a:cubicBezTo>
                    <a:pt x="98" y="97"/>
                    <a:pt x="101" y="89"/>
                    <a:pt x="104" y="81"/>
                  </a:cubicBezTo>
                  <a:cubicBezTo>
                    <a:pt x="108" y="70"/>
                    <a:pt x="110" y="57"/>
                    <a:pt x="112" y="45"/>
                  </a:cubicBezTo>
                  <a:cubicBezTo>
                    <a:pt x="111" y="44"/>
                    <a:pt x="110" y="44"/>
                    <a:pt x="110" y="44"/>
                  </a:cubicBezTo>
                  <a:cubicBezTo>
                    <a:pt x="97" y="39"/>
                    <a:pt x="84" y="34"/>
                    <a:pt x="72" y="29"/>
                  </a:cubicBezTo>
                  <a:cubicBezTo>
                    <a:pt x="52" y="21"/>
                    <a:pt x="33" y="12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7" y="5"/>
                    <a:pt x="13" y="2"/>
                    <a:pt x="9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4" name="Freeform 103"/>
            <p:cNvSpPr>
              <a:spLocks/>
            </p:cNvSpPr>
            <p:nvPr/>
          </p:nvSpPr>
          <p:spPr bwMode="auto">
            <a:xfrm>
              <a:off x="8767763" y="2778492"/>
              <a:ext cx="98425" cy="44450"/>
            </a:xfrm>
            <a:custGeom>
              <a:avLst/>
              <a:gdLst>
                <a:gd name="T0" fmla="*/ 1 w 78"/>
                <a:gd name="T1" fmla="*/ 0 h 35"/>
                <a:gd name="T2" fmla="*/ 1 w 78"/>
                <a:gd name="T3" fmla="*/ 6 h 35"/>
                <a:gd name="T4" fmla="*/ 1 w 78"/>
                <a:gd name="T5" fmla="*/ 6 h 35"/>
                <a:gd name="T6" fmla="*/ 0 w 78"/>
                <a:gd name="T7" fmla="*/ 18 h 35"/>
                <a:gd name="T8" fmla="*/ 25 w 78"/>
                <a:gd name="T9" fmla="*/ 25 h 35"/>
                <a:gd name="T10" fmla="*/ 75 w 78"/>
                <a:gd name="T11" fmla="*/ 35 h 35"/>
                <a:gd name="T12" fmla="*/ 78 w 78"/>
                <a:gd name="T13" fmla="*/ 16 h 35"/>
                <a:gd name="T14" fmla="*/ 1 w 78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35">
                  <a:moveTo>
                    <a:pt x="1" y="0"/>
                  </a:moveTo>
                  <a:cubicBezTo>
                    <a:pt x="1" y="2"/>
                    <a:pt x="1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9"/>
                    <a:pt x="1" y="13"/>
                    <a:pt x="0" y="18"/>
                  </a:cubicBezTo>
                  <a:cubicBezTo>
                    <a:pt x="9" y="20"/>
                    <a:pt x="17" y="22"/>
                    <a:pt x="25" y="25"/>
                  </a:cubicBezTo>
                  <a:cubicBezTo>
                    <a:pt x="42" y="29"/>
                    <a:pt x="58" y="33"/>
                    <a:pt x="75" y="35"/>
                  </a:cubicBezTo>
                  <a:cubicBezTo>
                    <a:pt x="76" y="29"/>
                    <a:pt x="77" y="22"/>
                    <a:pt x="78" y="16"/>
                  </a:cubicBezTo>
                  <a:cubicBezTo>
                    <a:pt x="56" y="12"/>
                    <a:pt x="30" y="7"/>
                    <a:pt x="1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5" name="Freeform 104"/>
            <p:cNvSpPr>
              <a:spLocks/>
            </p:cNvSpPr>
            <p:nvPr/>
          </p:nvSpPr>
          <p:spPr bwMode="auto">
            <a:xfrm>
              <a:off x="8701088" y="1845042"/>
              <a:ext cx="495300" cy="781050"/>
            </a:xfrm>
            <a:custGeom>
              <a:avLst/>
              <a:gdLst>
                <a:gd name="T0" fmla="*/ 174 w 391"/>
                <a:gd name="T1" fmla="*/ 0 h 616"/>
                <a:gd name="T2" fmla="*/ 242 w 391"/>
                <a:gd name="T3" fmla="*/ 34 h 616"/>
                <a:gd name="T4" fmla="*/ 349 w 391"/>
                <a:gd name="T5" fmla="*/ 59 h 616"/>
                <a:gd name="T6" fmla="*/ 370 w 391"/>
                <a:gd name="T7" fmla="*/ 238 h 616"/>
                <a:gd name="T8" fmla="*/ 370 w 391"/>
                <a:gd name="T9" fmla="*/ 541 h 616"/>
                <a:gd name="T10" fmla="*/ 0 w 391"/>
                <a:gd name="T11" fmla="*/ 479 h 616"/>
                <a:gd name="T12" fmla="*/ 174 w 391"/>
                <a:gd name="T13" fmla="*/ 0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1" h="616">
                  <a:moveTo>
                    <a:pt x="174" y="0"/>
                  </a:moveTo>
                  <a:cubicBezTo>
                    <a:pt x="201" y="15"/>
                    <a:pt x="226" y="27"/>
                    <a:pt x="242" y="34"/>
                  </a:cubicBezTo>
                  <a:cubicBezTo>
                    <a:pt x="276" y="48"/>
                    <a:pt x="307" y="48"/>
                    <a:pt x="349" y="59"/>
                  </a:cubicBezTo>
                  <a:cubicBezTo>
                    <a:pt x="357" y="88"/>
                    <a:pt x="391" y="112"/>
                    <a:pt x="370" y="238"/>
                  </a:cubicBezTo>
                  <a:cubicBezTo>
                    <a:pt x="357" y="317"/>
                    <a:pt x="329" y="429"/>
                    <a:pt x="370" y="541"/>
                  </a:cubicBezTo>
                  <a:cubicBezTo>
                    <a:pt x="370" y="541"/>
                    <a:pt x="169" y="616"/>
                    <a:pt x="0" y="479"/>
                  </a:cubicBezTo>
                  <a:cubicBezTo>
                    <a:pt x="34" y="311"/>
                    <a:pt x="67" y="135"/>
                    <a:pt x="174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6" name="Freeform 105"/>
            <p:cNvSpPr>
              <a:spLocks/>
            </p:cNvSpPr>
            <p:nvPr/>
          </p:nvSpPr>
          <p:spPr bwMode="auto">
            <a:xfrm>
              <a:off x="8710613" y="1876792"/>
              <a:ext cx="415925" cy="574675"/>
            </a:xfrm>
            <a:custGeom>
              <a:avLst/>
              <a:gdLst>
                <a:gd name="T0" fmla="*/ 149 w 328"/>
                <a:gd name="T1" fmla="*/ 0 h 454"/>
                <a:gd name="T2" fmla="*/ 0 w 328"/>
                <a:gd name="T3" fmla="*/ 423 h 454"/>
                <a:gd name="T4" fmla="*/ 56 w 328"/>
                <a:gd name="T5" fmla="*/ 454 h 454"/>
                <a:gd name="T6" fmla="*/ 85 w 328"/>
                <a:gd name="T7" fmla="*/ 264 h 454"/>
                <a:gd name="T8" fmla="*/ 179 w 328"/>
                <a:gd name="T9" fmla="*/ 39 h 454"/>
                <a:gd name="T10" fmla="*/ 179 w 328"/>
                <a:gd name="T11" fmla="*/ 40 h 454"/>
                <a:gd name="T12" fmla="*/ 219 w 328"/>
                <a:gd name="T13" fmla="*/ 138 h 454"/>
                <a:gd name="T14" fmla="*/ 243 w 328"/>
                <a:gd name="T15" fmla="*/ 150 h 454"/>
                <a:gd name="T16" fmla="*/ 292 w 328"/>
                <a:gd name="T17" fmla="*/ 126 h 454"/>
                <a:gd name="T18" fmla="*/ 328 w 328"/>
                <a:gd name="T19" fmla="*/ 66 h 454"/>
                <a:gd name="T20" fmla="*/ 303 w 328"/>
                <a:gd name="T21" fmla="*/ 62 h 454"/>
                <a:gd name="T22" fmla="*/ 302 w 328"/>
                <a:gd name="T23" fmla="*/ 62 h 454"/>
                <a:gd name="T24" fmla="*/ 256 w 328"/>
                <a:gd name="T25" fmla="*/ 50 h 454"/>
                <a:gd name="T26" fmla="*/ 149 w 328"/>
                <a:gd name="T27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8" h="454">
                  <a:moveTo>
                    <a:pt x="149" y="0"/>
                  </a:moveTo>
                  <a:cubicBezTo>
                    <a:pt x="62" y="123"/>
                    <a:pt x="29" y="275"/>
                    <a:pt x="0" y="423"/>
                  </a:cubicBezTo>
                  <a:cubicBezTo>
                    <a:pt x="16" y="437"/>
                    <a:pt x="35" y="447"/>
                    <a:pt x="56" y="454"/>
                  </a:cubicBezTo>
                  <a:cubicBezTo>
                    <a:pt x="59" y="387"/>
                    <a:pt x="74" y="307"/>
                    <a:pt x="85" y="264"/>
                  </a:cubicBezTo>
                  <a:cubicBezTo>
                    <a:pt x="105" y="188"/>
                    <a:pt x="174" y="39"/>
                    <a:pt x="179" y="39"/>
                  </a:cubicBezTo>
                  <a:cubicBezTo>
                    <a:pt x="179" y="39"/>
                    <a:pt x="179" y="39"/>
                    <a:pt x="179" y="40"/>
                  </a:cubicBezTo>
                  <a:cubicBezTo>
                    <a:pt x="186" y="59"/>
                    <a:pt x="205" y="122"/>
                    <a:pt x="219" y="138"/>
                  </a:cubicBezTo>
                  <a:cubicBezTo>
                    <a:pt x="225" y="146"/>
                    <a:pt x="234" y="150"/>
                    <a:pt x="243" y="150"/>
                  </a:cubicBezTo>
                  <a:cubicBezTo>
                    <a:pt x="261" y="150"/>
                    <a:pt x="281" y="137"/>
                    <a:pt x="292" y="126"/>
                  </a:cubicBezTo>
                  <a:cubicBezTo>
                    <a:pt x="306" y="112"/>
                    <a:pt x="320" y="90"/>
                    <a:pt x="328" y="66"/>
                  </a:cubicBezTo>
                  <a:cubicBezTo>
                    <a:pt x="320" y="65"/>
                    <a:pt x="311" y="63"/>
                    <a:pt x="303" y="62"/>
                  </a:cubicBezTo>
                  <a:cubicBezTo>
                    <a:pt x="302" y="62"/>
                    <a:pt x="302" y="62"/>
                    <a:pt x="302" y="62"/>
                  </a:cubicBezTo>
                  <a:cubicBezTo>
                    <a:pt x="286" y="59"/>
                    <a:pt x="270" y="55"/>
                    <a:pt x="256" y="50"/>
                  </a:cubicBezTo>
                  <a:cubicBezTo>
                    <a:pt x="215" y="38"/>
                    <a:pt x="179" y="20"/>
                    <a:pt x="149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7" name="Freeform 106"/>
            <p:cNvSpPr>
              <a:spLocks/>
            </p:cNvSpPr>
            <p:nvPr/>
          </p:nvSpPr>
          <p:spPr bwMode="auto">
            <a:xfrm>
              <a:off x="8982075" y="1906954"/>
              <a:ext cx="117475" cy="125412"/>
            </a:xfrm>
            <a:custGeom>
              <a:avLst/>
              <a:gdLst>
                <a:gd name="T0" fmla="*/ 21 w 92"/>
                <a:gd name="T1" fmla="*/ 6 h 100"/>
                <a:gd name="T2" fmla="*/ 60 w 92"/>
                <a:gd name="T3" fmla="*/ 4 h 100"/>
                <a:gd name="T4" fmla="*/ 90 w 92"/>
                <a:gd name="T5" fmla="*/ 17 h 100"/>
                <a:gd name="T6" fmla="*/ 89 w 92"/>
                <a:gd name="T7" fmla="*/ 31 h 100"/>
                <a:gd name="T8" fmla="*/ 52 w 92"/>
                <a:gd name="T9" fmla="*/ 88 h 100"/>
                <a:gd name="T10" fmla="*/ 4 w 92"/>
                <a:gd name="T11" fmla="*/ 35 h 100"/>
                <a:gd name="T12" fmla="*/ 21 w 92"/>
                <a:gd name="T13" fmla="*/ 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" h="100">
                  <a:moveTo>
                    <a:pt x="21" y="6"/>
                  </a:moveTo>
                  <a:cubicBezTo>
                    <a:pt x="33" y="0"/>
                    <a:pt x="47" y="3"/>
                    <a:pt x="60" y="4"/>
                  </a:cubicBezTo>
                  <a:cubicBezTo>
                    <a:pt x="69" y="5"/>
                    <a:pt x="86" y="6"/>
                    <a:pt x="90" y="17"/>
                  </a:cubicBezTo>
                  <a:cubicBezTo>
                    <a:pt x="92" y="21"/>
                    <a:pt x="91" y="26"/>
                    <a:pt x="89" y="31"/>
                  </a:cubicBezTo>
                  <a:cubicBezTo>
                    <a:pt x="89" y="55"/>
                    <a:pt x="75" y="80"/>
                    <a:pt x="52" y="88"/>
                  </a:cubicBezTo>
                  <a:cubicBezTo>
                    <a:pt x="21" y="100"/>
                    <a:pt x="0" y="61"/>
                    <a:pt x="4" y="35"/>
                  </a:cubicBezTo>
                  <a:cubicBezTo>
                    <a:pt x="6" y="24"/>
                    <a:pt x="10" y="11"/>
                    <a:pt x="21" y="6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8" name="Freeform 107"/>
            <p:cNvSpPr>
              <a:spLocks/>
            </p:cNvSpPr>
            <p:nvPr/>
          </p:nvSpPr>
          <p:spPr bwMode="auto">
            <a:xfrm>
              <a:off x="8580438" y="860792"/>
              <a:ext cx="1195388" cy="971550"/>
            </a:xfrm>
            <a:custGeom>
              <a:avLst/>
              <a:gdLst>
                <a:gd name="T0" fmla="*/ 310 w 944"/>
                <a:gd name="T1" fmla="*/ 95 h 767"/>
                <a:gd name="T2" fmla="*/ 640 w 944"/>
                <a:gd name="T3" fmla="*/ 81 h 767"/>
                <a:gd name="T4" fmla="*/ 905 w 944"/>
                <a:gd name="T5" fmla="*/ 549 h 767"/>
                <a:gd name="T6" fmla="*/ 725 w 944"/>
                <a:gd name="T7" fmla="*/ 766 h 767"/>
                <a:gd name="T8" fmla="*/ 791 w 944"/>
                <a:gd name="T9" fmla="*/ 401 h 767"/>
                <a:gd name="T10" fmla="*/ 786 w 944"/>
                <a:gd name="T11" fmla="*/ 457 h 767"/>
                <a:gd name="T12" fmla="*/ 559 w 944"/>
                <a:gd name="T13" fmla="*/ 298 h 767"/>
                <a:gd name="T14" fmla="*/ 591 w 944"/>
                <a:gd name="T15" fmla="*/ 376 h 767"/>
                <a:gd name="T16" fmla="*/ 446 w 944"/>
                <a:gd name="T17" fmla="*/ 266 h 767"/>
                <a:gd name="T18" fmla="*/ 435 w 944"/>
                <a:gd name="T19" fmla="*/ 334 h 767"/>
                <a:gd name="T20" fmla="*/ 369 w 944"/>
                <a:gd name="T21" fmla="*/ 244 h 767"/>
                <a:gd name="T22" fmla="*/ 201 w 944"/>
                <a:gd name="T23" fmla="*/ 405 h 767"/>
                <a:gd name="T24" fmla="*/ 190 w 944"/>
                <a:gd name="T25" fmla="*/ 303 h 767"/>
                <a:gd name="T26" fmla="*/ 170 w 944"/>
                <a:gd name="T27" fmla="*/ 685 h 767"/>
                <a:gd name="T28" fmla="*/ 44 w 944"/>
                <a:gd name="T29" fmla="*/ 520 h 767"/>
                <a:gd name="T30" fmla="*/ 310 w 944"/>
                <a:gd name="T31" fmla="*/ 95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44" h="767">
                  <a:moveTo>
                    <a:pt x="310" y="95"/>
                  </a:moveTo>
                  <a:cubicBezTo>
                    <a:pt x="310" y="95"/>
                    <a:pt x="428" y="0"/>
                    <a:pt x="640" y="81"/>
                  </a:cubicBezTo>
                  <a:cubicBezTo>
                    <a:pt x="853" y="161"/>
                    <a:pt x="944" y="383"/>
                    <a:pt x="905" y="549"/>
                  </a:cubicBezTo>
                  <a:cubicBezTo>
                    <a:pt x="866" y="715"/>
                    <a:pt x="752" y="767"/>
                    <a:pt x="725" y="766"/>
                  </a:cubicBezTo>
                  <a:cubicBezTo>
                    <a:pt x="725" y="766"/>
                    <a:pt x="853" y="620"/>
                    <a:pt x="791" y="401"/>
                  </a:cubicBezTo>
                  <a:cubicBezTo>
                    <a:pt x="786" y="457"/>
                    <a:pt x="786" y="457"/>
                    <a:pt x="786" y="457"/>
                  </a:cubicBezTo>
                  <a:cubicBezTo>
                    <a:pt x="786" y="457"/>
                    <a:pt x="626" y="335"/>
                    <a:pt x="559" y="298"/>
                  </a:cubicBezTo>
                  <a:cubicBezTo>
                    <a:pt x="591" y="376"/>
                    <a:pt x="591" y="376"/>
                    <a:pt x="591" y="376"/>
                  </a:cubicBezTo>
                  <a:cubicBezTo>
                    <a:pt x="446" y="266"/>
                    <a:pt x="446" y="266"/>
                    <a:pt x="446" y="266"/>
                  </a:cubicBezTo>
                  <a:cubicBezTo>
                    <a:pt x="435" y="334"/>
                    <a:pt x="435" y="334"/>
                    <a:pt x="435" y="334"/>
                  </a:cubicBezTo>
                  <a:cubicBezTo>
                    <a:pt x="369" y="244"/>
                    <a:pt x="369" y="244"/>
                    <a:pt x="369" y="244"/>
                  </a:cubicBezTo>
                  <a:cubicBezTo>
                    <a:pt x="369" y="244"/>
                    <a:pt x="232" y="391"/>
                    <a:pt x="201" y="405"/>
                  </a:cubicBezTo>
                  <a:cubicBezTo>
                    <a:pt x="201" y="405"/>
                    <a:pt x="189" y="319"/>
                    <a:pt x="190" y="303"/>
                  </a:cubicBezTo>
                  <a:cubicBezTo>
                    <a:pt x="190" y="303"/>
                    <a:pt x="78" y="492"/>
                    <a:pt x="170" y="685"/>
                  </a:cubicBezTo>
                  <a:cubicBezTo>
                    <a:pt x="170" y="685"/>
                    <a:pt x="89" y="679"/>
                    <a:pt x="44" y="520"/>
                  </a:cubicBezTo>
                  <a:cubicBezTo>
                    <a:pt x="0" y="360"/>
                    <a:pt x="108" y="128"/>
                    <a:pt x="310" y="95"/>
                  </a:cubicBezTo>
                </a:path>
              </a:pathLst>
            </a:custGeom>
            <a:solidFill>
              <a:srgbClr val="EC7B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9" name="Freeform 108"/>
            <p:cNvSpPr>
              <a:spLocks/>
            </p:cNvSpPr>
            <p:nvPr/>
          </p:nvSpPr>
          <p:spPr bwMode="auto">
            <a:xfrm>
              <a:off x="9540875" y="1797417"/>
              <a:ext cx="34925" cy="22225"/>
            </a:xfrm>
            <a:custGeom>
              <a:avLst/>
              <a:gdLst>
                <a:gd name="T0" fmla="*/ 28 w 28"/>
                <a:gd name="T1" fmla="*/ 0 h 17"/>
                <a:gd name="T2" fmla="*/ 0 w 28"/>
                <a:gd name="T3" fmla="*/ 17 h 17"/>
                <a:gd name="T4" fmla="*/ 0 w 28"/>
                <a:gd name="T5" fmla="*/ 17 h 17"/>
                <a:gd name="T6" fmla="*/ 28 w 28"/>
                <a:gd name="T7" fmla="*/ 0 h 17"/>
                <a:gd name="T8" fmla="*/ 28 w 28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7">
                  <a:moveTo>
                    <a:pt x="28" y="0"/>
                  </a:moveTo>
                  <a:cubicBezTo>
                    <a:pt x="18" y="7"/>
                    <a:pt x="8" y="13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" y="13"/>
                    <a:pt x="18" y="7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</a:path>
              </a:pathLst>
            </a:custGeom>
            <a:solidFill>
              <a:srgbClr val="EBB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0" name="Freeform 109"/>
            <p:cNvSpPr>
              <a:spLocks/>
            </p:cNvSpPr>
            <p:nvPr/>
          </p:nvSpPr>
          <p:spPr bwMode="auto">
            <a:xfrm>
              <a:off x="9540875" y="1792654"/>
              <a:ext cx="34925" cy="26987"/>
            </a:xfrm>
            <a:custGeom>
              <a:avLst/>
              <a:gdLst>
                <a:gd name="T0" fmla="*/ 17 w 28"/>
                <a:gd name="T1" fmla="*/ 0 h 21"/>
                <a:gd name="T2" fmla="*/ 0 w 28"/>
                <a:gd name="T3" fmla="*/ 21 h 21"/>
                <a:gd name="T4" fmla="*/ 28 w 28"/>
                <a:gd name="T5" fmla="*/ 4 h 21"/>
                <a:gd name="T6" fmla="*/ 17 w 28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21">
                  <a:moveTo>
                    <a:pt x="17" y="0"/>
                  </a:moveTo>
                  <a:cubicBezTo>
                    <a:pt x="13" y="6"/>
                    <a:pt x="7" y="13"/>
                    <a:pt x="0" y="21"/>
                  </a:cubicBezTo>
                  <a:cubicBezTo>
                    <a:pt x="8" y="17"/>
                    <a:pt x="18" y="11"/>
                    <a:pt x="28" y="4"/>
                  </a:cubicBezTo>
                  <a:cubicBezTo>
                    <a:pt x="24" y="3"/>
                    <a:pt x="21" y="1"/>
                    <a:pt x="17" y="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1" name="Freeform 110"/>
            <p:cNvSpPr>
              <a:spLocks noEditPoints="1"/>
            </p:cNvSpPr>
            <p:nvPr/>
          </p:nvSpPr>
          <p:spPr bwMode="auto">
            <a:xfrm>
              <a:off x="8680450" y="1606917"/>
              <a:ext cx="84138" cy="90487"/>
            </a:xfrm>
            <a:custGeom>
              <a:avLst/>
              <a:gdLst>
                <a:gd name="T0" fmla="*/ 0 w 67"/>
                <a:gd name="T1" fmla="*/ 16 h 72"/>
                <a:gd name="T2" fmla="*/ 44 w 67"/>
                <a:gd name="T3" fmla="*/ 72 h 72"/>
                <a:gd name="T4" fmla="*/ 18 w 67"/>
                <a:gd name="T5" fmla="*/ 18 h 72"/>
                <a:gd name="T6" fmla="*/ 15 w 67"/>
                <a:gd name="T7" fmla="*/ 18 h 72"/>
                <a:gd name="T8" fmla="*/ 15 w 67"/>
                <a:gd name="T9" fmla="*/ 18 h 72"/>
                <a:gd name="T10" fmla="*/ 15 w 67"/>
                <a:gd name="T11" fmla="*/ 18 h 72"/>
                <a:gd name="T12" fmla="*/ 15 w 67"/>
                <a:gd name="T13" fmla="*/ 18 h 72"/>
                <a:gd name="T14" fmla="*/ 15 w 67"/>
                <a:gd name="T15" fmla="*/ 18 h 72"/>
                <a:gd name="T16" fmla="*/ 0 w 67"/>
                <a:gd name="T17" fmla="*/ 16 h 72"/>
                <a:gd name="T18" fmla="*/ 60 w 67"/>
                <a:gd name="T19" fmla="*/ 0 h 72"/>
                <a:gd name="T20" fmla="*/ 56 w 67"/>
                <a:gd name="T21" fmla="*/ 2 h 72"/>
                <a:gd name="T22" fmla="*/ 67 w 67"/>
                <a:gd name="T23" fmla="*/ 31 h 72"/>
                <a:gd name="T24" fmla="*/ 60 w 67"/>
                <a:gd name="T2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" h="72">
                  <a:moveTo>
                    <a:pt x="0" y="16"/>
                  </a:moveTo>
                  <a:cubicBezTo>
                    <a:pt x="14" y="43"/>
                    <a:pt x="30" y="60"/>
                    <a:pt x="44" y="72"/>
                  </a:cubicBezTo>
                  <a:cubicBezTo>
                    <a:pt x="32" y="51"/>
                    <a:pt x="24" y="32"/>
                    <a:pt x="18" y="18"/>
                  </a:cubicBezTo>
                  <a:cubicBezTo>
                    <a:pt x="17" y="18"/>
                    <a:pt x="16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0" y="18"/>
                    <a:pt x="5" y="17"/>
                    <a:pt x="0" y="16"/>
                  </a:cubicBezTo>
                  <a:moveTo>
                    <a:pt x="60" y="0"/>
                  </a:moveTo>
                  <a:cubicBezTo>
                    <a:pt x="59" y="1"/>
                    <a:pt x="57" y="2"/>
                    <a:pt x="56" y="2"/>
                  </a:cubicBezTo>
                  <a:cubicBezTo>
                    <a:pt x="59" y="11"/>
                    <a:pt x="62" y="20"/>
                    <a:pt x="67" y="31"/>
                  </a:cubicBezTo>
                  <a:cubicBezTo>
                    <a:pt x="64" y="20"/>
                    <a:pt x="62" y="10"/>
                    <a:pt x="60" y="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2" name="Freeform 111"/>
            <p:cNvSpPr>
              <a:spLocks/>
            </p:cNvSpPr>
            <p:nvPr/>
          </p:nvSpPr>
          <p:spPr bwMode="auto">
            <a:xfrm>
              <a:off x="8666163" y="1465629"/>
              <a:ext cx="122238" cy="160337"/>
            </a:xfrm>
            <a:custGeom>
              <a:avLst/>
              <a:gdLst>
                <a:gd name="T0" fmla="*/ 12 w 96"/>
                <a:gd name="T1" fmla="*/ 88 h 126"/>
                <a:gd name="T2" fmla="*/ 80 w 96"/>
                <a:gd name="T3" fmla="*/ 104 h 126"/>
                <a:gd name="T4" fmla="*/ 93 w 96"/>
                <a:gd name="T5" fmla="*/ 57 h 126"/>
                <a:gd name="T6" fmla="*/ 94 w 96"/>
                <a:gd name="T7" fmla="*/ 55 h 126"/>
                <a:gd name="T8" fmla="*/ 68 w 96"/>
                <a:gd name="T9" fmla="*/ 13 h 126"/>
                <a:gd name="T10" fmla="*/ 30 w 96"/>
                <a:gd name="T11" fmla="*/ 7 h 126"/>
                <a:gd name="T12" fmla="*/ 12 w 96"/>
                <a:gd name="T13" fmla="*/ 88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126">
                  <a:moveTo>
                    <a:pt x="12" y="88"/>
                  </a:moveTo>
                  <a:cubicBezTo>
                    <a:pt x="22" y="111"/>
                    <a:pt x="61" y="126"/>
                    <a:pt x="80" y="104"/>
                  </a:cubicBezTo>
                  <a:cubicBezTo>
                    <a:pt x="92" y="90"/>
                    <a:pt x="96" y="73"/>
                    <a:pt x="93" y="57"/>
                  </a:cubicBezTo>
                  <a:cubicBezTo>
                    <a:pt x="94" y="57"/>
                    <a:pt x="95" y="56"/>
                    <a:pt x="94" y="55"/>
                  </a:cubicBezTo>
                  <a:cubicBezTo>
                    <a:pt x="87" y="41"/>
                    <a:pt x="82" y="22"/>
                    <a:pt x="68" y="13"/>
                  </a:cubicBezTo>
                  <a:cubicBezTo>
                    <a:pt x="57" y="5"/>
                    <a:pt x="42" y="0"/>
                    <a:pt x="30" y="7"/>
                  </a:cubicBezTo>
                  <a:cubicBezTo>
                    <a:pt x="1" y="22"/>
                    <a:pt x="0" y="61"/>
                    <a:pt x="12" y="88"/>
                  </a:cubicBezTo>
                </a:path>
              </a:pathLst>
            </a:custGeom>
            <a:solidFill>
              <a:srgbClr val="EFCA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3" name="Freeform 112"/>
            <p:cNvSpPr>
              <a:spLocks/>
            </p:cNvSpPr>
            <p:nvPr/>
          </p:nvSpPr>
          <p:spPr bwMode="auto">
            <a:xfrm>
              <a:off x="9551988" y="1616442"/>
              <a:ext cx="111125" cy="141287"/>
            </a:xfrm>
            <a:custGeom>
              <a:avLst/>
              <a:gdLst>
                <a:gd name="T0" fmla="*/ 12 w 88"/>
                <a:gd name="T1" fmla="*/ 85 h 112"/>
                <a:gd name="T2" fmla="*/ 76 w 88"/>
                <a:gd name="T3" fmla="*/ 67 h 112"/>
                <a:gd name="T4" fmla="*/ 84 w 88"/>
                <a:gd name="T5" fmla="*/ 27 h 112"/>
                <a:gd name="T6" fmla="*/ 61 w 88"/>
                <a:gd name="T7" fmla="*/ 1 h 112"/>
                <a:gd name="T8" fmla="*/ 26 w 88"/>
                <a:gd name="T9" fmla="*/ 17 h 112"/>
                <a:gd name="T10" fmla="*/ 13 w 88"/>
                <a:gd name="T11" fmla="*/ 34 h 112"/>
                <a:gd name="T12" fmla="*/ 4 w 88"/>
                <a:gd name="T13" fmla="*/ 47 h 112"/>
                <a:gd name="T14" fmla="*/ 12 w 88"/>
                <a:gd name="T15" fmla="*/ 8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8" h="112">
                  <a:moveTo>
                    <a:pt x="12" y="85"/>
                  </a:moveTo>
                  <a:cubicBezTo>
                    <a:pt x="32" y="112"/>
                    <a:pt x="64" y="88"/>
                    <a:pt x="76" y="67"/>
                  </a:cubicBezTo>
                  <a:cubicBezTo>
                    <a:pt x="83" y="54"/>
                    <a:pt x="88" y="42"/>
                    <a:pt x="84" y="27"/>
                  </a:cubicBezTo>
                  <a:cubicBezTo>
                    <a:pt x="81" y="17"/>
                    <a:pt x="73" y="2"/>
                    <a:pt x="61" y="1"/>
                  </a:cubicBezTo>
                  <a:cubicBezTo>
                    <a:pt x="47" y="0"/>
                    <a:pt x="35" y="8"/>
                    <a:pt x="26" y="17"/>
                  </a:cubicBezTo>
                  <a:cubicBezTo>
                    <a:pt x="22" y="22"/>
                    <a:pt x="16" y="28"/>
                    <a:pt x="13" y="34"/>
                  </a:cubicBezTo>
                  <a:cubicBezTo>
                    <a:pt x="9" y="38"/>
                    <a:pt x="6" y="43"/>
                    <a:pt x="4" y="47"/>
                  </a:cubicBezTo>
                  <a:cubicBezTo>
                    <a:pt x="0" y="61"/>
                    <a:pt x="3" y="74"/>
                    <a:pt x="12" y="85"/>
                  </a:cubicBezTo>
                </a:path>
              </a:pathLst>
            </a:custGeom>
            <a:solidFill>
              <a:srgbClr val="EFCA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4" name="Freeform 113"/>
            <p:cNvSpPr>
              <a:spLocks/>
            </p:cNvSpPr>
            <p:nvPr/>
          </p:nvSpPr>
          <p:spPr bwMode="auto">
            <a:xfrm>
              <a:off x="9548813" y="1646604"/>
              <a:ext cx="85725" cy="50800"/>
            </a:xfrm>
            <a:custGeom>
              <a:avLst/>
              <a:gdLst>
                <a:gd name="T0" fmla="*/ 1 w 68"/>
                <a:gd name="T1" fmla="*/ 34 h 40"/>
                <a:gd name="T2" fmla="*/ 66 w 68"/>
                <a:gd name="T3" fmla="*/ 17 h 40"/>
                <a:gd name="T4" fmla="*/ 64 w 68"/>
                <a:gd name="T5" fmla="*/ 20 h 40"/>
                <a:gd name="T6" fmla="*/ 30 w 68"/>
                <a:gd name="T7" fmla="*/ 19 h 40"/>
                <a:gd name="T8" fmla="*/ 7 w 68"/>
                <a:gd name="T9" fmla="*/ 38 h 40"/>
                <a:gd name="T10" fmla="*/ 1 w 68"/>
                <a:gd name="T11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40">
                  <a:moveTo>
                    <a:pt x="1" y="34"/>
                  </a:moveTo>
                  <a:cubicBezTo>
                    <a:pt x="11" y="10"/>
                    <a:pt x="46" y="0"/>
                    <a:pt x="66" y="17"/>
                  </a:cubicBezTo>
                  <a:cubicBezTo>
                    <a:pt x="68" y="18"/>
                    <a:pt x="66" y="20"/>
                    <a:pt x="64" y="20"/>
                  </a:cubicBezTo>
                  <a:cubicBezTo>
                    <a:pt x="51" y="16"/>
                    <a:pt x="43" y="13"/>
                    <a:pt x="30" y="19"/>
                  </a:cubicBezTo>
                  <a:cubicBezTo>
                    <a:pt x="19" y="23"/>
                    <a:pt x="14" y="29"/>
                    <a:pt x="7" y="38"/>
                  </a:cubicBezTo>
                  <a:cubicBezTo>
                    <a:pt x="4" y="40"/>
                    <a:pt x="0" y="38"/>
                    <a:pt x="1" y="34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5" name="Freeform 114"/>
            <p:cNvSpPr>
              <a:spLocks/>
            </p:cNvSpPr>
            <p:nvPr/>
          </p:nvSpPr>
          <p:spPr bwMode="auto">
            <a:xfrm>
              <a:off x="8701088" y="1514842"/>
              <a:ext cx="92075" cy="71437"/>
            </a:xfrm>
            <a:custGeom>
              <a:avLst/>
              <a:gdLst>
                <a:gd name="T0" fmla="*/ 2 w 72"/>
                <a:gd name="T1" fmla="*/ 2 h 56"/>
                <a:gd name="T2" fmla="*/ 40 w 72"/>
                <a:gd name="T3" fmla="*/ 11 h 56"/>
                <a:gd name="T4" fmla="*/ 70 w 72"/>
                <a:gd name="T5" fmla="*/ 49 h 56"/>
                <a:gd name="T6" fmla="*/ 65 w 72"/>
                <a:gd name="T7" fmla="*/ 53 h 56"/>
                <a:gd name="T8" fmla="*/ 36 w 72"/>
                <a:gd name="T9" fmla="*/ 17 h 56"/>
                <a:gd name="T10" fmla="*/ 11 w 72"/>
                <a:gd name="T11" fmla="*/ 7 h 56"/>
                <a:gd name="T12" fmla="*/ 1 w 72"/>
                <a:gd name="T13" fmla="*/ 5 h 56"/>
                <a:gd name="T14" fmla="*/ 2 w 72"/>
                <a:gd name="T15" fmla="*/ 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56">
                  <a:moveTo>
                    <a:pt x="2" y="2"/>
                  </a:moveTo>
                  <a:cubicBezTo>
                    <a:pt x="16" y="0"/>
                    <a:pt x="27" y="3"/>
                    <a:pt x="40" y="11"/>
                  </a:cubicBezTo>
                  <a:cubicBezTo>
                    <a:pt x="53" y="19"/>
                    <a:pt x="64" y="35"/>
                    <a:pt x="70" y="49"/>
                  </a:cubicBezTo>
                  <a:cubicBezTo>
                    <a:pt x="72" y="53"/>
                    <a:pt x="67" y="56"/>
                    <a:pt x="65" y="53"/>
                  </a:cubicBezTo>
                  <a:cubicBezTo>
                    <a:pt x="56" y="40"/>
                    <a:pt x="49" y="27"/>
                    <a:pt x="36" y="17"/>
                  </a:cubicBezTo>
                  <a:cubicBezTo>
                    <a:pt x="29" y="12"/>
                    <a:pt x="20" y="9"/>
                    <a:pt x="11" y="7"/>
                  </a:cubicBezTo>
                  <a:cubicBezTo>
                    <a:pt x="7" y="6"/>
                    <a:pt x="4" y="7"/>
                    <a:pt x="1" y="5"/>
                  </a:cubicBezTo>
                  <a:cubicBezTo>
                    <a:pt x="0" y="4"/>
                    <a:pt x="0" y="2"/>
                    <a:pt x="2" y="2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6" name="Freeform 115"/>
            <p:cNvSpPr>
              <a:spLocks/>
            </p:cNvSpPr>
            <p:nvPr/>
          </p:nvSpPr>
          <p:spPr bwMode="auto">
            <a:xfrm>
              <a:off x="8678863" y="1168767"/>
              <a:ext cx="981075" cy="806450"/>
            </a:xfrm>
            <a:custGeom>
              <a:avLst/>
              <a:gdLst>
                <a:gd name="T0" fmla="*/ 112 w 775"/>
                <a:gd name="T1" fmla="*/ 59 h 636"/>
                <a:gd name="T2" fmla="*/ 123 w 775"/>
                <a:gd name="T3" fmla="*/ 161 h 636"/>
                <a:gd name="T4" fmla="*/ 291 w 775"/>
                <a:gd name="T5" fmla="*/ 0 h 636"/>
                <a:gd name="T6" fmla="*/ 357 w 775"/>
                <a:gd name="T7" fmla="*/ 90 h 636"/>
                <a:gd name="T8" fmla="*/ 368 w 775"/>
                <a:gd name="T9" fmla="*/ 22 h 636"/>
                <a:gd name="T10" fmla="*/ 513 w 775"/>
                <a:gd name="T11" fmla="*/ 132 h 636"/>
                <a:gd name="T12" fmla="*/ 481 w 775"/>
                <a:gd name="T13" fmla="*/ 54 h 636"/>
                <a:gd name="T14" fmla="*/ 708 w 775"/>
                <a:gd name="T15" fmla="*/ 213 h 636"/>
                <a:gd name="T16" fmla="*/ 713 w 775"/>
                <a:gd name="T17" fmla="*/ 157 h 636"/>
                <a:gd name="T18" fmla="*/ 647 w 775"/>
                <a:gd name="T19" fmla="*/ 522 h 636"/>
                <a:gd name="T20" fmla="*/ 355 w 775"/>
                <a:gd name="T21" fmla="*/ 623 h 636"/>
                <a:gd name="T22" fmla="*/ 92 w 775"/>
                <a:gd name="T23" fmla="*/ 441 h 636"/>
                <a:gd name="T24" fmla="*/ 112 w 775"/>
                <a:gd name="T25" fmla="*/ 59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5" h="636">
                  <a:moveTo>
                    <a:pt x="112" y="59"/>
                  </a:moveTo>
                  <a:cubicBezTo>
                    <a:pt x="111" y="75"/>
                    <a:pt x="123" y="161"/>
                    <a:pt x="123" y="161"/>
                  </a:cubicBezTo>
                  <a:cubicBezTo>
                    <a:pt x="154" y="147"/>
                    <a:pt x="291" y="0"/>
                    <a:pt x="291" y="0"/>
                  </a:cubicBezTo>
                  <a:cubicBezTo>
                    <a:pt x="357" y="90"/>
                    <a:pt x="357" y="90"/>
                    <a:pt x="357" y="90"/>
                  </a:cubicBezTo>
                  <a:cubicBezTo>
                    <a:pt x="368" y="22"/>
                    <a:pt x="368" y="22"/>
                    <a:pt x="368" y="2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481" y="54"/>
                    <a:pt x="481" y="54"/>
                    <a:pt x="481" y="54"/>
                  </a:cubicBezTo>
                  <a:cubicBezTo>
                    <a:pt x="548" y="91"/>
                    <a:pt x="708" y="213"/>
                    <a:pt x="708" y="213"/>
                  </a:cubicBezTo>
                  <a:cubicBezTo>
                    <a:pt x="713" y="157"/>
                    <a:pt x="713" y="157"/>
                    <a:pt x="713" y="157"/>
                  </a:cubicBezTo>
                  <a:cubicBezTo>
                    <a:pt x="775" y="376"/>
                    <a:pt x="647" y="522"/>
                    <a:pt x="647" y="522"/>
                  </a:cubicBezTo>
                  <a:cubicBezTo>
                    <a:pt x="647" y="522"/>
                    <a:pt x="537" y="636"/>
                    <a:pt x="355" y="623"/>
                  </a:cubicBezTo>
                  <a:cubicBezTo>
                    <a:pt x="172" y="610"/>
                    <a:pt x="92" y="441"/>
                    <a:pt x="92" y="441"/>
                  </a:cubicBezTo>
                  <a:cubicBezTo>
                    <a:pt x="0" y="248"/>
                    <a:pt x="112" y="59"/>
                    <a:pt x="112" y="59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7" name="Freeform 116"/>
            <p:cNvSpPr>
              <a:spLocks/>
            </p:cNvSpPr>
            <p:nvPr/>
          </p:nvSpPr>
          <p:spPr bwMode="auto">
            <a:xfrm>
              <a:off x="9064625" y="1506904"/>
              <a:ext cx="44450" cy="74612"/>
            </a:xfrm>
            <a:custGeom>
              <a:avLst/>
              <a:gdLst>
                <a:gd name="T0" fmla="*/ 3 w 36"/>
                <a:gd name="T1" fmla="*/ 26 h 59"/>
                <a:gd name="T2" fmla="*/ 13 w 36"/>
                <a:gd name="T3" fmla="*/ 57 h 59"/>
                <a:gd name="T4" fmla="*/ 33 w 36"/>
                <a:gd name="T5" fmla="*/ 32 h 59"/>
                <a:gd name="T6" fmla="*/ 23 w 36"/>
                <a:gd name="T7" fmla="*/ 1 h 59"/>
                <a:gd name="T8" fmla="*/ 3 w 36"/>
                <a:gd name="T9" fmla="*/ 2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59">
                  <a:moveTo>
                    <a:pt x="3" y="26"/>
                  </a:moveTo>
                  <a:cubicBezTo>
                    <a:pt x="0" y="42"/>
                    <a:pt x="5" y="56"/>
                    <a:pt x="13" y="57"/>
                  </a:cubicBezTo>
                  <a:cubicBezTo>
                    <a:pt x="21" y="59"/>
                    <a:pt x="30" y="47"/>
                    <a:pt x="33" y="32"/>
                  </a:cubicBezTo>
                  <a:cubicBezTo>
                    <a:pt x="36" y="16"/>
                    <a:pt x="31" y="2"/>
                    <a:pt x="23" y="1"/>
                  </a:cubicBezTo>
                  <a:cubicBezTo>
                    <a:pt x="15" y="0"/>
                    <a:pt x="6" y="11"/>
                    <a:pt x="3" y="26"/>
                  </a:cubicBezTo>
                  <a:close/>
                </a:path>
              </a:pathLst>
            </a:custGeom>
            <a:solidFill>
              <a:srgbClr val="3D1A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8" name="Freeform 117"/>
            <p:cNvSpPr>
              <a:spLocks/>
            </p:cNvSpPr>
            <p:nvPr/>
          </p:nvSpPr>
          <p:spPr bwMode="auto">
            <a:xfrm>
              <a:off x="9091613" y="1518017"/>
              <a:ext cx="12700" cy="22225"/>
            </a:xfrm>
            <a:custGeom>
              <a:avLst/>
              <a:gdLst>
                <a:gd name="T0" fmla="*/ 0 w 10"/>
                <a:gd name="T1" fmla="*/ 9 h 18"/>
                <a:gd name="T2" fmla="*/ 4 w 10"/>
                <a:gd name="T3" fmla="*/ 18 h 18"/>
                <a:gd name="T4" fmla="*/ 10 w 10"/>
                <a:gd name="T5" fmla="*/ 10 h 18"/>
                <a:gd name="T6" fmla="*/ 6 w 10"/>
                <a:gd name="T7" fmla="*/ 1 h 18"/>
                <a:gd name="T8" fmla="*/ 0 w 10"/>
                <a:gd name="T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8">
                  <a:moveTo>
                    <a:pt x="0" y="9"/>
                  </a:moveTo>
                  <a:cubicBezTo>
                    <a:pt x="0" y="13"/>
                    <a:pt x="2" y="18"/>
                    <a:pt x="4" y="18"/>
                  </a:cubicBezTo>
                  <a:cubicBezTo>
                    <a:pt x="7" y="18"/>
                    <a:pt x="9" y="14"/>
                    <a:pt x="10" y="10"/>
                  </a:cubicBezTo>
                  <a:cubicBezTo>
                    <a:pt x="10" y="5"/>
                    <a:pt x="8" y="1"/>
                    <a:pt x="6" y="1"/>
                  </a:cubicBezTo>
                  <a:cubicBezTo>
                    <a:pt x="3" y="0"/>
                    <a:pt x="1" y="4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9" name="Freeform 118"/>
            <p:cNvSpPr>
              <a:spLocks/>
            </p:cNvSpPr>
            <p:nvPr/>
          </p:nvSpPr>
          <p:spPr bwMode="auto">
            <a:xfrm>
              <a:off x="9350375" y="1570404"/>
              <a:ext cx="46038" cy="74612"/>
            </a:xfrm>
            <a:custGeom>
              <a:avLst/>
              <a:gdLst>
                <a:gd name="T0" fmla="*/ 2 w 36"/>
                <a:gd name="T1" fmla="*/ 27 h 59"/>
                <a:gd name="T2" fmla="*/ 13 w 36"/>
                <a:gd name="T3" fmla="*/ 58 h 59"/>
                <a:gd name="T4" fmla="*/ 33 w 36"/>
                <a:gd name="T5" fmla="*/ 33 h 59"/>
                <a:gd name="T6" fmla="*/ 23 w 36"/>
                <a:gd name="T7" fmla="*/ 2 h 59"/>
                <a:gd name="T8" fmla="*/ 2 w 36"/>
                <a:gd name="T9" fmla="*/ 2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59">
                  <a:moveTo>
                    <a:pt x="2" y="27"/>
                  </a:moveTo>
                  <a:cubicBezTo>
                    <a:pt x="0" y="43"/>
                    <a:pt x="4" y="57"/>
                    <a:pt x="13" y="58"/>
                  </a:cubicBezTo>
                  <a:cubicBezTo>
                    <a:pt x="21" y="59"/>
                    <a:pt x="30" y="48"/>
                    <a:pt x="33" y="33"/>
                  </a:cubicBezTo>
                  <a:cubicBezTo>
                    <a:pt x="36" y="17"/>
                    <a:pt x="31" y="3"/>
                    <a:pt x="23" y="2"/>
                  </a:cubicBezTo>
                  <a:cubicBezTo>
                    <a:pt x="14" y="0"/>
                    <a:pt x="5" y="12"/>
                    <a:pt x="2" y="27"/>
                  </a:cubicBezTo>
                  <a:close/>
                </a:path>
              </a:pathLst>
            </a:custGeom>
            <a:solidFill>
              <a:srgbClr val="3D1A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0" name="Freeform 119"/>
            <p:cNvSpPr>
              <a:spLocks/>
            </p:cNvSpPr>
            <p:nvPr/>
          </p:nvSpPr>
          <p:spPr bwMode="auto">
            <a:xfrm>
              <a:off x="9377363" y="1583104"/>
              <a:ext cx="12700" cy="23812"/>
            </a:xfrm>
            <a:custGeom>
              <a:avLst/>
              <a:gdLst>
                <a:gd name="T0" fmla="*/ 0 w 10"/>
                <a:gd name="T1" fmla="*/ 9 h 18"/>
                <a:gd name="T2" fmla="*/ 4 w 10"/>
                <a:gd name="T3" fmla="*/ 18 h 18"/>
                <a:gd name="T4" fmla="*/ 9 w 10"/>
                <a:gd name="T5" fmla="*/ 10 h 18"/>
                <a:gd name="T6" fmla="*/ 5 w 10"/>
                <a:gd name="T7" fmla="*/ 0 h 18"/>
                <a:gd name="T8" fmla="*/ 0 w 10"/>
                <a:gd name="T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8">
                  <a:moveTo>
                    <a:pt x="0" y="9"/>
                  </a:moveTo>
                  <a:cubicBezTo>
                    <a:pt x="0" y="13"/>
                    <a:pt x="1" y="17"/>
                    <a:pt x="4" y="18"/>
                  </a:cubicBezTo>
                  <a:cubicBezTo>
                    <a:pt x="6" y="18"/>
                    <a:pt x="9" y="14"/>
                    <a:pt x="9" y="10"/>
                  </a:cubicBezTo>
                  <a:cubicBezTo>
                    <a:pt x="10" y="5"/>
                    <a:pt x="8" y="1"/>
                    <a:pt x="5" y="0"/>
                  </a:cubicBezTo>
                  <a:cubicBezTo>
                    <a:pt x="3" y="0"/>
                    <a:pt x="0" y="4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1" name="Freeform 120"/>
            <p:cNvSpPr>
              <a:spLocks/>
            </p:cNvSpPr>
            <p:nvPr/>
          </p:nvSpPr>
          <p:spPr bwMode="auto">
            <a:xfrm>
              <a:off x="9066213" y="1387842"/>
              <a:ext cx="69850" cy="47625"/>
            </a:xfrm>
            <a:custGeom>
              <a:avLst/>
              <a:gdLst>
                <a:gd name="T0" fmla="*/ 33 w 55"/>
                <a:gd name="T1" fmla="*/ 4 h 37"/>
                <a:gd name="T2" fmla="*/ 49 w 55"/>
                <a:gd name="T3" fmla="*/ 16 h 37"/>
                <a:gd name="T4" fmla="*/ 54 w 55"/>
                <a:gd name="T5" fmla="*/ 34 h 37"/>
                <a:gd name="T6" fmla="*/ 50 w 55"/>
                <a:gd name="T7" fmla="*/ 36 h 37"/>
                <a:gd name="T8" fmla="*/ 47 w 55"/>
                <a:gd name="T9" fmla="*/ 32 h 37"/>
                <a:gd name="T10" fmla="*/ 38 w 55"/>
                <a:gd name="T11" fmla="*/ 20 h 37"/>
                <a:gd name="T12" fmla="*/ 21 w 55"/>
                <a:gd name="T13" fmla="*/ 19 h 37"/>
                <a:gd name="T14" fmla="*/ 12 w 55"/>
                <a:gd name="T15" fmla="*/ 30 h 37"/>
                <a:gd name="T16" fmla="*/ 1 w 55"/>
                <a:gd name="T17" fmla="*/ 25 h 37"/>
                <a:gd name="T18" fmla="*/ 33 w 55"/>
                <a:gd name="T19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37">
                  <a:moveTo>
                    <a:pt x="33" y="4"/>
                  </a:moveTo>
                  <a:cubicBezTo>
                    <a:pt x="40" y="6"/>
                    <a:pt x="45" y="10"/>
                    <a:pt x="49" y="16"/>
                  </a:cubicBezTo>
                  <a:cubicBezTo>
                    <a:pt x="54" y="22"/>
                    <a:pt x="54" y="27"/>
                    <a:pt x="54" y="34"/>
                  </a:cubicBezTo>
                  <a:cubicBezTo>
                    <a:pt x="55" y="36"/>
                    <a:pt x="52" y="37"/>
                    <a:pt x="50" y="36"/>
                  </a:cubicBezTo>
                  <a:cubicBezTo>
                    <a:pt x="48" y="35"/>
                    <a:pt x="48" y="34"/>
                    <a:pt x="47" y="32"/>
                  </a:cubicBezTo>
                  <a:cubicBezTo>
                    <a:pt x="45" y="27"/>
                    <a:pt x="42" y="23"/>
                    <a:pt x="38" y="20"/>
                  </a:cubicBezTo>
                  <a:cubicBezTo>
                    <a:pt x="33" y="16"/>
                    <a:pt x="25" y="15"/>
                    <a:pt x="21" y="19"/>
                  </a:cubicBezTo>
                  <a:cubicBezTo>
                    <a:pt x="17" y="22"/>
                    <a:pt x="15" y="27"/>
                    <a:pt x="12" y="30"/>
                  </a:cubicBezTo>
                  <a:cubicBezTo>
                    <a:pt x="8" y="35"/>
                    <a:pt x="0" y="31"/>
                    <a:pt x="1" y="25"/>
                  </a:cubicBezTo>
                  <a:cubicBezTo>
                    <a:pt x="4" y="10"/>
                    <a:pt x="18" y="0"/>
                    <a:pt x="33" y="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2" name="Freeform 121"/>
            <p:cNvSpPr>
              <a:spLocks/>
            </p:cNvSpPr>
            <p:nvPr/>
          </p:nvSpPr>
          <p:spPr bwMode="auto">
            <a:xfrm>
              <a:off x="9394825" y="1475154"/>
              <a:ext cx="68263" cy="49212"/>
            </a:xfrm>
            <a:custGeom>
              <a:avLst/>
              <a:gdLst>
                <a:gd name="T0" fmla="*/ 32 w 54"/>
                <a:gd name="T1" fmla="*/ 3 h 39"/>
                <a:gd name="T2" fmla="*/ 53 w 54"/>
                <a:gd name="T3" fmla="*/ 36 h 39"/>
                <a:gd name="T4" fmla="*/ 46 w 54"/>
                <a:gd name="T5" fmla="*/ 37 h 39"/>
                <a:gd name="T6" fmla="*/ 30 w 54"/>
                <a:gd name="T7" fmla="*/ 16 h 39"/>
                <a:gd name="T8" fmla="*/ 10 w 54"/>
                <a:gd name="T9" fmla="*/ 25 h 39"/>
                <a:gd name="T10" fmla="*/ 1 w 54"/>
                <a:gd name="T11" fmla="*/ 19 h 39"/>
                <a:gd name="T12" fmla="*/ 32 w 54"/>
                <a:gd name="T13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39">
                  <a:moveTo>
                    <a:pt x="32" y="3"/>
                  </a:moveTo>
                  <a:cubicBezTo>
                    <a:pt x="46" y="7"/>
                    <a:pt x="54" y="22"/>
                    <a:pt x="53" y="36"/>
                  </a:cubicBezTo>
                  <a:cubicBezTo>
                    <a:pt x="53" y="39"/>
                    <a:pt x="48" y="39"/>
                    <a:pt x="46" y="37"/>
                  </a:cubicBezTo>
                  <a:cubicBezTo>
                    <a:pt x="43" y="28"/>
                    <a:pt x="40" y="18"/>
                    <a:pt x="30" y="16"/>
                  </a:cubicBezTo>
                  <a:cubicBezTo>
                    <a:pt x="21" y="14"/>
                    <a:pt x="16" y="20"/>
                    <a:pt x="10" y="25"/>
                  </a:cubicBezTo>
                  <a:cubicBezTo>
                    <a:pt x="7" y="28"/>
                    <a:pt x="0" y="24"/>
                    <a:pt x="1" y="19"/>
                  </a:cubicBezTo>
                  <a:cubicBezTo>
                    <a:pt x="4" y="6"/>
                    <a:pt x="20" y="0"/>
                    <a:pt x="32" y="3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3" name="Freeform 122"/>
            <p:cNvSpPr>
              <a:spLocks/>
            </p:cNvSpPr>
            <p:nvPr/>
          </p:nvSpPr>
          <p:spPr bwMode="auto">
            <a:xfrm>
              <a:off x="9190038" y="1622792"/>
              <a:ext cx="90488" cy="69850"/>
            </a:xfrm>
            <a:custGeom>
              <a:avLst/>
              <a:gdLst>
                <a:gd name="T0" fmla="*/ 45 w 72"/>
                <a:gd name="T1" fmla="*/ 17 h 55"/>
                <a:gd name="T2" fmla="*/ 57 w 72"/>
                <a:gd name="T3" fmla="*/ 41 h 55"/>
                <a:gd name="T4" fmla="*/ 43 w 72"/>
                <a:gd name="T5" fmla="*/ 55 h 55"/>
                <a:gd name="T6" fmla="*/ 43 w 72"/>
                <a:gd name="T7" fmla="*/ 54 h 55"/>
                <a:gd name="T8" fmla="*/ 9 w 72"/>
                <a:gd name="T9" fmla="*/ 30 h 55"/>
                <a:gd name="T10" fmla="*/ 4 w 72"/>
                <a:gd name="T11" fmla="*/ 34 h 55"/>
                <a:gd name="T12" fmla="*/ 4 w 72"/>
                <a:gd name="T13" fmla="*/ 34 h 55"/>
                <a:gd name="T14" fmla="*/ 0 w 72"/>
                <a:gd name="T15" fmla="*/ 29 h 55"/>
                <a:gd name="T16" fmla="*/ 45 w 72"/>
                <a:gd name="T17" fmla="*/ 1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55">
                  <a:moveTo>
                    <a:pt x="45" y="17"/>
                  </a:moveTo>
                  <a:cubicBezTo>
                    <a:pt x="54" y="23"/>
                    <a:pt x="58" y="30"/>
                    <a:pt x="57" y="41"/>
                  </a:cubicBezTo>
                  <a:cubicBezTo>
                    <a:pt x="56" y="48"/>
                    <a:pt x="51" y="54"/>
                    <a:pt x="43" y="55"/>
                  </a:cubicBezTo>
                  <a:cubicBezTo>
                    <a:pt x="42" y="55"/>
                    <a:pt x="42" y="54"/>
                    <a:pt x="43" y="54"/>
                  </a:cubicBezTo>
                  <a:cubicBezTo>
                    <a:pt x="72" y="34"/>
                    <a:pt x="16" y="0"/>
                    <a:pt x="9" y="30"/>
                  </a:cubicBezTo>
                  <a:cubicBezTo>
                    <a:pt x="9" y="32"/>
                    <a:pt x="7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1" y="34"/>
                    <a:pt x="0" y="31"/>
                    <a:pt x="0" y="29"/>
                  </a:cubicBezTo>
                  <a:cubicBezTo>
                    <a:pt x="3" y="7"/>
                    <a:pt x="30" y="6"/>
                    <a:pt x="45" y="17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4" name="Freeform 123"/>
            <p:cNvSpPr>
              <a:spLocks/>
            </p:cNvSpPr>
            <p:nvPr/>
          </p:nvSpPr>
          <p:spPr bwMode="auto">
            <a:xfrm>
              <a:off x="9063038" y="1756142"/>
              <a:ext cx="192088" cy="125412"/>
            </a:xfrm>
            <a:custGeom>
              <a:avLst/>
              <a:gdLst>
                <a:gd name="T0" fmla="*/ 6 w 152"/>
                <a:gd name="T1" fmla="*/ 3 h 99"/>
                <a:gd name="T2" fmla="*/ 17 w 152"/>
                <a:gd name="T3" fmla="*/ 55 h 99"/>
                <a:gd name="T4" fmla="*/ 67 w 152"/>
                <a:gd name="T5" fmla="*/ 89 h 99"/>
                <a:gd name="T6" fmla="*/ 150 w 152"/>
                <a:gd name="T7" fmla="*/ 32 h 99"/>
                <a:gd name="T8" fmla="*/ 151 w 152"/>
                <a:gd name="T9" fmla="*/ 33 h 99"/>
                <a:gd name="T10" fmla="*/ 117 w 152"/>
                <a:gd name="T11" fmla="*/ 82 h 99"/>
                <a:gd name="T12" fmla="*/ 60 w 152"/>
                <a:gd name="T13" fmla="*/ 98 h 99"/>
                <a:gd name="T14" fmla="*/ 12 w 152"/>
                <a:gd name="T15" fmla="*/ 64 h 99"/>
                <a:gd name="T16" fmla="*/ 3 w 152"/>
                <a:gd name="T17" fmla="*/ 2 h 99"/>
                <a:gd name="T18" fmla="*/ 6 w 152"/>
                <a:gd name="T19" fmla="*/ 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99">
                  <a:moveTo>
                    <a:pt x="6" y="3"/>
                  </a:moveTo>
                  <a:cubicBezTo>
                    <a:pt x="5" y="21"/>
                    <a:pt x="9" y="38"/>
                    <a:pt x="17" y="55"/>
                  </a:cubicBezTo>
                  <a:cubicBezTo>
                    <a:pt x="26" y="72"/>
                    <a:pt x="47" y="89"/>
                    <a:pt x="67" y="89"/>
                  </a:cubicBezTo>
                  <a:cubicBezTo>
                    <a:pt x="105" y="89"/>
                    <a:pt x="132" y="62"/>
                    <a:pt x="150" y="32"/>
                  </a:cubicBezTo>
                  <a:cubicBezTo>
                    <a:pt x="151" y="32"/>
                    <a:pt x="152" y="32"/>
                    <a:pt x="151" y="33"/>
                  </a:cubicBezTo>
                  <a:cubicBezTo>
                    <a:pt x="144" y="52"/>
                    <a:pt x="134" y="69"/>
                    <a:pt x="117" y="82"/>
                  </a:cubicBezTo>
                  <a:cubicBezTo>
                    <a:pt x="101" y="94"/>
                    <a:pt x="80" y="99"/>
                    <a:pt x="60" y="98"/>
                  </a:cubicBezTo>
                  <a:cubicBezTo>
                    <a:pt x="42" y="97"/>
                    <a:pt x="20" y="80"/>
                    <a:pt x="12" y="64"/>
                  </a:cubicBezTo>
                  <a:cubicBezTo>
                    <a:pt x="2" y="45"/>
                    <a:pt x="0" y="23"/>
                    <a:pt x="3" y="2"/>
                  </a:cubicBezTo>
                  <a:cubicBezTo>
                    <a:pt x="3" y="0"/>
                    <a:pt x="6" y="0"/>
                    <a:pt x="6" y="3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5" name="Freeform 124"/>
            <p:cNvSpPr>
              <a:spLocks/>
            </p:cNvSpPr>
            <p:nvPr/>
          </p:nvSpPr>
          <p:spPr bwMode="auto">
            <a:xfrm>
              <a:off x="8894763" y="1606917"/>
              <a:ext cx="139700" cy="80962"/>
            </a:xfrm>
            <a:custGeom>
              <a:avLst/>
              <a:gdLst>
                <a:gd name="T0" fmla="*/ 5 w 111"/>
                <a:gd name="T1" fmla="*/ 13 h 63"/>
                <a:gd name="T2" fmla="*/ 48 w 111"/>
                <a:gd name="T3" fmla="*/ 53 h 63"/>
                <a:gd name="T4" fmla="*/ 107 w 111"/>
                <a:gd name="T5" fmla="*/ 51 h 63"/>
                <a:gd name="T6" fmla="*/ 64 w 111"/>
                <a:gd name="T7" fmla="*/ 10 h 63"/>
                <a:gd name="T8" fmla="*/ 5 w 111"/>
                <a:gd name="T9" fmla="*/ 1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63">
                  <a:moveTo>
                    <a:pt x="5" y="13"/>
                  </a:moveTo>
                  <a:cubicBezTo>
                    <a:pt x="0" y="24"/>
                    <a:pt x="20" y="42"/>
                    <a:pt x="48" y="53"/>
                  </a:cubicBezTo>
                  <a:cubicBezTo>
                    <a:pt x="76" y="63"/>
                    <a:pt x="102" y="62"/>
                    <a:pt x="107" y="51"/>
                  </a:cubicBezTo>
                  <a:cubicBezTo>
                    <a:pt x="111" y="39"/>
                    <a:pt x="92" y="21"/>
                    <a:pt x="64" y="10"/>
                  </a:cubicBezTo>
                  <a:cubicBezTo>
                    <a:pt x="35" y="0"/>
                    <a:pt x="9" y="1"/>
                    <a:pt x="5" y="13"/>
                  </a:cubicBezTo>
                </a:path>
              </a:pathLst>
            </a:custGeom>
            <a:solidFill>
              <a:srgbClr val="F9C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6" name="Freeform 125"/>
            <p:cNvSpPr>
              <a:spLocks/>
            </p:cNvSpPr>
            <p:nvPr/>
          </p:nvSpPr>
          <p:spPr bwMode="auto">
            <a:xfrm>
              <a:off x="9351963" y="1722804"/>
              <a:ext cx="139700" cy="58737"/>
            </a:xfrm>
            <a:custGeom>
              <a:avLst/>
              <a:gdLst>
                <a:gd name="T0" fmla="*/ 0 w 110"/>
                <a:gd name="T1" fmla="*/ 25 h 47"/>
                <a:gd name="T2" fmla="*/ 55 w 110"/>
                <a:gd name="T3" fmla="*/ 46 h 47"/>
                <a:gd name="T4" fmla="*/ 109 w 110"/>
                <a:gd name="T5" fmla="*/ 22 h 47"/>
                <a:gd name="T6" fmla="*/ 54 w 110"/>
                <a:gd name="T7" fmla="*/ 1 h 47"/>
                <a:gd name="T8" fmla="*/ 0 w 110"/>
                <a:gd name="T9" fmla="*/ 2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47">
                  <a:moveTo>
                    <a:pt x="0" y="25"/>
                  </a:moveTo>
                  <a:cubicBezTo>
                    <a:pt x="1" y="38"/>
                    <a:pt x="25" y="47"/>
                    <a:pt x="55" y="46"/>
                  </a:cubicBezTo>
                  <a:cubicBezTo>
                    <a:pt x="86" y="45"/>
                    <a:pt x="110" y="35"/>
                    <a:pt x="109" y="22"/>
                  </a:cubicBezTo>
                  <a:cubicBezTo>
                    <a:pt x="109" y="10"/>
                    <a:pt x="84" y="0"/>
                    <a:pt x="54" y="1"/>
                  </a:cubicBezTo>
                  <a:cubicBezTo>
                    <a:pt x="24" y="2"/>
                    <a:pt x="0" y="13"/>
                    <a:pt x="0" y="25"/>
                  </a:cubicBezTo>
                </a:path>
              </a:pathLst>
            </a:custGeom>
            <a:solidFill>
              <a:srgbClr val="F9C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7" name="Freeform 126"/>
            <p:cNvSpPr>
              <a:spLocks/>
            </p:cNvSpPr>
            <p:nvPr/>
          </p:nvSpPr>
          <p:spPr bwMode="auto">
            <a:xfrm>
              <a:off x="8689975" y="1568817"/>
              <a:ext cx="885825" cy="449262"/>
            </a:xfrm>
            <a:custGeom>
              <a:avLst/>
              <a:gdLst>
                <a:gd name="T0" fmla="*/ 699 w 699"/>
                <a:gd name="T1" fmla="*/ 161 h 354"/>
                <a:gd name="T2" fmla="*/ 319 w 699"/>
                <a:gd name="T3" fmla="*/ 304 h 354"/>
                <a:gd name="T4" fmla="*/ 0 w 699"/>
                <a:gd name="T5" fmla="*/ 16 h 354"/>
                <a:gd name="T6" fmla="*/ 39 w 699"/>
                <a:gd name="T7" fmla="*/ 0 h 354"/>
                <a:gd name="T8" fmla="*/ 85 w 699"/>
                <a:gd name="T9" fmla="*/ 110 h 354"/>
                <a:gd name="T10" fmla="*/ 329 w 699"/>
                <a:gd name="T11" fmla="*/ 276 h 354"/>
                <a:gd name="T12" fmla="*/ 684 w 699"/>
                <a:gd name="T13" fmla="*/ 130 h 354"/>
                <a:gd name="T14" fmla="*/ 699 w 699"/>
                <a:gd name="T15" fmla="*/ 161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9" h="354">
                  <a:moveTo>
                    <a:pt x="699" y="161"/>
                  </a:moveTo>
                  <a:cubicBezTo>
                    <a:pt x="699" y="161"/>
                    <a:pt x="580" y="354"/>
                    <a:pt x="319" y="304"/>
                  </a:cubicBezTo>
                  <a:cubicBezTo>
                    <a:pt x="58" y="254"/>
                    <a:pt x="0" y="16"/>
                    <a:pt x="0" y="16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52" y="58"/>
                    <a:pt x="85" y="110"/>
                  </a:cubicBezTo>
                  <a:cubicBezTo>
                    <a:pt x="130" y="182"/>
                    <a:pt x="227" y="259"/>
                    <a:pt x="329" y="276"/>
                  </a:cubicBezTo>
                  <a:cubicBezTo>
                    <a:pt x="494" y="304"/>
                    <a:pt x="620" y="251"/>
                    <a:pt x="684" y="130"/>
                  </a:cubicBezTo>
                  <a:cubicBezTo>
                    <a:pt x="699" y="161"/>
                    <a:pt x="699" y="161"/>
                    <a:pt x="699" y="161"/>
                  </a:cubicBezTo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8" name="Freeform 127"/>
            <p:cNvSpPr>
              <a:spLocks/>
            </p:cNvSpPr>
            <p:nvPr/>
          </p:nvSpPr>
          <p:spPr bwMode="auto">
            <a:xfrm>
              <a:off x="8531225" y="746492"/>
              <a:ext cx="1370013" cy="1106487"/>
            </a:xfrm>
            <a:custGeom>
              <a:avLst/>
              <a:gdLst>
                <a:gd name="T0" fmla="*/ 763 w 1081"/>
                <a:gd name="T1" fmla="*/ 547 h 874"/>
                <a:gd name="T2" fmla="*/ 829 w 1081"/>
                <a:gd name="T3" fmla="*/ 617 h 874"/>
                <a:gd name="T4" fmla="*/ 793 w 1081"/>
                <a:gd name="T5" fmla="*/ 810 h 874"/>
                <a:gd name="T6" fmla="*/ 931 w 1081"/>
                <a:gd name="T7" fmla="*/ 825 h 874"/>
                <a:gd name="T8" fmla="*/ 930 w 1081"/>
                <a:gd name="T9" fmla="*/ 771 h 874"/>
                <a:gd name="T10" fmla="*/ 592 w 1081"/>
                <a:gd name="T11" fmla="*/ 103 h 874"/>
                <a:gd name="T12" fmla="*/ 53 w 1081"/>
                <a:gd name="T13" fmla="*/ 618 h 874"/>
                <a:gd name="T14" fmla="*/ 77 w 1081"/>
                <a:gd name="T15" fmla="*/ 686 h 874"/>
                <a:gd name="T16" fmla="*/ 180 w 1081"/>
                <a:gd name="T17" fmla="*/ 657 h 874"/>
                <a:gd name="T18" fmla="*/ 305 w 1081"/>
                <a:gd name="T19" fmla="*/ 465 h 874"/>
                <a:gd name="T20" fmla="*/ 763 w 1081"/>
                <a:gd name="T21" fmla="*/ 547 h 8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1" h="874">
                  <a:moveTo>
                    <a:pt x="763" y="547"/>
                  </a:moveTo>
                  <a:cubicBezTo>
                    <a:pt x="763" y="547"/>
                    <a:pt x="826" y="569"/>
                    <a:pt x="829" y="617"/>
                  </a:cubicBezTo>
                  <a:cubicBezTo>
                    <a:pt x="833" y="665"/>
                    <a:pt x="799" y="798"/>
                    <a:pt x="793" y="810"/>
                  </a:cubicBezTo>
                  <a:cubicBezTo>
                    <a:pt x="786" y="823"/>
                    <a:pt x="929" y="874"/>
                    <a:pt x="931" y="825"/>
                  </a:cubicBezTo>
                  <a:cubicBezTo>
                    <a:pt x="931" y="825"/>
                    <a:pt x="920" y="798"/>
                    <a:pt x="930" y="771"/>
                  </a:cubicBezTo>
                  <a:cubicBezTo>
                    <a:pt x="978" y="634"/>
                    <a:pt x="1081" y="210"/>
                    <a:pt x="592" y="103"/>
                  </a:cubicBezTo>
                  <a:cubicBezTo>
                    <a:pt x="126" y="0"/>
                    <a:pt x="32" y="502"/>
                    <a:pt x="53" y="618"/>
                  </a:cubicBezTo>
                  <a:cubicBezTo>
                    <a:pt x="53" y="618"/>
                    <a:pt x="0" y="665"/>
                    <a:pt x="77" y="686"/>
                  </a:cubicBezTo>
                  <a:cubicBezTo>
                    <a:pt x="118" y="697"/>
                    <a:pt x="165" y="712"/>
                    <a:pt x="180" y="657"/>
                  </a:cubicBezTo>
                  <a:cubicBezTo>
                    <a:pt x="196" y="603"/>
                    <a:pt x="201" y="482"/>
                    <a:pt x="305" y="465"/>
                  </a:cubicBezTo>
                  <a:cubicBezTo>
                    <a:pt x="409" y="448"/>
                    <a:pt x="763" y="547"/>
                    <a:pt x="763" y="547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9" name="Freeform 128"/>
            <p:cNvSpPr>
              <a:spLocks noEditPoints="1"/>
            </p:cNvSpPr>
            <p:nvPr/>
          </p:nvSpPr>
          <p:spPr bwMode="auto">
            <a:xfrm>
              <a:off x="8599488" y="1529129"/>
              <a:ext cx="1111250" cy="261937"/>
            </a:xfrm>
            <a:custGeom>
              <a:avLst/>
              <a:gdLst>
                <a:gd name="T0" fmla="*/ 873 w 878"/>
                <a:gd name="T1" fmla="*/ 180 h 207"/>
                <a:gd name="T2" fmla="*/ 873 w 878"/>
                <a:gd name="T3" fmla="*/ 180 h 207"/>
                <a:gd name="T4" fmla="*/ 874 w 878"/>
                <a:gd name="T5" fmla="*/ 188 h 207"/>
                <a:gd name="T6" fmla="*/ 874 w 878"/>
                <a:gd name="T7" fmla="*/ 188 h 207"/>
                <a:gd name="T8" fmla="*/ 875 w 878"/>
                <a:gd name="T9" fmla="*/ 198 h 207"/>
                <a:gd name="T10" fmla="*/ 878 w 878"/>
                <a:gd name="T11" fmla="*/ 207 h 207"/>
                <a:gd name="T12" fmla="*/ 878 w 878"/>
                <a:gd name="T13" fmla="*/ 207 h 207"/>
                <a:gd name="T14" fmla="*/ 873 w 878"/>
                <a:gd name="T15" fmla="*/ 180 h 207"/>
                <a:gd name="T16" fmla="*/ 0 w 878"/>
                <a:gd name="T17" fmla="*/ 0 h 207"/>
                <a:gd name="T18" fmla="*/ 0 w 878"/>
                <a:gd name="T19" fmla="*/ 0 h 207"/>
                <a:gd name="T20" fmla="*/ 0 w 878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8" h="207">
                  <a:moveTo>
                    <a:pt x="873" y="180"/>
                  </a:moveTo>
                  <a:cubicBezTo>
                    <a:pt x="873" y="180"/>
                    <a:pt x="873" y="180"/>
                    <a:pt x="873" y="180"/>
                  </a:cubicBezTo>
                  <a:cubicBezTo>
                    <a:pt x="873" y="182"/>
                    <a:pt x="873" y="185"/>
                    <a:pt x="874" y="188"/>
                  </a:cubicBezTo>
                  <a:cubicBezTo>
                    <a:pt x="874" y="188"/>
                    <a:pt x="874" y="188"/>
                    <a:pt x="874" y="188"/>
                  </a:cubicBezTo>
                  <a:cubicBezTo>
                    <a:pt x="874" y="192"/>
                    <a:pt x="875" y="195"/>
                    <a:pt x="875" y="198"/>
                  </a:cubicBezTo>
                  <a:cubicBezTo>
                    <a:pt x="877" y="204"/>
                    <a:pt x="878" y="207"/>
                    <a:pt x="878" y="207"/>
                  </a:cubicBezTo>
                  <a:cubicBezTo>
                    <a:pt x="878" y="207"/>
                    <a:pt x="878" y="207"/>
                    <a:pt x="878" y="207"/>
                  </a:cubicBezTo>
                  <a:cubicBezTo>
                    <a:pt x="878" y="207"/>
                    <a:pt x="874" y="195"/>
                    <a:pt x="873" y="18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0" name="Freeform 129"/>
            <p:cNvSpPr>
              <a:spLocks noEditPoints="1"/>
            </p:cNvSpPr>
            <p:nvPr/>
          </p:nvSpPr>
          <p:spPr bwMode="auto">
            <a:xfrm>
              <a:off x="8550275" y="952867"/>
              <a:ext cx="1160463" cy="838200"/>
            </a:xfrm>
            <a:custGeom>
              <a:avLst/>
              <a:gdLst>
                <a:gd name="T0" fmla="*/ 913 w 916"/>
                <a:gd name="T1" fmla="*/ 653 h 662"/>
                <a:gd name="T2" fmla="*/ 916 w 916"/>
                <a:gd name="T3" fmla="*/ 662 h 662"/>
                <a:gd name="T4" fmla="*/ 913 w 916"/>
                <a:gd name="T5" fmla="*/ 653 h 662"/>
                <a:gd name="T6" fmla="*/ 33 w 916"/>
                <a:gd name="T7" fmla="*/ 460 h 662"/>
                <a:gd name="T8" fmla="*/ 20 w 916"/>
                <a:gd name="T9" fmla="*/ 488 h 662"/>
                <a:gd name="T10" fmla="*/ 62 w 916"/>
                <a:gd name="T11" fmla="*/ 523 h 662"/>
                <a:gd name="T12" fmla="*/ 62 w 916"/>
                <a:gd name="T13" fmla="*/ 523 h 662"/>
                <a:gd name="T14" fmla="*/ 62 w 916"/>
                <a:gd name="T15" fmla="*/ 523 h 662"/>
                <a:gd name="T16" fmla="*/ 62 w 916"/>
                <a:gd name="T17" fmla="*/ 523 h 662"/>
                <a:gd name="T18" fmla="*/ 33 w 916"/>
                <a:gd name="T19" fmla="*/ 460 h 662"/>
                <a:gd name="T20" fmla="*/ 228 w 916"/>
                <a:gd name="T21" fmla="*/ 0 h 662"/>
                <a:gd name="T22" fmla="*/ 38 w 916"/>
                <a:gd name="T23" fmla="*/ 455 h 662"/>
                <a:gd name="T24" fmla="*/ 38 w 916"/>
                <a:gd name="T25" fmla="*/ 455 h 662"/>
                <a:gd name="T26" fmla="*/ 38 w 916"/>
                <a:gd name="T27" fmla="*/ 455 h 662"/>
                <a:gd name="T28" fmla="*/ 38 w 916"/>
                <a:gd name="T29" fmla="*/ 455 h 662"/>
                <a:gd name="T30" fmla="*/ 38 w 916"/>
                <a:gd name="T31" fmla="*/ 455 h 662"/>
                <a:gd name="T32" fmla="*/ 33 w 916"/>
                <a:gd name="T33" fmla="*/ 460 h 662"/>
                <a:gd name="T34" fmla="*/ 91 w 916"/>
                <a:gd name="T35" fmla="*/ 476 h 662"/>
                <a:gd name="T36" fmla="*/ 114 w 916"/>
                <a:gd name="T37" fmla="*/ 474 h 662"/>
                <a:gd name="T38" fmla="*/ 158 w 916"/>
                <a:gd name="T39" fmla="*/ 440 h 662"/>
                <a:gd name="T40" fmla="*/ 152 w 916"/>
                <a:gd name="T41" fmla="*/ 412 h 662"/>
                <a:gd name="T42" fmla="*/ 152 w 916"/>
                <a:gd name="T43" fmla="*/ 412 h 662"/>
                <a:gd name="T44" fmla="*/ 152 w 916"/>
                <a:gd name="T45" fmla="*/ 362 h 662"/>
                <a:gd name="T46" fmla="*/ 201 w 916"/>
                <a:gd name="T47" fmla="*/ 252 h 662"/>
                <a:gd name="T48" fmla="*/ 208 w 916"/>
                <a:gd name="T49" fmla="*/ 243 h 662"/>
                <a:gd name="T50" fmla="*/ 350 w 916"/>
                <a:gd name="T51" fmla="*/ 211 h 662"/>
                <a:gd name="T52" fmla="*/ 379 w 916"/>
                <a:gd name="T53" fmla="*/ 211 h 662"/>
                <a:gd name="T54" fmla="*/ 735 w 916"/>
                <a:gd name="T55" fmla="*/ 288 h 662"/>
                <a:gd name="T56" fmla="*/ 896 w 916"/>
                <a:gd name="T57" fmla="*/ 470 h 662"/>
                <a:gd name="T58" fmla="*/ 827 w 916"/>
                <a:gd name="T59" fmla="*/ 614 h 662"/>
                <a:gd name="T60" fmla="*/ 859 w 916"/>
                <a:gd name="T61" fmla="*/ 651 h 662"/>
                <a:gd name="T62" fmla="*/ 877 w 916"/>
                <a:gd name="T63" fmla="*/ 654 h 662"/>
                <a:gd name="T64" fmla="*/ 912 w 916"/>
                <a:gd name="T65" fmla="*/ 643 h 662"/>
                <a:gd name="T66" fmla="*/ 911 w 916"/>
                <a:gd name="T67" fmla="*/ 635 h 662"/>
                <a:gd name="T68" fmla="*/ 898 w 916"/>
                <a:gd name="T69" fmla="*/ 636 h 662"/>
                <a:gd name="T70" fmla="*/ 857 w 916"/>
                <a:gd name="T71" fmla="*/ 615 h 662"/>
                <a:gd name="T72" fmla="*/ 859 w 916"/>
                <a:gd name="T73" fmla="*/ 606 h 662"/>
                <a:gd name="T74" fmla="*/ 911 w 916"/>
                <a:gd name="T75" fmla="*/ 448 h 662"/>
                <a:gd name="T76" fmla="*/ 816 w 916"/>
                <a:gd name="T77" fmla="*/ 317 h 662"/>
                <a:gd name="T78" fmla="*/ 444 w 916"/>
                <a:gd name="T79" fmla="*/ 208 h 662"/>
                <a:gd name="T80" fmla="*/ 307 w 916"/>
                <a:gd name="T81" fmla="*/ 199 h 662"/>
                <a:gd name="T82" fmla="*/ 261 w 916"/>
                <a:gd name="T83" fmla="*/ 201 h 662"/>
                <a:gd name="T84" fmla="*/ 235 w 916"/>
                <a:gd name="T85" fmla="*/ 202 h 662"/>
                <a:gd name="T86" fmla="*/ 178 w 916"/>
                <a:gd name="T87" fmla="*/ 171 h 662"/>
                <a:gd name="T88" fmla="*/ 199 w 916"/>
                <a:gd name="T89" fmla="*/ 41 h 662"/>
                <a:gd name="T90" fmla="*/ 228 w 916"/>
                <a:gd name="T91" fmla="*/ 0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16" h="662">
                  <a:moveTo>
                    <a:pt x="913" y="653"/>
                  </a:moveTo>
                  <a:cubicBezTo>
                    <a:pt x="915" y="659"/>
                    <a:pt x="916" y="662"/>
                    <a:pt x="916" y="662"/>
                  </a:cubicBezTo>
                  <a:cubicBezTo>
                    <a:pt x="916" y="662"/>
                    <a:pt x="915" y="659"/>
                    <a:pt x="913" y="653"/>
                  </a:cubicBezTo>
                  <a:moveTo>
                    <a:pt x="33" y="460"/>
                  </a:moveTo>
                  <a:cubicBezTo>
                    <a:pt x="28" y="466"/>
                    <a:pt x="20" y="477"/>
                    <a:pt x="20" y="488"/>
                  </a:cubicBezTo>
                  <a:cubicBezTo>
                    <a:pt x="20" y="501"/>
                    <a:pt x="30" y="514"/>
                    <a:pt x="62" y="523"/>
                  </a:cubicBezTo>
                  <a:cubicBezTo>
                    <a:pt x="62" y="523"/>
                    <a:pt x="62" y="523"/>
                    <a:pt x="62" y="523"/>
                  </a:cubicBezTo>
                  <a:cubicBezTo>
                    <a:pt x="62" y="523"/>
                    <a:pt x="62" y="523"/>
                    <a:pt x="62" y="523"/>
                  </a:cubicBezTo>
                  <a:cubicBezTo>
                    <a:pt x="62" y="523"/>
                    <a:pt x="62" y="523"/>
                    <a:pt x="62" y="523"/>
                  </a:cubicBezTo>
                  <a:cubicBezTo>
                    <a:pt x="0" y="506"/>
                    <a:pt x="22" y="473"/>
                    <a:pt x="33" y="460"/>
                  </a:cubicBezTo>
                  <a:moveTo>
                    <a:pt x="228" y="0"/>
                  </a:moveTo>
                  <a:cubicBezTo>
                    <a:pt x="62" y="126"/>
                    <a:pt x="24" y="377"/>
                    <a:pt x="38" y="455"/>
                  </a:cubicBezTo>
                  <a:cubicBezTo>
                    <a:pt x="38" y="455"/>
                    <a:pt x="38" y="455"/>
                    <a:pt x="38" y="455"/>
                  </a:cubicBezTo>
                  <a:cubicBezTo>
                    <a:pt x="38" y="455"/>
                    <a:pt x="38" y="455"/>
                    <a:pt x="38" y="455"/>
                  </a:cubicBezTo>
                  <a:cubicBezTo>
                    <a:pt x="38" y="455"/>
                    <a:pt x="38" y="455"/>
                    <a:pt x="38" y="455"/>
                  </a:cubicBezTo>
                  <a:cubicBezTo>
                    <a:pt x="38" y="455"/>
                    <a:pt x="38" y="455"/>
                    <a:pt x="38" y="455"/>
                  </a:cubicBezTo>
                  <a:cubicBezTo>
                    <a:pt x="38" y="455"/>
                    <a:pt x="36" y="457"/>
                    <a:pt x="33" y="460"/>
                  </a:cubicBezTo>
                  <a:cubicBezTo>
                    <a:pt x="49" y="471"/>
                    <a:pt x="71" y="476"/>
                    <a:pt x="91" y="476"/>
                  </a:cubicBezTo>
                  <a:cubicBezTo>
                    <a:pt x="99" y="476"/>
                    <a:pt x="107" y="475"/>
                    <a:pt x="114" y="474"/>
                  </a:cubicBezTo>
                  <a:cubicBezTo>
                    <a:pt x="137" y="469"/>
                    <a:pt x="150" y="456"/>
                    <a:pt x="158" y="440"/>
                  </a:cubicBezTo>
                  <a:cubicBezTo>
                    <a:pt x="155" y="431"/>
                    <a:pt x="153" y="422"/>
                    <a:pt x="152" y="412"/>
                  </a:cubicBezTo>
                  <a:cubicBezTo>
                    <a:pt x="152" y="412"/>
                    <a:pt x="152" y="412"/>
                    <a:pt x="152" y="412"/>
                  </a:cubicBezTo>
                  <a:cubicBezTo>
                    <a:pt x="150" y="396"/>
                    <a:pt x="150" y="379"/>
                    <a:pt x="152" y="362"/>
                  </a:cubicBezTo>
                  <a:cubicBezTo>
                    <a:pt x="157" y="321"/>
                    <a:pt x="174" y="282"/>
                    <a:pt x="201" y="252"/>
                  </a:cubicBezTo>
                  <a:cubicBezTo>
                    <a:pt x="203" y="249"/>
                    <a:pt x="205" y="246"/>
                    <a:pt x="208" y="243"/>
                  </a:cubicBezTo>
                  <a:cubicBezTo>
                    <a:pt x="220" y="228"/>
                    <a:pt x="248" y="211"/>
                    <a:pt x="350" y="211"/>
                  </a:cubicBezTo>
                  <a:cubicBezTo>
                    <a:pt x="359" y="211"/>
                    <a:pt x="369" y="211"/>
                    <a:pt x="379" y="211"/>
                  </a:cubicBezTo>
                  <a:cubicBezTo>
                    <a:pt x="533" y="215"/>
                    <a:pt x="719" y="282"/>
                    <a:pt x="735" y="288"/>
                  </a:cubicBezTo>
                  <a:cubicBezTo>
                    <a:pt x="750" y="293"/>
                    <a:pt x="912" y="347"/>
                    <a:pt x="896" y="470"/>
                  </a:cubicBezTo>
                  <a:cubicBezTo>
                    <a:pt x="890" y="521"/>
                    <a:pt x="864" y="574"/>
                    <a:pt x="827" y="614"/>
                  </a:cubicBezTo>
                  <a:cubicBezTo>
                    <a:pt x="830" y="631"/>
                    <a:pt x="839" y="646"/>
                    <a:pt x="859" y="651"/>
                  </a:cubicBezTo>
                  <a:cubicBezTo>
                    <a:pt x="865" y="653"/>
                    <a:pt x="871" y="654"/>
                    <a:pt x="877" y="654"/>
                  </a:cubicBezTo>
                  <a:cubicBezTo>
                    <a:pt x="890" y="654"/>
                    <a:pt x="902" y="650"/>
                    <a:pt x="912" y="643"/>
                  </a:cubicBezTo>
                  <a:cubicBezTo>
                    <a:pt x="911" y="640"/>
                    <a:pt x="911" y="637"/>
                    <a:pt x="911" y="635"/>
                  </a:cubicBezTo>
                  <a:cubicBezTo>
                    <a:pt x="907" y="635"/>
                    <a:pt x="902" y="636"/>
                    <a:pt x="898" y="636"/>
                  </a:cubicBezTo>
                  <a:cubicBezTo>
                    <a:pt x="881" y="636"/>
                    <a:pt x="866" y="630"/>
                    <a:pt x="857" y="615"/>
                  </a:cubicBezTo>
                  <a:cubicBezTo>
                    <a:pt x="855" y="612"/>
                    <a:pt x="856" y="608"/>
                    <a:pt x="859" y="606"/>
                  </a:cubicBezTo>
                  <a:cubicBezTo>
                    <a:pt x="899" y="579"/>
                    <a:pt x="911" y="491"/>
                    <a:pt x="911" y="448"/>
                  </a:cubicBezTo>
                  <a:cubicBezTo>
                    <a:pt x="911" y="386"/>
                    <a:pt x="866" y="346"/>
                    <a:pt x="816" y="317"/>
                  </a:cubicBezTo>
                  <a:cubicBezTo>
                    <a:pt x="705" y="254"/>
                    <a:pt x="569" y="222"/>
                    <a:pt x="444" y="208"/>
                  </a:cubicBezTo>
                  <a:cubicBezTo>
                    <a:pt x="399" y="203"/>
                    <a:pt x="353" y="199"/>
                    <a:pt x="307" y="199"/>
                  </a:cubicBezTo>
                  <a:cubicBezTo>
                    <a:pt x="292" y="199"/>
                    <a:pt x="277" y="200"/>
                    <a:pt x="261" y="201"/>
                  </a:cubicBezTo>
                  <a:cubicBezTo>
                    <a:pt x="253" y="201"/>
                    <a:pt x="244" y="202"/>
                    <a:pt x="235" y="202"/>
                  </a:cubicBezTo>
                  <a:cubicBezTo>
                    <a:pt x="211" y="202"/>
                    <a:pt x="189" y="197"/>
                    <a:pt x="178" y="171"/>
                  </a:cubicBezTo>
                  <a:cubicBezTo>
                    <a:pt x="161" y="131"/>
                    <a:pt x="179" y="77"/>
                    <a:pt x="199" y="41"/>
                  </a:cubicBezTo>
                  <a:cubicBezTo>
                    <a:pt x="207" y="26"/>
                    <a:pt x="217" y="12"/>
                    <a:pt x="228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1" name="Freeform 130"/>
            <p:cNvSpPr>
              <a:spLocks/>
            </p:cNvSpPr>
            <p:nvPr/>
          </p:nvSpPr>
          <p:spPr bwMode="auto">
            <a:xfrm>
              <a:off x="8550275" y="1286242"/>
              <a:ext cx="1160463" cy="566737"/>
            </a:xfrm>
            <a:custGeom>
              <a:avLst/>
              <a:gdLst>
                <a:gd name="T0" fmla="*/ 114 w 916"/>
                <a:gd name="T1" fmla="*/ 210 h 447"/>
                <a:gd name="T2" fmla="*/ 179 w 916"/>
                <a:gd name="T3" fmla="*/ 104 h 447"/>
                <a:gd name="T4" fmla="*/ 291 w 916"/>
                <a:gd name="T5" fmla="*/ 8 h 447"/>
                <a:gd name="T6" fmla="*/ 458 w 916"/>
                <a:gd name="T7" fmla="*/ 17 h 447"/>
                <a:gd name="T8" fmla="*/ 623 w 916"/>
                <a:gd name="T9" fmla="*/ 44 h 447"/>
                <a:gd name="T10" fmla="*/ 763 w 916"/>
                <a:gd name="T11" fmla="*/ 83 h 447"/>
                <a:gd name="T12" fmla="*/ 844 w 916"/>
                <a:gd name="T13" fmla="*/ 193 h 447"/>
                <a:gd name="T14" fmla="*/ 826 w 916"/>
                <a:gd name="T15" fmla="*/ 318 h 447"/>
                <a:gd name="T16" fmla="*/ 859 w 916"/>
                <a:gd name="T17" fmla="*/ 387 h 447"/>
                <a:gd name="T18" fmla="*/ 912 w 916"/>
                <a:gd name="T19" fmla="*/ 379 h 447"/>
                <a:gd name="T20" fmla="*/ 916 w 916"/>
                <a:gd name="T21" fmla="*/ 398 h 447"/>
                <a:gd name="T22" fmla="*/ 778 w 916"/>
                <a:gd name="T23" fmla="*/ 383 h 447"/>
                <a:gd name="T24" fmla="*/ 814 w 916"/>
                <a:gd name="T25" fmla="*/ 190 h 447"/>
                <a:gd name="T26" fmla="*/ 748 w 916"/>
                <a:gd name="T27" fmla="*/ 120 h 447"/>
                <a:gd name="T28" fmla="*/ 290 w 916"/>
                <a:gd name="T29" fmla="*/ 38 h 447"/>
                <a:gd name="T30" fmla="*/ 165 w 916"/>
                <a:gd name="T31" fmla="*/ 230 h 447"/>
                <a:gd name="T32" fmla="*/ 62 w 916"/>
                <a:gd name="T33" fmla="*/ 259 h 447"/>
                <a:gd name="T34" fmla="*/ 33 w 916"/>
                <a:gd name="T35" fmla="*/ 196 h 447"/>
                <a:gd name="T36" fmla="*/ 114 w 916"/>
                <a:gd name="T37" fmla="*/ 21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16" h="447">
                  <a:moveTo>
                    <a:pt x="114" y="210"/>
                  </a:moveTo>
                  <a:cubicBezTo>
                    <a:pt x="167" y="200"/>
                    <a:pt x="164" y="145"/>
                    <a:pt x="179" y="104"/>
                  </a:cubicBezTo>
                  <a:cubicBezTo>
                    <a:pt x="198" y="51"/>
                    <a:pt x="234" y="16"/>
                    <a:pt x="291" y="8"/>
                  </a:cubicBezTo>
                  <a:cubicBezTo>
                    <a:pt x="347" y="0"/>
                    <a:pt x="403" y="9"/>
                    <a:pt x="458" y="17"/>
                  </a:cubicBezTo>
                  <a:cubicBezTo>
                    <a:pt x="513" y="25"/>
                    <a:pt x="568" y="34"/>
                    <a:pt x="623" y="44"/>
                  </a:cubicBezTo>
                  <a:cubicBezTo>
                    <a:pt x="670" y="52"/>
                    <a:pt x="719" y="61"/>
                    <a:pt x="763" y="83"/>
                  </a:cubicBezTo>
                  <a:cubicBezTo>
                    <a:pt x="808" y="105"/>
                    <a:pt x="845" y="138"/>
                    <a:pt x="844" y="193"/>
                  </a:cubicBezTo>
                  <a:cubicBezTo>
                    <a:pt x="843" y="235"/>
                    <a:pt x="831" y="276"/>
                    <a:pt x="826" y="318"/>
                  </a:cubicBezTo>
                  <a:cubicBezTo>
                    <a:pt x="823" y="346"/>
                    <a:pt x="826" y="379"/>
                    <a:pt x="859" y="387"/>
                  </a:cubicBezTo>
                  <a:cubicBezTo>
                    <a:pt x="879" y="392"/>
                    <a:pt x="898" y="389"/>
                    <a:pt x="912" y="379"/>
                  </a:cubicBezTo>
                  <a:cubicBezTo>
                    <a:pt x="913" y="390"/>
                    <a:pt x="916" y="398"/>
                    <a:pt x="916" y="398"/>
                  </a:cubicBezTo>
                  <a:cubicBezTo>
                    <a:pt x="914" y="447"/>
                    <a:pt x="771" y="396"/>
                    <a:pt x="778" y="383"/>
                  </a:cubicBezTo>
                  <a:cubicBezTo>
                    <a:pt x="784" y="371"/>
                    <a:pt x="818" y="238"/>
                    <a:pt x="814" y="190"/>
                  </a:cubicBezTo>
                  <a:cubicBezTo>
                    <a:pt x="811" y="142"/>
                    <a:pt x="748" y="120"/>
                    <a:pt x="748" y="120"/>
                  </a:cubicBezTo>
                  <a:cubicBezTo>
                    <a:pt x="748" y="120"/>
                    <a:pt x="394" y="21"/>
                    <a:pt x="290" y="38"/>
                  </a:cubicBezTo>
                  <a:cubicBezTo>
                    <a:pt x="186" y="55"/>
                    <a:pt x="181" y="176"/>
                    <a:pt x="165" y="230"/>
                  </a:cubicBezTo>
                  <a:cubicBezTo>
                    <a:pt x="150" y="285"/>
                    <a:pt x="103" y="270"/>
                    <a:pt x="62" y="259"/>
                  </a:cubicBezTo>
                  <a:cubicBezTo>
                    <a:pt x="0" y="242"/>
                    <a:pt x="22" y="208"/>
                    <a:pt x="33" y="196"/>
                  </a:cubicBezTo>
                  <a:cubicBezTo>
                    <a:pt x="56" y="212"/>
                    <a:pt x="88" y="215"/>
                    <a:pt x="114" y="21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2" name="Freeform 131"/>
            <p:cNvSpPr>
              <a:spLocks/>
            </p:cNvSpPr>
            <p:nvPr/>
          </p:nvSpPr>
          <p:spPr bwMode="auto">
            <a:xfrm>
              <a:off x="9378950" y="921117"/>
              <a:ext cx="384175" cy="633412"/>
            </a:xfrm>
            <a:custGeom>
              <a:avLst/>
              <a:gdLst>
                <a:gd name="T0" fmla="*/ 0 w 303"/>
                <a:gd name="T1" fmla="*/ 0 h 500"/>
                <a:gd name="T2" fmla="*/ 280 w 303"/>
                <a:gd name="T3" fmla="*/ 500 h 500"/>
                <a:gd name="T4" fmla="*/ 291 w 303"/>
                <a:gd name="T5" fmla="*/ 374 h 500"/>
                <a:gd name="T6" fmla="*/ 0 w 303"/>
                <a:gd name="T7" fmla="*/ 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3" h="500">
                  <a:moveTo>
                    <a:pt x="0" y="0"/>
                  </a:moveTo>
                  <a:cubicBezTo>
                    <a:pt x="303" y="137"/>
                    <a:pt x="280" y="500"/>
                    <a:pt x="280" y="500"/>
                  </a:cubicBezTo>
                  <a:cubicBezTo>
                    <a:pt x="290" y="445"/>
                    <a:pt x="291" y="374"/>
                    <a:pt x="291" y="374"/>
                  </a:cubicBezTo>
                  <a:cubicBezTo>
                    <a:pt x="288" y="82"/>
                    <a:pt x="0" y="0"/>
                    <a:pt x="0" y="0"/>
                  </a:cubicBez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3" name="Freeform 132"/>
            <p:cNvSpPr>
              <a:spLocks/>
            </p:cNvSpPr>
            <p:nvPr/>
          </p:nvSpPr>
          <p:spPr bwMode="auto">
            <a:xfrm>
              <a:off x="9569450" y="3486517"/>
              <a:ext cx="47625" cy="55562"/>
            </a:xfrm>
            <a:custGeom>
              <a:avLst/>
              <a:gdLst>
                <a:gd name="T0" fmla="*/ 6 w 30"/>
                <a:gd name="T1" fmla="*/ 35 h 35"/>
                <a:gd name="T2" fmla="*/ 30 w 30"/>
                <a:gd name="T3" fmla="*/ 30 h 35"/>
                <a:gd name="T4" fmla="*/ 24 w 30"/>
                <a:gd name="T5" fmla="*/ 0 h 35"/>
                <a:gd name="T6" fmla="*/ 0 w 30"/>
                <a:gd name="T7" fmla="*/ 5 h 35"/>
                <a:gd name="T8" fmla="*/ 6 w 30"/>
                <a:gd name="T9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5">
                  <a:moveTo>
                    <a:pt x="6" y="35"/>
                  </a:moveTo>
                  <a:lnTo>
                    <a:pt x="30" y="30"/>
                  </a:lnTo>
                  <a:lnTo>
                    <a:pt x="24" y="0"/>
                  </a:lnTo>
                  <a:lnTo>
                    <a:pt x="0" y="5"/>
                  </a:lnTo>
                  <a:lnTo>
                    <a:pt x="6" y="35"/>
                  </a:ln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4" name="Freeform 133"/>
            <p:cNvSpPr>
              <a:spLocks/>
            </p:cNvSpPr>
            <p:nvPr/>
          </p:nvSpPr>
          <p:spPr bwMode="auto">
            <a:xfrm>
              <a:off x="9377363" y="3505567"/>
              <a:ext cx="41275" cy="49212"/>
            </a:xfrm>
            <a:custGeom>
              <a:avLst/>
              <a:gdLst>
                <a:gd name="T0" fmla="*/ 0 w 26"/>
                <a:gd name="T1" fmla="*/ 30 h 31"/>
                <a:gd name="T2" fmla="*/ 25 w 26"/>
                <a:gd name="T3" fmla="*/ 31 h 31"/>
                <a:gd name="T4" fmla="*/ 26 w 26"/>
                <a:gd name="T5" fmla="*/ 0 h 31"/>
                <a:gd name="T6" fmla="*/ 1 w 26"/>
                <a:gd name="T7" fmla="*/ 0 h 31"/>
                <a:gd name="T8" fmla="*/ 0 w 26"/>
                <a:gd name="T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1">
                  <a:moveTo>
                    <a:pt x="0" y="30"/>
                  </a:moveTo>
                  <a:lnTo>
                    <a:pt x="25" y="31"/>
                  </a:lnTo>
                  <a:lnTo>
                    <a:pt x="26" y="0"/>
                  </a:lnTo>
                  <a:lnTo>
                    <a:pt x="1" y="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5" name="Freeform 134"/>
            <p:cNvSpPr>
              <a:spLocks/>
            </p:cNvSpPr>
            <p:nvPr/>
          </p:nvSpPr>
          <p:spPr bwMode="auto">
            <a:xfrm>
              <a:off x="9337675" y="3462704"/>
              <a:ext cx="347663" cy="87312"/>
            </a:xfrm>
            <a:custGeom>
              <a:avLst/>
              <a:gdLst>
                <a:gd name="T0" fmla="*/ 269 w 275"/>
                <a:gd name="T1" fmla="*/ 0 h 69"/>
                <a:gd name="T2" fmla="*/ 270 w 275"/>
                <a:gd name="T3" fmla="*/ 26 h 69"/>
                <a:gd name="T4" fmla="*/ 14 w 275"/>
                <a:gd name="T5" fmla="*/ 53 h 69"/>
                <a:gd name="T6" fmla="*/ 6 w 275"/>
                <a:gd name="T7" fmla="*/ 48 h 69"/>
                <a:gd name="T8" fmla="*/ 0 w 275"/>
                <a:gd name="T9" fmla="*/ 19 h 69"/>
                <a:gd name="T10" fmla="*/ 269 w 275"/>
                <a:gd name="T1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5" h="69">
                  <a:moveTo>
                    <a:pt x="269" y="0"/>
                  </a:moveTo>
                  <a:cubicBezTo>
                    <a:pt x="269" y="0"/>
                    <a:pt x="275" y="21"/>
                    <a:pt x="270" y="26"/>
                  </a:cubicBezTo>
                  <a:cubicBezTo>
                    <a:pt x="265" y="31"/>
                    <a:pt x="69" y="69"/>
                    <a:pt x="14" y="53"/>
                  </a:cubicBezTo>
                  <a:cubicBezTo>
                    <a:pt x="14" y="53"/>
                    <a:pt x="8" y="54"/>
                    <a:pt x="6" y="48"/>
                  </a:cubicBezTo>
                  <a:cubicBezTo>
                    <a:pt x="3" y="43"/>
                    <a:pt x="0" y="19"/>
                    <a:pt x="0" y="19"/>
                  </a:cubicBezTo>
                  <a:lnTo>
                    <a:pt x="269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6" name="Freeform 135"/>
            <p:cNvSpPr>
              <a:spLocks/>
            </p:cNvSpPr>
            <p:nvPr/>
          </p:nvSpPr>
          <p:spPr bwMode="auto">
            <a:xfrm>
              <a:off x="9296400" y="3178542"/>
              <a:ext cx="427038" cy="334962"/>
            </a:xfrm>
            <a:custGeom>
              <a:avLst/>
              <a:gdLst>
                <a:gd name="T0" fmla="*/ 18 w 337"/>
                <a:gd name="T1" fmla="*/ 201 h 265"/>
                <a:gd name="T2" fmla="*/ 0 w 337"/>
                <a:gd name="T3" fmla="*/ 33 h 265"/>
                <a:gd name="T4" fmla="*/ 0 w 337"/>
                <a:gd name="T5" fmla="*/ 33 h 265"/>
                <a:gd name="T6" fmla="*/ 26 w 337"/>
                <a:gd name="T7" fmla="*/ 11 h 265"/>
                <a:gd name="T8" fmla="*/ 58 w 337"/>
                <a:gd name="T9" fmla="*/ 5 h 265"/>
                <a:gd name="T10" fmla="*/ 87 w 337"/>
                <a:gd name="T11" fmla="*/ 2 h 265"/>
                <a:gd name="T12" fmla="*/ 118 w 337"/>
                <a:gd name="T13" fmla="*/ 0 h 265"/>
                <a:gd name="T14" fmla="*/ 144 w 337"/>
                <a:gd name="T15" fmla="*/ 13 h 265"/>
                <a:gd name="T16" fmla="*/ 153 w 337"/>
                <a:gd name="T17" fmla="*/ 139 h 265"/>
                <a:gd name="T18" fmla="*/ 311 w 337"/>
                <a:gd name="T19" fmla="*/ 224 h 265"/>
                <a:gd name="T20" fmla="*/ 57 w 337"/>
                <a:gd name="T21" fmla="*/ 265 h 265"/>
                <a:gd name="T22" fmla="*/ 18 w 337"/>
                <a:gd name="T23" fmla="*/ 201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7" h="265">
                  <a:moveTo>
                    <a:pt x="18" y="201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2" y="17"/>
                    <a:pt x="14" y="14"/>
                    <a:pt x="26" y="11"/>
                  </a:cubicBezTo>
                  <a:cubicBezTo>
                    <a:pt x="37" y="8"/>
                    <a:pt x="48" y="7"/>
                    <a:pt x="58" y="5"/>
                  </a:cubicBezTo>
                  <a:cubicBezTo>
                    <a:pt x="68" y="4"/>
                    <a:pt x="78" y="3"/>
                    <a:pt x="87" y="2"/>
                  </a:cubicBezTo>
                  <a:cubicBezTo>
                    <a:pt x="97" y="1"/>
                    <a:pt x="108" y="0"/>
                    <a:pt x="118" y="0"/>
                  </a:cubicBezTo>
                  <a:cubicBezTo>
                    <a:pt x="131" y="0"/>
                    <a:pt x="139" y="5"/>
                    <a:pt x="144" y="13"/>
                  </a:cubicBezTo>
                  <a:cubicBezTo>
                    <a:pt x="153" y="139"/>
                    <a:pt x="153" y="139"/>
                    <a:pt x="153" y="139"/>
                  </a:cubicBezTo>
                  <a:cubicBezTo>
                    <a:pt x="251" y="136"/>
                    <a:pt x="337" y="197"/>
                    <a:pt x="311" y="224"/>
                  </a:cubicBezTo>
                  <a:cubicBezTo>
                    <a:pt x="285" y="251"/>
                    <a:pt x="106" y="264"/>
                    <a:pt x="57" y="265"/>
                  </a:cubicBezTo>
                  <a:cubicBezTo>
                    <a:pt x="7" y="265"/>
                    <a:pt x="18" y="201"/>
                    <a:pt x="18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7" name="Freeform 136"/>
            <p:cNvSpPr>
              <a:spLocks/>
            </p:cNvSpPr>
            <p:nvPr/>
          </p:nvSpPr>
          <p:spPr bwMode="auto">
            <a:xfrm>
              <a:off x="9296400" y="3192829"/>
              <a:ext cx="77788" cy="238125"/>
            </a:xfrm>
            <a:custGeom>
              <a:avLst/>
              <a:gdLst>
                <a:gd name="T0" fmla="*/ 26 w 62"/>
                <a:gd name="T1" fmla="*/ 0 h 188"/>
                <a:gd name="T2" fmla="*/ 27 w 62"/>
                <a:gd name="T3" fmla="*/ 0 h 188"/>
                <a:gd name="T4" fmla="*/ 34 w 62"/>
                <a:gd name="T5" fmla="*/ 3 h 188"/>
                <a:gd name="T6" fmla="*/ 32 w 62"/>
                <a:gd name="T7" fmla="*/ 37 h 188"/>
                <a:gd name="T8" fmla="*/ 33 w 62"/>
                <a:gd name="T9" fmla="*/ 183 h 188"/>
                <a:gd name="T10" fmla="*/ 18 w 62"/>
                <a:gd name="T11" fmla="*/ 188 h 188"/>
                <a:gd name="T12" fmla="*/ 0 w 62"/>
                <a:gd name="T13" fmla="*/ 22 h 188"/>
                <a:gd name="T14" fmla="*/ 0 w 62"/>
                <a:gd name="T15" fmla="*/ 22 h 188"/>
                <a:gd name="T16" fmla="*/ 26 w 62"/>
                <a:gd name="T17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188">
                  <a:moveTo>
                    <a:pt x="26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30" y="1"/>
                    <a:pt x="32" y="2"/>
                    <a:pt x="34" y="3"/>
                  </a:cubicBezTo>
                  <a:cubicBezTo>
                    <a:pt x="48" y="15"/>
                    <a:pt x="32" y="23"/>
                    <a:pt x="32" y="37"/>
                  </a:cubicBezTo>
                  <a:cubicBezTo>
                    <a:pt x="33" y="59"/>
                    <a:pt x="62" y="170"/>
                    <a:pt x="33" y="183"/>
                  </a:cubicBezTo>
                  <a:cubicBezTo>
                    <a:pt x="28" y="185"/>
                    <a:pt x="23" y="186"/>
                    <a:pt x="18" y="188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2" y="6"/>
                    <a:pt x="14" y="3"/>
                    <a:pt x="26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8" name="Freeform 137"/>
            <p:cNvSpPr>
              <a:spLocks/>
            </p:cNvSpPr>
            <p:nvPr/>
          </p:nvSpPr>
          <p:spPr bwMode="auto">
            <a:xfrm>
              <a:off x="9321800" y="3372217"/>
              <a:ext cx="388938" cy="141287"/>
            </a:xfrm>
            <a:custGeom>
              <a:avLst/>
              <a:gdLst>
                <a:gd name="T0" fmla="*/ 75 w 308"/>
                <a:gd name="T1" fmla="*/ 85 h 112"/>
                <a:gd name="T2" fmla="*/ 160 w 308"/>
                <a:gd name="T3" fmla="*/ 82 h 112"/>
                <a:gd name="T4" fmla="*/ 199 w 308"/>
                <a:gd name="T5" fmla="*/ 49 h 112"/>
                <a:gd name="T6" fmla="*/ 211 w 308"/>
                <a:gd name="T7" fmla="*/ 7 h 112"/>
                <a:gd name="T8" fmla="*/ 220 w 308"/>
                <a:gd name="T9" fmla="*/ 0 h 112"/>
                <a:gd name="T10" fmla="*/ 291 w 308"/>
                <a:gd name="T11" fmla="*/ 71 h 112"/>
                <a:gd name="T12" fmla="*/ 37 w 308"/>
                <a:gd name="T13" fmla="*/ 112 h 112"/>
                <a:gd name="T14" fmla="*/ 0 w 308"/>
                <a:gd name="T15" fmla="*/ 86 h 112"/>
                <a:gd name="T16" fmla="*/ 75 w 308"/>
                <a:gd name="T17" fmla="*/ 8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8" h="112">
                  <a:moveTo>
                    <a:pt x="75" y="85"/>
                  </a:moveTo>
                  <a:cubicBezTo>
                    <a:pt x="103" y="83"/>
                    <a:pt x="132" y="85"/>
                    <a:pt x="160" y="82"/>
                  </a:cubicBezTo>
                  <a:cubicBezTo>
                    <a:pt x="180" y="79"/>
                    <a:pt x="198" y="72"/>
                    <a:pt x="199" y="49"/>
                  </a:cubicBezTo>
                  <a:cubicBezTo>
                    <a:pt x="200" y="34"/>
                    <a:pt x="199" y="19"/>
                    <a:pt x="211" y="7"/>
                  </a:cubicBezTo>
                  <a:cubicBezTo>
                    <a:pt x="214" y="4"/>
                    <a:pt x="217" y="2"/>
                    <a:pt x="220" y="0"/>
                  </a:cubicBezTo>
                  <a:cubicBezTo>
                    <a:pt x="274" y="19"/>
                    <a:pt x="308" y="53"/>
                    <a:pt x="291" y="71"/>
                  </a:cubicBezTo>
                  <a:cubicBezTo>
                    <a:pt x="265" y="98"/>
                    <a:pt x="86" y="111"/>
                    <a:pt x="37" y="112"/>
                  </a:cubicBezTo>
                  <a:cubicBezTo>
                    <a:pt x="15" y="112"/>
                    <a:pt x="5" y="99"/>
                    <a:pt x="0" y="86"/>
                  </a:cubicBezTo>
                  <a:cubicBezTo>
                    <a:pt x="25" y="87"/>
                    <a:pt x="50" y="87"/>
                    <a:pt x="75" y="8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9" name="Freeform 138"/>
            <p:cNvSpPr>
              <a:spLocks/>
            </p:cNvSpPr>
            <p:nvPr/>
          </p:nvSpPr>
          <p:spPr bwMode="auto">
            <a:xfrm>
              <a:off x="9377363" y="3216642"/>
              <a:ext cx="125413" cy="61912"/>
            </a:xfrm>
            <a:custGeom>
              <a:avLst/>
              <a:gdLst>
                <a:gd name="T0" fmla="*/ 19 w 99"/>
                <a:gd name="T1" fmla="*/ 49 h 49"/>
                <a:gd name="T2" fmla="*/ 66 w 99"/>
                <a:gd name="T3" fmla="*/ 48 h 49"/>
                <a:gd name="T4" fmla="*/ 89 w 99"/>
                <a:gd name="T5" fmla="*/ 43 h 49"/>
                <a:gd name="T6" fmla="*/ 81 w 99"/>
                <a:gd name="T7" fmla="*/ 5 h 49"/>
                <a:gd name="T8" fmla="*/ 45 w 99"/>
                <a:gd name="T9" fmla="*/ 3 h 49"/>
                <a:gd name="T10" fmla="*/ 11 w 99"/>
                <a:gd name="T11" fmla="*/ 13 h 49"/>
                <a:gd name="T12" fmla="*/ 7 w 99"/>
                <a:gd name="T13" fmla="*/ 18 h 49"/>
                <a:gd name="T14" fmla="*/ 19 w 99"/>
                <a:gd name="T1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" h="49">
                  <a:moveTo>
                    <a:pt x="19" y="49"/>
                  </a:moveTo>
                  <a:cubicBezTo>
                    <a:pt x="34" y="49"/>
                    <a:pt x="51" y="49"/>
                    <a:pt x="66" y="48"/>
                  </a:cubicBezTo>
                  <a:cubicBezTo>
                    <a:pt x="73" y="47"/>
                    <a:pt x="83" y="48"/>
                    <a:pt x="89" y="43"/>
                  </a:cubicBezTo>
                  <a:cubicBezTo>
                    <a:pt x="99" y="35"/>
                    <a:pt x="92" y="9"/>
                    <a:pt x="81" y="5"/>
                  </a:cubicBezTo>
                  <a:cubicBezTo>
                    <a:pt x="69" y="0"/>
                    <a:pt x="57" y="2"/>
                    <a:pt x="45" y="3"/>
                  </a:cubicBezTo>
                  <a:cubicBezTo>
                    <a:pt x="34" y="5"/>
                    <a:pt x="20" y="6"/>
                    <a:pt x="11" y="13"/>
                  </a:cubicBezTo>
                  <a:cubicBezTo>
                    <a:pt x="9" y="15"/>
                    <a:pt x="8" y="16"/>
                    <a:pt x="7" y="18"/>
                  </a:cubicBezTo>
                  <a:cubicBezTo>
                    <a:pt x="0" y="29"/>
                    <a:pt x="2" y="49"/>
                    <a:pt x="19" y="4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0" name="Freeform 139"/>
            <p:cNvSpPr>
              <a:spLocks/>
            </p:cNvSpPr>
            <p:nvPr/>
          </p:nvSpPr>
          <p:spPr bwMode="auto">
            <a:xfrm>
              <a:off x="9390063" y="3283317"/>
              <a:ext cx="125413" cy="61912"/>
            </a:xfrm>
            <a:custGeom>
              <a:avLst/>
              <a:gdLst>
                <a:gd name="T0" fmla="*/ 19 w 99"/>
                <a:gd name="T1" fmla="*/ 49 h 49"/>
                <a:gd name="T2" fmla="*/ 66 w 99"/>
                <a:gd name="T3" fmla="*/ 48 h 49"/>
                <a:gd name="T4" fmla="*/ 89 w 99"/>
                <a:gd name="T5" fmla="*/ 43 h 49"/>
                <a:gd name="T6" fmla="*/ 81 w 99"/>
                <a:gd name="T7" fmla="*/ 5 h 49"/>
                <a:gd name="T8" fmla="*/ 45 w 99"/>
                <a:gd name="T9" fmla="*/ 3 h 49"/>
                <a:gd name="T10" fmla="*/ 11 w 99"/>
                <a:gd name="T11" fmla="*/ 14 h 49"/>
                <a:gd name="T12" fmla="*/ 7 w 99"/>
                <a:gd name="T13" fmla="*/ 18 h 49"/>
                <a:gd name="T14" fmla="*/ 19 w 99"/>
                <a:gd name="T1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" h="49">
                  <a:moveTo>
                    <a:pt x="19" y="49"/>
                  </a:moveTo>
                  <a:cubicBezTo>
                    <a:pt x="34" y="49"/>
                    <a:pt x="51" y="49"/>
                    <a:pt x="66" y="48"/>
                  </a:cubicBezTo>
                  <a:cubicBezTo>
                    <a:pt x="73" y="47"/>
                    <a:pt x="83" y="48"/>
                    <a:pt x="89" y="43"/>
                  </a:cubicBezTo>
                  <a:cubicBezTo>
                    <a:pt x="99" y="36"/>
                    <a:pt x="92" y="9"/>
                    <a:pt x="81" y="5"/>
                  </a:cubicBezTo>
                  <a:cubicBezTo>
                    <a:pt x="69" y="0"/>
                    <a:pt x="57" y="2"/>
                    <a:pt x="45" y="3"/>
                  </a:cubicBezTo>
                  <a:cubicBezTo>
                    <a:pt x="33" y="5"/>
                    <a:pt x="20" y="6"/>
                    <a:pt x="11" y="14"/>
                  </a:cubicBezTo>
                  <a:cubicBezTo>
                    <a:pt x="9" y="15"/>
                    <a:pt x="8" y="16"/>
                    <a:pt x="7" y="18"/>
                  </a:cubicBezTo>
                  <a:cubicBezTo>
                    <a:pt x="0" y="29"/>
                    <a:pt x="2" y="49"/>
                    <a:pt x="19" y="4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1" name="Freeform 140"/>
            <p:cNvSpPr>
              <a:spLocks/>
            </p:cNvSpPr>
            <p:nvPr/>
          </p:nvSpPr>
          <p:spPr bwMode="auto">
            <a:xfrm>
              <a:off x="9559925" y="3518267"/>
              <a:ext cx="87313" cy="88900"/>
            </a:xfrm>
            <a:custGeom>
              <a:avLst/>
              <a:gdLst>
                <a:gd name="T0" fmla="*/ 4 w 70"/>
                <a:gd name="T1" fmla="*/ 44 h 71"/>
                <a:gd name="T2" fmla="*/ 44 w 70"/>
                <a:gd name="T3" fmla="*/ 66 h 71"/>
                <a:gd name="T4" fmla="*/ 66 w 70"/>
                <a:gd name="T5" fmla="*/ 27 h 71"/>
                <a:gd name="T6" fmla="*/ 26 w 70"/>
                <a:gd name="T7" fmla="*/ 5 h 71"/>
                <a:gd name="T8" fmla="*/ 4 w 70"/>
                <a:gd name="T9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71">
                  <a:moveTo>
                    <a:pt x="4" y="44"/>
                  </a:moveTo>
                  <a:cubicBezTo>
                    <a:pt x="9" y="61"/>
                    <a:pt x="27" y="71"/>
                    <a:pt x="44" y="66"/>
                  </a:cubicBezTo>
                  <a:cubicBezTo>
                    <a:pt x="61" y="61"/>
                    <a:pt x="70" y="44"/>
                    <a:pt x="66" y="27"/>
                  </a:cubicBezTo>
                  <a:cubicBezTo>
                    <a:pt x="61" y="10"/>
                    <a:pt x="43" y="0"/>
                    <a:pt x="26" y="5"/>
                  </a:cubicBezTo>
                  <a:cubicBezTo>
                    <a:pt x="10" y="10"/>
                    <a:pt x="0" y="27"/>
                    <a:pt x="4" y="4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2" name="Freeform 141"/>
            <p:cNvSpPr>
              <a:spLocks/>
            </p:cNvSpPr>
            <p:nvPr/>
          </p:nvSpPr>
          <p:spPr bwMode="auto">
            <a:xfrm>
              <a:off x="9559925" y="3518267"/>
              <a:ext cx="87313" cy="85725"/>
            </a:xfrm>
            <a:custGeom>
              <a:avLst/>
              <a:gdLst>
                <a:gd name="T0" fmla="*/ 4 w 68"/>
                <a:gd name="T1" fmla="*/ 43 h 68"/>
                <a:gd name="T2" fmla="*/ 42 w 68"/>
                <a:gd name="T3" fmla="*/ 64 h 68"/>
                <a:gd name="T4" fmla="*/ 63 w 68"/>
                <a:gd name="T5" fmla="*/ 26 h 68"/>
                <a:gd name="T6" fmla="*/ 25 w 68"/>
                <a:gd name="T7" fmla="*/ 5 h 68"/>
                <a:gd name="T8" fmla="*/ 4 w 68"/>
                <a:gd name="T9" fmla="*/ 4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8">
                  <a:moveTo>
                    <a:pt x="4" y="43"/>
                  </a:moveTo>
                  <a:cubicBezTo>
                    <a:pt x="9" y="59"/>
                    <a:pt x="26" y="68"/>
                    <a:pt x="42" y="64"/>
                  </a:cubicBezTo>
                  <a:cubicBezTo>
                    <a:pt x="58" y="59"/>
                    <a:pt x="68" y="42"/>
                    <a:pt x="63" y="26"/>
                  </a:cubicBezTo>
                  <a:cubicBezTo>
                    <a:pt x="59" y="10"/>
                    <a:pt x="42" y="0"/>
                    <a:pt x="25" y="5"/>
                  </a:cubicBezTo>
                  <a:cubicBezTo>
                    <a:pt x="9" y="9"/>
                    <a:pt x="0" y="26"/>
                    <a:pt x="4" y="4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3" name="Freeform 142"/>
            <p:cNvSpPr>
              <a:spLocks/>
            </p:cNvSpPr>
            <p:nvPr/>
          </p:nvSpPr>
          <p:spPr bwMode="auto">
            <a:xfrm>
              <a:off x="9583738" y="3543667"/>
              <a:ext cx="39688" cy="39687"/>
            </a:xfrm>
            <a:custGeom>
              <a:avLst/>
              <a:gdLst>
                <a:gd name="T0" fmla="*/ 2 w 32"/>
                <a:gd name="T1" fmla="*/ 19 h 31"/>
                <a:gd name="T2" fmla="*/ 20 w 32"/>
                <a:gd name="T3" fmla="*/ 29 h 31"/>
                <a:gd name="T4" fmla="*/ 30 w 32"/>
                <a:gd name="T5" fmla="*/ 12 h 31"/>
                <a:gd name="T6" fmla="*/ 12 w 32"/>
                <a:gd name="T7" fmla="*/ 2 h 31"/>
                <a:gd name="T8" fmla="*/ 2 w 32"/>
                <a:gd name="T9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1">
                  <a:moveTo>
                    <a:pt x="2" y="19"/>
                  </a:moveTo>
                  <a:cubicBezTo>
                    <a:pt x="4" y="27"/>
                    <a:pt x="12" y="31"/>
                    <a:pt x="20" y="29"/>
                  </a:cubicBezTo>
                  <a:cubicBezTo>
                    <a:pt x="27" y="27"/>
                    <a:pt x="32" y="19"/>
                    <a:pt x="30" y="12"/>
                  </a:cubicBezTo>
                  <a:cubicBezTo>
                    <a:pt x="28" y="4"/>
                    <a:pt x="20" y="0"/>
                    <a:pt x="12" y="2"/>
                  </a:cubicBezTo>
                  <a:cubicBezTo>
                    <a:pt x="5" y="4"/>
                    <a:pt x="0" y="12"/>
                    <a:pt x="2" y="19"/>
                  </a:cubicBezTo>
                  <a:close/>
                </a:path>
              </a:pathLst>
            </a:cu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4" name="Freeform 143"/>
            <p:cNvSpPr>
              <a:spLocks/>
            </p:cNvSpPr>
            <p:nvPr/>
          </p:nvSpPr>
          <p:spPr bwMode="auto">
            <a:xfrm>
              <a:off x="9590088" y="3548429"/>
              <a:ext cx="26988" cy="28575"/>
            </a:xfrm>
            <a:custGeom>
              <a:avLst/>
              <a:gdLst>
                <a:gd name="T0" fmla="*/ 2 w 22"/>
                <a:gd name="T1" fmla="*/ 14 h 23"/>
                <a:gd name="T2" fmla="*/ 14 w 22"/>
                <a:gd name="T3" fmla="*/ 21 h 23"/>
                <a:gd name="T4" fmla="*/ 21 w 22"/>
                <a:gd name="T5" fmla="*/ 9 h 23"/>
                <a:gd name="T6" fmla="*/ 9 w 22"/>
                <a:gd name="T7" fmla="*/ 2 h 23"/>
                <a:gd name="T8" fmla="*/ 2 w 22"/>
                <a:gd name="T9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2" y="14"/>
                  </a:moveTo>
                  <a:cubicBezTo>
                    <a:pt x="3" y="19"/>
                    <a:pt x="9" y="23"/>
                    <a:pt x="14" y="21"/>
                  </a:cubicBezTo>
                  <a:cubicBezTo>
                    <a:pt x="19" y="20"/>
                    <a:pt x="22" y="14"/>
                    <a:pt x="21" y="9"/>
                  </a:cubicBezTo>
                  <a:cubicBezTo>
                    <a:pt x="19" y="4"/>
                    <a:pt x="14" y="0"/>
                    <a:pt x="9" y="2"/>
                  </a:cubicBezTo>
                  <a:cubicBezTo>
                    <a:pt x="3" y="3"/>
                    <a:pt x="0" y="9"/>
                    <a:pt x="2" y="1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5" name="Freeform 144"/>
            <p:cNvSpPr>
              <a:spLocks/>
            </p:cNvSpPr>
            <p:nvPr/>
          </p:nvSpPr>
          <p:spPr bwMode="auto">
            <a:xfrm>
              <a:off x="9347200" y="3535729"/>
              <a:ext cx="90488" cy="90487"/>
            </a:xfrm>
            <a:custGeom>
              <a:avLst/>
              <a:gdLst>
                <a:gd name="T0" fmla="*/ 5 w 71"/>
                <a:gd name="T1" fmla="*/ 44 h 71"/>
                <a:gd name="T2" fmla="*/ 44 w 71"/>
                <a:gd name="T3" fmla="*/ 66 h 71"/>
                <a:gd name="T4" fmla="*/ 66 w 71"/>
                <a:gd name="T5" fmla="*/ 27 h 71"/>
                <a:gd name="T6" fmla="*/ 27 w 71"/>
                <a:gd name="T7" fmla="*/ 5 h 71"/>
                <a:gd name="T8" fmla="*/ 5 w 71"/>
                <a:gd name="T9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1">
                  <a:moveTo>
                    <a:pt x="5" y="44"/>
                  </a:moveTo>
                  <a:cubicBezTo>
                    <a:pt x="10" y="61"/>
                    <a:pt x="27" y="71"/>
                    <a:pt x="44" y="66"/>
                  </a:cubicBezTo>
                  <a:cubicBezTo>
                    <a:pt x="61" y="61"/>
                    <a:pt x="71" y="44"/>
                    <a:pt x="66" y="27"/>
                  </a:cubicBezTo>
                  <a:cubicBezTo>
                    <a:pt x="61" y="10"/>
                    <a:pt x="44" y="0"/>
                    <a:pt x="27" y="5"/>
                  </a:cubicBezTo>
                  <a:cubicBezTo>
                    <a:pt x="10" y="9"/>
                    <a:pt x="0" y="27"/>
                    <a:pt x="5" y="4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6" name="Freeform 145"/>
            <p:cNvSpPr>
              <a:spLocks/>
            </p:cNvSpPr>
            <p:nvPr/>
          </p:nvSpPr>
          <p:spPr bwMode="auto">
            <a:xfrm>
              <a:off x="9348788" y="3535729"/>
              <a:ext cx="85725" cy="85725"/>
            </a:xfrm>
            <a:custGeom>
              <a:avLst/>
              <a:gdLst>
                <a:gd name="T0" fmla="*/ 5 w 68"/>
                <a:gd name="T1" fmla="*/ 42 h 68"/>
                <a:gd name="T2" fmla="*/ 42 w 68"/>
                <a:gd name="T3" fmla="*/ 64 h 68"/>
                <a:gd name="T4" fmla="*/ 64 w 68"/>
                <a:gd name="T5" fmla="*/ 26 h 68"/>
                <a:gd name="T6" fmla="*/ 26 w 68"/>
                <a:gd name="T7" fmla="*/ 5 h 68"/>
                <a:gd name="T8" fmla="*/ 5 w 68"/>
                <a:gd name="T9" fmla="*/ 4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8">
                  <a:moveTo>
                    <a:pt x="5" y="42"/>
                  </a:moveTo>
                  <a:cubicBezTo>
                    <a:pt x="9" y="59"/>
                    <a:pt x="26" y="68"/>
                    <a:pt x="42" y="64"/>
                  </a:cubicBezTo>
                  <a:cubicBezTo>
                    <a:pt x="59" y="59"/>
                    <a:pt x="68" y="42"/>
                    <a:pt x="64" y="26"/>
                  </a:cubicBezTo>
                  <a:cubicBezTo>
                    <a:pt x="59" y="10"/>
                    <a:pt x="42" y="0"/>
                    <a:pt x="26" y="5"/>
                  </a:cubicBezTo>
                  <a:cubicBezTo>
                    <a:pt x="10" y="9"/>
                    <a:pt x="0" y="26"/>
                    <a:pt x="5" y="4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7" name="Freeform 146"/>
            <p:cNvSpPr>
              <a:spLocks/>
            </p:cNvSpPr>
            <p:nvPr/>
          </p:nvSpPr>
          <p:spPr bwMode="auto">
            <a:xfrm>
              <a:off x="9372600" y="3559542"/>
              <a:ext cx="39688" cy="41275"/>
            </a:xfrm>
            <a:custGeom>
              <a:avLst/>
              <a:gdLst>
                <a:gd name="T0" fmla="*/ 2 w 31"/>
                <a:gd name="T1" fmla="*/ 20 h 32"/>
                <a:gd name="T2" fmla="*/ 19 w 31"/>
                <a:gd name="T3" fmla="*/ 30 h 32"/>
                <a:gd name="T4" fmla="*/ 29 w 31"/>
                <a:gd name="T5" fmla="*/ 12 h 32"/>
                <a:gd name="T6" fmla="*/ 12 w 31"/>
                <a:gd name="T7" fmla="*/ 2 h 32"/>
                <a:gd name="T8" fmla="*/ 2 w 31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" y="20"/>
                  </a:moveTo>
                  <a:cubicBezTo>
                    <a:pt x="4" y="28"/>
                    <a:pt x="12" y="32"/>
                    <a:pt x="19" y="30"/>
                  </a:cubicBezTo>
                  <a:cubicBezTo>
                    <a:pt x="27" y="28"/>
                    <a:pt x="31" y="20"/>
                    <a:pt x="29" y="12"/>
                  </a:cubicBezTo>
                  <a:cubicBezTo>
                    <a:pt x="27" y="5"/>
                    <a:pt x="19" y="0"/>
                    <a:pt x="12" y="2"/>
                  </a:cubicBezTo>
                  <a:cubicBezTo>
                    <a:pt x="4" y="5"/>
                    <a:pt x="0" y="13"/>
                    <a:pt x="2" y="20"/>
                  </a:cubicBezTo>
                  <a:close/>
                </a:path>
              </a:pathLst>
            </a:cu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8" name="Freeform 147"/>
            <p:cNvSpPr>
              <a:spLocks/>
            </p:cNvSpPr>
            <p:nvPr/>
          </p:nvSpPr>
          <p:spPr bwMode="auto">
            <a:xfrm>
              <a:off x="9378950" y="3565892"/>
              <a:ext cx="28575" cy="28575"/>
            </a:xfrm>
            <a:custGeom>
              <a:avLst/>
              <a:gdLst>
                <a:gd name="T0" fmla="*/ 1 w 22"/>
                <a:gd name="T1" fmla="*/ 14 h 22"/>
                <a:gd name="T2" fmla="*/ 13 w 22"/>
                <a:gd name="T3" fmla="*/ 21 h 22"/>
                <a:gd name="T4" fmla="*/ 20 w 22"/>
                <a:gd name="T5" fmla="*/ 8 h 22"/>
                <a:gd name="T6" fmla="*/ 8 w 22"/>
                <a:gd name="T7" fmla="*/ 2 h 22"/>
                <a:gd name="T8" fmla="*/ 1 w 22"/>
                <a:gd name="T9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1" y="14"/>
                  </a:moveTo>
                  <a:cubicBezTo>
                    <a:pt x="3" y="19"/>
                    <a:pt x="8" y="22"/>
                    <a:pt x="13" y="21"/>
                  </a:cubicBezTo>
                  <a:cubicBezTo>
                    <a:pt x="19" y="19"/>
                    <a:pt x="22" y="14"/>
                    <a:pt x="20" y="8"/>
                  </a:cubicBezTo>
                  <a:cubicBezTo>
                    <a:pt x="19" y="3"/>
                    <a:pt x="13" y="0"/>
                    <a:pt x="8" y="2"/>
                  </a:cubicBezTo>
                  <a:cubicBezTo>
                    <a:pt x="3" y="3"/>
                    <a:pt x="0" y="9"/>
                    <a:pt x="1" y="1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9" name="Freeform 148"/>
            <p:cNvSpPr>
              <a:spLocks/>
            </p:cNvSpPr>
            <p:nvPr/>
          </p:nvSpPr>
          <p:spPr bwMode="auto">
            <a:xfrm>
              <a:off x="8205788" y="2845167"/>
              <a:ext cx="60325" cy="52387"/>
            </a:xfrm>
            <a:custGeom>
              <a:avLst/>
              <a:gdLst>
                <a:gd name="T0" fmla="*/ 9 w 38"/>
                <a:gd name="T1" fmla="*/ 0 h 33"/>
                <a:gd name="T2" fmla="*/ 0 w 38"/>
                <a:gd name="T3" fmla="*/ 22 h 33"/>
                <a:gd name="T4" fmla="*/ 29 w 38"/>
                <a:gd name="T5" fmla="*/ 33 h 33"/>
                <a:gd name="T6" fmla="*/ 38 w 38"/>
                <a:gd name="T7" fmla="*/ 10 h 33"/>
                <a:gd name="T8" fmla="*/ 9 w 38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3">
                  <a:moveTo>
                    <a:pt x="9" y="0"/>
                  </a:moveTo>
                  <a:lnTo>
                    <a:pt x="0" y="22"/>
                  </a:lnTo>
                  <a:lnTo>
                    <a:pt x="29" y="33"/>
                  </a:lnTo>
                  <a:lnTo>
                    <a:pt x="38" y="1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0" name="Freeform 149"/>
            <p:cNvSpPr>
              <a:spLocks/>
            </p:cNvSpPr>
            <p:nvPr/>
          </p:nvSpPr>
          <p:spPr bwMode="auto">
            <a:xfrm>
              <a:off x="8293100" y="2667367"/>
              <a:ext cx="61913" cy="58737"/>
            </a:xfrm>
            <a:custGeom>
              <a:avLst/>
              <a:gdLst>
                <a:gd name="T0" fmla="*/ 14 w 39"/>
                <a:gd name="T1" fmla="*/ 0 h 37"/>
                <a:gd name="T2" fmla="*/ 0 w 39"/>
                <a:gd name="T3" fmla="*/ 20 h 37"/>
                <a:gd name="T4" fmla="*/ 26 w 39"/>
                <a:gd name="T5" fmla="*/ 37 h 37"/>
                <a:gd name="T6" fmla="*/ 39 w 39"/>
                <a:gd name="T7" fmla="*/ 16 h 37"/>
                <a:gd name="T8" fmla="*/ 14 w 39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7">
                  <a:moveTo>
                    <a:pt x="14" y="0"/>
                  </a:moveTo>
                  <a:lnTo>
                    <a:pt x="0" y="20"/>
                  </a:lnTo>
                  <a:lnTo>
                    <a:pt x="26" y="37"/>
                  </a:lnTo>
                  <a:lnTo>
                    <a:pt x="39" y="16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1" name="Freeform 150"/>
            <p:cNvSpPr>
              <a:spLocks/>
            </p:cNvSpPr>
            <p:nvPr/>
          </p:nvSpPr>
          <p:spPr bwMode="auto">
            <a:xfrm>
              <a:off x="8205788" y="2654667"/>
              <a:ext cx="187325" cy="315912"/>
            </a:xfrm>
            <a:custGeom>
              <a:avLst/>
              <a:gdLst>
                <a:gd name="T0" fmla="*/ 24 w 147"/>
                <a:gd name="T1" fmla="*/ 250 h 250"/>
                <a:gd name="T2" fmla="*/ 2 w 147"/>
                <a:gd name="T3" fmla="*/ 237 h 250"/>
                <a:gd name="T4" fmla="*/ 112 w 147"/>
                <a:gd name="T5" fmla="*/ 5 h 250"/>
                <a:gd name="T6" fmla="*/ 120 w 147"/>
                <a:gd name="T7" fmla="*/ 0 h 250"/>
                <a:gd name="T8" fmla="*/ 147 w 147"/>
                <a:gd name="T9" fmla="*/ 10 h 250"/>
                <a:gd name="T10" fmla="*/ 24 w 147"/>
                <a:gd name="T11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" h="250">
                  <a:moveTo>
                    <a:pt x="24" y="250"/>
                  </a:moveTo>
                  <a:cubicBezTo>
                    <a:pt x="24" y="250"/>
                    <a:pt x="3" y="244"/>
                    <a:pt x="2" y="237"/>
                  </a:cubicBezTo>
                  <a:cubicBezTo>
                    <a:pt x="0" y="230"/>
                    <a:pt x="69" y="43"/>
                    <a:pt x="112" y="5"/>
                  </a:cubicBezTo>
                  <a:cubicBezTo>
                    <a:pt x="112" y="5"/>
                    <a:pt x="114" y="0"/>
                    <a:pt x="120" y="0"/>
                  </a:cubicBezTo>
                  <a:cubicBezTo>
                    <a:pt x="125" y="1"/>
                    <a:pt x="147" y="10"/>
                    <a:pt x="147" y="10"/>
                  </a:cubicBezTo>
                  <a:lnTo>
                    <a:pt x="24" y="2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2" name="Freeform 151"/>
            <p:cNvSpPr>
              <a:spLocks/>
            </p:cNvSpPr>
            <p:nvPr/>
          </p:nvSpPr>
          <p:spPr bwMode="auto">
            <a:xfrm>
              <a:off x="8216900" y="2624504"/>
              <a:ext cx="441325" cy="401637"/>
            </a:xfrm>
            <a:custGeom>
              <a:avLst/>
              <a:gdLst>
                <a:gd name="T0" fmla="*/ 182 w 348"/>
                <a:gd name="T1" fmla="*/ 43 h 317"/>
                <a:gd name="T2" fmla="*/ 335 w 348"/>
                <a:gd name="T3" fmla="*/ 114 h 317"/>
                <a:gd name="T4" fmla="*/ 335 w 348"/>
                <a:gd name="T5" fmla="*/ 114 h 317"/>
                <a:gd name="T6" fmla="*/ 340 w 348"/>
                <a:gd name="T7" fmla="*/ 149 h 317"/>
                <a:gd name="T8" fmla="*/ 328 w 348"/>
                <a:gd name="T9" fmla="*/ 179 h 317"/>
                <a:gd name="T10" fmla="*/ 316 w 348"/>
                <a:gd name="T11" fmla="*/ 205 h 317"/>
                <a:gd name="T12" fmla="*/ 302 w 348"/>
                <a:gd name="T13" fmla="*/ 232 h 317"/>
                <a:gd name="T14" fmla="*/ 277 w 348"/>
                <a:gd name="T15" fmla="*/ 248 h 317"/>
                <a:gd name="T16" fmla="*/ 165 w 348"/>
                <a:gd name="T17" fmla="*/ 190 h 317"/>
                <a:gd name="T18" fmla="*/ 10 w 348"/>
                <a:gd name="T19" fmla="*/ 280 h 317"/>
                <a:gd name="T20" fmla="*/ 108 w 348"/>
                <a:gd name="T21" fmla="*/ 42 h 317"/>
                <a:gd name="T22" fmla="*/ 182 w 348"/>
                <a:gd name="T23" fmla="*/ 43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8" h="317">
                  <a:moveTo>
                    <a:pt x="182" y="43"/>
                  </a:moveTo>
                  <a:cubicBezTo>
                    <a:pt x="335" y="114"/>
                    <a:pt x="335" y="114"/>
                    <a:pt x="335" y="114"/>
                  </a:cubicBezTo>
                  <a:cubicBezTo>
                    <a:pt x="335" y="114"/>
                    <a:pt x="335" y="114"/>
                    <a:pt x="335" y="114"/>
                  </a:cubicBezTo>
                  <a:cubicBezTo>
                    <a:pt x="348" y="125"/>
                    <a:pt x="344" y="137"/>
                    <a:pt x="340" y="149"/>
                  </a:cubicBezTo>
                  <a:cubicBezTo>
                    <a:pt x="337" y="159"/>
                    <a:pt x="333" y="169"/>
                    <a:pt x="328" y="179"/>
                  </a:cubicBezTo>
                  <a:cubicBezTo>
                    <a:pt x="324" y="187"/>
                    <a:pt x="320" y="196"/>
                    <a:pt x="316" y="205"/>
                  </a:cubicBezTo>
                  <a:cubicBezTo>
                    <a:pt x="312" y="214"/>
                    <a:pt x="307" y="224"/>
                    <a:pt x="302" y="232"/>
                  </a:cubicBezTo>
                  <a:cubicBezTo>
                    <a:pt x="295" y="244"/>
                    <a:pt x="287" y="248"/>
                    <a:pt x="277" y="248"/>
                  </a:cubicBezTo>
                  <a:cubicBezTo>
                    <a:pt x="165" y="190"/>
                    <a:pt x="165" y="190"/>
                    <a:pt x="165" y="190"/>
                  </a:cubicBezTo>
                  <a:cubicBezTo>
                    <a:pt x="117" y="276"/>
                    <a:pt x="19" y="317"/>
                    <a:pt x="10" y="280"/>
                  </a:cubicBezTo>
                  <a:cubicBezTo>
                    <a:pt x="0" y="244"/>
                    <a:pt x="82" y="84"/>
                    <a:pt x="108" y="42"/>
                  </a:cubicBezTo>
                  <a:cubicBezTo>
                    <a:pt x="133" y="0"/>
                    <a:pt x="182" y="43"/>
                    <a:pt x="182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3" name="Freeform 152"/>
            <p:cNvSpPr>
              <a:spLocks/>
            </p:cNvSpPr>
            <p:nvPr/>
          </p:nvSpPr>
          <p:spPr bwMode="auto">
            <a:xfrm>
              <a:off x="8440738" y="2678479"/>
              <a:ext cx="217488" cy="149225"/>
            </a:xfrm>
            <a:custGeom>
              <a:avLst/>
              <a:gdLst>
                <a:gd name="T0" fmla="*/ 164 w 172"/>
                <a:gd name="T1" fmla="*/ 106 h 117"/>
                <a:gd name="T2" fmla="*/ 164 w 172"/>
                <a:gd name="T3" fmla="*/ 107 h 117"/>
                <a:gd name="T4" fmla="*/ 157 w 172"/>
                <a:gd name="T5" fmla="*/ 110 h 117"/>
                <a:gd name="T6" fmla="*/ 129 w 172"/>
                <a:gd name="T7" fmla="*/ 91 h 117"/>
                <a:gd name="T8" fmla="*/ 5 w 172"/>
                <a:gd name="T9" fmla="*/ 16 h 117"/>
                <a:gd name="T10" fmla="*/ 8 w 172"/>
                <a:gd name="T11" fmla="*/ 0 h 117"/>
                <a:gd name="T12" fmla="*/ 159 w 172"/>
                <a:gd name="T13" fmla="*/ 71 h 117"/>
                <a:gd name="T14" fmla="*/ 159 w 172"/>
                <a:gd name="T15" fmla="*/ 71 h 117"/>
                <a:gd name="T16" fmla="*/ 164 w 172"/>
                <a:gd name="T17" fmla="*/ 10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117">
                  <a:moveTo>
                    <a:pt x="164" y="106"/>
                  </a:moveTo>
                  <a:cubicBezTo>
                    <a:pt x="164" y="107"/>
                    <a:pt x="164" y="107"/>
                    <a:pt x="164" y="107"/>
                  </a:cubicBezTo>
                  <a:cubicBezTo>
                    <a:pt x="162" y="108"/>
                    <a:pt x="159" y="110"/>
                    <a:pt x="157" y="110"/>
                  </a:cubicBezTo>
                  <a:cubicBezTo>
                    <a:pt x="140" y="117"/>
                    <a:pt x="142" y="98"/>
                    <a:pt x="129" y="91"/>
                  </a:cubicBezTo>
                  <a:cubicBezTo>
                    <a:pt x="110" y="80"/>
                    <a:pt x="0" y="47"/>
                    <a:pt x="5" y="16"/>
                  </a:cubicBezTo>
                  <a:cubicBezTo>
                    <a:pt x="6" y="11"/>
                    <a:pt x="7" y="6"/>
                    <a:pt x="8" y="0"/>
                  </a:cubicBezTo>
                  <a:cubicBezTo>
                    <a:pt x="159" y="71"/>
                    <a:pt x="159" y="71"/>
                    <a:pt x="159" y="71"/>
                  </a:cubicBezTo>
                  <a:cubicBezTo>
                    <a:pt x="159" y="71"/>
                    <a:pt x="159" y="71"/>
                    <a:pt x="159" y="71"/>
                  </a:cubicBezTo>
                  <a:cubicBezTo>
                    <a:pt x="172" y="82"/>
                    <a:pt x="168" y="94"/>
                    <a:pt x="164" y="10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4" name="Freeform 153"/>
            <p:cNvSpPr>
              <a:spLocks/>
            </p:cNvSpPr>
            <p:nvPr/>
          </p:nvSpPr>
          <p:spPr bwMode="auto">
            <a:xfrm>
              <a:off x="8216900" y="2651492"/>
              <a:ext cx="188913" cy="360362"/>
            </a:xfrm>
            <a:custGeom>
              <a:avLst/>
              <a:gdLst>
                <a:gd name="T0" fmla="*/ 111 w 149"/>
                <a:gd name="T1" fmla="*/ 68 h 284"/>
                <a:gd name="T2" fmla="*/ 69 w 149"/>
                <a:gd name="T3" fmla="*/ 142 h 284"/>
                <a:gd name="T4" fmla="*/ 76 w 149"/>
                <a:gd name="T5" fmla="*/ 192 h 284"/>
                <a:gd name="T6" fmla="*/ 106 w 149"/>
                <a:gd name="T7" fmla="*/ 225 h 284"/>
                <a:gd name="T8" fmla="*/ 108 w 149"/>
                <a:gd name="T9" fmla="*/ 236 h 284"/>
                <a:gd name="T10" fmla="*/ 10 w 149"/>
                <a:gd name="T11" fmla="*/ 259 h 284"/>
                <a:gd name="T12" fmla="*/ 108 w 149"/>
                <a:gd name="T13" fmla="*/ 21 h 284"/>
                <a:gd name="T14" fmla="*/ 149 w 149"/>
                <a:gd name="T15" fmla="*/ 4 h 284"/>
                <a:gd name="T16" fmla="*/ 111 w 149"/>
                <a:gd name="T17" fmla="*/ 68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9" h="284">
                  <a:moveTo>
                    <a:pt x="111" y="68"/>
                  </a:moveTo>
                  <a:cubicBezTo>
                    <a:pt x="97" y="93"/>
                    <a:pt x="81" y="117"/>
                    <a:pt x="69" y="142"/>
                  </a:cubicBezTo>
                  <a:cubicBezTo>
                    <a:pt x="61" y="161"/>
                    <a:pt x="58" y="179"/>
                    <a:pt x="76" y="192"/>
                  </a:cubicBezTo>
                  <a:cubicBezTo>
                    <a:pt x="89" y="201"/>
                    <a:pt x="103" y="208"/>
                    <a:pt x="106" y="225"/>
                  </a:cubicBezTo>
                  <a:cubicBezTo>
                    <a:pt x="107" y="229"/>
                    <a:pt x="108" y="232"/>
                    <a:pt x="108" y="236"/>
                  </a:cubicBezTo>
                  <a:cubicBezTo>
                    <a:pt x="64" y="273"/>
                    <a:pt x="16" y="284"/>
                    <a:pt x="10" y="259"/>
                  </a:cubicBezTo>
                  <a:cubicBezTo>
                    <a:pt x="0" y="223"/>
                    <a:pt x="82" y="63"/>
                    <a:pt x="108" y="21"/>
                  </a:cubicBezTo>
                  <a:cubicBezTo>
                    <a:pt x="119" y="3"/>
                    <a:pt x="135" y="0"/>
                    <a:pt x="149" y="4"/>
                  </a:cubicBezTo>
                  <a:cubicBezTo>
                    <a:pt x="135" y="24"/>
                    <a:pt x="122" y="46"/>
                    <a:pt x="111" y="68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5" name="Freeform 154"/>
            <p:cNvSpPr>
              <a:spLocks/>
            </p:cNvSpPr>
            <p:nvPr/>
          </p:nvSpPr>
          <p:spPr bwMode="auto">
            <a:xfrm>
              <a:off x="8497888" y="2810242"/>
              <a:ext cx="85725" cy="123825"/>
            </a:xfrm>
            <a:custGeom>
              <a:avLst/>
              <a:gdLst>
                <a:gd name="T0" fmla="*/ 32 w 68"/>
                <a:gd name="T1" fmla="*/ 14 h 97"/>
                <a:gd name="T2" fmla="*/ 8 w 68"/>
                <a:gd name="T3" fmla="*/ 56 h 97"/>
                <a:gd name="T4" fmla="*/ 0 w 68"/>
                <a:gd name="T5" fmla="*/ 77 h 97"/>
                <a:gd name="T6" fmla="*/ 37 w 68"/>
                <a:gd name="T7" fmla="*/ 90 h 97"/>
                <a:gd name="T8" fmla="*/ 57 w 68"/>
                <a:gd name="T9" fmla="*/ 61 h 97"/>
                <a:gd name="T10" fmla="*/ 66 w 68"/>
                <a:gd name="T11" fmla="*/ 26 h 97"/>
                <a:gd name="T12" fmla="*/ 64 w 68"/>
                <a:gd name="T13" fmla="*/ 21 h 97"/>
                <a:gd name="T14" fmla="*/ 32 w 68"/>
                <a:gd name="T15" fmla="*/ 1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97">
                  <a:moveTo>
                    <a:pt x="32" y="14"/>
                  </a:moveTo>
                  <a:cubicBezTo>
                    <a:pt x="24" y="28"/>
                    <a:pt x="15" y="41"/>
                    <a:pt x="8" y="56"/>
                  </a:cubicBezTo>
                  <a:cubicBezTo>
                    <a:pt x="5" y="62"/>
                    <a:pt x="0" y="70"/>
                    <a:pt x="0" y="77"/>
                  </a:cubicBezTo>
                  <a:cubicBezTo>
                    <a:pt x="1" y="90"/>
                    <a:pt x="28" y="97"/>
                    <a:pt x="37" y="90"/>
                  </a:cubicBezTo>
                  <a:cubicBezTo>
                    <a:pt x="47" y="83"/>
                    <a:pt x="52" y="71"/>
                    <a:pt x="57" y="61"/>
                  </a:cubicBezTo>
                  <a:cubicBezTo>
                    <a:pt x="62" y="50"/>
                    <a:pt x="68" y="38"/>
                    <a:pt x="66" y="26"/>
                  </a:cubicBezTo>
                  <a:cubicBezTo>
                    <a:pt x="66" y="24"/>
                    <a:pt x="65" y="22"/>
                    <a:pt x="64" y="21"/>
                  </a:cubicBezTo>
                  <a:cubicBezTo>
                    <a:pt x="58" y="9"/>
                    <a:pt x="40" y="0"/>
                    <a:pt x="32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6" name="Freeform 155"/>
            <p:cNvSpPr>
              <a:spLocks/>
            </p:cNvSpPr>
            <p:nvPr/>
          </p:nvSpPr>
          <p:spPr bwMode="auto">
            <a:xfrm>
              <a:off x="8432800" y="2788017"/>
              <a:ext cx="85725" cy="123825"/>
            </a:xfrm>
            <a:custGeom>
              <a:avLst/>
              <a:gdLst>
                <a:gd name="T0" fmla="*/ 32 w 68"/>
                <a:gd name="T1" fmla="*/ 14 h 97"/>
                <a:gd name="T2" fmla="*/ 8 w 68"/>
                <a:gd name="T3" fmla="*/ 55 h 97"/>
                <a:gd name="T4" fmla="*/ 0 w 68"/>
                <a:gd name="T5" fmla="*/ 77 h 97"/>
                <a:gd name="T6" fmla="*/ 37 w 68"/>
                <a:gd name="T7" fmla="*/ 90 h 97"/>
                <a:gd name="T8" fmla="*/ 57 w 68"/>
                <a:gd name="T9" fmla="*/ 60 h 97"/>
                <a:gd name="T10" fmla="*/ 66 w 68"/>
                <a:gd name="T11" fmla="*/ 26 h 97"/>
                <a:gd name="T12" fmla="*/ 64 w 68"/>
                <a:gd name="T13" fmla="*/ 20 h 97"/>
                <a:gd name="T14" fmla="*/ 32 w 68"/>
                <a:gd name="T15" fmla="*/ 1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97">
                  <a:moveTo>
                    <a:pt x="32" y="14"/>
                  </a:moveTo>
                  <a:cubicBezTo>
                    <a:pt x="24" y="27"/>
                    <a:pt x="15" y="41"/>
                    <a:pt x="8" y="55"/>
                  </a:cubicBezTo>
                  <a:cubicBezTo>
                    <a:pt x="5" y="62"/>
                    <a:pt x="0" y="69"/>
                    <a:pt x="0" y="77"/>
                  </a:cubicBezTo>
                  <a:cubicBezTo>
                    <a:pt x="1" y="90"/>
                    <a:pt x="28" y="97"/>
                    <a:pt x="37" y="90"/>
                  </a:cubicBezTo>
                  <a:cubicBezTo>
                    <a:pt x="47" y="83"/>
                    <a:pt x="52" y="71"/>
                    <a:pt x="57" y="60"/>
                  </a:cubicBezTo>
                  <a:cubicBezTo>
                    <a:pt x="62" y="50"/>
                    <a:pt x="68" y="38"/>
                    <a:pt x="66" y="26"/>
                  </a:cubicBezTo>
                  <a:cubicBezTo>
                    <a:pt x="66" y="24"/>
                    <a:pt x="65" y="22"/>
                    <a:pt x="64" y="20"/>
                  </a:cubicBezTo>
                  <a:cubicBezTo>
                    <a:pt x="58" y="9"/>
                    <a:pt x="40" y="0"/>
                    <a:pt x="32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7" name="Freeform 156"/>
            <p:cNvSpPr>
              <a:spLocks/>
            </p:cNvSpPr>
            <p:nvPr/>
          </p:nvSpPr>
          <p:spPr bwMode="auto">
            <a:xfrm>
              <a:off x="8143875" y="2810242"/>
              <a:ext cx="90488" cy="88900"/>
            </a:xfrm>
            <a:custGeom>
              <a:avLst/>
              <a:gdLst>
                <a:gd name="T0" fmla="*/ 44 w 71"/>
                <a:gd name="T1" fmla="*/ 5 h 71"/>
                <a:gd name="T2" fmla="*/ 5 w 71"/>
                <a:gd name="T3" fmla="*/ 27 h 71"/>
                <a:gd name="T4" fmla="*/ 27 w 71"/>
                <a:gd name="T5" fmla="*/ 66 h 71"/>
                <a:gd name="T6" fmla="*/ 66 w 71"/>
                <a:gd name="T7" fmla="*/ 44 h 71"/>
                <a:gd name="T8" fmla="*/ 44 w 71"/>
                <a:gd name="T9" fmla="*/ 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1">
                  <a:moveTo>
                    <a:pt x="44" y="5"/>
                  </a:moveTo>
                  <a:cubicBezTo>
                    <a:pt x="27" y="0"/>
                    <a:pt x="10" y="10"/>
                    <a:pt x="5" y="27"/>
                  </a:cubicBezTo>
                  <a:cubicBezTo>
                    <a:pt x="0" y="44"/>
                    <a:pt x="10" y="61"/>
                    <a:pt x="27" y="66"/>
                  </a:cubicBezTo>
                  <a:cubicBezTo>
                    <a:pt x="44" y="71"/>
                    <a:pt x="61" y="61"/>
                    <a:pt x="66" y="44"/>
                  </a:cubicBezTo>
                  <a:cubicBezTo>
                    <a:pt x="71" y="27"/>
                    <a:pt x="61" y="9"/>
                    <a:pt x="44" y="5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8" name="Freeform 157"/>
            <p:cNvSpPr>
              <a:spLocks/>
            </p:cNvSpPr>
            <p:nvPr/>
          </p:nvSpPr>
          <p:spPr bwMode="auto">
            <a:xfrm>
              <a:off x="8148638" y="2811829"/>
              <a:ext cx="85725" cy="87312"/>
            </a:xfrm>
            <a:custGeom>
              <a:avLst/>
              <a:gdLst>
                <a:gd name="T0" fmla="*/ 42 w 68"/>
                <a:gd name="T1" fmla="*/ 4 h 68"/>
                <a:gd name="T2" fmla="*/ 4 w 68"/>
                <a:gd name="T3" fmla="*/ 25 h 68"/>
                <a:gd name="T4" fmla="*/ 25 w 68"/>
                <a:gd name="T5" fmla="*/ 63 h 68"/>
                <a:gd name="T6" fmla="*/ 63 w 68"/>
                <a:gd name="T7" fmla="*/ 42 h 68"/>
                <a:gd name="T8" fmla="*/ 42 w 68"/>
                <a:gd name="T9" fmla="*/ 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8">
                  <a:moveTo>
                    <a:pt x="42" y="4"/>
                  </a:moveTo>
                  <a:cubicBezTo>
                    <a:pt x="26" y="0"/>
                    <a:pt x="9" y="9"/>
                    <a:pt x="4" y="25"/>
                  </a:cubicBezTo>
                  <a:cubicBezTo>
                    <a:pt x="0" y="42"/>
                    <a:pt x="9" y="58"/>
                    <a:pt x="25" y="63"/>
                  </a:cubicBezTo>
                  <a:cubicBezTo>
                    <a:pt x="42" y="68"/>
                    <a:pt x="59" y="58"/>
                    <a:pt x="63" y="42"/>
                  </a:cubicBezTo>
                  <a:cubicBezTo>
                    <a:pt x="68" y="26"/>
                    <a:pt x="58" y="9"/>
                    <a:pt x="42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9" name="Freeform 158"/>
            <p:cNvSpPr>
              <a:spLocks/>
            </p:cNvSpPr>
            <p:nvPr/>
          </p:nvSpPr>
          <p:spPr bwMode="auto">
            <a:xfrm>
              <a:off x="8169275" y="2834054"/>
              <a:ext cx="39688" cy="39687"/>
            </a:xfrm>
            <a:custGeom>
              <a:avLst/>
              <a:gdLst>
                <a:gd name="T0" fmla="*/ 19 w 31"/>
                <a:gd name="T1" fmla="*/ 3 h 32"/>
                <a:gd name="T2" fmla="*/ 2 w 31"/>
                <a:gd name="T3" fmla="*/ 12 h 32"/>
                <a:gd name="T4" fmla="*/ 12 w 31"/>
                <a:gd name="T5" fmla="*/ 30 h 32"/>
                <a:gd name="T6" fmla="*/ 29 w 31"/>
                <a:gd name="T7" fmla="*/ 20 h 32"/>
                <a:gd name="T8" fmla="*/ 19 w 31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3"/>
                  </a:moveTo>
                  <a:cubicBezTo>
                    <a:pt x="12" y="0"/>
                    <a:pt x="4" y="5"/>
                    <a:pt x="2" y="12"/>
                  </a:cubicBezTo>
                  <a:cubicBezTo>
                    <a:pt x="0" y="20"/>
                    <a:pt x="4" y="28"/>
                    <a:pt x="12" y="30"/>
                  </a:cubicBezTo>
                  <a:cubicBezTo>
                    <a:pt x="19" y="32"/>
                    <a:pt x="27" y="28"/>
                    <a:pt x="29" y="20"/>
                  </a:cubicBezTo>
                  <a:cubicBezTo>
                    <a:pt x="31" y="13"/>
                    <a:pt x="27" y="5"/>
                    <a:pt x="19" y="3"/>
                  </a:cubicBezTo>
                  <a:close/>
                </a:path>
              </a:pathLst>
            </a:cu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0" name="Freeform 159"/>
            <p:cNvSpPr>
              <a:spLocks/>
            </p:cNvSpPr>
            <p:nvPr/>
          </p:nvSpPr>
          <p:spPr bwMode="auto">
            <a:xfrm>
              <a:off x="8174038" y="2841992"/>
              <a:ext cx="30163" cy="26987"/>
            </a:xfrm>
            <a:custGeom>
              <a:avLst/>
              <a:gdLst>
                <a:gd name="T0" fmla="*/ 14 w 23"/>
                <a:gd name="T1" fmla="*/ 1 h 22"/>
                <a:gd name="T2" fmla="*/ 2 w 23"/>
                <a:gd name="T3" fmla="*/ 8 h 22"/>
                <a:gd name="T4" fmla="*/ 9 w 23"/>
                <a:gd name="T5" fmla="*/ 20 h 22"/>
                <a:gd name="T6" fmla="*/ 21 w 23"/>
                <a:gd name="T7" fmla="*/ 13 h 22"/>
                <a:gd name="T8" fmla="*/ 14 w 23"/>
                <a:gd name="T9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2">
                  <a:moveTo>
                    <a:pt x="14" y="1"/>
                  </a:moveTo>
                  <a:cubicBezTo>
                    <a:pt x="9" y="0"/>
                    <a:pt x="3" y="3"/>
                    <a:pt x="2" y="8"/>
                  </a:cubicBezTo>
                  <a:cubicBezTo>
                    <a:pt x="0" y="13"/>
                    <a:pt x="3" y="19"/>
                    <a:pt x="9" y="20"/>
                  </a:cubicBezTo>
                  <a:cubicBezTo>
                    <a:pt x="14" y="22"/>
                    <a:pt x="20" y="19"/>
                    <a:pt x="21" y="13"/>
                  </a:cubicBezTo>
                  <a:cubicBezTo>
                    <a:pt x="23" y="8"/>
                    <a:pt x="19" y="2"/>
                    <a:pt x="14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1" name="Freeform 160"/>
            <p:cNvSpPr>
              <a:spLocks/>
            </p:cNvSpPr>
            <p:nvPr/>
          </p:nvSpPr>
          <p:spPr bwMode="auto">
            <a:xfrm>
              <a:off x="8239125" y="2621329"/>
              <a:ext cx="90488" cy="88900"/>
            </a:xfrm>
            <a:custGeom>
              <a:avLst/>
              <a:gdLst>
                <a:gd name="T0" fmla="*/ 44 w 71"/>
                <a:gd name="T1" fmla="*/ 4 h 70"/>
                <a:gd name="T2" fmla="*/ 5 w 71"/>
                <a:gd name="T3" fmla="*/ 26 h 70"/>
                <a:gd name="T4" fmla="*/ 27 w 71"/>
                <a:gd name="T5" fmla="*/ 66 h 70"/>
                <a:gd name="T6" fmla="*/ 66 w 71"/>
                <a:gd name="T7" fmla="*/ 44 h 70"/>
                <a:gd name="T8" fmla="*/ 44 w 71"/>
                <a:gd name="T9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0">
                  <a:moveTo>
                    <a:pt x="44" y="4"/>
                  </a:moveTo>
                  <a:cubicBezTo>
                    <a:pt x="27" y="0"/>
                    <a:pt x="10" y="9"/>
                    <a:pt x="5" y="26"/>
                  </a:cubicBezTo>
                  <a:cubicBezTo>
                    <a:pt x="0" y="43"/>
                    <a:pt x="10" y="61"/>
                    <a:pt x="27" y="66"/>
                  </a:cubicBezTo>
                  <a:cubicBezTo>
                    <a:pt x="44" y="70"/>
                    <a:pt x="61" y="61"/>
                    <a:pt x="66" y="44"/>
                  </a:cubicBezTo>
                  <a:cubicBezTo>
                    <a:pt x="71" y="27"/>
                    <a:pt x="61" y="9"/>
                    <a:pt x="44" y="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2" name="Freeform 161"/>
            <p:cNvSpPr>
              <a:spLocks/>
            </p:cNvSpPr>
            <p:nvPr/>
          </p:nvSpPr>
          <p:spPr bwMode="auto">
            <a:xfrm>
              <a:off x="8242300" y="2622917"/>
              <a:ext cx="87313" cy="85725"/>
            </a:xfrm>
            <a:custGeom>
              <a:avLst/>
              <a:gdLst>
                <a:gd name="T0" fmla="*/ 42 w 68"/>
                <a:gd name="T1" fmla="*/ 5 h 68"/>
                <a:gd name="T2" fmla="*/ 4 w 68"/>
                <a:gd name="T3" fmla="*/ 26 h 68"/>
                <a:gd name="T4" fmla="*/ 25 w 68"/>
                <a:gd name="T5" fmla="*/ 64 h 68"/>
                <a:gd name="T6" fmla="*/ 63 w 68"/>
                <a:gd name="T7" fmla="*/ 43 h 68"/>
                <a:gd name="T8" fmla="*/ 42 w 68"/>
                <a:gd name="T9" fmla="*/ 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8">
                  <a:moveTo>
                    <a:pt x="42" y="5"/>
                  </a:moveTo>
                  <a:cubicBezTo>
                    <a:pt x="26" y="0"/>
                    <a:pt x="9" y="10"/>
                    <a:pt x="4" y="26"/>
                  </a:cubicBezTo>
                  <a:cubicBezTo>
                    <a:pt x="0" y="42"/>
                    <a:pt x="9" y="59"/>
                    <a:pt x="25" y="64"/>
                  </a:cubicBezTo>
                  <a:cubicBezTo>
                    <a:pt x="42" y="68"/>
                    <a:pt x="59" y="59"/>
                    <a:pt x="63" y="43"/>
                  </a:cubicBezTo>
                  <a:cubicBezTo>
                    <a:pt x="68" y="26"/>
                    <a:pt x="58" y="9"/>
                    <a:pt x="42" y="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3" name="Freeform 162"/>
            <p:cNvSpPr>
              <a:spLocks/>
            </p:cNvSpPr>
            <p:nvPr/>
          </p:nvSpPr>
          <p:spPr bwMode="auto">
            <a:xfrm>
              <a:off x="8264525" y="2645142"/>
              <a:ext cx="39688" cy="39687"/>
            </a:xfrm>
            <a:custGeom>
              <a:avLst/>
              <a:gdLst>
                <a:gd name="T0" fmla="*/ 19 w 31"/>
                <a:gd name="T1" fmla="*/ 2 h 32"/>
                <a:gd name="T2" fmla="*/ 2 w 31"/>
                <a:gd name="T3" fmla="*/ 12 h 32"/>
                <a:gd name="T4" fmla="*/ 12 w 31"/>
                <a:gd name="T5" fmla="*/ 30 h 32"/>
                <a:gd name="T6" fmla="*/ 29 w 31"/>
                <a:gd name="T7" fmla="*/ 20 h 32"/>
                <a:gd name="T8" fmla="*/ 19 w 31"/>
                <a:gd name="T9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"/>
                  </a:moveTo>
                  <a:cubicBezTo>
                    <a:pt x="12" y="0"/>
                    <a:pt x="4" y="5"/>
                    <a:pt x="2" y="12"/>
                  </a:cubicBezTo>
                  <a:cubicBezTo>
                    <a:pt x="0" y="20"/>
                    <a:pt x="4" y="28"/>
                    <a:pt x="12" y="30"/>
                  </a:cubicBezTo>
                  <a:cubicBezTo>
                    <a:pt x="19" y="32"/>
                    <a:pt x="27" y="27"/>
                    <a:pt x="29" y="20"/>
                  </a:cubicBezTo>
                  <a:cubicBezTo>
                    <a:pt x="31" y="12"/>
                    <a:pt x="27" y="4"/>
                    <a:pt x="19" y="2"/>
                  </a:cubicBezTo>
                  <a:close/>
                </a:path>
              </a:pathLst>
            </a:cu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4" name="Freeform 163"/>
            <p:cNvSpPr>
              <a:spLocks/>
            </p:cNvSpPr>
            <p:nvPr/>
          </p:nvSpPr>
          <p:spPr bwMode="auto">
            <a:xfrm>
              <a:off x="8269288" y="2651492"/>
              <a:ext cx="30163" cy="26987"/>
            </a:xfrm>
            <a:custGeom>
              <a:avLst/>
              <a:gdLst>
                <a:gd name="T0" fmla="*/ 14 w 23"/>
                <a:gd name="T1" fmla="*/ 2 h 22"/>
                <a:gd name="T2" fmla="*/ 2 w 23"/>
                <a:gd name="T3" fmla="*/ 9 h 22"/>
                <a:gd name="T4" fmla="*/ 9 w 23"/>
                <a:gd name="T5" fmla="*/ 21 h 22"/>
                <a:gd name="T6" fmla="*/ 21 w 23"/>
                <a:gd name="T7" fmla="*/ 14 h 22"/>
                <a:gd name="T8" fmla="*/ 14 w 23"/>
                <a:gd name="T9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2">
                  <a:moveTo>
                    <a:pt x="14" y="2"/>
                  </a:moveTo>
                  <a:cubicBezTo>
                    <a:pt x="9" y="0"/>
                    <a:pt x="3" y="3"/>
                    <a:pt x="2" y="9"/>
                  </a:cubicBezTo>
                  <a:cubicBezTo>
                    <a:pt x="0" y="14"/>
                    <a:pt x="3" y="19"/>
                    <a:pt x="9" y="21"/>
                  </a:cubicBezTo>
                  <a:cubicBezTo>
                    <a:pt x="14" y="22"/>
                    <a:pt x="20" y="19"/>
                    <a:pt x="21" y="14"/>
                  </a:cubicBezTo>
                  <a:cubicBezTo>
                    <a:pt x="23" y="9"/>
                    <a:pt x="19" y="3"/>
                    <a:pt x="14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5" name="Freeform 164"/>
            <p:cNvSpPr>
              <a:spLocks noEditPoints="1"/>
            </p:cNvSpPr>
            <p:nvPr/>
          </p:nvSpPr>
          <p:spPr bwMode="auto">
            <a:xfrm>
              <a:off x="8734425" y="1219567"/>
              <a:ext cx="971550" cy="590550"/>
            </a:xfrm>
            <a:custGeom>
              <a:avLst/>
              <a:gdLst>
                <a:gd name="T0" fmla="*/ 498 w 767"/>
                <a:gd name="T1" fmla="*/ 451 h 466"/>
                <a:gd name="T2" fmla="*/ 410 w 767"/>
                <a:gd name="T3" fmla="*/ 345 h 466"/>
                <a:gd name="T4" fmla="*/ 393 w 767"/>
                <a:gd name="T5" fmla="*/ 316 h 466"/>
                <a:gd name="T6" fmla="*/ 363 w 767"/>
                <a:gd name="T7" fmla="*/ 309 h 466"/>
                <a:gd name="T8" fmla="*/ 343 w 767"/>
                <a:gd name="T9" fmla="*/ 322 h 466"/>
                <a:gd name="T10" fmla="*/ 220 w 767"/>
                <a:gd name="T11" fmla="*/ 376 h 466"/>
                <a:gd name="T12" fmla="*/ 102 w 767"/>
                <a:gd name="T13" fmla="*/ 341 h 466"/>
                <a:gd name="T14" fmla="*/ 7 w 767"/>
                <a:gd name="T15" fmla="*/ 201 h 466"/>
                <a:gd name="T16" fmla="*/ 56 w 767"/>
                <a:gd name="T17" fmla="*/ 41 h 466"/>
                <a:gd name="T18" fmla="*/ 63 w 767"/>
                <a:gd name="T19" fmla="*/ 32 h 466"/>
                <a:gd name="T20" fmla="*/ 205 w 767"/>
                <a:gd name="T21" fmla="*/ 0 h 466"/>
                <a:gd name="T22" fmla="*/ 234 w 767"/>
                <a:gd name="T23" fmla="*/ 0 h 466"/>
                <a:gd name="T24" fmla="*/ 590 w 767"/>
                <a:gd name="T25" fmla="*/ 77 h 466"/>
                <a:gd name="T26" fmla="*/ 751 w 767"/>
                <a:gd name="T27" fmla="*/ 259 h 466"/>
                <a:gd name="T28" fmla="*/ 557 w 767"/>
                <a:gd name="T29" fmla="*/ 466 h 466"/>
                <a:gd name="T30" fmla="*/ 498 w 767"/>
                <a:gd name="T31" fmla="*/ 451 h 466"/>
                <a:gd name="T32" fmla="*/ 114 w 767"/>
                <a:gd name="T33" fmla="*/ 71 h 466"/>
                <a:gd name="T34" fmla="*/ 106 w 767"/>
                <a:gd name="T35" fmla="*/ 80 h 466"/>
                <a:gd name="T36" fmla="*/ 69 w 767"/>
                <a:gd name="T37" fmla="*/ 193 h 466"/>
                <a:gd name="T38" fmla="*/ 134 w 767"/>
                <a:gd name="T39" fmla="*/ 287 h 466"/>
                <a:gd name="T40" fmla="*/ 220 w 767"/>
                <a:gd name="T41" fmla="*/ 313 h 466"/>
                <a:gd name="T42" fmla="*/ 290 w 767"/>
                <a:gd name="T43" fmla="*/ 287 h 466"/>
                <a:gd name="T44" fmla="*/ 416 w 767"/>
                <a:gd name="T45" fmla="*/ 258 h 466"/>
                <a:gd name="T46" fmla="*/ 470 w 767"/>
                <a:gd name="T47" fmla="*/ 326 h 466"/>
                <a:gd name="T48" fmla="*/ 526 w 767"/>
                <a:gd name="T49" fmla="*/ 396 h 466"/>
                <a:gd name="T50" fmla="*/ 557 w 767"/>
                <a:gd name="T51" fmla="*/ 403 h 466"/>
                <a:gd name="T52" fmla="*/ 557 w 767"/>
                <a:gd name="T53" fmla="*/ 403 h 466"/>
                <a:gd name="T54" fmla="*/ 689 w 767"/>
                <a:gd name="T55" fmla="*/ 251 h 466"/>
                <a:gd name="T56" fmla="*/ 570 w 767"/>
                <a:gd name="T57" fmla="*/ 137 h 466"/>
                <a:gd name="T58" fmla="*/ 569 w 767"/>
                <a:gd name="T59" fmla="*/ 136 h 466"/>
                <a:gd name="T60" fmla="*/ 233 w 767"/>
                <a:gd name="T61" fmla="*/ 63 h 466"/>
                <a:gd name="T62" fmla="*/ 205 w 767"/>
                <a:gd name="T63" fmla="*/ 62 h 466"/>
                <a:gd name="T64" fmla="*/ 114 w 767"/>
                <a:gd name="T65" fmla="*/ 71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67" h="466">
                  <a:moveTo>
                    <a:pt x="498" y="451"/>
                  </a:moveTo>
                  <a:cubicBezTo>
                    <a:pt x="434" y="418"/>
                    <a:pt x="420" y="375"/>
                    <a:pt x="410" y="345"/>
                  </a:cubicBezTo>
                  <a:cubicBezTo>
                    <a:pt x="403" y="324"/>
                    <a:pt x="401" y="320"/>
                    <a:pt x="393" y="316"/>
                  </a:cubicBezTo>
                  <a:cubicBezTo>
                    <a:pt x="381" y="312"/>
                    <a:pt x="371" y="309"/>
                    <a:pt x="363" y="309"/>
                  </a:cubicBezTo>
                  <a:cubicBezTo>
                    <a:pt x="355" y="309"/>
                    <a:pt x="350" y="311"/>
                    <a:pt x="343" y="322"/>
                  </a:cubicBezTo>
                  <a:cubicBezTo>
                    <a:pt x="328" y="344"/>
                    <a:pt x="284" y="376"/>
                    <a:pt x="220" y="376"/>
                  </a:cubicBezTo>
                  <a:cubicBezTo>
                    <a:pt x="181" y="376"/>
                    <a:pt x="141" y="364"/>
                    <a:pt x="102" y="341"/>
                  </a:cubicBezTo>
                  <a:cubicBezTo>
                    <a:pt x="48" y="309"/>
                    <a:pt x="15" y="260"/>
                    <a:pt x="7" y="201"/>
                  </a:cubicBezTo>
                  <a:cubicBezTo>
                    <a:pt x="0" y="144"/>
                    <a:pt x="18" y="83"/>
                    <a:pt x="56" y="41"/>
                  </a:cubicBezTo>
                  <a:cubicBezTo>
                    <a:pt x="58" y="38"/>
                    <a:pt x="60" y="35"/>
                    <a:pt x="63" y="32"/>
                  </a:cubicBezTo>
                  <a:cubicBezTo>
                    <a:pt x="75" y="17"/>
                    <a:pt x="103" y="0"/>
                    <a:pt x="205" y="0"/>
                  </a:cubicBezTo>
                  <a:cubicBezTo>
                    <a:pt x="214" y="0"/>
                    <a:pt x="224" y="0"/>
                    <a:pt x="234" y="0"/>
                  </a:cubicBezTo>
                  <a:cubicBezTo>
                    <a:pt x="388" y="4"/>
                    <a:pt x="574" y="71"/>
                    <a:pt x="590" y="77"/>
                  </a:cubicBezTo>
                  <a:cubicBezTo>
                    <a:pt x="605" y="82"/>
                    <a:pt x="767" y="136"/>
                    <a:pt x="751" y="259"/>
                  </a:cubicBezTo>
                  <a:cubicBezTo>
                    <a:pt x="739" y="357"/>
                    <a:pt x="653" y="466"/>
                    <a:pt x="557" y="466"/>
                  </a:cubicBezTo>
                  <a:cubicBezTo>
                    <a:pt x="536" y="466"/>
                    <a:pt x="517" y="461"/>
                    <a:pt x="498" y="451"/>
                  </a:cubicBezTo>
                  <a:moveTo>
                    <a:pt x="114" y="71"/>
                  </a:moveTo>
                  <a:cubicBezTo>
                    <a:pt x="106" y="80"/>
                    <a:pt x="106" y="80"/>
                    <a:pt x="106" y="80"/>
                  </a:cubicBezTo>
                  <a:cubicBezTo>
                    <a:pt x="78" y="108"/>
                    <a:pt x="64" y="152"/>
                    <a:pt x="69" y="193"/>
                  </a:cubicBezTo>
                  <a:cubicBezTo>
                    <a:pt x="73" y="221"/>
                    <a:pt x="87" y="260"/>
                    <a:pt x="134" y="287"/>
                  </a:cubicBezTo>
                  <a:cubicBezTo>
                    <a:pt x="163" y="305"/>
                    <a:pt x="192" y="313"/>
                    <a:pt x="220" y="313"/>
                  </a:cubicBezTo>
                  <a:cubicBezTo>
                    <a:pt x="263" y="313"/>
                    <a:pt x="287" y="292"/>
                    <a:pt x="290" y="287"/>
                  </a:cubicBezTo>
                  <a:cubicBezTo>
                    <a:pt x="318" y="246"/>
                    <a:pt x="360" y="235"/>
                    <a:pt x="416" y="258"/>
                  </a:cubicBezTo>
                  <a:cubicBezTo>
                    <a:pt x="452" y="273"/>
                    <a:pt x="462" y="302"/>
                    <a:pt x="470" y="326"/>
                  </a:cubicBezTo>
                  <a:cubicBezTo>
                    <a:pt x="478" y="351"/>
                    <a:pt x="486" y="375"/>
                    <a:pt x="526" y="396"/>
                  </a:cubicBezTo>
                  <a:cubicBezTo>
                    <a:pt x="536" y="401"/>
                    <a:pt x="546" y="403"/>
                    <a:pt x="557" y="403"/>
                  </a:cubicBezTo>
                  <a:cubicBezTo>
                    <a:pt x="557" y="403"/>
                    <a:pt x="557" y="403"/>
                    <a:pt x="557" y="403"/>
                  </a:cubicBezTo>
                  <a:cubicBezTo>
                    <a:pt x="614" y="403"/>
                    <a:pt x="680" y="328"/>
                    <a:pt x="689" y="251"/>
                  </a:cubicBezTo>
                  <a:cubicBezTo>
                    <a:pt x="699" y="178"/>
                    <a:pt x="572" y="137"/>
                    <a:pt x="570" y="137"/>
                  </a:cubicBezTo>
                  <a:cubicBezTo>
                    <a:pt x="569" y="136"/>
                    <a:pt x="569" y="136"/>
                    <a:pt x="569" y="136"/>
                  </a:cubicBezTo>
                  <a:cubicBezTo>
                    <a:pt x="567" y="135"/>
                    <a:pt x="380" y="67"/>
                    <a:pt x="233" y="63"/>
                  </a:cubicBezTo>
                  <a:cubicBezTo>
                    <a:pt x="223" y="63"/>
                    <a:pt x="214" y="62"/>
                    <a:pt x="205" y="62"/>
                  </a:cubicBezTo>
                  <a:cubicBezTo>
                    <a:pt x="149" y="62"/>
                    <a:pt x="124" y="68"/>
                    <a:pt x="114" y="7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6" name="Freeform 165"/>
            <p:cNvSpPr>
              <a:spLocks/>
            </p:cNvSpPr>
            <p:nvPr/>
          </p:nvSpPr>
          <p:spPr bwMode="auto">
            <a:xfrm>
              <a:off x="8877300" y="1237029"/>
              <a:ext cx="795338" cy="280987"/>
            </a:xfrm>
            <a:custGeom>
              <a:avLst/>
              <a:gdLst>
                <a:gd name="T0" fmla="*/ 92 w 628"/>
                <a:gd name="T1" fmla="*/ 0 h 222"/>
                <a:gd name="T2" fmla="*/ 0 w 628"/>
                <a:gd name="T3" fmla="*/ 7 h 222"/>
                <a:gd name="T4" fmla="*/ 30 w 628"/>
                <a:gd name="T5" fmla="*/ 6 h 222"/>
                <a:gd name="T6" fmla="*/ 49 w 628"/>
                <a:gd name="T7" fmla="*/ 6 h 222"/>
                <a:gd name="T8" fmla="*/ 300 w 628"/>
                <a:gd name="T9" fmla="*/ 43 h 222"/>
                <a:gd name="T10" fmla="*/ 546 w 628"/>
                <a:gd name="T11" fmla="*/ 137 h 222"/>
                <a:gd name="T12" fmla="*/ 628 w 628"/>
                <a:gd name="T13" fmla="*/ 222 h 222"/>
                <a:gd name="T14" fmla="*/ 621 w 628"/>
                <a:gd name="T15" fmla="*/ 180 h 222"/>
                <a:gd name="T16" fmla="*/ 621 w 628"/>
                <a:gd name="T17" fmla="*/ 177 h 222"/>
                <a:gd name="T18" fmla="*/ 477 w 628"/>
                <a:gd name="T19" fmla="*/ 77 h 222"/>
                <a:gd name="T20" fmla="*/ 121 w 628"/>
                <a:gd name="T21" fmla="*/ 0 h 222"/>
                <a:gd name="T22" fmla="*/ 92 w 628"/>
                <a:gd name="T23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8" h="222">
                  <a:moveTo>
                    <a:pt x="92" y="0"/>
                  </a:moveTo>
                  <a:cubicBezTo>
                    <a:pt x="50" y="0"/>
                    <a:pt x="21" y="3"/>
                    <a:pt x="0" y="7"/>
                  </a:cubicBezTo>
                  <a:cubicBezTo>
                    <a:pt x="10" y="6"/>
                    <a:pt x="21" y="6"/>
                    <a:pt x="30" y="6"/>
                  </a:cubicBezTo>
                  <a:cubicBezTo>
                    <a:pt x="36" y="6"/>
                    <a:pt x="43" y="6"/>
                    <a:pt x="49" y="6"/>
                  </a:cubicBezTo>
                  <a:cubicBezTo>
                    <a:pt x="134" y="6"/>
                    <a:pt x="218" y="22"/>
                    <a:pt x="300" y="43"/>
                  </a:cubicBezTo>
                  <a:cubicBezTo>
                    <a:pt x="384" y="64"/>
                    <a:pt x="469" y="96"/>
                    <a:pt x="546" y="137"/>
                  </a:cubicBezTo>
                  <a:cubicBezTo>
                    <a:pt x="578" y="154"/>
                    <a:pt x="613" y="185"/>
                    <a:pt x="628" y="222"/>
                  </a:cubicBezTo>
                  <a:cubicBezTo>
                    <a:pt x="627" y="208"/>
                    <a:pt x="625" y="194"/>
                    <a:pt x="621" y="180"/>
                  </a:cubicBezTo>
                  <a:cubicBezTo>
                    <a:pt x="621" y="179"/>
                    <a:pt x="621" y="178"/>
                    <a:pt x="621" y="177"/>
                  </a:cubicBezTo>
                  <a:cubicBezTo>
                    <a:pt x="580" y="111"/>
                    <a:pt x="488" y="80"/>
                    <a:pt x="477" y="77"/>
                  </a:cubicBezTo>
                  <a:cubicBezTo>
                    <a:pt x="461" y="71"/>
                    <a:pt x="275" y="4"/>
                    <a:pt x="121" y="0"/>
                  </a:cubicBezTo>
                  <a:cubicBezTo>
                    <a:pt x="111" y="0"/>
                    <a:pt x="101" y="0"/>
                    <a:pt x="92" y="0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7" name="Freeform 166"/>
            <p:cNvSpPr>
              <a:spLocks/>
            </p:cNvSpPr>
            <p:nvPr/>
          </p:nvSpPr>
          <p:spPr bwMode="auto">
            <a:xfrm>
              <a:off x="8740775" y="1411654"/>
              <a:ext cx="3175" cy="63500"/>
            </a:xfrm>
            <a:custGeom>
              <a:avLst/>
              <a:gdLst>
                <a:gd name="T0" fmla="*/ 2 w 2"/>
                <a:gd name="T1" fmla="*/ 0 h 50"/>
                <a:gd name="T2" fmla="*/ 2 w 2"/>
                <a:gd name="T3" fmla="*/ 50 h 50"/>
                <a:gd name="T4" fmla="*/ 2 w 2"/>
                <a:gd name="T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0">
                  <a:moveTo>
                    <a:pt x="2" y="0"/>
                  </a:moveTo>
                  <a:cubicBezTo>
                    <a:pt x="0" y="17"/>
                    <a:pt x="0" y="34"/>
                    <a:pt x="2" y="50"/>
                  </a:cubicBezTo>
                  <a:cubicBezTo>
                    <a:pt x="0" y="34"/>
                    <a:pt x="0" y="17"/>
                    <a:pt x="2" y="0"/>
                  </a:cubicBezTo>
                </a:path>
              </a:pathLst>
            </a:custGeom>
            <a:solidFill>
              <a:srgbClr val="002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8" name="Freeform 167"/>
            <p:cNvSpPr>
              <a:spLocks/>
            </p:cNvSpPr>
            <p:nvPr/>
          </p:nvSpPr>
          <p:spPr bwMode="auto">
            <a:xfrm>
              <a:off x="8740775" y="1317992"/>
              <a:ext cx="946150" cy="492125"/>
            </a:xfrm>
            <a:custGeom>
              <a:avLst/>
              <a:gdLst>
                <a:gd name="T0" fmla="*/ 26 w 747"/>
                <a:gd name="T1" fmla="*/ 0 h 389"/>
                <a:gd name="T2" fmla="*/ 2 w 747"/>
                <a:gd name="T3" fmla="*/ 74 h 389"/>
                <a:gd name="T4" fmla="*/ 2 w 747"/>
                <a:gd name="T5" fmla="*/ 124 h 389"/>
                <a:gd name="T6" fmla="*/ 2 w 747"/>
                <a:gd name="T7" fmla="*/ 124 h 389"/>
                <a:gd name="T8" fmla="*/ 97 w 747"/>
                <a:gd name="T9" fmla="*/ 264 h 389"/>
                <a:gd name="T10" fmla="*/ 215 w 747"/>
                <a:gd name="T11" fmla="*/ 299 h 389"/>
                <a:gd name="T12" fmla="*/ 338 w 747"/>
                <a:gd name="T13" fmla="*/ 245 h 389"/>
                <a:gd name="T14" fmla="*/ 358 w 747"/>
                <a:gd name="T15" fmla="*/ 232 h 389"/>
                <a:gd name="T16" fmla="*/ 388 w 747"/>
                <a:gd name="T17" fmla="*/ 239 h 389"/>
                <a:gd name="T18" fmla="*/ 405 w 747"/>
                <a:gd name="T19" fmla="*/ 268 h 389"/>
                <a:gd name="T20" fmla="*/ 493 w 747"/>
                <a:gd name="T21" fmla="*/ 374 h 389"/>
                <a:gd name="T22" fmla="*/ 552 w 747"/>
                <a:gd name="T23" fmla="*/ 389 h 389"/>
                <a:gd name="T24" fmla="*/ 746 w 747"/>
                <a:gd name="T25" fmla="*/ 182 h 389"/>
                <a:gd name="T26" fmla="*/ 747 w 747"/>
                <a:gd name="T27" fmla="*/ 168 h 389"/>
                <a:gd name="T28" fmla="*/ 602 w 747"/>
                <a:gd name="T29" fmla="*/ 350 h 389"/>
                <a:gd name="T30" fmla="*/ 543 w 747"/>
                <a:gd name="T31" fmla="*/ 362 h 389"/>
                <a:gd name="T32" fmla="*/ 462 w 747"/>
                <a:gd name="T33" fmla="*/ 333 h 389"/>
                <a:gd name="T34" fmla="*/ 387 w 747"/>
                <a:gd name="T35" fmla="*/ 211 h 389"/>
                <a:gd name="T36" fmla="*/ 365 w 747"/>
                <a:gd name="T37" fmla="*/ 204 h 389"/>
                <a:gd name="T38" fmla="*/ 299 w 747"/>
                <a:gd name="T39" fmla="*/ 247 h 389"/>
                <a:gd name="T40" fmla="*/ 232 w 747"/>
                <a:gd name="T41" fmla="*/ 277 h 389"/>
                <a:gd name="T42" fmla="*/ 216 w 747"/>
                <a:gd name="T43" fmla="*/ 278 h 389"/>
                <a:gd name="T44" fmla="*/ 84 w 747"/>
                <a:gd name="T45" fmla="*/ 225 h 389"/>
                <a:gd name="T46" fmla="*/ 18 w 747"/>
                <a:gd name="T47" fmla="*/ 92 h 389"/>
                <a:gd name="T48" fmla="*/ 26 w 747"/>
                <a:gd name="T49" fmla="*/ 0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47" h="389">
                  <a:moveTo>
                    <a:pt x="26" y="0"/>
                  </a:moveTo>
                  <a:cubicBezTo>
                    <a:pt x="14" y="22"/>
                    <a:pt x="5" y="48"/>
                    <a:pt x="2" y="74"/>
                  </a:cubicBezTo>
                  <a:cubicBezTo>
                    <a:pt x="0" y="91"/>
                    <a:pt x="0" y="108"/>
                    <a:pt x="2" y="124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10" y="183"/>
                    <a:pt x="43" y="232"/>
                    <a:pt x="97" y="264"/>
                  </a:cubicBezTo>
                  <a:cubicBezTo>
                    <a:pt x="136" y="287"/>
                    <a:pt x="176" y="299"/>
                    <a:pt x="215" y="299"/>
                  </a:cubicBezTo>
                  <a:cubicBezTo>
                    <a:pt x="279" y="299"/>
                    <a:pt x="323" y="267"/>
                    <a:pt x="338" y="245"/>
                  </a:cubicBezTo>
                  <a:cubicBezTo>
                    <a:pt x="345" y="234"/>
                    <a:pt x="350" y="232"/>
                    <a:pt x="358" y="232"/>
                  </a:cubicBezTo>
                  <a:cubicBezTo>
                    <a:pt x="366" y="232"/>
                    <a:pt x="376" y="235"/>
                    <a:pt x="388" y="239"/>
                  </a:cubicBezTo>
                  <a:cubicBezTo>
                    <a:pt x="396" y="243"/>
                    <a:pt x="398" y="247"/>
                    <a:pt x="405" y="268"/>
                  </a:cubicBezTo>
                  <a:cubicBezTo>
                    <a:pt x="415" y="298"/>
                    <a:pt x="429" y="341"/>
                    <a:pt x="493" y="374"/>
                  </a:cubicBezTo>
                  <a:cubicBezTo>
                    <a:pt x="512" y="384"/>
                    <a:pt x="531" y="389"/>
                    <a:pt x="552" y="389"/>
                  </a:cubicBezTo>
                  <a:cubicBezTo>
                    <a:pt x="648" y="389"/>
                    <a:pt x="734" y="280"/>
                    <a:pt x="746" y="182"/>
                  </a:cubicBezTo>
                  <a:cubicBezTo>
                    <a:pt x="747" y="177"/>
                    <a:pt x="747" y="172"/>
                    <a:pt x="747" y="168"/>
                  </a:cubicBezTo>
                  <a:cubicBezTo>
                    <a:pt x="740" y="248"/>
                    <a:pt x="679" y="317"/>
                    <a:pt x="602" y="350"/>
                  </a:cubicBezTo>
                  <a:cubicBezTo>
                    <a:pt x="585" y="357"/>
                    <a:pt x="564" y="362"/>
                    <a:pt x="543" y="362"/>
                  </a:cubicBezTo>
                  <a:cubicBezTo>
                    <a:pt x="513" y="362"/>
                    <a:pt x="482" y="353"/>
                    <a:pt x="462" y="333"/>
                  </a:cubicBezTo>
                  <a:cubicBezTo>
                    <a:pt x="424" y="298"/>
                    <a:pt x="433" y="240"/>
                    <a:pt x="387" y="211"/>
                  </a:cubicBezTo>
                  <a:cubicBezTo>
                    <a:pt x="379" y="206"/>
                    <a:pt x="372" y="204"/>
                    <a:pt x="365" y="204"/>
                  </a:cubicBezTo>
                  <a:cubicBezTo>
                    <a:pt x="340" y="204"/>
                    <a:pt x="317" y="229"/>
                    <a:pt x="299" y="247"/>
                  </a:cubicBezTo>
                  <a:cubicBezTo>
                    <a:pt x="280" y="265"/>
                    <a:pt x="258" y="272"/>
                    <a:pt x="232" y="277"/>
                  </a:cubicBezTo>
                  <a:cubicBezTo>
                    <a:pt x="227" y="278"/>
                    <a:pt x="221" y="278"/>
                    <a:pt x="216" y="278"/>
                  </a:cubicBezTo>
                  <a:cubicBezTo>
                    <a:pt x="171" y="278"/>
                    <a:pt x="117" y="250"/>
                    <a:pt x="84" y="225"/>
                  </a:cubicBezTo>
                  <a:cubicBezTo>
                    <a:pt x="40" y="194"/>
                    <a:pt x="24" y="143"/>
                    <a:pt x="18" y="92"/>
                  </a:cubicBezTo>
                  <a:cubicBezTo>
                    <a:pt x="15" y="62"/>
                    <a:pt x="20" y="29"/>
                    <a:pt x="26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9" name="Freeform 168"/>
            <p:cNvSpPr>
              <a:spLocks/>
            </p:cNvSpPr>
            <p:nvPr/>
          </p:nvSpPr>
          <p:spPr bwMode="auto">
            <a:xfrm>
              <a:off x="8662988" y="2411779"/>
              <a:ext cx="625475" cy="398462"/>
            </a:xfrm>
            <a:custGeom>
              <a:avLst/>
              <a:gdLst>
                <a:gd name="T0" fmla="*/ 203 w 494"/>
                <a:gd name="T1" fmla="*/ 55 h 315"/>
                <a:gd name="T2" fmla="*/ 383 w 494"/>
                <a:gd name="T3" fmla="*/ 39 h 315"/>
                <a:gd name="T4" fmla="*/ 386 w 494"/>
                <a:gd name="T5" fmla="*/ 39 h 315"/>
                <a:gd name="T6" fmla="*/ 494 w 494"/>
                <a:gd name="T7" fmla="*/ 229 h 315"/>
                <a:gd name="T8" fmla="*/ 333 w 494"/>
                <a:gd name="T9" fmla="*/ 312 h 315"/>
                <a:gd name="T10" fmla="*/ 254 w 494"/>
                <a:gd name="T11" fmla="*/ 208 h 315"/>
                <a:gd name="T12" fmla="*/ 223 w 494"/>
                <a:gd name="T13" fmla="*/ 315 h 315"/>
                <a:gd name="T14" fmla="*/ 32 w 494"/>
                <a:gd name="T15" fmla="*/ 276 h 315"/>
                <a:gd name="T16" fmla="*/ 37 w 494"/>
                <a:gd name="T17" fmla="*/ 0 h 315"/>
                <a:gd name="T18" fmla="*/ 203 w 494"/>
                <a:gd name="T19" fmla="*/ 55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4" h="315">
                  <a:moveTo>
                    <a:pt x="203" y="55"/>
                  </a:moveTo>
                  <a:cubicBezTo>
                    <a:pt x="263" y="63"/>
                    <a:pt x="330" y="69"/>
                    <a:pt x="383" y="39"/>
                  </a:cubicBezTo>
                  <a:cubicBezTo>
                    <a:pt x="386" y="39"/>
                    <a:pt x="386" y="39"/>
                    <a:pt x="386" y="39"/>
                  </a:cubicBezTo>
                  <a:cubicBezTo>
                    <a:pt x="387" y="39"/>
                    <a:pt x="474" y="197"/>
                    <a:pt x="494" y="229"/>
                  </a:cubicBezTo>
                  <a:cubicBezTo>
                    <a:pt x="494" y="229"/>
                    <a:pt x="417" y="312"/>
                    <a:pt x="333" y="312"/>
                  </a:cubicBezTo>
                  <a:cubicBezTo>
                    <a:pt x="254" y="208"/>
                    <a:pt x="254" y="208"/>
                    <a:pt x="254" y="208"/>
                  </a:cubicBezTo>
                  <a:cubicBezTo>
                    <a:pt x="223" y="315"/>
                    <a:pt x="223" y="315"/>
                    <a:pt x="223" y="315"/>
                  </a:cubicBezTo>
                  <a:cubicBezTo>
                    <a:pt x="223" y="315"/>
                    <a:pt x="134" y="304"/>
                    <a:pt x="32" y="276"/>
                  </a:cubicBezTo>
                  <a:cubicBezTo>
                    <a:pt x="32" y="276"/>
                    <a:pt x="0" y="87"/>
                    <a:pt x="37" y="0"/>
                  </a:cubicBezTo>
                  <a:cubicBezTo>
                    <a:pt x="81" y="36"/>
                    <a:pt x="151" y="48"/>
                    <a:pt x="203" y="55"/>
                  </a:cubicBezTo>
                </a:path>
              </a:pathLst>
            </a:custGeom>
            <a:solidFill>
              <a:srgbClr val="CA0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0" name="Freeform 169"/>
            <p:cNvSpPr>
              <a:spLocks/>
            </p:cNvSpPr>
            <p:nvPr/>
          </p:nvSpPr>
          <p:spPr bwMode="auto">
            <a:xfrm>
              <a:off x="8662988" y="2411779"/>
              <a:ext cx="625475" cy="398462"/>
            </a:xfrm>
            <a:custGeom>
              <a:avLst/>
              <a:gdLst>
                <a:gd name="T0" fmla="*/ 203 w 494"/>
                <a:gd name="T1" fmla="*/ 55 h 315"/>
                <a:gd name="T2" fmla="*/ 383 w 494"/>
                <a:gd name="T3" fmla="*/ 39 h 315"/>
                <a:gd name="T4" fmla="*/ 386 w 494"/>
                <a:gd name="T5" fmla="*/ 39 h 315"/>
                <a:gd name="T6" fmla="*/ 494 w 494"/>
                <a:gd name="T7" fmla="*/ 229 h 315"/>
                <a:gd name="T8" fmla="*/ 333 w 494"/>
                <a:gd name="T9" fmla="*/ 312 h 315"/>
                <a:gd name="T10" fmla="*/ 254 w 494"/>
                <a:gd name="T11" fmla="*/ 208 h 315"/>
                <a:gd name="T12" fmla="*/ 223 w 494"/>
                <a:gd name="T13" fmla="*/ 315 h 315"/>
                <a:gd name="T14" fmla="*/ 32 w 494"/>
                <a:gd name="T15" fmla="*/ 276 h 315"/>
                <a:gd name="T16" fmla="*/ 37 w 494"/>
                <a:gd name="T17" fmla="*/ 0 h 315"/>
                <a:gd name="T18" fmla="*/ 203 w 494"/>
                <a:gd name="T19" fmla="*/ 55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4" h="315">
                  <a:moveTo>
                    <a:pt x="203" y="55"/>
                  </a:moveTo>
                  <a:cubicBezTo>
                    <a:pt x="263" y="63"/>
                    <a:pt x="330" y="69"/>
                    <a:pt x="383" y="39"/>
                  </a:cubicBezTo>
                  <a:cubicBezTo>
                    <a:pt x="386" y="39"/>
                    <a:pt x="386" y="39"/>
                    <a:pt x="386" y="39"/>
                  </a:cubicBezTo>
                  <a:cubicBezTo>
                    <a:pt x="387" y="39"/>
                    <a:pt x="474" y="197"/>
                    <a:pt x="494" y="229"/>
                  </a:cubicBezTo>
                  <a:cubicBezTo>
                    <a:pt x="494" y="229"/>
                    <a:pt x="417" y="312"/>
                    <a:pt x="333" y="312"/>
                  </a:cubicBezTo>
                  <a:cubicBezTo>
                    <a:pt x="254" y="208"/>
                    <a:pt x="254" y="208"/>
                    <a:pt x="254" y="208"/>
                  </a:cubicBezTo>
                  <a:cubicBezTo>
                    <a:pt x="223" y="315"/>
                    <a:pt x="223" y="315"/>
                    <a:pt x="223" y="315"/>
                  </a:cubicBezTo>
                  <a:cubicBezTo>
                    <a:pt x="223" y="315"/>
                    <a:pt x="134" y="304"/>
                    <a:pt x="32" y="276"/>
                  </a:cubicBezTo>
                  <a:cubicBezTo>
                    <a:pt x="32" y="276"/>
                    <a:pt x="0" y="87"/>
                    <a:pt x="37" y="0"/>
                  </a:cubicBezTo>
                  <a:cubicBezTo>
                    <a:pt x="81" y="36"/>
                    <a:pt x="151" y="48"/>
                    <a:pt x="203" y="55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1" name="Freeform 170"/>
            <p:cNvSpPr>
              <a:spLocks noEditPoints="1"/>
            </p:cNvSpPr>
            <p:nvPr/>
          </p:nvSpPr>
          <p:spPr bwMode="auto">
            <a:xfrm>
              <a:off x="8943975" y="2807067"/>
              <a:ext cx="141288" cy="3175"/>
            </a:xfrm>
            <a:custGeom>
              <a:avLst/>
              <a:gdLst>
                <a:gd name="T0" fmla="*/ 0 w 112"/>
                <a:gd name="T1" fmla="*/ 3 h 3"/>
                <a:gd name="T2" fmla="*/ 1 w 112"/>
                <a:gd name="T3" fmla="*/ 3 h 3"/>
                <a:gd name="T4" fmla="*/ 0 w 112"/>
                <a:gd name="T5" fmla="*/ 3 h 3"/>
                <a:gd name="T6" fmla="*/ 112 w 112"/>
                <a:gd name="T7" fmla="*/ 0 h 3"/>
                <a:gd name="T8" fmla="*/ 111 w 112"/>
                <a:gd name="T9" fmla="*/ 0 h 3"/>
                <a:gd name="T10" fmla="*/ 112 w 11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" h="3">
                  <a:moveTo>
                    <a:pt x="0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moveTo>
                    <a:pt x="112" y="0"/>
                  </a:moveTo>
                  <a:cubicBezTo>
                    <a:pt x="112" y="0"/>
                    <a:pt x="112" y="0"/>
                    <a:pt x="111" y="0"/>
                  </a:cubicBezTo>
                  <a:cubicBezTo>
                    <a:pt x="112" y="0"/>
                    <a:pt x="112" y="0"/>
                    <a:pt x="112" y="0"/>
                  </a:cubicBezTo>
                </a:path>
              </a:pathLst>
            </a:custGeom>
            <a:solidFill>
              <a:srgbClr val="CA0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2" name="Freeform 171"/>
            <p:cNvSpPr>
              <a:spLocks/>
            </p:cNvSpPr>
            <p:nvPr/>
          </p:nvSpPr>
          <p:spPr bwMode="auto">
            <a:xfrm>
              <a:off x="8942388" y="2626092"/>
              <a:ext cx="179388" cy="184150"/>
            </a:xfrm>
            <a:custGeom>
              <a:avLst/>
              <a:gdLst>
                <a:gd name="T0" fmla="*/ 111 w 142"/>
                <a:gd name="T1" fmla="*/ 0 h 146"/>
                <a:gd name="T2" fmla="*/ 57 w 142"/>
                <a:gd name="T3" fmla="*/ 17 h 146"/>
                <a:gd name="T4" fmla="*/ 0 w 142"/>
                <a:gd name="T5" fmla="*/ 26 h 146"/>
                <a:gd name="T6" fmla="*/ 18 w 142"/>
                <a:gd name="T7" fmla="*/ 73 h 146"/>
                <a:gd name="T8" fmla="*/ 1 w 142"/>
                <a:gd name="T9" fmla="*/ 146 h 146"/>
                <a:gd name="T10" fmla="*/ 1 w 142"/>
                <a:gd name="T11" fmla="*/ 146 h 146"/>
                <a:gd name="T12" fmla="*/ 2 w 142"/>
                <a:gd name="T13" fmla="*/ 146 h 146"/>
                <a:gd name="T14" fmla="*/ 2 w 142"/>
                <a:gd name="T15" fmla="*/ 146 h 146"/>
                <a:gd name="T16" fmla="*/ 33 w 142"/>
                <a:gd name="T17" fmla="*/ 39 h 146"/>
                <a:gd name="T18" fmla="*/ 112 w 142"/>
                <a:gd name="T19" fmla="*/ 143 h 146"/>
                <a:gd name="T20" fmla="*/ 112 w 142"/>
                <a:gd name="T21" fmla="*/ 143 h 146"/>
                <a:gd name="T22" fmla="*/ 113 w 142"/>
                <a:gd name="T23" fmla="*/ 143 h 146"/>
                <a:gd name="T24" fmla="*/ 142 w 142"/>
                <a:gd name="T25" fmla="*/ 140 h 146"/>
                <a:gd name="T26" fmla="*/ 66 w 142"/>
                <a:gd name="T27" fmla="*/ 37 h 146"/>
                <a:gd name="T28" fmla="*/ 68 w 142"/>
                <a:gd name="T29" fmla="*/ 27 h 146"/>
                <a:gd name="T30" fmla="*/ 111 w 142"/>
                <a:gd name="T3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2" h="146">
                  <a:moveTo>
                    <a:pt x="111" y="0"/>
                  </a:moveTo>
                  <a:cubicBezTo>
                    <a:pt x="93" y="4"/>
                    <a:pt x="75" y="11"/>
                    <a:pt x="57" y="17"/>
                  </a:cubicBezTo>
                  <a:cubicBezTo>
                    <a:pt x="39" y="23"/>
                    <a:pt x="20" y="24"/>
                    <a:pt x="0" y="26"/>
                  </a:cubicBezTo>
                  <a:cubicBezTo>
                    <a:pt x="15" y="37"/>
                    <a:pt x="20" y="49"/>
                    <a:pt x="18" y="73"/>
                  </a:cubicBezTo>
                  <a:cubicBezTo>
                    <a:pt x="17" y="98"/>
                    <a:pt x="9" y="122"/>
                    <a:pt x="1" y="146"/>
                  </a:cubicBezTo>
                  <a:cubicBezTo>
                    <a:pt x="1" y="146"/>
                    <a:pt x="1" y="146"/>
                    <a:pt x="1" y="146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112" y="143"/>
                    <a:pt x="112" y="143"/>
                    <a:pt x="112" y="143"/>
                  </a:cubicBezTo>
                  <a:cubicBezTo>
                    <a:pt x="112" y="143"/>
                    <a:pt x="112" y="143"/>
                    <a:pt x="112" y="143"/>
                  </a:cubicBezTo>
                  <a:cubicBezTo>
                    <a:pt x="113" y="143"/>
                    <a:pt x="113" y="143"/>
                    <a:pt x="113" y="143"/>
                  </a:cubicBezTo>
                  <a:cubicBezTo>
                    <a:pt x="123" y="143"/>
                    <a:pt x="132" y="142"/>
                    <a:pt x="142" y="140"/>
                  </a:cubicBezTo>
                  <a:cubicBezTo>
                    <a:pt x="114" y="108"/>
                    <a:pt x="97" y="67"/>
                    <a:pt x="66" y="37"/>
                  </a:cubicBezTo>
                  <a:cubicBezTo>
                    <a:pt x="64" y="34"/>
                    <a:pt x="64" y="29"/>
                    <a:pt x="68" y="27"/>
                  </a:cubicBezTo>
                  <a:cubicBezTo>
                    <a:pt x="82" y="18"/>
                    <a:pt x="97" y="9"/>
                    <a:pt x="111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3" name="Freeform 172"/>
            <p:cNvSpPr>
              <a:spLocks/>
            </p:cNvSpPr>
            <p:nvPr/>
          </p:nvSpPr>
          <p:spPr bwMode="auto">
            <a:xfrm>
              <a:off x="8782050" y="2451467"/>
              <a:ext cx="341313" cy="39687"/>
            </a:xfrm>
            <a:custGeom>
              <a:avLst/>
              <a:gdLst>
                <a:gd name="T0" fmla="*/ 0 w 270"/>
                <a:gd name="T1" fmla="*/ 0 h 31"/>
                <a:gd name="T2" fmla="*/ 0 w 270"/>
                <a:gd name="T3" fmla="*/ 0 h 31"/>
                <a:gd name="T4" fmla="*/ 109 w 270"/>
                <a:gd name="T5" fmla="*/ 24 h 31"/>
                <a:gd name="T6" fmla="*/ 188 w 270"/>
                <a:gd name="T7" fmla="*/ 31 h 31"/>
                <a:gd name="T8" fmla="*/ 269 w 270"/>
                <a:gd name="T9" fmla="*/ 17 h 31"/>
                <a:gd name="T10" fmla="*/ 270 w 270"/>
                <a:gd name="T11" fmla="*/ 17 h 31"/>
                <a:gd name="T12" fmla="*/ 188 w 270"/>
                <a:gd name="T13" fmla="*/ 31 h 31"/>
                <a:gd name="T14" fmla="*/ 109 w 270"/>
                <a:gd name="T15" fmla="*/ 24 h 31"/>
                <a:gd name="T16" fmla="*/ 0 w 270"/>
                <a:gd name="T1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0" h="3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6" y="13"/>
                    <a:pt x="76" y="20"/>
                    <a:pt x="109" y="24"/>
                  </a:cubicBezTo>
                  <a:cubicBezTo>
                    <a:pt x="135" y="28"/>
                    <a:pt x="162" y="31"/>
                    <a:pt x="188" y="31"/>
                  </a:cubicBezTo>
                  <a:cubicBezTo>
                    <a:pt x="216" y="31"/>
                    <a:pt x="244" y="27"/>
                    <a:pt x="269" y="17"/>
                  </a:cubicBezTo>
                  <a:cubicBezTo>
                    <a:pt x="269" y="17"/>
                    <a:pt x="270" y="17"/>
                    <a:pt x="270" y="17"/>
                  </a:cubicBezTo>
                  <a:cubicBezTo>
                    <a:pt x="244" y="27"/>
                    <a:pt x="216" y="31"/>
                    <a:pt x="188" y="31"/>
                  </a:cubicBezTo>
                  <a:cubicBezTo>
                    <a:pt x="162" y="31"/>
                    <a:pt x="135" y="28"/>
                    <a:pt x="109" y="24"/>
                  </a:cubicBezTo>
                  <a:cubicBezTo>
                    <a:pt x="76" y="20"/>
                    <a:pt x="36" y="13"/>
                    <a:pt x="0" y="0"/>
                  </a:cubicBezTo>
                </a:path>
              </a:pathLst>
            </a:custGeom>
            <a:solidFill>
              <a:srgbClr val="00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4" name="Freeform 173"/>
            <p:cNvSpPr>
              <a:spLocks/>
            </p:cNvSpPr>
            <p:nvPr/>
          </p:nvSpPr>
          <p:spPr bwMode="auto">
            <a:xfrm>
              <a:off x="8702675" y="2761029"/>
              <a:ext cx="26988" cy="6350"/>
            </a:xfrm>
            <a:custGeom>
              <a:avLst/>
              <a:gdLst>
                <a:gd name="T0" fmla="*/ 0 w 21"/>
                <a:gd name="T1" fmla="*/ 0 h 5"/>
                <a:gd name="T2" fmla="*/ 21 w 21"/>
                <a:gd name="T3" fmla="*/ 5 h 5"/>
                <a:gd name="T4" fmla="*/ 21 w 21"/>
                <a:gd name="T5" fmla="*/ 5 h 5"/>
                <a:gd name="T6" fmla="*/ 0 w 21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5">
                  <a:moveTo>
                    <a:pt x="0" y="0"/>
                  </a:moveTo>
                  <a:cubicBezTo>
                    <a:pt x="7" y="2"/>
                    <a:pt x="14" y="4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4" y="4"/>
                    <a:pt x="7" y="2"/>
                    <a:pt x="0" y="0"/>
                  </a:cubicBezTo>
                </a:path>
              </a:pathLst>
            </a:custGeom>
            <a:solidFill>
              <a:srgbClr val="CA0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5" name="Freeform 174"/>
            <p:cNvSpPr>
              <a:spLocks/>
            </p:cNvSpPr>
            <p:nvPr/>
          </p:nvSpPr>
          <p:spPr bwMode="auto">
            <a:xfrm>
              <a:off x="8686800" y="2411779"/>
              <a:ext cx="434975" cy="355600"/>
            </a:xfrm>
            <a:custGeom>
              <a:avLst/>
              <a:gdLst>
                <a:gd name="T0" fmla="*/ 18 w 344"/>
                <a:gd name="T1" fmla="*/ 0 h 281"/>
                <a:gd name="T2" fmla="*/ 0 w 344"/>
                <a:gd name="T3" fmla="*/ 123 h 281"/>
                <a:gd name="T4" fmla="*/ 13 w 344"/>
                <a:gd name="T5" fmla="*/ 276 h 281"/>
                <a:gd name="T6" fmla="*/ 13 w 344"/>
                <a:gd name="T7" fmla="*/ 276 h 281"/>
                <a:gd name="T8" fmla="*/ 34 w 344"/>
                <a:gd name="T9" fmla="*/ 281 h 281"/>
                <a:gd name="T10" fmla="*/ 72 w 344"/>
                <a:gd name="T11" fmla="*/ 57 h 281"/>
                <a:gd name="T12" fmla="*/ 73 w 344"/>
                <a:gd name="T13" fmla="*/ 57 h 281"/>
                <a:gd name="T14" fmla="*/ 216 w 344"/>
                <a:gd name="T15" fmla="*/ 76 h 281"/>
                <a:gd name="T16" fmla="*/ 227 w 344"/>
                <a:gd name="T17" fmla="*/ 76 h 281"/>
                <a:gd name="T18" fmla="*/ 344 w 344"/>
                <a:gd name="T19" fmla="*/ 48 h 281"/>
                <a:gd name="T20" fmla="*/ 263 w 344"/>
                <a:gd name="T21" fmla="*/ 62 h 281"/>
                <a:gd name="T22" fmla="*/ 184 w 344"/>
                <a:gd name="T23" fmla="*/ 55 h 281"/>
                <a:gd name="T24" fmla="*/ 75 w 344"/>
                <a:gd name="T25" fmla="*/ 31 h 281"/>
                <a:gd name="T26" fmla="*/ 19 w 344"/>
                <a:gd name="T27" fmla="*/ 0 h 281"/>
                <a:gd name="T28" fmla="*/ 18 w 344"/>
                <a:gd name="T29" fmla="*/ 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44" h="281">
                  <a:moveTo>
                    <a:pt x="18" y="0"/>
                  </a:moveTo>
                  <a:cubicBezTo>
                    <a:pt x="5" y="32"/>
                    <a:pt x="0" y="78"/>
                    <a:pt x="0" y="123"/>
                  </a:cubicBezTo>
                  <a:cubicBezTo>
                    <a:pt x="0" y="200"/>
                    <a:pt x="13" y="276"/>
                    <a:pt x="13" y="276"/>
                  </a:cubicBezTo>
                  <a:cubicBezTo>
                    <a:pt x="13" y="276"/>
                    <a:pt x="13" y="276"/>
                    <a:pt x="13" y="276"/>
                  </a:cubicBezTo>
                  <a:cubicBezTo>
                    <a:pt x="20" y="278"/>
                    <a:pt x="27" y="280"/>
                    <a:pt x="34" y="281"/>
                  </a:cubicBezTo>
                  <a:cubicBezTo>
                    <a:pt x="33" y="237"/>
                    <a:pt x="54" y="57"/>
                    <a:pt x="72" y="57"/>
                  </a:cubicBezTo>
                  <a:cubicBezTo>
                    <a:pt x="72" y="57"/>
                    <a:pt x="72" y="57"/>
                    <a:pt x="73" y="57"/>
                  </a:cubicBezTo>
                  <a:cubicBezTo>
                    <a:pt x="105" y="66"/>
                    <a:pt x="182" y="74"/>
                    <a:pt x="216" y="76"/>
                  </a:cubicBezTo>
                  <a:cubicBezTo>
                    <a:pt x="219" y="76"/>
                    <a:pt x="223" y="76"/>
                    <a:pt x="227" y="76"/>
                  </a:cubicBezTo>
                  <a:cubicBezTo>
                    <a:pt x="263" y="76"/>
                    <a:pt x="310" y="68"/>
                    <a:pt x="344" y="48"/>
                  </a:cubicBezTo>
                  <a:cubicBezTo>
                    <a:pt x="319" y="58"/>
                    <a:pt x="291" y="62"/>
                    <a:pt x="263" y="62"/>
                  </a:cubicBezTo>
                  <a:cubicBezTo>
                    <a:pt x="237" y="62"/>
                    <a:pt x="210" y="59"/>
                    <a:pt x="184" y="55"/>
                  </a:cubicBezTo>
                  <a:cubicBezTo>
                    <a:pt x="151" y="51"/>
                    <a:pt x="111" y="44"/>
                    <a:pt x="75" y="31"/>
                  </a:cubicBezTo>
                  <a:cubicBezTo>
                    <a:pt x="54" y="24"/>
                    <a:pt x="35" y="14"/>
                    <a:pt x="19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6" name="Freeform 175"/>
            <p:cNvSpPr>
              <a:spLocks/>
            </p:cNvSpPr>
            <p:nvPr/>
          </p:nvSpPr>
          <p:spPr bwMode="auto">
            <a:xfrm>
              <a:off x="9710738" y="1813292"/>
              <a:ext cx="239713" cy="225425"/>
            </a:xfrm>
            <a:custGeom>
              <a:avLst/>
              <a:gdLst>
                <a:gd name="T0" fmla="*/ 188 w 190"/>
                <a:gd name="T1" fmla="*/ 59 h 179"/>
                <a:gd name="T2" fmla="*/ 148 w 190"/>
                <a:gd name="T3" fmla="*/ 89 h 179"/>
                <a:gd name="T4" fmla="*/ 106 w 190"/>
                <a:gd name="T5" fmla="*/ 134 h 179"/>
                <a:gd name="T6" fmla="*/ 104 w 190"/>
                <a:gd name="T7" fmla="*/ 139 h 179"/>
                <a:gd name="T8" fmla="*/ 174 w 190"/>
                <a:gd name="T9" fmla="*/ 155 h 179"/>
                <a:gd name="T10" fmla="*/ 173 w 190"/>
                <a:gd name="T11" fmla="*/ 157 h 179"/>
                <a:gd name="T12" fmla="*/ 171 w 190"/>
                <a:gd name="T13" fmla="*/ 160 h 179"/>
                <a:gd name="T14" fmla="*/ 169 w 190"/>
                <a:gd name="T15" fmla="*/ 161 h 179"/>
                <a:gd name="T16" fmla="*/ 142 w 190"/>
                <a:gd name="T17" fmla="*/ 168 h 179"/>
                <a:gd name="T18" fmla="*/ 33 w 190"/>
                <a:gd name="T19" fmla="*/ 154 h 179"/>
                <a:gd name="T20" fmla="*/ 51 w 190"/>
                <a:gd name="T21" fmla="*/ 34 h 179"/>
                <a:gd name="T22" fmla="*/ 73 w 190"/>
                <a:gd name="T23" fmla="*/ 14 h 179"/>
                <a:gd name="T24" fmla="*/ 82 w 190"/>
                <a:gd name="T25" fmla="*/ 18 h 179"/>
                <a:gd name="T26" fmla="*/ 68 w 190"/>
                <a:gd name="T27" fmla="*/ 47 h 179"/>
                <a:gd name="T28" fmla="*/ 103 w 190"/>
                <a:gd name="T29" fmla="*/ 15 h 179"/>
                <a:gd name="T30" fmla="*/ 123 w 190"/>
                <a:gd name="T31" fmla="*/ 23 h 179"/>
                <a:gd name="T32" fmla="*/ 90 w 190"/>
                <a:gd name="T33" fmla="*/ 61 h 179"/>
                <a:gd name="T34" fmla="*/ 86 w 190"/>
                <a:gd name="T35" fmla="*/ 70 h 179"/>
                <a:gd name="T36" fmla="*/ 101 w 190"/>
                <a:gd name="T37" fmla="*/ 53 h 179"/>
                <a:gd name="T38" fmla="*/ 149 w 190"/>
                <a:gd name="T39" fmla="*/ 24 h 179"/>
                <a:gd name="T40" fmla="*/ 153 w 190"/>
                <a:gd name="T41" fmla="*/ 31 h 179"/>
                <a:gd name="T42" fmla="*/ 116 w 190"/>
                <a:gd name="T43" fmla="*/ 69 h 179"/>
                <a:gd name="T44" fmla="*/ 102 w 190"/>
                <a:gd name="T45" fmla="*/ 89 h 179"/>
                <a:gd name="T46" fmla="*/ 184 w 190"/>
                <a:gd name="T47" fmla="*/ 50 h 179"/>
                <a:gd name="T48" fmla="*/ 188 w 190"/>
                <a:gd name="T49" fmla="*/ 5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0" h="179">
                  <a:moveTo>
                    <a:pt x="188" y="59"/>
                  </a:moveTo>
                  <a:cubicBezTo>
                    <a:pt x="179" y="73"/>
                    <a:pt x="162" y="80"/>
                    <a:pt x="148" y="89"/>
                  </a:cubicBezTo>
                  <a:cubicBezTo>
                    <a:pt x="129" y="99"/>
                    <a:pt x="116" y="116"/>
                    <a:pt x="106" y="134"/>
                  </a:cubicBezTo>
                  <a:cubicBezTo>
                    <a:pt x="105" y="135"/>
                    <a:pt x="104" y="137"/>
                    <a:pt x="104" y="139"/>
                  </a:cubicBezTo>
                  <a:cubicBezTo>
                    <a:pt x="113" y="141"/>
                    <a:pt x="180" y="146"/>
                    <a:pt x="174" y="155"/>
                  </a:cubicBezTo>
                  <a:cubicBezTo>
                    <a:pt x="173" y="156"/>
                    <a:pt x="173" y="156"/>
                    <a:pt x="173" y="157"/>
                  </a:cubicBezTo>
                  <a:cubicBezTo>
                    <a:pt x="173" y="158"/>
                    <a:pt x="172" y="159"/>
                    <a:pt x="171" y="160"/>
                  </a:cubicBezTo>
                  <a:cubicBezTo>
                    <a:pt x="170" y="160"/>
                    <a:pt x="169" y="160"/>
                    <a:pt x="169" y="161"/>
                  </a:cubicBezTo>
                  <a:cubicBezTo>
                    <a:pt x="162" y="166"/>
                    <a:pt x="152" y="168"/>
                    <a:pt x="142" y="168"/>
                  </a:cubicBezTo>
                  <a:cubicBezTo>
                    <a:pt x="107" y="169"/>
                    <a:pt x="59" y="179"/>
                    <a:pt x="33" y="154"/>
                  </a:cubicBezTo>
                  <a:cubicBezTo>
                    <a:pt x="0" y="121"/>
                    <a:pt x="24" y="67"/>
                    <a:pt x="51" y="34"/>
                  </a:cubicBezTo>
                  <a:cubicBezTo>
                    <a:pt x="57" y="27"/>
                    <a:pt x="65" y="19"/>
                    <a:pt x="73" y="14"/>
                  </a:cubicBezTo>
                  <a:cubicBezTo>
                    <a:pt x="77" y="11"/>
                    <a:pt x="82" y="13"/>
                    <a:pt x="82" y="18"/>
                  </a:cubicBezTo>
                  <a:cubicBezTo>
                    <a:pt x="81" y="28"/>
                    <a:pt x="74" y="38"/>
                    <a:pt x="68" y="47"/>
                  </a:cubicBezTo>
                  <a:cubicBezTo>
                    <a:pt x="80" y="33"/>
                    <a:pt x="93" y="22"/>
                    <a:pt x="103" y="15"/>
                  </a:cubicBezTo>
                  <a:cubicBezTo>
                    <a:pt x="124" y="0"/>
                    <a:pt x="134" y="13"/>
                    <a:pt x="123" y="23"/>
                  </a:cubicBezTo>
                  <a:cubicBezTo>
                    <a:pt x="107" y="37"/>
                    <a:pt x="99" y="46"/>
                    <a:pt x="90" y="61"/>
                  </a:cubicBezTo>
                  <a:cubicBezTo>
                    <a:pt x="89" y="64"/>
                    <a:pt x="87" y="67"/>
                    <a:pt x="86" y="70"/>
                  </a:cubicBezTo>
                  <a:cubicBezTo>
                    <a:pt x="91" y="64"/>
                    <a:pt x="96" y="58"/>
                    <a:pt x="101" y="53"/>
                  </a:cubicBezTo>
                  <a:cubicBezTo>
                    <a:pt x="112" y="40"/>
                    <a:pt x="137" y="24"/>
                    <a:pt x="149" y="24"/>
                  </a:cubicBezTo>
                  <a:cubicBezTo>
                    <a:pt x="154" y="23"/>
                    <a:pt x="155" y="28"/>
                    <a:pt x="153" y="31"/>
                  </a:cubicBezTo>
                  <a:cubicBezTo>
                    <a:pt x="144" y="45"/>
                    <a:pt x="127" y="56"/>
                    <a:pt x="116" y="69"/>
                  </a:cubicBezTo>
                  <a:cubicBezTo>
                    <a:pt x="110" y="76"/>
                    <a:pt x="106" y="82"/>
                    <a:pt x="102" y="89"/>
                  </a:cubicBezTo>
                  <a:cubicBezTo>
                    <a:pt x="124" y="68"/>
                    <a:pt x="154" y="50"/>
                    <a:pt x="184" y="50"/>
                  </a:cubicBezTo>
                  <a:cubicBezTo>
                    <a:pt x="189" y="49"/>
                    <a:pt x="190" y="55"/>
                    <a:pt x="188" y="5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7" name="Freeform 176"/>
            <p:cNvSpPr>
              <a:spLocks/>
            </p:cNvSpPr>
            <p:nvPr/>
          </p:nvSpPr>
          <p:spPr bwMode="auto">
            <a:xfrm>
              <a:off x="9634538" y="1951404"/>
              <a:ext cx="169863" cy="141287"/>
            </a:xfrm>
            <a:custGeom>
              <a:avLst/>
              <a:gdLst>
                <a:gd name="T0" fmla="*/ 134 w 134"/>
                <a:gd name="T1" fmla="*/ 46 h 112"/>
                <a:gd name="T2" fmla="*/ 31 w 134"/>
                <a:gd name="T3" fmla="*/ 112 h 112"/>
                <a:gd name="T4" fmla="*/ 0 w 134"/>
                <a:gd name="T5" fmla="*/ 11 h 112"/>
                <a:gd name="T6" fmla="*/ 90 w 134"/>
                <a:gd name="T7" fmla="*/ 0 h 112"/>
                <a:gd name="T8" fmla="*/ 134 w 134"/>
                <a:gd name="T9" fmla="*/ 4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112">
                  <a:moveTo>
                    <a:pt x="134" y="46"/>
                  </a:moveTo>
                  <a:cubicBezTo>
                    <a:pt x="134" y="46"/>
                    <a:pt x="77" y="102"/>
                    <a:pt x="31" y="1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90" y="0"/>
                    <a:pt x="90" y="0"/>
                    <a:pt x="90" y="0"/>
                  </a:cubicBezTo>
                  <a:lnTo>
                    <a:pt x="134" y="4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8" name="Freeform 177"/>
            <p:cNvSpPr>
              <a:spLocks/>
            </p:cNvSpPr>
            <p:nvPr/>
          </p:nvSpPr>
          <p:spPr bwMode="auto">
            <a:xfrm>
              <a:off x="7947025" y="2105392"/>
              <a:ext cx="252413" cy="190500"/>
            </a:xfrm>
            <a:custGeom>
              <a:avLst/>
              <a:gdLst>
                <a:gd name="T0" fmla="*/ 144 w 200"/>
                <a:gd name="T1" fmla="*/ 0 h 151"/>
                <a:gd name="T2" fmla="*/ 87 w 200"/>
                <a:gd name="T3" fmla="*/ 15 h 151"/>
                <a:gd name="T4" fmla="*/ 7 w 200"/>
                <a:gd name="T5" fmla="*/ 64 h 151"/>
                <a:gd name="T6" fmla="*/ 12 w 200"/>
                <a:gd name="T7" fmla="*/ 66 h 151"/>
                <a:gd name="T8" fmla="*/ 90 w 200"/>
                <a:gd name="T9" fmla="*/ 40 h 151"/>
                <a:gd name="T10" fmla="*/ 13 w 200"/>
                <a:gd name="T11" fmla="*/ 98 h 151"/>
                <a:gd name="T12" fmla="*/ 18 w 200"/>
                <a:gd name="T13" fmla="*/ 100 h 151"/>
                <a:gd name="T14" fmla="*/ 101 w 200"/>
                <a:gd name="T15" fmla="*/ 64 h 151"/>
                <a:gd name="T16" fmla="*/ 32 w 200"/>
                <a:gd name="T17" fmla="*/ 130 h 151"/>
                <a:gd name="T18" fmla="*/ 37 w 200"/>
                <a:gd name="T19" fmla="*/ 132 h 151"/>
                <a:gd name="T20" fmla="*/ 118 w 200"/>
                <a:gd name="T21" fmla="*/ 85 h 151"/>
                <a:gd name="T22" fmla="*/ 79 w 200"/>
                <a:gd name="T23" fmla="*/ 149 h 151"/>
                <a:gd name="T24" fmla="*/ 84 w 200"/>
                <a:gd name="T25" fmla="*/ 151 h 151"/>
                <a:gd name="T26" fmla="*/ 160 w 200"/>
                <a:gd name="T27" fmla="*/ 84 h 151"/>
                <a:gd name="T28" fmla="*/ 174 w 200"/>
                <a:gd name="T29" fmla="*/ 133 h 151"/>
                <a:gd name="T30" fmla="*/ 176 w 200"/>
                <a:gd name="T31" fmla="*/ 133 h 151"/>
                <a:gd name="T32" fmla="*/ 187 w 200"/>
                <a:gd name="T33" fmla="*/ 94 h 151"/>
                <a:gd name="T34" fmla="*/ 199 w 200"/>
                <a:gd name="T35" fmla="*/ 55 h 151"/>
                <a:gd name="T36" fmla="*/ 200 w 200"/>
                <a:gd name="T37" fmla="*/ 52 h 151"/>
                <a:gd name="T38" fmla="*/ 194 w 200"/>
                <a:gd name="T39" fmla="*/ 55 h 151"/>
                <a:gd name="T40" fmla="*/ 155 w 200"/>
                <a:gd name="T41" fmla="*/ 1 h 151"/>
                <a:gd name="T42" fmla="*/ 144 w 200"/>
                <a:gd name="T43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0" h="151">
                  <a:moveTo>
                    <a:pt x="144" y="0"/>
                  </a:moveTo>
                  <a:cubicBezTo>
                    <a:pt x="125" y="0"/>
                    <a:pt x="107" y="8"/>
                    <a:pt x="87" y="15"/>
                  </a:cubicBezTo>
                  <a:cubicBezTo>
                    <a:pt x="87" y="15"/>
                    <a:pt x="0" y="47"/>
                    <a:pt x="7" y="64"/>
                  </a:cubicBezTo>
                  <a:cubicBezTo>
                    <a:pt x="7" y="65"/>
                    <a:pt x="9" y="66"/>
                    <a:pt x="12" y="66"/>
                  </a:cubicBezTo>
                  <a:cubicBezTo>
                    <a:pt x="30" y="66"/>
                    <a:pt x="90" y="40"/>
                    <a:pt x="90" y="40"/>
                  </a:cubicBezTo>
                  <a:cubicBezTo>
                    <a:pt x="90" y="40"/>
                    <a:pt x="4" y="86"/>
                    <a:pt x="13" y="98"/>
                  </a:cubicBezTo>
                  <a:cubicBezTo>
                    <a:pt x="14" y="99"/>
                    <a:pt x="16" y="100"/>
                    <a:pt x="18" y="100"/>
                  </a:cubicBezTo>
                  <a:cubicBezTo>
                    <a:pt x="38" y="100"/>
                    <a:pt x="101" y="64"/>
                    <a:pt x="101" y="64"/>
                  </a:cubicBezTo>
                  <a:cubicBezTo>
                    <a:pt x="101" y="64"/>
                    <a:pt x="23" y="116"/>
                    <a:pt x="32" y="130"/>
                  </a:cubicBezTo>
                  <a:cubicBezTo>
                    <a:pt x="33" y="131"/>
                    <a:pt x="35" y="132"/>
                    <a:pt x="37" y="132"/>
                  </a:cubicBezTo>
                  <a:cubicBezTo>
                    <a:pt x="57" y="132"/>
                    <a:pt x="118" y="85"/>
                    <a:pt x="118" y="85"/>
                  </a:cubicBezTo>
                  <a:cubicBezTo>
                    <a:pt x="118" y="85"/>
                    <a:pt x="68" y="140"/>
                    <a:pt x="79" y="149"/>
                  </a:cubicBezTo>
                  <a:cubicBezTo>
                    <a:pt x="80" y="151"/>
                    <a:pt x="82" y="151"/>
                    <a:pt x="84" y="151"/>
                  </a:cubicBezTo>
                  <a:cubicBezTo>
                    <a:pt x="97" y="151"/>
                    <a:pt x="122" y="126"/>
                    <a:pt x="160" y="84"/>
                  </a:cubicBezTo>
                  <a:cubicBezTo>
                    <a:pt x="151" y="113"/>
                    <a:pt x="161" y="133"/>
                    <a:pt x="174" y="133"/>
                  </a:cubicBezTo>
                  <a:cubicBezTo>
                    <a:pt x="175" y="133"/>
                    <a:pt x="176" y="133"/>
                    <a:pt x="176" y="133"/>
                  </a:cubicBezTo>
                  <a:cubicBezTo>
                    <a:pt x="190" y="130"/>
                    <a:pt x="176" y="123"/>
                    <a:pt x="187" y="94"/>
                  </a:cubicBezTo>
                  <a:cubicBezTo>
                    <a:pt x="190" y="88"/>
                    <a:pt x="197" y="59"/>
                    <a:pt x="199" y="55"/>
                  </a:cubicBezTo>
                  <a:cubicBezTo>
                    <a:pt x="199" y="54"/>
                    <a:pt x="199" y="53"/>
                    <a:pt x="200" y="52"/>
                  </a:cubicBezTo>
                  <a:cubicBezTo>
                    <a:pt x="198" y="53"/>
                    <a:pt x="196" y="54"/>
                    <a:pt x="194" y="55"/>
                  </a:cubicBezTo>
                  <a:cubicBezTo>
                    <a:pt x="155" y="1"/>
                    <a:pt x="155" y="1"/>
                    <a:pt x="155" y="1"/>
                  </a:cubicBezTo>
                  <a:cubicBezTo>
                    <a:pt x="152" y="0"/>
                    <a:pt x="148" y="0"/>
                    <a:pt x="144" y="0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9" name="Freeform 178"/>
            <p:cNvSpPr>
              <a:spLocks/>
            </p:cNvSpPr>
            <p:nvPr/>
          </p:nvSpPr>
          <p:spPr bwMode="auto">
            <a:xfrm>
              <a:off x="8142288" y="2106979"/>
              <a:ext cx="57150" cy="68262"/>
            </a:xfrm>
            <a:custGeom>
              <a:avLst/>
              <a:gdLst>
                <a:gd name="T0" fmla="*/ 0 w 45"/>
                <a:gd name="T1" fmla="*/ 0 h 54"/>
                <a:gd name="T2" fmla="*/ 39 w 45"/>
                <a:gd name="T3" fmla="*/ 54 h 54"/>
                <a:gd name="T4" fmla="*/ 45 w 45"/>
                <a:gd name="T5" fmla="*/ 51 h 54"/>
                <a:gd name="T6" fmla="*/ 45 w 45"/>
                <a:gd name="T7" fmla="*/ 51 h 54"/>
                <a:gd name="T8" fmla="*/ 39 w 45"/>
                <a:gd name="T9" fmla="*/ 54 h 54"/>
                <a:gd name="T10" fmla="*/ 0 w 45"/>
                <a:gd name="T11" fmla="*/ 0 h 54"/>
                <a:gd name="T12" fmla="*/ 0 w 45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54">
                  <a:moveTo>
                    <a:pt x="0" y="0"/>
                  </a:moveTo>
                  <a:cubicBezTo>
                    <a:pt x="39" y="54"/>
                    <a:pt x="39" y="54"/>
                    <a:pt x="39" y="54"/>
                  </a:cubicBezTo>
                  <a:cubicBezTo>
                    <a:pt x="41" y="53"/>
                    <a:pt x="43" y="52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3" y="52"/>
                    <a:pt x="41" y="53"/>
                    <a:pt x="39" y="5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20" name="Freeform 179"/>
            <p:cNvSpPr>
              <a:spLocks/>
            </p:cNvSpPr>
            <p:nvPr/>
          </p:nvSpPr>
          <p:spPr bwMode="auto">
            <a:xfrm>
              <a:off x="8142288" y="2106979"/>
              <a:ext cx="66675" cy="68262"/>
            </a:xfrm>
            <a:custGeom>
              <a:avLst/>
              <a:gdLst>
                <a:gd name="T0" fmla="*/ 0 w 52"/>
                <a:gd name="T1" fmla="*/ 0 h 54"/>
                <a:gd name="T2" fmla="*/ 39 w 52"/>
                <a:gd name="T3" fmla="*/ 54 h 54"/>
                <a:gd name="T4" fmla="*/ 45 w 52"/>
                <a:gd name="T5" fmla="*/ 51 h 54"/>
                <a:gd name="T6" fmla="*/ 15 w 52"/>
                <a:gd name="T7" fmla="*/ 4 h 54"/>
                <a:gd name="T8" fmla="*/ 0 w 52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4">
                  <a:moveTo>
                    <a:pt x="0" y="0"/>
                  </a:moveTo>
                  <a:cubicBezTo>
                    <a:pt x="39" y="54"/>
                    <a:pt x="39" y="54"/>
                    <a:pt x="39" y="54"/>
                  </a:cubicBezTo>
                  <a:cubicBezTo>
                    <a:pt x="41" y="53"/>
                    <a:pt x="43" y="52"/>
                    <a:pt x="45" y="51"/>
                  </a:cubicBezTo>
                  <a:cubicBezTo>
                    <a:pt x="52" y="30"/>
                    <a:pt x="38" y="12"/>
                    <a:pt x="15" y="4"/>
                  </a:cubicBezTo>
                  <a:cubicBezTo>
                    <a:pt x="10" y="2"/>
                    <a:pt x="5" y="1"/>
                    <a:pt x="0" y="0"/>
                  </a:cubicBezTo>
                </a:path>
              </a:pathLst>
            </a:custGeom>
            <a:solidFill>
              <a:srgbClr val="0001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21" name="Freeform 180"/>
            <p:cNvSpPr>
              <a:spLocks/>
            </p:cNvSpPr>
            <p:nvPr/>
          </p:nvSpPr>
          <p:spPr bwMode="auto">
            <a:xfrm>
              <a:off x="8116888" y="2021254"/>
              <a:ext cx="179388" cy="171450"/>
            </a:xfrm>
            <a:custGeom>
              <a:avLst/>
              <a:gdLst>
                <a:gd name="T0" fmla="*/ 37 w 113"/>
                <a:gd name="T1" fmla="*/ 108 h 108"/>
                <a:gd name="T2" fmla="*/ 113 w 113"/>
                <a:gd name="T3" fmla="*/ 79 h 108"/>
                <a:gd name="T4" fmla="*/ 75 w 113"/>
                <a:gd name="T5" fmla="*/ 0 h 108"/>
                <a:gd name="T6" fmla="*/ 0 w 113"/>
                <a:gd name="T7" fmla="*/ 62 h 108"/>
                <a:gd name="T8" fmla="*/ 37 w 113"/>
                <a:gd name="T9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108">
                  <a:moveTo>
                    <a:pt x="37" y="108"/>
                  </a:moveTo>
                  <a:lnTo>
                    <a:pt x="113" y="79"/>
                  </a:lnTo>
                  <a:lnTo>
                    <a:pt x="75" y="0"/>
                  </a:lnTo>
                  <a:lnTo>
                    <a:pt x="0" y="6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22" name="Freeform 181"/>
            <p:cNvSpPr>
              <a:spLocks/>
            </p:cNvSpPr>
            <p:nvPr/>
          </p:nvSpPr>
          <p:spPr bwMode="auto">
            <a:xfrm>
              <a:off x="9239250" y="1048117"/>
              <a:ext cx="179388" cy="182562"/>
            </a:xfrm>
            <a:custGeom>
              <a:avLst/>
              <a:gdLst>
                <a:gd name="T0" fmla="*/ 65 w 113"/>
                <a:gd name="T1" fmla="*/ 0 h 115"/>
                <a:gd name="T2" fmla="*/ 40 w 113"/>
                <a:gd name="T3" fmla="*/ 31 h 115"/>
                <a:gd name="T4" fmla="*/ 0 w 113"/>
                <a:gd name="T5" fmla="*/ 28 h 115"/>
                <a:gd name="T6" fmla="*/ 21 w 113"/>
                <a:gd name="T7" fmla="*/ 62 h 115"/>
                <a:gd name="T8" fmla="*/ 6 w 113"/>
                <a:gd name="T9" fmla="*/ 99 h 115"/>
                <a:gd name="T10" fmla="*/ 45 w 113"/>
                <a:gd name="T11" fmla="*/ 89 h 115"/>
                <a:gd name="T12" fmla="*/ 76 w 113"/>
                <a:gd name="T13" fmla="*/ 115 h 115"/>
                <a:gd name="T14" fmla="*/ 78 w 113"/>
                <a:gd name="T15" fmla="*/ 75 h 115"/>
                <a:gd name="T16" fmla="*/ 113 w 113"/>
                <a:gd name="T17" fmla="*/ 53 h 115"/>
                <a:gd name="T18" fmla="*/ 75 w 113"/>
                <a:gd name="T19" fmla="*/ 39 h 115"/>
                <a:gd name="T20" fmla="*/ 65 w 113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5">
                  <a:moveTo>
                    <a:pt x="65" y="0"/>
                  </a:moveTo>
                  <a:lnTo>
                    <a:pt x="40" y="31"/>
                  </a:lnTo>
                  <a:lnTo>
                    <a:pt x="0" y="28"/>
                  </a:lnTo>
                  <a:lnTo>
                    <a:pt x="21" y="62"/>
                  </a:lnTo>
                  <a:lnTo>
                    <a:pt x="6" y="99"/>
                  </a:lnTo>
                  <a:lnTo>
                    <a:pt x="45" y="89"/>
                  </a:lnTo>
                  <a:lnTo>
                    <a:pt x="76" y="115"/>
                  </a:lnTo>
                  <a:lnTo>
                    <a:pt x="78" y="75"/>
                  </a:lnTo>
                  <a:lnTo>
                    <a:pt x="113" y="53"/>
                  </a:lnTo>
                  <a:lnTo>
                    <a:pt x="75" y="39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215" name="Group 214"/>
          <p:cNvGrpSpPr/>
          <p:nvPr/>
        </p:nvGrpSpPr>
        <p:grpSpPr>
          <a:xfrm>
            <a:off x="6627394" y="4163281"/>
            <a:ext cx="2101850" cy="2090737"/>
            <a:chOff x="5811838" y="376321"/>
            <a:chExt cx="2101850" cy="2090737"/>
          </a:xfrm>
        </p:grpSpPr>
        <p:sp>
          <p:nvSpPr>
            <p:cNvPr id="216" name="Freeform 604"/>
            <p:cNvSpPr>
              <a:spLocks/>
            </p:cNvSpPr>
            <p:nvPr/>
          </p:nvSpPr>
          <p:spPr bwMode="auto">
            <a:xfrm>
              <a:off x="6370638" y="846221"/>
              <a:ext cx="1527175" cy="1131887"/>
            </a:xfrm>
            <a:custGeom>
              <a:avLst/>
              <a:gdLst>
                <a:gd name="T0" fmla="*/ 1137 w 1205"/>
                <a:gd name="T1" fmla="*/ 44 h 893"/>
                <a:gd name="T2" fmla="*/ 1167 w 1205"/>
                <a:gd name="T3" fmla="*/ 2 h 893"/>
                <a:gd name="T4" fmla="*/ 1118 w 1205"/>
                <a:gd name="T5" fmla="*/ 6 h 893"/>
                <a:gd name="T6" fmla="*/ 1044 w 1205"/>
                <a:gd name="T7" fmla="*/ 17 h 893"/>
                <a:gd name="T8" fmla="*/ 644 w 1205"/>
                <a:gd name="T9" fmla="*/ 127 h 893"/>
                <a:gd name="T10" fmla="*/ 308 w 1205"/>
                <a:gd name="T11" fmla="*/ 333 h 893"/>
                <a:gd name="T12" fmla="*/ 306 w 1205"/>
                <a:gd name="T13" fmla="*/ 334 h 893"/>
                <a:gd name="T14" fmla="*/ 208 w 1205"/>
                <a:gd name="T15" fmla="*/ 421 h 893"/>
                <a:gd name="T16" fmla="*/ 121 w 1205"/>
                <a:gd name="T17" fmla="*/ 498 h 893"/>
                <a:gd name="T18" fmla="*/ 51 w 1205"/>
                <a:gd name="T19" fmla="*/ 596 h 893"/>
                <a:gd name="T20" fmla="*/ 22 w 1205"/>
                <a:gd name="T21" fmla="*/ 643 h 893"/>
                <a:gd name="T22" fmla="*/ 1 w 1205"/>
                <a:gd name="T23" fmla="*/ 685 h 893"/>
                <a:gd name="T24" fmla="*/ 3 w 1205"/>
                <a:gd name="T25" fmla="*/ 688 h 893"/>
                <a:gd name="T26" fmla="*/ 201 w 1205"/>
                <a:gd name="T27" fmla="*/ 700 h 893"/>
                <a:gd name="T28" fmla="*/ 416 w 1205"/>
                <a:gd name="T29" fmla="*/ 726 h 893"/>
                <a:gd name="T30" fmla="*/ 815 w 1205"/>
                <a:gd name="T31" fmla="*/ 821 h 893"/>
                <a:gd name="T32" fmla="*/ 906 w 1205"/>
                <a:gd name="T33" fmla="*/ 862 h 893"/>
                <a:gd name="T34" fmla="*/ 946 w 1205"/>
                <a:gd name="T35" fmla="*/ 879 h 893"/>
                <a:gd name="T36" fmla="*/ 956 w 1205"/>
                <a:gd name="T37" fmla="*/ 846 h 893"/>
                <a:gd name="T38" fmla="*/ 969 w 1205"/>
                <a:gd name="T39" fmla="*/ 739 h 893"/>
                <a:gd name="T40" fmla="*/ 1098 w 1205"/>
                <a:gd name="T41" fmla="*/ 575 h 893"/>
                <a:gd name="T42" fmla="*/ 1135 w 1205"/>
                <a:gd name="T43" fmla="*/ 512 h 893"/>
                <a:gd name="T44" fmla="*/ 1131 w 1205"/>
                <a:gd name="T45" fmla="*/ 435 h 893"/>
                <a:gd name="T46" fmla="*/ 1087 w 1205"/>
                <a:gd name="T47" fmla="*/ 352 h 893"/>
                <a:gd name="T48" fmla="*/ 1049 w 1205"/>
                <a:gd name="T49" fmla="*/ 248 h 893"/>
                <a:gd name="T50" fmla="*/ 1137 w 1205"/>
                <a:gd name="T51" fmla="*/ 44 h 8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05" h="893">
                  <a:moveTo>
                    <a:pt x="1137" y="44"/>
                  </a:moveTo>
                  <a:cubicBezTo>
                    <a:pt x="1142" y="39"/>
                    <a:pt x="1205" y="5"/>
                    <a:pt x="1167" y="2"/>
                  </a:cubicBezTo>
                  <a:cubicBezTo>
                    <a:pt x="1151" y="0"/>
                    <a:pt x="1134" y="3"/>
                    <a:pt x="1118" y="6"/>
                  </a:cubicBezTo>
                  <a:cubicBezTo>
                    <a:pt x="1093" y="10"/>
                    <a:pt x="1068" y="13"/>
                    <a:pt x="1044" y="17"/>
                  </a:cubicBezTo>
                  <a:cubicBezTo>
                    <a:pt x="907" y="39"/>
                    <a:pt x="773" y="77"/>
                    <a:pt x="644" y="127"/>
                  </a:cubicBezTo>
                  <a:cubicBezTo>
                    <a:pt x="522" y="174"/>
                    <a:pt x="403" y="242"/>
                    <a:pt x="308" y="333"/>
                  </a:cubicBezTo>
                  <a:cubicBezTo>
                    <a:pt x="307" y="333"/>
                    <a:pt x="307" y="333"/>
                    <a:pt x="306" y="334"/>
                  </a:cubicBezTo>
                  <a:cubicBezTo>
                    <a:pt x="276" y="366"/>
                    <a:pt x="239" y="391"/>
                    <a:pt x="208" y="421"/>
                  </a:cubicBezTo>
                  <a:cubicBezTo>
                    <a:pt x="180" y="449"/>
                    <a:pt x="147" y="469"/>
                    <a:pt x="121" y="498"/>
                  </a:cubicBezTo>
                  <a:cubicBezTo>
                    <a:pt x="94" y="528"/>
                    <a:pt x="72" y="562"/>
                    <a:pt x="51" y="596"/>
                  </a:cubicBezTo>
                  <a:cubicBezTo>
                    <a:pt x="42" y="611"/>
                    <a:pt x="28" y="626"/>
                    <a:pt x="22" y="643"/>
                  </a:cubicBezTo>
                  <a:cubicBezTo>
                    <a:pt x="16" y="658"/>
                    <a:pt x="4" y="669"/>
                    <a:pt x="1" y="685"/>
                  </a:cubicBezTo>
                  <a:cubicBezTo>
                    <a:pt x="0" y="687"/>
                    <a:pt x="1" y="688"/>
                    <a:pt x="3" y="688"/>
                  </a:cubicBezTo>
                  <a:cubicBezTo>
                    <a:pt x="68" y="680"/>
                    <a:pt x="136" y="694"/>
                    <a:pt x="201" y="700"/>
                  </a:cubicBezTo>
                  <a:cubicBezTo>
                    <a:pt x="273" y="706"/>
                    <a:pt x="344" y="713"/>
                    <a:pt x="416" y="726"/>
                  </a:cubicBezTo>
                  <a:cubicBezTo>
                    <a:pt x="550" y="751"/>
                    <a:pt x="685" y="777"/>
                    <a:pt x="815" y="821"/>
                  </a:cubicBezTo>
                  <a:cubicBezTo>
                    <a:pt x="845" y="832"/>
                    <a:pt x="879" y="844"/>
                    <a:pt x="906" y="862"/>
                  </a:cubicBezTo>
                  <a:cubicBezTo>
                    <a:pt x="916" y="869"/>
                    <a:pt x="932" y="893"/>
                    <a:pt x="946" y="879"/>
                  </a:cubicBezTo>
                  <a:cubicBezTo>
                    <a:pt x="955" y="871"/>
                    <a:pt x="955" y="858"/>
                    <a:pt x="956" y="846"/>
                  </a:cubicBezTo>
                  <a:cubicBezTo>
                    <a:pt x="957" y="808"/>
                    <a:pt x="954" y="775"/>
                    <a:pt x="969" y="739"/>
                  </a:cubicBezTo>
                  <a:cubicBezTo>
                    <a:pt x="996" y="673"/>
                    <a:pt x="1054" y="629"/>
                    <a:pt x="1098" y="575"/>
                  </a:cubicBezTo>
                  <a:cubicBezTo>
                    <a:pt x="1113" y="556"/>
                    <a:pt x="1127" y="535"/>
                    <a:pt x="1135" y="512"/>
                  </a:cubicBezTo>
                  <a:cubicBezTo>
                    <a:pt x="1145" y="486"/>
                    <a:pt x="1140" y="461"/>
                    <a:pt x="1131" y="435"/>
                  </a:cubicBezTo>
                  <a:cubicBezTo>
                    <a:pt x="1121" y="406"/>
                    <a:pt x="1103" y="379"/>
                    <a:pt x="1087" y="352"/>
                  </a:cubicBezTo>
                  <a:cubicBezTo>
                    <a:pt x="1069" y="321"/>
                    <a:pt x="1054" y="284"/>
                    <a:pt x="1049" y="248"/>
                  </a:cubicBezTo>
                  <a:cubicBezTo>
                    <a:pt x="1039" y="174"/>
                    <a:pt x="1085" y="92"/>
                    <a:pt x="1137" y="44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7" name="Freeform 605"/>
            <p:cNvSpPr>
              <a:spLocks noEditPoints="1"/>
            </p:cNvSpPr>
            <p:nvPr/>
          </p:nvSpPr>
          <p:spPr bwMode="auto">
            <a:xfrm>
              <a:off x="7112000" y="852571"/>
              <a:ext cx="704850" cy="1054100"/>
            </a:xfrm>
            <a:custGeom>
              <a:avLst/>
              <a:gdLst>
                <a:gd name="T0" fmla="*/ 241 w 557"/>
                <a:gd name="T1" fmla="*/ 820 h 831"/>
                <a:gd name="T2" fmla="*/ 271 w 557"/>
                <a:gd name="T3" fmla="*/ 831 h 831"/>
                <a:gd name="T4" fmla="*/ 271 w 557"/>
                <a:gd name="T5" fmla="*/ 831 h 831"/>
                <a:gd name="T6" fmla="*/ 241 w 557"/>
                <a:gd name="T7" fmla="*/ 820 h 831"/>
                <a:gd name="T8" fmla="*/ 550 w 557"/>
                <a:gd name="T9" fmla="*/ 507 h 831"/>
                <a:gd name="T10" fmla="*/ 550 w 557"/>
                <a:gd name="T11" fmla="*/ 508 h 831"/>
                <a:gd name="T12" fmla="*/ 550 w 557"/>
                <a:gd name="T13" fmla="*/ 507 h 831"/>
                <a:gd name="T14" fmla="*/ 554 w 557"/>
                <a:gd name="T15" fmla="*/ 458 h 831"/>
                <a:gd name="T16" fmla="*/ 550 w 557"/>
                <a:gd name="T17" fmla="*/ 507 h 831"/>
                <a:gd name="T18" fmla="*/ 554 w 557"/>
                <a:gd name="T19" fmla="*/ 458 h 831"/>
                <a:gd name="T20" fmla="*/ 509 w 557"/>
                <a:gd name="T21" fmla="*/ 89 h 831"/>
                <a:gd name="T22" fmla="*/ 509 w 557"/>
                <a:gd name="T23" fmla="*/ 89 h 831"/>
                <a:gd name="T24" fmla="*/ 494 w 557"/>
                <a:gd name="T25" fmla="*/ 112 h 831"/>
                <a:gd name="T26" fmla="*/ 495 w 557"/>
                <a:gd name="T27" fmla="*/ 112 h 831"/>
                <a:gd name="T28" fmla="*/ 509 w 557"/>
                <a:gd name="T29" fmla="*/ 89 h 831"/>
                <a:gd name="T30" fmla="*/ 535 w 557"/>
                <a:gd name="T31" fmla="*/ 0 h 831"/>
                <a:gd name="T32" fmla="*/ 533 w 557"/>
                <a:gd name="T33" fmla="*/ 1 h 831"/>
                <a:gd name="T34" fmla="*/ 459 w 557"/>
                <a:gd name="T35" fmla="*/ 12 h 831"/>
                <a:gd name="T36" fmla="*/ 59 w 557"/>
                <a:gd name="T37" fmla="*/ 122 h 831"/>
                <a:gd name="T38" fmla="*/ 0 w 557"/>
                <a:gd name="T39" fmla="*/ 146 h 831"/>
                <a:gd name="T40" fmla="*/ 0 w 557"/>
                <a:gd name="T41" fmla="*/ 146 h 831"/>
                <a:gd name="T42" fmla="*/ 59 w 557"/>
                <a:gd name="T43" fmla="*/ 122 h 831"/>
                <a:gd name="T44" fmla="*/ 459 w 557"/>
                <a:gd name="T45" fmla="*/ 12 h 831"/>
                <a:gd name="T46" fmla="*/ 533 w 557"/>
                <a:gd name="T47" fmla="*/ 1 h 831"/>
                <a:gd name="T48" fmla="*/ 535 w 557"/>
                <a:gd name="T49" fmla="*/ 0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57" h="831">
                  <a:moveTo>
                    <a:pt x="241" y="820"/>
                  </a:moveTo>
                  <a:cubicBezTo>
                    <a:pt x="251" y="823"/>
                    <a:pt x="261" y="827"/>
                    <a:pt x="271" y="831"/>
                  </a:cubicBezTo>
                  <a:cubicBezTo>
                    <a:pt x="271" y="831"/>
                    <a:pt x="271" y="831"/>
                    <a:pt x="271" y="831"/>
                  </a:cubicBezTo>
                  <a:cubicBezTo>
                    <a:pt x="261" y="827"/>
                    <a:pt x="251" y="823"/>
                    <a:pt x="241" y="820"/>
                  </a:cubicBezTo>
                  <a:moveTo>
                    <a:pt x="550" y="507"/>
                  </a:moveTo>
                  <a:cubicBezTo>
                    <a:pt x="550" y="507"/>
                    <a:pt x="550" y="508"/>
                    <a:pt x="550" y="508"/>
                  </a:cubicBezTo>
                  <a:cubicBezTo>
                    <a:pt x="550" y="508"/>
                    <a:pt x="550" y="507"/>
                    <a:pt x="550" y="507"/>
                  </a:cubicBezTo>
                  <a:moveTo>
                    <a:pt x="554" y="458"/>
                  </a:moveTo>
                  <a:cubicBezTo>
                    <a:pt x="557" y="474"/>
                    <a:pt x="557" y="490"/>
                    <a:pt x="550" y="507"/>
                  </a:cubicBezTo>
                  <a:cubicBezTo>
                    <a:pt x="557" y="490"/>
                    <a:pt x="557" y="474"/>
                    <a:pt x="554" y="458"/>
                  </a:cubicBezTo>
                  <a:moveTo>
                    <a:pt x="509" y="89"/>
                  </a:moveTo>
                  <a:cubicBezTo>
                    <a:pt x="509" y="89"/>
                    <a:pt x="509" y="89"/>
                    <a:pt x="509" y="89"/>
                  </a:cubicBezTo>
                  <a:cubicBezTo>
                    <a:pt x="504" y="97"/>
                    <a:pt x="499" y="104"/>
                    <a:pt x="494" y="112"/>
                  </a:cubicBezTo>
                  <a:cubicBezTo>
                    <a:pt x="495" y="112"/>
                    <a:pt x="495" y="112"/>
                    <a:pt x="495" y="112"/>
                  </a:cubicBezTo>
                  <a:cubicBezTo>
                    <a:pt x="499" y="104"/>
                    <a:pt x="504" y="97"/>
                    <a:pt x="509" y="89"/>
                  </a:cubicBezTo>
                  <a:moveTo>
                    <a:pt x="535" y="0"/>
                  </a:moveTo>
                  <a:cubicBezTo>
                    <a:pt x="535" y="0"/>
                    <a:pt x="534" y="1"/>
                    <a:pt x="533" y="1"/>
                  </a:cubicBezTo>
                  <a:cubicBezTo>
                    <a:pt x="508" y="5"/>
                    <a:pt x="483" y="8"/>
                    <a:pt x="459" y="12"/>
                  </a:cubicBezTo>
                  <a:cubicBezTo>
                    <a:pt x="322" y="34"/>
                    <a:pt x="188" y="72"/>
                    <a:pt x="59" y="122"/>
                  </a:cubicBezTo>
                  <a:cubicBezTo>
                    <a:pt x="39" y="129"/>
                    <a:pt x="20" y="138"/>
                    <a:pt x="0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20" y="138"/>
                    <a:pt x="39" y="129"/>
                    <a:pt x="59" y="122"/>
                  </a:cubicBezTo>
                  <a:cubicBezTo>
                    <a:pt x="188" y="72"/>
                    <a:pt x="322" y="34"/>
                    <a:pt x="459" y="12"/>
                  </a:cubicBezTo>
                  <a:cubicBezTo>
                    <a:pt x="483" y="8"/>
                    <a:pt x="508" y="5"/>
                    <a:pt x="533" y="1"/>
                  </a:cubicBezTo>
                  <a:cubicBezTo>
                    <a:pt x="534" y="1"/>
                    <a:pt x="535" y="0"/>
                    <a:pt x="535" y="0"/>
                  </a:cubicBezTo>
                </a:path>
              </a:pathLst>
            </a:custGeom>
            <a:solidFill>
              <a:srgbClr val="E23B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8" name="Freeform 606"/>
            <p:cNvSpPr>
              <a:spLocks noEditPoints="1"/>
            </p:cNvSpPr>
            <p:nvPr/>
          </p:nvSpPr>
          <p:spPr bwMode="auto">
            <a:xfrm>
              <a:off x="6438900" y="847808"/>
              <a:ext cx="1403350" cy="1058862"/>
            </a:xfrm>
            <a:custGeom>
              <a:avLst/>
              <a:gdLst>
                <a:gd name="T0" fmla="*/ 469 w 1107"/>
                <a:gd name="T1" fmla="*/ 731 h 835"/>
                <a:gd name="T2" fmla="*/ 494 w 1107"/>
                <a:gd name="T3" fmla="*/ 717 h 835"/>
                <a:gd name="T4" fmla="*/ 0 w 1107"/>
                <a:gd name="T5" fmla="*/ 685 h 835"/>
                <a:gd name="T6" fmla="*/ 97 w 1107"/>
                <a:gd name="T7" fmla="*/ 642 h 835"/>
                <a:gd name="T8" fmla="*/ 528 w 1107"/>
                <a:gd name="T9" fmla="*/ 270 h 835"/>
                <a:gd name="T10" fmla="*/ 479 w 1107"/>
                <a:gd name="T11" fmla="*/ 487 h 835"/>
                <a:gd name="T12" fmla="*/ 609 w 1107"/>
                <a:gd name="T13" fmla="*/ 595 h 835"/>
                <a:gd name="T14" fmla="*/ 593 w 1107"/>
                <a:gd name="T15" fmla="*/ 624 h 835"/>
                <a:gd name="T16" fmla="*/ 593 w 1107"/>
                <a:gd name="T17" fmla="*/ 624 h 835"/>
                <a:gd name="T18" fmla="*/ 607 w 1107"/>
                <a:gd name="T19" fmla="*/ 599 h 835"/>
                <a:gd name="T20" fmla="*/ 642 w 1107"/>
                <a:gd name="T21" fmla="*/ 771 h 835"/>
                <a:gd name="T22" fmla="*/ 761 w 1107"/>
                <a:gd name="T23" fmla="*/ 820 h 835"/>
                <a:gd name="T24" fmla="*/ 802 w 1107"/>
                <a:gd name="T25" fmla="*/ 835 h 835"/>
                <a:gd name="T26" fmla="*/ 474 w 1107"/>
                <a:gd name="T27" fmla="*/ 363 h 835"/>
                <a:gd name="T28" fmla="*/ 820 w 1107"/>
                <a:gd name="T29" fmla="*/ 424 h 835"/>
                <a:gd name="T30" fmla="*/ 1046 w 1107"/>
                <a:gd name="T31" fmla="*/ 540 h 835"/>
                <a:gd name="T32" fmla="*/ 1081 w 1107"/>
                <a:gd name="T33" fmla="*/ 512 h 835"/>
                <a:gd name="T34" fmla="*/ 1081 w 1107"/>
                <a:gd name="T35" fmla="*/ 511 h 835"/>
                <a:gd name="T36" fmla="*/ 1085 w 1107"/>
                <a:gd name="T37" fmla="*/ 462 h 835"/>
                <a:gd name="T38" fmla="*/ 893 w 1107"/>
                <a:gd name="T39" fmla="*/ 372 h 835"/>
                <a:gd name="T40" fmla="*/ 790 w 1107"/>
                <a:gd name="T41" fmla="*/ 369 h 835"/>
                <a:gd name="T42" fmla="*/ 750 w 1107"/>
                <a:gd name="T43" fmla="*/ 334 h 835"/>
                <a:gd name="T44" fmla="*/ 697 w 1107"/>
                <a:gd name="T45" fmla="*/ 323 h 835"/>
                <a:gd name="T46" fmla="*/ 673 w 1107"/>
                <a:gd name="T47" fmla="*/ 304 h 835"/>
                <a:gd name="T48" fmla="*/ 1104 w 1107"/>
                <a:gd name="T49" fmla="*/ 0 h 835"/>
                <a:gd name="T50" fmla="*/ 1064 w 1107"/>
                <a:gd name="T51" fmla="*/ 5 h 835"/>
                <a:gd name="T52" fmla="*/ 590 w 1107"/>
                <a:gd name="T53" fmla="*/ 126 h 835"/>
                <a:gd name="T54" fmla="*/ 627 w 1107"/>
                <a:gd name="T55" fmla="*/ 168 h 835"/>
                <a:gd name="T56" fmla="*/ 1025 w 1107"/>
                <a:gd name="T57" fmla="*/ 116 h 835"/>
                <a:gd name="T58" fmla="*/ 620 w 1107"/>
                <a:gd name="T59" fmla="*/ 155 h 835"/>
                <a:gd name="T60" fmla="*/ 616 w 1107"/>
                <a:gd name="T61" fmla="*/ 147 h 835"/>
                <a:gd name="T62" fmla="*/ 1107 w 1107"/>
                <a:gd name="T63" fmla="*/ 0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07" h="835">
                  <a:moveTo>
                    <a:pt x="494" y="717"/>
                  </a:moveTo>
                  <a:cubicBezTo>
                    <a:pt x="486" y="722"/>
                    <a:pt x="478" y="726"/>
                    <a:pt x="469" y="731"/>
                  </a:cubicBezTo>
                  <a:cubicBezTo>
                    <a:pt x="469" y="731"/>
                    <a:pt x="469" y="731"/>
                    <a:pt x="469" y="731"/>
                  </a:cubicBezTo>
                  <a:cubicBezTo>
                    <a:pt x="472" y="729"/>
                    <a:pt x="481" y="725"/>
                    <a:pt x="494" y="717"/>
                  </a:cubicBezTo>
                  <a:moveTo>
                    <a:pt x="82" y="604"/>
                  </a:moveTo>
                  <a:cubicBezTo>
                    <a:pt x="60" y="629"/>
                    <a:pt x="32" y="659"/>
                    <a:pt x="0" y="685"/>
                  </a:cubicBezTo>
                  <a:cubicBezTo>
                    <a:pt x="41" y="685"/>
                    <a:pt x="84" y="692"/>
                    <a:pt x="125" y="696"/>
                  </a:cubicBezTo>
                  <a:cubicBezTo>
                    <a:pt x="115" y="679"/>
                    <a:pt x="105" y="661"/>
                    <a:pt x="97" y="642"/>
                  </a:cubicBezTo>
                  <a:cubicBezTo>
                    <a:pt x="91" y="630"/>
                    <a:pt x="86" y="617"/>
                    <a:pt x="82" y="604"/>
                  </a:cubicBezTo>
                  <a:moveTo>
                    <a:pt x="528" y="270"/>
                  </a:moveTo>
                  <a:cubicBezTo>
                    <a:pt x="482" y="293"/>
                    <a:pt x="404" y="367"/>
                    <a:pt x="363" y="409"/>
                  </a:cubicBezTo>
                  <a:cubicBezTo>
                    <a:pt x="402" y="434"/>
                    <a:pt x="440" y="462"/>
                    <a:pt x="479" y="487"/>
                  </a:cubicBezTo>
                  <a:cubicBezTo>
                    <a:pt x="520" y="513"/>
                    <a:pt x="561" y="536"/>
                    <a:pt x="594" y="574"/>
                  </a:cubicBezTo>
                  <a:cubicBezTo>
                    <a:pt x="599" y="580"/>
                    <a:pt x="604" y="587"/>
                    <a:pt x="609" y="595"/>
                  </a:cubicBezTo>
                  <a:cubicBezTo>
                    <a:pt x="603" y="608"/>
                    <a:pt x="595" y="623"/>
                    <a:pt x="583" y="638"/>
                  </a:cubicBezTo>
                  <a:cubicBezTo>
                    <a:pt x="587" y="634"/>
                    <a:pt x="590" y="629"/>
                    <a:pt x="593" y="624"/>
                  </a:cubicBezTo>
                  <a:cubicBezTo>
                    <a:pt x="593" y="624"/>
                    <a:pt x="593" y="624"/>
                    <a:pt x="593" y="624"/>
                  </a:cubicBezTo>
                  <a:cubicBezTo>
                    <a:pt x="593" y="624"/>
                    <a:pt x="593" y="624"/>
                    <a:pt x="593" y="624"/>
                  </a:cubicBezTo>
                  <a:cubicBezTo>
                    <a:pt x="598" y="616"/>
                    <a:pt x="603" y="608"/>
                    <a:pt x="607" y="599"/>
                  </a:cubicBezTo>
                  <a:cubicBezTo>
                    <a:pt x="607" y="599"/>
                    <a:pt x="607" y="599"/>
                    <a:pt x="607" y="599"/>
                  </a:cubicBezTo>
                  <a:cubicBezTo>
                    <a:pt x="607" y="599"/>
                    <a:pt x="645" y="653"/>
                    <a:pt x="645" y="733"/>
                  </a:cubicBezTo>
                  <a:cubicBezTo>
                    <a:pt x="645" y="746"/>
                    <a:pt x="644" y="758"/>
                    <a:pt x="642" y="771"/>
                  </a:cubicBezTo>
                  <a:cubicBezTo>
                    <a:pt x="658" y="789"/>
                    <a:pt x="658" y="789"/>
                    <a:pt x="658" y="789"/>
                  </a:cubicBezTo>
                  <a:cubicBezTo>
                    <a:pt x="692" y="798"/>
                    <a:pt x="727" y="809"/>
                    <a:pt x="761" y="820"/>
                  </a:cubicBezTo>
                  <a:cubicBezTo>
                    <a:pt x="765" y="821"/>
                    <a:pt x="768" y="823"/>
                    <a:pt x="772" y="824"/>
                  </a:cubicBezTo>
                  <a:cubicBezTo>
                    <a:pt x="782" y="827"/>
                    <a:pt x="792" y="831"/>
                    <a:pt x="802" y="835"/>
                  </a:cubicBezTo>
                  <a:cubicBezTo>
                    <a:pt x="748" y="651"/>
                    <a:pt x="624" y="487"/>
                    <a:pt x="473" y="372"/>
                  </a:cubicBezTo>
                  <a:cubicBezTo>
                    <a:pt x="470" y="369"/>
                    <a:pt x="470" y="364"/>
                    <a:pt x="474" y="363"/>
                  </a:cubicBezTo>
                  <a:cubicBezTo>
                    <a:pt x="497" y="359"/>
                    <a:pt x="520" y="357"/>
                    <a:pt x="543" y="357"/>
                  </a:cubicBezTo>
                  <a:cubicBezTo>
                    <a:pt x="638" y="357"/>
                    <a:pt x="733" y="391"/>
                    <a:pt x="820" y="424"/>
                  </a:cubicBezTo>
                  <a:cubicBezTo>
                    <a:pt x="875" y="445"/>
                    <a:pt x="929" y="468"/>
                    <a:pt x="980" y="496"/>
                  </a:cubicBezTo>
                  <a:cubicBezTo>
                    <a:pt x="1004" y="510"/>
                    <a:pt x="1025" y="523"/>
                    <a:pt x="1046" y="540"/>
                  </a:cubicBezTo>
                  <a:cubicBezTo>
                    <a:pt x="1051" y="544"/>
                    <a:pt x="1055" y="548"/>
                    <a:pt x="1060" y="552"/>
                  </a:cubicBezTo>
                  <a:cubicBezTo>
                    <a:pt x="1068" y="539"/>
                    <a:pt x="1076" y="526"/>
                    <a:pt x="1081" y="512"/>
                  </a:cubicBezTo>
                  <a:cubicBezTo>
                    <a:pt x="1081" y="512"/>
                    <a:pt x="1081" y="511"/>
                    <a:pt x="1081" y="511"/>
                  </a:cubicBezTo>
                  <a:cubicBezTo>
                    <a:pt x="1081" y="511"/>
                    <a:pt x="1081" y="511"/>
                    <a:pt x="1081" y="511"/>
                  </a:cubicBezTo>
                  <a:cubicBezTo>
                    <a:pt x="1081" y="511"/>
                    <a:pt x="1081" y="511"/>
                    <a:pt x="1081" y="511"/>
                  </a:cubicBezTo>
                  <a:cubicBezTo>
                    <a:pt x="1088" y="494"/>
                    <a:pt x="1088" y="478"/>
                    <a:pt x="1085" y="462"/>
                  </a:cubicBezTo>
                  <a:cubicBezTo>
                    <a:pt x="1084" y="459"/>
                    <a:pt x="1084" y="456"/>
                    <a:pt x="1083" y="454"/>
                  </a:cubicBezTo>
                  <a:cubicBezTo>
                    <a:pt x="1021" y="422"/>
                    <a:pt x="957" y="395"/>
                    <a:pt x="893" y="372"/>
                  </a:cubicBezTo>
                  <a:cubicBezTo>
                    <a:pt x="868" y="363"/>
                    <a:pt x="843" y="354"/>
                    <a:pt x="819" y="346"/>
                  </a:cubicBezTo>
                  <a:cubicBezTo>
                    <a:pt x="815" y="353"/>
                    <a:pt x="807" y="369"/>
                    <a:pt x="790" y="369"/>
                  </a:cubicBezTo>
                  <a:cubicBezTo>
                    <a:pt x="788" y="369"/>
                    <a:pt x="785" y="369"/>
                    <a:pt x="783" y="368"/>
                  </a:cubicBezTo>
                  <a:cubicBezTo>
                    <a:pt x="756" y="362"/>
                    <a:pt x="750" y="334"/>
                    <a:pt x="750" y="334"/>
                  </a:cubicBezTo>
                  <a:cubicBezTo>
                    <a:pt x="750" y="334"/>
                    <a:pt x="737" y="339"/>
                    <a:pt x="724" y="339"/>
                  </a:cubicBezTo>
                  <a:cubicBezTo>
                    <a:pt x="713" y="339"/>
                    <a:pt x="702" y="336"/>
                    <a:pt x="697" y="323"/>
                  </a:cubicBezTo>
                  <a:cubicBezTo>
                    <a:pt x="696" y="319"/>
                    <a:pt x="695" y="314"/>
                    <a:pt x="695" y="310"/>
                  </a:cubicBezTo>
                  <a:cubicBezTo>
                    <a:pt x="688" y="308"/>
                    <a:pt x="680" y="306"/>
                    <a:pt x="673" y="304"/>
                  </a:cubicBezTo>
                  <a:cubicBezTo>
                    <a:pt x="626" y="293"/>
                    <a:pt x="577" y="275"/>
                    <a:pt x="528" y="270"/>
                  </a:cubicBezTo>
                  <a:moveTo>
                    <a:pt x="1104" y="0"/>
                  </a:moveTo>
                  <a:cubicBezTo>
                    <a:pt x="1092" y="0"/>
                    <a:pt x="1079" y="2"/>
                    <a:pt x="1066" y="4"/>
                  </a:cubicBezTo>
                  <a:cubicBezTo>
                    <a:pt x="1066" y="4"/>
                    <a:pt x="1065" y="5"/>
                    <a:pt x="1064" y="5"/>
                  </a:cubicBezTo>
                  <a:cubicBezTo>
                    <a:pt x="1039" y="9"/>
                    <a:pt x="1014" y="12"/>
                    <a:pt x="990" y="16"/>
                  </a:cubicBezTo>
                  <a:cubicBezTo>
                    <a:pt x="853" y="38"/>
                    <a:pt x="719" y="76"/>
                    <a:pt x="590" y="126"/>
                  </a:cubicBezTo>
                  <a:cubicBezTo>
                    <a:pt x="570" y="133"/>
                    <a:pt x="551" y="142"/>
                    <a:pt x="531" y="150"/>
                  </a:cubicBezTo>
                  <a:cubicBezTo>
                    <a:pt x="560" y="151"/>
                    <a:pt x="594" y="158"/>
                    <a:pt x="627" y="168"/>
                  </a:cubicBezTo>
                  <a:cubicBezTo>
                    <a:pt x="635" y="170"/>
                    <a:pt x="643" y="173"/>
                    <a:pt x="651" y="175"/>
                  </a:cubicBezTo>
                  <a:cubicBezTo>
                    <a:pt x="771" y="140"/>
                    <a:pt x="900" y="127"/>
                    <a:pt x="1025" y="116"/>
                  </a:cubicBezTo>
                  <a:cubicBezTo>
                    <a:pt x="1030" y="108"/>
                    <a:pt x="1035" y="101"/>
                    <a:pt x="1040" y="93"/>
                  </a:cubicBezTo>
                  <a:cubicBezTo>
                    <a:pt x="898" y="97"/>
                    <a:pt x="757" y="118"/>
                    <a:pt x="620" y="155"/>
                  </a:cubicBezTo>
                  <a:cubicBezTo>
                    <a:pt x="619" y="156"/>
                    <a:pt x="619" y="156"/>
                    <a:pt x="619" y="156"/>
                  </a:cubicBezTo>
                  <a:cubicBezTo>
                    <a:pt x="614" y="156"/>
                    <a:pt x="612" y="149"/>
                    <a:pt x="616" y="147"/>
                  </a:cubicBezTo>
                  <a:cubicBezTo>
                    <a:pt x="705" y="102"/>
                    <a:pt x="798" y="78"/>
                    <a:pt x="893" y="50"/>
                  </a:cubicBezTo>
                  <a:cubicBezTo>
                    <a:pt x="963" y="30"/>
                    <a:pt x="1034" y="9"/>
                    <a:pt x="1107" y="0"/>
                  </a:cubicBezTo>
                  <a:cubicBezTo>
                    <a:pt x="1106" y="0"/>
                    <a:pt x="1105" y="0"/>
                    <a:pt x="1104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9" name="Freeform 607"/>
            <p:cNvSpPr>
              <a:spLocks/>
            </p:cNvSpPr>
            <p:nvPr/>
          </p:nvSpPr>
          <p:spPr bwMode="auto">
            <a:xfrm>
              <a:off x="6696075" y="1331996"/>
              <a:ext cx="9525" cy="17462"/>
            </a:xfrm>
            <a:custGeom>
              <a:avLst/>
              <a:gdLst>
                <a:gd name="T0" fmla="*/ 1 w 7"/>
                <a:gd name="T1" fmla="*/ 13 h 14"/>
                <a:gd name="T2" fmla="*/ 2 w 7"/>
                <a:gd name="T3" fmla="*/ 11 h 14"/>
                <a:gd name="T4" fmla="*/ 7 w 7"/>
                <a:gd name="T5" fmla="*/ 0 h 14"/>
                <a:gd name="T6" fmla="*/ 1 w 7"/>
                <a:gd name="T7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4">
                  <a:moveTo>
                    <a:pt x="1" y="13"/>
                  </a:moveTo>
                  <a:cubicBezTo>
                    <a:pt x="1" y="14"/>
                    <a:pt x="3" y="12"/>
                    <a:pt x="2" y="11"/>
                  </a:cubicBezTo>
                  <a:cubicBezTo>
                    <a:pt x="2" y="9"/>
                    <a:pt x="4" y="5"/>
                    <a:pt x="7" y="0"/>
                  </a:cubicBezTo>
                  <a:cubicBezTo>
                    <a:pt x="4" y="4"/>
                    <a:pt x="0" y="9"/>
                    <a:pt x="1" y="13"/>
                  </a:cubicBezTo>
                </a:path>
              </a:pathLst>
            </a:custGeom>
            <a:solidFill>
              <a:srgbClr val="0005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0" name="Freeform 608"/>
            <p:cNvSpPr>
              <a:spLocks/>
            </p:cNvSpPr>
            <p:nvPr/>
          </p:nvSpPr>
          <p:spPr bwMode="auto">
            <a:xfrm>
              <a:off x="6705600" y="1320883"/>
              <a:ext cx="9525" cy="11112"/>
            </a:xfrm>
            <a:custGeom>
              <a:avLst/>
              <a:gdLst>
                <a:gd name="T0" fmla="*/ 4 w 8"/>
                <a:gd name="T1" fmla="*/ 5 h 9"/>
                <a:gd name="T2" fmla="*/ 8 w 8"/>
                <a:gd name="T3" fmla="*/ 0 h 9"/>
                <a:gd name="T4" fmla="*/ 5 w 8"/>
                <a:gd name="T5" fmla="*/ 2 h 9"/>
                <a:gd name="T6" fmla="*/ 0 w 8"/>
                <a:gd name="T7" fmla="*/ 9 h 9"/>
                <a:gd name="T8" fmla="*/ 4 w 8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4" y="5"/>
                  </a:moveTo>
                  <a:cubicBezTo>
                    <a:pt x="5" y="3"/>
                    <a:pt x="7" y="1"/>
                    <a:pt x="8" y="0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3" y="5"/>
                    <a:pt x="2" y="7"/>
                    <a:pt x="0" y="9"/>
                  </a:cubicBezTo>
                  <a:cubicBezTo>
                    <a:pt x="2" y="7"/>
                    <a:pt x="3" y="6"/>
                    <a:pt x="4" y="5"/>
                  </a:cubicBezTo>
                </a:path>
              </a:pathLst>
            </a:custGeom>
            <a:solidFill>
              <a:srgbClr val="0005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1" name="Freeform 609"/>
            <p:cNvSpPr>
              <a:spLocks/>
            </p:cNvSpPr>
            <p:nvPr/>
          </p:nvSpPr>
          <p:spPr bwMode="auto">
            <a:xfrm>
              <a:off x="6750050" y="1024021"/>
              <a:ext cx="798513" cy="379412"/>
            </a:xfrm>
            <a:custGeom>
              <a:avLst/>
              <a:gdLst>
                <a:gd name="T0" fmla="*/ 0 w 631"/>
                <a:gd name="T1" fmla="*/ 205 h 299"/>
                <a:gd name="T2" fmla="*/ 261 w 631"/>
                <a:gd name="T3" fmla="*/ 13 h 299"/>
                <a:gd name="T4" fmla="*/ 496 w 631"/>
                <a:gd name="T5" fmla="*/ 72 h 299"/>
                <a:gd name="T6" fmla="*/ 514 w 631"/>
                <a:gd name="T7" fmla="*/ 66 h 299"/>
                <a:gd name="T8" fmla="*/ 585 w 631"/>
                <a:gd name="T9" fmla="*/ 69 h 299"/>
                <a:gd name="T10" fmla="*/ 623 w 631"/>
                <a:gd name="T11" fmla="*/ 141 h 299"/>
                <a:gd name="T12" fmla="*/ 603 w 631"/>
                <a:gd name="T13" fmla="*/ 175 h 299"/>
                <a:gd name="T14" fmla="*/ 575 w 631"/>
                <a:gd name="T15" fmla="*/ 204 h 299"/>
                <a:gd name="T16" fmla="*/ 538 w 631"/>
                <a:gd name="T17" fmla="*/ 229 h 299"/>
                <a:gd name="T18" fmla="*/ 505 w 631"/>
                <a:gd name="T19" fmla="*/ 195 h 299"/>
                <a:gd name="T20" fmla="*/ 452 w 631"/>
                <a:gd name="T21" fmla="*/ 184 h 299"/>
                <a:gd name="T22" fmla="*/ 465 w 631"/>
                <a:gd name="T23" fmla="*/ 120 h 299"/>
                <a:gd name="T24" fmla="*/ 284 w 631"/>
                <a:gd name="T25" fmla="*/ 106 h 299"/>
                <a:gd name="T26" fmla="*/ 90 w 631"/>
                <a:gd name="T27" fmla="*/ 299 h 299"/>
                <a:gd name="T28" fmla="*/ 0 w 631"/>
                <a:gd name="T29" fmla="*/ 205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1" h="299">
                  <a:moveTo>
                    <a:pt x="0" y="205"/>
                  </a:moveTo>
                  <a:cubicBezTo>
                    <a:pt x="0" y="205"/>
                    <a:pt x="182" y="26"/>
                    <a:pt x="261" y="13"/>
                  </a:cubicBezTo>
                  <a:cubicBezTo>
                    <a:pt x="341" y="0"/>
                    <a:pt x="495" y="71"/>
                    <a:pt x="496" y="72"/>
                  </a:cubicBezTo>
                  <a:cubicBezTo>
                    <a:pt x="497" y="73"/>
                    <a:pt x="504" y="69"/>
                    <a:pt x="514" y="66"/>
                  </a:cubicBezTo>
                  <a:cubicBezTo>
                    <a:pt x="532" y="59"/>
                    <a:pt x="560" y="52"/>
                    <a:pt x="585" y="69"/>
                  </a:cubicBezTo>
                  <a:cubicBezTo>
                    <a:pt x="624" y="96"/>
                    <a:pt x="631" y="130"/>
                    <a:pt x="623" y="141"/>
                  </a:cubicBezTo>
                  <a:cubicBezTo>
                    <a:pt x="623" y="141"/>
                    <a:pt x="621" y="161"/>
                    <a:pt x="603" y="175"/>
                  </a:cubicBezTo>
                  <a:cubicBezTo>
                    <a:pt x="603" y="175"/>
                    <a:pt x="601" y="198"/>
                    <a:pt x="575" y="204"/>
                  </a:cubicBezTo>
                  <a:cubicBezTo>
                    <a:pt x="575" y="204"/>
                    <a:pt x="565" y="235"/>
                    <a:pt x="538" y="229"/>
                  </a:cubicBezTo>
                  <a:cubicBezTo>
                    <a:pt x="511" y="223"/>
                    <a:pt x="505" y="195"/>
                    <a:pt x="505" y="195"/>
                  </a:cubicBezTo>
                  <a:cubicBezTo>
                    <a:pt x="505" y="195"/>
                    <a:pt x="462" y="211"/>
                    <a:pt x="452" y="184"/>
                  </a:cubicBezTo>
                  <a:cubicBezTo>
                    <a:pt x="443" y="157"/>
                    <a:pt x="465" y="120"/>
                    <a:pt x="465" y="120"/>
                  </a:cubicBezTo>
                  <a:cubicBezTo>
                    <a:pt x="465" y="120"/>
                    <a:pt x="342" y="90"/>
                    <a:pt x="284" y="106"/>
                  </a:cubicBezTo>
                  <a:cubicBezTo>
                    <a:pt x="226" y="121"/>
                    <a:pt x="90" y="299"/>
                    <a:pt x="90" y="299"/>
                  </a:cubicBezTo>
                  <a:cubicBezTo>
                    <a:pt x="0" y="205"/>
                    <a:pt x="0" y="205"/>
                    <a:pt x="0" y="205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2" name="Freeform 610"/>
            <p:cNvSpPr>
              <a:spLocks/>
            </p:cNvSpPr>
            <p:nvPr/>
          </p:nvSpPr>
          <p:spPr bwMode="auto">
            <a:xfrm>
              <a:off x="6750050" y="1027196"/>
              <a:ext cx="620713" cy="376237"/>
            </a:xfrm>
            <a:custGeom>
              <a:avLst/>
              <a:gdLst>
                <a:gd name="T0" fmla="*/ 445 w 490"/>
                <a:gd name="T1" fmla="*/ 111 h 297"/>
                <a:gd name="T2" fmla="*/ 488 w 490"/>
                <a:gd name="T3" fmla="*/ 66 h 297"/>
                <a:gd name="T4" fmla="*/ 261 w 490"/>
                <a:gd name="T5" fmla="*/ 11 h 297"/>
                <a:gd name="T6" fmla="*/ 0 w 490"/>
                <a:gd name="T7" fmla="*/ 203 h 297"/>
                <a:gd name="T8" fmla="*/ 90 w 490"/>
                <a:gd name="T9" fmla="*/ 297 h 297"/>
                <a:gd name="T10" fmla="*/ 297 w 490"/>
                <a:gd name="T11" fmla="*/ 123 h 297"/>
                <a:gd name="T12" fmla="*/ 440 w 490"/>
                <a:gd name="T13" fmla="*/ 112 h 297"/>
                <a:gd name="T14" fmla="*/ 445 w 490"/>
                <a:gd name="T15" fmla="*/ 111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0" h="297">
                  <a:moveTo>
                    <a:pt x="445" y="111"/>
                  </a:moveTo>
                  <a:cubicBezTo>
                    <a:pt x="473" y="119"/>
                    <a:pt x="490" y="91"/>
                    <a:pt x="488" y="66"/>
                  </a:cubicBezTo>
                  <a:cubicBezTo>
                    <a:pt x="456" y="51"/>
                    <a:pt x="330" y="0"/>
                    <a:pt x="261" y="11"/>
                  </a:cubicBezTo>
                  <a:cubicBezTo>
                    <a:pt x="182" y="24"/>
                    <a:pt x="0" y="203"/>
                    <a:pt x="0" y="203"/>
                  </a:cubicBezTo>
                  <a:cubicBezTo>
                    <a:pt x="90" y="297"/>
                    <a:pt x="90" y="297"/>
                    <a:pt x="90" y="297"/>
                  </a:cubicBezTo>
                  <a:cubicBezTo>
                    <a:pt x="90" y="297"/>
                    <a:pt x="239" y="138"/>
                    <a:pt x="297" y="123"/>
                  </a:cubicBezTo>
                  <a:cubicBezTo>
                    <a:pt x="339" y="112"/>
                    <a:pt x="401" y="105"/>
                    <a:pt x="440" y="112"/>
                  </a:cubicBezTo>
                  <a:cubicBezTo>
                    <a:pt x="441" y="111"/>
                    <a:pt x="443" y="110"/>
                    <a:pt x="445" y="111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3" name="Freeform 611"/>
            <p:cNvSpPr>
              <a:spLocks/>
            </p:cNvSpPr>
            <p:nvPr/>
          </p:nvSpPr>
          <p:spPr bwMode="auto">
            <a:xfrm>
              <a:off x="6750050" y="1027196"/>
              <a:ext cx="620713" cy="376237"/>
            </a:xfrm>
            <a:custGeom>
              <a:avLst/>
              <a:gdLst>
                <a:gd name="T0" fmla="*/ 445 w 490"/>
                <a:gd name="T1" fmla="*/ 111 h 297"/>
                <a:gd name="T2" fmla="*/ 488 w 490"/>
                <a:gd name="T3" fmla="*/ 66 h 297"/>
                <a:gd name="T4" fmla="*/ 261 w 490"/>
                <a:gd name="T5" fmla="*/ 11 h 297"/>
                <a:gd name="T6" fmla="*/ 0 w 490"/>
                <a:gd name="T7" fmla="*/ 203 h 297"/>
                <a:gd name="T8" fmla="*/ 90 w 490"/>
                <a:gd name="T9" fmla="*/ 297 h 297"/>
                <a:gd name="T10" fmla="*/ 297 w 490"/>
                <a:gd name="T11" fmla="*/ 123 h 297"/>
                <a:gd name="T12" fmla="*/ 440 w 490"/>
                <a:gd name="T13" fmla="*/ 112 h 297"/>
                <a:gd name="T14" fmla="*/ 445 w 490"/>
                <a:gd name="T15" fmla="*/ 111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0" h="297">
                  <a:moveTo>
                    <a:pt x="445" y="111"/>
                  </a:moveTo>
                  <a:cubicBezTo>
                    <a:pt x="473" y="119"/>
                    <a:pt x="490" y="91"/>
                    <a:pt x="488" y="66"/>
                  </a:cubicBezTo>
                  <a:cubicBezTo>
                    <a:pt x="456" y="51"/>
                    <a:pt x="330" y="0"/>
                    <a:pt x="261" y="11"/>
                  </a:cubicBezTo>
                  <a:cubicBezTo>
                    <a:pt x="182" y="24"/>
                    <a:pt x="0" y="203"/>
                    <a:pt x="0" y="203"/>
                  </a:cubicBezTo>
                  <a:cubicBezTo>
                    <a:pt x="90" y="297"/>
                    <a:pt x="90" y="297"/>
                    <a:pt x="90" y="297"/>
                  </a:cubicBezTo>
                  <a:cubicBezTo>
                    <a:pt x="90" y="297"/>
                    <a:pt x="239" y="138"/>
                    <a:pt x="297" y="123"/>
                  </a:cubicBezTo>
                  <a:cubicBezTo>
                    <a:pt x="339" y="112"/>
                    <a:pt x="401" y="105"/>
                    <a:pt x="440" y="112"/>
                  </a:cubicBezTo>
                  <a:cubicBezTo>
                    <a:pt x="441" y="111"/>
                    <a:pt x="443" y="110"/>
                    <a:pt x="445" y="11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4" name="Freeform 612"/>
            <p:cNvSpPr>
              <a:spLocks/>
            </p:cNvSpPr>
            <p:nvPr/>
          </p:nvSpPr>
          <p:spPr bwMode="auto">
            <a:xfrm>
              <a:off x="6800850" y="1241508"/>
              <a:ext cx="120650" cy="125412"/>
            </a:xfrm>
            <a:custGeom>
              <a:avLst/>
              <a:gdLst>
                <a:gd name="T0" fmla="*/ 25 w 96"/>
                <a:gd name="T1" fmla="*/ 0 h 98"/>
                <a:gd name="T2" fmla="*/ 0 w 96"/>
                <a:gd name="T3" fmla="*/ 48 h 98"/>
                <a:gd name="T4" fmla="*/ 59 w 96"/>
                <a:gd name="T5" fmla="*/ 86 h 98"/>
                <a:gd name="T6" fmla="*/ 78 w 96"/>
                <a:gd name="T7" fmla="*/ 98 h 98"/>
                <a:gd name="T8" fmla="*/ 96 w 96"/>
                <a:gd name="T9" fmla="*/ 80 h 98"/>
                <a:gd name="T10" fmla="*/ 29 w 96"/>
                <a:gd name="T11" fmla="*/ 32 h 98"/>
                <a:gd name="T12" fmla="*/ 25 w 96"/>
                <a:gd name="T13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98">
                  <a:moveTo>
                    <a:pt x="25" y="0"/>
                  </a:moveTo>
                  <a:cubicBezTo>
                    <a:pt x="16" y="16"/>
                    <a:pt x="8" y="32"/>
                    <a:pt x="0" y="48"/>
                  </a:cubicBezTo>
                  <a:cubicBezTo>
                    <a:pt x="19" y="62"/>
                    <a:pt x="39" y="74"/>
                    <a:pt x="59" y="86"/>
                  </a:cubicBezTo>
                  <a:cubicBezTo>
                    <a:pt x="65" y="90"/>
                    <a:pt x="72" y="94"/>
                    <a:pt x="78" y="98"/>
                  </a:cubicBezTo>
                  <a:cubicBezTo>
                    <a:pt x="83" y="92"/>
                    <a:pt x="89" y="86"/>
                    <a:pt x="96" y="80"/>
                  </a:cubicBezTo>
                  <a:cubicBezTo>
                    <a:pt x="69" y="70"/>
                    <a:pt x="42" y="56"/>
                    <a:pt x="29" y="32"/>
                  </a:cubicBezTo>
                  <a:cubicBezTo>
                    <a:pt x="24" y="22"/>
                    <a:pt x="23" y="11"/>
                    <a:pt x="25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5" name="Freeform 613"/>
            <p:cNvSpPr>
              <a:spLocks noEditPoints="1"/>
            </p:cNvSpPr>
            <p:nvPr/>
          </p:nvSpPr>
          <p:spPr bwMode="auto">
            <a:xfrm>
              <a:off x="7078663" y="1041483"/>
              <a:ext cx="1588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0 w 1"/>
                <a:gd name="T8" fmla="*/ 0 w 1"/>
                <a:gd name="T9" fmla="*/ 0 w 1"/>
                <a:gd name="T10" fmla="*/ 0 w 1"/>
                <a:gd name="T11" fmla="*/ 0 w 1"/>
                <a:gd name="T12" fmla="*/ 1 w 1"/>
                <a:gd name="T13" fmla="*/ 0 w 1"/>
                <a:gd name="T14" fmla="*/ 1 w 1"/>
                <a:gd name="T15" fmla="*/ 1 w 1"/>
                <a:gd name="T16" fmla="*/ 1 w 1"/>
                <a:gd name="T17" fmla="*/ 1 w 1"/>
                <a:gd name="T18" fmla="*/ 1 w 1"/>
                <a:gd name="T19" fmla="*/ 1 w 1"/>
                <a:gd name="T20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6" name="Freeform 614"/>
            <p:cNvSpPr>
              <a:spLocks/>
            </p:cNvSpPr>
            <p:nvPr/>
          </p:nvSpPr>
          <p:spPr bwMode="auto">
            <a:xfrm>
              <a:off x="6980238" y="1038308"/>
              <a:ext cx="190500" cy="95250"/>
            </a:xfrm>
            <a:custGeom>
              <a:avLst/>
              <a:gdLst>
                <a:gd name="T0" fmla="*/ 101 w 150"/>
                <a:gd name="T1" fmla="*/ 0 h 75"/>
                <a:gd name="T2" fmla="*/ 79 w 150"/>
                <a:gd name="T3" fmla="*/ 2 h 75"/>
                <a:gd name="T4" fmla="*/ 79 w 150"/>
                <a:gd name="T5" fmla="*/ 2 h 75"/>
                <a:gd name="T6" fmla="*/ 79 w 150"/>
                <a:gd name="T7" fmla="*/ 2 h 75"/>
                <a:gd name="T8" fmla="*/ 79 w 150"/>
                <a:gd name="T9" fmla="*/ 2 h 75"/>
                <a:gd name="T10" fmla="*/ 79 w 150"/>
                <a:gd name="T11" fmla="*/ 2 h 75"/>
                <a:gd name="T12" fmla="*/ 79 w 150"/>
                <a:gd name="T13" fmla="*/ 2 h 75"/>
                <a:gd name="T14" fmla="*/ 79 w 150"/>
                <a:gd name="T15" fmla="*/ 2 h 75"/>
                <a:gd name="T16" fmla="*/ 79 w 150"/>
                <a:gd name="T17" fmla="*/ 2 h 75"/>
                <a:gd name="T18" fmla="*/ 78 w 150"/>
                <a:gd name="T19" fmla="*/ 2 h 75"/>
                <a:gd name="T20" fmla="*/ 78 w 150"/>
                <a:gd name="T21" fmla="*/ 2 h 75"/>
                <a:gd name="T22" fmla="*/ 78 w 150"/>
                <a:gd name="T23" fmla="*/ 2 h 75"/>
                <a:gd name="T24" fmla="*/ 78 w 150"/>
                <a:gd name="T25" fmla="*/ 2 h 75"/>
                <a:gd name="T26" fmla="*/ 78 w 150"/>
                <a:gd name="T27" fmla="*/ 2 h 75"/>
                <a:gd name="T28" fmla="*/ 78 w 150"/>
                <a:gd name="T29" fmla="*/ 2 h 75"/>
                <a:gd name="T30" fmla="*/ 78 w 150"/>
                <a:gd name="T31" fmla="*/ 2 h 75"/>
                <a:gd name="T32" fmla="*/ 78 w 150"/>
                <a:gd name="T33" fmla="*/ 2 h 75"/>
                <a:gd name="T34" fmla="*/ 78 w 150"/>
                <a:gd name="T35" fmla="*/ 2 h 75"/>
                <a:gd name="T36" fmla="*/ 0 w 150"/>
                <a:gd name="T37" fmla="*/ 41 h 75"/>
                <a:gd name="T38" fmla="*/ 51 w 150"/>
                <a:gd name="T39" fmla="*/ 75 h 75"/>
                <a:gd name="T40" fmla="*/ 150 w 150"/>
                <a:gd name="T41" fmla="*/ 6 h 75"/>
                <a:gd name="T42" fmla="*/ 101 w 150"/>
                <a:gd name="T4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0" h="75">
                  <a:moveTo>
                    <a:pt x="101" y="0"/>
                  </a:moveTo>
                  <a:cubicBezTo>
                    <a:pt x="93" y="0"/>
                    <a:pt x="86" y="1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57" y="6"/>
                    <a:pt x="29" y="21"/>
                    <a:pt x="0" y="41"/>
                  </a:cubicBezTo>
                  <a:cubicBezTo>
                    <a:pt x="9" y="65"/>
                    <a:pt x="29" y="75"/>
                    <a:pt x="51" y="75"/>
                  </a:cubicBezTo>
                  <a:cubicBezTo>
                    <a:pt x="90" y="75"/>
                    <a:pt x="137" y="46"/>
                    <a:pt x="150" y="6"/>
                  </a:cubicBezTo>
                  <a:cubicBezTo>
                    <a:pt x="133" y="2"/>
                    <a:pt x="116" y="0"/>
                    <a:pt x="101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7" name="Freeform 615"/>
            <p:cNvSpPr>
              <a:spLocks/>
            </p:cNvSpPr>
            <p:nvPr/>
          </p:nvSpPr>
          <p:spPr bwMode="auto">
            <a:xfrm>
              <a:off x="7359650" y="1239921"/>
              <a:ext cx="65088" cy="42862"/>
            </a:xfrm>
            <a:custGeom>
              <a:avLst/>
              <a:gdLst>
                <a:gd name="T0" fmla="*/ 0 w 51"/>
                <a:gd name="T1" fmla="*/ 1 h 34"/>
                <a:gd name="T2" fmla="*/ 11 w 51"/>
                <a:gd name="T3" fmla="*/ 0 h 34"/>
                <a:gd name="T4" fmla="*/ 34 w 51"/>
                <a:gd name="T5" fmla="*/ 6 h 34"/>
                <a:gd name="T6" fmla="*/ 39 w 51"/>
                <a:gd name="T7" fmla="*/ 9 h 34"/>
                <a:gd name="T8" fmla="*/ 44 w 51"/>
                <a:gd name="T9" fmla="*/ 14 h 34"/>
                <a:gd name="T10" fmla="*/ 48 w 51"/>
                <a:gd name="T11" fmla="*/ 18 h 34"/>
                <a:gd name="T12" fmla="*/ 50 w 51"/>
                <a:gd name="T13" fmla="*/ 23 h 34"/>
                <a:gd name="T14" fmla="*/ 51 w 51"/>
                <a:gd name="T15" fmla="*/ 28 h 34"/>
                <a:gd name="T16" fmla="*/ 51 w 51"/>
                <a:gd name="T17" fmla="*/ 31 h 34"/>
                <a:gd name="T18" fmla="*/ 51 w 51"/>
                <a:gd name="T19" fmla="*/ 34 h 34"/>
                <a:gd name="T20" fmla="*/ 50 w 51"/>
                <a:gd name="T21" fmla="*/ 32 h 34"/>
                <a:gd name="T22" fmla="*/ 49 w 51"/>
                <a:gd name="T23" fmla="*/ 28 h 34"/>
                <a:gd name="T24" fmla="*/ 47 w 51"/>
                <a:gd name="T25" fmla="*/ 25 h 34"/>
                <a:gd name="T26" fmla="*/ 44 w 51"/>
                <a:gd name="T27" fmla="*/ 21 h 34"/>
                <a:gd name="T28" fmla="*/ 41 w 51"/>
                <a:gd name="T29" fmla="*/ 17 h 34"/>
                <a:gd name="T30" fmla="*/ 36 w 51"/>
                <a:gd name="T31" fmla="*/ 14 h 34"/>
                <a:gd name="T32" fmla="*/ 31 w 51"/>
                <a:gd name="T33" fmla="*/ 11 h 34"/>
                <a:gd name="T34" fmla="*/ 20 w 51"/>
                <a:gd name="T35" fmla="*/ 7 h 34"/>
                <a:gd name="T36" fmla="*/ 10 w 51"/>
                <a:gd name="T37" fmla="*/ 4 h 34"/>
                <a:gd name="T38" fmla="*/ 0 w 51"/>
                <a:gd name="T39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" h="34">
                  <a:moveTo>
                    <a:pt x="0" y="1"/>
                  </a:moveTo>
                  <a:cubicBezTo>
                    <a:pt x="0" y="1"/>
                    <a:pt x="4" y="0"/>
                    <a:pt x="11" y="0"/>
                  </a:cubicBezTo>
                  <a:cubicBezTo>
                    <a:pt x="17" y="1"/>
                    <a:pt x="26" y="2"/>
                    <a:pt x="34" y="6"/>
                  </a:cubicBezTo>
                  <a:cubicBezTo>
                    <a:pt x="36" y="7"/>
                    <a:pt x="38" y="8"/>
                    <a:pt x="39" y="9"/>
                  </a:cubicBezTo>
                  <a:cubicBezTo>
                    <a:pt x="41" y="10"/>
                    <a:pt x="43" y="12"/>
                    <a:pt x="44" y="14"/>
                  </a:cubicBezTo>
                  <a:cubicBezTo>
                    <a:pt x="46" y="15"/>
                    <a:pt x="47" y="17"/>
                    <a:pt x="48" y="18"/>
                  </a:cubicBezTo>
                  <a:cubicBezTo>
                    <a:pt x="49" y="20"/>
                    <a:pt x="50" y="22"/>
                    <a:pt x="50" y="23"/>
                  </a:cubicBezTo>
                  <a:cubicBezTo>
                    <a:pt x="51" y="25"/>
                    <a:pt x="51" y="27"/>
                    <a:pt x="51" y="28"/>
                  </a:cubicBezTo>
                  <a:cubicBezTo>
                    <a:pt x="51" y="29"/>
                    <a:pt x="51" y="31"/>
                    <a:pt x="51" y="31"/>
                  </a:cubicBezTo>
                  <a:cubicBezTo>
                    <a:pt x="51" y="33"/>
                    <a:pt x="51" y="34"/>
                    <a:pt x="51" y="34"/>
                  </a:cubicBezTo>
                  <a:cubicBezTo>
                    <a:pt x="51" y="34"/>
                    <a:pt x="50" y="33"/>
                    <a:pt x="50" y="32"/>
                  </a:cubicBezTo>
                  <a:cubicBezTo>
                    <a:pt x="49" y="31"/>
                    <a:pt x="49" y="30"/>
                    <a:pt x="49" y="28"/>
                  </a:cubicBezTo>
                  <a:cubicBezTo>
                    <a:pt x="48" y="27"/>
                    <a:pt x="48" y="26"/>
                    <a:pt x="47" y="25"/>
                  </a:cubicBezTo>
                  <a:cubicBezTo>
                    <a:pt x="46" y="23"/>
                    <a:pt x="45" y="22"/>
                    <a:pt x="44" y="21"/>
                  </a:cubicBezTo>
                  <a:cubicBezTo>
                    <a:pt x="43" y="20"/>
                    <a:pt x="42" y="18"/>
                    <a:pt x="41" y="17"/>
                  </a:cubicBezTo>
                  <a:cubicBezTo>
                    <a:pt x="39" y="16"/>
                    <a:pt x="38" y="15"/>
                    <a:pt x="36" y="14"/>
                  </a:cubicBezTo>
                  <a:cubicBezTo>
                    <a:pt x="35" y="13"/>
                    <a:pt x="33" y="12"/>
                    <a:pt x="31" y="11"/>
                  </a:cubicBezTo>
                  <a:cubicBezTo>
                    <a:pt x="28" y="9"/>
                    <a:pt x="24" y="8"/>
                    <a:pt x="20" y="7"/>
                  </a:cubicBezTo>
                  <a:cubicBezTo>
                    <a:pt x="17" y="5"/>
                    <a:pt x="13" y="4"/>
                    <a:pt x="10" y="4"/>
                  </a:cubicBezTo>
                  <a:cubicBezTo>
                    <a:pt x="4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8" name="Freeform 616"/>
            <p:cNvSpPr>
              <a:spLocks/>
            </p:cNvSpPr>
            <p:nvPr/>
          </p:nvSpPr>
          <p:spPr bwMode="auto">
            <a:xfrm>
              <a:off x="7389813" y="1255796"/>
              <a:ext cx="20638" cy="17462"/>
            </a:xfrm>
            <a:custGeom>
              <a:avLst/>
              <a:gdLst>
                <a:gd name="T0" fmla="*/ 0 w 17"/>
                <a:gd name="T1" fmla="*/ 12 h 13"/>
                <a:gd name="T2" fmla="*/ 2 w 17"/>
                <a:gd name="T3" fmla="*/ 9 h 13"/>
                <a:gd name="T4" fmla="*/ 4 w 17"/>
                <a:gd name="T5" fmla="*/ 7 h 13"/>
                <a:gd name="T6" fmla="*/ 8 w 17"/>
                <a:gd name="T7" fmla="*/ 5 h 13"/>
                <a:gd name="T8" fmla="*/ 11 w 17"/>
                <a:gd name="T9" fmla="*/ 3 h 13"/>
                <a:gd name="T10" fmla="*/ 14 w 17"/>
                <a:gd name="T11" fmla="*/ 2 h 13"/>
                <a:gd name="T12" fmla="*/ 16 w 17"/>
                <a:gd name="T13" fmla="*/ 0 h 13"/>
                <a:gd name="T14" fmla="*/ 17 w 17"/>
                <a:gd name="T15" fmla="*/ 0 h 13"/>
                <a:gd name="T16" fmla="*/ 17 w 17"/>
                <a:gd name="T17" fmla="*/ 1 h 13"/>
                <a:gd name="T18" fmla="*/ 17 w 17"/>
                <a:gd name="T19" fmla="*/ 2 h 13"/>
                <a:gd name="T20" fmla="*/ 16 w 17"/>
                <a:gd name="T21" fmla="*/ 4 h 13"/>
                <a:gd name="T22" fmla="*/ 15 w 17"/>
                <a:gd name="T23" fmla="*/ 5 h 13"/>
                <a:gd name="T24" fmla="*/ 14 w 17"/>
                <a:gd name="T25" fmla="*/ 7 h 13"/>
                <a:gd name="T26" fmla="*/ 11 w 17"/>
                <a:gd name="T27" fmla="*/ 10 h 13"/>
                <a:gd name="T28" fmla="*/ 3 w 17"/>
                <a:gd name="T29" fmla="*/ 12 h 13"/>
                <a:gd name="T30" fmla="*/ 0 w 17"/>
                <a:gd name="T31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13">
                  <a:moveTo>
                    <a:pt x="0" y="12"/>
                  </a:moveTo>
                  <a:cubicBezTo>
                    <a:pt x="0" y="12"/>
                    <a:pt x="0" y="11"/>
                    <a:pt x="2" y="9"/>
                  </a:cubicBezTo>
                  <a:cubicBezTo>
                    <a:pt x="3" y="9"/>
                    <a:pt x="4" y="8"/>
                    <a:pt x="4" y="7"/>
                  </a:cubicBezTo>
                  <a:cubicBezTo>
                    <a:pt x="5" y="6"/>
                    <a:pt x="6" y="6"/>
                    <a:pt x="8" y="5"/>
                  </a:cubicBezTo>
                  <a:cubicBezTo>
                    <a:pt x="9" y="4"/>
                    <a:pt x="10" y="4"/>
                    <a:pt x="11" y="3"/>
                  </a:cubicBezTo>
                  <a:cubicBezTo>
                    <a:pt x="12" y="3"/>
                    <a:pt x="13" y="2"/>
                    <a:pt x="14" y="2"/>
                  </a:cubicBezTo>
                  <a:cubicBezTo>
                    <a:pt x="14" y="1"/>
                    <a:pt x="15" y="1"/>
                    <a:pt x="16" y="0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7" y="0"/>
                    <a:pt x="17" y="0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4"/>
                    <a:pt x="16" y="5"/>
                    <a:pt x="15" y="5"/>
                  </a:cubicBezTo>
                  <a:cubicBezTo>
                    <a:pt x="15" y="6"/>
                    <a:pt x="14" y="7"/>
                    <a:pt x="14" y="7"/>
                  </a:cubicBezTo>
                  <a:cubicBezTo>
                    <a:pt x="13" y="8"/>
                    <a:pt x="12" y="9"/>
                    <a:pt x="11" y="10"/>
                  </a:cubicBezTo>
                  <a:cubicBezTo>
                    <a:pt x="8" y="11"/>
                    <a:pt x="6" y="12"/>
                    <a:pt x="3" y="12"/>
                  </a:cubicBezTo>
                  <a:cubicBezTo>
                    <a:pt x="1" y="13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9" name="Freeform 617"/>
            <p:cNvSpPr>
              <a:spLocks/>
            </p:cNvSpPr>
            <p:nvPr/>
          </p:nvSpPr>
          <p:spPr bwMode="auto">
            <a:xfrm>
              <a:off x="7462838" y="1239921"/>
              <a:ext cx="17463" cy="42862"/>
            </a:xfrm>
            <a:custGeom>
              <a:avLst/>
              <a:gdLst>
                <a:gd name="T0" fmla="*/ 0 w 14"/>
                <a:gd name="T1" fmla="*/ 0 h 34"/>
                <a:gd name="T2" fmla="*/ 5 w 14"/>
                <a:gd name="T3" fmla="*/ 3 h 34"/>
                <a:gd name="T4" fmla="*/ 7 w 14"/>
                <a:gd name="T5" fmla="*/ 5 h 34"/>
                <a:gd name="T6" fmla="*/ 9 w 14"/>
                <a:gd name="T7" fmla="*/ 8 h 34"/>
                <a:gd name="T8" fmla="*/ 13 w 14"/>
                <a:gd name="T9" fmla="*/ 14 h 34"/>
                <a:gd name="T10" fmla="*/ 14 w 14"/>
                <a:gd name="T11" fmla="*/ 18 h 34"/>
                <a:gd name="T12" fmla="*/ 14 w 14"/>
                <a:gd name="T13" fmla="*/ 22 h 34"/>
                <a:gd name="T14" fmla="*/ 14 w 14"/>
                <a:gd name="T15" fmla="*/ 25 h 34"/>
                <a:gd name="T16" fmla="*/ 14 w 14"/>
                <a:gd name="T17" fmla="*/ 28 h 34"/>
                <a:gd name="T18" fmla="*/ 12 w 14"/>
                <a:gd name="T19" fmla="*/ 34 h 34"/>
                <a:gd name="T20" fmla="*/ 10 w 14"/>
                <a:gd name="T21" fmla="*/ 28 h 34"/>
                <a:gd name="T22" fmla="*/ 9 w 14"/>
                <a:gd name="T23" fmla="*/ 22 h 34"/>
                <a:gd name="T24" fmla="*/ 7 w 14"/>
                <a:gd name="T25" fmla="*/ 16 h 34"/>
                <a:gd name="T26" fmla="*/ 6 w 14"/>
                <a:gd name="T27" fmla="*/ 13 h 34"/>
                <a:gd name="T28" fmla="*/ 5 w 14"/>
                <a:gd name="T29" fmla="*/ 10 h 34"/>
                <a:gd name="T30" fmla="*/ 3 w 14"/>
                <a:gd name="T31" fmla="*/ 5 h 34"/>
                <a:gd name="T32" fmla="*/ 0 w 14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34">
                  <a:moveTo>
                    <a:pt x="0" y="0"/>
                  </a:moveTo>
                  <a:cubicBezTo>
                    <a:pt x="0" y="0"/>
                    <a:pt x="2" y="1"/>
                    <a:pt x="5" y="3"/>
                  </a:cubicBezTo>
                  <a:cubicBezTo>
                    <a:pt x="6" y="4"/>
                    <a:pt x="7" y="4"/>
                    <a:pt x="7" y="5"/>
                  </a:cubicBezTo>
                  <a:cubicBezTo>
                    <a:pt x="8" y="6"/>
                    <a:pt x="9" y="7"/>
                    <a:pt x="9" y="8"/>
                  </a:cubicBezTo>
                  <a:cubicBezTo>
                    <a:pt x="10" y="10"/>
                    <a:pt x="12" y="12"/>
                    <a:pt x="13" y="14"/>
                  </a:cubicBezTo>
                  <a:cubicBezTo>
                    <a:pt x="13" y="16"/>
                    <a:pt x="13" y="17"/>
                    <a:pt x="14" y="18"/>
                  </a:cubicBezTo>
                  <a:cubicBezTo>
                    <a:pt x="14" y="19"/>
                    <a:pt x="14" y="20"/>
                    <a:pt x="14" y="22"/>
                  </a:cubicBezTo>
                  <a:cubicBezTo>
                    <a:pt x="14" y="23"/>
                    <a:pt x="14" y="24"/>
                    <a:pt x="14" y="25"/>
                  </a:cubicBezTo>
                  <a:cubicBezTo>
                    <a:pt x="14" y="26"/>
                    <a:pt x="14" y="27"/>
                    <a:pt x="14" y="28"/>
                  </a:cubicBezTo>
                  <a:cubicBezTo>
                    <a:pt x="13" y="32"/>
                    <a:pt x="12" y="34"/>
                    <a:pt x="12" y="34"/>
                  </a:cubicBezTo>
                  <a:cubicBezTo>
                    <a:pt x="12" y="34"/>
                    <a:pt x="11" y="31"/>
                    <a:pt x="10" y="28"/>
                  </a:cubicBezTo>
                  <a:cubicBezTo>
                    <a:pt x="10" y="26"/>
                    <a:pt x="9" y="24"/>
                    <a:pt x="9" y="22"/>
                  </a:cubicBezTo>
                  <a:cubicBezTo>
                    <a:pt x="9" y="20"/>
                    <a:pt x="8" y="18"/>
                    <a:pt x="7" y="16"/>
                  </a:cubicBezTo>
                  <a:cubicBezTo>
                    <a:pt x="7" y="15"/>
                    <a:pt x="6" y="14"/>
                    <a:pt x="6" y="13"/>
                  </a:cubicBezTo>
                  <a:cubicBezTo>
                    <a:pt x="6" y="12"/>
                    <a:pt x="5" y="11"/>
                    <a:pt x="5" y="10"/>
                  </a:cubicBezTo>
                  <a:cubicBezTo>
                    <a:pt x="4" y="9"/>
                    <a:pt x="3" y="7"/>
                    <a:pt x="3" y="5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0" name="Freeform 618"/>
            <p:cNvSpPr>
              <a:spLocks/>
            </p:cNvSpPr>
            <p:nvPr/>
          </p:nvSpPr>
          <p:spPr bwMode="auto">
            <a:xfrm>
              <a:off x="7500938" y="1204996"/>
              <a:ext cx="14288" cy="41275"/>
            </a:xfrm>
            <a:custGeom>
              <a:avLst/>
              <a:gdLst>
                <a:gd name="T0" fmla="*/ 0 w 12"/>
                <a:gd name="T1" fmla="*/ 0 h 32"/>
                <a:gd name="T2" fmla="*/ 4 w 12"/>
                <a:gd name="T3" fmla="*/ 4 h 32"/>
                <a:gd name="T4" fmla="*/ 7 w 12"/>
                <a:gd name="T5" fmla="*/ 8 h 32"/>
                <a:gd name="T6" fmla="*/ 10 w 12"/>
                <a:gd name="T7" fmla="*/ 14 h 32"/>
                <a:gd name="T8" fmla="*/ 12 w 12"/>
                <a:gd name="T9" fmla="*/ 20 h 32"/>
                <a:gd name="T10" fmla="*/ 12 w 12"/>
                <a:gd name="T11" fmla="*/ 26 h 32"/>
                <a:gd name="T12" fmla="*/ 10 w 12"/>
                <a:gd name="T13" fmla="*/ 32 h 32"/>
                <a:gd name="T14" fmla="*/ 9 w 12"/>
                <a:gd name="T15" fmla="*/ 27 h 32"/>
                <a:gd name="T16" fmla="*/ 7 w 12"/>
                <a:gd name="T17" fmla="*/ 22 h 32"/>
                <a:gd name="T18" fmla="*/ 6 w 12"/>
                <a:gd name="T19" fmla="*/ 19 h 32"/>
                <a:gd name="T20" fmla="*/ 5 w 12"/>
                <a:gd name="T21" fmla="*/ 16 h 32"/>
                <a:gd name="T22" fmla="*/ 3 w 12"/>
                <a:gd name="T23" fmla="*/ 11 h 32"/>
                <a:gd name="T24" fmla="*/ 1 w 12"/>
                <a:gd name="T25" fmla="*/ 6 h 32"/>
                <a:gd name="T26" fmla="*/ 0 w 12"/>
                <a:gd name="T2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32">
                  <a:moveTo>
                    <a:pt x="0" y="0"/>
                  </a:moveTo>
                  <a:cubicBezTo>
                    <a:pt x="0" y="0"/>
                    <a:pt x="2" y="1"/>
                    <a:pt x="4" y="4"/>
                  </a:cubicBezTo>
                  <a:cubicBezTo>
                    <a:pt x="5" y="5"/>
                    <a:pt x="6" y="7"/>
                    <a:pt x="7" y="8"/>
                  </a:cubicBezTo>
                  <a:cubicBezTo>
                    <a:pt x="9" y="10"/>
                    <a:pt x="9" y="12"/>
                    <a:pt x="10" y="14"/>
                  </a:cubicBezTo>
                  <a:cubicBezTo>
                    <a:pt x="11" y="16"/>
                    <a:pt x="12" y="18"/>
                    <a:pt x="12" y="20"/>
                  </a:cubicBezTo>
                  <a:cubicBezTo>
                    <a:pt x="12" y="23"/>
                    <a:pt x="12" y="25"/>
                    <a:pt x="12" y="26"/>
                  </a:cubicBezTo>
                  <a:cubicBezTo>
                    <a:pt x="11" y="30"/>
                    <a:pt x="10" y="32"/>
                    <a:pt x="10" y="32"/>
                  </a:cubicBezTo>
                  <a:cubicBezTo>
                    <a:pt x="10" y="32"/>
                    <a:pt x="9" y="29"/>
                    <a:pt x="9" y="27"/>
                  </a:cubicBezTo>
                  <a:cubicBezTo>
                    <a:pt x="8" y="25"/>
                    <a:pt x="7" y="23"/>
                    <a:pt x="7" y="22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8"/>
                    <a:pt x="5" y="17"/>
                    <a:pt x="5" y="16"/>
                  </a:cubicBezTo>
                  <a:cubicBezTo>
                    <a:pt x="4" y="14"/>
                    <a:pt x="4" y="12"/>
                    <a:pt x="3" y="11"/>
                  </a:cubicBezTo>
                  <a:cubicBezTo>
                    <a:pt x="2" y="9"/>
                    <a:pt x="2" y="7"/>
                    <a:pt x="1" y="6"/>
                  </a:cubicBezTo>
                  <a:cubicBezTo>
                    <a:pt x="0" y="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1" name="Freeform 619"/>
            <p:cNvSpPr>
              <a:spLocks/>
            </p:cNvSpPr>
            <p:nvPr/>
          </p:nvSpPr>
          <p:spPr bwMode="auto">
            <a:xfrm>
              <a:off x="7521575" y="1176421"/>
              <a:ext cx="17463" cy="30162"/>
            </a:xfrm>
            <a:custGeom>
              <a:avLst/>
              <a:gdLst>
                <a:gd name="T0" fmla="*/ 0 w 14"/>
                <a:gd name="T1" fmla="*/ 0 h 24"/>
                <a:gd name="T2" fmla="*/ 4 w 14"/>
                <a:gd name="T3" fmla="*/ 2 h 24"/>
                <a:gd name="T4" fmla="*/ 8 w 14"/>
                <a:gd name="T5" fmla="*/ 5 h 24"/>
                <a:gd name="T6" fmla="*/ 11 w 14"/>
                <a:gd name="T7" fmla="*/ 9 h 24"/>
                <a:gd name="T8" fmla="*/ 14 w 14"/>
                <a:gd name="T9" fmla="*/ 14 h 24"/>
                <a:gd name="T10" fmla="*/ 14 w 14"/>
                <a:gd name="T11" fmla="*/ 17 h 24"/>
                <a:gd name="T12" fmla="*/ 14 w 14"/>
                <a:gd name="T13" fmla="*/ 19 h 24"/>
                <a:gd name="T14" fmla="*/ 13 w 14"/>
                <a:gd name="T15" fmla="*/ 24 h 24"/>
                <a:gd name="T16" fmla="*/ 11 w 14"/>
                <a:gd name="T17" fmla="*/ 20 h 24"/>
                <a:gd name="T18" fmla="*/ 10 w 14"/>
                <a:gd name="T19" fmla="*/ 18 h 24"/>
                <a:gd name="T20" fmla="*/ 9 w 14"/>
                <a:gd name="T21" fmla="*/ 16 h 24"/>
                <a:gd name="T22" fmla="*/ 8 w 14"/>
                <a:gd name="T23" fmla="*/ 14 h 24"/>
                <a:gd name="T24" fmla="*/ 6 w 14"/>
                <a:gd name="T25" fmla="*/ 12 h 24"/>
                <a:gd name="T26" fmla="*/ 5 w 14"/>
                <a:gd name="T27" fmla="*/ 10 h 24"/>
                <a:gd name="T28" fmla="*/ 4 w 14"/>
                <a:gd name="T29" fmla="*/ 8 h 24"/>
                <a:gd name="T30" fmla="*/ 2 w 14"/>
                <a:gd name="T31" fmla="*/ 4 h 24"/>
                <a:gd name="T32" fmla="*/ 0 w 14"/>
                <a:gd name="T3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24">
                  <a:moveTo>
                    <a:pt x="0" y="0"/>
                  </a:moveTo>
                  <a:cubicBezTo>
                    <a:pt x="0" y="0"/>
                    <a:pt x="2" y="1"/>
                    <a:pt x="4" y="2"/>
                  </a:cubicBezTo>
                  <a:cubicBezTo>
                    <a:pt x="5" y="3"/>
                    <a:pt x="7" y="4"/>
                    <a:pt x="8" y="5"/>
                  </a:cubicBezTo>
                  <a:cubicBezTo>
                    <a:pt x="9" y="6"/>
                    <a:pt x="10" y="8"/>
                    <a:pt x="11" y="9"/>
                  </a:cubicBezTo>
                  <a:cubicBezTo>
                    <a:pt x="12" y="11"/>
                    <a:pt x="13" y="13"/>
                    <a:pt x="14" y="14"/>
                  </a:cubicBezTo>
                  <a:cubicBezTo>
                    <a:pt x="14" y="15"/>
                    <a:pt x="14" y="16"/>
                    <a:pt x="14" y="17"/>
                  </a:cubicBezTo>
                  <a:cubicBezTo>
                    <a:pt x="14" y="18"/>
                    <a:pt x="14" y="18"/>
                    <a:pt x="14" y="19"/>
                  </a:cubicBezTo>
                  <a:cubicBezTo>
                    <a:pt x="14" y="22"/>
                    <a:pt x="13" y="24"/>
                    <a:pt x="13" y="24"/>
                  </a:cubicBezTo>
                  <a:cubicBezTo>
                    <a:pt x="13" y="24"/>
                    <a:pt x="12" y="22"/>
                    <a:pt x="11" y="20"/>
                  </a:cubicBezTo>
                  <a:cubicBezTo>
                    <a:pt x="11" y="19"/>
                    <a:pt x="10" y="19"/>
                    <a:pt x="10" y="18"/>
                  </a:cubicBezTo>
                  <a:cubicBezTo>
                    <a:pt x="10" y="18"/>
                    <a:pt x="9" y="17"/>
                    <a:pt x="9" y="16"/>
                  </a:cubicBezTo>
                  <a:cubicBezTo>
                    <a:pt x="9" y="16"/>
                    <a:pt x="8" y="15"/>
                    <a:pt x="8" y="14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5" y="11"/>
                    <a:pt x="5" y="10"/>
                  </a:cubicBezTo>
                  <a:cubicBezTo>
                    <a:pt x="5" y="10"/>
                    <a:pt x="4" y="9"/>
                    <a:pt x="4" y="8"/>
                  </a:cubicBezTo>
                  <a:cubicBezTo>
                    <a:pt x="3" y="7"/>
                    <a:pt x="2" y="6"/>
                    <a:pt x="2" y="4"/>
                  </a:cubicBezTo>
                  <a:cubicBezTo>
                    <a:pt x="0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2" name="Freeform 620"/>
            <p:cNvSpPr>
              <a:spLocks/>
            </p:cNvSpPr>
            <p:nvPr/>
          </p:nvSpPr>
          <p:spPr bwMode="auto">
            <a:xfrm>
              <a:off x="7192963" y="1739983"/>
              <a:ext cx="457200" cy="381000"/>
            </a:xfrm>
            <a:custGeom>
              <a:avLst/>
              <a:gdLst>
                <a:gd name="T0" fmla="*/ 67 w 361"/>
                <a:gd name="T1" fmla="*/ 168 h 301"/>
                <a:gd name="T2" fmla="*/ 157 w 361"/>
                <a:gd name="T3" fmla="*/ 216 h 301"/>
                <a:gd name="T4" fmla="*/ 309 w 361"/>
                <a:gd name="T5" fmla="*/ 19 h 301"/>
                <a:gd name="T6" fmla="*/ 340 w 361"/>
                <a:gd name="T7" fmla="*/ 16 h 301"/>
                <a:gd name="T8" fmla="*/ 340 w 361"/>
                <a:gd name="T9" fmla="*/ 70 h 301"/>
                <a:gd name="T10" fmla="*/ 155 w 361"/>
                <a:gd name="T11" fmla="*/ 301 h 301"/>
                <a:gd name="T12" fmla="*/ 0 w 361"/>
                <a:gd name="T13" fmla="*/ 235 h 301"/>
                <a:gd name="T14" fmla="*/ 67 w 361"/>
                <a:gd name="T15" fmla="*/ 168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1" h="301">
                  <a:moveTo>
                    <a:pt x="67" y="168"/>
                  </a:moveTo>
                  <a:cubicBezTo>
                    <a:pt x="67" y="168"/>
                    <a:pt x="140" y="230"/>
                    <a:pt x="157" y="216"/>
                  </a:cubicBezTo>
                  <a:cubicBezTo>
                    <a:pt x="175" y="202"/>
                    <a:pt x="309" y="19"/>
                    <a:pt x="309" y="19"/>
                  </a:cubicBezTo>
                  <a:cubicBezTo>
                    <a:pt x="309" y="19"/>
                    <a:pt x="320" y="0"/>
                    <a:pt x="340" y="16"/>
                  </a:cubicBezTo>
                  <a:cubicBezTo>
                    <a:pt x="361" y="31"/>
                    <a:pt x="348" y="58"/>
                    <a:pt x="340" y="70"/>
                  </a:cubicBezTo>
                  <a:cubicBezTo>
                    <a:pt x="332" y="82"/>
                    <a:pt x="203" y="301"/>
                    <a:pt x="155" y="301"/>
                  </a:cubicBezTo>
                  <a:cubicBezTo>
                    <a:pt x="97" y="301"/>
                    <a:pt x="0" y="235"/>
                    <a:pt x="0" y="235"/>
                  </a:cubicBezTo>
                  <a:cubicBezTo>
                    <a:pt x="67" y="168"/>
                    <a:pt x="67" y="168"/>
                    <a:pt x="67" y="168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3" name="Freeform 621"/>
            <p:cNvSpPr>
              <a:spLocks noEditPoints="1"/>
            </p:cNvSpPr>
            <p:nvPr/>
          </p:nvSpPr>
          <p:spPr bwMode="auto">
            <a:xfrm>
              <a:off x="7585075" y="1752683"/>
              <a:ext cx="19050" cy="11112"/>
            </a:xfrm>
            <a:custGeom>
              <a:avLst/>
              <a:gdLst>
                <a:gd name="T0" fmla="*/ 16 w 16"/>
                <a:gd name="T1" fmla="*/ 0 h 9"/>
                <a:gd name="T2" fmla="*/ 0 w 16"/>
                <a:gd name="T3" fmla="*/ 9 h 9"/>
                <a:gd name="T4" fmla="*/ 0 w 16"/>
                <a:gd name="T5" fmla="*/ 9 h 9"/>
                <a:gd name="T6" fmla="*/ 0 w 16"/>
                <a:gd name="T7" fmla="*/ 9 h 9"/>
                <a:gd name="T8" fmla="*/ 16 w 16"/>
                <a:gd name="T9" fmla="*/ 0 h 9"/>
                <a:gd name="T10" fmla="*/ 16 w 16"/>
                <a:gd name="T11" fmla="*/ 0 h 9"/>
                <a:gd name="T12" fmla="*/ 16 w 16"/>
                <a:gd name="T13" fmla="*/ 0 h 9"/>
                <a:gd name="T14" fmla="*/ 16 w 16"/>
                <a:gd name="T15" fmla="*/ 0 h 9"/>
                <a:gd name="T16" fmla="*/ 16 w 16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9">
                  <a:moveTo>
                    <a:pt x="16" y="0"/>
                  </a:moveTo>
                  <a:cubicBezTo>
                    <a:pt x="5" y="0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5" y="0"/>
                    <a:pt x="16" y="0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3A0E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4" name="Freeform 622"/>
            <p:cNvSpPr>
              <a:spLocks/>
            </p:cNvSpPr>
            <p:nvPr/>
          </p:nvSpPr>
          <p:spPr bwMode="auto">
            <a:xfrm>
              <a:off x="7585075" y="17637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3A0E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5" name="Freeform 623"/>
            <p:cNvSpPr>
              <a:spLocks/>
            </p:cNvSpPr>
            <p:nvPr/>
          </p:nvSpPr>
          <p:spPr bwMode="auto">
            <a:xfrm>
              <a:off x="7459663" y="1913021"/>
              <a:ext cx="12700" cy="17462"/>
            </a:xfrm>
            <a:custGeom>
              <a:avLst/>
              <a:gdLst>
                <a:gd name="T0" fmla="*/ 10 w 10"/>
                <a:gd name="T1" fmla="*/ 0 h 13"/>
                <a:gd name="T2" fmla="*/ 0 w 10"/>
                <a:gd name="T3" fmla="*/ 13 h 13"/>
                <a:gd name="T4" fmla="*/ 0 w 10"/>
                <a:gd name="T5" fmla="*/ 13 h 13"/>
                <a:gd name="T6" fmla="*/ 10 w 10"/>
                <a:gd name="T7" fmla="*/ 0 h 13"/>
                <a:gd name="T8" fmla="*/ 10 w 10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10" y="0"/>
                  </a:moveTo>
                  <a:cubicBezTo>
                    <a:pt x="7" y="4"/>
                    <a:pt x="4" y="8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4" y="8"/>
                    <a:pt x="7" y="4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6" name="Freeform 624"/>
            <p:cNvSpPr>
              <a:spLocks/>
            </p:cNvSpPr>
            <p:nvPr/>
          </p:nvSpPr>
          <p:spPr bwMode="auto">
            <a:xfrm>
              <a:off x="7472363" y="1763796"/>
              <a:ext cx="112713" cy="149225"/>
            </a:xfrm>
            <a:custGeom>
              <a:avLst/>
              <a:gdLst>
                <a:gd name="T0" fmla="*/ 88 w 88"/>
                <a:gd name="T1" fmla="*/ 0 h 118"/>
                <a:gd name="T2" fmla="*/ 0 w 88"/>
                <a:gd name="T3" fmla="*/ 118 h 118"/>
                <a:gd name="T4" fmla="*/ 0 w 88"/>
                <a:gd name="T5" fmla="*/ 118 h 118"/>
                <a:gd name="T6" fmla="*/ 88 w 88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" h="118">
                  <a:moveTo>
                    <a:pt x="88" y="0"/>
                  </a:moveTo>
                  <a:cubicBezTo>
                    <a:pt x="87" y="1"/>
                    <a:pt x="41" y="64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41" y="64"/>
                    <a:pt x="87" y="1"/>
                    <a:pt x="88" y="0"/>
                  </a:cubicBezTo>
                </a:path>
              </a:pathLst>
            </a:custGeom>
            <a:solidFill>
              <a:srgbClr val="3A0E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7" name="Freeform 625"/>
            <p:cNvSpPr>
              <a:spLocks/>
            </p:cNvSpPr>
            <p:nvPr/>
          </p:nvSpPr>
          <p:spPr bwMode="auto">
            <a:xfrm>
              <a:off x="7600950" y="1828883"/>
              <a:ext cx="22225" cy="36512"/>
            </a:xfrm>
            <a:custGeom>
              <a:avLst/>
              <a:gdLst>
                <a:gd name="T0" fmla="*/ 18 w 18"/>
                <a:gd name="T1" fmla="*/ 0 h 29"/>
                <a:gd name="T2" fmla="*/ 0 w 18"/>
                <a:gd name="T3" fmla="*/ 29 h 29"/>
                <a:gd name="T4" fmla="*/ 18 w 18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9">
                  <a:moveTo>
                    <a:pt x="18" y="0"/>
                  </a:moveTo>
                  <a:cubicBezTo>
                    <a:pt x="16" y="2"/>
                    <a:pt x="10" y="13"/>
                    <a:pt x="0" y="29"/>
                  </a:cubicBezTo>
                  <a:cubicBezTo>
                    <a:pt x="10" y="13"/>
                    <a:pt x="16" y="2"/>
                    <a:pt x="18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8" name="Freeform 626"/>
            <p:cNvSpPr>
              <a:spLocks/>
            </p:cNvSpPr>
            <p:nvPr/>
          </p:nvSpPr>
          <p:spPr bwMode="auto">
            <a:xfrm>
              <a:off x="7459663" y="1752683"/>
              <a:ext cx="177800" cy="222250"/>
            </a:xfrm>
            <a:custGeom>
              <a:avLst/>
              <a:gdLst>
                <a:gd name="T0" fmla="*/ 114 w 140"/>
                <a:gd name="T1" fmla="*/ 0 h 176"/>
                <a:gd name="T2" fmla="*/ 114 w 140"/>
                <a:gd name="T3" fmla="*/ 0 h 176"/>
                <a:gd name="T4" fmla="*/ 98 w 140"/>
                <a:gd name="T5" fmla="*/ 9 h 176"/>
                <a:gd name="T6" fmla="*/ 98 w 140"/>
                <a:gd name="T7" fmla="*/ 9 h 176"/>
                <a:gd name="T8" fmla="*/ 98 w 140"/>
                <a:gd name="T9" fmla="*/ 9 h 176"/>
                <a:gd name="T10" fmla="*/ 98 w 140"/>
                <a:gd name="T11" fmla="*/ 9 h 176"/>
                <a:gd name="T12" fmla="*/ 98 w 140"/>
                <a:gd name="T13" fmla="*/ 9 h 176"/>
                <a:gd name="T14" fmla="*/ 10 w 140"/>
                <a:gd name="T15" fmla="*/ 127 h 176"/>
                <a:gd name="T16" fmla="*/ 0 w 140"/>
                <a:gd name="T17" fmla="*/ 140 h 176"/>
                <a:gd name="T18" fmla="*/ 54 w 140"/>
                <a:gd name="T19" fmla="*/ 176 h 176"/>
                <a:gd name="T20" fmla="*/ 111 w 140"/>
                <a:gd name="T21" fmla="*/ 89 h 176"/>
                <a:gd name="T22" fmla="*/ 129 w 140"/>
                <a:gd name="T23" fmla="*/ 60 h 176"/>
                <a:gd name="T24" fmla="*/ 129 w 140"/>
                <a:gd name="T25" fmla="*/ 60 h 176"/>
                <a:gd name="T26" fmla="*/ 140 w 140"/>
                <a:gd name="T27" fmla="*/ 28 h 176"/>
                <a:gd name="T28" fmla="*/ 129 w 140"/>
                <a:gd name="T29" fmla="*/ 6 h 176"/>
                <a:gd name="T30" fmla="*/ 129 w 140"/>
                <a:gd name="T31" fmla="*/ 6 h 176"/>
                <a:gd name="T32" fmla="*/ 129 w 140"/>
                <a:gd name="T33" fmla="*/ 6 h 176"/>
                <a:gd name="T34" fmla="*/ 129 w 140"/>
                <a:gd name="T35" fmla="*/ 6 h 176"/>
                <a:gd name="T36" fmla="*/ 114 w 140"/>
                <a:gd name="T37" fmla="*/ 0 h 176"/>
                <a:gd name="T38" fmla="*/ 114 w 140"/>
                <a:gd name="T39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0" h="176">
                  <a:moveTo>
                    <a:pt x="114" y="0"/>
                  </a:moveTo>
                  <a:cubicBezTo>
                    <a:pt x="114" y="0"/>
                    <a:pt x="114" y="0"/>
                    <a:pt x="114" y="0"/>
                  </a:cubicBezTo>
                  <a:cubicBezTo>
                    <a:pt x="103" y="0"/>
                    <a:pt x="98" y="9"/>
                    <a:pt x="98" y="9"/>
                  </a:cubicBezTo>
                  <a:cubicBezTo>
                    <a:pt x="98" y="9"/>
                    <a:pt x="98" y="9"/>
                    <a:pt x="98" y="9"/>
                  </a:cubicBezTo>
                  <a:cubicBezTo>
                    <a:pt x="98" y="9"/>
                    <a:pt x="98" y="9"/>
                    <a:pt x="98" y="9"/>
                  </a:cubicBezTo>
                  <a:cubicBezTo>
                    <a:pt x="98" y="9"/>
                    <a:pt x="98" y="9"/>
                    <a:pt x="98" y="9"/>
                  </a:cubicBezTo>
                  <a:cubicBezTo>
                    <a:pt x="98" y="9"/>
                    <a:pt x="98" y="9"/>
                    <a:pt x="98" y="9"/>
                  </a:cubicBezTo>
                  <a:cubicBezTo>
                    <a:pt x="97" y="10"/>
                    <a:pt x="51" y="73"/>
                    <a:pt x="10" y="127"/>
                  </a:cubicBezTo>
                  <a:cubicBezTo>
                    <a:pt x="7" y="131"/>
                    <a:pt x="4" y="135"/>
                    <a:pt x="0" y="140"/>
                  </a:cubicBezTo>
                  <a:cubicBezTo>
                    <a:pt x="18" y="152"/>
                    <a:pt x="36" y="165"/>
                    <a:pt x="54" y="176"/>
                  </a:cubicBezTo>
                  <a:cubicBezTo>
                    <a:pt x="76" y="144"/>
                    <a:pt x="97" y="111"/>
                    <a:pt x="111" y="89"/>
                  </a:cubicBezTo>
                  <a:cubicBezTo>
                    <a:pt x="121" y="73"/>
                    <a:pt x="127" y="62"/>
                    <a:pt x="129" y="60"/>
                  </a:cubicBezTo>
                  <a:cubicBezTo>
                    <a:pt x="129" y="60"/>
                    <a:pt x="129" y="60"/>
                    <a:pt x="129" y="60"/>
                  </a:cubicBezTo>
                  <a:cubicBezTo>
                    <a:pt x="134" y="53"/>
                    <a:pt x="140" y="40"/>
                    <a:pt x="140" y="28"/>
                  </a:cubicBezTo>
                  <a:cubicBezTo>
                    <a:pt x="140" y="20"/>
                    <a:pt x="137" y="12"/>
                    <a:pt x="129" y="6"/>
                  </a:cubicBezTo>
                  <a:cubicBezTo>
                    <a:pt x="129" y="6"/>
                    <a:pt x="129" y="6"/>
                    <a:pt x="129" y="6"/>
                  </a:cubicBezTo>
                  <a:cubicBezTo>
                    <a:pt x="129" y="6"/>
                    <a:pt x="129" y="6"/>
                    <a:pt x="129" y="6"/>
                  </a:cubicBezTo>
                  <a:cubicBezTo>
                    <a:pt x="129" y="6"/>
                    <a:pt x="129" y="6"/>
                    <a:pt x="129" y="6"/>
                  </a:cubicBezTo>
                  <a:cubicBezTo>
                    <a:pt x="123" y="1"/>
                    <a:pt x="118" y="0"/>
                    <a:pt x="114" y="0"/>
                  </a:cubicBezTo>
                  <a:cubicBezTo>
                    <a:pt x="114" y="0"/>
                    <a:pt x="114" y="0"/>
                    <a:pt x="114" y="0"/>
                  </a:cubicBezTo>
                </a:path>
              </a:pathLst>
            </a:custGeom>
            <a:solidFill>
              <a:srgbClr val="110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9" name="Freeform 627"/>
            <p:cNvSpPr>
              <a:spLocks noEditPoints="1"/>
            </p:cNvSpPr>
            <p:nvPr/>
          </p:nvSpPr>
          <p:spPr bwMode="auto">
            <a:xfrm>
              <a:off x="7192963" y="1952708"/>
              <a:ext cx="96838" cy="114300"/>
            </a:xfrm>
            <a:custGeom>
              <a:avLst/>
              <a:gdLst>
                <a:gd name="T0" fmla="*/ 0 w 77"/>
                <a:gd name="T1" fmla="*/ 67 h 90"/>
                <a:gd name="T2" fmla="*/ 37 w 77"/>
                <a:gd name="T3" fmla="*/ 90 h 90"/>
                <a:gd name="T4" fmla="*/ 37 w 77"/>
                <a:gd name="T5" fmla="*/ 90 h 90"/>
                <a:gd name="T6" fmla="*/ 0 w 77"/>
                <a:gd name="T7" fmla="*/ 67 h 90"/>
                <a:gd name="T8" fmla="*/ 67 w 77"/>
                <a:gd name="T9" fmla="*/ 0 h 90"/>
                <a:gd name="T10" fmla="*/ 77 w 77"/>
                <a:gd name="T11" fmla="*/ 8 h 90"/>
                <a:gd name="T12" fmla="*/ 67 w 77"/>
                <a:gd name="T1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90">
                  <a:moveTo>
                    <a:pt x="0" y="67"/>
                  </a:moveTo>
                  <a:cubicBezTo>
                    <a:pt x="1" y="67"/>
                    <a:pt x="15" y="77"/>
                    <a:pt x="37" y="90"/>
                  </a:cubicBezTo>
                  <a:cubicBezTo>
                    <a:pt x="37" y="90"/>
                    <a:pt x="37" y="90"/>
                    <a:pt x="37" y="90"/>
                  </a:cubicBezTo>
                  <a:cubicBezTo>
                    <a:pt x="15" y="77"/>
                    <a:pt x="1" y="67"/>
                    <a:pt x="0" y="67"/>
                  </a:cubicBezTo>
                  <a:moveTo>
                    <a:pt x="67" y="0"/>
                  </a:moveTo>
                  <a:cubicBezTo>
                    <a:pt x="67" y="0"/>
                    <a:pt x="71" y="3"/>
                    <a:pt x="77" y="8"/>
                  </a:cubicBezTo>
                  <a:cubicBezTo>
                    <a:pt x="71" y="3"/>
                    <a:pt x="67" y="0"/>
                    <a:pt x="67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0" name="Freeform 628"/>
            <p:cNvSpPr>
              <a:spLocks/>
            </p:cNvSpPr>
            <p:nvPr/>
          </p:nvSpPr>
          <p:spPr bwMode="auto">
            <a:xfrm>
              <a:off x="7192963" y="1952708"/>
              <a:ext cx="120650" cy="114300"/>
            </a:xfrm>
            <a:custGeom>
              <a:avLst/>
              <a:gdLst>
                <a:gd name="T0" fmla="*/ 67 w 95"/>
                <a:gd name="T1" fmla="*/ 0 h 90"/>
                <a:gd name="T2" fmla="*/ 0 w 95"/>
                <a:gd name="T3" fmla="*/ 67 h 90"/>
                <a:gd name="T4" fmla="*/ 0 w 95"/>
                <a:gd name="T5" fmla="*/ 67 h 90"/>
                <a:gd name="T6" fmla="*/ 37 w 95"/>
                <a:gd name="T7" fmla="*/ 90 h 90"/>
                <a:gd name="T8" fmla="*/ 62 w 95"/>
                <a:gd name="T9" fmla="*/ 62 h 90"/>
                <a:gd name="T10" fmla="*/ 95 w 95"/>
                <a:gd name="T11" fmla="*/ 22 h 90"/>
                <a:gd name="T12" fmla="*/ 77 w 95"/>
                <a:gd name="T13" fmla="*/ 8 h 90"/>
                <a:gd name="T14" fmla="*/ 67 w 95"/>
                <a:gd name="T15" fmla="*/ 0 h 90"/>
                <a:gd name="T16" fmla="*/ 67 w 95"/>
                <a:gd name="T17" fmla="*/ 0 h 90"/>
                <a:gd name="T18" fmla="*/ 67 w 95"/>
                <a:gd name="T1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5" h="90">
                  <a:moveTo>
                    <a:pt x="67" y="0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1" y="67"/>
                    <a:pt x="15" y="77"/>
                    <a:pt x="37" y="90"/>
                  </a:cubicBezTo>
                  <a:cubicBezTo>
                    <a:pt x="46" y="81"/>
                    <a:pt x="54" y="71"/>
                    <a:pt x="62" y="62"/>
                  </a:cubicBezTo>
                  <a:cubicBezTo>
                    <a:pt x="74" y="50"/>
                    <a:pt x="85" y="37"/>
                    <a:pt x="95" y="22"/>
                  </a:cubicBezTo>
                  <a:cubicBezTo>
                    <a:pt x="88" y="17"/>
                    <a:pt x="82" y="12"/>
                    <a:pt x="77" y="8"/>
                  </a:cubicBezTo>
                  <a:cubicBezTo>
                    <a:pt x="71" y="3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</a:path>
              </a:pathLst>
            </a:custGeom>
            <a:solidFill>
              <a:srgbClr val="110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1" name="Freeform 629"/>
            <p:cNvSpPr>
              <a:spLocks/>
            </p:cNvSpPr>
            <p:nvPr/>
          </p:nvSpPr>
          <p:spPr bwMode="auto">
            <a:xfrm>
              <a:off x="7051675" y="1862221"/>
              <a:ext cx="258763" cy="236537"/>
            </a:xfrm>
            <a:custGeom>
              <a:avLst/>
              <a:gdLst>
                <a:gd name="T0" fmla="*/ 0 w 204"/>
                <a:gd name="T1" fmla="*/ 162 h 187"/>
                <a:gd name="T2" fmla="*/ 0 w 204"/>
                <a:gd name="T3" fmla="*/ 162 h 187"/>
                <a:gd name="T4" fmla="*/ 38 w 204"/>
                <a:gd name="T5" fmla="*/ 187 h 187"/>
                <a:gd name="T6" fmla="*/ 204 w 204"/>
                <a:gd name="T7" fmla="*/ 21 h 187"/>
                <a:gd name="T8" fmla="*/ 184 w 204"/>
                <a:gd name="T9" fmla="*/ 0 h 187"/>
                <a:gd name="T10" fmla="*/ 0 w 204"/>
                <a:gd name="T11" fmla="*/ 162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4" h="187">
                  <a:moveTo>
                    <a:pt x="0" y="162"/>
                  </a:moveTo>
                  <a:cubicBezTo>
                    <a:pt x="0" y="162"/>
                    <a:pt x="0" y="162"/>
                    <a:pt x="0" y="162"/>
                  </a:cubicBezTo>
                  <a:cubicBezTo>
                    <a:pt x="13" y="171"/>
                    <a:pt x="26" y="181"/>
                    <a:pt x="38" y="187"/>
                  </a:cubicBezTo>
                  <a:cubicBezTo>
                    <a:pt x="38" y="187"/>
                    <a:pt x="177" y="155"/>
                    <a:pt x="204" y="21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43" y="159"/>
                    <a:pt x="0" y="162"/>
                    <a:pt x="0" y="16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2" name="Freeform 630"/>
            <p:cNvSpPr>
              <a:spLocks/>
            </p:cNvSpPr>
            <p:nvPr/>
          </p:nvSpPr>
          <p:spPr bwMode="auto">
            <a:xfrm>
              <a:off x="6967538" y="1808246"/>
              <a:ext cx="317500" cy="258762"/>
            </a:xfrm>
            <a:custGeom>
              <a:avLst/>
              <a:gdLst>
                <a:gd name="T0" fmla="*/ 0 w 251"/>
                <a:gd name="T1" fmla="*/ 144 h 204"/>
                <a:gd name="T2" fmla="*/ 67 w 251"/>
                <a:gd name="T3" fmla="*/ 204 h 204"/>
                <a:gd name="T4" fmla="*/ 251 w 251"/>
                <a:gd name="T5" fmla="*/ 42 h 204"/>
                <a:gd name="T6" fmla="*/ 212 w 251"/>
                <a:gd name="T7" fmla="*/ 0 h 204"/>
                <a:gd name="T8" fmla="*/ 0 w 251"/>
                <a:gd name="T9" fmla="*/ 14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04">
                  <a:moveTo>
                    <a:pt x="0" y="144"/>
                  </a:moveTo>
                  <a:cubicBezTo>
                    <a:pt x="0" y="144"/>
                    <a:pt x="32" y="177"/>
                    <a:pt x="67" y="204"/>
                  </a:cubicBezTo>
                  <a:cubicBezTo>
                    <a:pt x="67" y="204"/>
                    <a:pt x="210" y="201"/>
                    <a:pt x="251" y="42"/>
                  </a:cubicBezTo>
                  <a:cubicBezTo>
                    <a:pt x="212" y="0"/>
                    <a:pt x="212" y="0"/>
                    <a:pt x="212" y="0"/>
                  </a:cubicBezTo>
                  <a:cubicBezTo>
                    <a:pt x="0" y="144"/>
                    <a:pt x="0" y="144"/>
                    <a:pt x="0" y="144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3" name="Freeform 631"/>
            <p:cNvSpPr>
              <a:spLocks/>
            </p:cNvSpPr>
            <p:nvPr/>
          </p:nvSpPr>
          <p:spPr bwMode="auto">
            <a:xfrm>
              <a:off x="5843588" y="1412958"/>
              <a:ext cx="750888" cy="393700"/>
            </a:xfrm>
            <a:custGeom>
              <a:avLst/>
              <a:gdLst>
                <a:gd name="T0" fmla="*/ 540 w 593"/>
                <a:gd name="T1" fmla="*/ 0 h 310"/>
                <a:gd name="T2" fmla="*/ 314 w 593"/>
                <a:gd name="T3" fmla="*/ 201 h 310"/>
                <a:gd name="T4" fmla="*/ 152 w 593"/>
                <a:gd name="T5" fmla="*/ 115 h 310"/>
                <a:gd name="T6" fmla="*/ 152 w 593"/>
                <a:gd name="T7" fmla="*/ 59 h 310"/>
                <a:gd name="T8" fmla="*/ 89 w 593"/>
                <a:gd name="T9" fmla="*/ 20 h 310"/>
                <a:gd name="T10" fmla="*/ 53 w 593"/>
                <a:gd name="T11" fmla="*/ 22 h 310"/>
                <a:gd name="T12" fmla="*/ 30 w 593"/>
                <a:gd name="T13" fmla="*/ 42 h 310"/>
                <a:gd name="T14" fmla="*/ 12 w 593"/>
                <a:gd name="T15" fmla="*/ 88 h 310"/>
                <a:gd name="T16" fmla="*/ 9 w 593"/>
                <a:gd name="T17" fmla="*/ 133 h 310"/>
                <a:gd name="T18" fmla="*/ 111 w 593"/>
                <a:gd name="T19" fmla="*/ 157 h 310"/>
                <a:gd name="T20" fmla="*/ 347 w 593"/>
                <a:gd name="T21" fmla="*/ 283 h 310"/>
                <a:gd name="T22" fmla="*/ 593 w 593"/>
                <a:gd name="T23" fmla="*/ 108 h 310"/>
                <a:gd name="T24" fmla="*/ 540 w 593"/>
                <a:gd name="T25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3" h="310">
                  <a:moveTo>
                    <a:pt x="540" y="0"/>
                  </a:moveTo>
                  <a:cubicBezTo>
                    <a:pt x="540" y="0"/>
                    <a:pt x="363" y="208"/>
                    <a:pt x="314" y="201"/>
                  </a:cubicBezTo>
                  <a:cubicBezTo>
                    <a:pt x="266" y="193"/>
                    <a:pt x="152" y="115"/>
                    <a:pt x="152" y="115"/>
                  </a:cubicBezTo>
                  <a:cubicBezTo>
                    <a:pt x="152" y="115"/>
                    <a:pt x="165" y="84"/>
                    <a:pt x="152" y="59"/>
                  </a:cubicBezTo>
                  <a:cubicBezTo>
                    <a:pt x="139" y="35"/>
                    <a:pt x="120" y="14"/>
                    <a:pt x="89" y="20"/>
                  </a:cubicBezTo>
                  <a:cubicBezTo>
                    <a:pt x="89" y="20"/>
                    <a:pt x="72" y="4"/>
                    <a:pt x="53" y="22"/>
                  </a:cubicBezTo>
                  <a:cubicBezTo>
                    <a:pt x="53" y="22"/>
                    <a:pt x="37" y="25"/>
                    <a:pt x="30" y="42"/>
                  </a:cubicBezTo>
                  <a:cubicBezTo>
                    <a:pt x="30" y="42"/>
                    <a:pt x="10" y="47"/>
                    <a:pt x="12" y="88"/>
                  </a:cubicBezTo>
                  <a:cubicBezTo>
                    <a:pt x="12" y="88"/>
                    <a:pt x="0" y="106"/>
                    <a:pt x="9" y="133"/>
                  </a:cubicBezTo>
                  <a:cubicBezTo>
                    <a:pt x="18" y="160"/>
                    <a:pt x="54" y="201"/>
                    <a:pt x="111" y="157"/>
                  </a:cubicBezTo>
                  <a:cubicBezTo>
                    <a:pt x="111" y="157"/>
                    <a:pt x="244" y="310"/>
                    <a:pt x="347" y="283"/>
                  </a:cubicBezTo>
                  <a:cubicBezTo>
                    <a:pt x="450" y="257"/>
                    <a:pt x="593" y="108"/>
                    <a:pt x="593" y="108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3BB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4" name="Freeform 632"/>
            <p:cNvSpPr>
              <a:spLocks/>
            </p:cNvSpPr>
            <p:nvPr/>
          </p:nvSpPr>
          <p:spPr bwMode="auto">
            <a:xfrm>
              <a:off x="5992813" y="1412958"/>
              <a:ext cx="601663" cy="400050"/>
            </a:xfrm>
            <a:custGeom>
              <a:avLst/>
              <a:gdLst>
                <a:gd name="T0" fmla="*/ 423 w 476"/>
                <a:gd name="T1" fmla="*/ 0 h 316"/>
                <a:gd name="T2" fmla="*/ 197 w 476"/>
                <a:gd name="T3" fmla="*/ 201 h 316"/>
                <a:gd name="T4" fmla="*/ 43 w 476"/>
                <a:gd name="T5" fmla="*/ 121 h 316"/>
                <a:gd name="T6" fmla="*/ 0 w 476"/>
                <a:gd name="T7" fmla="*/ 164 h 316"/>
                <a:gd name="T8" fmla="*/ 256 w 476"/>
                <a:gd name="T9" fmla="*/ 293 h 316"/>
                <a:gd name="T10" fmla="*/ 476 w 476"/>
                <a:gd name="T11" fmla="*/ 108 h 316"/>
                <a:gd name="T12" fmla="*/ 423 w 476"/>
                <a:gd name="T13" fmla="*/ 0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6" h="316">
                  <a:moveTo>
                    <a:pt x="423" y="0"/>
                  </a:moveTo>
                  <a:cubicBezTo>
                    <a:pt x="423" y="0"/>
                    <a:pt x="246" y="208"/>
                    <a:pt x="197" y="201"/>
                  </a:cubicBezTo>
                  <a:cubicBezTo>
                    <a:pt x="157" y="195"/>
                    <a:pt x="70" y="138"/>
                    <a:pt x="43" y="121"/>
                  </a:cubicBezTo>
                  <a:cubicBezTo>
                    <a:pt x="32" y="139"/>
                    <a:pt x="18" y="156"/>
                    <a:pt x="0" y="164"/>
                  </a:cubicBezTo>
                  <a:cubicBezTo>
                    <a:pt x="28" y="194"/>
                    <a:pt x="167" y="316"/>
                    <a:pt x="256" y="293"/>
                  </a:cubicBezTo>
                  <a:cubicBezTo>
                    <a:pt x="359" y="267"/>
                    <a:pt x="476" y="108"/>
                    <a:pt x="476" y="108"/>
                  </a:cubicBezTo>
                  <a:cubicBezTo>
                    <a:pt x="423" y="0"/>
                    <a:pt x="423" y="0"/>
                    <a:pt x="423" y="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5" name="Freeform 633"/>
            <p:cNvSpPr>
              <a:spLocks/>
            </p:cNvSpPr>
            <p:nvPr/>
          </p:nvSpPr>
          <p:spPr bwMode="auto">
            <a:xfrm>
              <a:off x="5992813" y="1412958"/>
              <a:ext cx="601663" cy="400050"/>
            </a:xfrm>
            <a:custGeom>
              <a:avLst/>
              <a:gdLst>
                <a:gd name="T0" fmla="*/ 423 w 476"/>
                <a:gd name="T1" fmla="*/ 0 h 316"/>
                <a:gd name="T2" fmla="*/ 197 w 476"/>
                <a:gd name="T3" fmla="*/ 201 h 316"/>
                <a:gd name="T4" fmla="*/ 43 w 476"/>
                <a:gd name="T5" fmla="*/ 121 h 316"/>
                <a:gd name="T6" fmla="*/ 0 w 476"/>
                <a:gd name="T7" fmla="*/ 164 h 316"/>
                <a:gd name="T8" fmla="*/ 256 w 476"/>
                <a:gd name="T9" fmla="*/ 293 h 316"/>
                <a:gd name="T10" fmla="*/ 476 w 476"/>
                <a:gd name="T11" fmla="*/ 108 h 316"/>
                <a:gd name="T12" fmla="*/ 423 w 476"/>
                <a:gd name="T13" fmla="*/ 0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6" h="316">
                  <a:moveTo>
                    <a:pt x="423" y="0"/>
                  </a:moveTo>
                  <a:cubicBezTo>
                    <a:pt x="423" y="0"/>
                    <a:pt x="246" y="208"/>
                    <a:pt x="197" y="201"/>
                  </a:cubicBezTo>
                  <a:cubicBezTo>
                    <a:pt x="157" y="195"/>
                    <a:pt x="70" y="138"/>
                    <a:pt x="43" y="121"/>
                  </a:cubicBezTo>
                  <a:cubicBezTo>
                    <a:pt x="32" y="139"/>
                    <a:pt x="18" y="156"/>
                    <a:pt x="0" y="164"/>
                  </a:cubicBezTo>
                  <a:cubicBezTo>
                    <a:pt x="28" y="194"/>
                    <a:pt x="167" y="316"/>
                    <a:pt x="256" y="293"/>
                  </a:cubicBezTo>
                  <a:cubicBezTo>
                    <a:pt x="359" y="267"/>
                    <a:pt x="476" y="108"/>
                    <a:pt x="476" y="108"/>
                  </a:cubicBezTo>
                  <a:cubicBezTo>
                    <a:pt x="423" y="0"/>
                    <a:pt x="423" y="0"/>
                    <a:pt x="423" y="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6" name="Freeform 634"/>
            <p:cNvSpPr>
              <a:spLocks noEditPoints="1"/>
            </p:cNvSpPr>
            <p:nvPr/>
          </p:nvSpPr>
          <p:spPr bwMode="auto">
            <a:xfrm>
              <a:off x="6208713" y="1735221"/>
              <a:ext cx="206375" cy="52387"/>
            </a:xfrm>
            <a:custGeom>
              <a:avLst/>
              <a:gdLst>
                <a:gd name="T0" fmla="*/ 0 w 163"/>
                <a:gd name="T1" fmla="*/ 29 h 42"/>
                <a:gd name="T2" fmla="*/ 0 w 163"/>
                <a:gd name="T3" fmla="*/ 29 h 42"/>
                <a:gd name="T4" fmla="*/ 61 w 163"/>
                <a:gd name="T5" fmla="*/ 42 h 42"/>
                <a:gd name="T6" fmla="*/ 85 w 163"/>
                <a:gd name="T7" fmla="*/ 39 h 42"/>
                <a:gd name="T8" fmla="*/ 61 w 163"/>
                <a:gd name="T9" fmla="*/ 42 h 42"/>
                <a:gd name="T10" fmla="*/ 0 w 163"/>
                <a:gd name="T11" fmla="*/ 29 h 42"/>
                <a:gd name="T12" fmla="*/ 163 w 163"/>
                <a:gd name="T13" fmla="*/ 0 h 42"/>
                <a:gd name="T14" fmla="*/ 85 w 163"/>
                <a:gd name="T15" fmla="*/ 39 h 42"/>
                <a:gd name="T16" fmla="*/ 163 w 163"/>
                <a:gd name="T17" fmla="*/ 0 h 42"/>
                <a:gd name="T18" fmla="*/ 163 w 163"/>
                <a:gd name="T1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42"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21" y="37"/>
                    <a:pt x="42" y="42"/>
                    <a:pt x="61" y="42"/>
                  </a:cubicBezTo>
                  <a:cubicBezTo>
                    <a:pt x="70" y="42"/>
                    <a:pt x="77" y="41"/>
                    <a:pt x="85" y="39"/>
                  </a:cubicBezTo>
                  <a:cubicBezTo>
                    <a:pt x="77" y="41"/>
                    <a:pt x="70" y="42"/>
                    <a:pt x="61" y="42"/>
                  </a:cubicBezTo>
                  <a:cubicBezTo>
                    <a:pt x="42" y="42"/>
                    <a:pt x="21" y="37"/>
                    <a:pt x="0" y="29"/>
                  </a:cubicBezTo>
                  <a:moveTo>
                    <a:pt x="163" y="0"/>
                  </a:moveTo>
                  <a:cubicBezTo>
                    <a:pt x="137" y="18"/>
                    <a:pt x="111" y="33"/>
                    <a:pt x="85" y="39"/>
                  </a:cubicBezTo>
                  <a:cubicBezTo>
                    <a:pt x="111" y="33"/>
                    <a:pt x="137" y="18"/>
                    <a:pt x="163" y="0"/>
                  </a:cubicBezTo>
                  <a:cubicBezTo>
                    <a:pt x="163" y="0"/>
                    <a:pt x="163" y="0"/>
                    <a:pt x="163" y="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7" name="Freeform 635"/>
            <p:cNvSpPr>
              <a:spLocks/>
            </p:cNvSpPr>
            <p:nvPr/>
          </p:nvSpPr>
          <p:spPr bwMode="auto">
            <a:xfrm>
              <a:off x="6208713" y="1674896"/>
              <a:ext cx="206375" cy="112712"/>
            </a:xfrm>
            <a:custGeom>
              <a:avLst/>
              <a:gdLst>
                <a:gd name="T0" fmla="*/ 87 w 163"/>
                <a:gd name="T1" fmla="*/ 0 h 90"/>
                <a:gd name="T2" fmla="*/ 49 w 163"/>
                <a:gd name="T3" fmla="*/ 12 h 90"/>
                <a:gd name="T4" fmla="*/ 0 w 163"/>
                <a:gd name="T5" fmla="*/ 77 h 90"/>
                <a:gd name="T6" fmla="*/ 61 w 163"/>
                <a:gd name="T7" fmla="*/ 90 h 90"/>
                <a:gd name="T8" fmla="*/ 85 w 163"/>
                <a:gd name="T9" fmla="*/ 87 h 90"/>
                <a:gd name="T10" fmla="*/ 85 w 163"/>
                <a:gd name="T11" fmla="*/ 87 h 90"/>
                <a:gd name="T12" fmla="*/ 85 w 163"/>
                <a:gd name="T13" fmla="*/ 87 h 90"/>
                <a:gd name="T14" fmla="*/ 163 w 163"/>
                <a:gd name="T15" fmla="*/ 48 h 90"/>
                <a:gd name="T16" fmla="*/ 87 w 163"/>
                <a:gd name="T1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3" h="90">
                  <a:moveTo>
                    <a:pt x="87" y="0"/>
                  </a:moveTo>
                  <a:cubicBezTo>
                    <a:pt x="75" y="0"/>
                    <a:pt x="62" y="3"/>
                    <a:pt x="49" y="12"/>
                  </a:cubicBezTo>
                  <a:cubicBezTo>
                    <a:pt x="29" y="26"/>
                    <a:pt x="8" y="51"/>
                    <a:pt x="0" y="77"/>
                  </a:cubicBezTo>
                  <a:cubicBezTo>
                    <a:pt x="21" y="85"/>
                    <a:pt x="42" y="90"/>
                    <a:pt x="61" y="90"/>
                  </a:cubicBezTo>
                  <a:cubicBezTo>
                    <a:pt x="70" y="90"/>
                    <a:pt x="77" y="89"/>
                    <a:pt x="85" y="87"/>
                  </a:cubicBezTo>
                  <a:cubicBezTo>
                    <a:pt x="85" y="87"/>
                    <a:pt x="85" y="87"/>
                    <a:pt x="85" y="87"/>
                  </a:cubicBezTo>
                  <a:cubicBezTo>
                    <a:pt x="85" y="87"/>
                    <a:pt x="85" y="87"/>
                    <a:pt x="85" y="87"/>
                  </a:cubicBezTo>
                  <a:cubicBezTo>
                    <a:pt x="111" y="81"/>
                    <a:pt x="137" y="66"/>
                    <a:pt x="163" y="48"/>
                  </a:cubicBezTo>
                  <a:cubicBezTo>
                    <a:pt x="143" y="22"/>
                    <a:pt x="117" y="0"/>
                    <a:pt x="87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8" name="Freeform 636"/>
            <p:cNvSpPr>
              <a:spLocks/>
            </p:cNvSpPr>
            <p:nvPr/>
          </p:nvSpPr>
          <p:spPr bwMode="auto">
            <a:xfrm>
              <a:off x="6324600" y="1543133"/>
              <a:ext cx="84138" cy="79375"/>
            </a:xfrm>
            <a:custGeom>
              <a:avLst/>
              <a:gdLst>
                <a:gd name="T0" fmla="*/ 67 w 67"/>
                <a:gd name="T1" fmla="*/ 0 h 63"/>
                <a:gd name="T2" fmla="*/ 67 w 67"/>
                <a:gd name="T3" fmla="*/ 0 h 63"/>
                <a:gd name="T4" fmla="*/ 0 w 67"/>
                <a:gd name="T5" fmla="*/ 63 h 63"/>
                <a:gd name="T6" fmla="*/ 1 w 67"/>
                <a:gd name="T7" fmla="*/ 63 h 63"/>
                <a:gd name="T8" fmla="*/ 67 w 67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3">
                  <a:moveTo>
                    <a:pt x="67" y="0"/>
                  </a:moveTo>
                  <a:cubicBezTo>
                    <a:pt x="67" y="0"/>
                    <a:pt x="67" y="0"/>
                    <a:pt x="67" y="0"/>
                  </a:cubicBezTo>
                  <a:cubicBezTo>
                    <a:pt x="45" y="23"/>
                    <a:pt x="22" y="45"/>
                    <a:pt x="0" y="63"/>
                  </a:cubicBezTo>
                  <a:cubicBezTo>
                    <a:pt x="0" y="63"/>
                    <a:pt x="0" y="63"/>
                    <a:pt x="1" y="63"/>
                  </a:cubicBezTo>
                  <a:cubicBezTo>
                    <a:pt x="22" y="45"/>
                    <a:pt x="45" y="23"/>
                    <a:pt x="67" y="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9" name="Freeform 637"/>
            <p:cNvSpPr>
              <a:spLocks/>
            </p:cNvSpPr>
            <p:nvPr/>
          </p:nvSpPr>
          <p:spPr bwMode="auto">
            <a:xfrm>
              <a:off x="6324600" y="1519321"/>
              <a:ext cx="219075" cy="119062"/>
            </a:xfrm>
            <a:custGeom>
              <a:avLst/>
              <a:gdLst>
                <a:gd name="T0" fmla="*/ 155 w 172"/>
                <a:gd name="T1" fmla="*/ 0 h 94"/>
                <a:gd name="T2" fmla="*/ 66 w 172"/>
                <a:gd name="T3" fmla="*/ 18 h 94"/>
                <a:gd name="T4" fmla="*/ 0 w 172"/>
                <a:gd name="T5" fmla="*/ 81 h 94"/>
                <a:gd name="T6" fmla="*/ 112 w 172"/>
                <a:gd name="T7" fmla="*/ 9 h 94"/>
                <a:gd name="T8" fmla="*/ 115 w 172"/>
                <a:gd name="T9" fmla="*/ 8 h 94"/>
                <a:gd name="T10" fmla="*/ 121 w 172"/>
                <a:gd name="T11" fmla="*/ 11 h 94"/>
                <a:gd name="T12" fmla="*/ 154 w 172"/>
                <a:gd name="T13" fmla="*/ 94 h 94"/>
                <a:gd name="T14" fmla="*/ 172 w 172"/>
                <a:gd name="T15" fmla="*/ 74 h 94"/>
                <a:gd name="T16" fmla="*/ 155 w 172"/>
                <a:gd name="T1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94">
                  <a:moveTo>
                    <a:pt x="155" y="0"/>
                  </a:moveTo>
                  <a:cubicBezTo>
                    <a:pt x="120" y="6"/>
                    <a:pt x="86" y="12"/>
                    <a:pt x="66" y="18"/>
                  </a:cubicBezTo>
                  <a:cubicBezTo>
                    <a:pt x="44" y="41"/>
                    <a:pt x="21" y="63"/>
                    <a:pt x="0" y="81"/>
                  </a:cubicBezTo>
                  <a:cubicBezTo>
                    <a:pt x="39" y="60"/>
                    <a:pt x="74" y="31"/>
                    <a:pt x="112" y="9"/>
                  </a:cubicBezTo>
                  <a:cubicBezTo>
                    <a:pt x="113" y="8"/>
                    <a:pt x="114" y="8"/>
                    <a:pt x="115" y="8"/>
                  </a:cubicBezTo>
                  <a:cubicBezTo>
                    <a:pt x="118" y="8"/>
                    <a:pt x="120" y="9"/>
                    <a:pt x="121" y="11"/>
                  </a:cubicBezTo>
                  <a:cubicBezTo>
                    <a:pt x="136" y="37"/>
                    <a:pt x="145" y="66"/>
                    <a:pt x="154" y="94"/>
                  </a:cubicBezTo>
                  <a:cubicBezTo>
                    <a:pt x="160" y="87"/>
                    <a:pt x="166" y="81"/>
                    <a:pt x="172" y="74"/>
                  </a:cubicBezTo>
                  <a:cubicBezTo>
                    <a:pt x="164" y="50"/>
                    <a:pt x="159" y="25"/>
                    <a:pt x="155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0" name="Freeform 638"/>
            <p:cNvSpPr>
              <a:spLocks/>
            </p:cNvSpPr>
            <p:nvPr/>
          </p:nvSpPr>
          <p:spPr bwMode="auto">
            <a:xfrm>
              <a:off x="5924550" y="1436771"/>
              <a:ext cx="68263" cy="112712"/>
            </a:xfrm>
            <a:custGeom>
              <a:avLst/>
              <a:gdLst>
                <a:gd name="T0" fmla="*/ 53 w 53"/>
                <a:gd name="T1" fmla="*/ 89 h 89"/>
                <a:gd name="T2" fmla="*/ 45 w 53"/>
                <a:gd name="T3" fmla="*/ 82 h 89"/>
                <a:gd name="T4" fmla="*/ 41 w 53"/>
                <a:gd name="T5" fmla="*/ 72 h 89"/>
                <a:gd name="T6" fmla="*/ 39 w 53"/>
                <a:gd name="T7" fmla="*/ 66 h 89"/>
                <a:gd name="T8" fmla="*/ 39 w 53"/>
                <a:gd name="T9" fmla="*/ 61 h 89"/>
                <a:gd name="T10" fmla="*/ 39 w 53"/>
                <a:gd name="T11" fmla="*/ 55 h 89"/>
                <a:gd name="T12" fmla="*/ 40 w 53"/>
                <a:gd name="T13" fmla="*/ 50 h 89"/>
                <a:gd name="T14" fmla="*/ 40 w 53"/>
                <a:gd name="T15" fmla="*/ 50 h 89"/>
                <a:gd name="T16" fmla="*/ 40 w 53"/>
                <a:gd name="T17" fmla="*/ 44 h 89"/>
                <a:gd name="T18" fmla="*/ 40 w 53"/>
                <a:gd name="T19" fmla="*/ 43 h 89"/>
                <a:gd name="T20" fmla="*/ 41 w 53"/>
                <a:gd name="T21" fmla="*/ 44 h 89"/>
                <a:gd name="T22" fmla="*/ 39 w 53"/>
                <a:gd name="T23" fmla="*/ 44 h 89"/>
                <a:gd name="T24" fmla="*/ 33 w 53"/>
                <a:gd name="T25" fmla="*/ 45 h 89"/>
                <a:gd name="T26" fmla="*/ 27 w 53"/>
                <a:gd name="T27" fmla="*/ 45 h 89"/>
                <a:gd name="T28" fmla="*/ 15 w 53"/>
                <a:gd name="T29" fmla="*/ 46 h 89"/>
                <a:gd name="T30" fmla="*/ 8 w 53"/>
                <a:gd name="T31" fmla="*/ 44 h 89"/>
                <a:gd name="T32" fmla="*/ 2 w 53"/>
                <a:gd name="T33" fmla="*/ 40 h 89"/>
                <a:gd name="T34" fmla="*/ 1 w 53"/>
                <a:gd name="T35" fmla="*/ 32 h 89"/>
                <a:gd name="T36" fmla="*/ 2 w 53"/>
                <a:gd name="T37" fmla="*/ 26 h 89"/>
                <a:gd name="T38" fmla="*/ 8 w 53"/>
                <a:gd name="T39" fmla="*/ 14 h 89"/>
                <a:gd name="T40" fmla="*/ 17 w 53"/>
                <a:gd name="T41" fmla="*/ 5 h 89"/>
                <a:gd name="T42" fmla="*/ 22 w 53"/>
                <a:gd name="T43" fmla="*/ 2 h 89"/>
                <a:gd name="T44" fmla="*/ 28 w 53"/>
                <a:gd name="T45" fmla="*/ 0 h 89"/>
                <a:gd name="T46" fmla="*/ 23 w 53"/>
                <a:gd name="T47" fmla="*/ 3 h 89"/>
                <a:gd name="T48" fmla="*/ 18 w 53"/>
                <a:gd name="T49" fmla="*/ 7 h 89"/>
                <a:gd name="T50" fmla="*/ 11 w 53"/>
                <a:gd name="T51" fmla="*/ 16 h 89"/>
                <a:gd name="T52" fmla="*/ 7 w 53"/>
                <a:gd name="T53" fmla="*/ 27 h 89"/>
                <a:gd name="T54" fmla="*/ 6 w 53"/>
                <a:gd name="T55" fmla="*/ 32 h 89"/>
                <a:gd name="T56" fmla="*/ 6 w 53"/>
                <a:gd name="T57" fmla="*/ 37 h 89"/>
                <a:gd name="T58" fmla="*/ 10 w 53"/>
                <a:gd name="T59" fmla="*/ 39 h 89"/>
                <a:gd name="T60" fmla="*/ 15 w 53"/>
                <a:gd name="T61" fmla="*/ 40 h 89"/>
                <a:gd name="T62" fmla="*/ 27 w 53"/>
                <a:gd name="T63" fmla="*/ 40 h 89"/>
                <a:gd name="T64" fmla="*/ 33 w 53"/>
                <a:gd name="T65" fmla="*/ 39 h 89"/>
                <a:gd name="T66" fmla="*/ 39 w 53"/>
                <a:gd name="T67" fmla="*/ 38 h 89"/>
                <a:gd name="T68" fmla="*/ 40 w 53"/>
                <a:gd name="T69" fmla="*/ 38 h 89"/>
                <a:gd name="T70" fmla="*/ 41 w 53"/>
                <a:gd name="T71" fmla="*/ 38 h 89"/>
                <a:gd name="T72" fmla="*/ 41 w 53"/>
                <a:gd name="T73" fmla="*/ 38 h 89"/>
                <a:gd name="T74" fmla="*/ 41 w 53"/>
                <a:gd name="T75" fmla="*/ 38 h 89"/>
                <a:gd name="T76" fmla="*/ 41 w 53"/>
                <a:gd name="T77" fmla="*/ 38 h 89"/>
                <a:gd name="T78" fmla="*/ 41 w 53"/>
                <a:gd name="T79" fmla="*/ 38 h 89"/>
                <a:gd name="T80" fmla="*/ 42 w 53"/>
                <a:gd name="T81" fmla="*/ 38 h 89"/>
                <a:gd name="T82" fmla="*/ 44 w 53"/>
                <a:gd name="T83" fmla="*/ 40 h 89"/>
                <a:gd name="T84" fmla="*/ 45 w 53"/>
                <a:gd name="T85" fmla="*/ 44 h 89"/>
                <a:gd name="T86" fmla="*/ 45 w 53"/>
                <a:gd name="T87" fmla="*/ 51 h 89"/>
                <a:gd name="T88" fmla="*/ 45 w 53"/>
                <a:gd name="T89" fmla="*/ 51 h 89"/>
                <a:gd name="T90" fmla="*/ 45 w 53"/>
                <a:gd name="T91" fmla="*/ 51 h 89"/>
                <a:gd name="T92" fmla="*/ 44 w 53"/>
                <a:gd name="T93" fmla="*/ 56 h 89"/>
                <a:gd name="T94" fmla="*/ 43 w 53"/>
                <a:gd name="T95" fmla="*/ 61 h 89"/>
                <a:gd name="T96" fmla="*/ 43 w 53"/>
                <a:gd name="T97" fmla="*/ 66 h 89"/>
                <a:gd name="T98" fmla="*/ 44 w 53"/>
                <a:gd name="T99" fmla="*/ 71 h 89"/>
                <a:gd name="T100" fmla="*/ 47 w 53"/>
                <a:gd name="T101" fmla="*/ 81 h 89"/>
                <a:gd name="T102" fmla="*/ 53 w 53"/>
                <a:gd name="T10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" h="89">
                  <a:moveTo>
                    <a:pt x="53" y="89"/>
                  </a:moveTo>
                  <a:cubicBezTo>
                    <a:pt x="50" y="87"/>
                    <a:pt x="47" y="85"/>
                    <a:pt x="45" y="82"/>
                  </a:cubicBezTo>
                  <a:cubicBezTo>
                    <a:pt x="43" y="79"/>
                    <a:pt x="42" y="75"/>
                    <a:pt x="41" y="72"/>
                  </a:cubicBezTo>
                  <a:cubicBezTo>
                    <a:pt x="40" y="70"/>
                    <a:pt x="40" y="68"/>
                    <a:pt x="39" y="66"/>
                  </a:cubicBezTo>
                  <a:cubicBezTo>
                    <a:pt x="39" y="64"/>
                    <a:pt x="39" y="63"/>
                    <a:pt x="39" y="61"/>
                  </a:cubicBezTo>
                  <a:cubicBezTo>
                    <a:pt x="39" y="59"/>
                    <a:pt x="39" y="57"/>
                    <a:pt x="39" y="55"/>
                  </a:cubicBezTo>
                  <a:cubicBezTo>
                    <a:pt x="39" y="53"/>
                    <a:pt x="40" y="51"/>
                    <a:pt x="40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0" y="48"/>
                    <a:pt x="40" y="46"/>
                    <a:pt x="40" y="44"/>
                  </a:cubicBezTo>
                  <a:cubicBezTo>
                    <a:pt x="40" y="44"/>
                    <a:pt x="40" y="43"/>
                    <a:pt x="40" y="43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0" y="44"/>
                    <a:pt x="40" y="44"/>
                    <a:pt x="39" y="44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1" y="45"/>
                    <a:pt x="29" y="45"/>
                    <a:pt x="27" y="45"/>
                  </a:cubicBezTo>
                  <a:cubicBezTo>
                    <a:pt x="23" y="46"/>
                    <a:pt x="19" y="46"/>
                    <a:pt x="15" y="46"/>
                  </a:cubicBezTo>
                  <a:cubicBezTo>
                    <a:pt x="12" y="45"/>
                    <a:pt x="10" y="45"/>
                    <a:pt x="8" y="44"/>
                  </a:cubicBezTo>
                  <a:cubicBezTo>
                    <a:pt x="6" y="43"/>
                    <a:pt x="3" y="42"/>
                    <a:pt x="2" y="40"/>
                  </a:cubicBezTo>
                  <a:cubicBezTo>
                    <a:pt x="0" y="37"/>
                    <a:pt x="0" y="34"/>
                    <a:pt x="1" y="32"/>
                  </a:cubicBezTo>
                  <a:cubicBezTo>
                    <a:pt x="1" y="30"/>
                    <a:pt x="2" y="27"/>
                    <a:pt x="2" y="26"/>
                  </a:cubicBezTo>
                  <a:cubicBezTo>
                    <a:pt x="4" y="22"/>
                    <a:pt x="6" y="18"/>
                    <a:pt x="8" y="14"/>
                  </a:cubicBezTo>
                  <a:cubicBezTo>
                    <a:pt x="11" y="11"/>
                    <a:pt x="13" y="8"/>
                    <a:pt x="17" y="5"/>
                  </a:cubicBezTo>
                  <a:cubicBezTo>
                    <a:pt x="18" y="4"/>
                    <a:pt x="20" y="3"/>
                    <a:pt x="22" y="2"/>
                  </a:cubicBezTo>
                  <a:cubicBezTo>
                    <a:pt x="24" y="1"/>
                    <a:pt x="26" y="0"/>
                    <a:pt x="28" y="0"/>
                  </a:cubicBezTo>
                  <a:cubicBezTo>
                    <a:pt x="26" y="1"/>
                    <a:pt x="24" y="2"/>
                    <a:pt x="23" y="3"/>
                  </a:cubicBezTo>
                  <a:cubicBezTo>
                    <a:pt x="21" y="4"/>
                    <a:pt x="19" y="5"/>
                    <a:pt x="18" y="7"/>
                  </a:cubicBezTo>
                  <a:cubicBezTo>
                    <a:pt x="15" y="10"/>
                    <a:pt x="13" y="13"/>
                    <a:pt x="11" y="16"/>
                  </a:cubicBezTo>
                  <a:cubicBezTo>
                    <a:pt x="9" y="20"/>
                    <a:pt x="8" y="23"/>
                    <a:pt x="7" y="27"/>
                  </a:cubicBezTo>
                  <a:cubicBezTo>
                    <a:pt x="6" y="29"/>
                    <a:pt x="6" y="30"/>
                    <a:pt x="6" y="32"/>
                  </a:cubicBezTo>
                  <a:cubicBezTo>
                    <a:pt x="5" y="34"/>
                    <a:pt x="6" y="36"/>
                    <a:pt x="6" y="37"/>
                  </a:cubicBezTo>
                  <a:cubicBezTo>
                    <a:pt x="7" y="38"/>
                    <a:pt x="8" y="38"/>
                    <a:pt x="10" y="39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9" y="40"/>
                    <a:pt x="23" y="40"/>
                    <a:pt x="27" y="40"/>
                  </a:cubicBezTo>
                  <a:cubicBezTo>
                    <a:pt x="29" y="40"/>
                    <a:pt x="31" y="39"/>
                    <a:pt x="33" y="39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9" y="38"/>
                    <a:pt x="40" y="38"/>
                    <a:pt x="40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3" y="39"/>
                    <a:pt x="44" y="39"/>
                    <a:pt x="44" y="40"/>
                  </a:cubicBezTo>
                  <a:cubicBezTo>
                    <a:pt x="45" y="42"/>
                    <a:pt x="45" y="43"/>
                    <a:pt x="45" y="44"/>
                  </a:cubicBezTo>
                  <a:cubicBezTo>
                    <a:pt x="46" y="46"/>
                    <a:pt x="45" y="48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3"/>
                    <a:pt x="44" y="54"/>
                    <a:pt x="44" y="56"/>
                  </a:cubicBezTo>
                  <a:cubicBezTo>
                    <a:pt x="44" y="57"/>
                    <a:pt x="43" y="59"/>
                    <a:pt x="43" y="61"/>
                  </a:cubicBezTo>
                  <a:cubicBezTo>
                    <a:pt x="43" y="62"/>
                    <a:pt x="43" y="64"/>
                    <a:pt x="43" y="66"/>
                  </a:cubicBezTo>
                  <a:cubicBezTo>
                    <a:pt x="43" y="68"/>
                    <a:pt x="43" y="69"/>
                    <a:pt x="44" y="71"/>
                  </a:cubicBezTo>
                  <a:cubicBezTo>
                    <a:pt x="44" y="74"/>
                    <a:pt x="45" y="77"/>
                    <a:pt x="47" y="81"/>
                  </a:cubicBezTo>
                  <a:cubicBezTo>
                    <a:pt x="48" y="84"/>
                    <a:pt x="50" y="87"/>
                    <a:pt x="53" y="89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1" name="Freeform 639"/>
            <p:cNvSpPr>
              <a:spLocks/>
            </p:cNvSpPr>
            <p:nvPr/>
          </p:nvSpPr>
          <p:spPr bwMode="auto">
            <a:xfrm>
              <a:off x="5859463" y="1511383"/>
              <a:ext cx="85725" cy="69850"/>
            </a:xfrm>
            <a:custGeom>
              <a:avLst/>
              <a:gdLst>
                <a:gd name="T0" fmla="*/ 26 w 68"/>
                <a:gd name="T1" fmla="*/ 35 h 56"/>
                <a:gd name="T2" fmla="*/ 28 w 68"/>
                <a:gd name="T3" fmla="*/ 41 h 56"/>
                <a:gd name="T4" fmla="*/ 40 w 68"/>
                <a:gd name="T5" fmla="*/ 51 h 56"/>
                <a:gd name="T6" fmla="*/ 49 w 68"/>
                <a:gd name="T7" fmla="*/ 51 h 56"/>
                <a:gd name="T8" fmla="*/ 55 w 68"/>
                <a:gd name="T9" fmla="*/ 51 h 56"/>
                <a:gd name="T10" fmla="*/ 59 w 68"/>
                <a:gd name="T11" fmla="*/ 48 h 56"/>
                <a:gd name="T12" fmla="*/ 62 w 68"/>
                <a:gd name="T13" fmla="*/ 38 h 56"/>
                <a:gd name="T14" fmla="*/ 59 w 68"/>
                <a:gd name="T15" fmla="*/ 27 h 56"/>
                <a:gd name="T16" fmla="*/ 42 w 68"/>
                <a:gd name="T17" fmla="*/ 10 h 56"/>
                <a:gd name="T18" fmla="*/ 21 w 68"/>
                <a:gd name="T19" fmla="*/ 5 h 56"/>
                <a:gd name="T20" fmla="*/ 16 w 68"/>
                <a:gd name="T21" fmla="*/ 5 h 56"/>
                <a:gd name="T22" fmla="*/ 12 w 68"/>
                <a:gd name="T23" fmla="*/ 6 h 56"/>
                <a:gd name="T24" fmla="*/ 6 w 68"/>
                <a:gd name="T25" fmla="*/ 7 h 56"/>
                <a:gd name="T26" fmla="*/ 0 w 68"/>
                <a:gd name="T27" fmla="*/ 9 h 56"/>
                <a:gd name="T28" fmla="*/ 1 w 68"/>
                <a:gd name="T29" fmla="*/ 9 h 56"/>
                <a:gd name="T30" fmla="*/ 5 w 68"/>
                <a:gd name="T31" fmla="*/ 6 h 56"/>
                <a:gd name="T32" fmla="*/ 12 w 68"/>
                <a:gd name="T33" fmla="*/ 3 h 56"/>
                <a:gd name="T34" fmla="*/ 21 w 68"/>
                <a:gd name="T35" fmla="*/ 1 h 56"/>
                <a:gd name="T36" fmla="*/ 44 w 68"/>
                <a:gd name="T37" fmla="*/ 5 h 56"/>
                <a:gd name="T38" fmla="*/ 64 w 68"/>
                <a:gd name="T39" fmla="*/ 24 h 56"/>
                <a:gd name="T40" fmla="*/ 68 w 68"/>
                <a:gd name="T41" fmla="*/ 38 h 56"/>
                <a:gd name="T42" fmla="*/ 63 w 68"/>
                <a:gd name="T43" fmla="*/ 52 h 56"/>
                <a:gd name="T44" fmla="*/ 56 w 68"/>
                <a:gd name="T45" fmla="*/ 55 h 56"/>
                <a:gd name="T46" fmla="*/ 50 w 68"/>
                <a:gd name="T47" fmla="*/ 56 h 56"/>
                <a:gd name="T48" fmla="*/ 38 w 68"/>
                <a:gd name="T49" fmla="*/ 54 h 56"/>
                <a:gd name="T50" fmla="*/ 31 w 68"/>
                <a:gd name="T51" fmla="*/ 48 h 56"/>
                <a:gd name="T52" fmla="*/ 27 w 68"/>
                <a:gd name="T53" fmla="*/ 41 h 56"/>
                <a:gd name="T54" fmla="*/ 26 w 68"/>
                <a:gd name="T55" fmla="*/ 37 h 56"/>
                <a:gd name="T56" fmla="*/ 26 w 68"/>
                <a:gd name="T57" fmla="*/ 3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8" h="56">
                  <a:moveTo>
                    <a:pt x="26" y="35"/>
                  </a:moveTo>
                  <a:cubicBezTo>
                    <a:pt x="26" y="35"/>
                    <a:pt x="26" y="38"/>
                    <a:pt x="28" y="41"/>
                  </a:cubicBezTo>
                  <a:cubicBezTo>
                    <a:pt x="30" y="44"/>
                    <a:pt x="34" y="49"/>
                    <a:pt x="40" y="51"/>
                  </a:cubicBezTo>
                  <a:cubicBezTo>
                    <a:pt x="42" y="51"/>
                    <a:pt x="46" y="52"/>
                    <a:pt x="49" y="51"/>
                  </a:cubicBezTo>
                  <a:cubicBezTo>
                    <a:pt x="51" y="51"/>
                    <a:pt x="53" y="51"/>
                    <a:pt x="55" y="51"/>
                  </a:cubicBezTo>
                  <a:cubicBezTo>
                    <a:pt x="57" y="50"/>
                    <a:pt x="58" y="49"/>
                    <a:pt x="59" y="48"/>
                  </a:cubicBezTo>
                  <a:cubicBezTo>
                    <a:pt x="61" y="46"/>
                    <a:pt x="62" y="42"/>
                    <a:pt x="62" y="38"/>
                  </a:cubicBezTo>
                  <a:cubicBezTo>
                    <a:pt x="62" y="35"/>
                    <a:pt x="60" y="31"/>
                    <a:pt x="59" y="27"/>
                  </a:cubicBezTo>
                  <a:cubicBezTo>
                    <a:pt x="55" y="19"/>
                    <a:pt x="49" y="13"/>
                    <a:pt x="42" y="10"/>
                  </a:cubicBezTo>
                  <a:cubicBezTo>
                    <a:pt x="35" y="6"/>
                    <a:pt x="28" y="4"/>
                    <a:pt x="21" y="5"/>
                  </a:cubicBezTo>
                  <a:cubicBezTo>
                    <a:pt x="19" y="5"/>
                    <a:pt x="18" y="5"/>
                    <a:pt x="16" y="5"/>
                  </a:cubicBezTo>
                  <a:cubicBezTo>
                    <a:pt x="15" y="5"/>
                    <a:pt x="14" y="5"/>
                    <a:pt x="12" y="6"/>
                  </a:cubicBezTo>
                  <a:cubicBezTo>
                    <a:pt x="10" y="6"/>
                    <a:pt x="7" y="7"/>
                    <a:pt x="6" y="7"/>
                  </a:cubicBezTo>
                  <a:cubicBezTo>
                    <a:pt x="2" y="9"/>
                    <a:pt x="0" y="9"/>
                    <a:pt x="0" y="9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2" y="8"/>
                    <a:pt x="3" y="7"/>
                    <a:pt x="5" y="6"/>
                  </a:cubicBezTo>
                  <a:cubicBezTo>
                    <a:pt x="7" y="6"/>
                    <a:pt x="9" y="4"/>
                    <a:pt x="12" y="3"/>
                  </a:cubicBezTo>
                  <a:cubicBezTo>
                    <a:pt x="14" y="3"/>
                    <a:pt x="17" y="2"/>
                    <a:pt x="21" y="1"/>
                  </a:cubicBezTo>
                  <a:cubicBezTo>
                    <a:pt x="28" y="0"/>
                    <a:pt x="36" y="1"/>
                    <a:pt x="44" y="5"/>
                  </a:cubicBezTo>
                  <a:cubicBezTo>
                    <a:pt x="52" y="9"/>
                    <a:pt x="59" y="16"/>
                    <a:pt x="64" y="24"/>
                  </a:cubicBezTo>
                  <a:cubicBezTo>
                    <a:pt x="66" y="29"/>
                    <a:pt x="67" y="33"/>
                    <a:pt x="68" y="38"/>
                  </a:cubicBezTo>
                  <a:cubicBezTo>
                    <a:pt x="68" y="43"/>
                    <a:pt x="67" y="48"/>
                    <a:pt x="63" y="52"/>
                  </a:cubicBezTo>
                  <a:cubicBezTo>
                    <a:pt x="61" y="54"/>
                    <a:pt x="58" y="55"/>
                    <a:pt x="56" y="55"/>
                  </a:cubicBezTo>
                  <a:cubicBezTo>
                    <a:pt x="54" y="56"/>
                    <a:pt x="52" y="56"/>
                    <a:pt x="50" y="56"/>
                  </a:cubicBezTo>
                  <a:cubicBezTo>
                    <a:pt x="46" y="56"/>
                    <a:pt x="42" y="55"/>
                    <a:pt x="38" y="54"/>
                  </a:cubicBezTo>
                  <a:cubicBezTo>
                    <a:pt x="35" y="52"/>
                    <a:pt x="32" y="50"/>
                    <a:pt x="31" y="48"/>
                  </a:cubicBezTo>
                  <a:cubicBezTo>
                    <a:pt x="29" y="46"/>
                    <a:pt x="28" y="43"/>
                    <a:pt x="27" y="41"/>
                  </a:cubicBezTo>
                  <a:cubicBezTo>
                    <a:pt x="26" y="40"/>
                    <a:pt x="26" y="38"/>
                    <a:pt x="26" y="37"/>
                  </a:cubicBezTo>
                  <a:cubicBezTo>
                    <a:pt x="26" y="36"/>
                    <a:pt x="26" y="35"/>
                    <a:pt x="26" y="35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2" name="Freeform 640"/>
            <p:cNvSpPr>
              <a:spLocks/>
            </p:cNvSpPr>
            <p:nvPr/>
          </p:nvSpPr>
          <p:spPr bwMode="auto">
            <a:xfrm>
              <a:off x="5881688" y="1466933"/>
              <a:ext cx="80963" cy="93662"/>
            </a:xfrm>
            <a:custGeom>
              <a:avLst/>
              <a:gdLst>
                <a:gd name="T0" fmla="*/ 0 w 64"/>
                <a:gd name="T1" fmla="*/ 0 h 75"/>
                <a:gd name="T2" fmla="*/ 5 w 64"/>
                <a:gd name="T3" fmla="*/ 0 h 75"/>
                <a:gd name="T4" fmla="*/ 18 w 64"/>
                <a:gd name="T5" fmla="*/ 3 h 75"/>
                <a:gd name="T6" fmla="*/ 27 w 64"/>
                <a:gd name="T7" fmla="*/ 6 h 75"/>
                <a:gd name="T8" fmla="*/ 35 w 64"/>
                <a:gd name="T9" fmla="*/ 10 h 75"/>
                <a:gd name="T10" fmla="*/ 44 w 64"/>
                <a:gd name="T11" fmla="*/ 17 h 75"/>
                <a:gd name="T12" fmla="*/ 51 w 64"/>
                <a:gd name="T13" fmla="*/ 25 h 75"/>
                <a:gd name="T14" fmla="*/ 58 w 64"/>
                <a:gd name="T15" fmla="*/ 34 h 75"/>
                <a:gd name="T16" fmla="*/ 60 w 64"/>
                <a:gd name="T17" fmla="*/ 38 h 75"/>
                <a:gd name="T18" fmla="*/ 62 w 64"/>
                <a:gd name="T19" fmla="*/ 44 h 75"/>
                <a:gd name="T20" fmla="*/ 63 w 64"/>
                <a:gd name="T21" fmla="*/ 49 h 75"/>
                <a:gd name="T22" fmla="*/ 64 w 64"/>
                <a:gd name="T23" fmla="*/ 54 h 75"/>
                <a:gd name="T24" fmla="*/ 62 w 64"/>
                <a:gd name="T25" fmla="*/ 63 h 75"/>
                <a:gd name="T26" fmla="*/ 57 w 64"/>
                <a:gd name="T27" fmla="*/ 69 h 75"/>
                <a:gd name="T28" fmla="*/ 53 w 64"/>
                <a:gd name="T29" fmla="*/ 73 h 75"/>
                <a:gd name="T30" fmla="*/ 48 w 64"/>
                <a:gd name="T31" fmla="*/ 75 h 75"/>
                <a:gd name="T32" fmla="*/ 52 w 64"/>
                <a:gd name="T33" fmla="*/ 72 h 75"/>
                <a:gd name="T34" fmla="*/ 59 w 64"/>
                <a:gd name="T35" fmla="*/ 62 h 75"/>
                <a:gd name="T36" fmla="*/ 59 w 64"/>
                <a:gd name="T37" fmla="*/ 54 h 75"/>
                <a:gd name="T38" fmla="*/ 58 w 64"/>
                <a:gd name="T39" fmla="*/ 50 h 75"/>
                <a:gd name="T40" fmla="*/ 57 w 64"/>
                <a:gd name="T41" fmla="*/ 45 h 75"/>
                <a:gd name="T42" fmla="*/ 55 w 64"/>
                <a:gd name="T43" fmla="*/ 41 h 75"/>
                <a:gd name="T44" fmla="*/ 53 w 64"/>
                <a:gd name="T45" fmla="*/ 36 h 75"/>
                <a:gd name="T46" fmla="*/ 47 w 64"/>
                <a:gd name="T47" fmla="*/ 28 h 75"/>
                <a:gd name="T48" fmla="*/ 40 w 64"/>
                <a:gd name="T49" fmla="*/ 21 h 75"/>
                <a:gd name="T50" fmla="*/ 32 w 64"/>
                <a:gd name="T51" fmla="*/ 15 h 75"/>
                <a:gd name="T52" fmla="*/ 25 w 64"/>
                <a:gd name="T53" fmla="*/ 10 h 75"/>
                <a:gd name="T54" fmla="*/ 17 w 64"/>
                <a:gd name="T55" fmla="*/ 6 h 75"/>
                <a:gd name="T56" fmla="*/ 5 w 64"/>
                <a:gd name="T57" fmla="*/ 2 h 75"/>
                <a:gd name="T58" fmla="*/ 0 w 64"/>
                <a:gd name="T5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4" h="75">
                  <a:moveTo>
                    <a:pt x="0" y="0"/>
                  </a:moveTo>
                  <a:cubicBezTo>
                    <a:pt x="0" y="0"/>
                    <a:pt x="2" y="0"/>
                    <a:pt x="5" y="0"/>
                  </a:cubicBezTo>
                  <a:cubicBezTo>
                    <a:pt x="9" y="1"/>
                    <a:pt x="13" y="1"/>
                    <a:pt x="18" y="3"/>
                  </a:cubicBezTo>
                  <a:cubicBezTo>
                    <a:pt x="21" y="4"/>
                    <a:pt x="24" y="5"/>
                    <a:pt x="27" y="6"/>
                  </a:cubicBezTo>
                  <a:cubicBezTo>
                    <a:pt x="29" y="7"/>
                    <a:pt x="32" y="9"/>
                    <a:pt x="35" y="10"/>
                  </a:cubicBezTo>
                  <a:cubicBezTo>
                    <a:pt x="38" y="12"/>
                    <a:pt x="41" y="14"/>
                    <a:pt x="44" y="17"/>
                  </a:cubicBezTo>
                  <a:cubicBezTo>
                    <a:pt x="46" y="19"/>
                    <a:pt x="49" y="22"/>
                    <a:pt x="51" y="25"/>
                  </a:cubicBezTo>
                  <a:cubicBezTo>
                    <a:pt x="54" y="27"/>
                    <a:pt x="56" y="31"/>
                    <a:pt x="58" y="34"/>
                  </a:cubicBezTo>
                  <a:cubicBezTo>
                    <a:pt x="58" y="35"/>
                    <a:pt x="59" y="37"/>
                    <a:pt x="60" y="38"/>
                  </a:cubicBezTo>
                  <a:cubicBezTo>
                    <a:pt x="61" y="40"/>
                    <a:pt x="61" y="42"/>
                    <a:pt x="62" y="44"/>
                  </a:cubicBezTo>
                  <a:cubicBezTo>
                    <a:pt x="62" y="45"/>
                    <a:pt x="63" y="47"/>
                    <a:pt x="63" y="49"/>
                  </a:cubicBezTo>
                  <a:cubicBezTo>
                    <a:pt x="63" y="50"/>
                    <a:pt x="63" y="52"/>
                    <a:pt x="64" y="54"/>
                  </a:cubicBezTo>
                  <a:cubicBezTo>
                    <a:pt x="63" y="57"/>
                    <a:pt x="63" y="60"/>
                    <a:pt x="62" y="63"/>
                  </a:cubicBezTo>
                  <a:cubicBezTo>
                    <a:pt x="61" y="65"/>
                    <a:pt x="59" y="68"/>
                    <a:pt x="57" y="69"/>
                  </a:cubicBezTo>
                  <a:cubicBezTo>
                    <a:pt x="56" y="71"/>
                    <a:pt x="54" y="72"/>
                    <a:pt x="53" y="73"/>
                  </a:cubicBezTo>
                  <a:cubicBezTo>
                    <a:pt x="50" y="74"/>
                    <a:pt x="48" y="75"/>
                    <a:pt x="48" y="75"/>
                  </a:cubicBezTo>
                  <a:cubicBezTo>
                    <a:pt x="48" y="75"/>
                    <a:pt x="50" y="74"/>
                    <a:pt x="52" y="72"/>
                  </a:cubicBezTo>
                  <a:cubicBezTo>
                    <a:pt x="54" y="70"/>
                    <a:pt x="57" y="66"/>
                    <a:pt x="59" y="62"/>
                  </a:cubicBezTo>
                  <a:cubicBezTo>
                    <a:pt x="59" y="59"/>
                    <a:pt x="59" y="57"/>
                    <a:pt x="59" y="54"/>
                  </a:cubicBezTo>
                  <a:cubicBezTo>
                    <a:pt x="59" y="53"/>
                    <a:pt x="59" y="51"/>
                    <a:pt x="58" y="50"/>
                  </a:cubicBezTo>
                  <a:cubicBezTo>
                    <a:pt x="58" y="48"/>
                    <a:pt x="58" y="47"/>
                    <a:pt x="57" y="45"/>
                  </a:cubicBezTo>
                  <a:cubicBezTo>
                    <a:pt x="56" y="44"/>
                    <a:pt x="56" y="42"/>
                    <a:pt x="55" y="41"/>
                  </a:cubicBezTo>
                  <a:cubicBezTo>
                    <a:pt x="54" y="40"/>
                    <a:pt x="53" y="38"/>
                    <a:pt x="53" y="36"/>
                  </a:cubicBezTo>
                  <a:cubicBezTo>
                    <a:pt x="51" y="34"/>
                    <a:pt x="49" y="31"/>
                    <a:pt x="47" y="28"/>
                  </a:cubicBezTo>
                  <a:cubicBezTo>
                    <a:pt x="45" y="26"/>
                    <a:pt x="42" y="23"/>
                    <a:pt x="40" y="21"/>
                  </a:cubicBezTo>
                  <a:cubicBezTo>
                    <a:pt x="38" y="19"/>
                    <a:pt x="35" y="17"/>
                    <a:pt x="32" y="15"/>
                  </a:cubicBezTo>
                  <a:cubicBezTo>
                    <a:pt x="30" y="13"/>
                    <a:pt x="27" y="11"/>
                    <a:pt x="25" y="10"/>
                  </a:cubicBezTo>
                  <a:cubicBezTo>
                    <a:pt x="22" y="8"/>
                    <a:pt x="19" y="7"/>
                    <a:pt x="17" y="6"/>
                  </a:cubicBezTo>
                  <a:cubicBezTo>
                    <a:pt x="12" y="4"/>
                    <a:pt x="8" y="2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3" name="Freeform 641"/>
            <p:cNvSpPr>
              <a:spLocks/>
            </p:cNvSpPr>
            <p:nvPr/>
          </p:nvSpPr>
          <p:spPr bwMode="auto">
            <a:xfrm>
              <a:off x="5911850" y="1439946"/>
              <a:ext cx="25400" cy="15875"/>
            </a:xfrm>
            <a:custGeom>
              <a:avLst/>
              <a:gdLst>
                <a:gd name="T0" fmla="*/ 0 w 20"/>
                <a:gd name="T1" fmla="*/ 0 h 13"/>
                <a:gd name="T2" fmla="*/ 5 w 20"/>
                <a:gd name="T3" fmla="*/ 0 h 13"/>
                <a:gd name="T4" fmla="*/ 13 w 20"/>
                <a:gd name="T5" fmla="*/ 2 h 13"/>
                <a:gd name="T6" fmla="*/ 15 w 20"/>
                <a:gd name="T7" fmla="*/ 3 h 13"/>
                <a:gd name="T8" fmla="*/ 17 w 20"/>
                <a:gd name="T9" fmla="*/ 5 h 13"/>
                <a:gd name="T10" fmla="*/ 19 w 20"/>
                <a:gd name="T11" fmla="*/ 9 h 13"/>
                <a:gd name="T12" fmla="*/ 20 w 20"/>
                <a:gd name="T13" fmla="*/ 12 h 13"/>
                <a:gd name="T14" fmla="*/ 20 w 20"/>
                <a:gd name="T15" fmla="*/ 13 h 13"/>
                <a:gd name="T16" fmla="*/ 19 w 20"/>
                <a:gd name="T17" fmla="*/ 13 h 13"/>
                <a:gd name="T18" fmla="*/ 17 w 20"/>
                <a:gd name="T19" fmla="*/ 11 h 13"/>
                <a:gd name="T20" fmla="*/ 14 w 20"/>
                <a:gd name="T21" fmla="*/ 9 h 13"/>
                <a:gd name="T22" fmla="*/ 10 w 20"/>
                <a:gd name="T23" fmla="*/ 7 h 13"/>
                <a:gd name="T24" fmla="*/ 4 w 20"/>
                <a:gd name="T25" fmla="*/ 3 h 13"/>
                <a:gd name="T26" fmla="*/ 0 w 20"/>
                <a:gd name="T2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13">
                  <a:moveTo>
                    <a:pt x="0" y="0"/>
                  </a:moveTo>
                  <a:cubicBezTo>
                    <a:pt x="0" y="0"/>
                    <a:pt x="2" y="0"/>
                    <a:pt x="5" y="0"/>
                  </a:cubicBezTo>
                  <a:cubicBezTo>
                    <a:pt x="7" y="0"/>
                    <a:pt x="10" y="0"/>
                    <a:pt x="13" y="2"/>
                  </a:cubicBezTo>
                  <a:cubicBezTo>
                    <a:pt x="14" y="2"/>
                    <a:pt x="15" y="3"/>
                    <a:pt x="15" y="3"/>
                  </a:cubicBezTo>
                  <a:cubicBezTo>
                    <a:pt x="16" y="4"/>
                    <a:pt x="17" y="5"/>
                    <a:pt x="17" y="5"/>
                  </a:cubicBezTo>
                  <a:cubicBezTo>
                    <a:pt x="18" y="6"/>
                    <a:pt x="19" y="8"/>
                    <a:pt x="19" y="9"/>
                  </a:cubicBezTo>
                  <a:cubicBezTo>
                    <a:pt x="20" y="10"/>
                    <a:pt x="20" y="11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19" y="13"/>
                    <a:pt x="19" y="13"/>
                  </a:cubicBezTo>
                  <a:cubicBezTo>
                    <a:pt x="18" y="12"/>
                    <a:pt x="17" y="12"/>
                    <a:pt x="17" y="11"/>
                  </a:cubicBezTo>
                  <a:cubicBezTo>
                    <a:pt x="16" y="10"/>
                    <a:pt x="15" y="10"/>
                    <a:pt x="14" y="9"/>
                  </a:cubicBezTo>
                  <a:cubicBezTo>
                    <a:pt x="13" y="8"/>
                    <a:pt x="12" y="8"/>
                    <a:pt x="10" y="7"/>
                  </a:cubicBezTo>
                  <a:cubicBezTo>
                    <a:pt x="8" y="6"/>
                    <a:pt x="6" y="4"/>
                    <a:pt x="4" y="3"/>
                  </a:cubicBezTo>
                  <a:cubicBezTo>
                    <a:pt x="2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4" name="Freeform 642"/>
            <p:cNvSpPr>
              <a:spLocks/>
            </p:cNvSpPr>
            <p:nvPr/>
          </p:nvSpPr>
          <p:spPr bwMode="auto">
            <a:xfrm>
              <a:off x="5961063" y="1527258"/>
              <a:ext cx="17463" cy="11112"/>
            </a:xfrm>
            <a:custGeom>
              <a:avLst/>
              <a:gdLst>
                <a:gd name="T0" fmla="*/ 0 w 14"/>
                <a:gd name="T1" fmla="*/ 3 h 9"/>
                <a:gd name="T2" fmla="*/ 3 w 14"/>
                <a:gd name="T3" fmla="*/ 3 h 9"/>
                <a:gd name="T4" fmla="*/ 8 w 14"/>
                <a:gd name="T5" fmla="*/ 3 h 9"/>
                <a:gd name="T6" fmla="*/ 9 w 14"/>
                <a:gd name="T7" fmla="*/ 3 h 9"/>
                <a:gd name="T8" fmla="*/ 10 w 14"/>
                <a:gd name="T9" fmla="*/ 2 h 9"/>
                <a:gd name="T10" fmla="*/ 11 w 14"/>
                <a:gd name="T11" fmla="*/ 1 h 9"/>
                <a:gd name="T12" fmla="*/ 14 w 14"/>
                <a:gd name="T13" fmla="*/ 0 h 9"/>
                <a:gd name="T14" fmla="*/ 14 w 14"/>
                <a:gd name="T15" fmla="*/ 0 h 9"/>
                <a:gd name="T16" fmla="*/ 14 w 14"/>
                <a:gd name="T17" fmla="*/ 3 h 9"/>
                <a:gd name="T18" fmla="*/ 13 w 14"/>
                <a:gd name="T19" fmla="*/ 6 h 9"/>
                <a:gd name="T20" fmla="*/ 11 w 14"/>
                <a:gd name="T21" fmla="*/ 8 h 9"/>
                <a:gd name="T22" fmla="*/ 9 w 14"/>
                <a:gd name="T23" fmla="*/ 9 h 9"/>
                <a:gd name="T24" fmla="*/ 4 w 14"/>
                <a:gd name="T25" fmla="*/ 9 h 9"/>
                <a:gd name="T26" fmla="*/ 1 w 14"/>
                <a:gd name="T27" fmla="*/ 6 h 9"/>
                <a:gd name="T28" fmla="*/ 0 w 14"/>
                <a:gd name="T2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9">
                  <a:moveTo>
                    <a:pt x="0" y="3"/>
                  </a:moveTo>
                  <a:cubicBezTo>
                    <a:pt x="0" y="3"/>
                    <a:pt x="1" y="3"/>
                    <a:pt x="3" y="3"/>
                  </a:cubicBezTo>
                  <a:cubicBezTo>
                    <a:pt x="5" y="4"/>
                    <a:pt x="7" y="4"/>
                    <a:pt x="8" y="3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1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"/>
                    <a:pt x="14" y="2"/>
                    <a:pt x="14" y="3"/>
                  </a:cubicBezTo>
                  <a:cubicBezTo>
                    <a:pt x="14" y="4"/>
                    <a:pt x="14" y="5"/>
                    <a:pt x="13" y="6"/>
                  </a:cubicBezTo>
                  <a:cubicBezTo>
                    <a:pt x="12" y="7"/>
                    <a:pt x="12" y="8"/>
                    <a:pt x="11" y="8"/>
                  </a:cubicBezTo>
                  <a:cubicBezTo>
                    <a:pt x="11" y="8"/>
                    <a:pt x="10" y="9"/>
                    <a:pt x="9" y="9"/>
                  </a:cubicBezTo>
                  <a:cubicBezTo>
                    <a:pt x="7" y="9"/>
                    <a:pt x="6" y="9"/>
                    <a:pt x="4" y="9"/>
                  </a:cubicBezTo>
                  <a:cubicBezTo>
                    <a:pt x="3" y="8"/>
                    <a:pt x="2" y="7"/>
                    <a:pt x="1" y="6"/>
                  </a:cubicBezTo>
                  <a:cubicBezTo>
                    <a:pt x="0" y="5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5" name="Freeform 643"/>
            <p:cNvSpPr>
              <a:spLocks/>
            </p:cNvSpPr>
            <p:nvPr/>
          </p:nvSpPr>
          <p:spPr bwMode="auto">
            <a:xfrm>
              <a:off x="6516688" y="1265321"/>
              <a:ext cx="693738" cy="590550"/>
            </a:xfrm>
            <a:custGeom>
              <a:avLst/>
              <a:gdLst>
                <a:gd name="T0" fmla="*/ 533 w 548"/>
                <a:gd name="T1" fmla="*/ 245 h 467"/>
                <a:gd name="T2" fmla="*/ 418 w 548"/>
                <a:gd name="T3" fmla="*/ 158 h 467"/>
                <a:gd name="T4" fmla="*/ 283 w 548"/>
                <a:gd name="T5" fmla="*/ 68 h 467"/>
                <a:gd name="T6" fmla="*/ 188 w 548"/>
                <a:gd name="T7" fmla="*/ 0 h 467"/>
                <a:gd name="T8" fmla="*/ 102 w 548"/>
                <a:gd name="T9" fmla="*/ 98 h 467"/>
                <a:gd name="T10" fmla="*/ 0 w 548"/>
                <a:gd name="T11" fmla="*/ 152 h 467"/>
                <a:gd name="T12" fmla="*/ 36 w 548"/>
                <a:gd name="T13" fmla="*/ 313 h 467"/>
                <a:gd name="T14" fmla="*/ 111 w 548"/>
                <a:gd name="T15" fmla="*/ 439 h 467"/>
                <a:gd name="T16" fmla="*/ 119 w 548"/>
                <a:gd name="T17" fmla="*/ 445 h 467"/>
                <a:gd name="T18" fmla="*/ 433 w 548"/>
                <a:gd name="T19" fmla="*/ 388 h 467"/>
                <a:gd name="T20" fmla="*/ 548 w 548"/>
                <a:gd name="T21" fmla="*/ 266 h 467"/>
                <a:gd name="T22" fmla="*/ 533 w 548"/>
                <a:gd name="T23" fmla="*/ 245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48" h="467">
                  <a:moveTo>
                    <a:pt x="533" y="245"/>
                  </a:moveTo>
                  <a:cubicBezTo>
                    <a:pt x="500" y="207"/>
                    <a:pt x="459" y="184"/>
                    <a:pt x="418" y="158"/>
                  </a:cubicBezTo>
                  <a:cubicBezTo>
                    <a:pt x="372" y="129"/>
                    <a:pt x="329" y="96"/>
                    <a:pt x="283" y="68"/>
                  </a:cubicBezTo>
                  <a:cubicBezTo>
                    <a:pt x="250" y="47"/>
                    <a:pt x="215" y="28"/>
                    <a:pt x="188" y="0"/>
                  </a:cubicBezTo>
                  <a:cubicBezTo>
                    <a:pt x="157" y="29"/>
                    <a:pt x="127" y="62"/>
                    <a:pt x="102" y="98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2" y="207"/>
                    <a:pt x="13" y="262"/>
                    <a:pt x="36" y="313"/>
                  </a:cubicBezTo>
                  <a:cubicBezTo>
                    <a:pt x="56" y="358"/>
                    <a:pt x="82" y="400"/>
                    <a:pt x="111" y="439"/>
                  </a:cubicBezTo>
                  <a:cubicBezTo>
                    <a:pt x="114" y="441"/>
                    <a:pt x="117" y="444"/>
                    <a:pt x="119" y="445"/>
                  </a:cubicBezTo>
                  <a:cubicBezTo>
                    <a:pt x="119" y="445"/>
                    <a:pt x="301" y="467"/>
                    <a:pt x="433" y="388"/>
                  </a:cubicBezTo>
                  <a:cubicBezTo>
                    <a:pt x="499" y="348"/>
                    <a:pt x="532" y="302"/>
                    <a:pt x="548" y="266"/>
                  </a:cubicBezTo>
                  <a:cubicBezTo>
                    <a:pt x="543" y="258"/>
                    <a:pt x="538" y="251"/>
                    <a:pt x="533" y="245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6" name="Freeform 644"/>
            <p:cNvSpPr>
              <a:spLocks/>
            </p:cNvSpPr>
            <p:nvPr/>
          </p:nvSpPr>
          <p:spPr bwMode="auto">
            <a:xfrm>
              <a:off x="6724650" y="1403433"/>
              <a:ext cx="163513" cy="381000"/>
            </a:xfrm>
            <a:custGeom>
              <a:avLst/>
              <a:gdLst>
                <a:gd name="T0" fmla="*/ 29 w 130"/>
                <a:gd name="T1" fmla="*/ 0 h 301"/>
                <a:gd name="T2" fmla="*/ 0 w 130"/>
                <a:gd name="T3" fmla="*/ 146 h 301"/>
                <a:gd name="T4" fmla="*/ 61 w 130"/>
                <a:gd name="T5" fmla="*/ 139 h 301"/>
                <a:gd name="T6" fmla="*/ 35 w 130"/>
                <a:gd name="T7" fmla="*/ 301 h 301"/>
                <a:gd name="T8" fmla="*/ 128 w 130"/>
                <a:gd name="T9" fmla="*/ 91 h 301"/>
                <a:gd name="T10" fmla="*/ 37 w 130"/>
                <a:gd name="T11" fmla="*/ 102 h 301"/>
                <a:gd name="T12" fmla="*/ 29 w 130"/>
                <a:gd name="T1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0" h="301">
                  <a:moveTo>
                    <a:pt x="29" y="0"/>
                  </a:moveTo>
                  <a:cubicBezTo>
                    <a:pt x="0" y="146"/>
                    <a:pt x="0" y="146"/>
                    <a:pt x="0" y="146"/>
                  </a:cubicBezTo>
                  <a:cubicBezTo>
                    <a:pt x="61" y="139"/>
                    <a:pt x="61" y="139"/>
                    <a:pt x="61" y="139"/>
                  </a:cubicBezTo>
                  <a:cubicBezTo>
                    <a:pt x="35" y="301"/>
                    <a:pt x="35" y="301"/>
                    <a:pt x="35" y="301"/>
                  </a:cubicBezTo>
                  <a:cubicBezTo>
                    <a:pt x="35" y="301"/>
                    <a:pt x="125" y="91"/>
                    <a:pt x="128" y="91"/>
                  </a:cubicBezTo>
                  <a:cubicBezTo>
                    <a:pt x="130" y="92"/>
                    <a:pt x="37" y="102"/>
                    <a:pt x="37" y="102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7" name="Freeform 645"/>
            <p:cNvSpPr>
              <a:spLocks/>
            </p:cNvSpPr>
            <p:nvPr/>
          </p:nvSpPr>
          <p:spPr bwMode="auto">
            <a:xfrm>
              <a:off x="6667500" y="1813008"/>
              <a:ext cx="242888" cy="242887"/>
            </a:xfrm>
            <a:custGeom>
              <a:avLst/>
              <a:gdLst>
                <a:gd name="T0" fmla="*/ 0 w 192"/>
                <a:gd name="T1" fmla="*/ 12 h 191"/>
                <a:gd name="T2" fmla="*/ 192 w 192"/>
                <a:gd name="T3" fmla="*/ 191 h 191"/>
                <a:gd name="T4" fmla="*/ 0 w 192"/>
                <a:gd name="T5" fmla="*/ 12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2" h="191">
                  <a:moveTo>
                    <a:pt x="0" y="12"/>
                  </a:moveTo>
                  <a:cubicBezTo>
                    <a:pt x="63" y="141"/>
                    <a:pt x="192" y="191"/>
                    <a:pt x="192" y="191"/>
                  </a:cubicBezTo>
                  <a:cubicBezTo>
                    <a:pt x="163" y="0"/>
                    <a:pt x="0" y="12"/>
                    <a:pt x="0" y="12"/>
                  </a:cubicBezTo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8" name="Freeform 646"/>
            <p:cNvSpPr>
              <a:spLocks/>
            </p:cNvSpPr>
            <p:nvPr/>
          </p:nvSpPr>
          <p:spPr bwMode="auto">
            <a:xfrm>
              <a:off x="6667500" y="1811421"/>
              <a:ext cx="279400" cy="244475"/>
            </a:xfrm>
            <a:custGeom>
              <a:avLst/>
              <a:gdLst>
                <a:gd name="T0" fmla="*/ 76 w 221"/>
                <a:gd name="T1" fmla="*/ 0 h 193"/>
                <a:gd name="T2" fmla="*/ 0 w 221"/>
                <a:gd name="T3" fmla="*/ 14 h 193"/>
                <a:gd name="T4" fmla="*/ 192 w 221"/>
                <a:gd name="T5" fmla="*/ 193 h 193"/>
                <a:gd name="T6" fmla="*/ 221 w 221"/>
                <a:gd name="T7" fmla="*/ 188 h 193"/>
                <a:gd name="T8" fmla="*/ 76 w 221"/>
                <a:gd name="T9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1" h="193">
                  <a:moveTo>
                    <a:pt x="76" y="0"/>
                  </a:moveTo>
                  <a:cubicBezTo>
                    <a:pt x="32" y="8"/>
                    <a:pt x="0" y="14"/>
                    <a:pt x="0" y="14"/>
                  </a:cubicBezTo>
                  <a:cubicBezTo>
                    <a:pt x="0" y="14"/>
                    <a:pt x="163" y="2"/>
                    <a:pt x="192" y="193"/>
                  </a:cubicBezTo>
                  <a:cubicBezTo>
                    <a:pt x="192" y="193"/>
                    <a:pt x="203" y="192"/>
                    <a:pt x="221" y="188"/>
                  </a:cubicBezTo>
                  <a:cubicBezTo>
                    <a:pt x="202" y="4"/>
                    <a:pt x="76" y="0"/>
                    <a:pt x="76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9" name="Freeform 647"/>
            <p:cNvSpPr>
              <a:spLocks noEditPoints="1"/>
            </p:cNvSpPr>
            <p:nvPr/>
          </p:nvSpPr>
          <p:spPr bwMode="auto">
            <a:xfrm>
              <a:off x="6872288" y="1941596"/>
              <a:ext cx="38100" cy="114300"/>
            </a:xfrm>
            <a:custGeom>
              <a:avLst/>
              <a:gdLst>
                <a:gd name="T0" fmla="*/ 30 w 30"/>
                <a:gd name="T1" fmla="*/ 88 h 90"/>
                <a:gd name="T2" fmla="*/ 30 w 30"/>
                <a:gd name="T3" fmla="*/ 90 h 90"/>
                <a:gd name="T4" fmla="*/ 30 w 30"/>
                <a:gd name="T5" fmla="*/ 90 h 90"/>
                <a:gd name="T6" fmla="*/ 30 w 30"/>
                <a:gd name="T7" fmla="*/ 88 h 90"/>
                <a:gd name="T8" fmla="*/ 0 w 30"/>
                <a:gd name="T9" fmla="*/ 0 h 90"/>
                <a:gd name="T10" fmla="*/ 0 w 30"/>
                <a:gd name="T11" fmla="*/ 0 h 90"/>
                <a:gd name="T12" fmla="*/ 30 w 30"/>
                <a:gd name="T13" fmla="*/ 87 h 90"/>
                <a:gd name="T14" fmla="*/ 0 w 30"/>
                <a:gd name="T15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90">
                  <a:moveTo>
                    <a:pt x="30" y="88"/>
                  </a:moveTo>
                  <a:cubicBezTo>
                    <a:pt x="30" y="89"/>
                    <a:pt x="30" y="90"/>
                    <a:pt x="30" y="90"/>
                  </a:cubicBezTo>
                  <a:cubicBezTo>
                    <a:pt x="30" y="90"/>
                    <a:pt x="30" y="90"/>
                    <a:pt x="30" y="90"/>
                  </a:cubicBezTo>
                  <a:cubicBezTo>
                    <a:pt x="30" y="90"/>
                    <a:pt x="30" y="89"/>
                    <a:pt x="30" y="88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" y="23"/>
                    <a:pt x="24" y="51"/>
                    <a:pt x="30" y="87"/>
                  </a:cubicBezTo>
                  <a:cubicBezTo>
                    <a:pt x="24" y="51"/>
                    <a:pt x="13" y="23"/>
                    <a:pt x="0" y="0"/>
                  </a:cubicBezTo>
                </a:path>
              </a:pathLst>
            </a:custGeom>
            <a:solidFill>
              <a:srgbClr val="B5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0" name="Freeform 648"/>
            <p:cNvSpPr>
              <a:spLocks/>
            </p:cNvSpPr>
            <p:nvPr/>
          </p:nvSpPr>
          <p:spPr bwMode="auto">
            <a:xfrm>
              <a:off x="6872288" y="1941596"/>
              <a:ext cx="38100" cy="114300"/>
            </a:xfrm>
            <a:custGeom>
              <a:avLst/>
              <a:gdLst>
                <a:gd name="T0" fmla="*/ 0 w 30"/>
                <a:gd name="T1" fmla="*/ 0 h 90"/>
                <a:gd name="T2" fmla="*/ 0 w 30"/>
                <a:gd name="T3" fmla="*/ 0 h 90"/>
                <a:gd name="T4" fmla="*/ 30 w 30"/>
                <a:gd name="T5" fmla="*/ 90 h 90"/>
                <a:gd name="T6" fmla="*/ 30 w 30"/>
                <a:gd name="T7" fmla="*/ 88 h 90"/>
                <a:gd name="T8" fmla="*/ 30 w 30"/>
                <a:gd name="T9" fmla="*/ 87 h 90"/>
                <a:gd name="T10" fmla="*/ 0 w 30"/>
                <a:gd name="T11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9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" y="23"/>
                    <a:pt x="24" y="53"/>
                    <a:pt x="30" y="90"/>
                  </a:cubicBezTo>
                  <a:cubicBezTo>
                    <a:pt x="30" y="90"/>
                    <a:pt x="30" y="89"/>
                    <a:pt x="30" y="88"/>
                  </a:cubicBezTo>
                  <a:cubicBezTo>
                    <a:pt x="30" y="88"/>
                    <a:pt x="30" y="88"/>
                    <a:pt x="30" y="87"/>
                  </a:cubicBezTo>
                  <a:cubicBezTo>
                    <a:pt x="24" y="51"/>
                    <a:pt x="13" y="23"/>
                    <a:pt x="0" y="0"/>
                  </a:cubicBezTo>
                </a:path>
              </a:pathLst>
            </a:custGeom>
            <a:solidFill>
              <a:srgbClr val="00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1" name="Freeform 649"/>
            <p:cNvSpPr>
              <a:spLocks/>
            </p:cNvSpPr>
            <p:nvPr/>
          </p:nvSpPr>
          <p:spPr bwMode="auto">
            <a:xfrm>
              <a:off x="6872288" y="1933658"/>
              <a:ext cx="74613" cy="122237"/>
            </a:xfrm>
            <a:custGeom>
              <a:avLst/>
              <a:gdLst>
                <a:gd name="T0" fmla="*/ 36 w 59"/>
                <a:gd name="T1" fmla="*/ 0 h 96"/>
                <a:gd name="T2" fmla="*/ 0 w 59"/>
                <a:gd name="T3" fmla="*/ 6 h 96"/>
                <a:gd name="T4" fmla="*/ 30 w 59"/>
                <a:gd name="T5" fmla="*/ 93 h 96"/>
                <a:gd name="T6" fmla="*/ 30 w 59"/>
                <a:gd name="T7" fmla="*/ 94 h 96"/>
                <a:gd name="T8" fmla="*/ 30 w 59"/>
                <a:gd name="T9" fmla="*/ 96 h 96"/>
                <a:gd name="T10" fmla="*/ 30 w 59"/>
                <a:gd name="T11" fmla="*/ 96 h 96"/>
                <a:gd name="T12" fmla="*/ 59 w 59"/>
                <a:gd name="T13" fmla="*/ 91 h 96"/>
                <a:gd name="T14" fmla="*/ 59 w 59"/>
                <a:gd name="T15" fmla="*/ 91 h 96"/>
                <a:gd name="T16" fmla="*/ 58 w 59"/>
                <a:gd name="T17" fmla="*/ 78 h 96"/>
                <a:gd name="T18" fmla="*/ 36 w 59"/>
                <a:gd name="T1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96">
                  <a:moveTo>
                    <a:pt x="36" y="0"/>
                  </a:moveTo>
                  <a:cubicBezTo>
                    <a:pt x="24" y="2"/>
                    <a:pt x="12" y="5"/>
                    <a:pt x="0" y="6"/>
                  </a:cubicBezTo>
                  <a:cubicBezTo>
                    <a:pt x="13" y="29"/>
                    <a:pt x="24" y="57"/>
                    <a:pt x="30" y="93"/>
                  </a:cubicBezTo>
                  <a:cubicBezTo>
                    <a:pt x="30" y="94"/>
                    <a:pt x="30" y="94"/>
                    <a:pt x="30" y="94"/>
                  </a:cubicBezTo>
                  <a:cubicBezTo>
                    <a:pt x="30" y="95"/>
                    <a:pt x="30" y="96"/>
                    <a:pt x="30" y="96"/>
                  </a:cubicBezTo>
                  <a:cubicBezTo>
                    <a:pt x="30" y="96"/>
                    <a:pt x="30" y="96"/>
                    <a:pt x="30" y="96"/>
                  </a:cubicBezTo>
                  <a:cubicBezTo>
                    <a:pt x="30" y="96"/>
                    <a:pt x="41" y="95"/>
                    <a:pt x="59" y="91"/>
                  </a:cubicBezTo>
                  <a:cubicBezTo>
                    <a:pt x="59" y="91"/>
                    <a:pt x="59" y="91"/>
                    <a:pt x="59" y="91"/>
                  </a:cubicBezTo>
                  <a:cubicBezTo>
                    <a:pt x="59" y="87"/>
                    <a:pt x="58" y="83"/>
                    <a:pt x="58" y="78"/>
                  </a:cubicBezTo>
                  <a:cubicBezTo>
                    <a:pt x="53" y="47"/>
                    <a:pt x="45" y="21"/>
                    <a:pt x="36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2" name="Freeform 650"/>
            <p:cNvSpPr>
              <a:spLocks/>
            </p:cNvSpPr>
            <p:nvPr/>
          </p:nvSpPr>
          <p:spPr bwMode="auto">
            <a:xfrm>
              <a:off x="6762750" y="1606633"/>
              <a:ext cx="522288" cy="442912"/>
            </a:xfrm>
            <a:custGeom>
              <a:avLst/>
              <a:gdLst>
                <a:gd name="T0" fmla="*/ 351 w 412"/>
                <a:gd name="T1" fmla="*/ 0 h 349"/>
                <a:gd name="T2" fmla="*/ 213 w 412"/>
                <a:gd name="T3" fmla="*/ 132 h 349"/>
                <a:gd name="T4" fmla="*/ 0 w 412"/>
                <a:gd name="T5" fmla="*/ 161 h 349"/>
                <a:gd name="T6" fmla="*/ 145 w 412"/>
                <a:gd name="T7" fmla="*/ 349 h 349"/>
                <a:gd name="T8" fmla="*/ 378 w 412"/>
                <a:gd name="T9" fmla="*/ 207 h 349"/>
                <a:gd name="T10" fmla="*/ 351 w 412"/>
                <a:gd name="T11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2" h="349">
                  <a:moveTo>
                    <a:pt x="351" y="0"/>
                  </a:moveTo>
                  <a:cubicBezTo>
                    <a:pt x="309" y="89"/>
                    <a:pt x="213" y="132"/>
                    <a:pt x="213" y="132"/>
                  </a:cubicBezTo>
                  <a:cubicBezTo>
                    <a:pt x="159" y="134"/>
                    <a:pt x="63" y="150"/>
                    <a:pt x="0" y="161"/>
                  </a:cubicBezTo>
                  <a:cubicBezTo>
                    <a:pt x="0" y="161"/>
                    <a:pt x="126" y="165"/>
                    <a:pt x="145" y="349"/>
                  </a:cubicBezTo>
                  <a:cubicBezTo>
                    <a:pt x="208" y="337"/>
                    <a:pt x="352" y="299"/>
                    <a:pt x="378" y="207"/>
                  </a:cubicBezTo>
                  <a:cubicBezTo>
                    <a:pt x="412" y="89"/>
                    <a:pt x="351" y="0"/>
                    <a:pt x="351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3" name="Freeform 651"/>
            <p:cNvSpPr>
              <a:spLocks noEditPoints="1"/>
            </p:cNvSpPr>
            <p:nvPr/>
          </p:nvSpPr>
          <p:spPr bwMode="auto">
            <a:xfrm>
              <a:off x="6999288" y="1606633"/>
              <a:ext cx="209550" cy="169862"/>
            </a:xfrm>
            <a:custGeom>
              <a:avLst/>
              <a:gdLst>
                <a:gd name="T0" fmla="*/ 21 w 165"/>
                <a:gd name="T1" fmla="*/ 132 h 134"/>
                <a:gd name="T2" fmla="*/ 0 w 165"/>
                <a:gd name="T3" fmla="*/ 134 h 134"/>
                <a:gd name="T4" fmla="*/ 15 w 165"/>
                <a:gd name="T5" fmla="*/ 134 h 134"/>
                <a:gd name="T6" fmla="*/ 25 w 165"/>
                <a:gd name="T7" fmla="*/ 134 h 134"/>
                <a:gd name="T8" fmla="*/ 37 w 165"/>
                <a:gd name="T9" fmla="*/ 133 h 134"/>
                <a:gd name="T10" fmla="*/ 19 w 165"/>
                <a:gd name="T11" fmla="*/ 132 h 134"/>
                <a:gd name="T12" fmla="*/ 21 w 165"/>
                <a:gd name="T13" fmla="*/ 132 h 134"/>
                <a:gd name="T14" fmla="*/ 93 w 165"/>
                <a:gd name="T15" fmla="*/ 89 h 134"/>
                <a:gd name="T16" fmla="*/ 27 w 165"/>
                <a:gd name="T17" fmla="*/ 132 h 134"/>
                <a:gd name="T18" fmla="*/ 39 w 165"/>
                <a:gd name="T19" fmla="*/ 130 h 134"/>
                <a:gd name="T20" fmla="*/ 43 w 165"/>
                <a:gd name="T21" fmla="*/ 130 h 134"/>
                <a:gd name="T22" fmla="*/ 46 w 165"/>
                <a:gd name="T23" fmla="*/ 130 h 134"/>
                <a:gd name="T24" fmla="*/ 48 w 165"/>
                <a:gd name="T25" fmla="*/ 130 h 134"/>
                <a:gd name="T26" fmla="*/ 49 w 165"/>
                <a:gd name="T27" fmla="*/ 130 h 134"/>
                <a:gd name="T28" fmla="*/ 95 w 165"/>
                <a:gd name="T29" fmla="*/ 105 h 134"/>
                <a:gd name="T30" fmla="*/ 99 w 165"/>
                <a:gd name="T31" fmla="*/ 102 h 134"/>
                <a:gd name="T32" fmla="*/ 93 w 165"/>
                <a:gd name="T33" fmla="*/ 89 h 134"/>
                <a:gd name="T34" fmla="*/ 151 w 165"/>
                <a:gd name="T35" fmla="*/ 25 h 134"/>
                <a:gd name="T36" fmla="*/ 151 w 165"/>
                <a:gd name="T37" fmla="*/ 25 h 134"/>
                <a:gd name="T38" fmla="*/ 151 w 165"/>
                <a:gd name="T39" fmla="*/ 25 h 134"/>
                <a:gd name="T40" fmla="*/ 165 w 165"/>
                <a:gd name="T41" fmla="*/ 0 h 134"/>
                <a:gd name="T42" fmla="*/ 151 w 165"/>
                <a:gd name="T43" fmla="*/ 25 h 134"/>
                <a:gd name="T44" fmla="*/ 165 w 165"/>
                <a:gd name="T4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5" h="134">
                  <a:moveTo>
                    <a:pt x="21" y="132"/>
                  </a:moveTo>
                  <a:cubicBezTo>
                    <a:pt x="15" y="133"/>
                    <a:pt x="8" y="133"/>
                    <a:pt x="0" y="134"/>
                  </a:cubicBezTo>
                  <a:cubicBezTo>
                    <a:pt x="5" y="134"/>
                    <a:pt x="10" y="134"/>
                    <a:pt x="15" y="134"/>
                  </a:cubicBezTo>
                  <a:cubicBezTo>
                    <a:pt x="19" y="134"/>
                    <a:pt x="22" y="134"/>
                    <a:pt x="25" y="134"/>
                  </a:cubicBezTo>
                  <a:cubicBezTo>
                    <a:pt x="29" y="134"/>
                    <a:pt x="33" y="133"/>
                    <a:pt x="37" y="133"/>
                  </a:cubicBezTo>
                  <a:cubicBezTo>
                    <a:pt x="26" y="133"/>
                    <a:pt x="19" y="132"/>
                    <a:pt x="19" y="132"/>
                  </a:cubicBezTo>
                  <a:cubicBezTo>
                    <a:pt x="19" y="132"/>
                    <a:pt x="20" y="132"/>
                    <a:pt x="21" y="132"/>
                  </a:cubicBezTo>
                  <a:moveTo>
                    <a:pt x="93" y="89"/>
                  </a:moveTo>
                  <a:cubicBezTo>
                    <a:pt x="62" y="115"/>
                    <a:pt x="33" y="129"/>
                    <a:pt x="27" y="132"/>
                  </a:cubicBezTo>
                  <a:cubicBezTo>
                    <a:pt x="31" y="131"/>
                    <a:pt x="35" y="131"/>
                    <a:pt x="39" y="130"/>
                  </a:cubicBezTo>
                  <a:cubicBezTo>
                    <a:pt x="41" y="130"/>
                    <a:pt x="42" y="130"/>
                    <a:pt x="43" y="130"/>
                  </a:cubicBezTo>
                  <a:cubicBezTo>
                    <a:pt x="44" y="130"/>
                    <a:pt x="45" y="130"/>
                    <a:pt x="46" y="130"/>
                  </a:cubicBezTo>
                  <a:cubicBezTo>
                    <a:pt x="47" y="130"/>
                    <a:pt x="48" y="130"/>
                    <a:pt x="48" y="130"/>
                  </a:cubicBezTo>
                  <a:cubicBezTo>
                    <a:pt x="49" y="130"/>
                    <a:pt x="49" y="130"/>
                    <a:pt x="49" y="130"/>
                  </a:cubicBezTo>
                  <a:cubicBezTo>
                    <a:pt x="66" y="126"/>
                    <a:pt x="80" y="117"/>
                    <a:pt x="95" y="105"/>
                  </a:cubicBezTo>
                  <a:cubicBezTo>
                    <a:pt x="96" y="104"/>
                    <a:pt x="98" y="103"/>
                    <a:pt x="99" y="102"/>
                  </a:cubicBezTo>
                  <a:cubicBezTo>
                    <a:pt x="97" y="97"/>
                    <a:pt x="95" y="93"/>
                    <a:pt x="93" y="89"/>
                  </a:cubicBezTo>
                  <a:moveTo>
                    <a:pt x="151" y="25"/>
                  </a:moveTo>
                  <a:cubicBezTo>
                    <a:pt x="151" y="25"/>
                    <a:pt x="151" y="25"/>
                    <a:pt x="151" y="25"/>
                  </a:cubicBezTo>
                  <a:cubicBezTo>
                    <a:pt x="151" y="25"/>
                    <a:pt x="151" y="25"/>
                    <a:pt x="151" y="25"/>
                  </a:cubicBezTo>
                  <a:moveTo>
                    <a:pt x="165" y="0"/>
                  </a:moveTo>
                  <a:cubicBezTo>
                    <a:pt x="161" y="9"/>
                    <a:pt x="156" y="17"/>
                    <a:pt x="151" y="25"/>
                  </a:cubicBezTo>
                  <a:cubicBezTo>
                    <a:pt x="156" y="17"/>
                    <a:pt x="161" y="9"/>
                    <a:pt x="165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4" name="Freeform 652"/>
            <p:cNvSpPr>
              <a:spLocks/>
            </p:cNvSpPr>
            <p:nvPr/>
          </p:nvSpPr>
          <p:spPr bwMode="auto">
            <a:xfrm>
              <a:off x="6316663" y="1828883"/>
              <a:ext cx="541338" cy="534987"/>
            </a:xfrm>
            <a:custGeom>
              <a:avLst/>
              <a:gdLst>
                <a:gd name="T0" fmla="*/ 277 w 428"/>
                <a:gd name="T1" fmla="*/ 0 h 422"/>
                <a:gd name="T2" fmla="*/ 151 w 428"/>
                <a:gd name="T3" fmla="*/ 69 h 422"/>
                <a:gd name="T4" fmla="*/ 0 w 428"/>
                <a:gd name="T5" fmla="*/ 348 h 422"/>
                <a:gd name="T6" fmla="*/ 25 w 428"/>
                <a:gd name="T7" fmla="*/ 422 h 422"/>
                <a:gd name="T8" fmla="*/ 242 w 428"/>
                <a:gd name="T9" fmla="*/ 90 h 422"/>
                <a:gd name="T10" fmla="*/ 428 w 428"/>
                <a:gd name="T11" fmla="*/ 72 h 422"/>
                <a:gd name="T12" fmla="*/ 277 w 428"/>
                <a:gd name="T13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8" h="422">
                  <a:moveTo>
                    <a:pt x="277" y="0"/>
                  </a:moveTo>
                  <a:cubicBezTo>
                    <a:pt x="277" y="0"/>
                    <a:pt x="203" y="16"/>
                    <a:pt x="151" y="69"/>
                  </a:cubicBezTo>
                  <a:cubicBezTo>
                    <a:pt x="98" y="123"/>
                    <a:pt x="0" y="348"/>
                    <a:pt x="0" y="348"/>
                  </a:cubicBezTo>
                  <a:cubicBezTo>
                    <a:pt x="25" y="422"/>
                    <a:pt x="25" y="422"/>
                    <a:pt x="25" y="422"/>
                  </a:cubicBezTo>
                  <a:cubicBezTo>
                    <a:pt x="25" y="422"/>
                    <a:pt x="183" y="108"/>
                    <a:pt x="242" y="90"/>
                  </a:cubicBezTo>
                  <a:cubicBezTo>
                    <a:pt x="301" y="72"/>
                    <a:pt x="428" y="72"/>
                    <a:pt x="428" y="72"/>
                  </a:cubicBezTo>
                  <a:cubicBezTo>
                    <a:pt x="428" y="72"/>
                    <a:pt x="386" y="0"/>
                    <a:pt x="277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5" name="Freeform 653"/>
            <p:cNvSpPr>
              <a:spLocks noEditPoints="1"/>
            </p:cNvSpPr>
            <p:nvPr/>
          </p:nvSpPr>
          <p:spPr bwMode="auto">
            <a:xfrm>
              <a:off x="6316663" y="2103521"/>
              <a:ext cx="76200" cy="260350"/>
            </a:xfrm>
            <a:custGeom>
              <a:avLst/>
              <a:gdLst>
                <a:gd name="T0" fmla="*/ 47 w 61"/>
                <a:gd name="T1" fmla="*/ 162 h 205"/>
                <a:gd name="T2" fmla="*/ 25 w 61"/>
                <a:gd name="T3" fmla="*/ 205 h 205"/>
                <a:gd name="T4" fmla="*/ 47 w 61"/>
                <a:gd name="T5" fmla="*/ 162 h 205"/>
                <a:gd name="T6" fmla="*/ 0 w 61"/>
                <a:gd name="T7" fmla="*/ 131 h 205"/>
                <a:gd name="T8" fmla="*/ 0 w 61"/>
                <a:gd name="T9" fmla="*/ 131 h 205"/>
                <a:gd name="T10" fmla="*/ 0 w 61"/>
                <a:gd name="T11" fmla="*/ 131 h 205"/>
                <a:gd name="T12" fmla="*/ 0 w 61"/>
                <a:gd name="T13" fmla="*/ 131 h 205"/>
                <a:gd name="T14" fmla="*/ 0 w 61"/>
                <a:gd name="T15" fmla="*/ 131 h 205"/>
                <a:gd name="T16" fmla="*/ 0 w 61"/>
                <a:gd name="T17" fmla="*/ 131 h 205"/>
                <a:gd name="T18" fmla="*/ 0 w 61"/>
                <a:gd name="T19" fmla="*/ 131 h 205"/>
                <a:gd name="T20" fmla="*/ 61 w 61"/>
                <a:gd name="T21" fmla="*/ 0 h 205"/>
                <a:gd name="T22" fmla="*/ 0 w 61"/>
                <a:gd name="T23" fmla="*/ 131 h 205"/>
                <a:gd name="T24" fmla="*/ 61 w 61"/>
                <a:gd name="T25" fmla="*/ 0 h 205"/>
                <a:gd name="T26" fmla="*/ 61 w 61"/>
                <a:gd name="T27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1" h="205">
                  <a:moveTo>
                    <a:pt x="47" y="162"/>
                  </a:moveTo>
                  <a:cubicBezTo>
                    <a:pt x="33" y="188"/>
                    <a:pt x="25" y="205"/>
                    <a:pt x="25" y="205"/>
                  </a:cubicBezTo>
                  <a:cubicBezTo>
                    <a:pt x="25" y="205"/>
                    <a:pt x="33" y="188"/>
                    <a:pt x="47" y="162"/>
                  </a:cubicBezTo>
                  <a:moveTo>
                    <a:pt x="0" y="131"/>
                  </a:move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moveTo>
                    <a:pt x="0" y="131"/>
                  </a:move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moveTo>
                    <a:pt x="61" y="0"/>
                  </a:moveTo>
                  <a:cubicBezTo>
                    <a:pt x="28" y="67"/>
                    <a:pt x="1" y="130"/>
                    <a:pt x="0" y="131"/>
                  </a:cubicBezTo>
                  <a:cubicBezTo>
                    <a:pt x="1" y="130"/>
                    <a:pt x="28" y="67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6" name="Freeform 654"/>
            <p:cNvSpPr>
              <a:spLocks/>
            </p:cNvSpPr>
            <p:nvPr/>
          </p:nvSpPr>
          <p:spPr bwMode="auto">
            <a:xfrm>
              <a:off x="6316663" y="2103521"/>
              <a:ext cx="139700" cy="260350"/>
            </a:xfrm>
            <a:custGeom>
              <a:avLst/>
              <a:gdLst>
                <a:gd name="T0" fmla="*/ 61 w 111"/>
                <a:gd name="T1" fmla="*/ 0 h 205"/>
                <a:gd name="T2" fmla="*/ 0 w 111"/>
                <a:gd name="T3" fmla="*/ 131 h 205"/>
                <a:gd name="T4" fmla="*/ 0 w 111"/>
                <a:gd name="T5" fmla="*/ 131 h 205"/>
                <a:gd name="T6" fmla="*/ 0 w 111"/>
                <a:gd name="T7" fmla="*/ 131 h 205"/>
                <a:gd name="T8" fmla="*/ 0 w 111"/>
                <a:gd name="T9" fmla="*/ 131 h 205"/>
                <a:gd name="T10" fmla="*/ 0 w 111"/>
                <a:gd name="T11" fmla="*/ 131 h 205"/>
                <a:gd name="T12" fmla="*/ 25 w 111"/>
                <a:gd name="T13" fmla="*/ 205 h 205"/>
                <a:gd name="T14" fmla="*/ 25 w 111"/>
                <a:gd name="T15" fmla="*/ 205 h 205"/>
                <a:gd name="T16" fmla="*/ 47 w 111"/>
                <a:gd name="T17" fmla="*/ 162 h 205"/>
                <a:gd name="T18" fmla="*/ 111 w 111"/>
                <a:gd name="T19" fmla="*/ 45 h 205"/>
                <a:gd name="T20" fmla="*/ 61 w 111"/>
                <a:gd name="T21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1" h="205">
                  <a:moveTo>
                    <a:pt x="61" y="0"/>
                  </a:moveTo>
                  <a:cubicBezTo>
                    <a:pt x="28" y="67"/>
                    <a:pt x="1" y="130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25" y="205"/>
                    <a:pt x="25" y="205"/>
                    <a:pt x="25" y="205"/>
                  </a:cubicBezTo>
                  <a:cubicBezTo>
                    <a:pt x="25" y="205"/>
                    <a:pt x="25" y="205"/>
                    <a:pt x="25" y="205"/>
                  </a:cubicBezTo>
                  <a:cubicBezTo>
                    <a:pt x="25" y="205"/>
                    <a:pt x="33" y="188"/>
                    <a:pt x="47" y="162"/>
                  </a:cubicBezTo>
                  <a:cubicBezTo>
                    <a:pt x="63" y="132"/>
                    <a:pt x="86" y="89"/>
                    <a:pt x="111" y="45"/>
                  </a:cubicBezTo>
                  <a:cubicBezTo>
                    <a:pt x="96" y="29"/>
                    <a:pt x="79" y="14"/>
                    <a:pt x="61" y="0"/>
                  </a:cubicBezTo>
                </a:path>
              </a:pathLst>
            </a:custGeom>
            <a:solidFill>
              <a:srgbClr val="110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7" name="Freeform 655"/>
            <p:cNvSpPr>
              <a:spLocks/>
            </p:cNvSpPr>
            <p:nvPr/>
          </p:nvSpPr>
          <p:spPr bwMode="auto">
            <a:xfrm>
              <a:off x="6734175" y="1836821"/>
              <a:ext cx="28575" cy="9525"/>
            </a:xfrm>
            <a:custGeom>
              <a:avLst/>
              <a:gdLst>
                <a:gd name="T0" fmla="*/ 0 w 22"/>
                <a:gd name="T1" fmla="*/ 0 h 8"/>
                <a:gd name="T2" fmla="*/ 22 w 22"/>
                <a:gd name="T3" fmla="*/ 8 h 8"/>
                <a:gd name="T4" fmla="*/ 22 w 22"/>
                <a:gd name="T5" fmla="*/ 8 h 8"/>
                <a:gd name="T6" fmla="*/ 0 w 22"/>
                <a:gd name="T7" fmla="*/ 0 h 8"/>
                <a:gd name="T8" fmla="*/ 0 w 2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8">
                  <a:moveTo>
                    <a:pt x="0" y="0"/>
                  </a:moveTo>
                  <a:cubicBezTo>
                    <a:pt x="7" y="2"/>
                    <a:pt x="14" y="5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4" y="5"/>
                    <a:pt x="7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8" name="Freeform 656"/>
            <p:cNvSpPr>
              <a:spLocks/>
            </p:cNvSpPr>
            <p:nvPr/>
          </p:nvSpPr>
          <p:spPr bwMode="auto">
            <a:xfrm>
              <a:off x="6667500" y="1828883"/>
              <a:ext cx="95250" cy="17462"/>
            </a:xfrm>
            <a:custGeom>
              <a:avLst/>
              <a:gdLst>
                <a:gd name="T0" fmla="*/ 2 w 75"/>
                <a:gd name="T1" fmla="*/ 0 h 14"/>
                <a:gd name="T2" fmla="*/ 0 w 75"/>
                <a:gd name="T3" fmla="*/ 0 h 14"/>
                <a:gd name="T4" fmla="*/ 0 w 75"/>
                <a:gd name="T5" fmla="*/ 0 h 14"/>
                <a:gd name="T6" fmla="*/ 1 w 75"/>
                <a:gd name="T7" fmla="*/ 0 h 14"/>
                <a:gd name="T8" fmla="*/ 75 w 75"/>
                <a:gd name="T9" fmla="*/ 14 h 14"/>
                <a:gd name="T10" fmla="*/ 53 w 75"/>
                <a:gd name="T11" fmla="*/ 6 h 14"/>
                <a:gd name="T12" fmla="*/ 2 w 75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4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30" y="0"/>
                    <a:pt x="55" y="6"/>
                    <a:pt x="75" y="14"/>
                  </a:cubicBezTo>
                  <a:cubicBezTo>
                    <a:pt x="67" y="11"/>
                    <a:pt x="60" y="8"/>
                    <a:pt x="53" y="6"/>
                  </a:cubicBezTo>
                  <a:cubicBezTo>
                    <a:pt x="38" y="3"/>
                    <a:pt x="21" y="0"/>
                    <a:pt x="2" y="0"/>
                  </a:cubicBezTo>
                </a:path>
              </a:pathLst>
            </a:custGeom>
            <a:solidFill>
              <a:srgbClr val="00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9" name="Freeform 657"/>
            <p:cNvSpPr>
              <a:spLocks noEditPoints="1"/>
            </p:cNvSpPr>
            <p:nvPr/>
          </p:nvSpPr>
          <p:spPr bwMode="auto">
            <a:xfrm>
              <a:off x="6667500" y="1828883"/>
              <a:ext cx="190500" cy="90487"/>
            </a:xfrm>
            <a:custGeom>
              <a:avLst/>
              <a:gdLst>
                <a:gd name="T0" fmla="*/ 53 w 151"/>
                <a:gd name="T1" fmla="*/ 6 h 72"/>
                <a:gd name="T2" fmla="*/ 75 w 151"/>
                <a:gd name="T3" fmla="*/ 14 h 72"/>
                <a:gd name="T4" fmla="*/ 151 w 151"/>
                <a:gd name="T5" fmla="*/ 72 h 72"/>
                <a:gd name="T6" fmla="*/ 151 w 151"/>
                <a:gd name="T7" fmla="*/ 72 h 72"/>
                <a:gd name="T8" fmla="*/ 53 w 151"/>
                <a:gd name="T9" fmla="*/ 6 h 72"/>
                <a:gd name="T10" fmla="*/ 0 w 151"/>
                <a:gd name="T11" fmla="*/ 0 h 72"/>
                <a:gd name="T12" fmla="*/ 0 w 151"/>
                <a:gd name="T13" fmla="*/ 0 h 72"/>
                <a:gd name="T14" fmla="*/ 0 w 151"/>
                <a:gd name="T15" fmla="*/ 0 h 72"/>
                <a:gd name="T16" fmla="*/ 0 w 151"/>
                <a:gd name="T17" fmla="*/ 0 h 72"/>
                <a:gd name="T18" fmla="*/ 0 w 151"/>
                <a:gd name="T1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1" h="72">
                  <a:moveTo>
                    <a:pt x="53" y="6"/>
                  </a:moveTo>
                  <a:cubicBezTo>
                    <a:pt x="60" y="8"/>
                    <a:pt x="67" y="11"/>
                    <a:pt x="75" y="14"/>
                  </a:cubicBezTo>
                  <a:cubicBezTo>
                    <a:pt x="129" y="34"/>
                    <a:pt x="151" y="72"/>
                    <a:pt x="151" y="72"/>
                  </a:cubicBezTo>
                  <a:cubicBezTo>
                    <a:pt x="151" y="72"/>
                    <a:pt x="151" y="72"/>
                    <a:pt x="151" y="72"/>
                  </a:cubicBezTo>
                  <a:cubicBezTo>
                    <a:pt x="151" y="72"/>
                    <a:pt x="123" y="24"/>
                    <a:pt x="53" y="6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3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0" name="Freeform 658"/>
            <p:cNvSpPr>
              <a:spLocks noEditPoints="1"/>
            </p:cNvSpPr>
            <p:nvPr/>
          </p:nvSpPr>
          <p:spPr bwMode="auto">
            <a:xfrm>
              <a:off x="6665913" y="1830471"/>
              <a:ext cx="192088" cy="88900"/>
            </a:xfrm>
            <a:custGeom>
              <a:avLst/>
              <a:gdLst>
                <a:gd name="T0" fmla="*/ 152 w 152"/>
                <a:gd name="T1" fmla="*/ 71 h 71"/>
                <a:gd name="T2" fmla="*/ 152 w 152"/>
                <a:gd name="T3" fmla="*/ 71 h 71"/>
                <a:gd name="T4" fmla="*/ 152 w 152"/>
                <a:gd name="T5" fmla="*/ 71 h 71"/>
                <a:gd name="T6" fmla="*/ 152 w 152"/>
                <a:gd name="T7" fmla="*/ 71 h 71"/>
                <a:gd name="T8" fmla="*/ 152 w 152"/>
                <a:gd name="T9" fmla="*/ 71 h 71"/>
                <a:gd name="T10" fmla="*/ 1 w 152"/>
                <a:gd name="T11" fmla="*/ 0 h 71"/>
                <a:gd name="T12" fmla="*/ 0 w 152"/>
                <a:gd name="T13" fmla="*/ 0 h 71"/>
                <a:gd name="T14" fmla="*/ 0 w 152"/>
                <a:gd name="T15" fmla="*/ 0 h 71"/>
                <a:gd name="T16" fmla="*/ 1 w 152"/>
                <a:gd name="T17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71">
                  <a:moveTo>
                    <a:pt x="152" y="71"/>
                  </a:moveTo>
                  <a:cubicBezTo>
                    <a:pt x="152" y="71"/>
                    <a:pt x="152" y="71"/>
                    <a:pt x="152" y="71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52" y="71"/>
                    <a:pt x="152" y="71"/>
                    <a:pt x="152" y="71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1" name="Freeform 659"/>
            <p:cNvSpPr>
              <a:spLocks/>
            </p:cNvSpPr>
            <p:nvPr/>
          </p:nvSpPr>
          <p:spPr bwMode="auto">
            <a:xfrm>
              <a:off x="6810375" y="1919371"/>
              <a:ext cx="47625" cy="1587"/>
            </a:xfrm>
            <a:custGeom>
              <a:avLst/>
              <a:gdLst>
                <a:gd name="T0" fmla="*/ 38 w 38"/>
                <a:gd name="T1" fmla="*/ 0 h 1"/>
                <a:gd name="T2" fmla="*/ 0 w 38"/>
                <a:gd name="T3" fmla="*/ 1 h 1"/>
                <a:gd name="T4" fmla="*/ 38 w 38"/>
                <a:gd name="T5" fmla="*/ 0 h 1"/>
                <a:gd name="T6" fmla="*/ 38 w 38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1">
                  <a:moveTo>
                    <a:pt x="38" y="0"/>
                  </a:moveTo>
                  <a:cubicBezTo>
                    <a:pt x="38" y="0"/>
                    <a:pt x="22" y="0"/>
                    <a:pt x="0" y="1"/>
                  </a:cubicBezTo>
                  <a:cubicBezTo>
                    <a:pt x="22" y="0"/>
                    <a:pt x="38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</a:path>
              </a:pathLst>
            </a:custGeom>
            <a:solidFill>
              <a:srgbClr val="00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2" name="Freeform 660"/>
            <p:cNvSpPr>
              <a:spLocks/>
            </p:cNvSpPr>
            <p:nvPr/>
          </p:nvSpPr>
          <p:spPr bwMode="auto">
            <a:xfrm>
              <a:off x="6858000" y="19193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3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3" name="Freeform 661"/>
            <p:cNvSpPr>
              <a:spLocks/>
            </p:cNvSpPr>
            <p:nvPr/>
          </p:nvSpPr>
          <p:spPr bwMode="auto">
            <a:xfrm>
              <a:off x="6665913" y="1828883"/>
              <a:ext cx="192088" cy="92075"/>
            </a:xfrm>
            <a:custGeom>
              <a:avLst/>
              <a:gdLst>
                <a:gd name="T0" fmla="*/ 2 w 152"/>
                <a:gd name="T1" fmla="*/ 0 h 73"/>
                <a:gd name="T2" fmla="*/ 1 w 152"/>
                <a:gd name="T3" fmla="*/ 0 h 73"/>
                <a:gd name="T4" fmla="*/ 1 w 152"/>
                <a:gd name="T5" fmla="*/ 0 h 73"/>
                <a:gd name="T6" fmla="*/ 1 w 152"/>
                <a:gd name="T7" fmla="*/ 0 h 73"/>
                <a:gd name="T8" fmla="*/ 1 w 152"/>
                <a:gd name="T9" fmla="*/ 0 h 73"/>
                <a:gd name="T10" fmla="*/ 1 w 152"/>
                <a:gd name="T11" fmla="*/ 1 h 73"/>
                <a:gd name="T12" fmla="*/ 0 w 152"/>
                <a:gd name="T13" fmla="*/ 1 h 73"/>
                <a:gd name="T14" fmla="*/ 20 w 152"/>
                <a:gd name="T15" fmla="*/ 8 h 73"/>
                <a:gd name="T16" fmla="*/ 62 w 152"/>
                <a:gd name="T17" fmla="*/ 33 h 73"/>
                <a:gd name="T18" fmla="*/ 101 w 152"/>
                <a:gd name="T19" fmla="*/ 73 h 73"/>
                <a:gd name="T20" fmla="*/ 114 w 152"/>
                <a:gd name="T21" fmla="*/ 73 h 73"/>
                <a:gd name="T22" fmla="*/ 152 w 152"/>
                <a:gd name="T23" fmla="*/ 72 h 73"/>
                <a:gd name="T24" fmla="*/ 152 w 152"/>
                <a:gd name="T25" fmla="*/ 72 h 73"/>
                <a:gd name="T26" fmla="*/ 152 w 152"/>
                <a:gd name="T27" fmla="*/ 72 h 73"/>
                <a:gd name="T28" fmla="*/ 152 w 152"/>
                <a:gd name="T29" fmla="*/ 72 h 73"/>
                <a:gd name="T30" fmla="*/ 76 w 152"/>
                <a:gd name="T31" fmla="*/ 14 h 73"/>
                <a:gd name="T32" fmla="*/ 76 w 152"/>
                <a:gd name="T33" fmla="*/ 14 h 73"/>
                <a:gd name="T34" fmla="*/ 2 w 152"/>
                <a:gd name="T3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2" h="73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7" y="4"/>
                    <a:pt x="15" y="6"/>
                    <a:pt x="20" y="8"/>
                  </a:cubicBezTo>
                  <a:cubicBezTo>
                    <a:pt x="35" y="16"/>
                    <a:pt x="50" y="23"/>
                    <a:pt x="62" y="33"/>
                  </a:cubicBezTo>
                  <a:cubicBezTo>
                    <a:pt x="77" y="45"/>
                    <a:pt x="90" y="59"/>
                    <a:pt x="101" y="73"/>
                  </a:cubicBezTo>
                  <a:cubicBezTo>
                    <a:pt x="105" y="73"/>
                    <a:pt x="110" y="73"/>
                    <a:pt x="114" y="73"/>
                  </a:cubicBezTo>
                  <a:cubicBezTo>
                    <a:pt x="136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30" y="34"/>
                    <a:pt x="76" y="14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56" y="6"/>
                    <a:pt x="31" y="0"/>
                    <a:pt x="2" y="0"/>
                  </a:cubicBezTo>
                </a:path>
              </a:pathLst>
            </a:custGeom>
            <a:solidFill>
              <a:srgbClr val="110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4" name="Freeform 662"/>
            <p:cNvSpPr>
              <a:spLocks/>
            </p:cNvSpPr>
            <p:nvPr/>
          </p:nvSpPr>
          <p:spPr bwMode="auto">
            <a:xfrm>
              <a:off x="7537450" y="1739983"/>
              <a:ext cx="112713" cy="128587"/>
            </a:xfrm>
            <a:custGeom>
              <a:avLst/>
              <a:gdLst>
                <a:gd name="T0" fmla="*/ 48 w 89"/>
                <a:gd name="T1" fmla="*/ 102 h 102"/>
                <a:gd name="T2" fmla="*/ 68 w 89"/>
                <a:gd name="T3" fmla="*/ 70 h 102"/>
                <a:gd name="T4" fmla="*/ 68 w 89"/>
                <a:gd name="T5" fmla="*/ 16 h 102"/>
                <a:gd name="T6" fmla="*/ 37 w 89"/>
                <a:gd name="T7" fmla="*/ 19 h 102"/>
                <a:gd name="T8" fmla="*/ 0 w 89"/>
                <a:gd name="T9" fmla="*/ 69 h 102"/>
                <a:gd name="T10" fmla="*/ 48 w 89"/>
                <a:gd name="T11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9" h="102">
                  <a:moveTo>
                    <a:pt x="48" y="102"/>
                  </a:moveTo>
                  <a:cubicBezTo>
                    <a:pt x="59" y="85"/>
                    <a:pt x="66" y="72"/>
                    <a:pt x="68" y="70"/>
                  </a:cubicBezTo>
                  <a:cubicBezTo>
                    <a:pt x="76" y="58"/>
                    <a:pt x="89" y="31"/>
                    <a:pt x="68" y="16"/>
                  </a:cubicBezTo>
                  <a:cubicBezTo>
                    <a:pt x="48" y="0"/>
                    <a:pt x="37" y="19"/>
                    <a:pt x="37" y="19"/>
                  </a:cubicBezTo>
                  <a:cubicBezTo>
                    <a:pt x="37" y="19"/>
                    <a:pt x="21" y="40"/>
                    <a:pt x="0" y="69"/>
                  </a:cubicBezTo>
                  <a:cubicBezTo>
                    <a:pt x="18" y="76"/>
                    <a:pt x="34" y="88"/>
                    <a:pt x="48" y="102"/>
                  </a:cubicBezTo>
                  <a:close/>
                </a:path>
              </a:pathLst>
            </a:custGeom>
            <a:solidFill>
              <a:srgbClr val="DFEF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5" name="Freeform 663"/>
            <p:cNvSpPr>
              <a:spLocks/>
            </p:cNvSpPr>
            <p:nvPr/>
          </p:nvSpPr>
          <p:spPr bwMode="auto">
            <a:xfrm>
              <a:off x="6007100" y="2157496"/>
              <a:ext cx="3175" cy="1587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6" name="Freeform 664"/>
            <p:cNvSpPr>
              <a:spLocks/>
            </p:cNvSpPr>
            <p:nvPr/>
          </p:nvSpPr>
          <p:spPr bwMode="auto">
            <a:xfrm>
              <a:off x="6027738" y="2095583"/>
              <a:ext cx="428625" cy="336550"/>
            </a:xfrm>
            <a:custGeom>
              <a:avLst/>
              <a:gdLst>
                <a:gd name="T0" fmla="*/ 141 w 339"/>
                <a:gd name="T1" fmla="*/ 125 h 265"/>
                <a:gd name="T2" fmla="*/ 247 w 339"/>
                <a:gd name="T3" fmla="*/ 265 h 265"/>
                <a:gd name="T4" fmla="*/ 339 w 339"/>
                <a:gd name="T5" fmla="*/ 96 h 265"/>
                <a:gd name="T6" fmla="*/ 254 w 339"/>
                <a:gd name="T7" fmla="*/ 10 h 265"/>
                <a:gd name="T8" fmla="*/ 173 w 339"/>
                <a:gd name="T9" fmla="*/ 100 h 265"/>
                <a:gd name="T10" fmla="*/ 0 w 339"/>
                <a:gd name="T11" fmla="*/ 33 h 265"/>
                <a:gd name="T12" fmla="*/ 141 w 339"/>
                <a:gd name="T13" fmla="*/ 12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9" h="265">
                  <a:moveTo>
                    <a:pt x="141" y="125"/>
                  </a:moveTo>
                  <a:cubicBezTo>
                    <a:pt x="235" y="225"/>
                    <a:pt x="246" y="263"/>
                    <a:pt x="247" y="265"/>
                  </a:cubicBezTo>
                  <a:cubicBezTo>
                    <a:pt x="255" y="244"/>
                    <a:pt x="339" y="96"/>
                    <a:pt x="339" y="96"/>
                  </a:cubicBezTo>
                  <a:cubicBezTo>
                    <a:pt x="339" y="96"/>
                    <a:pt x="303" y="27"/>
                    <a:pt x="254" y="10"/>
                  </a:cubicBezTo>
                  <a:cubicBezTo>
                    <a:pt x="224" y="0"/>
                    <a:pt x="209" y="120"/>
                    <a:pt x="173" y="100"/>
                  </a:cubicBezTo>
                  <a:cubicBezTo>
                    <a:pt x="94" y="54"/>
                    <a:pt x="29" y="6"/>
                    <a:pt x="0" y="33"/>
                  </a:cubicBezTo>
                  <a:cubicBezTo>
                    <a:pt x="16" y="34"/>
                    <a:pt x="63" y="43"/>
                    <a:pt x="141" y="1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7" name="Freeform 665"/>
            <p:cNvSpPr>
              <a:spLocks/>
            </p:cNvSpPr>
            <p:nvPr/>
          </p:nvSpPr>
          <p:spPr bwMode="auto">
            <a:xfrm>
              <a:off x="6007100" y="2143208"/>
              <a:ext cx="338138" cy="323850"/>
            </a:xfrm>
            <a:custGeom>
              <a:avLst/>
              <a:gdLst>
                <a:gd name="T0" fmla="*/ 66 w 267"/>
                <a:gd name="T1" fmla="*/ 27 h 256"/>
                <a:gd name="T2" fmla="*/ 2 w 267"/>
                <a:gd name="T3" fmla="*/ 11 h 256"/>
                <a:gd name="T4" fmla="*/ 0 w 267"/>
                <a:gd name="T5" fmla="*/ 13 h 256"/>
                <a:gd name="T6" fmla="*/ 87 w 267"/>
                <a:gd name="T7" fmla="*/ 150 h 256"/>
                <a:gd name="T8" fmla="*/ 253 w 267"/>
                <a:gd name="T9" fmla="*/ 242 h 256"/>
                <a:gd name="T10" fmla="*/ 66 w 267"/>
                <a:gd name="T11" fmla="*/ 27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7" h="256">
                  <a:moveTo>
                    <a:pt x="66" y="27"/>
                  </a:moveTo>
                  <a:cubicBezTo>
                    <a:pt x="23" y="0"/>
                    <a:pt x="7" y="7"/>
                    <a:pt x="2" y="11"/>
                  </a:cubicBezTo>
                  <a:cubicBezTo>
                    <a:pt x="1" y="12"/>
                    <a:pt x="1" y="12"/>
                    <a:pt x="0" y="13"/>
                  </a:cubicBezTo>
                  <a:cubicBezTo>
                    <a:pt x="0" y="13"/>
                    <a:pt x="14" y="70"/>
                    <a:pt x="87" y="150"/>
                  </a:cubicBezTo>
                  <a:cubicBezTo>
                    <a:pt x="161" y="231"/>
                    <a:pt x="231" y="256"/>
                    <a:pt x="253" y="242"/>
                  </a:cubicBezTo>
                  <a:cubicBezTo>
                    <a:pt x="267" y="217"/>
                    <a:pt x="121" y="62"/>
                    <a:pt x="66" y="27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8" name="Freeform 666"/>
            <p:cNvSpPr>
              <a:spLocks/>
            </p:cNvSpPr>
            <p:nvPr/>
          </p:nvSpPr>
          <p:spPr bwMode="auto">
            <a:xfrm>
              <a:off x="6010275" y="2138446"/>
              <a:ext cx="334963" cy="311150"/>
            </a:xfrm>
            <a:custGeom>
              <a:avLst/>
              <a:gdLst>
                <a:gd name="T0" fmla="*/ 155 w 265"/>
                <a:gd name="T1" fmla="*/ 92 h 246"/>
                <a:gd name="T2" fmla="*/ 14 w 265"/>
                <a:gd name="T3" fmla="*/ 0 h 246"/>
                <a:gd name="T4" fmla="*/ 0 w 265"/>
                <a:gd name="T5" fmla="*/ 15 h 246"/>
                <a:gd name="T6" fmla="*/ 64 w 265"/>
                <a:gd name="T7" fmla="*/ 31 h 246"/>
                <a:gd name="T8" fmla="*/ 251 w 265"/>
                <a:gd name="T9" fmla="*/ 246 h 246"/>
                <a:gd name="T10" fmla="*/ 261 w 265"/>
                <a:gd name="T11" fmla="*/ 232 h 246"/>
                <a:gd name="T12" fmla="*/ 155 w 265"/>
                <a:gd name="T13" fmla="*/ 92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246">
                  <a:moveTo>
                    <a:pt x="155" y="92"/>
                  </a:moveTo>
                  <a:cubicBezTo>
                    <a:pt x="77" y="10"/>
                    <a:pt x="30" y="1"/>
                    <a:pt x="14" y="0"/>
                  </a:cubicBezTo>
                  <a:cubicBezTo>
                    <a:pt x="10" y="4"/>
                    <a:pt x="5" y="9"/>
                    <a:pt x="0" y="15"/>
                  </a:cubicBezTo>
                  <a:cubicBezTo>
                    <a:pt x="5" y="11"/>
                    <a:pt x="21" y="4"/>
                    <a:pt x="64" y="31"/>
                  </a:cubicBezTo>
                  <a:cubicBezTo>
                    <a:pt x="119" y="66"/>
                    <a:pt x="265" y="221"/>
                    <a:pt x="251" y="246"/>
                  </a:cubicBezTo>
                  <a:cubicBezTo>
                    <a:pt x="256" y="243"/>
                    <a:pt x="259" y="238"/>
                    <a:pt x="261" y="232"/>
                  </a:cubicBezTo>
                  <a:cubicBezTo>
                    <a:pt x="260" y="230"/>
                    <a:pt x="249" y="192"/>
                    <a:pt x="155" y="9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9" name="Freeform 667"/>
            <p:cNvSpPr>
              <a:spLocks/>
            </p:cNvSpPr>
            <p:nvPr/>
          </p:nvSpPr>
          <p:spPr bwMode="auto">
            <a:xfrm>
              <a:off x="7023100" y="1771733"/>
              <a:ext cx="160338" cy="22225"/>
            </a:xfrm>
            <a:custGeom>
              <a:avLst/>
              <a:gdLst>
                <a:gd name="T0" fmla="*/ 127 w 127"/>
                <a:gd name="T1" fmla="*/ 18 h 18"/>
                <a:gd name="T2" fmla="*/ 122 w 127"/>
                <a:gd name="T3" fmla="*/ 17 h 18"/>
                <a:gd name="T4" fmla="*/ 108 w 127"/>
                <a:gd name="T5" fmla="*/ 14 h 18"/>
                <a:gd name="T6" fmla="*/ 87 w 127"/>
                <a:gd name="T7" fmla="*/ 10 h 18"/>
                <a:gd name="T8" fmla="*/ 76 w 127"/>
                <a:gd name="T9" fmla="*/ 9 h 18"/>
                <a:gd name="T10" fmla="*/ 64 w 127"/>
                <a:gd name="T11" fmla="*/ 7 h 18"/>
                <a:gd name="T12" fmla="*/ 52 w 127"/>
                <a:gd name="T13" fmla="*/ 6 h 18"/>
                <a:gd name="T14" fmla="*/ 41 w 127"/>
                <a:gd name="T15" fmla="*/ 4 h 18"/>
                <a:gd name="T16" fmla="*/ 30 w 127"/>
                <a:gd name="T17" fmla="*/ 4 h 18"/>
                <a:gd name="T18" fmla="*/ 20 w 127"/>
                <a:gd name="T19" fmla="*/ 3 h 18"/>
                <a:gd name="T20" fmla="*/ 0 w 127"/>
                <a:gd name="T21" fmla="*/ 2 h 18"/>
                <a:gd name="T22" fmla="*/ 20 w 127"/>
                <a:gd name="T23" fmla="*/ 0 h 18"/>
                <a:gd name="T24" fmla="*/ 27 w 127"/>
                <a:gd name="T25" fmla="*/ 0 h 18"/>
                <a:gd name="T26" fmla="*/ 30 w 127"/>
                <a:gd name="T27" fmla="*/ 0 h 18"/>
                <a:gd name="T28" fmla="*/ 41 w 127"/>
                <a:gd name="T29" fmla="*/ 0 h 18"/>
                <a:gd name="T30" fmla="*/ 53 w 127"/>
                <a:gd name="T31" fmla="*/ 1 h 18"/>
                <a:gd name="T32" fmla="*/ 65 w 127"/>
                <a:gd name="T33" fmla="*/ 3 h 18"/>
                <a:gd name="T34" fmla="*/ 77 w 127"/>
                <a:gd name="T35" fmla="*/ 4 h 18"/>
                <a:gd name="T36" fmla="*/ 88 w 127"/>
                <a:gd name="T37" fmla="*/ 7 h 18"/>
                <a:gd name="T38" fmla="*/ 108 w 127"/>
                <a:gd name="T39" fmla="*/ 12 h 18"/>
                <a:gd name="T40" fmla="*/ 122 w 127"/>
                <a:gd name="T41" fmla="*/ 16 h 18"/>
                <a:gd name="T42" fmla="*/ 127 w 127"/>
                <a:gd name="T4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7" h="18">
                  <a:moveTo>
                    <a:pt x="127" y="18"/>
                  </a:moveTo>
                  <a:cubicBezTo>
                    <a:pt x="127" y="18"/>
                    <a:pt x="125" y="17"/>
                    <a:pt x="122" y="17"/>
                  </a:cubicBezTo>
                  <a:cubicBezTo>
                    <a:pt x="119" y="16"/>
                    <a:pt x="114" y="15"/>
                    <a:pt x="108" y="14"/>
                  </a:cubicBezTo>
                  <a:cubicBezTo>
                    <a:pt x="102" y="13"/>
                    <a:pt x="95" y="12"/>
                    <a:pt x="87" y="10"/>
                  </a:cubicBezTo>
                  <a:cubicBezTo>
                    <a:pt x="84" y="10"/>
                    <a:pt x="80" y="9"/>
                    <a:pt x="76" y="9"/>
                  </a:cubicBezTo>
                  <a:cubicBezTo>
                    <a:pt x="72" y="8"/>
                    <a:pt x="68" y="7"/>
                    <a:pt x="64" y="7"/>
                  </a:cubicBezTo>
                  <a:cubicBezTo>
                    <a:pt x="60" y="7"/>
                    <a:pt x="56" y="6"/>
                    <a:pt x="52" y="6"/>
                  </a:cubicBezTo>
                  <a:cubicBezTo>
                    <a:pt x="48" y="5"/>
                    <a:pt x="45" y="4"/>
                    <a:pt x="41" y="4"/>
                  </a:cubicBezTo>
                  <a:cubicBezTo>
                    <a:pt x="37" y="4"/>
                    <a:pt x="34" y="4"/>
                    <a:pt x="30" y="4"/>
                  </a:cubicBezTo>
                  <a:cubicBezTo>
                    <a:pt x="27" y="3"/>
                    <a:pt x="23" y="3"/>
                    <a:pt x="20" y="3"/>
                  </a:cubicBezTo>
                  <a:cubicBezTo>
                    <a:pt x="9" y="3"/>
                    <a:pt x="0" y="2"/>
                    <a:pt x="0" y="2"/>
                  </a:cubicBezTo>
                  <a:cubicBezTo>
                    <a:pt x="0" y="2"/>
                    <a:pt x="8" y="1"/>
                    <a:pt x="20" y="0"/>
                  </a:cubicBezTo>
                  <a:cubicBezTo>
                    <a:pt x="22" y="0"/>
                    <a:pt x="25" y="0"/>
                    <a:pt x="27" y="0"/>
                  </a:cubicBezTo>
                  <a:cubicBezTo>
                    <a:pt x="28" y="0"/>
                    <a:pt x="29" y="0"/>
                    <a:pt x="30" y="0"/>
                  </a:cubicBezTo>
                  <a:cubicBezTo>
                    <a:pt x="34" y="0"/>
                    <a:pt x="37" y="0"/>
                    <a:pt x="41" y="0"/>
                  </a:cubicBezTo>
                  <a:cubicBezTo>
                    <a:pt x="45" y="0"/>
                    <a:pt x="49" y="1"/>
                    <a:pt x="53" y="1"/>
                  </a:cubicBezTo>
                  <a:cubicBezTo>
                    <a:pt x="57" y="2"/>
                    <a:pt x="61" y="2"/>
                    <a:pt x="65" y="3"/>
                  </a:cubicBezTo>
                  <a:cubicBezTo>
                    <a:pt x="69" y="3"/>
                    <a:pt x="73" y="4"/>
                    <a:pt x="77" y="4"/>
                  </a:cubicBezTo>
                  <a:cubicBezTo>
                    <a:pt x="81" y="5"/>
                    <a:pt x="84" y="6"/>
                    <a:pt x="88" y="7"/>
                  </a:cubicBezTo>
                  <a:cubicBezTo>
                    <a:pt x="96" y="8"/>
                    <a:pt x="102" y="10"/>
                    <a:pt x="108" y="12"/>
                  </a:cubicBezTo>
                  <a:cubicBezTo>
                    <a:pt x="114" y="13"/>
                    <a:pt x="119" y="15"/>
                    <a:pt x="122" y="16"/>
                  </a:cubicBezTo>
                  <a:cubicBezTo>
                    <a:pt x="126" y="17"/>
                    <a:pt x="127" y="18"/>
                    <a:pt x="127" y="18"/>
                  </a:cubicBezTo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0" name="Freeform 668"/>
            <p:cNvSpPr>
              <a:spLocks/>
            </p:cNvSpPr>
            <p:nvPr/>
          </p:nvSpPr>
          <p:spPr bwMode="auto">
            <a:xfrm>
              <a:off x="6400800" y="1182771"/>
              <a:ext cx="468313" cy="361950"/>
            </a:xfrm>
            <a:custGeom>
              <a:avLst/>
              <a:gdLst>
                <a:gd name="T0" fmla="*/ 173 w 369"/>
                <a:gd name="T1" fmla="*/ 124 h 286"/>
                <a:gd name="T2" fmla="*/ 66 w 369"/>
                <a:gd name="T3" fmla="*/ 208 h 286"/>
                <a:gd name="T4" fmla="*/ 37 w 369"/>
                <a:gd name="T5" fmla="*/ 241 h 286"/>
                <a:gd name="T6" fmla="*/ 15 w 369"/>
                <a:gd name="T7" fmla="*/ 263 h 286"/>
                <a:gd name="T8" fmla="*/ 0 w 369"/>
                <a:gd name="T9" fmla="*/ 286 h 286"/>
                <a:gd name="T10" fmla="*/ 228 w 369"/>
                <a:gd name="T11" fmla="*/ 246 h 286"/>
                <a:gd name="T12" fmla="*/ 297 w 369"/>
                <a:gd name="T13" fmla="*/ 137 h 286"/>
                <a:gd name="T14" fmla="*/ 356 w 369"/>
                <a:gd name="T15" fmla="*/ 17 h 286"/>
                <a:gd name="T16" fmla="*/ 369 w 369"/>
                <a:gd name="T17" fmla="*/ 0 h 286"/>
                <a:gd name="T18" fmla="*/ 173 w 369"/>
                <a:gd name="T19" fmla="*/ 124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9" h="286">
                  <a:moveTo>
                    <a:pt x="173" y="124"/>
                  </a:moveTo>
                  <a:cubicBezTo>
                    <a:pt x="137" y="150"/>
                    <a:pt x="99" y="177"/>
                    <a:pt x="66" y="208"/>
                  </a:cubicBezTo>
                  <a:cubicBezTo>
                    <a:pt x="56" y="219"/>
                    <a:pt x="47" y="230"/>
                    <a:pt x="37" y="241"/>
                  </a:cubicBezTo>
                  <a:cubicBezTo>
                    <a:pt x="30" y="249"/>
                    <a:pt x="23" y="256"/>
                    <a:pt x="15" y="263"/>
                  </a:cubicBezTo>
                  <a:cubicBezTo>
                    <a:pt x="10" y="270"/>
                    <a:pt x="5" y="278"/>
                    <a:pt x="0" y="286"/>
                  </a:cubicBezTo>
                  <a:cubicBezTo>
                    <a:pt x="43" y="271"/>
                    <a:pt x="184" y="254"/>
                    <a:pt x="228" y="246"/>
                  </a:cubicBezTo>
                  <a:cubicBezTo>
                    <a:pt x="228" y="245"/>
                    <a:pt x="289" y="159"/>
                    <a:pt x="297" y="137"/>
                  </a:cubicBezTo>
                  <a:cubicBezTo>
                    <a:pt x="313" y="96"/>
                    <a:pt x="334" y="56"/>
                    <a:pt x="356" y="17"/>
                  </a:cubicBezTo>
                  <a:cubicBezTo>
                    <a:pt x="359" y="12"/>
                    <a:pt x="364" y="6"/>
                    <a:pt x="369" y="0"/>
                  </a:cubicBezTo>
                  <a:cubicBezTo>
                    <a:pt x="299" y="34"/>
                    <a:pt x="235" y="79"/>
                    <a:pt x="173" y="12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1" name="Freeform 669"/>
            <p:cNvSpPr>
              <a:spLocks noEditPoints="1"/>
            </p:cNvSpPr>
            <p:nvPr/>
          </p:nvSpPr>
          <p:spPr bwMode="auto">
            <a:xfrm>
              <a:off x="7177088" y="1606633"/>
              <a:ext cx="79375" cy="169862"/>
            </a:xfrm>
            <a:custGeom>
              <a:avLst/>
              <a:gdLst>
                <a:gd name="T0" fmla="*/ 10 w 62"/>
                <a:gd name="T1" fmla="*/ 25 h 134"/>
                <a:gd name="T2" fmla="*/ 0 w 62"/>
                <a:gd name="T3" fmla="*/ 39 h 134"/>
                <a:gd name="T4" fmla="*/ 0 w 62"/>
                <a:gd name="T5" fmla="*/ 40 h 134"/>
                <a:gd name="T6" fmla="*/ 10 w 62"/>
                <a:gd name="T7" fmla="*/ 25 h 134"/>
                <a:gd name="T8" fmla="*/ 10 w 62"/>
                <a:gd name="T9" fmla="*/ 25 h 134"/>
                <a:gd name="T10" fmla="*/ 10 w 62"/>
                <a:gd name="T11" fmla="*/ 25 h 134"/>
                <a:gd name="T12" fmla="*/ 10 w 62"/>
                <a:gd name="T13" fmla="*/ 25 h 134"/>
                <a:gd name="T14" fmla="*/ 24 w 62"/>
                <a:gd name="T15" fmla="*/ 0 h 134"/>
                <a:gd name="T16" fmla="*/ 24 w 62"/>
                <a:gd name="T17" fmla="*/ 0 h 134"/>
                <a:gd name="T18" fmla="*/ 24 w 62"/>
                <a:gd name="T19" fmla="*/ 0 h 134"/>
                <a:gd name="T20" fmla="*/ 24 w 62"/>
                <a:gd name="T21" fmla="*/ 0 h 134"/>
                <a:gd name="T22" fmla="*/ 62 w 62"/>
                <a:gd name="T23" fmla="*/ 134 h 134"/>
                <a:gd name="T24" fmla="*/ 24 w 62"/>
                <a:gd name="T2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" h="134">
                  <a:moveTo>
                    <a:pt x="10" y="25"/>
                  </a:moveTo>
                  <a:cubicBezTo>
                    <a:pt x="7" y="30"/>
                    <a:pt x="4" y="35"/>
                    <a:pt x="0" y="3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3" y="35"/>
                    <a:pt x="7" y="30"/>
                    <a:pt x="10" y="25"/>
                  </a:cubicBezTo>
                  <a:moveTo>
                    <a:pt x="10" y="25"/>
                  </a:move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62" y="54"/>
                    <a:pt x="62" y="134"/>
                  </a:cubicBezTo>
                  <a:cubicBezTo>
                    <a:pt x="62" y="54"/>
                    <a:pt x="24" y="0"/>
                    <a:pt x="24" y="0"/>
                  </a:cubicBezTo>
                </a:path>
              </a:pathLst>
            </a:custGeom>
            <a:solidFill>
              <a:srgbClr val="8C0C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2" name="Freeform 670"/>
            <p:cNvSpPr>
              <a:spLocks/>
            </p:cNvSpPr>
            <p:nvPr/>
          </p:nvSpPr>
          <p:spPr bwMode="auto">
            <a:xfrm>
              <a:off x="7116763" y="1655846"/>
              <a:ext cx="60325" cy="63500"/>
            </a:xfrm>
            <a:custGeom>
              <a:avLst/>
              <a:gdLst>
                <a:gd name="T0" fmla="*/ 48 w 48"/>
                <a:gd name="T1" fmla="*/ 0 h 50"/>
                <a:gd name="T2" fmla="*/ 0 w 48"/>
                <a:gd name="T3" fmla="*/ 50 h 50"/>
                <a:gd name="T4" fmla="*/ 0 w 48"/>
                <a:gd name="T5" fmla="*/ 50 h 50"/>
                <a:gd name="T6" fmla="*/ 48 w 48"/>
                <a:gd name="T7" fmla="*/ 1 h 50"/>
                <a:gd name="T8" fmla="*/ 48 w 48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50">
                  <a:moveTo>
                    <a:pt x="48" y="0"/>
                  </a:moveTo>
                  <a:cubicBezTo>
                    <a:pt x="33" y="20"/>
                    <a:pt x="16" y="37"/>
                    <a:pt x="0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6" y="37"/>
                    <a:pt x="33" y="20"/>
                    <a:pt x="48" y="1"/>
                  </a:cubicBezTo>
                  <a:cubicBezTo>
                    <a:pt x="48" y="1"/>
                    <a:pt x="48" y="1"/>
                    <a:pt x="48" y="0"/>
                  </a:cubicBezTo>
                </a:path>
              </a:pathLst>
            </a:custGeom>
            <a:solidFill>
              <a:srgbClr val="AA8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3" name="Freeform 671"/>
            <p:cNvSpPr>
              <a:spLocks/>
            </p:cNvSpPr>
            <p:nvPr/>
          </p:nvSpPr>
          <p:spPr bwMode="auto">
            <a:xfrm>
              <a:off x="6921500" y="1941596"/>
              <a:ext cx="25400" cy="103187"/>
            </a:xfrm>
            <a:custGeom>
              <a:avLst/>
              <a:gdLst>
                <a:gd name="T0" fmla="*/ 0 w 20"/>
                <a:gd name="T1" fmla="*/ 0 h 81"/>
                <a:gd name="T2" fmla="*/ 0 w 20"/>
                <a:gd name="T3" fmla="*/ 0 h 81"/>
                <a:gd name="T4" fmla="*/ 19 w 20"/>
                <a:gd name="T5" fmla="*/ 72 h 81"/>
                <a:gd name="T6" fmla="*/ 20 w 20"/>
                <a:gd name="T7" fmla="*/ 81 h 81"/>
                <a:gd name="T8" fmla="*/ 0 w 20"/>
                <a:gd name="T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8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20"/>
                    <a:pt x="15" y="44"/>
                    <a:pt x="19" y="72"/>
                  </a:cubicBezTo>
                  <a:cubicBezTo>
                    <a:pt x="19" y="75"/>
                    <a:pt x="19" y="78"/>
                    <a:pt x="20" y="81"/>
                  </a:cubicBezTo>
                  <a:cubicBezTo>
                    <a:pt x="16" y="48"/>
                    <a:pt x="9" y="22"/>
                    <a:pt x="0" y="0"/>
                  </a:cubicBezTo>
                </a:path>
              </a:pathLst>
            </a:custGeom>
            <a:solidFill>
              <a:srgbClr val="075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4" name="Freeform 672"/>
            <p:cNvSpPr>
              <a:spLocks/>
            </p:cNvSpPr>
            <p:nvPr/>
          </p:nvSpPr>
          <p:spPr bwMode="auto">
            <a:xfrm>
              <a:off x="6945313" y="2032083"/>
              <a:ext cx="1588" cy="17462"/>
            </a:xfrm>
            <a:custGeom>
              <a:avLst/>
              <a:gdLst>
                <a:gd name="T0" fmla="*/ 0 w 1"/>
                <a:gd name="T1" fmla="*/ 0 h 13"/>
                <a:gd name="T2" fmla="*/ 1 w 1"/>
                <a:gd name="T3" fmla="*/ 13 h 13"/>
                <a:gd name="T4" fmla="*/ 1 w 1"/>
                <a:gd name="T5" fmla="*/ 9 h 13"/>
                <a:gd name="T6" fmla="*/ 0 w 1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3">
                  <a:moveTo>
                    <a:pt x="0" y="0"/>
                  </a:moveTo>
                  <a:cubicBezTo>
                    <a:pt x="0" y="5"/>
                    <a:pt x="1" y="9"/>
                    <a:pt x="1" y="13"/>
                  </a:cubicBezTo>
                  <a:cubicBezTo>
                    <a:pt x="1" y="12"/>
                    <a:pt x="1" y="10"/>
                    <a:pt x="1" y="9"/>
                  </a:cubicBezTo>
                  <a:cubicBezTo>
                    <a:pt x="0" y="6"/>
                    <a:pt x="0" y="3"/>
                    <a:pt x="0" y="0"/>
                  </a:cubicBezTo>
                </a:path>
              </a:pathLst>
            </a:custGeom>
            <a:solidFill>
              <a:srgbClr val="0547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5" name="Freeform 673"/>
            <p:cNvSpPr>
              <a:spLocks/>
            </p:cNvSpPr>
            <p:nvPr/>
          </p:nvSpPr>
          <p:spPr bwMode="auto">
            <a:xfrm>
              <a:off x="6921500" y="1606633"/>
              <a:ext cx="334963" cy="442912"/>
            </a:xfrm>
            <a:custGeom>
              <a:avLst/>
              <a:gdLst>
                <a:gd name="T0" fmla="*/ 226 w 264"/>
                <a:gd name="T1" fmla="*/ 0 h 349"/>
                <a:gd name="T2" fmla="*/ 235 w 264"/>
                <a:gd name="T3" fmla="*/ 15 h 349"/>
                <a:gd name="T4" fmla="*/ 160 w 264"/>
                <a:gd name="T5" fmla="*/ 102 h 349"/>
                <a:gd name="T6" fmla="*/ 169 w 264"/>
                <a:gd name="T7" fmla="*/ 137 h 349"/>
                <a:gd name="T8" fmla="*/ 188 w 264"/>
                <a:gd name="T9" fmla="*/ 142 h 349"/>
                <a:gd name="T10" fmla="*/ 202 w 264"/>
                <a:gd name="T11" fmla="*/ 146 h 349"/>
                <a:gd name="T12" fmla="*/ 207 w 264"/>
                <a:gd name="T13" fmla="*/ 148 h 349"/>
                <a:gd name="T14" fmla="*/ 202 w 264"/>
                <a:gd name="T15" fmla="*/ 147 h 349"/>
                <a:gd name="T16" fmla="*/ 188 w 264"/>
                <a:gd name="T17" fmla="*/ 144 h 349"/>
                <a:gd name="T18" fmla="*/ 170 w 264"/>
                <a:gd name="T19" fmla="*/ 141 h 349"/>
                <a:gd name="T20" fmla="*/ 161 w 264"/>
                <a:gd name="T21" fmla="*/ 188 h 349"/>
                <a:gd name="T22" fmla="*/ 0 w 264"/>
                <a:gd name="T23" fmla="*/ 264 h 349"/>
                <a:gd name="T24" fmla="*/ 20 w 264"/>
                <a:gd name="T25" fmla="*/ 349 h 349"/>
                <a:gd name="T26" fmla="*/ 20 w 264"/>
                <a:gd name="T27" fmla="*/ 349 h 349"/>
                <a:gd name="T28" fmla="*/ 253 w 264"/>
                <a:gd name="T29" fmla="*/ 207 h 349"/>
                <a:gd name="T30" fmla="*/ 264 w 264"/>
                <a:gd name="T31" fmla="*/ 134 h 349"/>
                <a:gd name="T32" fmla="*/ 226 w 264"/>
                <a:gd name="T33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4" h="349">
                  <a:moveTo>
                    <a:pt x="226" y="0"/>
                  </a:moveTo>
                  <a:cubicBezTo>
                    <a:pt x="226" y="0"/>
                    <a:pt x="230" y="5"/>
                    <a:pt x="235" y="15"/>
                  </a:cubicBezTo>
                  <a:cubicBezTo>
                    <a:pt x="217" y="49"/>
                    <a:pt x="191" y="77"/>
                    <a:pt x="160" y="102"/>
                  </a:cubicBezTo>
                  <a:cubicBezTo>
                    <a:pt x="164" y="112"/>
                    <a:pt x="168" y="124"/>
                    <a:pt x="169" y="137"/>
                  </a:cubicBezTo>
                  <a:cubicBezTo>
                    <a:pt x="176" y="138"/>
                    <a:pt x="183" y="140"/>
                    <a:pt x="188" y="142"/>
                  </a:cubicBezTo>
                  <a:cubicBezTo>
                    <a:pt x="194" y="143"/>
                    <a:pt x="199" y="145"/>
                    <a:pt x="202" y="146"/>
                  </a:cubicBezTo>
                  <a:cubicBezTo>
                    <a:pt x="206" y="147"/>
                    <a:pt x="207" y="148"/>
                    <a:pt x="207" y="148"/>
                  </a:cubicBezTo>
                  <a:cubicBezTo>
                    <a:pt x="207" y="148"/>
                    <a:pt x="205" y="147"/>
                    <a:pt x="202" y="147"/>
                  </a:cubicBezTo>
                  <a:cubicBezTo>
                    <a:pt x="199" y="146"/>
                    <a:pt x="194" y="145"/>
                    <a:pt x="188" y="144"/>
                  </a:cubicBezTo>
                  <a:cubicBezTo>
                    <a:pt x="182" y="143"/>
                    <a:pt x="176" y="142"/>
                    <a:pt x="170" y="141"/>
                  </a:cubicBezTo>
                  <a:cubicBezTo>
                    <a:pt x="171" y="156"/>
                    <a:pt x="169" y="172"/>
                    <a:pt x="161" y="188"/>
                  </a:cubicBezTo>
                  <a:cubicBezTo>
                    <a:pt x="147" y="218"/>
                    <a:pt x="71" y="245"/>
                    <a:pt x="0" y="264"/>
                  </a:cubicBezTo>
                  <a:cubicBezTo>
                    <a:pt x="9" y="287"/>
                    <a:pt x="16" y="315"/>
                    <a:pt x="20" y="349"/>
                  </a:cubicBezTo>
                  <a:cubicBezTo>
                    <a:pt x="20" y="349"/>
                    <a:pt x="20" y="349"/>
                    <a:pt x="20" y="349"/>
                  </a:cubicBezTo>
                  <a:cubicBezTo>
                    <a:pt x="83" y="337"/>
                    <a:pt x="227" y="299"/>
                    <a:pt x="253" y="207"/>
                  </a:cubicBezTo>
                  <a:cubicBezTo>
                    <a:pt x="261" y="181"/>
                    <a:pt x="264" y="157"/>
                    <a:pt x="264" y="134"/>
                  </a:cubicBezTo>
                  <a:cubicBezTo>
                    <a:pt x="264" y="54"/>
                    <a:pt x="226" y="0"/>
                    <a:pt x="226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6" name="Freeform 674"/>
            <p:cNvSpPr>
              <a:spLocks/>
            </p:cNvSpPr>
            <p:nvPr/>
          </p:nvSpPr>
          <p:spPr bwMode="auto">
            <a:xfrm>
              <a:off x="7116763" y="1606633"/>
              <a:ext cx="103188" cy="130175"/>
            </a:xfrm>
            <a:custGeom>
              <a:avLst/>
              <a:gdLst>
                <a:gd name="T0" fmla="*/ 72 w 81"/>
                <a:gd name="T1" fmla="*/ 0 h 102"/>
                <a:gd name="T2" fmla="*/ 72 w 81"/>
                <a:gd name="T3" fmla="*/ 0 h 102"/>
                <a:gd name="T4" fmla="*/ 58 w 81"/>
                <a:gd name="T5" fmla="*/ 25 h 102"/>
                <a:gd name="T6" fmla="*/ 58 w 81"/>
                <a:gd name="T7" fmla="*/ 25 h 102"/>
                <a:gd name="T8" fmla="*/ 58 w 81"/>
                <a:gd name="T9" fmla="*/ 25 h 102"/>
                <a:gd name="T10" fmla="*/ 48 w 81"/>
                <a:gd name="T11" fmla="*/ 40 h 102"/>
                <a:gd name="T12" fmla="*/ 0 w 81"/>
                <a:gd name="T13" fmla="*/ 89 h 102"/>
                <a:gd name="T14" fmla="*/ 6 w 81"/>
                <a:gd name="T15" fmla="*/ 102 h 102"/>
                <a:gd name="T16" fmla="*/ 81 w 81"/>
                <a:gd name="T17" fmla="*/ 15 h 102"/>
                <a:gd name="T18" fmla="*/ 72 w 81"/>
                <a:gd name="T19" fmla="*/ 0 h 102"/>
                <a:gd name="T20" fmla="*/ 72 w 81"/>
                <a:gd name="T2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1" h="102">
                  <a:moveTo>
                    <a:pt x="72" y="0"/>
                  </a:moveTo>
                  <a:cubicBezTo>
                    <a:pt x="72" y="0"/>
                    <a:pt x="72" y="0"/>
                    <a:pt x="72" y="0"/>
                  </a:cubicBezTo>
                  <a:cubicBezTo>
                    <a:pt x="68" y="9"/>
                    <a:pt x="63" y="17"/>
                    <a:pt x="58" y="2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5" y="30"/>
                    <a:pt x="51" y="35"/>
                    <a:pt x="48" y="40"/>
                  </a:cubicBezTo>
                  <a:cubicBezTo>
                    <a:pt x="33" y="59"/>
                    <a:pt x="16" y="76"/>
                    <a:pt x="0" y="89"/>
                  </a:cubicBezTo>
                  <a:cubicBezTo>
                    <a:pt x="2" y="93"/>
                    <a:pt x="4" y="97"/>
                    <a:pt x="6" y="102"/>
                  </a:cubicBezTo>
                  <a:cubicBezTo>
                    <a:pt x="37" y="77"/>
                    <a:pt x="63" y="49"/>
                    <a:pt x="81" y="15"/>
                  </a:cubicBezTo>
                  <a:cubicBezTo>
                    <a:pt x="76" y="5"/>
                    <a:pt x="72" y="0"/>
                    <a:pt x="72" y="0"/>
                  </a:cubicBezTo>
                  <a:cubicBezTo>
                    <a:pt x="72" y="0"/>
                    <a:pt x="72" y="0"/>
                    <a:pt x="72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7" name="Freeform 675"/>
            <p:cNvSpPr>
              <a:spLocks/>
            </p:cNvSpPr>
            <p:nvPr/>
          </p:nvSpPr>
          <p:spPr bwMode="auto">
            <a:xfrm>
              <a:off x="7135813" y="1781258"/>
              <a:ext cx="47625" cy="12700"/>
            </a:xfrm>
            <a:custGeom>
              <a:avLst/>
              <a:gdLst>
                <a:gd name="T0" fmla="*/ 0 w 38"/>
                <a:gd name="T1" fmla="*/ 0 h 11"/>
                <a:gd name="T2" fmla="*/ 1 w 38"/>
                <a:gd name="T3" fmla="*/ 4 h 11"/>
                <a:gd name="T4" fmla="*/ 19 w 38"/>
                <a:gd name="T5" fmla="*/ 7 h 11"/>
                <a:gd name="T6" fmla="*/ 33 w 38"/>
                <a:gd name="T7" fmla="*/ 10 h 11"/>
                <a:gd name="T8" fmla="*/ 38 w 38"/>
                <a:gd name="T9" fmla="*/ 11 h 11"/>
                <a:gd name="T10" fmla="*/ 33 w 38"/>
                <a:gd name="T11" fmla="*/ 9 h 11"/>
                <a:gd name="T12" fmla="*/ 19 w 38"/>
                <a:gd name="T13" fmla="*/ 5 h 11"/>
                <a:gd name="T14" fmla="*/ 0 w 38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11">
                  <a:moveTo>
                    <a:pt x="0" y="0"/>
                  </a:moveTo>
                  <a:cubicBezTo>
                    <a:pt x="1" y="1"/>
                    <a:pt x="1" y="3"/>
                    <a:pt x="1" y="4"/>
                  </a:cubicBezTo>
                  <a:cubicBezTo>
                    <a:pt x="7" y="5"/>
                    <a:pt x="13" y="6"/>
                    <a:pt x="19" y="7"/>
                  </a:cubicBezTo>
                  <a:cubicBezTo>
                    <a:pt x="25" y="8"/>
                    <a:pt x="30" y="9"/>
                    <a:pt x="33" y="10"/>
                  </a:cubicBezTo>
                  <a:cubicBezTo>
                    <a:pt x="36" y="10"/>
                    <a:pt x="38" y="11"/>
                    <a:pt x="38" y="11"/>
                  </a:cubicBezTo>
                  <a:cubicBezTo>
                    <a:pt x="38" y="11"/>
                    <a:pt x="37" y="10"/>
                    <a:pt x="33" y="9"/>
                  </a:cubicBezTo>
                  <a:cubicBezTo>
                    <a:pt x="30" y="8"/>
                    <a:pt x="25" y="6"/>
                    <a:pt x="19" y="5"/>
                  </a:cubicBezTo>
                  <a:cubicBezTo>
                    <a:pt x="14" y="3"/>
                    <a:pt x="7" y="1"/>
                    <a:pt x="0" y="0"/>
                  </a:cubicBezTo>
                </a:path>
              </a:pathLst>
            </a:custGeom>
            <a:solidFill>
              <a:srgbClr val="01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8" name="Freeform 676"/>
            <p:cNvSpPr>
              <a:spLocks/>
            </p:cNvSpPr>
            <p:nvPr/>
          </p:nvSpPr>
          <p:spPr bwMode="auto">
            <a:xfrm>
              <a:off x="7453313" y="1703471"/>
              <a:ext cx="460375" cy="290512"/>
            </a:xfrm>
            <a:custGeom>
              <a:avLst/>
              <a:gdLst>
                <a:gd name="T0" fmla="*/ 172 w 364"/>
                <a:gd name="T1" fmla="*/ 24 h 229"/>
                <a:gd name="T2" fmla="*/ 117 w 364"/>
                <a:gd name="T3" fmla="*/ 0 h 229"/>
                <a:gd name="T4" fmla="*/ 88 w 364"/>
                <a:gd name="T5" fmla="*/ 42 h 229"/>
                <a:gd name="T6" fmla="*/ 0 w 364"/>
                <a:gd name="T7" fmla="*/ 125 h 229"/>
                <a:gd name="T8" fmla="*/ 107 w 364"/>
                <a:gd name="T9" fmla="*/ 218 h 229"/>
                <a:gd name="T10" fmla="*/ 168 w 364"/>
                <a:gd name="T11" fmla="*/ 152 h 229"/>
                <a:gd name="T12" fmla="*/ 307 w 364"/>
                <a:gd name="T13" fmla="*/ 227 h 229"/>
                <a:gd name="T14" fmla="*/ 328 w 364"/>
                <a:gd name="T15" fmla="*/ 228 h 229"/>
                <a:gd name="T16" fmla="*/ 329 w 364"/>
                <a:gd name="T17" fmla="*/ 225 h 229"/>
                <a:gd name="T18" fmla="*/ 172 w 364"/>
                <a:gd name="T19" fmla="*/ 2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4" h="229">
                  <a:moveTo>
                    <a:pt x="172" y="24"/>
                  </a:moveTo>
                  <a:cubicBezTo>
                    <a:pt x="151" y="8"/>
                    <a:pt x="132" y="2"/>
                    <a:pt x="117" y="0"/>
                  </a:cubicBezTo>
                  <a:cubicBezTo>
                    <a:pt x="106" y="12"/>
                    <a:pt x="95" y="31"/>
                    <a:pt x="88" y="42"/>
                  </a:cubicBezTo>
                  <a:cubicBezTo>
                    <a:pt x="78" y="59"/>
                    <a:pt x="0" y="125"/>
                    <a:pt x="0" y="125"/>
                  </a:cubicBezTo>
                  <a:cubicBezTo>
                    <a:pt x="15" y="129"/>
                    <a:pt x="79" y="195"/>
                    <a:pt x="107" y="218"/>
                  </a:cubicBezTo>
                  <a:cubicBezTo>
                    <a:pt x="111" y="222"/>
                    <a:pt x="162" y="153"/>
                    <a:pt x="168" y="152"/>
                  </a:cubicBezTo>
                  <a:cubicBezTo>
                    <a:pt x="215" y="144"/>
                    <a:pt x="278" y="219"/>
                    <a:pt x="307" y="227"/>
                  </a:cubicBezTo>
                  <a:cubicBezTo>
                    <a:pt x="315" y="229"/>
                    <a:pt x="322" y="229"/>
                    <a:pt x="328" y="228"/>
                  </a:cubicBezTo>
                  <a:cubicBezTo>
                    <a:pt x="328" y="227"/>
                    <a:pt x="329" y="226"/>
                    <a:pt x="329" y="225"/>
                  </a:cubicBezTo>
                  <a:cubicBezTo>
                    <a:pt x="364" y="164"/>
                    <a:pt x="221" y="60"/>
                    <a:pt x="17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9" name="Freeform 677"/>
            <p:cNvSpPr>
              <a:spLocks/>
            </p:cNvSpPr>
            <p:nvPr/>
          </p:nvSpPr>
          <p:spPr bwMode="auto">
            <a:xfrm>
              <a:off x="7600950" y="1690771"/>
              <a:ext cx="312738" cy="301625"/>
            </a:xfrm>
            <a:custGeom>
              <a:avLst/>
              <a:gdLst>
                <a:gd name="T0" fmla="*/ 185 w 247"/>
                <a:gd name="T1" fmla="*/ 127 h 238"/>
                <a:gd name="T2" fmla="*/ 21 w 247"/>
                <a:gd name="T3" fmla="*/ 2 h 238"/>
                <a:gd name="T4" fmla="*/ 0 w 247"/>
                <a:gd name="T5" fmla="*/ 10 h 238"/>
                <a:gd name="T6" fmla="*/ 55 w 247"/>
                <a:gd name="T7" fmla="*/ 34 h 238"/>
                <a:gd name="T8" fmla="*/ 212 w 247"/>
                <a:gd name="T9" fmla="*/ 235 h 238"/>
                <a:gd name="T10" fmla="*/ 211 w 247"/>
                <a:gd name="T11" fmla="*/ 238 h 238"/>
                <a:gd name="T12" fmla="*/ 185 w 247"/>
                <a:gd name="T13" fmla="*/ 127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7" h="238">
                  <a:moveTo>
                    <a:pt x="185" y="127"/>
                  </a:moveTo>
                  <a:cubicBezTo>
                    <a:pt x="126" y="56"/>
                    <a:pt x="39" y="6"/>
                    <a:pt x="21" y="2"/>
                  </a:cubicBezTo>
                  <a:cubicBezTo>
                    <a:pt x="14" y="0"/>
                    <a:pt x="7" y="4"/>
                    <a:pt x="0" y="10"/>
                  </a:cubicBezTo>
                  <a:cubicBezTo>
                    <a:pt x="15" y="12"/>
                    <a:pt x="34" y="18"/>
                    <a:pt x="55" y="34"/>
                  </a:cubicBezTo>
                  <a:cubicBezTo>
                    <a:pt x="104" y="70"/>
                    <a:pt x="247" y="174"/>
                    <a:pt x="212" y="235"/>
                  </a:cubicBezTo>
                  <a:cubicBezTo>
                    <a:pt x="212" y="236"/>
                    <a:pt x="211" y="237"/>
                    <a:pt x="211" y="238"/>
                  </a:cubicBezTo>
                  <a:cubicBezTo>
                    <a:pt x="237" y="231"/>
                    <a:pt x="233" y="186"/>
                    <a:pt x="185" y="12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0" name="Freeform 678"/>
            <p:cNvSpPr>
              <a:spLocks/>
            </p:cNvSpPr>
            <p:nvPr/>
          </p:nvSpPr>
          <p:spPr bwMode="auto">
            <a:xfrm>
              <a:off x="5811838" y="376321"/>
              <a:ext cx="1211263" cy="782637"/>
            </a:xfrm>
            <a:custGeom>
              <a:avLst/>
              <a:gdLst>
                <a:gd name="T0" fmla="*/ 946 w 956"/>
                <a:gd name="T1" fmla="*/ 255 h 618"/>
                <a:gd name="T2" fmla="*/ 907 w 956"/>
                <a:gd name="T3" fmla="*/ 277 h 618"/>
                <a:gd name="T4" fmla="*/ 943 w 956"/>
                <a:gd name="T5" fmla="*/ 146 h 618"/>
                <a:gd name="T6" fmla="*/ 928 w 956"/>
                <a:gd name="T7" fmla="*/ 146 h 618"/>
                <a:gd name="T8" fmla="*/ 844 w 956"/>
                <a:gd name="T9" fmla="*/ 192 h 618"/>
                <a:gd name="T10" fmla="*/ 884 w 956"/>
                <a:gd name="T11" fmla="*/ 114 h 618"/>
                <a:gd name="T12" fmla="*/ 818 w 956"/>
                <a:gd name="T13" fmla="*/ 108 h 618"/>
                <a:gd name="T14" fmla="*/ 868 w 956"/>
                <a:gd name="T15" fmla="*/ 78 h 618"/>
                <a:gd name="T16" fmla="*/ 738 w 956"/>
                <a:gd name="T17" fmla="*/ 71 h 618"/>
                <a:gd name="T18" fmla="*/ 767 w 956"/>
                <a:gd name="T19" fmla="*/ 45 h 618"/>
                <a:gd name="T20" fmla="*/ 536 w 956"/>
                <a:gd name="T21" fmla="*/ 35 h 618"/>
                <a:gd name="T22" fmla="*/ 565 w 956"/>
                <a:gd name="T23" fmla="*/ 7 h 618"/>
                <a:gd name="T24" fmla="*/ 394 w 956"/>
                <a:gd name="T25" fmla="*/ 48 h 618"/>
                <a:gd name="T26" fmla="*/ 417 w 956"/>
                <a:gd name="T27" fmla="*/ 4 h 618"/>
                <a:gd name="T28" fmla="*/ 163 w 956"/>
                <a:gd name="T29" fmla="*/ 211 h 618"/>
                <a:gd name="T30" fmla="*/ 163 w 956"/>
                <a:gd name="T31" fmla="*/ 128 h 618"/>
                <a:gd name="T32" fmla="*/ 67 w 956"/>
                <a:gd name="T33" fmla="*/ 333 h 618"/>
                <a:gd name="T34" fmla="*/ 49 w 956"/>
                <a:gd name="T35" fmla="*/ 282 h 618"/>
                <a:gd name="T36" fmla="*/ 93 w 956"/>
                <a:gd name="T37" fmla="*/ 530 h 618"/>
                <a:gd name="T38" fmla="*/ 95 w 956"/>
                <a:gd name="T39" fmla="*/ 499 h 618"/>
                <a:gd name="T40" fmla="*/ 109 w 956"/>
                <a:gd name="T41" fmla="*/ 328 h 618"/>
                <a:gd name="T42" fmla="*/ 120 w 956"/>
                <a:gd name="T43" fmla="*/ 436 h 618"/>
                <a:gd name="T44" fmla="*/ 198 w 956"/>
                <a:gd name="T45" fmla="*/ 296 h 618"/>
                <a:gd name="T46" fmla="*/ 190 w 956"/>
                <a:gd name="T47" fmla="*/ 358 h 618"/>
                <a:gd name="T48" fmla="*/ 379 w 956"/>
                <a:gd name="T49" fmla="*/ 225 h 618"/>
                <a:gd name="T50" fmla="*/ 361 w 956"/>
                <a:gd name="T51" fmla="*/ 274 h 618"/>
                <a:gd name="T52" fmla="*/ 538 w 956"/>
                <a:gd name="T53" fmla="*/ 192 h 618"/>
                <a:gd name="T54" fmla="*/ 533 w 956"/>
                <a:gd name="T55" fmla="*/ 226 h 618"/>
                <a:gd name="T56" fmla="*/ 577 w 956"/>
                <a:gd name="T57" fmla="*/ 195 h 618"/>
                <a:gd name="T58" fmla="*/ 604 w 956"/>
                <a:gd name="T59" fmla="*/ 301 h 618"/>
                <a:gd name="T60" fmla="*/ 653 w 956"/>
                <a:gd name="T61" fmla="*/ 231 h 618"/>
                <a:gd name="T62" fmla="*/ 740 w 956"/>
                <a:gd name="T63" fmla="*/ 455 h 618"/>
                <a:gd name="T64" fmla="*/ 773 w 956"/>
                <a:gd name="T65" fmla="*/ 403 h 618"/>
                <a:gd name="T66" fmla="*/ 836 w 956"/>
                <a:gd name="T67" fmla="*/ 382 h 618"/>
                <a:gd name="T68" fmla="*/ 803 w 956"/>
                <a:gd name="T69" fmla="*/ 481 h 618"/>
                <a:gd name="T70" fmla="*/ 799 w 956"/>
                <a:gd name="T71" fmla="*/ 618 h 618"/>
                <a:gd name="T72" fmla="*/ 925 w 956"/>
                <a:gd name="T73" fmla="*/ 426 h 618"/>
                <a:gd name="T74" fmla="*/ 890 w 956"/>
                <a:gd name="T75" fmla="*/ 444 h 618"/>
                <a:gd name="T76" fmla="*/ 952 w 956"/>
                <a:gd name="T77" fmla="*/ 275 h 618"/>
                <a:gd name="T78" fmla="*/ 946 w 956"/>
                <a:gd name="T79" fmla="*/ 255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56" h="618">
                  <a:moveTo>
                    <a:pt x="946" y="255"/>
                  </a:moveTo>
                  <a:cubicBezTo>
                    <a:pt x="936" y="260"/>
                    <a:pt x="907" y="277"/>
                    <a:pt x="907" y="277"/>
                  </a:cubicBezTo>
                  <a:cubicBezTo>
                    <a:pt x="907" y="277"/>
                    <a:pt x="949" y="170"/>
                    <a:pt x="943" y="146"/>
                  </a:cubicBezTo>
                  <a:cubicBezTo>
                    <a:pt x="943" y="146"/>
                    <a:pt x="942" y="139"/>
                    <a:pt x="928" y="146"/>
                  </a:cubicBezTo>
                  <a:cubicBezTo>
                    <a:pt x="914" y="152"/>
                    <a:pt x="856" y="191"/>
                    <a:pt x="844" y="192"/>
                  </a:cubicBezTo>
                  <a:cubicBezTo>
                    <a:pt x="844" y="192"/>
                    <a:pt x="883" y="143"/>
                    <a:pt x="884" y="114"/>
                  </a:cubicBezTo>
                  <a:cubicBezTo>
                    <a:pt x="884" y="114"/>
                    <a:pt x="843" y="107"/>
                    <a:pt x="818" y="108"/>
                  </a:cubicBezTo>
                  <a:cubicBezTo>
                    <a:pt x="818" y="108"/>
                    <a:pt x="852" y="80"/>
                    <a:pt x="868" y="78"/>
                  </a:cubicBezTo>
                  <a:cubicBezTo>
                    <a:pt x="883" y="76"/>
                    <a:pt x="812" y="63"/>
                    <a:pt x="738" y="71"/>
                  </a:cubicBezTo>
                  <a:cubicBezTo>
                    <a:pt x="738" y="71"/>
                    <a:pt x="751" y="52"/>
                    <a:pt x="767" y="45"/>
                  </a:cubicBezTo>
                  <a:cubicBezTo>
                    <a:pt x="782" y="37"/>
                    <a:pt x="621" y="2"/>
                    <a:pt x="536" y="35"/>
                  </a:cubicBezTo>
                  <a:cubicBezTo>
                    <a:pt x="536" y="35"/>
                    <a:pt x="552" y="13"/>
                    <a:pt x="565" y="7"/>
                  </a:cubicBezTo>
                  <a:cubicBezTo>
                    <a:pt x="578" y="2"/>
                    <a:pt x="446" y="0"/>
                    <a:pt x="394" y="48"/>
                  </a:cubicBezTo>
                  <a:cubicBezTo>
                    <a:pt x="394" y="48"/>
                    <a:pt x="409" y="12"/>
                    <a:pt x="417" y="4"/>
                  </a:cubicBezTo>
                  <a:cubicBezTo>
                    <a:pt x="417" y="4"/>
                    <a:pt x="243" y="37"/>
                    <a:pt x="163" y="211"/>
                  </a:cubicBezTo>
                  <a:cubicBezTo>
                    <a:pt x="163" y="211"/>
                    <a:pt x="157" y="164"/>
                    <a:pt x="163" y="128"/>
                  </a:cubicBezTo>
                  <a:cubicBezTo>
                    <a:pt x="169" y="92"/>
                    <a:pt x="64" y="205"/>
                    <a:pt x="67" y="333"/>
                  </a:cubicBezTo>
                  <a:cubicBezTo>
                    <a:pt x="67" y="333"/>
                    <a:pt x="57" y="307"/>
                    <a:pt x="49" y="282"/>
                  </a:cubicBezTo>
                  <a:cubicBezTo>
                    <a:pt x="41" y="256"/>
                    <a:pt x="0" y="416"/>
                    <a:pt x="93" y="530"/>
                  </a:cubicBezTo>
                  <a:cubicBezTo>
                    <a:pt x="95" y="499"/>
                    <a:pt x="95" y="499"/>
                    <a:pt x="95" y="499"/>
                  </a:cubicBezTo>
                  <a:cubicBezTo>
                    <a:pt x="95" y="499"/>
                    <a:pt x="73" y="393"/>
                    <a:pt x="109" y="328"/>
                  </a:cubicBezTo>
                  <a:cubicBezTo>
                    <a:pt x="109" y="328"/>
                    <a:pt x="90" y="385"/>
                    <a:pt x="120" y="436"/>
                  </a:cubicBezTo>
                  <a:cubicBezTo>
                    <a:pt x="120" y="436"/>
                    <a:pt x="128" y="336"/>
                    <a:pt x="198" y="296"/>
                  </a:cubicBezTo>
                  <a:cubicBezTo>
                    <a:pt x="198" y="296"/>
                    <a:pt x="187" y="319"/>
                    <a:pt x="190" y="358"/>
                  </a:cubicBezTo>
                  <a:cubicBezTo>
                    <a:pt x="190" y="358"/>
                    <a:pt x="290" y="248"/>
                    <a:pt x="379" y="225"/>
                  </a:cubicBezTo>
                  <a:cubicBezTo>
                    <a:pt x="379" y="225"/>
                    <a:pt x="357" y="273"/>
                    <a:pt x="361" y="274"/>
                  </a:cubicBezTo>
                  <a:cubicBezTo>
                    <a:pt x="365" y="274"/>
                    <a:pt x="482" y="230"/>
                    <a:pt x="538" y="192"/>
                  </a:cubicBezTo>
                  <a:cubicBezTo>
                    <a:pt x="538" y="192"/>
                    <a:pt x="525" y="228"/>
                    <a:pt x="533" y="226"/>
                  </a:cubicBezTo>
                  <a:cubicBezTo>
                    <a:pt x="541" y="224"/>
                    <a:pt x="577" y="195"/>
                    <a:pt x="577" y="195"/>
                  </a:cubicBezTo>
                  <a:cubicBezTo>
                    <a:pt x="577" y="195"/>
                    <a:pt x="589" y="305"/>
                    <a:pt x="604" y="301"/>
                  </a:cubicBezTo>
                  <a:cubicBezTo>
                    <a:pt x="620" y="298"/>
                    <a:pt x="653" y="231"/>
                    <a:pt x="653" y="231"/>
                  </a:cubicBezTo>
                  <a:cubicBezTo>
                    <a:pt x="653" y="231"/>
                    <a:pt x="727" y="371"/>
                    <a:pt x="740" y="455"/>
                  </a:cubicBezTo>
                  <a:cubicBezTo>
                    <a:pt x="740" y="455"/>
                    <a:pt x="762" y="434"/>
                    <a:pt x="773" y="403"/>
                  </a:cubicBezTo>
                  <a:cubicBezTo>
                    <a:pt x="784" y="371"/>
                    <a:pt x="815" y="352"/>
                    <a:pt x="836" y="382"/>
                  </a:cubicBezTo>
                  <a:cubicBezTo>
                    <a:pt x="857" y="412"/>
                    <a:pt x="884" y="515"/>
                    <a:pt x="803" y="481"/>
                  </a:cubicBezTo>
                  <a:cubicBezTo>
                    <a:pt x="803" y="481"/>
                    <a:pt x="830" y="495"/>
                    <a:pt x="799" y="618"/>
                  </a:cubicBezTo>
                  <a:cubicBezTo>
                    <a:pt x="799" y="618"/>
                    <a:pt x="894" y="565"/>
                    <a:pt x="925" y="426"/>
                  </a:cubicBezTo>
                  <a:cubicBezTo>
                    <a:pt x="890" y="444"/>
                    <a:pt x="890" y="444"/>
                    <a:pt x="890" y="444"/>
                  </a:cubicBezTo>
                  <a:cubicBezTo>
                    <a:pt x="890" y="444"/>
                    <a:pt x="942" y="337"/>
                    <a:pt x="952" y="275"/>
                  </a:cubicBezTo>
                  <a:cubicBezTo>
                    <a:pt x="952" y="275"/>
                    <a:pt x="956" y="249"/>
                    <a:pt x="946" y="255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1" name="Freeform 679"/>
            <p:cNvSpPr>
              <a:spLocks/>
            </p:cNvSpPr>
            <p:nvPr/>
          </p:nvSpPr>
          <p:spPr bwMode="auto">
            <a:xfrm>
              <a:off x="5937250" y="663658"/>
              <a:ext cx="192088" cy="260350"/>
            </a:xfrm>
            <a:custGeom>
              <a:avLst/>
              <a:gdLst>
                <a:gd name="T0" fmla="*/ 20 w 152"/>
                <a:gd name="T1" fmla="*/ 203 h 205"/>
                <a:gd name="T2" fmla="*/ 22 w 152"/>
                <a:gd name="T3" fmla="*/ 205 h 205"/>
                <a:gd name="T4" fmla="*/ 98 w 152"/>
                <a:gd name="T5" fmla="*/ 69 h 205"/>
                <a:gd name="T6" fmla="*/ 152 w 152"/>
                <a:gd name="T7" fmla="*/ 0 h 205"/>
                <a:gd name="T8" fmla="*/ 20 w 152"/>
                <a:gd name="T9" fmla="*/ 20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205">
                  <a:moveTo>
                    <a:pt x="20" y="203"/>
                  </a:moveTo>
                  <a:cubicBezTo>
                    <a:pt x="22" y="205"/>
                    <a:pt x="22" y="205"/>
                    <a:pt x="22" y="205"/>
                  </a:cubicBezTo>
                  <a:cubicBezTo>
                    <a:pt x="24" y="187"/>
                    <a:pt x="36" y="104"/>
                    <a:pt x="98" y="69"/>
                  </a:cubicBezTo>
                  <a:cubicBezTo>
                    <a:pt x="121" y="31"/>
                    <a:pt x="152" y="0"/>
                    <a:pt x="152" y="0"/>
                  </a:cubicBezTo>
                  <a:cubicBezTo>
                    <a:pt x="0" y="64"/>
                    <a:pt x="20" y="203"/>
                    <a:pt x="20" y="20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2" name="Freeform 680"/>
            <p:cNvSpPr>
              <a:spLocks/>
            </p:cNvSpPr>
            <p:nvPr/>
          </p:nvSpPr>
          <p:spPr bwMode="auto">
            <a:xfrm>
              <a:off x="6053138" y="576346"/>
              <a:ext cx="327025" cy="252412"/>
            </a:xfrm>
            <a:custGeom>
              <a:avLst/>
              <a:gdLst>
                <a:gd name="T0" fmla="*/ 259 w 259"/>
                <a:gd name="T1" fmla="*/ 0 h 200"/>
                <a:gd name="T2" fmla="*/ 0 w 259"/>
                <a:gd name="T3" fmla="*/ 196 h 200"/>
                <a:gd name="T4" fmla="*/ 0 w 259"/>
                <a:gd name="T5" fmla="*/ 200 h 200"/>
                <a:gd name="T6" fmla="*/ 189 w 259"/>
                <a:gd name="T7" fmla="*/ 67 h 200"/>
                <a:gd name="T8" fmla="*/ 186 w 259"/>
                <a:gd name="T9" fmla="*/ 74 h 200"/>
                <a:gd name="T10" fmla="*/ 259 w 259"/>
                <a:gd name="T11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9" h="200">
                  <a:moveTo>
                    <a:pt x="259" y="0"/>
                  </a:moveTo>
                  <a:cubicBezTo>
                    <a:pt x="61" y="51"/>
                    <a:pt x="0" y="195"/>
                    <a:pt x="0" y="196"/>
                  </a:cubicBezTo>
                  <a:cubicBezTo>
                    <a:pt x="0" y="197"/>
                    <a:pt x="0" y="199"/>
                    <a:pt x="0" y="200"/>
                  </a:cubicBezTo>
                  <a:cubicBezTo>
                    <a:pt x="0" y="200"/>
                    <a:pt x="100" y="90"/>
                    <a:pt x="189" y="67"/>
                  </a:cubicBezTo>
                  <a:cubicBezTo>
                    <a:pt x="189" y="67"/>
                    <a:pt x="188" y="70"/>
                    <a:pt x="186" y="74"/>
                  </a:cubicBezTo>
                  <a:cubicBezTo>
                    <a:pt x="217" y="25"/>
                    <a:pt x="259" y="0"/>
                    <a:pt x="259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3" name="Freeform 681"/>
            <p:cNvSpPr>
              <a:spLocks/>
            </p:cNvSpPr>
            <p:nvPr/>
          </p:nvSpPr>
          <p:spPr bwMode="auto">
            <a:xfrm>
              <a:off x="5843588" y="731921"/>
              <a:ext cx="115888" cy="314325"/>
            </a:xfrm>
            <a:custGeom>
              <a:avLst/>
              <a:gdLst>
                <a:gd name="T0" fmla="*/ 68 w 91"/>
                <a:gd name="T1" fmla="*/ 249 h 249"/>
                <a:gd name="T2" fmla="*/ 70 w 91"/>
                <a:gd name="T3" fmla="*/ 218 h 249"/>
                <a:gd name="T4" fmla="*/ 80 w 91"/>
                <a:gd name="T5" fmla="*/ 55 h 249"/>
                <a:gd name="T6" fmla="*/ 91 w 91"/>
                <a:gd name="T7" fmla="*/ 0 h 249"/>
                <a:gd name="T8" fmla="*/ 68 w 91"/>
                <a:gd name="T9" fmla="*/ 249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249">
                  <a:moveTo>
                    <a:pt x="68" y="249"/>
                  </a:move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50" y="120"/>
                    <a:pt x="80" y="55"/>
                  </a:cubicBezTo>
                  <a:cubicBezTo>
                    <a:pt x="85" y="24"/>
                    <a:pt x="91" y="0"/>
                    <a:pt x="91" y="0"/>
                  </a:cubicBezTo>
                  <a:cubicBezTo>
                    <a:pt x="0" y="101"/>
                    <a:pt x="68" y="249"/>
                    <a:pt x="68" y="24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4" name="Freeform 682"/>
            <p:cNvSpPr>
              <a:spLocks/>
            </p:cNvSpPr>
            <p:nvPr/>
          </p:nvSpPr>
          <p:spPr bwMode="auto">
            <a:xfrm>
              <a:off x="6269038" y="552533"/>
              <a:ext cx="258763" cy="169862"/>
            </a:xfrm>
            <a:custGeom>
              <a:avLst/>
              <a:gdLst>
                <a:gd name="T0" fmla="*/ 0 w 204"/>
                <a:gd name="T1" fmla="*/ 134 h 134"/>
                <a:gd name="T2" fmla="*/ 177 w 204"/>
                <a:gd name="T3" fmla="*/ 52 h 134"/>
                <a:gd name="T4" fmla="*/ 204 w 204"/>
                <a:gd name="T5" fmla="*/ 0 h 134"/>
                <a:gd name="T6" fmla="*/ 0 w 204"/>
                <a:gd name="T7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4" h="134">
                  <a:moveTo>
                    <a:pt x="0" y="134"/>
                  </a:moveTo>
                  <a:cubicBezTo>
                    <a:pt x="4" y="134"/>
                    <a:pt x="121" y="90"/>
                    <a:pt x="177" y="52"/>
                  </a:cubicBezTo>
                  <a:cubicBezTo>
                    <a:pt x="190" y="25"/>
                    <a:pt x="204" y="0"/>
                    <a:pt x="204" y="0"/>
                  </a:cubicBezTo>
                  <a:cubicBezTo>
                    <a:pt x="144" y="63"/>
                    <a:pt x="0" y="134"/>
                    <a:pt x="0" y="134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5" name="Freeform 683"/>
            <p:cNvSpPr>
              <a:spLocks/>
            </p:cNvSpPr>
            <p:nvPr/>
          </p:nvSpPr>
          <p:spPr bwMode="auto">
            <a:xfrm>
              <a:off x="6486525" y="563646"/>
              <a:ext cx="80963" cy="98425"/>
            </a:xfrm>
            <a:custGeom>
              <a:avLst/>
              <a:gdLst>
                <a:gd name="T0" fmla="*/ 0 w 63"/>
                <a:gd name="T1" fmla="*/ 77 h 77"/>
                <a:gd name="T2" fmla="*/ 44 w 63"/>
                <a:gd name="T3" fmla="*/ 46 h 77"/>
                <a:gd name="T4" fmla="*/ 63 w 63"/>
                <a:gd name="T5" fmla="*/ 0 h 77"/>
                <a:gd name="T6" fmla="*/ 0 w 63"/>
                <a:gd name="T7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77">
                  <a:moveTo>
                    <a:pt x="0" y="77"/>
                  </a:moveTo>
                  <a:cubicBezTo>
                    <a:pt x="8" y="75"/>
                    <a:pt x="42" y="48"/>
                    <a:pt x="44" y="46"/>
                  </a:cubicBezTo>
                  <a:cubicBezTo>
                    <a:pt x="53" y="24"/>
                    <a:pt x="63" y="0"/>
                    <a:pt x="63" y="0"/>
                  </a:cubicBezTo>
                  <a:cubicBezTo>
                    <a:pt x="41" y="32"/>
                    <a:pt x="0" y="77"/>
                    <a:pt x="0" y="77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6" name="Freeform 684"/>
            <p:cNvSpPr>
              <a:spLocks/>
            </p:cNvSpPr>
            <p:nvPr/>
          </p:nvSpPr>
          <p:spPr bwMode="auto">
            <a:xfrm>
              <a:off x="6750050" y="708108"/>
              <a:ext cx="55563" cy="244475"/>
            </a:xfrm>
            <a:custGeom>
              <a:avLst/>
              <a:gdLst>
                <a:gd name="T0" fmla="*/ 0 w 44"/>
                <a:gd name="T1" fmla="*/ 192 h 192"/>
                <a:gd name="T2" fmla="*/ 33 w 44"/>
                <a:gd name="T3" fmla="*/ 140 h 192"/>
                <a:gd name="T4" fmla="*/ 44 w 44"/>
                <a:gd name="T5" fmla="*/ 121 h 192"/>
                <a:gd name="T6" fmla="*/ 0 w 44"/>
                <a:gd name="T7" fmla="*/ 0 h 192"/>
                <a:gd name="T8" fmla="*/ 0 w 44"/>
                <a:gd name="T9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92">
                  <a:moveTo>
                    <a:pt x="0" y="192"/>
                  </a:moveTo>
                  <a:cubicBezTo>
                    <a:pt x="0" y="192"/>
                    <a:pt x="22" y="171"/>
                    <a:pt x="33" y="140"/>
                  </a:cubicBezTo>
                  <a:cubicBezTo>
                    <a:pt x="36" y="133"/>
                    <a:pt x="39" y="126"/>
                    <a:pt x="44" y="121"/>
                  </a:cubicBezTo>
                  <a:cubicBezTo>
                    <a:pt x="41" y="56"/>
                    <a:pt x="0" y="0"/>
                    <a:pt x="0" y="0"/>
                  </a:cubicBezTo>
                  <a:cubicBezTo>
                    <a:pt x="28" y="76"/>
                    <a:pt x="0" y="192"/>
                    <a:pt x="0" y="192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7" name="Freeform 685"/>
            <p:cNvSpPr>
              <a:spLocks/>
            </p:cNvSpPr>
            <p:nvPr/>
          </p:nvSpPr>
          <p:spPr bwMode="auto">
            <a:xfrm>
              <a:off x="6573838" y="557296"/>
              <a:ext cx="63500" cy="201612"/>
            </a:xfrm>
            <a:custGeom>
              <a:avLst/>
              <a:gdLst>
                <a:gd name="T0" fmla="*/ 0 w 51"/>
                <a:gd name="T1" fmla="*/ 156 h 158"/>
                <a:gd name="T2" fmla="*/ 3 w 51"/>
                <a:gd name="T3" fmla="*/ 157 h 158"/>
                <a:gd name="T4" fmla="*/ 51 w 51"/>
                <a:gd name="T5" fmla="*/ 89 h 158"/>
                <a:gd name="T6" fmla="*/ 29 w 51"/>
                <a:gd name="T7" fmla="*/ 0 h 158"/>
                <a:gd name="T8" fmla="*/ 0 w 51"/>
                <a:gd name="T9" fmla="*/ 15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158">
                  <a:moveTo>
                    <a:pt x="0" y="156"/>
                  </a:moveTo>
                  <a:cubicBezTo>
                    <a:pt x="1" y="157"/>
                    <a:pt x="2" y="158"/>
                    <a:pt x="3" y="157"/>
                  </a:cubicBezTo>
                  <a:cubicBezTo>
                    <a:pt x="17" y="154"/>
                    <a:pt x="46" y="99"/>
                    <a:pt x="51" y="89"/>
                  </a:cubicBezTo>
                  <a:cubicBezTo>
                    <a:pt x="50" y="34"/>
                    <a:pt x="29" y="0"/>
                    <a:pt x="29" y="0"/>
                  </a:cubicBezTo>
                  <a:cubicBezTo>
                    <a:pt x="36" y="75"/>
                    <a:pt x="0" y="156"/>
                    <a:pt x="0" y="156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8" name="Freeform 686"/>
            <p:cNvSpPr>
              <a:spLocks/>
            </p:cNvSpPr>
            <p:nvPr/>
          </p:nvSpPr>
          <p:spPr bwMode="auto">
            <a:xfrm>
              <a:off x="6845300" y="968458"/>
              <a:ext cx="50800" cy="30162"/>
            </a:xfrm>
            <a:custGeom>
              <a:avLst/>
              <a:gdLst>
                <a:gd name="T0" fmla="*/ 41 w 41"/>
                <a:gd name="T1" fmla="*/ 0 h 24"/>
                <a:gd name="T2" fmla="*/ 0 w 41"/>
                <a:gd name="T3" fmla="*/ 17 h 24"/>
                <a:gd name="T4" fmla="*/ 41 w 41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4">
                  <a:moveTo>
                    <a:pt x="41" y="0"/>
                  </a:moveTo>
                  <a:cubicBezTo>
                    <a:pt x="25" y="15"/>
                    <a:pt x="11" y="18"/>
                    <a:pt x="0" y="17"/>
                  </a:cubicBezTo>
                  <a:cubicBezTo>
                    <a:pt x="25" y="24"/>
                    <a:pt x="37" y="16"/>
                    <a:pt x="41" y="0"/>
                  </a:cubicBezTo>
                </a:path>
              </a:pathLst>
            </a:custGeom>
            <a:solidFill>
              <a:srgbClr val="AA1A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9" name="Freeform 687"/>
            <p:cNvSpPr>
              <a:spLocks/>
            </p:cNvSpPr>
            <p:nvPr/>
          </p:nvSpPr>
          <p:spPr bwMode="auto">
            <a:xfrm>
              <a:off x="6902450" y="557296"/>
              <a:ext cx="111125" cy="231775"/>
            </a:xfrm>
            <a:custGeom>
              <a:avLst/>
              <a:gdLst>
                <a:gd name="T0" fmla="*/ 49 w 88"/>
                <a:gd name="T1" fmla="*/ 133 h 183"/>
                <a:gd name="T2" fmla="*/ 46 w 88"/>
                <a:gd name="T3" fmla="*/ 134 h 183"/>
                <a:gd name="T4" fmla="*/ 82 w 88"/>
                <a:gd name="T5" fmla="*/ 3 h 183"/>
                <a:gd name="T6" fmla="*/ 79 w 88"/>
                <a:gd name="T7" fmla="*/ 0 h 183"/>
                <a:gd name="T8" fmla="*/ 0 w 88"/>
                <a:gd name="T9" fmla="*/ 183 h 183"/>
                <a:gd name="T10" fmla="*/ 49 w 88"/>
                <a:gd name="T11" fmla="*/ 13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" h="183">
                  <a:moveTo>
                    <a:pt x="49" y="133"/>
                  </a:moveTo>
                  <a:cubicBezTo>
                    <a:pt x="47" y="134"/>
                    <a:pt x="46" y="134"/>
                    <a:pt x="46" y="134"/>
                  </a:cubicBezTo>
                  <a:cubicBezTo>
                    <a:pt x="46" y="134"/>
                    <a:pt x="88" y="27"/>
                    <a:pt x="82" y="3"/>
                  </a:cubicBezTo>
                  <a:cubicBezTo>
                    <a:pt x="82" y="3"/>
                    <a:pt x="82" y="1"/>
                    <a:pt x="79" y="0"/>
                  </a:cubicBezTo>
                  <a:cubicBezTo>
                    <a:pt x="79" y="1"/>
                    <a:pt x="59" y="94"/>
                    <a:pt x="0" y="183"/>
                  </a:cubicBezTo>
                  <a:cubicBezTo>
                    <a:pt x="0" y="183"/>
                    <a:pt x="27" y="159"/>
                    <a:pt x="49" y="13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0" name="Freeform 688"/>
            <p:cNvSpPr>
              <a:spLocks/>
            </p:cNvSpPr>
            <p:nvPr/>
          </p:nvSpPr>
          <p:spPr bwMode="auto">
            <a:xfrm>
              <a:off x="6819900" y="520783"/>
              <a:ext cx="112713" cy="136525"/>
            </a:xfrm>
            <a:custGeom>
              <a:avLst/>
              <a:gdLst>
                <a:gd name="T0" fmla="*/ 0 w 89"/>
                <a:gd name="T1" fmla="*/ 109 h 109"/>
                <a:gd name="T2" fmla="*/ 51 w 89"/>
                <a:gd name="T3" fmla="*/ 78 h 109"/>
                <a:gd name="T4" fmla="*/ 49 w 89"/>
                <a:gd name="T5" fmla="*/ 78 h 109"/>
                <a:gd name="T6" fmla="*/ 89 w 89"/>
                <a:gd name="T7" fmla="*/ 0 h 109"/>
                <a:gd name="T8" fmla="*/ 0 w 89"/>
                <a:gd name="T9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109">
                  <a:moveTo>
                    <a:pt x="0" y="109"/>
                  </a:moveTo>
                  <a:cubicBezTo>
                    <a:pt x="0" y="109"/>
                    <a:pt x="26" y="97"/>
                    <a:pt x="51" y="78"/>
                  </a:cubicBezTo>
                  <a:cubicBezTo>
                    <a:pt x="50" y="78"/>
                    <a:pt x="50" y="78"/>
                    <a:pt x="49" y="78"/>
                  </a:cubicBezTo>
                  <a:cubicBezTo>
                    <a:pt x="49" y="78"/>
                    <a:pt x="88" y="29"/>
                    <a:pt x="89" y="0"/>
                  </a:cubicBezTo>
                  <a:cubicBezTo>
                    <a:pt x="89" y="0"/>
                    <a:pt x="43" y="81"/>
                    <a:pt x="0" y="10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1" name="Freeform 689"/>
            <p:cNvSpPr>
              <a:spLocks/>
            </p:cNvSpPr>
            <p:nvPr/>
          </p:nvSpPr>
          <p:spPr bwMode="auto">
            <a:xfrm>
              <a:off x="6767513" y="473158"/>
              <a:ext cx="146050" cy="76200"/>
            </a:xfrm>
            <a:custGeom>
              <a:avLst/>
              <a:gdLst>
                <a:gd name="T0" fmla="*/ 0 w 116"/>
                <a:gd name="T1" fmla="*/ 60 h 60"/>
                <a:gd name="T2" fmla="*/ 64 w 116"/>
                <a:gd name="T3" fmla="*/ 31 h 60"/>
                <a:gd name="T4" fmla="*/ 114 w 116"/>
                <a:gd name="T5" fmla="*/ 1 h 60"/>
                <a:gd name="T6" fmla="*/ 115 w 116"/>
                <a:gd name="T7" fmla="*/ 0 h 60"/>
                <a:gd name="T8" fmla="*/ 0 w 116"/>
                <a:gd name="T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60">
                  <a:moveTo>
                    <a:pt x="0" y="60"/>
                  </a:moveTo>
                  <a:cubicBezTo>
                    <a:pt x="0" y="60"/>
                    <a:pt x="21" y="43"/>
                    <a:pt x="64" y="31"/>
                  </a:cubicBezTo>
                  <a:cubicBezTo>
                    <a:pt x="69" y="27"/>
                    <a:pt x="99" y="3"/>
                    <a:pt x="114" y="1"/>
                  </a:cubicBezTo>
                  <a:cubicBezTo>
                    <a:pt x="116" y="1"/>
                    <a:pt x="116" y="1"/>
                    <a:pt x="115" y="0"/>
                  </a:cubicBezTo>
                  <a:cubicBezTo>
                    <a:pt x="115" y="0"/>
                    <a:pt x="27" y="4"/>
                    <a:pt x="0" y="6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2" name="Freeform 690"/>
            <p:cNvSpPr>
              <a:spLocks/>
            </p:cNvSpPr>
            <p:nvPr/>
          </p:nvSpPr>
          <p:spPr bwMode="auto">
            <a:xfrm>
              <a:off x="6661150" y="430296"/>
              <a:ext cx="123825" cy="77787"/>
            </a:xfrm>
            <a:custGeom>
              <a:avLst/>
              <a:gdLst>
                <a:gd name="T0" fmla="*/ 0 w 98"/>
                <a:gd name="T1" fmla="*/ 62 h 62"/>
                <a:gd name="T2" fmla="*/ 69 w 98"/>
                <a:gd name="T3" fmla="*/ 27 h 62"/>
                <a:gd name="T4" fmla="*/ 97 w 98"/>
                <a:gd name="T5" fmla="*/ 2 h 62"/>
                <a:gd name="T6" fmla="*/ 97 w 98"/>
                <a:gd name="T7" fmla="*/ 0 h 62"/>
                <a:gd name="T8" fmla="*/ 0 w 98"/>
                <a:gd name="T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62">
                  <a:moveTo>
                    <a:pt x="0" y="62"/>
                  </a:moveTo>
                  <a:cubicBezTo>
                    <a:pt x="0" y="62"/>
                    <a:pt x="22" y="43"/>
                    <a:pt x="69" y="27"/>
                  </a:cubicBezTo>
                  <a:cubicBezTo>
                    <a:pt x="72" y="23"/>
                    <a:pt x="83" y="8"/>
                    <a:pt x="97" y="2"/>
                  </a:cubicBezTo>
                  <a:cubicBezTo>
                    <a:pt x="98" y="1"/>
                    <a:pt x="98" y="1"/>
                    <a:pt x="97" y="0"/>
                  </a:cubicBezTo>
                  <a:cubicBezTo>
                    <a:pt x="97" y="0"/>
                    <a:pt x="43" y="6"/>
                    <a:pt x="0" y="6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3" name="Freeform 692"/>
            <p:cNvSpPr>
              <a:spLocks/>
            </p:cNvSpPr>
            <p:nvPr/>
          </p:nvSpPr>
          <p:spPr bwMode="auto">
            <a:xfrm>
              <a:off x="6527800" y="384259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4" name="Freeform 693"/>
            <p:cNvSpPr>
              <a:spLocks/>
            </p:cNvSpPr>
            <p:nvPr/>
          </p:nvSpPr>
          <p:spPr bwMode="auto">
            <a:xfrm>
              <a:off x="6829425" y="984334"/>
              <a:ext cx="15875" cy="6350"/>
            </a:xfrm>
            <a:custGeom>
              <a:avLst/>
              <a:gdLst>
                <a:gd name="T0" fmla="*/ 0 w 12"/>
                <a:gd name="T1" fmla="*/ 0 h 4"/>
                <a:gd name="T2" fmla="*/ 3 w 12"/>
                <a:gd name="T3" fmla="*/ 3 h 4"/>
                <a:gd name="T4" fmla="*/ 12 w 12"/>
                <a:gd name="T5" fmla="*/ 4 h 4"/>
                <a:gd name="T6" fmla="*/ 0 w 1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">
                  <a:moveTo>
                    <a:pt x="0" y="0"/>
                  </a:moveTo>
                  <a:cubicBezTo>
                    <a:pt x="0" y="0"/>
                    <a:pt x="1" y="1"/>
                    <a:pt x="3" y="3"/>
                  </a:cubicBezTo>
                  <a:cubicBezTo>
                    <a:pt x="6" y="4"/>
                    <a:pt x="9" y="4"/>
                    <a:pt x="12" y="4"/>
                  </a:cubicBezTo>
                  <a:cubicBezTo>
                    <a:pt x="9" y="3"/>
                    <a:pt x="5" y="2"/>
                    <a:pt x="0" y="0"/>
                  </a:cubicBezTo>
                </a:path>
              </a:pathLst>
            </a:custGeom>
            <a:solidFill>
              <a:srgbClr val="AA1A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5" name="Freeform 694"/>
            <p:cNvSpPr>
              <a:spLocks/>
            </p:cNvSpPr>
            <p:nvPr/>
          </p:nvSpPr>
          <p:spPr bwMode="auto">
            <a:xfrm>
              <a:off x="5872162" y="728746"/>
              <a:ext cx="25400" cy="98425"/>
            </a:xfrm>
            <a:custGeom>
              <a:avLst/>
              <a:gdLst>
                <a:gd name="T0" fmla="*/ 20 w 21"/>
                <a:gd name="T1" fmla="*/ 39 h 77"/>
                <a:gd name="T2" fmla="*/ 20 w 21"/>
                <a:gd name="T3" fmla="*/ 54 h 77"/>
                <a:gd name="T4" fmla="*/ 2 w 21"/>
                <a:gd name="T5" fmla="*/ 3 h 77"/>
                <a:gd name="T6" fmla="*/ 0 w 21"/>
                <a:gd name="T7" fmla="*/ 0 h 77"/>
                <a:gd name="T8" fmla="*/ 21 w 21"/>
                <a:gd name="T9" fmla="*/ 77 h 77"/>
                <a:gd name="T10" fmla="*/ 20 w 21"/>
                <a:gd name="T11" fmla="*/ 3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77">
                  <a:moveTo>
                    <a:pt x="20" y="39"/>
                  </a:moveTo>
                  <a:cubicBezTo>
                    <a:pt x="20" y="44"/>
                    <a:pt x="20" y="49"/>
                    <a:pt x="20" y="54"/>
                  </a:cubicBezTo>
                  <a:cubicBezTo>
                    <a:pt x="20" y="54"/>
                    <a:pt x="10" y="28"/>
                    <a:pt x="2" y="3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0" y="2"/>
                    <a:pt x="12" y="63"/>
                    <a:pt x="21" y="77"/>
                  </a:cubicBezTo>
                  <a:cubicBezTo>
                    <a:pt x="21" y="77"/>
                    <a:pt x="21" y="59"/>
                    <a:pt x="20" y="3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6" name="Freeform 695"/>
            <p:cNvSpPr>
              <a:spLocks/>
            </p:cNvSpPr>
            <p:nvPr/>
          </p:nvSpPr>
          <p:spPr bwMode="auto">
            <a:xfrm>
              <a:off x="6824663" y="696996"/>
              <a:ext cx="196850" cy="461962"/>
            </a:xfrm>
            <a:custGeom>
              <a:avLst/>
              <a:gdLst>
                <a:gd name="T0" fmla="*/ 150 w 156"/>
                <a:gd name="T1" fmla="*/ 0 h 364"/>
                <a:gd name="T2" fmla="*/ 64 w 156"/>
                <a:gd name="T3" fmla="*/ 208 h 364"/>
                <a:gd name="T4" fmla="*/ 57 w 156"/>
                <a:gd name="T5" fmla="*/ 214 h 364"/>
                <a:gd name="T6" fmla="*/ 16 w 156"/>
                <a:gd name="T7" fmla="*/ 231 h 364"/>
                <a:gd name="T8" fmla="*/ 7 w 156"/>
                <a:gd name="T9" fmla="*/ 230 h 364"/>
                <a:gd name="T10" fmla="*/ 0 w 156"/>
                <a:gd name="T11" fmla="*/ 364 h 364"/>
                <a:gd name="T12" fmla="*/ 126 w 156"/>
                <a:gd name="T13" fmla="*/ 172 h 364"/>
                <a:gd name="T14" fmla="*/ 91 w 156"/>
                <a:gd name="T15" fmla="*/ 190 h 364"/>
                <a:gd name="T16" fmla="*/ 153 w 156"/>
                <a:gd name="T17" fmla="*/ 21 h 364"/>
                <a:gd name="T18" fmla="*/ 150 w 156"/>
                <a:gd name="T19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6" h="364">
                  <a:moveTo>
                    <a:pt x="150" y="0"/>
                  </a:moveTo>
                  <a:cubicBezTo>
                    <a:pt x="150" y="1"/>
                    <a:pt x="106" y="163"/>
                    <a:pt x="64" y="208"/>
                  </a:cubicBezTo>
                  <a:cubicBezTo>
                    <a:pt x="62" y="210"/>
                    <a:pt x="59" y="212"/>
                    <a:pt x="57" y="214"/>
                  </a:cubicBezTo>
                  <a:cubicBezTo>
                    <a:pt x="53" y="230"/>
                    <a:pt x="41" y="238"/>
                    <a:pt x="16" y="231"/>
                  </a:cubicBezTo>
                  <a:cubicBezTo>
                    <a:pt x="13" y="231"/>
                    <a:pt x="10" y="231"/>
                    <a:pt x="7" y="230"/>
                  </a:cubicBezTo>
                  <a:cubicBezTo>
                    <a:pt x="13" y="237"/>
                    <a:pt x="25" y="266"/>
                    <a:pt x="0" y="364"/>
                  </a:cubicBezTo>
                  <a:cubicBezTo>
                    <a:pt x="0" y="364"/>
                    <a:pt x="95" y="311"/>
                    <a:pt x="126" y="172"/>
                  </a:cubicBezTo>
                  <a:cubicBezTo>
                    <a:pt x="91" y="190"/>
                    <a:pt x="91" y="190"/>
                    <a:pt x="91" y="190"/>
                  </a:cubicBezTo>
                  <a:cubicBezTo>
                    <a:pt x="91" y="190"/>
                    <a:pt x="143" y="83"/>
                    <a:pt x="153" y="21"/>
                  </a:cubicBezTo>
                  <a:cubicBezTo>
                    <a:pt x="153" y="21"/>
                    <a:pt x="156" y="1"/>
                    <a:pt x="150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7" name="Freeform 696"/>
            <p:cNvSpPr>
              <a:spLocks/>
            </p:cNvSpPr>
            <p:nvPr/>
          </p:nvSpPr>
          <p:spPr bwMode="auto">
            <a:xfrm>
              <a:off x="6411913" y="384259"/>
              <a:ext cx="115888" cy="106362"/>
            </a:xfrm>
            <a:custGeom>
              <a:avLst/>
              <a:gdLst>
                <a:gd name="T0" fmla="*/ 0 w 92"/>
                <a:gd name="T1" fmla="*/ 84 h 84"/>
                <a:gd name="T2" fmla="*/ 64 w 92"/>
                <a:gd name="T3" fmla="*/ 28 h 84"/>
                <a:gd name="T4" fmla="*/ 92 w 92"/>
                <a:gd name="T5" fmla="*/ 0 h 84"/>
                <a:gd name="T6" fmla="*/ 0 w 92"/>
                <a:gd name="T7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84">
                  <a:moveTo>
                    <a:pt x="0" y="84"/>
                  </a:moveTo>
                  <a:cubicBezTo>
                    <a:pt x="0" y="84"/>
                    <a:pt x="26" y="52"/>
                    <a:pt x="64" y="28"/>
                  </a:cubicBezTo>
                  <a:cubicBezTo>
                    <a:pt x="66" y="25"/>
                    <a:pt x="80" y="6"/>
                    <a:pt x="92" y="0"/>
                  </a:cubicBezTo>
                  <a:cubicBezTo>
                    <a:pt x="92" y="0"/>
                    <a:pt x="42" y="12"/>
                    <a:pt x="0" y="84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8" name="Freeform 697"/>
            <p:cNvSpPr>
              <a:spLocks/>
            </p:cNvSpPr>
            <p:nvPr/>
          </p:nvSpPr>
          <p:spPr bwMode="auto">
            <a:xfrm>
              <a:off x="6262687" y="384259"/>
              <a:ext cx="74613" cy="117475"/>
            </a:xfrm>
            <a:custGeom>
              <a:avLst/>
              <a:gdLst>
                <a:gd name="T0" fmla="*/ 0 w 59"/>
                <a:gd name="T1" fmla="*/ 92 h 92"/>
                <a:gd name="T2" fmla="*/ 38 w 59"/>
                <a:gd name="T3" fmla="*/ 41 h 92"/>
                <a:gd name="T4" fmla="*/ 38 w 59"/>
                <a:gd name="T5" fmla="*/ 41 h 92"/>
                <a:gd name="T6" fmla="*/ 59 w 59"/>
                <a:gd name="T7" fmla="*/ 0 h 92"/>
                <a:gd name="T8" fmla="*/ 0 w 5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92">
                  <a:moveTo>
                    <a:pt x="0" y="92"/>
                  </a:moveTo>
                  <a:cubicBezTo>
                    <a:pt x="0" y="92"/>
                    <a:pt x="14" y="66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51" y="11"/>
                    <a:pt x="59" y="0"/>
                  </a:cubicBezTo>
                  <a:cubicBezTo>
                    <a:pt x="47" y="7"/>
                    <a:pt x="13" y="33"/>
                    <a:pt x="0" y="9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9" name="Freeform 698"/>
            <p:cNvSpPr>
              <a:spLocks/>
            </p:cNvSpPr>
            <p:nvPr/>
          </p:nvSpPr>
          <p:spPr bwMode="auto">
            <a:xfrm>
              <a:off x="5972175" y="528721"/>
              <a:ext cx="46038" cy="179387"/>
            </a:xfrm>
            <a:custGeom>
              <a:avLst/>
              <a:gdLst>
                <a:gd name="T0" fmla="*/ 23 w 37"/>
                <a:gd name="T1" fmla="*/ 142 h 142"/>
                <a:gd name="T2" fmla="*/ 37 w 37"/>
                <a:gd name="T3" fmla="*/ 89 h 142"/>
                <a:gd name="T4" fmla="*/ 37 w 37"/>
                <a:gd name="T5" fmla="*/ 7 h 142"/>
                <a:gd name="T6" fmla="*/ 35 w 37"/>
                <a:gd name="T7" fmla="*/ 0 h 142"/>
                <a:gd name="T8" fmla="*/ 23 w 37"/>
                <a:gd name="T9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42">
                  <a:moveTo>
                    <a:pt x="23" y="142"/>
                  </a:moveTo>
                  <a:cubicBezTo>
                    <a:pt x="23" y="142"/>
                    <a:pt x="27" y="118"/>
                    <a:pt x="37" y="89"/>
                  </a:cubicBezTo>
                  <a:cubicBezTo>
                    <a:pt x="36" y="86"/>
                    <a:pt x="31" y="42"/>
                    <a:pt x="37" y="7"/>
                  </a:cubicBezTo>
                  <a:cubicBezTo>
                    <a:pt x="37" y="3"/>
                    <a:pt x="37" y="1"/>
                    <a:pt x="35" y="0"/>
                  </a:cubicBezTo>
                  <a:cubicBezTo>
                    <a:pt x="34" y="2"/>
                    <a:pt x="0" y="59"/>
                    <a:pt x="23" y="14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0" name="Freeform 699"/>
            <p:cNvSpPr>
              <a:spLocks/>
            </p:cNvSpPr>
            <p:nvPr/>
          </p:nvSpPr>
          <p:spPr bwMode="auto">
            <a:xfrm>
              <a:off x="5903912" y="619209"/>
              <a:ext cx="1028700" cy="917575"/>
            </a:xfrm>
            <a:custGeom>
              <a:avLst/>
              <a:gdLst>
                <a:gd name="T0" fmla="*/ 730 w 811"/>
                <a:gd name="T1" fmla="*/ 289 h 724"/>
                <a:gd name="T2" fmla="*/ 763 w 811"/>
                <a:gd name="T3" fmla="*/ 190 h 724"/>
                <a:gd name="T4" fmla="*/ 700 w 811"/>
                <a:gd name="T5" fmla="*/ 211 h 724"/>
                <a:gd name="T6" fmla="*/ 667 w 811"/>
                <a:gd name="T7" fmla="*/ 263 h 724"/>
                <a:gd name="T8" fmla="*/ 580 w 811"/>
                <a:gd name="T9" fmla="*/ 39 h 724"/>
                <a:gd name="T10" fmla="*/ 531 w 811"/>
                <a:gd name="T11" fmla="*/ 109 h 724"/>
                <a:gd name="T12" fmla="*/ 504 w 811"/>
                <a:gd name="T13" fmla="*/ 3 h 724"/>
                <a:gd name="T14" fmla="*/ 460 w 811"/>
                <a:gd name="T15" fmla="*/ 34 h 724"/>
                <a:gd name="T16" fmla="*/ 465 w 811"/>
                <a:gd name="T17" fmla="*/ 0 h 724"/>
                <a:gd name="T18" fmla="*/ 288 w 811"/>
                <a:gd name="T19" fmla="*/ 82 h 724"/>
                <a:gd name="T20" fmla="*/ 306 w 811"/>
                <a:gd name="T21" fmla="*/ 33 h 724"/>
                <a:gd name="T22" fmla="*/ 117 w 811"/>
                <a:gd name="T23" fmla="*/ 166 h 724"/>
                <a:gd name="T24" fmla="*/ 125 w 811"/>
                <a:gd name="T25" fmla="*/ 104 h 724"/>
                <a:gd name="T26" fmla="*/ 47 w 811"/>
                <a:gd name="T27" fmla="*/ 244 h 724"/>
                <a:gd name="T28" fmla="*/ 36 w 811"/>
                <a:gd name="T29" fmla="*/ 136 h 724"/>
                <a:gd name="T30" fmla="*/ 22 w 811"/>
                <a:gd name="T31" fmla="*/ 307 h 724"/>
                <a:gd name="T32" fmla="*/ 75 w 811"/>
                <a:gd name="T33" fmla="*/ 424 h 724"/>
                <a:gd name="T34" fmla="*/ 189 w 811"/>
                <a:gd name="T35" fmla="*/ 667 h 724"/>
                <a:gd name="T36" fmla="*/ 493 w 811"/>
                <a:gd name="T37" fmla="*/ 677 h 724"/>
                <a:gd name="T38" fmla="*/ 726 w 811"/>
                <a:gd name="T39" fmla="*/ 426 h 724"/>
                <a:gd name="T40" fmla="*/ 730 w 811"/>
                <a:gd name="T41" fmla="*/ 289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1" h="724">
                  <a:moveTo>
                    <a:pt x="730" y="289"/>
                  </a:moveTo>
                  <a:cubicBezTo>
                    <a:pt x="811" y="323"/>
                    <a:pt x="784" y="220"/>
                    <a:pt x="763" y="190"/>
                  </a:cubicBezTo>
                  <a:cubicBezTo>
                    <a:pt x="742" y="160"/>
                    <a:pt x="711" y="179"/>
                    <a:pt x="700" y="211"/>
                  </a:cubicBezTo>
                  <a:cubicBezTo>
                    <a:pt x="689" y="242"/>
                    <a:pt x="667" y="263"/>
                    <a:pt x="667" y="263"/>
                  </a:cubicBezTo>
                  <a:cubicBezTo>
                    <a:pt x="654" y="179"/>
                    <a:pt x="580" y="39"/>
                    <a:pt x="580" y="39"/>
                  </a:cubicBezTo>
                  <a:cubicBezTo>
                    <a:pt x="580" y="39"/>
                    <a:pt x="547" y="106"/>
                    <a:pt x="531" y="109"/>
                  </a:cubicBezTo>
                  <a:cubicBezTo>
                    <a:pt x="516" y="113"/>
                    <a:pt x="504" y="3"/>
                    <a:pt x="504" y="3"/>
                  </a:cubicBezTo>
                  <a:cubicBezTo>
                    <a:pt x="504" y="3"/>
                    <a:pt x="468" y="32"/>
                    <a:pt x="460" y="34"/>
                  </a:cubicBezTo>
                  <a:cubicBezTo>
                    <a:pt x="452" y="36"/>
                    <a:pt x="465" y="0"/>
                    <a:pt x="465" y="0"/>
                  </a:cubicBezTo>
                  <a:cubicBezTo>
                    <a:pt x="409" y="38"/>
                    <a:pt x="292" y="82"/>
                    <a:pt x="288" y="82"/>
                  </a:cubicBezTo>
                  <a:cubicBezTo>
                    <a:pt x="284" y="81"/>
                    <a:pt x="306" y="33"/>
                    <a:pt x="306" y="33"/>
                  </a:cubicBezTo>
                  <a:cubicBezTo>
                    <a:pt x="217" y="56"/>
                    <a:pt x="117" y="166"/>
                    <a:pt x="117" y="166"/>
                  </a:cubicBezTo>
                  <a:cubicBezTo>
                    <a:pt x="114" y="127"/>
                    <a:pt x="125" y="104"/>
                    <a:pt x="125" y="104"/>
                  </a:cubicBezTo>
                  <a:cubicBezTo>
                    <a:pt x="55" y="144"/>
                    <a:pt x="47" y="244"/>
                    <a:pt x="47" y="244"/>
                  </a:cubicBezTo>
                  <a:cubicBezTo>
                    <a:pt x="17" y="193"/>
                    <a:pt x="36" y="136"/>
                    <a:pt x="36" y="136"/>
                  </a:cubicBezTo>
                  <a:cubicBezTo>
                    <a:pt x="0" y="201"/>
                    <a:pt x="22" y="307"/>
                    <a:pt x="22" y="307"/>
                  </a:cubicBezTo>
                  <a:cubicBezTo>
                    <a:pt x="22" y="307"/>
                    <a:pt x="77" y="388"/>
                    <a:pt x="75" y="424"/>
                  </a:cubicBezTo>
                  <a:cubicBezTo>
                    <a:pt x="74" y="461"/>
                    <a:pt x="27" y="609"/>
                    <a:pt x="189" y="667"/>
                  </a:cubicBezTo>
                  <a:cubicBezTo>
                    <a:pt x="189" y="667"/>
                    <a:pt x="365" y="724"/>
                    <a:pt x="493" y="677"/>
                  </a:cubicBezTo>
                  <a:cubicBezTo>
                    <a:pt x="622" y="631"/>
                    <a:pt x="716" y="464"/>
                    <a:pt x="726" y="426"/>
                  </a:cubicBezTo>
                  <a:cubicBezTo>
                    <a:pt x="757" y="303"/>
                    <a:pt x="730" y="289"/>
                    <a:pt x="730" y="289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1" name="Freeform 700"/>
            <p:cNvSpPr>
              <a:spLocks noEditPoints="1"/>
            </p:cNvSpPr>
            <p:nvPr/>
          </p:nvSpPr>
          <p:spPr bwMode="auto">
            <a:xfrm>
              <a:off x="6265862" y="619209"/>
              <a:ext cx="633413" cy="330200"/>
            </a:xfrm>
            <a:custGeom>
              <a:avLst/>
              <a:gdLst>
                <a:gd name="T0" fmla="*/ 479 w 500"/>
                <a:gd name="T1" fmla="*/ 191 h 261"/>
                <a:gd name="T2" fmla="*/ 479 w 500"/>
                <a:gd name="T3" fmla="*/ 191 h 261"/>
                <a:gd name="T4" fmla="*/ 478 w 500"/>
                <a:gd name="T5" fmla="*/ 191 h 261"/>
                <a:gd name="T6" fmla="*/ 478 w 500"/>
                <a:gd name="T7" fmla="*/ 191 h 261"/>
                <a:gd name="T8" fmla="*/ 478 w 500"/>
                <a:gd name="T9" fmla="*/ 190 h 261"/>
                <a:gd name="T10" fmla="*/ 478 w 500"/>
                <a:gd name="T11" fmla="*/ 190 h 261"/>
                <a:gd name="T12" fmla="*/ 478 w 500"/>
                <a:gd name="T13" fmla="*/ 191 h 261"/>
                <a:gd name="T14" fmla="*/ 478 w 500"/>
                <a:gd name="T15" fmla="*/ 190 h 261"/>
                <a:gd name="T16" fmla="*/ 3 w 500"/>
                <a:gd name="T17" fmla="*/ 82 h 261"/>
                <a:gd name="T18" fmla="*/ 3 w 500"/>
                <a:gd name="T19" fmla="*/ 81 h 261"/>
                <a:gd name="T20" fmla="*/ 3 w 500"/>
                <a:gd name="T21" fmla="*/ 81 h 261"/>
                <a:gd name="T22" fmla="*/ 3 w 500"/>
                <a:gd name="T23" fmla="*/ 81 h 261"/>
                <a:gd name="T24" fmla="*/ 3 w 500"/>
                <a:gd name="T25" fmla="*/ 81 h 261"/>
                <a:gd name="T26" fmla="*/ 3 w 500"/>
                <a:gd name="T27" fmla="*/ 81 h 261"/>
                <a:gd name="T28" fmla="*/ 3 w 500"/>
                <a:gd name="T29" fmla="*/ 81 h 261"/>
                <a:gd name="T30" fmla="*/ 3 w 500"/>
                <a:gd name="T31" fmla="*/ 81 h 261"/>
                <a:gd name="T32" fmla="*/ 3 w 500"/>
                <a:gd name="T33" fmla="*/ 81 h 261"/>
                <a:gd name="T34" fmla="*/ 3 w 500"/>
                <a:gd name="T35" fmla="*/ 81 h 261"/>
                <a:gd name="T36" fmla="*/ 3 w 500"/>
                <a:gd name="T37" fmla="*/ 81 h 261"/>
                <a:gd name="T38" fmla="*/ 3 w 500"/>
                <a:gd name="T39" fmla="*/ 81 h 261"/>
                <a:gd name="T40" fmla="*/ 3 w 500"/>
                <a:gd name="T41" fmla="*/ 81 h 261"/>
                <a:gd name="T42" fmla="*/ 3 w 500"/>
                <a:gd name="T43" fmla="*/ 81 h 261"/>
                <a:gd name="T44" fmla="*/ 3 w 500"/>
                <a:gd name="T45" fmla="*/ 81 h 261"/>
                <a:gd name="T46" fmla="*/ 3 w 500"/>
                <a:gd name="T47" fmla="*/ 81 h 261"/>
                <a:gd name="T48" fmla="*/ 3 w 500"/>
                <a:gd name="T49" fmla="*/ 81 h 261"/>
                <a:gd name="T50" fmla="*/ 3 w 500"/>
                <a:gd name="T51" fmla="*/ 81 h 261"/>
                <a:gd name="T52" fmla="*/ 3 w 500"/>
                <a:gd name="T53" fmla="*/ 81 h 261"/>
                <a:gd name="T54" fmla="*/ 3 w 500"/>
                <a:gd name="T55" fmla="*/ 81 h 261"/>
                <a:gd name="T56" fmla="*/ 3 w 500"/>
                <a:gd name="T57" fmla="*/ 81 h 261"/>
                <a:gd name="T58" fmla="*/ 19 w 500"/>
                <a:gd name="T59" fmla="*/ 38 h 261"/>
                <a:gd name="T60" fmla="*/ 3 w 500"/>
                <a:gd name="T61" fmla="*/ 81 h 261"/>
                <a:gd name="T62" fmla="*/ 19 w 500"/>
                <a:gd name="T63" fmla="*/ 38 h 261"/>
                <a:gd name="T64" fmla="*/ 174 w 500"/>
                <a:gd name="T65" fmla="*/ 34 h 261"/>
                <a:gd name="T66" fmla="*/ 174 w 500"/>
                <a:gd name="T67" fmla="*/ 34 h 261"/>
                <a:gd name="T68" fmla="*/ 175 w 500"/>
                <a:gd name="T69" fmla="*/ 34 h 261"/>
                <a:gd name="T70" fmla="*/ 219 w 500"/>
                <a:gd name="T71" fmla="*/ 3 h 261"/>
                <a:gd name="T72" fmla="*/ 175 w 500"/>
                <a:gd name="T73" fmla="*/ 34 h 261"/>
                <a:gd name="T74" fmla="*/ 219 w 500"/>
                <a:gd name="T75" fmla="*/ 4 h 261"/>
                <a:gd name="T76" fmla="*/ 219 w 500"/>
                <a:gd name="T77" fmla="*/ 3 h 261"/>
                <a:gd name="T78" fmla="*/ 178 w 500"/>
                <a:gd name="T79" fmla="*/ 1 h 261"/>
                <a:gd name="T80" fmla="*/ 178 w 500"/>
                <a:gd name="T81" fmla="*/ 1 h 261"/>
                <a:gd name="T82" fmla="*/ 179 w 500"/>
                <a:gd name="T83" fmla="*/ 0 h 261"/>
                <a:gd name="T84" fmla="*/ 179 w 500"/>
                <a:gd name="T85" fmla="*/ 0 h 261"/>
                <a:gd name="T86" fmla="*/ 179 w 500"/>
                <a:gd name="T87" fmla="*/ 0 h 261"/>
                <a:gd name="T88" fmla="*/ 180 w 500"/>
                <a:gd name="T89" fmla="*/ 0 h 261"/>
                <a:gd name="T90" fmla="*/ 180 w 500"/>
                <a:gd name="T9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00" h="261">
                  <a:moveTo>
                    <a:pt x="479" y="191"/>
                  </a:moveTo>
                  <a:cubicBezTo>
                    <a:pt x="479" y="191"/>
                    <a:pt x="479" y="191"/>
                    <a:pt x="479" y="191"/>
                  </a:cubicBezTo>
                  <a:cubicBezTo>
                    <a:pt x="489" y="206"/>
                    <a:pt x="500" y="237"/>
                    <a:pt x="500" y="261"/>
                  </a:cubicBezTo>
                  <a:cubicBezTo>
                    <a:pt x="500" y="237"/>
                    <a:pt x="489" y="206"/>
                    <a:pt x="479" y="191"/>
                  </a:cubicBezTo>
                  <a:moveTo>
                    <a:pt x="478" y="191"/>
                  </a:moveTo>
                  <a:cubicBezTo>
                    <a:pt x="478" y="191"/>
                    <a:pt x="478" y="191"/>
                    <a:pt x="478" y="191"/>
                  </a:cubicBezTo>
                  <a:cubicBezTo>
                    <a:pt x="478" y="191"/>
                    <a:pt x="478" y="191"/>
                    <a:pt x="478" y="191"/>
                  </a:cubicBezTo>
                  <a:cubicBezTo>
                    <a:pt x="478" y="191"/>
                    <a:pt x="478" y="191"/>
                    <a:pt x="478" y="191"/>
                  </a:cubicBezTo>
                  <a:cubicBezTo>
                    <a:pt x="478" y="191"/>
                    <a:pt x="478" y="191"/>
                    <a:pt x="478" y="191"/>
                  </a:cubicBezTo>
                  <a:moveTo>
                    <a:pt x="478" y="190"/>
                  </a:moveTo>
                  <a:cubicBezTo>
                    <a:pt x="478" y="190"/>
                    <a:pt x="478" y="190"/>
                    <a:pt x="478" y="190"/>
                  </a:cubicBezTo>
                  <a:cubicBezTo>
                    <a:pt x="478" y="190"/>
                    <a:pt x="478" y="190"/>
                    <a:pt x="478" y="190"/>
                  </a:cubicBezTo>
                  <a:cubicBezTo>
                    <a:pt x="478" y="190"/>
                    <a:pt x="478" y="191"/>
                    <a:pt x="478" y="191"/>
                  </a:cubicBezTo>
                  <a:cubicBezTo>
                    <a:pt x="478" y="191"/>
                    <a:pt x="478" y="191"/>
                    <a:pt x="478" y="191"/>
                  </a:cubicBezTo>
                  <a:cubicBezTo>
                    <a:pt x="478" y="191"/>
                    <a:pt x="478" y="190"/>
                    <a:pt x="478" y="190"/>
                  </a:cubicBezTo>
                  <a:cubicBezTo>
                    <a:pt x="478" y="190"/>
                    <a:pt x="478" y="190"/>
                    <a:pt x="478" y="190"/>
                  </a:cubicBezTo>
                  <a:moveTo>
                    <a:pt x="3" y="82"/>
                  </a:moveTo>
                  <a:cubicBezTo>
                    <a:pt x="3" y="82"/>
                    <a:pt x="3" y="82"/>
                    <a:pt x="3" y="82"/>
                  </a:cubicBezTo>
                  <a:cubicBezTo>
                    <a:pt x="3" y="82"/>
                    <a:pt x="3" y="82"/>
                    <a:pt x="3" y="82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19" y="38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14" y="49"/>
                    <a:pt x="2" y="74"/>
                    <a:pt x="2" y="80"/>
                  </a:cubicBezTo>
                  <a:cubicBezTo>
                    <a:pt x="2" y="81"/>
                    <a:pt x="2" y="81"/>
                    <a:pt x="3" y="81"/>
                  </a:cubicBezTo>
                  <a:cubicBezTo>
                    <a:pt x="0" y="79"/>
                    <a:pt x="13" y="51"/>
                    <a:pt x="19" y="39"/>
                  </a:cubicBezTo>
                  <a:cubicBezTo>
                    <a:pt x="19" y="39"/>
                    <a:pt x="19" y="38"/>
                    <a:pt x="19" y="38"/>
                  </a:cubicBezTo>
                  <a:moveTo>
                    <a:pt x="175" y="34"/>
                  </a:moveTo>
                  <a:cubicBezTo>
                    <a:pt x="174" y="34"/>
                    <a:pt x="174" y="34"/>
                    <a:pt x="174" y="34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74" y="34"/>
                    <a:pt x="174" y="34"/>
                    <a:pt x="175" y="34"/>
                  </a:cubicBezTo>
                  <a:cubicBezTo>
                    <a:pt x="175" y="34"/>
                    <a:pt x="175" y="34"/>
                    <a:pt x="175" y="34"/>
                  </a:cubicBezTo>
                  <a:moveTo>
                    <a:pt x="219" y="3"/>
                  </a:moveTo>
                  <a:cubicBezTo>
                    <a:pt x="219" y="3"/>
                    <a:pt x="183" y="32"/>
                    <a:pt x="175" y="34"/>
                  </a:cubicBezTo>
                  <a:cubicBezTo>
                    <a:pt x="175" y="34"/>
                    <a:pt x="175" y="34"/>
                    <a:pt x="175" y="34"/>
                  </a:cubicBezTo>
                  <a:cubicBezTo>
                    <a:pt x="183" y="32"/>
                    <a:pt x="219" y="3"/>
                    <a:pt x="219" y="3"/>
                  </a:cubicBezTo>
                  <a:cubicBezTo>
                    <a:pt x="219" y="3"/>
                    <a:pt x="219" y="3"/>
                    <a:pt x="219" y="4"/>
                  </a:cubicBezTo>
                  <a:cubicBezTo>
                    <a:pt x="219" y="4"/>
                    <a:pt x="219" y="4"/>
                    <a:pt x="219" y="4"/>
                  </a:cubicBezTo>
                  <a:cubicBezTo>
                    <a:pt x="219" y="3"/>
                    <a:pt x="219" y="3"/>
                    <a:pt x="219" y="3"/>
                  </a:cubicBezTo>
                  <a:moveTo>
                    <a:pt x="178" y="1"/>
                  </a:moveTo>
                  <a:cubicBezTo>
                    <a:pt x="178" y="1"/>
                    <a:pt x="178" y="1"/>
                    <a:pt x="178" y="1"/>
                  </a:cubicBezTo>
                  <a:cubicBezTo>
                    <a:pt x="178" y="1"/>
                    <a:pt x="178" y="1"/>
                    <a:pt x="178" y="1"/>
                  </a:cubicBezTo>
                  <a:cubicBezTo>
                    <a:pt x="178" y="1"/>
                    <a:pt x="178" y="1"/>
                    <a:pt x="178" y="1"/>
                  </a:cubicBezTo>
                  <a:cubicBezTo>
                    <a:pt x="178" y="1"/>
                    <a:pt x="178" y="1"/>
                    <a:pt x="178" y="1"/>
                  </a:cubicBezTo>
                  <a:moveTo>
                    <a:pt x="179" y="0"/>
                  </a:moveTo>
                  <a:cubicBezTo>
                    <a:pt x="179" y="0"/>
                    <a:pt x="179" y="0"/>
                    <a:pt x="179" y="0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179" y="0"/>
                    <a:pt x="179" y="0"/>
                    <a:pt x="179" y="0"/>
                  </a:cubicBezTo>
                  <a:moveTo>
                    <a:pt x="180" y="0"/>
                  </a:moveTo>
                  <a:cubicBezTo>
                    <a:pt x="180" y="0"/>
                    <a:pt x="180" y="0"/>
                    <a:pt x="180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0" y="0"/>
                    <a:pt x="180" y="0"/>
                    <a:pt x="180" y="0"/>
                  </a:cubicBezTo>
                </a:path>
              </a:pathLst>
            </a:custGeom>
            <a:solidFill>
              <a:srgbClr val="D832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2" name="Freeform 701"/>
            <p:cNvSpPr>
              <a:spLocks/>
            </p:cNvSpPr>
            <p:nvPr/>
          </p:nvSpPr>
          <p:spPr bwMode="auto">
            <a:xfrm>
              <a:off x="6289675" y="666834"/>
              <a:ext cx="0" cy="1587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3" name="Freeform 702"/>
            <p:cNvSpPr>
              <a:spLocks/>
            </p:cNvSpPr>
            <p:nvPr/>
          </p:nvSpPr>
          <p:spPr bwMode="auto">
            <a:xfrm>
              <a:off x="6237287" y="619209"/>
              <a:ext cx="661988" cy="877887"/>
            </a:xfrm>
            <a:custGeom>
              <a:avLst/>
              <a:gdLst>
                <a:gd name="T0" fmla="*/ 201 w 522"/>
                <a:gd name="T1" fmla="*/ 0 h 693"/>
                <a:gd name="T2" fmla="*/ 200 w 522"/>
                <a:gd name="T3" fmla="*/ 1 h 693"/>
                <a:gd name="T4" fmla="*/ 25 w 522"/>
                <a:gd name="T5" fmla="*/ 81 h 693"/>
                <a:gd name="T6" fmla="*/ 25 w 522"/>
                <a:gd name="T7" fmla="*/ 81 h 693"/>
                <a:gd name="T8" fmla="*/ 25 w 522"/>
                <a:gd name="T9" fmla="*/ 82 h 693"/>
                <a:gd name="T10" fmla="*/ 25 w 522"/>
                <a:gd name="T11" fmla="*/ 82 h 693"/>
                <a:gd name="T12" fmla="*/ 25 w 522"/>
                <a:gd name="T13" fmla="*/ 82 h 693"/>
                <a:gd name="T14" fmla="*/ 25 w 522"/>
                <a:gd name="T15" fmla="*/ 82 h 693"/>
                <a:gd name="T16" fmla="*/ 25 w 522"/>
                <a:gd name="T17" fmla="*/ 81 h 693"/>
                <a:gd name="T18" fmla="*/ 25 w 522"/>
                <a:gd name="T19" fmla="*/ 81 h 693"/>
                <a:gd name="T20" fmla="*/ 25 w 522"/>
                <a:gd name="T21" fmla="*/ 81 h 693"/>
                <a:gd name="T22" fmla="*/ 25 w 522"/>
                <a:gd name="T23" fmla="*/ 81 h 693"/>
                <a:gd name="T24" fmla="*/ 25 w 522"/>
                <a:gd name="T25" fmla="*/ 81 h 693"/>
                <a:gd name="T26" fmla="*/ 25 w 522"/>
                <a:gd name="T27" fmla="*/ 81 h 693"/>
                <a:gd name="T28" fmla="*/ 25 w 522"/>
                <a:gd name="T29" fmla="*/ 81 h 693"/>
                <a:gd name="T30" fmla="*/ 25 w 522"/>
                <a:gd name="T31" fmla="*/ 81 h 693"/>
                <a:gd name="T32" fmla="*/ 25 w 522"/>
                <a:gd name="T33" fmla="*/ 81 h 693"/>
                <a:gd name="T34" fmla="*/ 25 w 522"/>
                <a:gd name="T35" fmla="*/ 81 h 693"/>
                <a:gd name="T36" fmla="*/ 25 w 522"/>
                <a:gd name="T37" fmla="*/ 81 h 693"/>
                <a:gd name="T38" fmla="*/ 25 w 522"/>
                <a:gd name="T39" fmla="*/ 81 h 693"/>
                <a:gd name="T40" fmla="*/ 25 w 522"/>
                <a:gd name="T41" fmla="*/ 81 h 693"/>
                <a:gd name="T42" fmla="*/ 24 w 522"/>
                <a:gd name="T43" fmla="*/ 80 h 693"/>
                <a:gd name="T44" fmla="*/ 0 w 522"/>
                <a:gd name="T45" fmla="*/ 89 h 693"/>
                <a:gd name="T46" fmla="*/ 128 w 522"/>
                <a:gd name="T47" fmla="*/ 52 h 693"/>
                <a:gd name="T48" fmla="*/ 134 w 522"/>
                <a:gd name="T49" fmla="*/ 62 h 693"/>
                <a:gd name="T50" fmla="*/ 227 w 522"/>
                <a:gd name="T51" fmla="*/ 26 h 693"/>
                <a:gd name="T52" fmla="*/ 237 w 522"/>
                <a:gd name="T53" fmla="*/ 32 h 693"/>
                <a:gd name="T54" fmla="*/ 287 w 522"/>
                <a:gd name="T55" fmla="*/ 108 h 693"/>
                <a:gd name="T56" fmla="*/ 296 w 522"/>
                <a:gd name="T57" fmla="*/ 108 h 693"/>
                <a:gd name="T58" fmla="*/ 368 w 522"/>
                <a:gd name="T59" fmla="*/ 321 h 693"/>
                <a:gd name="T60" fmla="*/ 202 w 522"/>
                <a:gd name="T61" fmla="*/ 679 h 693"/>
                <a:gd name="T62" fmla="*/ 230 w 522"/>
                <a:gd name="T63" fmla="*/ 677 h 693"/>
                <a:gd name="T64" fmla="*/ 478 w 522"/>
                <a:gd name="T65" fmla="*/ 330 h 693"/>
                <a:gd name="T66" fmla="*/ 467 w 522"/>
                <a:gd name="T67" fmla="*/ 289 h 693"/>
                <a:gd name="T68" fmla="*/ 467 w 522"/>
                <a:gd name="T69" fmla="*/ 289 h 693"/>
                <a:gd name="T70" fmla="*/ 522 w 522"/>
                <a:gd name="T71" fmla="*/ 261 h 693"/>
                <a:gd name="T72" fmla="*/ 500 w 522"/>
                <a:gd name="T73" fmla="*/ 191 h 693"/>
                <a:gd name="T74" fmla="*/ 500 w 522"/>
                <a:gd name="T75" fmla="*/ 191 h 693"/>
                <a:gd name="T76" fmla="*/ 500 w 522"/>
                <a:gd name="T77" fmla="*/ 190 h 693"/>
                <a:gd name="T78" fmla="*/ 448 w 522"/>
                <a:gd name="T79" fmla="*/ 192 h 693"/>
                <a:gd name="T80" fmla="*/ 404 w 522"/>
                <a:gd name="T81" fmla="*/ 263 h 693"/>
                <a:gd name="T82" fmla="*/ 317 w 522"/>
                <a:gd name="T83" fmla="*/ 39 h 693"/>
                <a:gd name="T84" fmla="*/ 285 w 522"/>
                <a:gd name="T85" fmla="*/ 94 h 693"/>
                <a:gd name="T86" fmla="*/ 268 w 522"/>
                <a:gd name="T87" fmla="*/ 109 h 693"/>
                <a:gd name="T88" fmla="*/ 267 w 522"/>
                <a:gd name="T89" fmla="*/ 109 h 693"/>
                <a:gd name="T90" fmla="*/ 241 w 522"/>
                <a:gd name="T91" fmla="*/ 3 h 693"/>
                <a:gd name="T92" fmla="*/ 197 w 522"/>
                <a:gd name="T93" fmla="*/ 34 h 693"/>
                <a:gd name="T94" fmla="*/ 197 w 522"/>
                <a:gd name="T95" fmla="*/ 34 h 693"/>
                <a:gd name="T96" fmla="*/ 196 w 522"/>
                <a:gd name="T97" fmla="*/ 34 h 693"/>
                <a:gd name="T98" fmla="*/ 202 w 522"/>
                <a:gd name="T99" fmla="*/ 0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22" h="693">
                  <a:moveTo>
                    <a:pt x="202" y="0"/>
                  </a:moveTo>
                  <a:cubicBezTo>
                    <a:pt x="202" y="0"/>
                    <a:pt x="202" y="0"/>
                    <a:pt x="201" y="0"/>
                  </a:cubicBezTo>
                  <a:cubicBezTo>
                    <a:pt x="201" y="0"/>
                    <a:pt x="201" y="0"/>
                    <a:pt x="201" y="0"/>
                  </a:cubicBezTo>
                  <a:cubicBezTo>
                    <a:pt x="201" y="0"/>
                    <a:pt x="201" y="0"/>
                    <a:pt x="200" y="1"/>
                  </a:cubicBezTo>
                  <a:cubicBezTo>
                    <a:pt x="200" y="1"/>
                    <a:pt x="200" y="1"/>
                    <a:pt x="200" y="1"/>
                  </a:cubicBezTo>
                  <a:cubicBezTo>
                    <a:pt x="145" y="38"/>
                    <a:pt x="34" y="80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4" y="81"/>
                    <a:pt x="24" y="81"/>
                    <a:pt x="24" y="80"/>
                  </a:cubicBezTo>
                  <a:cubicBezTo>
                    <a:pt x="24" y="74"/>
                    <a:pt x="36" y="49"/>
                    <a:pt x="41" y="38"/>
                  </a:cubicBezTo>
                  <a:cubicBezTo>
                    <a:pt x="26" y="54"/>
                    <a:pt x="12" y="70"/>
                    <a:pt x="0" y="89"/>
                  </a:cubicBezTo>
                  <a:cubicBezTo>
                    <a:pt x="25" y="86"/>
                    <a:pt x="49" y="83"/>
                    <a:pt x="72" y="73"/>
                  </a:cubicBezTo>
                  <a:cubicBezTo>
                    <a:pt x="90" y="64"/>
                    <a:pt x="108" y="55"/>
                    <a:pt x="128" y="52"/>
                  </a:cubicBezTo>
                  <a:cubicBezTo>
                    <a:pt x="128" y="52"/>
                    <a:pt x="129" y="52"/>
                    <a:pt x="129" y="52"/>
                  </a:cubicBezTo>
                  <a:cubicBezTo>
                    <a:pt x="134" y="52"/>
                    <a:pt x="138" y="58"/>
                    <a:pt x="134" y="62"/>
                  </a:cubicBezTo>
                  <a:cubicBezTo>
                    <a:pt x="122" y="73"/>
                    <a:pt x="110" y="83"/>
                    <a:pt x="98" y="93"/>
                  </a:cubicBezTo>
                  <a:cubicBezTo>
                    <a:pt x="143" y="76"/>
                    <a:pt x="185" y="50"/>
                    <a:pt x="227" y="26"/>
                  </a:cubicBezTo>
                  <a:cubicBezTo>
                    <a:pt x="228" y="26"/>
                    <a:pt x="229" y="25"/>
                    <a:pt x="230" y="25"/>
                  </a:cubicBezTo>
                  <a:cubicBezTo>
                    <a:pt x="234" y="25"/>
                    <a:pt x="237" y="28"/>
                    <a:pt x="237" y="32"/>
                  </a:cubicBezTo>
                  <a:cubicBezTo>
                    <a:pt x="235" y="75"/>
                    <a:pt x="238" y="118"/>
                    <a:pt x="247" y="161"/>
                  </a:cubicBezTo>
                  <a:cubicBezTo>
                    <a:pt x="262" y="144"/>
                    <a:pt x="274" y="125"/>
                    <a:pt x="287" y="108"/>
                  </a:cubicBezTo>
                  <a:cubicBezTo>
                    <a:pt x="288" y="107"/>
                    <a:pt x="290" y="107"/>
                    <a:pt x="292" y="107"/>
                  </a:cubicBezTo>
                  <a:cubicBezTo>
                    <a:pt x="293" y="107"/>
                    <a:pt x="295" y="107"/>
                    <a:pt x="296" y="108"/>
                  </a:cubicBezTo>
                  <a:cubicBezTo>
                    <a:pt x="319" y="132"/>
                    <a:pt x="328" y="165"/>
                    <a:pt x="336" y="197"/>
                  </a:cubicBezTo>
                  <a:cubicBezTo>
                    <a:pt x="347" y="238"/>
                    <a:pt x="360" y="279"/>
                    <a:pt x="368" y="321"/>
                  </a:cubicBezTo>
                  <a:cubicBezTo>
                    <a:pt x="380" y="393"/>
                    <a:pt x="375" y="468"/>
                    <a:pt x="344" y="535"/>
                  </a:cubicBezTo>
                  <a:cubicBezTo>
                    <a:pt x="314" y="599"/>
                    <a:pt x="267" y="651"/>
                    <a:pt x="202" y="679"/>
                  </a:cubicBezTo>
                  <a:cubicBezTo>
                    <a:pt x="189" y="685"/>
                    <a:pt x="176" y="689"/>
                    <a:pt x="162" y="693"/>
                  </a:cubicBezTo>
                  <a:cubicBezTo>
                    <a:pt x="185" y="690"/>
                    <a:pt x="209" y="685"/>
                    <a:pt x="230" y="677"/>
                  </a:cubicBezTo>
                  <a:cubicBezTo>
                    <a:pt x="359" y="631"/>
                    <a:pt x="453" y="464"/>
                    <a:pt x="463" y="426"/>
                  </a:cubicBezTo>
                  <a:cubicBezTo>
                    <a:pt x="474" y="381"/>
                    <a:pt x="478" y="350"/>
                    <a:pt x="478" y="330"/>
                  </a:cubicBezTo>
                  <a:cubicBezTo>
                    <a:pt x="478" y="312"/>
                    <a:pt x="475" y="301"/>
                    <a:pt x="472" y="296"/>
                  </a:cubicBezTo>
                  <a:cubicBezTo>
                    <a:pt x="470" y="290"/>
                    <a:pt x="467" y="289"/>
                    <a:pt x="467" y="289"/>
                  </a:cubicBezTo>
                  <a:cubicBezTo>
                    <a:pt x="467" y="289"/>
                    <a:pt x="467" y="289"/>
                    <a:pt x="467" y="289"/>
                  </a:cubicBezTo>
                  <a:cubicBezTo>
                    <a:pt x="467" y="289"/>
                    <a:pt x="467" y="289"/>
                    <a:pt x="467" y="289"/>
                  </a:cubicBezTo>
                  <a:cubicBezTo>
                    <a:pt x="478" y="294"/>
                    <a:pt x="488" y="296"/>
                    <a:pt x="495" y="296"/>
                  </a:cubicBezTo>
                  <a:cubicBezTo>
                    <a:pt x="515" y="296"/>
                    <a:pt x="522" y="281"/>
                    <a:pt x="522" y="261"/>
                  </a:cubicBezTo>
                  <a:cubicBezTo>
                    <a:pt x="522" y="237"/>
                    <a:pt x="511" y="206"/>
                    <a:pt x="501" y="191"/>
                  </a:cubicBezTo>
                  <a:cubicBezTo>
                    <a:pt x="501" y="191"/>
                    <a:pt x="500" y="191"/>
                    <a:pt x="500" y="191"/>
                  </a:cubicBezTo>
                  <a:cubicBezTo>
                    <a:pt x="500" y="191"/>
                    <a:pt x="500" y="191"/>
                    <a:pt x="500" y="191"/>
                  </a:cubicBezTo>
                  <a:cubicBezTo>
                    <a:pt x="500" y="191"/>
                    <a:pt x="500" y="191"/>
                    <a:pt x="500" y="191"/>
                  </a:cubicBezTo>
                  <a:cubicBezTo>
                    <a:pt x="500" y="191"/>
                    <a:pt x="500" y="190"/>
                    <a:pt x="500" y="190"/>
                  </a:cubicBezTo>
                  <a:cubicBezTo>
                    <a:pt x="500" y="190"/>
                    <a:pt x="500" y="190"/>
                    <a:pt x="500" y="190"/>
                  </a:cubicBezTo>
                  <a:cubicBezTo>
                    <a:pt x="493" y="180"/>
                    <a:pt x="484" y="175"/>
                    <a:pt x="476" y="175"/>
                  </a:cubicBezTo>
                  <a:cubicBezTo>
                    <a:pt x="465" y="175"/>
                    <a:pt x="455" y="182"/>
                    <a:pt x="448" y="192"/>
                  </a:cubicBezTo>
                  <a:cubicBezTo>
                    <a:pt x="443" y="197"/>
                    <a:pt x="440" y="204"/>
                    <a:pt x="437" y="211"/>
                  </a:cubicBezTo>
                  <a:cubicBezTo>
                    <a:pt x="426" y="242"/>
                    <a:pt x="404" y="263"/>
                    <a:pt x="404" y="263"/>
                  </a:cubicBezTo>
                  <a:cubicBezTo>
                    <a:pt x="404" y="263"/>
                    <a:pt x="404" y="263"/>
                    <a:pt x="404" y="263"/>
                  </a:cubicBezTo>
                  <a:cubicBezTo>
                    <a:pt x="391" y="179"/>
                    <a:pt x="317" y="39"/>
                    <a:pt x="317" y="39"/>
                  </a:cubicBezTo>
                  <a:cubicBezTo>
                    <a:pt x="317" y="39"/>
                    <a:pt x="316" y="41"/>
                    <a:pt x="314" y="45"/>
                  </a:cubicBezTo>
                  <a:cubicBezTo>
                    <a:pt x="308" y="56"/>
                    <a:pt x="296" y="79"/>
                    <a:pt x="285" y="94"/>
                  </a:cubicBezTo>
                  <a:cubicBezTo>
                    <a:pt x="279" y="102"/>
                    <a:pt x="273" y="108"/>
                    <a:pt x="268" y="109"/>
                  </a:cubicBezTo>
                  <a:cubicBezTo>
                    <a:pt x="268" y="109"/>
                    <a:pt x="268" y="109"/>
                    <a:pt x="268" y="109"/>
                  </a:cubicBezTo>
                  <a:cubicBezTo>
                    <a:pt x="268" y="109"/>
                    <a:pt x="268" y="109"/>
                    <a:pt x="268" y="109"/>
                  </a:cubicBezTo>
                  <a:cubicBezTo>
                    <a:pt x="268" y="109"/>
                    <a:pt x="267" y="109"/>
                    <a:pt x="267" y="109"/>
                  </a:cubicBezTo>
                  <a:cubicBezTo>
                    <a:pt x="253" y="108"/>
                    <a:pt x="242" y="11"/>
                    <a:pt x="241" y="4"/>
                  </a:cubicBezTo>
                  <a:cubicBezTo>
                    <a:pt x="241" y="3"/>
                    <a:pt x="241" y="3"/>
                    <a:pt x="241" y="3"/>
                  </a:cubicBezTo>
                  <a:cubicBezTo>
                    <a:pt x="241" y="3"/>
                    <a:pt x="205" y="32"/>
                    <a:pt x="197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6" y="34"/>
                    <a:pt x="196" y="34"/>
                    <a:pt x="196" y="34"/>
                  </a:cubicBezTo>
                  <a:cubicBezTo>
                    <a:pt x="196" y="34"/>
                    <a:pt x="196" y="34"/>
                    <a:pt x="196" y="34"/>
                  </a:cubicBezTo>
                  <a:cubicBezTo>
                    <a:pt x="195" y="34"/>
                    <a:pt x="194" y="33"/>
                    <a:pt x="194" y="30"/>
                  </a:cubicBezTo>
                  <a:cubicBezTo>
                    <a:pt x="194" y="21"/>
                    <a:pt x="202" y="0"/>
                    <a:pt x="202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4" name="Freeform 703"/>
            <p:cNvSpPr>
              <a:spLocks/>
            </p:cNvSpPr>
            <p:nvPr/>
          </p:nvSpPr>
          <p:spPr bwMode="auto">
            <a:xfrm>
              <a:off x="5999162" y="871621"/>
              <a:ext cx="604838" cy="454025"/>
            </a:xfrm>
            <a:custGeom>
              <a:avLst/>
              <a:gdLst>
                <a:gd name="T0" fmla="*/ 87 w 477"/>
                <a:gd name="T1" fmla="*/ 313 h 359"/>
                <a:gd name="T2" fmla="*/ 167 w 477"/>
                <a:gd name="T3" fmla="*/ 223 h 359"/>
                <a:gd name="T4" fmla="*/ 255 w 477"/>
                <a:gd name="T5" fmla="*/ 219 h 359"/>
                <a:gd name="T6" fmla="*/ 330 w 477"/>
                <a:gd name="T7" fmla="*/ 219 h 359"/>
                <a:gd name="T8" fmla="*/ 461 w 477"/>
                <a:gd name="T9" fmla="*/ 147 h 359"/>
                <a:gd name="T10" fmla="*/ 447 w 477"/>
                <a:gd name="T11" fmla="*/ 49 h 359"/>
                <a:gd name="T12" fmla="*/ 308 w 477"/>
                <a:gd name="T13" fmla="*/ 23 h 359"/>
                <a:gd name="T14" fmla="*/ 214 w 477"/>
                <a:gd name="T15" fmla="*/ 51 h 359"/>
                <a:gd name="T16" fmla="*/ 56 w 477"/>
                <a:gd name="T17" fmla="*/ 135 h 359"/>
                <a:gd name="T18" fmla="*/ 3 w 477"/>
                <a:gd name="T19" fmla="*/ 228 h 359"/>
                <a:gd name="T20" fmla="*/ 87 w 477"/>
                <a:gd name="T21" fmla="*/ 313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7" h="359">
                  <a:moveTo>
                    <a:pt x="87" y="313"/>
                  </a:moveTo>
                  <a:cubicBezTo>
                    <a:pt x="114" y="288"/>
                    <a:pt x="130" y="237"/>
                    <a:pt x="167" y="223"/>
                  </a:cubicBezTo>
                  <a:cubicBezTo>
                    <a:pt x="196" y="212"/>
                    <a:pt x="226" y="215"/>
                    <a:pt x="255" y="219"/>
                  </a:cubicBezTo>
                  <a:cubicBezTo>
                    <a:pt x="280" y="221"/>
                    <a:pt x="305" y="224"/>
                    <a:pt x="330" y="219"/>
                  </a:cubicBezTo>
                  <a:cubicBezTo>
                    <a:pt x="373" y="209"/>
                    <a:pt x="439" y="185"/>
                    <a:pt x="461" y="147"/>
                  </a:cubicBezTo>
                  <a:cubicBezTo>
                    <a:pt x="477" y="121"/>
                    <a:pt x="464" y="78"/>
                    <a:pt x="447" y="49"/>
                  </a:cubicBezTo>
                  <a:cubicBezTo>
                    <a:pt x="418" y="0"/>
                    <a:pt x="353" y="14"/>
                    <a:pt x="308" y="23"/>
                  </a:cubicBezTo>
                  <a:cubicBezTo>
                    <a:pt x="276" y="30"/>
                    <a:pt x="245" y="40"/>
                    <a:pt x="214" y="51"/>
                  </a:cubicBezTo>
                  <a:cubicBezTo>
                    <a:pt x="158" y="70"/>
                    <a:pt x="100" y="94"/>
                    <a:pt x="56" y="135"/>
                  </a:cubicBezTo>
                  <a:cubicBezTo>
                    <a:pt x="31" y="159"/>
                    <a:pt x="5" y="191"/>
                    <a:pt x="3" y="228"/>
                  </a:cubicBezTo>
                  <a:cubicBezTo>
                    <a:pt x="0" y="265"/>
                    <a:pt x="37" y="359"/>
                    <a:pt x="87" y="31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5" name="Freeform 704"/>
            <p:cNvSpPr>
              <a:spLocks/>
            </p:cNvSpPr>
            <p:nvPr/>
          </p:nvSpPr>
          <p:spPr bwMode="auto">
            <a:xfrm>
              <a:off x="6053137" y="1035134"/>
              <a:ext cx="439738" cy="200025"/>
            </a:xfrm>
            <a:custGeom>
              <a:avLst/>
              <a:gdLst>
                <a:gd name="T0" fmla="*/ 308 w 347"/>
                <a:gd name="T1" fmla="*/ 0 h 159"/>
                <a:gd name="T2" fmla="*/ 285 w 347"/>
                <a:gd name="T3" fmla="*/ 1 h 159"/>
                <a:gd name="T4" fmla="*/ 161 w 347"/>
                <a:gd name="T5" fmla="*/ 34 h 159"/>
                <a:gd name="T6" fmla="*/ 65 w 347"/>
                <a:gd name="T7" fmla="*/ 85 h 159"/>
                <a:gd name="T8" fmla="*/ 0 w 347"/>
                <a:gd name="T9" fmla="*/ 156 h 159"/>
                <a:gd name="T10" fmla="*/ 1 w 347"/>
                <a:gd name="T11" fmla="*/ 159 h 159"/>
                <a:gd name="T12" fmla="*/ 3 w 347"/>
                <a:gd name="T13" fmla="*/ 159 h 159"/>
                <a:gd name="T14" fmla="*/ 7 w 347"/>
                <a:gd name="T15" fmla="*/ 157 h 159"/>
                <a:gd name="T16" fmla="*/ 8 w 347"/>
                <a:gd name="T17" fmla="*/ 157 h 159"/>
                <a:gd name="T18" fmla="*/ 83 w 347"/>
                <a:gd name="T19" fmla="*/ 95 h 159"/>
                <a:gd name="T20" fmla="*/ 175 w 347"/>
                <a:gd name="T21" fmla="*/ 49 h 159"/>
                <a:gd name="T22" fmla="*/ 347 w 347"/>
                <a:gd name="T23" fmla="*/ 2 h 159"/>
                <a:gd name="T24" fmla="*/ 308 w 347"/>
                <a:gd name="T2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7" h="159">
                  <a:moveTo>
                    <a:pt x="308" y="0"/>
                  </a:moveTo>
                  <a:cubicBezTo>
                    <a:pt x="301" y="0"/>
                    <a:pt x="293" y="0"/>
                    <a:pt x="285" y="1"/>
                  </a:cubicBezTo>
                  <a:cubicBezTo>
                    <a:pt x="241" y="5"/>
                    <a:pt x="202" y="16"/>
                    <a:pt x="161" y="34"/>
                  </a:cubicBezTo>
                  <a:cubicBezTo>
                    <a:pt x="128" y="49"/>
                    <a:pt x="94" y="64"/>
                    <a:pt x="65" y="85"/>
                  </a:cubicBezTo>
                  <a:cubicBezTo>
                    <a:pt x="38" y="105"/>
                    <a:pt x="20" y="131"/>
                    <a:pt x="0" y="156"/>
                  </a:cubicBezTo>
                  <a:cubicBezTo>
                    <a:pt x="0" y="158"/>
                    <a:pt x="1" y="159"/>
                    <a:pt x="1" y="159"/>
                  </a:cubicBezTo>
                  <a:cubicBezTo>
                    <a:pt x="2" y="159"/>
                    <a:pt x="2" y="159"/>
                    <a:pt x="3" y="159"/>
                  </a:cubicBezTo>
                  <a:cubicBezTo>
                    <a:pt x="4" y="157"/>
                    <a:pt x="6" y="157"/>
                    <a:pt x="7" y="157"/>
                  </a:cubicBezTo>
                  <a:cubicBezTo>
                    <a:pt x="7" y="157"/>
                    <a:pt x="8" y="157"/>
                    <a:pt x="8" y="157"/>
                  </a:cubicBezTo>
                  <a:cubicBezTo>
                    <a:pt x="33" y="137"/>
                    <a:pt x="55" y="112"/>
                    <a:pt x="83" y="95"/>
                  </a:cubicBezTo>
                  <a:cubicBezTo>
                    <a:pt x="112" y="77"/>
                    <a:pt x="143" y="61"/>
                    <a:pt x="175" y="49"/>
                  </a:cubicBezTo>
                  <a:cubicBezTo>
                    <a:pt x="230" y="28"/>
                    <a:pt x="289" y="15"/>
                    <a:pt x="347" y="2"/>
                  </a:cubicBezTo>
                  <a:cubicBezTo>
                    <a:pt x="334" y="1"/>
                    <a:pt x="321" y="0"/>
                    <a:pt x="308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6" name="Freeform 705"/>
            <p:cNvSpPr>
              <a:spLocks/>
            </p:cNvSpPr>
            <p:nvPr/>
          </p:nvSpPr>
          <p:spPr bwMode="auto">
            <a:xfrm>
              <a:off x="6411913" y="1090696"/>
              <a:ext cx="206375" cy="247650"/>
            </a:xfrm>
            <a:custGeom>
              <a:avLst/>
              <a:gdLst>
                <a:gd name="T0" fmla="*/ 0 w 164"/>
                <a:gd name="T1" fmla="*/ 195 h 195"/>
                <a:gd name="T2" fmla="*/ 156 w 164"/>
                <a:gd name="T3" fmla="*/ 96 h 195"/>
                <a:gd name="T4" fmla="*/ 130 w 164"/>
                <a:gd name="T5" fmla="*/ 0 h 195"/>
                <a:gd name="T6" fmla="*/ 0 w 164"/>
                <a:gd name="T7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4" h="195">
                  <a:moveTo>
                    <a:pt x="0" y="195"/>
                  </a:moveTo>
                  <a:cubicBezTo>
                    <a:pt x="0" y="195"/>
                    <a:pt x="146" y="187"/>
                    <a:pt x="156" y="96"/>
                  </a:cubicBezTo>
                  <a:cubicBezTo>
                    <a:pt x="164" y="24"/>
                    <a:pt x="130" y="0"/>
                    <a:pt x="130" y="0"/>
                  </a:cubicBezTo>
                  <a:cubicBezTo>
                    <a:pt x="130" y="0"/>
                    <a:pt x="102" y="104"/>
                    <a:pt x="0" y="1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7" name="Freeform 706"/>
            <p:cNvSpPr>
              <a:spLocks/>
            </p:cNvSpPr>
            <p:nvPr/>
          </p:nvSpPr>
          <p:spPr bwMode="auto">
            <a:xfrm>
              <a:off x="6829425" y="890671"/>
              <a:ext cx="41275" cy="61912"/>
            </a:xfrm>
            <a:custGeom>
              <a:avLst/>
              <a:gdLst>
                <a:gd name="T0" fmla="*/ 33 w 33"/>
                <a:gd name="T1" fmla="*/ 1 h 50"/>
                <a:gd name="T2" fmla="*/ 23 w 33"/>
                <a:gd name="T3" fmla="*/ 4 h 50"/>
                <a:gd name="T4" fmla="*/ 19 w 33"/>
                <a:gd name="T5" fmla="*/ 7 h 50"/>
                <a:gd name="T6" fmla="*/ 16 w 33"/>
                <a:gd name="T7" fmla="*/ 10 h 50"/>
                <a:gd name="T8" fmla="*/ 12 w 33"/>
                <a:gd name="T9" fmla="*/ 14 h 50"/>
                <a:gd name="T10" fmla="*/ 9 w 33"/>
                <a:gd name="T11" fmla="*/ 19 h 50"/>
                <a:gd name="T12" fmla="*/ 7 w 33"/>
                <a:gd name="T13" fmla="*/ 24 h 50"/>
                <a:gd name="T14" fmla="*/ 6 w 33"/>
                <a:gd name="T15" fmla="*/ 29 h 50"/>
                <a:gd name="T16" fmla="*/ 5 w 33"/>
                <a:gd name="T17" fmla="*/ 35 h 50"/>
                <a:gd name="T18" fmla="*/ 4 w 33"/>
                <a:gd name="T19" fmla="*/ 39 h 50"/>
                <a:gd name="T20" fmla="*/ 4 w 33"/>
                <a:gd name="T21" fmla="*/ 47 h 50"/>
                <a:gd name="T22" fmla="*/ 3 w 33"/>
                <a:gd name="T23" fmla="*/ 50 h 50"/>
                <a:gd name="T24" fmla="*/ 3 w 33"/>
                <a:gd name="T25" fmla="*/ 47 h 50"/>
                <a:gd name="T26" fmla="*/ 1 w 33"/>
                <a:gd name="T27" fmla="*/ 39 h 50"/>
                <a:gd name="T28" fmla="*/ 1 w 33"/>
                <a:gd name="T29" fmla="*/ 34 h 50"/>
                <a:gd name="T30" fmla="*/ 1 w 33"/>
                <a:gd name="T31" fmla="*/ 29 h 50"/>
                <a:gd name="T32" fmla="*/ 2 w 33"/>
                <a:gd name="T33" fmla="*/ 22 h 50"/>
                <a:gd name="T34" fmla="*/ 4 w 33"/>
                <a:gd name="T35" fmla="*/ 16 h 50"/>
                <a:gd name="T36" fmla="*/ 8 w 33"/>
                <a:gd name="T37" fmla="*/ 11 h 50"/>
                <a:gd name="T38" fmla="*/ 12 w 33"/>
                <a:gd name="T39" fmla="*/ 6 h 50"/>
                <a:gd name="T40" fmla="*/ 17 w 33"/>
                <a:gd name="T41" fmla="*/ 3 h 50"/>
                <a:gd name="T42" fmla="*/ 22 w 33"/>
                <a:gd name="T43" fmla="*/ 1 h 50"/>
                <a:gd name="T44" fmla="*/ 30 w 33"/>
                <a:gd name="T45" fmla="*/ 0 h 50"/>
                <a:gd name="T46" fmla="*/ 33 w 33"/>
                <a:gd name="T47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" h="50">
                  <a:moveTo>
                    <a:pt x="33" y="1"/>
                  </a:moveTo>
                  <a:cubicBezTo>
                    <a:pt x="33" y="1"/>
                    <a:pt x="29" y="2"/>
                    <a:pt x="23" y="4"/>
                  </a:cubicBezTo>
                  <a:cubicBezTo>
                    <a:pt x="22" y="5"/>
                    <a:pt x="21" y="6"/>
                    <a:pt x="19" y="7"/>
                  </a:cubicBezTo>
                  <a:cubicBezTo>
                    <a:pt x="18" y="8"/>
                    <a:pt x="17" y="9"/>
                    <a:pt x="16" y="10"/>
                  </a:cubicBezTo>
                  <a:cubicBezTo>
                    <a:pt x="14" y="11"/>
                    <a:pt x="13" y="13"/>
                    <a:pt x="12" y="14"/>
                  </a:cubicBezTo>
                  <a:cubicBezTo>
                    <a:pt x="11" y="16"/>
                    <a:pt x="10" y="17"/>
                    <a:pt x="9" y="19"/>
                  </a:cubicBezTo>
                  <a:cubicBezTo>
                    <a:pt x="9" y="21"/>
                    <a:pt x="8" y="22"/>
                    <a:pt x="7" y="24"/>
                  </a:cubicBezTo>
                  <a:cubicBezTo>
                    <a:pt x="7" y="26"/>
                    <a:pt x="6" y="28"/>
                    <a:pt x="6" y="29"/>
                  </a:cubicBezTo>
                  <a:cubicBezTo>
                    <a:pt x="6" y="31"/>
                    <a:pt x="5" y="33"/>
                    <a:pt x="5" y="35"/>
                  </a:cubicBezTo>
                  <a:cubicBezTo>
                    <a:pt x="5" y="36"/>
                    <a:pt x="5" y="38"/>
                    <a:pt x="4" y="39"/>
                  </a:cubicBezTo>
                  <a:cubicBezTo>
                    <a:pt x="4" y="42"/>
                    <a:pt x="4" y="45"/>
                    <a:pt x="4" y="47"/>
                  </a:cubicBezTo>
                  <a:cubicBezTo>
                    <a:pt x="3" y="49"/>
                    <a:pt x="3" y="50"/>
                    <a:pt x="3" y="50"/>
                  </a:cubicBezTo>
                  <a:cubicBezTo>
                    <a:pt x="3" y="50"/>
                    <a:pt x="3" y="49"/>
                    <a:pt x="3" y="47"/>
                  </a:cubicBezTo>
                  <a:cubicBezTo>
                    <a:pt x="2" y="45"/>
                    <a:pt x="1" y="43"/>
                    <a:pt x="1" y="39"/>
                  </a:cubicBezTo>
                  <a:cubicBezTo>
                    <a:pt x="1" y="38"/>
                    <a:pt x="1" y="36"/>
                    <a:pt x="1" y="34"/>
                  </a:cubicBezTo>
                  <a:cubicBezTo>
                    <a:pt x="0" y="32"/>
                    <a:pt x="1" y="31"/>
                    <a:pt x="1" y="29"/>
                  </a:cubicBezTo>
                  <a:cubicBezTo>
                    <a:pt x="1" y="27"/>
                    <a:pt x="1" y="24"/>
                    <a:pt x="2" y="22"/>
                  </a:cubicBezTo>
                  <a:cubicBezTo>
                    <a:pt x="2" y="20"/>
                    <a:pt x="3" y="18"/>
                    <a:pt x="4" y="16"/>
                  </a:cubicBezTo>
                  <a:cubicBezTo>
                    <a:pt x="5" y="14"/>
                    <a:pt x="6" y="12"/>
                    <a:pt x="8" y="11"/>
                  </a:cubicBezTo>
                  <a:cubicBezTo>
                    <a:pt x="9" y="9"/>
                    <a:pt x="10" y="7"/>
                    <a:pt x="12" y="6"/>
                  </a:cubicBezTo>
                  <a:cubicBezTo>
                    <a:pt x="14" y="5"/>
                    <a:pt x="16" y="4"/>
                    <a:pt x="17" y="3"/>
                  </a:cubicBezTo>
                  <a:cubicBezTo>
                    <a:pt x="19" y="2"/>
                    <a:pt x="21" y="1"/>
                    <a:pt x="22" y="1"/>
                  </a:cubicBezTo>
                  <a:cubicBezTo>
                    <a:pt x="25" y="0"/>
                    <a:pt x="28" y="0"/>
                    <a:pt x="30" y="0"/>
                  </a:cubicBezTo>
                  <a:cubicBezTo>
                    <a:pt x="32" y="1"/>
                    <a:pt x="33" y="1"/>
                    <a:pt x="33" y="1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8" name="Freeform 707"/>
            <p:cNvSpPr>
              <a:spLocks/>
            </p:cNvSpPr>
            <p:nvPr/>
          </p:nvSpPr>
          <p:spPr bwMode="auto">
            <a:xfrm>
              <a:off x="6832600" y="925596"/>
              <a:ext cx="38100" cy="14287"/>
            </a:xfrm>
            <a:custGeom>
              <a:avLst/>
              <a:gdLst>
                <a:gd name="T0" fmla="*/ 30 w 30"/>
                <a:gd name="T1" fmla="*/ 5 h 12"/>
                <a:gd name="T2" fmla="*/ 26 w 30"/>
                <a:gd name="T3" fmla="*/ 9 h 12"/>
                <a:gd name="T4" fmla="*/ 21 w 30"/>
                <a:gd name="T5" fmla="*/ 11 h 12"/>
                <a:gd name="T6" fmla="*/ 17 w 30"/>
                <a:gd name="T7" fmla="*/ 12 h 12"/>
                <a:gd name="T8" fmla="*/ 14 w 30"/>
                <a:gd name="T9" fmla="*/ 11 h 12"/>
                <a:gd name="T10" fmla="*/ 7 w 30"/>
                <a:gd name="T11" fmla="*/ 9 h 12"/>
                <a:gd name="T12" fmla="*/ 3 w 30"/>
                <a:gd name="T13" fmla="*/ 5 h 12"/>
                <a:gd name="T14" fmla="*/ 1 w 30"/>
                <a:gd name="T15" fmla="*/ 2 h 12"/>
                <a:gd name="T16" fmla="*/ 0 w 30"/>
                <a:gd name="T17" fmla="*/ 0 h 12"/>
                <a:gd name="T18" fmla="*/ 2 w 30"/>
                <a:gd name="T19" fmla="*/ 1 h 12"/>
                <a:gd name="T20" fmla="*/ 5 w 30"/>
                <a:gd name="T21" fmla="*/ 3 h 12"/>
                <a:gd name="T22" fmla="*/ 10 w 30"/>
                <a:gd name="T23" fmla="*/ 4 h 12"/>
                <a:gd name="T24" fmla="*/ 15 w 30"/>
                <a:gd name="T25" fmla="*/ 6 h 12"/>
                <a:gd name="T26" fmla="*/ 20 w 30"/>
                <a:gd name="T27" fmla="*/ 6 h 12"/>
                <a:gd name="T28" fmla="*/ 25 w 30"/>
                <a:gd name="T29" fmla="*/ 6 h 12"/>
                <a:gd name="T30" fmla="*/ 30 w 30"/>
                <a:gd name="T3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" h="12">
                  <a:moveTo>
                    <a:pt x="30" y="5"/>
                  </a:moveTo>
                  <a:cubicBezTo>
                    <a:pt x="30" y="5"/>
                    <a:pt x="29" y="7"/>
                    <a:pt x="26" y="9"/>
                  </a:cubicBezTo>
                  <a:cubicBezTo>
                    <a:pt x="25" y="10"/>
                    <a:pt x="23" y="11"/>
                    <a:pt x="21" y="11"/>
                  </a:cubicBezTo>
                  <a:cubicBezTo>
                    <a:pt x="20" y="11"/>
                    <a:pt x="18" y="12"/>
                    <a:pt x="17" y="12"/>
                  </a:cubicBezTo>
                  <a:cubicBezTo>
                    <a:pt x="16" y="12"/>
                    <a:pt x="15" y="12"/>
                    <a:pt x="14" y="11"/>
                  </a:cubicBezTo>
                  <a:cubicBezTo>
                    <a:pt x="11" y="11"/>
                    <a:pt x="9" y="10"/>
                    <a:pt x="7" y="9"/>
                  </a:cubicBezTo>
                  <a:cubicBezTo>
                    <a:pt x="6" y="8"/>
                    <a:pt x="4" y="7"/>
                    <a:pt x="3" y="5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6" y="3"/>
                    <a:pt x="8" y="4"/>
                    <a:pt x="10" y="4"/>
                  </a:cubicBezTo>
                  <a:cubicBezTo>
                    <a:pt x="11" y="5"/>
                    <a:pt x="13" y="6"/>
                    <a:pt x="15" y="6"/>
                  </a:cubicBezTo>
                  <a:cubicBezTo>
                    <a:pt x="16" y="6"/>
                    <a:pt x="18" y="6"/>
                    <a:pt x="20" y="6"/>
                  </a:cubicBezTo>
                  <a:cubicBezTo>
                    <a:pt x="22" y="6"/>
                    <a:pt x="23" y="6"/>
                    <a:pt x="25" y="6"/>
                  </a:cubicBezTo>
                  <a:cubicBezTo>
                    <a:pt x="28" y="5"/>
                    <a:pt x="30" y="5"/>
                    <a:pt x="30" y="5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9" name="Freeform 708"/>
            <p:cNvSpPr>
              <a:spLocks/>
            </p:cNvSpPr>
            <p:nvPr/>
          </p:nvSpPr>
          <p:spPr bwMode="auto">
            <a:xfrm>
              <a:off x="6475413" y="1138321"/>
              <a:ext cx="130175" cy="182562"/>
            </a:xfrm>
            <a:custGeom>
              <a:avLst/>
              <a:gdLst>
                <a:gd name="T0" fmla="*/ 0 w 102"/>
                <a:gd name="T1" fmla="*/ 144 h 144"/>
                <a:gd name="T2" fmla="*/ 5 w 102"/>
                <a:gd name="T3" fmla="*/ 139 h 144"/>
                <a:gd name="T4" fmla="*/ 20 w 102"/>
                <a:gd name="T5" fmla="*/ 125 h 144"/>
                <a:gd name="T6" fmla="*/ 29 w 102"/>
                <a:gd name="T7" fmla="*/ 115 h 144"/>
                <a:gd name="T8" fmla="*/ 39 w 102"/>
                <a:gd name="T9" fmla="*/ 104 h 144"/>
                <a:gd name="T10" fmla="*/ 50 w 102"/>
                <a:gd name="T11" fmla="*/ 92 h 144"/>
                <a:gd name="T12" fmla="*/ 60 w 102"/>
                <a:gd name="T13" fmla="*/ 79 h 144"/>
                <a:gd name="T14" fmla="*/ 69 w 102"/>
                <a:gd name="T15" fmla="*/ 65 h 144"/>
                <a:gd name="T16" fmla="*/ 74 w 102"/>
                <a:gd name="T17" fmla="*/ 58 h 144"/>
                <a:gd name="T18" fmla="*/ 78 w 102"/>
                <a:gd name="T19" fmla="*/ 51 h 144"/>
                <a:gd name="T20" fmla="*/ 82 w 102"/>
                <a:gd name="T21" fmla="*/ 45 h 144"/>
                <a:gd name="T22" fmla="*/ 85 w 102"/>
                <a:gd name="T23" fmla="*/ 38 h 144"/>
                <a:gd name="T24" fmla="*/ 91 w 102"/>
                <a:gd name="T25" fmla="*/ 26 h 144"/>
                <a:gd name="T26" fmla="*/ 96 w 102"/>
                <a:gd name="T27" fmla="*/ 16 h 144"/>
                <a:gd name="T28" fmla="*/ 99 w 102"/>
                <a:gd name="T29" fmla="*/ 8 h 144"/>
                <a:gd name="T30" fmla="*/ 102 w 102"/>
                <a:gd name="T31" fmla="*/ 0 h 144"/>
                <a:gd name="T32" fmla="*/ 100 w 102"/>
                <a:gd name="T33" fmla="*/ 8 h 144"/>
                <a:gd name="T34" fmla="*/ 98 w 102"/>
                <a:gd name="T35" fmla="*/ 17 h 144"/>
                <a:gd name="T36" fmla="*/ 94 w 102"/>
                <a:gd name="T37" fmla="*/ 27 h 144"/>
                <a:gd name="T38" fmla="*/ 89 w 102"/>
                <a:gd name="T39" fmla="*/ 40 h 144"/>
                <a:gd name="T40" fmla="*/ 86 w 102"/>
                <a:gd name="T41" fmla="*/ 47 h 144"/>
                <a:gd name="T42" fmla="*/ 82 w 102"/>
                <a:gd name="T43" fmla="*/ 54 h 144"/>
                <a:gd name="T44" fmla="*/ 79 w 102"/>
                <a:gd name="T45" fmla="*/ 61 h 144"/>
                <a:gd name="T46" fmla="*/ 74 w 102"/>
                <a:gd name="T47" fmla="*/ 68 h 144"/>
                <a:gd name="T48" fmla="*/ 65 w 102"/>
                <a:gd name="T49" fmla="*/ 82 h 144"/>
                <a:gd name="T50" fmla="*/ 54 w 102"/>
                <a:gd name="T51" fmla="*/ 95 h 144"/>
                <a:gd name="T52" fmla="*/ 43 w 102"/>
                <a:gd name="T53" fmla="*/ 108 h 144"/>
                <a:gd name="T54" fmla="*/ 22 w 102"/>
                <a:gd name="T55" fmla="*/ 127 h 144"/>
                <a:gd name="T56" fmla="*/ 6 w 102"/>
                <a:gd name="T57" fmla="*/ 140 h 144"/>
                <a:gd name="T58" fmla="*/ 0 w 102"/>
                <a:gd name="T5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2" h="144">
                  <a:moveTo>
                    <a:pt x="0" y="144"/>
                  </a:moveTo>
                  <a:cubicBezTo>
                    <a:pt x="0" y="144"/>
                    <a:pt x="2" y="142"/>
                    <a:pt x="5" y="139"/>
                  </a:cubicBezTo>
                  <a:cubicBezTo>
                    <a:pt x="9" y="136"/>
                    <a:pt x="14" y="131"/>
                    <a:pt x="20" y="125"/>
                  </a:cubicBezTo>
                  <a:cubicBezTo>
                    <a:pt x="23" y="122"/>
                    <a:pt x="26" y="119"/>
                    <a:pt x="29" y="115"/>
                  </a:cubicBezTo>
                  <a:cubicBezTo>
                    <a:pt x="33" y="112"/>
                    <a:pt x="36" y="108"/>
                    <a:pt x="39" y="104"/>
                  </a:cubicBezTo>
                  <a:cubicBezTo>
                    <a:pt x="43" y="100"/>
                    <a:pt x="46" y="96"/>
                    <a:pt x="50" y="92"/>
                  </a:cubicBezTo>
                  <a:cubicBezTo>
                    <a:pt x="53" y="87"/>
                    <a:pt x="57" y="83"/>
                    <a:pt x="60" y="79"/>
                  </a:cubicBezTo>
                  <a:cubicBezTo>
                    <a:pt x="63" y="74"/>
                    <a:pt x="67" y="70"/>
                    <a:pt x="69" y="65"/>
                  </a:cubicBezTo>
                  <a:cubicBezTo>
                    <a:pt x="71" y="63"/>
                    <a:pt x="72" y="61"/>
                    <a:pt x="74" y="58"/>
                  </a:cubicBezTo>
                  <a:cubicBezTo>
                    <a:pt x="75" y="56"/>
                    <a:pt x="77" y="54"/>
                    <a:pt x="78" y="51"/>
                  </a:cubicBezTo>
                  <a:cubicBezTo>
                    <a:pt x="79" y="49"/>
                    <a:pt x="81" y="47"/>
                    <a:pt x="82" y="45"/>
                  </a:cubicBezTo>
                  <a:cubicBezTo>
                    <a:pt x="83" y="43"/>
                    <a:pt x="84" y="40"/>
                    <a:pt x="85" y="38"/>
                  </a:cubicBezTo>
                  <a:cubicBezTo>
                    <a:pt x="88" y="34"/>
                    <a:pt x="90" y="30"/>
                    <a:pt x="91" y="26"/>
                  </a:cubicBezTo>
                  <a:cubicBezTo>
                    <a:pt x="93" y="22"/>
                    <a:pt x="94" y="19"/>
                    <a:pt x="96" y="16"/>
                  </a:cubicBezTo>
                  <a:cubicBezTo>
                    <a:pt x="97" y="13"/>
                    <a:pt x="98" y="10"/>
                    <a:pt x="99" y="8"/>
                  </a:cubicBezTo>
                  <a:cubicBezTo>
                    <a:pt x="101" y="3"/>
                    <a:pt x="102" y="0"/>
                    <a:pt x="102" y="0"/>
                  </a:cubicBezTo>
                  <a:cubicBezTo>
                    <a:pt x="102" y="0"/>
                    <a:pt x="101" y="3"/>
                    <a:pt x="100" y="8"/>
                  </a:cubicBezTo>
                  <a:cubicBezTo>
                    <a:pt x="99" y="10"/>
                    <a:pt x="99" y="13"/>
                    <a:pt x="98" y="17"/>
                  </a:cubicBezTo>
                  <a:cubicBezTo>
                    <a:pt x="97" y="20"/>
                    <a:pt x="96" y="24"/>
                    <a:pt x="94" y="27"/>
                  </a:cubicBezTo>
                  <a:cubicBezTo>
                    <a:pt x="93" y="32"/>
                    <a:pt x="91" y="36"/>
                    <a:pt x="89" y="40"/>
                  </a:cubicBezTo>
                  <a:cubicBezTo>
                    <a:pt x="88" y="42"/>
                    <a:pt x="87" y="45"/>
                    <a:pt x="86" y="47"/>
                  </a:cubicBezTo>
                  <a:cubicBezTo>
                    <a:pt x="85" y="49"/>
                    <a:pt x="84" y="52"/>
                    <a:pt x="82" y="54"/>
                  </a:cubicBezTo>
                  <a:cubicBezTo>
                    <a:pt x="81" y="56"/>
                    <a:pt x="80" y="59"/>
                    <a:pt x="79" y="61"/>
                  </a:cubicBezTo>
                  <a:cubicBezTo>
                    <a:pt x="77" y="63"/>
                    <a:pt x="76" y="66"/>
                    <a:pt x="74" y="68"/>
                  </a:cubicBezTo>
                  <a:cubicBezTo>
                    <a:pt x="71" y="73"/>
                    <a:pt x="68" y="78"/>
                    <a:pt x="65" y="82"/>
                  </a:cubicBezTo>
                  <a:cubicBezTo>
                    <a:pt x="61" y="87"/>
                    <a:pt x="58" y="91"/>
                    <a:pt x="54" y="95"/>
                  </a:cubicBezTo>
                  <a:cubicBezTo>
                    <a:pt x="51" y="100"/>
                    <a:pt x="47" y="104"/>
                    <a:pt x="43" y="108"/>
                  </a:cubicBezTo>
                  <a:cubicBezTo>
                    <a:pt x="36" y="115"/>
                    <a:pt x="29" y="122"/>
                    <a:pt x="22" y="127"/>
                  </a:cubicBezTo>
                  <a:cubicBezTo>
                    <a:pt x="16" y="133"/>
                    <a:pt x="10" y="137"/>
                    <a:pt x="6" y="140"/>
                  </a:cubicBezTo>
                  <a:cubicBezTo>
                    <a:pt x="2" y="143"/>
                    <a:pt x="0" y="144"/>
                    <a:pt x="0" y="144"/>
                  </a:cubicBezTo>
                  <a:close/>
                </a:path>
              </a:pathLst>
            </a:custGeom>
            <a:solidFill>
              <a:srgbClr val="DDE6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0" name="Freeform 709"/>
            <p:cNvSpPr>
              <a:spLocks/>
            </p:cNvSpPr>
            <p:nvPr/>
          </p:nvSpPr>
          <p:spPr bwMode="auto">
            <a:xfrm>
              <a:off x="6003925" y="977984"/>
              <a:ext cx="38100" cy="25400"/>
            </a:xfrm>
            <a:custGeom>
              <a:avLst/>
              <a:gdLst>
                <a:gd name="T0" fmla="*/ 29 w 31"/>
                <a:gd name="T1" fmla="*/ 11 h 21"/>
                <a:gd name="T2" fmla="*/ 6 w 31"/>
                <a:gd name="T3" fmla="*/ 2 h 21"/>
                <a:gd name="T4" fmla="*/ 22 w 31"/>
                <a:gd name="T5" fmla="*/ 19 h 21"/>
                <a:gd name="T6" fmla="*/ 29 w 31"/>
                <a:gd name="T7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1">
                  <a:moveTo>
                    <a:pt x="29" y="11"/>
                  </a:moveTo>
                  <a:cubicBezTo>
                    <a:pt x="29" y="11"/>
                    <a:pt x="12" y="0"/>
                    <a:pt x="6" y="2"/>
                  </a:cubicBezTo>
                  <a:cubicBezTo>
                    <a:pt x="0" y="5"/>
                    <a:pt x="20" y="19"/>
                    <a:pt x="22" y="19"/>
                  </a:cubicBezTo>
                  <a:cubicBezTo>
                    <a:pt x="24" y="19"/>
                    <a:pt x="31" y="21"/>
                    <a:pt x="29" y="1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1" name="Freeform 710"/>
            <p:cNvSpPr>
              <a:spLocks/>
            </p:cNvSpPr>
            <p:nvPr/>
          </p:nvSpPr>
          <p:spPr bwMode="auto">
            <a:xfrm>
              <a:off x="6373813" y="957346"/>
              <a:ext cx="47625" cy="88900"/>
            </a:xfrm>
            <a:custGeom>
              <a:avLst/>
              <a:gdLst>
                <a:gd name="T0" fmla="*/ 34 w 38"/>
                <a:gd name="T1" fmla="*/ 32 h 70"/>
                <a:gd name="T2" fmla="*/ 28 w 38"/>
                <a:gd name="T3" fmla="*/ 69 h 70"/>
                <a:gd name="T4" fmla="*/ 5 w 38"/>
                <a:gd name="T5" fmla="*/ 39 h 70"/>
                <a:gd name="T6" fmla="*/ 11 w 38"/>
                <a:gd name="T7" fmla="*/ 2 h 70"/>
                <a:gd name="T8" fmla="*/ 34 w 38"/>
                <a:gd name="T9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0">
                  <a:moveTo>
                    <a:pt x="34" y="32"/>
                  </a:moveTo>
                  <a:cubicBezTo>
                    <a:pt x="38" y="50"/>
                    <a:pt x="36" y="67"/>
                    <a:pt x="28" y="69"/>
                  </a:cubicBezTo>
                  <a:cubicBezTo>
                    <a:pt x="19" y="70"/>
                    <a:pt x="9" y="57"/>
                    <a:pt x="5" y="39"/>
                  </a:cubicBezTo>
                  <a:cubicBezTo>
                    <a:pt x="0" y="20"/>
                    <a:pt x="3" y="4"/>
                    <a:pt x="11" y="2"/>
                  </a:cubicBezTo>
                  <a:cubicBezTo>
                    <a:pt x="20" y="0"/>
                    <a:pt x="30" y="13"/>
                    <a:pt x="34" y="32"/>
                  </a:cubicBezTo>
                  <a:close/>
                </a:path>
              </a:pathLst>
            </a:custGeom>
            <a:solidFill>
              <a:srgbClr val="3C19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2" name="Freeform 711"/>
            <p:cNvSpPr>
              <a:spLocks/>
            </p:cNvSpPr>
            <p:nvPr/>
          </p:nvSpPr>
          <p:spPr bwMode="auto">
            <a:xfrm>
              <a:off x="6378575" y="971634"/>
              <a:ext cx="14288" cy="26987"/>
            </a:xfrm>
            <a:custGeom>
              <a:avLst/>
              <a:gdLst>
                <a:gd name="T0" fmla="*/ 10 w 11"/>
                <a:gd name="T1" fmla="*/ 10 h 21"/>
                <a:gd name="T2" fmla="*/ 7 w 11"/>
                <a:gd name="T3" fmla="*/ 21 h 21"/>
                <a:gd name="T4" fmla="*/ 1 w 11"/>
                <a:gd name="T5" fmla="*/ 11 h 21"/>
                <a:gd name="T6" fmla="*/ 4 w 11"/>
                <a:gd name="T7" fmla="*/ 0 h 21"/>
                <a:gd name="T8" fmla="*/ 10 w 11"/>
                <a:gd name="T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1">
                  <a:moveTo>
                    <a:pt x="10" y="10"/>
                  </a:moveTo>
                  <a:cubicBezTo>
                    <a:pt x="11" y="15"/>
                    <a:pt x="10" y="20"/>
                    <a:pt x="7" y="21"/>
                  </a:cubicBezTo>
                  <a:cubicBezTo>
                    <a:pt x="5" y="21"/>
                    <a:pt x="2" y="17"/>
                    <a:pt x="1" y="11"/>
                  </a:cubicBezTo>
                  <a:cubicBezTo>
                    <a:pt x="0" y="5"/>
                    <a:pt x="1" y="0"/>
                    <a:pt x="4" y="0"/>
                  </a:cubicBezTo>
                  <a:cubicBezTo>
                    <a:pt x="6" y="0"/>
                    <a:pt x="9" y="4"/>
                    <a:pt x="1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3" name="Freeform 712"/>
            <p:cNvSpPr>
              <a:spLocks/>
            </p:cNvSpPr>
            <p:nvPr/>
          </p:nvSpPr>
          <p:spPr bwMode="auto">
            <a:xfrm>
              <a:off x="6059487" y="1093871"/>
              <a:ext cx="47625" cy="90487"/>
            </a:xfrm>
            <a:custGeom>
              <a:avLst/>
              <a:gdLst>
                <a:gd name="T0" fmla="*/ 34 w 38"/>
                <a:gd name="T1" fmla="*/ 32 h 71"/>
                <a:gd name="T2" fmla="*/ 27 w 38"/>
                <a:gd name="T3" fmla="*/ 69 h 71"/>
                <a:gd name="T4" fmla="*/ 4 w 38"/>
                <a:gd name="T5" fmla="*/ 39 h 71"/>
                <a:gd name="T6" fmla="*/ 11 w 38"/>
                <a:gd name="T7" fmla="*/ 2 h 71"/>
                <a:gd name="T8" fmla="*/ 34 w 38"/>
                <a:gd name="T9" fmla="*/ 3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1">
                  <a:moveTo>
                    <a:pt x="34" y="32"/>
                  </a:moveTo>
                  <a:cubicBezTo>
                    <a:pt x="38" y="50"/>
                    <a:pt x="35" y="67"/>
                    <a:pt x="27" y="69"/>
                  </a:cubicBezTo>
                  <a:cubicBezTo>
                    <a:pt x="19" y="71"/>
                    <a:pt x="9" y="57"/>
                    <a:pt x="4" y="39"/>
                  </a:cubicBezTo>
                  <a:cubicBezTo>
                    <a:pt x="0" y="20"/>
                    <a:pt x="3" y="4"/>
                    <a:pt x="11" y="2"/>
                  </a:cubicBezTo>
                  <a:cubicBezTo>
                    <a:pt x="19" y="0"/>
                    <a:pt x="29" y="13"/>
                    <a:pt x="34" y="32"/>
                  </a:cubicBezTo>
                  <a:close/>
                </a:path>
              </a:pathLst>
            </a:custGeom>
            <a:solidFill>
              <a:srgbClr val="3C19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4" name="Freeform 713"/>
            <p:cNvSpPr>
              <a:spLocks/>
            </p:cNvSpPr>
            <p:nvPr/>
          </p:nvSpPr>
          <p:spPr bwMode="auto">
            <a:xfrm>
              <a:off x="6064250" y="1109746"/>
              <a:ext cx="12700" cy="25400"/>
            </a:xfrm>
            <a:custGeom>
              <a:avLst/>
              <a:gdLst>
                <a:gd name="T0" fmla="*/ 10 w 10"/>
                <a:gd name="T1" fmla="*/ 10 h 21"/>
                <a:gd name="T2" fmla="*/ 7 w 10"/>
                <a:gd name="T3" fmla="*/ 21 h 21"/>
                <a:gd name="T4" fmla="*/ 1 w 10"/>
                <a:gd name="T5" fmla="*/ 11 h 21"/>
                <a:gd name="T6" fmla="*/ 3 w 10"/>
                <a:gd name="T7" fmla="*/ 0 h 21"/>
                <a:gd name="T8" fmla="*/ 10 w 10"/>
                <a:gd name="T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1">
                  <a:moveTo>
                    <a:pt x="10" y="10"/>
                  </a:moveTo>
                  <a:cubicBezTo>
                    <a:pt x="10" y="15"/>
                    <a:pt x="9" y="20"/>
                    <a:pt x="7" y="21"/>
                  </a:cubicBezTo>
                  <a:cubicBezTo>
                    <a:pt x="4" y="21"/>
                    <a:pt x="1" y="17"/>
                    <a:pt x="1" y="11"/>
                  </a:cubicBezTo>
                  <a:cubicBezTo>
                    <a:pt x="0" y="6"/>
                    <a:pt x="1" y="1"/>
                    <a:pt x="3" y="0"/>
                  </a:cubicBezTo>
                  <a:cubicBezTo>
                    <a:pt x="6" y="0"/>
                    <a:pt x="9" y="4"/>
                    <a:pt x="1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5" name="Freeform 714"/>
            <p:cNvSpPr>
              <a:spLocks/>
            </p:cNvSpPr>
            <p:nvPr/>
          </p:nvSpPr>
          <p:spPr bwMode="auto">
            <a:xfrm>
              <a:off x="6197600" y="1182771"/>
              <a:ext cx="73025" cy="65087"/>
            </a:xfrm>
            <a:custGeom>
              <a:avLst/>
              <a:gdLst>
                <a:gd name="T0" fmla="*/ 31 w 58"/>
                <a:gd name="T1" fmla="*/ 0 h 51"/>
                <a:gd name="T2" fmla="*/ 21 w 58"/>
                <a:gd name="T3" fmla="*/ 14 h 51"/>
                <a:gd name="T4" fmla="*/ 12 w 58"/>
                <a:gd name="T5" fmla="*/ 29 h 51"/>
                <a:gd name="T6" fmla="*/ 7 w 58"/>
                <a:gd name="T7" fmla="*/ 37 h 51"/>
                <a:gd name="T8" fmla="*/ 7 w 58"/>
                <a:gd name="T9" fmla="*/ 44 h 51"/>
                <a:gd name="T10" fmla="*/ 7 w 58"/>
                <a:gd name="T11" fmla="*/ 44 h 51"/>
                <a:gd name="T12" fmla="*/ 7 w 58"/>
                <a:gd name="T13" fmla="*/ 44 h 51"/>
                <a:gd name="T14" fmla="*/ 7 w 58"/>
                <a:gd name="T15" fmla="*/ 44 h 51"/>
                <a:gd name="T16" fmla="*/ 8 w 58"/>
                <a:gd name="T17" fmla="*/ 44 h 51"/>
                <a:gd name="T18" fmla="*/ 10 w 58"/>
                <a:gd name="T19" fmla="*/ 45 h 51"/>
                <a:gd name="T20" fmla="*/ 12 w 58"/>
                <a:gd name="T21" fmla="*/ 45 h 51"/>
                <a:gd name="T22" fmla="*/ 14 w 58"/>
                <a:gd name="T23" fmla="*/ 45 h 51"/>
                <a:gd name="T24" fmla="*/ 24 w 58"/>
                <a:gd name="T25" fmla="*/ 45 h 51"/>
                <a:gd name="T26" fmla="*/ 41 w 58"/>
                <a:gd name="T27" fmla="*/ 43 h 51"/>
                <a:gd name="T28" fmla="*/ 58 w 58"/>
                <a:gd name="T29" fmla="*/ 40 h 51"/>
                <a:gd name="T30" fmla="*/ 42 w 58"/>
                <a:gd name="T31" fmla="*/ 46 h 51"/>
                <a:gd name="T32" fmla="*/ 25 w 58"/>
                <a:gd name="T33" fmla="*/ 50 h 51"/>
                <a:gd name="T34" fmla="*/ 14 w 58"/>
                <a:gd name="T35" fmla="*/ 51 h 51"/>
                <a:gd name="T36" fmla="*/ 8 w 58"/>
                <a:gd name="T37" fmla="*/ 50 h 51"/>
                <a:gd name="T38" fmla="*/ 6 w 58"/>
                <a:gd name="T39" fmla="*/ 50 h 51"/>
                <a:gd name="T40" fmla="*/ 5 w 58"/>
                <a:gd name="T41" fmla="*/ 50 h 51"/>
                <a:gd name="T42" fmla="*/ 5 w 58"/>
                <a:gd name="T43" fmla="*/ 49 h 51"/>
                <a:gd name="T44" fmla="*/ 4 w 58"/>
                <a:gd name="T45" fmla="*/ 49 h 51"/>
                <a:gd name="T46" fmla="*/ 2 w 58"/>
                <a:gd name="T47" fmla="*/ 48 h 51"/>
                <a:gd name="T48" fmla="*/ 1 w 58"/>
                <a:gd name="T49" fmla="*/ 41 h 51"/>
                <a:gd name="T50" fmla="*/ 2 w 58"/>
                <a:gd name="T51" fmla="*/ 35 h 51"/>
                <a:gd name="T52" fmla="*/ 7 w 58"/>
                <a:gd name="T53" fmla="*/ 26 h 51"/>
                <a:gd name="T54" fmla="*/ 19 w 58"/>
                <a:gd name="T55" fmla="*/ 12 h 51"/>
                <a:gd name="T56" fmla="*/ 31 w 58"/>
                <a:gd name="T5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8" h="51">
                  <a:moveTo>
                    <a:pt x="31" y="0"/>
                  </a:moveTo>
                  <a:cubicBezTo>
                    <a:pt x="31" y="0"/>
                    <a:pt x="27" y="6"/>
                    <a:pt x="21" y="14"/>
                  </a:cubicBezTo>
                  <a:cubicBezTo>
                    <a:pt x="18" y="18"/>
                    <a:pt x="15" y="23"/>
                    <a:pt x="12" y="29"/>
                  </a:cubicBezTo>
                  <a:cubicBezTo>
                    <a:pt x="10" y="31"/>
                    <a:pt x="9" y="34"/>
                    <a:pt x="7" y="37"/>
                  </a:cubicBezTo>
                  <a:cubicBezTo>
                    <a:pt x="6" y="40"/>
                    <a:pt x="6" y="43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5"/>
                    <a:pt x="9" y="45"/>
                    <a:pt x="10" y="45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8" y="45"/>
                    <a:pt x="21" y="45"/>
                    <a:pt x="24" y="45"/>
                  </a:cubicBezTo>
                  <a:cubicBezTo>
                    <a:pt x="30" y="45"/>
                    <a:pt x="36" y="44"/>
                    <a:pt x="41" y="43"/>
                  </a:cubicBezTo>
                  <a:cubicBezTo>
                    <a:pt x="52" y="41"/>
                    <a:pt x="58" y="40"/>
                    <a:pt x="58" y="40"/>
                  </a:cubicBezTo>
                  <a:cubicBezTo>
                    <a:pt x="58" y="40"/>
                    <a:pt x="52" y="43"/>
                    <a:pt x="42" y="46"/>
                  </a:cubicBezTo>
                  <a:cubicBezTo>
                    <a:pt x="37" y="48"/>
                    <a:pt x="31" y="49"/>
                    <a:pt x="25" y="50"/>
                  </a:cubicBezTo>
                  <a:cubicBezTo>
                    <a:pt x="21" y="51"/>
                    <a:pt x="18" y="51"/>
                    <a:pt x="14" y="51"/>
                  </a:cubicBezTo>
                  <a:cubicBezTo>
                    <a:pt x="12" y="51"/>
                    <a:pt x="11" y="51"/>
                    <a:pt x="8" y="50"/>
                  </a:cubicBezTo>
                  <a:cubicBezTo>
                    <a:pt x="7" y="50"/>
                    <a:pt x="7" y="50"/>
                    <a:pt x="6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49"/>
                    <a:pt x="3" y="48"/>
                    <a:pt x="2" y="48"/>
                  </a:cubicBezTo>
                  <a:cubicBezTo>
                    <a:pt x="0" y="46"/>
                    <a:pt x="0" y="43"/>
                    <a:pt x="1" y="41"/>
                  </a:cubicBezTo>
                  <a:cubicBezTo>
                    <a:pt x="1" y="38"/>
                    <a:pt x="2" y="37"/>
                    <a:pt x="2" y="35"/>
                  </a:cubicBezTo>
                  <a:cubicBezTo>
                    <a:pt x="4" y="32"/>
                    <a:pt x="6" y="29"/>
                    <a:pt x="7" y="26"/>
                  </a:cubicBezTo>
                  <a:cubicBezTo>
                    <a:pt x="11" y="20"/>
                    <a:pt x="15" y="16"/>
                    <a:pt x="19" y="12"/>
                  </a:cubicBezTo>
                  <a:cubicBezTo>
                    <a:pt x="26" y="4"/>
                    <a:pt x="31" y="0"/>
                    <a:pt x="31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6" name="Freeform 715"/>
            <p:cNvSpPr>
              <a:spLocks/>
            </p:cNvSpPr>
            <p:nvPr/>
          </p:nvSpPr>
          <p:spPr bwMode="auto">
            <a:xfrm>
              <a:off x="6550025" y="1084346"/>
              <a:ext cx="44450" cy="19050"/>
            </a:xfrm>
            <a:custGeom>
              <a:avLst/>
              <a:gdLst>
                <a:gd name="T0" fmla="*/ 0 w 35"/>
                <a:gd name="T1" fmla="*/ 16 h 16"/>
                <a:gd name="T2" fmla="*/ 3 w 35"/>
                <a:gd name="T3" fmla="*/ 10 h 16"/>
                <a:gd name="T4" fmla="*/ 15 w 35"/>
                <a:gd name="T5" fmla="*/ 2 h 16"/>
                <a:gd name="T6" fmla="*/ 19 w 35"/>
                <a:gd name="T7" fmla="*/ 0 h 16"/>
                <a:gd name="T8" fmla="*/ 23 w 35"/>
                <a:gd name="T9" fmla="*/ 0 h 16"/>
                <a:gd name="T10" fmla="*/ 27 w 35"/>
                <a:gd name="T11" fmla="*/ 0 h 16"/>
                <a:gd name="T12" fmla="*/ 30 w 35"/>
                <a:gd name="T13" fmla="*/ 1 h 16"/>
                <a:gd name="T14" fmla="*/ 33 w 35"/>
                <a:gd name="T15" fmla="*/ 3 h 16"/>
                <a:gd name="T16" fmla="*/ 34 w 35"/>
                <a:gd name="T17" fmla="*/ 4 h 16"/>
                <a:gd name="T18" fmla="*/ 35 w 35"/>
                <a:gd name="T19" fmla="*/ 6 h 16"/>
                <a:gd name="T20" fmla="*/ 33 w 35"/>
                <a:gd name="T21" fmla="*/ 5 h 16"/>
                <a:gd name="T22" fmla="*/ 31 w 35"/>
                <a:gd name="T23" fmla="*/ 5 h 16"/>
                <a:gd name="T24" fmla="*/ 29 w 35"/>
                <a:gd name="T25" fmla="*/ 4 h 16"/>
                <a:gd name="T26" fmla="*/ 26 w 35"/>
                <a:gd name="T27" fmla="*/ 4 h 16"/>
                <a:gd name="T28" fmla="*/ 24 w 35"/>
                <a:gd name="T29" fmla="*/ 5 h 16"/>
                <a:gd name="T30" fmla="*/ 17 w 35"/>
                <a:gd name="T31" fmla="*/ 7 h 16"/>
                <a:gd name="T32" fmla="*/ 11 w 35"/>
                <a:gd name="T33" fmla="*/ 10 h 16"/>
                <a:gd name="T34" fmla="*/ 6 w 35"/>
                <a:gd name="T35" fmla="*/ 13 h 16"/>
                <a:gd name="T36" fmla="*/ 0 w 35"/>
                <a:gd name="T3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5" h="16">
                  <a:moveTo>
                    <a:pt x="0" y="16"/>
                  </a:moveTo>
                  <a:cubicBezTo>
                    <a:pt x="0" y="16"/>
                    <a:pt x="1" y="13"/>
                    <a:pt x="3" y="10"/>
                  </a:cubicBezTo>
                  <a:cubicBezTo>
                    <a:pt x="6" y="7"/>
                    <a:pt x="10" y="4"/>
                    <a:pt x="15" y="2"/>
                  </a:cubicBezTo>
                  <a:cubicBezTo>
                    <a:pt x="16" y="1"/>
                    <a:pt x="18" y="1"/>
                    <a:pt x="19" y="0"/>
                  </a:cubicBezTo>
                  <a:cubicBezTo>
                    <a:pt x="20" y="0"/>
                    <a:pt x="22" y="0"/>
                    <a:pt x="23" y="0"/>
                  </a:cubicBezTo>
                  <a:cubicBezTo>
                    <a:pt x="24" y="0"/>
                    <a:pt x="26" y="0"/>
                    <a:pt x="27" y="0"/>
                  </a:cubicBezTo>
                  <a:cubicBezTo>
                    <a:pt x="28" y="0"/>
                    <a:pt x="29" y="1"/>
                    <a:pt x="30" y="1"/>
                  </a:cubicBezTo>
                  <a:cubicBezTo>
                    <a:pt x="31" y="1"/>
                    <a:pt x="32" y="2"/>
                    <a:pt x="33" y="3"/>
                  </a:cubicBezTo>
                  <a:cubicBezTo>
                    <a:pt x="33" y="3"/>
                    <a:pt x="34" y="4"/>
                    <a:pt x="34" y="4"/>
                  </a:cubicBezTo>
                  <a:cubicBezTo>
                    <a:pt x="35" y="5"/>
                    <a:pt x="35" y="6"/>
                    <a:pt x="35" y="6"/>
                  </a:cubicBezTo>
                  <a:cubicBezTo>
                    <a:pt x="35" y="6"/>
                    <a:pt x="34" y="5"/>
                    <a:pt x="33" y="5"/>
                  </a:cubicBezTo>
                  <a:cubicBezTo>
                    <a:pt x="33" y="5"/>
                    <a:pt x="32" y="5"/>
                    <a:pt x="31" y="5"/>
                  </a:cubicBezTo>
                  <a:cubicBezTo>
                    <a:pt x="31" y="4"/>
                    <a:pt x="30" y="4"/>
                    <a:pt x="29" y="4"/>
                  </a:cubicBezTo>
                  <a:cubicBezTo>
                    <a:pt x="28" y="4"/>
                    <a:pt x="27" y="4"/>
                    <a:pt x="26" y="4"/>
                  </a:cubicBezTo>
                  <a:cubicBezTo>
                    <a:pt x="26" y="4"/>
                    <a:pt x="25" y="5"/>
                    <a:pt x="24" y="5"/>
                  </a:cubicBezTo>
                  <a:cubicBezTo>
                    <a:pt x="22" y="5"/>
                    <a:pt x="19" y="6"/>
                    <a:pt x="17" y="7"/>
                  </a:cubicBezTo>
                  <a:cubicBezTo>
                    <a:pt x="15" y="8"/>
                    <a:pt x="13" y="9"/>
                    <a:pt x="11" y="10"/>
                  </a:cubicBezTo>
                  <a:cubicBezTo>
                    <a:pt x="9" y="11"/>
                    <a:pt x="7" y="12"/>
                    <a:pt x="6" y="13"/>
                  </a:cubicBezTo>
                  <a:cubicBezTo>
                    <a:pt x="2" y="15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7" name="Freeform 716"/>
            <p:cNvSpPr>
              <a:spLocks/>
            </p:cNvSpPr>
            <p:nvPr/>
          </p:nvSpPr>
          <p:spPr bwMode="auto">
            <a:xfrm>
              <a:off x="6184900" y="1084346"/>
              <a:ext cx="392113" cy="320675"/>
            </a:xfrm>
            <a:custGeom>
              <a:avLst/>
              <a:gdLst>
                <a:gd name="T0" fmla="*/ 0 w 310"/>
                <a:gd name="T1" fmla="*/ 212 h 252"/>
                <a:gd name="T2" fmla="*/ 3 w 310"/>
                <a:gd name="T3" fmla="*/ 217 h 252"/>
                <a:gd name="T4" fmla="*/ 11 w 310"/>
                <a:gd name="T5" fmla="*/ 228 h 252"/>
                <a:gd name="T6" fmla="*/ 29 w 310"/>
                <a:gd name="T7" fmla="*/ 240 h 252"/>
                <a:gd name="T8" fmla="*/ 56 w 310"/>
                <a:gd name="T9" fmla="*/ 248 h 252"/>
                <a:gd name="T10" fmla="*/ 90 w 310"/>
                <a:gd name="T11" fmla="*/ 247 h 252"/>
                <a:gd name="T12" fmla="*/ 125 w 310"/>
                <a:gd name="T13" fmla="*/ 236 h 252"/>
                <a:gd name="T14" fmla="*/ 189 w 310"/>
                <a:gd name="T15" fmla="*/ 186 h 252"/>
                <a:gd name="T16" fmla="*/ 242 w 310"/>
                <a:gd name="T17" fmla="*/ 124 h 252"/>
                <a:gd name="T18" fmla="*/ 264 w 310"/>
                <a:gd name="T19" fmla="*/ 93 h 252"/>
                <a:gd name="T20" fmla="*/ 282 w 310"/>
                <a:gd name="T21" fmla="*/ 64 h 252"/>
                <a:gd name="T22" fmla="*/ 295 w 310"/>
                <a:gd name="T23" fmla="*/ 38 h 252"/>
                <a:gd name="T24" fmla="*/ 304 w 310"/>
                <a:gd name="T25" fmla="*/ 18 h 252"/>
                <a:gd name="T26" fmla="*/ 309 w 310"/>
                <a:gd name="T27" fmla="*/ 5 h 252"/>
                <a:gd name="T28" fmla="*/ 310 w 310"/>
                <a:gd name="T29" fmla="*/ 0 h 252"/>
                <a:gd name="T30" fmla="*/ 309 w 310"/>
                <a:gd name="T31" fmla="*/ 5 h 252"/>
                <a:gd name="T32" fmla="*/ 305 w 310"/>
                <a:gd name="T33" fmla="*/ 19 h 252"/>
                <a:gd name="T34" fmla="*/ 284 w 310"/>
                <a:gd name="T35" fmla="*/ 65 h 252"/>
                <a:gd name="T36" fmla="*/ 247 w 310"/>
                <a:gd name="T37" fmla="*/ 127 h 252"/>
                <a:gd name="T38" fmla="*/ 193 w 310"/>
                <a:gd name="T39" fmla="*/ 190 h 252"/>
                <a:gd name="T40" fmla="*/ 127 w 310"/>
                <a:gd name="T41" fmla="*/ 240 h 252"/>
                <a:gd name="T42" fmla="*/ 90 w 310"/>
                <a:gd name="T43" fmla="*/ 251 h 252"/>
                <a:gd name="T44" fmla="*/ 56 w 310"/>
                <a:gd name="T45" fmla="*/ 251 h 252"/>
                <a:gd name="T46" fmla="*/ 28 w 310"/>
                <a:gd name="T47" fmla="*/ 242 h 252"/>
                <a:gd name="T48" fmla="*/ 10 w 310"/>
                <a:gd name="T49" fmla="*/ 229 h 252"/>
                <a:gd name="T50" fmla="*/ 2 w 310"/>
                <a:gd name="T51" fmla="*/ 217 h 252"/>
                <a:gd name="T52" fmla="*/ 0 w 310"/>
                <a:gd name="T53" fmla="*/ 21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0" h="252">
                  <a:moveTo>
                    <a:pt x="0" y="212"/>
                  </a:moveTo>
                  <a:cubicBezTo>
                    <a:pt x="0" y="212"/>
                    <a:pt x="1" y="214"/>
                    <a:pt x="3" y="217"/>
                  </a:cubicBezTo>
                  <a:cubicBezTo>
                    <a:pt x="4" y="220"/>
                    <a:pt x="7" y="223"/>
                    <a:pt x="11" y="228"/>
                  </a:cubicBezTo>
                  <a:cubicBezTo>
                    <a:pt x="16" y="232"/>
                    <a:pt x="21" y="237"/>
                    <a:pt x="29" y="240"/>
                  </a:cubicBezTo>
                  <a:cubicBezTo>
                    <a:pt x="37" y="244"/>
                    <a:pt x="46" y="246"/>
                    <a:pt x="56" y="248"/>
                  </a:cubicBezTo>
                  <a:cubicBezTo>
                    <a:pt x="67" y="249"/>
                    <a:pt x="78" y="249"/>
                    <a:pt x="90" y="247"/>
                  </a:cubicBezTo>
                  <a:cubicBezTo>
                    <a:pt x="102" y="246"/>
                    <a:pt x="113" y="242"/>
                    <a:pt x="125" y="236"/>
                  </a:cubicBezTo>
                  <a:cubicBezTo>
                    <a:pt x="148" y="224"/>
                    <a:pt x="170" y="206"/>
                    <a:pt x="189" y="186"/>
                  </a:cubicBezTo>
                  <a:cubicBezTo>
                    <a:pt x="209" y="166"/>
                    <a:pt x="227" y="145"/>
                    <a:pt x="242" y="124"/>
                  </a:cubicBezTo>
                  <a:cubicBezTo>
                    <a:pt x="250" y="113"/>
                    <a:pt x="257" y="103"/>
                    <a:pt x="264" y="93"/>
                  </a:cubicBezTo>
                  <a:cubicBezTo>
                    <a:pt x="271" y="83"/>
                    <a:pt x="276" y="73"/>
                    <a:pt x="282" y="64"/>
                  </a:cubicBezTo>
                  <a:cubicBezTo>
                    <a:pt x="287" y="55"/>
                    <a:pt x="291" y="46"/>
                    <a:pt x="295" y="38"/>
                  </a:cubicBezTo>
                  <a:cubicBezTo>
                    <a:pt x="299" y="31"/>
                    <a:pt x="302" y="24"/>
                    <a:pt x="304" y="18"/>
                  </a:cubicBezTo>
                  <a:cubicBezTo>
                    <a:pt x="306" y="13"/>
                    <a:pt x="308" y="8"/>
                    <a:pt x="309" y="5"/>
                  </a:cubicBezTo>
                  <a:cubicBezTo>
                    <a:pt x="310" y="2"/>
                    <a:pt x="310" y="0"/>
                    <a:pt x="310" y="0"/>
                  </a:cubicBezTo>
                  <a:cubicBezTo>
                    <a:pt x="310" y="0"/>
                    <a:pt x="310" y="2"/>
                    <a:pt x="309" y="5"/>
                  </a:cubicBezTo>
                  <a:cubicBezTo>
                    <a:pt x="308" y="8"/>
                    <a:pt x="307" y="13"/>
                    <a:pt x="305" y="19"/>
                  </a:cubicBezTo>
                  <a:cubicBezTo>
                    <a:pt x="301" y="30"/>
                    <a:pt x="294" y="47"/>
                    <a:pt x="284" y="65"/>
                  </a:cubicBezTo>
                  <a:cubicBezTo>
                    <a:pt x="275" y="84"/>
                    <a:pt x="262" y="105"/>
                    <a:pt x="247" y="127"/>
                  </a:cubicBezTo>
                  <a:cubicBezTo>
                    <a:pt x="231" y="148"/>
                    <a:pt x="213" y="170"/>
                    <a:pt x="193" y="190"/>
                  </a:cubicBezTo>
                  <a:cubicBezTo>
                    <a:pt x="173" y="210"/>
                    <a:pt x="151" y="228"/>
                    <a:pt x="127" y="240"/>
                  </a:cubicBezTo>
                  <a:cubicBezTo>
                    <a:pt x="115" y="246"/>
                    <a:pt x="102" y="250"/>
                    <a:pt x="90" y="251"/>
                  </a:cubicBezTo>
                  <a:cubicBezTo>
                    <a:pt x="78" y="252"/>
                    <a:pt x="67" y="252"/>
                    <a:pt x="56" y="251"/>
                  </a:cubicBezTo>
                  <a:cubicBezTo>
                    <a:pt x="45" y="249"/>
                    <a:pt x="36" y="246"/>
                    <a:pt x="28" y="242"/>
                  </a:cubicBezTo>
                  <a:cubicBezTo>
                    <a:pt x="20" y="238"/>
                    <a:pt x="15" y="233"/>
                    <a:pt x="10" y="229"/>
                  </a:cubicBezTo>
                  <a:cubicBezTo>
                    <a:pt x="6" y="224"/>
                    <a:pt x="4" y="220"/>
                    <a:pt x="2" y="217"/>
                  </a:cubicBezTo>
                  <a:cubicBezTo>
                    <a:pt x="1" y="214"/>
                    <a:pt x="0" y="212"/>
                    <a:pt x="0" y="212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8" name="Freeform 717"/>
            <p:cNvSpPr>
              <a:spLocks/>
            </p:cNvSpPr>
            <p:nvPr/>
          </p:nvSpPr>
          <p:spPr bwMode="auto">
            <a:xfrm>
              <a:off x="6343650" y="849396"/>
              <a:ext cx="39688" cy="39687"/>
            </a:xfrm>
            <a:custGeom>
              <a:avLst/>
              <a:gdLst>
                <a:gd name="T0" fmla="*/ 0 w 31"/>
                <a:gd name="T1" fmla="*/ 24 h 31"/>
                <a:gd name="T2" fmla="*/ 13 w 31"/>
                <a:gd name="T3" fmla="*/ 24 h 31"/>
                <a:gd name="T4" fmla="*/ 31 w 31"/>
                <a:gd name="T5" fmla="*/ 0 h 31"/>
                <a:gd name="T6" fmla="*/ 0 w 31"/>
                <a:gd name="T7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31">
                  <a:moveTo>
                    <a:pt x="0" y="24"/>
                  </a:moveTo>
                  <a:cubicBezTo>
                    <a:pt x="0" y="24"/>
                    <a:pt x="7" y="31"/>
                    <a:pt x="13" y="24"/>
                  </a:cubicBezTo>
                  <a:cubicBezTo>
                    <a:pt x="20" y="17"/>
                    <a:pt x="31" y="0"/>
                    <a:pt x="31" y="0"/>
                  </a:cubicBezTo>
                  <a:cubicBezTo>
                    <a:pt x="31" y="0"/>
                    <a:pt x="10" y="3"/>
                    <a:pt x="0" y="2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423" name="Group 422"/>
          <p:cNvGrpSpPr/>
          <p:nvPr/>
        </p:nvGrpSpPr>
        <p:grpSpPr>
          <a:xfrm>
            <a:off x="3624057" y="3966430"/>
            <a:ext cx="2006601" cy="2695575"/>
            <a:chOff x="5092699" y="3675409"/>
            <a:chExt cx="2006601" cy="2695575"/>
          </a:xfrm>
        </p:grpSpPr>
        <p:sp>
          <p:nvSpPr>
            <p:cNvPr id="424" name="Freeform 316"/>
            <p:cNvSpPr>
              <a:spLocks/>
            </p:cNvSpPr>
            <p:nvPr/>
          </p:nvSpPr>
          <p:spPr bwMode="auto">
            <a:xfrm>
              <a:off x="5954712" y="5699472"/>
              <a:ext cx="134938" cy="158750"/>
            </a:xfrm>
            <a:custGeom>
              <a:avLst/>
              <a:gdLst>
                <a:gd name="T0" fmla="*/ 4 w 106"/>
                <a:gd name="T1" fmla="*/ 28 h 125"/>
                <a:gd name="T2" fmla="*/ 4 w 106"/>
                <a:gd name="T3" fmla="*/ 4 h 125"/>
                <a:gd name="T4" fmla="*/ 77 w 106"/>
                <a:gd name="T5" fmla="*/ 67 h 125"/>
                <a:gd name="T6" fmla="*/ 97 w 106"/>
                <a:gd name="T7" fmla="*/ 125 h 125"/>
                <a:gd name="T8" fmla="*/ 4 w 106"/>
                <a:gd name="T9" fmla="*/ 2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25">
                  <a:moveTo>
                    <a:pt x="4" y="28"/>
                  </a:moveTo>
                  <a:cubicBezTo>
                    <a:pt x="4" y="28"/>
                    <a:pt x="0" y="9"/>
                    <a:pt x="4" y="4"/>
                  </a:cubicBezTo>
                  <a:cubicBezTo>
                    <a:pt x="9" y="0"/>
                    <a:pt x="48" y="26"/>
                    <a:pt x="77" y="67"/>
                  </a:cubicBezTo>
                  <a:cubicBezTo>
                    <a:pt x="106" y="108"/>
                    <a:pt x="97" y="125"/>
                    <a:pt x="97" y="125"/>
                  </a:cubicBezTo>
                  <a:cubicBezTo>
                    <a:pt x="97" y="125"/>
                    <a:pt x="7" y="107"/>
                    <a:pt x="4" y="28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25" name="Freeform 317"/>
            <p:cNvSpPr>
              <a:spLocks/>
            </p:cNvSpPr>
            <p:nvPr/>
          </p:nvSpPr>
          <p:spPr bwMode="auto">
            <a:xfrm>
              <a:off x="5337174" y="5859809"/>
              <a:ext cx="144463" cy="157162"/>
            </a:xfrm>
            <a:custGeom>
              <a:avLst/>
              <a:gdLst>
                <a:gd name="T0" fmla="*/ 16 w 114"/>
                <a:gd name="T1" fmla="*/ 53 h 125"/>
                <a:gd name="T2" fmla="*/ 6 w 114"/>
                <a:gd name="T3" fmla="*/ 11 h 125"/>
                <a:gd name="T4" fmla="*/ 112 w 114"/>
                <a:gd name="T5" fmla="*/ 120 h 125"/>
                <a:gd name="T6" fmla="*/ 16 w 114"/>
                <a:gd name="T7" fmla="*/ 5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4" h="125">
                  <a:moveTo>
                    <a:pt x="16" y="53"/>
                  </a:moveTo>
                  <a:cubicBezTo>
                    <a:pt x="16" y="53"/>
                    <a:pt x="0" y="21"/>
                    <a:pt x="6" y="11"/>
                  </a:cubicBezTo>
                  <a:cubicBezTo>
                    <a:pt x="11" y="0"/>
                    <a:pt x="114" y="76"/>
                    <a:pt x="112" y="120"/>
                  </a:cubicBezTo>
                  <a:cubicBezTo>
                    <a:pt x="112" y="120"/>
                    <a:pt x="42" y="125"/>
                    <a:pt x="16" y="53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26" name="Freeform 318"/>
            <p:cNvSpPr>
              <a:spLocks/>
            </p:cNvSpPr>
            <p:nvPr/>
          </p:nvSpPr>
          <p:spPr bwMode="auto">
            <a:xfrm>
              <a:off x="6130925" y="4707284"/>
              <a:ext cx="755650" cy="298450"/>
            </a:xfrm>
            <a:custGeom>
              <a:avLst/>
              <a:gdLst>
                <a:gd name="T0" fmla="*/ 36 w 596"/>
                <a:gd name="T1" fmla="*/ 30 h 235"/>
                <a:gd name="T2" fmla="*/ 344 w 596"/>
                <a:gd name="T3" fmla="*/ 95 h 235"/>
                <a:gd name="T4" fmla="*/ 543 w 596"/>
                <a:gd name="T5" fmla="*/ 2 h 235"/>
                <a:gd name="T6" fmla="*/ 596 w 596"/>
                <a:gd name="T7" fmla="*/ 58 h 235"/>
                <a:gd name="T8" fmla="*/ 224 w 596"/>
                <a:gd name="T9" fmla="*/ 218 h 235"/>
                <a:gd name="T10" fmla="*/ 0 w 596"/>
                <a:gd name="T11" fmla="*/ 156 h 235"/>
                <a:gd name="T12" fmla="*/ 36 w 596"/>
                <a:gd name="T13" fmla="*/ 3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6" h="235">
                  <a:moveTo>
                    <a:pt x="36" y="30"/>
                  </a:moveTo>
                  <a:cubicBezTo>
                    <a:pt x="36" y="30"/>
                    <a:pt x="237" y="121"/>
                    <a:pt x="344" y="95"/>
                  </a:cubicBezTo>
                  <a:cubicBezTo>
                    <a:pt x="451" y="69"/>
                    <a:pt x="543" y="2"/>
                    <a:pt x="543" y="2"/>
                  </a:cubicBezTo>
                  <a:cubicBezTo>
                    <a:pt x="543" y="2"/>
                    <a:pt x="584" y="0"/>
                    <a:pt x="596" y="58"/>
                  </a:cubicBezTo>
                  <a:cubicBezTo>
                    <a:pt x="596" y="58"/>
                    <a:pt x="330" y="235"/>
                    <a:pt x="224" y="218"/>
                  </a:cubicBezTo>
                  <a:cubicBezTo>
                    <a:pt x="119" y="201"/>
                    <a:pt x="0" y="156"/>
                    <a:pt x="0" y="156"/>
                  </a:cubicBezTo>
                  <a:cubicBezTo>
                    <a:pt x="36" y="30"/>
                    <a:pt x="36" y="30"/>
                    <a:pt x="36" y="3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27" name="Freeform 319"/>
            <p:cNvSpPr>
              <a:spLocks/>
            </p:cNvSpPr>
            <p:nvPr/>
          </p:nvSpPr>
          <p:spPr bwMode="auto">
            <a:xfrm>
              <a:off x="5186362" y="5194647"/>
              <a:ext cx="1233488" cy="952500"/>
            </a:xfrm>
            <a:custGeom>
              <a:avLst/>
              <a:gdLst>
                <a:gd name="T0" fmla="*/ 959 w 973"/>
                <a:gd name="T1" fmla="*/ 283 h 753"/>
                <a:gd name="T2" fmla="*/ 694 w 973"/>
                <a:gd name="T3" fmla="*/ 121 h 753"/>
                <a:gd name="T4" fmla="*/ 689 w 973"/>
                <a:gd name="T5" fmla="*/ 85 h 753"/>
                <a:gd name="T6" fmla="*/ 402 w 973"/>
                <a:gd name="T7" fmla="*/ 0 h 753"/>
                <a:gd name="T8" fmla="*/ 268 w 973"/>
                <a:gd name="T9" fmla="*/ 419 h 753"/>
                <a:gd name="T10" fmla="*/ 0 w 973"/>
                <a:gd name="T11" fmla="*/ 700 h 753"/>
                <a:gd name="T12" fmla="*/ 55 w 973"/>
                <a:gd name="T13" fmla="*/ 752 h 753"/>
                <a:gd name="T14" fmla="*/ 389 w 973"/>
                <a:gd name="T15" fmla="*/ 446 h 753"/>
                <a:gd name="T16" fmla="*/ 543 w 973"/>
                <a:gd name="T17" fmla="*/ 209 h 753"/>
                <a:gd name="T18" fmla="*/ 811 w 973"/>
                <a:gd name="T19" fmla="*/ 303 h 753"/>
                <a:gd name="T20" fmla="*/ 481 w 973"/>
                <a:gd name="T21" fmla="*/ 519 h 753"/>
                <a:gd name="T22" fmla="*/ 540 w 973"/>
                <a:gd name="T23" fmla="*/ 574 h 753"/>
                <a:gd name="T24" fmla="*/ 959 w 973"/>
                <a:gd name="T25" fmla="*/ 283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3" h="753">
                  <a:moveTo>
                    <a:pt x="959" y="283"/>
                  </a:moveTo>
                  <a:cubicBezTo>
                    <a:pt x="946" y="185"/>
                    <a:pt x="694" y="121"/>
                    <a:pt x="694" y="121"/>
                  </a:cubicBezTo>
                  <a:cubicBezTo>
                    <a:pt x="689" y="85"/>
                    <a:pt x="689" y="85"/>
                    <a:pt x="689" y="85"/>
                  </a:cubicBezTo>
                  <a:cubicBezTo>
                    <a:pt x="402" y="0"/>
                    <a:pt x="402" y="0"/>
                    <a:pt x="402" y="0"/>
                  </a:cubicBezTo>
                  <a:cubicBezTo>
                    <a:pt x="268" y="419"/>
                    <a:pt x="268" y="419"/>
                    <a:pt x="268" y="419"/>
                  </a:cubicBezTo>
                  <a:cubicBezTo>
                    <a:pt x="0" y="700"/>
                    <a:pt x="0" y="700"/>
                    <a:pt x="0" y="700"/>
                  </a:cubicBezTo>
                  <a:cubicBezTo>
                    <a:pt x="22" y="720"/>
                    <a:pt x="24" y="753"/>
                    <a:pt x="55" y="752"/>
                  </a:cubicBezTo>
                  <a:cubicBezTo>
                    <a:pt x="120" y="707"/>
                    <a:pt x="343" y="527"/>
                    <a:pt x="389" y="446"/>
                  </a:cubicBezTo>
                  <a:cubicBezTo>
                    <a:pt x="482" y="282"/>
                    <a:pt x="543" y="209"/>
                    <a:pt x="543" y="209"/>
                  </a:cubicBezTo>
                  <a:cubicBezTo>
                    <a:pt x="811" y="303"/>
                    <a:pt x="811" y="303"/>
                    <a:pt x="811" y="303"/>
                  </a:cubicBezTo>
                  <a:cubicBezTo>
                    <a:pt x="481" y="519"/>
                    <a:pt x="481" y="519"/>
                    <a:pt x="481" y="519"/>
                  </a:cubicBezTo>
                  <a:cubicBezTo>
                    <a:pt x="495" y="554"/>
                    <a:pt x="540" y="574"/>
                    <a:pt x="540" y="574"/>
                  </a:cubicBezTo>
                  <a:cubicBezTo>
                    <a:pt x="540" y="574"/>
                    <a:pt x="973" y="381"/>
                    <a:pt x="959" y="28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28" name="Freeform 320"/>
            <p:cNvSpPr>
              <a:spLocks/>
            </p:cNvSpPr>
            <p:nvPr/>
          </p:nvSpPr>
          <p:spPr bwMode="auto">
            <a:xfrm>
              <a:off x="5670549" y="5269259"/>
              <a:ext cx="1588" cy="1587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13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29" name="Freeform 321"/>
            <p:cNvSpPr>
              <a:spLocks/>
            </p:cNvSpPr>
            <p:nvPr/>
          </p:nvSpPr>
          <p:spPr bwMode="auto">
            <a:xfrm>
              <a:off x="5670549" y="5269259"/>
              <a:ext cx="481013" cy="104775"/>
            </a:xfrm>
            <a:custGeom>
              <a:avLst/>
              <a:gdLst>
                <a:gd name="T0" fmla="*/ 1 w 379"/>
                <a:gd name="T1" fmla="*/ 0 h 82"/>
                <a:gd name="T2" fmla="*/ 0 w 379"/>
                <a:gd name="T3" fmla="*/ 1 h 82"/>
                <a:gd name="T4" fmla="*/ 92 w 379"/>
                <a:gd name="T5" fmla="*/ 37 h 82"/>
                <a:gd name="T6" fmla="*/ 187 w 379"/>
                <a:gd name="T7" fmla="*/ 59 h 82"/>
                <a:gd name="T8" fmla="*/ 315 w 379"/>
                <a:gd name="T9" fmla="*/ 79 h 82"/>
                <a:gd name="T10" fmla="*/ 379 w 379"/>
                <a:gd name="T11" fmla="*/ 82 h 82"/>
                <a:gd name="T12" fmla="*/ 312 w 379"/>
                <a:gd name="T13" fmla="*/ 61 h 82"/>
                <a:gd name="T14" fmla="*/ 312 w 379"/>
                <a:gd name="T15" fmla="*/ 61 h 82"/>
                <a:gd name="T16" fmla="*/ 310 w 379"/>
                <a:gd name="T17" fmla="*/ 50 h 82"/>
                <a:gd name="T18" fmla="*/ 284 w 379"/>
                <a:gd name="T19" fmla="*/ 53 h 82"/>
                <a:gd name="T20" fmla="*/ 267 w 379"/>
                <a:gd name="T21" fmla="*/ 53 h 82"/>
                <a:gd name="T22" fmla="*/ 1 w 379"/>
                <a:gd name="T2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9" h="82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7" y="19"/>
                    <a:pt x="66" y="29"/>
                    <a:pt x="92" y="37"/>
                  </a:cubicBezTo>
                  <a:cubicBezTo>
                    <a:pt x="123" y="47"/>
                    <a:pt x="154" y="55"/>
                    <a:pt x="187" y="59"/>
                  </a:cubicBezTo>
                  <a:cubicBezTo>
                    <a:pt x="210" y="62"/>
                    <a:pt x="295" y="78"/>
                    <a:pt x="315" y="79"/>
                  </a:cubicBezTo>
                  <a:cubicBezTo>
                    <a:pt x="337" y="80"/>
                    <a:pt x="358" y="80"/>
                    <a:pt x="379" y="82"/>
                  </a:cubicBezTo>
                  <a:cubicBezTo>
                    <a:pt x="340" y="69"/>
                    <a:pt x="312" y="61"/>
                    <a:pt x="312" y="61"/>
                  </a:cubicBezTo>
                  <a:cubicBezTo>
                    <a:pt x="312" y="61"/>
                    <a:pt x="312" y="61"/>
                    <a:pt x="312" y="61"/>
                  </a:cubicBezTo>
                  <a:cubicBezTo>
                    <a:pt x="310" y="50"/>
                    <a:pt x="310" y="50"/>
                    <a:pt x="310" y="50"/>
                  </a:cubicBezTo>
                  <a:cubicBezTo>
                    <a:pt x="302" y="51"/>
                    <a:pt x="293" y="52"/>
                    <a:pt x="284" y="53"/>
                  </a:cubicBezTo>
                  <a:cubicBezTo>
                    <a:pt x="279" y="53"/>
                    <a:pt x="273" y="53"/>
                    <a:pt x="267" y="53"/>
                  </a:cubicBezTo>
                  <a:cubicBezTo>
                    <a:pt x="152" y="53"/>
                    <a:pt x="14" y="5"/>
                    <a:pt x="1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0" name="Freeform 322"/>
            <p:cNvSpPr>
              <a:spLocks/>
            </p:cNvSpPr>
            <p:nvPr/>
          </p:nvSpPr>
          <p:spPr bwMode="auto">
            <a:xfrm>
              <a:off x="5186362" y="5909022"/>
              <a:ext cx="163513" cy="171450"/>
            </a:xfrm>
            <a:custGeom>
              <a:avLst/>
              <a:gdLst>
                <a:gd name="T0" fmla="*/ 129 w 129"/>
                <a:gd name="T1" fmla="*/ 0 h 136"/>
                <a:gd name="T2" fmla="*/ 0 w 129"/>
                <a:gd name="T3" fmla="*/ 136 h 136"/>
                <a:gd name="T4" fmla="*/ 0 w 129"/>
                <a:gd name="T5" fmla="*/ 136 h 136"/>
                <a:gd name="T6" fmla="*/ 129 w 129"/>
                <a:gd name="T7" fmla="*/ 0 h 136"/>
                <a:gd name="T8" fmla="*/ 129 w 129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36">
                  <a:moveTo>
                    <a:pt x="129" y="0"/>
                  </a:moveTo>
                  <a:cubicBezTo>
                    <a:pt x="0" y="136"/>
                    <a:pt x="0" y="136"/>
                    <a:pt x="0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29" y="0"/>
                    <a:pt x="129" y="0"/>
                    <a:pt x="129" y="0"/>
                  </a:cubicBezTo>
                </a:path>
              </a:pathLst>
            </a:custGeom>
            <a:solidFill>
              <a:srgbClr val="013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1" name="Freeform 323"/>
            <p:cNvSpPr>
              <a:spLocks/>
            </p:cNvSpPr>
            <p:nvPr/>
          </p:nvSpPr>
          <p:spPr bwMode="auto">
            <a:xfrm>
              <a:off x="5349874" y="5897909"/>
              <a:ext cx="11113" cy="11112"/>
            </a:xfrm>
            <a:custGeom>
              <a:avLst/>
              <a:gdLst>
                <a:gd name="T0" fmla="*/ 8 w 8"/>
                <a:gd name="T1" fmla="*/ 0 h 8"/>
                <a:gd name="T2" fmla="*/ 0 w 8"/>
                <a:gd name="T3" fmla="*/ 8 h 8"/>
                <a:gd name="T4" fmla="*/ 0 w 8"/>
                <a:gd name="T5" fmla="*/ 8 h 8"/>
                <a:gd name="T6" fmla="*/ 8 w 8"/>
                <a:gd name="T7" fmla="*/ 0 h 8"/>
                <a:gd name="T8" fmla="*/ 8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010B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2" name="Freeform 324"/>
            <p:cNvSpPr>
              <a:spLocks/>
            </p:cNvSpPr>
            <p:nvPr/>
          </p:nvSpPr>
          <p:spPr bwMode="auto">
            <a:xfrm>
              <a:off x="5186362" y="5421659"/>
              <a:ext cx="1216025" cy="725487"/>
            </a:xfrm>
            <a:custGeom>
              <a:avLst/>
              <a:gdLst>
                <a:gd name="T0" fmla="*/ 595 w 960"/>
                <a:gd name="T1" fmla="*/ 0 h 572"/>
                <a:gd name="T2" fmla="*/ 512 w 960"/>
                <a:gd name="T3" fmla="*/ 10 h 572"/>
                <a:gd name="T4" fmla="*/ 467 w 960"/>
                <a:gd name="T5" fmla="*/ 7 h 572"/>
                <a:gd name="T6" fmla="*/ 490 w 960"/>
                <a:gd name="T7" fmla="*/ 29 h 572"/>
                <a:gd name="T8" fmla="*/ 480 w 960"/>
                <a:gd name="T9" fmla="*/ 63 h 572"/>
                <a:gd name="T10" fmla="*/ 353 w 960"/>
                <a:gd name="T11" fmla="*/ 271 h 572"/>
                <a:gd name="T12" fmla="*/ 267 w 960"/>
                <a:gd name="T13" fmla="*/ 347 h 572"/>
                <a:gd name="T14" fmla="*/ 205 w 960"/>
                <a:gd name="T15" fmla="*/ 397 h 572"/>
                <a:gd name="T16" fmla="*/ 181 w 960"/>
                <a:gd name="T17" fmla="*/ 402 h 572"/>
                <a:gd name="T18" fmla="*/ 137 w 960"/>
                <a:gd name="T19" fmla="*/ 376 h 572"/>
                <a:gd name="T20" fmla="*/ 129 w 960"/>
                <a:gd name="T21" fmla="*/ 384 h 572"/>
                <a:gd name="T22" fmla="*/ 0 w 960"/>
                <a:gd name="T23" fmla="*/ 520 h 572"/>
                <a:gd name="T24" fmla="*/ 54 w 960"/>
                <a:gd name="T25" fmla="*/ 572 h 572"/>
                <a:gd name="T26" fmla="*/ 55 w 960"/>
                <a:gd name="T27" fmla="*/ 572 h 572"/>
                <a:gd name="T28" fmla="*/ 389 w 960"/>
                <a:gd name="T29" fmla="*/ 266 h 572"/>
                <a:gd name="T30" fmla="*/ 543 w 960"/>
                <a:gd name="T31" fmla="*/ 29 h 572"/>
                <a:gd name="T32" fmla="*/ 811 w 960"/>
                <a:gd name="T33" fmla="*/ 123 h 572"/>
                <a:gd name="T34" fmla="*/ 637 w 960"/>
                <a:gd name="T35" fmla="*/ 237 h 572"/>
                <a:gd name="T36" fmla="*/ 611 w 960"/>
                <a:gd name="T37" fmla="*/ 254 h 572"/>
                <a:gd name="T38" fmla="*/ 481 w 960"/>
                <a:gd name="T39" fmla="*/ 339 h 572"/>
                <a:gd name="T40" fmla="*/ 540 w 960"/>
                <a:gd name="T41" fmla="*/ 394 h 572"/>
                <a:gd name="T42" fmla="*/ 960 w 960"/>
                <a:gd name="T43" fmla="*/ 107 h 572"/>
                <a:gd name="T44" fmla="*/ 959 w 960"/>
                <a:gd name="T45" fmla="*/ 103 h 572"/>
                <a:gd name="T46" fmla="*/ 959 w 960"/>
                <a:gd name="T47" fmla="*/ 103 h 572"/>
                <a:gd name="T48" fmla="*/ 959 w 960"/>
                <a:gd name="T49" fmla="*/ 99 h 572"/>
                <a:gd name="T50" fmla="*/ 871 w 960"/>
                <a:gd name="T51" fmla="*/ 180 h 572"/>
                <a:gd name="T52" fmla="*/ 673 w 960"/>
                <a:gd name="T53" fmla="*/ 249 h 572"/>
                <a:gd name="T54" fmla="*/ 670 w 960"/>
                <a:gd name="T55" fmla="*/ 249 h 572"/>
                <a:gd name="T56" fmla="*/ 667 w 960"/>
                <a:gd name="T57" fmla="*/ 238 h 572"/>
                <a:gd name="T58" fmla="*/ 774 w 960"/>
                <a:gd name="T59" fmla="*/ 164 h 572"/>
                <a:gd name="T60" fmla="*/ 874 w 960"/>
                <a:gd name="T61" fmla="*/ 108 h 572"/>
                <a:gd name="T62" fmla="*/ 738 w 960"/>
                <a:gd name="T63" fmla="*/ 65 h 572"/>
                <a:gd name="T64" fmla="*/ 585 w 960"/>
                <a:gd name="T65" fmla="*/ 18 h 572"/>
                <a:gd name="T66" fmla="*/ 583 w 960"/>
                <a:gd name="T67" fmla="*/ 8 h 572"/>
                <a:gd name="T68" fmla="*/ 595 w 960"/>
                <a:gd name="T69" fmla="*/ 0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0" h="572">
                  <a:moveTo>
                    <a:pt x="595" y="0"/>
                  </a:moveTo>
                  <a:cubicBezTo>
                    <a:pt x="568" y="7"/>
                    <a:pt x="540" y="10"/>
                    <a:pt x="512" y="10"/>
                  </a:cubicBezTo>
                  <a:cubicBezTo>
                    <a:pt x="497" y="10"/>
                    <a:pt x="482" y="9"/>
                    <a:pt x="467" y="7"/>
                  </a:cubicBezTo>
                  <a:cubicBezTo>
                    <a:pt x="474" y="15"/>
                    <a:pt x="482" y="22"/>
                    <a:pt x="490" y="29"/>
                  </a:cubicBezTo>
                  <a:cubicBezTo>
                    <a:pt x="500" y="38"/>
                    <a:pt x="485" y="56"/>
                    <a:pt x="480" y="63"/>
                  </a:cubicBezTo>
                  <a:cubicBezTo>
                    <a:pt x="433" y="129"/>
                    <a:pt x="410" y="212"/>
                    <a:pt x="353" y="271"/>
                  </a:cubicBezTo>
                  <a:cubicBezTo>
                    <a:pt x="326" y="299"/>
                    <a:pt x="295" y="320"/>
                    <a:pt x="267" y="347"/>
                  </a:cubicBezTo>
                  <a:cubicBezTo>
                    <a:pt x="248" y="364"/>
                    <a:pt x="230" y="387"/>
                    <a:pt x="205" y="397"/>
                  </a:cubicBezTo>
                  <a:cubicBezTo>
                    <a:pt x="197" y="401"/>
                    <a:pt x="189" y="402"/>
                    <a:pt x="181" y="402"/>
                  </a:cubicBezTo>
                  <a:cubicBezTo>
                    <a:pt x="161" y="402"/>
                    <a:pt x="144" y="393"/>
                    <a:pt x="137" y="376"/>
                  </a:cubicBezTo>
                  <a:cubicBezTo>
                    <a:pt x="129" y="384"/>
                    <a:pt x="129" y="384"/>
                    <a:pt x="129" y="384"/>
                  </a:cubicBezTo>
                  <a:cubicBezTo>
                    <a:pt x="0" y="520"/>
                    <a:pt x="0" y="520"/>
                    <a:pt x="0" y="520"/>
                  </a:cubicBezTo>
                  <a:cubicBezTo>
                    <a:pt x="22" y="540"/>
                    <a:pt x="23" y="572"/>
                    <a:pt x="54" y="572"/>
                  </a:cubicBezTo>
                  <a:cubicBezTo>
                    <a:pt x="54" y="572"/>
                    <a:pt x="54" y="572"/>
                    <a:pt x="55" y="572"/>
                  </a:cubicBezTo>
                  <a:cubicBezTo>
                    <a:pt x="120" y="527"/>
                    <a:pt x="343" y="347"/>
                    <a:pt x="389" y="266"/>
                  </a:cubicBezTo>
                  <a:cubicBezTo>
                    <a:pt x="482" y="102"/>
                    <a:pt x="543" y="29"/>
                    <a:pt x="543" y="29"/>
                  </a:cubicBezTo>
                  <a:cubicBezTo>
                    <a:pt x="811" y="123"/>
                    <a:pt x="811" y="123"/>
                    <a:pt x="811" y="123"/>
                  </a:cubicBezTo>
                  <a:cubicBezTo>
                    <a:pt x="637" y="237"/>
                    <a:pt x="637" y="237"/>
                    <a:pt x="637" y="237"/>
                  </a:cubicBezTo>
                  <a:cubicBezTo>
                    <a:pt x="611" y="254"/>
                    <a:pt x="611" y="254"/>
                    <a:pt x="611" y="254"/>
                  </a:cubicBezTo>
                  <a:cubicBezTo>
                    <a:pt x="481" y="339"/>
                    <a:pt x="481" y="339"/>
                    <a:pt x="481" y="339"/>
                  </a:cubicBezTo>
                  <a:cubicBezTo>
                    <a:pt x="495" y="374"/>
                    <a:pt x="540" y="394"/>
                    <a:pt x="540" y="394"/>
                  </a:cubicBezTo>
                  <a:cubicBezTo>
                    <a:pt x="540" y="394"/>
                    <a:pt x="960" y="207"/>
                    <a:pt x="960" y="107"/>
                  </a:cubicBezTo>
                  <a:cubicBezTo>
                    <a:pt x="960" y="106"/>
                    <a:pt x="960" y="104"/>
                    <a:pt x="959" y="103"/>
                  </a:cubicBezTo>
                  <a:cubicBezTo>
                    <a:pt x="959" y="103"/>
                    <a:pt x="959" y="103"/>
                    <a:pt x="959" y="103"/>
                  </a:cubicBezTo>
                  <a:cubicBezTo>
                    <a:pt x="959" y="101"/>
                    <a:pt x="959" y="100"/>
                    <a:pt x="959" y="99"/>
                  </a:cubicBezTo>
                  <a:cubicBezTo>
                    <a:pt x="948" y="137"/>
                    <a:pt x="906" y="162"/>
                    <a:pt x="871" y="180"/>
                  </a:cubicBezTo>
                  <a:cubicBezTo>
                    <a:pt x="812" y="211"/>
                    <a:pt x="742" y="249"/>
                    <a:pt x="673" y="249"/>
                  </a:cubicBezTo>
                  <a:cubicBezTo>
                    <a:pt x="672" y="249"/>
                    <a:pt x="671" y="249"/>
                    <a:pt x="670" y="249"/>
                  </a:cubicBezTo>
                  <a:cubicBezTo>
                    <a:pt x="664" y="248"/>
                    <a:pt x="663" y="242"/>
                    <a:pt x="667" y="238"/>
                  </a:cubicBezTo>
                  <a:cubicBezTo>
                    <a:pt x="696" y="206"/>
                    <a:pt x="736" y="186"/>
                    <a:pt x="774" y="164"/>
                  </a:cubicBezTo>
                  <a:cubicBezTo>
                    <a:pt x="806" y="144"/>
                    <a:pt x="840" y="126"/>
                    <a:pt x="874" y="108"/>
                  </a:cubicBezTo>
                  <a:cubicBezTo>
                    <a:pt x="829" y="93"/>
                    <a:pt x="784" y="79"/>
                    <a:pt x="738" y="65"/>
                  </a:cubicBezTo>
                  <a:cubicBezTo>
                    <a:pt x="687" y="49"/>
                    <a:pt x="634" y="38"/>
                    <a:pt x="585" y="18"/>
                  </a:cubicBezTo>
                  <a:cubicBezTo>
                    <a:pt x="581" y="17"/>
                    <a:pt x="579" y="11"/>
                    <a:pt x="583" y="8"/>
                  </a:cubicBezTo>
                  <a:cubicBezTo>
                    <a:pt x="587" y="5"/>
                    <a:pt x="591" y="3"/>
                    <a:pt x="595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3" name="Freeform 325"/>
            <p:cNvSpPr>
              <a:spLocks/>
            </p:cNvSpPr>
            <p:nvPr/>
          </p:nvSpPr>
          <p:spPr bwMode="auto">
            <a:xfrm>
              <a:off x="5694362" y="4680297"/>
              <a:ext cx="517525" cy="652462"/>
            </a:xfrm>
            <a:custGeom>
              <a:avLst/>
              <a:gdLst>
                <a:gd name="T0" fmla="*/ 152 w 409"/>
                <a:gd name="T1" fmla="*/ 495 h 514"/>
                <a:gd name="T2" fmla="*/ 292 w 409"/>
                <a:gd name="T3" fmla="*/ 511 h 514"/>
                <a:gd name="T4" fmla="*/ 334 w 409"/>
                <a:gd name="T5" fmla="*/ 418 h 514"/>
                <a:gd name="T6" fmla="*/ 408 w 409"/>
                <a:gd name="T7" fmla="*/ 134 h 514"/>
                <a:gd name="T8" fmla="*/ 396 w 409"/>
                <a:gd name="T9" fmla="*/ 60 h 514"/>
                <a:gd name="T10" fmla="*/ 273 w 409"/>
                <a:gd name="T11" fmla="*/ 5 h 514"/>
                <a:gd name="T12" fmla="*/ 156 w 409"/>
                <a:gd name="T13" fmla="*/ 80 h 514"/>
                <a:gd name="T14" fmla="*/ 23 w 409"/>
                <a:gd name="T15" fmla="*/ 354 h 514"/>
                <a:gd name="T16" fmla="*/ 0 w 409"/>
                <a:gd name="T17" fmla="*/ 411 h 514"/>
                <a:gd name="T18" fmla="*/ 152 w 409"/>
                <a:gd name="T19" fmla="*/ 495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9" h="514">
                  <a:moveTo>
                    <a:pt x="152" y="495"/>
                  </a:moveTo>
                  <a:cubicBezTo>
                    <a:pt x="196" y="507"/>
                    <a:pt x="290" y="514"/>
                    <a:pt x="292" y="511"/>
                  </a:cubicBezTo>
                  <a:cubicBezTo>
                    <a:pt x="302" y="486"/>
                    <a:pt x="323" y="443"/>
                    <a:pt x="334" y="418"/>
                  </a:cubicBezTo>
                  <a:cubicBezTo>
                    <a:pt x="371" y="327"/>
                    <a:pt x="409" y="234"/>
                    <a:pt x="408" y="134"/>
                  </a:cubicBezTo>
                  <a:cubicBezTo>
                    <a:pt x="408" y="109"/>
                    <a:pt x="405" y="83"/>
                    <a:pt x="396" y="60"/>
                  </a:cubicBezTo>
                  <a:cubicBezTo>
                    <a:pt x="373" y="29"/>
                    <a:pt x="311" y="0"/>
                    <a:pt x="273" y="5"/>
                  </a:cubicBezTo>
                  <a:cubicBezTo>
                    <a:pt x="208" y="12"/>
                    <a:pt x="192" y="30"/>
                    <a:pt x="156" y="80"/>
                  </a:cubicBezTo>
                  <a:cubicBezTo>
                    <a:pt x="148" y="90"/>
                    <a:pt x="47" y="297"/>
                    <a:pt x="23" y="354"/>
                  </a:cubicBezTo>
                  <a:cubicBezTo>
                    <a:pt x="15" y="373"/>
                    <a:pt x="7" y="391"/>
                    <a:pt x="0" y="411"/>
                  </a:cubicBezTo>
                  <a:cubicBezTo>
                    <a:pt x="34" y="457"/>
                    <a:pt x="98" y="479"/>
                    <a:pt x="152" y="495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4" name="Freeform 326"/>
            <p:cNvSpPr>
              <a:spLocks/>
            </p:cNvSpPr>
            <p:nvPr/>
          </p:nvSpPr>
          <p:spPr bwMode="auto">
            <a:xfrm>
              <a:off x="5694362" y="4680297"/>
              <a:ext cx="517525" cy="652462"/>
            </a:xfrm>
            <a:custGeom>
              <a:avLst/>
              <a:gdLst>
                <a:gd name="T0" fmla="*/ 152 w 409"/>
                <a:gd name="T1" fmla="*/ 495 h 514"/>
                <a:gd name="T2" fmla="*/ 292 w 409"/>
                <a:gd name="T3" fmla="*/ 511 h 514"/>
                <a:gd name="T4" fmla="*/ 334 w 409"/>
                <a:gd name="T5" fmla="*/ 418 h 514"/>
                <a:gd name="T6" fmla="*/ 408 w 409"/>
                <a:gd name="T7" fmla="*/ 134 h 514"/>
                <a:gd name="T8" fmla="*/ 396 w 409"/>
                <a:gd name="T9" fmla="*/ 60 h 514"/>
                <a:gd name="T10" fmla="*/ 273 w 409"/>
                <a:gd name="T11" fmla="*/ 5 h 514"/>
                <a:gd name="T12" fmla="*/ 156 w 409"/>
                <a:gd name="T13" fmla="*/ 80 h 514"/>
                <a:gd name="T14" fmla="*/ 23 w 409"/>
                <a:gd name="T15" fmla="*/ 354 h 514"/>
                <a:gd name="T16" fmla="*/ 0 w 409"/>
                <a:gd name="T17" fmla="*/ 411 h 514"/>
                <a:gd name="T18" fmla="*/ 152 w 409"/>
                <a:gd name="T19" fmla="*/ 495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9" h="514">
                  <a:moveTo>
                    <a:pt x="152" y="495"/>
                  </a:moveTo>
                  <a:cubicBezTo>
                    <a:pt x="196" y="507"/>
                    <a:pt x="290" y="514"/>
                    <a:pt x="292" y="511"/>
                  </a:cubicBezTo>
                  <a:cubicBezTo>
                    <a:pt x="302" y="486"/>
                    <a:pt x="323" y="443"/>
                    <a:pt x="334" y="418"/>
                  </a:cubicBezTo>
                  <a:cubicBezTo>
                    <a:pt x="371" y="327"/>
                    <a:pt x="409" y="234"/>
                    <a:pt x="408" y="134"/>
                  </a:cubicBezTo>
                  <a:cubicBezTo>
                    <a:pt x="408" y="109"/>
                    <a:pt x="405" y="83"/>
                    <a:pt x="396" y="60"/>
                  </a:cubicBezTo>
                  <a:cubicBezTo>
                    <a:pt x="373" y="29"/>
                    <a:pt x="311" y="0"/>
                    <a:pt x="273" y="5"/>
                  </a:cubicBezTo>
                  <a:cubicBezTo>
                    <a:pt x="208" y="12"/>
                    <a:pt x="192" y="30"/>
                    <a:pt x="156" y="80"/>
                  </a:cubicBezTo>
                  <a:cubicBezTo>
                    <a:pt x="148" y="90"/>
                    <a:pt x="47" y="297"/>
                    <a:pt x="23" y="354"/>
                  </a:cubicBezTo>
                  <a:cubicBezTo>
                    <a:pt x="15" y="373"/>
                    <a:pt x="7" y="391"/>
                    <a:pt x="0" y="411"/>
                  </a:cubicBezTo>
                  <a:cubicBezTo>
                    <a:pt x="34" y="457"/>
                    <a:pt x="98" y="479"/>
                    <a:pt x="152" y="49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5" name="Freeform 327"/>
            <p:cNvSpPr>
              <a:spLocks noEditPoints="1"/>
            </p:cNvSpPr>
            <p:nvPr/>
          </p:nvSpPr>
          <p:spPr bwMode="auto">
            <a:xfrm>
              <a:off x="6183312" y="4742209"/>
              <a:ext cx="9525" cy="11112"/>
            </a:xfrm>
            <a:custGeom>
              <a:avLst/>
              <a:gdLst>
                <a:gd name="T0" fmla="*/ 0 w 7"/>
                <a:gd name="T1" fmla="*/ 0 h 8"/>
                <a:gd name="T2" fmla="*/ 7 w 7"/>
                <a:gd name="T3" fmla="*/ 8 h 8"/>
                <a:gd name="T4" fmla="*/ 7 w 7"/>
                <a:gd name="T5" fmla="*/ 8 h 8"/>
                <a:gd name="T6" fmla="*/ 0 w 7"/>
                <a:gd name="T7" fmla="*/ 0 h 8"/>
                <a:gd name="T8" fmla="*/ 0 w 7"/>
                <a:gd name="T9" fmla="*/ 0 h 8"/>
                <a:gd name="T10" fmla="*/ 0 w 7"/>
                <a:gd name="T11" fmla="*/ 0 h 8"/>
                <a:gd name="T12" fmla="*/ 0 w 7"/>
                <a:gd name="T13" fmla="*/ 0 h 8"/>
                <a:gd name="T14" fmla="*/ 0 w 7"/>
                <a:gd name="T15" fmla="*/ 0 h 8"/>
                <a:gd name="T16" fmla="*/ 0 w 7"/>
                <a:gd name="T17" fmla="*/ 0 h 8"/>
                <a:gd name="T18" fmla="*/ 0 w 7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8">
                  <a:moveTo>
                    <a:pt x="0" y="0"/>
                  </a:moveTo>
                  <a:cubicBezTo>
                    <a:pt x="3" y="3"/>
                    <a:pt x="5" y="5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5"/>
                    <a:pt x="3" y="3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13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6" name="Freeform 328"/>
            <p:cNvSpPr>
              <a:spLocks/>
            </p:cNvSpPr>
            <p:nvPr/>
          </p:nvSpPr>
          <p:spPr bwMode="auto">
            <a:xfrm>
              <a:off x="6192837" y="4753322"/>
              <a:ext cx="17463" cy="101600"/>
            </a:xfrm>
            <a:custGeom>
              <a:avLst/>
              <a:gdLst>
                <a:gd name="T0" fmla="*/ 0 w 14"/>
                <a:gd name="T1" fmla="*/ 0 h 81"/>
                <a:gd name="T2" fmla="*/ 2 w 14"/>
                <a:gd name="T3" fmla="*/ 3 h 81"/>
                <a:gd name="T4" fmla="*/ 14 w 14"/>
                <a:gd name="T5" fmla="*/ 77 h 81"/>
                <a:gd name="T6" fmla="*/ 14 w 14"/>
                <a:gd name="T7" fmla="*/ 81 h 81"/>
                <a:gd name="T8" fmla="*/ 14 w 14"/>
                <a:gd name="T9" fmla="*/ 77 h 81"/>
                <a:gd name="T10" fmla="*/ 2 w 14"/>
                <a:gd name="T11" fmla="*/ 3 h 81"/>
                <a:gd name="T12" fmla="*/ 0 w 14"/>
                <a:gd name="T13" fmla="*/ 0 h 81"/>
                <a:gd name="T14" fmla="*/ 0 w 14"/>
                <a:gd name="T1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81">
                  <a:moveTo>
                    <a:pt x="0" y="0"/>
                  </a:moveTo>
                  <a:cubicBezTo>
                    <a:pt x="1" y="1"/>
                    <a:pt x="2" y="2"/>
                    <a:pt x="2" y="3"/>
                  </a:cubicBezTo>
                  <a:cubicBezTo>
                    <a:pt x="11" y="26"/>
                    <a:pt x="14" y="52"/>
                    <a:pt x="14" y="77"/>
                  </a:cubicBezTo>
                  <a:cubicBezTo>
                    <a:pt x="14" y="79"/>
                    <a:pt x="14" y="80"/>
                    <a:pt x="14" y="81"/>
                  </a:cubicBezTo>
                  <a:cubicBezTo>
                    <a:pt x="14" y="80"/>
                    <a:pt x="14" y="79"/>
                    <a:pt x="14" y="77"/>
                  </a:cubicBezTo>
                  <a:cubicBezTo>
                    <a:pt x="14" y="52"/>
                    <a:pt x="11" y="26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0E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7" name="Freeform 329"/>
            <p:cNvSpPr>
              <a:spLocks/>
            </p:cNvSpPr>
            <p:nvPr/>
          </p:nvSpPr>
          <p:spPr bwMode="auto">
            <a:xfrm>
              <a:off x="5708649" y="4686647"/>
              <a:ext cx="501650" cy="585787"/>
            </a:xfrm>
            <a:custGeom>
              <a:avLst/>
              <a:gdLst>
                <a:gd name="T0" fmla="*/ 285 w 396"/>
                <a:gd name="T1" fmla="*/ 0 h 462"/>
                <a:gd name="T2" fmla="*/ 259 w 396"/>
                <a:gd name="T3" fmla="*/ 40 h 462"/>
                <a:gd name="T4" fmla="*/ 297 w 396"/>
                <a:gd name="T5" fmla="*/ 120 h 462"/>
                <a:gd name="T6" fmla="*/ 298 w 396"/>
                <a:gd name="T7" fmla="*/ 120 h 462"/>
                <a:gd name="T8" fmla="*/ 317 w 396"/>
                <a:gd name="T9" fmla="*/ 116 h 462"/>
                <a:gd name="T10" fmla="*/ 339 w 396"/>
                <a:gd name="T11" fmla="*/ 113 h 462"/>
                <a:gd name="T12" fmla="*/ 358 w 396"/>
                <a:gd name="T13" fmla="*/ 127 h 462"/>
                <a:gd name="T14" fmla="*/ 303 w 396"/>
                <a:gd name="T15" fmla="*/ 356 h 462"/>
                <a:gd name="T16" fmla="*/ 246 w 396"/>
                <a:gd name="T17" fmla="*/ 437 h 462"/>
                <a:gd name="T18" fmla="*/ 204 w 396"/>
                <a:gd name="T19" fmla="*/ 445 h 462"/>
                <a:gd name="T20" fmla="*/ 145 w 396"/>
                <a:gd name="T21" fmla="*/ 436 h 462"/>
                <a:gd name="T22" fmla="*/ 3 w 396"/>
                <a:gd name="T23" fmla="*/ 368 h 462"/>
                <a:gd name="T24" fmla="*/ 0 w 396"/>
                <a:gd name="T25" fmla="*/ 375 h 462"/>
                <a:gd name="T26" fmla="*/ 213 w 396"/>
                <a:gd name="T27" fmla="*/ 456 h 462"/>
                <a:gd name="T28" fmla="*/ 213 w 396"/>
                <a:gd name="T29" fmla="*/ 456 h 462"/>
                <a:gd name="T30" fmla="*/ 280 w 396"/>
                <a:gd name="T31" fmla="*/ 462 h 462"/>
                <a:gd name="T32" fmla="*/ 300 w 396"/>
                <a:gd name="T33" fmla="*/ 462 h 462"/>
                <a:gd name="T34" fmla="*/ 322 w 396"/>
                <a:gd name="T35" fmla="*/ 413 h 462"/>
                <a:gd name="T36" fmla="*/ 396 w 396"/>
                <a:gd name="T37" fmla="*/ 133 h 462"/>
                <a:gd name="T38" fmla="*/ 396 w 396"/>
                <a:gd name="T39" fmla="*/ 129 h 462"/>
                <a:gd name="T40" fmla="*/ 384 w 396"/>
                <a:gd name="T41" fmla="*/ 55 h 462"/>
                <a:gd name="T42" fmla="*/ 382 w 396"/>
                <a:gd name="T43" fmla="*/ 52 h 462"/>
                <a:gd name="T44" fmla="*/ 375 w 396"/>
                <a:gd name="T45" fmla="*/ 44 h 462"/>
                <a:gd name="T46" fmla="*/ 375 w 396"/>
                <a:gd name="T47" fmla="*/ 44 h 462"/>
                <a:gd name="T48" fmla="*/ 375 w 396"/>
                <a:gd name="T49" fmla="*/ 44 h 462"/>
                <a:gd name="T50" fmla="*/ 375 w 396"/>
                <a:gd name="T51" fmla="*/ 44 h 462"/>
                <a:gd name="T52" fmla="*/ 375 w 396"/>
                <a:gd name="T53" fmla="*/ 44 h 462"/>
                <a:gd name="T54" fmla="*/ 367 w 396"/>
                <a:gd name="T55" fmla="*/ 38 h 462"/>
                <a:gd name="T56" fmla="*/ 345 w 396"/>
                <a:gd name="T57" fmla="*/ 73 h 462"/>
                <a:gd name="T58" fmla="*/ 304 w 396"/>
                <a:gd name="T59" fmla="*/ 95 h 462"/>
                <a:gd name="T60" fmla="*/ 277 w 396"/>
                <a:gd name="T61" fmla="*/ 86 h 462"/>
                <a:gd name="T62" fmla="*/ 268 w 396"/>
                <a:gd name="T63" fmla="*/ 31 h 462"/>
                <a:gd name="T64" fmla="*/ 285 w 396"/>
                <a:gd name="T65" fmla="*/ 1 h 462"/>
                <a:gd name="T66" fmla="*/ 285 w 396"/>
                <a:gd name="T67" fmla="*/ 0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462">
                  <a:moveTo>
                    <a:pt x="285" y="0"/>
                  </a:moveTo>
                  <a:cubicBezTo>
                    <a:pt x="274" y="12"/>
                    <a:pt x="264" y="25"/>
                    <a:pt x="259" y="40"/>
                  </a:cubicBezTo>
                  <a:cubicBezTo>
                    <a:pt x="249" y="68"/>
                    <a:pt x="257" y="119"/>
                    <a:pt x="297" y="120"/>
                  </a:cubicBezTo>
                  <a:cubicBezTo>
                    <a:pt x="297" y="120"/>
                    <a:pt x="298" y="120"/>
                    <a:pt x="298" y="120"/>
                  </a:cubicBezTo>
                  <a:cubicBezTo>
                    <a:pt x="302" y="120"/>
                    <a:pt x="309" y="118"/>
                    <a:pt x="317" y="116"/>
                  </a:cubicBezTo>
                  <a:cubicBezTo>
                    <a:pt x="324" y="115"/>
                    <a:pt x="332" y="113"/>
                    <a:pt x="339" y="113"/>
                  </a:cubicBezTo>
                  <a:cubicBezTo>
                    <a:pt x="348" y="113"/>
                    <a:pt x="356" y="116"/>
                    <a:pt x="358" y="127"/>
                  </a:cubicBezTo>
                  <a:cubicBezTo>
                    <a:pt x="369" y="205"/>
                    <a:pt x="332" y="285"/>
                    <a:pt x="303" y="356"/>
                  </a:cubicBezTo>
                  <a:cubicBezTo>
                    <a:pt x="290" y="388"/>
                    <a:pt x="281" y="422"/>
                    <a:pt x="246" y="437"/>
                  </a:cubicBezTo>
                  <a:cubicBezTo>
                    <a:pt x="233" y="443"/>
                    <a:pt x="219" y="445"/>
                    <a:pt x="204" y="445"/>
                  </a:cubicBezTo>
                  <a:cubicBezTo>
                    <a:pt x="183" y="445"/>
                    <a:pt x="162" y="441"/>
                    <a:pt x="145" y="436"/>
                  </a:cubicBezTo>
                  <a:cubicBezTo>
                    <a:pt x="98" y="423"/>
                    <a:pt x="40" y="404"/>
                    <a:pt x="3" y="368"/>
                  </a:cubicBezTo>
                  <a:cubicBezTo>
                    <a:pt x="2" y="371"/>
                    <a:pt x="1" y="373"/>
                    <a:pt x="0" y="375"/>
                  </a:cubicBezTo>
                  <a:cubicBezTo>
                    <a:pt x="84" y="426"/>
                    <a:pt x="159" y="448"/>
                    <a:pt x="213" y="456"/>
                  </a:cubicBezTo>
                  <a:cubicBezTo>
                    <a:pt x="213" y="456"/>
                    <a:pt x="213" y="456"/>
                    <a:pt x="213" y="456"/>
                  </a:cubicBezTo>
                  <a:cubicBezTo>
                    <a:pt x="242" y="461"/>
                    <a:pt x="265" y="462"/>
                    <a:pt x="280" y="462"/>
                  </a:cubicBezTo>
                  <a:cubicBezTo>
                    <a:pt x="292" y="462"/>
                    <a:pt x="299" y="462"/>
                    <a:pt x="300" y="462"/>
                  </a:cubicBezTo>
                  <a:cubicBezTo>
                    <a:pt x="308" y="444"/>
                    <a:pt x="316" y="426"/>
                    <a:pt x="322" y="413"/>
                  </a:cubicBezTo>
                  <a:cubicBezTo>
                    <a:pt x="358" y="323"/>
                    <a:pt x="396" y="231"/>
                    <a:pt x="396" y="133"/>
                  </a:cubicBezTo>
                  <a:cubicBezTo>
                    <a:pt x="396" y="132"/>
                    <a:pt x="396" y="131"/>
                    <a:pt x="396" y="129"/>
                  </a:cubicBezTo>
                  <a:cubicBezTo>
                    <a:pt x="396" y="104"/>
                    <a:pt x="393" y="78"/>
                    <a:pt x="384" y="55"/>
                  </a:cubicBezTo>
                  <a:cubicBezTo>
                    <a:pt x="384" y="54"/>
                    <a:pt x="383" y="53"/>
                    <a:pt x="382" y="52"/>
                  </a:cubicBezTo>
                  <a:cubicBezTo>
                    <a:pt x="380" y="49"/>
                    <a:pt x="378" y="47"/>
                    <a:pt x="375" y="44"/>
                  </a:cubicBezTo>
                  <a:cubicBezTo>
                    <a:pt x="375" y="44"/>
                    <a:pt x="375" y="44"/>
                    <a:pt x="375" y="44"/>
                  </a:cubicBezTo>
                  <a:cubicBezTo>
                    <a:pt x="375" y="44"/>
                    <a:pt x="375" y="44"/>
                    <a:pt x="375" y="44"/>
                  </a:cubicBezTo>
                  <a:cubicBezTo>
                    <a:pt x="375" y="44"/>
                    <a:pt x="375" y="44"/>
                    <a:pt x="375" y="44"/>
                  </a:cubicBezTo>
                  <a:cubicBezTo>
                    <a:pt x="375" y="44"/>
                    <a:pt x="375" y="44"/>
                    <a:pt x="375" y="44"/>
                  </a:cubicBezTo>
                  <a:cubicBezTo>
                    <a:pt x="372" y="42"/>
                    <a:pt x="370" y="40"/>
                    <a:pt x="367" y="38"/>
                  </a:cubicBezTo>
                  <a:cubicBezTo>
                    <a:pt x="345" y="73"/>
                    <a:pt x="345" y="73"/>
                    <a:pt x="345" y="73"/>
                  </a:cubicBezTo>
                  <a:cubicBezTo>
                    <a:pt x="341" y="80"/>
                    <a:pt x="324" y="95"/>
                    <a:pt x="304" y="95"/>
                  </a:cubicBezTo>
                  <a:cubicBezTo>
                    <a:pt x="295" y="95"/>
                    <a:pt x="286" y="93"/>
                    <a:pt x="277" y="86"/>
                  </a:cubicBezTo>
                  <a:cubicBezTo>
                    <a:pt x="246" y="61"/>
                    <a:pt x="268" y="31"/>
                    <a:pt x="268" y="31"/>
                  </a:cubicBezTo>
                  <a:cubicBezTo>
                    <a:pt x="285" y="1"/>
                    <a:pt x="285" y="1"/>
                    <a:pt x="285" y="1"/>
                  </a:cubicBezTo>
                  <a:cubicBezTo>
                    <a:pt x="285" y="1"/>
                    <a:pt x="285" y="0"/>
                    <a:pt x="285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8" name="Freeform 330"/>
            <p:cNvSpPr>
              <a:spLocks/>
            </p:cNvSpPr>
            <p:nvPr/>
          </p:nvSpPr>
          <p:spPr bwMode="auto">
            <a:xfrm>
              <a:off x="6019799" y="4629497"/>
              <a:ext cx="187325" cy="196850"/>
            </a:xfrm>
            <a:custGeom>
              <a:avLst/>
              <a:gdLst>
                <a:gd name="T0" fmla="*/ 67 w 147"/>
                <a:gd name="T1" fmla="*/ 0 h 156"/>
                <a:gd name="T2" fmla="*/ 22 w 147"/>
                <a:gd name="T3" fmla="*/ 77 h 156"/>
                <a:gd name="T4" fmla="*/ 31 w 147"/>
                <a:gd name="T5" fmla="*/ 132 h 156"/>
                <a:gd name="T6" fmla="*/ 99 w 147"/>
                <a:gd name="T7" fmla="*/ 119 h 156"/>
                <a:gd name="T8" fmla="*/ 147 w 147"/>
                <a:gd name="T9" fmla="*/ 41 h 156"/>
                <a:gd name="T10" fmla="*/ 67 w 147"/>
                <a:gd name="T1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" h="156">
                  <a:moveTo>
                    <a:pt x="67" y="0"/>
                  </a:moveTo>
                  <a:cubicBezTo>
                    <a:pt x="22" y="77"/>
                    <a:pt x="22" y="77"/>
                    <a:pt x="22" y="77"/>
                  </a:cubicBezTo>
                  <a:cubicBezTo>
                    <a:pt x="22" y="77"/>
                    <a:pt x="0" y="107"/>
                    <a:pt x="31" y="132"/>
                  </a:cubicBezTo>
                  <a:cubicBezTo>
                    <a:pt x="62" y="156"/>
                    <a:pt x="93" y="129"/>
                    <a:pt x="99" y="119"/>
                  </a:cubicBezTo>
                  <a:cubicBezTo>
                    <a:pt x="147" y="41"/>
                    <a:pt x="147" y="41"/>
                    <a:pt x="147" y="41"/>
                  </a:cubicBezTo>
                  <a:cubicBezTo>
                    <a:pt x="67" y="0"/>
                    <a:pt x="67" y="0"/>
                    <a:pt x="67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9" name="Freeform 331"/>
            <p:cNvSpPr>
              <a:spLocks/>
            </p:cNvSpPr>
            <p:nvPr/>
          </p:nvSpPr>
          <p:spPr bwMode="auto">
            <a:xfrm>
              <a:off x="6075362" y="4651722"/>
              <a:ext cx="15875" cy="28575"/>
            </a:xfrm>
            <a:custGeom>
              <a:avLst/>
              <a:gdLst>
                <a:gd name="T0" fmla="*/ 13 w 13"/>
                <a:gd name="T1" fmla="*/ 0 h 23"/>
                <a:gd name="T2" fmla="*/ 0 w 13"/>
                <a:gd name="T3" fmla="*/ 23 h 23"/>
                <a:gd name="T4" fmla="*/ 0 w 13"/>
                <a:gd name="T5" fmla="*/ 23 h 23"/>
                <a:gd name="T6" fmla="*/ 13 w 13"/>
                <a:gd name="T7" fmla="*/ 0 h 23"/>
                <a:gd name="T8" fmla="*/ 13 w 13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3">
                  <a:moveTo>
                    <a:pt x="13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013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0" name="Freeform 332"/>
            <p:cNvSpPr>
              <a:spLocks/>
            </p:cNvSpPr>
            <p:nvPr/>
          </p:nvSpPr>
          <p:spPr bwMode="auto">
            <a:xfrm>
              <a:off x="6075362" y="4651722"/>
              <a:ext cx="114300" cy="85725"/>
            </a:xfrm>
            <a:custGeom>
              <a:avLst/>
              <a:gdLst>
                <a:gd name="T0" fmla="*/ 13 w 91"/>
                <a:gd name="T1" fmla="*/ 0 h 68"/>
                <a:gd name="T2" fmla="*/ 0 w 91"/>
                <a:gd name="T3" fmla="*/ 23 h 68"/>
                <a:gd name="T4" fmla="*/ 41 w 91"/>
                <a:gd name="T5" fmla="*/ 51 h 68"/>
                <a:gd name="T6" fmla="*/ 77 w 91"/>
                <a:gd name="T7" fmla="*/ 68 h 68"/>
                <a:gd name="T8" fmla="*/ 91 w 91"/>
                <a:gd name="T9" fmla="*/ 45 h 68"/>
                <a:gd name="T10" fmla="*/ 13 w 91"/>
                <a:gd name="T11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1" h="68">
                  <a:moveTo>
                    <a:pt x="13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10" y="35"/>
                    <a:pt x="29" y="43"/>
                    <a:pt x="41" y="51"/>
                  </a:cubicBezTo>
                  <a:cubicBezTo>
                    <a:pt x="53" y="57"/>
                    <a:pt x="65" y="64"/>
                    <a:pt x="77" y="68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60" y="30"/>
                    <a:pt x="32" y="13"/>
                    <a:pt x="13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1" name="Freeform 333"/>
            <p:cNvSpPr>
              <a:spLocks/>
            </p:cNvSpPr>
            <p:nvPr/>
          </p:nvSpPr>
          <p:spPr bwMode="auto">
            <a:xfrm>
              <a:off x="5838824" y="3888134"/>
              <a:ext cx="984250" cy="927100"/>
            </a:xfrm>
            <a:custGeom>
              <a:avLst/>
              <a:gdLst>
                <a:gd name="T0" fmla="*/ 686 w 776"/>
                <a:gd name="T1" fmla="*/ 488 h 732"/>
                <a:gd name="T2" fmla="*/ 730 w 776"/>
                <a:gd name="T3" fmla="*/ 345 h 732"/>
                <a:gd name="T4" fmla="*/ 742 w 776"/>
                <a:gd name="T5" fmla="*/ 322 h 732"/>
                <a:gd name="T6" fmla="*/ 770 w 776"/>
                <a:gd name="T7" fmla="*/ 178 h 732"/>
                <a:gd name="T8" fmla="*/ 468 w 776"/>
                <a:gd name="T9" fmla="*/ 1 h 732"/>
                <a:gd name="T10" fmla="*/ 181 w 776"/>
                <a:gd name="T11" fmla="*/ 101 h 732"/>
                <a:gd name="T12" fmla="*/ 122 w 776"/>
                <a:gd name="T13" fmla="*/ 254 h 732"/>
                <a:gd name="T14" fmla="*/ 110 w 776"/>
                <a:gd name="T15" fmla="*/ 352 h 732"/>
                <a:gd name="T16" fmla="*/ 20 w 776"/>
                <a:gd name="T17" fmla="*/ 364 h 732"/>
                <a:gd name="T18" fmla="*/ 85 w 776"/>
                <a:gd name="T19" fmla="*/ 445 h 732"/>
                <a:gd name="T20" fmla="*/ 169 w 776"/>
                <a:gd name="T21" fmla="*/ 581 h 732"/>
                <a:gd name="T22" fmla="*/ 314 w 776"/>
                <a:gd name="T23" fmla="*/ 663 h 732"/>
                <a:gd name="T24" fmla="*/ 686 w 776"/>
                <a:gd name="T25" fmla="*/ 488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6" h="732">
                  <a:moveTo>
                    <a:pt x="686" y="488"/>
                  </a:moveTo>
                  <a:cubicBezTo>
                    <a:pt x="686" y="426"/>
                    <a:pt x="689" y="400"/>
                    <a:pt x="730" y="345"/>
                  </a:cubicBezTo>
                  <a:cubicBezTo>
                    <a:pt x="735" y="338"/>
                    <a:pt x="739" y="330"/>
                    <a:pt x="742" y="322"/>
                  </a:cubicBezTo>
                  <a:cubicBezTo>
                    <a:pt x="770" y="282"/>
                    <a:pt x="776" y="215"/>
                    <a:pt x="770" y="178"/>
                  </a:cubicBezTo>
                  <a:cubicBezTo>
                    <a:pt x="749" y="50"/>
                    <a:pt x="576" y="3"/>
                    <a:pt x="468" y="1"/>
                  </a:cubicBezTo>
                  <a:cubicBezTo>
                    <a:pt x="366" y="0"/>
                    <a:pt x="253" y="25"/>
                    <a:pt x="181" y="101"/>
                  </a:cubicBezTo>
                  <a:cubicBezTo>
                    <a:pt x="145" y="138"/>
                    <a:pt x="132" y="205"/>
                    <a:pt x="122" y="254"/>
                  </a:cubicBezTo>
                  <a:cubicBezTo>
                    <a:pt x="116" y="280"/>
                    <a:pt x="111" y="316"/>
                    <a:pt x="110" y="352"/>
                  </a:cubicBezTo>
                  <a:cubicBezTo>
                    <a:pt x="84" y="322"/>
                    <a:pt x="29" y="332"/>
                    <a:pt x="20" y="364"/>
                  </a:cubicBezTo>
                  <a:cubicBezTo>
                    <a:pt x="0" y="421"/>
                    <a:pt x="52" y="464"/>
                    <a:pt x="85" y="445"/>
                  </a:cubicBezTo>
                  <a:cubicBezTo>
                    <a:pt x="94" y="521"/>
                    <a:pt x="169" y="581"/>
                    <a:pt x="169" y="581"/>
                  </a:cubicBezTo>
                  <a:cubicBezTo>
                    <a:pt x="169" y="581"/>
                    <a:pt x="235" y="636"/>
                    <a:pt x="314" y="663"/>
                  </a:cubicBezTo>
                  <a:cubicBezTo>
                    <a:pt x="586" y="732"/>
                    <a:pt x="686" y="566"/>
                    <a:pt x="686" y="488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2" name="Freeform 334"/>
            <p:cNvSpPr>
              <a:spLocks/>
            </p:cNvSpPr>
            <p:nvPr/>
          </p:nvSpPr>
          <p:spPr bwMode="auto">
            <a:xfrm>
              <a:off x="6697662" y="4419947"/>
              <a:ext cx="3175" cy="17462"/>
            </a:xfrm>
            <a:custGeom>
              <a:avLst/>
              <a:gdLst>
                <a:gd name="T0" fmla="*/ 2 w 2"/>
                <a:gd name="T1" fmla="*/ 0 h 14"/>
                <a:gd name="T2" fmla="*/ 0 w 2"/>
                <a:gd name="T3" fmla="*/ 14 h 14"/>
                <a:gd name="T4" fmla="*/ 1 w 2"/>
                <a:gd name="T5" fmla="*/ 7 h 14"/>
                <a:gd name="T6" fmla="*/ 2 w 2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4">
                  <a:moveTo>
                    <a:pt x="2" y="0"/>
                  </a:moveTo>
                  <a:cubicBezTo>
                    <a:pt x="1" y="4"/>
                    <a:pt x="0" y="9"/>
                    <a:pt x="0" y="14"/>
                  </a:cubicBezTo>
                  <a:cubicBezTo>
                    <a:pt x="0" y="12"/>
                    <a:pt x="1" y="10"/>
                    <a:pt x="1" y="7"/>
                  </a:cubicBezTo>
                  <a:cubicBezTo>
                    <a:pt x="2" y="5"/>
                    <a:pt x="2" y="2"/>
                    <a:pt x="2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3" name="Freeform 335"/>
            <p:cNvSpPr>
              <a:spLocks/>
            </p:cNvSpPr>
            <p:nvPr/>
          </p:nvSpPr>
          <p:spPr bwMode="auto">
            <a:xfrm>
              <a:off x="6753225" y="4127847"/>
              <a:ext cx="63500" cy="195262"/>
            </a:xfrm>
            <a:custGeom>
              <a:avLst/>
              <a:gdLst>
                <a:gd name="T0" fmla="*/ 38 w 51"/>
                <a:gd name="T1" fmla="*/ 0 h 154"/>
                <a:gd name="T2" fmla="*/ 38 w 51"/>
                <a:gd name="T3" fmla="*/ 4 h 154"/>
                <a:gd name="T4" fmla="*/ 0 w 51"/>
                <a:gd name="T5" fmla="*/ 127 h 154"/>
                <a:gd name="T6" fmla="*/ 16 w 51"/>
                <a:gd name="T7" fmla="*/ 141 h 154"/>
                <a:gd name="T8" fmla="*/ 9 w 51"/>
                <a:gd name="T9" fmla="*/ 154 h 154"/>
                <a:gd name="T10" fmla="*/ 21 w 51"/>
                <a:gd name="T11" fmla="*/ 132 h 154"/>
                <a:gd name="T12" fmla="*/ 51 w 51"/>
                <a:gd name="T13" fmla="*/ 17 h 154"/>
                <a:gd name="T14" fmla="*/ 51 w 51"/>
                <a:gd name="T15" fmla="*/ 15 h 154"/>
                <a:gd name="T16" fmla="*/ 38 w 51"/>
                <a:gd name="T17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154">
                  <a:moveTo>
                    <a:pt x="38" y="0"/>
                  </a:moveTo>
                  <a:cubicBezTo>
                    <a:pt x="38" y="1"/>
                    <a:pt x="38" y="3"/>
                    <a:pt x="38" y="4"/>
                  </a:cubicBezTo>
                  <a:cubicBezTo>
                    <a:pt x="43" y="53"/>
                    <a:pt x="22" y="89"/>
                    <a:pt x="0" y="127"/>
                  </a:cubicBezTo>
                  <a:cubicBezTo>
                    <a:pt x="7" y="131"/>
                    <a:pt x="13" y="136"/>
                    <a:pt x="16" y="141"/>
                  </a:cubicBezTo>
                  <a:cubicBezTo>
                    <a:pt x="14" y="146"/>
                    <a:pt x="12" y="150"/>
                    <a:pt x="9" y="154"/>
                  </a:cubicBezTo>
                  <a:cubicBezTo>
                    <a:pt x="14" y="148"/>
                    <a:pt x="18" y="140"/>
                    <a:pt x="21" y="132"/>
                  </a:cubicBezTo>
                  <a:cubicBezTo>
                    <a:pt x="43" y="101"/>
                    <a:pt x="51" y="54"/>
                    <a:pt x="51" y="17"/>
                  </a:cubicBezTo>
                  <a:cubicBezTo>
                    <a:pt x="51" y="16"/>
                    <a:pt x="51" y="15"/>
                    <a:pt x="51" y="15"/>
                  </a:cubicBezTo>
                  <a:cubicBezTo>
                    <a:pt x="46" y="9"/>
                    <a:pt x="41" y="4"/>
                    <a:pt x="38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4" name="Freeform 336"/>
            <p:cNvSpPr>
              <a:spLocks/>
            </p:cNvSpPr>
            <p:nvPr/>
          </p:nvSpPr>
          <p:spPr bwMode="auto">
            <a:xfrm>
              <a:off x="5968999" y="4354859"/>
              <a:ext cx="773113" cy="393700"/>
            </a:xfrm>
            <a:custGeom>
              <a:avLst/>
              <a:gdLst>
                <a:gd name="T0" fmla="*/ 611 w 611"/>
                <a:gd name="T1" fmla="*/ 0 h 310"/>
                <a:gd name="T2" fmla="*/ 579 w 611"/>
                <a:gd name="T3" fmla="*/ 106 h 310"/>
                <a:gd name="T4" fmla="*/ 566 w 611"/>
                <a:gd name="T5" fmla="*/ 125 h 310"/>
                <a:gd name="T6" fmla="*/ 527 w 611"/>
                <a:gd name="T7" fmla="*/ 199 h 310"/>
                <a:gd name="T8" fmla="*/ 425 w 611"/>
                <a:gd name="T9" fmla="*/ 275 h 310"/>
                <a:gd name="T10" fmla="*/ 318 w 611"/>
                <a:gd name="T11" fmla="*/ 295 h 310"/>
                <a:gd name="T12" fmla="*/ 0 w 611"/>
                <a:gd name="T13" fmla="*/ 129 h 310"/>
                <a:gd name="T14" fmla="*/ 67 w 611"/>
                <a:gd name="T15" fmla="*/ 212 h 310"/>
                <a:gd name="T16" fmla="*/ 67 w 611"/>
                <a:gd name="T17" fmla="*/ 212 h 310"/>
                <a:gd name="T18" fmla="*/ 67 w 611"/>
                <a:gd name="T19" fmla="*/ 212 h 310"/>
                <a:gd name="T20" fmla="*/ 67 w 611"/>
                <a:gd name="T21" fmla="*/ 212 h 310"/>
                <a:gd name="T22" fmla="*/ 67 w 611"/>
                <a:gd name="T23" fmla="*/ 212 h 310"/>
                <a:gd name="T24" fmla="*/ 67 w 611"/>
                <a:gd name="T25" fmla="*/ 212 h 310"/>
                <a:gd name="T26" fmla="*/ 67 w 611"/>
                <a:gd name="T27" fmla="*/ 212 h 310"/>
                <a:gd name="T28" fmla="*/ 67 w 611"/>
                <a:gd name="T29" fmla="*/ 212 h 310"/>
                <a:gd name="T30" fmla="*/ 67 w 611"/>
                <a:gd name="T31" fmla="*/ 212 h 310"/>
                <a:gd name="T32" fmla="*/ 67 w 611"/>
                <a:gd name="T33" fmla="*/ 212 h 310"/>
                <a:gd name="T34" fmla="*/ 67 w 611"/>
                <a:gd name="T35" fmla="*/ 212 h 310"/>
                <a:gd name="T36" fmla="*/ 67 w 611"/>
                <a:gd name="T37" fmla="*/ 212 h 310"/>
                <a:gd name="T38" fmla="*/ 67 w 611"/>
                <a:gd name="T39" fmla="*/ 212 h 310"/>
                <a:gd name="T40" fmla="*/ 67 w 611"/>
                <a:gd name="T41" fmla="*/ 212 h 310"/>
                <a:gd name="T42" fmla="*/ 212 w 611"/>
                <a:gd name="T43" fmla="*/ 294 h 310"/>
                <a:gd name="T44" fmla="*/ 334 w 611"/>
                <a:gd name="T45" fmla="*/ 310 h 310"/>
                <a:gd name="T46" fmla="*/ 584 w 611"/>
                <a:gd name="T47" fmla="*/ 119 h 310"/>
                <a:gd name="T48" fmla="*/ 611 w 611"/>
                <a:gd name="T49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1" h="310">
                  <a:moveTo>
                    <a:pt x="611" y="0"/>
                  </a:moveTo>
                  <a:cubicBezTo>
                    <a:pt x="586" y="38"/>
                    <a:pt x="580" y="63"/>
                    <a:pt x="579" y="106"/>
                  </a:cubicBezTo>
                  <a:cubicBezTo>
                    <a:pt x="575" y="114"/>
                    <a:pt x="571" y="120"/>
                    <a:pt x="566" y="125"/>
                  </a:cubicBezTo>
                  <a:cubicBezTo>
                    <a:pt x="559" y="153"/>
                    <a:pt x="546" y="177"/>
                    <a:pt x="527" y="199"/>
                  </a:cubicBezTo>
                  <a:cubicBezTo>
                    <a:pt x="499" y="231"/>
                    <a:pt x="465" y="259"/>
                    <a:pt x="425" y="275"/>
                  </a:cubicBezTo>
                  <a:cubicBezTo>
                    <a:pt x="390" y="288"/>
                    <a:pt x="354" y="295"/>
                    <a:pt x="318" y="295"/>
                  </a:cubicBezTo>
                  <a:cubicBezTo>
                    <a:pt x="197" y="295"/>
                    <a:pt x="76" y="224"/>
                    <a:pt x="0" y="129"/>
                  </a:cubicBezTo>
                  <a:cubicBezTo>
                    <a:pt x="24" y="178"/>
                    <a:pt x="66" y="211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133" y="267"/>
                    <a:pt x="212" y="294"/>
                  </a:cubicBezTo>
                  <a:cubicBezTo>
                    <a:pt x="257" y="305"/>
                    <a:pt x="298" y="310"/>
                    <a:pt x="334" y="310"/>
                  </a:cubicBezTo>
                  <a:cubicBezTo>
                    <a:pt x="514" y="310"/>
                    <a:pt x="584" y="184"/>
                    <a:pt x="584" y="119"/>
                  </a:cubicBezTo>
                  <a:cubicBezTo>
                    <a:pt x="584" y="67"/>
                    <a:pt x="586" y="40"/>
                    <a:pt x="611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5" name="Freeform 337"/>
            <p:cNvSpPr>
              <a:spLocks/>
            </p:cNvSpPr>
            <p:nvPr/>
          </p:nvSpPr>
          <p:spPr bwMode="auto">
            <a:xfrm>
              <a:off x="5872162" y="4353272"/>
              <a:ext cx="82550" cy="77787"/>
            </a:xfrm>
            <a:custGeom>
              <a:avLst/>
              <a:gdLst>
                <a:gd name="T0" fmla="*/ 27 w 65"/>
                <a:gd name="T1" fmla="*/ 0 h 61"/>
                <a:gd name="T2" fmla="*/ 44 w 65"/>
                <a:gd name="T3" fmla="*/ 61 h 61"/>
                <a:gd name="T4" fmla="*/ 51 w 65"/>
                <a:gd name="T5" fmla="*/ 60 h 61"/>
                <a:gd name="T6" fmla="*/ 61 w 65"/>
                <a:gd name="T7" fmla="*/ 27 h 61"/>
                <a:gd name="T8" fmla="*/ 28 w 65"/>
                <a:gd name="T9" fmla="*/ 1 h 61"/>
                <a:gd name="T10" fmla="*/ 27 w 65"/>
                <a:gd name="T1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5" h="61">
                  <a:moveTo>
                    <a:pt x="27" y="0"/>
                  </a:moveTo>
                  <a:cubicBezTo>
                    <a:pt x="0" y="8"/>
                    <a:pt x="15" y="61"/>
                    <a:pt x="44" y="61"/>
                  </a:cubicBezTo>
                  <a:cubicBezTo>
                    <a:pt x="46" y="61"/>
                    <a:pt x="49" y="61"/>
                    <a:pt x="51" y="60"/>
                  </a:cubicBezTo>
                  <a:cubicBezTo>
                    <a:pt x="65" y="56"/>
                    <a:pt x="65" y="38"/>
                    <a:pt x="61" y="27"/>
                  </a:cubicBezTo>
                  <a:cubicBezTo>
                    <a:pt x="56" y="12"/>
                    <a:pt x="45" y="1"/>
                    <a:pt x="28" y="1"/>
                  </a:cubicBezTo>
                  <a:cubicBezTo>
                    <a:pt x="28" y="1"/>
                    <a:pt x="27" y="0"/>
                    <a:pt x="27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6" name="Freeform 338"/>
            <p:cNvSpPr>
              <a:spLocks noEditPoints="1"/>
            </p:cNvSpPr>
            <p:nvPr/>
          </p:nvSpPr>
          <p:spPr bwMode="auto">
            <a:xfrm>
              <a:off x="6088062" y="4194522"/>
              <a:ext cx="665163" cy="334962"/>
            </a:xfrm>
            <a:custGeom>
              <a:avLst/>
              <a:gdLst>
                <a:gd name="T0" fmla="*/ 237 w 525"/>
                <a:gd name="T1" fmla="*/ 211 h 264"/>
                <a:gd name="T2" fmla="*/ 207 w 525"/>
                <a:gd name="T3" fmla="*/ 203 h 264"/>
                <a:gd name="T4" fmla="*/ 222 w 525"/>
                <a:gd name="T5" fmla="*/ 103 h 264"/>
                <a:gd name="T6" fmla="*/ 260 w 525"/>
                <a:gd name="T7" fmla="*/ 89 h 264"/>
                <a:gd name="T8" fmla="*/ 277 w 525"/>
                <a:gd name="T9" fmla="*/ 93 h 264"/>
                <a:gd name="T10" fmla="*/ 310 w 525"/>
                <a:gd name="T11" fmla="*/ 153 h 264"/>
                <a:gd name="T12" fmla="*/ 244 w 525"/>
                <a:gd name="T13" fmla="*/ 211 h 264"/>
                <a:gd name="T14" fmla="*/ 237 w 525"/>
                <a:gd name="T15" fmla="*/ 211 h 264"/>
                <a:gd name="T16" fmla="*/ 197 w 525"/>
                <a:gd name="T17" fmla="*/ 0 h 264"/>
                <a:gd name="T18" fmla="*/ 127 w 525"/>
                <a:gd name="T19" fmla="*/ 7 h 264"/>
                <a:gd name="T20" fmla="*/ 12 w 525"/>
                <a:gd name="T21" fmla="*/ 127 h 264"/>
                <a:gd name="T22" fmla="*/ 174 w 525"/>
                <a:gd name="T23" fmla="*/ 233 h 264"/>
                <a:gd name="T24" fmla="*/ 228 w 525"/>
                <a:gd name="T25" fmla="*/ 227 h 264"/>
                <a:gd name="T26" fmla="*/ 312 w 525"/>
                <a:gd name="T27" fmla="*/ 213 h 264"/>
                <a:gd name="T28" fmla="*/ 340 w 525"/>
                <a:gd name="T29" fmla="*/ 215 h 264"/>
                <a:gd name="T30" fmla="*/ 444 w 525"/>
                <a:gd name="T31" fmla="*/ 264 h 264"/>
                <a:gd name="T32" fmla="*/ 472 w 525"/>
                <a:gd name="T33" fmla="*/ 252 h 264"/>
                <a:gd name="T34" fmla="*/ 475 w 525"/>
                <a:gd name="T35" fmla="*/ 242 h 264"/>
                <a:gd name="T36" fmla="*/ 482 w 525"/>
                <a:gd name="T37" fmla="*/ 192 h 264"/>
                <a:gd name="T38" fmla="*/ 446 w 525"/>
                <a:gd name="T39" fmla="*/ 230 h 264"/>
                <a:gd name="T40" fmla="*/ 436 w 525"/>
                <a:gd name="T41" fmla="*/ 232 h 264"/>
                <a:gd name="T42" fmla="*/ 431 w 525"/>
                <a:gd name="T43" fmla="*/ 231 h 264"/>
                <a:gd name="T44" fmla="*/ 398 w 525"/>
                <a:gd name="T45" fmla="*/ 198 h 264"/>
                <a:gd name="T46" fmla="*/ 411 w 525"/>
                <a:gd name="T47" fmla="*/ 162 h 264"/>
                <a:gd name="T48" fmla="*/ 416 w 525"/>
                <a:gd name="T49" fmla="*/ 154 h 264"/>
                <a:gd name="T50" fmla="*/ 448 w 525"/>
                <a:gd name="T51" fmla="*/ 134 h 264"/>
                <a:gd name="T52" fmla="*/ 458 w 525"/>
                <a:gd name="T53" fmla="*/ 136 h 264"/>
                <a:gd name="T54" fmla="*/ 484 w 525"/>
                <a:gd name="T55" fmla="*/ 178 h 264"/>
                <a:gd name="T56" fmla="*/ 495 w 525"/>
                <a:gd name="T57" fmla="*/ 132 h 264"/>
                <a:gd name="T58" fmla="*/ 525 w 525"/>
                <a:gd name="T59" fmla="*/ 75 h 264"/>
                <a:gd name="T60" fmla="*/ 280 w 525"/>
                <a:gd name="T61" fmla="*/ 5 h 264"/>
                <a:gd name="T62" fmla="*/ 197 w 525"/>
                <a:gd name="T63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25" h="264">
                  <a:moveTo>
                    <a:pt x="237" y="211"/>
                  </a:moveTo>
                  <a:cubicBezTo>
                    <a:pt x="227" y="211"/>
                    <a:pt x="215" y="209"/>
                    <a:pt x="207" y="203"/>
                  </a:cubicBezTo>
                  <a:cubicBezTo>
                    <a:pt x="169" y="178"/>
                    <a:pt x="193" y="124"/>
                    <a:pt x="222" y="103"/>
                  </a:cubicBezTo>
                  <a:cubicBezTo>
                    <a:pt x="234" y="95"/>
                    <a:pt x="247" y="89"/>
                    <a:pt x="260" y="89"/>
                  </a:cubicBezTo>
                  <a:cubicBezTo>
                    <a:pt x="266" y="89"/>
                    <a:pt x="272" y="90"/>
                    <a:pt x="277" y="93"/>
                  </a:cubicBezTo>
                  <a:cubicBezTo>
                    <a:pt x="299" y="103"/>
                    <a:pt x="314" y="130"/>
                    <a:pt x="310" y="153"/>
                  </a:cubicBezTo>
                  <a:cubicBezTo>
                    <a:pt x="304" y="182"/>
                    <a:pt x="273" y="207"/>
                    <a:pt x="244" y="211"/>
                  </a:cubicBezTo>
                  <a:cubicBezTo>
                    <a:pt x="242" y="211"/>
                    <a:pt x="239" y="211"/>
                    <a:pt x="237" y="211"/>
                  </a:cubicBezTo>
                  <a:moveTo>
                    <a:pt x="197" y="0"/>
                  </a:moveTo>
                  <a:cubicBezTo>
                    <a:pt x="173" y="0"/>
                    <a:pt x="150" y="2"/>
                    <a:pt x="127" y="7"/>
                  </a:cubicBezTo>
                  <a:cubicBezTo>
                    <a:pt x="77" y="20"/>
                    <a:pt x="0" y="62"/>
                    <a:pt x="12" y="127"/>
                  </a:cubicBezTo>
                  <a:cubicBezTo>
                    <a:pt x="27" y="201"/>
                    <a:pt x="103" y="233"/>
                    <a:pt x="174" y="233"/>
                  </a:cubicBezTo>
                  <a:cubicBezTo>
                    <a:pt x="193" y="233"/>
                    <a:pt x="211" y="231"/>
                    <a:pt x="228" y="227"/>
                  </a:cubicBezTo>
                  <a:cubicBezTo>
                    <a:pt x="257" y="219"/>
                    <a:pt x="284" y="213"/>
                    <a:pt x="312" y="213"/>
                  </a:cubicBezTo>
                  <a:cubicBezTo>
                    <a:pt x="321" y="213"/>
                    <a:pt x="331" y="213"/>
                    <a:pt x="340" y="215"/>
                  </a:cubicBezTo>
                  <a:cubicBezTo>
                    <a:pt x="368" y="220"/>
                    <a:pt x="409" y="264"/>
                    <a:pt x="444" y="264"/>
                  </a:cubicBezTo>
                  <a:cubicBezTo>
                    <a:pt x="454" y="264"/>
                    <a:pt x="464" y="260"/>
                    <a:pt x="472" y="252"/>
                  </a:cubicBezTo>
                  <a:cubicBezTo>
                    <a:pt x="473" y="248"/>
                    <a:pt x="474" y="245"/>
                    <a:pt x="475" y="242"/>
                  </a:cubicBezTo>
                  <a:cubicBezTo>
                    <a:pt x="478" y="225"/>
                    <a:pt x="480" y="209"/>
                    <a:pt x="482" y="192"/>
                  </a:cubicBezTo>
                  <a:cubicBezTo>
                    <a:pt x="477" y="211"/>
                    <a:pt x="465" y="226"/>
                    <a:pt x="446" y="230"/>
                  </a:cubicBezTo>
                  <a:cubicBezTo>
                    <a:pt x="442" y="232"/>
                    <a:pt x="439" y="232"/>
                    <a:pt x="436" y="232"/>
                  </a:cubicBezTo>
                  <a:cubicBezTo>
                    <a:pt x="434" y="232"/>
                    <a:pt x="432" y="232"/>
                    <a:pt x="431" y="231"/>
                  </a:cubicBezTo>
                  <a:cubicBezTo>
                    <a:pt x="413" y="229"/>
                    <a:pt x="400" y="217"/>
                    <a:pt x="398" y="198"/>
                  </a:cubicBezTo>
                  <a:cubicBezTo>
                    <a:pt x="397" y="186"/>
                    <a:pt x="402" y="173"/>
                    <a:pt x="411" y="162"/>
                  </a:cubicBezTo>
                  <a:cubicBezTo>
                    <a:pt x="412" y="159"/>
                    <a:pt x="414" y="157"/>
                    <a:pt x="416" y="154"/>
                  </a:cubicBezTo>
                  <a:cubicBezTo>
                    <a:pt x="423" y="143"/>
                    <a:pt x="434" y="134"/>
                    <a:pt x="448" y="134"/>
                  </a:cubicBezTo>
                  <a:cubicBezTo>
                    <a:pt x="451" y="134"/>
                    <a:pt x="454" y="134"/>
                    <a:pt x="458" y="136"/>
                  </a:cubicBezTo>
                  <a:cubicBezTo>
                    <a:pt x="476" y="141"/>
                    <a:pt x="484" y="160"/>
                    <a:pt x="484" y="178"/>
                  </a:cubicBezTo>
                  <a:cubicBezTo>
                    <a:pt x="486" y="162"/>
                    <a:pt x="489" y="147"/>
                    <a:pt x="495" y="132"/>
                  </a:cubicBezTo>
                  <a:cubicBezTo>
                    <a:pt x="503" y="112"/>
                    <a:pt x="514" y="93"/>
                    <a:pt x="525" y="75"/>
                  </a:cubicBezTo>
                  <a:cubicBezTo>
                    <a:pt x="466" y="37"/>
                    <a:pt x="287" y="6"/>
                    <a:pt x="280" y="5"/>
                  </a:cubicBezTo>
                  <a:cubicBezTo>
                    <a:pt x="253" y="2"/>
                    <a:pt x="225" y="0"/>
                    <a:pt x="197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7" name="Freeform 339"/>
            <p:cNvSpPr>
              <a:spLocks/>
            </p:cNvSpPr>
            <p:nvPr/>
          </p:nvSpPr>
          <p:spPr bwMode="auto">
            <a:xfrm>
              <a:off x="6742112" y="4323109"/>
              <a:ext cx="22225" cy="31750"/>
            </a:xfrm>
            <a:custGeom>
              <a:avLst/>
              <a:gdLst>
                <a:gd name="T0" fmla="*/ 17 w 17"/>
                <a:gd name="T1" fmla="*/ 0 h 25"/>
                <a:gd name="T2" fmla="*/ 17 w 17"/>
                <a:gd name="T3" fmla="*/ 1 h 25"/>
                <a:gd name="T4" fmla="*/ 0 w 17"/>
                <a:gd name="T5" fmla="*/ 25 h 25"/>
                <a:gd name="T6" fmla="*/ 12 w 17"/>
                <a:gd name="T7" fmla="*/ 8 h 25"/>
                <a:gd name="T8" fmla="*/ 17 w 17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5">
                  <a:moveTo>
                    <a:pt x="17" y="0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0" y="10"/>
                    <a:pt x="5" y="18"/>
                    <a:pt x="0" y="25"/>
                  </a:cubicBezTo>
                  <a:cubicBezTo>
                    <a:pt x="4" y="20"/>
                    <a:pt x="8" y="14"/>
                    <a:pt x="12" y="8"/>
                  </a:cubicBezTo>
                  <a:cubicBezTo>
                    <a:pt x="14" y="6"/>
                    <a:pt x="16" y="3"/>
                    <a:pt x="17" y="0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8" name="Freeform 340"/>
            <p:cNvSpPr>
              <a:spLocks/>
            </p:cNvSpPr>
            <p:nvPr/>
          </p:nvSpPr>
          <p:spPr bwMode="auto">
            <a:xfrm>
              <a:off x="6684962" y="4289772"/>
              <a:ext cx="87313" cy="223837"/>
            </a:xfrm>
            <a:custGeom>
              <a:avLst/>
              <a:gdLst>
                <a:gd name="T0" fmla="*/ 53 w 69"/>
                <a:gd name="T1" fmla="*/ 0 h 177"/>
                <a:gd name="T2" fmla="*/ 23 w 69"/>
                <a:gd name="T3" fmla="*/ 57 h 177"/>
                <a:gd name="T4" fmla="*/ 12 w 69"/>
                <a:gd name="T5" fmla="*/ 103 h 177"/>
                <a:gd name="T6" fmla="*/ 11 w 69"/>
                <a:gd name="T7" fmla="*/ 110 h 177"/>
                <a:gd name="T8" fmla="*/ 10 w 69"/>
                <a:gd name="T9" fmla="*/ 117 h 177"/>
                <a:gd name="T10" fmla="*/ 3 w 69"/>
                <a:gd name="T11" fmla="*/ 167 h 177"/>
                <a:gd name="T12" fmla="*/ 0 w 69"/>
                <a:gd name="T13" fmla="*/ 177 h 177"/>
                <a:gd name="T14" fmla="*/ 13 w 69"/>
                <a:gd name="T15" fmla="*/ 158 h 177"/>
                <a:gd name="T16" fmla="*/ 45 w 69"/>
                <a:gd name="T17" fmla="*/ 52 h 177"/>
                <a:gd name="T18" fmla="*/ 62 w 69"/>
                <a:gd name="T19" fmla="*/ 28 h 177"/>
                <a:gd name="T20" fmla="*/ 62 w 69"/>
                <a:gd name="T21" fmla="*/ 27 h 177"/>
                <a:gd name="T22" fmla="*/ 69 w 69"/>
                <a:gd name="T23" fmla="*/ 14 h 177"/>
                <a:gd name="T24" fmla="*/ 53 w 69"/>
                <a:gd name="T25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177">
                  <a:moveTo>
                    <a:pt x="53" y="0"/>
                  </a:moveTo>
                  <a:cubicBezTo>
                    <a:pt x="42" y="18"/>
                    <a:pt x="31" y="37"/>
                    <a:pt x="23" y="57"/>
                  </a:cubicBezTo>
                  <a:cubicBezTo>
                    <a:pt x="17" y="72"/>
                    <a:pt x="14" y="87"/>
                    <a:pt x="12" y="103"/>
                  </a:cubicBezTo>
                  <a:cubicBezTo>
                    <a:pt x="12" y="105"/>
                    <a:pt x="12" y="108"/>
                    <a:pt x="11" y="110"/>
                  </a:cubicBezTo>
                  <a:cubicBezTo>
                    <a:pt x="11" y="113"/>
                    <a:pt x="10" y="115"/>
                    <a:pt x="10" y="117"/>
                  </a:cubicBezTo>
                  <a:cubicBezTo>
                    <a:pt x="8" y="134"/>
                    <a:pt x="6" y="150"/>
                    <a:pt x="3" y="167"/>
                  </a:cubicBezTo>
                  <a:cubicBezTo>
                    <a:pt x="2" y="170"/>
                    <a:pt x="1" y="173"/>
                    <a:pt x="0" y="177"/>
                  </a:cubicBezTo>
                  <a:cubicBezTo>
                    <a:pt x="5" y="172"/>
                    <a:pt x="9" y="166"/>
                    <a:pt x="13" y="158"/>
                  </a:cubicBezTo>
                  <a:cubicBezTo>
                    <a:pt x="14" y="115"/>
                    <a:pt x="20" y="90"/>
                    <a:pt x="45" y="52"/>
                  </a:cubicBezTo>
                  <a:cubicBezTo>
                    <a:pt x="50" y="45"/>
                    <a:pt x="55" y="37"/>
                    <a:pt x="62" y="28"/>
                  </a:cubicBezTo>
                  <a:cubicBezTo>
                    <a:pt x="62" y="28"/>
                    <a:pt x="62" y="28"/>
                    <a:pt x="62" y="27"/>
                  </a:cubicBezTo>
                  <a:cubicBezTo>
                    <a:pt x="65" y="23"/>
                    <a:pt x="67" y="19"/>
                    <a:pt x="69" y="14"/>
                  </a:cubicBezTo>
                  <a:cubicBezTo>
                    <a:pt x="66" y="9"/>
                    <a:pt x="60" y="4"/>
                    <a:pt x="53" y="0"/>
                  </a:cubicBezTo>
                </a:path>
              </a:pathLst>
            </a:custGeom>
            <a:solidFill>
              <a:srgbClr val="DF9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9" name="Freeform 341"/>
            <p:cNvSpPr>
              <a:spLocks noEditPoints="1"/>
            </p:cNvSpPr>
            <p:nvPr/>
          </p:nvSpPr>
          <p:spPr bwMode="auto">
            <a:xfrm>
              <a:off x="6092825" y="4178647"/>
              <a:ext cx="685800" cy="398462"/>
            </a:xfrm>
            <a:custGeom>
              <a:avLst/>
              <a:gdLst>
                <a:gd name="T0" fmla="*/ 530 w 541"/>
                <a:gd name="T1" fmla="*/ 115 h 314"/>
                <a:gd name="T2" fmla="*/ 541 w 541"/>
                <a:gd name="T3" fmla="*/ 94 h 314"/>
                <a:gd name="T4" fmla="*/ 280 w 541"/>
                <a:gd name="T5" fmla="*/ 10 h 314"/>
                <a:gd name="T6" fmla="*/ 128 w 541"/>
                <a:gd name="T7" fmla="*/ 12 h 314"/>
                <a:gd name="T8" fmla="*/ 13 w 541"/>
                <a:gd name="T9" fmla="*/ 131 h 314"/>
                <a:gd name="T10" fmla="*/ 229 w 541"/>
                <a:gd name="T11" fmla="*/ 232 h 314"/>
                <a:gd name="T12" fmla="*/ 341 w 541"/>
                <a:gd name="T13" fmla="*/ 220 h 314"/>
                <a:gd name="T14" fmla="*/ 486 w 541"/>
                <a:gd name="T15" fmla="*/ 238 h 314"/>
                <a:gd name="T16" fmla="*/ 530 w 541"/>
                <a:gd name="T17" fmla="*/ 115 h 314"/>
                <a:gd name="T18" fmla="*/ 208 w 541"/>
                <a:gd name="T19" fmla="*/ 208 h 314"/>
                <a:gd name="T20" fmla="*/ 223 w 541"/>
                <a:gd name="T21" fmla="*/ 108 h 314"/>
                <a:gd name="T22" fmla="*/ 278 w 541"/>
                <a:gd name="T23" fmla="*/ 97 h 314"/>
                <a:gd name="T24" fmla="*/ 310 w 541"/>
                <a:gd name="T25" fmla="*/ 158 h 314"/>
                <a:gd name="T26" fmla="*/ 245 w 541"/>
                <a:gd name="T27" fmla="*/ 215 h 314"/>
                <a:gd name="T28" fmla="*/ 208 w 541"/>
                <a:gd name="T29" fmla="*/ 208 h 314"/>
                <a:gd name="T30" fmla="*/ 446 w 541"/>
                <a:gd name="T31" fmla="*/ 235 h 314"/>
                <a:gd name="T32" fmla="*/ 431 w 541"/>
                <a:gd name="T33" fmla="*/ 236 h 314"/>
                <a:gd name="T34" fmla="*/ 399 w 541"/>
                <a:gd name="T35" fmla="*/ 203 h 314"/>
                <a:gd name="T36" fmla="*/ 411 w 541"/>
                <a:gd name="T37" fmla="*/ 166 h 314"/>
                <a:gd name="T38" fmla="*/ 417 w 541"/>
                <a:gd name="T39" fmla="*/ 159 h 314"/>
                <a:gd name="T40" fmla="*/ 459 w 541"/>
                <a:gd name="T41" fmla="*/ 140 h 314"/>
                <a:gd name="T42" fmla="*/ 484 w 541"/>
                <a:gd name="T43" fmla="*/ 190 h 314"/>
                <a:gd name="T44" fmla="*/ 446 w 541"/>
                <a:gd name="T45" fmla="*/ 23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1" h="314">
                  <a:moveTo>
                    <a:pt x="530" y="115"/>
                  </a:moveTo>
                  <a:cubicBezTo>
                    <a:pt x="534" y="109"/>
                    <a:pt x="538" y="102"/>
                    <a:pt x="541" y="94"/>
                  </a:cubicBezTo>
                  <a:cubicBezTo>
                    <a:pt x="514" y="50"/>
                    <a:pt x="288" y="10"/>
                    <a:pt x="280" y="10"/>
                  </a:cubicBezTo>
                  <a:cubicBezTo>
                    <a:pt x="230" y="5"/>
                    <a:pt x="177" y="0"/>
                    <a:pt x="128" y="12"/>
                  </a:cubicBezTo>
                  <a:cubicBezTo>
                    <a:pt x="78" y="25"/>
                    <a:pt x="0" y="67"/>
                    <a:pt x="13" y="131"/>
                  </a:cubicBezTo>
                  <a:cubicBezTo>
                    <a:pt x="31" y="226"/>
                    <a:pt x="149" y="252"/>
                    <a:pt x="229" y="232"/>
                  </a:cubicBezTo>
                  <a:cubicBezTo>
                    <a:pt x="267" y="222"/>
                    <a:pt x="302" y="213"/>
                    <a:pt x="341" y="220"/>
                  </a:cubicBezTo>
                  <a:cubicBezTo>
                    <a:pt x="380" y="226"/>
                    <a:pt x="447" y="314"/>
                    <a:pt x="486" y="238"/>
                  </a:cubicBezTo>
                  <a:cubicBezTo>
                    <a:pt x="487" y="189"/>
                    <a:pt x="494" y="163"/>
                    <a:pt x="530" y="115"/>
                  </a:cubicBezTo>
                  <a:close/>
                  <a:moveTo>
                    <a:pt x="208" y="208"/>
                  </a:moveTo>
                  <a:cubicBezTo>
                    <a:pt x="169" y="183"/>
                    <a:pt x="193" y="129"/>
                    <a:pt x="223" y="108"/>
                  </a:cubicBezTo>
                  <a:cubicBezTo>
                    <a:pt x="239" y="96"/>
                    <a:pt x="259" y="88"/>
                    <a:pt x="278" y="97"/>
                  </a:cubicBezTo>
                  <a:cubicBezTo>
                    <a:pt x="299" y="107"/>
                    <a:pt x="315" y="135"/>
                    <a:pt x="310" y="158"/>
                  </a:cubicBezTo>
                  <a:cubicBezTo>
                    <a:pt x="304" y="187"/>
                    <a:pt x="273" y="212"/>
                    <a:pt x="245" y="215"/>
                  </a:cubicBezTo>
                  <a:cubicBezTo>
                    <a:pt x="233" y="217"/>
                    <a:pt x="217" y="215"/>
                    <a:pt x="208" y="208"/>
                  </a:cubicBezTo>
                  <a:close/>
                  <a:moveTo>
                    <a:pt x="446" y="235"/>
                  </a:moveTo>
                  <a:cubicBezTo>
                    <a:pt x="441" y="237"/>
                    <a:pt x="436" y="237"/>
                    <a:pt x="431" y="236"/>
                  </a:cubicBezTo>
                  <a:cubicBezTo>
                    <a:pt x="414" y="234"/>
                    <a:pt x="401" y="222"/>
                    <a:pt x="399" y="203"/>
                  </a:cubicBezTo>
                  <a:cubicBezTo>
                    <a:pt x="397" y="191"/>
                    <a:pt x="403" y="177"/>
                    <a:pt x="411" y="166"/>
                  </a:cubicBezTo>
                  <a:cubicBezTo>
                    <a:pt x="413" y="164"/>
                    <a:pt x="415" y="161"/>
                    <a:pt x="417" y="159"/>
                  </a:cubicBezTo>
                  <a:cubicBezTo>
                    <a:pt x="426" y="144"/>
                    <a:pt x="441" y="134"/>
                    <a:pt x="459" y="140"/>
                  </a:cubicBezTo>
                  <a:cubicBezTo>
                    <a:pt x="479" y="147"/>
                    <a:pt x="487" y="170"/>
                    <a:pt x="484" y="190"/>
                  </a:cubicBezTo>
                  <a:cubicBezTo>
                    <a:pt x="481" y="211"/>
                    <a:pt x="468" y="230"/>
                    <a:pt x="446" y="23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0" name="Freeform 342"/>
            <p:cNvSpPr>
              <a:spLocks/>
            </p:cNvSpPr>
            <p:nvPr/>
          </p:nvSpPr>
          <p:spPr bwMode="auto">
            <a:xfrm>
              <a:off x="5688012" y="3675409"/>
              <a:ext cx="1400175" cy="947737"/>
            </a:xfrm>
            <a:custGeom>
              <a:avLst/>
              <a:gdLst>
                <a:gd name="T0" fmla="*/ 945 w 1106"/>
                <a:gd name="T1" fmla="*/ 310 h 749"/>
                <a:gd name="T2" fmla="*/ 1045 w 1106"/>
                <a:gd name="T3" fmla="*/ 310 h 749"/>
                <a:gd name="T4" fmla="*/ 953 w 1106"/>
                <a:gd name="T5" fmla="*/ 251 h 749"/>
                <a:gd name="T6" fmla="*/ 989 w 1106"/>
                <a:gd name="T7" fmla="*/ 224 h 749"/>
                <a:gd name="T8" fmla="*/ 990 w 1106"/>
                <a:gd name="T9" fmla="*/ 184 h 749"/>
                <a:gd name="T10" fmla="*/ 922 w 1106"/>
                <a:gd name="T11" fmla="*/ 186 h 749"/>
                <a:gd name="T12" fmla="*/ 908 w 1106"/>
                <a:gd name="T13" fmla="*/ 190 h 749"/>
                <a:gd name="T14" fmla="*/ 816 w 1106"/>
                <a:gd name="T15" fmla="*/ 98 h 749"/>
                <a:gd name="T16" fmla="*/ 619 w 1106"/>
                <a:gd name="T17" fmla="*/ 14 h 749"/>
                <a:gd name="T18" fmla="*/ 417 w 1106"/>
                <a:gd name="T19" fmla="*/ 12 h 749"/>
                <a:gd name="T20" fmla="*/ 313 w 1106"/>
                <a:gd name="T21" fmla="*/ 41 h 749"/>
                <a:gd name="T22" fmla="*/ 255 w 1106"/>
                <a:gd name="T23" fmla="*/ 74 h 749"/>
                <a:gd name="T24" fmla="*/ 276 w 1106"/>
                <a:gd name="T25" fmla="*/ 29 h 749"/>
                <a:gd name="T26" fmla="*/ 272 w 1106"/>
                <a:gd name="T27" fmla="*/ 27 h 749"/>
                <a:gd name="T28" fmla="*/ 197 w 1106"/>
                <a:gd name="T29" fmla="*/ 121 h 749"/>
                <a:gd name="T30" fmla="*/ 194 w 1106"/>
                <a:gd name="T31" fmla="*/ 119 h 749"/>
                <a:gd name="T32" fmla="*/ 161 w 1106"/>
                <a:gd name="T33" fmla="*/ 109 h 749"/>
                <a:gd name="T34" fmla="*/ 123 w 1106"/>
                <a:gd name="T35" fmla="*/ 109 h 749"/>
                <a:gd name="T36" fmla="*/ 127 w 1106"/>
                <a:gd name="T37" fmla="*/ 136 h 749"/>
                <a:gd name="T38" fmla="*/ 143 w 1106"/>
                <a:gd name="T39" fmla="*/ 158 h 749"/>
                <a:gd name="T40" fmla="*/ 24 w 1106"/>
                <a:gd name="T41" fmla="*/ 304 h 749"/>
                <a:gd name="T42" fmla="*/ 52 w 1106"/>
                <a:gd name="T43" fmla="*/ 524 h 749"/>
                <a:gd name="T44" fmla="*/ 289 w 1106"/>
                <a:gd name="T45" fmla="*/ 749 h 749"/>
                <a:gd name="T46" fmla="*/ 205 w 1106"/>
                <a:gd name="T47" fmla="*/ 613 h 749"/>
                <a:gd name="T48" fmla="*/ 140 w 1106"/>
                <a:gd name="T49" fmla="*/ 532 h 749"/>
                <a:gd name="T50" fmla="*/ 244 w 1106"/>
                <a:gd name="T51" fmla="*/ 556 h 749"/>
                <a:gd name="T52" fmla="*/ 348 w 1106"/>
                <a:gd name="T53" fmla="*/ 377 h 749"/>
                <a:gd name="T54" fmla="*/ 346 w 1106"/>
                <a:gd name="T55" fmla="*/ 430 h 749"/>
                <a:gd name="T56" fmla="*/ 475 w 1106"/>
                <a:gd name="T57" fmla="*/ 313 h 749"/>
                <a:gd name="T58" fmla="*/ 460 w 1106"/>
                <a:gd name="T59" fmla="*/ 381 h 749"/>
                <a:gd name="T60" fmla="*/ 595 w 1106"/>
                <a:gd name="T61" fmla="*/ 302 h 749"/>
                <a:gd name="T62" fmla="*/ 592 w 1106"/>
                <a:gd name="T63" fmla="*/ 369 h 749"/>
                <a:gd name="T64" fmla="*/ 698 w 1106"/>
                <a:gd name="T65" fmla="*/ 301 h 749"/>
                <a:gd name="T66" fmla="*/ 734 w 1106"/>
                <a:gd name="T67" fmla="*/ 408 h 749"/>
                <a:gd name="T68" fmla="*/ 784 w 1106"/>
                <a:gd name="T69" fmla="*/ 324 h 749"/>
                <a:gd name="T70" fmla="*/ 845 w 1106"/>
                <a:gd name="T71" fmla="*/ 422 h 749"/>
                <a:gd name="T72" fmla="*/ 871 w 1106"/>
                <a:gd name="T73" fmla="*/ 350 h 749"/>
                <a:gd name="T74" fmla="*/ 966 w 1106"/>
                <a:gd name="T75" fmla="*/ 432 h 749"/>
                <a:gd name="T76" fmla="*/ 945 w 1106"/>
                <a:gd name="T77" fmla="*/ 310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06" h="749">
                  <a:moveTo>
                    <a:pt x="945" y="310"/>
                  </a:moveTo>
                  <a:cubicBezTo>
                    <a:pt x="945" y="310"/>
                    <a:pt x="997" y="342"/>
                    <a:pt x="1045" y="310"/>
                  </a:cubicBezTo>
                  <a:cubicBezTo>
                    <a:pt x="1106" y="286"/>
                    <a:pt x="1001" y="258"/>
                    <a:pt x="953" y="251"/>
                  </a:cubicBezTo>
                  <a:cubicBezTo>
                    <a:pt x="967" y="244"/>
                    <a:pt x="980" y="235"/>
                    <a:pt x="989" y="224"/>
                  </a:cubicBezTo>
                  <a:cubicBezTo>
                    <a:pt x="996" y="214"/>
                    <a:pt x="1010" y="191"/>
                    <a:pt x="990" y="184"/>
                  </a:cubicBezTo>
                  <a:cubicBezTo>
                    <a:pt x="967" y="176"/>
                    <a:pt x="945" y="181"/>
                    <a:pt x="922" y="186"/>
                  </a:cubicBezTo>
                  <a:cubicBezTo>
                    <a:pt x="917" y="187"/>
                    <a:pt x="913" y="189"/>
                    <a:pt x="908" y="190"/>
                  </a:cubicBezTo>
                  <a:cubicBezTo>
                    <a:pt x="887" y="152"/>
                    <a:pt x="844" y="119"/>
                    <a:pt x="816" y="98"/>
                  </a:cubicBezTo>
                  <a:cubicBezTo>
                    <a:pt x="760" y="54"/>
                    <a:pt x="689" y="28"/>
                    <a:pt x="619" y="14"/>
                  </a:cubicBezTo>
                  <a:cubicBezTo>
                    <a:pt x="552" y="1"/>
                    <a:pt x="483" y="0"/>
                    <a:pt x="417" y="12"/>
                  </a:cubicBezTo>
                  <a:cubicBezTo>
                    <a:pt x="381" y="19"/>
                    <a:pt x="347" y="29"/>
                    <a:pt x="313" y="41"/>
                  </a:cubicBezTo>
                  <a:cubicBezTo>
                    <a:pt x="291" y="49"/>
                    <a:pt x="274" y="63"/>
                    <a:pt x="255" y="74"/>
                  </a:cubicBezTo>
                  <a:cubicBezTo>
                    <a:pt x="259" y="58"/>
                    <a:pt x="276" y="45"/>
                    <a:pt x="276" y="29"/>
                  </a:cubicBezTo>
                  <a:cubicBezTo>
                    <a:pt x="276" y="27"/>
                    <a:pt x="274" y="27"/>
                    <a:pt x="272" y="27"/>
                  </a:cubicBezTo>
                  <a:cubicBezTo>
                    <a:pt x="229" y="28"/>
                    <a:pt x="199" y="78"/>
                    <a:pt x="197" y="121"/>
                  </a:cubicBezTo>
                  <a:cubicBezTo>
                    <a:pt x="196" y="120"/>
                    <a:pt x="195" y="119"/>
                    <a:pt x="194" y="119"/>
                  </a:cubicBezTo>
                  <a:cubicBezTo>
                    <a:pt x="184" y="113"/>
                    <a:pt x="172" y="112"/>
                    <a:pt x="161" y="109"/>
                  </a:cubicBezTo>
                  <a:cubicBezTo>
                    <a:pt x="151" y="106"/>
                    <a:pt x="133" y="102"/>
                    <a:pt x="123" y="109"/>
                  </a:cubicBezTo>
                  <a:cubicBezTo>
                    <a:pt x="113" y="116"/>
                    <a:pt x="121" y="128"/>
                    <a:pt x="127" y="136"/>
                  </a:cubicBezTo>
                  <a:cubicBezTo>
                    <a:pt x="132" y="143"/>
                    <a:pt x="138" y="150"/>
                    <a:pt x="143" y="158"/>
                  </a:cubicBezTo>
                  <a:cubicBezTo>
                    <a:pt x="84" y="183"/>
                    <a:pt x="44" y="243"/>
                    <a:pt x="24" y="304"/>
                  </a:cubicBezTo>
                  <a:cubicBezTo>
                    <a:pt x="0" y="375"/>
                    <a:pt x="11" y="461"/>
                    <a:pt x="52" y="524"/>
                  </a:cubicBezTo>
                  <a:cubicBezTo>
                    <a:pt x="105" y="642"/>
                    <a:pt x="289" y="749"/>
                    <a:pt x="289" y="749"/>
                  </a:cubicBezTo>
                  <a:cubicBezTo>
                    <a:pt x="289" y="749"/>
                    <a:pt x="214" y="689"/>
                    <a:pt x="205" y="613"/>
                  </a:cubicBezTo>
                  <a:cubicBezTo>
                    <a:pt x="172" y="632"/>
                    <a:pt x="120" y="589"/>
                    <a:pt x="140" y="532"/>
                  </a:cubicBezTo>
                  <a:cubicBezTo>
                    <a:pt x="152" y="490"/>
                    <a:pt x="240" y="486"/>
                    <a:pt x="244" y="556"/>
                  </a:cubicBezTo>
                  <a:cubicBezTo>
                    <a:pt x="282" y="445"/>
                    <a:pt x="348" y="377"/>
                    <a:pt x="348" y="377"/>
                  </a:cubicBezTo>
                  <a:cubicBezTo>
                    <a:pt x="348" y="377"/>
                    <a:pt x="331" y="425"/>
                    <a:pt x="346" y="430"/>
                  </a:cubicBezTo>
                  <a:cubicBezTo>
                    <a:pt x="362" y="435"/>
                    <a:pt x="475" y="313"/>
                    <a:pt x="475" y="313"/>
                  </a:cubicBezTo>
                  <a:cubicBezTo>
                    <a:pt x="475" y="313"/>
                    <a:pt x="448" y="373"/>
                    <a:pt x="460" y="381"/>
                  </a:cubicBezTo>
                  <a:cubicBezTo>
                    <a:pt x="473" y="389"/>
                    <a:pt x="595" y="302"/>
                    <a:pt x="595" y="302"/>
                  </a:cubicBezTo>
                  <a:cubicBezTo>
                    <a:pt x="595" y="302"/>
                    <a:pt x="578" y="362"/>
                    <a:pt x="592" y="369"/>
                  </a:cubicBezTo>
                  <a:cubicBezTo>
                    <a:pt x="606" y="377"/>
                    <a:pt x="698" y="301"/>
                    <a:pt x="698" y="301"/>
                  </a:cubicBezTo>
                  <a:cubicBezTo>
                    <a:pt x="698" y="301"/>
                    <a:pt x="705" y="396"/>
                    <a:pt x="734" y="408"/>
                  </a:cubicBezTo>
                  <a:cubicBezTo>
                    <a:pt x="764" y="421"/>
                    <a:pt x="784" y="324"/>
                    <a:pt x="784" y="324"/>
                  </a:cubicBezTo>
                  <a:cubicBezTo>
                    <a:pt x="784" y="324"/>
                    <a:pt x="824" y="416"/>
                    <a:pt x="845" y="422"/>
                  </a:cubicBezTo>
                  <a:cubicBezTo>
                    <a:pt x="866" y="428"/>
                    <a:pt x="871" y="350"/>
                    <a:pt x="871" y="350"/>
                  </a:cubicBezTo>
                  <a:cubicBezTo>
                    <a:pt x="871" y="350"/>
                    <a:pt x="958" y="446"/>
                    <a:pt x="966" y="432"/>
                  </a:cubicBezTo>
                  <a:cubicBezTo>
                    <a:pt x="983" y="381"/>
                    <a:pt x="945" y="310"/>
                    <a:pt x="945" y="31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1" name="Freeform 343"/>
            <p:cNvSpPr>
              <a:spLocks/>
            </p:cNvSpPr>
            <p:nvPr/>
          </p:nvSpPr>
          <p:spPr bwMode="auto">
            <a:xfrm>
              <a:off x="5700712" y="3815109"/>
              <a:ext cx="1335088" cy="808037"/>
            </a:xfrm>
            <a:custGeom>
              <a:avLst/>
              <a:gdLst>
                <a:gd name="T0" fmla="*/ 849 w 1053"/>
                <a:gd name="T1" fmla="*/ 43 h 638"/>
                <a:gd name="T2" fmla="*/ 951 w 1053"/>
                <a:gd name="T3" fmla="*/ 79 h 638"/>
                <a:gd name="T4" fmla="*/ 958 w 1053"/>
                <a:gd name="T5" fmla="*/ 88 h 638"/>
                <a:gd name="T6" fmla="*/ 989 w 1053"/>
                <a:gd name="T7" fmla="*/ 173 h 638"/>
                <a:gd name="T8" fmla="*/ 985 w 1053"/>
                <a:gd name="T9" fmla="*/ 183 h 638"/>
                <a:gd name="T10" fmla="*/ 906 w 1053"/>
                <a:gd name="T11" fmla="*/ 223 h 638"/>
                <a:gd name="T12" fmla="*/ 895 w 1053"/>
                <a:gd name="T13" fmla="*/ 226 h 638"/>
                <a:gd name="T14" fmla="*/ 829 w 1053"/>
                <a:gd name="T15" fmla="*/ 247 h 638"/>
                <a:gd name="T16" fmla="*/ 818 w 1053"/>
                <a:gd name="T17" fmla="*/ 248 h 638"/>
                <a:gd name="T18" fmla="*/ 730 w 1053"/>
                <a:gd name="T19" fmla="*/ 235 h 638"/>
                <a:gd name="T20" fmla="*/ 720 w 1053"/>
                <a:gd name="T21" fmla="*/ 232 h 638"/>
                <a:gd name="T22" fmla="*/ 604 w 1053"/>
                <a:gd name="T23" fmla="*/ 213 h 638"/>
                <a:gd name="T24" fmla="*/ 599 w 1053"/>
                <a:gd name="T25" fmla="*/ 205 h 638"/>
                <a:gd name="T26" fmla="*/ 494 w 1053"/>
                <a:gd name="T27" fmla="*/ 216 h 638"/>
                <a:gd name="T28" fmla="*/ 486 w 1053"/>
                <a:gd name="T29" fmla="*/ 209 h 638"/>
                <a:gd name="T30" fmla="*/ 473 w 1053"/>
                <a:gd name="T31" fmla="*/ 168 h 638"/>
                <a:gd name="T32" fmla="*/ 355 w 1053"/>
                <a:gd name="T33" fmla="*/ 268 h 638"/>
                <a:gd name="T34" fmla="*/ 375 w 1053"/>
                <a:gd name="T35" fmla="*/ 177 h 638"/>
                <a:gd name="T36" fmla="*/ 221 w 1053"/>
                <a:gd name="T37" fmla="*/ 331 h 638"/>
                <a:gd name="T38" fmla="*/ 186 w 1053"/>
                <a:gd name="T39" fmla="*/ 352 h 638"/>
                <a:gd name="T40" fmla="*/ 207 w 1053"/>
                <a:gd name="T41" fmla="*/ 167 h 638"/>
                <a:gd name="T42" fmla="*/ 103 w 1053"/>
                <a:gd name="T43" fmla="*/ 335 h 638"/>
                <a:gd name="T44" fmla="*/ 92 w 1053"/>
                <a:gd name="T45" fmla="*/ 336 h 638"/>
                <a:gd name="T46" fmla="*/ 40 w 1053"/>
                <a:gd name="T47" fmla="*/ 210 h 638"/>
                <a:gd name="T48" fmla="*/ 30 w 1053"/>
                <a:gd name="T49" fmla="*/ 205 h 638"/>
                <a:gd name="T50" fmla="*/ 130 w 1053"/>
                <a:gd name="T51" fmla="*/ 47 h 638"/>
                <a:gd name="T52" fmla="*/ 13 w 1053"/>
                <a:gd name="T53" fmla="*/ 193 h 638"/>
                <a:gd name="T54" fmla="*/ 41 w 1053"/>
                <a:gd name="T55" fmla="*/ 413 h 638"/>
                <a:gd name="T56" fmla="*/ 278 w 1053"/>
                <a:gd name="T57" fmla="*/ 638 h 638"/>
                <a:gd name="T58" fmla="*/ 278 w 1053"/>
                <a:gd name="T59" fmla="*/ 638 h 638"/>
                <a:gd name="T60" fmla="*/ 278 w 1053"/>
                <a:gd name="T61" fmla="*/ 638 h 638"/>
                <a:gd name="T62" fmla="*/ 194 w 1053"/>
                <a:gd name="T63" fmla="*/ 502 h 638"/>
                <a:gd name="T64" fmla="*/ 176 w 1053"/>
                <a:gd name="T65" fmla="*/ 507 h 638"/>
                <a:gd name="T66" fmla="*/ 176 w 1053"/>
                <a:gd name="T67" fmla="*/ 507 h 638"/>
                <a:gd name="T68" fmla="*/ 124 w 1053"/>
                <a:gd name="T69" fmla="*/ 446 h 638"/>
                <a:gd name="T70" fmla="*/ 177 w 1053"/>
                <a:gd name="T71" fmla="*/ 391 h 638"/>
                <a:gd name="T72" fmla="*/ 337 w 1053"/>
                <a:gd name="T73" fmla="*/ 266 h 638"/>
                <a:gd name="T74" fmla="*/ 337 w 1053"/>
                <a:gd name="T75" fmla="*/ 266 h 638"/>
                <a:gd name="T76" fmla="*/ 335 w 1053"/>
                <a:gd name="T77" fmla="*/ 319 h 638"/>
                <a:gd name="T78" fmla="*/ 464 w 1053"/>
                <a:gd name="T79" fmla="*/ 202 h 638"/>
                <a:gd name="T80" fmla="*/ 464 w 1053"/>
                <a:gd name="T81" fmla="*/ 202 h 638"/>
                <a:gd name="T82" fmla="*/ 449 w 1053"/>
                <a:gd name="T83" fmla="*/ 270 h 638"/>
                <a:gd name="T84" fmla="*/ 584 w 1053"/>
                <a:gd name="T85" fmla="*/ 191 h 638"/>
                <a:gd name="T86" fmla="*/ 584 w 1053"/>
                <a:gd name="T87" fmla="*/ 191 h 638"/>
                <a:gd name="T88" fmla="*/ 581 w 1053"/>
                <a:gd name="T89" fmla="*/ 258 h 638"/>
                <a:gd name="T90" fmla="*/ 687 w 1053"/>
                <a:gd name="T91" fmla="*/ 190 h 638"/>
                <a:gd name="T92" fmla="*/ 729 w 1053"/>
                <a:gd name="T93" fmla="*/ 298 h 638"/>
                <a:gd name="T94" fmla="*/ 834 w 1053"/>
                <a:gd name="T95" fmla="*/ 311 h 638"/>
                <a:gd name="T96" fmla="*/ 860 w 1053"/>
                <a:gd name="T97" fmla="*/ 239 h 638"/>
                <a:gd name="T98" fmla="*/ 955 w 1053"/>
                <a:gd name="T99" fmla="*/ 321 h 638"/>
                <a:gd name="T100" fmla="*/ 934 w 1053"/>
                <a:gd name="T101" fmla="*/ 199 h 638"/>
                <a:gd name="T102" fmla="*/ 934 w 1053"/>
                <a:gd name="T103" fmla="*/ 199 h 638"/>
                <a:gd name="T104" fmla="*/ 1034 w 1053"/>
                <a:gd name="T105" fmla="*/ 199 h 638"/>
                <a:gd name="T106" fmla="*/ 942 w 1053"/>
                <a:gd name="T107" fmla="*/ 140 h 638"/>
                <a:gd name="T108" fmla="*/ 942 w 1053"/>
                <a:gd name="T109" fmla="*/ 140 h 638"/>
                <a:gd name="T110" fmla="*/ 989 w 1053"/>
                <a:gd name="T111" fmla="*/ 87 h 638"/>
                <a:gd name="T112" fmla="*/ 953 w 1053"/>
                <a:gd name="T113" fmla="*/ 69 h 638"/>
                <a:gd name="T114" fmla="*/ 897 w 1053"/>
                <a:gd name="T115" fmla="*/ 79 h 638"/>
                <a:gd name="T116" fmla="*/ 822 w 1053"/>
                <a:gd name="T117" fmla="*/ 0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53" h="638">
                  <a:moveTo>
                    <a:pt x="822" y="0"/>
                  </a:moveTo>
                  <a:cubicBezTo>
                    <a:pt x="833" y="13"/>
                    <a:pt x="844" y="27"/>
                    <a:pt x="849" y="43"/>
                  </a:cubicBezTo>
                  <a:cubicBezTo>
                    <a:pt x="854" y="58"/>
                    <a:pt x="857" y="73"/>
                    <a:pt x="861" y="89"/>
                  </a:cubicBezTo>
                  <a:cubicBezTo>
                    <a:pt x="891" y="89"/>
                    <a:pt x="921" y="84"/>
                    <a:pt x="951" y="79"/>
                  </a:cubicBezTo>
                  <a:cubicBezTo>
                    <a:pt x="952" y="79"/>
                    <a:pt x="952" y="79"/>
                    <a:pt x="952" y="79"/>
                  </a:cubicBezTo>
                  <a:cubicBezTo>
                    <a:pt x="957" y="79"/>
                    <a:pt x="961" y="84"/>
                    <a:pt x="958" y="88"/>
                  </a:cubicBezTo>
                  <a:cubicBezTo>
                    <a:pt x="945" y="102"/>
                    <a:pt x="929" y="118"/>
                    <a:pt x="910" y="129"/>
                  </a:cubicBezTo>
                  <a:cubicBezTo>
                    <a:pt x="938" y="142"/>
                    <a:pt x="965" y="154"/>
                    <a:pt x="989" y="173"/>
                  </a:cubicBezTo>
                  <a:cubicBezTo>
                    <a:pt x="993" y="176"/>
                    <a:pt x="991" y="183"/>
                    <a:pt x="985" y="183"/>
                  </a:cubicBezTo>
                  <a:cubicBezTo>
                    <a:pt x="985" y="183"/>
                    <a:pt x="985" y="183"/>
                    <a:pt x="985" y="183"/>
                  </a:cubicBezTo>
                  <a:cubicBezTo>
                    <a:pt x="958" y="183"/>
                    <a:pt x="926" y="182"/>
                    <a:pt x="899" y="171"/>
                  </a:cubicBezTo>
                  <a:cubicBezTo>
                    <a:pt x="904" y="189"/>
                    <a:pt x="907" y="206"/>
                    <a:pt x="906" y="223"/>
                  </a:cubicBezTo>
                  <a:cubicBezTo>
                    <a:pt x="906" y="226"/>
                    <a:pt x="903" y="228"/>
                    <a:pt x="900" y="228"/>
                  </a:cubicBezTo>
                  <a:cubicBezTo>
                    <a:pt x="898" y="228"/>
                    <a:pt x="897" y="227"/>
                    <a:pt x="895" y="226"/>
                  </a:cubicBezTo>
                  <a:cubicBezTo>
                    <a:pt x="876" y="203"/>
                    <a:pt x="856" y="180"/>
                    <a:pt x="833" y="160"/>
                  </a:cubicBezTo>
                  <a:cubicBezTo>
                    <a:pt x="837" y="189"/>
                    <a:pt x="835" y="219"/>
                    <a:pt x="829" y="247"/>
                  </a:cubicBezTo>
                  <a:cubicBezTo>
                    <a:pt x="828" y="249"/>
                    <a:pt x="826" y="251"/>
                    <a:pt x="823" y="251"/>
                  </a:cubicBezTo>
                  <a:cubicBezTo>
                    <a:pt x="821" y="251"/>
                    <a:pt x="819" y="250"/>
                    <a:pt x="818" y="248"/>
                  </a:cubicBezTo>
                  <a:cubicBezTo>
                    <a:pt x="805" y="213"/>
                    <a:pt x="794" y="177"/>
                    <a:pt x="774" y="146"/>
                  </a:cubicBezTo>
                  <a:cubicBezTo>
                    <a:pt x="770" y="182"/>
                    <a:pt x="756" y="215"/>
                    <a:pt x="730" y="235"/>
                  </a:cubicBezTo>
                  <a:cubicBezTo>
                    <a:pt x="729" y="236"/>
                    <a:pt x="728" y="237"/>
                    <a:pt x="726" y="237"/>
                  </a:cubicBezTo>
                  <a:cubicBezTo>
                    <a:pt x="724" y="237"/>
                    <a:pt x="721" y="235"/>
                    <a:pt x="720" y="232"/>
                  </a:cubicBezTo>
                  <a:cubicBezTo>
                    <a:pt x="713" y="197"/>
                    <a:pt x="707" y="162"/>
                    <a:pt x="699" y="127"/>
                  </a:cubicBezTo>
                  <a:cubicBezTo>
                    <a:pt x="680" y="172"/>
                    <a:pt x="646" y="210"/>
                    <a:pt x="604" y="213"/>
                  </a:cubicBezTo>
                  <a:cubicBezTo>
                    <a:pt x="604" y="213"/>
                    <a:pt x="604" y="213"/>
                    <a:pt x="604" y="213"/>
                  </a:cubicBezTo>
                  <a:cubicBezTo>
                    <a:pt x="600" y="213"/>
                    <a:pt x="598" y="208"/>
                    <a:pt x="599" y="205"/>
                  </a:cubicBezTo>
                  <a:cubicBezTo>
                    <a:pt x="609" y="171"/>
                    <a:pt x="613" y="137"/>
                    <a:pt x="614" y="103"/>
                  </a:cubicBezTo>
                  <a:cubicBezTo>
                    <a:pt x="590" y="149"/>
                    <a:pt x="542" y="197"/>
                    <a:pt x="494" y="216"/>
                  </a:cubicBezTo>
                  <a:cubicBezTo>
                    <a:pt x="493" y="217"/>
                    <a:pt x="493" y="217"/>
                    <a:pt x="492" y="217"/>
                  </a:cubicBezTo>
                  <a:cubicBezTo>
                    <a:pt x="488" y="217"/>
                    <a:pt x="485" y="213"/>
                    <a:pt x="486" y="209"/>
                  </a:cubicBezTo>
                  <a:cubicBezTo>
                    <a:pt x="494" y="182"/>
                    <a:pt x="503" y="156"/>
                    <a:pt x="507" y="128"/>
                  </a:cubicBezTo>
                  <a:cubicBezTo>
                    <a:pt x="496" y="142"/>
                    <a:pt x="484" y="155"/>
                    <a:pt x="473" y="168"/>
                  </a:cubicBezTo>
                  <a:cubicBezTo>
                    <a:pt x="438" y="206"/>
                    <a:pt x="408" y="250"/>
                    <a:pt x="356" y="268"/>
                  </a:cubicBezTo>
                  <a:cubicBezTo>
                    <a:pt x="356" y="268"/>
                    <a:pt x="355" y="268"/>
                    <a:pt x="355" y="268"/>
                  </a:cubicBezTo>
                  <a:cubicBezTo>
                    <a:pt x="351" y="268"/>
                    <a:pt x="349" y="264"/>
                    <a:pt x="350" y="260"/>
                  </a:cubicBezTo>
                  <a:cubicBezTo>
                    <a:pt x="358" y="234"/>
                    <a:pt x="365" y="205"/>
                    <a:pt x="375" y="177"/>
                  </a:cubicBezTo>
                  <a:cubicBezTo>
                    <a:pt x="340" y="212"/>
                    <a:pt x="305" y="246"/>
                    <a:pt x="270" y="280"/>
                  </a:cubicBezTo>
                  <a:cubicBezTo>
                    <a:pt x="253" y="297"/>
                    <a:pt x="238" y="315"/>
                    <a:pt x="221" y="331"/>
                  </a:cubicBezTo>
                  <a:cubicBezTo>
                    <a:pt x="213" y="339"/>
                    <a:pt x="201" y="352"/>
                    <a:pt x="189" y="352"/>
                  </a:cubicBezTo>
                  <a:cubicBezTo>
                    <a:pt x="188" y="352"/>
                    <a:pt x="187" y="352"/>
                    <a:pt x="186" y="352"/>
                  </a:cubicBezTo>
                  <a:cubicBezTo>
                    <a:pt x="156" y="345"/>
                    <a:pt x="169" y="285"/>
                    <a:pt x="172" y="266"/>
                  </a:cubicBezTo>
                  <a:cubicBezTo>
                    <a:pt x="178" y="231"/>
                    <a:pt x="189" y="197"/>
                    <a:pt x="207" y="167"/>
                  </a:cubicBezTo>
                  <a:cubicBezTo>
                    <a:pt x="187" y="184"/>
                    <a:pt x="169" y="202"/>
                    <a:pt x="154" y="222"/>
                  </a:cubicBezTo>
                  <a:cubicBezTo>
                    <a:pt x="128" y="257"/>
                    <a:pt x="122" y="297"/>
                    <a:pt x="103" y="335"/>
                  </a:cubicBezTo>
                  <a:cubicBezTo>
                    <a:pt x="102" y="338"/>
                    <a:pt x="100" y="339"/>
                    <a:pt x="98" y="339"/>
                  </a:cubicBezTo>
                  <a:cubicBezTo>
                    <a:pt x="96" y="339"/>
                    <a:pt x="94" y="338"/>
                    <a:pt x="92" y="336"/>
                  </a:cubicBezTo>
                  <a:cubicBezTo>
                    <a:pt x="47" y="265"/>
                    <a:pt x="77" y="185"/>
                    <a:pt x="127" y="127"/>
                  </a:cubicBezTo>
                  <a:cubicBezTo>
                    <a:pt x="90" y="145"/>
                    <a:pt x="60" y="173"/>
                    <a:pt x="40" y="210"/>
                  </a:cubicBezTo>
                  <a:cubicBezTo>
                    <a:pt x="39" y="212"/>
                    <a:pt x="38" y="213"/>
                    <a:pt x="36" y="213"/>
                  </a:cubicBezTo>
                  <a:cubicBezTo>
                    <a:pt x="33" y="213"/>
                    <a:pt x="29" y="209"/>
                    <a:pt x="30" y="205"/>
                  </a:cubicBezTo>
                  <a:cubicBezTo>
                    <a:pt x="48" y="131"/>
                    <a:pt x="93" y="81"/>
                    <a:pt x="156" y="45"/>
                  </a:cubicBezTo>
                  <a:cubicBezTo>
                    <a:pt x="147" y="45"/>
                    <a:pt x="139" y="46"/>
                    <a:pt x="130" y="47"/>
                  </a:cubicBezTo>
                  <a:cubicBezTo>
                    <a:pt x="72" y="73"/>
                    <a:pt x="33" y="133"/>
                    <a:pt x="13" y="193"/>
                  </a:cubicBezTo>
                  <a:cubicBezTo>
                    <a:pt x="13" y="193"/>
                    <a:pt x="13" y="193"/>
                    <a:pt x="13" y="193"/>
                  </a:cubicBezTo>
                  <a:cubicBezTo>
                    <a:pt x="5" y="218"/>
                    <a:pt x="0" y="245"/>
                    <a:pt x="1" y="273"/>
                  </a:cubicBezTo>
                  <a:cubicBezTo>
                    <a:pt x="1" y="322"/>
                    <a:pt x="14" y="372"/>
                    <a:pt x="41" y="413"/>
                  </a:cubicBezTo>
                  <a:cubicBezTo>
                    <a:pt x="94" y="531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7" y="637"/>
                    <a:pt x="203" y="578"/>
                    <a:pt x="194" y="502"/>
                  </a:cubicBezTo>
                  <a:cubicBezTo>
                    <a:pt x="194" y="502"/>
                    <a:pt x="193" y="502"/>
                    <a:pt x="193" y="502"/>
                  </a:cubicBezTo>
                  <a:cubicBezTo>
                    <a:pt x="188" y="505"/>
                    <a:pt x="182" y="507"/>
                    <a:pt x="176" y="507"/>
                  </a:cubicBezTo>
                  <a:cubicBezTo>
                    <a:pt x="176" y="507"/>
                    <a:pt x="176" y="507"/>
                    <a:pt x="176" y="507"/>
                  </a:cubicBezTo>
                  <a:cubicBezTo>
                    <a:pt x="176" y="507"/>
                    <a:pt x="176" y="507"/>
                    <a:pt x="176" y="507"/>
                  </a:cubicBezTo>
                  <a:cubicBezTo>
                    <a:pt x="176" y="507"/>
                    <a:pt x="176" y="507"/>
                    <a:pt x="176" y="507"/>
                  </a:cubicBezTo>
                  <a:cubicBezTo>
                    <a:pt x="151" y="507"/>
                    <a:pt x="124" y="481"/>
                    <a:pt x="124" y="446"/>
                  </a:cubicBezTo>
                  <a:cubicBezTo>
                    <a:pt x="124" y="438"/>
                    <a:pt x="126" y="429"/>
                    <a:pt x="129" y="421"/>
                  </a:cubicBezTo>
                  <a:cubicBezTo>
                    <a:pt x="134" y="402"/>
                    <a:pt x="155" y="391"/>
                    <a:pt x="177" y="391"/>
                  </a:cubicBezTo>
                  <a:cubicBezTo>
                    <a:pt x="204" y="391"/>
                    <a:pt x="231" y="407"/>
                    <a:pt x="233" y="445"/>
                  </a:cubicBezTo>
                  <a:cubicBezTo>
                    <a:pt x="271" y="334"/>
                    <a:pt x="337" y="266"/>
                    <a:pt x="337" y="266"/>
                  </a:cubicBezTo>
                  <a:cubicBezTo>
                    <a:pt x="337" y="266"/>
                    <a:pt x="337" y="266"/>
                    <a:pt x="337" y="266"/>
                  </a:cubicBezTo>
                  <a:cubicBezTo>
                    <a:pt x="337" y="266"/>
                    <a:pt x="337" y="266"/>
                    <a:pt x="337" y="266"/>
                  </a:cubicBezTo>
                  <a:cubicBezTo>
                    <a:pt x="337" y="266"/>
                    <a:pt x="329" y="289"/>
                    <a:pt x="329" y="305"/>
                  </a:cubicBezTo>
                  <a:cubicBezTo>
                    <a:pt x="329" y="312"/>
                    <a:pt x="331" y="317"/>
                    <a:pt x="335" y="319"/>
                  </a:cubicBezTo>
                  <a:cubicBezTo>
                    <a:pt x="336" y="319"/>
                    <a:pt x="336" y="319"/>
                    <a:pt x="337" y="319"/>
                  </a:cubicBezTo>
                  <a:cubicBezTo>
                    <a:pt x="355" y="319"/>
                    <a:pt x="464" y="202"/>
                    <a:pt x="464" y="202"/>
                  </a:cubicBezTo>
                  <a:cubicBezTo>
                    <a:pt x="464" y="202"/>
                    <a:pt x="464" y="202"/>
                    <a:pt x="464" y="202"/>
                  </a:cubicBezTo>
                  <a:cubicBezTo>
                    <a:pt x="464" y="202"/>
                    <a:pt x="464" y="202"/>
                    <a:pt x="464" y="202"/>
                  </a:cubicBezTo>
                  <a:cubicBezTo>
                    <a:pt x="464" y="202"/>
                    <a:pt x="446" y="242"/>
                    <a:pt x="446" y="261"/>
                  </a:cubicBezTo>
                  <a:cubicBezTo>
                    <a:pt x="446" y="265"/>
                    <a:pt x="447" y="269"/>
                    <a:pt x="449" y="270"/>
                  </a:cubicBezTo>
                  <a:cubicBezTo>
                    <a:pt x="450" y="271"/>
                    <a:pt x="451" y="271"/>
                    <a:pt x="451" y="271"/>
                  </a:cubicBezTo>
                  <a:cubicBezTo>
                    <a:pt x="472" y="271"/>
                    <a:pt x="584" y="191"/>
                    <a:pt x="584" y="191"/>
                  </a:cubicBezTo>
                  <a:cubicBezTo>
                    <a:pt x="584" y="191"/>
                    <a:pt x="584" y="191"/>
                    <a:pt x="584" y="191"/>
                  </a:cubicBezTo>
                  <a:cubicBezTo>
                    <a:pt x="584" y="191"/>
                    <a:pt x="584" y="191"/>
                    <a:pt x="584" y="191"/>
                  </a:cubicBezTo>
                  <a:cubicBezTo>
                    <a:pt x="584" y="191"/>
                    <a:pt x="575" y="221"/>
                    <a:pt x="575" y="241"/>
                  </a:cubicBezTo>
                  <a:cubicBezTo>
                    <a:pt x="575" y="249"/>
                    <a:pt x="577" y="256"/>
                    <a:pt x="581" y="258"/>
                  </a:cubicBezTo>
                  <a:cubicBezTo>
                    <a:pt x="582" y="258"/>
                    <a:pt x="582" y="259"/>
                    <a:pt x="583" y="259"/>
                  </a:cubicBezTo>
                  <a:cubicBezTo>
                    <a:pt x="604" y="259"/>
                    <a:pt x="687" y="190"/>
                    <a:pt x="687" y="190"/>
                  </a:cubicBezTo>
                  <a:cubicBezTo>
                    <a:pt x="687" y="190"/>
                    <a:pt x="694" y="285"/>
                    <a:pt x="723" y="297"/>
                  </a:cubicBezTo>
                  <a:cubicBezTo>
                    <a:pt x="725" y="298"/>
                    <a:pt x="727" y="298"/>
                    <a:pt x="729" y="298"/>
                  </a:cubicBezTo>
                  <a:cubicBezTo>
                    <a:pt x="756" y="298"/>
                    <a:pt x="773" y="213"/>
                    <a:pt x="773" y="213"/>
                  </a:cubicBezTo>
                  <a:cubicBezTo>
                    <a:pt x="773" y="213"/>
                    <a:pt x="813" y="305"/>
                    <a:pt x="834" y="311"/>
                  </a:cubicBezTo>
                  <a:cubicBezTo>
                    <a:pt x="835" y="311"/>
                    <a:pt x="836" y="312"/>
                    <a:pt x="836" y="312"/>
                  </a:cubicBezTo>
                  <a:cubicBezTo>
                    <a:pt x="855" y="312"/>
                    <a:pt x="860" y="239"/>
                    <a:pt x="860" y="239"/>
                  </a:cubicBezTo>
                  <a:cubicBezTo>
                    <a:pt x="860" y="239"/>
                    <a:pt x="936" y="322"/>
                    <a:pt x="953" y="322"/>
                  </a:cubicBezTo>
                  <a:cubicBezTo>
                    <a:pt x="954" y="322"/>
                    <a:pt x="955" y="322"/>
                    <a:pt x="955" y="321"/>
                  </a:cubicBezTo>
                  <a:cubicBezTo>
                    <a:pt x="959" y="312"/>
                    <a:pt x="960" y="302"/>
                    <a:pt x="960" y="292"/>
                  </a:cubicBezTo>
                  <a:cubicBezTo>
                    <a:pt x="960" y="246"/>
                    <a:pt x="934" y="199"/>
                    <a:pt x="934" y="199"/>
                  </a:cubicBezTo>
                  <a:cubicBezTo>
                    <a:pt x="934" y="199"/>
                    <a:pt x="934" y="199"/>
                    <a:pt x="934" y="199"/>
                  </a:cubicBezTo>
                  <a:cubicBezTo>
                    <a:pt x="934" y="199"/>
                    <a:pt x="934" y="199"/>
                    <a:pt x="934" y="199"/>
                  </a:cubicBezTo>
                  <a:cubicBezTo>
                    <a:pt x="934" y="199"/>
                    <a:pt x="958" y="213"/>
                    <a:pt x="987" y="213"/>
                  </a:cubicBezTo>
                  <a:cubicBezTo>
                    <a:pt x="1002" y="213"/>
                    <a:pt x="1018" y="210"/>
                    <a:pt x="1034" y="199"/>
                  </a:cubicBezTo>
                  <a:cubicBezTo>
                    <a:pt x="1047" y="194"/>
                    <a:pt x="1053" y="188"/>
                    <a:pt x="1053" y="183"/>
                  </a:cubicBezTo>
                  <a:cubicBezTo>
                    <a:pt x="1053" y="164"/>
                    <a:pt x="980" y="145"/>
                    <a:pt x="942" y="140"/>
                  </a:cubicBezTo>
                  <a:cubicBezTo>
                    <a:pt x="942" y="140"/>
                    <a:pt x="942" y="140"/>
                    <a:pt x="942" y="140"/>
                  </a:cubicBezTo>
                  <a:cubicBezTo>
                    <a:pt x="942" y="140"/>
                    <a:pt x="942" y="140"/>
                    <a:pt x="942" y="140"/>
                  </a:cubicBezTo>
                  <a:cubicBezTo>
                    <a:pt x="956" y="133"/>
                    <a:pt x="969" y="124"/>
                    <a:pt x="978" y="113"/>
                  </a:cubicBezTo>
                  <a:cubicBezTo>
                    <a:pt x="983" y="107"/>
                    <a:pt x="989" y="96"/>
                    <a:pt x="989" y="87"/>
                  </a:cubicBezTo>
                  <a:cubicBezTo>
                    <a:pt x="989" y="81"/>
                    <a:pt x="987" y="76"/>
                    <a:pt x="979" y="73"/>
                  </a:cubicBezTo>
                  <a:cubicBezTo>
                    <a:pt x="970" y="70"/>
                    <a:pt x="962" y="69"/>
                    <a:pt x="953" y="69"/>
                  </a:cubicBezTo>
                  <a:cubicBezTo>
                    <a:pt x="939" y="69"/>
                    <a:pt x="925" y="72"/>
                    <a:pt x="911" y="75"/>
                  </a:cubicBezTo>
                  <a:cubicBezTo>
                    <a:pt x="906" y="76"/>
                    <a:pt x="902" y="78"/>
                    <a:pt x="897" y="79"/>
                  </a:cubicBezTo>
                  <a:cubicBezTo>
                    <a:pt x="897" y="79"/>
                    <a:pt x="897" y="79"/>
                    <a:pt x="897" y="79"/>
                  </a:cubicBezTo>
                  <a:cubicBezTo>
                    <a:pt x="880" y="48"/>
                    <a:pt x="848" y="21"/>
                    <a:pt x="822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2" name="Freeform 344"/>
            <p:cNvSpPr>
              <a:spLocks/>
            </p:cNvSpPr>
            <p:nvPr/>
          </p:nvSpPr>
          <p:spPr bwMode="auto">
            <a:xfrm>
              <a:off x="6400800" y="4337397"/>
              <a:ext cx="52388" cy="88900"/>
            </a:xfrm>
            <a:custGeom>
              <a:avLst/>
              <a:gdLst>
                <a:gd name="T0" fmla="*/ 6 w 41"/>
                <a:gd name="T1" fmla="*/ 33 h 70"/>
                <a:gd name="T2" fmla="*/ 9 w 41"/>
                <a:gd name="T3" fmla="*/ 69 h 70"/>
                <a:gd name="T4" fmla="*/ 35 w 41"/>
                <a:gd name="T5" fmla="*/ 38 h 70"/>
                <a:gd name="T6" fmla="*/ 32 w 41"/>
                <a:gd name="T7" fmla="*/ 2 h 70"/>
                <a:gd name="T8" fmla="*/ 6 w 41"/>
                <a:gd name="T9" fmla="*/ 3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70">
                  <a:moveTo>
                    <a:pt x="6" y="33"/>
                  </a:moveTo>
                  <a:cubicBezTo>
                    <a:pt x="0" y="51"/>
                    <a:pt x="1" y="67"/>
                    <a:pt x="9" y="69"/>
                  </a:cubicBezTo>
                  <a:cubicBezTo>
                    <a:pt x="17" y="70"/>
                    <a:pt x="28" y="56"/>
                    <a:pt x="35" y="38"/>
                  </a:cubicBezTo>
                  <a:cubicBezTo>
                    <a:pt x="41" y="19"/>
                    <a:pt x="40" y="3"/>
                    <a:pt x="32" y="2"/>
                  </a:cubicBezTo>
                  <a:cubicBezTo>
                    <a:pt x="24" y="0"/>
                    <a:pt x="13" y="14"/>
                    <a:pt x="6" y="33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3" name="Freeform 345"/>
            <p:cNvSpPr>
              <a:spLocks/>
            </p:cNvSpPr>
            <p:nvPr/>
          </p:nvSpPr>
          <p:spPr bwMode="auto">
            <a:xfrm>
              <a:off x="6434137" y="4351684"/>
              <a:ext cx="14288" cy="26987"/>
            </a:xfrm>
            <a:custGeom>
              <a:avLst/>
              <a:gdLst>
                <a:gd name="T0" fmla="*/ 2 w 12"/>
                <a:gd name="T1" fmla="*/ 10 h 21"/>
                <a:gd name="T2" fmla="*/ 3 w 12"/>
                <a:gd name="T3" fmla="*/ 21 h 21"/>
                <a:gd name="T4" fmla="*/ 10 w 12"/>
                <a:gd name="T5" fmla="*/ 11 h 21"/>
                <a:gd name="T6" fmla="*/ 9 w 12"/>
                <a:gd name="T7" fmla="*/ 1 h 21"/>
                <a:gd name="T8" fmla="*/ 2 w 12"/>
                <a:gd name="T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1">
                  <a:moveTo>
                    <a:pt x="2" y="10"/>
                  </a:moveTo>
                  <a:cubicBezTo>
                    <a:pt x="0" y="16"/>
                    <a:pt x="1" y="21"/>
                    <a:pt x="3" y="21"/>
                  </a:cubicBezTo>
                  <a:cubicBezTo>
                    <a:pt x="6" y="21"/>
                    <a:pt x="9" y="17"/>
                    <a:pt x="10" y="11"/>
                  </a:cubicBezTo>
                  <a:cubicBezTo>
                    <a:pt x="12" y="6"/>
                    <a:pt x="11" y="1"/>
                    <a:pt x="9" y="1"/>
                  </a:cubicBezTo>
                  <a:cubicBezTo>
                    <a:pt x="6" y="0"/>
                    <a:pt x="3" y="5"/>
                    <a:pt x="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4" name="Freeform 346"/>
            <p:cNvSpPr>
              <a:spLocks/>
            </p:cNvSpPr>
            <p:nvPr/>
          </p:nvSpPr>
          <p:spPr bwMode="auto">
            <a:xfrm>
              <a:off x="6515100" y="4508847"/>
              <a:ext cx="65088" cy="61912"/>
            </a:xfrm>
            <a:custGeom>
              <a:avLst/>
              <a:gdLst>
                <a:gd name="T0" fmla="*/ 0 w 52"/>
                <a:gd name="T1" fmla="*/ 19 h 49"/>
                <a:gd name="T2" fmla="*/ 12 w 52"/>
                <a:gd name="T3" fmla="*/ 8 h 49"/>
                <a:gd name="T4" fmla="*/ 19 w 52"/>
                <a:gd name="T5" fmla="*/ 4 h 49"/>
                <a:gd name="T6" fmla="*/ 27 w 52"/>
                <a:gd name="T7" fmla="*/ 1 h 49"/>
                <a:gd name="T8" fmla="*/ 37 w 52"/>
                <a:gd name="T9" fmla="*/ 0 h 49"/>
                <a:gd name="T10" fmla="*/ 43 w 52"/>
                <a:gd name="T11" fmla="*/ 2 h 49"/>
                <a:gd name="T12" fmla="*/ 44 w 52"/>
                <a:gd name="T13" fmla="*/ 2 h 49"/>
                <a:gd name="T14" fmla="*/ 45 w 52"/>
                <a:gd name="T15" fmla="*/ 3 h 49"/>
                <a:gd name="T16" fmla="*/ 45 w 52"/>
                <a:gd name="T17" fmla="*/ 3 h 49"/>
                <a:gd name="T18" fmla="*/ 45 w 52"/>
                <a:gd name="T19" fmla="*/ 3 h 49"/>
                <a:gd name="T20" fmla="*/ 46 w 52"/>
                <a:gd name="T21" fmla="*/ 4 h 49"/>
                <a:gd name="T22" fmla="*/ 46 w 52"/>
                <a:gd name="T23" fmla="*/ 4 h 49"/>
                <a:gd name="T24" fmla="*/ 48 w 52"/>
                <a:gd name="T25" fmla="*/ 5 h 49"/>
                <a:gd name="T26" fmla="*/ 51 w 52"/>
                <a:gd name="T27" fmla="*/ 12 h 49"/>
                <a:gd name="T28" fmla="*/ 51 w 52"/>
                <a:gd name="T29" fmla="*/ 18 h 49"/>
                <a:gd name="T30" fmla="*/ 47 w 52"/>
                <a:gd name="T31" fmla="*/ 27 h 49"/>
                <a:gd name="T32" fmla="*/ 36 w 52"/>
                <a:gd name="T33" fmla="*/ 39 h 49"/>
                <a:gd name="T34" fmla="*/ 23 w 52"/>
                <a:gd name="T35" fmla="*/ 49 h 49"/>
                <a:gd name="T36" fmla="*/ 32 w 52"/>
                <a:gd name="T37" fmla="*/ 36 h 49"/>
                <a:gd name="T38" fmla="*/ 40 w 52"/>
                <a:gd name="T39" fmla="*/ 23 h 49"/>
                <a:gd name="T40" fmla="*/ 43 w 52"/>
                <a:gd name="T41" fmla="*/ 16 h 49"/>
                <a:gd name="T42" fmla="*/ 43 w 52"/>
                <a:gd name="T43" fmla="*/ 13 h 49"/>
                <a:gd name="T44" fmla="*/ 43 w 52"/>
                <a:gd name="T45" fmla="*/ 12 h 49"/>
                <a:gd name="T46" fmla="*/ 43 w 52"/>
                <a:gd name="T47" fmla="*/ 12 h 49"/>
                <a:gd name="T48" fmla="*/ 42 w 52"/>
                <a:gd name="T49" fmla="*/ 12 h 49"/>
                <a:gd name="T50" fmla="*/ 41 w 52"/>
                <a:gd name="T51" fmla="*/ 10 h 49"/>
                <a:gd name="T52" fmla="*/ 40 w 52"/>
                <a:gd name="T53" fmla="*/ 10 h 49"/>
                <a:gd name="T54" fmla="*/ 40 w 52"/>
                <a:gd name="T55" fmla="*/ 10 h 49"/>
                <a:gd name="T56" fmla="*/ 41 w 52"/>
                <a:gd name="T57" fmla="*/ 10 h 49"/>
                <a:gd name="T58" fmla="*/ 41 w 52"/>
                <a:gd name="T59" fmla="*/ 10 h 49"/>
                <a:gd name="T60" fmla="*/ 41 w 52"/>
                <a:gd name="T61" fmla="*/ 10 h 49"/>
                <a:gd name="T62" fmla="*/ 40 w 52"/>
                <a:gd name="T63" fmla="*/ 10 h 49"/>
                <a:gd name="T64" fmla="*/ 40 w 52"/>
                <a:gd name="T65" fmla="*/ 10 h 49"/>
                <a:gd name="T66" fmla="*/ 36 w 52"/>
                <a:gd name="T67" fmla="*/ 9 h 49"/>
                <a:gd name="T68" fmla="*/ 29 w 52"/>
                <a:gd name="T69" fmla="*/ 9 h 49"/>
                <a:gd name="T70" fmla="*/ 14 w 52"/>
                <a:gd name="T71" fmla="*/ 13 h 49"/>
                <a:gd name="T72" fmla="*/ 0 w 52"/>
                <a:gd name="T73" fmla="*/ 1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2" h="49">
                  <a:moveTo>
                    <a:pt x="0" y="19"/>
                  </a:moveTo>
                  <a:cubicBezTo>
                    <a:pt x="0" y="19"/>
                    <a:pt x="4" y="14"/>
                    <a:pt x="12" y="8"/>
                  </a:cubicBezTo>
                  <a:cubicBezTo>
                    <a:pt x="14" y="7"/>
                    <a:pt x="16" y="6"/>
                    <a:pt x="19" y="4"/>
                  </a:cubicBezTo>
                  <a:cubicBezTo>
                    <a:pt x="21" y="3"/>
                    <a:pt x="24" y="2"/>
                    <a:pt x="27" y="1"/>
                  </a:cubicBezTo>
                  <a:cubicBezTo>
                    <a:pt x="30" y="0"/>
                    <a:pt x="34" y="0"/>
                    <a:pt x="37" y="0"/>
                  </a:cubicBezTo>
                  <a:cubicBezTo>
                    <a:pt x="39" y="1"/>
                    <a:pt x="41" y="1"/>
                    <a:pt x="43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9" y="6"/>
                    <a:pt x="51" y="10"/>
                    <a:pt x="51" y="12"/>
                  </a:cubicBezTo>
                  <a:cubicBezTo>
                    <a:pt x="52" y="14"/>
                    <a:pt x="51" y="16"/>
                    <a:pt x="51" y="18"/>
                  </a:cubicBezTo>
                  <a:cubicBezTo>
                    <a:pt x="50" y="21"/>
                    <a:pt x="48" y="24"/>
                    <a:pt x="47" y="27"/>
                  </a:cubicBezTo>
                  <a:cubicBezTo>
                    <a:pt x="43" y="32"/>
                    <a:pt x="39" y="36"/>
                    <a:pt x="36" y="39"/>
                  </a:cubicBezTo>
                  <a:cubicBezTo>
                    <a:pt x="29" y="46"/>
                    <a:pt x="23" y="49"/>
                    <a:pt x="23" y="49"/>
                  </a:cubicBezTo>
                  <a:cubicBezTo>
                    <a:pt x="23" y="49"/>
                    <a:pt x="27" y="44"/>
                    <a:pt x="32" y="36"/>
                  </a:cubicBezTo>
                  <a:cubicBezTo>
                    <a:pt x="35" y="32"/>
                    <a:pt x="38" y="28"/>
                    <a:pt x="40" y="23"/>
                  </a:cubicBezTo>
                  <a:cubicBezTo>
                    <a:pt x="41" y="21"/>
                    <a:pt x="42" y="18"/>
                    <a:pt x="43" y="16"/>
                  </a:cubicBezTo>
                  <a:cubicBezTo>
                    <a:pt x="43" y="15"/>
                    <a:pt x="43" y="14"/>
                    <a:pt x="43" y="13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2" y="12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2" y="11"/>
                    <a:pt x="41" y="10"/>
                    <a:pt x="41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39" y="9"/>
                    <a:pt x="37" y="9"/>
                    <a:pt x="36" y="9"/>
                  </a:cubicBezTo>
                  <a:cubicBezTo>
                    <a:pt x="34" y="8"/>
                    <a:pt x="31" y="8"/>
                    <a:pt x="29" y="9"/>
                  </a:cubicBezTo>
                  <a:cubicBezTo>
                    <a:pt x="23" y="9"/>
                    <a:pt x="18" y="11"/>
                    <a:pt x="14" y="13"/>
                  </a:cubicBezTo>
                  <a:cubicBezTo>
                    <a:pt x="6" y="16"/>
                    <a:pt x="0" y="19"/>
                    <a:pt x="0" y="19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5" name="Freeform 347"/>
            <p:cNvSpPr>
              <a:spLocks/>
            </p:cNvSpPr>
            <p:nvPr/>
          </p:nvSpPr>
          <p:spPr bwMode="auto">
            <a:xfrm>
              <a:off x="6210300" y="4591397"/>
              <a:ext cx="68263" cy="87312"/>
            </a:xfrm>
            <a:custGeom>
              <a:avLst/>
              <a:gdLst>
                <a:gd name="T0" fmla="*/ 9 w 54"/>
                <a:gd name="T1" fmla="*/ 0 h 69"/>
                <a:gd name="T2" fmla="*/ 6 w 54"/>
                <a:gd name="T3" fmla="*/ 50 h 69"/>
                <a:gd name="T4" fmla="*/ 34 w 54"/>
                <a:gd name="T5" fmla="*/ 69 h 69"/>
                <a:gd name="T6" fmla="*/ 9 w 54"/>
                <a:gd name="T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69">
                  <a:moveTo>
                    <a:pt x="9" y="0"/>
                  </a:moveTo>
                  <a:cubicBezTo>
                    <a:pt x="3" y="18"/>
                    <a:pt x="0" y="37"/>
                    <a:pt x="6" y="50"/>
                  </a:cubicBezTo>
                  <a:cubicBezTo>
                    <a:pt x="14" y="61"/>
                    <a:pt x="24" y="67"/>
                    <a:pt x="34" y="69"/>
                  </a:cubicBezTo>
                  <a:cubicBezTo>
                    <a:pt x="54" y="29"/>
                    <a:pt x="27" y="9"/>
                    <a:pt x="9" y="0"/>
                  </a:cubicBezTo>
                  <a:close/>
                </a:path>
              </a:pathLst>
            </a:custGeom>
            <a:solidFill>
              <a:srgbClr val="ED6C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6" name="Freeform 348"/>
            <p:cNvSpPr>
              <a:spLocks/>
            </p:cNvSpPr>
            <p:nvPr/>
          </p:nvSpPr>
          <p:spPr bwMode="auto">
            <a:xfrm>
              <a:off x="6221412" y="4537422"/>
              <a:ext cx="128588" cy="149225"/>
            </a:xfrm>
            <a:custGeom>
              <a:avLst/>
              <a:gdLst>
                <a:gd name="T0" fmla="*/ 101 w 101"/>
                <a:gd name="T1" fmla="*/ 80 h 118"/>
                <a:gd name="T2" fmla="*/ 21 w 101"/>
                <a:gd name="T3" fmla="*/ 0 h 118"/>
                <a:gd name="T4" fmla="*/ 0 w 101"/>
                <a:gd name="T5" fmla="*/ 42 h 118"/>
                <a:gd name="T6" fmla="*/ 25 w 101"/>
                <a:gd name="T7" fmla="*/ 111 h 118"/>
                <a:gd name="T8" fmla="*/ 101 w 101"/>
                <a:gd name="T9" fmla="*/ 8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118">
                  <a:moveTo>
                    <a:pt x="101" y="80"/>
                  </a:moveTo>
                  <a:cubicBezTo>
                    <a:pt x="45" y="57"/>
                    <a:pt x="21" y="0"/>
                    <a:pt x="21" y="0"/>
                  </a:cubicBezTo>
                  <a:cubicBezTo>
                    <a:pt x="21" y="0"/>
                    <a:pt x="8" y="20"/>
                    <a:pt x="0" y="42"/>
                  </a:cubicBezTo>
                  <a:cubicBezTo>
                    <a:pt x="18" y="51"/>
                    <a:pt x="45" y="71"/>
                    <a:pt x="25" y="111"/>
                  </a:cubicBezTo>
                  <a:cubicBezTo>
                    <a:pt x="60" y="118"/>
                    <a:pt x="101" y="80"/>
                    <a:pt x="101" y="80"/>
                  </a:cubicBezTo>
                  <a:close/>
                </a:path>
              </a:pathLst>
            </a:custGeom>
            <a:solidFill>
              <a:srgbClr val="F6B9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7" name="Freeform 349"/>
            <p:cNvSpPr>
              <a:spLocks/>
            </p:cNvSpPr>
            <p:nvPr/>
          </p:nvSpPr>
          <p:spPr bwMode="auto">
            <a:xfrm>
              <a:off x="6248400" y="4531072"/>
              <a:ext cx="287338" cy="136525"/>
            </a:xfrm>
            <a:custGeom>
              <a:avLst/>
              <a:gdLst>
                <a:gd name="T0" fmla="*/ 0 w 227"/>
                <a:gd name="T1" fmla="*/ 0 h 107"/>
                <a:gd name="T2" fmla="*/ 6 w 227"/>
                <a:gd name="T3" fmla="*/ 10 h 107"/>
                <a:gd name="T4" fmla="*/ 24 w 227"/>
                <a:gd name="T5" fmla="*/ 35 h 107"/>
                <a:gd name="T6" fmla="*/ 96 w 227"/>
                <a:gd name="T7" fmla="*/ 90 h 107"/>
                <a:gd name="T8" fmla="*/ 120 w 227"/>
                <a:gd name="T9" fmla="*/ 96 h 107"/>
                <a:gd name="T10" fmla="*/ 143 w 227"/>
                <a:gd name="T11" fmla="*/ 99 h 107"/>
                <a:gd name="T12" fmla="*/ 166 w 227"/>
                <a:gd name="T13" fmla="*/ 99 h 107"/>
                <a:gd name="T14" fmla="*/ 186 w 227"/>
                <a:gd name="T15" fmla="*/ 97 h 107"/>
                <a:gd name="T16" fmla="*/ 216 w 227"/>
                <a:gd name="T17" fmla="*/ 90 h 107"/>
                <a:gd name="T18" fmla="*/ 227 w 227"/>
                <a:gd name="T19" fmla="*/ 86 h 107"/>
                <a:gd name="T20" fmla="*/ 216 w 227"/>
                <a:gd name="T21" fmla="*/ 91 h 107"/>
                <a:gd name="T22" fmla="*/ 204 w 227"/>
                <a:gd name="T23" fmla="*/ 96 h 107"/>
                <a:gd name="T24" fmla="*/ 187 w 227"/>
                <a:gd name="T25" fmla="*/ 101 h 107"/>
                <a:gd name="T26" fmla="*/ 166 w 227"/>
                <a:gd name="T27" fmla="*/ 105 h 107"/>
                <a:gd name="T28" fmla="*/ 143 w 227"/>
                <a:gd name="T29" fmla="*/ 107 h 107"/>
                <a:gd name="T30" fmla="*/ 118 w 227"/>
                <a:gd name="T31" fmla="*/ 105 h 107"/>
                <a:gd name="T32" fmla="*/ 93 w 227"/>
                <a:gd name="T33" fmla="*/ 97 h 107"/>
                <a:gd name="T34" fmla="*/ 70 w 227"/>
                <a:gd name="T35" fmla="*/ 86 h 107"/>
                <a:gd name="T36" fmla="*/ 49 w 227"/>
                <a:gd name="T37" fmla="*/ 71 h 107"/>
                <a:gd name="T38" fmla="*/ 20 w 227"/>
                <a:gd name="T39" fmla="*/ 38 h 107"/>
                <a:gd name="T40" fmla="*/ 5 w 227"/>
                <a:gd name="T41" fmla="*/ 11 h 107"/>
                <a:gd name="T42" fmla="*/ 0 w 227"/>
                <a:gd name="T43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7" h="107">
                  <a:moveTo>
                    <a:pt x="0" y="0"/>
                  </a:moveTo>
                  <a:cubicBezTo>
                    <a:pt x="0" y="0"/>
                    <a:pt x="2" y="4"/>
                    <a:pt x="6" y="10"/>
                  </a:cubicBezTo>
                  <a:cubicBezTo>
                    <a:pt x="10" y="17"/>
                    <a:pt x="16" y="25"/>
                    <a:pt x="24" y="35"/>
                  </a:cubicBezTo>
                  <a:cubicBezTo>
                    <a:pt x="40" y="55"/>
                    <a:pt x="65" y="78"/>
                    <a:pt x="96" y="90"/>
                  </a:cubicBezTo>
                  <a:cubicBezTo>
                    <a:pt x="104" y="92"/>
                    <a:pt x="112" y="95"/>
                    <a:pt x="120" y="96"/>
                  </a:cubicBezTo>
                  <a:cubicBezTo>
                    <a:pt x="128" y="98"/>
                    <a:pt x="135" y="99"/>
                    <a:pt x="143" y="99"/>
                  </a:cubicBezTo>
                  <a:cubicBezTo>
                    <a:pt x="151" y="100"/>
                    <a:pt x="159" y="100"/>
                    <a:pt x="166" y="99"/>
                  </a:cubicBezTo>
                  <a:cubicBezTo>
                    <a:pt x="173" y="99"/>
                    <a:pt x="180" y="98"/>
                    <a:pt x="186" y="97"/>
                  </a:cubicBezTo>
                  <a:cubicBezTo>
                    <a:pt x="198" y="94"/>
                    <a:pt x="208" y="92"/>
                    <a:pt x="216" y="90"/>
                  </a:cubicBezTo>
                  <a:cubicBezTo>
                    <a:pt x="223" y="87"/>
                    <a:pt x="227" y="86"/>
                    <a:pt x="227" y="86"/>
                  </a:cubicBezTo>
                  <a:cubicBezTo>
                    <a:pt x="227" y="86"/>
                    <a:pt x="223" y="88"/>
                    <a:pt x="216" y="91"/>
                  </a:cubicBezTo>
                  <a:cubicBezTo>
                    <a:pt x="213" y="93"/>
                    <a:pt x="208" y="94"/>
                    <a:pt x="204" y="96"/>
                  </a:cubicBezTo>
                  <a:cubicBezTo>
                    <a:pt x="199" y="98"/>
                    <a:pt x="193" y="100"/>
                    <a:pt x="187" y="101"/>
                  </a:cubicBezTo>
                  <a:cubicBezTo>
                    <a:pt x="181" y="103"/>
                    <a:pt x="174" y="104"/>
                    <a:pt x="166" y="105"/>
                  </a:cubicBezTo>
                  <a:cubicBezTo>
                    <a:pt x="159" y="106"/>
                    <a:pt x="151" y="107"/>
                    <a:pt x="143" y="107"/>
                  </a:cubicBezTo>
                  <a:cubicBezTo>
                    <a:pt x="135" y="107"/>
                    <a:pt x="126" y="106"/>
                    <a:pt x="118" y="105"/>
                  </a:cubicBezTo>
                  <a:cubicBezTo>
                    <a:pt x="110" y="103"/>
                    <a:pt x="101" y="100"/>
                    <a:pt x="93" y="97"/>
                  </a:cubicBezTo>
                  <a:cubicBezTo>
                    <a:pt x="85" y="94"/>
                    <a:pt x="77" y="90"/>
                    <a:pt x="70" y="86"/>
                  </a:cubicBezTo>
                  <a:cubicBezTo>
                    <a:pt x="62" y="81"/>
                    <a:pt x="56" y="76"/>
                    <a:pt x="49" y="71"/>
                  </a:cubicBezTo>
                  <a:cubicBezTo>
                    <a:pt x="37" y="60"/>
                    <a:pt x="27" y="49"/>
                    <a:pt x="20" y="38"/>
                  </a:cubicBezTo>
                  <a:cubicBezTo>
                    <a:pt x="13" y="27"/>
                    <a:pt x="8" y="18"/>
                    <a:pt x="5" y="11"/>
                  </a:cubicBezTo>
                  <a:cubicBezTo>
                    <a:pt x="1" y="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8" name="Freeform 350"/>
            <p:cNvSpPr>
              <a:spLocks/>
            </p:cNvSpPr>
            <p:nvPr/>
          </p:nvSpPr>
          <p:spPr bwMode="auto">
            <a:xfrm>
              <a:off x="5900737" y="4350097"/>
              <a:ext cx="60325" cy="66675"/>
            </a:xfrm>
            <a:custGeom>
              <a:avLst/>
              <a:gdLst>
                <a:gd name="T0" fmla="*/ 31 w 47"/>
                <a:gd name="T1" fmla="*/ 16 h 52"/>
                <a:gd name="T2" fmla="*/ 1 w 47"/>
                <a:gd name="T3" fmla="*/ 8 h 52"/>
                <a:gd name="T4" fmla="*/ 2 w 47"/>
                <a:gd name="T5" fmla="*/ 10 h 52"/>
                <a:gd name="T6" fmla="*/ 26 w 47"/>
                <a:gd name="T7" fmla="*/ 23 h 52"/>
                <a:gd name="T8" fmla="*/ 32 w 47"/>
                <a:gd name="T9" fmla="*/ 37 h 52"/>
                <a:gd name="T10" fmla="*/ 35 w 47"/>
                <a:gd name="T11" fmla="*/ 50 h 52"/>
                <a:gd name="T12" fmla="*/ 38 w 47"/>
                <a:gd name="T13" fmla="*/ 51 h 52"/>
                <a:gd name="T14" fmla="*/ 31 w 47"/>
                <a:gd name="T15" fmla="*/ 1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52">
                  <a:moveTo>
                    <a:pt x="31" y="16"/>
                  </a:moveTo>
                  <a:cubicBezTo>
                    <a:pt x="24" y="7"/>
                    <a:pt x="10" y="0"/>
                    <a:pt x="1" y="8"/>
                  </a:cubicBezTo>
                  <a:cubicBezTo>
                    <a:pt x="0" y="9"/>
                    <a:pt x="1" y="10"/>
                    <a:pt x="2" y="10"/>
                  </a:cubicBezTo>
                  <a:cubicBezTo>
                    <a:pt x="14" y="6"/>
                    <a:pt x="21" y="13"/>
                    <a:pt x="26" y="23"/>
                  </a:cubicBezTo>
                  <a:cubicBezTo>
                    <a:pt x="29" y="28"/>
                    <a:pt x="31" y="32"/>
                    <a:pt x="32" y="37"/>
                  </a:cubicBezTo>
                  <a:cubicBezTo>
                    <a:pt x="34" y="42"/>
                    <a:pt x="34" y="46"/>
                    <a:pt x="35" y="50"/>
                  </a:cubicBezTo>
                  <a:cubicBezTo>
                    <a:pt x="36" y="52"/>
                    <a:pt x="37" y="52"/>
                    <a:pt x="38" y="51"/>
                  </a:cubicBezTo>
                  <a:cubicBezTo>
                    <a:pt x="47" y="42"/>
                    <a:pt x="37" y="23"/>
                    <a:pt x="31" y="16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9" name="Freeform 351"/>
            <p:cNvSpPr>
              <a:spLocks/>
            </p:cNvSpPr>
            <p:nvPr/>
          </p:nvSpPr>
          <p:spPr bwMode="auto">
            <a:xfrm>
              <a:off x="6651625" y="4381847"/>
              <a:ext cx="39688" cy="65087"/>
            </a:xfrm>
            <a:custGeom>
              <a:avLst/>
              <a:gdLst>
                <a:gd name="T0" fmla="*/ 5 w 31"/>
                <a:gd name="T1" fmla="*/ 24 h 52"/>
                <a:gd name="T2" fmla="*/ 7 w 31"/>
                <a:gd name="T3" fmla="*/ 51 h 52"/>
                <a:gd name="T4" fmla="*/ 26 w 31"/>
                <a:gd name="T5" fmla="*/ 28 h 52"/>
                <a:gd name="T6" fmla="*/ 24 w 31"/>
                <a:gd name="T7" fmla="*/ 1 h 52"/>
                <a:gd name="T8" fmla="*/ 5 w 31"/>
                <a:gd name="T9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52">
                  <a:moveTo>
                    <a:pt x="5" y="24"/>
                  </a:moveTo>
                  <a:cubicBezTo>
                    <a:pt x="0" y="38"/>
                    <a:pt x="1" y="50"/>
                    <a:pt x="7" y="51"/>
                  </a:cubicBezTo>
                  <a:cubicBezTo>
                    <a:pt x="13" y="52"/>
                    <a:pt x="21" y="42"/>
                    <a:pt x="26" y="28"/>
                  </a:cubicBezTo>
                  <a:cubicBezTo>
                    <a:pt x="31" y="14"/>
                    <a:pt x="30" y="2"/>
                    <a:pt x="24" y="1"/>
                  </a:cubicBezTo>
                  <a:cubicBezTo>
                    <a:pt x="18" y="0"/>
                    <a:pt x="10" y="10"/>
                    <a:pt x="5" y="24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0" name="Freeform 352"/>
            <p:cNvSpPr>
              <a:spLocks/>
            </p:cNvSpPr>
            <p:nvPr/>
          </p:nvSpPr>
          <p:spPr bwMode="auto">
            <a:xfrm>
              <a:off x="6677025" y="4391372"/>
              <a:ext cx="9525" cy="20637"/>
            </a:xfrm>
            <a:custGeom>
              <a:avLst/>
              <a:gdLst>
                <a:gd name="T0" fmla="*/ 1 w 8"/>
                <a:gd name="T1" fmla="*/ 8 h 16"/>
                <a:gd name="T2" fmla="*/ 2 w 8"/>
                <a:gd name="T3" fmla="*/ 16 h 16"/>
                <a:gd name="T4" fmla="*/ 7 w 8"/>
                <a:gd name="T5" fmla="*/ 9 h 16"/>
                <a:gd name="T6" fmla="*/ 6 w 8"/>
                <a:gd name="T7" fmla="*/ 1 h 16"/>
                <a:gd name="T8" fmla="*/ 1 w 8"/>
                <a:gd name="T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6">
                  <a:moveTo>
                    <a:pt x="1" y="8"/>
                  </a:moveTo>
                  <a:cubicBezTo>
                    <a:pt x="0" y="12"/>
                    <a:pt x="0" y="16"/>
                    <a:pt x="2" y="16"/>
                  </a:cubicBezTo>
                  <a:cubicBezTo>
                    <a:pt x="4" y="16"/>
                    <a:pt x="6" y="13"/>
                    <a:pt x="7" y="9"/>
                  </a:cubicBezTo>
                  <a:cubicBezTo>
                    <a:pt x="8" y="4"/>
                    <a:pt x="8" y="1"/>
                    <a:pt x="6" y="1"/>
                  </a:cubicBezTo>
                  <a:cubicBezTo>
                    <a:pt x="4" y="0"/>
                    <a:pt x="2" y="4"/>
                    <a:pt x="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1" name="Freeform 353"/>
            <p:cNvSpPr>
              <a:spLocks/>
            </p:cNvSpPr>
            <p:nvPr/>
          </p:nvSpPr>
          <p:spPr bwMode="auto">
            <a:xfrm>
              <a:off x="6381750" y="4234209"/>
              <a:ext cx="117475" cy="63500"/>
            </a:xfrm>
            <a:custGeom>
              <a:avLst/>
              <a:gdLst>
                <a:gd name="T0" fmla="*/ 51 w 93"/>
                <a:gd name="T1" fmla="*/ 21 h 49"/>
                <a:gd name="T2" fmla="*/ 70 w 93"/>
                <a:gd name="T3" fmla="*/ 31 h 49"/>
                <a:gd name="T4" fmla="*/ 78 w 93"/>
                <a:gd name="T5" fmla="*/ 42 h 49"/>
                <a:gd name="T6" fmla="*/ 81 w 93"/>
                <a:gd name="T7" fmla="*/ 47 h 49"/>
                <a:gd name="T8" fmla="*/ 93 w 93"/>
                <a:gd name="T9" fmla="*/ 42 h 49"/>
                <a:gd name="T10" fmla="*/ 84 w 93"/>
                <a:gd name="T11" fmla="*/ 10 h 49"/>
                <a:gd name="T12" fmla="*/ 50 w 93"/>
                <a:gd name="T13" fmla="*/ 2 h 49"/>
                <a:gd name="T14" fmla="*/ 0 w 93"/>
                <a:gd name="T15" fmla="*/ 28 h 49"/>
                <a:gd name="T16" fmla="*/ 51 w 93"/>
                <a:gd name="T17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49">
                  <a:moveTo>
                    <a:pt x="51" y="21"/>
                  </a:moveTo>
                  <a:cubicBezTo>
                    <a:pt x="58" y="23"/>
                    <a:pt x="65" y="26"/>
                    <a:pt x="70" y="31"/>
                  </a:cubicBezTo>
                  <a:cubicBezTo>
                    <a:pt x="73" y="34"/>
                    <a:pt x="76" y="37"/>
                    <a:pt x="78" y="42"/>
                  </a:cubicBezTo>
                  <a:cubicBezTo>
                    <a:pt x="79" y="43"/>
                    <a:pt x="80" y="45"/>
                    <a:pt x="81" y="47"/>
                  </a:cubicBezTo>
                  <a:cubicBezTo>
                    <a:pt x="85" y="49"/>
                    <a:pt x="93" y="46"/>
                    <a:pt x="93" y="42"/>
                  </a:cubicBezTo>
                  <a:cubicBezTo>
                    <a:pt x="90" y="31"/>
                    <a:pt x="91" y="19"/>
                    <a:pt x="84" y="10"/>
                  </a:cubicBezTo>
                  <a:cubicBezTo>
                    <a:pt x="76" y="1"/>
                    <a:pt x="62" y="0"/>
                    <a:pt x="50" y="2"/>
                  </a:cubicBezTo>
                  <a:cubicBezTo>
                    <a:pt x="34" y="4"/>
                    <a:pt x="11" y="13"/>
                    <a:pt x="0" y="28"/>
                  </a:cubicBezTo>
                  <a:cubicBezTo>
                    <a:pt x="16" y="21"/>
                    <a:pt x="35" y="16"/>
                    <a:pt x="51" y="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2" name="Freeform 354"/>
            <p:cNvSpPr>
              <a:spLocks/>
            </p:cNvSpPr>
            <p:nvPr/>
          </p:nvSpPr>
          <p:spPr bwMode="auto">
            <a:xfrm>
              <a:off x="6638925" y="4299297"/>
              <a:ext cx="92075" cy="47625"/>
            </a:xfrm>
            <a:custGeom>
              <a:avLst/>
              <a:gdLst>
                <a:gd name="T0" fmla="*/ 68 w 73"/>
                <a:gd name="T1" fmla="*/ 38 h 38"/>
                <a:gd name="T2" fmla="*/ 73 w 73"/>
                <a:gd name="T3" fmla="*/ 34 h 38"/>
                <a:gd name="T4" fmla="*/ 65 w 73"/>
                <a:gd name="T5" fmla="*/ 8 h 38"/>
                <a:gd name="T6" fmla="*/ 38 w 73"/>
                <a:gd name="T7" fmla="*/ 1 h 38"/>
                <a:gd name="T8" fmla="*/ 0 w 73"/>
                <a:gd name="T9" fmla="*/ 19 h 38"/>
                <a:gd name="T10" fmla="*/ 68 w 73"/>
                <a:gd name="T11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38">
                  <a:moveTo>
                    <a:pt x="68" y="38"/>
                  </a:moveTo>
                  <a:cubicBezTo>
                    <a:pt x="70" y="38"/>
                    <a:pt x="73" y="36"/>
                    <a:pt x="73" y="34"/>
                  </a:cubicBezTo>
                  <a:cubicBezTo>
                    <a:pt x="71" y="25"/>
                    <a:pt x="72" y="15"/>
                    <a:pt x="65" y="8"/>
                  </a:cubicBezTo>
                  <a:cubicBezTo>
                    <a:pt x="59" y="0"/>
                    <a:pt x="47" y="0"/>
                    <a:pt x="38" y="1"/>
                  </a:cubicBezTo>
                  <a:cubicBezTo>
                    <a:pt x="26" y="2"/>
                    <a:pt x="10" y="9"/>
                    <a:pt x="0" y="19"/>
                  </a:cubicBezTo>
                  <a:cubicBezTo>
                    <a:pt x="24" y="8"/>
                    <a:pt x="55" y="14"/>
                    <a:pt x="68" y="3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3" name="Freeform 355"/>
            <p:cNvSpPr>
              <a:spLocks/>
            </p:cNvSpPr>
            <p:nvPr/>
          </p:nvSpPr>
          <p:spPr bwMode="auto">
            <a:xfrm>
              <a:off x="5670549" y="5162897"/>
              <a:ext cx="419100" cy="192087"/>
            </a:xfrm>
            <a:custGeom>
              <a:avLst/>
              <a:gdLst>
                <a:gd name="T0" fmla="*/ 28 w 330"/>
                <a:gd name="T1" fmla="*/ 0 h 152"/>
                <a:gd name="T2" fmla="*/ 0 w 330"/>
                <a:gd name="T3" fmla="*/ 85 h 152"/>
                <a:gd name="T4" fmla="*/ 310 w 330"/>
                <a:gd name="T5" fmla="*/ 135 h 152"/>
                <a:gd name="T6" fmla="*/ 330 w 330"/>
                <a:gd name="T7" fmla="*/ 87 h 152"/>
                <a:gd name="T8" fmla="*/ 28 w 330"/>
                <a:gd name="T9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0" h="152">
                  <a:moveTo>
                    <a:pt x="28" y="0"/>
                  </a:moveTo>
                  <a:cubicBezTo>
                    <a:pt x="28" y="0"/>
                    <a:pt x="6" y="61"/>
                    <a:pt x="0" y="85"/>
                  </a:cubicBezTo>
                  <a:cubicBezTo>
                    <a:pt x="0" y="85"/>
                    <a:pt x="184" y="152"/>
                    <a:pt x="310" y="135"/>
                  </a:cubicBezTo>
                  <a:cubicBezTo>
                    <a:pt x="330" y="87"/>
                    <a:pt x="330" y="87"/>
                    <a:pt x="330" y="87"/>
                  </a:cubicBezTo>
                  <a:cubicBezTo>
                    <a:pt x="330" y="87"/>
                    <a:pt x="199" y="102"/>
                    <a:pt x="28" y="0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4" name="Freeform 356"/>
            <p:cNvSpPr>
              <a:spLocks/>
            </p:cNvSpPr>
            <p:nvPr/>
          </p:nvSpPr>
          <p:spPr bwMode="auto">
            <a:xfrm>
              <a:off x="5732462" y="5193059"/>
              <a:ext cx="52388" cy="101600"/>
            </a:xfrm>
            <a:custGeom>
              <a:avLst/>
              <a:gdLst>
                <a:gd name="T0" fmla="*/ 42 w 42"/>
                <a:gd name="T1" fmla="*/ 8 h 81"/>
                <a:gd name="T2" fmla="*/ 25 w 42"/>
                <a:gd name="T3" fmla="*/ 0 h 81"/>
                <a:gd name="T4" fmla="*/ 0 w 42"/>
                <a:gd name="T5" fmla="*/ 76 h 81"/>
                <a:gd name="T6" fmla="*/ 17 w 42"/>
                <a:gd name="T7" fmla="*/ 81 h 81"/>
                <a:gd name="T8" fmla="*/ 42 w 42"/>
                <a:gd name="T9" fmla="*/ 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81">
                  <a:moveTo>
                    <a:pt x="42" y="8"/>
                  </a:moveTo>
                  <a:cubicBezTo>
                    <a:pt x="36" y="6"/>
                    <a:pt x="31" y="3"/>
                    <a:pt x="25" y="0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5" y="78"/>
                    <a:pt x="11" y="80"/>
                    <a:pt x="17" y="81"/>
                  </a:cubicBezTo>
                  <a:lnTo>
                    <a:pt x="42" y="8"/>
                  </a:lnTo>
                  <a:close/>
                </a:path>
              </a:pathLst>
            </a:cu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5" name="Oval 357"/>
            <p:cNvSpPr>
              <a:spLocks noChangeArrowheads="1"/>
            </p:cNvSpPr>
            <p:nvPr/>
          </p:nvSpPr>
          <p:spPr bwMode="auto">
            <a:xfrm>
              <a:off x="6089650" y="5272434"/>
              <a:ext cx="1588" cy="1587"/>
            </a:xfrm>
            <a:prstGeom prst="ellipse">
              <a:avLst/>
            </a:pr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6" name="Freeform 358"/>
            <p:cNvSpPr>
              <a:spLocks/>
            </p:cNvSpPr>
            <p:nvPr/>
          </p:nvSpPr>
          <p:spPr bwMode="auto">
            <a:xfrm>
              <a:off x="5978524" y="5264497"/>
              <a:ext cx="111125" cy="7937"/>
            </a:xfrm>
            <a:custGeom>
              <a:avLst/>
              <a:gdLst>
                <a:gd name="T0" fmla="*/ 0 w 87"/>
                <a:gd name="T1" fmla="*/ 0 h 6"/>
                <a:gd name="T2" fmla="*/ 0 w 87"/>
                <a:gd name="T3" fmla="*/ 0 h 6"/>
                <a:gd name="T4" fmla="*/ 67 w 87"/>
                <a:gd name="T5" fmla="*/ 6 h 6"/>
                <a:gd name="T6" fmla="*/ 87 w 87"/>
                <a:gd name="T7" fmla="*/ 6 h 6"/>
                <a:gd name="T8" fmla="*/ 87 w 87"/>
                <a:gd name="T9" fmla="*/ 6 h 6"/>
                <a:gd name="T10" fmla="*/ 67 w 87"/>
                <a:gd name="T11" fmla="*/ 6 h 6"/>
                <a:gd name="T12" fmla="*/ 0 w 8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9" y="5"/>
                    <a:pt x="51" y="6"/>
                    <a:pt x="67" y="6"/>
                  </a:cubicBezTo>
                  <a:cubicBezTo>
                    <a:pt x="79" y="6"/>
                    <a:pt x="86" y="6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6" y="6"/>
                    <a:pt x="79" y="6"/>
                    <a:pt x="67" y="6"/>
                  </a:cubicBezTo>
                  <a:cubicBezTo>
                    <a:pt x="52" y="6"/>
                    <a:pt x="29" y="5"/>
                    <a:pt x="0" y="0"/>
                  </a:cubicBezTo>
                </a:path>
              </a:pathLst>
            </a:custGeom>
            <a:solidFill>
              <a:srgbClr val="0003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7" name="Freeform 359"/>
            <p:cNvSpPr>
              <a:spLocks noEditPoints="1"/>
            </p:cNvSpPr>
            <p:nvPr/>
          </p:nvSpPr>
          <p:spPr bwMode="auto">
            <a:xfrm>
              <a:off x="6064249" y="5272434"/>
              <a:ext cx="25400" cy="60325"/>
            </a:xfrm>
            <a:custGeom>
              <a:avLst/>
              <a:gdLst>
                <a:gd name="T0" fmla="*/ 0 w 20"/>
                <a:gd name="T1" fmla="*/ 48 h 48"/>
                <a:gd name="T2" fmla="*/ 0 w 20"/>
                <a:gd name="T3" fmla="*/ 48 h 48"/>
                <a:gd name="T4" fmla="*/ 0 w 20"/>
                <a:gd name="T5" fmla="*/ 48 h 48"/>
                <a:gd name="T6" fmla="*/ 0 w 20"/>
                <a:gd name="T7" fmla="*/ 48 h 48"/>
                <a:gd name="T8" fmla="*/ 20 w 20"/>
                <a:gd name="T9" fmla="*/ 0 h 48"/>
                <a:gd name="T10" fmla="*/ 20 w 20"/>
                <a:gd name="T11" fmla="*/ 0 h 48"/>
                <a:gd name="T12" fmla="*/ 20 w 20"/>
                <a:gd name="T1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8">
                  <a:moveTo>
                    <a:pt x="0" y="48"/>
                  </a:move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8" name="Freeform 360"/>
            <p:cNvSpPr>
              <a:spLocks/>
            </p:cNvSpPr>
            <p:nvPr/>
          </p:nvSpPr>
          <p:spPr bwMode="auto">
            <a:xfrm>
              <a:off x="6030912" y="5332759"/>
              <a:ext cx="33338" cy="4762"/>
            </a:xfrm>
            <a:custGeom>
              <a:avLst/>
              <a:gdLst>
                <a:gd name="T0" fmla="*/ 26 w 26"/>
                <a:gd name="T1" fmla="*/ 0 h 3"/>
                <a:gd name="T2" fmla="*/ 0 w 26"/>
                <a:gd name="T3" fmla="*/ 3 h 3"/>
                <a:gd name="T4" fmla="*/ 26 w 26"/>
                <a:gd name="T5" fmla="*/ 0 h 3"/>
                <a:gd name="T6" fmla="*/ 26 w 26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">
                  <a:moveTo>
                    <a:pt x="26" y="0"/>
                  </a:moveTo>
                  <a:cubicBezTo>
                    <a:pt x="18" y="1"/>
                    <a:pt x="9" y="2"/>
                    <a:pt x="0" y="3"/>
                  </a:cubicBezTo>
                  <a:cubicBezTo>
                    <a:pt x="9" y="2"/>
                    <a:pt x="18" y="1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rgbClr val="0003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9" name="Freeform 361"/>
            <p:cNvSpPr>
              <a:spLocks/>
            </p:cNvSpPr>
            <p:nvPr/>
          </p:nvSpPr>
          <p:spPr bwMode="auto">
            <a:xfrm>
              <a:off x="5953124" y="5264497"/>
              <a:ext cx="136525" cy="73025"/>
            </a:xfrm>
            <a:custGeom>
              <a:avLst/>
              <a:gdLst>
                <a:gd name="T0" fmla="*/ 20 w 107"/>
                <a:gd name="T1" fmla="*/ 0 h 57"/>
                <a:gd name="T2" fmla="*/ 0 w 107"/>
                <a:gd name="T3" fmla="*/ 55 h 57"/>
                <a:gd name="T4" fmla="*/ 44 w 107"/>
                <a:gd name="T5" fmla="*/ 57 h 57"/>
                <a:gd name="T6" fmla="*/ 61 w 107"/>
                <a:gd name="T7" fmla="*/ 57 h 57"/>
                <a:gd name="T8" fmla="*/ 87 w 107"/>
                <a:gd name="T9" fmla="*/ 54 h 57"/>
                <a:gd name="T10" fmla="*/ 87 w 107"/>
                <a:gd name="T11" fmla="*/ 54 h 57"/>
                <a:gd name="T12" fmla="*/ 87 w 107"/>
                <a:gd name="T13" fmla="*/ 54 h 57"/>
                <a:gd name="T14" fmla="*/ 87 w 107"/>
                <a:gd name="T15" fmla="*/ 54 h 57"/>
                <a:gd name="T16" fmla="*/ 107 w 107"/>
                <a:gd name="T17" fmla="*/ 6 h 57"/>
                <a:gd name="T18" fmla="*/ 107 w 107"/>
                <a:gd name="T19" fmla="*/ 6 h 57"/>
                <a:gd name="T20" fmla="*/ 107 w 107"/>
                <a:gd name="T21" fmla="*/ 6 h 57"/>
                <a:gd name="T22" fmla="*/ 87 w 107"/>
                <a:gd name="T23" fmla="*/ 6 h 57"/>
                <a:gd name="T24" fmla="*/ 20 w 107"/>
                <a:gd name="T2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7" h="57">
                  <a:moveTo>
                    <a:pt x="20" y="0"/>
                  </a:moveTo>
                  <a:cubicBezTo>
                    <a:pt x="13" y="18"/>
                    <a:pt x="6" y="37"/>
                    <a:pt x="0" y="55"/>
                  </a:cubicBezTo>
                  <a:cubicBezTo>
                    <a:pt x="15" y="56"/>
                    <a:pt x="30" y="57"/>
                    <a:pt x="44" y="57"/>
                  </a:cubicBezTo>
                  <a:cubicBezTo>
                    <a:pt x="50" y="57"/>
                    <a:pt x="56" y="57"/>
                    <a:pt x="61" y="57"/>
                  </a:cubicBezTo>
                  <a:cubicBezTo>
                    <a:pt x="70" y="56"/>
                    <a:pt x="79" y="55"/>
                    <a:pt x="87" y="54"/>
                  </a:cubicBezTo>
                  <a:cubicBezTo>
                    <a:pt x="87" y="54"/>
                    <a:pt x="87" y="54"/>
                    <a:pt x="87" y="54"/>
                  </a:cubicBezTo>
                  <a:cubicBezTo>
                    <a:pt x="87" y="54"/>
                    <a:pt x="87" y="54"/>
                    <a:pt x="87" y="54"/>
                  </a:cubicBezTo>
                  <a:cubicBezTo>
                    <a:pt x="87" y="54"/>
                    <a:pt x="87" y="54"/>
                    <a:pt x="87" y="54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6" y="6"/>
                    <a:pt x="99" y="6"/>
                    <a:pt x="87" y="6"/>
                  </a:cubicBezTo>
                  <a:cubicBezTo>
                    <a:pt x="71" y="6"/>
                    <a:pt x="49" y="5"/>
                    <a:pt x="20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0" name="Freeform 362"/>
            <p:cNvSpPr>
              <a:spLocks/>
            </p:cNvSpPr>
            <p:nvPr/>
          </p:nvSpPr>
          <p:spPr bwMode="auto">
            <a:xfrm>
              <a:off x="5411787" y="4656484"/>
              <a:ext cx="717550" cy="412750"/>
            </a:xfrm>
            <a:custGeom>
              <a:avLst/>
              <a:gdLst>
                <a:gd name="T0" fmla="*/ 464 w 567"/>
                <a:gd name="T1" fmla="*/ 17 h 326"/>
                <a:gd name="T2" fmla="*/ 133 w 567"/>
                <a:gd name="T3" fmla="*/ 103 h 326"/>
                <a:gd name="T4" fmla="*/ 321 w 567"/>
                <a:gd name="T5" fmla="*/ 326 h 326"/>
                <a:gd name="T6" fmla="*/ 366 w 567"/>
                <a:gd name="T7" fmla="*/ 270 h 326"/>
                <a:gd name="T8" fmla="*/ 222 w 567"/>
                <a:gd name="T9" fmla="*/ 159 h 326"/>
                <a:gd name="T10" fmla="*/ 376 w 567"/>
                <a:gd name="T11" fmla="*/ 117 h 326"/>
                <a:gd name="T12" fmla="*/ 464 w 567"/>
                <a:gd name="T13" fmla="*/ 17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7" h="326">
                  <a:moveTo>
                    <a:pt x="464" y="17"/>
                  </a:moveTo>
                  <a:cubicBezTo>
                    <a:pt x="464" y="17"/>
                    <a:pt x="266" y="0"/>
                    <a:pt x="133" y="103"/>
                  </a:cubicBezTo>
                  <a:cubicBezTo>
                    <a:pt x="0" y="207"/>
                    <a:pt x="321" y="326"/>
                    <a:pt x="321" y="326"/>
                  </a:cubicBezTo>
                  <a:cubicBezTo>
                    <a:pt x="366" y="270"/>
                    <a:pt x="366" y="270"/>
                    <a:pt x="366" y="270"/>
                  </a:cubicBezTo>
                  <a:cubicBezTo>
                    <a:pt x="366" y="270"/>
                    <a:pt x="206" y="183"/>
                    <a:pt x="222" y="159"/>
                  </a:cubicBezTo>
                  <a:cubicBezTo>
                    <a:pt x="231" y="145"/>
                    <a:pt x="376" y="117"/>
                    <a:pt x="376" y="117"/>
                  </a:cubicBezTo>
                  <a:cubicBezTo>
                    <a:pt x="376" y="117"/>
                    <a:pt x="567" y="17"/>
                    <a:pt x="464" y="17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1" name="Freeform 363"/>
            <p:cNvSpPr>
              <a:spLocks/>
            </p:cNvSpPr>
            <p:nvPr/>
          </p:nvSpPr>
          <p:spPr bwMode="auto">
            <a:xfrm>
              <a:off x="5888037" y="48057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11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2" name="Freeform 364"/>
            <p:cNvSpPr>
              <a:spLocks noEditPoints="1"/>
            </p:cNvSpPr>
            <p:nvPr/>
          </p:nvSpPr>
          <p:spPr bwMode="auto">
            <a:xfrm>
              <a:off x="5803899" y="4956522"/>
              <a:ext cx="71438" cy="104775"/>
            </a:xfrm>
            <a:custGeom>
              <a:avLst/>
              <a:gdLst>
                <a:gd name="T0" fmla="*/ 56 w 56"/>
                <a:gd name="T1" fmla="*/ 33 h 82"/>
                <a:gd name="T2" fmla="*/ 16 w 56"/>
                <a:gd name="T3" fmla="*/ 82 h 82"/>
                <a:gd name="T4" fmla="*/ 16 w 56"/>
                <a:gd name="T5" fmla="*/ 82 h 82"/>
                <a:gd name="T6" fmla="*/ 56 w 56"/>
                <a:gd name="T7" fmla="*/ 33 h 82"/>
                <a:gd name="T8" fmla="*/ 0 w 56"/>
                <a:gd name="T9" fmla="*/ 0 h 82"/>
                <a:gd name="T10" fmla="*/ 0 w 56"/>
                <a:gd name="T11" fmla="*/ 0 h 82"/>
                <a:gd name="T12" fmla="*/ 56 w 56"/>
                <a:gd name="T13" fmla="*/ 33 h 82"/>
                <a:gd name="T14" fmla="*/ 56 w 56"/>
                <a:gd name="T15" fmla="*/ 33 h 82"/>
                <a:gd name="T16" fmla="*/ 0 w 56"/>
                <a:gd name="T17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82">
                  <a:moveTo>
                    <a:pt x="56" y="33"/>
                  </a:moveTo>
                  <a:cubicBezTo>
                    <a:pt x="16" y="82"/>
                    <a:pt x="16" y="82"/>
                    <a:pt x="16" y="82"/>
                  </a:cubicBezTo>
                  <a:cubicBezTo>
                    <a:pt x="16" y="82"/>
                    <a:pt x="16" y="82"/>
                    <a:pt x="16" y="82"/>
                  </a:cubicBezTo>
                  <a:cubicBezTo>
                    <a:pt x="56" y="33"/>
                    <a:pt x="56" y="33"/>
                    <a:pt x="56" y="33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0" y="19"/>
                    <a:pt x="56" y="33"/>
                    <a:pt x="56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6" y="33"/>
                    <a:pt x="30" y="19"/>
                    <a:pt x="0" y="0"/>
                  </a:cubicBezTo>
                </a:path>
              </a:pathLst>
            </a:custGeom>
            <a:solidFill>
              <a:srgbClr val="0011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3" name="Freeform 365"/>
            <p:cNvSpPr>
              <a:spLocks/>
            </p:cNvSpPr>
            <p:nvPr/>
          </p:nvSpPr>
          <p:spPr bwMode="auto">
            <a:xfrm>
              <a:off x="5589587" y="4707284"/>
              <a:ext cx="442913" cy="354012"/>
            </a:xfrm>
            <a:custGeom>
              <a:avLst/>
              <a:gdLst>
                <a:gd name="T0" fmla="*/ 349 w 349"/>
                <a:gd name="T1" fmla="*/ 0 h 279"/>
                <a:gd name="T2" fmla="*/ 242 w 349"/>
                <a:gd name="T3" fmla="*/ 47 h 279"/>
                <a:gd name="T4" fmla="*/ 123 w 349"/>
                <a:gd name="T5" fmla="*/ 80 h 279"/>
                <a:gd name="T6" fmla="*/ 57 w 349"/>
                <a:gd name="T7" fmla="*/ 92 h 279"/>
                <a:gd name="T8" fmla="*/ 0 w 349"/>
                <a:gd name="T9" fmla="*/ 96 h 279"/>
                <a:gd name="T10" fmla="*/ 34 w 349"/>
                <a:gd name="T11" fmla="*/ 119 h 279"/>
                <a:gd name="T12" fmla="*/ 106 w 349"/>
                <a:gd name="T13" fmla="*/ 198 h 279"/>
                <a:gd name="T14" fmla="*/ 185 w 349"/>
                <a:gd name="T15" fmla="*/ 279 h 279"/>
                <a:gd name="T16" fmla="*/ 225 w 349"/>
                <a:gd name="T17" fmla="*/ 230 h 279"/>
                <a:gd name="T18" fmla="*/ 169 w 349"/>
                <a:gd name="T19" fmla="*/ 197 h 279"/>
                <a:gd name="T20" fmla="*/ 79 w 349"/>
                <a:gd name="T21" fmla="*/ 122 h 279"/>
                <a:gd name="T22" fmla="*/ 81 w 349"/>
                <a:gd name="T23" fmla="*/ 119 h 279"/>
                <a:gd name="T24" fmla="*/ 235 w 349"/>
                <a:gd name="T25" fmla="*/ 77 h 279"/>
                <a:gd name="T26" fmla="*/ 235 w 349"/>
                <a:gd name="T27" fmla="*/ 77 h 279"/>
                <a:gd name="T28" fmla="*/ 235 w 349"/>
                <a:gd name="T29" fmla="*/ 77 h 279"/>
                <a:gd name="T30" fmla="*/ 349 w 349"/>
                <a:gd name="T31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9" h="279">
                  <a:moveTo>
                    <a:pt x="349" y="0"/>
                  </a:moveTo>
                  <a:cubicBezTo>
                    <a:pt x="325" y="27"/>
                    <a:pt x="266" y="41"/>
                    <a:pt x="242" y="47"/>
                  </a:cubicBezTo>
                  <a:cubicBezTo>
                    <a:pt x="203" y="59"/>
                    <a:pt x="163" y="70"/>
                    <a:pt x="123" y="80"/>
                  </a:cubicBezTo>
                  <a:cubicBezTo>
                    <a:pt x="101" y="86"/>
                    <a:pt x="80" y="91"/>
                    <a:pt x="57" y="92"/>
                  </a:cubicBezTo>
                  <a:cubicBezTo>
                    <a:pt x="38" y="92"/>
                    <a:pt x="18" y="92"/>
                    <a:pt x="0" y="96"/>
                  </a:cubicBezTo>
                  <a:cubicBezTo>
                    <a:pt x="13" y="100"/>
                    <a:pt x="24" y="107"/>
                    <a:pt x="34" y="119"/>
                  </a:cubicBezTo>
                  <a:cubicBezTo>
                    <a:pt x="58" y="146"/>
                    <a:pt x="82" y="171"/>
                    <a:pt x="106" y="198"/>
                  </a:cubicBezTo>
                  <a:cubicBezTo>
                    <a:pt x="130" y="225"/>
                    <a:pt x="156" y="254"/>
                    <a:pt x="185" y="279"/>
                  </a:cubicBezTo>
                  <a:cubicBezTo>
                    <a:pt x="225" y="230"/>
                    <a:pt x="225" y="230"/>
                    <a:pt x="225" y="230"/>
                  </a:cubicBezTo>
                  <a:cubicBezTo>
                    <a:pt x="225" y="230"/>
                    <a:pt x="199" y="216"/>
                    <a:pt x="169" y="197"/>
                  </a:cubicBezTo>
                  <a:cubicBezTo>
                    <a:pt x="128" y="172"/>
                    <a:pt x="79" y="139"/>
                    <a:pt x="79" y="122"/>
                  </a:cubicBezTo>
                  <a:cubicBezTo>
                    <a:pt x="79" y="121"/>
                    <a:pt x="80" y="120"/>
                    <a:pt x="81" y="119"/>
                  </a:cubicBezTo>
                  <a:cubicBezTo>
                    <a:pt x="90" y="105"/>
                    <a:pt x="235" y="77"/>
                    <a:pt x="235" y="77"/>
                  </a:cubicBezTo>
                  <a:cubicBezTo>
                    <a:pt x="235" y="77"/>
                    <a:pt x="235" y="77"/>
                    <a:pt x="235" y="77"/>
                  </a:cubicBezTo>
                  <a:cubicBezTo>
                    <a:pt x="235" y="77"/>
                    <a:pt x="235" y="77"/>
                    <a:pt x="235" y="77"/>
                  </a:cubicBezTo>
                  <a:cubicBezTo>
                    <a:pt x="236" y="77"/>
                    <a:pt x="326" y="30"/>
                    <a:pt x="349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4" name="Freeform 366"/>
            <p:cNvSpPr>
              <a:spLocks/>
            </p:cNvSpPr>
            <p:nvPr/>
          </p:nvSpPr>
          <p:spPr bwMode="auto">
            <a:xfrm>
              <a:off x="5981699" y="3691284"/>
              <a:ext cx="768350" cy="153987"/>
            </a:xfrm>
            <a:custGeom>
              <a:avLst/>
              <a:gdLst>
                <a:gd name="T0" fmla="*/ 274 w 607"/>
                <a:gd name="T1" fmla="*/ 0 h 122"/>
                <a:gd name="T2" fmla="*/ 0 w 607"/>
                <a:gd name="T3" fmla="*/ 101 h 122"/>
                <a:gd name="T4" fmla="*/ 293 w 607"/>
                <a:gd name="T5" fmla="*/ 17 h 122"/>
                <a:gd name="T6" fmla="*/ 303 w 607"/>
                <a:gd name="T7" fmla="*/ 17 h 122"/>
                <a:gd name="T8" fmla="*/ 607 w 607"/>
                <a:gd name="T9" fmla="*/ 122 h 122"/>
                <a:gd name="T10" fmla="*/ 316 w 607"/>
                <a:gd name="T11" fmla="*/ 1 h 122"/>
                <a:gd name="T12" fmla="*/ 274 w 607"/>
                <a:gd name="T13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7" h="122">
                  <a:moveTo>
                    <a:pt x="274" y="0"/>
                  </a:moveTo>
                  <a:cubicBezTo>
                    <a:pt x="90" y="0"/>
                    <a:pt x="2" y="98"/>
                    <a:pt x="0" y="101"/>
                  </a:cubicBezTo>
                  <a:cubicBezTo>
                    <a:pt x="0" y="101"/>
                    <a:pt x="132" y="22"/>
                    <a:pt x="293" y="17"/>
                  </a:cubicBezTo>
                  <a:cubicBezTo>
                    <a:pt x="296" y="17"/>
                    <a:pt x="300" y="17"/>
                    <a:pt x="303" y="17"/>
                  </a:cubicBezTo>
                  <a:cubicBezTo>
                    <a:pt x="460" y="17"/>
                    <a:pt x="607" y="122"/>
                    <a:pt x="607" y="122"/>
                  </a:cubicBezTo>
                  <a:cubicBezTo>
                    <a:pt x="607" y="122"/>
                    <a:pt x="528" y="18"/>
                    <a:pt x="316" y="1"/>
                  </a:cubicBezTo>
                  <a:cubicBezTo>
                    <a:pt x="301" y="0"/>
                    <a:pt x="287" y="0"/>
                    <a:pt x="274" y="0"/>
                  </a:cubicBezTo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5" name="Freeform 367"/>
            <p:cNvSpPr>
              <a:spLocks/>
            </p:cNvSpPr>
            <p:nvPr/>
          </p:nvSpPr>
          <p:spPr bwMode="auto">
            <a:xfrm>
              <a:off x="6716712" y="4692997"/>
              <a:ext cx="180975" cy="173037"/>
            </a:xfrm>
            <a:custGeom>
              <a:avLst/>
              <a:gdLst>
                <a:gd name="T0" fmla="*/ 43 w 143"/>
                <a:gd name="T1" fmla="*/ 136 h 136"/>
                <a:gd name="T2" fmla="*/ 143 w 143"/>
                <a:gd name="T3" fmla="*/ 60 h 136"/>
                <a:gd name="T4" fmla="*/ 90 w 143"/>
                <a:gd name="T5" fmla="*/ 0 h 136"/>
                <a:gd name="T6" fmla="*/ 0 w 143"/>
                <a:gd name="T7" fmla="*/ 57 h 136"/>
                <a:gd name="T8" fmla="*/ 43 w 143"/>
                <a:gd name="T9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136">
                  <a:moveTo>
                    <a:pt x="43" y="136"/>
                  </a:moveTo>
                  <a:cubicBezTo>
                    <a:pt x="70" y="123"/>
                    <a:pt x="118" y="86"/>
                    <a:pt x="143" y="60"/>
                  </a:cubicBezTo>
                  <a:cubicBezTo>
                    <a:pt x="133" y="47"/>
                    <a:pt x="91" y="6"/>
                    <a:pt x="90" y="0"/>
                  </a:cubicBezTo>
                  <a:cubicBezTo>
                    <a:pt x="67" y="20"/>
                    <a:pt x="22" y="44"/>
                    <a:pt x="0" y="57"/>
                  </a:cubicBezTo>
                  <a:cubicBezTo>
                    <a:pt x="2" y="77"/>
                    <a:pt x="20" y="123"/>
                    <a:pt x="43" y="13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6" name="Freeform 368"/>
            <p:cNvSpPr>
              <a:spLocks/>
            </p:cNvSpPr>
            <p:nvPr/>
          </p:nvSpPr>
          <p:spPr bwMode="auto">
            <a:xfrm>
              <a:off x="6808787" y="4523134"/>
              <a:ext cx="265113" cy="269875"/>
            </a:xfrm>
            <a:custGeom>
              <a:avLst/>
              <a:gdLst>
                <a:gd name="T0" fmla="*/ 193 w 210"/>
                <a:gd name="T1" fmla="*/ 144 h 213"/>
                <a:gd name="T2" fmla="*/ 191 w 210"/>
                <a:gd name="T3" fmla="*/ 108 h 213"/>
                <a:gd name="T4" fmla="*/ 168 w 210"/>
                <a:gd name="T5" fmla="*/ 71 h 213"/>
                <a:gd name="T6" fmla="*/ 145 w 210"/>
                <a:gd name="T7" fmla="*/ 25 h 213"/>
                <a:gd name="T8" fmla="*/ 45 w 210"/>
                <a:gd name="T9" fmla="*/ 56 h 213"/>
                <a:gd name="T10" fmla="*/ 2 w 210"/>
                <a:gd name="T11" fmla="*/ 113 h 213"/>
                <a:gd name="T12" fmla="*/ 26 w 210"/>
                <a:gd name="T13" fmla="*/ 178 h 213"/>
                <a:gd name="T14" fmla="*/ 27 w 210"/>
                <a:gd name="T15" fmla="*/ 178 h 213"/>
                <a:gd name="T16" fmla="*/ 135 w 210"/>
                <a:gd name="T17" fmla="*/ 188 h 213"/>
                <a:gd name="T18" fmla="*/ 193 w 210"/>
                <a:gd name="T19" fmla="*/ 144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0" h="213">
                  <a:moveTo>
                    <a:pt x="193" y="144"/>
                  </a:moveTo>
                  <a:cubicBezTo>
                    <a:pt x="202" y="131"/>
                    <a:pt x="208" y="121"/>
                    <a:pt x="191" y="108"/>
                  </a:cubicBezTo>
                  <a:cubicBezTo>
                    <a:pt x="201" y="84"/>
                    <a:pt x="168" y="71"/>
                    <a:pt x="168" y="71"/>
                  </a:cubicBezTo>
                  <a:cubicBezTo>
                    <a:pt x="168" y="71"/>
                    <a:pt x="169" y="40"/>
                    <a:pt x="145" y="25"/>
                  </a:cubicBezTo>
                  <a:cubicBezTo>
                    <a:pt x="105" y="0"/>
                    <a:pt x="49" y="57"/>
                    <a:pt x="45" y="56"/>
                  </a:cubicBezTo>
                  <a:cubicBezTo>
                    <a:pt x="21" y="63"/>
                    <a:pt x="4" y="87"/>
                    <a:pt x="2" y="113"/>
                  </a:cubicBezTo>
                  <a:cubicBezTo>
                    <a:pt x="0" y="141"/>
                    <a:pt x="12" y="160"/>
                    <a:pt x="26" y="178"/>
                  </a:cubicBezTo>
                  <a:cubicBezTo>
                    <a:pt x="27" y="178"/>
                    <a:pt x="27" y="178"/>
                    <a:pt x="27" y="178"/>
                  </a:cubicBezTo>
                  <a:cubicBezTo>
                    <a:pt x="67" y="212"/>
                    <a:pt x="103" y="213"/>
                    <a:pt x="135" y="188"/>
                  </a:cubicBezTo>
                  <a:cubicBezTo>
                    <a:pt x="177" y="194"/>
                    <a:pt x="210" y="158"/>
                    <a:pt x="193" y="14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7" name="Freeform 369"/>
            <p:cNvSpPr>
              <a:spLocks/>
            </p:cNvSpPr>
            <p:nvPr/>
          </p:nvSpPr>
          <p:spPr bwMode="auto">
            <a:xfrm>
              <a:off x="6880225" y="4597747"/>
              <a:ext cx="93663" cy="61912"/>
            </a:xfrm>
            <a:custGeom>
              <a:avLst/>
              <a:gdLst>
                <a:gd name="T0" fmla="*/ 0 w 73"/>
                <a:gd name="T1" fmla="*/ 0 h 48"/>
                <a:gd name="T2" fmla="*/ 23 w 73"/>
                <a:gd name="T3" fmla="*/ 4 h 48"/>
                <a:gd name="T4" fmla="*/ 46 w 73"/>
                <a:gd name="T5" fmla="*/ 11 h 48"/>
                <a:gd name="T6" fmla="*/ 58 w 73"/>
                <a:gd name="T7" fmla="*/ 17 h 48"/>
                <a:gd name="T8" fmla="*/ 71 w 73"/>
                <a:gd name="T9" fmla="*/ 26 h 48"/>
                <a:gd name="T10" fmla="*/ 73 w 73"/>
                <a:gd name="T11" fmla="*/ 31 h 48"/>
                <a:gd name="T12" fmla="*/ 73 w 73"/>
                <a:gd name="T13" fmla="*/ 33 h 48"/>
                <a:gd name="T14" fmla="*/ 73 w 73"/>
                <a:gd name="T15" fmla="*/ 33 h 48"/>
                <a:gd name="T16" fmla="*/ 73 w 73"/>
                <a:gd name="T17" fmla="*/ 34 h 48"/>
                <a:gd name="T18" fmla="*/ 73 w 73"/>
                <a:gd name="T19" fmla="*/ 34 h 48"/>
                <a:gd name="T20" fmla="*/ 73 w 73"/>
                <a:gd name="T21" fmla="*/ 34 h 48"/>
                <a:gd name="T22" fmla="*/ 73 w 73"/>
                <a:gd name="T23" fmla="*/ 34 h 48"/>
                <a:gd name="T24" fmla="*/ 72 w 73"/>
                <a:gd name="T25" fmla="*/ 36 h 48"/>
                <a:gd name="T26" fmla="*/ 66 w 73"/>
                <a:gd name="T27" fmla="*/ 43 h 48"/>
                <a:gd name="T28" fmla="*/ 51 w 73"/>
                <a:gd name="T29" fmla="*/ 47 h 48"/>
                <a:gd name="T30" fmla="*/ 27 w 73"/>
                <a:gd name="T31" fmla="*/ 45 h 48"/>
                <a:gd name="T32" fmla="*/ 11 w 73"/>
                <a:gd name="T33" fmla="*/ 39 h 48"/>
                <a:gd name="T34" fmla="*/ 5 w 73"/>
                <a:gd name="T35" fmla="*/ 37 h 48"/>
                <a:gd name="T36" fmla="*/ 11 w 73"/>
                <a:gd name="T37" fmla="*/ 38 h 48"/>
                <a:gd name="T38" fmla="*/ 28 w 73"/>
                <a:gd name="T39" fmla="*/ 40 h 48"/>
                <a:gd name="T40" fmla="*/ 50 w 73"/>
                <a:gd name="T41" fmla="*/ 40 h 48"/>
                <a:gd name="T42" fmla="*/ 61 w 73"/>
                <a:gd name="T43" fmla="*/ 36 h 48"/>
                <a:gd name="T44" fmla="*/ 64 w 73"/>
                <a:gd name="T45" fmla="*/ 34 h 48"/>
                <a:gd name="T46" fmla="*/ 64 w 73"/>
                <a:gd name="T47" fmla="*/ 32 h 48"/>
                <a:gd name="T48" fmla="*/ 65 w 73"/>
                <a:gd name="T49" fmla="*/ 32 h 48"/>
                <a:gd name="T50" fmla="*/ 65 w 73"/>
                <a:gd name="T51" fmla="*/ 31 h 48"/>
                <a:gd name="T52" fmla="*/ 65 w 73"/>
                <a:gd name="T53" fmla="*/ 31 h 48"/>
                <a:gd name="T54" fmla="*/ 64 w 73"/>
                <a:gd name="T55" fmla="*/ 32 h 48"/>
                <a:gd name="T56" fmla="*/ 64 w 73"/>
                <a:gd name="T57" fmla="*/ 31 h 48"/>
                <a:gd name="T58" fmla="*/ 54 w 73"/>
                <a:gd name="T59" fmla="*/ 24 h 48"/>
                <a:gd name="T60" fmla="*/ 43 w 73"/>
                <a:gd name="T61" fmla="*/ 18 h 48"/>
                <a:gd name="T62" fmla="*/ 21 w 73"/>
                <a:gd name="T63" fmla="*/ 9 h 48"/>
                <a:gd name="T64" fmla="*/ 6 w 73"/>
                <a:gd name="T65" fmla="*/ 2 h 48"/>
                <a:gd name="T66" fmla="*/ 0 w 73"/>
                <a:gd name="T6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3" h="48">
                  <a:moveTo>
                    <a:pt x="0" y="0"/>
                  </a:moveTo>
                  <a:cubicBezTo>
                    <a:pt x="0" y="0"/>
                    <a:pt x="9" y="1"/>
                    <a:pt x="23" y="4"/>
                  </a:cubicBezTo>
                  <a:cubicBezTo>
                    <a:pt x="30" y="6"/>
                    <a:pt x="37" y="8"/>
                    <a:pt x="46" y="11"/>
                  </a:cubicBezTo>
                  <a:cubicBezTo>
                    <a:pt x="50" y="13"/>
                    <a:pt x="54" y="14"/>
                    <a:pt x="58" y="17"/>
                  </a:cubicBezTo>
                  <a:cubicBezTo>
                    <a:pt x="62" y="19"/>
                    <a:pt x="67" y="21"/>
                    <a:pt x="71" y="26"/>
                  </a:cubicBezTo>
                  <a:cubicBezTo>
                    <a:pt x="72" y="27"/>
                    <a:pt x="73" y="29"/>
                    <a:pt x="73" y="31"/>
                  </a:cubicBezTo>
                  <a:cubicBezTo>
                    <a:pt x="73" y="32"/>
                    <a:pt x="73" y="32"/>
                    <a:pt x="73" y="33"/>
                  </a:cubicBezTo>
                  <a:cubicBezTo>
                    <a:pt x="73" y="33"/>
                    <a:pt x="73" y="33"/>
                    <a:pt x="73" y="33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0" y="40"/>
                    <a:pt x="68" y="42"/>
                    <a:pt x="66" y="43"/>
                  </a:cubicBezTo>
                  <a:cubicBezTo>
                    <a:pt x="61" y="46"/>
                    <a:pt x="56" y="47"/>
                    <a:pt x="51" y="47"/>
                  </a:cubicBezTo>
                  <a:cubicBezTo>
                    <a:pt x="42" y="48"/>
                    <a:pt x="34" y="46"/>
                    <a:pt x="27" y="45"/>
                  </a:cubicBezTo>
                  <a:cubicBezTo>
                    <a:pt x="20" y="43"/>
                    <a:pt x="15" y="41"/>
                    <a:pt x="11" y="39"/>
                  </a:cubicBezTo>
                  <a:cubicBezTo>
                    <a:pt x="7" y="38"/>
                    <a:pt x="5" y="37"/>
                    <a:pt x="5" y="37"/>
                  </a:cubicBezTo>
                  <a:cubicBezTo>
                    <a:pt x="5" y="37"/>
                    <a:pt x="7" y="37"/>
                    <a:pt x="11" y="38"/>
                  </a:cubicBezTo>
                  <a:cubicBezTo>
                    <a:pt x="15" y="38"/>
                    <a:pt x="21" y="39"/>
                    <a:pt x="28" y="40"/>
                  </a:cubicBezTo>
                  <a:cubicBezTo>
                    <a:pt x="34" y="40"/>
                    <a:pt x="42" y="41"/>
                    <a:pt x="50" y="40"/>
                  </a:cubicBezTo>
                  <a:cubicBezTo>
                    <a:pt x="54" y="39"/>
                    <a:pt x="58" y="38"/>
                    <a:pt x="61" y="36"/>
                  </a:cubicBezTo>
                  <a:cubicBezTo>
                    <a:pt x="63" y="35"/>
                    <a:pt x="64" y="34"/>
                    <a:pt x="64" y="34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65" y="32"/>
                    <a:pt x="65" y="32"/>
                    <a:pt x="65" y="32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2"/>
                    <a:pt x="64" y="32"/>
                  </a:cubicBezTo>
                  <a:cubicBezTo>
                    <a:pt x="65" y="32"/>
                    <a:pt x="64" y="32"/>
                    <a:pt x="64" y="31"/>
                  </a:cubicBezTo>
                  <a:cubicBezTo>
                    <a:pt x="62" y="29"/>
                    <a:pt x="58" y="26"/>
                    <a:pt x="54" y="24"/>
                  </a:cubicBezTo>
                  <a:cubicBezTo>
                    <a:pt x="50" y="22"/>
                    <a:pt x="47" y="20"/>
                    <a:pt x="43" y="18"/>
                  </a:cubicBezTo>
                  <a:cubicBezTo>
                    <a:pt x="35" y="15"/>
                    <a:pt x="28" y="12"/>
                    <a:pt x="21" y="9"/>
                  </a:cubicBezTo>
                  <a:cubicBezTo>
                    <a:pt x="15" y="6"/>
                    <a:pt x="10" y="4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8" name="Freeform 370"/>
            <p:cNvSpPr>
              <a:spLocks/>
            </p:cNvSpPr>
            <p:nvPr/>
          </p:nvSpPr>
          <p:spPr bwMode="auto">
            <a:xfrm>
              <a:off x="6883400" y="4613622"/>
              <a:ext cx="138113" cy="103187"/>
            </a:xfrm>
            <a:custGeom>
              <a:avLst/>
              <a:gdLst>
                <a:gd name="T0" fmla="*/ 109 w 109"/>
                <a:gd name="T1" fmla="*/ 0 h 81"/>
                <a:gd name="T2" fmla="*/ 106 w 109"/>
                <a:gd name="T3" fmla="*/ 12 h 81"/>
                <a:gd name="T4" fmla="*/ 102 w 109"/>
                <a:gd name="T5" fmla="*/ 24 h 81"/>
                <a:gd name="T6" fmla="*/ 96 w 109"/>
                <a:gd name="T7" fmla="*/ 35 h 81"/>
                <a:gd name="T8" fmla="*/ 93 w 109"/>
                <a:gd name="T9" fmla="*/ 40 h 81"/>
                <a:gd name="T10" fmla="*/ 89 w 109"/>
                <a:gd name="T11" fmla="*/ 45 h 81"/>
                <a:gd name="T12" fmla="*/ 85 w 109"/>
                <a:gd name="T13" fmla="*/ 50 h 81"/>
                <a:gd name="T14" fmla="*/ 81 w 109"/>
                <a:gd name="T15" fmla="*/ 55 h 81"/>
                <a:gd name="T16" fmla="*/ 72 w 109"/>
                <a:gd name="T17" fmla="*/ 64 h 81"/>
                <a:gd name="T18" fmla="*/ 68 w 109"/>
                <a:gd name="T19" fmla="*/ 68 h 81"/>
                <a:gd name="T20" fmla="*/ 62 w 109"/>
                <a:gd name="T21" fmla="*/ 72 h 81"/>
                <a:gd name="T22" fmla="*/ 52 w 109"/>
                <a:gd name="T23" fmla="*/ 79 h 81"/>
                <a:gd name="T24" fmla="*/ 52 w 109"/>
                <a:gd name="T25" fmla="*/ 79 h 81"/>
                <a:gd name="T26" fmla="*/ 51 w 109"/>
                <a:gd name="T27" fmla="*/ 79 h 81"/>
                <a:gd name="T28" fmla="*/ 39 w 109"/>
                <a:gd name="T29" fmla="*/ 81 h 81"/>
                <a:gd name="T30" fmla="*/ 33 w 109"/>
                <a:gd name="T31" fmla="*/ 81 h 81"/>
                <a:gd name="T32" fmla="*/ 27 w 109"/>
                <a:gd name="T33" fmla="*/ 80 h 81"/>
                <a:gd name="T34" fmla="*/ 21 w 109"/>
                <a:gd name="T35" fmla="*/ 79 h 81"/>
                <a:gd name="T36" fmla="*/ 15 w 109"/>
                <a:gd name="T37" fmla="*/ 77 h 81"/>
                <a:gd name="T38" fmla="*/ 10 w 109"/>
                <a:gd name="T39" fmla="*/ 74 h 81"/>
                <a:gd name="T40" fmla="*/ 5 w 109"/>
                <a:gd name="T41" fmla="*/ 69 h 81"/>
                <a:gd name="T42" fmla="*/ 2 w 109"/>
                <a:gd name="T43" fmla="*/ 63 h 81"/>
                <a:gd name="T44" fmla="*/ 1 w 109"/>
                <a:gd name="T45" fmla="*/ 57 h 81"/>
                <a:gd name="T46" fmla="*/ 1 w 109"/>
                <a:gd name="T47" fmla="*/ 51 h 81"/>
                <a:gd name="T48" fmla="*/ 3 w 109"/>
                <a:gd name="T49" fmla="*/ 45 h 81"/>
                <a:gd name="T50" fmla="*/ 6 w 109"/>
                <a:gd name="T51" fmla="*/ 40 h 81"/>
                <a:gd name="T52" fmla="*/ 9 w 109"/>
                <a:gd name="T53" fmla="*/ 35 h 81"/>
                <a:gd name="T54" fmla="*/ 17 w 109"/>
                <a:gd name="T55" fmla="*/ 27 h 81"/>
                <a:gd name="T56" fmla="*/ 11 w 109"/>
                <a:gd name="T57" fmla="*/ 37 h 81"/>
                <a:gd name="T58" fmla="*/ 8 w 109"/>
                <a:gd name="T59" fmla="*/ 42 h 81"/>
                <a:gd name="T60" fmla="*/ 7 w 109"/>
                <a:gd name="T61" fmla="*/ 47 h 81"/>
                <a:gd name="T62" fmla="*/ 6 w 109"/>
                <a:gd name="T63" fmla="*/ 52 h 81"/>
                <a:gd name="T64" fmla="*/ 6 w 109"/>
                <a:gd name="T65" fmla="*/ 57 h 81"/>
                <a:gd name="T66" fmla="*/ 8 w 109"/>
                <a:gd name="T67" fmla="*/ 61 h 81"/>
                <a:gd name="T68" fmla="*/ 10 w 109"/>
                <a:gd name="T69" fmla="*/ 65 h 81"/>
                <a:gd name="T70" fmla="*/ 14 w 109"/>
                <a:gd name="T71" fmla="*/ 68 h 81"/>
                <a:gd name="T72" fmla="*/ 18 w 109"/>
                <a:gd name="T73" fmla="*/ 70 h 81"/>
                <a:gd name="T74" fmla="*/ 23 w 109"/>
                <a:gd name="T75" fmla="*/ 72 h 81"/>
                <a:gd name="T76" fmla="*/ 28 w 109"/>
                <a:gd name="T77" fmla="*/ 72 h 81"/>
                <a:gd name="T78" fmla="*/ 33 w 109"/>
                <a:gd name="T79" fmla="*/ 73 h 81"/>
                <a:gd name="T80" fmla="*/ 39 w 109"/>
                <a:gd name="T81" fmla="*/ 73 h 81"/>
                <a:gd name="T82" fmla="*/ 49 w 109"/>
                <a:gd name="T83" fmla="*/ 71 h 81"/>
                <a:gd name="T84" fmla="*/ 48 w 109"/>
                <a:gd name="T85" fmla="*/ 71 h 81"/>
                <a:gd name="T86" fmla="*/ 58 w 109"/>
                <a:gd name="T87" fmla="*/ 65 h 81"/>
                <a:gd name="T88" fmla="*/ 62 w 109"/>
                <a:gd name="T89" fmla="*/ 61 h 81"/>
                <a:gd name="T90" fmla="*/ 67 w 109"/>
                <a:gd name="T91" fmla="*/ 58 h 81"/>
                <a:gd name="T92" fmla="*/ 76 w 109"/>
                <a:gd name="T93" fmla="*/ 50 h 81"/>
                <a:gd name="T94" fmla="*/ 80 w 109"/>
                <a:gd name="T95" fmla="*/ 46 h 81"/>
                <a:gd name="T96" fmla="*/ 84 w 109"/>
                <a:gd name="T97" fmla="*/ 41 h 81"/>
                <a:gd name="T98" fmla="*/ 88 w 109"/>
                <a:gd name="T99" fmla="*/ 37 h 81"/>
                <a:gd name="T100" fmla="*/ 91 w 109"/>
                <a:gd name="T101" fmla="*/ 32 h 81"/>
                <a:gd name="T102" fmla="*/ 98 w 109"/>
                <a:gd name="T103" fmla="*/ 22 h 81"/>
                <a:gd name="T104" fmla="*/ 104 w 109"/>
                <a:gd name="T105" fmla="*/ 11 h 81"/>
                <a:gd name="T106" fmla="*/ 109 w 109"/>
                <a:gd name="T10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9" h="81">
                  <a:moveTo>
                    <a:pt x="109" y="0"/>
                  </a:moveTo>
                  <a:cubicBezTo>
                    <a:pt x="108" y="4"/>
                    <a:pt x="107" y="8"/>
                    <a:pt x="106" y="12"/>
                  </a:cubicBezTo>
                  <a:cubicBezTo>
                    <a:pt x="105" y="16"/>
                    <a:pt x="103" y="20"/>
                    <a:pt x="102" y="24"/>
                  </a:cubicBezTo>
                  <a:cubicBezTo>
                    <a:pt x="100" y="28"/>
                    <a:pt x="98" y="31"/>
                    <a:pt x="96" y="35"/>
                  </a:cubicBezTo>
                  <a:cubicBezTo>
                    <a:pt x="93" y="40"/>
                    <a:pt x="93" y="40"/>
                    <a:pt x="93" y="40"/>
                  </a:cubicBezTo>
                  <a:cubicBezTo>
                    <a:pt x="92" y="42"/>
                    <a:pt x="90" y="44"/>
                    <a:pt x="89" y="45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4" y="52"/>
                    <a:pt x="83" y="54"/>
                    <a:pt x="81" y="55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1" y="65"/>
                    <a:pt x="69" y="67"/>
                    <a:pt x="68" y="68"/>
                  </a:cubicBezTo>
                  <a:cubicBezTo>
                    <a:pt x="62" y="72"/>
                    <a:pt x="62" y="72"/>
                    <a:pt x="62" y="72"/>
                  </a:cubicBezTo>
                  <a:cubicBezTo>
                    <a:pt x="52" y="79"/>
                    <a:pt x="52" y="79"/>
                    <a:pt x="52" y="79"/>
                  </a:cubicBezTo>
                  <a:cubicBezTo>
                    <a:pt x="52" y="79"/>
                    <a:pt x="52" y="79"/>
                    <a:pt x="52" y="79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47" y="80"/>
                    <a:pt x="43" y="81"/>
                    <a:pt x="39" y="81"/>
                  </a:cubicBezTo>
                  <a:cubicBezTo>
                    <a:pt x="37" y="81"/>
                    <a:pt x="35" y="81"/>
                    <a:pt x="33" y="81"/>
                  </a:cubicBezTo>
                  <a:cubicBezTo>
                    <a:pt x="31" y="81"/>
                    <a:pt x="29" y="81"/>
                    <a:pt x="27" y="80"/>
                  </a:cubicBezTo>
                  <a:cubicBezTo>
                    <a:pt x="25" y="80"/>
                    <a:pt x="23" y="79"/>
                    <a:pt x="21" y="79"/>
                  </a:cubicBezTo>
                  <a:cubicBezTo>
                    <a:pt x="19" y="78"/>
                    <a:pt x="17" y="77"/>
                    <a:pt x="15" y="77"/>
                  </a:cubicBezTo>
                  <a:cubicBezTo>
                    <a:pt x="14" y="76"/>
                    <a:pt x="12" y="75"/>
                    <a:pt x="10" y="74"/>
                  </a:cubicBezTo>
                  <a:cubicBezTo>
                    <a:pt x="8" y="72"/>
                    <a:pt x="7" y="71"/>
                    <a:pt x="5" y="69"/>
                  </a:cubicBezTo>
                  <a:cubicBezTo>
                    <a:pt x="4" y="67"/>
                    <a:pt x="3" y="66"/>
                    <a:pt x="2" y="63"/>
                  </a:cubicBezTo>
                  <a:cubicBezTo>
                    <a:pt x="1" y="62"/>
                    <a:pt x="1" y="59"/>
                    <a:pt x="1" y="57"/>
                  </a:cubicBezTo>
                  <a:cubicBezTo>
                    <a:pt x="0" y="55"/>
                    <a:pt x="1" y="53"/>
                    <a:pt x="1" y="51"/>
                  </a:cubicBezTo>
                  <a:cubicBezTo>
                    <a:pt x="2" y="49"/>
                    <a:pt x="2" y="47"/>
                    <a:pt x="3" y="45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6" y="38"/>
                    <a:pt x="8" y="37"/>
                    <a:pt x="9" y="35"/>
                  </a:cubicBezTo>
                  <a:cubicBezTo>
                    <a:pt x="11" y="32"/>
                    <a:pt x="14" y="30"/>
                    <a:pt x="17" y="27"/>
                  </a:cubicBezTo>
                  <a:cubicBezTo>
                    <a:pt x="15" y="30"/>
                    <a:pt x="12" y="33"/>
                    <a:pt x="11" y="37"/>
                  </a:cubicBezTo>
                  <a:cubicBezTo>
                    <a:pt x="10" y="38"/>
                    <a:pt x="9" y="40"/>
                    <a:pt x="8" y="42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6" y="53"/>
                    <a:pt x="6" y="55"/>
                    <a:pt x="6" y="57"/>
                  </a:cubicBezTo>
                  <a:cubicBezTo>
                    <a:pt x="6" y="58"/>
                    <a:pt x="7" y="60"/>
                    <a:pt x="8" y="61"/>
                  </a:cubicBezTo>
                  <a:cubicBezTo>
                    <a:pt x="8" y="62"/>
                    <a:pt x="9" y="64"/>
                    <a:pt x="10" y="65"/>
                  </a:cubicBezTo>
                  <a:cubicBezTo>
                    <a:pt x="11" y="66"/>
                    <a:pt x="13" y="67"/>
                    <a:pt x="14" y="68"/>
                  </a:cubicBezTo>
                  <a:cubicBezTo>
                    <a:pt x="15" y="69"/>
                    <a:pt x="17" y="69"/>
                    <a:pt x="18" y="70"/>
                  </a:cubicBezTo>
                  <a:cubicBezTo>
                    <a:pt x="20" y="71"/>
                    <a:pt x="22" y="71"/>
                    <a:pt x="23" y="72"/>
                  </a:cubicBezTo>
                  <a:cubicBezTo>
                    <a:pt x="25" y="72"/>
                    <a:pt x="26" y="72"/>
                    <a:pt x="28" y="72"/>
                  </a:cubicBezTo>
                  <a:cubicBezTo>
                    <a:pt x="30" y="73"/>
                    <a:pt x="32" y="73"/>
                    <a:pt x="33" y="73"/>
                  </a:cubicBezTo>
                  <a:cubicBezTo>
                    <a:pt x="35" y="73"/>
                    <a:pt x="37" y="73"/>
                    <a:pt x="39" y="73"/>
                  </a:cubicBezTo>
                  <a:cubicBezTo>
                    <a:pt x="42" y="72"/>
                    <a:pt x="45" y="72"/>
                    <a:pt x="49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4" y="61"/>
                    <a:pt x="65" y="59"/>
                    <a:pt x="67" y="58"/>
                  </a:cubicBezTo>
                  <a:cubicBezTo>
                    <a:pt x="76" y="50"/>
                    <a:pt x="76" y="50"/>
                    <a:pt x="76" y="50"/>
                  </a:cubicBezTo>
                  <a:cubicBezTo>
                    <a:pt x="77" y="49"/>
                    <a:pt x="79" y="47"/>
                    <a:pt x="80" y="46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5" y="40"/>
                    <a:pt x="87" y="38"/>
                    <a:pt x="88" y="37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94" y="29"/>
                    <a:pt x="96" y="25"/>
                    <a:pt x="98" y="22"/>
                  </a:cubicBezTo>
                  <a:cubicBezTo>
                    <a:pt x="100" y="18"/>
                    <a:pt x="102" y="15"/>
                    <a:pt x="104" y="11"/>
                  </a:cubicBezTo>
                  <a:cubicBezTo>
                    <a:pt x="106" y="8"/>
                    <a:pt x="107" y="4"/>
                    <a:pt x="109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9" name="Freeform 371"/>
            <p:cNvSpPr>
              <a:spLocks/>
            </p:cNvSpPr>
            <p:nvPr/>
          </p:nvSpPr>
          <p:spPr bwMode="auto">
            <a:xfrm>
              <a:off x="6929437" y="4589809"/>
              <a:ext cx="22225" cy="23812"/>
            </a:xfrm>
            <a:custGeom>
              <a:avLst/>
              <a:gdLst>
                <a:gd name="T0" fmla="*/ 17 w 17"/>
                <a:gd name="T1" fmla="*/ 0 h 19"/>
                <a:gd name="T2" fmla="*/ 16 w 17"/>
                <a:gd name="T3" fmla="*/ 4 h 19"/>
                <a:gd name="T4" fmla="*/ 11 w 17"/>
                <a:gd name="T5" fmla="*/ 12 h 19"/>
                <a:gd name="T6" fmla="*/ 4 w 17"/>
                <a:gd name="T7" fmla="*/ 18 h 19"/>
                <a:gd name="T8" fmla="*/ 0 w 17"/>
                <a:gd name="T9" fmla="*/ 19 h 19"/>
                <a:gd name="T10" fmla="*/ 0 w 17"/>
                <a:gd name="T11" fmla="*/ 14 h 19"/>
                <a:gd name="T12" fmla="*/ 5 w 17"/>
                <a:gd name="T13" fmla="*/ 7 h 19"/>
                <a:gd name="T14" fmla="*/ 12 w 17"/>
                <a:gd name="T15" fmla="*/ 1 h 19"/>
                <a:gd name="T16" fmla="*/ 17 w 17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9">
                  <a:moveTo>
                    <a:pt x="17" y="0"/>
                  </a:moveTo>
                  <a:cubicBezTo>
                    <a:pt x="17" y="0"/>
                    <a:pt x="17" y="2"/>
                    <a:pt x="16" y="4"/>
                  </a:cubicBezTo>
                  <a:cubicBezTo>
                    <a:pt x="15" y="7"/>
                    <a:pt x="13" y="10"/>
                    <a:pt x="11" y="12"/>
                  </a:cubicBezTo>
                  <a:cubicBezTo>
                    <a:pt x="9" y="15"/>
                    <a:pt x="7" y="17"/>
                    <a:pt x="4" y="18"/>
                  </a:cubicBezTo>
                  <a:cubicBezTo>
                    <a:pt x="2" y="19"/>
                    <a:pt x="0" y="19"/>
                    <a:pt x="0" y="19"/>
                  </a:cubicBezTo>
                  <a:cubicBezTo>
                    <a:pt x="0" y="19"/>
                    <a:pt x="0" y="17"/>
                    <a:pt x="0" y="14"/>
                  </a:cubicBezTo>
                  <a:cubicBezTo>
                    <a:pt x="1" y="12"/>
                    <a:pt x="3" y="9"/>
                    <a:pt x="5" y="7"/>
                  </a:cubicBezTo>
                  <a:cubicBezTo>
                    <a:pt x="7" y="4"/>
                    <a:pt x="10" y="2"/>
                    <a:pt x="12" y="1"/>
                  </a:cubicBezTo>
                  <a:cubicBezTo>
                    <a:pt x="14" y="0"/>
                    <a:pt x="17" y="0"/>
                    <a:pt x="17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80" name="Freeform 372"/>
            <p:cNvSpPr>
              <a:spLocks/>
            </p:cNvSpPr>
            <p:nvPr/>
          </p:nvSpPr>
          <p:spPr bwMode="auto">
            <a:xfrm>
              <a:off x="6934200" y="4661247"/>
              <a:ext cx="115888" cy="69850"/>
            </a:xfrm>
            <a:custGeom>
              <a:avLst/>
              <a:gdLst>
                <a:gd name="T0" fmla="*/ 92 w 92"/>
                <a:gd name="T1" fmla="*/ 0 h 56"/>
                <a:gd name="T2" fmla="*/ 86 w 92"/>
                <a:gd name="T3" fmla="*/ 11 h 56"/>
                <a:gd name="T4" fmla="*/ 78 w 92"/>
                <a:gd name="T5" fmla="*/ 22 h 56"/>
                <a:gd name="T6" fmla="*/ 69 w 92"/>
                <a:gd name="T7" fmla="*/ 31 h 56"/>
                <a:gd name="T8" fmla="*/ 59 w 92"/>
                <a:gd name="T9" fmla="*/ 40 h 56"/>
                <a:gd name="T10" fmla="*/ 54 w 92"/>
                <a:gd name="T11" fmla="*/ 44 h 56"/>
                <a:gd name="T12" fmla="*/ 48 w 92"/>
                <a:gd name="T13" fmla="*/ 47 h 56"/>
                <a:gd name="T14" fmla="*/ 36 w 92"/>
                <a:gd name="T15" fmla="*/ 52 h 56"/>
                <a:gd name="T16" fmla="*/ 30 w 92"/>
                <a:gd name="T17" fmla="*/ 54 h 56"/>
                <a:gd name="T18" fmla="*/ 23 w 92"/>
                <a:gd name="T19" fmla="*/ 55 h 56"/>
                <a:gd name="T20" fmla="*/ 16 w 92"/>
                <a:gd name="T21" fmla="*/ 55 h 56"/>
                <a:gd name="T22" fmla="*/ 10 w 92"/>
                <a:gd name="T23" fmla="*/ 54 h 56"/>
                <a:gd name="T24" fmla="*/ 9 w 92"/>
                <a:gd name="T25" fmla="*/ 54 h 56"/>
                <a:gd name="T26" fmla="*/ 7 w 92"/>
                <a:gd name="T27" fmla="*/ 54 h 56"/>
                <a:gd name="T28" fmla="*/ 5 w 92"/>
                <a:gd name="T29" fmla="*/ 52 h 56"/>
                <a:gd name="T30" fmla="*/ 3 w 92"/>
                <a:gd name="T31" fmla="*/ 51 h 56"/>
                <a:gd name="T32" fmla="*/ 2 w 92"/>
                <a:gd name="T33" fmla="*/ 49 h 56"/>
                <a:gd name="T34" fmla="*/ 0 w 92"/>
                <a:gd name="T35" fmla="*/ 45 h 56"/>
                <a:gd name="T36" fmla="*/ 1 w 92"/>
                <a:gd name="T37" fmla="*/ 41 h 56"/>
                <a:gd name="T38" fmla="*/ 2 w 92"/>
                <a:gd name="T39" fmla="*/ 45 h 56"/>
                <a:gd name="T40" fmla="*/ 4 w 92"/>
                <a:gd name="T41" fmla="*/ 47 h 56"/>
                <a:gd name="T42" fmla="*/ 5 w 92"/>
                <a:gd name="T43" fmla="*/ 48 h 56"/>
                <a:gd name="T44" fmla="*/ 7 w 92"/>
                <a:gd name="T45" fmla="*/ 49 h 56"/>
                <a:gd name="T46" fmla="*/ 8 w 92"/>
                <a:gd name="T47" fmla="*/ 50 h 56"/>
                <a:gd name="T48" fmla="*/ 10 w 92"/>
                <a:gd name="T49" fmla="*/ 50 h 56"/>
                <a:gd name="T50" fmla="*/ 10 w 92"/>
                <a:gd name="T51" fmla="*/ 50 h 56"/>
                <a:gd name="T52" fmla="*/ 16 w 92"/>
                <a:gd name="T53" fmla="*/ 49 h 56"/>
                <a:gd name="T54" fmla="*/ 22 w 92"/>
                <a:gd name="T55" fmla="*/ 48 h 56"/>
                <a:gd name="T56" fmla="*/ 28 w 92"/>
                <a:gd name="T57" fmla="*/ 47 h 56"/>
                <a:gd name="T58" fmla="*/ 33 w 92"/>
                <a:gd name="T59" fmla="*/ 45 h 56"/>
                <a:gd name="T60" fmla="*/ 44 w 92"/>
                <a:gd name="T61" fmla="*/ 40 h 56"/>
                <a:gd name="T62" fmla="*/ 54 w 92"/>
                <a:gd name="T63" fmla="*/ 33 h 56"/>
                <a:gd name="T64" fmla="*/ 74 w 92"/>
                <a:gd name="T65" fmla="*/ 17 h 56"/>
                <a:gd name="T66" fmla="*/ 92 w 92"/>
                <a:gd name="T6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2" h="56">
                  <a:moveTo>
                    <a:pt x="92" y="0"/>
                  </a:moveTo>
                  <a:cubicBezTo>
                    <a:pt x="90" y="4"/>
                    <a:pt x="88" y="8"/>
                    <a:pt x="86" y="11"/>
                  </a:cubicBezTo>
                  <a:cubicBezTo>
                    <a:pt x="84" y="15"/>
                    <a:pt x="81" y="18"/>
                    <a:pt x="78" y="22"/>
                  </a:cubicBezTo>
                  <a:cubicBezTo>
                    <a:pt x="75" y="25"/>
                    <a:pt x="73" y="28"/>
                    <a:pt x="69" y="31"/>
                  </a:cubicBezTo>
                  <a:cubicBezTo>
                    <a:pt x="66" y="34"/>
                    <a:pt x="63" y="37"/>
                    <a:pt x="59" y="40"/>
                  </a:cubicBezTo>
                  <a:cubicBezTo>
                    <a:pt x="58" y="41"/>
                    <a:pt x="56" y="42"/>
                    <a:pt x="54" y="44"/>
                  </a:cubicBezTo>
                  <a:cubicBezTo>
                    <a:pt x="52" y="45"/>
                    <a:pt x="50" y="46"/>
                    <a:pt x="48" y="47"/>
                  </a:cubicBezTo>
                  <a:cubicBezTo>
                    <a:pt x="44" y="49"/>
                    <a:pt x="40" y="51"/>
                    <a:pt x="36" y="52"/>
                  </a:cubicBezTo>
                  <a:cubicBezTo>
                    <a:pt x="34" y="53"/>
                    <a:pt x="32" y="53"/>
                    <a:pt x="30" y="54"/>
                  </a:cubicBezTo>
                  <a:cubicBezTo>
                    <a:pt x="27" y="55"/>
                    <a:pt x="25" y="55"/>
                    <a:pt x="23" y="55"/>
                  </a:cubicBezTo>
                  <a:cubicBezTo>
                    <a:pt x="21" y="55"/>
                    <a:pt x="18" y="56"/>
                    <a:pt x="16" y="55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6" y="53"/>
                    <a:pt x="6" y="53"/>
                    <a:pt x="5" y="52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3" y="51"/>
                    <a:pt x="2" y="50"/>
                    <a:pt x="2" y="49"/>
                  </a:cubicBezTo>
                  <a:cubicBezTo>
                    <a:pt x="1" y="48"/>
                    <a:pt x="0" y="46"/>
                    <a:pt x="0" y="45"/>
                  </a:cubicBezTo>
                  <a:cubicBezTo>
                    <a:pt x="0" y="43"/>
                    <a:pt x="0" y="42"/>
                    <a:pt x="1" y="41"/>
                  </a:cubicBezTo>
                  <a:cubicBezTo>
                    <a:pt x="1" y="42"/>
                    <a:pt x="1" y="43"/>
                    <a:pt x="2" y="45"/>
                  </a:cubicBezTo>
                  <a:cubicBezTo>
                    <a:pt x="2" y="46"/>
                    <a:pt x="3" y="47"/>
                    <a:pt x="4" y="47"/>
                  </a:cubicBezTo>
                  <a:cubicBezTo>
                    <a:pt x="4" y="48"/>
                    <a:pt x="4" y="48"/>
                    <a:pt x="5" y="48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9"/>
                    <a:pt x="8" y="49"/>
                    <a:pt x="8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8" y="49"/>
                    <a:pt x="20" y="49"/>
                    <a:pt x="22" y="48"/>
                  </a:cubicBezTo>
                  <a:cubicBezTo>
                    <a:pt x="24" y="48"/>
                    <a:pt x="26" y="48"/>
                    <a:pt x="28" y="47"/>
                  </a:cubicBezTo>
                  <a:cubicBezTo>
                    <a:pt x="30" y="46"/>
                    <a:pt x="32" y="46"/>
                    <a:pt x="33" y="45"/>
                  </a:cubicBezTo>
                  <a:cubicBezTo>
                    <a:pt x="37" y="43"/>
                    <a:pt x="41" y="42"/>
                    <a:pt x="44" y="40"/>
                  </a:cubicBezTo>
                  <a:cubicBezTo>
                    <a:pt x="48" y="38"/>
                    <a:pt x="51" y="35"/>
                    <a:pt x="54" y="33"/>
                  </a:cubicBezTo>
                  <a:cubicBezTo>
                    <a:pt x="61" y="28"/>
                    <a:pt x="68" y="23"/>
                    <a:pt x="74" y="17"/>
                  </a:cubicBezTo>
                  <a:cubicBezTo>
                    <a:pt x="80" y="12"/>
                    <a:pt x="86" y="6"/>
                    <a:pt x="92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81" name="Freeform 373"/>
            <p:cNvSpPr>
              <a:spLocks/>
            </p:cNvSpPr>
            <p:nvPr/>
          </p:nvSpPr>
          <p:spPr bwMode="auto">
            <a:xfrm>
              <a:off x="6954837" y="4705697"/>
              <a:ext cx="98425" cy="39687"/>
            </a:xfrm>
            <a:custGeom>
              <a:avLst/>
              <a:gdLst>
                <a:gd name="T0" fmla="*/ 77 w 77"/>
                <a:gd name="T1" fmla="*/ 0 h 31"/>
                <a:gd name="T2" fmla="*/ 68 w 77"/>
                <a:gd name="T3" fmla="*/ 11 h 31"/>
                <a:gd name="T4" fmla="*/ 42 w 77"/>
                <a:gd name="T5" fmla="*/ 27 h 31"/>
                <a:gd name="T6" fmla="*/ 34 w 77"/>
                <a:gd name="T7" fmla="*/ 30 h 31"/>
                <a:gd name="T8" fmla="*/ 25 w 77"/>
                <a:gd name="T9" fmla="*/ 31 h 31"/>
                <a:gd name="T10" fmla="*/ 17 w 77"/>
                <a:gd name="T11" fmla="*/ 30 h 31"/>
                <a:gd name="T12" fmla="*/ 10 w 77"/>
                <a:gd name="T13" fmla="*/ 27 h 31"/>
                <a:gd name="T14" fmla="*/ 5 w 77"/>
                <a:gd name="T15" fmla="*/ 24 h 31"/>
                <a:gd name="T16" fmla="*/ 2 w 77"/>
                <a:gd name="T17" fmla="*/ 21 h 31"/>
                <a:gd name="T18" fmla="*/ 0 w 77"/>
                <a:gd name="T19" fmla="*/ 18 h 31"/>
                <a:gd name="T20" fmla="*/ 3 w 77"/>
                <a:gd name="T21" fmla="*/ 19 h 31"/>
                <a:gd name="T22" fmla="*/ 7 w 77"/>
                <a:gd name="T23" fmla="*/ 21 h 31"/>
                <a:gd name="T24" fmla="*/ 12 w 77"/>
                <a:gd name="T25" fmla="*/ 23 h 31"/>
                <a:gd name="T26" fmla="*/ 18 w 77"/>
                <a:gd name="T27" fmla="*/ 23 h 31"/>
                <a:gd name="T28" fmla="*/ 25 w 77"/>
                <a:gd name="T29" fmla="*/ 23 h 31"/>
                <a:gd name="T30" fmla="*/ 32 w 77"/>
                <a:gd name="T31" fmla="*/ 22 h 31"/>
                <a:gd name="T32" fmla="*/ 39 w 77"/>
                <a:gd name="T33" fmla="*/ 19 h 31"/>
                <a:gd name="T34" fmla="*/ 53 w 77"/>
                <a:gd name="T35" fmla="*/ 13 h 31"/>
                <a:gd name="T36" fmla="*/ 65 w 77"/>
                <a:gd name="T37" fmla="*/ 7 h 31"/>
                <a:gd name="T38" fmla="*/ 77 w 77"/>
                <a:gd name="T3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7" h="31">
                  <a:moveTo>
                    <a:pt x="77" y="0"/>
                  </a:moveTo>
                  <a:cubicBezTo>
                    <a:pt x="77" y="0"/>
                    <a:pt x="74" y="5"/>
                    <a:pt x="68" y="11"/>
                  </a:cubicBezTo>
                  <a:cubicBezTo>
                    <a:pt x="62" y="17"/>
                    <a:pt x="53" y="23"/>
                    <a:pt x="42" y="27"/>
                  </a:cubicBezTo>
                  <a:cubicBezTo>
                    <a:pt x="39" y="28"/>
                    <a:pt x="36" y="29"/>
                    <a:pt x="34" y="30"/>
                  </a:cubicBezTo>
                  <a:cubicBezTo>
                    <a:pt x="31" y="31"/>
                    <a:pt x="28" y="30"/>
                    <a:pt x="25" y="31"/>
                  </a:cubicBezTo>
                  <a:cubicBezTo>
                    <a:pt x="22" y="31"/>
                    <a:pt x="20" y="30"/>
                    <a:pt x="17" y="30"/>
                  </a:cubicBezTo>
                  <a:cubicBezTo>
                    <a:pt x="15" y="29"/>
                    <a:pt x="12" y="28"/>
                    <a:pt x="10" y="27"/>
                  </a:cubicBezTo>
                  <a:cubicBezTo>
                    <a:pt x="9" y="26"/>
                    <a:pt x="7" y="25"/>
                    <a:pt x="5" y="24"/>
                  </a:cubicBezTo>
                  <a:cubicBezTo>
                    <a:pt x="4" y="23"/>
                    <a:pt x="3" y="22"/>
                    <a:pt x="2" y="21"/>
                  </a:cubicBezTo>
                  <a:cubicBezTo>
                    <a:pt x="1" y="19"/>
                    <a:pt x="0" y="18"/>
                    <a:pt x="0" y="18"/>
                  </a:cubicBezTo>
                  <a:cubicBezTo>
                    <a:pt x="0" y="18"/>
                    <a:pt x="1" y="18"/>
                    <a:pt x="3" y="19"/>
                  </a:cubicBezTo>
                  <a:cubicBezTo>
                    <a:pt x="4" y="20"/>
                    <a:pt x="6" y="21"/>
                    <a:pt x="7" y="21"/>
                  </a:cubicBezTo>
                  <a:cubicBezTo>
                    <a:pt x="9" y="21"/>
                    <a:pt x="10" y="22"/>
                    <a:pt x="12" y="23"/>
                  </a:cubicBezTo>
                  <a:cubicBezTo>
                    <a:pt x="14" y="23"/>
                    <a:pt x="16" y="23"/>
                    <a:pt x="18" y="23"/>
                  </a:cubicBezTo>
                  <a:cubicBezTo>
                    <a:pt x="20" y="23"/>
                    <a:pt x="22" y="23"/>
                    <a:pt x="25" y="23"/>
                  </a:cubicBezTo>
                  <a:cubicBezTo>
                    <a:pt x="27" y="23"/>
                    <a:pt x="29" y="22"/>
                    <a:pt x="32" y="22"/>
                  </a:cubicBezTo>
                  <a:cubicBezTo>
                    <a:pt x="34" y="21"/>
                    <a:pt x="37" y="20"/>
                    <a:pt x="39" y="19"/>
                  </a:cubicBezTo>
                  <a:cubicBezTo>
                    <a:pt x="44" y="18"/>
                    <a:pt x="48" y="15"/>
                    <a:pt x="53" y="13"/>
                  </a:cubicBezTo>
                  <a:cubicBezTo>
                    <a:pt x="57" y="11"/>
                    <a:pt x="61" y="9"/>
                    <a:pt x="65" y="7"/>
                  </a:cubicBezTo>
                  <a:cubicBezTo>
                    <a:pt x="72" y="3"/>
                    <a:pt x="77" y="0"/>
                    <a:pt x="77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82" name="Freeform 374"/>
            <p:cNvSpPr>
              <a:spLocks/>
            </p:cNvSpPr>
            <p:nvPr/>
          </p:nvSpPr>
          <p:spPr bwMode="auto">
            <a:xfrm>
              <a:off x="6959600" y="4732684"/>
              <a:ext cx="20638" cy="28575"/>
            </a:xfrm>
            <a:custGeom>
              <a:avLst/>
              <a:gdLst>
                <a:gd name="T0" fmla="*/ 4 w 16"/>
                <a:gd name="T1" fmla="*/ 0 h 22"/>
                <a:gd name="T2" fmla="*/ 7 w 16"/>
                <a:gd name="T3" fmla="*/ 4 h 22"/>
                <a:gd name="T4" fmla="*/ 8 w 16"/>
                <a:gd name="T5" fmla="*/ 14 h 22"/>
                <a:gd name="T6" fmla="*/ 16 w 16"/>
                <a:gd name="T7" fmla="*/ 22 h 22"/>
                <a:gd name="T8" fmla="*/ 11 w 16"/>
                <a:gd name="T9" fmla="*/ 22 h 22"/>
                <a:gd name="T10" fmla="*/ 6 w 16"/>
                <a:gd name="T11" fmla="*/ 20 h 22"/>
                <a:gd name="T12" fmla="*/ 2 w 16"/>
                <a:gd name="T13" fmla="*/ 16 h 22"/>
                <a:gd name="T14" fmla="*/ 0 w 16"/>
                <a:gd name="T15" fmla="*/ 10 h 22"/>
                <a:gd name="T16" fmla="*/ 1 w 16"/>
                <a:gd name="T17" fmla="*/ 4 h 22"/>
                <a:gd name="T18" fmla="*/ 4 w 16"/>
                <a:gd name="T1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22">
                  <a:moveTo>
                    <a:pt x="4" y="0"/>
                  </a:moveTo>
                  <a:cubicBezTo>
                    <a:pt x="4" y="0"/>
                    <a:pt x="6" y="2"/>
                    <a:pt x="7" y="4"/>
                  </a:cubicBezTo>
                  <a:cubicBezTo>
                    <a:pt x="5" y="7"/>
                    <a:pt x="8" y="13"/>
                    <a:pt x="8" y="14"/>
                  </a:cubicBezTo>
                  <a:cubicBezTo>
                    <a:pt x="9" y="15"/>
                    <a:pt x="16" y="22"/>
                    <a:pt x="16" y="22"/>
                  </a:cubicBezTo>
                  <a:cubicBezTo>
                    <a:pt x="16" y="22"/>
                    <a:pt x="14" y="22"/>
                    <a:pt x="11" y="22"/>
                  </a:cubicBezTo>
                  <a:cubicBezTo>
                    <a:pt x="9" y="22"/>
                    <a:pt x="8" y="21"/>
                    <a:pt x="6" y="20"/>
                  </a:cubicBezTo>
                  <a:cubicBezTo>
                    <a:pt x="5" y="19"/>
                    <a:pt x="3" y="18"/>
                    <a:pt x="2" y="16"/>
                  </a:cubicBezTo>
                  <a:cubicBezTo>
                    <a:pt x="1" y="14"/>
                    <a:pt x="0" y="12"/>
                    <a:pt x="0" y="10"/>
                  </a:cubicBezTo>
                  <a:cubicBezTo>
                    <a:pt x="0" y="8"/>
                    <a:pt x="0" y="6"/>
                    <a:pt x="1" y="4"/>
                  </a:cubicBezTo>
                  <a:cubicBezTo>
                    <a:pt x="2" y="1"/>
                    <a:pt x="4" y="0"/>
                    <a:pt x="4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grpSp>
          <p:nvGrpSpPr>
            <p:cNvPr id="483" name="Group 482"/>
            <p:cNvGrpSpPr/>
            <p:nvPr/>
          </p:nvGrpSpPr>
          <p:grpSpPr>
            <a:xfrm>
              <a:off x="6559550" y="4510434"/>
              <a:ext cx="539750" cy="547688"/>
              <a:chOff x="6559550" y="4510434"/>
              <a:chExt cx="539750" cy="547688"/>
            </a:xfrm>
            <a:solidFill>
              <a:schemeClr val="tx1">
                <a:lumMod val="60000"/>
                <a:lumOff val="40000"/>
                <a:alpha val="60000"/>
              </a:schemeClr>
            </a:solidFill>
          </p:grpSpPr>
          <p:sp>
            <p:nvSpPr>
              <p:cNvPr id="498" name="Freeform 375"/>
              <p:cNvSpPr>
                <a:spLocks/>
              </p:cNvSpPr>
              <p:nvPr/>
            </p:nvSpPr>
            <p:spPr bwMode="auto">
              <a:xfrm>
                <a:off x="6584950" y="4510434"/>
                <a:ext cx="514350" cy="495300"/>
              </a:xfrm>
              <a:custGeom>
                <a:avLst/>
                <a:gdLst>
                  <a:gd name="T0" fmla="*/ 266 w 406"/>
                  <a:gd name="T1" fmla="*/ 108 h 391"/>
                  <a:gd name="T2" fmla="*/ 284 w 406"/>
                  <a:gd name="T3" fmla="*/ 127 h 391"/>
                  <a:gd name="T4" fmla="*/ 249 w 406"/>
                  <a:gd name="T5" fmla="*/ 174 h 391"/>
                  <a:gd name="T6" fmla="*/ 236 w 406"/>
                  <a:gd name="T7" fmla="*/ 195 h 391"/>
                  <a:gd name="T8" fmla="*/ 240 w 406"/>
                  <a:gd name="T9" fmla="*/ 196 h 391"/>
                  <a:gd name="T10" fmla="*/ 276 w 406"/>
                  <a:gd name="T11" fmla="*/ 168 h 391"/>
                  <a:gd name="T12" fmla="*/ 299 w 406"/>
                  <a:gd name="T13" fmla="*/ 149 h 391"/>
                  <a:gd name="T14" fmla="*/ 313 w 406"/>
                  <a:gd name="T15" fmla="*/ 188 h 391"/>
                  <a:gd name="T16" fmla="*/ 274 w 406"/>
                  <a:gd name="T17" fmla="*/ 276 h 391"/>
                  <a:gd name="T18" fmla="*/ 232 w 406"/>
                  <a:gd name="T19" fmla="*/ 341 h 391"/>
                  <a:gd name="T20" fmla="*/ 234 w 406"/>
                  <a:gd name="T21" fmla="*/ 343 h 391"/>
                  <a:gd name="T22" fmla="*/ 259 w 406"/>
                  <a:gd name="T23" fmla="*/ 325 h 391"/>
                  <a:gd name="T24" fmla="*/ 276 w 406"/>
                  <a:gd name="T25" fmla="*/ 308 h 391"/>
                  <a:gd name="T26" fmla="*/ 239 w 406"/>
                  <a:gd name="T27" fmla="*/ 369 h 391"/>
                  <a:gd name="T28" fmla="*/ 223 w 406"/>
                  <a:gd name="T29" fmla="*/ 391 h 391"/>
                  <a:gd name="T30" fmla="*/ 343 w 406"/>
                  <a:gd name="T31" fmla="*/ 255 h 391"/>
                  <a:gd name="T32" fmla="*/ 381 w 406"/>
                  <a:gd name="T33" fmla="*/ 189 h 391"/>
                  <a:gd name="T34" fmla="*/ 390 w 406"/>
                  <a:gd name="T35" fmla="*/ 167 h 391"/>
                  <a:gd name="T36" fmla="*/ 382 w 406"/>
                  <a:gd name="T37" fmla="*/ 40 h 391"/>
                  <a:gd name="T38" fmla="*/ 381 w 406"/>
                  <a:gd name="T39" fmla="*/ 39 h 391"/>
                  <a:gd name="T40" fmla="*/ 360 w 406"/>
                  <a:gd name="T41" fmla="*/ 20 h 391"/>
                  <a:gd name="T42" fmla="*/ 242 w 406"/>
                  <a:gd name="T43" fmla="*/ 27 h 391"/>
                  <a:gd name="T44" fmla="*/ 136 w 406"/>
                  <a:gd name="T45" fmla="*/ 75 h 391"/>
                  <a:gd name="T46" fmla="*/ 0 w 406"/>
                  <a:gd name="T47" fmla="*/ 178 h 391"/>
                  <a:gd name="T48" fmla="*/ 31 w 406"/>
                  <a:gd name="T49" fmla="*/ 158 h 391"/>
                  <a:gd name="T50" fmla="*/ 128 w 406"/>
                  <a:gd name="T51" fmla="*/ 112 h 391"/>
                  <a:gd name="T52" fmla="*/ 114 w 406"/>
                  <a:gd name="T53" fmla="*/ 136 h 391"/>
                  <a:gd name="T54" fmla="*/ 100 w 406"/>
                  <a:gd name="T55" fmla="*/ 150 h 391"/>
                  <a:gd name="T56" fmla="*/ 20 w 406"/>
                  <a:gd name="T57" fmla="*/ 249 h 391"/>
                  <a:gd name="T58" fmla="*/ 90 w 406"/>
                  <a:gd name="T59" fmla="*/ 198 h 391"/>
                  <a:gd name="T60" fmla="*/ 195 w 406"/>
                  <a:gd name="T61" fmla="*/ 133 h 391"/>
                  <a:gd name="T62" fmla="*/ 253 w 406"/>
                  <a:gd name="T63" fmla="*/ 112 h 391"/>
                  <a:gd name="T64" fmla="*/ 266 w 406"/>
                  <a:gd name="T65" fmla="*/ 108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06" h="391">
                    <a:moveTo>
                      <a:pt x="266" y="108"/>
                    </a:moveTo>
                    <a:cubicBezTo>
                      <a:pt x="282" y="102"/>
                      <a:pt x="291" y="112"/>
                      <a:pt x="284" y="127"/>
                    </a:cubicBezTo>
                    <a:cubicBezTo>
                      <a:pt x="274" y="144"/>
                      <a:pt x="262" y="158"/>
                      <a:pt x="249" y="174"/>
                    </a:cubicBezTo>
                    <a:cubicBezTo>
                      <a:pt x="244" y="180"/>
                      <a:pt x="237" y="187"/>
                      <a:pt x="236" y="195"/>
                    </a:cubicBezTo>
                    <a:cubicBezTo>
                      <a:pt x="236" y="198"/>
                      <a:pt x="238" y="197"/>
                      <a:pt x="240" y="196"/>
                    </a:cubicBezTo>
                    <a:cubicBezTo>
                      <a:pt x="253" y="189"/>
                      <a:pt x="263" y="177"/>
                      <a:pt x="276" y="168"/>
                    </a:cubicBezTo>
                    <a:cubicBezTo>
                      <a:pt x="284" y="162"/>
                      <a:pt x="292" y="156"/>
                      <a:pt x="299" y="149"/>
                    </a:cubicBezTo>
                    <a:cubicBezTo>
                      <a:pt x="331" y="121"/>
                      <a:pt x="316" y="178"/>
                      <a:pt x="313" y="188"/>
                    </a:cubicBezTo>
                    <a:cubicBezTo>
                      <a:pt x="304" y="218"/>
                      <a:pt x="291" y="249"/>
                      <a:pt x="274" y="276"/>
                    </a:cubicBezTo>
                    <a:cubicBezTo>
                      <a:pt x="262" y="298"/>
                      <a:pt x="243" y="318"/>
                      <a:pt x="232" y="341"/>
                    </a:cubicBezTo>
                    <a:cubicBezTo>
                      <a:pt x="232" y="342"/>
                      <a:pt x="232" y="343"/>
                      <a:pt x="234" y="343"/>
                    </a:cubicBezTo>
                    <a:cubicBezTo>
                      <a:pt x="244" y="340"/>
                      <a:pt x="251" y="331"/>
                      <a:pt x="259" y="325"/>
                    </a:cubicBezTo>
                    <a:cubicBezTo>
                      <a:pt x="265" y="319"/>
                      <a:pt x="270" y="314"/>
                      <a:pt x="276" y="308"/>
                    </a:cubicBezTo>
                    <a:cubicBezTo>
                      <a:pt x="264" y="329"/>
                      <a:pt x="252" y="350"/>
                      <a:pt x="239" y="369"/>
                    </a:cubicBezTo>
                    <a:cubicBezTo>
                      <a:pt x="234" y="376"/>
                      <a:pt x="228" y="383"/>
                      <a:pt x="223" y="391"/>
                    </a:cubicBezTo>
                    <a:cubicBezTo>
                      <a:pt x="270" y="353"/>
                      <a:pt x="311" y="306"/>
                      <a:pt x="343" y="255"/>
                    </a:cubicBezTo>
                    <a:cubicBezTo>
                      <a:pt x="356" y="234"/>
                      <a:pt x="370" y="212"/>
                      <a:pt x="381" y="189"/>
                    </a:cubicBezTo>
                    <a:cubicBezTo>
                      <a:pt x="384" y="181"/>
                      <a:pt x="387" y="174"/>
                      <a:pt x="390" y="167"/>
                    </a:cubicBezTo>
                    <a:cubicBezTo>
                      <a:pt x="404" y="126"/>
                      <a:pt x="406" y="77"/>
                      <a:pt x="382" y="40"/>
                    </a:cubicBezTo>
                    <a:cubicBezTo>
                      <a:pt x="381" y="39"/>
                      <a:pt x="381" y="39"/>
                      <a:pt x="381" y="39"/>
                    </a:cubicBezTo>
                    <a:cubicBezTo>
                      <a:pt x="375" y="32"/>
                      <a:pt x="368" y="25"/>
                      <a:pt x="360" y="20"/>
                    </a:cubicBezTo>
                    <a:cubicBezTo>
                      <a:pt x="324" y="0"/>
                      <a:pt x="278" y="14"/>
                      <a:pt x="242" y="27"/>
                    </a:cubicBezTo>
                    <a:cubicBezTo>
                      <a:pt x="205" y="41"/>
                      <a:pt x="170" y="57"/>
                      <a:pt x="136" y="75"/>
                    </a:cubicBezTo>
                    <a:cubicBezTo>
                      <a:pt x="86" y="103"/>
                      <a:pt x="39" y="137"/>
                      <a:pt x="0" y="178"/>
                    </a:cubicBezTo>
                    <a:cubicBezTo>
                      <a:pt x="10" y="171"/>
                      <a:pt x="20" y="165"/>
                      <a:pt x="31" y="158"/>
                    </a:cubicBezTo>
                    <a:cubicBezTo>
                      <a:pt x="61" y="141"/>
                      <a:pt x="95" y="121"/>
                      <a:pt x="128" y="112"/>
                    </a:cubicBezTo>
                    <a:cubicBezTo>
                      <a:pt x="137" y="109"/>
                      <a:pt x="113" y="137"/>
                      <a:pt x="114" y="136"/>
                    </a:cubicBezTo>
                    <a:cubicBezTo>
                      <a:pt x="109" y="140"/>
                      <a:pt x="105" y="145"/>
                      <a:pt x="100" y="150"/>
                    </a:cubicBezTo>
                    <a:cubicBezTo>
                      <a:pt x="87" y="166"/>
                      <a:pt x="24" y="230"/>
                      <a:pt x="20" y="249"/>
                    </a:cubicBezTo>
                    <a:cubicBezTo>
                      <a:pt x="20" y="252"/>
                      <a:pt x="69" y="215"/>
                      <a:pt x="90" y="198"/>
                    </a:cubicBezTo>
                    <a:cubicBezTo>
                      <a:pt x="123" y="172"/>
                      <a:pt x="157" y="151"/>
                      <a:pt x="195" y="133"/>
                    </a:cubicBezTo>
                    <a:cubicBezTo>
                      <a:pt x="214" y="125"/>
                      <a:pt x="233" y="118"/>
                      <a:pt x="253" y="112"/>
                    </a:cubicBezTo>
                    <a:cubicBezTo>
                      <a:pt x="259" y="110"/>
                      <a:pt x="261" y="109"/>
                      <a:pt x="266" y="1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499" name="Freeform 376"/>
              <p:cNvSpPr>
                <a:spLocks/>
              </p:cNvSpPr>
              <p:nvPr/>
            </p:nvSpPr>
            <p:spPr bwMode="auto">
              <a:xfrm>
                <a:off x="6657975" y="4510434"/>
                <a:ext cx="441325" cy="293687"/>
              </a:xfrm>
              <a:custGeom>
                <a:avLst/>
                <a:gdLst>
                  <a:gd name="T0" fmla="*/ 324 w 348"/>
                  <a:gd name="T1" fmla="*/ 40 h 231"/>
                  <a:gd name="T2" fmla="*/ 323 w 348"/>
                  <a:gd name="T3" fmla="*/ 39 h 231"/>
                  <a:gd name="T4" fmla="*/ 302 w 348"/>
                  <a:gd name="T5" fmla="*/ 20 h 231"/>
                  <a:gd name="T6" fmla="*/ 184 w 348"/>
                  <a:gd name="T7" fmla="*/ 27 h 231"/>
                  <a:gd name="T8" fmla="*/ 78 w 348"/>
                  <a:gd name="T9" fmla="*/ 75 h 231"/>
                  <a:gd name="T10" fmla="*/ 0 w 348"/>
                  <a:gd name="T11" fmla="*/ 126 h 231"/>
                  <a:gd name="T12" fmla="*/ 4 w 348"/>
                  <a:gd name="T13" fmla="*/ 123 h 231"/>
                  <a:gd name="T14" fmla="*/ 107 w 348"/>
                  <a:gd name="T15" fmla="*/ 67 h 231"/>
                  <a:gd name="T16" fmla="*/ 262 w 348"/>
                  <a:gd name="T17" fmla="*/ 37 h 231"/>
                  <a:gd name="T18" fmla="*/ 314 w 348"/>
                  <a:gd name="T19" fmla="*/ 178 h 231"/>
                  <a:gd name="T20" fmla="*/ 299 w 348"/>
                  <a:gd name="T21" fmla="*/ 231 h 231"/>
                  <a:gd name="T22" fmla="*/ 323 w 348"/>
                  <a:gd name="T23" fmla="*/ 189 h 231"/>
                  <a:gd name="T24" fmla="*/ 332 w 348"/>
                  <a:gd name="T25" fmla="*/ 167 h 231"/>
                  <a:gd name="T26" fmla="*/ 324 w 348"/>
                  <a:gd name="T27" fmla="*/ 4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8" h="231">
                    <a:moveTo>
                      <a:pt x="324" y="40"/>
                    </a:moveTo>
                    <a:cubicBezTo>
                      <a:pt x="323" y="39"/>
                      <a:pt x="323" y="39"/>
                      <a:pt x="323" y="39"/>
                    </a:cubicBezTo>
                    <a:cubicBezTo>
                      <a:pt x="317" y="32"/>
                      <a:pt x="310" y="25"/>
                      <a:pt x="302" y="20"/>
                    </a:cubicBezTo>
                    <a:cubicBezTo>
                      <a:pt x="266" y="0"/>
                      <a:pt x="220" y="14"/>
                      <a:pt x="184" y="27"/>
                    </a:cubicBezTo>
                    <a:cubicBezTo>
                      <a:pt x="147" y="41"/>
                      <a:pt x="112" y="57"/>
                      <a:pt x="78" y="75"/>
                    </a:cubicBezTo>
                    <a:cubicBezTo>
                      <a:pt x="51" y="90"/>
                      <a:pt x="25" y="107"/>
                      <a:pt x="0" y="126"/>
                    </a:cubicBezTo>
                    <a:cubicBezTo>
                      <a:pt x="2" y="125"/>
                      <a:pt x="3" y="124"/>
                      <a:pt x="4" y="123"/>
                    </a:cubicBezTo>
                    <a:cubicBezTo>
                      <a:pt x="37" y="102"/>
                      <a:pt x="71" y="83"/>
                      <a:pt x="107" y="67"/>
                    </a:cubicBezTo>
                    <a:cubicBezTo>
                      <a:pt x="150" y="47"/>
                      <a:pt x="214" y="16"/>
                      <a:pt x="262" y="37"/>
                    </a:cubicBezTo>
                    <a:cubicBezTo>
                      <a:pt x="318" y="61"/>
                      <a:pt x="324" y="124"/>
                      <a:pt x="314" y="178"/>
                    </a:cubicBezTo>
                    <a:cubicBezTo>
                      <a:pt x="311" y="197"/>
                      <a:pt x="306" y="214"/>
                      <a:pt x="299" y="231"/>
                    </a:cubicBezTo>
                    <a:cubicBezTo>
                      <a:pt x="308" y="218"/>
                      <a:pt x="316" y="203"/>
                      <a:pt x="323" y="189"/>
                    </a:cubicBezTo>
                    <a:cubicBezTo>
                      <a:pt x="326" y="181"/>
                      <a:pt x="329" y="174"/>
                      <a:pt x="332" y="167"/>
                    </a:cubicBezTo>
                    <a:cubicBezTo>
                      <a:pt x="346" y="126"/>
                      <a:pt x="348" y="77"/>
                      <a:pt x="324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500" name="Freeform 377"/>
              <p:cNvSpPr>
                <a:spLocks/>
              </p:cNvSpPr>
              <p:nvPr/>
            </p:nvSpPr>
            <p:spPr bwMode="auto">
              <a:xfrm>
                <a:off x="6681787" y="4888259"/>
                <a:ext cx="103188" cy="101600"/>
              </a:xfrm>
              <a:custGeom>
                <a:avLst/>
                <a:gdLst>
                  <a:gd name="T0" fmla="*/ 63 w 81"/>
                  <a:gd name="T1" fmla="*/ 13 h 80"/>
                  <a:gd name="T2" fmla="*/ 35 w 81"/>
                  <a:gd name="T3" fmla="*/ 35 h 80"/>
                  <a:gd name="T4" fmla="*/ 0 w 81"/>
                  <a:gd name="T5" fmla="*/ 80 h 80"/>
                  <a:gd name="T6" fmla="*/ 4 w 81"/>
                  <a:gd name="T7" fmla="*/ 78 h 80"/>
                  <a:gd name="T8" fmla="*/ 11 w 81"/>
                  <a:gd name="T9" fmla="*/ 74 h 80"/>
                  <a:gd name="T10" fmla="*/ 25 w 81"/>
                  <a:gd name="T11" fmla="*/ 64 h 80"/>
                  <a:gd name="T12" fmla="*/ 51 w 81"/>
                  <a:gd name="T13" fmla="*/ 38 h 80"/>
                  <a:gd name="T14" fmla="*/ 76 w 81"/>
                  <a:gd name="T15" fmla="*/ 8 h 80"/>
                  <a:gd name="T16" fmla="*/ 81 w 81"/>
                  <a:gd name="T17" fmla="*/ 0 h 80"/>
                  <a:gd name="T18" fmla="*/ 63 w 81"/>
                  <a:gd name="T19" fmla="*/ 1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1" h="80">
                    <a:moveTo>
                      <a:pt x="63" y="13"/>
                    </a:moveTo>
                    <a:cubicBezTo>
                      <a:pt x="53" y="20"/>
                      <a:pt x="43" y="26"/>
                      <a:pt x="35" y="35"/>
                    </a:cubicBezTo>
                    <a:cubicBezTo>
                      <a:pt x="22" y="49"/>
                      <a:pt x="9" y="63"/>
                      <a:pt x="0" y="80"/>
                    </a:cubicBezTo>
                    <a:cubicBezTo>
                      <a:pt x="1" y="79"/>
                      <a:pt x="3" y="79"/>
                      <a:pt x="4" y="78"/>
                    </a:cubicBezTo>
                    <a:cubicBezTo>
                      <a:pt x="7" y="77"/>
                      <a:pt x="9" y="75"/>
                      <a:pt x="11" y="74"/>
                    </a:cubicBezTo>
                    <a:cubicBezTo>
                      <a:pt x="16" y="71"/>
                      <a:pt x="21" y="67"/>
                      <a:pt x="25" y="64"/>
                    </a:cubicBezTo>
                    <a:cubicBezTo>
                      <a:pt x="35" y="56"/>
                      <a:pt x="43" y="47"/>
                      <a:pt x="51" y="38"/>
                    </a:cubicBezTo>
                    <a:cubicBezTo>
                      <a:pt x="60" y="28"/>
                      <a:pt x="68" y="18"/>
                      <a:pt x="76" y="8"/>
                    </a:cubicBezTo>
                    <a:cubicBezTo>
                      <a:pt x="77" y="6"/>
                      <a:pt x="80" y="3"/>
                      <a:pt x="81" y="0"/>
                    </a:cubicBezTo>
                    <a:cubicBezTo>
                      <a:pt x="75" y="4"/>
                      <a:pt x="69" y="9"/>
                      <a:pt x="63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501" name="Freeform 378"/>
              <p:cNvSpPr>
                <a:spLocks/>
              </p:cNvSpPr>
              <p:nvPr/>
            </p:nvSpPr>
            <p:spPr bwMode="auto">
              <a:xfrm>
                <a:off x="6559550" y="4967634"/>
                <a:ext cx="69850" cy="68262"/>
              </a:xfrm>
              <a:custGeom>
                <a:avLst/>
                <a:gdLst>
                  <a:gd name="T0" fmla="*/ 43 w 55"/>
                  <a:gd name="T1" fmla="*/ 8 h 54"/>
                  <a:gd name="T2" fmla="*/ 24 w 55"/>
                  <a:gd name="T3" fmla="*/ 23 h 54"/>
                  <a:gd name="T4" fmla="*/ 0 w 55"/>
                  <a:gd name="T5" fmla="*/ 54 h 54"/>
                  <a:gd name="T6" fmla="*/ 3 w 55"/>
                  <a:gd name="T7" fmla="*/ 52 h 54"/>
                  <a:gd name="T8" fmla="*/ 8 w 55"/>
                  <a:gd name="T9" fmla="*/ 50 h 54"/>
                  <a:gd name="T10" fmla="*/ 17 w 55"/>
                  <a:gd name="T11" fmla="*/ 42 h 54"/>
                  <a:gd name="T12" fmla="*/ 35 w 55"/>
                  <a:gd name="T13" fmla="*/ 25 h 54"/>
                  <a:gd name="T14" fmla="*/ 51 w 55"/>
                  <a:gd name="T15" fmla="*/ 5 h 54"/>
                  <a:gd name="T16" fmla="*/ 55 w 55"/>
                  <a:gd name="T17" fmla="*/ 0 h 54"/>
                  <a:gd name="T18" fmla="*/ 43 w 55"/>
                  <a:gd name="T19" fmla="*/ 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" h="54">
                    <a:moveTo>
                      <a:pt x="43" y="8"/>
                    </a:moveTo>
                    <a:cubicBezTo>
                      <a:pt x="36" y="13"/>
                      <a:pt x="29" y="17"/>
                      <a:pt x="24" y="23"/>
                    </a:cubicBezTo>
                    <a:cubicBezTo>
                      <a:pt x="15" y="32"/>
                      <a:pt x="6" y="42"/>
                      <a:pt x="0" y="54"/>
                    </a:cubicBezTo>
                    <a:cubicBezTo>
                      <a:pt x="1" y="53"/>
                      <a:pt x="2" y="53"/>
                      <a:pt x="3" y="52"/>
                    </a:cubicBezTo>
                    <a:cubicBezTo>
                      <a:pt x="5" y="51"/>
                      <a:pt x="6" y="50"/>
                      <a:pt x="8" y="50"/>
                    </a:cubicBezTo>
                    <a:cubicBezTo>
                      <a:pt x="11" y="47"/>
                      <a:pt x="14" y="45"/>
                      <a:pt x="17" y="42"/>
                    </a:cubicBezTo>
                    <a:cubicBezTo>
                      <a:pt x="24" y="37"/>
                      <a:pt x="29" y="31"/>
                      <a:pt x="35" y="25"/>
                    </a:cubicBezTo>
                    <a:cubicBezTo>
                      <a:pt x="41" y="18"/>
                      <a:pt x="46" y="12"/>
                      <a:pt x="51" y="5"/>
                    </a:cubicBezTo>
                    <a:cubicBezTo>
                      <a:pt x="52" y="4"/>
                      <a:pt x="55" y="2"/>
                      <a:pt x="55" y="0"/>
                    </a:cubicBezTo>
                    <a:cubicBezTo>
                      <a:pt x="51" y="2"/>
                      <a:pt x="47" y="5"/>
                      <a:pt x="4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502" name="Freeform 379"/>
              <p:cNvSpPr>
                <a:spLocks/>
              </p:cNvSpPr>
              <p:nvPr/>
            </p:nvSpPr>
            <p:spPr bwMode="auto">
              <a:xfrm>
                <a:off x="6762750" y="4988272"/>
                <a:ext cx="68263" cy="69850"/>
              </a:xfrm>
              <a:custGeom>
                <a:avLst/>
                <a:gdLst>
                  <a:gd name="T0" fmla="*/ 42 w 54"/>
                  <a:gd name="T1" fmla="*/ 9 h 55"/>
                  <a:gd name="T2" fmla="*/ 24 w 54"/>
                  <a:gd name="T3" fmla="*/ 24 h 55"/>
                  <a:gd name="T4" fmla="*/ 0 w 54"/>
                  <a:gd name="T5" fmla="*/ 55 h 55"/>
                  <a:gd name="T6" fmla="*/ 3 w 54"/>
                  <a:gd name="T7" fmla="*/ 54 h 55"/>
                  <a:gd name="T8" fmla="*/ 8 w 54"/>
                  <a:gd name="T9" fmla="*/ 51 h 55"/>
                  <a:gd name="T10" fmla="*/ 17 w 54"/>
                  <a:gd name="T11" fmla="*/ 44 h 55"/>
                  <a:gd name="T12" fmla="*/ 34 w 54"/>
                  <a:gd name="T13" fmla="*/ 26 h 55"/>
                  <a:gd name="T14" fmla="*/ 51 w 54"/>
                  <a:gd name="T15" fmla="*/ 6 h 55"/>
                  <a:gd name="T16" fmla="*/ 54 w 54"/>
                  <a:gd name="T17" fmla="*/ 0 h 55"/>
                  <a:gd name="T18" fmla="*/ 42 w 54"/>
                  <a:gd name="T19" fmla="*/ 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55">
                    <a:moveTo>
                      <a:pt x="42" y="9"/>
                    </a:moveTo>
                    <a:cubicBezTo>
                      <a:pt x="36" y="14"/>
                      <a:pt x="29" y="18"/>
                      <a:pt x="24" y="24"/>
                    </a:cubicBezTo>
                    <a:cubicBezTo>
                      <a:pt x="15" y="34"/>
                      <a:pt x="6" y="44"/>
                      <a:pt x="0" y="55"/>
                    </a:cubicBezTo>
                    <a:cubicBezTo>
                      <a:pt x="1" y="55"/>
                      <a:pt x="2" y="54"/>
                      <a:pt x="3" y="54"/>
                    </a:cubicBezTo>
                    <a:cubicBezTo>
                      <a:pt x="5" y="53"/>
                      <a:pt x="6" y="52"/>
                      <a:pt x="8" y="51"/>
                    </a:cubicBezTo>
                    <a:cubicBezTo>
                      <a:pt x="11" y="49"/>
                      <a:pt x="14" y="46"/>
                      <a:pt x="17" y="44"/>
                    </a:cubicBezTo>
                    <a:cubicBezTo>
                      <a:pt x="23" y="38"/>
                      <a:pt x="29" y="32"/>
                      <a:pt x="34" y="26"/>
                    </a:cubicBezTo>
                    <a:cubicBezTo>
                      <a:pt x="40" y="19"/>
                      <a:pt x="46" y="13"/>
                      <a:pt x="51" y="6"/>
                    </a:cubicBezTo>
                    <a:cubicBezTo>
                      <a:pt x="52" y="4"/>
                      <a:pt x="54" y="2"/>
                      <a:pt x="54" y="0"/>
                    </a:cubicBezTo>
                    <a:cubicBezTo>
                      <a:pt x="50" y="3"/>
                      <a:pt x="46" y="6"/>
                      <a:pt x="4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503" name="Freeform 380"/>
              <p:cNvSpPr>
                <a:spLocks/>
              </p:cNvSpPr>
              <p:nvPr/>
            </p:nvSpPr>
            <p:spPr bwMode="auto">
              <a:xfrm>
                <a:off x="6802437" y="4805709"/>
                <a:ext cx="101600" cy="101600"/>
              </a:xfrm>
              <a:custGeom>
                <a:avLst/>
                <a:gdLst>
                  <a:gd name="T0" fmla="*/ 64 w 81"/>
                  <a:gd name="T1" fmla="*/ 13 h 80"/>
                  <a:gd name="T2" fmla="*/ 35 w 81"/>
                  <a:gd name="T3" fmla="*/ 35 h 80"/>
                  <a:gd name="T4" fmla="*/ 0 w 81"/>
                  <a:gd name="T5" fmla="*/ 80 h 80"/>
                  <a:gd name="T6" fmla="*/ 5 w 81"/>
                  <a:gd name="T7" fmla="*/ 78 h 80"/>
                  <a:gd name="T8" fmla="*/ 12 w 81"/>
                  <a:gd name="T9" fmla="*/ 74 h 80"/>
                  <a:gd name="T10" fmla="*/ 26 w 81"/>
                  <a:gd name="T11" fmla="*/ 63 h 80"/>
                  <a:gd name="T12" fmla="*/ 51 w 81"/>
                  <a:gd name="T13" fmla="*/ 37 h 80"/>
                  <a:gd name="T14" fmla="*/ 76 w 81"/>
                  <a:gd name="T15" fmla="*/ 8 h 80"/>
                  <a:gd name="T16" fmla="*/ 81 w 81"/>
                  <a:gd name="T17" fmla="*/ 0 h 80"/>
                  <a:gd name="T18" fmla="*/ 64 w 81"/>
                  <a:gd name="T19" fmla="*/ 1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1" h="80">
                    <a:moveTo>
                      <a:pt x="64" y="13"/>
                    </a:moveTo>
                    <a:cubicBezTo>
                      <a:pt x="54" y="19"/>
                      <a:pt x="44" y="26"/>
                      <a:pt x="35" y="35"/>
                    </a:cubicBezTo>
                    <a:cubicBezTo>
                      <a:pt x="22" y="49"/>
                      <a:pt x="9" y="63"/>
                      <a:pt x="0" y="80"/>
                    </a:cubicBezTo>
                    <a:cubicBezTo>
                      <a:pt x="2" y="79"/>
                      <a:pt x="3" y="78"/>
                      <a:pt x="5" y="78"/>
                    </a:cubicBezTo>
                    <a:cubicBezTo>
                      <a:pt x="7" y="76"/>
                      <a:pt x="9" y="75"/>
                      <a:pt x="12" y="74"/>
                    </a:cubicBezTo>
                    <a:cubicBezTo>
                      <a:pt x="16" y="71"/>
                      <a:pt x="21" y="67"/>
                      <a:pt x="26" y="63"/>
                    </a:cubicBezTo>
                    <a:cubicBezTo>
                      <a:pt x="35" y="55"/>
                      <a:pt x="43" y="46"/>
                      <a:pt x="51" y="37"/>
                    </a:cubicBezTo>
                    <a:cubicBezTo>
                      <a:pt x="60" y="28"/>
                      <a:pt x="68" y="18"/>
                      <a:pt x="76" y="8"/>
                    </a:cubicBezTo>
                    <a:cubicBezTo>
                      <a:pt x="78" y="6"/>
                      <a:pt x="81" y="3"/>
                      <a:pt x="81" y="0"/>
                    </a:cubicBezTo>
                    <a:cubicBezTo>
                      <a:pt x="75" y="3"/>
                      <a:pt x="70" y="8"/>
                      <a:pt x="6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504" name="Freeform 381"/>
              <p:cNvSpPr>
                <a:spLocks/>
              </p:cNvSpPr>
              <p:nvPr/>
            </p:nvSpPr>
            <p:spPr bwMode="auto">
              <a:xfrm>
                <a:off x="6651625" y="4754909"/>
                <a:ext cx="144463" cy="141287"/>
              </a:xfrm>
              <a:custGeom>
                <a:avLst/>
                <a:gdLst>
                  <a:gd name="T0" fmla="*/ 89 w 114"/>
                  <a:gd name="T1" fmla="*/ 18 h 112"/>
                  <a:gd name="T2" fmla="*/ 49 w 114"/>
                  <a:gd name="T3" fmla="*/ 49 h 112"/>
                  <a:gd name="T4" fmla="*/ 0 w 114"/>
                  <a:gd name="T5" fmla="*/ 112 h 112"/>
                  <a:gd name="T6" fmla="*/ 6 w 114"/>
                  <a:gd name="T7" fmla="*/ 109 h 112"/>
                  <a:gd name="T8" fmla="*/ 15 w 114"/>
                  <a:gd name="T9" fmla="*/ 104 h 112"/>
                  <a:gd name="T10" fmla="*/ 35 w 114"/>
                  <a:gd name="T11" fmla="*/ 89 h 112"/>
                  <a:gd name="T12" fmla="*/ 72 w 114"/>
                  <a:gd name="T13" fmla="*/ 52 h 112"/>
                  <a:gd name="T14" fmla="*/ 107 w 114"/>
                  <a:gd name="T15" fmla="*/ 11 h 112"/>
                  <a:gd name="T16" fmla="*/ 114 w 114"/>
                  <a:gd name="T17" fmla="*/ 0 h 112"/>
                  <a:gd name="T18" fmla="*/ 89 w 114"/>
                  <a:gd name="T19" fmla="*/ 1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4" h="112">
                    <a:moveTo>
                      <a:pt x="89" y="18"/>
                    </a:moveTo>
                    <a:cubicBezTo>
                      <a:pt x="75" y="27"/>
                      <a:pt x="61" y="37"/>
                      <a:pt x="49" y="49"/>
                    </a:cubicBezTo>
                    <a:cubicBezTo>
                      <a:pt x="31" y="68"/>
                      <a:pt x="12" y="89"/>
                      <a:pt x="0" y="112"/>
                    </a:cubicBezTo>
                    <a:cubicBezTo>
                      <a:pt x="2" y="111"/>
                      <a:pt x="4" y="110"/>
                      <a:pt x="6" y="109"/>
                    </a:cubicBezTo>
                    <a:cubicBezTo>
                      <a:pt x="9" y="108"/>
                      <a:pt x="12" y="106"/>
                      <a:pt x="15" y="104"/>
                    </a:cubicBezTo>
                    <a:cubicBezTo>
                      <a:pt x="22" y="99"/>
                      <a:pt x="29" y="95"/>
                      <a:pt x="35" y="89"/>
                    </a:cubicBezTo>
                    <a:cubicBezTo>
                      <a:pt x="48" y="78"/>
                      <a:pt x="60" y="65"/>
                      <a:pt x="72" y="52"/>
                    </a:cubicBezTo>
                    <a:cubicBezTo>
                      <a:pt x="84" y="39"/>
                      <a:pt x="96" y="25"/>
                      <a:pt x="107" y="11"/>
                    </a:cubicBezTo>
                    <a:cubicBezTo>
                      <a:pt x="109" y="8"/>
                      <a:pt x="113" y="4"/>
                      <a:pt x="114" y="0"/>
                    </a:cubicBezTo>
                    <a:cubicBezTo>
                      <a:pt x="105" y="5"/>
                      <a:pt x="97" y="12"/>
                      <a:pt x="89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</p:grpSp>
        <p:sp>
          <p:nvSpPr>
            <p:cNvPr id="484" name="Freeform 382"/>
            <p:cNvSpPr>
              <a:spLocks/>
            </p:cNvSpPr>
            <p:nvPr/>
          </p:nvSpPr>
          <p:spPr bwMode="auto">
            <a:xfrm>
              <a:off x="5092699" y="5872509"/>
              <a:ext cx="387350" cy="498475"/>
            </a:xfrm>
            <a:custGeom>
              <a:avLst/>
              <a:gdLst>
                <a:gd name="T0" fmla="*/ 51 w 306"/>
                <a:gd name="T1" fmla="*/ 297 h 393"/>
                <a:gd name="T2" fmla="*/ 67 w 306"/>
                <a:gd name="T3" fmla="*/ 312 h 393"/>
                <a:gd name="T4" fmla="*/ 168 w 306"/>
                <a:gd name="T5" fmla="*/ 387 h 393"/>
                <a:gd name="T6" fmla="*/ 199 w 306"/>
                <a:gd name="T7" fmla="*/ 351 h 393"/>
                <a:gd name="T8" fmla="*/ 156 w 306"/>
                <a:gd name="T9" fmla="*/ 220 h 393"/>
                <a:gd name="T10" fmla="*/ 306 w 306"/>
                <a:gd name="T11" fmla="*/ 109 h 393"/>
                <a:gd name="T12" fmla="*/ 200 w 306"/>
                <a:gd name="T13" fmla="*/ 0 h 393"/>
                <a:gd name="T14" fmla="*/ 94 w 306"/>
                <a:gd name="T15" fmla="*/ 108 h 393"/>
                <a:gd name="T16" fmla="*/ 0 w 306"/>
                <a:gd name="T17" fmla="*/ 179 h 393"/>
                <a:gd name="T18" fmla="*/ 51 w 306"/>
                <a:gd name="T19" fmla="*/ 297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6" h="393">
                  <a:moveTo>
                    <a:pt x="51" y="297"/>
                  </a:moveTo>
                  <a:cubicBezTo>
                    <a:pt x="56" y="302"/>
                    <a:pt x="62" y="307"/>
                    <a:pt x="67" y="312"/>
                  </a:cubicBezTo>
                  <a:cubicBezTo>
                    <a:pt x="98" y="342"/>
                    <a:pt x="131" y="368"/>
                    <a:pt x="168" y="387"/>
                  </a:cubicBezTo>
                  <a:cubicBezTo>
                    <a:pt x="201" y="393"/>
                    <a:pt x="221" y="377"/>
                    <a:pt x="199" y="351"/>
                  </a:cubicBezTo>
                  <a:cubicBezTo>
                    <a:pt x="165" y="309"/>
                    <a:pt x="155" y="239"/>
                    <a:pt x="156" y="220"/>
                  </a:cubicBezTo>
                  <a:cubicBezTo>
                    <a:pt x="157" y="200"/>
                    <a:pt x="306" y="109"/>
                    <a:pt x="306" y="109"/>
                  </a:cubicBezTo>
                  <a:cubicBezTo>
                    <a:pt x="235" y="81"/>
                    <a:pt x="207" y="18"/>
                    <a:pt x="200" y="0"/>
                  </a:cubicBezTo>
                  <a:cubicBezTo>
                    <a:pt x="169" y="39"/>
                    <a:pt x="127" y="71"/>
                    <a:pt x="94" y="108"/>
                  </a:cubicBezTo>
                  <a:cubicBezTo>
                    <a:pt x="67" y="139"/>
                    <a:pt x="33" y="157"/>
                    <a:pt x="0" y="179"/>
                  </a:cubicBezTo>
                  <a:cubicBezTo>
                    <a:pt x="7" y="222"/>
                    <a:pt x="25" y="261"/>
                    <a:pt x="51" y="297"/>
                  </a:cubicBezTo>
                  <a:close/>
                </a:path>
              </a:pathLst>
            </a:cu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85" name="Freeform 383"/>
            <p:cNvSpPr>
              <a:spLocks/>
            </p:cNvSpPr>
            <p:nvPr/>
          </p:nvSpPr>
          <p:spPr bwMode="auto">
            <a:xfrm>
              <a:off x="5092699" y="5872509"/>
              <a:ext cx="387350" cy="498475"/>
            </a:xfrm>
            <a:custGeom>
              <a:avLst/>
              <a:gdLst>
                <a:gd name="T0" fmla="*/ 51 w 306"/>
                <a:gd name="T1" fmla="*/ 297 h 393"/>
                <a:gd name="T2" fmla="*/ 67 w 306"/>
                <a:gd name="T3" fmla="*/ 312 h 393"/>
                <a:gd name="T4" fmla="*/ 168 w 306"/>
                <a:gd name="T5" fmla="*/ 387 h 393"/>
                <a:gd name="T6" fmla="*/ 199 w 306"/>
                <a:gd name="T7" fmla="*/ 351 h 393"/>
                <a:gd name="T8" fmla="*/ 156 w 306"/>
                <a:gd name="T9" fmla="*/ 220 h 393"/>
                <a:gd name="T10" fmla="*/ 306 w 306"/>
                <a:gd name="T11" fmla="*/ 109 h 393"/>
                <a:gd name="T12" fmla="*/ 200 w 306"/>
                <a:gd name="T13" fmla="*/ 0 h 393"/>
                <a:gd name="T14" fmla="*/ 94 w 306"/>
                <a:gd name="T15" fmla="*/ 108 h 393"/>
                <a:gd name="T16" fmla="*/ 0 w 306"/>
                <a:gd name="T17" fmla="*/ 179 h 393"/>
                <a:gd name="T18" fmla="*/ 51 w 306"/>
                <a:gd name="T19" fmla="*/ 297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6" h="393">
                  <a:moveTo>
                    <a:pt x="51" y="297"/>
                  </a:moveTo>
                  <a:cubicBezTo>
                    <a:pt x="56" y="302"/>
                    <a:pt x="62" y="307"/>
                    <a:pt x="67" y="312"/>
                  </a:cubicBezTo>
                  <a:cubicBezTo>
                    <a:pt x="98" y="342"/>
                    <a:pt x="131" y="368"/>
                    <a:pt x="168" y="387"/>
                  </a:cubicBezTo>
                  <a:cubicBezTo>
                    <a:pt x="201" y="393"/>
                    <a:pt x="221" y="377"/>
                    <a:pt x="199" y="351"/>
                  </a:cubicBezTo>
                  <a:cubicBezTo>
                    <a:pt x="165" y="309"/>
                    <a:pt x="155" y="239"/>
                    <a:pt x="156" y="220"/>
                  </a:cubicBezTo>
                  <a:cubicBezTo>
                    <a:pt x="157" y="200"/>
                    <a:pt x="306" y="109"/>
                    <a:pt x="306" y="109"/>
                  </a:cubicBezTo>
                  <a:cubicBezTo>
                    <a:pt x="235" y="81"/>
                    <a:pt x="207" y="18"/>
                    <a:pt x="200" y="0"/>
                  </a:cubicBezTo>
                  <a:cubicBezTo>
                    <a:pt x="169" y="39"/>
                    <a:pt x="127" y="71"/>
                    <a:pt x="94" y="108"/>
                  </a:cubicBezTo>
                  <a:cubicBezTo>
                    <a:pt x="67" y="139"/>
                    <a:pt x="33" y="157"/>
                    <a:pt x="0" y="179"/>
                  </a:cubicBezTo>
                  <a:cubicBezTo>
                    <a:pt x="7" y="222"/>
                    <a:pt x="25" y="261"/>
                    <a:pt x="51" y="29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86" name="Freeform 384"/>
            <p:cNvSpPr>
              <a:spLocks/>
            </p:cNvSpPr>
            <p:nvPr/>
          </p:nvSpPr>
          <p:spPr bwMode="auto">
            <a:xfrm>
              <a:off x="5092699" y="6088409"/>
              <a:ext cx="250825" cy="277812"/>
            </a:xfrm>
            <a:custGeom>
              <a:avLst/>
              <a:gdLst>
                <a:gd name="T0" fmla="*/ 13 w 198"/>
                <a:gd name="T1" fmla="*/ 0 h 219"/>
                <a:gd name="T2" fmla="*/ 0 w 198"/>
                <a:gd name="T3" fmla="*/ 9 h 219"/>
                <a:gd name="T4" fmla="*/ 51 w 198"/>
                <a:gd name="T5" fmla="*/ 127 h 219"/>
                <a:gd name="T6" fmla="*/ 67 w 198"/>
                <a:gd name="T7" fmla="*/ 142 h 219"/>
                <a:gd name="T8" fmla="*/ 168 w 198"/>
                <a:gd name="T9" fmla="*/ 217 h 219"/>
                <a:gd name="T10" fmla="*/ 198 w 198"/>
                <a:gd name="T11" fmla="*/ 215 h 219"/>
                <a:gd name="T12" fmla="*/ 13 w 198"/>
                <a:gd name="T13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8" h="219">
                  <a:moveTo>
                    <a:pt x="13" y="0"/>
                  </a:moveTo>
                  <a:cubicBezTo>
                    <a:pt x="9" y="3"/>
                    <a:pt x="5" y="6"/>
                    <a:pt x="0" y="9"/>
                  </a:cubicBezTo>
                  <a:cubicBezTo>
                    <a:pt x="7" y="52"/>
                    <a:pt x="25" y="91"/>
                    <a:pt x="51" y="127"/>
                  </a:cubicBezTo>
                  <a:cubicBezTo>
                    <a:pt x="56" y="132"/>
                    <a:pt x="62" y="137"/>
                    <a:pt x="67" y="142"/>
                  </a:cubicBezTo>
                  <a:cubicBezTo>
                    <a:pt x="98" y="172"/>
                    <a:pt x="131" y="198"/>
                    <a:pt x="168" y="217"/>
                  </a:cubicBezTo>
                  <a:cubicBezTo>
                    <a:pt x="180" y="219"/>
                    <a:pt x="191" y="218"/>
                    <a:pt x="198" y="215"/>
                  </a:cubicBezTo>
                  <a:cubicBezTo>
                    <a:pt x="104" y="189"/>
                    <a:pt x="36" y="93"/>
                    <a:pt x="13" y="0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87" name="Freeform 385"/>
            <p:cNvSpPr>
              <a:spLocks/>
            </p:cNvSpPr>
            <p:nvPr/>
          </p:nvSpPr>
          <p:spPr bwMode="auto">
            <a:xfrm>
              <a:off x="5681662" y="5704234"/>
              <a:ext cx="395288" cy="495300"/>
            </a:xfrm>
            <a:custGeom>
              <a:avLst/>
              <a:gdLst>
                <a:gd name="T0" fmla="*/ 36 w 312"/>
                <a:gd name="T1" fmla="*/ 278 h 391"/>
                <a:gd name="T2" fmla="*/ 50 w 312"/>
                <a:gd name="T3" fmla="*/ 295 h 391"/>
                <a:gd name="T4" fmla="*/ 142 w 312"/>
                <a:gd name="T5" fmla="*/ 381 h 391"/>
                <a:gd name="T6" fmla="*/ 178 w 312"/>
                <a:gd name="T7" fmla="*/ 349 h 391"/>
                <a:gd name="T8" fmla="*/ 150 w 312"/>
                <a:gd name="T9" fmla="*/ 214 h 391"/>
                <a:gd name="T10" fmla="*/ 312 w 312"/>
                <a:gd name="T11" fmla="*/ 121 h 391"/>
                <a:gd name="T12" fmla="*/ 219 w 312"/>
                <a:gd name="T13" fmla="*/ 0 h 391"/>
                <a:gd name="T14" fmla="*/ 101 w 312"/>
                <a:gd name="T15" fmla="*/ 96 h 391"/>
                <a:gd name="T16" fmla="*/ 0 w 312"/>
                <a:gd name="T17" fmla="*/ 155 h 391"/>
                <a:gd name="T18" fmla="*/ 36 w 312"/>
                <a:gd name="T19" fmla="*/ 278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2" h="391">
                  <a:moveTo>
                    <a:pt x="36" y="278"/>
                  </a:moveTo>
                  <a:cubicBezTo>
                    <a:pt x="41" y="284"/>
                    <a:pt x="46" y="290"/>
                    <a:pt x="50" y="295"/>
                  </a:cubicBezTo>
                  <a:cubicBezTo>
                    <a:pt x="78" y="329"/>
                    <a:pt x="108" y="358"/>
                    <a:pt x="142" y="381"/>
                  </a:cubicBezTo>
                  <a:cubicBezTo>
                    <a:pt x="174" y="391"/>
                    <a:pt x="196" y="378"/>
                    <a:pt x="178" y="349"/>
                  </a:cubicBezTo>
                  <a:cubicBezTo>
                    <a:pt x="148" y="303"/>
                    <a:pt x="147" y="233"/>
                    <a:pt x="150" y="214"/>
                  </a:cubicBezTo>
                  <a:cubicBezTo>
                    <a:pt x="153" y="195"/>
                    <a:pt x="312" y="121"/>
                    <a:pt x="312" y="121"/>
                  </a:cubicBezTo>
                  <a:cubicBezTo>
                    <a:pt x="245" y="85"/>
                    <a:pt x="224" y="19"/>
                    <a:pt x="219" y="0"/>
                  </a:cubicBezTo>
                  <a:cubicBezTo>
                    <a:pt x="184" y="36"/>
                    <a:pt x="138" y="63"/>
                    <a:pt x="101" y="96"/>
                  </a:cubicBezTo>
                  <a:cubicBezTo>
                    <a:pt x="71" y="123"/>
                    <a:pt x="35" y="137"/>
                    <a:pt x="0" y="155"/>
                  </a:cubicBezTo>
                  <a:cubicBezTo>
                    <a:pt x="1" y="199"/>
                    <a:pt x="15" y="240"/>
                    <a:pt x="36" y="278"/>
                  </a:cubicBezTo>
                  <a:close/>
                </a:path>
              </a:pathLst>
            </a:cu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88" name="Freeform 386"/>
            <p:cNvSpPr>
              <a:spLocks/>
            </p:cNvSpPr>
            <p:nvPr/>
          </p:nvSpPr>
          <p:spPr bwMode="auto">
            <a:xfrm>
              <a:off x="5681662" y="5704234"/>
              <a:ext cx="395288" cy="495300"/>
            </a:xfrm>
            <a:custGeom>
              <a:avLst/>
              <a:gdLst>
                <a:gd name="T0" fmla="*/ 36 w 312"/>
                <a:gd name="T1" fmla="*/ 278 h 391"/>
                <a:gd name="T2" fmla="*/ 50 w 312"/>
                <a:gd name="T3" fmla="*/ 295 h 391"/>
                <a:gd name="T4" fmla="*/ 142 w 312"/>
                <a:gd name="T5" fmla="*/ 381 h 391"/>
                <a:gd name="T6" fmla="*/ 178 w 312"/>
                <a:gd name="T7" fmla="*/ 349 h 391"/>
                <a:gd name="T8" fmla="*/ 150 w 312"/>
                <a:gd name="T9" fmla="*/ 214 h 391"/>
                <a:gd name="T10" fmla="*/ 312 w 312"/>
                <a:gd name="T11" fmla="*/ 121 h 391"/>
                <a:gd name="T12" fmla="*/ 219 w 312"/>
                <a:gd name="T13" fmla="*/ 0 h 391"/>
                <a:gd name="T14" fmla="*/ 101 w 312"/>
                <a:gd name="T15" fmla="*/ 96 h 391"/>
                <a:gd name="T16" fmla="*/ 0 w 312"/>
                <a:gd name="T17" fmla="*/ 155 h 391"/>
                <a:gd name="T18" fmla="*/ 36 w 312"/>
                <a:gd name="T19" fmla="*/ 278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2" h="391">
                  <a:moveTo>
                    <a:pt x="36" y="278"/>
                  </a:moveTo>
                  <a:cubicBezTo>
                    <a:pt x="41" y="284"/>
                    <a:pt x="46" y="290"/>
                    <a:pt x="50" y="295"/>
                  </a:cubicBezTo>
                  <a:cubicBezTo>
                    <a:pt x="78" y="329"/>
                    <a:pt x="108" y="358"/>
                    <a:pt x="142" y="381"/>
                  </a:cubicBezTo>
                  <a:cubicBezTo>
                    <a:pt x="174" y="391"/>
                    <a:pt x="196" y="378"/>
                    <a:pt x="178" y="349"/>
                  </a:cubicBezTo>
                  <a:cubicBezTo>
                    <a:pt x="148" y="303"/>
                    <a:pt x="147" y="233"/>
                    <a:pt x="150" y="214"/>
                  </a:cubicBezTo>
                  <a:cubicBezTo>
                    <a:pt x="153" y="195"/>
                    <a:pt x="312" y="121"/>
                    <a:pt x="312" y="121"/>
                  </a:cubicBezTo>
                  <a:cubicBezTo>
                    <a:pt x="245" y="85"/>
                    <a:pt x="224" y="19"/>
                    <a:pt x="219" y="0"/>
                  </a:cubicBezTo>
                  <a:cubicBezTo>
                    <a:pt x="184" y="36"/>
                    <a:pt x="138" y="63"/>
                    <a:pt x="101" y="96"/>
                  </a:cubicBezTo>
                  <a:cubicBezTo>
                    <a:pt x="71" y="123"/>
                    <a:pt x="35" y="137"/>
                    <a:pt x="0" y="155"/>
                  </a:cubicBezTo>
                  <a:cubicBezTo>
                    <a:pt x="1" y="199"/>
                    <a:pt x="15" y="240"/>
                    <a:pt x="36" y="27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89" name="Freeform 387"/>
            <p:cNvSpPr>
              <a:spLocks/>
            </p:cNvSpPr>
            <p:nvPr/>
          </p:nvSpPr>
          <p:spPr bwMode="auto">
            <a:xfrm>
              <a:off x="5681662" y="5893147"/>
              <a:ext cx="227013" cy="300037"/>
            </a:xfrm>
            <a:custGeom>
              <a:avLst/>
              <a:gdLst>
                <a:gd name="T0" fmla="*/ 73 w 179"/>
                <a:gd name="T1" fmla="*/ 148 h 237"/>
                <a:gd name="T2" fmla="*/ 13 w 179"/>
                <a:gd name="T3" fmla="*/ 0 h 237"/>
                <a:gd name="T4" fmla="*/ 0 w 179"/>
                <a:gd name="T5" fmla="*/ 6 h 237"/>
                <a:gd name="T6" fmla="*/ 36 w 179"/>
                <a:gd name="T7" fmla="*/ 129 h 237"/>
                <a:gd name="T8" fmla="*/ 50 w 179"/>
                <a:gd name="T9" fmla="*/ 146 h 237"/>
                <a:gd name="T10" fmla="*/ 142 w 179"/>
                <a:gd name="T11" fmla="*/ 232 h 237"/>
                <a:gd name="T12" fmla="*/ 179 w 179"/>
                <a:gd name="T13" fmla="*/ 230 h 237"/>
                <a:gd name="T14" fmla="*/ 73 w 179"/>
                <a:gd name="T15" fmla="*/ 148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237">
                  <a:moveTo>
                    <a:pt x="73" y="148"/>
                  </a:moveTo>
                  <a:cubicBezTo>
                    <a:pt x="39" y="106"/>
                    <a:pt x="11" y="54"/>
                    <a:pt x="13" y="0"/>
                  </a:cubicBezTo>
                  <a:cubicBezTo>
                    <a:pt x="9" y="2"/>
                    <a:pt x="4" y="4"/>
                    <a:pt x="0" y="6"/>
                  </a:cubicBezTo>
                  <a:cubicBezTo>
                    <a:pt x="1" y="50"/>
                    <a:pt x="15" y="91"/>
                    <a:pt x="36" y="129"/>
                  </a:cubicBezTo>
                  <a:cubicBezTo>
                    <a:pt x="41" y="135"/>
                    <a:pt x="46" y="141"/>
                    <a:pt x="50" y="146"/>
                  </a:cubicBezTo>
                  <a:cubicBezTo>
                    <a:pt x="78" y="180"/>
                    <a:pt x="108" y="209"/>
                    <a:pt x="142" y="232"/>
                  </a:cubicBezTo>
                  <a:cubicBezTo>
                    <a:pt x="158" y="237"/>
                    <a:pt x="172" y="236"/>
                    <a:pt x="179" y="230"/>
                  </a:cubicBezTo>
                  <a:cubicBezTo>
                    <a:pt x="137" y="214"/>
                    <a:pt x="100" y="182"/>
                    <a:pt x="73" y="148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90" name="Freeform 388"/>
            <p:cNvSpPr>
              <a:spLocks/>
            </p:cNvSpPr>
            <p:nvPr/>
          </p:nvSpPr>
          <p:spPr bwMode="auto">
            <a:xfrm>
              <a:off x="5856287" y="4907309"/>
              <a:ext cx="301625" cy="254000"/>
            </a:xfrm>
            <a:custGeom>
              <a:avLst/>
              <a:gdLst>
                <a:gd name="T0" fmla="*/ 190 w 190"/>
                <a:gd name="T1" fmla="*/ 0 h 160"/>
                <a:gd name="T2" fmla="*/ 54 w 190"/>
                <a:gd name="T3" fmla="*/ 71 h 160"/>
                <a:gd name="T4" fmla="*/ 121 w 190"/>
                <a:gd name="T5" fmla="*/ 82 h 160"/>
                <a:gd name="T6" fmla="*/ 0 w 190"/>
                <a:gd name="T7" fmla="*/ 160 h 160"/>
                <a:gd name="T8" fmla="*/ 176 w 190"/>
                <a:gd name="T9" fmla="*/ 70 h 160"/>
                <a:gd name="T10" fmla="*/ 116 w 190"/>
                <a:gd name="T11" fmla="*/ 64 h 160"/>
                <a:gd name="T12" fmla="*/ 190 w 190"/>
                <a:gd name="T13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0" h="160">
                  <a:moveTo>
                    <a:pt x="190" y="0"/>
                  </a:moveTo>
                  <a:lnTo>
                    <a:pt x="54" y="71"/>
                  </a:lnTo>
                  <a:lnTo>
                    <a:pt x="121" y="82"/>
                  </a:lnTo>
                  <a:lnTo>
                    <a:pt x="0" y="160"/>
                  </a:lnTo>
                  <a:lnTo>
                    <a:pt x="176" y="70"/>
                  </a:lnTo>
                  <a:lnTo>
                    <a:pt x="116" y="64"/>
                  </a:lnTo>
                  <a:lnTo>
                    <a:pt x="190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91" name="Freeform 389"/>
            <p:cNvSpPr>
              <a:spLocks/>
            </p:cNvSpPr>
            <p:nvPr/>
          </p:nvSpPr>
          <p:spPr bwMode="auto">
            <a:xfrm>
              <a:off x="5611812" y="4881909"/>
              <a:ext cx="266700" cy="217487"/>
            </a:xfrm>
            <a:custGeom>
              <a:avLst/>
              <a:gdLst>
                <a:gd name="T0" fmla="*/ 0 w 211"/>
                <a:gd name="T1" fmla="*/ 89 h 171"/>
                <a:gd name="T2" fmla="*/ 181 w 211"/>
                <a:gd name="T3" fmla="*/ 171 h 171"/>
                <a:gd name="T4" fmla="*/ 211 w 211"/>
                <a:gd name="T5" fmla="*/ 84 h 171"/>
                <a:gd name="T6" fmla="*/ 97 w 211"/>
                <a:gd name="T7" fmla="*/ 0 h 171"/>
                <a:gd name="T8" fmla="*/ 0 w 211"/>
                <a:gd name="T9" fmla="*/ 89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1" h="171">
                  <a:moveTo>
                    <a:pt x="0" y="89"/>
                  </a:moveTo>
                  <a:cubicBezTo>
                    <a:pt x="65" y="137"/>
                    <a:pt x="181" y="171"/>
                    <a:pt x="181" y="171"/>
                  </a:cubicBezTo>
                  <a:cubicBezTo>
                    <a:pt x="211" y="84"/>
                    <a:pt x="211" y="84"/>
                    <a:pt x="211" y="84"/>
                  </a:cubicBezTo>
                  <a:cubicBezTo>
                    <a:pt x="211" y="84"/>
                    <a:pt x="134" y="42"/>
                    <a:pt x="97" y="0"/>
                  </a:cubicBezTo>
                  <a:cubicBezTo>
                    <a:pt x="69" y="9"/>
                    <a:pt x="16" y="68"/>
                    <a:pt x="0" y="8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92" name="Freeform 390"/>
            <p:cNvSpPr>
              <a:spLocks/>
            </p:cNvSpPr>
            <p:nvPr/>
          </p:nvSpPr>
          <p:spPr bwMode="auto">
            <a:xfrm>
              <a:off x="5826124" y="4946997"/>
              <a:ext cx="220663" cy="230187"/>
            </a:xfrm>
            <a:custGeom>
              <a:avLst/>
              <a:gdLst>
                <a:gd name="T0" fmla="*/ 110 w 174"/>
                <a:gd name="T1" fmla="*/ 162 h 182"/>
                <a:gd name="T2" fmla="*/ 133 w 174"/>
                <a:gd name="T3" fmla="*/ 132 h 182"/>
                <a:gd name="T4" fmla="*/ 149 w 174"/>
                <a:gd name="T5" fmla="*/ 95 h 182"/>
                <a:gd name="T6" fmla="*/ 158 w 174"/>
                <a:gd name="T7" fmla="*/ 52 h 182"/>
                <a:gd name="T8" fmla="*/ 114 w 174"/>
                <a:gd name="T9" fmla="*/ 34 h 182"/>
                <a:gd name="T10" fmla="*/ 110 w 174"/>
                <a:gd name="T11" fmla="*/ 15 h 182"/>
                <a:gd name="T12" fmla="*/ 58 w 174"/>
                <a:gd name="T13" fmla="*/ 8 h 182"/>
                <a:gd name="T14" fmla="*/ 25 w 174"/>
                <a:gd name="T15" fmla="*/ 39 h 182"/>
                <a:gd name="T16" fmla="*/ 0 w 174"/>
                <a:gd name="T17" fmla="*/ 97 h 182"/>
                <a:gd name="T18" fmla="*/ 30 w 174"/>
                <a:gd name="T19" fmla="*/ 156 h 182"/>
                <a:gd name="T20" fmla="*/ 110 w 174"/>
                <a:gd name="T21" fmla="*/ 16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4" h="182">
                  <a:moveTo>
                    <a:pt x="110" y="162"/>
                  </a:moveTo>
                  <a:cubicBezTo>
                    <a:pt x="110" y="162"/>
                    <a:pt x="128" y="153"/>
                    <a:pt x="133" y="132"/>
                  </a:cubicBezTo>
                  <a:cubicBezTo>
                    <a:pt x="133" y="132"/>
                    <a:pt x="153" y="121"/>
                    <a:pt x="149" y="95"/>
                  </a:cubicBezTo>
                  <a:cubicBezTo>
                    <a:pt x="149" y="95"/>
                    <a:pt x="174" y="74"/>
                    <a:pt x="158" y="52"/>
                  </a:cubicBezTo>
                  <a:cubicBezTo>
                    <a:pt x="142" y="29"/>
                    <a:pt x="114" y="34"/>
                    <a:pt x="114" y="34"/>
                  </a:cubicBezTo>
                  <a:cubicBezTo>
                    <a:pt x="114" y="34"/>
                    <a:pt x="114" y="25"/>
                    <a:pt x="110" y="15"/>
                  </a:cubicBezTo>
                  <a:cubicBezTo>
                    <a:pt x="95" y="6"/>
                    <a:pt x="76" y="0"/>
                    <a:pt x="58" y="8"/>
                  </a:cubicBezTo>
                  <a:cubicBezTo>
                    <a:pt x="44" y="14"/>
                    <a:pt x="33" y="26"/>
                    <a:pt x="25" y="39"/>
                  </a:cubicBezTo>
                  <a:cubicBezTo>
                    <a:pt x="14" y="57"/>
                    <a:pt x="6" y="77"/>
                    <a:pt x="0" y="97"/>
                  </a:cubicBezTo>
                  <a:cubicBezTo>
                    <a:pt x="1" y="116"/>
                    <a:pt x="7" y="141"/>
                    <a:pt x="30" y="156"/>
                  </a:cubicBezTo>
                  <a:cubicBezTo>
                    <a:pt x="70" y="182"/>
                    <a:pt x="104" y="175"/>
                    <a:pt x="110" y="1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93" name="Freeform 391"/>
            <p:cNvSpPr>
              <a:spLocks/>
            </p:cNvSpPr>
            <p:nvPr/>
          </p:nvSpPr>
          <p:spPr bwMode="auto">
            <a:xfrm>
              <a:off x="5932487" y="4975572"/>
              <a:ext cx="63500" cy="47625"/>
            </a:xfrm>
            <a:custGeom>
              <a:avLst/>
              <a:gdLst>
                <a:gd name="T0" fmla="*/ 0 w 50"/>
                <a:gd name="T1" fmla="*/ 0 h 37"/>
                <a:gd name="T2" fmla="*/ 4 w 50"/>
                <a:gd name="T3" fmla="*/ 10 h 37"/>
                <a:gd name="T4" fmla="*/ 18 w 50"/>
                <a:gd name="T5" fmla="*/ 29 h 37"/>
                <a:gd name="T6" fmla="*/ 23 w 50"/>
                <a:gd name="T7" fmla="*/ 33 h 37"/>
                <a:gd name="T8" fmla="*/ 29 w 50"/>
                <a:gd name="T9" fmla="*/ 36 h 37"/>
                <a:gd name="T10" fmla="*/ 35 w 50"/>
                <a:gd name="T11" fmla="*/ 37 h 37"/>
                <a:gd name="T12" fmla="*/ 40 w 50"/>
                <a:gd name="T13" fmla="*/ 37 h 37"/>
                <a:gd name="T14" fmla="*/ 44 w 50"/>
                <a:gd name="T15" fmla="*/ 36 h 37"/>
                <a:gd name="T16" fmla="*/ 47 w 50"/>
                <a:gd name="T17" fmla="*/ 35 h 37"/>
                <a:gd name="T18" fmla="*/ 50 w 50"/>
                <a:gd name="T19" fmla="*/ 33 h 37"/>
                <a:gd name="T20" fmla="*/ 47 w 50"/>
                <a:gd name="T21" fmla="*/ 34 h 37"/>
                <a:gd name="T22" fmla="*/ 44 w 50"/>
                <a:gd name="T23" fmla="*/ 34 h 37"/>
                <a:gd name="T24" fmla="*/ 40 w 50"/>
                <a:gd name="T25" fmla="*/ 34 h 37"/>
                <a:gd name="T26" fmla="*/ 35 w 50"/>
                <a:gd name="T27" fmla="*/ 33 h 37"/>
                <a:gd name="T28" fmla="*/ 31 w 50"/>
                <a:gd name="T29" fmla="*/ 31 h 37"/>
                <a:gd name="T30" fmla="*/ 26 w 50"/>
                <a:gd name="T31" fmla="*/ 28 h 37"/>
                <a:gd name="T32" fmla="*/ 21 w 50"/>
                <a:gd name="T33" fmla="*/ 24 h 37"/>
                <a:gd name="T34" fmla="*/ 13 w 50"/>
                <a:gd name="T35" fmla="*/ 16 h 37"/>
                <a:gd name="T36" fmla="*/ 6 w 50"/>
                <a:gd name="T37" fmla="*/ 8 h 37"/>
                <a:gd name="T38" fmla="*/ 0 w 50"/>
                <a:gd name="T3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" h="37">
                  <a:moveTo>
                    <a:pt x="0" y="0"/>
                  </a:moveTo>
                  <a:cubicBezTo>
                    <a:pt x="0" y="0"/>
                    <a:pt x="1" y="4"/>
                    <a:pt x="4" y="10"/>
                  </a:cubicBezTo>
                  <a:cubicBezTo>
                    <a:pt x="6" y="16"/>
                    <a:pt x="11" y="23"/>
                    <a:pt x="18" y="29"/>
                  </a:cubicBezTo>
                  <a:cubicBezTo>
                    <a:pt x="19" y="30"/>
                    <a:pt x="21" y="32"/>
                    <a:pt x="23" y="33"/>
                  </a:cubicBezTo>
                  <a:cubicBezTo>
                    <a:pt x="25" y="34"/>
                    <a:pt x="27" y="35"/>
                    <a:pt x="29" y="36"/>
                  </a:cubicBezTo>
                  <a:cubicBezTo>
                    <a:pt x="31" y="36"/>
                    <a:pt x="33" y="37"/>
                    <a:pt x="35" y="37"/>
                  </a:cubicBezTo>
                  <a:cubicBezTo>
                    <a:pt x="36" y="37"/>
                    <a:pt x="38" y="37"/>
                    <a:pt x="40" y="37"/>
                  </a:cubicBezTo>
                  <a:cubicBezTo>
                    <a:pt x="42" y="37"/>
                    <a:pt x="43" y="36"/>
                    <a:pt x="44" y="36"/>
                  </a:cubicBezTo>
                  <a:cubicBezTo>
                    <a:pt x="46" y="36"/>
                    <a:pt x="47" y="35"/>
                    <a:pt x="47" y="35"/>
                  </a:cubicBezTo>
                  <a:cubicBezTo>
                    <a:pt x="49" y="34"/>
                    <a:pt x="50" y="33"/>
                    <a:pt x="50" y="33"/>
                  </a:cubicBezTo>
                  <a:cubicBezTo>
                    <a:pt x="50" y="33"/>
                    <a:pt x="49" y="33"/>
                    <a:pt x="47" y="34"/>
                  </a:cubicBezTo>
                  <a:cubicBezTo>
                    <a:pt x="46" y="34"/>
                    <a:pt x="45" y="34"/>
                    <a:pt x="44" y="34"/>
                  </a:cubicBezTo>
                  <a:cubicBezTo>
                    <a:pt x="43" y="34"/>
                    <a:pt x="41" y="34"/>
                    <a:pt x="40" y="34"/>
                  </a:cubicBezTo>
                  <a:cubicBezTo>
                    <a:pt x="38" y="34"/>
                    <a:pt x="37" y="33"/>
                    <a:pt x="35" y="33"/>
                  </a:cubicBezTo>
                  <a:cubicBezTo>
                    <a:pt x="34" y="32"/>
                    <a:pt x="32" y="32"/>
                    <a:pt x="31" y="31"/>
                  </a:cubicBezTo>
                  <a:cubicBezTo>
                    <a:pt x="29" y="30"/>
                    <a:pt x="27" y="29"/>
                    <a:pt x="26" y="28"/>
                  </a:cubicBezTo>
                  <a:cubicBezTo>
                    <a:pt x="24" y="27"/>
                    <a:pt x="23" y="26"/>
                    <a:pt x="21" y="24"/>
                  </a:cubicBezTo>
                  <a:cubicBezTo>
                    <a:pt x="18" y="22"/>
                    <a:pt x="16" y="19"/>
                    <a:pt x="13" y="16"/>
                  </a:cubicBezTo>
                  <a:cubicBezTo>
                    <a:pt x="11" y="13"/>
                    <a:pt x="8" y="11"/>
                    <a:pt x="6" y="8"/>
                  </a:cubicBezTo>
                  <a:cubicBezTo>
                    <a:pt x="3" y="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94" name="Freeform 392"/>
            <p:cNvSpPr>
              <a:spLocks/>
            </p:cNvSpPr>
            <p:nvPr/>
          </p:nvSpPr>
          <p:spPr bwMode="auto">
            <a:xfrm>
              <a:off x="5964237" y="4989859"/>
              <a:ext cx="11113" cy="26987"/>
            </a:xfrm>
            <a:custGeom>
              <a:avLst/>
              <a:gdLst>
                <a:gd name="T0" fmla="*/ 5 w 8"/>
                <a:gd name="T1" fmla="*/ 0 h 21"/>
                <a:gd name="T2" fmla="*/ 3 w 8"/>
                <a:gd name="T3" fmla="*/ 4 h 21"/>
                <a:gd name="T4" fmla="*/ 2 w 8"/>
                <a:gd name="T5" fmla="*/ 7 h 21"/>
                <a:gd name="T6" fmla="*/ 1 w 8"/>
                <a:gd name="T7" fmla="*/ 10 h 21"/>
                <a:gd name="T8" fmla="*/ 1 w 8"/>
                <a:gd name="T9" fmla="*/ 14 h 21"/>
                <a:gd name="T10" fmla="*/ 1 w 8"/>
                <a:gd name="T11" fmla="*/ 17 h 21"/>
                <a:gd name="T12" fmla="*/ 0 w 8"/>
                <a:gd name="T13" fmla="*/ 20 h 21"/>
                <a:gd name="T14" fmla="*/ 0 w 8"/>
                <a:gd name="T15" fmla="*/ 21 h 21"/>
                <a:gd name="T16" fmla="*/ 1 w 8"/>
                <a:gd name="T17" fmla="*/ 20 h 21"/>
                <a:gd name="T18" fmla="*/ 2 w 8"/>
                <a:gd name="T19" fmla="*/ 20 h 21"/>
                <a:gd name="T20" fmla="*/ 4 w 8"/>
                <a:gd name="T21" fmla="*/ 19 h 21"/>
                <a:gd name="T22" fmla="*/ 5 w 8"/>
                <a:gd name="T23" fmla="*/ 17 h 21"/>
                <a:gd name="T24" fmla="*/ 6 w 8"/>
                <a:gd name="T25" fmla="*/ 15 h 21"/>
                <a:gd name="T26" fmla="*/ 7 w 8"/>
                <a:gd name="T27" fmla="*/ 11 h 21"/>
                <a:gd name="T28" fmla="*/ 7 w 8"/>
                <a:gd name="T29" fmla="*/ 4 h 21"/>
                <a:gd name="T30" fmla="*/ 5 w 8"/>
                <a:gd name="T3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21">
                  <a:moveTo>
                    <a:pt x="5" y="0"/>
                  </a:moveTo>
                  <a:cubicBezTo>
                    <a:pt x="5" y="0"/>
                    <a:pt x="4" y="2"/>
                    <a:pt x="3" y="4"/>
                  </a:cubicBezTo>
                  <a:cubicBezTo>
                    <a:pt x="3" y="5"/>
                    <a:pt x="2" y="6"/>
                    <a:pt x="2" y="7"/>
                  </a:cubicBezTo>
                  <a:cubicBezTo>
                    <a:pt x="2" y="8"/>
                    <a:pt x="2" y="9"/>
                    <a:pt x="1" y="10"/>
                  </a:cubicBezTo>
                  <a:cubicBezTo>
                    <a:pt x="1" y="12"/>
                    <a:pt x="1" y="13"/>
                    <a:pt x="1" y="14"/>
                  </a:cubicBezTo>
                  <a:cubicBezTo>
                    <a:pt x="1" y="15"/>
                    <a:pt x="1" y="16"/>
                    <a:pt x="1" y="17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0"/>
                    <a:pt x="0" y="21"/>
                    <a:pt x="0" y="21"/>
                  </a:cubicBezTo>
                  <a:cubicBezTo>
                    <a:pt x="0" y="21"/>
                    <a:pt x="1" y="21"/>
                    <a:pt x="1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3" y="19"/>
                    <a:pt x="3" y="19"/>
                    <a:pt x="4" y="19"/>
                  </a:cubicBezTo>
                  <a:cubicBezTo>
                    <a:pt x="4" y="18"/>
                    <a:pt x="4" y="18"/>
                    <a:pt x="5" y="17"/>
                  </a:cubicBezTo>
                  <a:cubicBezTo>
                    <a:pt x="5" y="17"/>
                    <a:pt x="6" y="16"/>
                    <a:pt x="6" y="15"/>
                  </a:cubicBezTo>
                  <a:cubicBezTo>
                    <a:pt x="6" y="14"/>
                    <a:pt x="7" y="13"/>
                    <a:pt x="7" y="11"/>
                  </a:cubicBezTo>
                  <a:cubicBezTo>
                    <a:pt x="8" y="9"/>
                    <a:pt x="7" y="6"/>
                    <a:pt x="7" y="4"/>
                  </a:cubicBezTo>
                  <a:cubicBezTo>
                    <a:pt x="6" y="2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95" name="Freeform 393"/>
            <p:cNvSpPr>
              <a:spLocks/>
            </p:cNvSpPr>
            <p:nvPr/>
          </p:nvSpPr>
          <p:spPr bwMode="auto">
            <a:xfrm>
              <a:off x="5970587" y="5067647"/>
              <a:ext cx="44450" cy="9525"/>
            </a:xfrm>
            <a:custGeom>
              <a:avLst/>
              <a:gdLst>
                <a:gd name="T0" fmla="*/ 0 w 36"/>
                <a:gd name="T1" fmla="*/ 2 h 8"/>
                <a:gd name="T2" fmla="*/ 5 w 36"/>
                <a:gd name="T3" fmla="*/ 6 h 8"/>
                <a:gd name="T4" fmla="*/ 8 w 36"/>
                <a:gd name="T5" fmla="*/ 7 h 8"/>
                <a:gd name="T6" fmla="*/ 11 w 36"/>
                <a:gd name="T7" fmla="*/ 8 h 8"/>
                <a:gd name="T8" fmla="*/ 20 w 36"/>
                <a:gd name="T9" fmla="*/ 7 h 8"/>
                <a:gd name="T10" fmla="*/ 22 w 36"/>
                <a:gd name="T11" fmla="*/ 8 h 8"/>
                <a:gd name="T12" fmla="*/ 25 w 36"/>
                <a:gd name="T13" fmla="*/ 7 h 8"/>
                <a:gd name="T14" fmla="*/ 29 w 36"/>
                <a:gd name="T15" fmla="*/ 6 h 8"/>
                <a:gd name="T16" fmla="*/ 31 w 36"/>
                <a:gd name="T17" fmla="*/ 4 h 8"/>
                <a:gd name="T18" fmla="*/ 36 w 36"/>
                <a:gd name="T19" fmla="*/ 0 h 8"/>
                <a:gd name="T20" fmla="*/ 30 w 36"/>
                <a:gd name="T21" fmla="*/ 1 h 8"/>
                <a:gd name="T22" fmla="*/ 24 w 36"/>
                <a:gd name="T23" fmla="*/ 2 h 8"/>
                <a:gd name="T24" fmla="*/ 18 w 36"/>
                <a:gd name="T25" fmla="*/ 2 h 8"/>
                <a:gd name="T26" fmla="*/ 15 w 36"/>
                <a:gd name="T27" fmla="*/ 3 h 8"/>
                <a:gd name="T28" fmla="*/ 12 w 36"/>
                <a:gd name="T29" fmla="*/ 3 h 8"/>
                <a:gd name="T30" fmla="*/ 6 w 36"/>
                <a:gd name="T31" fmla="*/ 3 h 8"/>
                <a:gd name="T32" fmla="*/ 0 w 36"/>
                <a:gd name="T3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8">
                  <a:moveTo>
                    <a:pt x="0" y="2"/>
                  </a:moveTo>
                  <a:cubicBezTo>
                    <a:pt x="0" y="2"/>
                    <a:pt x="2" y="4"/>
                    <a:pt x="5" y="6"/>
                  </a:cubicBezTo>
                  <a:cubicBezTo>
                    <a:pt x="6" y="6"/>
                    <a:pt x="7" y="7"/>
                    <a:pt x="8" y="7"/>
                  </a:cubicBezTo>
                  <a:cubicBezTo>
                    <a:pt x="9" y="7"/>
                    <a:pt x="10" y="8"/>
                    <a:pt x="11" y="8"/>
                  </a:cubicBezTo>
                  <a:cubicBezTo>
                    <a:pt x="14" y="8"/>
                    <a:pt x="18" y="8"/>
                    <a:pt x="20" y="7"/>
                  </a:cubicBezTo>
                  <a:cubicBezTo>
                    <a:pt x="21" y="7"/>
                    <a:pt x="21" y="8"/>
                    <a:pt x="22" y="8"/>
                  </a:cubicBezTo>
                  <a:cubicBezTo>
                    <a:pt x="23" y="8"/>
                    <a:pt x="24" y="7"/>
                    <a:pt x="25" y="7"/>
                  </a:cubicBezTo>
                  <a:cubicBezTo>
                    <a:pt x="27" y="6"/>
                    <a:pt x="28" y="6"/>
                    <a:pt x="29" y="6"/>
                  </a:cubicBezTo>
                  <a:cubicBezTo>
                    <a:pt x="30" y="5"/>
                    <a:pt x="30" y="5"/>
                    <a:pt x="31" y="4"/>
                  </a:cubicBezTo>
                  <a:cubicBezTo>
                    <a:pt x="34" y="2"/>
                    <a:pt x="36" y="0"/>
                    <a:pt x="36" y="0"/>
                  </a:cubicBezTo>
                  <a:cubicBezTo>
                    <a:pt x="36" y="0"/>
                    <a:pt x="33" y="0"/>
                    <a:pt x="30" y="1"/>
                  </a:cubicBezTo>
                  <a:cubicBezTo>
                    <a:pt x="28" y="1"/>
                    <a:pt x="26" y="1"/>
                    <a:pt x="24" y="2"/>
                  </a:cubicBezTo>
                  <a:cubicBezTo>
                    <a:pt x="22" y="2"/>
                    <a:pt x="20" y="2"/>
                    <a:pt x="18" y="2"/>
                  </a:cubicBezTo>
                  <a:cubicBezTo>
                    <a:pt x="17" y="3"/>
                    <a:pt x="16" y="3"/>
                    <a:pt x="15" y="3"/>
                  </a:cubicBezTo>
                  <a:cubicBezTo>
                    <a:pt x="14" y="3"/>
                    <a:pt x="13" y="3"/>
                    <a:pt x="12" y="3"/>
                  </a:cubicBezTo>
                  <a:cubicBezTo>
                    <a:pt x="10" y="3"/>
                    <a:pt x="8" y="3"/>
                    <a:pt x="6" y="3"/>
                  </a:cubicBezTo>
                  <a:cubicBezTo>
                    <a:pt x="3" y="2"/>
                    <a:pt x="0" y="2"/>
                    <a:pt x="0" y="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96" name="Freeform 394"/>
            <p:cNvSpPr>
              <a:spLocks/>
            </p:cNvSpPr>
            <p:nvPr/>
          </p:nvSpPr>
          <p:spPr bwMode="auto">
            <a:xfrm>
              <a:off x="5954712" y="5113684"/>
              <a:ext cx="41275" cy="9525"/>
            </a:xfrm>
            <a:custGeom>
              <a:avLst/>
              <a:gdLst>
                <a:gd name="T0" fmla="*/ 0 w 32"/>
                <a:gd name="T1" fmla="*/ 3 h 7"/>
                <a:gd name="T2" fmla="*/ 4 w 32"/>
                <a:gd name="T3" fmla="*/ 5 h 7"/>
                <a:gd name="T4" fmla="*/ 11 w 32"/>
                <a:gd name="T5" fmla="*/ 6 h 7"/>
                <a:gd name="T6" fmla="*/ 16 w 32"/>
                <a:gd name="T7" fmla="*/ 7 h 7"/>
                <a:gd name="T8" fmla="*/ 23 w 32"/>
                <a:gd name="T9" fmla="*/ 6 h 7"/>
                <a:gd name="T10" fmla="*/ 28 w 32"/>
                <a:gd name="T11" fmla="*/ 4 h 7"/>
                <a:gd name="T12" fmla="*/ 32 w 32"/>
                <a:gd name="T13" fmla="*/ 0 h 7"/>
                <a:gd name="T14" fmla="*/ 27 w 32"/>
                <a:gd name="T15" fmla="*/ 1 h 7"/>
                <a:gd name="T16" fmla="*/ 22 w 32"/>
                <a:gd name="T17" fmla="*/ 1 h 7"/>
                <a:gd name="T18" fmla="*/ 19 w 32"/>
                <a:gd name="T19" fmla="*/ 1 h 7"/>
                <a:gd name="T20" fmla="*/ 16 w 32"/>
                <a:gd name="T21" fmla="*/ 1 h 7"/>
                <a:gd name="T22" fmla="*/ 10 w 32"/>
                <a:gd name="T23" fmla="*/ 1 h 7"/>
                <a:gd name="T24" fmla="*/ 5 w 32"/>
                <a:gd name="T25" fmla="*/ 2 h 7"/>
                <a:gd name="T26" fmla="*/ 0 w 32"/>
                <a:gd name="T2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7">
                  <a:moveTo>
                    <a:pt x="0" y="3"/>
                  </a:moveTo>
                  <a:cubicBezTo>
                    <a:pt x="0" y="3"/>
                    <a:pt x="1" y="4"/>
                    <a:pt x="4" y="5"/>
                  </a:cubicBezTo>
                  <a:cubicBezTo>
                    <a:pt x="6" y="6"/>
                    <a:pt x="9" y="5"/>
                    <a:pt x="11" y="6"/>
                  </a:cubicBezTo>
                  <a:cubicBezTo>
                    <a:pt x="13" y="6"/>
                    <a:pt x="14" y="7"/>
                    <a:pt x="16" y="7"/>
                  </a:cubicBezTo>
                  <a:cubicBezTo>
                    <a:pt x="18" y="7"/>
                    <a:pt x="21" y="7"/>
                    <a:pt x="23" y="6"/>
                  </a:cubicBezTo>
                  <a:cubicBezTo>
                    <a:pt x="25" y="5"/>
                    <a:pt x="26" y="5"/>
                    <a:pt x="28" y="4"/>
                  </a:cubicBezTo>
                  <a:cubicBezTo>
                    <a:pt x="31" y="2"/>
                    <a:pt x="32" y="0"/>
                    <a:pt x="32" y="0"/>
                  </a:cubicBezTo>
                  <a:cubicBezTo>
                    <a:pt x="32" y="0"/>
                    <a:pt x="30" y="0"/>
                    <a:pt x="27" y="1"/>
                  </a:cubicBezTo>
                  <a:cubicBezTo>
                    <a:pt x="25" y="1"/>
                    <a:pt x="24" y="1"/>
                    <a:pt x="22" y="1"/>
                  </a:cubicBezTo>
                  <a:cubicBezTo>
                    <a:pt x="21" y="1"/>
                    <a:pt x="20" y="1"/>
                    <a:pt x="19" y="1"/>
                  </a:cubicBezTo>
                  <a:cubicBezTo>
                    <a:pt x="18" y="1"/>
                    <a:pt x="17" y="1"/>
                    <a:pt x="16" y="1"/>
                  </a:cubicBezTo>
                  <a:cubicBezTo>
                    <a:pt x="14" y="1"/>
                    <a:pt x="12" y="1"/>
                    <a:pt x="10" y="1"/>
                  </a:cubicBezTo>
                  <a:cubicBezTo>
                    <a:pt x="8" y="2"/>
                    <a:pt x="6" y="2"/>
                    <a:pt x="5" y="2"/>
                  </a:cubicBezTo>
                  <a:cubicBezTo>
                    <a:pt x="2" y="2"/>
                    <a:pt x="0" y="3"/>
                    <a:pt x="0" y="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97" name="Freeform 395"/>
            <p:cNvSpPr>
              <a:spLocks/>
            </p:cNvSpPr>
            <p:nvPr/>
          </p:nvSpPr>
          <p:spPr bwMode="auto">
            <a:xfrm>
              <a:off x="5935662" y="5147022"/>
              <a:ext cx="33338" cy="9525"/>
            </a:xfrm>
            <a:custGeom>
              <a:avLst/>
              <a:gdLst>
                <a:gd name="T0" fmla="*/ 0 w 26"/>
                <a:gd name="T1" fmla="*/ 0 h 8"/>
                <a:gd name="T2" fmla="*/ 3 w 26"/>
                <a:gd name="T3" fmla="*/ 3 h 8"/>
                <a:gd name="T4" fmla="*/ 7 w 26"/>
                <a:gd name="T5" fmla="*/ 6 h 8"/>
                <a:gd name="T6" fmla="*/ 14 w 26"/>
                <a:gd name="T7" fmla="*/ 6 h 8"/>
                <a:gd name="T8" fmla="*/ 18 w 26"/>
                <a:gd name="T9" fmla="*/ 7 h 8"/>
                <a:gd name="T10" fmla="*/ 20 w 26"/>
                <a:gd name="T11" fmla="*/ 7 h 8"/>
                <a:gd name="T12" fmla="*/ 22 w 26"/>
                <a:gd name="T13" fmla="*/ 6 h 8"/>
                <a:gd name="T14" fmla="*/ 26 w 26"/>
                <a:gd name="T15" fmla="*/ 3 h 8"/>
                <a:gd name="T16" fmla="*/ 22 w 26"/>
                <a:gd name="T17" fmla="*/ 3 h 8"/>
                <a:gd name="T18" fmla="*/ 20 w 26"/>
                <a:gd name="T19" fmla="*/ 2 h 8"/>
                <a:gd name="T20" fmla="*/ 18 w 26"/>
                <a:gd name="T21" fmla="*/ 2 h 8"/>
                <a:gd name="T22" fmla="*/ 16 w 26"/>
                <a:gd name="T23" fmla="*/ 2 h 8"/>
                <a:gd name="T24" fmla="*/ 13 w 26"/>
                <a:gd name="T25" fmla="*/ 1 h 8"/>
                <a:gd name="T26" fmla="*/ 11 w 26"/>
                <a:gd name="T27" fmla="*/ 1 h 8"/>
                <a:gd name="T28" fmla="*/ 9 w 26"/>
                <a:gd name="T29" fmla="*/ 1 h 8"/>
                <a:gd name="T30" fmla="*/ 4 w 26"/>
                <a:gd name="T31" fmla="*/ 0 h 8"/>
                <a:gd name="T32" fmla="*/ 0 w 26"/>
                <a:gd name="T3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8">
                  <a:moveTo>
                    <a:pt x="0" y="0"/>
                  </a:moveTo>
                  <a:cubicBezTo>
                    <a:pt x="0" y="0"/>
                    <a:pt x="1" y="2"/>
                    <a:pt x="3" y="3"/>
                  </a:cubicBezTo>
                  <a:cubicBezTo>
                    <a:pt x="4" y="4"/>
                    <a:pt x="6" y="5"/>
                    <a:pt x="7" y="6"/>
                  </a:cubicBezTo>
                  <a:cubicBezTo>
                    <a:pt x="9" y="6"/>
                    <a:pt x="12" y="6"/>
                    <a:pt x="14" y="6"/>
                  </a:cubicBezTo>
                  <a:cubicBezTo>
                    <a:pt x="16" y="6"/>
                    <a:pt x="16" y="8"/>
                    <a:pt x="18" y="7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6"/>
                    <a:pt x="22" y="6"/>
                    <a:pt x="22" y="6"/>
                  </a:cubicBezTo>
                  <a:cubicBezTo>
                    <a:pt x="25" y="4"/>
                    <a:pt x="26" y="3"/>
                    <a:pt x="26" y="3"/>
                  </a:cubicBezTo>
                  <a:cubicBezTo>
                    <a:pt x="26" y="3"/>
                    <a:pt x="24" y="3"/>
                    <a:pt x="22" y="3"/>
                  </a:cubicBezTo>
                  <a:cubicBezTo>
                    <a:pt x="21" y="3"/>
                    <a:pt x="21" y="2"/>
                    <a:pt x="20" y="2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7" y="2"/>
                    <a:pt x="16" y="2"/>
                    <a:pt x="16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7" y="0"/>
                    <a:pt x="6" y="0"/>
                    <a:pt x="4" y="0"/>
                  </a:cubicBezTo>
                  <a:cubicBezTo>
                    <a:pt x="2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505" name="Group 504"/>
          <p:cNvGrpSpPr>
            <a:grpSpLocks noChangeAspect="1"/>
          </p:cNvGrpSpPr>
          <p:nvPr/>
        </p:nvGrpSpPr>
        <p:grpSpPr>
          <a:xfrm>
            <a:off x="780256" y="3143048"/>
            <a:ext cx="2032277" cy="3391471"/>
            <a:chOff x="7753350" y="4092942"/>
            <a:chExt cx="2228850" cy="3719512"/>
          </a:xfrm>
        </p:grpSpPr>
        <p:sp>
          <p:nvSpPr>
            <p:cNvPr id="506" name="Freeform 182"/>
            <p:cNvSpPr>
              <a:spLocks/>
            </p:cNvSpPr>
            <p:nvPr/>
          </p:nvSpPr>
          <p:spPr bwMode="auto">
            <a:xfrm>
              <a:off x="8569325" y="6339254"/>
              <a:ext cx="663575" cy="222250"/>
            </a:xfrm>
            <a:custGeom>
              <a:avLst/>
              <a:gdLst>
                <a:gd name="T0" fmla="*/ 498 w 524"/>
                <a:gd name="T1" fmla="*/ 13 h 175"/>
                <a:gd name="T2" fmla="*/ 520 w 524"/>
                <a:gd name="T3" fmla="*/ 38 h 175"/>
                <a:gd name="T4" fmla="*/ 185 w 524"/>
                <a:gd name="T5" fmla="*/ 148 h 175"/>
                <a:gd name="T6" fmla="*/ 498 w 524"/>
                <a:gd name="T7" fmla="*/ 13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4" h="175">
                  <a:moveTo>
                    <a:pt x="498" y="13"/>
                  </a:moveTo>
                  <a:cubicBezTo>
                    <a:pt x="498" y="13"/>
                    <a:pt x="524" y="22"/>
                    <a:pt x="520" y="38"/>
                  </a:cubicBezTo>
                  <a:cubicBezTo>
                    <a:pt x="516" y="54"/>
                    <a:pt x="371" y="175"/>
                    <a:pt x="185" y="148"/>
                  </a:cubicBezTo>
                  <a:cubicBezTo>
                    <a:pt x="0" y="121"/>
                    <a:pt x="470" y="0"/>
                    <a:pt x="498" y="13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07" name="Freeform 183"/>
            <p:cNvSpPr>
              <a:spLocks/>
            </p:cNvSpPr>
            <p:nvPr/>
          </p:nvSpPr>
          <p:spPr bwMode="auto">
            <a:xfrm>
              <a:off x="8488363" y="6458317"/>
              <a:ext cx="238125" cy="963612"/>
            </a:xfrm>
            <a:custGeom>
              <a:avLst/>
              <a:gdLst>
                <a:gd name="T0" fmla="*/ 32 w 188"/>
                <a:gd name="T1" fmla="*/ 0 h 761"/>
                <a:gd name="T2" fmla="*/ 72 w 188"/>
                <a:gd name="T3" fmla="*/ 723 h 761"/>
                <a:gd name="T4" fmla="*/ 161 w 188"/>
                <a:gd name="T5" fmla="*/ 761 h 761"/>
                <a:gd name="T6" fmla="*/ 188 w 188"/>
                <a:gd name="T7" fmla="*/ 26 h 761"/>
                <a:gd name="T8" fmla="*/ 32 w 188"/>
                <a:gd name="T9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8" h="761">
                  <a:moveTo>
                    <a:pt x="32" y="0"/>
                  </a:moveTo>
                  <a:cubicBezTo>
                    <a:pt x="32" y="0"/>
                    <a:pt x="0" y="316"/>
                    <a:pt x="72" y="723"/>
                  </a:cubicBezTo>
                  <a:cubicBezTo>
                    <a:pt x="161" y="761"/>
                    <a:pt x="161" y="761"/>
                    <a:pt x="161" y="761"/>
                  </a:cubicBezTo>
                  <a:cubicBezTo>
                    <a:pt x="161" y="761"/>
                    <a:pt x="172" y="247"/>
                    <a:pt x="188" y="26"/>
                  </a:cubicBez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08" name="Freeform 184"/>
            <p:cNvSpPr>
              <a:spLocks noEditPoints="1"/>
            </p:cNvSpPr>
            <p:nvPr/>
          </p:nvSpPr>
          <p:spPr bwMode="auto">
            <a:xfrm>
              <a:off x="8570913" y="7226667"/>
              <a:ext cx="127000" cy="195262"/>
            </a:xfrm>
            <a:custGeom>
              <a:avLst/>
              <a:gdLst>
                <a:gd name="T0" fmla="*/ 96 w 100"/>
                <a:gd name="T1" fmla="*/ 155 h 155"/>
                <a:gd name="T2" fmla="*/ 96 w 100"/>
                <a:gd name="T3" fmla="*/ 155 h 155"/>
                <a:gd name="T4" fmla="*/ 96 w 100"/>
                <a:gd name="T5" fmla="*/ 155 h 155"/>
                <a:gd name="T6" fmla="*/ 96 w 100"/>
                <a:gd name="T7" fmla="*/ 155 h 155"/>
                <a:gd name="T8" fmla="*/ 96 w 100"/>
                <a:gd name="T9" fmla="*/ 155 h 155"/>
                <a:gd name="T10" fmla="*/ 96 w 100"/>
                <a:gd name="T11" fmla="*/ 155 h 155"/>
                <a:gd name="T12" fmla="*/ 96 w 100"/>
                <a:gd name="T13" fmla="*/ 155 h 155"/>
                <a:gd name="T14" fmla="*/ 96 w 100"/>
                <a:gd name="T15" fmla="*/ 154 h 155"/>
                <a:gd name="T16" fmla="*/ 96 w 100"/>
                <a:gd name="T17" fmla="*/ 155 h 155"/>
                <a:gd name="T18" fmla="*/ 96 w 100"/>
                <a:gd name="T19" fmla="*/ 154 h 155"/>
                <a:gd name="T20" fmla="*/ 96 w 100"/>
                <a:gd name="T21" fmla="*/ 154 h 155"/>
                <a:gd name="T22" fmla="*/ 96 w 100"/>
                <a:gd name="T23" fmla="*/ 154 h 155"/>
                <a:gd name="T24" fmla="*/ 96 w 100"/>
                <a:gd name="T25" fmla="*/ 154 h 155"/>
                <a:gd name="T26" fmla="*/ 96 w 100"/>
                <a:gd name="T27" fmla="*/ 154 h 155"/>
                <a:gd name="T28" fmla="*/ 96 w 100"/>
                <a:gd name="T29" fmla="*/ 154 h 155"/>
                <a:gd name="T30" fmla="*/ 96 w 100"/>
                <a:gd name="T31" fmla="*/ 154 h 155"/>
                <a:gd name="T32" fmla="*/ 96 w 100"/>
                <a:gd name="T33" fmla="*/ 154 h 155"/>
                <a:gd name="T34" fmla="*/ 96 w 100"/>
                <a:gd name="T35" fmla="*/ 154 h 155"/>
                <a:gd name="T36" fmla="*/ 96 w 100"/>
                <a:gd name="T37" fmla="*/ 154 h 155"/>
                <a:gd name="T38" fmla="*/ 0 w 100"/>
                <a:gd name="T39" fmla="*/ 76 h 155"/>
                <a:gd name="T40" fmla="*/ 7 w 100"/>
                <a:gd name="T41" fmla="*/ 116 h 155"/>
                <a:gd name="T42" fmla="*/ 0 w 100"/>
                <a:gd name="T43" fmla="*/ 76 h 155"/>
                <a:gd name="T44" fmla="*/ 100 w 100"/>
                <a:gd name="T45" fmla="*/ 0 h 155"/>
                <a:gd name="T46" fmla="*/ 97 w 100"/>
                <a:gd name="T47" fmla="*/ 100 h 155"/>
                <a:gd name="T48" fmla="*/ 100 w 100"/>
                <a:gd name="T49" fmla="*/ 0 h 155"/>
                <a:gd name="T50" fmla="*/ 100 w 100"/>
                <a:gd name="T51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0" h="155">
                  <a:moveTo>
                    <a:pt x="96" y="155"/>
                  </a:moveTo>
                  <a:cubicBezTo>
                    <a:pt x="96" y="155"/>
                    <a:pt x="96" y="155"/>
                    <a:pt x="96" y="155"/>
                  </a:cubicBezTo>
                  <a:cubicBezTo>
                    <a:pt x="96" y="155"/>
                    <a:pt x="96" y="155"/>
                    <a:pt x="96" y="155"/>
                  </a:cubicBezTo>
                  <a:cubicBezTo>
                    <a:pt x="96" y="155"/>
                    <a:pt x="96" y="155"/>
                    <a:pt x="96" y="155"/>
                  </a:cubicBezTo>
                  <a:moveTo>
                    <a:pt x="96" y="155"/>
                  </a:moveTo>
                  <a:cubicBezTo>
                    <a:pt x="96" y="155"/>
                    <a:pt x="96" y="155"/>
                    <a:pt x="96" y="155"/>
                  </a:cubicBezTo>
                  <a:cubicBezTo>
                    <a:pt x="96" y="155"/>
                    <a:pt x="96" y="155"/>
                    <a:pt x="96" y="155"/>
                  </a:cubicBezTo>
                  <a:moveTo>
                    <a:pt x="96" y="154"/>
                  </a:moveTo>
                  <a:cubicBezTo>
                    <a:pt x="96" y="154"/>
                    <a:pt x="96" y="155"/>
                    <a:pt x="96" y="155"/>
                  </a:cubicBezTo>
                  <a:cubicBezTo>
                    <a:pt x="96" y="155"/>
                    <a:pt x="96" y="154"/>
                    <a:pt x="96" y="154"/>
                  </a:cubicBezTo>
                  <a:moveTo>
                    <a:pt x="96" y="154"/>
                  </a:moveTo>
                  <a:cubicBezTo>
                    <a:pt x="96" y="154"/>
                    <a:pt x="96" y="154"/>
                    <a:pt x="96" y="154"/>
                  </a:cubicBezTo>
                  <a:cubicBezTo>
                    <a:pt x="96" y="154"/>
                    <a:pt x="96" y="154"/>
                    <a:pt x="96" y="154"/>
                  </a:cubicBezTo>
                  <a:moveTo>
                    <a:pt x="96" y="154"/>
                  </a:moveTo>
                  <a:cubicBezTo>
                    <a:pt x="96" y="154"/>
                    <a:pt x="96" y="154"/>
                    <a:pt x="96" y="154"/>
                  </a:cubicBezTo>
                  <a:cubicBezTo>
                    <a:pt x="96" y="154"/>
                    <a:pt x="96" y="154"/>
                    <a:pt x="96" y="154"/>
                  </a:cubicBezTo>
                  <a:moveTo>
                    <a:pt x="96" y="154"/>
                  </a:moveTo>
                  <a:cubicBezTo>
                    <a:pt x="96" y="154"/>
                    <a:pt x="96" y="154"/>
                    <a:pt x="96" y="154"/>
                  </a:cubicBezTo>
                  <a:cubicBezTo>
                    <a:pt x="96" y="154"/>
                    <a:pt x="96" y="154"/>
                    <a:pt x="96" y="154"/>
                  </a:cubicBezTo>
                  <a:moveTo>
                    <a:pt x="0" y="76"/>
                  </a:moveTo>
                  <a:cubicBezTo>
                    <a:pt x="2" y="89"/>
                    <a:pt x="4" y="102"/>
                    <a:pt x="7" y="116"/>
                  </a:cubicBezTo>
                  <a:cubicBezTo>
                    <a:pt x="4" y="102"/>
                    <a:pt x="2" y="89"/>
                    <a:pt x="0" y="76"/>
                  </a:cubicBezTo>
                  <a:moveTo>
                    <a:pt x="100" y="0"/>
                  </a:moveTo>
                  <a:cubicBezTo>
                    <a:pt x="98" y="39"/>
                    <a:pt x="98" y="74"/>
                    <a:pt x="97" y="100"/>
                  </a:cubicBezTo>
                  <a:cubicBezTo>
                    <a:pt x="98" y="74"/>
                    <a:pt x="98" y="39"/>
                    <a:pt x="100" y="0"/>
                  </a:cubicBezTo>
                  <a:cubicBezTo>
                    <a:pt x="100" y="0"/>
                    <a:pt x="100" y="0"/>
                    <a:pt x="100" y="0"/>
                  </a:cubicBezTo>
                </a:path>
              </a:pathLst>
            </a:custGeom>
            <a:solidFill>
              <a:srgbClr val="008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09" name="Freeform 185"/>
            <p:cNvSpPr>
              <a:spLocks/>
            </p:cNvSpPr>
            <p:nvPr/>
          </p:nvSpPr>
          <p:spPr bwMode="auto">
            <a:xfrm>
              <a:off x="8543925" y="7128242"/>
              <a:ext cx="153988" cy="293687"/>
            </a:xfrm>
            <a:custGeom>
              <a:avLst/>
              <a:gdLst>
                <a:gd name="T0" fmla="*/ 0 w 121"/>
                <a:gd name="T1" fmla="*/ 0 h 232"/>
                <a:gd name="T2" fmla="*/ 21 w 121"/>
                <a:gd name="T3" fmla="*/ 153 h 232"/>
                <a:gd name="T4" fmla="*/ 28 w 121"/>
                <a:gd name="T5" fmla="*/ 193 h 232"/>
                <a:gd name="T6" fmla="*/ 28 w 121"/>
                <a:gd name="T7" fmla="*/ 194 h 232"/>
                <a:gd name="T8" fmla="*/ 117 w 121"/>
                <a:gd name="T9" fmla="*/ 232 h 232"/>
                <a:gd name="T10" fmla="*/ 117 w 121"/>
                <a:gd name="T11" fmla="*/ 232 h 232"/>
                <a:gd name="T12" fmla="*/ 117 w 121"/>
                <a:gd name="T13" fmla="*/ 232 h 232"/>
                <a:gd name="T14" fmla="*/ 117 w 121"/>
                <a:gd name="T15" fmla="*/ 232 h 232"/>
                <a:gd name="T16" fmla="*/ 117 w 121"/>
                <a:gd name="T17" fmla="*/ 232 h 232"/>
                <a:gd name="T18" fmla="*/ 117 w 121"/>
                <a:gd name="T19" fmla="*/ 231 h 232"/>
                <a:gd name="T20" fmla="*/ 117 w 121"/>
                <a:gd name="T21" fmla="*/ 231 h 232"/>
                <a:gd name="T22" fmla="*/ 117 w 121"/>
                <a:gd name="T23" fmla="*/ 231 h 232"/>
                <a:gd name="T24" fmla="*/ 117 w 121"/>
                <a:gd name="T25" fmla="*/ 231 h 232"/>
                <a:gd name="T26" fmla="*/ 117 w 121"/>
                <a:gd name="T27" fmla="*/ 231 h 232"/>
                <a:gd name="T28" fmla="*/ 117 w 121"/>
                <a:gd name="T29" fmla="*/ 231 h 232"/>
                <a:gd name="T30" fmla="*/ 117 w 121"/>
                <a:gd name="T31" fmla="*/ 231 h 232"/>
                <a:gd name="T32" fmla="*/ 118 w 121"/>
                <a:gd name="T33" fmla="*/ 177 h 232"/>
                <a:gd name="T34" fmla="*/ 121 w 121"/>
                <a:gd name="T35" fmla="*/ 77 h 232"/>
                <a:gd name="T36" fmla="*/ 0 w 121"/>
                <a:gd name="T37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1" h="232">
                  <a:moveTo>
                    <a:pt x="0" y="0"/>
                  </a:moveTo>
                  <a:cubicBezTo>
                    <a:pt x="5" y="49"/>
                    <a:pt x="12" y="100"/>
                    <a:pt x="21" y="153"/>
                  </a:cubicBezTo>
                  <a:cubicBezTo>
                    <a:pt x="23" y="166"/>
                    <a:pt x="25" y="179"/>
                    <a:pt x="28" y="193"/>
                  </a:cubicBezTo>
                  <a:cubicBezTo>
                    <a:pt x="28" y="193"/>
                    <a:pt x="28" y="193"/>
                    <a:pt x="28" y="194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17" y="232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29"/>
                    <a:pt x="117" y="209"/>
                    <a:pt x="118" y="177"/>
                  </a:cubicBezTo>
                  <a:cubicBezTo>
                    <a:pt x="119" y="151"/>
                    <a:pt x="119" y="116"/>
                    <a:pt x="121" y="77"/>
                  </a:cubicBezTo>
                  <a:cubicBezTo>
                    <a:pt x="84" y="46"/>
                    <a:pt x="43" y="21"/>
                    <a:pt x="0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0" name="Freeform 186"/>
            <p:cNvSpPr>
              <a:spLocks/>
            </p:cNvSpPr>
            <p:nvPr/>
          </p:nvSpPr>
          <p:spPr bwMode="auto">
            <a:xfrm>
              <a:off x="8523288" y="6532929"/>
              <a:ext cx="200025" cy="285750"/>
            </a:xfrm>
            <a:custGeom>
              <a:avLst/>
              <a:gdLst>
                <a:gd name="T0" fmla="*/ 1 w 158"/>
                <a:gd name="T1" fmla="*/ 0 h 225"/>
                <a:gd name="T2" fmla="*/ 0 w 158"/>
                <a:gd name="T3" fmla="*/ 18 h 225"/>
                <a:gd name="T4" fmla="*/ 81 w 158"/>
                <a:gd name="T5" fmla="*/ 57 h 225"/>
                <a:gd name="T6" fmla="*/ 124 w 158"/>
                <a:gd name="T7" fmla="*/ 135 h 225"/>
                <a:gd name="T8" fmla="*/ 148 w 158"/>
                <a:gd name="T9" fmla="*/ 225 h 225"/>
                <a:gd name="T10" fmla="*/ 158 w 158"/>
                <a:gd name="T11" fmla="*/ 16 h 225"/>
                <a:gd name="T12" fmla="*/ 123 w 158"/>
                <a:gd name="T13" fmla="*/ 17 h 225"/>
                <a:gd name="T14" fmla="*/ 1 w 158"/>
                <a:gd name="T15" fmla="*/ 0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" h="225">
                  <a:moveTo>
                    <a:pt x="1" y="0"/>
                  </a:moveTo>
                  <a:cubicBezTo>
                    <a:pt x="0" y="6"/>
                    <a:pt x="0" y="12"/>
                    <a:pt x="0" y="18"/>
                  </a:cubicBezTo>
                  <a:cubicBezTo>
                    <a:pt x="27" y="31"/>
                    <a:pt x="56" y="39"/>
                    <a:pt x="81" y="57"/>
                  </a:cubicBezTo>
                  <a:cubicBezTo>
                    <a:pt x="106" y="74"/>
                    <a:pt x="117" y="107"/>
                    <a:pt x="124" y="135"/>
                  </a:cubicBezTo>
                  <a:cubicBezTo>
                    <a:pt x="131" y="165"/>
                    <a:pt x="140" y="195"/>
                    <a:pt x="148" y="225"/>
                  </a:cubicBezTo>
                  <a:cubicBezTo>
                    <a:pt x="151" y="149"/>
                    <a:pt x="154" y="76"/>
                    <a:pt x="158" y="16"/>
                  </a:cubicBezTo>
                  <a:cubicBezTo>
                    <a:pt x="146" y="17"/>
                    <a:pt x="134" y="17"/>
                    <a:pt x="123" y="17"/>
                  </a:cubicBezTo>
                  <a:cubicBezTo>
                    <a:pt x="76" y="17"/>
                    <a:pt x="35" y="10"/>
                    <a:pt x="1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1" name="Freeform 187"/>
            <p:cNvSpPr>
              <a:spLocks/>
            </p:cNvSpPr>
            <p:nvPr/>
          </p:nvSpPr>
          <p:spPr bwMode="auto">
            <a:xfrm>
              <a:off x="8813800" y="6377354"/>
              <a:ext cx="357188" cy="1033462"/>
            </a:xfrm>
            <a:custGeom>
              <a:avLst/>
              <a:gdLst>
                <a:gd name="T0" fmla="*/ 165 w 282"/>
                <a:gd name="T1" fmla="*/ 0 h 816"/>
                <a:gd name="T2" fmla="*/ 282 w 282"/>
                <a:gd name="T3" fmla="*/ 755 h 816"/>
                <a:gd name="T4" fmla="*/ 207 w 282"/>
                <a:gd name="T5" fmla="*/ 816 h 816"/>
                <a:gd name="T6" fmla="*/ 0 w 282"/>
                <a:gd name="T7" fmla="*/ 88 h 816"/>
                <a:gd name="T8" fmla="*/ 165 w 282"/>
                <a:gd name="T9" fmla="*/ 0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2" h="816">
                  <a:moveTo>
                    <a:pt x="165" y="0"/>
                  </a:moveTo>
                  <a:cubicBezTo>
                    <a:pt x="165" y="0"/>
                    <a:pt x="237" y="345"/>
                    <a:pt x="282" y="755"/>
                  </a:cubicBezTo>
                  <a:cubicBezTo>
                    <a:pt x="207" y="816"/>
                    <a:pt x="207" y="816"/>
                    <a:pt x="207" y="816"/>
                  </a:cubicBezTo>
                  <a:cubicBezTo>
                    <a:pt x="207" y="816"/>
                    <a:pt x="78" y="295"/>
                    <a:pt x="0" y="88"/>
                  </a:cubicBezTo>
                  <a:cubicBezTo>
                    <a:pt x="165" y="0"/>
                    <a:pt x="165" y="0"/>
                    <a:pt x="165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2" name="Freeform 188"/>
            <p:cNvSpPr>
              <a:spLocks noEditPoints="1"/>
            </p:cNvSpPr>
            <p:nvPr/>
          </p:nvSpPr>
          <p:spPr bwMode="auto">
            <a:xfrm>
              <a:off x="9051925" y="7260004"/>
              <a:ext cx="119063" cy="150812"/>
            </a:xfrm>
            <a:custGeom>
              <a:avLst/>
              <a:gdLst>
                <a:gd name="T0" fmla="*/ 18 w 93"/>
                <a:gd name="T1" fmla="*/ 119 h 119"/>
                <a:gd name="T2" fmla="*/ 18 w 93"/>
                <a:gd name="T3" fmla="*/ 119 h 119"/>
                <a:gd name="T4" fmla="*/ 18 w 93"/>
                <a:gd name="T5" fmla="*/ 119 h 119"/>
                <a:gd name="T6" fmla="*/ 18 w 93"/>
                <a:gd name="T7" fmla="*/ 119 h 119"/>
                <a:gd name="T8" fmla="*/ 18 w 93"/>
                <a:gd name="T9" fmla="*/ 119 h 119"/>
                <a:gd name="T10" fmla="*/ 18 w 93"/>
                <a:gd name="T11" fmla="*/ 119 h 119"/>
                <a:gd name="T12" fmla="*/ 18 w 93"/>
                <a:gd name="T13" fmla="*/ 119 h 119"/>
                <a:gd name="T14" fmla="*/ 18 w 93"/>
                <a:gd name="T15" fmla="*/ 119 h 119"/>
                <a:gd name="T16" fmla="*/ 18 w 93"/>
                <a:gd name="T17" fmla="*/ 119 h 119"/>
                <a:gd name="T18" fmla="*/ 0 w 93"/>
                <a:gd name="T19" fmla="*/ 46 h 119"/>
                <a:gd name="T20" fmla="*/ 18 w 93"/>
                <a:gd name="T21" fmla="*/ 119 h 119"/>
                <a:gd name="T22" fmla="*/ 0 w 93"/>
                <a:gd name="T23" fmla="*/ 46 h 119"/>
                <a:gd name="T24" fmla="*/ 87 w 93"/>
                <a:gd name="T25" fmla="*/ 0 h 119"/>
                <a:gd name="T26" fmla="*/ 93 w 93"/>
                <a:gd name="T27" fmla="*/ 58 h 119"/>
                <a:gd name="T28" fmla="*/ 93 w 93"/>
                <a:gd name="T29" fmla="*/ 58 h 119"/>
                <a:gd name="T30" fmla="*/ 87 w 93"/>
                <a:gd name="T31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3" h="119">
                  <a:moveTo>
                    <a:pt x="18" y="119"/>
                  </a:moveTo>
                  <a:cubicBezTo>
                    <a:pt x="18" y="119"/>
                    <a:pt x="18" y="119"/>
                    <a:pt x="18" y="119"/>
                  </a:cubicBezTo>
                  <a:cubicBezTo>
                    <a:pt x="18" y="119"/>
                    <a:pt x="18" y="119"/>
                    <a:pt x="18" y="119"/>
                  </a:cubicBezTo>
                  <a:moveTo>
                    <a:pt x="18" y="119"/>
                  </a:moveTo>
                  <a:cubicBezTo>
                    <a:pt x="18" y="119"/>
                    <a:pt x="18" y="119"/>
                    <a:pt x="18" y="119"/>
                  </a:cubicBezTo>
                  <a:cubicBezTo>
                    <a:pt x="18" y="119"/>
                    <a:pt x="18" y="119"/>
                    <a:pt x="18" y="119"/>
                  </a:cubicBezTo>
                  <a:moveTo>
                    <a:pt x="18" y="119"/>
                  </a:moveTo>
                  <a:cubicBezTo>
                    <a:pt x="18" y="119"/>
                    <a:pt x="18" y="119"/>
                    <a:pt x="18" y="119"/>
                  </a:cubicBezTo>
                  <a:cubicBezTo>
                    <a:pt x="18" y="119"/>
                    <a:pt x="18" y="119"/>
                    <a:pt x="18" y="119"/>
                  </a:cubicBezTo>
                  <a:moveTo>
                    <a:pt x="0" y="46"/>
                  </a:moveTo>
                  <a:cubicBezTo>
                    <a:pt x="11" y="90"/>
                    <a:pt x="18" y="118"/>
                    <a:pt x="18" y="119"/>
                  </a:cubicBezTo>
                  <a:cubicBezTo>
                    <a:pt x="18" y="118"/>
                    <a:pt x="11" y="90"/>
                    <a:pt x="0" y="46"/>
                  </a:cubicBezTo>
                  <a:moveTo>
                    <a:pt x="87" y="0"/>
                  </a:moveTo>
                  <a:cubicBezTo>
                    <a:pt x="89" y="19"/>
                    <a:pt x="91" y="38"/>
                    <a:pt x="93" y="58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91" y="38"/>
                    <a:pt x="89" y="19"/>
                    <a:pt x="87" y="0"/>
                  </a:cubicBezTo>
                </a:path>
              </a:pathLst>
            </a:custGeom>
            <a:solidFill>
              <a:srgbClr val="008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3" name="Freeform 189"/>
            <p:cNvSpPr>
              <a:spLocks/>
            </p:cNvSpPr>
            <p:nvPr/>
          </p:nvSpPr>
          <p:spPr bwMode="auto">
            <a:xfrm>
              <a:off x="9036050" y="7126654"/>
              <a:ext cx="134938" cy="284162"/>
            </a:xfrm>
            <a:custGeom>
              <a:avLst/>
              <a:gdLst>
                <a:gd name="T0" fmla="*/ 86 w 106"/>
                <a:gd name="T1" fmla="*/ 0 h 224"/>
                <a:gd name="T2" fmla="*/ 24 w 106"/>
                <a:gd name="T3" fmla="*/ 61 h 224"/>
                <a:gd name="T4" fmla="*/ 0 w 106"/>
                <a:gd name="T5" fmla="*/ 102 h 224"/>
                <a:gd name="T6" fmla="*/ 13 w 106"/>
                <a:gd name="T7" fmla="*/ 151 h 224"/>
                <a:gd name="T8" fmla="*/ 31 w 106"/>
                <a:gd name="T9" fmla="*/ 224 h 224"/>
                <a:gd name="T10" fmla="*/ 31 w 106"/>
                <a:gd name="T11" fmla="*/ 224 h 224"/>
                <a:gd name="T12" fmla="*/ 31 w 106"/>
                <a:gd name="T13" fmla="*/ 224 h 224"/>
                <a:gd name="T14" fmla="*/ 31 w 106"/>
                <a:gd name="T15" fmla="*/ 224 h 224"/>
                <a:gd name="T16" fmla="*/ 31 w 106"/>
                <a:gd name="T17" fmla="*/ 224 h 224"/>
                <a:gd name="T18" fmla="*/ 31 w 106"/>
                <a:gd name="T19" fmla="*/ 224 h 224"/>
                <a:gd name="T20" fmla="*/ 31 w 106"/>
                <a:gd name="T21" fmla="*/ 224 h 224"/>
                <a:gd name="T22" fmla="*/ 31 w 106"/>
                <a:gd name="T23" fmla="*/ 224 h 224"/>
                <a:gd name="T24" fmla="*/ 106 w 106"/>
                <a:gd name="T25" fmla="*/ 163 h 224"/>
                <a:gd name="T26" fmla="*/ 100 w 106"/>
                <a:gd name="T27" fmla="*/ 105 h 224"/>
                <a:gd name="T28" fmla="*/ 86 w 106"/>
                <a:gd name="T29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6" h="224">
                  <a:moveTo>
                    <a:pt x="86" y="0"/>
                  </a:moveTo>
                  <a:cubicBezTo>
                    <a:pt x="64" y="19"/>
                    <a:pt x="40" y="37"/>
                    <a:pt x="24" y="61"/>
                  </a:cubicBezTo>
                  <a:cubicBezTo>
                    <a:pt x="15" y="74"/>
                    <a:pt x="7" y="88"/>
                    <a:pt x="0" y="102"/>
                  </a:cubicBezTo>
                  <a:cubicBezTo>
                    <a:pt x="5" y="120"/>
                    <a:pt x="9" y="137"/>
                    <a:pt x="13" y="151"/>
                  </a:cubicBezTo>
                  <a:cubicBezTo>
                    <a:pt x="24" y="195"/>
                    <a:pt x="31" y="223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106" y="163"/>
                    <a:pt x="106" y="163"/>
                    <a:pt x="106" y="163"/>
                  </a:cubicBezTo>
                  <a:cubicBezTo>
                    <a:pt x="104" y="143"/>
                    <a:pt x="102" y="124"/>
                    <a:pt x="100" y="105"/>
                  </a:cubicBezTo>
                  <a:cubicBezTo>
                    <a:pt x="95" y="69"/>
                    <a:pt x="91" y="34"/>
                    <a:pt x="86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4" name="Freeform 190"/>
            <p:cNvSpPr>
              <a:spLocks/>
            </p:cNvSpPr>
            <p:nvPr/>
          </p:nvSpPr>
          <p:spPr bwMode="auto">
            <a:xfrm>
              <a:off x="8874125" y="6671042"/>
              <a:ext cx="33338" cy="114300"/>
            </a:xfrm>
            <a:custGeom>
              <a:avLst/>
              <a:gdLst>
                <a:gd name="T0" fmla="*/ 0 w 27"/>
                <a:gd name="T1" fmla="*/ 0 h 90"/>
                <a:gd name="T2" fmla="*/ 27 w 27"/>
                <a:gd name="T3" fmla="*/ 90 h 90"/>
                <a:gd name="T4" fmla="*/ 27 w 27"/>
                <a:gd name="T5" fmla="*/ 90 h 90"/>
                <a:gd name="T6" fmla="*/ 0 w 27"/>
                <a:gd name="T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90">
                  <a:moveTo>
                    <a:pt x="0" y="0"/>
                  </a:moveTo>
                  <a:cubicBezTo>
                    <a:pt x="9" y="28"/>
                    <a:pt x="18" y="59"/>
                    <a:pt x="27" y="90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18" y="59"/>
                    <a:pt x="9" y="28"/>
                    <a:pt x="0" y="0"/>
                  </a:cubicBezTo>
                </a:path>
              </a:pathLst>
            </a:custGeom>
            <a:solidFill>
              <a:srgbClr val="008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5" name="Freeform 191"/>
            <p:cNvSpPr>
              <a:spLocks/>
            </p:cNvSpPr>
            <p:nvPr/>
          </p:nvSpPr>
          <p:spPr bwMode="auto">
            <a:xfrm>
              <a:off x="8829675" y="6437679"/>
              <a:ext cx="207963" cy="347662"/>
            </a:xfrm>
            <a:custGeom>
              <a:avLst/>
              <a:gdLst>
                <a:gd name="T0" fmla="*/ 161 w 164"/>
                <a:gd name="T1" fmla="*/ 0 h 274"/>
                <a:gd name="T2" fmla="*/ 96 w 164"/>
                <a:gd name="T3" fmla="*/ 35 h 274"/>
                <a:gd name="T4" fmla="*/ 0 w 164"/>
                <a:gd name="T5" fmla="*/ 75 h 274"/>
                <a:gd name="T6" fmla="*/ 35 w 164"/>
                <a:gd name="T7" fmla="*/ 184 h 274"/>
                <a:gd name="T8" fmla="*/ 62 w 164"/>
                <a:gd name="T9" fmla="*/ 274 h 274"/>
                <a:gd name="T10" fmla="*/ 164 w 164"/>
                <a:gd name="T11" fmla="*/ 11 h 274"/>
                <a:gd name="T12" fmla="*/ 161 w 164"/>
                <a:gd name="T13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4" h="274">
                  <a:moveTo>
                    <a:pt x="161" y="0"/>
                  </a:moveTo>
                  <a:cubicBezTo>
                    <a:pt x="142" y="10"/>
                    <a:pt x="120" y="22"/>
                    <a:pt x="96" y="35"/>
                  </a:cubicBezTo>
                  <a:cubicBezTo>
                    <a:pt x="63" y="54"/>
                    <a:pt x="31" y="67"/>
                    <a:pt x="0" y="75"/>
                  </a:cubicBezTo>
                  <a:cubicBezTo>
                    <a:pt x="11" y="107"/>
                    <a:pt x="23" y="144"/>
                    <a:pt x="35" y="184"/>
                  </a:cubicBezTo>
                  <a:cubicBezTo>
                    <a:pt x="44" y="212"/>
                    <a:pt x="53" y="243"/>
                    <a:pt x="62" y="274"/>
                  </a:cubicBezTo>
                  <a:cubicBezTo>
                    <a:pt x="65" y="173"/>
                    <a:pt x="84" y="74"/>
                    <a:pt x="164" y="11"/>
                  </a:cubicBezTo>
                  <a:cubicBezTo>
                    <a:pt x="163" y="7"/>
                    <a:pt x="162" y="4"/>
                    <a:pt x="161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6" name="Freeform 192"/>
            <p:cNvSpPr>
              <a:spLocks/>
            </p:cNvSpPr>
            <p:nvPr/>
          </p:nvSpPr>
          <p:spPr bwMode="auto">
            <a:xfrm>
              <a:off x="8399463" y="6109067"/>
              <a:ext cx="858838" cy="534987"/>
            </a:xfrm>
            <a:custGeom>
              <a:avLst/>
              <a:gdLst>
                <a:gd name="T0" fmla="*/ 156 w 678"/>
                <a:gd name="T1" fmla="*/ 0 h 423"/>
                <a:gd name="T2" fmla="*/ 0 w 678"/>
                <a:gd name="T3" fmla="*/ 295 h 423"/>
                <a:gd name="T4" fmla="*/ 436 w 678"/>
                <a:gd name="T5" fmla="*/ 295 h 423"/>
                <a:gd name="T6" fmla="*/ 654 w 678"/>
                <a:gd name="T7" fmla="*/ 220 h 423"/>
                <a:gd name="T8" fmla="*/ 455 w 678"/>
                <a:gd name="T9" fmla="*/ 23 h 423"/>
                <a:gd name="T10" fmla="*/ 156 w 678"/>
                <a:gd name="T11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8" h="423">
                  <a:moveTo>
                    <a:pt x="156" y="0"/>
                  </a:moveTo>
                  <a:cubicBezTo>
                    <a:pt x="156" y="0"/>
                    <a:pt x="17" y="163"/>
                    <a:pt x="0" y="295"/>
                  </a:cubicBezTo>
                  <a:cubicBezTo>
                    <a:pt x="0" y="295"/>
                    <a:pt x="206" y="423"/>
                    <a:pt x="436" y="295"/>
                  </a:cubicBezTo>
                  <a:cubicBezTo>
                    <a:pt x="665" y="167"/>
                    <a:pt x="654" y="220"/>
                    <a:pt x="654" y="220"/>
                  </a:cubicBezTo>
                  <a:cubicBezTo>
                    <a:pt x="654" y="220"/>
                    <a:pt x="678" y="163"/>
                    <a:pt x="455" y="23"/>
                  </a:cubicBezTo>
                  <a:cubicBezTo>
                    <a:pt x="156" y="0"/>
                    <a:pt x="156" y="0"/>
                    <a:pt x="156" y="0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7" name="Freeform 193"/>
            <p:cNvSpPr>
              <a:spLocks noEditPoints="1"/>
            </p:cNvSpPr>
            <p:nvPr/>
          </p:nvSpPr>
          <p:spPr bwMode="auto">
            <a:xfrm>
              <a:off x="8472488" y="6172567"/>
              <a:ext cx="74613" cy="115887"/>
            </a:xfrm>
            <a:custGeom>
              <a:avLst/>
              <a:gdLst>
                <a:gd name="T0" fmla="*/ 0 w 59"/>
                <a:gd name="T1" fmla="*/ 92 h 92"/>
                <a:gd name="T2" fmla="*/ 0 w 59"/>
                <a:gd name="T3" fmla="*/ 92 h 92"/>
                <a:gd name="T4" fmla="*/ 0 w 59"/>
                <a:gd name="T5" fmla="*/ 92 h 92"/>
                <a:gd name="T6" fmla="*/ 59 w 59"/>
                <a:gd name="T7" fmla="*/ 0 h 92"/>
                <a:gd name="T8" fmla="*/ 0 w 59"/>
                <a:gd name="T9" fmla="*/ 92 h 92"/>
                <a:gd name="T10" fmla="*/ 59 w 59"/>
                <a:gd name="T11" fmla="*/ 0 h 92"/>
                <a:gd name="T12" fmla="*/ 59 w 59"/>
                <a:gd name="T1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92">
                  <a:moveTo>
                    <a:pt x="0" y="92"/>
                  </a:move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moveTo>
                    <a:pt x="59" y="0"/>
                  </a:moveTo>
                  <a:cubicBezTo>
                    <a:pt x="41" y="25"/>
                    <a:pt x="20" y="57"/>
                    <a:pt x="0" y="92"/>
                  </a:cubicBezTo>
                  <a:cubicBezTo>
                    <a:pt x="20" y="57"/>
                    <a:pt x="41" y="25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</a:path>
              </a:pathLst>
            </a:custGeom>
            <a:solidFill>
              <a:srgbClr val="B3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8" name="Freeform 194"/>
            <p:cNvSpPr>
              <a:spLocks/>
            </p:cNvSpPr>
            <p:nvPr/>
          </p:nvSpPr>
          <p:spPr bwMode="auto">
            <a:xfrm>
              <a:off x="8431213" y="6142404"/>
              <a:ext cx="796925" cy="400050"/>
            </a:xfrm>
            <a:custGeom>
              <a:avLst/>
              <a:gdLst>
                <a:gd name="T0" fmla="*/ 134 w 629"/>
                <a:gd name="T1" fmla="*/ 0 h 316"/>
                <a:gd name="T2" fmla="*/ 131 w 629"/>
                <a:gd name="T3" fmla="*/ 2 h 316"/>
                <a:gd name="T4" fmla="*/ 125 w 629"/>
                <a:gd name="T5" fmla="*/ 4 h 316"/>
                <a:gd name="T6" fmla="*/ 126 w 629"/>
                <a:gd name="T7" fmla="*/ 13 h 316"/>
                <a:gd name="T8" fmla="*/ 115 w 629"/>
                <a:gd name="T9" fmla="*/ 22 h 316"/>
                <a:gd name="T10" fmla="*/ 99 w 629"/>
                <a:gd name="T11" fmla="*/ 26 h 316"/>
                <a:gd name="T12" fmla="*/ 91 w 629"/>
                <a:gd name="T13" fmla="*/ 24 h 316"/>
                <a:gd name="T14" fmla="*/ 91 w 629"/>
                <a:gd name="T15" fmla="*/ 24 h 316"/>
                <a:gd name="T16" fmla="*/ 32 w 629"/>
                <a:gd name="T17" fmla="*/ 116 h 316"/>
                <a:gd name="T18" fmla="*/ 32 w 629"/>
                <a:gd name="T19" fmla="*/ 116 h 316"/>
                <a:gd name="T20" fmla="*/ 32 w 629"/>
                <a:gd name="T21" fmla="*/ 116 h 316"/>
                <a:gd name="T22" fmla="*/ 0 w 629"/>
                <a:gd name="T23" fmla="*/ 180 h 316"/>
                <a:gd name="T24" fmla="*/ 18 w 629"/>
                <a:gd name="T25" fmla="*/ 151 h 316"/>
                <a:gd name="T26" fmla="*/ 121 w 629"/>
                <a:gd name="T27" fmla="*/ 34 h 316"/>
                <a:gd name="T28" fmla="*/ 121 w 629"/>
                <a:gd name="T29" fmla="*/ 34 h 316"/>
                <a:gd name="T30" fmla="*/ 121 w 629"/>
                <a:gd name="T31" fmla="*/ 34 h 316"/>
                <a:gd name="T32" fmla="*/ 122 w 629"/>
                <a:gd name="T33" fmla="*/ 33 h 316"/>
                <a:gd name="T34" fmla="*/ 123 w 629"/>
                <a:gd name="T35" fmla="*/ 33 h 316"/>
                <a:gd name="T36" fmla="*/ 86 w 629"/>
                <a:gd name="T37" fmla="*/ 130 h 316"/>
                <a:gd name="T38" fmla="*/ 189 w 629"/>
                <a:gd name="T39" fmla="*/ 42 h 316"/>
                <a:gd name="T40" fmla="*/ 233 w 629"/>
                <a:gd name="T41" fmla="*/ 37 h 316"/>
                <a:gd name="T42" fmla="*/ 320 w 629"/>
                <a:gd name="T43" fmla="*/ 60 h 316"/>
                <a:gd name="T44" fmla="*/ 422 w 629"/>
                <a:gd name="T45" fmla="*/ 137 h 316"/>
                <a:gd name="T46" fmla="*/ 368 w 629"/>
                <a:gd name="T47" fmla="*/ 42 h 316"/>
                <a:gd name="T48" fmla="*/ 368 w 629"/>
                <a:gd name="T49" fmla="*/ 41 h 316"/>
                <a:gd name="T50" fmla="*/ 452 w 629"/>
                <a:gd name="T51" fmla="*/ 88 h 316"/>
                <a:gd name="T52" fmla="*/ 461 w 629"/>
                <a:gd name="T53" fmla="*/ 225 h 316"/>
                <a:gd name="T54" fmla="*/ 287 w 629"/>
                <a:gd name="T55" fmla="*/ 316 h 316"/>
                <a:gd name="T56" fmla="*/ 410 w 629"/>
                <a:gd name="T57" fmla="*/ 269 h 316"/>
                <a:gd name="T58" fmla="*/ 612 w 629"/>
                <a:gd name="T59" fmla="*/ 183 h 316"/>
                <a:gd name="T60" fmla="*/ 628 w 629"/>
                <a:gd name="T61" fmla="*/ 193 h 316"/>
                <a:gd name="T62" fmla="*/ 628 w 629"/>
                <a:gd name="T63" fmla="*/ 194 h 316"/>
                <a:gd name="T64" fmla="*/ 629 w 629"/>
                <a:gd name="T65" fmla="*/ 188 h 316"/>
                <a:gd name="T66" fmla="*/ 460 w 629"/>
                <a:gd name="T67" fmla="*/ 17 h 316"/>
                <a:gd name="T68" fmla="*/ 449 w 629"/>
                <a:gd name="T69" fmla="*/ 25 h 316"/>
                <a:gd name="T70" fmla="*/ 442 w 629"/>
                <a:gd name="T71" fmla="*/ 26 h 316"/>
                <a:gd name="T72" fmla="*/ 425 w 629"/>
                <a:gd name="T73" fmla="*/ 21 h 316"/>
                <a:gd name="T74" fmla="*/ 415 w 629"/>
                <a:gd name="T75" fmla="*/ 12 h 316"/>
                <a:gd name="T76" fmla="*/ 416 w 629"/>
                <a:gd name="T77" fmla="*/ 4 h 316"/>
                <a:gd name="T78" fmla="*/ 413 w 629"/>
                <a:gd name="T79" fmla="*/ 3 h 316"/>
                <a:gd name="T80" fmla="*/ 300 w 629"/>
                <a:gd name="T81" fmla="*/ 16 h 316"/>
                <a:gd name="T82" fmla="*/ 134 w 629"/>
                <a:gd name="T83" fmla="*/ 0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29" h="316">
                  <a:moveTo>
                    <a:pt x="134" y="0"/>
                  </a:moveTo>
                  <a:cubicBezTo>
                    <a:pt x="134" y="0"/>
                    <a:pt x="133" y="1"/>
                    <a:pt x="131" y="2"/>
                  </a:cubicBezTo>
                  <a:cubicBezTo>
                    <a:pt x="130" y="3"/>
                    <a:pt x="128" y="4"/>
                    <a:pt x="125" y="4"/>
                  </a:cubicBezTo>
                  <a:cubicBezTo>
                    <a:pt x="127" y="7"/>
                    <a:pt x="127" y="10"/>
                    <a:pt x="126" y="13"/>
                  </a:cubicBezTo>
                  <a:cubicBezTo>
                    <a:pt x="124" y="18"/>
                    <a:pt x="120" y="20"/>
                    <a:pt x="115" y="22"/>
                  </a:cubicBezTo>
                  <a:cubicBezTo>
                    <a:pt x="109" y="24"/>
                    <a:pt x="104" y="26"/>
                    <a:pt x="99" y="26"/>
                  </a:cubicBezTo>
                  <a:cubicBezTo>
                    <a:pt x="97" y="26"/>
                    <a:pt x="94" y="25"/>
                    <a:pt x="91" y="24"/>
                  </a:cubicBezTo>
                  <a:cubicBezTo>
                    <a:pt x="91" y="24"/>
                    <a:pt x="91" y="24"/>
                    <a:pt x="91" y="24"/>
                  </a:cubicBezTo>
                  <a:cubicBezTo>
                    <a:pt x="73" y="49"/>
                    <a:pt x="52" y="81"/>
                    <a:pt x="32" y="116"/>
                  </a:cubicBezTo>
                  <a:cubicBezTo>
                    <a:pt x="32" y="116"/>
                    <a:pt x="32" y="116"/>
                    <a:pt x="32" y="116"/>
                  </a:cubicBezTo>
                  <a:cubicBezTo>
                    <a:pt x="32" y="116"/>
                    <a:pt x="32" y="116"/>
                    <a:pt x="32" y="116"/>
                  </a:cubicBezTo>
                  <a:cubicBezTo>
                    <a:pt x="20" y="136"/>
                    <a:pt x="10" y="158"/>
                    <a:pt x="0" y="180"/>
                  </a:cubicBezTo>
                  <a:cubicBezTo>
                    <a:pt x="6" y="169"/>
                    <a:pt x="12" y="160"/>
                    <a:pt x="18" y="151"/>
                  </a:cubicBezTo>
                  <a:cubicBezTo>
                    <a:pt x="45" y="106"/>
                    <a:pt x="78" y="66"/>
                    <a:pt x="121" y="34"/>
                  </a:cubicBezTo>
                  <a:cubicBezTo>
                    <a:pt x="121" y="34"/>
                    <a:pt x="121" y="34"/>
                    <a:pt x="121" y="34"/>
                  </a:cubicBezTo>
                  <a:cubicBezTo>
                    <a:pt x="121" y="34"/>
                    <a:pt x="121" y="34"/>
                    <a:pt x="121" y="34"/>
                  </a:cubicBezTo>
                  <a:cubicBezTo>
                    <a:pt x="121" y="34"/>
                    <a:pt x="122" y="33"/>
                    <a:pt x="122" y="33"/>
                  </a:cubicBezTo>
                  <a:cubicBezTo>
                    <a:pt x="122" y="33"/>
                    <a:pt x="122" y="33"/>
                    <a:pt x="123" y="33"/>
                  </a:cubicBezTo>
                  <a:cubicBezTo>
                    <a:pt x="126" y="33"/>
                    <a:pt x="97" y="100"/>
                    <a:pt x="86" y="130"/>
                  </a:cubicBezTo>
                  <a:cubicBezTo>
                    <a:pt x="110" y="87"/>
                    <a:pt x="142" y="51"/>
                    <a:pt x="189" y="42"/>
                  </a:cubicBezTo>
                  <a:cubicBezTo>
                    <a:pt x="204" y="38"/>
                    <a:pt x="219" y="37"/>
                    <a:pt x="233" y="37"/>
                  </a:cubicBezTo>
                  <a:cubicBezTo>
                    <a:pt x="262" y="37"/>
                    <a:pt x="290" y="44"/>
                    <a:pt x="320" y="60"/>
                  </a:cubicBezTo>
                  <a:cubicBezTo>
                    <a:pt x="350" y="76"/>
                    <a:pt x="398" y="113"/>
                    <a:pt x="422" y="137"/>
                  </a:cubicBezTo>
                  <a:cubicBezTo>
                    <a:pt x="403" y="104"/>
                    <a:pt x="386" y="66"/>
                    <a:pt x="368" y="42"/>
                  </a:cubicBezTo>
                  <a:cubicBezTo>
                    <a:pt x="368" y="42"/>
                    <a:pt x="368" y="41"/>
                    <a:pt x="368" y="41"/>
                  </a:cubicBezTo>
                  <a:cubicBezTo>
                    <a:pt x="373" y="41"/>
                    <a:pt x="429" y="69"/>
                    <a:pt x="452" y="88"/>
                  </a:cubicBezTo>
                  <a:cubicBezTo>
                    <a:pt x="533" y="154"/>
                    <a:pt x="483" y="212"/>
                    <a:pt x="461" y="225"/>
                  </a:cubicBezTo>
                  <a:cubicBezTo>
                    <a:pt x="406" y="259"/>
                    <a:pt x="349" y="293"/>
                    <a:pt x="287" y="316"/>
                  </a:cubicBezTo>
                  <a:cubicBezTo>
                    <a:pt x="326" y="308"/>
                    <a:pt x="368" y="293"/>
                    <a:pt x="410" y="269"/>
                  </a:cubicBezTo>
                  <a:cubicBezTo>
                    <a:pt x="536" y="199"/>
                    <a:pt x="589" y="183"/>
                    <a:pt x="612" y="183"/>
                  </a:cubicBezTo>
                  <a:cubicBezTo>
                    <a:pt x="626" y="183"/>
                    <a:pt x="628" y="190"/>
                    <a:pt x="628" y="193"/>
                  </a:cubicBezTo>
                  <a:cubicBezTo>
                    <a:pt x="628" y="193"/>
                    <a:pt x="628" y="194"/>
                    <a:pt x="628" y="194"/>
                  </a:cubicBezTo>
                  <a:cubicBezTo>
                    <a:pt x="628" y="194"/>
                    <a:pt x="629" y="192"/>
                    <a:pt x="629" y="188"/>
                  </a:cubicBezTo>
                  <a:cubicBezTo>
                    <a:pt x="629" y="172"/>
                    <a:pt x="614" y="119"/>
                    <a:pt x="460" y="17"/>
                  </a:cubicBezTo>
                  <a:cubicBezTo>
                    <a:pt x="458" y="21"/>
                    <a:pt x="454" y="23"/>
                    <a:pt x="449" y="25"/>
                  </a:cubicBezTo>
                  <a:cubicBezTo>
                    <a:pt x="446" y="26"/>
                    <a:pt x="444" y="26"/>
                    <a:pt x="442" y="26"/>
                  </a:cubicBezTo>
                  <a:cubicBezTo>
                    <a:pt x="436" y="26"/>
                    <a:pt x="431" y="24"/>
                    <a:pt x="425" y="21"/>
                  </a:cubicBezTo>
                  <a:cubicBezTo>
                    <a:pt x="421" y="20"/>
                    <a:pt x="416" y="17"/>
                    <a:pt x="415" y="12"/>
                  </a:cubicBezTo>
                  <a:cubicBezTo>
                    <a:pt x="414" y="9"/>
                    <a:pt x="414" y="6"/>
                    <a:pt x="416" y="4"/>
                  </a:cubicBezTo>
                  <a:cubicBezTo>
                    <a:pt x="415" y="3"/>
                    <a:pt x="414" y="3"/>
                    <a:pt x="413" y="3"/>
                  </a:cubicBezTo>
                  <a:cubicBezTo>
                    <a:pt x="379" y="12"/>
                    <a:pt x="339" y="16"/>
                    <a:pt x="300" y="16"/>
                  </a:cubicBezTo>
                  <a:cubicBezTo>
                    <a:pt x="229" y="16"/>
                    <a:pt x="161" y="5"/>
                    <a:pt x="134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9" name="Freeform 195"/>
            <p:cNvSpPr>
              <a:spLocks/>
            </p:cNvSpPr>
            <p:nvPr/>
          </p:nvSpPr>
          <p:spPr bwMode="auto">
            <a:xfrm>
              <a:off x="8137525" y="5472479"/>
              <a:ext cx="528638" cy="669925"/>
            </a:xfrm>
            <a:custGeom>
              <a:avLst/>
              <a:gdLst>
                <a:gd name="T0" fmla="*/ 417 w 417"/>
                <a:gd name="T1" fmla="*/ 9 h 529"/>
                <a:gd name="T2" fmla="*/ 251 w 417"/>
                <a:gd name="T3" fmla="*/ 97 h 529"/>
                <a:gd name="T4" fmla="*/ 45 w 417"/>
                <a:gd name="T5" fmla="*/ 356 h 529"/>
                <a:gd name="T6" fmla="*/ 322 w 417"/>
                <a:gd name="T7" fmla="*/ 529 h 529"/>
                <a:gd name="T8" fmla="*/ 341 w 417"/>
                <a:gd name="T9" fmla="*/ 452 h 529"/>
                <a:gd name="T10" fmla="*/ 173 w 417"/>
                <a:gd name="T11" fmla="*/ 330 h 529"/>
                <a:gd name="T12" fmla="*/ 169 w 417"/>
                <a:gd name="T13" fmla="*/ 311 h 529"/>
                <a:gd name="T14" fmla="*/ 394 w 417"/>
                <a:gd name="T15" fmla="*/ 159 h 529"/>
                <a:gd name="T16" fmla="*/ 417 w 417"/>
                <a:gd name="T17" fmla="*/ 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7" h="529">
                  <a:moveTo>
                    <a:pt x="417" y="9"/>
                  </a:moveTo>
                  <a:cubicBezTo>
                    <a:pt x="417" y="9"/>
                    <a:pt x="385" y="0"/>
                    <a:pt x="251" y="97"/>
                  </a:cubicBezTo>
                  <a:cubicBezTo>
                    <a:pt x="153" y="168"/>
                    <a:pt x="0" y="275"/>
                    <a:pt x="45" y="356"/>
                  </a:cubicBezTo>
                  <a:cubicBezTo>
                    <a:pt x="89" y="437"/>
                    <a:pt x="322" y="529"/>
                    <a:pt x="322" y="529"/>
                  </a:cubicBezTo>
                  <a:cubicBezTo>
                    <a:pt x="341" y="452"/>
                    <a:pt x="341" y="452"/>
                    <a:pt x="341" y="452"/>
                  </a:cubicBezTo>
                  <a:cubicBezTo>
                    <a:pt x="341" y="452"/>
                    <a:pt x="213" y="390"/>
                    <a:pt x="173" y="330"/>
                  </a:cubicBezTo>
                  <a:cubicBezTo>
                    <a:pt x="166" y="320"/>
                    <a:pt x="166" y="316"/>
                    <a:pt x="169" y="311"/>
                  </a:cubicBezTo>
                  <a:cubicBezTo>
                    <a:pt x="210" y="238"/>
                    <a:pt x="394" y="159"/>
                    <a:pt x="394" y="159"/>
                  </a:cubicBezTo>
                  <a:cubicBezTo>
                    <a:pt x="417" y="9"/>
                    <a:pt x="417" y="9"/>
                    <a:pt x="417" y="9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0" name="Freeform 196"/>
            <p:cNvSpPr>
              <a:spLocks/>
            </p:cNvSpPr>
            <p:nvPr/>
          </p:nvSpPr>
          <p:spPr bwMode="auto">
            <a:xfrm>
              <a:off x="8348663" y="5872529"/>
              <a:ext cx="47625" cy="61912"/>
            </a:xfrm>
            <a:custGeom>
              <a:avLst/>
              <a:gdLst>
                <a:gd name="T0" fmla="*/ 0 w 37"/>
                <a:gd name="T1" fmla="*/ 0 h 49"/>
                <a:gd name="T2" fmla="*/ 6 w 37"/>
                <a:gd name="T3" fmla="*/ 15 h 49"/>
                <a:gd name="T4" fmla="*/ 37 w 37"/>
                <a:gd name="T5" fmla="*/ 49 h 49"/>
                <a:gd name="T6" fmla="*/ 37 w 37"/>
                <a:gd name="T7" fmla="*/ 49 h 49"/>
                <a:gd name="T8" fmla="*/ 6 w 37"/>
                <a:gd name="T9" fmla="*/ 15 h 49"/>
                <a:gd name="T10" fmla="*/ 0 w 37"/>
                <a:gd name="T11" fmla="*/ 0 h 49"/>
                <a:gd name="T12" fmla="*/ 0 w 37"/>
                <a:gd name="T13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49">
                  <a:moveTo>
                    <a:pt x="0" y="0"/>
                  </a:moveTo>
                  <a:cubicBezTo>
                    <a:pt x="0" y="4"/>
                    <a:pt x="1" y="8"/>
                    <a:pt x="6" y="15"/>
                  </a:cubicBezTo>
                  <a:cubicBezTo>
                    <a:pt x="14" y="26"/>
                    <a:pt x="24" y="38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24" y="38"/>
                    <a:pt x="14" y="26"/>
                    <a:pt x="6" y="15"/>
                  </a:cubicBezTo>
                  <a:cubicBezTo>
                    <a:pt x="1" y="8"/>
                    <a:pt x="0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3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1" name="Freeform 197"/>
            <p:cNvSpPr>
              <a:spLocks noEditPoints="1"/>
            </p:cNvSpPr>
            <p:nvPr/>
          </p:nvSpPr>
          <p:spPr bwMode="auto">
            <a:xfrm>
              <a:off x="8216900" y="5834429"/>
              <a:ext cx="352425" cy="222250"/>
            </a:xfrm>
            <a:custGeom>
              <a:avLst/>
              <a:gdLst>
                <a:gd name="T0" fmla="*/ 273 w 279"/>
                <a:gd name="T1" fmla="*/ 164 h 176"/>
                <a:gd name="T2" fmla="*/ 274 w 279"/>
                <a:gd name="T3" fmla="*/ 165 h 176"/>
                <a:gd name="T4" fmla="*/ 273 w 279"/>
                <a:gd name="T5" fmla="*/ 169 h 176"/>
                <a:gd name="T6" fmla="*/ 277 w 279"/>
                <a:gd name="T7" fmla="*/ 176 h 176"/>
                <a:gd name="T8" fmla="*/ 279 w 279"/>
                <a:gd name="T9" fmla="*/ 167 h 176"/>
                <a:gd name="T10" fmla="*/ 273 w 279"/>
                <a:gd name="T11" fmla="*/ 164 h 176"/>
                <a:gd name="T12" fmla="*/ 0 w 279"/>
                <a:gd name="T13" fmla="*/ 0 h 176"/>
                <a:gd name="T14" fmla="*/ 96 w 279"/>
                <a:gd name="T15" fmla="*/ 63 h 176"/>
                <a:gd name="T16" fmla="*/ 97 w 279"/>
                <a:gd name="T17" fmla="*/ 132 h 176"/>
                <a:gd name="T18" fmla="*/ 76 w 279"/>
                <a:gd name="T19" fmla="*/ 149 h 176"/>
                <a:gd name="T20" fmla="*/ 68 w 279"/>
                <a:gd name="T21" fmla="*/ 148 h 176"/>
                <a:gd name="T22" fmla="*/ 111 w 279"/>
                <a:gd name="T23" fmla="*/ 173 h 176"/>
                <a:gd name="T24" fmla="*/ 142 w 279"/>
                <a:gd name="T25" fmla="*/ 79 h 176"/>
                <a:gd name="T26" fmla="*/ 111 w 279"/>
                <a:gd name="T27" fmla="*/ 45 h 176"/>
                <a:gd name="T28" fmla="*/ 105 w 279"/>
                <a:gd name="T29" fmla="*/ 30 h 176"/>
                <a:gd name="T30" fmla="*/ 60 w 279"/>
                <a:gd name="T31" fmla="*/ 17 h 176"/>
                <a:gd name="T32" fmla="*/ 0 w 279"/>
                <a:gd name="T33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176">
                  <a:moveTo>
                    <a:pt x="273" y="164"/>
                  </a:moveTo>
                  <a:cubicBezTo>
                    <a:pt x="274" y="165"/>
                    <a:pt x="274" y="165"/>
                    <a:pt x="274" y="165"/>
                  </a:cubicBezTo>
                  <a:cubicBezTo>
                    <a:pt x="273" y="169"/>
                    <a:pt x="273" y="169"/>
                    <a:pt x="273" y="169"/>
                  </a:cubicBezTo>
                  <a:cubicBezTo>
                    <a:pt x="274" y="172"/>
                    <a:pt x="276" y="174"/>
                    <a:pt x="277" y="176"/>
                  </a:cubicBezTo>
                  <a:cubicBezTo>
                    <a:pt x="279" y="167"/>
                    <a:pt x="279" y="167"/>
                    <a:pt x="279" y="167"/>
                  </a:cubicBezTo>
                  <a:cubicBezTo>
                    <a:pt x="279" y="167"/>
                    <a:pt x="277" y="166"/>
                    <a:pt x="273" y="164"/>
                  </a:cubicBezTo>
                  <a:moveTo>
                    <a:pt x="0" y="0"/>
                  </a:moveTo>
                  <a:cubicBezTo>
                    <a:pt x="35" y="16"/>
                    <a:pt x="72" y="36"/>
                    <a:pt x="96" y="63"/>
                  </a:cubicBezTo>
                  <a:cubicBezTo>
                    <a:pt x="118" y="87"/>
                    <a:pt x="110" y="104"/>
                    <a:pt x="97" y="132"/>
                  </a:cubicBezTo>
                  <a:cubicBezTo>
                    <a:pt x="92" y="145"/>
                    <a:pt x="84" y="149"/>
                    <a:pt x="76" y="149"/>
                  </a:cubicBezTo>
                  <a:cubicBezTo>
                    <a:pt x="73" y="149"/>
                    <a:pt x="71" y="149"/>
                    <a:pt x="68" y="148"/>
                  </a:cubicBezTo>
                  <a:cubicBezTo>
                    <a:pt x="82" y="157"/>
                    <a:pt x="96" y="165"/>
                    <a:pt x="111" y="173"/>
                  </a:cubicBezTo>
                  <a:cubicBezTo>
                    <a:pt x="106" y="150"/>
                    <a:pt x="106" y="113"/>
                    <a:pt x="142" y="79"/>
                  </a:cubicBezTo>
                  <a:cubicBezTo>
                    <a:pt x="129" y="68"/>
                    <a:pt x="119" y="56"/>
                    <a:pt x="111" y="45"/>
                  </a:cubicBezTo>
                  <a:cubicBezTo>
                    <a:pt x="106" y="38"/>
                    <a:pt x="105" y="34"/>
                    <a:pt x="105" y="30"/>
                  </a:cubicBezTo>
                  <a:cubicBezTo>
                    <a:pt x="90" y="26"/>
                    <a:pt x="75" y="22"/>
                    <a:pt x="60" y="17"/>
                  </a:cubicBezTo>
                  <a:cubicBezTo>
                    <a:pt x="40" y="11"/>
                    <a:pt x="20" y="4"/>
                    <a:pt x="0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2" name="Freeform 198"/>
            <p:cNvSpPr>
              <a:spLocks/>
            </p:cNvSpPr>
            <p:nvPr/>
          </p:nvSpPr>
          <p:spPr bwMode="auto">
            <a:xfrm>
              <a:off x="8505825" y="5489942"/>
              <a:ext cx="133350" cy="250825"/>
            </a:xfrm>
            <a:custGeom>
              <a:avLst/>
              <a:gdLst>
                <a:gd name="T0" fmla="*/ 105 w 105"/>
                <a:gd name="T1" fmla="*/ 0 h 198"/>
                <a:gd name="T2" fmla="*/ 94 w 105"/>
                <a:gd name="T3" fmla="*/ 4 h 198"/>
                <a:gd name="T4" fmla="*/ 0 w 105"/>
                <a:gd name="T5" fmla="*/ 198 h 198"/>
                <a:gd name="T6" fmla="*/ 44 w 105"/>
                <a:gd name="T7" fmla="*/ 174 h 198"/>
                <a:gd name="T8" fmla="*/ 65 w 105"/>
                <a:gd name="T9" fmla="*/ 66 h 198"/>
                <a:gd name="T10" fmla="*/ 105 w 105"/>
                <a:gd name="T11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" h="198">
                  <a:moveTo>
                    <a:pt x="105" y="0"/>
                  </a:moveTo>
                  <a:cubicBezTo>
                    <a:pt x="102" y="1"/>
                    <a:pt x="98" y="2"/>
                    <a:pt x="94" y="4"/>
                  </a:cubicBezTo>
                  <a:cubicBezTo>
                    <a:pt x="45" y="59"/>
                    <a:pt x="14" y="126"/>
                    <a:pt x="0" y="198"/>
                  </a:cubicBezTo>
                  <a:cubicBezTo>
                    <a:pt x="15" y="189"/>
                    <a:pt x="31" y="181"/>
                    <a:pt x="44" y="174"/>
                  </a:cubicBezTo>
                  <a:cubicBezTo>
                    <a:pt x="48" y="138"/>
                    <a:pt x="55" y="103"/>
                    <a:pt x="65" y="66"/>
                  </a:cubicBezTo>
                  <a:cubicBezTo>
                    <a:pt x="73" y="40"/>
                    <a:pt x="85" y="17"/>
                    <a:pt x="105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3" name="Freeform 199"/>
            <p:cNvSpPr>
              <a:spLocks/>
            </p:cNvSpPr>
            <p:nvPr/>
          </p:nvSpPr>
          <p:spPr bwMode="auto">
            <a:xfrm>
              <a:off x="8899525" y="5472479"/>
              <a:ext cx="528638" cy="669925"/>
            </a:xfrm>
            <a:custGeom>
              <a:avLst/>
              <a:gdLst>
                <a:gd name="T0" fmla="*/ 0 w 417"/>
                <a:gd name="T1" fmla="*/ 9 h 529"/>
                <a:gd name="T2" fmla="*/ 166 w 417"/>
                <a:gd name="T3" fmla="*/ 97 h 529"/>
                <a:gd name="T4" fmla="*/ 373 w 417"/>
                <a:gd name="T5" fmla="*/ 356 h 529"/>
                <a:gd name="T6" fmla="*/ 95 w 417"/>
                <a:gd name="T7" fmla="*/ 529 h 529"/>
                <a:gd name="T8" fmla="*/ 76 w 417"/>
                <a:gd name="T9" fmla="*/ 452 h 529"/>
                <a:gd name="T10" fmla="*/ 244 w 417"/>
                <a:gd name="T11" fmla="*/ 330 h 529"/>
                <a:gd name="T12" fmla="*/ 249 w 417"/>
                <a:gd name="T13" fmla="*/ 311 h 529"/>
                <a:gd name="T14" fmla="*/ 23 w 417"/>
                <a:gd name="T15" fmla="*/ 159 h 529"/>
                <a:gd name="T16" fmla="*/ 0 w 417"/>
                <a:gd name="T17" fmla="*/ 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7" h="529">
                  <a:moveTo>
                    <a:pt x="0" y="9"/>
                  </a:moveTo>
                  <a:cubicBezTo>
                    <a:pt x="0" y="9"/>
                    <a:pt x="32" y="0"/>
                    <a:pt x="166" y="97"/>
                  </a:cubicBezTo>
                  <a:cubicBezTo>
                    <a:pt x="264" y="168"/>
                    <a:pt x="417" y="275"/>
                    <a:pt x="373" y="356"/>
                  </a:cubicBezTo>
                  <a:cubicBezTo>
                    <a:pt x="328" y="437"/>
                    <a:pt x="95" y="529"/>
                    <a:pt x="95" y="529"/>
                  </a:cubicBezTo>
                  <a:cubicBezTo>
                    <a:pt x="76" y="452"/>
                    <a:pt x="76" y="452"/>
                    <a:pt x="76" y="452"/>
                  </a:cubicBezTo>
                  <a:cubicBezTo>
                    <a:pt x="76" y="452"/>
                    <a:pt x="204" y="390"/>
                    <a:pt x="244" y="330"/>
                  </a:cubicBezTo>
                  <a:cubicBezTo>
                    <a:pt x="251" y="320"/>
                    <a:pt x="251" y="316"/>
                    <a:pt x="249" y="311"/>
                  </a:cubicBezTo>
                  <a:cubicBezTo>
                    <a:pt x="207" y="238"/>
                    <a:pt x="23" y="159"/>
                    <a:pt x="23" y="159"/>
                  </a:cubicBezTo>
                  <a:cubicBezTo>
                    <a:pt x="0" y="9"/>
                    <a:pt x="0" y="9"/>
                    <a:pt x="0" y="9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4" name="Freeform 200"/>
            <p:cNvSpPr>
              <a:spLocks/>
            </p:cNvSpPr>
            <p:nvPr/>
          </p:nvSpPr>
          <p:spPr bwMode="auto">
            <a:xfrm>
              <a:off x="8994775" y="5704254"/>
              <a:ext cx="58738" cy="31750"/>
            </a:xfrm>
            <a:custGeom>
              <a:avLst/>
              <a:gdLst>
                <a:gd name="T0" fmla="*/ 0 w 47"/>
                <a:gd name="T1" fmla="*/ 0 h 25"/>
                <a:gd name="T2" fmla="*/ 0 w 47"/>
                <a:gd name="T3" fmla="*/ 0 h 25"/>
                <a:gd name="T4" fmla="*/ 47 w 47"/>
                <a:gd name="T5" fmla="*/ 25 h 25"/>
                <a:gd name="T6" fmla="*/ 47 w 47"/>
                <a:gd name="T7" fmla="*/ 25 h 25"/>
                <a:gd name="T8" fmla="*/ 0 w 47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4" y="7"/>
                    <a:pt x="30" y="16"/>
                    <a:pt x="47" y="25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30" y="16"/>
                    <a:pt x="14" y="7"/>
                    <a:pt x="0" y="0"/>
                  </a:cubicBezTo>
                </a:path>
              </a:pathLst>
            </a:custGeom>
            <a:solidFill>
              <a:srgbClr val="B3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5" name="Freeform 201"/>
            <p:cNvSpPr>
              <a:spLocks/>
            </p:cNvSpPr>
            <p:nvPr/>
          </p:nvSpPr>
          <p:spPr bwMode="auto">
            <a:xfrm>
              <a:off x="8909050" y="5483592"/>
              <a:ext cx="144463" cy="252412"/>
            </a:xfrm>
            <a:custGeom>
              <a:avLst/>
              <a:gdLst>
                <a:gd name="T0" fmla="*/ 0 w 114"/>
                <a:gd name="T1" fmla="*/ 0 h 199"/>
                <a:gd name="T2" fmla="*/ 67 w 114"/>
                <a:gd name="T3" fmla="*/ 173 h 199"/>
                <a:gd name="T4" fmla="*/ 67 w 114"/>
                <a:gd name="T5" fmla="*/ 174 h 199"/>
                <a:gd name="T6" fmla="*/ 114 w 114"/>
                <a:gd name="T7" fmla="*/ 199 h 199"/>
                <a:gd name="T8" fmla="*/ 76 w 114"/>
                <a:gd name="T9" fmla="*/ 89 h 199"/>
                <a:gd name="T10" fmla="*/ 1 w 114"/>
                <a:gd name="T11" fmla="*/ 1 h 199"/>
                <a:gd name="T12" fmla="*/ 0 w 114"/>
                <a:gd name="T13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199">
                  <a:moveTo>
                    <a:pt x="0" y="0"/>
                  </a:moveTo>
                  <a:cubicBezTo>
                    <a:pt x="53" y="42"/>
                    <a:pt x="57" y="102"/>
                    <a:pt x="67" y="173"/>
                  </a:cubicBezTo>
                  <a:cubicBezTo>
                    <a:pt x="67" y="173"/>
                    <a:pt x="67" y="174"/>
                    <a:pt x="67" y="174"/>
                  </a:cubicBezTo>
                  <a:cubicBezTo>
                    <a:pt x="81" y="181"/>
                    <a:pt x="97" y="190"/>
                    <a:pt x="114" y="199"/>
                  </a:cubicBezTo>
                  <a:cubicBezTo>
                    <a:pt x="106" y="161"/>
                    <a:pt x="94" y="123"/>
                    <a:pt x="76" y="89"/>
                  </a:cubicBezTo>
                  <a:cubicBezTo>
                    <a:pt x="56" y="54"/>
                    <a:pt x="31" y="26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6" name="Freeform 202"/>
            <p:cNvSpPr>
              <a:spLocks noEditPoints="1"/>
            </p:cNvSpPr>
            <p:nvPr/>
          </p:nvSpPr>
          <p:spPr bwMode="auto">
            <a:xfrm>
              <a:off x="9209088" y="5872529"/>
              <a:ext cx="166688" cy="50800"/>
            </a:xfrm>
            <a:custGeom>
              <a:avLst/>
              <a:gdLst>
                <a:gd name="T0" fmla="*/ 131 w 131"/>
                <a:gd name="T1" fmla="*/ 32 h 40"/>
                <a:gd name="T2" fmla="*/ 128 w 131"/>
                <a:gd name="T3" fmla="*/ 40 h 40"/>
                <a:gd name="T4" fmla="*/ 131 w 131"/>
                <a:gd name="T5" fmla="*/ 32 h 40"/>
                <a:gd name="T6" fmla="*/ 5 w 131"/>
                <a:gd name="T7" fmla="*/ 0 h 40"/>
                <a:gd name="T8" fmla="*/ 5 w 131"/>
                <a:gd name="T9" fmla="*/ 1 h 40"/>
                <a:gd name="T10" fmla="*/ 0 w 131"/>
                <a:gd name="T11" fmla="*/ 12 h 40"/>
                <a:gd name="T12" fmla="*/ 5 w 131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" h="40">
                  <a:moveTo>
                    <a:pt x="131" y="32"/>
                  </a:moveTo>
                  <a:cubicBezTo>
                    <a:pt x="130" y="35"/>
                    <a:pt x="129" y="37"/>
                    <a:pt x="128" y="40"/>
                  </a:cubicBezTo>
                  <a:cubicBezTo>
                    <a:pt x="129" y="37"/>
                    <a:pt x="130" y="35"/>
                    <a:pt x="131" y="32"/>
                  </a:cubicBezTo>
                  <a:moveTo>
                    <a:pt x="5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4"/>
                    <a:pt x="4" y="7"/>
                    <a:pt x="0" y="12"/>
                  </a:cubicBezTo>
                  <a:cubicBezTo>
                    <a:pt x="4" y="7"/>
                    <a:pt x="5" y="3"/>
                    <a:pt x="5" y="0"/>
                  </a:cubicBezTo>
                </a:path>
              </a:pathLst>
            </a:custGeom>
            <a:solidFill>
              <a:srgbClr val="B3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7" name="Freeform 203"/>
            <p:cNvSpPr>
              <a:spLocks noEditPoints="1"/>
            </p:cNvSpPr>
            <p:nvPr/>
          </p:nvSpPr>
          <p:spPr bwMode="auto">
            <a:xfrm>
              <a:off x="9020175" y="5821729"/>
              <a:ext cx="360363" cy="320675"/>
            </a:xfrm>
            <a:custGeom>
              <a:avLst/>
              <a:gdLst>
                <a:gd name="T0" fmla="*/ 26 w 285"/>
                <a:gd name="T1" fmla="*/ 242 h 253"/>
                <a:gd name="T2" fmla="*/ 1 w 285"/>
                <a:gd name="T3" fmla="*/ 249 h 253"/>
                <a:gd name="T4" fmla="*/ 0 w 285"/>
                <a:gd name="T5" fmla="*/ 250 h 253"/>
                <a:gd name="T6" fmla="*/ 0 w 285"/>
                <a:gd name="T7" fmla="*/ 250 h 253"/>
                <a:gd name="T8" fmla="*/ 0 w 285"/>
                <a:gd name="T9" fmla="*/ 253 h 253"/>
                <a:gd name="T10" fmla="*/ 26 w 285"/>
                <a:gd name="T11" fmla="*/ 242 h 253"/>
                <a:gd name="T12" fmla="*/ 226 w 285"/>
                <a:gd name="T13" fmla="*/ 0 h 253"/>
                <a:gd name="T14" fmla="*/ 155 w 285"/>
                <a:gd name="T15" fmla="*/ 40 h 253"/>
                <a:gd name="T16" fmla="*/ 150 w 285"/>
                <a:gd name="T17" fmla="*/ 52 h 253"/>
                <a:gd name="T18" fmla="*/ 149 w 285"/>
                <a:gd name="T19" fmla="*/ 54 h 253"/>
                <a:gd name="T20" fmla="*/ 149 w 285"/>
                <a:gd name="T21" fmla="*/ 54 h 253"/>
                <a:gd name="T22" fmla="*/ 112 w 285"/>
                <a:gd name="T23" fmla="*/ 94 h 253"/>
                <a:gd name="T24" fmla="*/ 139 w 285"/>
                <a:gd name="T25" fmla="*/ 188 h 253"/>
                <a:gd name="T26" fmla="*/ 278 w 285"/>
                <a:gd name="T27" fmla="*/ 80 h 253"/>
                <a:gd name="T28" fmla="*/ 278 w 285"/>
                <a:gd name="T29" fmla="*/ 80 h 253"/>
                <a:gd name="T30" fmla="*/ 281 w 285"/>
                <a:gd name="T31" fmla="*/ 72 h 253"/>
                <a:gd name="T32" fmla="*/ 285 w 285"/>
                <a:gd name="T33" fmla="*/ 52 h 253"/>
                <a:gd name="T34" fmla="*/ 233 w 285"/>
                <a:gd name="T35" fmla="*/ 106 h 253"/>
                <a:gd name="T36" fmla="*/ 166 w 285"/>
                <a:gd name="T37" fmla="*/ 142 h 253"/>
                <a:gd name="T38" fmla="*/ 149 w 285"/>
                <a:gd name="T39" fmla="*/ 133 h 253"/>
                <a:gd name="T40" fmla="*/ 226 w 285"/>
                <a:gd name="T4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5" h="253">
                  <a:moveTo>
                    <a:pt x="26" y="242"/>
                  </a:moveTo>
                  <a:cubicBezTo>
                    <a:pt x="1" y="249"/>
                    <a:pt x="1" y="249"/>
                    <a:pt x="1" y="249"/>
                  </a:cubicBezTo>
                  <a:cubicBezTo>
                    <a:pt x="1" y="250"/>
                    <a:pt x="0" y="250"/>
                    <a:pt x="0" y="250"/>
                  </a:cubicBezTo>
                  <a:cubicBezTo>
                    <a:pt x="0" y="250"/>
                    <a:pt x="0" y="250"/>
                    <a:pt x="0" y="250"/>
                  </a:cubicBezTo>
                  <a:cubicBezTo>
                    <a:pt x="0" y="251"/>
                    <a:pt x="0" y="252"/>
                    <a:pt x="0" y="253"/>
                  </a:cubicBezTo>
                  <a:cubicBezTo>
                    <a:pt x="2" y="252"/>
                    <a:pt x="12" y="248"/>
                    <a:pt x="26" y="242"/>
                  </a:cubicBezTo>
                  <a:moveTo>
                    <a:pt x="226" y="0"/>
                  </a:moveTo>
                  <a:cubicBezTo>
                    <a:pt x="201" y="0"/>
                    <a:pt x="175" y="21"/>
                    <a:pt x="155" y="40"/>
                  </a:cubicBezTo>
                  <a:cubicBezTo>
                    <a:pt x="155" y="43"/>
                    <a:pt x="154" y="47"/>
                    <a:pt x="150" y="52"/>
                  </a:cubicBezTo>
                  <a:cubicBezTo>
                    <a:pt x="150" y="53"/>
                    <a:pt x="150" y="53"/>
                    <a:pt x="149" y="54"/>
                  </a:cubicBezTo>
                  <a:cubicBezTo>
                    <a:pt x="149" y="54"/>
                    <a:pt x="149" y="54"/>
                    <a:pt x="149" y="54"/>
                  </a:cubicBezTo>
                  <a:cubicBezTo>
                    <a:pt x="140" y="67"/>
                    <a:pt x="127" y="81"/>
                    <a:pt x="112" y="94"/>
                  </a:cubicBezTo>
                  <a:cubicBezTo>
                    <a:pt x="146" y="128"/>
                    <a:pt x="145" y="165"/>
                    <a:pt x="139" y="188"/>
                  </a:cubicBezTo>
                  <a:cubicBezTo>
                    <a:pt x="198" y="156"/>
                    <a:pt x="257" y="117"/>
                    <a:pt x="278" y="80"/>
                  </a:cubicBezTo>
                  <a:cubicBezTo>
                    <a:pt x="278" y="80"/>
                    <a:pt x="278" y="80"/>
                    <a:pt x="278" y="80"/>
                  </a:cubicBezTo>
                  <a:cubicBezTo>
                    <a:pt x="279" y="77"/>
                    <a:pt x="280" y="75"/>
                    <a:pt x="281" y="72"/>
                  </a:cubicBezTo>
                  <a:cubicBezTo>
                    <a:pt x="284" y="65"/>
                    <a:pt x="285" y="59"/>
                    <a:pt x="285" y="52"/>
                  </a:cubicBezTo>
                  <a:cubicBezTo>
                    <a:pt x="275" y="74"/>
                    <a:pt x="255" y="91"/>
                    <a:pt x="233" y="106"/>
                  </a:cubicBezTo>
                  <a:cubicBezTo>
                    <a:pt x="220" y="115"/>
                    <a:pt x="189" y="142"/>
                    <a:pt x="166" y="142"/>
                  </a:cubicBezTo>
                  <a:cubicBezTo>
                    <a:pt x="159" y="142"/>
                    <a:pt x="153" y="139"/>
                    <a:pt x="149" y="133"/>
                  </a:cubicBezTo>
                  <a:cubicBezTo>
                    <a:pt x="112" y="85"/>
                    <a:pt x="173" y="17"/>
                    <a:pt x="226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8" name="Freeform 204"/>
            <p:cNvSpPr>
              <a:spLocks/>
            </p:cNvSpPr>
            <p:nvPr/>
          </p:nvSpPr>
          <p:spPr bwMode="auto">
            <a:xfrm>
              <a:off x="8545513" y="5437554"/>
              <a:ext cx="461963" cy="612775"/>
            </a:xfrm>
            <a:custGeom>
              <a:avLst/>
              <a:gdLst>
                <a:gd name="T0" fmla="*/ 335 w 364"/>
                <a:gd name="T1" fmla="*/ 441 h 484"/>
                <a:gd name="T2" fmla="*/ 354 w 364"/>
                <a:gd name="T3" fmla="*/ 210 h 484"/>
                <a:gd name="T4" fmla="*/ 265 w 364"/>
                <a:gd name="T5" fmla="*/ 22 h 484"/>
                <a:gd name="T6" fmla="*/ 127 w 364"/>
                <a:gd name="T7" fmla="*/ 12 h 484"/>
                <a:gd name="T8" fmla="*/ 34 w 364"/>
                <a:gd name="T9" fmla="*/ 107 h 484"/>
                <a:gd name="T10" fmla="*/ 41 w 364"/>
                <a:gd name="T11" fmla="*/ 467 h 484"/>
                <a:gd name="T12" fmla="*/ 331 w 364"/>
                <a:gd name="T13" fmla="*/ 473 h 484"/>
                <a:gd name="T14" fmla="*/ 335 w 364"/>
                <a:gd name="T15" fmla="*/ 441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4" h="484">
                  <a:moveTo>
                    <a:pt x="335" y="441"/>
                  </a:moveTo>
                  <a:cubicBezTo>
                    <a:pt x="343" y="364"/>
                    <a:pt x="364" y="286"/>
                    <a:pt x="354" y="210"/>
                  </a:cubicBezTo>
                  <a:cubicBezTo>
                    <a:pt x="343" y="130"/>
                    <a:pt x="339" y="64"/>
                    <a:pt x="265" y="22"/>
                  </a:cubicBezTo>
                  <a:cubicBezTo>
                    <a:pt x="233" y="5"/>
                    <a:pt x="163" y="0"/>
                    <a:pt x="127" y="12"/>
                  </a:cubicBezTo>
                  <a:cubicBezTo>
                    <a:pt x="72" y="30"/>
                    <a:pt x="47" y="63"/>
                    <a:pt x="34" y="107"/>
                  </a:cubicBezTo>
                  <a:cubicBezTo>
                    <a:pt x="0" y="230"/>
                    <a:pt x="3" y="345"/>
                    <a:pt x="41" y="467"/>
                  </a:cubicBezTo>
                  <a:cubicBezTo>
                    <a:pt x="136" y="482"/>
                    <a:pt x="235" y="484"/>
                    <a:pt x="331" y="473"/>
                  </a:cubicBezTo>
                  <a:cubicBezTo>
                    <a:pt x="332" y="462"/>
                    <a:pt x="334" y="452"/>
                    <a:pt x="335" y="441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9" name="Freeform 205"/>
            <p:cNvSpPr>
              <a:spLocks noEditPoints="1"/>
            </p:cNvSpPr>
            <p:nvPr/>
          </p:nvSpPr>
          <p:spPr bwMode="auto">
            <a:xfrm>
              <a:off x="8553450" y="5715367"/>
              <a:ext cx="444500" cy="265112"/>
            </a:xfrm>
            <a:custGeom>
              <a:avLst/>
              <a:gdLst>
                <a:gd name="T0" fmla="*/ 350 w 351"/>
                <a:gd name="T1" fmla="*/ 18 h 209"/>
                <a:gd name="T2" fmla="*/ 350 w 351"/>
                <a:gd name="T3" fmla="*/ 18 h 209"/>
                <a:gd name="T4" fmla="*/ 351 w 351"/>
                <a:gd name="T5" fmla="*/ 24 h 209"/>
                <a:gd name="T6" fmla="*/ 350 w 351"/>
                <a:gd name="T7" fmla="*/ 18 h 209"/>
                <a:gd name="T8" fmla="*/ 7 w 351"/>
                <a:gd name="T9" fmla="*/ 0 h 209"/>
                <a:gd name="T10" fmla="*/ 24 w 351"/>
                <a:gd name="T11" fmla="*/ 209 h 209"/>
                <a:gd name="T12" fmla="*/ 24 w 351"/>
                <a:gd name="T13" fmla="*/ 209 h 209"/>
                <a:gd name="T14" fmla="*/ 24 w 351"/>
                <a:gd name="T15" fmla="*/ 209 h 209"/>
                <a:gd name="T16" fmla="*/ 7 w 351"/>
                <a:gd name="T17" fmla="*/ 0 h 209"/>
                <a:gd name="T18" fmla="*/ 7 w 351"/>
                <a:gd name="T19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1" h="209">
                  <a:moveTo>
                    <a:pt x="350" y="18"/>
                  </a:moveTo>
                  <a:cubicBezTo>
                    <a:pt x="350" y="18"/>
                    <a:pt x="350" y="18"/>
                    <a:pt x="350" y="18"/>
                  </a:cubicBezTo>
                  <a:cubicBezTo>
                    <a:pt x="350" y="20"/>
                    <a:pt x="351" y="22"/>
                    <a:pt x="351" y="24"/>
                  </a:cubicBezTo>
                  <a:cubicBezTo>
                    <a:pt x="351" y="22"/>
                    <a:pt x="350" y="20"/>
                    <a:pt x="350" y="18"/>
                  </a:cubicBezTo>
                  <a:moveTo>
                    <a:pt x="7" y="0"/>
                  </a:moveTo>
                  <a:cubicBezTo>
                    <a:pt x="0" y="70"/>
                    <a:pt x="6" y="139"/>
                    <a:pt x="24" y="209"/>
                  </a:cubicBezTo>
                  <a:cubicBezTo>
                    <a:pt x="24" y="209"/>
                    <a:pt x="24" y="209"/>
                    <a:pt x="24" y="209"/>
                  </a:cubicBezTo>
                  <a:cubicBezTo>
                    <a:pt x="24" y="209"/>
                    <a:pt x="24" y="209"/>
                    <a:pt x="24" y="209"/>
                  </a:cubicBezTo>
                  <a:cubicBezTo>
                    <a:pt x="6" y="139"/>
                    <a:pt x="0" y="7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B3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0" name="Freeform 206"/>
            <p:cNvSpPr>
              <a:spLocks/>
            </p:cNvSpPr>
            <p:nvPr/>
          </p:nvSpPr>
          <p:spPr bwMode="auto">
            <a:xfrm>
              <a:off x="8553450" y="5715367"/>
              <a:ext cx="446088" cy="295275"/>
            </a:xfrm>
            <a:custGeom>
              <a:avLst/>
              <a:gdLst>
                <a:gd name="T0" fmla="*/ 7 w 352"/>
                <a:gd name="T1" fmla="*/ 0 h 233"/>
                <a:gd name="T2" fmla="*/ 24 w 352"/>
                <a:gd name="T3" fmla="*/ 209 h 233"/>
                <a:gd name="T4" fmla="*/ 171 w 352"/>
                <a:gd name="T5" fmla="*/ 233 h 233"/>
                <a:gd name="T6" fmla="*/ 329 w 352"/>
                <a:gd name="T7" fmla="*/ 215 h 233"/>
                <a:gd name="T8" fmla="*/ 329 w 352"/>
                <a:gd name="T9" fmla="*/ 219 h 233"/>
                <a:gd name="T10" fmla="*/ 351 w 352"/>
                <a:gd name="T11" fmla="*/ 24 h 233"/>
                <a:gd name="T12" fmla="*/ 350 w 352"/>
                <a:gd name="T13" fmla="*/ 18 h 233"/>
                <a:gd name="T14" fmla="*/ 327 w 352"/>
                <a:gd name="T15" fmla="*/ 73 h 233"/>
                <a:gd name="T16" fmla="*/ 191 w 352"/>
                <a:gd name="T17" fmla="*/ 144 h 233"/>
                <a:gd name="T18" fmla="*/ 179 w 352"/>
                <a:gd name="T19" fmla="*/ 143 h 233"/>
                <a:gd name="T20" fmla="*/ 24 w 352"/>
                <a:gd name="T21" fmla="*/ 49 h 233"/>
                <a:gd name="T22" fmla="*/ 7 w 352"/>
                <a:gd name="T23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2" h="233">
                  <a:moveTo>
                    <a:pt x="7" y="0"/>
                  </a:moveTo>
                  <a:cubicBezTo>
                    <a:pt x="0" y="70"/>
                    <a:pt x="6" y="139"/>
                    <a:pt x="24" y="209"/>
                  </a:cubicBezTo>
                  <a:cubicBezTo>
                    <a:pt x="70" y="227"/>
                    <a:pt x="123" y="233"/>
                    <a:pt x="171" y="233"/>
                  </a:cubicBezTo>
                  <a:cubicBezTo>
                    <a:pt x="256" y="233"/>
                    <a:pt x="329" y="215"/>
                    <a:pt x="329" y="215"/>
                  </a:cubicBezTo>
                  <a:cubicBezTo>
                    <a:pt x="329" y="219"/>
                    <a:pt x="329" y="219"/>
                    <a:pt x="329" y="219"/>
                  </a:cubicBezTo>
                  <a:cubicBezTo>
                    <a:pt x="336" y="154"/>
                    <a:pt x="352" y="89"/>
                    <a:pt x="351" y="24"/>
                  </a:cubicBezTo>
                  <a:cubicBezTo>
                    <a:pt x="351" y="22"/>
                    <a:pt x="350" y="20"/>
                    <a:pt x="350" y="18"/>
                  </a:cubicBezTo>
                  <a:cubicBezTo>
                    <a:pt x="345" y="37"/>
                    <a:pt x="338" y="56"/>
                    <a:pt x="327" y="73"/>
                  </a:cubicBezTo>
                  <a:cubicBezTo>
                    <a:pt x="297" y="119"/>
                    <a:pt x="246" y="144"/>
                    <a:pt x="191" y="144"/>
                  </a:cubicBezTo>
                  <a:cubicBezTo>
                    <a:pt x="187" y="144"/>
                    <a:pt x="183" y="144"/>
                    <a:pt x="179" y="143"/>
                  </a:cubicBezTo>
                  <a:cubicBezTo>
                    <a:pt x="117" y="139"/>
                    <a:pt x="52" y="107"/>
                    <a:pt x="24" y="49"/>
                  </a:cubicBezTo>
                  <a:cubicBezTo>
                    <a:pt x="16" y="33"/>
                    <a:pt x="10" y="17"/>
                    <a:pt x="7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1" name="Freeform 207"/>
            <p:cNvSpPr>
              <a:spLocks/>
            </p:cNvSpPr>
            <p:nvPr/>
          </p:nvSpPr>
          <p:spPr bwMode="auto">
            <a:xfrm>
              <a:off x="8707438" y="5364529"/>
              <a:ext cx="147638" cy="220662"/>
            </a:xfrm>
            <a:custGeom>
              <a:avLst/>
              <a:gdLst>
                <a:gd name="T0" fmla="*/ 6 w 117"/>
                <a:gd name="T1" fmla="*/ 4 h 174"/>
                <a:gd name="T2" fmla="*/ 4 w 117"/>
                <a:gd name="T3" fmla="*/ 114 h 174"/>
                <a:gd name="T4" fmla="*/ 47 w 117"/>
                <a:gd name="T5" fmla="*/ 167 h 174"/>
                <a:gd name="T6" fmla="*/ 113 w 117"/>
                <a:gd name="T7" fmla="*/ 112 h 174"/>
                <a:gd name="T8" fmla="*/ 117 w 117"/>
                <a:gd name="T9" fmla="*/ 0 h 174"/>
                <a:gd name="T10" fmla="*/ 6 w 117"/>
                <a:gd name="T11" fmla="*/ 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74">
                  <a:moveTo>
                    <a:pt x="6" y="4"/>
                  </a:moveTo>
                  <a:cubicBezTo>
                    <a:pt x="4" y="114"/>
                    <a:pt x="4" y="114"/>
                    <a:pt x="4" y="114"/>
                  </a:cubicBezTo>
                  <a:cubicBezTo>
                    <a:pt x="4" y="114"/>
                    <a:pt x="0" y="159"/>
                    <a:pt x="47" y="167"/>
                  </a:cubicBezTo>
                  <a:cubicBezTo>
                    <a:pt x="95" y="174"/>
                    <a:pt x="112" y="126"/>
                    <a:pt x="113" y="112"/>
                  </a:cubicBezTo>
                  <a:cubicBezTo>
                    <a:pt x="117" y="0"/>
                    <a:pt x="117" y="0"/>
                    <a:pt x="117" y="0"/>
                  </a:cubicBezTo>
                  <a:lnTo>
                    <a:pt x="6" y="4"/>
                  </a:lnTo>
                  <a:close/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2" name="Freeform 208"/>
            <p:cNvSpPr>
              <a:spLocks/>
            </p:cNvSpPr>
            <p:nvPr/>
          </p:nvSpPr>
          <p:spPr bwMode="auto">
            <a:xfrm>
              <a:off x="8578850" y="5980479"/>
              <a:ext cx="396875" cy="209550"/>
            </a:xfrm>
            <a:custGeom>
              <a:avLst/>
              <a:gdLst>
                <a:gd name="T0" fmla="*/ 4 w 313"/>
                <a:gd name="T1" fmla="*/ 0 h 165"/>
                <a:gd name="T2" fmla="*/ 6 w 313"/>
                <a:gd name="T3" fmla="*/ 124 h 165"/>
                <a:gd name="T4" fmla="*/ 313 w 313"/>
                <a:gd name="T5" fmla="*/ 124 h 165"/>
                <a:gd name="T6" fmla="*/ 309 w 313"/>
                <a:gd name="T7" fmla="*/ 6 h 165"/>
                <a:gd name="T8" fmla="*/ 4 w 313"/>
                <a:gd name="T9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" h="165">
                  <a:moveTo>
                    <a:pt x="4" y="0"/>
                  </a:moveTo>
                  <a:cubicBezTo>
                    <a:pt x="4" y="0"/>
                    <a:pt x="0" y="92"/>
                    <a:pt x="6" y="124"/>
                  </a:cubicBezTo>
                  <a:cubicBezTo>
                    <a:pt x="6" y="124"/>
                    <a:pt x="202" y="165"/>
                    <a:pt x="313" y="124"/>
                  </a:cubicBezTo>
                  <a:cubicBezTo>
                    <a:pt x="309" y="6"/>
                    <a:pt x="309" y="6"/>
                    <a:pt x="309" y="6"/>
                  </a:cubicBezTo>
                  <a:cubicBezTo>
                    <a:pt x="309" y="6"/>
                    <a:pt x="132" y="50"/>
                    <a:pt x="4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3" name="Freeform 209"/>
            <p:cNvSpPr>
              <a:spLocks/>
            </p:cNvSpPr>
            <p:nvPr/>
          </p:nvSpPr>
          <p:spPr bwMode="auto">
            <a:xfrm>
              <a:off x="8396288" y="7133004"/>
              <a:ext cx="320675" cy="679450"/>
            </a:xfrm>
            <a:custGeom>
              <a:avLst/>
              <a:gdLst>
                <a:gd name="T0" fmla="*/ 253 w 253"/>
                <a:gd name="T1" fmla="*/ 433 h 537"/>
                <a:gd name="T2" fmla="*/ 235 w 253"/>
                <a:gd name="T3" fmla="*/ 385 h 537"/>
                <a:gd name="T4" fmla="*/ 228 w 253"/>
                <a:gd name="T5" fmla="*/ 316 h 537"/>
                <a:gd name="T6" fmla="*/ 250 w 253"/>
                <a:gd name="T7" fmla="*/ 104 h 537"/>
                <a:gd name="T8" fmla="*/ 244 w 253"/>
                <a:gd name="T9" fmla="*/ 99 h 537"/>
                <a:gd name="T10" fmla="*/ 175 w 253"/>
                <a:gd name="T11" fmla="*/ 42 h 537"/>
                <a:gd name="T12" fmla="*/ 101 w 253"/>
                <a:gd name="T13" fmla="*/ 0 h 537"/>
                <a:gd name="T14" fmla="*/ 134 w 253"/>
                <a:gd name="T15" fmla="*/ 293 h 537"/>
                <a:gd name="T16" fmla="*/ 133 w 253"/>
                <a:gd name="T17" fmla="*/ 382 h 537"/>
                <a:gd name="T18" fmla="*/ 52 w 253"/>
                <a:gd name="T19" fmla="*/ 471 h 537"/>
                <a:gd name="T20" fmla="*/ 0 w 253"/>
                <a:gd name="T21" fmla="*/ 529 h 537"/>
                <a:gd name="T22" fmla="*/ 74 w 253"/>
                <a:gd name="T23" fmla="*/ 536 h 537"/>
                <a:gd name="T24" fmla="*/ 145 w 253"/>
                <a:gd name="T25" fmla="*/ 526 h 537"/>
                <a:gd name="T26" fmla="*/ 172 w 253"/>
                <a:gd name="T27" fmla="*/ 510 h 537"/>
                <a:gd name="T28" fmla="*/ 208 w 253"/>
                <a:gd name="T29" fmla="*/ 488 h 537"/>
                <a:gd name="T30" fmla="*/ 244 w 253"/>
                <a:gd name="T31" fmla="*/ 473 h 537"/>
                <a:gd name="T32" fmla="*/ 253 w 253"/>
                <a:gd name="T33" fmla="*/ 433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3" h="537">
                  <a:moveTo>
                    <a:pt x="253" y="433"/>
                  </a:moveTo>
                  <a:cubicBezTo>
                    <a:pt x="248" y="417"/>
                    <a:pt x="242" y="400"/>
                    <a:pt x="235" y="385"/>
                  </a:cubicBezTo>
                  <a:cubicBezTo>
                    <a:pt x="224" y="361"/>
                    <a:pt x="226" y="341"/>
                    <a:pt x="228" y="316"/>
                  </a:cubicBezTo>
                  <a:cubicBezTo>
                    <a:pt x="233" y="277"/>
                    <a:pt x="249" y="130"/>
                    <a:pt x="250" y="104"/>
                  </a:cubicBezTo>
                  <a:cubicBezTo>
                    <a:pt x="248" y="102"/>
                    <a:pt x="246" y="101"/>
                    <a:pt x="244" y="99"/>
                  </a:cubicBezTo>
                  <a:cubicBezTo>
                    <a:pt x="222" y="79"/>
                    <a:pt x="200" y="58"/>
                    <a:pt x="175" y="42"/>
                  </a:cubicBezTo>
                  <a:cubicBezTo>
                    <a:pt x="152" y="27"/>
                    <a:pt x="126" y="15"/>
                    <a:pt x="101" y="0"/>
                  </a:cubicBezTo>
                  <a:cubicBezTo>
                    <a:pt x="109" y="74"/>
                    <a:pt x="130" y="256"/>
                    <a:pt x="134" y="293"/>
                  </a:cubicBezTo>
                  <a:cubicBezTo>
                    <a:pt x="138" y="320"/>
                    <a:pt x="150" y="356"/>
                    <a:pt x="133" y="382"/>
                  </a:cubicBezTo>
                  <a:cubicBezTo>
                    <a:pt x="112" y="416"/>
                    <a:pt x="82" y="444"/>
                    <a:pt x="52" y="471"/>
                  </a:cubicBezTo>
                  <a:cubicBezTo>
                    <a:pt x="37" y="484"/>
                    <a:pt x="4" y="507"/>
                    <a:pt x="0" y="529"/>
                  </a:cubicBezTo>
                  <a:cubicBezTo>
                    <a:pt x="24" y="537"/>
                    <a:pt x="50" y="535"/>
                    <a:pt x="74" y="536"/>
                  </a:cubicBezTo>
                  <a:cubicBezTo>
                    <a:pt x="99" y="536"/>
                    <a:pt x="123" y="535"/>
                    <a:pt x="145" y="526"/>
                  </a:cubicBezTo>
                  <a:cubicBezTo>
                    <a:pt x="155" y="522"/>
                    <a:pt x="164" y="517"/>
                    <a:pt x="172" y="510"/>
                  </a:cubicBezTo>
                  <a:cubicBezTo>
                    <a:pt x="183" y="500"/>
                    <a:pt x="193" y="491"/>
                    <a:pt x="208" y="488"/>
                  </a:cubicBezTo>
                  <a:cubicBezTo>
                    <a:pt x="221" y="486"/>
                    <a:pt x="238" y="476"/>
                    <a:pt x="244" y="473"/>
                  </a:cubicBezTo>
                  <a:cubicBezTo>
                    <a:pt x="248" y="460"/>
                    <a:pt x="250" y="446"/>
                    <a:pt x="253" y="433"/>
                  </a:cubicBezTo>
                  <a:close/>
                </a:path>
              </a:pathLst>
            </a:cu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4" name="Freeform 210"/>
            <p:cNvSpPr>
              <a:spLocks/>
            </p:cNvSpPr>
            <p:nvPr/>
          </p:nvSpPr>
          <p:spPr bwMode="auto">
            <a:xfrm>
              <a:off x="8396288" y="7133004"/>
              <a:ext cx="320675" cy="679450"/>
            </a:xfrm>
            <a:custGeom>
              <a:avLst/>
              <a:gdLst>
                <a:gd name="T0" fmla="*/ 253 w 253"/>
                <a:gd name="T1" fmla="*/ 433 h 537"/>
                <a:gd name="T2" fmla="*/ 235 w 253"/>
                <a:gd name="T3" fmla="*/ 385 h 537"/>
                <a:gd name="T4" fmla="*/ 228 w 253"/>
                <a:gd name="T5" fmla="*/ 316 h 537"/>
                <a:gd name="T6" fmla="*/ 250 w 253"/>
                <a:gd name="T7" fmla="*/ 104 h 537"/>
                <a:gd name="T8" fmla="*/ 244 w 253"/>
                <a:gd name="T9" fmla="*/ 99 h 537"/>
                <a:gd name="T10" fmla="*/ 175 w 253"/>
                <a:gd name="T11" fmla="*/ 42 h 537"/>
                <a:gd name="T12" fmla="*/ 101 w 253"/>
                <a:gd name="T13" fmla="*/ 0 h 537"/>
                <a:gd name="T14" fmla="*/ 134 w 253"/>
                <a:gd name="T15" fmla="*/ 293 h 537"/>
                <a:gd name="T16" fmla="*/ 133 w 253"/>
                <a:gd name="T17" fmla="*/ 382 h 537"/>
                <a:gd name="T18" fmla="*/ 52 w 253"/>
                <a:gd name="T19" fmla="*/ 471 h 537"/>
                <a:gd name="T20" fmla="*/ 0 w 253"/>
                <a:gd name="T21" fmla="*/ 529 h 537"/>
                <a:gd name="T22" fmla="*/ 74 w 253"/>
                <a:gd name="T23" fmla="*/ 536 h 537"/>
                <a:gd name="T24" fmla="*/ 145 w 253"/>
                <a:gd name="T25" fmla="*/ 526 h 537"/>
                <a:gd name="T26" fmla="*/ 172 w 253"/>
                <a:gd name="T27" fmla="*/ 510 h 537"/>
                <a:gd name="T28" fmla="*/ 208 w 253"/>
                <a:gd name="T29" fmla="*/ 488 h 537"/>
                <a:gd name="T30" fmla="*/ 244 w 253"/>
                <a:gd name="T31" fmla="*/ 473 h 537"/>
                <a:gd name="T32" fmla="*/ 253 w 253"/>
                <a:gd name="T33" fmla="*/ 433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3" h="537">
                  <a:moveTo>
                    <a:pt x="253" y="433"/>
                  </a:moveTo>
                  <a:cubicBezTo>
                    <a:pt x="248" y="417"/>
                    <a:pt x="242" y="400"/>
                    <a:pt x="235" y="385"/>
                  </a:cubicBezTo>
                  <a:cubicBezTo>
                    <a:pt x="224" y="361"/>
                    <a:pt x="226" y="341"/>
                    <a:pt x="228" y="316"/>
                  </a:cubicBezTo>
                  <a:cubicBezTo>
                    <a:pt x="233" y="277"/>
                    <a:pt x="249" y="130"/>
                    <a:pt x="250" y="104"/>
                  </a:cubicBezTo>
                  <a:cubicBezTo>
                    <a:pt x="248" y="102"/>
                    <a:pt x="246" y="101"/>
                    <a:pt x="244" y="99"/>
                  </a:cubicBezTo>
                  <a:cubicBezTo>
                    <a:pt x="222" y="79"/>
                    <a:pt x="200" y="58"/>
                    <a:pt x="175" y="42"/>
                  </a:cubicBezTo>
                  <a:cubicBezTo>
                    <a:pt x="152" y="27"/>
                    <a:pt x="126" y="15"/>
                    <a:pt x="101" y="0"/>
                  </a:cubicBezTo>
                  <a:cubicBezTo>
                    <a:pt x="109" y="74"/>
                    <a:pt x="130" y="256"/>
                    <a:pt x="134" y="293"/>
                  </a:cubicBezTo>
                  <a:cubicBezTo>
                    <a:pt x="138" y="320"/>
                    <a:pt x="150" y="356"/>
                    <a:pt x="133" y="382"/>
                  </a:cubicBezTo>
                  <a:cubicBezTo>
                    <a:pt x="112" y="416"/>
                    <a:pt x="82" y="444"/>
                    <a:pt x="52" y="471"/>
                  </a:cubicBezTo>
                  <a:cubicBezTo>
                    <a:pt x="37" y="484"/>
                    <a:pt x="4" y="507"/>
                    <a:pt x="0" y="529"/>
                  </a:cubicBezTo>
                  <a:cubicBezTo>
                    <a:pt x="24" y="537"/>
                    <a:pt x="50" y="535"/>
                    <a:pt x="74" y="536"/>
                  </a:cubicBezTo>
                  <a:cubicBezTo>
                    <a:pt x="99" y="536"/>
                    <a:pt x="123" y="535"/>
                    <a:pt x="145" y="526"/>
                  </a:cubicBezTo>
                  <a:cubicBezTo>
                    <a:pt x="155" y="522"/>
                    <a:pt x="164" y="517"/>
                    <a:pt x="172" y="510"/>
                  </a:cubicBezTo>
                  <a:cubicBezTo>
                    <a:pt x="183" y="500"/>
                    <a:pt x="193" y="491"/>
                    <a:pt x="208" y="488"/>
                  </a:cubicBezTo>
                  <a:cubicBezTo>
                    <a:pt x="221" y="486"/>
                    <a:pt x="238" y="476"/>
                    <a:pt x="244" y="473"/>
                  </a:cubicBezTo>
                  <a:cubicBezTo>
                    <a:pt x="248" y="460"/>
                    <a:pt x="250" y="446"/>
                    <a:pt x="253" y="4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5" name="Freeform 211"/>
            <p:cNvSpPr>
              <a:spLocks/>
            </p:cNvSpPr>
            <p:nvPr/>
          </p:nvSpPr>
          <p:spPr bwMode="auto">
            <a:xfrm>
              <a:off x="8396288" y="7721967"/>
              <a:ext cx="311150" cy="90487"/>
            </a:xfrm>
            <a:custGeom>
              <a:avLst/>
              <a:gdLst>
                <a:gd name="T0" fmla="*/ 174 w 246"/>
                <a:gd name="T1" fmla="*/ 25 h 72"/>
                <a:gd name="T2" fmla="*/ 97 w 246"/>
                <a:gd name="T3" fmla="*/ 51 h 72"/>
                <a:gd name="T4" fmla="*/ 12 w 246"/>
                <a:gd name="T5" fmla="*/ 43 h 72"/>
                <a:gd name="T6" fmla="*/ 0 w 246"/>
                <a:gd name="T7" fmla="*/ 64 h 72"/>
                <a:gd name="T8" fmla="*/ 74 w 246"/>
                <a:gd name="T9" fmla="*/ 71 h 72"/>
                <a:gd name="T10" fmla="*/ 145 w 246"/>
                <a:gd name="T11" fmla="*/ 61 h 72"/>
                <a:gd name="T12" fmla="*/ 172 w 246"/>
                <a:gd name="T13" fmla="*/ 45 h 72"/>
                <a:gd name="T14" fmla="*/ 208 w 246"/>
                <a:gd name="T15" fmla="*/ 23 h 72"/>
                <a:gd name="T16" fmla="*/ 244 w 246"/>
                <a:gd name="T17" fmla="*/ 8 h 72"/>
                <a:gd name="T18" fmla="*/ 246 w 246"/>
                <a:gd name="T19" fmla="*/ 0 h 72"/>
                <a:gd name="T20" fmla="*/ 174 w 246"/>
                <a:gd name="T21" fmla="*/ 2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6" h="72">
                  <a:moveTo>
                    <a:pt x="174" y="25"/>
                  </a:moveTo>
                  <a:cubicBezTo>
                    <a:pt x="151" y="47"/>
                    <a:pt x="127" y="48"/>
                    <a:pt x="97" y="51"/>
                  </a:cubicBezTo>
                  <a:cubicBezTo>
                    <a:pt x="80" y="52"/>
                    <a:pt x="28" y="57"/>
                    <a:pt x="12" y="43"/>
                  </a:cubicBezTo>
                  <a:cubicBezTo>
                    <a:pt x="6" y="50"/>
                    <a:pt x="1" y="57"/>
                    <a:pt x="0" y="64"/>
                  </a:cubicBezTo>
                  <a:cubicBezTo>
                    <a:pt x="24" y="72"/>
                    <a:pt x="50" y="70"/>
                    <a:pt x="74" y="71"/>
                  </a:cubicBezTo>
                  <a:cubicBezTo>
                    <a:pt x="99" y="71"/>
                    <a:pt x="123" y="70"/>
                    <a:pt x="145" y="61"/>
                  </a:cubicBezTo>
                  <a:cubicBezTo>
                    <a:pt x="155" y="57"/>
                    <a:pt x="164" y="52"/>
                    <a:pt x="172" y="45"/>
                  </a:cubicBezTo>
                  <a:cubicBezTo>
                    <a:pt x="183" y="35"/>
                    <a:pt x="193" y="26"/>
                    <a:pt x="208" y="23"/>
                  </a:cubicBezTo>
                  <a:cubicBezTo>
                    <a:pt x="221" y="21"/>
                    <a:pt x="238" y="11"/>
                    <a:pt x="244" y="8"/>
                  </a:cubicBezTo>
                  <a:cubicBezTo>
                    <a:pt x="245" y="6"/>
                    <a:pt x="245" y="3"/>
                    <a:pt x="246" y="0"/>
                  </a:cubicBezTo>
                  <a:cubicBezTo>
                    <a:pt x="221" y="6"/>
                    <a:pt x="194" y="6"/>
                    <a:pt x="174" y="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6" name="Freeform 212"/>
            <p:cNvSpPr>
              <a:spLocks/>
            </p:cNvSpPr>
            <p:nvPr/>
          </p:nvSpPr>
          <p:spPr bwMode="auto">
            <a:xfrm>
              <a:off x="8524875" y="7133004"/>
              <a:ext cx="188913" cy="150812"/>
            </a:xfrm>
            <a:custGeom>
              <a:avLst/>
              <a:gdLst>
                <a:gd name="T0" fmla="*/ 100 w 149"/>
                <a:gd name="T1" fmla="*/ 84 h 120"/>
                <a:gd name="T2" fmla="*/ 148 w 149"/>
                <a:gd name="T3" fmla="*/ 120 h 120"/>
                <a:gd name="T4" fmla="*/ 149 w 149"/>
                <a:gd name="T5" fmla="*/ 104 h 120"/>
                <a:gd name="T6" fmla="*/ 143 w 149"/>
                <a:gd name="T7" fmla="*/ 99 h 120"/>
                <a:gd name="T8" fmla="*/ 74 w 149"/>
                <a:gd name="T9" fmla="*/ 42 h 120"/>
                <a:gd name="T10" fmla="*/ 0 w 149"/>
                <a:gd name="T11" fmla="*/ 0 h 120"/>
                <a:gd name="T12" fmla="*/ 3 w 149"/>
                <a:gd name="T13" fmla="*/ 25 h 120"/>
                <a:gd name="T14" fmla="*/ 100 w 149"/>
                <a:gd name="T15" fmla="*/ 8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20">
                  <a:moveTo>
                    <a:pt x="100" y="84"/>
                  </a:moveTo>
                  <a:cubicBezTo>
                    <a:pt x="116" y="96"/>
                    <a:pt x="132" y="108"/>
                    <a:pt x="148" y="120"/>
                  </a:cubicBezTo>
                  <a:cubicBezTo>
                    <a:pt x="149" y="113"/>
                    <a:pt x="149" y="107"/>
                    <a:pt x="149" y="104"/>
                  </a:cubicBezTo>
                  <a:cubicBezTo>
                    <a:pt x="147" y="102"/>
                    <a:pt x="145" y="101"/>
                    <a:pt x="143" y="99"/>
                  </a:cubicBezTo>
                  <a:cubicBezTo>
                    <a:pt x="121" y="79"/>
                    <a:pt x="99" y="58"/>
                    <a:pt x="74" y="42"/>
                  </a:cubicBezTo>
                  <a:cubicBezTo>
                    <a:pt x="51" y="27"/>
                    <a:pt x="25" y="15"/>
                    <a:pt x="0" y="0"/>
                  </a:cubicBezTo>
                  <a:cubicBezTo>
                    <a:pt x="1" y="7"/>
                    <a:pt x="2" y="16"/>
                    <a:pt x="3" y="25"/>
                  </a:cubicBezTo>
                  <a:cubicBezTo>
                    <a:pt x="34" y="46"/>
                    <a:pt x="69" y="63"/>
                    <a:pt x="100" y="8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7" name="Freeform 213"/>
            <p:cNvSpPr>
              <a:spLocks/>
            </p:cNvSpPr>
            <p:nvPr/>
          </p:nvSpPr>
          <p:spPr bwMode="auto">
            <a:xfrm>
              <a:off x="9021763" y="7117129"/>
              <a:ext cx="411163" cy="671512"/>
            </a:xfrm>
            <a:custGeom>
              <a:avLst/>
              <a:gdLst>
                <a:gd name="T0" fmla="*/ 58 w 324"/>
                <a:gd name="T1" fmla="*/ 454 h 530"/>
                <a:gd name="T2" fmla="*/ 66 w 324"/>
                <a:gd name="T3" fmla="*/ 403 h 530"/>
                <a:gd name="T4" fmla="*/ 60 w 324"/>
                <a:gd name="T5" fmla="*/ 334 h 530"/>
                <a:gd name="T6" fmla="*/ 0 w 324"/>
                <a:gd name="T7" fmla="*/ 130 h 530"/>
                <a:gd name="T8" fmla="*/ 5 w 324"/>
                <a:gd name="T9" fmla="*/ 124 h 530"/>
                <a:gd name="T10" fmla="*/ 62 w 324"/>
                <a:gd name="T11" fmla="*/ 55 h 530"/>
                <a:gd name="T12" fmla="*/ 127 w 324"/>
                <a:gd name="T13" fmla="*/ 0 h 530"/>
                <a:gd name="T14" fmla="*/ 149 w 324"/>
                <a:gd name="T15" fmla="*/ 294 h 530"/>
                <a:gd name="T16" fmla="*/ 166 w 324"/>
                <a:gd name="T17" fmla="*/ 382 h 530"/>
                <a:gd name="T18" fmla="*/ 262 w 324"/>
                <a:gd name="T19" fmla="*/ 454 h 530"/>
                <a:gd name="T20" fmla="*/ 324 w 324"/>
                <a:gd name="T21" fmla="*/ 502 h 530"/>
                <a:gd name="T22" fmla="*/ 252 w 324"/>
                <a:gd name="T23" fmla="*/ 521 h 530"/>
                <a:gd name="T24" fmla="*/ 181 w 324"/>
                <a:gd name="T25" fmla="*/ 525 h 530"/>
                <a:gd name="T26" fmla="*/ 151 w 324"/>
                <a:gd name="T27" fmla="*/ 514 h 530"/>
                <a:gd name="T28" fmla="*/ 112 w 324"/>
                <a:gd name="T29" fmla="*/ 499 h 530"/>
                <a:gd name="T30" fmla="*/ 74 w 324"/>
                <a:gd name="T31" fmla="*/ 492 h 530"/>
                <a:gd name="T32" fmla="*/ 58 w 324"/>
                <a:gd name="T33" fmla="*/ 454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4" h="530">
                  <a:moveTo>
                    <a:pt x="58" y="454"/>
                  </a:moveTo>
                  <a:cubicBezTo>
                    <a:pt x="60" y="436"/>
                    <a:pt x="62" y="419"/>
                    <a:pt x="66" y="403"/>
                  </a:cubicBezTo>
                  <a:cubicBezTo>
                    <a:pt x="72" y="378"/>
                    <a:pt x="68" y="358"/>
                    <a:pt x="60" y="334"/>
                  </a:cubicBezTo>
                  <a:cubicBezTo>
                    <a:pt x="49" y="297"/>
                    <a:pt x="5" y="155"/>
                    <a:pt x="0" y="130"/>
                  </a:cubicBezTo>
                  <a:cubicBezTo>
                    <a:pt x="1" y="128"/>
                    <a:pt x="3" y="126"/>
                    <a:pt x="5" y="124"/>
                  </a:cubicBezTo>
                  <a:cubicBezTo>
                    <a:pt x="23" y="100"/>
                    <a:pt x="40" y="75"/>
                    <a:pt x="62" y="55"/>
                  </a:cubicBezTo>
                  <a:cubicBezTo>
                    <a:pt x="82" y="36"/>
                    <a:pt x="106" y="19"/>
                    <a:pt x="127" y="0"/>
                  </a:cubicBezTo>
                  <a:cubicBezTo>
                    <a:pt x="133" y="74"/>
                    <a:pt x="146" y="257"/>
                    <a:pt x="149" y="294"/>
                  </a:cubicBezTo>
                  <a:cubicBezTo>
                    <a:pt x="150" y="322"/>
                    <a:pt x="145" y="359"/>
                    <a:pt x="166" y="382"/>
                  </a:cubicBezTo>
                  <a:cubicBezTo>
                    <a:pt x="194" y="411"/>
                    <a:pt x="228" y="432"/>
                    <a:pt x="262" y="454"/>
                  </a:cubicBezTo>
                  <a:cubicBezTo>
                    <a:pt x="279" y="464"/>
                    <a:pt x="315" y="480"/>
                    <a:pt x="324" y="502"/>
                  </a:cubicBezTo>
                  <a:cubicBezTo>
                    <a:pt x="302" y="514"/>
                    <a:pt x="276" y="517"/>
                    <a:pt x="252" y="521"/>
                  </a:cubicBezTo>
                  <a:cubicBezTo>
                    <a:pt x="228" y="526"/>
                    <a:pt x="204" y="530"/>
                    <a:pt x="181" y="525"/>
                  </a:cubicBezTo>
                  <a:cubicBezTo>
                    <a:pt x="171" y="523"/>
                    <a:pt x="161" y="520"/>
                    <a:pt x="151" y="514"/>
                  </a:cubicBezTo>
                  <a:cubicBezTo>
                    <a:pt x="139" y="506"/>
                    <a:pt x="127" y="499"/>
                    <a:pt x="112" y="499"/>
                  </a:cubicBezTo>
                  <a:cubicBezTo>
                    <a:pt x="99" y="499"/>
                    <a:pt x="80" y="493"/>
                    <a:pt x="74" y="492"/>
                  </a:cubicBezTo>
                  <a:cubicBezTo>
                    <a:pt x="68" y="479"/>
                    <a:pt x="63" y="466"/>
                    <a:pt x="58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8" name="Freeform 214"/>
            <p:cNvSpPr>
              <a:spLocks/>
            </p:cNvSpPr>
            <p:nvPr/>
          </p:nvSpPr>
          <p:spPr bwMode="auto">
            <a:xfrm>
              <a:off x="9105900" y="7718792"/>
              <a:ext cx="327025" cy="69850"/>
            </a:xfrm>
            <a:custGeom>
              <a:avLst/>
              <a:gdLst>
                <a:gd name="T0" fmla="*/ 134 w 258"/>
                <a:gd name="T1" fmla="*/ 39 h 55"/>
                <a:gd name="T2" fmla="*/ 65 w 258"/>
                <a:gd name="T3" fmla="*/ 10 h 55"/>
                <a:gd name="T4" fmla="*/ 0 w 258"/>
                <a:gd name="T5" fmla="*/ 0 h 55"/>
                <a:gd name="T6" fmla="*/ 8 w 258"/>
                <a:gd name="T7" fmla="*/ 17 h 55"/>
                <a:gd name="T8" fmla="*/ 46 w 258"/>
                <a:gd name="T9" fmla="*/ 24 h 55"/>
                <a:gd name="T10" fmla="*/ 85 w 258"/>
                <a:gd name="T11" fmla="*/ 39 h 55"/>
                <a:gd name="T12" fmla="*/ 115 w 258"/>
                <a:gd name="T13" fmla="*/ 50 h 55"/>
                <a:gd name="T14" fmla="*/ 186 w 258"/>
                <a:gd name="T15" fmla="*/ 46 h 55"/>
                <a:gd name="T16" fmla="*/ 258 w 258"/>
                <a:gd name="T17" fmla="*/ 27 h 55"/>
                <a:gd name="T18" fmla="*/ 257 w 258"/>
                <a:gd name="T19" fmla="*/ 25 h 55"/>
                <a:gd name="T20" fmla="*/ 134 w 258"/>
                <a:gd name="T21" fmla="*/ 3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8" h="55">
                  <a:moveTo>
                    <a:pt x="134" y="39"/>
                  </a:moveTo>
                  <a:cubicBezTo>
                    <a:pt x="108" y="38"/>
                    <a:pt x="90" y="17"/>
                    <a:pt x="65" y="10"/>
                  </a:cubicBezTo>
                  <a:cubicBezTo>
                    <a:pt x="43" y="5"/>
                    <a:pt x="22" y="5"/>
                    <a:pt x="0" y="0"/>
                  </a:cubicBezTo>
                  <a:cubicBezTo>
                    <a:pt x="3" y="5"/>
                    <a:pt x="5" y="11"/>
                    <a:pt x="8" y="17"/>
                  </a:cubicBezTo>
                  <a:cubicBezTo>
                    <a:pt x="14" y="18"/>
                    <a:pt x="33" y="24"/>
                    <a:pt x="46" y="24"/>
                  </a:cubicBezTo>
                  <a:cubicBezTo>
                    <a:pt x="61" y="24"/>
                    <a:pt x="73" y="31"/>
                    <a:pt x="85" y="39"/>
                  </a:cubicBezTo>
                  <a:cubicBezTo>
                    <a:pt x="95" y="45"/>
                    <a:pt x="105" y="48"/>
                    <a:pt x="115" y="50"/>
                  </a:cubicBezTo>
                  <a:cubicBezTo>
                    <a:pt x="138" y="55"/>
                    <a:pt x="162" y="51"/>
                    <a:pt x="186" y="46"/>
                  </a:cubicBezTo>
                  <a:cubicBezTo>
                    <a:pt x="210" y="42"/>
                    <a:pt x="236" y="39"/>
                    <a:pt x="258" y="27"/>
                  </a:cubicBezTo>
                  <a:cubicBezTo>
                    <a:pt x="258" y="26"/>
                    <a:pt x="257" y="26"/>
                    <a:pt x="257" y="25"/>
                  </a:cubicBezTo>
                  <a:cubicBezTo>
                    <a:pt x="218" y="39"/>
                    <a:pt x="173" y="41"/>
                    <a:pt x="134" y="39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9" name="Freeform 215"/>
            <p:cNvSpPr>
              <a:spLocks/>
            </p:cNvSpPr>
            <p:nvPr/>
          </p:nvSpPr>
          <p:spPr bwMode="auto">
            <a:xfrm>
              <a:off x="9021763" y="7117129"/>
              <a:ext cx="165100" cy="193675"/>
            </a:xfrm>
            <a:custGeom>
              <a:avLst/>
              <a:gdLst>
                <a:gd name="T0" fmla="*/ 88 w 130"/>
                <a:gd name="T1" fmla="*/ 75 h 153"/>
                <a:gd name="T2" fmla="*/ 130 w 130"/>
                <a:gd name="T3" fmla="*/ 42 h 153"/>
                <a:gd name="T4" fmla="*/ 127 w 130"/>
                <a:gd name="T5" fmla="*/ 0 h 153"/>
                <a:gd name="T6" fmla="*/ 62 w 130"/>
                <a:gd name="T7" fmla="*/ 55 h 153"/>
                <a:gd name="T8" fmla="*/ 5 w 130"/>
                <a:gd name="T9" fmla="*/ 124 h 153"/>
                <a:gd name="T10" fmla="*/ 0 w 130"/>
                <a:gd name="T11" fmla="*/ 130 h 153"/>
                <a:gd name="T12" fmla="*/ 6 w 130"/>
                <a:gd name="T13" fmla="*/ 153 h 153"/>
                <a:gd name="T14" fmla="*/ 88 w 130"/>
                <a:gd name="T15" fmla="*/ 75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153">
                  <a:moveTo>
                    <a:pt x="88" y="75"/>
                  </a:moveTo>
                  <a:cubicBezTo>
                    <a:pt x="102" y="64"/>
                    <a:pt x="116" y="53"/>
                    <a:pt x="130" y="42"/>
                  </a:cubicBezTo>
                  <a:cubicBezTo>
                    <a:pt x="129" y="26"/>
                    <a:pt x="128" y="12"/>
                    <a:pt x="127" y="0"/>
                  </a:cubicBezTo>
                  <a:cubicBezTo>
                    <a:pt x="106" y="19"/>
                    <a:pt x="82" y="36"/>
                    <a:pt x="62" y="55"/>
                  </a:cubicBezTo>
                  <a:cubicBezTo>
                    <a:pt x="40" y="75"/>
                    <a:pt x="23" y="100"/>
                    <a:pt x="5" y="124"/>
                  </a:cubicBezTo>
                  <a:cubicBezTo>
                    <a:pt x="3" y="126"/>
                    <a:pt x="1" y="128"/>
                    <a:pt x="0" y="130"/>
                  </a:cubicBezTo>
                  <a:cubicBezTo>
                    <a:pt x="1" y="134"/>
                    <a:pt x="3" y="142"/>
                    <a:pt x="6" y="153"/>
                  </a:cubicBezTo>
                  <a:cubicBezTo>
                    <a:pt x="30" y="124"/>
                    <a:pt x="58" y="99"/>
                    <a:pt x="88" y="7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0" name="Oval 216"/>
            <p:cNvSpPr>
              <a:spLocks noChangeArrowheads="1"/>
            </p:cNvSpPr>
            <p:nvPr/>
          </p:nvSpPr>
          <p:spPr bwMode="auto">
            <a:xfrm>
              <a:off x="8701088" y="6004292"/>
              <a:ext cx="155575" cy="157162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1" name="Freeform 217"/>
            <p:cNvSpPr>
              <a:spLocks/>
            </p:cNvSpPr>
            <p:nvPr/>
          </p:nvSpPr>
          <p:spPr bwMode="auto">
            <a:xfrm>
              <a:off x="8726488" y="6010642"/>
              <a:ext cx="96838" cy="131762"/>
            </a:xfrm>
            <a:custGeom>
              <a:avLst/>
              <a:gdLst>
                <a:gd name="T0" fmla="*/ 74 w 76"/>
                <a:gd name="T1" fmla="*/ 0 h 105"/>
                <a:gd name="T2" fmla="*/ 0 w 76"/>
                <a:gd name="T3" fmla="*/ 62 h 105"/>
                <a:gd name="T4" fmla="*/ 39 w 76"/>
                <a:gd name="T5" fmla="*/ 57 h 105"/>
                <a:gd name="T6" fmla="*/ 7 w 76"/>
                <a:gd name="T7" fmla="*/ 105 h 105"/>
                <a:gd name="T8" fmla="*/ 75 w 76"/>
                <a:gd name="T9" fmla="*/ 41 h 105"/>
                <a:gd name="T10" fmla="*/ 42 w 76"/>
                <a:gd name="T11" fmla="*/ 48 h 105"/>
                <a:gd name="T12" fmla="*/ 74 w 76"/>
                <a:gd name="T13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05">
                  <a:moveTo>
                    <a:pt x="74" y="0"/>
                  </a:moveTo>
                  <a:cubicBezTo>
                    <a:pt x="74" y="0"/>
                    <a:pt x="1" y="63"/>
                    <a:pt x="0" y="62"/>
                  </a:cubicBezTo>
                  <a:cubicBezTo>
                    <a:pt x="0" y="62"/>
                    <a:pt x="39" y="57"/>
                    <a:pt x="39" y="57"/>
                  </a:cubicBezTo>
                  <a:cubicBezTo>
                    <a:pt x="7" y="105"/>
                    <a:pt x="7" y="105"/>
                    <a:pt x="7" y="105"/>
                  </a:cubicBezTo>
                  <a:cubicBezTo>
                    <a:pt x="7" y="105"/>
                    <a:pt x="73" y="43"/>
                    <a:pt x="75" y="41"/>
                  </a:cubicBezTo>
                  <a:cubicBezTo>
                    <a:pt x="76" y="40"/>
                    <a:pt x="42" y="48"/>
                    <a:pt x="42" y="48"/>
                  </a:cubicBezTo>
                  <a:lnTo>
                    <a:pt x="7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2" name="Freeform 218"/>
            <p:cNvSpPr>
              <a:spLocks/>
            </p:cNvSpPr>
            <p:nvPr/>
          </p:nvSpPr>
          <p:spPr bwMode="auto">
            <a:xfrm>
              <a:off x="8318500" y="5926504"/>
              <a:ext cx="244475" cy="215900"/>
            </a:xfrm>
            <a:custGeom>
              <a:avLst/>
              <a:gdLst>
                <a:gd name="T0" fmla="*/ 38 w 193"/>
                <a:gd name="T1" fmla="*/ 124 h 171"/>
                <a:gd name="T2" fmla="*/ 68 w 193"/>
                <a:gd name="T3" fmla="*/ 0 h 171"/>
                <a:gd name="T4" fmla="*/ 193 w 193"/>
                <a:gd name="T5" fmla="*/ 92 h 171"/>
                <a:gd name="T6" fmla="*/ 179 w 193"/>
                <a:gd name="T7" fmla="*/ 171 h 171"/>
                <a:gd name="T8" fmla="*/ 38 w 193"/>
                <a:gd name="T9" fmla="*/ 12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71">
                  <a:moveTo>
                    <a:pt x="38" y="124"/>
                  </a:moveTo>
                  <a:cubicBezTo>
                    <a:pt x="38" y="124"/>
                    <a:pt x="0" y="56"/>
                    <a:pt x="68" y="0"/>
                  </a:cubicBezTo>
                  <a:cubicBezTo>
                    <a:pt x="193" y="92"/>
                    <a:pt x="193" y="92"/>
                    <a:pt x="193" y="92"/>
                  </a:cubicBezTo>
                  <a:cubicBezTo>
                    <a:pt x="179" y="171"/>
                    <a:pt x="179" y="171"/>
                    <a:pt x="179" y="171"/>
                  </a:cubicBezTo>
                  <a:cubicBezTo>
                    <a:pt x="38" y="124"/>
                    <a:pt x="38" y="124"/>
                    <a:pt x="38" y="1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3" name="Freeform 219"/>
            <p:cNvSpPr>
              <a:spLocks noEditPoints="1"/>
            </p:cNvSpPr>
            <p:nvPr/>
          </p:nvSpPr>
          <p:spPr bwMode="auto">
            <a:xfrm>
              <a:off x="8416925" y="5934442"/>
              <a:ext cx="146050" cy="201612"/>
            </a:xfrm>
            <a:custGeom>
              <a:avLst/>
              <a:gdLst>
                <a:gd name="T0" fmla="*/ 108 w 116"/>
                <a:gd name="T1" fmla="*/ 79 h 159"/>
                <a:gd name="T2" fmla="*/ 115 w 116"/>
                <a:gd name="T3" fmla="*/ 89 h 159"/>
                <a:gd name="T4" fmla="*/ 116 w 116"/>
                <a:gd name="T5" fmla="*/ 85 h 159"/>
                <a:gd name="T6" fmla="*/ 108 w 116"/>
                <a:gd name="T7" fmla="*/ 79 h 159"/>
                <a:gd name="T8" fmla="*/ 0 w 116"/>
                <a:gd name="T9" fmla="*/ 0 h 159"/>
                <a:gd name="T10" fmla="*/ 61 w 116"/>
                <a:gd name="T11" fmla="*/ 63 h 159"/>
                <a:gd name="T12" fmla="*/ 75 w 116"/>
                <a:gd name="T13" fmla="*/ 112 h 159"/>
                <a:gd name="T14" fmla="*/ 32 w 116"/>
                <a:gd name="T15" fmla="*/ 131 h 159"/>
                <a:gd name="T16" fmla="*/ 23 w 116"/>
                <a:gd name="T17" fmla="*/ 131 h 159"/>
                <a:gd name="T18" fmla="*/ 1 w 116"/>
                <a:gd name="T19" fmla="*/ 130 h 159"/>
                <a:gd name="T20" fmla="*/ 88 w 116"/>
                <a:gd name="T21" fmla="*/ 159 h 159"/>
                <a:gd name="T22" fmla="*/ 87 w 116"/>
                <a:gd name="T23" fmla="*/ 118 h 159"/>
                <a:gd name="T24" fmla="*/ 87 w 116"/>
                <a:gd name="T25" fmla="*/ 118 h 159"/>
                <a:gd name="T26" fmla="*/ 101 w 116"/>
                <a:gd name="T27" fmla="*/ 75 h 159"/>
                <a:gd name="T28" fmla="*/ 101 w 116"/>
                <a:gd name="T29" fmla="*/ 75 h 159"/>
                <a:gd name="T30" fmla="*/ 102 w 116"/>
                <a:gd name="T31" fmla="*/ 74 h 159"/>
                <a:gd name="T32" fmla="*/ 0 w 116"/>
                <a:gd name="T33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6" h="159">
                  <a:moveTo>
                    <a:pt x="108" y="79"/>
                  </a:moveTo>
                  <a:cubicBezTo>
                    <a:pt x="110" y="82"/>
                    <a:pt x="112" y="86"/>
                    <a:pt x="115" y="89"/>
                  </a:cubicBezTo>
                  <a:cubicBezTo>
                    <a:pt x="116" y="85"/>
                    <a:pt x="116" y="85"/>
                    <a:pt x="116" y="85"/>
                  </a:cubicBezTo>
                  <a:cubicBezTo>
                    <a:pt x="108" y="79"/>
                    <a:pt x="108" y="79"/>
                    <a:pt x="108" y="79"/>
                  </a:cubicBezTo>
                  <a:moveTo>
                    <a:pt x="0" y="0"/>
                  </a:moveTo>
                  <a:cubicBezTo>
                    <a:pt x="20" y="21"/>
                    <a:pt x="42" y="41"/>
                    <a:pt x="61" y="63"/>
                  </a:cubicBezTo>
                  <a:cubicBezTo>
                    <a:pt x="73" y="76"/>
                    <a:pt x="81" y="95"/>
                    <a:pt x="75" y="112"/>
                  </a:cubicBezTo>
                  <a:cubicBezTo>
                    <a:pt x="70" y="128"/>
                    <a:pt x="49" y="131"/>
                    <a:pt x="32" y="131"/>
                  </a:cubicBezTo>
                  <a:cubicBezTo>
                    <a:pt x="29" y="131"/>
                    <a:pt x="25" y="131"/>
                    <a:pt x="23" y="131"/>
                  </a:cubicBezTo>
                  <a:cubicBezTo>
                    <a:pt x="16" y="131"/>
                    <a:pt x="9" y="130"/>
                    <a:pt x="1" y="130"/>
                  </a:cubicBezTo>
                  <a:cubicBezTo>
                    <a:pt x="88" y="159"/>
                    <a:pt x="88" y="159"/>
                    <a:pt x="88" y="159"/>
                  </a:cubicBezTo>
                  <a:cubicBezTo>
                    <a:pt x="78" y="148"/>
                    <a:pt x="82" y="131"/>
                    <a:pt x="87" y="118"/>
                  </a:cubicBezTo>
                  <a:cubicBezTo>
                    <a:pt x="87" y="118"/>
                    <a:pt x="87" y="118"/>
                    <a:pt x="87" y="118"/>
                  </a:cubicBezTo>
                  <a:cubicBezTo>
                    <a:pt x="85" y="106"/>
                    <a:pt x="90" y="83"/>
                    <a:pt x="101" y="75"/>
                  </a:cubicBezTo>
                  <a:cubicBezTo>
                    <a:pt x="101" y="75"/>
                    <a:pt x="101" y="75"/>
                    <a:pt x="101" y="75"/>
                  </a:cubicBezTo>
                  <a:cubicBezTo>
                    <a:pt x="101" y="75"/>
                    <a:pt x="101" y="75"/>
                    <a:pt x="102" y="7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4" name="Freeform 220"/>
            <p:cNvSpPr>
              <a:spLocks/>
            </p:cNvSpPr>
            <p:nvPr/>
          </p:nvSpPr>
          <p:spPr bwMode="auto">
            <a:xfrm>
              <a:off x="8528050" y="6123354"/>
              <a:ext cx="68263" cy="53975"/>
            </a:xfrm>
            <a:custGeom>
              <a:avLst/>
              <a:gdLst>
                <a:gd name="T0" fmla="*/ 21 w 54"/>
                <a:gd name="T1" fmla="*/ 2 h 43"/>
                <a:gd name="T2" fmla="*/ 5 w 54"/>
                <a:gd name="T3" fmla="*/ 4 h 43"/>
                <a:gd name="T4" fmla="*/ 1 w 54"/>
                <a:gd name="T5" fmla="*/ 16 h 43"/>
                <a:gd name="T6" fmla="*/ 2 w 54"/>
                <a:gd name="T7" fmla="*/ 25 h 43"/>
                <a:gd name="T8" fmla="*/ 15 w 54"/>
                <a:gd name="T9" fmla="*/ 39 h 43"/>
                <a:gd name="T10" fmla="*/ 39 w 54"/>
                <a:gd name="T11" fmla="*/ 37 h 43"/>
                <a:gd name="T12" fmla="*/ 50 w 54"/>
                <a:gd name="T13" fmla="*/ 28 h 43"/>
                <a:gd name="T14" fmla="*/ 21 w 54"/>
                <a:gd name="T15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43">
                  <a:moveTo>
                    <a:pt x="21" y="2"/>
                  </a:moveTo>
                  <a:cubicBezTo>
                    <a:pt x="16" y="1"/>
                    <a:pt x="10" y="0"/>
                    <a:pt x="5" y="4"/>
                  </a:cubicBezTo>
                  <a:cubicBezTo>
                    <a:pt x="2" y="7"/>
                    <a:pt x="0" y="12"/>
                    <a:pt x="1" y="16"/>
                  </a:cubicBezTo>
                  <a:cubicBezTo>
                    <a:pt x="1" y="19"/>
                    <a:pt x="2" y="22"/>
                    <a:pt x="2" y="25"/>
                  </a:cubicBezTo>
                  <a:cubicBezTo>
                    <a:pt x="3" y="33"/>
                    <a:pt x="7" y="37"/>
                    <a:pt x="15" y="39"/>
                  </a:cubicBezTo>
                  <a:cubicBezTo>
                    <a:pt x="24" y="43"/>
                    <a:pt x="30" y="40"/>
                    <a:pt x="39" y="37"/>
                  </a:cubicBezTo>
                  <a:cubicBezTo>
                    <a:pt x="44" y="35"/>
                    <a:pt x="48" y="33"/>
                    <a:pt x="50" y="28"/>
                  </a:cubicBezTo>
                  <a:cubicBezTo>
                    <a:pt x="54" y="14"/>
                    <a:pt x="32" y="4"/>
                    <a:pt x="21" y="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5" name="Freeform 221"/>
            <p:cNvSpPr>
              <a:spLocks/>
            </p:cNvSpPr>
            <p:nvPr/>
          </p:nvSpPr>
          <p:spPr bwMode="auto">
            <a:xfrm>
              <a:off x="8529638" y="6137642"/>
              <a:ext cx="42863" cy="14287"/>
            </a:xfrm>
            <a:custGeom>
              <a:avLst/>
              <a:gdLst>
                <a:gd name="T0" fmla="*/ 0 w 34"/>
                <a:gd name="T1" fmla="*/ 0 h 11"/>
                <a:gd name="T2" fmla="*/ 0 w 34"/>
                <a:gd name="T3" fmla="*/ 2 h 11"/>
                <a:gd name="T4" fmla="*/ 21 w 34"/>
                <a:gd name="T5" fmla="*/ 11 h 11"/>
                <a:gd name="T6" fmla="*/ 34 w 34"/>
                <a:gd name="T7" fmla="*/ 9 h 11"/>
                <a:gd name="T8" fmla="*/ 33 w 34"/>
                <a:gd name="T9" fmla="*/ 9 h 11"/>
                <a:gd name="T10" fmla="*/ 26 w 34"/>
                <a:gd name="T11" fmla="*/ 9 h 11"/>
                <a:gd name="T12" fmla="*/ 0 w 34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5" y="8"/>
                    <a:pt x="13" y="11"/>
                    <a:pt x="21" y="11"/>
                  </a:cubicBezTo>
                  <a:cubicBezTo>
                    <a:pt x="25" y="11"/>
                    <a:pt x="29" y="10"/>
                    <a:pt x="34" y="9"/>
                  </a:cubicBezTo>
                  <a:cubicBezTo>
                    <a:pt x="34" y="9"/>
                    <a:pt x="33" y="9"/>
                    <a:pt x="33" y="9"/>
                  </a:cubicBezTo>
                  <a:cubicBezTo>
                    <a:pt x="31" y="9"/>
                    <a:pt x="28" y="9"/>
                    <a:pt x="26" y="9"/>
                  </a:cubicBezTo>
                  <a:cubicBezTo>
                    <a:pt x="16" y="8"/>
                    <a:pt x="7" y="7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6" name="Freeform 222"/>
            <p:cNvSpPr>
              <a:spLocks/>
            </p:cNvSpPr>
            <p:nvPr/>
          </p:nvSpPr>
          <p:spPr bwMode="auto">
            <a:xfrm>
              <a:off x="8513763" y="6075729"/>
              <a:ext cx="98425" cy="73025"/>
            </a:xfrm>
            <a:custGeom>
              <a:avLst/>
              <a:gdLst>
                <a:gd name="T0" fmla="*/ 61 w 78"/>
                <a:gd name="T1" fmla="*/ 32 h 58"/>
                <a:gd name="T2" fmla="*/ 36 w 78"/>
                <a:gd name="T3" fmla="*/ 15 h 58"/>
                <a:gd name="T4" fmla="*/ 16 w 78"/>
                <a:gd name="T5" fmla="*/ 0 h 58"/>
                <a:gd name="T6" fmla="*/ 15 w 78"/>
                <a:gd name="T7" fmla="*/ 1 h 58"/>
                <a:gd name="T8" fmla="*/ 14 w 78"/>
                <a:gd name="T9" fmla="*/ 1 h 58"/>
                <a:gd name="T10" fmla="*/ 13 w 78"/>
                <a:gd name="T11" fmla="*/ 1 h 58"/>
                <a:gd name="T12" fmla="*/ 12 w 78"/>
                <a:gd name="T13" fmla="*/ 5 h 58"/>
                <a:gd name="T14" fmla="*/ 12 w 78"/>
                <a:gd name="T15" fmla="*/ 49 h 58"/>
                <a:gd name="T16" fmla="*/ 38 w 78"/>
                <a:gd name="T17" fmla="*/ 58 h 58"/>
                <a:gd name="T18" fmla="*/ 66 w 78"/>
                <a:gd name="T19" fmla="*/ 54 h 58"/>
                <a:gd name="T20" fmla="*/ 61 w 78"/>
                <a:gd name="T21" fmla="*/ 3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58">
                  <a:moveTo>
                    <a:pt x="61" y="32"/>
                  </a:moveTo>
                  <a:cubicBezTo>
                    <a:pt x="53" y="27"/>
                    <a:pt x="45" y="21"/>
                    <a:pt x="36" y="15"/>
                  </a:cubicBezTo>
                  <a:cubicBezTo>
                    <a:pt x="29" y="11"/>
                    <a:pt x="24" y="4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4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2"/>
                    <a:pt x="12" y="4"/>
                    <a:pt x="12" y="5"/>
                  </a:cubicBezTo>
                  <a:cubicBezTo>
                    <a:pt x="5" y="18"/>
                    <a:pt x="0" y="38"/>
                    <a:pt x="12" y="49"/>
                  </a:cubicBezTo>
                  <a:cubicBezTo>
                    <a:pt x="19" y="56"/>
                    <a:pt x="28" y="57"/>
                    <a:pt x="38" y="58"/>
                  </a:cubicBezTo>
                  <a:cubicBezTo>
                    <a:pt x="46" y="58"/>
                    <a:pt x="59" y="58"/>
                    <a:pt x="66" y="54"/>
                  </a:cubicBezTo>
                  <a:cubicBezTo>
                    <a:pt x="78" y="47"/>
                    <a:pt x="70" y="38"/>
                    <a:pt x="61" y="3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7" name="Freeform 223"/>
            <p:cNvSpPr>
              <a:spLocks/>
            </p:cNvSpPr>
            <p:nvPr/>
          </p:nvSpPr>
          <p:spPr bwMode="auto">
            <a:xfrm>
              <a:off x="8528050" y="6085254"/>
              <a:ext cx="53975" cy="42862"/>
            </a:xfrm>
            <a:custGeom>
              <a:avLst/>
              <a:gdLst>
                <a:gd name="T0" fmla="*/ 0 w 43"/>
                <a:gd name="T1" fmla="*/ 0 h 34"/>
                <a:gd name="T2" fmla="*/ 24 w 43"/>
                <a:gd name="T3" fmla="*/ 33 h 34"/>
                <a:gd name="T4" fmla="*/ 32 w 43"/>
                <a:gd name="T5" fmla="*/ 34 h 34"/>
                <a:gd name="T6" fmla="*/ 43 w 43"/>
                <a:gd name="T7" fmla="*/ 33 h 34"/>
                <a:gd name="T8" fmla="*/ 0 w 43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4">
                  <a:moveTo>
                    <a:pt x="0" y="0"/>
                  </a:moveTo>
                  <a:cubicBezTo>
                    <a:pt x="0" y="16"/>
                    <a:pt x="6" y="31"/>
                    <a:pt x="24" y="33"/>
                  </a:cubicBezTo>
                  <a:cubicBezTo>
                    <a:pt x="26" y="34"/>
                    <a:pt x="29" y="34"/>
                    <a:pt x="32" y="34"/>
                  </a:cubicBezTo>
                  <a:cubicBezTo>
                    <a:pt x="36" y="34"/>
                    <a:pt x="39" y="34"/>
                    <a:pt x="43" y="33"/>
                  </a:cubicBezTo>
                  <a:cubicBezTo>
                    <a:pt x="24" y="29"/>
                    <a:pt x="4" y="22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8" name="Freeform 224"/>
            <p:cNvSpPr>
              <a:spLocks/>
            </p:cNvSpPr>
            <p:nvPr/>
          </p:nvSpPr>
          <p:spPr bwMode="auto">
            <a:xfrm>
              <a:off x="8524875" y="6028104"/>
              <a:ext cx="87313" cy="104775"/>
            </a:xfrm>
            <a:custGeom>
              <a:avLst/>
              <a:gdLst>
                <a:gd name="T0" fmla="*/ 62 w 69"/>
                <a:gd name="T1" fmla="*/ 62 h 83"/>
                <a:gd name="T2" fmla="*/ 41 w 69"/>
                <a:gd name="T3" fmla="*/ 33 h 83"/>
                <a:gd name="T4" fmla="*/ 19 w 69"/>
                <a:gd name="T5" fmla="*/ 1 h 83"/>
                <a:gd name="T6" fmla="*/ 16 w 69"/>
                <a:gd name="T7" fmla="*/ 2 h 83"/>
                <a:gd name="T8" fmla="*/ 2 w 69"/>
                <a:gd name="T9" fmla="*/ 45 h 83"/>
                <a:gd name="T10" fmla="*/ 54 w 69"/>
                <a:gd name="T11" fmla="*/ 80 h 83"/>
                <a:gd name="T12" fmla="*/ 62 w 69"/>
                <a:gd name="T13" fmla="*/ 6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83">
                  <a:moveTo>
                    <a:pt x="62" y="62"/>
                  </a:moveTo>
                  <a:cubicBezTo>
                    <a:pt x="57" y="52"/>
                    <a:pt x="48" y="43"/>
                    <a:pt x="41" y="33"/>
                  </a:cubicBezTo>
                  <a:cubicBezTo>
                    <a:pt x="34" y="23"/>
                    <a:pt x="27" y="12"/>
                    <a:pt x="19" y="1"/>
                  </a:cubicBezTo>
                  <a:cubicBezTo>
                    <a:pt x="19" y="0"/>
                    <a:pt x="17" y="1"/>
                    <a:pt x="16" y="2"/>
                  </a:cubicBezTo>
                  <a:cubicBezTo>
                    <a:pt x="5" y="10"/>
                    <a:pt x="0" y="33"/>
                    <a:pt x="2" y="45"/>
                  </a:cubicBezTo>
                  <a:cubicBezTo>
                    <a:pt x="7" y="70"/>
                    <a:pt x="33" y="76"/>
                    <a:pt x="54" y="80"/>
                  </a:cubicBezTo>
                  <a:cubicBezTo>
                    <a:pt x="69" y="83"/>
                    <a:pt x="67" y="72"/>
                    <a:pt x="62" y="6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9" name="Freeform 225"/>
            <p:cNvSpPr>
              <a:spLocks/>
            </p:cNvSpPr>
            <p:nvPr/>
          </p:nvSpPr>
          <p:spPr bwMode="auto">
            <a:xfrm>
              <a:off x="8582025" y="6077317"/>
              <a:ext cx="22225" cy="31750"/>
            </a:xfrm>
            <a:custGeom>
              <a:avLst/>
              <a:gdLst>
                <a:gd name="T0" fmla="*/ 0 w 17"/>
                <a:gd name="T1" fmla="*/ 0 h 25"/>
                <a:gd name="T2" fmla="*/ 0 w 17"/>
                <a:gd name="T3" fmla="*/ 0 h 25"/>
                <a:gd name="T4" fmla="*/ 16 w 17"/>
                <a:gd name="T5" fmla="*/ 23 h 25"/>
                <a:gd name="T6" fmla="*/ 17 w 17"/>
                <a:gd name="T7" fmla="*/ 25 h 25"/>
                <a:gd name="T8" fmla="*/ 16 w 17"/>
                <a:gd name="T9" fmla="*/ 23 h 25"/>
                <a:gd name="T10" fmla="*/ 0 w 17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8"/>
                    <a:pt x="12" y="15"/>
                    <a:pt x="16" y="23"/>
                  </a:cubicBezTo>
                  <a:cubicBezTo>
                    <a:pt x="16" y="24"/>
                    <a:pt x="17" y="24"/>
                    <a:pt x="17" y="25"/>
                  </a:cubicBezTo>
                  <a:cubicBezTo>
                    <a:pt x="17" y="24"/>
                    <a:pt x="16" y="24"/>
                    <a:pt x="16" y="23"/>
                  </a:cubicBezTo>
                  <a:cubicBezTo>
                    <a:pt x="12" y="15"/>
                    <a:pt x="6" y="8"/>
                    <a:pt x="0" y="0"/>
                  </a:cubicBezTo>
                </a:path>
              </a:pathLst>
            </a:custGeom>
            <a:solidFill>
              <a:srgbClr val="293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0" name="Freeform 226"/>
            <p:cNvSpPr>
              <a:spLocks/>
            </p:cNvSpPr>
            <p:nvPr/>
          </p:nvSpPr>
          <p:spPr bwMode="auto">
            <a:xfrm>
              <a:off x="8537575" y="6028104"/>
              <a:ext cx="68263" cy="88900"/>
            </a:xfrm>
            <a:custGeom>
              <a:avLst/>
              <a:gdLst>
                <a:gd name="T0" fmla="*/ 7 w 54"/>
                <a:gd name="T1" fmla="*/ 0 h 70"/>
                <a:gd name="T2" fmla="*/ 6 w 54"/>
                <a:gd name="T3" fmla="*/ 1 h 70"/>
                <a:gd name="T4" fmla="*/ 5 w 54"/>
                <a:gd name="T5" fmla="*/ 2 h 70"/>
                <a:gd name="T6" fmla="*/ 5 w 54"/>
                <a:gd name="T7" fmla="*/ 2 h 70"/>
                <a:gd name="T8" fmla="*/ 4 w 54"/>
                <a:gd name="T9" fmla="*/ 3 h 70"/>
                <a:gd name="T10" fmla="*/ 21 w 54"/>
                <a:gd name="T11" fmla="*/ 58 h 70"/>
                <a:gd name="T12" fmla="*/ 54 w 54"/>
                <a:gd name="T13" fmla="*/ 70 h 70"/>
                <a:gd name="T14" fmla="*/ 52 w 54"/>
                <a:gd name="T15" fmla="*/ 64 h 70"/>
                <a:gd name="T16" fmla="*/ 51 w 54"/>
                <a:gd name="T17" fmla="*/ 62 h 70"/>
                <a:gd name="T18" fmla="*/ 35 w 54"/>
                <a:gd name="T19" fmla="*/ 39 h 70"/>
                <a:gd name="T20" fmla="*/ 30 w 54"/>
                <a:gd name="T21" fmla="*/ 33 h 70"/>
                <a:gd name="T22" fmla="*/ 8 w 54"/>
                <a:gd name="T23" fmla="*/ 1 h 70"/>
                <a:gd name="T24" fmla="*/ 7 w 54"/>
                <a:gd name="T2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70">
                  <a:moveTo>
                    <a:pt x="7" y="0"/>
                  </a:moveTo>
                  <a:cubicBezTo>
                    <a:pt x="7" y="0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0" y="23"/>
                    <a:pt x="1" y="45"/>
                    <a:pt x="21" y="58"/>
                  </a:cubicBezTo>
                  <a:cubicBezTo>
                    <a:pt x="31" y="64"/>
                    <a:pt x="43" y="67"/>
                    <a:pt x="54" y="70"/>
                  </a:cubicBezTo>
                  <a:cubicBezTo>
                    <a:pt x="54" y="68"/>
                    <a:pt x="53" y="66"/>
                    <a:pt x="52" y="64"/>
                  </a:cubicBezTo>
                  <a:cubicBezTo>
                    <a:pt x="52" y="63"/>
                    <a:pt x="51" y="63"/>
                    <a:pt x="51" y="62"/>
                  </a:cubicBezTo>
                  <a:cubicBezTo>
                    <a:pt x="47" y="54"/>
                    <a:pt x="41" y="47"/>
                    <a:pt x="35" y="39"/>
                  </a:cubicBezTo>
                  <a:cubicBezTo>
                    <a:pt x="33" y="37"/>
                    <a:pt x="32" y="35"/>
                    <a:pt x="30" y="33"/>
                  </a:cubicBezTo>
                  <a:cubicBezTo>
                    <a:pt x="23" y="23"/>
                    <a:pt x="16" y="12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1" name="Freeform 227"/>
            <p:cNvSpPr>
              <a:spLocks/>
            </p:cNvSpPr>
            <p:nvPr/>
          </p:nvSpPr>
          <p:spPr bwMode="auto">
            <a:xfrm>
              <a:off x="8531225" y="5982067"/>
              <a:ext cx="92075" cy="153987"/>
            </a:xfrm>
            <a:custGeom>
              <a:avLst/>
              <a:gdLst>
                <a:gd name="T0" fmla="*/ 49 w 73"/>
                <a:gd name="T1" fmla="*/ 63 h 121"/>
                <a:gd name="T2" fmla="*/ 46 w 73"/>
                <a:gd name="T3" fmla="*/ 57 h 121"/>
                <a:gd name="T4" fmla="*/ 42 w 73"/>
                <a:gd name="T5" fmla="*/ 4 h 121"/>
                <a:gd name="T6" fmla="*/ 12 w 73"/>
                <a:gd name="T7" fmla="*/ 24 h 121"/>
                <a:gd name="T8" fmla="*/ 35 w 73"/>
                <a:gd name="T9" fmla="*/ 91 h 121"/>
                <a:gd name="T10" fmla="*/ 71 w 73"/>
                <a:gd name="T11" fmla="*/ 103 h 121"/>
                <a:gd name="T12" fmla="*/ 56 w 73"/>
                <a:gd name="T13" fmla="*/ 76 h 121"/>
                <a:gd name="T14" fmla="*/ 49 w 73"/>
                <a:gd name="T15" fmla="*/ 63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121">
                  <a:moveTo>
                    <a:pt x="49" y="63"/>
                  </a:moveTo>
                  <a:cubicBezTo>
                    <a:pt x="48" y="61"/>
                    <a:pt x="47" y="59"/>
                    <a:pt x="46" y="57"/>
                  </a:cubicBezTo>
                  <a:cubicBezTo>
                    <a:pt x="39" y="40"/>
                    <a:pt x="42" y="28"/>
                    <a:pt x="42" y="4"/>
                  </a:cubicBezTo>
                  <a:cubicBezTo>
                    <a:pt x="33" y="0"/>
                    <a:pt x="17" y="13"/>
                    <a:pt x="12" y="24"/>
                  </a:cubicBezTo>
                  <a:cubicBezTo>
                    <a:pt x="0" y="51"/>
                    <a:pt x="16" y="73"/>
                    <a:pt x="35" y="91"/>
                  </a:cubicBezTo>
                  <a:cubicBezTo>
                    <a:pt x="40" y="96"/>
                    <a:pt x="67" y="121"/>
                    <a:pt x="71" y="103"/>
                  </a:cubicBezTo>
                  <a:cubicBezTo>
                    <a:pt x="73" y="96"/>
                    <a:pt x="59" y="81"/>
                    <a:pt x="56" y="76"/>
                  </a:cubicBezTo>
                  <a:cubicBezTo>
                    <a:pt x="53" y="72"/>
                    <a:pt x="51" y="67"/>
                    <a:pt x="49" y="6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2" name="Freeform 228"/>
            <p:cNvSpPr>
              <a:spLocks/>
            </p:cNvSpPr>
            <p:nvPr/>
          </p:nvSpPr>
          <p:spPr bwMode="auto">
            <a:xfrm>
              <a:off x="8990013" y="5932854"/>
              <a:ext cx="244475" cy="211137"/>
            </a:xfrm>
            <a:custGeom>
              <a:avLst/>
              <a:gdLst>
                <a:gd name="T0" fmla="*/ 152 w 193"/>
                <a:gd name="T1" fmla="*/ 125 h 167"/>
                <a:gd name="T2" fmla="*/ 128 w 193"/>
                <a:gd name="T3" fmla="*/ 0 h 167"/>
                <a:gd name="T4" fmla="*/ 0 w 193"/>
                <a:gd name="T5" fmla="*/ 87 h 167"/>
                <a:gd name="T6" fmla="*/ 10 w 193"/>
                <a:gd name="T7" fmla="*/ 167 h 167"/>
                <a:gd name="T8" fmla="*/ 152 w 193"/>
                <a:gd name="T9" fmla="*/ 12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67">
                  <a:moveTo>
                    <a:pt x="152" y="125"/>
                  </a:moveTo>
                  <a:cubicBezTo>
                    <a:pt x="152" y="125"/>
                    <a:pt x="193" y="58"/>
                    <a:pt x="128" y="0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10" y="167"/>
                    <a:pt x="10" y="167"/>
                    <a:pt x="10" y="167"/>
                  </a:cubicBezTo>
                  <a:cubicBezTo>
                    <a:pt x="152" y="125"/>
                    <a:pt x="152" y="125"/>
                    <a:pt x="152" y="12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3" name="Freeform 229"/>
            <p:cNvSpPr>
              <a:spLocks noEditPoints="1"/>
            </p:cNvSpPr>
            <p:nvPr/>
          </p:nvSpPr>
          <p:spPr bwMode="auto">
            <a:xfrm>
              <a:off x="8990013" y="5940792"/>
              <a:ext cx="149225" cy="101600"/>
            </a:xfrm>
            <a:custGeom>
              <a:avLst/>
              <a:gdLst>
                <a:gd name="T0" fmla="*/ 8 w 118"/>
                <a:gd name="T1" fmla="*/ 75 h 81"/>
                <a:gd name="T2" fmla="*/ 0 w 118"/>
                <a:gd name="T3" fmla="*/ 81 h 81"/>
                <a:gd name="T4" fmla="*/ 8 w 118"/>
                <a:gd name="T5" fmla="*/ 75 h 81"/>
                <a:gd name="T6" fmla="*/ 8 w 118"/>
                <a:gd name="T7" fmla="*/ 75 h 81"/>
                <a:gd name="T8" fmla="*/ 118 w 118"/>
                <a:gd name="T9" fmla="*/ 0 h 81"/>
                <a:gd name="T10" fmla="*/ 14 w 118"/>
                <a:gd name="T11" fmla="*/ 71 h 81"/>
                <a:gd name="T12" fmla="*/ 14 w 118"/>
                <a:gd name="T13" fmla="*/ 71 h 81"/>
                <a:gd name="T14" fmla="*/ 118 w 118"/>
                <a:gd name="T15" fmla="*/ 0 h 81"/>
                <a:gd name="T16" fmla="*/ 118 w 118"/>
                <a:gd name="T1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" h="81">
                  <a:moveTo>
                    <a:pt x="8" y="75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8" y="75"/>
                    <a:pt x="8" y="75"/>
                  </a:cubicBezTo>
                  <a:moveTo>
                    <a:pt x="118" y="0"/>
                  </a:moveTo>
                  <a:cubicBezTo>
                    <a:pt x="14" y="71"/>
                    <a:pt x="14" y="71"/>
                    <a:pt x="14" y="71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</a:path>
              </a:pathLst>
            </a:custGeom>
            <a:solidFill>
              <a:srgbClr val="A5A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4" name="Freeform 230"/>
            <p:cNvSpPr>
              <a:spLocks noEditPoints="1"/>
            </p:cNvSpPr>
            <p:nvPr/>
          </p:nvSpPr>
          <p:spPr bwMode="auto">
            <a:xfrm>
              <a:off x="8990013" y="5940792"/>
              <a:ext cx="149225" cy="196850"/>
            </a:xfrm>
            <a:custGeom>
              <a:avLst/>
              <a:gdLst>
                <a:gd name="T0" fmla="*/ 8 w 118"/>
                <a:gd name="T1" fmla="*/ 75 h 156"/>
                <a:gd name="T2" fmla="*/ 0 w 118"/>
                <a:gd name="T3" fmla="*/ 81 h 156"/>
                <a:gd name="T4" fmla="*/ 0 w 118"/>
                <a:gd name="T5" fmla="*/ 86 h 156"/>
                <a:gd name="T6" fmla="*/ 8 w 118"/>
                <a:gd name="T7" fmla="*/ 75 h 156"/>
                <a:gd name="T8" fmla="*/ 118 w 118"/>
                <a:gd name="T9" fmla="*/ 0 h 156"/>
                <a:gd name="T10" fmla="*/ 14 w 118"/>
                <a:gd name="T11" fmla="*/ 71 h 156"/>
                <a:gd name="T12" fmla="*/ 14 w 118"/>
                <a:gd name="T13" fmla="*/ 72 h 156"/>
                <a:gd name="T14" fmla="*/ 14 w 118"/>
                <a:gd name="T15" fmla="*/ 72 h 156"/>
                <a:gd name="T16" fmla="*/ 14 w 118"/>
                <a:gd name="T17" fmla="*/ 72 h 156"/>
                <a:gd name="T18" fmla="*/ 14 w 118"/>
                <a:gd name="T19" fmla="*/ 72 h 156"/>
                <a:gd name="T20" fmla="*/ 26 w 118"/>
                <a:gd name="T21" fmla="*/ 115 h 156"/>
                <a:gd name="T22" fmla="*/ 26 w 118"/>
                <a:gd name="T23" fmla="*/ 115 h 156"/>
                <a:gd name="T24" fmla="*/ 24 w 118"/>
                <a:gd name="T25" fmla="*/ 156 h 156"/>
                <a:gd name="T26" fmla="*/ 112 w 118"/>
                <a:gd name="T27" fmla="*/ 131 h 156"/>
                <a:gd name="T28" fmla="*/ 91 w 118"/>
                <a:gd name="T29" fmla="*/ 131 h 156"/>
                <a:gd name="T30" fmla="*/ 86 w 118"/>
                <a:gd name="T31" fmla="*/ 131 h 156"/>
                <a:gd name="T32" fmla="*/ 39 w 118"/>
                <a:gd name="T33" fmla="*/ 110 h 156"/>
                <a:gd name="T34" fmla="*/ 55 w 118"/>
                <a:gd name="T35" fmla="*/ 61 h 156"/>
                <a:gd name="T36" fmla="*/ 118 w 118"/>
                <a:gd name="T37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" h="156">
                  <a:moveTo>
                    <a:pt x="8" y="75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3" y="82"/>
                    <a:pt x="5" y="79"/>
                    <a:pt x="8" y="75"/>
                  </a:cubicBezTo>
                  <a:moveTo>
                    <a:pt x="118" y="0"/>
                  </a:moveTo>
                  <a:cubicBezTo>
                    <a:pt x="14" y="71"/>
                    <a:pt x="14" y="71"/>
                    <a:pt x="14" y="71"/>
                  </a:cubicBezTo>
                  <a:cubicBezTo>
                    <a:pt x="14" y="71"/>
                    <a:pt x="14" y="71"/>
                    <a:pt x="14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25" y="80"/>
                    <a:pt x="29" y="103"/>
                    <a:pt x="26" y="115"/>
                  </a:cubicBezTo>
                  <a:cubicBezTo>
                    <a:pt x="26" y="115"/>
                    <a:pt x="26" y="115"/>
                    <a:pt x="26" y="115"/>
                  </a:cubicBezTo>
                  <a:cubicBezTo>
                    <a:pt x="32" y="128"/>
                    <a:pt x="34" y="146"/>
                    <a:pt x="24" y="156"/>
                  </a:cubicBezTo>
                  <a:cubicBezTo>
                    <a:pt x="112" y="131"/>
                    <a:pt x="112" y="131"/>
                    <a:pt x="112" y="131"/>
                  </a:cubicBezTo>
                  <a:cubicBezTo>
                    <a:pt x="104" y="131"/>
                    <a:pt x="97" y="131"/>
                    <a:pt x="91" y="131"/>
                  </a:cubicBezTo>
                  <a:cubicBezTo>
                    <a:pt x="89" y="131"/>
                    <a:pt x="88" y="131"/>
                    <a:pt x="86" y="131"/>
                  </a:cubicBezTo>
                  <a:cubicBezTo>
                    <a:pt x="70" y="131"/>
                    <a:pt x="44" y="128"/>
                    <a:pt x="39" y="110"/>
                  </a:cubicBezTo>
                  <a:cubicBezTo>
                    <a:pt x="33" y="92"/>
                    <a:pt x="43" y="74"/>
                    <a:pt x="55" y="61"/>
                  </a:cubicBezTo>
                  <a:cubicBezTo>
                    <a:pt x="75" y="40"/>
                    <a:pt x="97" y="21"/>
                    <a:pt x="118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5" name="Freeform 231"/>
            <p:cNvSpPr>
              <a:spLocks/>
            </p:cNvSpPr>
            <p:nvPr/>
          </p:nvSpPr>
          <p:spPr bwMode="auto">
            <a:xfrm>
              <a:off x="8951913" y="6123354"/>
              <a:ext cx="68263" cy="53975"/>
            </a:xfrm>
            <a:custGeom>
              <a:avLst/>
              <a:gdLst>
                <a:gd name="T0" fmla="*/ 4 w 54"/>
                <a:gd name="T1" fmla="*/ 27 h 43"/>
                <a:gd name="T2" fmla="*/ 14 w 54"/>
                <a:gd name="T3" fmla="*/ 36 h 43"/>
                <a:gd name="T4" fmla="*/ 38 w 54"/>
                <a:gd name="T5" fmla="*/ 40 h 43"/>
                <a:gd name="T6" fmla="*/ 52 w 54"/>
                <a:gd name="T7" fmla="*/ 26 h 43"/>
                <a:gd name="T8" fmla="*/ 53 w 54"/>
                <a:gd name="T9" fmla="*/ 17 h 43"/>
                <a:gd name="T10" fmla="*/ 49 w 54"/>
                <a:gd name="T11" fmla="*/ 5 h 43"/>
                <a:gd name="T12" fmla="*/ 33 w 54"/>
                <a:gd name="T13" fmla="*/ 3 h 43"/>
                <a:gd name="T14" fmla="*/ 4 w 54"/>
                <a:gd name="T15" fmla="*/ 2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43">
                  <a:moveTo>
                    <a:pt x="4" y="27"/>
                  </a:moveTo>
                  <a:cubicBezTo>
                    <a:pt x="5" y="32"/>
                    <a:pt x="10" y="35"/>
                    <a:pt x="14" y="36"/>
                  </a:cubicBezTo>
                  <a:cubicBezTo>
                    <a:pt x="23" y="40"/>
                    <a:pt x="29" y="43"/>
                    <a:pt x="38" y="40"/>
                  </a:cubicBezTo>
                  <a:cubicBezTo>
                    <a:pt x="46" y="37"/>
                    <a:pt x="50" y="34"/>
                    <a:pt x="52" y="26"/>
                  </a:cubicBezTo>
                  <a:cubicBezTo>
                    <a:pt x="52" y="24"/>
                    <a:pt x="53" y="20"/>
                    <a:pt x="53" y="17"/>
                  </a:cubicBezTo>
                  <a:cubicBezTo>
                    <a:pt x="54" y="13"/>
                    <a:pt x="52" y="8"/>
                    <a:pt x="49" y="5"/>
                  </a:cubicBezTo>
                  <a:cubicBezTo>
                    <a:pt x="45" y="0"/>
                    <a:pt x="39" y="2"/>
                    <a:pt x="33" y="3"/>
                  </a:cubicBezTo>
                  <a:cubicBezTo>
                    <a:pt x="22" y="4"/>
                    <a:pt x="0" y="13"/>
                    <a:pt x="4" y="2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6" name="Freeform 232"/>
            <p:cNvSpPr>
              <a:spLocks/>
            </p:cNvSpPr>
            <p:nvPr/>
          </p:nvSpPr>
          <p:spPr bwMode="auto">
            <a:xfrm>
              <a:off x="8975725" y="6139229"/>
              <a:ext cx="44450" cy="14287"/>
            </a:xfrm>
            <a:custGeom>
              <a:avLst/>
              <a:gdLst>
                <a:gd name="T0" fmla="*/ 34 w 34"/>
                <a:gd name="T1" fmla="*/ 0 h 11"/>
                <a:gd name="T2" fmla="*/ 8 w 34"/>
                <a:gd name="T3" fmla="*/ 8 h 11"/>
                <a:gd name="T4" fmla="*/ 5 w 34"/>
                <a:gd name="T5" fmla="*/ 8 h 11"/>
                <a:gd name="T6" fmla="*/ 0 w 34"/>
                <a:gd name="T7" fmla="*/ 8 h 11"/>
                <a:gd name="T8" fmla="*/ 14 w 34"/>
                <a:gd name="T9" fmla="*/ 11 h 11"/>
                <a:gd name="T10" fmla="*/ 34 w 34"/>
                <a:gd name="T11" fmla="*/ 2 h 11"/>
                <a:gd name="T12" fmla="*/ 34 w 34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34" y="0"/>
                  </a:moveTo>
                  <a:cubicBezTo>
                    <a:pt x="27" y="7"/>
                    <a:pt x="17" y="8"/>
                    <a:pt x="8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3" y="8"/>
                    <a:pt x="2" y="8"/>
                    <a:pt x="0" y="8"/>
                  </a:cubicBezTo>
                  <a:cubicBezTo>
                    <a:pt x="5" y="10"/>
                    <a:pt x="10" y="11"/>
                    <a:pt x="14" y="11"/>
                  </a:cubicBezTo>
                  <a:cubicBezTo>
                    <a:pt x="22" y="11"/>
                    <a:pt x="29" y="8"/>
                    <a:pt x="34" y="2"/>
                  </a:cubicBezTo>
                  <a:cubicBezTo>
                    <a:pt x="34" y="1"/>
                    <a:pt x="34" y="1"/>
                    <a:pt x="3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7" name="Freeform 233"/>
            <p:cNvSpPr>
              <a:spLocks/>
            </p:cNvSpPr>
            <p:nvPr/>
          </p:nvSpPr>
          <p:spPr bwMode="auto">
            <a:xfrm>
              <a:off x="8937625" y="6077317"/>
              <a:ext cx="96838" cy="71437"/>
            </a:xfrm>
            <a:custGeom>
              <a:avLst/>
              <a:gdLst>
                <a:gd name="T0" fmla="*/ 11 w 77"/>
                <a:gd name="T1" fmla="*/ 52 h 57"/>
                <a:gd name="T2" fmla="*/ 39 w 77"/>
                <a:gd name="T3" fmla="*/ 57 h 57"/>
                <a:gd name="T4" fmla="*/ 65 w 77"/>
                <a:gd name="T5" fmla="*/ 49 h 57"/>
                <a:gd name="T6" fmla="*/ 67 w 77"/>
                <a:gd name="T7" fmla="*/ 5 h 57"/>
                <a:gd name="T8" fmla="*/ 66 w 77"/>
                <a:gd name="T9" fmla="*/ 1 h 57"/>
                <a:gd name="T10" fmla="*/ 65 w 77"/>
                <a:gd name="T11" fmla="*/ 1 h 57"/>
                <a:gd name="T12" fmla="*/ 64 w 77"/>
                <a:gd name="T13" fmla="*/ 1 h 57"/>
                <a:gd name="T14" fmla="*/ 63 w 77"/>
                <a:gd name="T15" fmla="*/ 0 h 57"/>
                <a:gd name="T16" fmla="*/ 42 w 77"/>
                <a:gd name="T17" fmla="*/ 15 h 57"/>
                <a:gd name="T18" fmla="*/ 17 w 77"/>
                <a:gd name="T19" fmla="*/ 31 h 57"/>
                <a:gd name="T20" fmla="*/ 11 w 77"/>
                <a:gd name="T21" fmla="*/ 5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7" h="57">
                  <a:moveTo>
                    <a:pt x="11" y="52"/>
                  </a:moveTo>
                  <a:cubicBezTo>
                    <a:pt x="18" y="57"/>
                    <a:pt x="30" y="57"/>
                    <a:pt x="39" y="57"/>
                  </a:cubicBezTo>
                  <a:cubicBezTo>
                    <a:pt x="48" y="57"/>
                    <a:pt x="58" y="56"/>
                    <a:pt x="65" y="49"/>
                  </a:cubicBezTo>
                  <a:cubicBezTo>
                    <a:pt x="77" y="38"/>
                    <a:pt x="73" y="18"/>
                    <a:pt x="67" y="5"/>
                  </a:cubicBezTo>
                  <a:cubicBezTo>
                    <a:pt x="67" y="4"/>
                    <a:pt x="67" y="2"/>
                    <a:pt x="66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1"/>
                    <a:pt x="64" y="0"/>
                    <a:pt x="64" y="1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55" y="4"/>
                    <a:pt x="50" y="10"/>
                    <a:pt x="42" y="15"/>
                  </a:cubicBezTo>
                  <a:cubicBezTo>
                    <a:pt x="33" y="20"/>
                    <a:pt x="25" y="25"/>
                    <a:pt x="17" y="31"/>
                  </a:cubicBezTo>
                  <a:cubicBezTo>
                    <a:pt x="8" y="36"/>
                    <a:pt x="0" y="45"/>
                    <a:pt x="11" y="5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8" name="Freeform 234"/>
            <p:cNvSpPr>
              <a:spLocks/>
            </p:cNvSpPr>
            <p:nvPr/>
          </p:nvSpPr>
          <p:spPr bwMode="auto">
            <a:xfrm>
              <a:off x="8967788" y="6086842"/>
              <a:ext cx="55563" cy="41275"/>
            </a:xfrm>
            <a:custGeom>
              <a:avLst/>
              <a:gdLst>
                <a:gd name="T0" fmla="*/ 44 w 44"/>
                <a:gd name="T1" fmla="*/ 0 h 32"/>
                <a:gd name="T2" fmla="*/ 0 w 44"/>
                <a:gd name="T3" fmla="*/ 31 h 32"/>
                <a:gd name="T4" fmla="*/ 12 w 44"/>
                <a:gd name="T5" fmla="*/ 32 h 32"/>
                <a:gd name="T6" fmla="*/ 19 w 44"/>
                <a:gd name="T7" fmla="*/ 32 h 32"/>
                <a:gd name="T8" fmla="*/ 44 w 44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cubicBezTo>
                    <a:pt x="39" y="21"/>
                    <a:pt x="19" y="27"/>
                    <a:pt x="0" y="31"/>
                  </a:cubicBezTo>
                  <a:cubicBezTo>
                    <a:pt x="4" y="32"/>
                    <a:pt x="8" y="32"/>
                    <a:pt x="12" y="32"/>
                  </a:cubicBezTo>
                  <a:cubicBezTo>
                    <a:pt x="15" y="32"/>
                    <a:pt x="17" y="32"/>
                    <a:pt x="19" y="32"/>
                  </a:cubicBezTo>
                  <a:cubicBezTo>
                    <a:pt x="36" y="29"/>
                    <a:pt x="43" y="15"/>
                    <a:pt x="4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9" name="Freeform 235"/>
            <p:cNvSpPr>
              <a:spLocks/>
            </p:cNvSpPr>
            <p:nvPr/>
          </p:nvSpPr>
          <p:spPr bwMode="auto">
            <a:xfrm>
              <a:off x="8937625" y="6028104"/>
              <a:ext cx="88900" cy="101600"/>
            </a:xfrm>
            <a:custGeom>
              <a:avLst/>
              <a:gdLst>
                <a:gd name="T0" fmla="*/ 15 w 71"/>
                <a:gd name="T1" fmla="*/ 79 h 81"/>
                <a:gd name="T2" fmla="*/ 68 w 71"/>
                <a:gd name="T3" fmla="*/ 46 h 81"/>
                <a:gd name="T4" fmla="*/ 56 w 71"/>
                <a:gd name="T5" fmla="*/ 3 h 81"/>
                <a:gd name="T6" fmla="*/ 53 w 71"/>
                <a:gd name="T7" fmla="*/ 1 h 81"/>
                <a:gd name="T8" fmla="*/ 30 w 71"/>
                <a:gd name="T9" fmla="*/ 33 h 81"/>
                <a:gd name="T10" fmla="*/ 8 w 71"/>
                <a:gd name="T11" fmla="*/ 61 h 81"/>
                <a:gd name="T12" fmla="*/ 15 w 71"/>
                <a:gd name="T13" fmla="*/ 7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81">
                  <a:moveTo>
                    <a:pt x="15" y="79"/>
                  </a:moveTo>
                  <a:cubicBezTo>
                    <a:pt x="36" y="76"/>
                    <a:pt x="63" y="71"/>
                    <a:pt x="68" y="46"/>
                  </a:cubicBezTo>
                  <a:cubicBezTo>
                    <a:pt x="71" y="34"/>
                    <a:pt x="67" y="11"/>
                    <a:pt x="56" y="3"/>
                  </a:cubicBezTo>
                  <a:cubicBezTo>
                    <a:pt x="55" y="1"/>
                    <a:pt x="54" y="0"/>
                    <a:pt x="53" y="1"/>
                  </a:cubicBezTo>
                  <a:cubicBezTo>
                    <a:pt x="45" y="12"/>
                    <a:pt x="38" y="23"/>
                    <a:pt x="30" y="33"/>
                  </a:cubicBezTo>
                  <a:cubicBezTo>
                    <a:pt x="23" y="42"/>
                    <a:pt x="14" y="51"/>
                    <a:pt x="8" y="61"/>
                  </a:cubicBezTo>
                  <a:cubicBezTo>
                    <a:pt x="3" y="70"/>
                    <a:pt x="0" y="81"/>
                    <a:pt x="15" y="7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0" name="Oval 236"/>
            <p:cNvSpPr>
              <a:spLocks noChangeArrowheads="1"/>
            </p:cNvSpPr>
            <p:nvPr/>
          </p:nvSpPr>
          <p:spPr bwMode="auto">
            <a:xfrm>
              <a:off x="9007475" y="6029692"/>
              <a:ext cx="1588" cy="1587"/>
            </a:xfrm>
            <a:prstGeom prst="ellipse">
              <a:avLst/>
            </a:pr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1" name="Freeform 237"/>
            <p:cNvSpPr>
              <a:spLocks/>
            </p:cNvSpPr>
            <p:nvPr/>
          </p:nvSpPr>
          <p:spPr bwMode="auto">
            <a:xfrm>
              <a:off x="9007475" y="6029692"/>
              <a:ext cx="0" cy="1587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2" name="Freeform 238"/>
            <p:cNvSpPr>
              <a:spLocks/>
            </p:cNvSpPr>
            <p:nvPr/>
          </p:nvSpPr>
          <p:spPr bwMode="auto">
            <a:xfrm>
              <a:off x="8945563" y="6072554"/>
              <a:ext cx="26988" cy="34925"/>
            </a:xfrm>
            <a:custGeom>
              <a:avLst/>
              <a:gdLst>
                <a:gd name="T0" fmla="*/ 21 w 21"/>
                <a:gd name="T1" fmla="*/ 0 h 28"/>
                <a:gd name="T2" fmla="*/ 1 w 21"/>
                <a:gd name="T3" fmla="*/ 26 h 28"/>
                <a:gd name="T4" fmla="*/ 0 w 21"/>
                <a:gd name="T5" fmla="*/ 28 h 28"/>
                <a:gd name="T6" fmla="*/ 1 w 21"/>
                <a:gd name="T7" fmla="*/ 26 h 28"/>
                <a:gd name="T8" fmla="*/ 21 w 21"/>
                <a:gd name="T9" fmla="*/ 0 h 28"/>
                <a:gd name="T10" fmla="*/ 21 w 21"/>
                <a:gd name="T1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8">
                  <a:moveTo>
                    <a:pt x="21" y="0"/>
                  </a:moveTo>
                  <a:cubicBezTo>
                    <a:pt x="14" y="8"/>
                    <a:pt x="6" y="17"/>
                    <a:pt x="1" y="26"/>
                  </a:cubicBezTo>
                  <a:cubicBezTo>
                    <a:pt x="1" y="27"/>
                    <a:pt x="0" y="27"/>
                    <a:pt x="0" y="28"/>
                  </a:cubicBezTo>
                  <a:cubicBezTo>
                    <a:pt x="0" y="27"/>
                    <a:pt x="1" y="27"/>
                    <a:pt x="1" y="26"/>
                  </a:cubicBezTo>
                  <a:cubicBezTo>
                    <a:pt x="6" y="17"/>
                    <a:pt x="14" y="8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293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3" name="Freeform 239"/>
            <p:cNvSpPr>
              <a:spLocks/>
            </p:cNvSpPr>
            <p:nvPr/>
          </p:nvSpPr>
          <p:spPr bwMode="auto">
            <a:xfrm>
              <a:off x="8943975" y="6029692"/>
              <a:ext cx="69850" cy="85725"/>
            </a:xfrm>
            <a:custGeom>
              <a:avLst/>
              <a:gdLst>
                <a:gd name="T0" fmla="*/ 49 w 56"/>
                <a:gd name="T1" fmla="*/ 0 h 68"/>
                <a:gd name="T2" fmla="*/ 49 w 56"/>
                <a:gd name="T3" fmla="*/ 0 h 68"/>
                <a:gd name="T4" fmla="*/ 48 w 56"/>
                <a:gd name="T5" fmla="*/ 0 h 68"/>
                <a:gd name="T6" fmla="*/ 48 w 56"/>
                <a:gd name="T7" fmla="*/ 0 h 68"/>
                <a:gd name="T8" fmla="*/ 25 w 56"/>
                <a:gd name="T9" fmla="*/ 32 h 68"/>
                <a:gd name="T10" fmla="*/ 23 w 56"/>
                <a:gd name="T11" fmla="*/ 34 h 68"/>
                <a:gd name="T12" fmla="*/ 3 w 56"/>
                <a:gd name="T13" fmla="*/ 60 h 68"/>
                <a:gd name="T14" fmla="*/ 2 w 56"/>
                <a:gd name="T15" fmla="*/ 62 h 68"/>
                <a:gd name="T16" fmla="*/ 0 w 56"/>
                <a:gd name="T17" fmla="*/ 68 h 68"/>
                <a:gd name="T18" fmla="*/ 33 w 56"/>
                <a:gd name="T19" fmla="*/ 57 h 68"/>
                <a:gd name="T20" fmla="*/ 52 w 56"/>
                <a:gd name="T21" fmla="*/ 2 h 68"/>
                <a:gd name="T22" fmla="*/ 51 w 56"/>
                <a:gd name="T23" fmla="*/ 2 h 68"/>
                <a:gd name="T24" fmla="*/ 51 w 56"/>
                <a:gd name="T25" fmla="*/ 2 h 68"/>
                <a:gd name="T26" fmla="*/ 51 w 56"/>
                <a:gd name="T27" fmla="*/ 2 h 68"/>
                <a:gd name="T28" fmla="*/ 51 w 56"/>
                <a:gd name="T29" fmla="*/ 2 h 68"/>
                <a:gd name="T30" fmla="*/ 51 w 56"/>
                <a:gd name="T31" fmla="*/ 1 h 68"/>
                <a:gd name="T32" fmla="*/ 51 w 56"/>
                <a:gd name="T33" fmla="*/ 1 h 68"/>
                <a:gd name="T34" fmla="*/ 49 w 56"/>
                <a:gd name="T35" fmla="*/ 0 h 68"/>
                <a:gd name="T36" fmla="*/ 49 w 56"/>
                <a:gd name="T3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" h="68">
                  <a:moveTo>
                    <a:pt x="49" y="0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0" y="11"/>
                    <a:pt x="33" y="22"/>
                    <a:pt x="25" y="32"/>
                  </a:cubicBezTo>
                  <a:cubicBezTo>
                    <a:pt x="24" y="33"/>
                    <a:pt x="24" y="33"/>
                    <a:pt x="23" y="34"/>
                  </a:cubicBezTo>
                  <a:cubicBezTo>
                    <a:pt x="16" y="42"/>
                    <a:pt x="8" y="51"/>
                    <a:pt x="3" y="60"/>
                  </a:cubicBezTo>
                  <a:cubicBezTo>
                    <a:pt x="3" y="61"/>
                    <a:pt x="2" y="61"/>
                    <a:pt x="2" y="62"/>
                  </a:cubicBezTo>
                  <a:cubicBezTo>
                    <a:pt x="1" y="64"/>
                    <a:pt x="0" y="66"/>
                    <a:pt x="0" y="68"/>
                  </a:cubicBezTo>
                  <a:cubicBezTo>
                    <a:pt x="11" y="66"/>
                    <a:pt x="23" y="63"/>
                    <a:pt x="33" y="57"/>
                  </a:cubicBezTo>
                  <a:cubicBezTo>
                    <a:pt x="54" y="45"/>
                    <a:pt x="56" y="23"/>
                    <a:pt x="52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0" y="0"/>
                    <a:pt x="50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4" name="Freeform 240"/>
            <p:cNvSpPr>
              <a:spLocks/>
            </p:cNvSpPr>
            <p:nvPr/>
          </p:nvSpPr>
          <p:spPr bwMode="auto">
            <a:xfrm>
              <a:off x="8926513" y="5982067"/>
              <a:ext cx="95250" cy="150812"/>
            </a:xfrm>
            <a:custGeom>
              <a:avLst/>
              <a:gdLst>
                <a:gd name="T0" fmla="*/ 26 w 75"/>
                <a:gd name="T1" fmla="*/ 62 h 119"/>
                <a:gd name="T2" fmla="*/ 29 w 75"/>
                <a:gd name="T3" fmla="*/ 57 h 119"/>
                <a:gd name="T4" fmla="*/ 34 w 75"/>
                <a:gd name="T5" fmla="*/ 4 h 119"/>
                <a:gd name="T6" fmla="*/ 64 w 75"/>
                <a:gd name="T7" fmla="*/ 25 h 119"/>
                <a:gd name="T8" fmla="*/ 38 w 75"/>
                <a:gd name="T9" fmla="*/ 90 h 119"/>
                <a:gd name="T10" fmla="*/ 1 w 75"/>
                <a:gd name="T11" fmla="*/ 102 h 119"/>
                <a:gd name="T12" fmla="*/ 18 w 75"/>
                <a:gd name="T13" fmla="*/ 75 h 119"/>
                <a:gd name="T14" fmla="*/ 26 w 75"/>
                <a:gd name="T15" fmla="*/ 6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19">
                  <a:moveTo>
                    <a:pt x="26" y="62"/>
                  </a:moveTo>
                  <a:cubicBezTo>
                    <a:pt x="27" y="60"/>
                    <a:pt x="28" y="59"/>
                    <a:pt x="29" y="57"/>
                  </a:cubicBezTo>
                  <a:cubicBezTo>
                    <a:pt x="36" y="40"/>
                    <a:pt x="34" y="27"/>
                    <a:pt x="34" y="4"/>
                  </a:cubicBezTo>
                  <a:cubicBezTo>
                    <a:pt x="44" y="0"/>
                    <a:pt x="59" y="13"/>
                    <a:pt x="64" y="25"/>
                  </a:cubicBezTo>
                  <a:cubicBezTo>
                    <a:pt x="75" y="52"/>
                    <a:pt x="58" y="73"/>
                    <a:pt x="38" y="90"/>
                  </a:cubicBezTo>
                  <a:cubicBezTo>
                    <a:pt x="33" y="95"/>
                    <a:pt x="5" y="119"/>
                    <a:pt x="1" y="102"/>
                  </a:cubicBezTo>
                  <a:cubicBezTo>
                    <a:pt x="0" y="95"/>
                    <a:pt x="15" y="80"/>
                    <a:pt x="18" y="75"/>
                  </a:cubicBezTo>
                  <a:cubicBezTo>
                    <a:pt x="22" y="71"/>
                    <a:pt x="24" y="66"/>
                    <a:pt x="26" y="6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5" name="Freeform 241"/>
            <p:cNvSpPr>
              <a:spLocks/>
            </p:cNvSpPr>
            <p:nvPr/>
          </p:nvSpPr>
          <p:spPr bwMode="auto">
            <a:xfrm>
              <a:off x="8416925" y="6261467"/>
              <a:ext cx="331788" cy="277812"/>
            </a:xfrm>
            <a:custGeom>
              <a:avLst/>
              <a:gdLst>
                <a:gd name="T0" fmla="*/ 84 w 262"/>
                <a:gd name="T1" fmla="*/ 0 h 219"/>
                <a:gd name="T2" fmla="*/ 0 w 262"/>
                <a:gd name="T3" fmla="*/ 172 h 219"/>
                <a:gd name="T4" fmla="*/ 207 w 262"/>
                <a:gd name="T5" fmla="*/ 219 h 219"/>
                <a:gd name="T6" fmla="*/ 262 w 262"/>
                <a:gd name="T7" fmla="*/ 216 h 219"/>
                <a:gd name="T8" fmla="*/ 257 w 262"/>
                <a:gd name="T9" fmla="*/ 216 h 219"/>
                <a:gd name="T10" fmla="*/ 12 w 262"/>
                <a:gd name="T11" fmla="*/ 163 h 219"/>
                <a:gd name="T12" fmla="*/ 84 w 262"/>
                <a:gd name="T13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2" h="219">
                  <a:moveTo>
                    <a:pt x="84" y="0"/>
                  </a:moveTo>
                  <a:cubicBezTo>
                    <a:pt x="84" y="0"/>
                    <a:pt x="23" y="61"/>
                    <a:pt x="0" y="172"/>
                  </a:cubicBezTo>
                  <a:cubicBezTo>
                    <a:pt x="0" y="172"/>
                    <a:pt x="74" y="219"/>
                    <a:pt x="207" y="219"/>
                  </a:cubicBezTo>
                  <a:cubicBezTo>
                    <a:pt x="224" y="219"/>
                    <a:pt x="243" y="218"/>
                    <a:pt x="262" y="216"/>
                  </a:cubicBezTo>
                  <a:cubicBezTo>
                    <a:pt x="262" y="216"/>
                    <a:pt x="260" y="216"/>
                    <a:pt x="257" y="216"/>
                  </a:cubicBezTo>
                  <a:cubicBezTo>
                    <a:pt x="227" y="216"/>
                    <a:pt x="81" y="214"/>
                    <a:pt x="12" y="163"/>
                  </a:cubicBezTo>
                  <a:cubicBezTo>
                    <a:pt x="12" y="163"/>
                    <a:pt x="30" y="90"/>
                    <a:pt x="84" y="0"/>
                  </a:cubicBezTo>
                </a:path>
              </a:pathLst>
            </a:custGeom>
            <a:solidFill>
              <a:srgbClr val="FF0C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6" name="Freeform 242"/>
            <p:cNvSpPr>
              <a:spLocks/>
            </p:cNvSpPr>
            <p:nvPr/>
          </p:nvSpPr>
          <p:spPr bwMode="auto">
            <a:xfrm>
              <a:off x="9710738" y="4910504"/>
              <a:ext cx="96838" cy="111125"/>
            </a:xfrm>
            <a:custGeom>
              <a:avLst/>
              <a:gdLst>
                <a:gd name="T0" fmla="*/ 26 w 76"/>
                <a:gd name="T1" fmla="*/ 83 h 88"/>
                <a:gd name="T2" fmla="*/ 11 w 76"/>
                <a:gd name="T3" fmla="*/ 42 h 88"/>
                <a:gd name="T4" fmla="*/ 27 w 76"/>
                <a:gd name="T5" fmla="*/ 8 h 88"/>
                <a:gd name="T6" fmla="*/ 47 w 76"/>
                <a:gd name="T7" fmla="*/ 3 h 88"/>
                <a:gd name="T8" fmla="*/ 69 w 76"/>
                <a:gd name="T9" fmla="*/ 1 h 88"/>
                <a:gd name="T10" fmla="*/ 74 w 76"/>
                <a:gd name="T11" fmla="*/ 12 h 88"/>
                <a:gd name="T12" fmla="*/ 76 w 76"/>
                <a:gd name="T13" fmla="*/ 33 h 88"/>
                <a:gd name="T14" fmla="*/ 70 w 76"/>
                <a:gd name="T15" fmla="*/ 68 h 88"/>
                <a:gd name="T16" fmla="*/ 26 w 76"/>
                <a:gd name="T17" fmla="*/ 8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88">
                  <a:moveTo>
                    <a:pt x="26" y="83"/>
                  </a:moveTo>
                  <a:cubicBezTo>
                    <a:pt x="0" y="88"/>
                    <a:pt x="6" y="60"/>
                    <a:pt x="11" y="42"/>
                  </a:cubicBezTo>
                  <a:cubicBezTo>
                    <a:pt x="12" y="28"/>
                    <a:pt x="18" y="12"/>
                    <a:pt x="27" y="8"/>
                  </a:cubicBezTo>
                  <a:cubicBezTo>
                    <a:pt x="32" y="5"/>
                    <a:pt x="39" y="4"/>
                    <a:pt x="47" y="3"/>
                  </a:cubicBezTo>
                  <a:cubicBezTo>
                    <a:pt x="54" y="3"/>
                    <a:pt x="61" y="4"/>
                    <a:pt x="69" y="1"/>
                  </a:cubicBezTo>
                  <a:cubicBezTo>
                    <a:pt x="71" y="0"/>
                    <a:pt x="74" y="4"/>
                    <a:pt x="74" y="12"/>
                  </a:cubicBezTo>
                  <a:cubicBezTo>
                    <a:pt x="75" y="18"/>
                    <a:pt x="76" y="26"/>
                    <a:pt x="76" y="33"/>
                  </a:cubicBezTo>
                  <a:cubicBezTo>
                    <a:pt x="76" y="48"/>
                    <a:pt x="74" y="64"/>
                    <a:pt x="70" y="68"/>
                  </a:cubicBezTo>
                  <a:cubicBezTo>
                    <a:pt x="57" y="80"/>
                    <a:pt x="42" y="80"/>
                    <a:pt x="26" y="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7" name="Freeform 243"/>
            <p:cNvSpPr>
              <a:spLocks/>
            </p:cNvSpPr>
            <p:nvPr/>
          </p:nvSpPr>
          <p:spPr bwMode="auto">
            <a:xfrm>
              <a:off x="9653588" y="4956542"/>
              <a:ext cx="119063" cy="117475"/>
            </a:xfrm>
            <a:custGeom>
              <a:avLst/>
              <a:gdLst>
                <a:gd name="T0" fmla="*/ 55 w 95"/>
                <a:gd name="T1" fmla="*/ 87 h 93"/>
                <a:gd name="T2" fmla="*/ 14 w 95"/>
                <a:gd name="T3" fmla="*/ 52 h 93"/>
                <a:gd name="T4" fmla="*/ 15 w 95"/>
                <a:gd name="T5" fmla="*/ 51 h 93"/>
                <a:gd name="T6" fmla="*/ 31 w 95"/>
                <a:gd name="T7" fmla="*/ 6 h 93"/>
                <a:gd name="T8" fmla="*/ 53 w 95"/>
                <a:gd name="T9" fmla="*/ 2 h 93"/>
                <a:gd name="T10" fmla="*/ 92 w 95"/>
                <a:gd name="T11" fmla="*/ 3 h 93"/>
                <a:gd name="T12" fmla="*/ 94 w 95"/>
                <a:gd name="T13" fmla="*/ 9 h 93"/>
                <a:gd name="T14" fmla="*/ 55 w 95"/>
                <a:gd name="T15" fmla="*/ 87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5" h="93">
                  <a:moveTo>
                    <a:pt x="55" y="87"/>
                  </a:moveTo>
                  <a:cubicBezTo>
                    <a:pt x="28" y="93"/>
                    <a:pt x="0" y="80"/>
                    <a:pt x="14" y="52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8" y="34"/>
                    <a:pt x="18" y="18"/>
                    <a:pt x="31" y="6"/>
                  </a:cubicBezTo>
                  <a:cubicBezTo>
                    <a:pt x="35" y="2"/>
                    <a:pt x="47" y="2"/>
                    <a:pt x="53" y="2"/>
                  </a:cubicBezTo>
                  <a:cubicBezTo>
                    <a:pt x="66" y="2"/>
                    <a:pt x="80" y="0"/>
                    <a:pt x="92" y="3"/>
                  </a:cubicBezTo>
                  <a:cubicBezTo>
                    <a:pt x="94" y="4"/>
                    <a:pt x="95" y="7"/>
                    <a:pt x="94" y="9"/>
                  </a:cubicBezTo>
                  <a:cubicBezTo>
                    <a:pt x="87" y="38"/>
                    <a:pt x="92" y="77"/>
                    <a:pt x="55" y="87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8" name="Freeform 244"/>
            <p:cNvSpPr>
              <a:spLocks/>
            </p:cNvSpPr>
            <p:nvPr/>
          </p:nvSpPr>
          <p:spPr bwMode="auto">
            <a:xfrm>
              <a:off x="9599613" y="5008929"/>
              <a:ext cx="111125" cy="106362"/>
            </a:xfrm>
            <a:custGeom>
              <a:avLst/>
              <a:gdLst>
                <a:gd name="T0" fmla="*/ 22 w 87"/>
                <a:gd name="T1" fmla="*/ 79 h 84"/>
                <a:gd name="T2" fmla="*/ 11 w 87"/>
                <a:gd name="T3" fmla="*/ 41 h 84"/>
                <a:gd name="T4" fmla="*/ 28 w 87"/>
                <a:gd name="T5" fmla="*/ 11 h 84"/>
                <a:gd name="T6" fmla="*/ 54 w 87"/>
                <a:gd name="T7" fmla="*/ 2 h 84"/>
                <a:gd name="T8" fmla="*/ 85 w 87"/>
                <a:gd name="T9" fmla="*/ 12 h 84"/>
                <a:gd name="T10" fmla="*/ 87 w 87"/>
                <a:gd name="T11" fmla="*/ 21 h 84"/>
                <a:gd name="T12" fmla="*/ 82 w 87"/>
                <a:gd name="T13" fmla="*/ 59 h 84"/>
                <a:gd name="T14" fmla="*/ 58 w 87"/>
                <a:gd name="T15" fmla="*/ 82 h 84"/>
                <a:gd name="T16" fmla="*/ 22 w 87"/>
                <a:gd name="T17" fmla="*/ 7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7" h="84">
                  <a:moveTo>
                    <a:pt x="22" y="79"/>
                  </a:moveTo>
                  <a:cubicBezTo>
                    <a:pt x="0" y="76"/>
                    <a:pt x="3" y="56"/>
                    <a:pt x="11" y="41"/>
                  </a:cubicBezTo>
                  <a:cubicBezTo>
                    <a:pt x="12" y="32"/>
                    <a:pt x="23" y="17"/>
                    <a:pt x="28" y="11"/>
                  </a:cubicBezTo>
                  <a:cubicBezTo>
                    <a:pt x="35" y="1"/>
                    <a:pt x="42" y="0"/>
                    <a:pt x="54" y="2"/>
                  </a:cubicBezTo>
                  <a:cubicBezTo>
                    <a:pt x="62" y="3"/>
                    <a:pt x="80" y="5"/>
                    <a:pt x="85" y="12"/>
                  </a:cubicBezTo>
                  <a:cubicBezTo>
                    <a:pt x="87" y="16"/>
                    <a:pt x="87" y="17"/>
                    <a:pt x="87" y="21"/>
                  </a:cubicBezTo>
                  <a:cubicBezTo>
                    <a:pt x="86" y="34"/>
                    <a:pt x="84" y="47"/>
                    <a:pt x="82" y="59"/>
                  </a:cubicBezTo>
                  <a:cubicBezTo>
                    <a:pt x="81" y="74"/>
                    <a:pt x="70" y="80"/>
                    <a:pt x="58" y="82"/>
                  </a:cubicBezTo>
                  <a:cubicBezTo>
                    <a:pt x="46" y="84"/>
                    <a:pt x="32" y="81"/>
                    <a:pt x="22" y="7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9" name="Freeform 245"/>
            <p:cNvSpPr>
              <a:spLocks/>
            </p:cNvSpPr>
            <p:nvPr/>
          </p:nvSpPr>
          <p:spPr bwMode="auto">
            <a:xfrm>
              <a:off x="9510713" y="5042267"/>
              <a:ext cx="155575" cy="130175"/>
            </a:xfrm>
            <a:custGeom>
              <a:avLst/>
              <a:gdLst>
                <a:gd name="T0" fmla="*/ 28 w 122"/>
                <a:gd name="T1" fmla="*/ 95 h 103"/>
                <a:gd name="T2" fmla="*/ 3 w 122"/>
                <a:gd name="T3" fmla="*/ 73 h 103"/>
                <a:gd name="T4" fmla="*/ 20 w 122"/>
                <a:gd name="T5" fmla="*/ 41 h 103"/>
                <a:gd name="T6" fmla="*/ 52 w 122"/>
                <a:gd name="T7" fmla="*/ 4 h 103"/>
                <a:gd name="T8" fmla="*/ 84 w 122"/>
                <a:gd name="T9" fmla="*/ 7 h 103"/>
                <a:gd name="T10" fmla="*/ 118 w 122"/>
                <a:gd name="T11" fmla="*/ 18 h 103"/>
                <a:gd name="T12" fmla="*/ 113 w 122"/>
                <a:gd name="T13" fmla="*/ 44 h 103"/>
                <a:gd name="T14" fmla="*/ 93 w 122"/>
                <a:gd name="T15" fmla="*/ 85 h 103"/>
                <a:gd name="T16" fmla="*/ 28 w 122"/>
                <a:gd name="T17" fmla="*/ 9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103">
                  <a:moveTo>
                    <a:pt x="28" y="95"/>
                  </a:moveTo>
                  <a:cubicBezTo>
                    <a:pt x="14" y="94"/>
                    <a:pt x="6" y="88"/>
                    <a:pt x="3" y="73"/>
                  </a:cubicBezTo>
                  <a:cubicBezTo>
                    <a:pt x="0" y="58"/>
                    <a:pt x="11" y="50"/>
                    <a:pt x="20" y="41"/>
                  </a:cubicBezTo>
                  <a:cubicBezTo>
                    <a:pt x="29" y="27"/>
                    <a:pt x="38" y="8"/>
                    <a:pt x="52" y="4"/>
                  </a:cubicBezTo>
                  <a:cubicBezTo>
                    <a:pt x="63" y="0"/>
                    <a:pt x="73" y="4"/>
                    <a:pt x="84" y="7"/>
                  </a:cubicBezTo>
                  <a:cubicBezTo>
                    <a:pt x="93" y="9"/>
                    <a:pt x="111" y="10"/>
                    <a:pt x="118" y="18"/>
                  </a:cubicBezTo>
                  <a:cubicBezTo>
                    <a:pt x="122" y="22"/>
                    <a:pt x="114" y="39"/>
                    <a:pt x="113" y="44"/>
                  </a:cubicBezTo>
                  <a:cubicBezTo>
                    <a:pt x="108" y="59"/>
                    <a:pt x="104" y="71"/>
                    <a:pt x="93" y="85"/>
                  </a:cubicBezTo>
                  <a:cubicBezTo>
                    <a:pt x="81" y="100"/>
                    <a:pt x="46" y="103"/>
                    <a:pt x="28" y="95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0" name="Freeform 246"/>
            <p:cNvSpPr>
              <a:spLocks/>
            </p:cNvSpPr>
            <p:nvPr/>
          </p:nvSpPr>
          <p:spPr bwMode="auto">
            <a:xfrm>
              <a:off x="9445625" y="5080367"/>
              <a:ext cx="136525" cy="123825"/>
            </a:xfrm>
            <a:custGeom>
              <a:avLst/>
              <a:gdLst>
                <a:gd name="T0" fmla="*/ 15 w 108"/>
                <a:gd name="T1" fmla="*/ 83 h 98"/>
                <a:gd name="T2" fmla="*/ 4 w 108"/>
                <a:gd name="T3" fmla="*/ 53 h 98"/>
                <a:gd name="T4" fmla="*/ 12 w 108"/>
                <a:gd name="T5" fmla="*/ 40 h 98"/>
                <a:gd name="T6" fmla="*/ 23 w 108"/>
                <a:gd name="T7" fmla="*/ 28 h 98"/>
                <a:gd name="T8" fmla="*/ 61 w 108"/>
                <a:gd name="T9" fmla="*/ 5 h 98"/>
                <a:gd name="T10" fmla="*/ 83 w 108"/>
                <a:gd name="T11" fmla="*/ 13 h 98"/>
                <a:gd name="T12" fmla="*/ 104 w 108"/>
                <a:gd name="T13" fmla="*/ 22 h 98"/>
                <a:gd name="T14" fmla="*/ 107 w 108"/>
                <a:gd name="T15" fmla="*/ 39 h 98"/>
                <a:gd name="T16" fmla="*/ 103 w 108"/>
                <a:gd name="T17" fmla="*/ 57 h 98"/>
                <a:gd name="T18" fmla="*/ 95 w 108"/>
                <a:gd name="T19" fmla="*/ 78 h 98"/>
                <a:gd name="T20" fmla="*/ 77 w 108"/>
                <a:gd name="T21" fmla="*/ 94 h 98"/>
                <a:gd name="T22" fmla="*/ 44 w 108"/>
                <a:gd name="T23" fmla="*/ 96 h 98"/>
                <a:gd name="T24" fmla="*/ 15 w 108"/>
                <a:gd name="T25" fmla="*/ 8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8" h="98">
                  <a:moveTo>
                    <a:pt x="15" y="83"/>
                  </a:moveTo>
                  <a:cubicBezTo>
                    <a:pt x="1" y="73"/>
                    <a:pt x="0" y="62"/>
                    <a:pt x="4" y="53"/>
                  </a:cubicBezTo>
                  <a:cubicBezTo>
                    <a:pt x="6" y="49"/>
                    <a:pt x="9" y="45"/>
                    <a:pt x="12" y="40"/>
                  </a:cubicBezTo>
                  <a:cubicBezTo>
                    <a:pt x="15" y="36"/>
                    <a:pt x="19" y="32"/>
                    <a:pt x="23" y="28"/>
                  </a:cubicBezTo>
                  <a:cubicBezTo>
                    <a:pt x="34" y="13"/>
                    <a:pt x="39" y="0"/>
                    <a:pt x="61" y="5"/>
                  </a:cubicBezTo>
                  <a:cubicBezTo>
                    <a:pt x="65" y="6"/>
                    <a:pt x="74" y="9"/>
                    <a:pt x="83" y="13"/>
                  </a:cubicBezTo>
                  <a:cubicBezTo>
                    <a:pt x="92" y="17"/>
                    <a:pt x="102" y="20"/>
                    <a:pt x="104" y="22"/>
                  </a:cubicBezTo>
                  <a:cubicBezTo>
                    <a:pt x="108" y="25"/>
                    <a:pt x="108" y="32"/>
                    <a:pt x="107" y="39"/>
                  </a:cubicBezTo>
                  <a:cubicBezTo>
                    <a:pt x="106" y="46"/>
                    <a:pt x="103" y="53"/>
                    <a:pt x="103" y="57"/>
                  </a:cubicBezTo>
                  <a:cubicBezTo>
                    <a:pt x="101" y="64"/>
                    <a:pt x="99" y="72"/>
                    <a:pt x="95" y="78"/>
                  </a:cubicBezTo>
                  <a:cubicBezTo>
                    <a:pt x="91" y="85"/>
                    <a:pt x="85" y="90"/>
                    <a:pt x="77" y="94"/>
                  </a:cubicBezTo>
                  <a:cubicBezTo>
                    <a:pt x="67" y="98"/>
                    <a:pt x="54" y="98"/>
                    <a:pt x="44" y="96"/>
                  </a:cubicBezTo>
                  <a:cubicBezTo>
                    <a:pt x="33" y="93"/>
                    <a:pt x="22" y="87"/>
                    <a:pt x="15" y="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1" name="Freeform 247"/>
            <p:cNvSpPr>
              <a:spLocks/>
            </p:cNvSpPr>
            <p:nvPr/>
          </p:nvSpPr>
          <p:spPr bwMode="auto">
            <a:xfrm>
              <a:off x="9344025" y="5083542"/>
              <a:ext cx="168275" cy="130175"/>
            </a:xfrm>
            <a:custGeom>
              <a:avLst/>
              <a:gdLst>
                <a:gd name="T0" fmla="*/ 10 w 133"/>
                <a:gd name="T1" fmla="*/ 74 h 103"/>
                <a:gd name="T2" fmla="*/ 8 w 133"/>
                <a:gd name="T3" fmla="*/ 38 h 103"/>
                <a:gd name="T4" fmla="*/ 31 w 133"/>
                <a:gd name="T5" fmla="*/ 20 h 103"/>
                <a:gd name="T6" fmla="*/ 61 w 133"/>
                <a:gd name="T7" fmla="*/ 6 h 103"/>
                <a:gd name="T8" fmla="*/ 92 w 133"/>
                <a:gd name="T9" fmla="*/ 12 h 103"/>
                <a:gd name="T10" fmla="*/ 111 w 133"/>
                <a:gd name="T11" fmla="*/ 26 h 103"/>
                <a:gd name="T12" fmla="*/ 130 w 133"/>
                <a:gd name="T13" fmla="*/ 44 h 103"/>
                <a:gd name="T14" fmla="*/ 127 w 133"/>
                <a:gd name="T15" fmla="*/ 62 h 103"/>
                <a:gd name="T16" fmla="*/ 114 w 133"/>
                <a:gd name="T17" fmla="*/ 80 h 103"/>
                <a:gd name="T18" fmla="*/ 93 w 133"/>
                <a:gd name="T19" fmla="*/ 97 h 103"/>
                <a:gd name="T20" fmla="*/ 65 w 133"/>
                <a:gd name="T21" fmla="*/ 103 h 103"/>
                <a:gd name="T22" fmla="*/ 10 w 133"/>
                <a:gd name="T23" fmla="*/ 7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3" h="103">
                  <a:moveTo>
                    <a:pt x="10" y="74"/>
                  </a:moveTo>
                  <a:cubicBezTo>
                    <a:pt x="0" y="62"/>
                    <a:pt x="0" y="49"/>
                    <a:pt x="8" y="38"/>
                  </a:cubicBezTo>
                  <a:cubicBezTo>
                    <a:pt x="15" y="29"/>
                    <a:pt x="22" y="24"/>
                    <a:pt x="31" y="20"/>
                  </a:cubicBezTo>
                  <a:cubicBezTo>
                    <a:pt x="39" y="13"/>
                    <a:pt x="53" y="9"/>
                    <a:pt x="61" y="6"/>
                  </a:cubicBezTo>
                  <a:cubicBezTo>
                    <a:pt x="73" y="0"/>
                    <a:pt x="81" y="3"/>
                    <a:pt x="92" y="12"/>
                  </a:cubicBezTo>
                  <a:cubicBezTo>
                    <a:pt x="97" y="15"/>
                    <a:pt x="104" y="21"/>
                    <a:pt x="111" y="26"/>
                  </a:cubicBezTo>
                  <a:cubicBezTo>
                    <a:pt x="118" y="31"/>
                    <a:pt x="126" y="38"/>
                    <a:pt x="130" y="44"/>
                  </a:cubicBezTo>
                  <a:cubicBezTo>
                    <a:pt x="133" y="48"/>
                    <a:pt x="131" y="55"/>
                    <a:pt x="127" y="62"/>
                  </a:cubicBezTo>
                  <a:cubicBezTo>
                    <a:pt x="123" y="70"/>
                    <a:pt x="117" y="77"/>
                    <a:pt x="114" y="80"/>
                  </a:cubicBezTo>
                  <a:cubicBezTo>
                    <a:pt x="108" y="87"/>
                    <a:pt x="101" y="93"/>
                    <a:pt x="93" y="97"/>
                  </a:cubicBezTo>
                  <a:cubicBezTo>
                    <a:pt x="85" y="101"/>
                    <a:pt x="76" y="103"/>
                    <a:pt x="65" y="103"/>
                  </a:cubicBezTo>
                  <a:cubicBezTo>
                    <a:pt x="47" y="103"/>
                    <a:pt x="18" y="87"/>
                    <a:pt x="10" y="74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2" name="Freeform 248"/>
            <p:cNvSpPr>
              <a:spLocks/>
            </p:cNvSpPr>
            <p:nvPr/>
          </p:nvSpPr>
          <p:spPr bwMode="auto">
            <a:xfrm>
              <a:off x="9275763" y="5062904"/>
              <a:ext cx="134938" cy="122237"/>
            </a:xfrm>
            <a:custGeom>
              <a:avLst/>
              <a:gdLst>
                <a:gd name="T0" fmla="*/ 27 w 107"/>
                <a:gd name="T1" fmla="*/ 85 h 96"/>
                <a:gd name="T2" fmla="*/ 5 w 107"/>
                <a:gd name="T3" fmla="*/ 41 h 96"/>
                <a:gd name="T4" fmla="*/ 33 w 107"/>
                <a:gd name="T5" fmla="*/ 5 h 96"/>
                <a:gd name="T6" fmla="*/ 60 w 107"/>
                <a:gd name="T7" fmla="*/ 3 h 96"/>
                <a:gd name="T8" fmla="*/ 87 w 107"/>
                <a:gd name="T9" fmla="*/ 5 h 96"/>
                <a:gd name="T10" fmla="*/ 95 w 107"/>
                <a:gd name="T11" fmla="*/ 12 h 96"/>
                <a:gd name="T12" fmla="*/ 99 w 107"/>
                <a:gd name="T13" fmla="*/ 26 h 96"/>
                <a:gd name="T14" fmla="*/ 104 w 107"/>
                <a:gd name="T15" fmla="*/ 49 h 96"/>
                <a:gd name="T16" fmla="*/ 103 w 107"/>
                <a:gd name="T17" fmla="*/ 72 h 96"/>
                <a:gd name="T18" fmla="*/ 93 w 107"/>
                <a:gd name="T19" fmla="*/ 78 h 96"/>
                <a:gd name="T20" fmla="*/ 78 w 107"/>
                <a:gd name="T21" fmla="*/ 86 h 96"/>
                <a:gd name="T22" fmla="*/ 62 w 107"/>
                <a:gd name="T23" fmla="*/ 92 h 96"/>
                <a:gd name="T24" fmla="*/ 43 w 107"/>
                <a:gd name="T25" fmla="*/ 95 h 96"/>
                <a:gd name="T26" fmla="*/ 27 w 107"/>
                <a:gd name="T27" fmla="*/ 8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96">
                  <a:moveTo>
                    <a:pt x="27" y="85"/>
                  </a:moveTo>
                  <a:cubicBezTo>
                    <a:pt x="16" y="74"/>
                    <a:pt x="0" y="54"/>
                    <a:pt x="5" y="41"/>
                  </a:cubicBezTo>
                  <a:cubicBezTo>
                    <a:pt x="9" y="28"/>
                    <a:pt x="20" y="11"/>
                    <a:pt x="33" y="5"/>
                  </a:cubicBezTo>
                  <a:cubicBezTo>
                    <a:pt x="44" y="0"/>
                    <a:pt x="52" y="1"/>
                    <a:pt x="60" y="3"/>
                  </a:cubicBezTo>
                  <a:cubicBezTo>
                    <a:pt x="70" y="3"/>
                    <a:pt x="80" y="3"/>
                    <a:pt x="87" y="5"/>
                  </a:cubicBezTo>
                  <a:cubicBezTo>
                    <a:pt x="90" y="7"/>
                    <a:pt x="93" y="8"/>
                    <a:pt x="95" y="12"/>
                  </a:cubicBezTo>
                  <a:cubicBezTo>
                    <a:pt x="97" y="15"/>
                    <a:pt x="99" y="20"/>
                    <a:pt x="99" y="26"/>
                  </a:cubicBezTo>
                  <a:cubicBezTo>
                    <a:pt x="100" y="32"/>
                    <a:pt x="102" y="40"/>
                    <a:pt x="104" y="49"/>
                  </a:cubicBezTo>
                  <a:cubicBezTo>
                    <a:pt x="105" y="58"/>
                    <a:pt x="107" y="66"/>
                    <a:pt x="103" y="72"/>
                  </a:cubicBezTo>
                  <a:cubicBezTo>
                    <a:pt x="101" y="75"/>
                    <a:pt x="96" y="76"/>
                    <a:pt x="93" y="78"/>
                  </a:cubicBezTo>
                  <a:cubicBezTo>
                    <a:pt x="88" y="80"/>
                    <a:pt x="83" y="83"/>
                    <a:pt x="78" y="86"/>
                  </a:cubicBezTo>
                  <a:cubicBezTo>
                    <a:pt x="73" y="88"/>
                    <a:pt x="67" y="90"/>
                    <a:pt x="62" y="92"/>
                  </a:cubicBezTo>
                  <a:cubicBezTo>
                    <a:pt x="55" y="95"/>
                    <a:pt x="49" y="96"/>
                    <a:pt x="43" y="95"/>
                  </a:cubicBezTo>
                  <a:cubicBezTo>
                    <a:pt x="38" y="94"/>
                    <a:pt x="32" y="91"/>
                    <a:pt x="27" y="85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3" name="Freeform 249"/>
            <p:cNvSpPr>
              <a:spLocks/>
            </p:cNvSpPr>
            <p:nvPr/>
          </p:nvSpPr>
          <p:spPr bwMode="auto">
            <a:xfrm>
              <a:off x="9215438" y="5016867"/>
              <a:ext cx="127000" cy="127000"/>
            </a:xfrm>
            <a:custGeom>
              <a:avLst/>
              <a:gdLst>
                <a:gd name="T0" fmla="*/ 1 w 101"/>
                <a:gd name="T1" fmla="*/ 40 h 101"/>
                <a:gd name="T2" fmla="*/ 12 w 101"/>
                <a:gd name="T3" fmla="*/ 10 h 101"/>
                <a:gd name="T4" fmla="*/ 39 w 101"/>
                <a:gd name="T5" fmla="*/ 0 h 101"/>
                <a:gd name="T6" fmla="*/ 39 w 101"/>
                <a:gd name="T7" fmla="*/ 0 h 101"/>
                <a:gd name="T8" fmla="*/ 84 w 101"/>
                <a:gd name="T9" fmla="*/ 6 h 101"/>
                <a:gd name="T10" fmla="*/ 99 w 101"/>
                <a:gd name="T11" fmla="*/ 24 h 101"/>
                <a:gd name="T12" fmla="*/ 98 w 101"/>
                <a:gd name="T13" fmla="*/ 75 h 101"/>
                <a:gd name="T14" fmla="*/ 95 w 101"/>
                <a:gd name="T15" fmla="*/ 82 h 101"/>
                <a:gd name="T16" fmla="*/ 63 w 101"/>
                <a:gd name="T17" fmla="*/ 93 h 101"/>
                <a:gd name="T18" fmla="*/ 26 w 101"/>
                <a:gd name="T19" fmla="*/ 90 h 101"/>
                <a:gd name="T20" fmla="*/ 1 w 101"/>
                <a:gd name="T21" fmla="*/ 4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1" h="101">
                  <a:moveTo>
                    <a:pt x="1" y="40"/>
                  </a:moveTo>
                  <a:cubicBezTo>
                    <a:pt x="0" y="27"/>
                    <a:pt x="5" y="17"/>
                    <a:pt x="12" y="10"/>
                  </a:cubicBezTo>
                  <a:cubicBezTo>
                    <a:pt x="20" y="4"/>
                    <a:pt x="30" y="1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5" y="0"/>
                    <a:pt x="71" y="3"/>
                    <a:pt x="84" y="6"/>
                  </a:cubicBezTo>
                  <a:cubicBezTo>
                    <a:pt x="95" y="8"/>
                    <a:pt x="98" y="13"/>
                    <a:pt x="99" y="24"/>
                  </a:cubicBezTo>
                  <a:cubicBezTo>
                    <a:pt x="100" y="38"/>
                    <a:pt x="101" y="59"/>
                    <a:pt x="98" y="75"/>
                  </a:cubicBezTo>
                  <a:cubicBezTo>
                    <a:pt x="98" y="78"/>
                    <a:pt x="97" y="81"/>
                    <a:pt x="95" y="82"/>
                  </a:cubicBezTo>
                  <a:cubicBezTo>
                    <a:pt x="85" y="88"/>
                    <a:pt x="73" y="90"/>
                    <a:pt x="63" y="93"/>
                  </a:cubicBezTo>
                  <a:cubicBezTo>
                    <a:pt x="49" y="98"/>
                    <a:pt x="40" y="101"/>
                    <a:pt x="26" y="90"/>
                  </a:cubicBezTo>
                  <a:cubicBezTo>
                    <a:pt x="12" y="79"/>
                    <a:pt x="1" y="56"/>
                    <a:pt x="1" y="4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4" name="Freeform 250"/>
            <p:cNvSpPr>
              <a:spLocks/>
            </p:cNvSpPr>
            <p:nvPr/>
          </p:nvSpPr>
          <p:spPr bwMode="auto">
            <a:xfrm>
              <a:off x="9772650" y="4605704"/>
              <a:ext cx="209550" cy="331787"/>
            </a:xfrm>
            <a:custGeom>
              <a:avLst/>
              <a:gdLst>
                <a:gd name="T0" fmla="*/ 110 w 165"/>
                <a:gd name="T1" fmla="*/ 211 h 262"/>
                <a:gd name="T2" fmla="*/ 133 w 165"/>
                <a:gd name="T3" fmla="*/ 181 h 262"/>
                <a:gd name="T4" fmla="*/ 137 w 165"/>
                <a:gd name="T5" fmla="*/ 172 h 262"/>
                <a:gd name="T6" fmla="*/ 135 w 165"/>
                <a:gd name="T7" fmla="*/ 171 h 262"/>
                <a:gd name="T8" fmla="*/ 98 w 165"/>
                <a:gd name="T9" fmla="*/ 186 h 262"/>
                <a:gd name="T10" fmla="*/ 93 w 165"/>
                <a:gd name="T11" fmla="*/ 187 h 262"/>
                <a:gd name="T12" fmla="*/ 149 w 165"/>
                <a:gd name="T13" fmla="*/ 133 h 262"/>
                <a:gd name="T14" fmla="*/ 159 w 165"/>
                <a:gd name="T15" fmla="*/ 54 h 262"/>
                <a:gd name="T16" fmla="*/ 156 w 165"/>
                <a:gd name="T17" fmla="*/ 54 h 262"/>
                <a:gd name="T18" fmla="*/ 144 w 165"/>
                <a:gd name="T19" fmla="*/ 78 h 262"/>
                <a:gd name="T20" fmla="*/ 147 w 165"/>
                <a:gd name="T21" fmla="*/ 66 h 262"/>
                <a:gd name="T22" fmla="*/ 118 w 165"/>
                <a:gd name="T23" fmla="*/ 0 h 262"/>
                <a:gd name="T24" fmla="*/ 116 w 165"/>
                <a:gd name="T25" fmla="*/ 2 h 262"/>
                <a:gd name="T26" fmla="*/ 70 w 165"/>
                <a:gd name="T27" fmla="*/ 68 h 262"/>
                <a:gd name="T28" fmla="*/ 41 w 165"/>
                <a:gd name="T29" fmla="*/ 104 h 262"/>
                <a:gd name="T30" fmla="*/ 40 w 165"/>
                <a:gd name="T31" fmla="*/ 106 h 262"/>
                <a:gd name="T32" fmla="*/ 52 w 165"/>
                <a:gd name="T33" fmla="*/ 73 h 262"/>
                <a:gd name="T34" fmla="*/ 49 w 165"/>
                <a:gd name="T35" fmla="*/ 69 h 262"/>
                <a:gd name="T36" fmla="*/ 6 w 165"/>
                <a:gd name="T37" fmla="*/ 143 h 262"/>
                <a:gd name="T38" fmla="*/ 17 w 165"/>
                <a:gd name="T39" fmla="*/ 246 h 262"/>
                <a:gd name="T40" fmla="*/ 17 w 165"/>
                <a:gd name="T41" fmla="*/ 246 h 262"/>
                <a:gd name="T42" fmla="*/ 17 w 165"/>
                <a:gd name="T43" fmla="*/ 245 h 262"/>
                <a:gd name="T44" fmla="*/ 19 w 165"/>
                <a:gd name="T45" fmla="*/ 249 h 262"/>
                <a:gd name="T46" fmla="*/ 57 w 165"/>
                <a:gd name="T47" fmla="*/ 254 h 262"/>
                <a:gd name="T48" fmla="*/ 110 w 165"/>
                <a:gd name="T49" fmla="*/ 211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5" h="262">
                  <a:moveTo>
                    <a:pt x="110" y="211"/>
                  </a:moveTo>
                  <a:cubicBezTo>
                    <a:pt x="118" y="201"/>
                    <a:pt x="125" y="191"/>
                    <a:pt x="133" y="181"/>
                  </a:cubicBezTo>
                  <a:cubicBezTo>
                    <a:pt x="135" y="178"/>
                    <a:pt x="137" y="176"/>
                    <a:pt x="137" y="172"/>
                  </a:cubicBezTo>
                  <a:cubicBezTo>
                    <a:pt x="137" y="171"/>
                    <a:pt x="136" y="170"/>
                    <a:pt x="135" y="171"/>
                  </a:cubicBezTo>
                  <a:cubicBezTo>
                    <a:pt x="123" y="177"/>
                    <a:pt x="112" y="185"/>
                    <a:pt x="98" y="186"/>
                  </a:cubicBezTo>
                  <a:cubicBezTo>
                    <a:pt x="97" y="187"/>
                    <a:pt x="95" y="187"/>
                    <a:pt x="93" y="187"/>
                  </a:cubicBezTo>
                  <a:cubicBezTo>
                    <a:pt x="118" y="177"/>
                    <a:pt x="135" y="158"/>
                    <a:pt x="149" y="133"/>
                  </a:cubicBezTo>
                  <a:cubicBezTo>
                    <a:pt x="165" y="105"/>
                    <a:pt x="164" y="85"/>
                    <a:pt x="159" y="54"/>
                  </a:cubicBezTo>
                  <a:cubicBezTo>
                    <a:pt x="159" y="52"/>
                    <a:pt x="156" y="52"/>
                    <a:pt x="156" y="54"/>
                  </a:cubicBezTo>
                  <a:cubicBezTo>
                    <a:pt x="153" y="62"/>
                    <a:pt x="149" y="70"/>
                    <a:pt x="144" y="78"/>
                  </a:cubicBezTo>
                  <a:cubicBezTo>
                    <a:pt x="146" y="74"/>
                    <a:pt x="147" y="70"/>
                    <a:pt x="147" y="66"/>
                  </a:cubicBezTo>
                  <a:cubicBezTo>
                    <a:pt x="152" y="37"/>
                    <a:pt x="142" y="16"/>
                    <a:pt x="118" y="0"/>
                  </a:cubicBezTo>
                  <a:cubicBezTo>
                    <a:pt x="117" y="0"/>
                    <a:pt x="116" y="1"/>
                    <a:pt x="116" y="2"/>
                  </a:cubicBezTo>
                  <a:cubicBezTo>
                    <a:pt x="123" y="39"/>
                    <a:pt x="95" y="51"/>
                    <a:pt x="70" y="68"/>
                  </a:cubicBezTo>
                  <a:cubicBezTo>
                    <a:pt x="58" y="76"/>
                    <a:pt x="47" y="90"/>
                    <a:pt x="41" y="104"/>
                  </a:cubicBezTo>
                  <a:cubicBezTo>
                    <a:pt x="41" y="105"/>
                    <a:pt x="40" y="105"/>
                    <a:pt x="40" y="106"/>
                  </a:cubicBezTo>
                  <a:cubicBezTo>
                    <a:pt x="42" y="94"/>
                    <a:pt x="46" y="82"/>
                    <a:pt x="52" y="73"/>
                  </a:cubicBezTo>
                  <a:cubicBezTo>
                    <a:pt x="53" y="71"/>
                    <a:pt x="52" y="68"/>
                    <a:pt x="49" y="69"/>
                  </a:cubicBezTo>
                  <a:cubicBezTo>
                    <a:pt x="26" y="83"/>
                    <a:pt x="10" y="117"/>
                    <a:pt x="6" y="143"/>
                  </a:cubicBezTo>
                  <a:cubicBezTo>
                    <a:pt x="0" y="179"/>
                    <a:pt x="8" y="211"/>
                    <a:pt x="17" y="246"/>
                  </a:cubicBezTo>
                  <a:cubicBezTo>
                    <a:pt x="17" y="246"/>
                    <a:pt x="17" y="246"/>
                    <a:pt x="17" y="246"/>
                  </a:cubicBezTo>
                  <a:cubicBezTo>
                    <a:pt x="17" y="245"/>
                    <a:pt x="17" y="245"/>
                    <a:pt x="17" y="245"/>
                  </a:cubicBezTo>
                  <a:cubicBezTo>
                    <a:pt x="18" y="246"/>
                    <a:pt x="18" y="248"/>
                    <a:pt x="19" y="249"/>
                  </a:cubicBezTo>
                  <a:cubicBezTo>
                    <a:pt x="24" y="262"/>
                    <a:pt x="48" y="257"/>
                    <a:pt x="57" y="254"/>
                  </a:cubicBezTo>
                  <a:cubicBezTo>
                    <a:pt x="80" y="245"/>
                    <a:pt x="94" y="229"/>
                    <a:pt x="110" y="211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5" name="Freeform 251"/>
            <p:cNvSpPr>
              <a:spLocks/>
            </p:cNvSpPr>
            <p:nvPr/>
          </p:nvSpPr>
          <p:spPr bwMode="auto">
            <a:xfrm>
              <a:off x="9678988" y="4793029"/>
              <a:ext cx="225425" cy="244475"/>
            </a:xfrm>
            <a:custGeom>
              <a:avLst/>
              <a:gdLst>
                <a:gd name="T0" fmla="*/ 86 w 179"/>
                <a:gd name="T1" fmla="*/ 106 h 192"/>
                <a:gd name="T2" fmla="*/ 11 w 179"/>
                <a:gd name="T3" fmla="*/ 77 h 192"/>
                <a:gd name="T4" fmla="*/ 76 w 179"/>
                <a:gd name="T5" fmla="*/ 21 h 192"/>
                <a:gd name="T6" fmla="*/ 97 w 179"/>
                <a:gd name="T7" fmla="*/ 99 h 192"/>
                <a:gd name="T8" fmla="*/ 175 w 179"/>
                <a:gd name="T9" fmla="*/ 122 h 192"/>
                <a:gd name="T10" fmla="*/ 111 w 179"/>
                <a:gd name="T11" fmla="*/ 179 h 192"/>
                <a:gd name="T12" fmla="*/ 86 w 179"/>
                <a:gd name="T13" fmla="*/ 10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9" h="192">
                  <a:moveTo>
                    <a:pt x="86" y="106"/>
                  </a:moveTo>
                  <a:cubicBezTo>
                    <a:pt x="86" y="106"/>
                    <a:pt x="21" y="98"/>
                    <a:pt x="11" y="77"/>
                  </a:cubicBezTo>
                  <a:cubicBezTo>
                    <a:pt x="0" y="57"/>
                    <a:pt x="56" y="0"/>
                    <a:pt x="76" y="21"/>
                  </a:cubicBezTo>
                  <a:cubicBezTo>
                    <a:pt x="96" y="43"/>
                    <a:pt x="97" y="99"/>
                    <a:pt x="97" y="99"/>
                  </a:cubicBezTo>
                  <a:cubicBezTo>
                    <a:pt x="97" y="99"/>
                    <a:pt x="179" y="105"/>
                    <a:pt x="175" y="122"/>
                  </a:cubicBezTo>
                  <a:cubicBezTo>
                    <a:pt x="171" y="140"/>
                    <a:pt x="124" y="192"/>
                    <a:pt x="111" y="179"/>
                  </a:cubicBezTo>
                  <a:cubicBezTo>
                    <a:pt x="99" y="166"/>
                    <a:pt x="86" y="106"/>
                    <a:pt x="86" y="1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6" name="Freeform 252"/>
            <p:cNvSpPr>
              <a:spLocks/>
            </p:cNvSpPr>
            <p:nvPr/>
          </p:nvSpPr>
          <p:spPr bwMode="auto">
            <a:xfrm>
              <a:off x="7937500" y="4943842"/>
              <a:ext cx="104775" cy="106362"/>
            </a:xfrm>
            <a:custGeom>
              <a:avLst/>
              <a:gdLst>
                <a:gd name="T0" fmla="*/ 79 w 82"/>
                <a:gd name="T1" fmla="*/ 58 h 84"/>
                <a:gd name="T2" fmla="*/ 35 w 82"/>
                <a:gd name="T3" fmla="*/ 67 h 84"/>
                <a:gd name="T4" fmla="*/ 6 w 82"/>
                <a:gd name="T5" fmla="*/ 42 h 84"/>
                <a:gd name="T6" fmla="*/ 8 w 82"/>
                <a:gd name="T7" fmla="*/ 21 h 84"/>
                <a:gd name="T8" fmla="*/ 17 w 82"/>
                <a:gd name="T9" fmla="*/ 5 h 84"/>
                <a:gd name="T10" fmla="*/ 21 w 82"/>
                <a:gd name="T11" fmla="*/ 3 h 84"/>
                <a:gd name="T12" fmla="*/ 27 w 82"/>
                <a:gd name="T13" fmla="*/ 0 h 84"/>
                <a:gd name="T14" fmla="*/ 45 w 82"/>
                <a:gd name="T15" fmla="*/ 3 h 84"/>
                <a:gd name="T16" fmla="*/ 75 w 82"/>
                <a:gd name="T17" fmla="*/ 15 h 84"/>
                <a:gd name="T18" fmla="*/ 79 w 82"/>
                <a:gd name="T19" fmla="*/ 5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84">
                  <a:moveTo>
                    <a:pt x="79" y="58"/>
                  </a:moveTo>
                  <a:cubicBezTo>
                    <a:pt x="80" y="84"/>
                    <a:pt x="53" y="76"/>
                    <a:pt x="35" y="67"/>
                  </a:cubicBezTo>
                  <a:cubicBezTo>
                    <a:pt x="22" y="62"/>
                    <a:pt x="7" y="52"/>
                    <a:pt x="6" y="42"/>
                  </a:cubicBezTo>
                  <a:cubicBezTo>
                    <a:pt x="4" y="36"/>
                    <a:pt x="5" y="28"/>
                    <a:pt x="8" y="21"/>
                  </a:cubicBezTo>
                  <a:cubicBezTo>
                    <a:pt x="10" y="14"/>
                    <a:pt x="13" y="6"/>
                    <a:pt x="17" y="5"/>
                  </a:cubicBezTo>
                  <a:cubicBezTo>
                    <a:pt x="0" y="10"/>
                    <a:pt x="3" y="10"/>
                    <a:pt x="21" y="3"/>
                  </a:cubicBezTo>
                  <a:cubicBezTo>
                    <a:pt x="24" y="2"/>
                    <a:pt x="25" y="2"/>
                    <a:pt x="27" y="0"/>
                  </a:cubicBezTo>
                  <a:cubicBezTo>
                    <a:pt x="32" y="1"/>
                    <a:pt x="39" y="2"/>
                    <a:pt x="45" y="3"/>
                  </a:cubicBezTo>
                  <a:cubicBezTo>
                    <a:pt x="59" y="6"/>
                    <a:pt x="72" y="11"/>
                    <a:pt x="75" y="15"/>
                  </a:cubicBezTo>
                  <a:cubicBezTo>
                    <a:pt x="82" y="29"/>
                    <a:pt x="79" y="42"/>
                    <a:pt x="79" y="5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7" name="Freeform 253"/>
            <p:cNvSpPr>
              <a:spLocks/>
            </p:cNvSpPr>
            <p:nvPr/>
          </p:nvSpPr>
          <p:spPr bwMode="auto">
            <a:xfrm>
              <a:off x="7972425" y="4981942"/>
              <a:ext cx="112713" cy="125412"/>
            </a:xfrm>
            <a:custGeom>
              <a:avLst/>
              <a:gdLst>
                <a:gd name="T0" fmla="*/ 86 w 89"/>
                <a:gd name="T1" fmla="*/ 46 h 99"/>
                <a:gd name="T2" fmla="*/ 49 w 89"/>
                <a:gd name="T3" fmla="*/ 85 h 99"/>
                <a:gd name="T4" fmla="*/ 48 w 89"/>
                <a:gd name="T5" fmla="*/ 84 h 99"/>
                <a:gd name="T6" fmla="*/ 4 w 89"/>
                <a:gd name="T7" fmla="*/ 63 h 99"/>
                <a:gd name="T8" fmla="*/ 4 w 89"/>
                <a:gd name="T9" fmla="*/ 39 h 99"/>
                <a:gd name="T10" fmla="*/ 14 w 89"/>
                <a:gd name="T11" fmla="*/ 2 h 99"/>
                <a:gd name="T12" fmla="*/ 19 w 89"/>
                <a:gd name="T13" fmla="*/ 1 h 99"/>
                <a:gd name="T14" fmla="*/ 86 w 89"/>
                <a:gd name="T15" fmla="*/ 4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99">
                  <a:moveTo>
                    <a:pt x="86" y="46"/>
                  </a:moveTo>
                  <a:cubicBezTo>
                    <a:pt x="89" y="69"/>
                    <a:pt x="79" y="99"/>
                    <a:pt x="49" y="85"/>
                  </a:cubicBezTo>
                  <a:cubicBezTo>
                    <a:pt x="49" y="84"/>
                    <a:pt x="48" y="84"/>
                    <a:pt x="48" y="84"/>
                  </a:cubicBezTo>
                  <a:cubicBezTo>
                    <a:pt x="32" y="81"/>
                    <a:pt x="14" y="78"/>
                    <a:pt x="4" y="63"/>
                  </a:cubicBezTo>
                  <a:cubicBezTo>
                    <a:pt x="0" y="57"/>
                    <a:pt x="3" y="46"/>
                    <a:pt x="4" y="39"/>
                  </a:cubicBezTo>
                  <a:cubicBezTo>
                    <a:pt x="5" y="26"/>
                    <a:pt x="7" y="13"/>
                    <a:pt x="14" y="2"/>
                  </a:cubicBezTo>
                  <a:cubicBezTo>
                    <a:pt x="15" y="0"/>
                    <a:pt x="17" y="0"/>
                    <a:pt x="19" y="1"/>
                  </a:cubicBezTo>
                  <a:cubicBezTo>
                    <a:pt x="45" y="15"/>
                    <a:pt x="81" y="12"/>
                    <a:pt x="86" y="46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8" name="Freeform 254"/>
            <p:cNvSpPr>
              <a:spLocks/>
            </p:cNvSpPr>
            <p:nvPr/>
          </p:nvSpPr>
          <p:spPr bwMode="auto">
            <a:xfrm>
              <a:off x="8021638" y="5050204"/>
              <a:ext cx="104775" cy="101600"/>
            </a:xfrm>
            <a:custGeom>
              <a:avLst/>
              <a:gdLst>
                <a:gd name="T0" fmla="*/ 82 w 83"/>
                <a:gd name="T1" fmla="*/ 57 h 81"/>
                <a:gd name="T2" fmla="*/ 47 w 83"/>
                <a:gd name="T3" fmla="*/ 76 h 81"/>
                <a:gd name="T4" fmla="*/ 13 w 83"/>
                <a:gd name="T5" fmla="*/ 60 h 81"/>
                <a:gd name="T6" fmla="*/ 3 w 83"/>
                <a:gd name="T7" fmla="*/ 33 h 81"/>
                <a:gd name="T8" fmla="*/ 15 w 83"/>
                <a:gd name="T9" fmla="*/ 3 h 81"/>
                <a:gd name="T10" fmla="*/ 25 w 83"/>
                <a:gd name="T11" fmla="*/ 1 h 81"/>
                <a:gd name="T12" fmla="*/ 61 w 83"/>
                <a:gd name="T13" fmla="*/ 4 h 81"/>
                <a:gd name="T14" fmla="*/ 81 w 83"/>
                <a:gd name="T15" fmla="*/ 23 h 81"/>
                <a:gd name="T16" fmla="*/ 82 w 83"/>
                <a:gd name="T17" fmla="*/ 5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" h="81">
                  <a:moveTo>
                    <a:pt x="82" y="57"/>
                  </a:moveTo>
                  <a:cubicBezTo>
                    <a:pt x="82" y="79"/>
                    <a:pt x="64" y="81"/>
                    <a:pt x="47" y="76"/>
                  </a:cubicBezTo>
                  <a:cubicBezTo>
                    <a:pt x="38" y="75"/>
                    <a:pt x="20" y="65"/>
                    <a:pt x="13" y="60"/>
                  </a:cubicBezTo>
                  <a:cubicBezTo>
                    <a:pt x="3" y="52"/>
                    <a:pt x="0" y="45"/>
                    <a:pt x="3" y="33"/>
                  </a:cubicBezTo>
                  <a:cubicBezTo>
                    <a:pt x="5" y="25"/>
                    <a:pt x="8" y="7"/>
                    <a:pt x="15" y="3"/>
                  </a:cubicBezTo>
                  <a:cubicBezTo>
                    <a:pt x="19" y="0"/>
                    <a:pt x="20" y="1"/>
                    <a:pt x="25" y="1"/>
                  </a:cubicBezTo>
                  <a:cubicBezTo>
                    <a:pt x="37" y="3"/>
                    <a:pt x="49" y="4"/>
                    <a:pt x="61" y="4"/>
                  </a:cubicBezTo>
                  <a:cubicBezTo>
                    <a:pt x="74" y="5"/>
                    <a:pt x="79" y="13"/>
                    <a:pt x="81" y="23"/>
                  </a:cubicBezTo>
                  <a:cubicBezTo>
                    <a:pt x="83" y="34"/>
                    <a:pt x="82" y="47"/>
                    <a:pt x="82" y="5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9" name="Freeform 255"/>
            <p:cNvSpPr>
              <a:spLocks/>
            </p:cNvSpPr>
            <p:nvPr/>
          </p:nvSpPr>
          <p:spPr bwMode="auto">
            <a:xfrm>
              <a:off x="8066088" y="5093067"/>
              <a:ext cx="136525" cy="131762"/>
            </a:xfrm>
            <a:custGeom>
              <a:avLst/>
              <a:gdLst>
                <a:gd name="T0" fmla="*/ 101 w 108"/>
                <a:gd name="T1" fmla="*/ 58 h 104"/>
                <a:gd name="T2" fmla="*/ 100 w 108"/>
                <a:gd name="T3" fmla="*/ 91 h 104"/>
                <a:gd name="T4" fmla="*/ 62 w 108"/>
                <a:gd name="T5" fmla="*/ 95 h 104"/>
                <a:gd name="T6" fmla="*/ 7 w 108"/>
                <a:gd name="T7" fmla="*/ 73 h 104"/>
                <a:gd name="T8" fmla="*/ 2 w 108"/>
                <a:gd name="T9" fmla="*/ 39 h 104"/>
                <a:gd name="T10" fmla="*/ 10 w 108"/>
                <a:gd name="T11" fmla="*/ 5 h 104"/>
                <a:gd name="T12" fmla="*/ 36 w 108"/>
                <a:gd name="T13" fmla="*/ 6 h 104"/>
                <a:gd name="T14" fmla="*/ 74 w 108"/>
                <a:gd name="T15" fmla="*/ 12 h 104"/>
                <a:gd name="T16" fmla="*/ 92 w 108"/>
                <a:gd name="T17" fmla="*/ 30 h 104"/>
                <a:gd name="T18" fmla="*/ 98 w 108"/>
                <a:gd name="T19" fmla="*/ 44 h 104"/>
                <a:gd name="T20" fmla="*/ 101 w 108"/>
                <a:gd name="T21" fmla="*/ 5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104">
                  <a:moveTo>
                    <a:pt x="101" y="58"/>
                  </a:moveTo>
                  <a:cubicBezTo>
                    <a:pt x="107" y="68"/>
                    <a:pt x="108" y="79"/>
                    <a:pt x="100" y="91"/>
                  </a:cubicBezTo>
                  <a:cubicBezTo>
                    <a:pt x="92" y="104"/>
                    <a:pt x="75" y="100"/>
                    <a:pt x="62" y="95"/>
                  </a:cubicBezTo>
                  <a:cubicBezTo>
                    <a:pt x="42" y="93"/>
                    <a:pt x="17" y="88"/>
                    <a:pt x="7" y="73"/>
                  </a:cubicBezTo>
                  <a:cubicBezTo>
                    <a:pt x="0" y="62"/>
                    <a:pt x="1" y="51"/>
                    <a:pt x="2" y="39"/>
                  </a:cubicBezTo>
                  <a:cubicBezTo>
                    <a:pt x="3" y="30"/>
                    <a:pt x="2" y="12"/>
                    <a:pt x="10" y="5"/>
                  </a:cubicBezTo>
                  <a:cubicBezTo>
                    <a:pt x="15" y="0"/>
                    <a:pt x="31" y="5"/>
                    <a:pt x="36" y="6"/>
                  </a:cubicBezTo>
                  <a:cubicBezTo>
                    <a:pt x="50" y="7"/>
                    <a:pt x="61" y="8"/>
                    <a:pt x="74" y="12"/>
                  </a:cubicBezTo>
                  <a:cubicBezTo>
                    <a:pt x="82" y="14"/>
                    <a:pt x="87" y="22"/>
                    <a:pt x="92" y="30"/>
                  </a:cubicBezTo>
                  <a:cubicBezTo>
                    <a:pt x="94" y="34"/>
                    <a:pt x="96" y="39"/>
                    <a:pt x="98" y="44"/>
                  </a:cubicBezTo>
                  <a:cubicBezTo>
                    <a:pt x="99" y="49"/>
                    <a:pt x="101" y="53"/>
                    <a:pt x="101" y="58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0" name="Freeform 256"/>
            <p:cNvSpPr>
              <a:spLocks/>
            </p:cNvSpPr>
            <p:nvPr/>
          </p:nvSpPr>
          <p:spPr bwMode="auto">
            <a:xfrm>
              <a:off x="8135938" y="5139104"/>
              <a:ext cx="128588" cy="120650"/>
            </a:xfrm>
            <a:custGeom>
              <a:avLst/>
              <a:gdLst>
                <a:gd name="T0" fmla="*/ 91 w 102"/>
                <a:gd name="T1" fmla="*/ 36 h 95"/>
                <a:gd name="T2" fmla="*/ 97 w 102"/>
                <a:gd name="T3" fmla="*/ 66 h 95"/>
                <a:gd name="T4" fmla="*/ 86 w 102"/>
                <a:gd name="T5" fmla="*/ 78 h 95"/>
                <a:gd name="T6" fmla="*/ 69 w 102"/>
                <a:gd name="T7" fmla="*/ 86 h 95"/>
                <a:gd name="T8" fmla="*/ 8 w 102"/>
                <a:gd name="T9" fmla="*/ 71 h 95"/>
                <a:gd name="T10" fmla="*/ 2 w 102"/>
                <a:gd name="T11" fmla="*/ 47 h 95"/>
                <a:gd name="T12" fmla="*/ 1 w 102"/>
                <a:gd name="T13" fmla="*/ 23 h 95"/>
                <a:gd name="T14" fmla="*/ 15 w 102"/>
                <a:gd name="T15" fmla="*/ 14 h 95"/>
                <a:gd name="T16" fmla="*/ 31 w 102"/>
                <a:gd name="T17" fmla="*/ 9 h 95"/>
                <a:gd name="T18" fmla="*/ 50 w 102"/>
                <a:gd name="T19" fmla="*/ 2 h 95"/>
                <a:gd name="T20" fmla="*/ 66 w 102"/>
                <a:gd name="T21" fmla="*/ 3 h 95"/>
                <a:gd name="T22" fmla="*/ 80 w 102"/>
                <a:gd name="T23" fmla="*/ 16 h 95"/>
                <a:gd name="T24" fmla="*/ 91 w 102"/>
                <a:gd name="T25" fmla="*/ 3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2" h="95">
                  <a:moveTo>
                    <a:pt x="91" y="36"/>
                  </a:moveTo>
                  <a:cubicBezTo>
                    <a:pt x="99" y="47"/>
                    <a:pt x="102" y="57"/>
                    <a:pt x="97" y="66"/>
                  </a:cubicBezTo>
                  <a:cubicBezTo>
                    <a:pt x="95" y="71"/>
                    <a:pt x="91" y="75"/>
                    <a:pt x="86" y="78"/>
                  </a:cubicBezTo>
                  <a:cubicBezTo>
                    <a:pt x="81" y="81"/>
                    <a:pt x="75" y="84"/>
                    <a:pt x="69" y="86"/>
                  </a:cubicBezTo>
                  <a:cubicBezTo>
                    <a:pt x="47" y="94"/>
                    <a:pt x="23" y="95"/>
                    <a:pt x="8" y="71"/>
                  </a:cubicBezTo>
                  <a:cubicBezTo>
                    <a:pt x="6" y="68"/>
                    <a:pt x="3" y="57"/>
                    <a:pt x="2" y="47"/>
                  </a:cubicBezTo>
                  <a:cubicBezTo>
                    <a:pt x="0" y="37"/>
                    <a:pt x="0" y="27"/>
                    <a:pt x="1" y="23"/>
                  </a:cubicBezTo>
                  <a:cubicBezTo>
                    <a:pt x="2" y="19"/>
                    <a:pt x="8" y="16"/>
                    <a:pt x="15" y="14"/>
                  </a:cubicBezTo>
                  <a:cubicBezTo>
                    <a:pt x="21" y="12"/>
                    <a:pt x="28" y="10"/>
                    <a:pt x="31" y="9"/>
                  </a:cubicBezTo>
                  <a:cubicBezTo>
                    <a:pt x="38" y="6"/>
                    <a:pt x="44" y="3"/>
                    <a:pt x="50" y="2"/>
                  </a:cubicBezTo>
                  <a:cubicBezTo>
                    <a:pt x="55" y="0"/>
                    <a:pt x="61" y="0"/>
                    <a:pt x="66" y="3"/>
                  </a:cubicBezTo>
                  <a:cubicBezTo>
                    <a:pt x="72" y="5"/>
                    <a:pt x="76" y="9"/>
                    <a:pt x="80" y="16"/>
                  </a:cubicBezTo>
                  <a:cubicBezTo>
                    <a:pt x="84" y="22"/>
                    <a:pt x="87" y="29"/>
                    <a:pt x="91" y="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1" name="Freeform 257"/>
            <p:cNvSpPr>
              <a:spLocks/>
            </p:cNvSpPr>
            <p:nvPr/>
          </p:nvSpPr>
          <p:spPr bwMode="auto">
            <a:xfrm>
              <a:off x="8197850" y="5154979"/>
              <a:ext cx="157163" cy="133350"/>
            </a:xfrm>
            <a:custGeom>
              <a:avLst/>
              <a:gdLst>
                <a:gd name="T0" fmla="*/ 100 w 124"/>
                <a:gd name="T1" fmla="*/ 12 h 105"/>
                <a:gd name="T2" fmla="*/ 122 w 124"/>
                <a:gd name="T3" fmla="*/ 39 h 105"/>
                <a:gd name="T4" fmla="*/ 115 w 124"/>
                <a:gd name="T5" fmla="*/ 68 h 105"/>
                <a:gd name="T6" fmla="*/ 83 w 124"/>
                <a:gd name="T7" fmla="*/ 96 h 105"/>
                <a:gd name="T8" fmla="*/ 30 w 124"/>
                <a:gd name="T9" fmla="*/ 91 h 105"/>
                <a:gd name="T10" fmla="*/ 8 w 124"/>
                <a:gd name="T11" fmla="*/ 68 h 105"/>
                <a:gd name="T12" fmla="*/ 1 w 124"/>
                <a:gd name="T13" fmla="*/ 41 h 105"/>
                <a:gd name="T14" fmla="*/ 14 w 124"/>
                <a:gd name="T15" fmla="*/ 29 h 105"/>
                <a:gd name="T16" fmla="*/ 30 w 124"/>
                <a:gd name="T17" fmla="*/ 19 h 105"/>
                <a:gd name="T18" fmla="*/ 45 w 124"/>
                <a:gd name="T19" fmla="*/ 7 h 105"/>
                <a:gd name="T20" fmla="*/ 61 w 124"/>
                <a:gd name="T21" fmla="*/ 1 h 105"/>
                <a:gd name="T22" fmla="*/ 100 w 124"/>
                <a:gd name="T23" fmla="*/ 1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4" h="105">
                  <a:moveTo>
                    <a:pt x="100" y="12"/>
                  </a:moveTo>
                  <a:cubicBezTo>
                    <a:pt x="111" y="18"/>
                    <a:pt x="119" y="25"/>
                    <a:pt x="122" y="39"/>
                  </a:cubicBezTo>
                  <a:cubicBezTo>
                    <a:pt x="124" y="51"/>
                    <a:pt x="122" y="60"/>
                    <a:pt x="115" y="68"/>
                  </a:cubicBezTo>
                  <a:cubicBezTo>
                    <a:pt x="111" y="80"/>
                    <a:pt x="94" y="90"/>
                    <a:pt x="83" y="96"/>
                  </a:cubicBezTo>
                  <a:cubicBezTo>
                    <a:pt x="63" y="105"/>
                    <a:pt x="47" y="103"/>
                    <a:pt x="30" y="91"/>
                  </a:cubicBezTo>
                  <a:cubicBezTo>
                    <a:pt x="22" y="85"/>
                    <a:pt x="13" y="78"/>
                    <a:pt x="8" y="68"/>
                  </a:cubicBezTo>
                  <a:cubicBezTo>
                    <a:pt x="3" y="59"/>
                    <a:pt x="0" y="49"/>
                    <a:pt x="1" y="41"/>
                  </a:cubicBezTo>
                  <a:cubicBezTo>
                    <a:pt x="2" y="36"/>
                    <a:pt x="8" y="32"/>
                    <a:pt x="14" y="29"/>
                  </a:cubicBezTo>
                  <a:cubicBezTo>
                    <a:pt x="21" y="25"/>
                    <a:pt x="27" y="22"/>
                    <a:pt x="30" y="19"/>
                  </a:cubicBezTo>
                  <a:cubicBezTo>
                    <a:pt x="36" y="14"/>
                    <a:pt x="40" y="10"/>
                    <a:pt x="45" y="7"/>
                  </a:cubicBezTo>
                  <a:cubicBezTo>
                    <a:pt x="50" y="4"/>
                    <a:pt x="55" y="2"/>
                    <a:pt x="61" y="1"/>
                  </a:cubicBezTo>
                  <a:cubicBezTo>
                    <a:pt x="71" y="0"/>
                    <a:pt x="89" y="8"/>
                    <a:pt x="100" y="12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2" name="Freeform 258"/>
            <p:cNvSpPr>
              <a:spLocks/>
            </p:cNvSpPr>
            <p:nvPr/>
          </p:nvSpPr>
          <p:spPr bwMode="auto">
            <a:xfrm>
              <a:off x="8297863" y="5145454"/>
              <a:ext cx="134938" cy="130175"/>
            </a:xfrm>
            <a:custGeom>
              <a:avLst/>
              <a:gdLst>
                <a:gd name="T0" fmla="*/ 39 w 107"/>
                <a:gd name="T1" fmla="*/ 1 h 103"/>
                <a:gd name="T2" fmla="*/ 48 w 107"/>
                <a:gd name="T3" fmla="*/ 1 h 103"/>
                <a:gd name="T4" fmla="*/ 77 w 107"/>
                <a:gd name="T5" fmla="*/ 5 h 103"/>
                <a:gd name="T6" fmla="*/ 106 w 107"/>
                <a:gd name="T7" fmla="*/ 40 h 103"/>
                <a:gd name="T8" fmla="*/ 93 w 107"/>
                <a:gd name="T9" fmla="*/ 70 h 103"/>
                <a:gd name="T10" fmla="*/ 61 w 107"/>
                <a:gd name="T11" fmla="*/ 98 h 103"/>
                <a:gd name="T12" fmla="*/ 25 w 107"/>
                <a:gd name="T13" fmla="*/ 92 h 103"/>
                <a:gd name="T14" fmla="*/ 9 w 107"/>
                <a:gd name="T15" fmla="*/ 74 h 103"/>
                <a:gd name="T16" fmla="*/ 2 w 107"/>
                <a:gd name="T17" fmla="*/ 52 h 103"/>
                <a:gd name="T18" fmla="*/ 9 w 107"/>
                <a:gd name="T19" fmla="*/ 43 h 103"/>
                <a:gd name="T20" fmla="*/ 16 w 107"/>
                <a:gd name="T21" fmla="*/ 30 h 103"/>
                <a:gd name="T22" fmla="*/ 22 w 107"/>
                <a:gd name="T23" fmla="*/ 16 h 103"/>
                <a:gd name="T24" fmla="*/ 28 w 107"/>
                <a:gd name="T25" fmla="*/ 4 h 103"/>
                <a:gd name="T26" fmla="*/ 39 w 107"/>
                <a:gd name="T27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03">
                  <a:moveTo>
                    <a:pt x="39" y="1"/>
                  </a:moveTo>
                  <a:cubicBezTo>
                    <a:pt x="41" y="1"/>
                    <a:pt x="45" y="1"/>
                    <a:pt x="48" y="1"/>
                  </a:cubicBezTo>
                  <a:cubicBezTo>
                    <a:pt x="58" y="0"/>
                    <a:pt x="69" y="0"/>
                    <a:pt x="77" y="5"/>
                  </a:cubicBezTo>
                  <a:cubicBezTo>
                    <a:pt x="88" y="12"/>
                    <a:pt x="104" y="26"/>
                    <a:pt x="106" y="40"/>
                  </a:cubicBezTo>
                  <a:cubicBezTo>
                    <a:pt x="107" y="53"/>
                    <a:pt x="102" y="62"/>
                    <a:pt x="93" y="70"/>
                  </a:cubicBezTo>
                  <a:cubicBezTo>
                    <a:pt x="85" y="82"/>
                    <a:pt x="74" y="93"/>
                    <a:pt x="61" y="98"/>
                  </a:cubicBezTo>
                  <a:cubicBezTo>
                    <a:pt x="48" y="103"/>
                    <a:pt x="35" y="103"/>
                    <a:pt x="25" y="92"/>
                  </a:cubicBezTo>
                  <a:cubicBezTo>
                    <a:pt x="21" y="88"/>
                    <a:pt x="14" y="81"/>
                    <a:pt x="9" y="74"/>
                  </a:cubicBezTo>
                  <a:cubicBezTo>
                    <a:pt x="4" y="67"/>
                    <a:pt x="0" y="59"/>
                    <a:pt x="2" y="52"/>
                  </a:cubicBezTo>
                  <a:cubicBezTo>
                    <a:pt x="3" y="48"/>
                    <a:pt x="6" y="46"/>
                    <a:pt x="9" y="43"/>
                  </a:cubicBezTo>
                  <a:cubicBezTo>
                    <a:pt x="11" y="39"/>
                    <a:pt x="14" y="34"/>
                    <a:pt x="16" y="30"/>
                  </a:cubicBezTo>
                  <a:cubicBezTo>
                    <a:pt x="18" y="25"/>
                    <a:pt x="20" y="21"/>
                    <a:pt x="22" y="16"/>
                  </a:cubicBezTo>
                  <a:cubicBezTo>
                    <a:pt x="24" y="11"/>
                    <a:pt x="25" y="7"/>
                    <a:pt x="28" y="4"/>
                  </a:cubicBezTo>
                  <a:cubicBezTo>
                    <a:pt x="30" y="1"/>
                    <a:pt x="33" y="1"/>
                    <a:pt x="39" y="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3" name="Freeform 259"/>
            <p:cNvSpPr>
              <a:spLocks/>
            </p:cNvSpPr>
            <p:nvPr/>
          </p:nvSpPr>
          <p:spPr bwMode="auto">
            <a:xfrm>
              <a:off x="8372475" y="5094654"/>
              <a:ext cx="125413" cy="133350"/>
            </a:xfrm>
            <a:custGeom>
              <a:avLst/>
              <a:gdLst>
                <a:gd name="T0" fmla="*/ 44 w 99"/>
                <a:gd name="T1" fmla="*/ 2 h 105"/>
                <a:gd name="T2" fmla="*/ 74 w 99"/>
                <a:gd name="T3" fmla="*/ 6 h 105"/>
                <a:gd name="T4" fmla="*/ 94 w 99"/>
                <a:gd name="T5" fmla="*/ 26 h 105"/>
                <a:gd name="T6" fmla="*/ 94 w 99"/>
                <a:gd name="T7" fmla="*/ 26 h 105"/>
                <a:gd name="T8" fmla="*/ 89 w 99"/>
                <a:gd name="T9" fmla="*/ 81 h 105"/>
                <a:gd name="T10" fmla="*/ 60 w 99"/>
                <a:gd name="T11" fmla="*/ 102 h 105"/>
                <a:gd name="T12" fmla="*/ 5 w 99"/>
                <a:gd name="T13" fmla="*/ 86 h 105"/>
                <a:gd name="T14" fmla="*/ 1 w 99"/>
                <a:gd name="T15" fmla="*/ 80 h 105"/>
                <a:gd name="T16" fmla="*/ 3 w 99"/>
                <a:gd name="T17" fmla="*/ 48 h 105"/>
                <a:gd name="T18" fmla="*/ 8 w 99"/>
                <a:gd name="T19" fmla="*/ 18 h 105"/>
                <a:gd name="T20" fmla="*/ 44 w 99"/>
                <a:gd name="T21" fmla="*/ 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9" h="105">
                  <a:moveTo>
                    <a:pt x="44" y="2"/>
                  </a:moveTo>
                  <a:cubicBezTo>
                    <a:pt x="55" y="0"/>
                    <a:pt x="65" y="2"/>
                    <a:pt x="74" y="6"/>
                  </a:cubicBezTo>
                  <a:cubicBezTo>
                    <a:pt x="83" y="10"/>
                    <a:pt x="90" y="17"/>
                    <a:pt x="94" y="26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9" y="42"/>
                    <a:pt x="96" y="63"/>
                    <a:pt x="89" y="81"/>
                  </a:cubicBezTo>
                  <a:cubicBezTo>
                    <a:pt x="83" y="95"/>
                    <a:pt x="75" y="101"/>
                    <a:pt x="60" y="102"/>
                  </a:cubicBezTo>
                  <a:cubicBezTo>
                    <a:pt x="41" y="105"/>
                    <a:pt x="17" y="98"/>
                    <a:pt x="5" y="86"/>
                  </a:cubicBezTo>
                  <a:cubicBezTo>
                    <a:pt x="3" y="84"/>
                    <a:pt x="1" y="82"/>
                    <a:pt x="1" y="80"/>
                  </a:cubicBezTo>
                  <a:cubicBezTo>
                    <a:pt x="1" y="69"/>
                    <a:pt x="4" y="58"/>
                    <a:pt x="3" y="48"/>
                  </a:cubicBezTo>
                  <a:cubicBezTo>
                    <a:pt x="2" y="35"/>
                    <a:pt x="0" y="26"/>
                    <a:pt x="8" y="18"/>
                  </a:cubicBezTo>
                  <a:cubicBezTo>
                    <a:pt x="16" y="11"/>
                    <a:pt x="32" y="4"/>
                    <a:pt x="44" y="2"/>
                  </a:cubicBezTo>
                  <a:close/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4" name="Freeform 260"/>
            <p:cNvSpPr>
              <a:spLocks/>
            </p:cNvSpPr>
            <p:nvPr/>
          </p:nvSpPr>
          <p:spPr bwMode="auto">
            <a:xfrm>
              <a:off x="7753350" y="4646979"/>
              <a:ext cx="203200" cy="338137"/>
            </a:xfrm>
            <a:custGeom>
              <a:avLst/>
              <a:gdLst>
                <a:gd name="T0" fmla="*/ 98 w 160"/>
                <a:gd name="T1" fmla="*/ 257 h 267"/>
                <a:gd name="T2" fmla="*/ 136 w 160"/>
                <a:gd name="T3" fmla="*/ 255 h 267"/>
                <a:gd name="T4" fmla="*/ 138 w 160"/>
                <a:gd name="T5" fmla="*/ 251 h 267"/>
                <a:gd name="T6" fmla="*/ 138 w 160"/>
                <a:gd name="T7" fmla="*/ 252 h 267"/>
                <a:gd name="T8" fmla="*/ 139 w 160"/>
                <a:gd name="T9" fmla="*/ 252 h 267"/>
                <a:gd name="T10" fmla="*/ 157 w 160"/>
                <a:gd name="T11" fmla="*/ 150 h 267"/>
                <a:gd name="T12" fmla="*/ 118 w 160"/>
                <a:gd name="T13" fmla="*/ 74 h 267"/>
                <a:gd name="T14" fmla="*/ 115 w 160"/>
                <a:gd name="T15" fmla="*/ 78 h 267"/>
                <a:gd name="T16" fmla="*/ 124 w 160"/>
                <a:gd name="T17" fmla="*/ 111 h 267"/>
                <a:gd name="T18" fmla="*/ 124 w 160"/>
                <a:gd name="T19" fmla="*/ 109 h 267"/>
                <a:gd name="T20" fmla="*/ 97 w 160"/>
                <a:gd name="T21" fmla="*/ 71 h 267"/>
                <a:gd name="T22" fmla="*/ 56 w 160"/>
                <a:gd name="T23" fmla="*/ 2 h 267"/>
                <a:gd name="T24" fmla="*/ 54 w 160"/>
                <a:gd name="T25" fmla="*/ 1 h 267"/>
                <a:gd name="T26" fmla="*/ 20 w 160"/>
                <a:gd name="T27" fmla="*/ 64 h 267"/>
                <a:gd name="T28" fmla="*/ 22 w 160"/>
                <a:gd name="T29" fmla="*/ 76 h 267"/>
                <a:gd name="T30" fmla="*/ 13 w 160"/>
                <a:gd name="T31" fmla="*/ 51 h 267"/>
                <a:gd name="T32" fmla="*/ 9 w 160"/>
                <a:gd name="T33" fmla="*/ 51 h 267"/>
                <a:gd name="T34" fmla="*/ 14 w 160"/>
                <a:gd name="T35" fmla="*/ 131 h 267"/>
                <a:gd name="T36" fmla="*/ 66 w 160"/>
                <a:gd name="T37" fmla="*/ 188 h 267"/>
                <a:gd name="T38" fmla="*/ 61 w 160"/>
                <a:gd name="T39" fmla="*/ 188 h 267"/>
                <a:gd name="T40" fmla="*/ 26 w 160"/>
                <a:gd name="T41" fmla="*/ 170 h 267"/>
                <a:gd name="T42" fmla="*/ 24 w 160"/>
                <a:gd name="T43" fmla="*/ 171 h 267"/>
                <a:gd name="T44" fmla="*/ 27 w 160"/>
                <a:gd name="T45" fmla="*/ 179 h 267"/>
                <a:gd name="T46" fmla="*/ 48 w 160"/>
                <a:gd name="T47" fmla="*/ 211 h 267"/>
                <a:gd name="T48" fmla="*/ 98 w 160"/>
                <a:gd name="T49" fmla="*/ 25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0" h="267">
                  <a:moveTo>
                    <a:pt x="98" y="257"/>
                  </a:moveTo>
                  <a:cubicBezTo>
                    <a:pt x="107" y="262"/>
                    <a:pt x="130" y="267"/>
                    <a:pt x="136" y="255"/>
                  </a:cubicBezTo>
                  <a:cubicBezTo>
                    <a:pt x="137" y="254"/>
                    <a:pt x="138" y="253"/>
                    <a:pt x="138" y="251"/>
                  </a:cubicBezTo>
                  <a:cubicBezTo>
                    <a:pt x="138" y="252"/>
                    <a:pt x="138" y="252"/>
                    <a:pt x="138" y="252"/>
                  </a:cubicBezTo>
                  <a:cubicBezTo>
                    <a:pt x="138" y="252"/>
                    <a:pt x="139" y="253"/>
                    <a:pt x="139" y="252"/>
                  </a:cubicBezTo>
                  <a:cubicBezTo>
                    <a:pt x="150" y="218"/>
                    <a:pt x="160" y="187"/>
                    <a:pt x="157" y="150"/>
                  </a:cubicBezTo>
                  <a:cubicBezTo>
                    <a:pt x="154" y="124"/>
                    <a:pt x="140" y="89"/>
                    <a:pt x="118" y="74"/>
                  </a:cubicBezTo>
                  <a:cubicBezTo>
                    <a:pt x="116" y="72"/>
                    <a:pt x="113" y="76"/>
                    <a:pt x="115" y="78"/>
                  </a:cubicBezTo>
                  <a:cubicBezTo>
                    <a:pt x="120" y="87"/>
                    <a:pt x="123" y="99"/>
                    <a:pt x="124" y="111"/>
                  </a:cubicBezTo>
                  <a:cubicBezTo>
                    <a:pt x="124" y="110"/>
                    <a:pt x="124" y="110"/>
                    <a:pt x="124" y="109"/>
                  </a:cubicBezTo>
                  <a:cubicBezTo>
                    <a:pt x="119" y="95"/>
                    <a:pt x="109" y="80"/>
                    <a:pt x="97" y="71"/>
                  </a:cubicBezTo>
                  <a:cubicBezTo>
                    <a:pt x="73" y="52"/>
                    <a:pt x="46" y="39"/>
                    <a:pt x="56" y="2"/>
                  </a:cubicBezTo>
                  <a:cubicBezTo>
                    <a:pt x="56" y="1"/>
                    <a:pt x="55" y="0"/>
                    <a:pt x="54" y="1"/>
                  </a:cubicBezTo>
                  <a:cubicBezTo>
                    <a:pt x="28" y="15"/>
                    <a:pt x="17" y="35"/>
                    <a:pt x="20" y="64"/>
                  </a:cubicBezTo>
                  <a:cubicBezTo>
                    <a:pt x="20" y="68"/>
                    <a:pt x="21" y="72"/>
                    <a:pt x="22" y="76"/>
                  </a:cubicBezTo>
                  <a:cubicBezTo>
                    <a:pt x="18" y="68"/>
                    <a:pt x="14" y="60"/>
                    <a:pt x="13" y="51"/>
                  </a:cubicBezTo>
                  <a:cubicBezTo>
                    <a:pt x="12" y="49"/>
                    <a:pt x="9" y="49"/>
                    <a:pt x="9" y="51"/>
                  </a:cubicBezTo>
                  <a:cubicBezTo>
                    <a:pt x="3" y="82"/>
                    <a:pt x="0" y="102"/>
                    <a:pt x="14" y="131"/>
                  </a:cubicBezTo>
                  <a:cubicBezTo>
                    <a:pt x="26" y="157"/>
                    <a:pt x="42" y="177"/>
                    <a:pt x="66" y="188"/>
                  </a:cubicBezTo>
                  <a:cubicBezTo>
                    <a:pt x="64" y="188"/>
                    <a:pt x="63" y="188"/>
                    <a:pt x="61" y="188"/>
                  </a:cubicBezTo>
                  <a:cubicBezTo>
                    <a:pt x="47" y="185"/>
                    <a:pt x="37" y="177"/>
                    <a:pt x="26" y="170"/>
                  </a:cubicBezTo>
                  <a:cubicBezTo>
                    <a:pt x="25" y="169"/>
                    <a:pt x="24" y="170"/>
                    <a:pt x="24" y="171"/>
                  </a:cubicBezTo>
                  <a:cubicBezTo>
                    <a:pt x="24" y="175"/>
                    <a:pt x="25" y="177"/>
                    <a:pt x="27" y="179"/>
                  </a:cubicBezTo>
                  <a:cubicBezTo>
                    <a:pt x="34" y="190"/>
                    <a:pt x="41" y="201"/>
                    <a:pt x="48" y="211"/>
                  </a:cubicBezTo>
                  <a:cubicBezTo>
                    <a:pt x="62" y="230"/>
                    <a:pt x="76" y="248"/>
                    <a:pt x="98" y="257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5" name="Freeform 261"/>
            <p:cNvSpPr>
              <a:spLocks/>
            </p:cNvSpPr>
            <p:nvPr/>
          </p:nvSpPr>
          <p:spPr bwMode="auto">
            <a:xfrm>
              <a:off x="7818438" y="4847004"/>
              <a:ext cx="230188" cy="236537"/>
            </a:xfrm>
            <a:custGeom>
              <a:avLst/>
              <a:gdLst>
                <a:gd name="T0" fmla="*/ 93 w 181"/>
                <a:gd name="T1" fmla="*/ 103 h 187"/>
                <a:gd name="T2" fmla="*/ 170 w 181"/>
                <a:gd name="T3" fmla="*/ 80 h 187"/>
                <a:gd name="T4" fmla="*/ 108 w 181"/>
                <a:gd name="T5" fmla="*/ 20 h 187"/>
                <a:gd name="T6" fmla="*/ 83 w 181"/>
                <a:gd name="T7" fmla="*/ 96 h 187"/>
                <a:gd name="T8" fmla="*/ 3 w 181"/>
                <a:gd name="T9" fmla="*/ 114 h 187"/>
                <a:gd name="T10" fmla="*/ 63 w 181"/>
                <a:gd name="T11" fmla="*/ 175 h 187"/>
                <a:gd name="T12" fmla="*/ 93 w 181"/>
                <a:gd name="T13" fmla="*/ 10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1" h="187">
                  <a:moveTo>
                    <a:pt x="93" y="103"/>
                  </a:moveTo>
                  <a:cubicBezTo>
                    <a:pt x="93" y="103"/>
                    <a:pt x="158" y="100"/>
                    <a:pt x="170" y="80"/>
                  </a:cubicBezTo>
                  <a:cubicBezTo>
                    <a:pt x="181" y="60"/>
                    <a:pt x="130" y="0"/>
                    <a:pt x="108" y="20"/>
                  </a:cubicBezTo>
                  <a:cubicBezTo>
                    <a:pt x="86" y="40"/>
                    <a:pt x="83" y="96"/>
                    <a:pt x="83" y="96"/>
                  </a:cubicBezTo>
                  <a:cubicBezTo>
                    <a:pt x="83" y="96"/>
                    <a:pt x="0" y="96"/>
                    <a:pt x="3" y="114"/>
                  </a:cubicBezTo>
                  <a:cubicBezTo>
                    <a:pt x="6" y="132"/>
                    <a:pt x="50" y="187"/>
                    <a:pt x="63" y="175"/>
                  </a:cubicBezTo>
                  <a:cubicBezTo>
                    <a:pt x="76" y="162"/>
                    <a:pt x="93" y="103"/>
                    <a:pt x="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6" name="Freeform 262"/>
            <p:cNvSpPr>
              <a:spLocks/>
            </p:cNvSpPr>
            <p:nvPr/>
          </p:nvSpPr>
          <p:spPr bwMode="auto">
            <a:xfrm>
              <a:off x="8050213" y="4092942"/>
              <a:ext cx="1487488" cy="1265237"/>
            </a:xfrm>
            <a:custGeom>
              <a:avLst/>
              <a:gdLst>
                <a:gd name="T0" fmla="*/ 778 w 1174"/>
                <a:gd name="T1" fmla="*/ 155 h 999"/>
                <a:gd name="T2" fmla="*/ 345 w 1174"/>
                <a:gd name="T3" fmla="*/ 185 h 999"/>
                <a:gd name="T4" fmla="*/ 310 w 1174"/>
                <a:gd name="T5" fmla="*/ 964 h 999"/>
                <a:gd name="T6" fmla="*/ 248 w 1174"/>
                <a:gd name="T7" fmla="*/ 648 h 999"/>
                <a:gd name="T8" fmla="*/ 264 w 1174"/>
                <a:gd name="T9" fmla="*/ 472 h 999"/>
                <a:gd name="T10" fmla="*/ 557 w 1174"/>
                <a:gd name="T11" fmla="*/ 400 h 999"/>
                <a:gd name="T12" fmla="*/ 439 w 1174"/>
                <a:gd name="T13" fmla="*/ 477 h 999"/>
                <a:gd name="T14" fmla="*/ 678 w 1174"/>
                <a:gd name="T15" fmla="*/ 344 h 999"/>
                <a:gd name="T16" fmla="*/ 599 w 1174"/>
                <a:gd name="T17" fmla="*/ 517 h 999"/>
                <a:gd name="T18" fmla="*/ 735 w 1174"/>
                <a:gd name="T19" fmla="*/ 376 h 999"/>
                <a:gd name="T20" fmla="*/ 839 w 1174"/>
                <a:gd name="T21" fmla="*/ 556 h 999"/>
                <a:gd name="T22" fmla="*/ 813 w 1174"/>
                <a:gd name="T23" fmla="*/ 426 h 999"/>
                <a:gd name="T24" fmla="*/ 973 w 1174"/>
                <a:gd name="T25" fmla="*/ 617 h 999"/>
                <a:gd name="T26" fmla="*/ 906 w 1174"/>
                <a:gd name="T27" fmla="*/ 896 h 999"/>
                <a:gd name="T28" fmla="*/ 819 w 1174"/>
                <a:gd name="T29" fmla="*/ 999 h 999"/>
                <a:gd name="T30" fmla="*/ 1084 w 1174"/>
                <a:gd name="T31" fmla="*/ 784 h 999"/>
                <a:gd name="T32" fmla="*/ 778 w 1174"/>
                <a:gd name="T33" fmla="*/ 155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74" h="999">
                  <a:moveTo>
                    <a:pt x="778" y="155"/>
                  </a:moveTo>
                  <a:cubicBezTo>
                    <a:pt x="778" y="155"/>
                    <a:pt x="645" y="0"/>
                    <a:pt x="345" y="185"/>
                  </a:cubicBezTo>
                  <a:cubicBezTo>
                    <a:pt x="47" y="369"/>
                    <a:pt x="0" y="797"/>
                    <a:pt x="310" y="964"/>
                  </a:cubicBezTo>
                  <a:cubicBezTo>
                    <a:pt x="177" y="828"/>
                    <a:pt x="211" y="733"/>
                    <a:pt x="248" y="648"/>
                  </a:cubicBezTo>
                  <a:cubicBezTo>
                    <a:pt x="285" y="564"/>
                    <a:pt x="264" y="472"/>
                    <a:pt x="264" y="472"/>
                  </a:cubicBezTo>
                  <a:cubicBezTo>
                    <a:pt x="399" y="495"/>
                    <a:pt x="557" y="400"/>
                    <a:pt x="557" y="400"/>
                  </a:cubicBezTo>
                  <a:cubicBezTo>
                    <a:pt x="517" y="451"/>
                    <a:pt x="439" y="477"/>
                    <a:pt x="439" y="477"/>
                  </a:cubicBezTo>
                  <a:cubicBezTo>
                    <a:pt x="622" y="475"/>
                    <a:pt x="678" y="344"/>
                    <a:pt x="678" y="344"/>
                  </a:cubicBezTo>
                  <a:cubicBezTo>
                    <a:pt x="684" y="404"/>
                    <a:pt x="599" y="517"/>
                    <a:pt x="599" y="517"/>
                  </a:cubicBezTo>
                  <a:cubicBezTo>
                    <a:pt x="702" y="490"/>
                    <a:pt x="735" y="376"/>
                    <a:pt x="735" y="376"/>
                  </a:cubicBezTo>
                  <a:cubicBezTo>
                    <a:pt x="746" y="507"/>
                    <a:pt x="839" y="556"/>
                    <a:pt x="839" y="556"/>
                  </a:cubicBezTo>
                  <a:cubicBezTo>
                    <a:pt x="804" y="507"/>
                    <a:pt x="813" y="426"/>
                    <a:pt x="813" y="426"/>
                  </a:cubicBezTo>
                  <a:cubicBezTo>
                    <a:pt x="836" y="518"/>
                    <a:pt x="973" y="617"/>
                    <a:pt x="973" y="617"/>
                  </a:cubicBezTo>
                  <a:cubicBezTo>
                    <a:pt x="938" y="662"/>
                    <a:pt x="912" y="848"/>
                    <a:pt x="906" y="896"/>
                  </a:cubicBezTo>
                  <a:cubicBezTo>
                    <a:pt x="900" y="945"/>
                    <a:pt x="819" y="999"/>
                    <a:pt x="819" y="999"/>
                  </a:cubicBezTo>
                  <a:cubicBezTo>
                    <a:pt x="819" y="999"/>
                    <a:pt x="993" y="978"/>
                    <a:pt x="1084" y="784"/>
                  </a:cubicBezTo>
                  <a:cubicBezTo>
                    <a:pt x="1174" y="590"/>
                    <a:pt x="1116" y="203"/>
                    <a:pt x="778" y="155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7" name="Freeform 263"/>
            <p:cNvSpPr>
              <a:spLocks/>
            </p:cNvSpPr>
            <p:nvPr/>
          </p:nvSpPr>
          <p:spPr bwMode="auto">
            <a:xfrm>
              <a:off x="8331200" y="4991467"/>
              <a:ext cx="4763" cy="9525"/>
            </a:xfrm>
            <a:custGeom>
              <a:avLst/>
              <a:gdLst>
                <a:gd name="T0" fmla="*/ 3 w 3"/>
                <a:gd name="T1" fmla="*/ 0 h 8"/>
                <a:gd name="T2" fmla="*/ 0 w 3"/>
                <a:gd name="T3" fmla="*/ 8 h 8"/>
                <a:gd name="T4" fmla="*/ 3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cubicBezTo>
                    <a:pt x="2" y="2"/>
                    <a:pt x="1" y="5"/>
                    <a:pt x="0" y="8"/>
                  </a:cubicBezTo>
                  <a:cubicBezTo>
                    <a:pt x="0" y="8"/>
                    <a:pt x="1" y="5"/>
                    <a:pt x="3" y="0"/>
                  </a:cubicBezTo>
                </a:path>
              </a:pathLst>
            </a:custGeom>
            <a:solidFill>
              <a:srgbClr val="CC68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8" name="Freeform 264"/>
            <p:cNvSpPr>
              <a:spLocks/>
            </p:cNvSpPr>
            <p:nvPr/>
          </p:nvSpPr>
          <p:spPr bwMode="auto">
            <a:xfrm>
              <a:off x="9221788" y="5050204"/>
              <a:ext cx="6350" cy="22225"/>
            </a:xfrm>
            <a:custGeom>
              <a:avLst/>
              <a:gdLst>
                <a:gd name="T0" fmla="*/ 0 w 4"/>
                <a:gd name="T1" fmla="*/ 18 h 18"/>
                <a:gd name="T2" fmla="*/ 0 w 4"/>
                <a:gd name="T3" fmla="*/ 18 h 18"/>
                <a:gd name="T4" fmla="*/ 4 w 4"/>
                <a:gd name="T5" fmla="*/ 0 h 18"/>
                <a:gd name="T6" fmla="*/ 0 w 4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8"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1" y="12"/>
                    <a:pt x="3" y="6"/>
                    <a:pt x="4" y="0"/>
                  </a:cubicBezTo>
                  <a:cubicBezTo>
                    <a:pt x="2" y="6"/>
                    <a:pt x="1" y="12"/>
                    <a:pt x="0" y="18"/>
                  </a:cubicBezTo>
                </a:path>
              </a:pathLst>
            </a:custGeom>
            <a:solidFill>
              <a:srgbClr val="CC68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9" name="Freeform 265"/>
            <p:cNvSpPr>
              <a:spLocks/>
            </p:cNvSpPr>
            <p:nvPr/>
          </p:nvSpPr>
          <p:spPr bwMode="auto">
            <a:xfrm>
              <a:off x="9218613" y="5072429"/>
              <a:ext cx="3175" cy="20637"/>
            </a:xfrm>
            <a:custGeom>
              <a:avLst/>
              <a:gdLst>
                <a:gd name="T0" fmla="*/ 0 w 3"/>
                <a:gd name="T1" fmla="*/ 16 h 16"/>
                <a:gd name="T2" fmla="*/ 3 w 3"/>
                <a:gd name="T3" fmla="*/ 0 h 16"/>
                <a:gd name="T4" fmla="*/ 0 w 3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6">
                  <a:moveTo>
                    <a:pt x="0" y="16"/>
                  </a:moveTo>
                  <a:cubicBezTo>
                    <a:pt x="1" y="11"/>
                    <a:pt x="2" y="6"/>
                    <a:pt x="3" y="0"/>
                  </a:cubicBezTo>
                  <a:cubicBezTo>
                    <a:pt x="2" y="6"/>
                    <a:pt x="1" y="11"/>
                    <a:pt x="0" y="16"/>
                  </a:cubicBezTo>
                </a:path>
              </a:pathLst>
            </a:custGeom>
            <a:solidFill>
              <a:srgbClr val="CC68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0" name="Freeform 266"/>
            <p:cNvSpPr>
              <a:spLocks/>
            </p:cNvSpPr>
            <p:nvPr/>
          </p:nvSpPr>
          <p:spPr bwMode="auto">
            <a:xfrm>
              <a:off x="8605838" y="4475529"/>
              <a:ext cx="306388" cy="222250"/>
            </a:xfrm>
            <a:custGeom>
              <a:avLst/>
              <a:gdLst>
                <a:gd name="T0" fmla="*/ 238 w 241"/>
                <a:gd name="T1" fmla="*/ 0 h 175"/>
                <a:gd name="T2" fmla="*/ 0 w 241"/>
                <a:gd name="T3" fmla="*/ 175 h 175"/>
                <a:gd name="T4" fmla="*/ 0 w 241"/>
                <a:gd name="T5" fmla="*/ 175 h 175"/>
                <a:gd name="T6" fmla="*/ 1 w 241"/>
                <a:gd name="T7" fmla="*/ 175 h 175"/>
                <a:gd name="T8" fmla="*/ 1 w 241"/>
                <a:gd name="T9" fmla="*/ 175 h 175"/>
                <a:gd name="T10" fmla="*/ 1 w 241"/>
                <a:gd name="T11" fmla="*/ 175 h 175"/>
                <a:gd name="T12" fmla="*/ 26 w 241"/>
                <a:gd name="T13" fmla="*/ 174 h 175"/>
                <a:gd name="T14" fmla="*/ 25 w 241"/>
                <a:gd name="T15" fmla="*/ 174 h 175"/>
                <a:gd name="T16" fmla="*/ 159 w 241"/>
                <a:gd name="T17" fmla="*/ 130 h 175"/>
                <a:gd name="T18" fmla="*/ 159 w 241"/>
                <a:gd name="T19" fmla="*/ 130 h 175"/>
                <a:gd name="T20" fmla="*/ 239 w 241"/>
                <a:gd name="T21" fmla="*/ 42 h 175"/>
                <a:gd name="T22" fmla="*/ 239 w 241"/>
                <a:gd name="T23" fmla="*/ 42 h 175"/>
                <a:gd name="T24" fmla="*/ 239 w 241"/>
                <a:gd name="T25" fmla="*/ 42 h 175"/>
                <a:gd name="T26" fmla="*/ 239 w 241"/>
                <a:gd name="T27" fmla="*/ 42 h 175"/>
                <a:gd name="T28" fmla="*/ 239 w 241"/>
                <a:gd name="T29" fmla="*/ 42 h 175"/>
                <a:gd name="T30" fmla="*/ 238 w 241"/>
                <a:gd name="T31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1" h="175">
                  <a:moveTo>
                    <a:pt x="238" y="0"/>
                  </a:moveTo>
                  <a:cubicBezTo>
                    <a:pt x="182" y="148"/>
                    <a:pt x="0" y="175"/>
                    <a:pt x="0" y="175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1" y="175"/>
                    <a:pt x="1" y="175"/>
                    <a:pt x="1" y="175"/>
                  </a:cubicBezTo>
                  <a:cubicBezTo>
                    <a:pt x="1" y="175"/>
                    <a:pt x="1" y="175"/>
                    <a:pt x="1" y="175"/>
                  </a:cubicBezTo>
                  <a:cubicBezTo>
                    <a:pt x="1" y="175"/>
                    <a:pt x="1" y="175"/>
                    <a:pt x="1" y="175"/>
                  </a:cubicBezTo>
                  <a:cubicBezTo>
                    <a:pt x="10" y="175"/>
                    <a:pt x="18" y="174"/>
                    <a:pt x="26" y="174"/>
                  </a:cubicBezTo>
                  <a:cubicBezTo>
                    <a:pt x="26" y="174"/>
                    <a:pt x="25" y="174"/>
                    <a:pt x="25" y="174"/>
                  </a:cubicBezTo>
                  <a:cubicBezTo>
                    <a:pt x="83" y="169"/>
                    <a:pt x="127" y="151"/>
                    <a:pt x="159" y="130"/>
                  </a:cubicBezTo>
                  <a:cubicBezTo>
                    <a:pt x="159" y="130"/>
                    <a:pt x="159" y="130"/>
                    <a:pt x="159" y="130"/>
                  </a:cubicBezTo>
                  <a:cubicBezTo>
                    <a:pt x="218" y="91"/>
                    <a:pt x="239" y="42"/>
                    <a:pt x="239" y="42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41" y="18"/>
                    <a:pt x="238" y="0"/>
                    <a:pt x="238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1" name="Freeform 267"/>
            <p:cNvSpPr>
              <a:spLocks noEditPoints="1"/>
            </p:cNvSpPr>
            <p:nvPr/>
          </p:nvSpPr>
          <p:spPr bwMode="auto">
            <a:xfrm>
              <a:off x="9423400" y="5080367"/>
              <a:ext cx="3175" cy="4762"/>
            </a:xfrm>
            <a:custGeom>
              <a:avLst/>
              <a:gdLst>
                <a:gd name="T0" fmla="*/ 0 w 2"/>
                <a:gd name="T1" fmla="*/ 4 h 4"/>
                <a:gd name="T2" fmla="*/ 0 w 2"/>
                <a:gd name="T3" fmla="*/ 4 h 4"/>
                <a:gd name="T4" fmla="*/ 0 w 2"/>
                <a:gd name="T5" fmla="*/ 4 h 4"/>
                <a:gd name="T6" fmla="*/ 0 w 2"/>
                <a:gd name="T7" fmla="*/ 3 h 4"/>
                <a:gd name="T8" fmla="*/ 0 w 2"/>
                <a:gd name="T9" fmla="*/ 4 h 4"/>
                <a:gd name="T10" fmla="*/ 0 w 2"/>
                <a:gd name="T11" fmla="*/ 3 h 4"/>
                <a:gd name="T12" fmla="*/ 0 w 2"/>
                <a:gd name="T13" fmla="*/ 3 h 4"/>
                <a:gd name="T14" fmla="*/ 0 w 2"/>
                <a:gd name="T15" fmla="*/ 3 h 4"/>
                <a:gd name="T16" fmla="*/ 0 w 2"/>
                <a:gd name="T17" fmla="*/ 3 h 4"/>
                <a:gd name="T18" fmla="*/ 1 w 2"/>
                <a:gd name="T19" fmla="*/ 2 h 4"/>
                <a:gd name="T20" fmla="*/ 1 w 2"/>
                <a:gd name="T21" fmla="*/ 3 h 4"/>
                <a:gd name="T22" fmla="*/ 1 w 2"/>
                <a:gd name="T23" fmla="*/ 2 h 4"/>
                <a:gd name="T24" fmla="*/ 1 w 2"/>
                <a:gd name="T25" fmla="*/ 2 h 4"/>
                <a:gd name="T26" fmla="*/ 1 w 2"/>
                <a:gd name="T27" fmla="*/ 2 h 4"/>
                <a:gd name="T28" fmla="*/ 1 w 2"/>
                <a:gd name="T29" fmla="*/ 2 h 4"/>
                <a:gd name="T30" fmla="*/ 1 w 2"/>
                <a:gd name="T31" fmla="*/ 1 h 4"/>
                <a:gd name="T32" fmla="*/ 1 w 2"/>
                <a:gd name="T33" fmla="*/ 1 h 4"/>
                <a:gd name="T34" fmla="*/ 1 w 2"/>
                <a:gd name="T35" fmla="*/ 1 h 4"/>
                <a:gd name="T36" fmla="*/ 2 w 2"/>
                <a:gd name="T37" fmla="*/ 1 h 4"/>
                <a:gd name="T38" fmla="*/ 1 w 2"/>
                <a:gd name="T39" fmla="*/ 1 h 4"/>
                <a:gd name="T40" fmla="*/ 2 w 2"/>
                <a:gd name="T41" fmla="*/ 1 h 4"/>
                <a:gd name="T42" fmla="*/ 2 w 2"/>
                <a:gd name="T43" fmla="*/ 0 h 4"/>
                <a:gd name="T44" fmla="*/ 2 w 2"/>
                <a:gd name="T45" fmla="*/ 0 h 4"/>
                <a:gd name="T46" fmla="*/ 2 w 2"/>
                <a:gd name="T4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moveTo>
                    <a:pt x="0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2" y="1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C189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2" name="Freeform 268"/>
            <p:cNvSpPr>
              <a:spLocks/>
            </p:cNvSpPr>
            <p:nvPr/>
          </p:nvSpPr>
          <p:spPr bwMode="auto">
            <a:xfrm>
              <a:off x="8999538" y="4483467"/>
              <a:ext cx="473075" cy="874712"/>
            </a:xfrm>
            <a:custGeom>
              <a:avLst/>
              <a:gdLst>
                <a:gd name="T0" fmla="*/ 90 w 373"/>
                <a:gd name="T1" fmla="*/ 248 h 691"/>
                <a:gd name="T2" fmla="*/ 63 w 373"/>
                <a:gd name="T3" fmla="*/ 143 h 691"/>
                <a:gd name="T4" fmla="*/ 64 w 373"/>
                <a:gd name="T5" fmla="*/ 118 h 691"/>
                <a:gd name="T6" fmla="*/ 89 w 373"/>
                <a:gd name="T7" fmla="*/ 173 h 691"/>
                <a:gd name="T8" fmla="*/ 185 w 373"/>
                <a:gd name="T9" fmla="*/ 278 h 691"/>
                <a:gd name="T10" fmla="*/ 224 w 373"/>
                <a:gd name="T11" fmla="*/ 309 h 691"/>
                <a:gd name="T12" fmla="*/ 224 w 373"/>
                <a:gd name="T13" fmla="*/ 309 h 691"/>
                <a:gd name="T14" fmla="*/ 224 w 373"/>
                <a:gd name="T15" fmla="*/ 309 h 691"/>
                <a:gd name="T16" fmla="*/ 224 w 373"/>
                <a:gd name="T17" fmla="*/ 309 h 691"/>
                <a:gd name="T18" fmla="*/ 224 w 373"/>
                <a:gd name="T19" fmla="*/ 309 h 691"/>
                <a:gd name="T20" fmla="*/ 224 w 373"/>
                <a:gd name="T21" fmla="*/ 309 h 691"/>
                <a:gd name="T22" fmla="*/ 224 w 373"/>
                <a:gd name="T23" fmla="*/ 309 h 691"/>
                <a:gd name="T24" fmla="*/ 224 w 373"/>
                <a:gd name="T25" fmla="*/ 309 h 691"/>
                <a:gd name="T26" fmla="*/ 230 w 373"/>
                <a:gd name="T27" fmla="*/ 416 h 691"/>
                <a:gd name="T28" fmla="*/ 176 w 373"/>
                <a:gd name="T29" fmla="*/ 527 h 691"/>
                <a:gd name="T30" fmla="*/ 157 w 373"/>
                <a:gd name="T31" fmla="*/ 588 h 691"/>
                <a:gd name="T32" fmla="*/ 157 w 373"/>
                <a:gd name="T33" fmla="*/ 589 h 691"/>
                <a:gd name="T34" fmla="*/ 157 w 373"/>
                <a:gd name="T35" fmla="*/ 589 h 691"/>
                <a:gd name="T36" fmla="*/ 152 w 373"/>
                <a:gd name="T37" fmla="*/ 607 h 691"/>
                <a:gd name="T38" fmla="*/ 152 w 373"/>
                <a:gd name="T39" fmla="*/ 607 h 691"/>
                <a:gd name="T40" fmla="*/ 151 w 373"/>
                <a:gd name="T41" fmla="*/ 607 h 691"/>
                <a:gd name="T42" fmla="*/ 151 w 373"/>
                <a:gd name="T43" fmla="*/ 608 h 691"/>
                <a:gd name="T44" fmla="*/ 151 w 373"/>
                <a:gd name="T45" fmla="*/ 608 h 691"/>
                <a:gd name="T46" fmla="*/ 151 w 373"/>
                <a:gd name="T47" fmla="*/ 608 h 691"/>
                <a:gd name="T48" fmla="*/ 151 w 373"/>
                <a:gd name="T49" fmla="*/ 608 h 691"/>
                <a:gd name="T50" fmla="*/ 78 w 373"/>
                <a:gd name="T51" fmla="*/ 685 h 691"/>
                <a:gd name="T52" fmla="*/ 70 w 373"/>
                <a:gd name="T53" fmla="*/ 691 h 691"/>
                <a:gd name="T54" fmla="*/ 335 w 373"/>
                <a:gd name="T55" fmla="*/ 475 h 691"/>
                <a:gd name="T56" fmla="*/ 335 w 373"/>
                <a:gd name="T57" fmla="*/ 475 h 691"/>
                <a:gd name="T58" fmla="*/ 335 w 373"/>
                <a:gd name="T59" fmla="*/ 474 h 691"/>
                <a:gd name="T60" fmla="*/ 336 w 373"/>
                <a:gd name="T61" fmla="*/ 474 h 691"/>
                <a:gd name="T62" fmla="*/ 336 w 373"/>
                <a:gd name="T63" fmla="*/ 473 h 691"/>
                <a:gd name="T64" fmla="*/ 336 w 373"/>
                <a:gd name="T65" fmla="*/ 472 h 691"/>
                <a:gd name="T66" fmla="*/ 336 w 373"/>
                <a:gd name="T67" fmla="*/ 472 h 691"/>
                <a:gd name="T68" fmla="*/ 337 w 373"/>
                <a:gd name="T69" fmla="*/ 471 h 691"/>
                <a:gd name="T70" fmla="*/ 373 w 373"/>
                <a:gd name="T71" fmla="*/ 291 h 691"/>
                <a:gd name="T72" fmla="*/ 319 w 373"/>
                <a:gd name="T73" fmla="*/ 289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3" h="691">
                  <a:moveTo>
                    <a:pt x="45" y="0"/>
                  </a:moveTo>
                  <a:cubicBezTo>
                    <a:pt x="0" y="155"/>
                    <a:pt x="9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ubicBezTo>
                    <a:pt x="67" y="216"/>
                    <a:pt x="63" y="170"/>
                    <a:pt x="63" y="143"/>
                  </a:cubicBezTo>
                  <a:cubicBezTo>
                    <a:pt x="63" y="143"/>
                    <a:pt x="63" y="143"/>
                    <a:pt x="63" y="143"/>
                  </a:cubicBezTo>
                  <a:cubicBezTo>
                    <a:pt x="63" y="128"/>
                    <a:pt x="64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cubicBezTo>
                    <a:pt x="69" y="136"/>
                    <a:pt x="78" y="155"/>
                    <a:pt x="89" y="173"/>
                  </a:cubicBezTo>
                  <a:cubicBezTo>
                    <a:pt x="89" y="173"/>
                    <a:pt x="89" y="173"/>
                    <a:pt x="89" y="173"/>
                  </a:cubicBezTo>
                  <a:cubicBezTo>
                    <a:pt x="116" y="214"/>
                    <a:pt x="156" y="253"/>
                    <a:pt x="185" y="278"/>
                  </a:cubicBezTo>
                  <a:cubicBezTo>
                    <a:pt x="208" y="297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14" y="322"/>
                    <a:pt x="220" y="373"/>
                    <a:pt x="215" y="410"/>
                  </a:cubicBezTo>
                  <a:cubicBezTo>
                    <a:pt x="220" y="411"/>
                    <a:pt x="224" y="413"/>
                    <a:pt x="230" y="416"/>
                  </a:cubicBezTo>
                  <a:cubicBezTo>
                    <a:pt x="261" y="437"/>
                    <a:pt x="257" y="485"/>
                    <a:pt x="228" y="510"/>
                  </a:cubicBezTo>
                  <a:cubicBezTo>
                    <a:pt x="211" y="524"/>
                    <a:pt x="190" y="527"/>
                    <a:pt x="176" y="527"/>
                  </a:cubicBezTo>
                  <a:cubicBezTo>
                    <a:pt x="172" y="527"/>
                    <a:pt x="169" y="527"/>
                    <a:pt x="166" y="526"/>
                  </a:cubicBezTo>
                  <a:cubicBezTo>
                    <a:pt x="162" y="553"/>
                    <a:pt x="159" y="576"/>
                    <a:pt x="157" y="588"/>
                  </a:cubicBezTo>
                  <a:cubicBezTo>
                    <a:pt x="157" y="589"/>
                    <a:pt x="157" y="589"/>
                    <a:pt x="157" y="589"/>
                  </a:cubicBezTo>
                  <a:cubicBezTo>
                    <a:pt x="157" y="589"/>
                    <a:pt x="157" y="589"/>
                    <a:pt x="157" y="589"/>
                  </a:cubicBezTo>
                  <a:cubicBezTo>
                    <a:pt x="157" y="589"/>
                    <a:pt x="157" y="589"/>
                    <a:pt x="157" y="589"/>
                  </a:cubicBezTo>
                  <a:cubicBezTo>
                    <a:pt x="157" y="589"/>
                    <a:pt x="157" y="589"/>
                    <a:pt x="157" y="589"/>
                  </a:cubicBezTo>
                  <a:cubicBezTo>
                    <a:pt x="156" y="595"/>
                    <a:pt x="154" y="601"/>
                    <a:pt x="152" y="607"/>
                  </a:cubicBezTo>
                  <a:cubicBezTo>
                    <a:pt x="152" y="607"/>
                    <a:pt x="152" y="607"/>
                    <a:pt x="152" y="607"/>
                  </a:cubicBezTo>
                  <a:cubicBezTo>
                    <a:pt x="152" y="607"/>
                    <a:pt x="152" y="607"/>
                    <a:pt x="152" y="607"/>
                  </a:cubicBezTo>
                  <a:cubicBezTo>
                    <a:pt x="152" y="607"/>
                    <a:pt x="152" y="607"/>
                    <a:pt x="152" y="607"/>
                  </a:cubicBezTo>
                  <a:cubicBezTo>
                    <a:pt x="152" y="607"/>
                    <a:pt x="152" y="607"/>
                    <a:pt x="152" y="607"/>
                  </a:cubicBezTo>
                  <a:cubicBezTo>
                    <a:pt x="152" y="607"/>
                    <a:pt x="152" y="607"/>
                    <a:pt x="151" y="607"/>
                  </a:cubicBezTo>
                  <a:cubicBezTo>
                    <a:pt x="151" y="607"/>
                    <a:pt x="151" y="607"/>
                    <a:pt x="151" y="607"/>
                  </a:cubicBezTo>
                  <a:cubicBezTo>
                    <a:pt x="151" y="607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35" y="641"/>
                    <a:pt x="95" y="673"/>
                    <a:pt x="78" y="685"/>
                  </a:cubicBezTo>
                  <a:cubicBezTo>
                    <a:pt x="78" y="685"/>
                    <a:pt x="78" y="685"/>
                    <a:pt x="78" y="685"/>
                  </a:cubicBezTo>
                  <a:cubicBezTo>
                    <a:pt x="73" y="689"/>
                    <a:pt x="70" y="691"/>
                    <a:pt x="70" y="691"/>
                  </a:cubicBezTo>
                  <a:cubicBezTo>
                    <a:pt x="70" y="691"/>
                    <a:pt x="244" y="670"/>
                    <a:pt x="335" y="476"/>
                  </a:cubicBezTo>
                  <a:cubicBezTo>
                    <a:pt x="335" y="476"/>
                    <a:pt x="335" y="475"/>
                    <a:pt x="335" y="475"/>
                  </a:cubicBezTo>
                  <a:cubicBezTo>
                    <a:pt x="335" y="475"/>
                    <a:pt x="335" y="475"/>
                    <a:pt x="335" y="475"/>
                  </a:cubicBezTo>
                  <a:cubicBezTo>
                    <a:pt x="335" y="475"/>
                    <a:pt x="335" y="475"/>
                    <a:pt x="335" y="475"/>
                  </a:cubicBezTo>
                  <a:cubicBezTo>
                    <a:pt x="335" y="475"/>
                    <a:pt x="335" y="475"/>
                    <a:pt x="335" y="474"/>
                  </a:cubicBezTo>
                  <a:cubicBezTo>
                    <a:pt x="335" y="474"/>
                    <a:pt x="335" y="474"/>
                    <a:pt x="335" y="474"/>
                  </a:cubicBezTo>
                  <a:cubicBezTo>
                    <a:pt x="335" y="474"/>
                    <a:pt x="335" y="474"/>
                    <a:pt x="335" y="474"/>
                  </a:cubicBezTo>
                  <a:cubicBezTo>
                    <a:pt x="336" y="474"/>
                    <a:pt x="336" y="474"/>
                    <a:pt x="336" y="474"/>
                  </a:cubicBezTo>
                  <a:cubicBezTo>
                    <a:pt x="336" y="473"/>
                    <a:pt x="336" y="473"/>
                    <a:pt x="336" y="473"/>
                  </a:cubicBezTo>
                  <a:cubicBezTo>
                    <a:pt x="336" y="473"/>
                    <a:pt x="336" y="473"/>
                    <a:pt x="336" y="473"/>
                  </a:cubicBezTo>
                  <a:cubicBezTo>
                    <a:pt x="336" y="473"/>
                    <a:pt x="336" y="473"/>
                    <a:pt x="336" y="473"/>
                  </a:cubicBezTo>
                  <a:cubicBezTo>
                    <a:pt x="336" y="473"/>
                    <a:pt x="336" y="472"/>
                    <a:pt x="336" y="472"/>
                  </a:cubicBezTo>
                  <a:cubicBezTo>
                    <a:pt x="336" y="472"/>
                    <a:pt x="336" y="472"/>
                    <a:pt x="336" y="472"/>
                  </a:cubicBezTo>
                  <a:cubicBezTo>
                    <a:pt x="336" y="472"/>
                    <a:pt x="336" y="472"/>
                    <a:pt x="336" y="472"/>
                  </a:cubicBezTo>
                  <a:cubicBezTo>
                    <a:pt x="337" y="472"/>
                    <a:pt x="337" y="472"/>
                    <a:pt x="337" y="472"/>
                  </a:cubicBezTo>
                  <a:cubicBezTo>
                    <a:pt x="337" y="471"/>
                    <a:pt x="337" y="471"/>
                    <a:pt x="337" y="471"/>
                  </a:cubicBezTo>
                  <a:cubicBezTo>
                    <a:pt x="337" y="471"/>
                    <a:pt x="337" y="471"/>
                    <a:pt x="337" y="471"/>
                  </a:cubicBezTo>
                  <a:cubicBezTo>
                    <a:pt x="359" y="420"/>
                    <a:pt x="372" y="358"/>
                    <a:pt x="373" y="291"/>
                  </a:cubicBezTo>
                  <a:cubicBezTo>
                    <a:pt x="353" y="317"/>
                    <a:pt x="332" y="342"/>
                    <a:pt x="307" y="363"/>
                  </a:cubicBezTo>
                  <a:cubicBezTo>
                    <a:pt x="318" y="325"/>
                    <a:pt x="319" y="289"/>
                    <a:pt x="319" y="289"/>
                  </a:cubicBezTo>
                  <a:cubicBezTo>
                    <a:pt x="121" y="176"/>
                    <a:pt x="45" y="0"/>
                    <a:pt x="45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3" name="Freeform 269"/>
            <p:cNvSpPr>
              <a:spLocks noEditPoints="1"/>
            </p:cNvSpPr>
            <p:nvPr/>
          </p:nvSpPr>
          <p:spPr bwMode="auto">
            <a:xfrm>
              <a:off x="8374063" y="4694604"/>
              <a:ext cx="69850" cy="619125"/>
            </a:xfrm>
            <a:custGeom>
              <a:avLst/>
              <a:gdLst>
                <a:gd name="T0" fmla="*/ 54 w 54"/>
                <a:gd name="T1" fmla="*/ 488 h 488"/>
                <a:gd name="T2" fmla="*/ 54 w 54"/>
                <a:gd name="T3" fmla="*/ 488 h 488"/>
                <a:gd name="T4" fmla="*/ 54 w 54"/>
                <a:gd name="T5" fmla="*/ 488 h 488"/>
                <a:gd name="T6" fmla="*/ 53 w 54"/>
                <a:gd name="T7" fmla="*/ 488 h 488"/>
                <a:gd name="T8" fmla="*/ 53 w 54"/>
                <a:gd name="T9" fmla="*/ 488 h 488"/>
                <a:gd name="T10" fmla="*/ 53 w 54"/>
                <a:gd name="T11" fmla="*/ 488 h 488"/>
                <a:gd name="T12" fmla="*/ 52 w 54"/>
                <a:gd name="T13" fmla="*/ 488 h 488"/>
                <a:gd name="T14" fmla="*/ 53 w 54"/>
                <a:gd name="T15" fmla="*/ 488 h 488"/>
                <a:gd name="T16" fmla="*/ 52 w 54"/>
                <a:gd name="T17" fmla="*/ 488 h 488"/>
                <a:gd name="T18" fmla="*/ 52 w 54"/>
                <a:gd name="T19" fmla="*/ 487 h 488"/>
                <a:gd name="T20" fmla="*/ 52 w 54"/>
                <a:gd name="T21" fmla="*/ 487 h 488"/>
                <a:gd name="T22" fmla="*/ 52 w 54"/>
                <a:gd name="T23" fmla="*/ 487 h 488"/>
                <a:gd name="T24" fmla="*/ 0 w 54"/>
                <a:gd name="T25" fmla="*/ 454 h 488"/>
                <a:gd name="T26" fmla="*/ 0 w 54"/>
                <a:gd name="T27" fmla="*/ 454 h 488"/>
                <a:gd name="T28" fmla="*/ 52 w 54"/>
                <a:gd name="T29" fmla="*/ 487 h 488"/>
                <a:gd name="T30" fmla="*/ 0 w 54"/>
                <a:gd name="T31" fmla="*/ 454 h 488"/>
                <a:gd name="T32" fmla="*/ 52 w 54"/>
                <a:gd name="T33" fmla="*/ 1 h 488"/>
                <a:gd name="T34" fmla="*/ 52 w 54"/>
                <a:gd name="T35" fmla="*/ 1 h 488"/>
                <a:gd name="T36" fmla="*/ 52 w 54"/>
                <a:gd name="T37" fmla="*/ 1 h 488"/>
                <a:gd name="T38" fmla="*/ 52 w 54"/>
                <a:gd name="T39" fmla="*/ 1 h 488"/>
                <a:gd name="T40" fmla="*/ 25 w 54"/>
                <a:gd name="T41" fmla="*/ 0 h 488"/>
                <a:gd name="T42" fmla="*/ 34 w 54"/>
                <a:gd name="T43" fmla="*/ 0 h 488"/>
                <a:gd name="T44" fmla="*/ 52 w 54"/>
                <a:gd name="T45" fmla="*/ 1 h 488"/>
                <a:gd name="T46" fmla="*/ 25 w 54"/>
                <a:gd name="T47" fmla="*/ 0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4" h="488">
                  <a:moveTo>
                    <a:pt x="54" y="488"/>
                  </a:moveTo>
                  <a:cubicBezTo>
                    <a:pt x="54" y="488"/>
                    <a:pt x="54" y="488"/>
                    <a:pt x="54" y="488"/>
                  </a:cubicBezTo>
                  <a:cubicBezTo>
                    <a:pt x="54" y="488"/>
                    <a:pt x="54" y="488"/>
                    <a:pt x="54" y="488"/>
                  </a:cubicBezTo>
                  <a:moveTo>
                    <a:pt x="53" y="488"/>
                  </a:moveTo>
                  <a:cubicBezTo>
                    <a:pt x="53" y="488"/>
                    <a:pt x="53" y="488"/>
                    <a:pt x="53" y="488"/>
                  </a:cubicBezTo>
                  <a:cubicBezTo>
                    <a:pt x="53" y="488"/>
                    <a:pt x="53" y="488"/>
                    <a:pt x="53" y="488"/>
                  </a:cubicBezTo>
                  <a:moveTo>
                    <a:pt x="52" y="488"/>
                  </a:moveTo>
                  <a:cubicBezTo>
                    <a:pt x="52" y="488"/>
                    <a:pt x="53" y="488"/>
                    <a:pt x="53" y="488"/>
                  </a:cubicBezTo>
                  <a:cubicBezTo>
                    <a:pt x="53" y="488"/>
                    <a:pt x="52" y="488"/>
                    <a:pt x="52" y="488"/>
                  </a:cubicBezTo>
                  <a:moveTo>
                    <a:pt x="52" y="487"/>
                  </a:moveTo>
                  <a:cubicBezTo>
                    <a:pt x="52" y="487"/>
                    <a:pt x="52" y="487"/>
                    <a:pt x="52" y="487"/>
                  </a:cubicBezTo>
                  <a:cubicBezTo>
                    <a:pt x="52" y="487"/>
                    <a:pt x="52" y="487"/>
                    <a:pt x="52" y="487"/>
                  </a:cubicBezTo>
                  <a:moveTo>
                    <a:pt x="0" y="454"/>
                  </a:moveTo>
                  <a:cubicBezTo>
                    <a:pt x="0" y="454"/>
                    <a:pt x="0" y="454"/>
                    <a:pt x="0" y="454"/>
                  </a:cubicBezTo>
                  <a:cubicBezTo>
                    <a:pt x="16" y="466"/>
                    <a:pt x="33" y="477"/>
                    <a:pt x="52" y="487"/>
                  </a:cubicBezTo>
                  <a:cubicBezTo>
                    <a:pt x="33" y="477"/>
                    <a:pt x="16" y="466"/>
                    <a:pt x="0" y="454"/>
                  </a:cubicBezTo>
                  <a:moveTo>
                    <a:pt x="52" y="1"/>
                  </a:move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moveTo>
                    <a:pt x="25" y="0"/>
                  </a:moveTo>
                  <a:cubicBezTo>
                    <a:pt x="28" y="0"/>
                    <a:pt x="31" y="0"/>
                    <a:pt x="34" y="0"/>
                  </a:cubicBezTo>
                  <a:cubicBezTo>
                    <a:pt x="40" y="1"/>
                    <a:pt x="46" y="1"/>
                    <a:pt x="52" y="1"/>
                  </a:cubicBezTo>
                  <a:cubicBezTo>
                    <a:pt x="43" y="1"/>
                    <a:pt x="34" y="1"/>
                    <a:pt x="25" y="0"/>
                  </a:cubicBezTo>
                </a:path>
              </a:pathLst>
            </a:custGeom>
            <a:solidFill>
              <a:srgbClr val="C189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4" name="Freeform 270"/>
            <p:cNvSpPr>
              <a:spLocks noEditPoints="1"/>
            </p:cNvSpPr>
            <p:nvPr/>
          </p:nvSpPr>
          <p:spPr bwMode="auto">
            <a:xfrm>
              <a:off x="8320088" y="5224829"/>
              <a:ext cx="53975" cy="44450"/>
            </a:xfrm>
            <a:custGeom>
              <a:avLst/>
              <a:gdLst>
                <a:gd name="T0" fmla="*/ 2 w 43"/>
                <a:gd name="T1" fmla="*/ 2 h 36"/>
                <a:gd name="T2" fmla="*/ 43 w 43"/>
                <a:gd name="T3" fmla="*/ 36 h 36"/>
                <a:gd name="T4" fmla="*/ 43 w 43"/>
                <a:gd name="T5" fmla="*/ 36 h 36"/>
                <a:gd name="T6" fmla="*/ 2 w 43"/>
                <a:gd name="T7" fmla="*/ 2 h 36"/>
                <a:gd name="T8" fmla="*/ 1 w 43"/>
                <a:gd name="T9" fmla="*/ 1 h 36"/>
                <a:gd name="T10" fmla="*/ 2 w 43"/>
                <a:gd name="T11" fmla="*/ 2 h 36"/>
                <a:gd name="T12" fmla="*/ 1 w 43"/>
                <a:gd name="T13" fmla="*/ 1 h 36"/>
                <a:gd name="T14" fmla="*/ 1 w 43"/>
                <a:gd name="T15" fmla="*/ 0 h 36"/>
                <a:gd name="T16" fmla="*/ 1 w 43"/>
                <a:gd name="T17" fmla="*/ 1 h 36"/>
                <a:gd name="T18" fmla="*/ 1 w 43"/>
                <a:gd name="T19" fmla="*/ 0 h 36"/>
                <a:gd name="T20" fmla="*/ 1 w 43"/>
                <a:gd name="T21" fmla="*/ 0 h 36"/>
                <a:gd name="T22" fmla="*/ 1 w 43"/>
                <a:gd name="T23" fmla="*/ 0 h 36"/>
                <a:gd name="T24" fmla="*/ 1 w 43"/>
                <a:gd name="T25" fmla="*/ 0 h 36"/>
                <a:gd name="T26" fmla="*/ 0 w 43"/>
                <a:gd name="T27" fmla="*/ 0 h 36"/>
                <a:gd name="T28" fmla="*/ 0 w 43"/>
                <a:gd name="T29" fmla="*/ 0 h 36"/>
                <a:gd name="T30" fmla="*/ 0 w 43"/>
                <a:gd name="T3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3" h="36">
                  <a:moveTo>
                    <a:pt x="2" y="2"/>
                  </a:moveTo>
                  <a:cubicBezTo>
                    <a:pt x="15" y="14"/>
                    <a:pt x="28" y="25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28" y="25"/>
                    <a:pt x="15" y="14"/>
                    <a:pt x="2" y="2"/>
                  </a:cubicBezTo>
                  <a:moveTo>
                    <a:pt x="1" y="1"/>
                  </a:moveTo>
                  <a:cubicBezTo>
                    <a:pt x="2" y="1"/>
                    <a:pt x="2" y="1"/>
                    <a:pt x="2" y="2"/>
                  </a:cubicBezTo>
                  <a:cubicBezTo>
                    <a:pt x="2" y="1"/>
                    <a:pt x="2" y="1"/>
                    <a:pt x="1" y="1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9A38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5" name="Freeform 271"/>
            <p:cNvSpPr>
              <a:spLocks/>
            </p:cNvSpPr>
            <p:nvPr/>
          </p:nvSpPr>
          <p:spPr bwMode="auto">
            <a:xfrm>
              <a:off x="8135938" y="4527917"/>
              <a:ext cx="681038" cy="785812"/>
            </a:xfrm>
            <a:custGeom>
              <a:avLst/>
              <a:gdLst>
                <a:gd name="T0" fmla="*/ 140 w 537"/>
                <a:gd name="T1" fmla="*/ 75 h 621"/>
                <a:gd name="T2" fmla="*/ 145 w 537"/>
                <a:gd name="T3" fmla="*/ 550 h 621"/>
                <a:gd name="T4" fmla="*/ 146 w 537"/>
                <a:gd name="T5" fmla="*/ 550 h 621"/>
                <a:gd name="T6" fmla="*/ 146 w 537"/>
                <a:gd name="T7" fmla="*/ 551 h 621"/>
                <a:gd name="T8" fmla="*/ 188 w 537"/>
                <a:gd name="T9" fmla="*/ 586 h 621"/>
                <a:gd name="T10" fmla="*/ 240 w 537"/>
                <a:gd name="T11" fmla="*/ 619 h 621"/>
                <a:gd name="T12" fmla="*/ 241 w 537"/>
                <a:gd name="T13" fmla="*/ 620 h 621"/>
                <a:gd name="T14" fmla="*/ 242 w 537"/>
                <a:gd name="T15" fmla="*/ 620 h 621"/>
                <a:gd name="T16" fmla="*/ 242 w 537"/>
                <a:gd name="T17" fmla="*/ 620 h 621"/>
                <a:gd name="T18" fmla="*/ 242 w 537"/>
                <a:gd name="T19" fmla="*/ 620 h 621"/>
                <a:gd name="T20" fmla="*/ 241 w 537"/>
                <a:gd name="T21" fmla="*/ 619 h 621"/>
                <a:gd name="T22" fmla="*/ 240 w 537"/>
                <a:gd name="T23" fmla="*/ 619 h 621"/>
                <a:gd name="T24" fmla="*/ 240 w 537"/>
                <a:gd name="T25" fmla="*/ 618 h 621"/>
                <a:gd name="T26" fmla="*/ 239 w 537"/>
                <a:gd name="T27" fmla="*/ 617 h 621"/>
                <a:gd name="T28" fmla="*/ 239 w 537"/>
                <a:gd name="T29" fmla="*/ 617 h 621"/>
                <a:gd name="T30" fmla="*/ 238 w 537"/>
                <a:gd name="T31" fmla="*/ 616 h 621"/>
                <a:gd name="T32" fmla="*/ 238 w 537"/>
                <a:gd name="T33" fmla="*/ 616 h 621"/>
                <a:gd name="T34" fmla="*/ 237 w 537"/>
                <a:gd name="T35" fmla="*/ 615 h 621"/>
                <a:gd name="T36" fmla="*/ 236 w 537"/>
                <a:gd name="T37" fmla="*/ 614 h 621"/>
                <a:gd name="T38" fmla="*/ 235 w 537"/>
                <a:gd name="T39" fmla="*/ 613 h 621"/>
                <a:gd name="T40" fmla="*/ 235 w 537"/>
                <a:gd name="T41" fmla="*/ 613 h 621"/>
                <a:gd name="T42" fmla="*/ 234 w 537"/>
                <a:gd name="T43" fmla="*/ 612 h 621"/>
                <a:gd name="T44" fmla="*/ 233 w 537"/>
                <a:gd name="T45" fmla="*/ 611 h 621"/>
                <a:gd name="T46" fmla="*/ 137 w 537"/>
                <a:gd name="T47" fmla="*/ 244 h 621"/>
                <a:gd name="T48" fmla="*/ 196 w 537"/>
                <a:gd name="T49" fmla="*/ 254 h 621"/>
                <a:gd name="T50" fmla="*/ 196 w 537"/>
                <a:gd name="T51" fmla="*/ 253 h 621"/>
                <a:gd name="T52" fmla="*/ 196 w 537"/>
                <a:gd name="T53" fmla="*/ 253 h 621"/>
                <a:gd name="T54" fmla="*/ 196 w 537"/>
                <a:gd name="T55" fmla="*/ 252 h 621"/>
                <a:gd name="T56" fmla="*/ 196 w 537"/>
                <a:gd name="T57" fmla="*/ 252 h 621"/>
                <a:gd name="T58" fmla="*/ 196 w 537"/>
                <a:gd name="T59" fmla="*/ 251 h 621"/>
                <a:gd name="T60" fmla="*/ 196 w 537"/>
                <a:gd name="T61" fmla="*/ 250 h 621"/>
                <a:gd name="T62" fmla="*/ 197 w 537"/>
                <a:gd name="T63" fmla="*/ 250 h 621"/>
                <a:gd name="T64" fmla="*/ 197 w 537"/>
                <a:gd name="T65" fmla="*/ 249 h 621"/>
                <a:gd name="T66" fmla="*/ 197 w 537"/>
                <a:gd name="T67" fmla="*/ 249 h 621"/>
                <a:gd name="T68" fmla="*/ 197 w 537"/>
                <a:gd name="T69" fmla="*/ 248 h 621"/>
                <a:gd name="T70" fmla="*/ 197 w 537"/>
                <a:gd name="T71" fmla="*/ 248 h 621"/>
                <a:gd name="T72" fmla="*/ 197 w 537"/>
                <a:gd name="T73" fmla="*/ 247 h 621"/>
                <a:gd name="T74" fmla="*/ 197 w 537"/>
                <a:gd name="T75" fmla="*/ 247 h 621"/>
                <a:gd name="T76" fmla="*/ 197 w 537"/>
                <a:gd name="T77" fmla="*/ 246 h 621"/>
                <a:gd name="T78" fmla="*/ 197 w 537"/>
                <a:gd name="T79" fmla="*/ 245 h 621"/>
                <a:gd name="T80" fmla="*/ 198 w 537"/>
                <a:gd name="T81" fmla="*/ 244 h 621"/>
                <a:gd name="T82" fmla="*/ 200 w 537"/>
                <a:gd name="T83" fmla="*/ 225 h 621"/>
                <a:gd name="T84" fmla="*/ 201 w 537"/>
                <a:gd name="T85" fmla="*/ 209 h 621"/>
                <a:gd name="T86" fmla="*/ 198 w 537"/>
                <a:gd name="T87" fmla="*/ 143 h 621"/>
                <a:gd name="T88" fmla="*/ 196 w 537"/>
                <a:gd name="T89" fmla="*/ 129 h 621"/>
                <a:gd name="T90" fmla="*/ 196 w 537"/>
                <a:gd name="T91" fmla="*/ 129 h 621"/>
                <a:gd name="T92" fmla="*/ 240 w 537"/>
                <a:gd name="T93" fmla="*/ 133 h 621"/>
                <a:gd name="T94" fmla="*/ 479 w 537"/>
                <a:gd name="T95" fmla="*/ 62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37" h="621">
                  <a:moveTo>
                    <a:pt x="537" y="0"/>
                  </a:moveTo>
                  <a:cubicBezTo>
                    <a:pt x="443" y="71"/>
                    <a:pt x="336" y="88"/>
                    <a:pt x="257" y="88"/>
                  </a:cubicBezTo>
                  <a:cubicBezTo>
                    <a:pt x="188" y="88"/>
                    <a:pt x="140" y="75"/>
                    <a:pt x="140" y="75"/>
                  </a:cubicBezTo>
                  <a:cubicBezTo>
                    <a:pt x="118" y="148"/>
                    <a:pt x="111" y="200"/>
                    <a:pt x="111" y="238"/>
                  </a:cubicBezTo>
                  <a:cubicBezTo>
                    <a:pt x="86" y="186"/>
                    <a:pt x="72" y="125"/>
                    <a:pt x="77" y="66"/>
                  </a:cubicBezTo>
                  <a:cubicBezTo>
                    <a:pt x="0" y="229"/>
                    <a:pt x="16" y="422"/>
                    <a:pt x="145" y="550"/>
                  </a:cubicBezTo>
                  <a:cubicBezTo>
                    <a:pt x="145" y="550"/>
                    <a:pt x="145" y="550"/>
                    <a:pt x="145" y="550"/>
                  </a:cubicBezTo>
                  <a:cubicBezTo>
                    <a:pt x="145" y="550"/>
                    <a:pt x="145" y="550"/>
                    <a:pt x="146" y="550"/>
                  </a:cubicBezTo>
                  <a:cubicBezTo>
                    <a:pt x="146" y="550"/>
                    <a:pt x="146" y="550"/>
                    <a:pt x="146" y="550"/>
                  </a:cubicBezTo>
                  <a:cubicBezTo>
                    <a:pt x="146" y="550"/>
                    <a:pt x="146" y="550"/>
                    <a:pt x="146" y="550"/>
                  </a:cubicBezTo>
                  <a:cubicBezTo>
                    <a:pt x="146" y="550"/>
                    <a:pt x="146" y="550"/>
                    <a:pt x="146" y="551"/>
                  </a:cubicBezTo>
                  <a:cubicBezTo>
                    <a:pt x="146" y="551"/>
                    <a:pt x="146" y="551"/>
                    <a:pt x="146" y="551"/>
                  </a:cubicBezTo>
                  <a:cubicBezTo>
                    <a:pt x="147" y="551"/>
                    <a:pt x="147" y="551"/>
                    <a:pt x="147" y="552"/>
                  </a:cubicBezTo>
                  <a:cubicBezTo>
                    <a:pt x="147" y="552"/>
                    <a:pt x="147" y="552"/>
                    <a:pt x="147" y="552"/>
                  </a:cubicBezTo>
                  <a:cubicBezTo>
                    <a:pt x="160" y="564"/>
                    <a:pt x="173" y="575"/>
                    <a:pt x="188" y="586"/>
                  </a:cubicBezTo>
                  <a:cubicBezTo>
                    <a:pt x="204" y="598"/>
                    <a:pt x="221" y="609"/>
                    <a:pt x="240" y="619"/>
                  </a:cubicBezTo>
                  <a:cubicBezTo>
                    <a:pt x="240" y="619"/>
                    <a:pt x="240" y="619"/>
                    <a:pt x="240" y="619"/>
                  </a:cubicBezTo>
                  <a:cubicBezTo>
                    <a:pt x="240" y="619"/>
                    <a:pt x="240" y="619"/>
                    <a:pt x="240" y="619"/>
                  </a:cubicBezTo>
                  <a:cubicBezTo>
                    <a:pt x="240" y="619"/>
                    <a:pt x="240" y="620"/>
                    <a:pt x="240" y="620"/>
                  </a:cubicBezTo>
                  <a:cubicBezTo>
                    <a:pt x="240" y="620"/>
                    <a:pt x="241" y="620"/>
                    <a:pt x="241" y="620"/>
                  </a:cubicBezTo>
                  <a:cubicBezTo>
                    <a:pt x="241" y="620"/>
                    <a:pt x="241" y="620"/>
                    <a:pt x="241" y="620"/>
                  </a:cubicBezTo>
                  <a:cubicBezTo>
                    <a:pt x="241" y="620"/>
                    <a:pt x="241" y="620"/>
                    <a:pt x="241" y="620"/>
                  </a:cubicBezTo>
                  <a:cubicBezTo>
                    <a:pt x="241" y="620"/>
                    <a:pt x="242" y="620"/>
                    <a:pt x="242" y="620"/>
                  </a:cubicBezTo>
                  <a:cubicBezTo>
                    <a:pt x="242" y="620"/>
                    <a:pt x="242" y="620"/>
                    <a:pt x="242" y="620"/>
                  </a:cubicBezTo>
                  <a:cubicBezTo>
                    <a:pt x="242" y="621"/>
                    <a:pt x="242" y="621"/>
                    <a:pt x="242" y="621"/>
                  </a:cubicBezTo>
                  <a:cubicBezTo>
                    <a:pt x="242" y="621"/>
                    <a:pt x="242" y="621"/>
                    <a:pt x="242" y="621"/>
                  </a:cubicBezTo>
                  <a:cubicBezTo>
                    <a:pt x="242" y="621"/>
                    <a:pt x="242" y="620"/>
                    <a:pt x="242" y="620"/>
                  </a:cubicBezTo>
                  <a:cubicBezTo>
                    <a:pt x="242" y="620"/>
                    <a:pt x="242" y="620"/>
                    <a:pt x="242" y="620"/>
                  </a:cubicBezTo>
                  <a:cubicBezTo>
                    <a:pt x="242" y="620"/>
                    <a:pt x="242" y="620"/>
                    <a:pt x="242" y="620"/>
                  </a:cubicBezTo>
                  <a:cubicBezTo>
                    <a:pt x="242" y="620"/>
                    <a:pt x="242" y="620"/>
                    <a:pt x="242" y="620"/>
                  </a:cubicBezTo>
                  <a:cubicBezTo>
                    <a:pt x="242" y="620"/>
                    <a:pt x="241" y="620"/>
                    <a:pt x="241" y="620"/>
                  </a:cubicBezTo>
                  <a:cubicBezTo>
                    <a:pt x="241" y="620"/>
                    <a:pt x="241" y="620"/>
                    <a:pt x="241" y="619"/>
                  </a:cubicBezTo>
                  <a:cubicBezTo>
                    <a:pt x="241" y="619"/>
                    <a:pt x="241" y="619"/>
                    <a:pt x="241" y="619"/>
                  </a:cubicBezTo>
                  <a:cubicBezTo>
                    <a:pt x="241" y="619"/>
                    <a:pt x="241" y="619"/>
                    <a:pt x="241" y="619"/>
                  </a:cubicBezTo>
                  <a:cubicBezTo>
                    <a:pt x="241" y="619"/>
                    <a:pt x="241" y="619"/>
                    <a:pt x="241" y="619"/>
                  </a:cubicBezTo>
                  <a:cubicBezTo>
                    <a:pt x="241" y="619"/>
                    <a:pt x="240" y="619"/>
                    <a:pt x="240" y="619"/>
                  </a:cubicBezTo>
                  <a:cubicBezTo>
                    <a:pt x="240" y="619"/>
                    <a:pt x="240" y="619"/>
                    <a:pt x="240" y="618"/>
                  </a:cubicBezTo>
                  <a:cubicBezTo>
                    <a:pt x="240" y="618"/>
                    <a:pt x="240" y="618"/>
                    <a:pt x="240" y="618"/>
                  </a:cubicBezTo>
                  <a:cubicBezTo>
                    <a:pt x="240" y="618"/>
                    <a:pt x="240" y="618"/>
                    <a:pt x="240" y="618"/>
                  </a:cubicBezTo>
                  <a:cubicBezTo>
                    <a:pt x="240" y="618"/>
                    <a:pt x="240" y="618"/>
                    <a:pt x="240" y="618"/>
                  </a:cubicBezTo>
                  <a:cubicBezTo>
                    <a:pt x="240" y="618"/>
                    <a:pt x="239" y="618"/>
                    <a:pt x="239" y="618"/>
                  </a:cubicBezTo>
                  <a:cubicBezTo>
                    <a:pt x="239" y="618"/>
                    <a:pt x="239" y="617"/>
                    <a:pt x="239" y="617"/>
                  </a:cubicBezTo>
                  <a:cubicBezTo>
                    <a:pt x="239" y="617"/>
                    <a:pt x="239" y="617"/>
                    <a:pt x="239" y="617"/>
                  </a:cubicBezTo>
                  <a:cubicBezTo>
                    <a:pt x="239" y="617"/>
                    <a:pt x="239" y="617"/>
                    <a:pt x="239" y="617"/>
                  </a:cubicBezTo>
                  <a:cubicBezTo>
                    <a:pt x="239" y="617"/>
                    <a:pt x="239" y="617"/>
                    <a:pt x="239" y="617"/>
                  </a:cubicBezTo>
                  <a:cubicBezTo>
                    <a:pt x="239" y="617"/>
                    <a:pt x="239" y="617"/>
                    <a:pt x="238" y="617"/>
                  </a:cubicBezTo>
                  <a:cubicBezTo>
                    <a:pt x="238" y="617"/>
                    <a:pt x="238" y="616"/>
                    <a:pt x="238" y="616"/>
                  </a:cubicBezTo>
                  <a:cubicBezTo>
                    <a:pt x="238" y="616"/>
                    <a:pt x="238" y="616"/>
                    <a:pt x="238" y="616"/>
                  </a:cubicBezTo>
                  <a:cubicBezTo>
                    <a:pt x="238" y="616"/>
                    <a:pt x="238" y="616"/>
                    <a:pt x="238" y="616"/>
                  </a:cubicBezTo>
                  <a:cubicBezTo>
                    <a:pt x="238" y="616"/>
                    <a:pt x="238" y="616"/>
                    <a:pt x="238" y="616"/>
                  </a:cubicBezTo>
                  <a:cubicBezTo>
                    <a:pt x="238" y="616"/>
                    <a:pt x="238" y="616"/>
                    <a:pt x="238" y="616"/>
                  </a:cubicBezTo>
                  <a:cubicBezTo>
                    <a:pt x="237" y="615"/>
                    <a:pt x="237" y="615"/>
                    <a:pt x="237" y="615"/>
                  </a:cubicBezTo>
                  <a:cubicBezTo>
                    <a:pt x="237" y="615"/>
                    <a:pt x="237" y="615"/>
                    <a:pt x="237" y="615"/>
                  </a:cubicBezTo>
                  <a:cubicBezTo>
                    <a:pt x="237" y="615"/>
                    <a:pt x="237" y="615"/>
                    <a:pt x="237" y="615"/>
                  </a:cubicBezTo>
                  <a:cubicBezTo>
                    <a:pt x="237" y="615"/>
                    <a:pt x="236" y="615"/>
                    <a:pt x="236" y="615"/>
                  </a:cubicBezTo>
                  <a:cubicBezTo>
                    <a:pt x="236" y="614"/>
                    <a:pt x="236" y="614"/>
                    <a:pt x="236" y="614"/>
                  </a:cubicBezTo>
                  <a:cubicBezTo>
                    <a:pt x="236" y="614"/>
                    <a:pt x="236" y="614"/>
                    <a:pt x="236" y="614"/>
                  </a:cubicBezTo>
                  <a:cubicBezTo>
                    <a:pt x="236" y="614"/>
                    <a:pt x="236" y="614"/>
                    <a:pt x="236" y="614"/>
                  </a:cubicBezTo>
                  <a:cubicBezTo>
                    <a:pt x="236" y="614"/>
                    <a:pt x="236" y="614"/>
                    <a:pt x="236" y="614"/>
                  </a:cubicBezTo>
                  <a:cubicBezTo>
                    <a:pt x="236" y="614"/>
                    <a:pt x="235" y="614"/>
                    <a:pt x="235" y="613"/>
                  </a:cubicBezTo>
                  <a:cubicBezTo>
                    <a:pt x="235" y="613"/>
                    <a:pt x="235" y="613"/>
                    <a:pt x="235" y="613"/>
                  </a:cubicBezTo>
                  <a:cubicBezTo>
                    <a:pt x="235" y="613"/>
                    <a:pt x="235" y="613"/>
                    <a:pt x="235" y="613"/>
                  </a:cubicBezTo>
                  <a:cubicBezTo>
                    <a:pt x="235" y="613"/>
                    <a:pt x="235" y="613"/>
                    <a:pt x="235" y="613"/>
                  </a:cubicBezTo>
                  <a:cubicBezTo>
                    <a:pt x="235" y="613"/>
                    <a:pt x="234" y="612"/>
                    <a:pt x="234" y="612"/>
                  </a:cubicBezTo>
                  <a:cubicBezTo>
                    <a:pt x="234" y="612"/>
                    <a:pt x="234" y="612"/>
                    <a:pt x="234" y="612"/>
                  </a:cubicBezTo>
                  <a:cubicBezTo>
                    <a:pt x="234" y="612"/>
                    <a:pt x="234" y="612"/>
                    <a:pt x="234" y="612"/>
                  </a:cubicBezTo>
                  <a:cubicBezTo>
                    <a:pt x="234" y="612"/>
                    <a:pt x="234" y="612"/>
                    <a:pt x="234" y="612"/>
                  </a:cubicBezTo>
                  <a:cubicBezTo>
                    <a:pt x="234" y="611"/>
                    <a:pt x="233" y="611"/>
                    <a:pt x="233" y="611"/>
                  </a:cubicBezTo>
                  <a:cubicBezTo>
                    <a:pt x="233" y="611"/>
                    <a:pt x="233" y="611"/>
                    <a:pt x="233" y="611"/>
                  </a:cubicBezTo>
                  <a:cubicBezTo>
                    <a:pt x="168" y="541"/>
                    <a:pt x="147" y="483"/>
                    <a:pt x="147" y="430"/>
                  </a:cubicBezTo>
                  <a:cubicBezTo>
                    <a:pt x="147" y="409"/>
                    <a:pt x="150" y="389"/>
                    <a:pt x="156" y="370"/>
                  </a:cubicBezTo>
                  <a:cubicBezTo>
                    <a:pt x="99" y="369"/>
                    <a:pt x="94" y="259"/>
                    <a:pt x="137" y="244"/>
                  </a:cubicBezTo>
                  <a:cubicBezTo>
                    <a:pt x="143" y="242"/>
                    <a:pt x="148" y="241"/>
                    <a:pt x="153" y="241"/>
                  </a:cubicBezTo>
                  <a:cubicBezTo>
                    <a:pt x="176" y="241"/>
                    <a:pt x="187" y="263"/>
                    <a:pt x="191" y="273"/>
                  </a:cubicBezTo>
                  <a:cubicBezTo>
                    <a:pt x="193" y="266"/>
                    <a:pt x="195" y="260"/>
                    <a:pt x="196" y="254"/>
                  </a:cubicBezTo>
                  <a:cubicBezTo>
                    <a:pt x="196" y="254"/>
                    <a:pt x="196" y="254"/>
                    <a:pt x="196" y="254"/>
                  </a:cubicBezTo>
                  <a:cubicBezTo>
                    <a:pt x="196" y="254"/>
                    <a:pt x="196" y="254"/>
                    <a:pt x="196" y="253"/>
                  </a:cubicBezTo>
                  <a:cubicBezTo>
                    <a:pt x="196" y="253"/>
                    <a:pt x="196" y="253"/>
                    <a:pt x="196" y="253"/>
                  </a:cubicBezTo>
                  <a:cubicBezTo>
                    <a:pt x="196" y="253"/>
                    <a:pt x="196" y="253"/>
                    <a:pt x="196" y="253"/>
                  </a:cubicBezTo>
                  <a:cubicBezTo>
                    <a:pt x="196" y="253"/>
                    <a:pt x="196" y="253"/>
                    <a:pt x="196" y="253"/>
                  </a:cubicBezTo>
                  <a:cubicBezTo>
                    <a:pt x="196" y="253"/>
                    <a:pt x="196" y="253"/>
                    <a:pt x="196" y="253"/>
                  </a:cubicBezTo>
                  <a:cubicBezTo>
                    <a:pt x="196" y="253"/>
                    <a:pt x="196" y="253"/>
                    <a:pt x="196" y="253"/>
                  </a:cubicBezTo>
                  <a:cubicBezTo>
                    <a:pt x="196" y="253"/>
                    <a:pt x="196" y="252"/>
                    <a:pt x="196" y="252"/>
                  </a:cubicBezTo>
                  <a:cubicBezTo>
                    <a:pt x="196" y="252"/>
                    <a:pt x="196" y="252"/>
                    <a:pt x="196" y="252"/>
                  </a:cubicBezTo>
                  <a:cubicBezTo>
                    <a:pt x="196" y="252"/>
                    <a:pt x="196" y="252"/>
                    <a:pt x="196" y="252"/>
                  </a:cubicBezTo>
                  <a:cubicBezTo>
                    <a:pt x="196" y="252"/>
                    <a:pt x="196" y="252"/>
                    <a:pt x="196" y="252"/>
                  </a:cubicBezTo>
                  <a:cubicBezTo>
                    <a:pt x="196" y="252"/>
                    <a:pt x="196" y="252"/>
                    <a:pt x="196" y="252"/>
                  </a:cubicBezTo>
                  <a:cubicBezTo>
                    <a:pt x="196" y="252"/>
                    <a:pt x="196" y="252"/>
                    <a:pt x="196" y="251"/>
                  </a:cubicBezTo>
                  <a:cubicBezTo>
                    <a:pt x="196" y="251"/>
                    <a:pt x="196" y="251"/>
                    <a:pt x="196" y="251"/>
                  </a:cubicBezTo>
                  <a:cubicBezTo>
                    <a:pt x="196" y="251"/>
                    <a:pt x="196" y="251"/>
                    <a:pt x="196" y="251"/>
                  </a:cubicBezTo>
                  <a:cubicBezTo>
                    <a:pt x="196" y="251"/>
                    <a:pt x="196" y="251"/>
                    <a:pt x="196" y="251"/>
                  </a:cubicBezTo>
                  <a:cubicBezTo>
                    <a:pt x="196" y="251"/>
                    <a:pt x="196" y="251"/>
                    <a:pt x="196" y="251"/>
                  </a:cubicBezTo>
                  <a:cubicBezTo>
                    <a:pt x="196" y="251"/>
                    <a:pt x="196" y="251"/>
                    <a:pt x="196" y="250"/>
                  </a:cubicBezTo>
                  <a:cubicBezTo>
                    <a:pt x="196" y="250"/>
                    <a:pt x="196" y="250"/>
                    <a:pt x="197" y="250"/>
                  </a:cubicBezTo>
                  <a:cubicBezTo>
                    <a:pt x="197" y="250"/>
                    <a:pt x="197" y="250"/>
                    <a:pt x="197" y="250"/>
                  </a:cubicBezTo>
                  <a:cubicBezTo>
                    <a:pt x="197" y="250"/>
                    <a:pt x="197" y="250"/>
                    <a:pt x="197" y="250"/>
                  </a:cubicBezTo>
                  <a:cubicBezTo>
                    <a:pt x="197" y="250"/>
                    <a:pt x="197" y="250"/>
                    <a:pt x="197" y="250"/>
                  </a:cubicBezTo>
                  <a:cubicBezTo>
                    <a:pt x="197" y="250"/>
                    <a:pt x="197" y="250"/>
                    <a:pt x="197" y="250"/>
                  </a:cubicBezTo>
                  <a:cubicBezTo>
                    <a:pt x="197" y="250"/>
                    <a:pt x="197" y="249"/>
                    <a:pt x="197" y="249"/>
                  </a:cubicBezTo>
                  <a:cubicBezTo>
                    <a:pt x="197" y="249"/>
                    <a:pt x="197" y="249"/>
                    <a:pt x="197" y="249"/>
                  </a:cubicBezTo>
                  <a:cubicBezTo>
                    <a:pt x="197" y="249"/>
                    <a:pt x="197" y="249"/>
                    <a:pt x="197" y="249"/>
                  </a:cubicBezTo>
                  <a:cubicBezTo>
                    <a:pt x="197" y="249"/>
                    <a:pt x="197" y="249"/>
                    <a:pt x="197" y="249"/>
                  </a:cubicBezTo>
                  <a:cubicBezTo>
                    <a:pt x="197" y="249"/>
                    <a:pt x="197" y="249"/>
                    <a:pt x="197" y="249"/>
                  </a:cubicBezTo>
                  <a:cubicBezTo>
                    <a:pt x="197" y="249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97" y="246"/>
                    <a:pt x="197" y="246"/>
                    <a:pt x="197" y="246"/>
                  </a:cubicBezTo>
                  <a:cubicBezTo>
                    <a:pt x="197" y="246"/>
                    <a:pt x="197" y="246"/>
                    <a:pt x="197" y="246"/>
                  </a:cubicBezTo>
                  <a:cubicBezTo>
                    <a:pt x="197" y="246"/>
                    <a:pt x="197" y="246"/>
                    <a:pt x="197" y="246"/>
                  </a:cubicBezTo>
                  <a:cubicBezTo>
                    <a:pt x="197" y="246"/>
                    <a:pt x="197" y="246"/>
                    <a:pt x="197" y="246"/>
                  </a:cubicBezTo>
                  <a:cubicBezTo>
                    <a:pt x="197" y="246"/>
                    <a:pt x="197" y="245"/>
                    <a:pt x="197" y="245"/>
                  </a:cubicBezTo>
                  <a:cubicBezTo>
                    <a:pt x="197" y="245"/>
                    <a:pt x="197" y="245"/>
                    <a:pt x="197" y="245"/>
                  </a:cubicBezTo>
                  <a:cubicBezTo>
                    <a:pt x="197" y="245"/>
                    <a:pt x="197" y="245"/>
                    <a:pt x="197" y="245"/>
                  </a:cubicBezTo>
                  <a:cubicBezTo>
                    <a:pt x="197" y="245"/>
                    <a:pt x="197" y="245"/>
                    <a:pt x="197" y="245"/>
                  </a:cubicBezTo>
                  <a:cubicBezTo>
                    <a:pt x="198" y="245"/>
                    <a:pt x="198" y="245"/>
                    <a:pt x="198" y="244"/>
                  </a:cubicBezTo>
                  <a:cubicBezTo>
                    <a:pt x="198" y="244"/>
                    <a:pt x="198" y="244"/>
                    <a:pt x="198" y="244"/>
                  </a:cubicBezTo>
                  <a:cubicBezTo>
                    <a:pt x="199" y="238"/>
                    <a:pt x="199" y="232"/>
                    <a:pt x="200" y="225"/>
                  </a:cubicBezTo>
                  <a:cubicBezTo>
                    <a:pt x="200" y="225"/>
                    <a:pt x="200" y="225"/>
                    <a:pt x="200" y="225"/>
                  </a:cubicBezTo>
                  <a:cubicBezTo>
                    <a:pt x="200" y="225"/>
                    <a:pt x="200" y="225"/>
                    <a:pt x="200" y="225"/>
                  </a:cubicBezTo>
                  <a:cubicBezTo>
                    <a:pt x="201" y="220"/>
                    <a:pt x="201" y="214"/>
                    <a:pt x="201" y="209"/>
                  </a:cubicBezTo>
                  <a:cubicBezTo>
                    <a:pt x="201" y="209"/>
                    <a:pt x="201" y="209"/>
                    <a:pt x="201" y="209"/>
                  </a:cubicBezTo>
                  <a:cubicBezTo>
                    <a:pt x="202" y="203"/>
                    <a:pt x="202" y="198"/>
                    <a:pt x="202" y="192"/>
                  </a:cubicBezTo>
                  <a:cubicBezTo>
                    <a:pt x="202" y="171"/>
                    <a:pt x="200" y="154"/>
                    <a:pt x="198" y="143"/>
                  </a:cubicBezTo>
                  <a:cubicBezTo>
                    <a:pt x="198" y="143"/>
                    <a:pt x="198" y="143"/>
                    <a:pt x="198" y="143"/>
                  </a:cubicBezTo>
                  <a:cubicBezTo>
                    <a:pt x="197" y="134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202" y="130"/>
                    <a:pt x="208" y="131"/>
                    <a:pt x="213" y="132"/>
                  </a:cubicBezTo>
                  <a:cubicBezTo>
                    <a:pt x="222" y="133"/>
                    <a:pt x="231" y="133"/>
                    <a:pt x="240" y="133"/>
                  </a:cubicBezTo>
                  <a:cubicBezTo>
                    <a:pt x="240" y="133"/>
                    <a:pt x="240" y="133"/>
                    <a:pt x="240" y="133"/>
                  </a:cubicBezTo>
                  <a:cubicBezTo>
                    <a:pt x="240" y="133"/>
                    <a:pt x="240" y="133"/>
                    <a:pt x="240" y="133"/>
                  </a:cubicBezTo>
                  <a:cubicBezTo>
                    <a:pt x="343" y="133"/>
                    <a:pt x="448" y="80"/>
                    <a:pt x="479" y="62"/>
                  </a:cubicBezTo>
                  <a:cubicBezTo>
                    <a:pt x="512" y="33"/>
                    <a:pt x="537" y="0"/>
                    <a:pt x="537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6" name="Freeform 272"/>
            <p:cNvSpPr>
              <a:spLocks/>
            </p:cNvSpPr>
            <p:nvPr/>
          </p:nvSpPr>
          <p:spPr bwMode="auto">
            <a:xfrm>
              <a:off x="8809038" y="4512042"/>
              <a:ext cx="171450" cy="236537"/>
            </a:xfrm>
            <a:custGeom>
              <a:avLst/>
              <a:gdLst>
                <a:gd name="T0" fmla="*/ 133 w 135"/>
                <a:gd name="T1" fmla="*/ 0 h 186"/>
                <a:gd name="T2" fmla="*/ 0 w 135"/>
                <a:gd name="T3" fmla="*/ 186 h 186"/>
                <a:gd name="T4" fmla="*/ 0 w 135"/>
                <a:gd name="T5" fmla="*/ 186 h 186"/>
                <a:gd name="T6" fmla="*/ 81 w 135"/>
                <a:gd name="T7" fmla="*/ 137 h 186"/>
                <a:gd name="T8" fmla="*/ 81 w 135"/>
                <a:gd name="T9" fmla="*/ 137 h 186"/>
                <a:gd name="T10" fmla="*/ 81 w 135"/>
                <a:gd name="T11" fmla="*/ 137 h 186"/>
                <a:gd name="T12" fmla="*/ 135 w 135"/>
                <a:gd name="T13" fmla="*/ 46 h 186"/>
                <a:gd name="T14" fmla="*/ 133 w 135"/>
                <a:gd name="T15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86">
                  <a:moveTo>
                    <a:pt x="133" y="0"/>
                  </a:moveTo>
                  <a:cubicBezTo>
                    <a:pt x="114" y="124"/>
                    <a:pt x="0" y="186"/>
                    <a:pt x="0" y="186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34" y="177"/>
                    <a:pt x="61" y="158"/>
                    <a:pt x="81" y="137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118" y="99"/>
                    <a:pt x="133" y="54"/>
                    <a:pt x="135" y="46"/>
                  </a:cubicBezTo>
                  <a:cubicBezTo>
                    <a:pt x="135" y="20"/>
                    <a:pt x="133" y="0"/>
                    <a:pt x="133" y="0"/>
                  </a:cubicBezTo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7" name="Freeform 273"/>
            <p:cNvSpPr>
              <a:spLocks/>
            </p:cNvSpPr>
            <p:nvPr/>
          </p:nvSpPr>
          <p:spPr bwMode="auto">
            <a:xfrm>
              <a:off x="8255000" y="4818429"/>
              <a:ext cx="125413" cy="182562"/>
            </a:xfrm>
            <a:custGeom>
              <a:avLst/>
              <a:gdLst>
                <a:gd name="T0" fmla="*/ 100 w 100"/>
                <a:gd name="T1" fmla="*/ 49 h 144"/>
                <a:gd name="T2" fmla="*/ 44 w 100"/>
                <a:gd name="T3" fmla="*/ 15 h 144"/>
                <a:gd name="T4" fmla="*/ 66 w 100"/>
                <a:gd name="T5" fmla="*/ 141 h 144"/>
                <a:gd name="T6" fmla="*/ 100 w 100"/>
                <a:gd name="T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0" h="144">
                  <a:moveTo>
                    <a:pt x="100" y="49"/>
                  </a:moveTo>
                  <a:cubicBezTo>
                    <a:pt x="100" y="49"/>
                    <a:pt x="87" y="0"/>
                    <a:pt x="44" y="15"/>
                  </a:cubicBezTo>
                  <a:cubicBezTo>
                    <a:pt x="0" y="30"/>
                    <a:pt x="6" y="144"/>
                    <a:pt x="66" y="141"/>
                  </a:cubicBezTo>
                  <a:cubicBezTo>
                    <a:pt x="66" y="141"/>
                    <a:pt x="74" y="110"/>
                    <a:pt x="100" y="49"/>
                  </a:cubicBezTo>
                </a:path>
              </a:pathLst>
            </a:custGeom>
            <a:solidFill>
              <a:srgbClr val="EFCA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8" name="Freeform 274"/>
            <p:cNvSpPr>
              <a:spLocks/>
            </p:cNvSpPr>
            <p:nvPr/>
          </p:nvSpPr>
          <p:spPr bwMode="auto">
            <a:xfrm>
              <a:off x="8305800" y="4891454"/>
              <a:ext cx="50800" cy="52387"/>
            </a:xfrm>
            <a:custGeom>
              <a:avLst/>
              <a:gdLst>
                <a:gd name="T0" fmla="*/ 0 w 41"/>
                <a:gd name="T1" fmla="*/ 0 h 41"/>
                <a:gd name="T2" fmla="*/ 10 w 41"/>
                <a:gd name="T3" fmla="*/ 2 h 41"/>
                <a:gd name="T4" fmla="*/ 19 w 41"/>
                <a:gd name="T5" fmla="*/ 6 h 41"/>
                <a:gd name="T6" fmla="*/ 29 w 41"/>
                <a:gd name="T7" fmla="*/ 12 h 41"/>
                <a:gd name="T8" fmla="*/ 33 w 41"/>
                <a:gd name="T9" fmla="*/ 16 h 41"/>
                <a:gd name="T10" fmla="*/ 37 w 41"/>
                <a:gd name="T11" fmla="*/ 21 h 41"/>
                <a:gd name="T12" fmla="*/ 41 w 41"/>
                <a:gd name="T13" fmla="*/ 31 h 41"/>
                <a:gd name="T14" fmla="*/ 41 w 41"/>
                <a:gd name="T15" fmla="*/ 35 h 41"/>
                <a:gd name="T16" fmla="*/ 41 w 41"/>
                <a:gd name="T17" fmla="*/ 38 h 41"/>
                <a:gd name="T18" fmla="*/ 40 w 41"/>
                <a:gd name="T19" fmla="*/ 41 h 41"/>
                <a:gd name="T20" fmla="*/ 39 w 41"/>
                <a:gd name="T21" fmla="*/ 38 h 41"/>
                <a:gd name="T22" fmla="*/ 38 w 41"/>
                <a:gd name="T23" fmla="*/ 36 h 41"/>
                <a:gd name="T24" fmla="*/ 36 w 41"/>
                <a:gd name="T25" fmla="*/ 32 h 41"/>
                <a:gd name="T26" fmla="*/ 34 w 41"/>
                <a:gd name="T27" fmla="*/ 29 h 41"/>
                <a:gd name="T28" fmla="*/ 31 w 41"/>
                <a:gd name="T29" fmla="*/ 25 h 41"/>
                <a:gd name="T30" fmla="*/ 24 w 41"/>
                <a:gd name="T31" fmla="*/ 18 h 41"/>
                <a:gd name="T32" fmla="*/ 16 w 41"/>
                <a:gd name="T33" fmla="*/ 12 h 41"/>
                <a:gd name="T34" fmla="*/ 8 w 41"/>
                <a:gd name="T35" fmla="*/ 6 h 41"/>
                <a:gd name="T36" fmla="*/ 0 w 41"/>
                <a:gd name="T3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41">
                  <a:moveTo>
                    <a:pt x="0" y="0"/>
                  </a:moveTo>
                  <a:cubicBezTo>
                    <a:pt x="0" y="0"/>
                    <a:pt x="4" y="0"/>
                    <a:pt x="10" y="2"/>
                  </a:cubicBezTo>
                  <a:cubicBezTo>
                    <a:pt x="13" y="3"/>
                    <a:pt x="16" y="4"/>
                    <a:pt x="19" y="6"/>
                  </a:cubicBezTo>
                  <a:cubicBezTo>
                    <a:pt x="22" y="7"/>
                    <a:pt x="26" y="10"/>
                    <a:pt x="29" y="12"/>
                  </a:cubicBezTo>
                  <a:cubicBezTo>
                    <a:pt x="30" y="13"/>
                    <a:pt x="32" y="15"/>
                    <a:pt x="33" y="16"/>
                  </a:cubicBezTo>
                  <a:cubicBezTo>
                    <a:pt x="35" y="18"/>
                    <a:pt x="36" y="20"/>
                    <a:pt x="37" y="21"/>
                  </a:cubicBezTo>
                  <a:cubicBezTo>
                    <a:pt x="39" y="24"/>
                    <a:pt x="40" y="28"/>
                    <a:pt x="41" y="31"/>
                  </a:cubicBezTo>
                  <a:cubicBezTo>
                    <a:pt x="41" y="32"/>
                    <a:pt x="41" y="34"/>
                    <a:pt x="41" y="35"/>
                  </a:cubicBezTo>
                  <a:cubicBezTo>
                    <a:pt x="41" y="36"/>
                    <a:pt x="41" y="37"/>
                    <a:pt x="41" y="38"/>
                  </a:cubicBezTo>
                  <a:cubicBezTo>
                    <a:pt x="40" y="40"/>
                    <a:pt x="40" y="41"/>
                    <a:pt x="40" y="41"/>
                  </a:cubicBezTo>
                  <a:cubicBezTo>
                    <a:pt x="40" y="41"/>
                    <a:pt x="40" y="40"/>
                    <a:pt x="39" y="38"/>
                  </a:cubicBezTo>
                  <a:cubicBezTo>
                    <a:pt x="39" y="37"/>
                    <a:pt x="39" y="37"/>
                    <a:pt x="38" y="36"/>
                  </a:cubicBezTo>
                  <a:cubicBezTo>
                    <a:pt x="38" y="35"/>
                    <a:pt x="37" y="33"/>
                    <a:pt x="36" y="32"/>
                  </a:cubicBezTo>
                  <a:cubicBezTo>
                    <a:pt x="36" y="31"/>
                    <a:pt x="35" y="30"/>
                    <a:pt x="34" y="29"/>
                  </a:cubicBezTo>
                  <a:cubicBezTo>
                    <a:pt x="33" y="28"/>
                    <a:pt x="32" y="26"/>
                    <a:pt x="31" y="25"/>
                  </a:cubicBezTo>
                  <a:cubicBezTo>
                    <a:pt x="29" y="23"/>
                    <a:pt x="27" y="20"/>
                    <a:pt x="24" y="18"/>
                  </a:cubicBezTo>
                  <a:cubicBezTo>
                    <a:pt x="21" y="16"/>
                    <a:pt x="18" y="14"/>
                    <a:pt x="16" y="12"/>
                  </a:cubicBezTo>
                  <a:cubicBezTo>
                    <a:pt x="13" y="9"/>
                    <a:pt x="10" y="8"/>
                    <a:pt x="8" y="6"/>
                  </a:cubicBezTo>
                  <a:cubicBezTo>
                    <a:pt x="3" y="3"/>
                    <a:pt x="0" y="0"/>
                    <a:pt x="0" y="0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9" name="Freeform 275"/>
            <p:cNvSpPr>
              <a:spLocks/>
            </p:cNvSpPr>
            <p:nvPr/>
          </p:nvSpPr>
          <p:spPr bwMode="auto">
            <a:xfrm>
              <a:off x="9201150" y="4983529"/>
              <a:ext cx="128588" cy="176212"/>
            </a:xfrm>
            <a:custGeom>
              <a:avLst/>
              <a:gdLst>
                <a:gd name="T0" fmla="*/ 18 w 102"/>
                <a:gd name="T1" fmla="*/ 35 h 139"/>
                <a:gd name="T2" fmla="*/ 71 w 102"/>
                <a:gd name="T3" fmla="*/ 21 h 139"/>
                <a:gd name="T4" fmla="*/ 69 w 102"/>
                <a:gd name="T5" fmla="*/ 115 h 139"/>
                <a:gd name="T6" fmla="*/ 0 w 102"/>
                <a:gd name="T7" fmla="*/ 130 h 139"/>
                <a:gd name="T8" fmla="*/ 18 w 102"/>
                <a:gd name="T9" fmla="*/ 3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139">
                  <a:moveTo>
                    <a:pt x="18" y="35"/>
                  </a:moveTo>
                  <a:cubicBezTo>
                    <a:pt x="18" y="35"/>
                    <a:pt x="39" y="0"/>
                    <a:pt x="71" y="21"/>
                  </a:cubicBezTo>
                  <a:cubicBezTo>
                    <a:pt x="102" y="42"/>
                    <a:pt x="98" y="90"/>
                    <a:pt x="69" y="115"/>
                  </a:cubicBezTo>
                  <a:cubicBezTo>
                    <a:pt x="39" y="139"/>
                    <a:pt x="0" y="130"/>
                    <a:pt x="0" y="130"/>
                  </a:cubicBezTo>
                  <a:cubicBezTo>
                    <a:pt x="0" y="130"/>
                    <a:pt x="15" y="48"/>
                    <a:pt x="18" y="35"/>
                  </a:cubicBezTo>
                </a:path>
              </a:pathLst>
            </a:custGeom>
            <a:solidFill>
              <a:srgbClr val="EFCA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0" name="Freeform 276"/>
            <p:cNvSpPr>
              <a:spLocks/>
            </p:cNvSpPr>
            <p:nvPr/>
          </p:nvSpPr>
          <p:spPr bwMode="auto">
            <a:xfrm>
              <a:off x="9209088" y="5066079"/>
              <a:ext cx="82550" cy="34925"/>
            </a:xfrm>
            <a:custGeom>
              <a:avLst/>
              <a:gdLst>
                <a:gd name="T0" fmla="*/ 0 w 65"/>
                <a:gd name="T1" fmla="*/ 27 h 27"/>
                <a:gd name="T2" fmla="*/ 7 w 65"/>
                <a:gd name="T3" fmla="*/ 18 h 27"/>
                <a:gd name="T4" fmla="*/ 16 w 65"/>
                <a:gd name="T5" fmla="*/ 11 h 27"/>
                <a:gd name="T6" fmla="*/ 28 w 65"/>
                <a:gd name="T7" fmla="*/ 4 h 27"/>
                <a:gd name="T8" fmla="*/ 41 w 65"/>
                <a:gd name="T9" fmla="*/ 0 h 27"/>
                <a:gd name="T10" fmla="*/ 48 w 65"/>
                <a:gd name="T11" fmla="*/ 0 h 27"/>
                <a:gd name="T12" fmla="*/ 53 w 65"/>
                <a:gd name="T13" fmla="*/ 0 h 27"/>
                <a:gd name="T14" fmla="*/ 62 w 65"/>
                <a:gd name="T15" fmla="*/ 2 h 27"/>
                <a:gd name="T16" fmla="*/ 65 w 65"/>
                <a:gd name="T17" fmla="*/ 3 h 27"/>
                <a:gd name="T18" fmla="*/ 61 w 65"/>
                <a:gd name="T19" fmla="*/ 3 h 27"/>
                <a:gd name="T20" fmla="*/ 54 w 65"/>
                <a:gd name="T21" fmla="*/ 5 h 27"/>
                <a:gd name="T22" fmla="*/ 49 w 65"/>
                <a:gd name="T23" fmla="*/ 6 h 27"/>
                <a:gd name="T24" fmla="*/ 43 w 65"/>
                <a:gd name="T25" fmla="*/ 7 h 27"/>
                <a:gd name="T26" fmla="*/ 37 w 65"/>
                <a:gd name="T27" fmla="*/ 9 h 27"/>
                <a:gd name="T28" fmla="*/ 31 w 65"/>
                <a:gd name="T29" fmla="*/ 11 h 27"/>
                <a:gd name="T30" fmla="*/ 10 w 65"/>
                <a:gd name="T31" fmla="*/ 22 h 27"/>
                <a:gd name="T32" fmla="*/ 0 w 65"/>
                <a:gd name="T3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7">
                  <a:moveTo>
                    <a:pt x="0" y="27"/>
                  </a:moveTo>
                  <a:cubicBezTo>
                    <a:pt x="0" y="27"/>
                    <a:pt x="2" y="23"/>
                    <a:pt x="7" y="18"/>
                  </a:cubicBezTo>
                  <a:cubicBezTo>
                    <a:pt x="10" y="16"/>
                    <a:pt x="13" y="13"/>
                    <a:pt x="16" y="11"/>
                  </a:cubicBezTo>
                  <a:cubicBezTo>
                    <a:pt x="20" y="8"/>
                    <a:pt x="24" y="6"/>
                    <a:pt x="28" y="4"/>
                  </a:cubicBezTo>
                  <a:cubicBezTo>
                    <a:pt x="33" y="3"/>
                    <a:pt x="37" y="1"/>
                    <a:pt x="41" y="0"/>
                  </a:cubicBezTo>
                  <a:cubicBezTo>
                    <a:pt x="44" y="0"/>
                    <a:pt x="46" y="0"/>
                    <a:pt x="48" y="0"/>
                  </a:cubicBezTo>
                  <a:cubicBezTo>
                    <a:pt x="50" y="0"/>
                    <a:pt x="52" y="0"/>
                    <a:pt x="53" y="0"/>
                  </a:cubicBezTo>
                  <a:cubicBezTo>
                    <a:pt x="57" y="0"/>
                    <a:pt x="60" y="1"/>
                    <a:pt x="62" y="2"/>
                  </a:cubicBezTo>
                  <a:cubicBezTo>
                    <a:pt x="64" y="3"/>
                    <a:pt x="65" y="3"/>
                    <a:pt x="65" y="3"/>
                  </a:cubicBezTo>
                  <a:cubicBezTo>
                    <a:pt x="65" y="3"/>
                    <a:pt x="63" y="3"/>
                    <a:pt x="61" y="3"/>
                  </a:cubicBezTo>
                  <a:cubicBezTo>
                    <a:pt x="60" y="4"/>
                    <a:pt x="57" y="4"/>
                    <a:pt x="54" y="5"/>
                  </a:cubicBezTo>
                  <a:cubicBezTo>
                    <a:pt x="52" y="5"/>
                    <a:pt x="50" y="5"/>
                    <a:pt x="49" y="6"/>
                  </a:cubicBezTo>
                  <a:cubicBezTo>
                    <a:pt x="47" y="6"/>
                    <a:pt x="45" y="7"/>
                    <a:pt x="43" y="7"/>
                  </a:cubicBezTo>
                  <a:cubicBezTo>
                    <a:pt x="41" y="8"/>
                    <a:pt x="39" y="9"/>
                    <a:pt x="37" y="9"/>
                  </a:cubicBezTo>
                  <a:cubicBezTo>
                    <a:pt x="35" y="10"/>
                    <a:pt x="33" y="11"/>
                    <a:pt x="31" y="11"/>
                  </a:cubicBezTo>
                  <a:cubicBezTo>
                    <a:pt x="23" y="15"/>
                    <a:pt x="16" y="19"/>
                    <a:pt x="10" y="22"/>
                  </a:cubicBezTo>
                  <a:cubicBezTo>
                    <a:pt x="4" y="25"/>
                    <a:pt x="0" y="27"/>
                    <a:pt x="0" y="27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1" name="Freeform 277"/>
            <p:cNvSpPr>
              <a:spLocks/>
            </p:cNvSpPr>
            <p:nvPr/>
          </p:nvSpPr>
          <p:spPr bwMode="auto">
            <a:xfrm>
              <a:off x="8274050" y="4529504"/>
              <a:ext cx="1009650" cy="920750"/>
            </a:xfrm>
            <a:custGeom>
              <a:avLst/>
              <a:gdLst>
                <a:gd name="T0" fmla="*/ 729 w 796"/>
                <a:gd name="T1" fmla="*/ 552 h 727"/>
                <a:gd name="T2" fmla="*/ 796 w 796"/>
                <a:gd name="T3" fmla="*/ 273 h 727"/>
                <a:gd name="T4" fmla="*/ 636 w 796"/>
                <a:gd name="T5" fmla="*/ 82 h 727"/>
                <a:gd name="T6" fmla="*/ 662 w 796"/>
                <a:gd name="T7" fmla="*/ 212 h 727"/>
                <a:gd name="T8" fmla="*/ 558 w 796"/>
                <a:gd name="T9" fmla="*/ 32 h 727"/>
                <a:gd name="T10" fmla="*/ 422 w 796"/>
                <a:gd name="T11" fmla="*/ 173 h 727"/>
                <a:gd name="T12" fmla="*/ 501 w 796"/>
                <a:gd name="T13" fmla="*/ 0 h 727"/>
                <a:gd name="T14" fmla="*/ 262 w 796"/>
                <a:gd name="T15" fmla="*/ 133 h 727"/>
                <a:gd name="T16" fmla="*/ 380 w 796"/>
                <a:gd name="T17" fmla="*/ 56 h 727"/>
                <a:gd name="T18" fmla="*/ 87 w 796"/>
                <a:gd name="T19" fmla="*/ 128 h 727"/>
                <a:gd name="T20" fmla="*/ 71 w 796"/>
                <a:gd name="T21" fmla="*/ 304 h 727"/>
                <a:gd name="T22" fmla="*/ 133 w 796"/>
                <a:gd name="T23" fmla="*/ 620 h 727"/>
                <a:gd name="T24" fmla="*/ 140 w 796"/>
                <a:gd name="T25" fmla="*/ 623 h 727"/>
                <a:gd name="T26" fmla="*/ 409 w 796"/>
                <a:gd name="T27" fmla="*/ 722 h 727"/>
                <a:gd name="T28" fmla="*/ 642 w 796"/>
                <a:gd name="T29" fmla="*/ 655 h 727"/>
                <a:gd name="T30" fmla="*/ 729 w 796"/>
                <a:gd name="T31" fmla="*/ 552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96" h="727">
                  <a:moveTo>
                    <a:pt x="729" y="552"/>
                  </a:moveTo>
                  <a:cubicBezTo>
                    <a:pt x="735" y="504"/>
                    <a:pt x="761" y="318"/>
                    <a:pt x="796" y="273"/>
                  </a:cubicBezTo>
                  <a:cubicBezTo>
                    <a:pt x="796" y="273"/>
                    <a:pt x="659" y="174"/>
                    <a:pt x="636" y="82"/>
                  </a:cubicBezTo>
                  <a:cubicBezTo>
                    <a:pt x="636" y="82"/>
                    <a:pt x="627" y="163"/>
                    <a:pt x="662" y="212"/>
                  </a:cubicBezTo>
                  <a:cubicBezTo>
                    <a:pt x="662" y="212"/>
                    <a:pt x="569" y="163"/>
                    <a:pt x="558" y="32"/>
                  </a:cubicBezTo>
                  <a:cubicBezTo>
                    <a:pt x="558" y="32"/>
                    <a:pt x="525" y="146"/>
                    <a:pt x="422" y="173"/>
                  </a:cubicBezTo>
                  <a:cubicBezTo>
                    <a:pt x="422" y="173"/>
                    <a:pt x="507" y="60"/>
                    <a:pt x="501" y="0"/>
                  </a:cubicBezTo>
                  <a:cubicBezTo>
                    <a:pt x="501" y="0"/>
                    <a:pt x="445" y="131"/>
                    <a:pt x="262" y="133"/>
                  </a:cubicBezTo>
                  <a:cubicBezTo>
                    <a:pt x="262" y="133"/>
                    <a:pt x="340" y="107"/>
                    <a:pt x="380" y="56"/>
                  </a:cubicBezTo>
                  <a:cubicBezTo>
                    <a:pt x="380" y="56"/>
                    <a:pt x="222" y="151"/>
                    <a:pt x="87" y="128"/>
                  </a:cubicBezTo>
                  <a:cubicBezTo>
                    <a:pt x="87" y="128"/>
                    <a:pt x="108" y="220"/>
                    <a:pt x="71" y="304"/>
                  </a:cubicBezTo>
                  <a:cubicBezTo>
                    <a:pt x="34" y="389"/>
                    <a:pt x="0" y="484"/>
                    <a:pt x="133" y="620"/>
                  </a:cubicBezTo>
                  <a:cubicBezTo>
                    <a:pt x="136" y="621"/>
                    <a:pt x="138" y="622"/>
                    <a:pt x="140" y="623"/>
                  </a:cubicBezTo>
                  <a:cubicBezTo>
                    <a:pt x="140" y="623"/>
                    <a:pt x="242" y="727"/>
                    <a:pt x="409" y="722"/>
                  </a:cubicBezTo>
                  <a:cubicBezTo>
                    <a:pt x="575" y="717"/>
                    <a:pt x="642" y="655"/>
                    <a:pt x="642" y="655"/>
                  </a:cubicBezTo>
                  <a:cubicBezTo>
                    <a:pt x="642" y="655"/>
                    <a:pt x="723" y="601"/>
                    <a:pt x="729" y="552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2" name="Freeform 278"/>
            <p:cNvSpPr>
              <a:spLocks noEditPoints="1"/>
            </p:cNvSpPr>
            <p:nvPr/>
          </p:nvSpPr>
          <p:spPr bwMode="auto">
            <a:xfrm>
              <a:off x="8385175" y="4793029"/>
              <a:ext cx="6350" cy="57150"/>
            </a:xfrm>
            <a:custGeom>
              <a:avLst/>
              <a:gdLst>
                <a:gd name="T0" fmla="*/ 0 w 5"/>
                <a:gd name="T1" fmla="*/ 45 h 45"/>
                <a:gd name="T2" fmla="*/ 0 w 5"/>
                <a:gd name="T3" fmla="*/ 44 h 45"/>
                <a:gd name="T4" fmla="*/ 0 w 5"/>
                <a:gd name="T5" fmla="*/ 44 h 45"/>
                <a:gd name="T6" fmla="*/ 0 w 5"/>
                <a:gd name="T7" fmla="*/ 44 h 45"/>
                <a:gd name="T8" fmla="*/ 0 w 5"/>
                <a:gd name="T9" fmla="*/ 44 h 45"/>
                <a:gd name="T10" fmla="*/ 0 w 5"/>
                <a:gd name="T11" fmla="*/ 44 h 45"/>
                <a:gd name="T12" fmla="*/ 0 w 5"/>
                <a:gd name="T13" fmla="*/ 43 h 45"/>
                <a:gd name="T14" fmla="*/ 0 w 5"/>
                <a:gd name="T15" fmla="*/ 43 h 45"/>
                <a:gd name="T16" fmla="*/ 0 w 5"/>
                <a:gd name="T17" fmla="*/ 43 h 45"/>
                <a:gd name="T18" fmla="*/ 0 w 5"/>
                <a:gd name="T19" fmla="*/ 43 h 45"/>
                <a:gd name="T20" fmla="*/ 0 w 5"/>
                <a:gd name="T21" fmla="*/ 42 h 45"/>
                <a:gd name="T22" fmla="*/ 0 w 5"/>
                <a:gd name="T23" fmla="*/ 42 h 45"/>
                <a:gd name="T24" fmla="*/ 0 w 5"/>
                <a:gd name="T25" fmla="*/ 42 h 45"/>
                <a:gd name="T26" fmla="*/ 1 w 5"/>
                <a:gd name="T27" fmla="*/ 41 h 45"/>
                <a:gd name="T28" fmla="*/ 1 w 5"/>
                <a:gd name="T29" fmla="*/ 41 h 45"/>
                <a:gd name="T30" fmla="*/ 1 w 5"/>
                <a:gd name="T31" fmla="*/ 41 h 45"/>
                <a:gd name="T32" fmla="*/ 1 w 5"/>
                <a:gd name="T33" fmla="*/ 41 h 45"/>
                <a:gd name="T34" fmla="*/ 1 w 5"/>
                <a:gd name="T35" fmla="*/ 41 h 45"/>
                <a:gd name="T36" fmla="*/ 1 w 5"/>
                <a:gd name="T37" fmla="*/ 40 h 45"/>
                <a:gd name="T38" fmla="*/ 1 w 5"/>
                <a:gd name="T39" fmla="*/ 40 h 45"/>
                <a:gd name="T40" fmla="*/ 1 w 5"/>
                <a:gd name="T41" fmla="*/ 40 h 45"/>
                <a:gd name="T42" fmla="*/ 1 w 5"/>
                <a:gd name="T43" fmla="*/ 40 h 45"/>
                <a:gd name="T44" fmla="*/ 1 w 5"/>
                <a:gd name="T45" fmla="*/ 39 h 45"/>
                <a:gd name="T46" fmla="*/ 1 w 5"/>
                <a:gd name="T47" fmla="*/ 39 h 45"/>
                <a:gd name="T48" fmla="*/ 1 w 5"/>
                <a:gd name="T49" fmla="*/ 39 h 45"/>
                <a:gd name="T50" fmla="*/ 1 w 5"/>
                <a:gd name="T51" fmla="*/ 38 h 45"/>
                <a:gd name="T52" fmla="*/ 1 w 5"/>
                <a:gd name="T53" fmla="*/ 38 h 45"/>
                <a:gd name="T54" fmla="*/ 1 w 5"/>
                <a:gd name="T55" fmla="*/ 38 h 45"/>
                <a:gd name="T56" fmla="*/ 1 w 5"/>
                <a:gd name="T57" fmla="*/ 38 h 45"/>
                <a:gd name="T58" fmla="*/ 1 w 5"/>
                <a:gd name="T59" fmla="*/ 38 h 45"/>
                <a:gd name="T60" fmla="*/ 1 w 5"/>
                <a:gd name="T61" fmla="*/ 37 h 45"/>
                <a:gd name="T62" fmla="*/ 1 w 5"/>
                <a:gd name="T63" fmla="*/ 37 h 45"/>
                <a:gd name="T64" fmla="*/ 1 w 5"/>
                <a:gd name="T65" fmla="*/ 37 h 45"/>
                <a:gd name="T66" fmla="*/ 1 w 5"/>
                <a:gd name="T67" fmla="*/ 36 h 45"/>
                <a:gd name="T68" fmla="*/ 1 w 5"/>
                <a:gd name="T69" fmla="*/ 36 h 45"/>
                <a:gd name="T70" fmla="*/ 1 w 5"/>
                <a:gd name="T71" fmla="*/ 36 h 45"/>
                <a:gd name="T72" fmla="*/ 2 w 5"/>
                <a:gd name="T73" fmla="*/ 35 h 45"/>
                <a:gd name="T74" fmla="*/ 5 w 5"/>
                <a:gd name="T75" fmla="*/ 0 h 45"/>
                <a:gd name="T76" fmla="*/ 4 w 5"/>
                <a:gd name="T77" fmla="*/ 16 h 45"/>
                <a:gd name="T78" fmla="*/ 5 w 5"/>
                <a:gd name="T7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" h="45">
                  <a:moveTo>
                    <a:pt x="0" y="45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moveTo>
                    <a:pt x="0" y="44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moveTo>
                    <a:pt x="0" y="44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moveTo>
                    <a:pt x="0" y="44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2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1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1" y="41"/>
                  </a:cubicBezTo>
                  <a:moveTo>
                    <a:pt x="1" y="41"/>
                  </a:moveTo>
                  <a:cubicBezTo>
                    <a:pt x="1" y="41"/>
                    <a:pt x="1" y="41"/>
                    <a:pt x="1" y="41"/>
                  </a:cubicBezTo>
                  <a:cubicBezTo>
                    <a:pt x="1" y="41"/>
                    <a:pt x="1" y="41"/>
                    <a:pt x="1" y="41"/>
                  </a:cubicBezTo>
                  <a:moveTo>
                    <a:pt x="1" y="41"/>
                  </a:moveTo>
                  <a:cubicBezTo>
                    <a:pt x="1" y="41"/>
                    <a:pt x="1" y="41"/>
                    <a:pt x="1" y="41"/>
                  </a:cubicBezTo>
                  <a:cubicBezTo>
                    <a:pt x="1" y="41"/>
                    <a:pt x="1" y="41"/>
                    <a:pt x="1" y="41"/>
                  </a:cubicBezTo>
                  <a:moveTo>
                    <a:pt x="1" y="40"/>
                  </a:move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moveTo>
                    <a:pt x="1" y="40"/>
                  </a:move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moveTo>
                    <a:pt x="1" y="39"/>
                  </a:moveTo>
                  <a:cubicBezTo>
                    <a:pt x="1" y="39"/>
                    <a:pt x="1" y="40"/>
                    <a:pt x="1" y="40"/>
                  </a:cubicBezTo>
                  <a:cubicBezTo>
                    <a:pt x="1" y="40"/>
                    <a:pt x="1" y="39"/>
                    <a:pt x="1" y="39"/>
                  </a:cubicBezTo>
                  <a:moveTo>
                    <a:pt x="1" y="39"/>
                  </a:move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moveTo>
                    <a:pt x="1" y="39"/>
                  </a:move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moveTo>
                    <a:pt x="1" y="38"/>
                  </a:moveTo>
                  <a:cubicBezTo>
                    <a:pt x="1" y="38"/>
                    <a:pt x="1" y="38"/>
                    <a:pt x="1" y="39"/>
                  </a:cubicBezTo>
                  <a:cubicBezTo>
                    <a:pt x="1" y="38"/>
                    <a:pt x="1" y="38"/>
                    <a:pt x="1" y="38"/>
                  </a:cubicBezTo>
                  <a:moveTo>
                    <a:pt x="1" y="38"/>
                  </a:move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moveTo>
                    <a:pt x="1" y="38"/>
                  </a:move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moveTo>
                    <a:pt x="1" y="37"/>
                  </a:move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moveTo>
                    <a:pt x="1" y="37"/>
                  </a:move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moveTo>
                    <a:pt x="1" y="36"/>
                  </a:move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moveTo>
                    <a:pt x="1" y="36"/>
                  </a:move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moveTo>
                    <a:pt x="2" y="35"/>
                  </a:move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moveTo>
                    <a:pt x="5" y="0"/>
                  </a:moveTo>
                  <a:cubicBezTo>
                    <a:pt x="5" y="5"/>
                    <a:pt x="5" y="11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1"/>
                    <a:pt x="5" y="5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3" name="Freeform 279"/>
            <p:cNvSpPr>
              <a:spLocks noEditPoints="1"/>
            </p:cNvSpPr>
            <p:nvPr/>
          </p:nvSpPr>
          <p:spPr bwMode="auto">
            <a:xfrm>
              <a:off x="9232900" y="4835892"/>
              <a:ext cx="50800" cy="39687"/>
            </a:xfrm>
            <a:custGeom>
              <a:avLst/>
              <a:gdLst>
                <a:gd name="T0" fmla="*/ 39 w 39"/>
                <a:gd name="T1" fmla="*/ 31 h 31"/>
                <a:gd name="T2" fmla="*/ 39 w 39"/>
                <a:gd name="T3" fmla="*/ 31 h 31"/>
                <a:gd name="T4" fmla="*/ 39 w 39"/>
                <a:gd name="T5" fmla="*/ 31 h 31"/>
                <a:gd name="T6" fmla="*/ 39 w 39"/>
                <a:gd name="T7" fmla="*/ 31 h 31"/>
                <a:gd name="T8" fmla="*/ 0 w 39"/>
                <a:gd name="T9" fmla="*/ 0 h 31"/>
                <a:gd name="T10" fmla="*/ 39 w 39"/>
                <a:gd name="T11" fmla="*/ 31 h 31"/>
                <a:gd name="T12" fmla="*/ 0 w 39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1">
                  <a:moveTo>
                    <a:pt x="39" y="31"/>
                  </a:move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moveTo>
                    <a:pt x="0" y="0"/>
                  </a:moveTo>
                  <a:cubicBezTo>
                    <a:pt x="23" y="19"/>
                    <a:pt x="39" y="31"/>
                    <a:pt x="39" y="31"/>
                  </a:cubicBezTo>
                  <a:cubicBezTo>
                    <a:pt x="39" y="31"/>
                    <a:pt x="23" y="19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4" name="Freeform 280"/>
            <p:cNvSpPr>
              <a:spLocks/>
            </p:cNvSpPr>
            <p:nvPr/>
          </p:nvSpPr>
          <p:spPr bwMode="auto">
            <a:xfrm>
              <a:off x="9197975" y="52295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5" name="Freeform 281"/>
            <p:cNvSpPr>
              <a:spLocks/>
            </p:cNvSpPr>
            <p:nvPr/>
          </p:nvSpPr>
          <p:spPr bwMode="auto">
            <a:xfrm>
              <a:off x="9197975" y="52295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6" name="Freeform 282"/>
            <p:cNvSpPr>
              <a:spLocks/>
            </p:cNvSpPr>
            <p:nvPr/>
          </p:nvSpPr>
          <p:spPr bwMode="auto">
            <a:xfrm>
              <a:off x="9191625" y="52518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7" name="Freeform 283"/>
            <p:cNvSpPr>
              <a:spLocks/>
            </p:cNvSpPr>
            <p:nvPr/>
          </p:nvSpPr>
          <p:spPr bwMode="auto">
            <a:xfrm>
              <a:off x="9191625" y="52518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8" name="Freeform 284"/>
            <p:cNvSpPr>
              <a:spLocks/>
            </p:cNvSpPr>
            <p:nvPr/>
          </p:nvSpPr>
          <p:spPr bwMode="auto">
            <a:xfrm>
              <a:off x="9190038" y="5251817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9" name="Freeform 285"/>
            <p:cNvSpPr>
              <a:spLocks/>
            </p:cNvSpPr>
            <p:nvPr/>
          </p:nvSpPr>
          <p:spPr bwMode="auto">
            <a:xfrm>
              <a:off x="9190038" y="5251817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0" name="Freeform 286"/>
            <p:cNvSpPr>
              <a:spLocks/>
            </p:cNvSpPr>
            <p:nvPr/>
          </p:nvSpPr>
          <p:spPr bwMode="auto">
            <a:xfrm>
              <a:off x="9190038" y="52534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1" name="Freeform 287"/>
            <p:cNvSpPr>
              <a:spLocks/>
            </p:cNvSpPr>
            <p:nvPr/>
          </p:nvSpPr>
          <p:spPr bwMode="auto">
            <a:xfrm>
              <a:off x="9190038" y="52534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2" name="Freeform 288"/>
            <p:cNvSpPr>
              <a:spLocks/>
            </p:cNvSpPr>
            <p:nvPr/>
          </p:nvSpPr>
          <p:spPr bwMode="auto">
            <a:xfrm>
              <a:off x="9190038" y="52534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3" name="Freeform 290"/>
            <p:cNvSpPr>
              <a:spLocks/>
            </p:cNvSpPr>
            <p:nvPr/>
          </p:nvSpPr>
          <p:spPr bwMode="auto">
            <a:xfrm>
              <a:off x="9097962" y="5253404"/>
              <a:ext cx="92075" cy="98425"/>
            </a:xfrm>
            <a:custGeom>
              <a:avLst/>
              <a:gdLst>
                <a:gd name="T0" fmla="*/ 73 w 73"/>
                <a:gd name="T1" fmla="*/ 0 h 77"/>
                <a:gd name="T2" fmla="*/ 0 w 73"/>
                <a:gd name="T3" fmla="*/ 77 h 77"/>
                <a:gd name="T4" fmla="*/ 0 w 73"/>
                <a:gd name="T5" fmla="*/ 77 h 77"/>
                <a:gd name="T6" fmla="*/ 73 w 73"/>
                <a:gd name="T7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3" h="77">
                  <a:moveTo>
                    <a:pt x="73" y="0"/>
                  </a:moveTo>
                  <a:cubicBezTo>
                    <a:pt x="57" y="33"/>
                    <a:pt x="17" y="65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7" y="65"/>
                    <a:pt x="57" y="33"/>
                    <a:pt x="73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4" name="Freeform 291"/>
            <p:cNvSpPr>
              <a:spLocks noEditPoints="1"/>
            </p:cNvSpPr>
            <p:nvPr/>
          </p:nvSpPr>
          <p:spPr bwMode="auto">
            <a:xfrm>
              <a:off x="8321675" y="4793029"/>
              <a:ext cx="962025" cy="558800"/>
            </a:xfrm>
            <a:custGeom>
              <a:avLst/>
              <a:gdLst>
                <a:gd name="T0" fmla="*/ 1 w 759"/>
                <a:gd name="T1" fmla="*/ 223 h 441"/>
                <a:gd name="T2" fmla="*/ 40 w 759"/>
                <a:gd name="T3" fmla="*/ 185 h 441"/>
                <a:gd name="T4" fmla="*/ 155 w 759"/>
                <a:gd name="T5" fmla="*/ 216 h 441"/>
                <a:gd name="T6" fmla="*/ 253 w 759"/>
                <a:gd name="T7" fmla="*/ 246 h 441"/>
                <a:gd name="T8" fmla="*/ 320 w 759"/>
                <a:gd name="T9" fmla="*/ 215 h 441"/>
                <a:gd name="T10" fmla="*/ 383 w 759"/>
                <a:gd name="T11" fmla="*/ 241 h 441"/>
                <a:gd name="T12" fmla="*/ 527 w 759"/>
                <a:gd name="T13" fmla="*/ 277 h 441"/>
                <a:gd name="T14" fmla="*/ 622 w 759"/>
                <a:gd name="T15" fmla="*/ 266 h 441"/>
                <a:gd name="T16" fmla="*/ 613 w 759"/>
                <a:gd name="T17" fmla="*/ 441 h 441"/>
                <a:gd name="T18" fmla="*/ 686 w 759"/>
                <a:gd name="T19" fmla="*/ 364 h 441"/>
                <a:gd name="T20" fmla="*/ 686 w 759"/>
                <a:gd name="T21" fmla="*/ 364 h 441"/>
                <a:gd name="T22" fmla="*/ 686 w 759"/>
                <a:gd name="T23" fmla="*/ 364 h 441"/>
                <a:gd name="T24" fmla="*/ 686 w 759"/>
                <a:gd name="T25" fmla="*/ 364 h 441"/>
                <a:gd name="T26" fmla="*/ 686 w 759"/>
                <a:gd name="T27" fmla="*/ 363 h 441"/>
                <a:gd name="T28" fmla="*/ 687 w 759"/>
                <a:gd name="T29" fmla="*/ 363 h 441"/>
                <a:gd name="T30" fmla="*/ 687 w 759"/>
                <a:gd name="T31" fmla="*/ 363 h 441"/>
                <a:gd name="T32" fmla="*/ 692 w 759"/>
                <a:gd name="T33" fmla="*/ 345 h 441"/>
                <a:gd name="T34" fmla="*/ 692 w 759"/>
                <a:gd name="T35" fmla="*/ 345 h 441"/>
                <a:gd name="T36" fmla="*/ 692 w 759"/>
                <a:gd name="T37" fmla="*/ 344 h 441"/>
                <a:gd name="T38" fmla="*/ 601 w 759"/>
                <a:gd name="T39" fmla="*/ 245 h 441"/>
                <a:gd name="T40" fmla="*/ 467 w 759"/>
                <a:gd name="T41" fmla="*/ 255 h 441"/>
                <a:gd name="T42" fmla="*/ 323 w 759"/>
                <a:gd name="T43" fmla="*/ 207 h 441"/>
                <a:gd name="T44" fmla="*/ 245 w 759"/>
                <a:gd name="T45" fmla="*/ 229 h 441"/>
                <a:gd name="T46" fmla="*/ 20 w 759"/>
                <a:gd name="T47" fmla="*/ 139 h 441"/>
                <a:gd name="T48" fmla="*/ 17 w 759"/>
                <a:gd name="T49" fmla="*/ 137 h 441"/>
                <a:gd name="T50" fmla="*/ 17 w 759"/>
                <a:gd name="T51" fmla="*/ 137 h 441"/>
                <a:gd name="T52" fmla="*/ 759 w 759"/>
                <a:gd name="T53" fmla="*/ 65 h 441"/>
                <a:gd name="T54" fmla="*/ 719 w 759"/>
                <a:gd name="T55" fmla="*/ 182 h 441"/>
                <a:gd name="T56" fmla="*/ 759 w 759"/>
                <a:gd name="T57" fmla="*/ 65 h 441"/>
                <a:gd name="T58" fmla="*/ 54 w 759"/>
                <a:gd name="T59" fmla="*/ 16 h 441"/>
                <a:gd name="T60" fmla="*/ 71 w 759"/>
                <a:gd name="T61" fmla="*/ 22 h 441"/>
                <a:gd name="T62" fmla="*/ 435 w 759"/>
                <a:gd name="T63" fmla="*/ 71 h 441"/>
                <a:gd name="T64" fmla="*/ 723 w 759"/>
                <a:gd name="T65" fmla="*/ 66 h 441"/>
                <a:gd name="T66" fmla="*/ 759 w 759"/>
                <a:gd name="T67" fmla="*/ 65 h 441"/>
                <a:gd name="T68" fmla="*/ 759 w 759"/>
                <a:gd name="T69" fmla="*/ 65 h 441"/>
                <a:gd name="T70" fmla="*/ 720 w 759"/>
                <a:gd name="T71" fmla="*/ 34 h 441"/>
                <a:gd name="T72" fmla="*/ 644 w 759"/>
                <a:gd name="T73" fmla="*/ 42 h 441"/>
                <a:gd name="T74" fmla="*/ 429 w 759"/>
                <a:gd name="T75" fmla="*/ 53 h 441"/>
                <a:gd name="T76" fmla="*/ 55 w 759"/>
                <a:gd name="T77" fmla="*/ 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59" h="441">
                  <a:moveTo>
                    <a:pt x="34" y="96"/>
                  </a:moveTo>
                  <a:cubicBezTo>
                    <a:pt x="17" y="135"/>
                    <a:pt x="0" y="176"/>
                    <a:pt x="1" y="223"/>
                  </a:cubicBezTo>
                  <a:cubicBezTo>
                    <a:pt x="4" y="210"/>
                    <a:pt x="10" y="199"/>
                    <a:pt x="19" y="191"/>
                  </a:cubicBezTo>
                  <a:cubicBezTo>
                    <a:pt x="25" y="186"/>
                    <a:pt x="33" y="185"/>
                    <a:pt x="40" y="185"/>
                  </a:cubicBezTo>
                  <a:cubicBezTo>
                    <a:pt x="46" y="185"/>
                    <a:pt x="52" y="186"/>
                    <a:pt x="58" y="187"/>
                  </a:cubicBezTo>
                  <a:cubicBezTo>
                    <a:pt x="91" y="193"/>
                    <a:pt x="123" y="204"/>
                    <a:pt x="155" y="216"/>
                  </a:cubicBezTo>
                  <a:cubicBezTo>
                    <a:pt x="186" y="227"/>
                    <a:pt x="217" y="241"/>
                    <a:pt x="250" y="246"/>
                  </a:cubicBezTo>
                  <a:cubicBezTo>
                    <a:pt x="251" y="246"/>
                    <a:pt x="252" y="246"/>
                    <a:pt x="253" y="246"/>
                  </a:cubicBezTo>
                  <a:cubicBezTo>
                    <a:pt x="264" y="246"/>
                    <a:pt x="274" y="238"/>
                    <a:pt x="285" y="230"/>
                  </a:cubicBezTo>
                  <a:cubicBezTo>
                    <a:pt x="296" y="223"/>
                    <a:pt x="307" y="215"/>
                    <a:pt x="320" y="215"/>
                  </a:cubicBezTo>
                  <a:cubicBezTo>
                    <a:pt x="320" y="215"/>
                    <a:pt x="321" y="215"/>
                    <a:pt x="322" y="215"/>
                  </a:cubicBezTo>
                  <a:cubicBezTo>
                    <a:pt x="346" y="217"/>
                    <a:pt x="364" y="227"/>
                    <a:pt x="383" y="241"/>
                  </a:cubicBezTo>
                  <a:cubicBezTo>
                    <a:pt x="413" y="264"/>
                    <a:pt x="446" y="275"/>
                    <a:pt x="484" y="276"/>
                  </a:cubicBezTo>
                  <a:cubicBezTo>
                    <a:pt x="498" y="277"/>
                    <a:pt x="512" y="277"/>
                    <a:pt x="527" y="277"/>
                  </a:cubicBezTo>
                  <a:cubicBezTo>
                    <a:pt x="551" y="277"/>
                    <a:pt x="576" y="276"/>
                    <a:pt x="599" y="269"/>
                  </a:cubicBezTo>
                  <a:cubicBezTo>
                    <a:pt x="608" y="267"/>
                    <a:pt x="616" y="266"/>
                    <a:pt x="622" y="266"/>
                  </a:cubicBezTo>
                  <a:cubicBezTo>
                    <a:pt x="667" y="266"/>
                    <a:pt x="665" y="315"/>
                    <a:pt x="663" y="327"/>
                  </a:cubicBezTo>
                  <a:cubicBezTo>
                    <a:pt x="653" y="367"/>
                    <a:pt x="638" y="408"/>
                    <a:pt x="613" y="441"/>
                  </a:cubicBezTo>
                  <a:cubicBezTo>
                    <a:pt x="630" y="429"/>
                    <a:pt x="670" y="397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3"/>
                    <a:pt x="686" y="363"/>
                  </a:cubicBezTo>
                  <a:cubicBezTo>
                    <a:pt x="686" y="363"/>
                    <a:pt x="686" y="363"/>
                    <a:pt x="686" y="363"/>
                  </a:cubicBezTo>
                  <a:cubicBezTo>
                    <a:pt x="687" y="363"/>
                    <a:pt x="687" y="363"/>
                    <a:pt x="687" y="363"/>
                  </a:cubicBezTo>
                  <a:cubicBezTo>
                    <a:pt x="687" y="363"/>
                    <a:pt x="687" y="363"/>
                    <a:pt x="687" y="363"/>
                  </a:cubicBezTo>
                  <a:cubicBezTo>
                    <a:pt x="687" y="363"/>
                    <a:pt x="687" y="363"/>
                    <a:pt x="687" y="363"/>
                  </a:cubicBezTo>
                  <a:cubicBezTo>
                    <a:pt x="687" y="363"/>
                    <a:pt x="687" y="363"/>
                    <a:pt x="687" y="363"/>
                  </a:cubicBezTo>
                  <a:cubicBezTo>
                    <a:pt x="687" y="363"/>
                    <a:pt x="687" y="363"/>
                    <a:pt x="687" y="363"/>
                  </a:cubicBezTo>
                  <a:cubicBezTo>
                    <a:pt x="689" y="357"/>
                    <a:pt x="691" y="351"/>
                    <a:pt x="692" y="345"/>
                  </a:cubicBezTo>
                  <a:cubicBezTo>
                    <a:pt x="692" y="345"/>
                    <a:pt x="692" y="345"/>
                    <a:pt x="692" y="345"/>
                  </a:cubicBezTo>
                  <a:cubicBezTo>
                    <a:pt x="692" y="345"/>
                    <a:pt x="692" y="345"/>
                    <a:pt x="692" y="345"/>
                  </a:cubicBezTo>
                  <a:cubicBezTo>
                    <a:pt x="692" y="345"/>
                    <a:pt x="692" y="345"/>
                    <a:pt x="692" y="345"/>
                  </a:cubicBezTo>
                  <a:cubicBezTo>
                    <a:pt x="692" y="345"/>
                    <a:pt x="692" y="345"/>
                    <a:pt x="692" y="344"/>
                  </a:cubicBezTo>
                  <a:cubicBezTo>
                    <a:pt x="695" y="322"/>
                    <a:pt x="702" y="269"/>
                    <a:pt x="713" y="215"/>
                  </a:cubicBezTo>
                  <a:cubicBezTo>
                    <a:pt x="676" y="227"/>
                    <a:pt x="638" y="237"/>
                    <a:pt x="601" y="245"/>
                  </a:cubicBezTo>
                  <a:cubicBezTo>
                    <a:pt x="566" y="252"/>
                    <a:pt x="529" y="256"/>
                    <a:pt x="493" y="256"/>
                  </a:cubicBezTo>
                  <a:cubicBezTo>
                    <a:pt x="484" y="256"/>
                    <a:pt x="475" y="255"/>
                    <a:pt x="467" y="255"/>
                  </a:cubicBezTo>
                  <a:cubicBezTo>
                    <a:pt x="423" y="253"/>
                    <a:pt x="387" y="222"/>
                    <a:pt x="346" y="210"/>
                  </a:cubicBezTo>
                  <a:cubicBezTo>
                    <a:pt x="338" y="208"/>
                    <a:pt x="330" y="207"/>
                    <a:pt x="323" y="207"/>
                  </a:cubicBezTo>
                  <a:cubicBezTo>
                    <a:pt x="303" y="207"/>
                    <a:pt x="284" y="214"/>
                    <a:pt x="266" y="224"/>
                  </a:cubicBezTo>
                  <a:cubicBezTo>
                    <a:pt x="260" y="227"/>
                    <a:pt x="253" y="229"/>
                    <a:pt x="245" y="229"/>
                  </a:cubicBezTo>
                  <a:cubicBezTo>
                    <a:pt x="217" y="229"/>
                    <a:pt x="181" y="209"/>
                    <a:pt x="157" y="201"/>
                  </a:cubicBezTo>
                  <a:cubicBezTo>
                    <a:pt x="113" y="188"/>
                    <a:pt x="58" y="171"/>
                    <a:pt x="20" y="139"/>
                  </a:cubicBezTo>
                  <a:cubicBezTo>
                    <a:pt x="19" y="138"/>
                    <a:pt x="18" y="137"/>
                    <a:pt x="17" y="137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22" y="123"/>
                    <a:pt x="28" y="110"/>
                    <a:pt x="34" y="96"/>
                  </a:cubicBezTo>
                  <a:moveTo>
                    <a:pt x="759" y="65"/>
                  </a:moveTo>
                  <a:cubicBezTo>
                    <a:pt x="759" y="65"/>
                    <a:pt x="759" y="65"/>
                    <a:pt x="759" y="65"/>
                  </a:cubicBezTo>
                  <a:cubicBezTo>
                    <a:pt x="744" y="85"/>
                    <a:pt x="730" y="132"/>
                    <a:pt x="719" y="182"/>
                  </a:cubicBezTo>
                  <a:cubicBezTo>
                    <a:pt x="730" y="132"/>
                    <a:pt x="744" y="85"/>
                    <a:pt x="759" y="65"/>
                  </a:cubicBezTo>
                  <a:cubicBezTo>
                    <a:pt x="759" y="65"/>
                    <a:pt x="759" y="65"/>
                    <a:pt x="759" y="65"/>
                  </a:cubicBezTo>
                  <a:moveTo>
                    <a:pt x="55" y="0"/>
                  </a:moveTo>
                  <a:cubicBezTo>
                    <a:pt x="55" y="5"/>
                    <a:pt x="55" y="11"/>
                    <a:pt x="54" y="16"/>
                  </a:cubicBezTo>
                  <a:cubicBezTo>
                    <a:pt x="55" y="17"/>
                    <a:pt x="55" y="17"/>
                    <a:pt x="56" y="17"/>
                  </a:cubicBezTo>
                  <a:cubicBezTo>
                    <a:pt x="61" y="19"/>
                    <a:pt x="66" y="20"/>
                    <a:pt x="71" y="22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186" y="60"/>
                    <a:pt x="314" y="71"/>
                    <a:pt x="435" y="71"/>
                  </a:cubicBezTo>
                  <a:cubicBezTo>
                    <a:pt x="461" y="71"/>
                    <a:pt x="487" y="71"/>
                    <a:pt x="512" y="70"/>
                  </a:cubicBezTo>
                  <a:cubicBezTo>
                    <a:pt x="565" y="68"/>
                    <a:pt x="668" y="66"/>
                    <a:pt x="723" y="66"/>
                  </a:cubicBezTo>
                  <a:cubicBezTo>
                    <a:pt x="723" y="66"/>
                    <a:pt x="723" y="66"/>
                    <a:pt x="723" y="66"/>
                  </a:cubicBezTo>
                  <a:cubicBezTo>
                    <a:pt x="745" y="65"/>
                    <a:pt x="759" y="65"/>
                    <a:pt x="759" y="65"/>
                  </a:cubicBezTo>
                  <a:cubicBezTo>
                    <a:pt x="759" y="65"/>
                    <a:pt x="759" y="65"/>
                    <a:pt x="759" y="65"/>
                  </a:cubicBezTo>
                  <a:cubicBezTo>
                    <a:pt x="759" y="65"/>
                    <a:pt x="759" y="65"/>
                    <a:pt x="759" y="65"/>
                  </a:cubicBezTo>
                  <a:cubicBezTo>
                    <a:pt x="759" y="65"/>
                    <a:pt x="759" y="65"/>
                    <a:pt x="759" y="65"/>
                  </a:cubicBezTo>
                  <a:cubicBezTo>
                    <a:pt x="759" y="65"/>
                    <a:pt x="743" y="53"/>
                    <a:pt x="720" y="34"/>
                  </a:cubicBezTo>
                  <a:cubicBezTo>
                    <a:pt x="719" y="33"/>
                    <a:pt x="718" y="32"/>
                    <a:pt x="717" y="31"/>
                  </a:cubicBezTo>
                  <a:cubicBezTo>
                    <a:pt x="692" y="35"/>
                    <a:pt x="668" y="38"/>
                    <a:pt x="644" y="42"/>
                  </a:cubicBezTo>
                  <a:cubicBezTo>
                    <a:pt x="585" y="50"/>
                    <a:pt x="527" y="53"/>
                    <a:pt x="468" y="53"/>
                  </a:cubicBezTo>
                  <a:cubicBezTo>
                    <a:pt x="455" y="53"/>
                    <a:pt x="442" y="53"/>
                    <a:pt x="429" y="53"/>
                  </a:cubicBezTo>
                  <a:cubicBezTo>
                    <a:pt x="360" y="51"/>
                    <a:pt x="290" y="48"/>
                    <a:pt x="222" y="36"/>
                  </a:cubicBezTo>
                  <a:cubicBezTo>
                    <a:pt x="167" y="27"/>
                    <a:pt x="109" y="18"/>
                    <a:pt x="55" y="0"/>
                  </a:cubicBezTo>
                </a:path>
              </a:pathLst>
            </a:custGeom>
            <a:solidFill>
              <a:srgbClr val="ECC2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5" name="Freeform 292"/>
            <p:cNvSpPr>
              <a:spLocks/>
            </p:cNvSpPr>
            <p:nvPr/>
          </p:nvSpPr>
          <p:spPr bwMode="auto">
            <a:xfrm>
              <a:off x="8342312" y="4812079"/>
              <a:ext cx="941388" cy="306387"/>
            </a:xfrm>
            <a:custGeom>
              <a:avLst/>
              <a:gdLst>
                <a:gd name="T0" fmla="*/ 495 w 742"/>
                <a:gd name="T1" fmla="*/ 54 h 241"/>
                <a:gd name="T2" fmla="*/ 37 w 742"/>
                <a:gd name="T3" fmla="*/ 0 h 241"/>
                <a:gd name="T4" fmla="*/ 17 w 742"/>
                <a:gd name="T5" fmla="*/ 80 h 241"/>
                <a:gd name="T6" fmla="*/ 0 w 742"/>
                <a:gd name="T7" fmla="*/ 121 h 241"/>
                <a:gd name="T8" fmla="*/ 140 w 742"/>
                <a:gd name="T9" fmla="*/ 185 h 241"/>
                <a:gd name="T10" fmla="*/ 249 w 742"/>
                <a:gd name="T11" fmla="*/ 208 h 241"/>
                <a:gd name="T12" fmla="*/ 329 w 742"/>
                <a:gd name="T13" fmla="*/ 194 h 241"/>
                <a:gd name="T14" fmla="*/ 450 w 742"/>
                <a:gd name="T15" fmla="*/ 239 h 241"/>
                <a:gd name="T16" fmla="*/ 584 w 742"/>
                <a:gd name="T17" fmla="*/ 229 h 241"/>
                <a:gd name="T18" fmla="*/ 696 w 742"/>
                <a:gd name="T19" fmla="*/ 199 h 241"/>
                <a:gd name="T20" fmla="*/ 742 w 742"/>
                <a:gd name="T21" fmla="*/ 49 h 241"/>
                <a:gd name="T22" fmla="*/ 495 w 742"/>
                <a:gd name="T23" fmla="*/ 54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2" h="241">
                  <a:moveTo>
                    <a:pt x="495" y="54"/>
                  </a:moveTo>
                  <a:cubicBezTo>
                    <a:pt x="345" y="59"/>
                    <a:pt x="181" y="52"/>
                    <a:pt x="37" y="0"/>
                  </a:cubicBezTo>
                  <a:cubicBezTo>
                    <a:pt x="35" y="26"/>
                    <a:pt x="29" y="53"/>
                    <a:pt x="17" y="80"/>
                  </a:cubicBezTo>
                  <a:cubicBezTo>
                    <a:pt x="11" y="94"/>
                    <a:pt x="5" y="107"/>
                    <a:pt x="0" y="121"/>
                  </a:cubicBezTo>
                  <a:cubicBezTo>
                    <a:pt x="39" y="154"/>
                    <a:pt x="95" y="171"/>
                    <a:pt x="140" y="185"/>
                  </a:cubicBezTo>
                  <a:cubicBezTo>
                    <a:pt x="171" y="195"/>
                    <a:pt x="220" y="224"/>
                    <a:pt x="249" y="208"/>
                  </a:cubicBezTo>
                  <a:cubicBezTo>
                    <a:pt x="274" y="194"/>
                    <a:pt x="301" y="186"/>
                    <a:pt x="329" y="194"/>
                  </a:cubicBezTo>
                  <a:cubicBezTo>
                    <a:pt x="370" y="206"/>
                    <a:pt x="406" y="237"/>
                    <a:pt x="450" y="239"/>
                  </a:cubicBezTo>
                  <a:cubicBezTo>
                    <a:pt x="495" y="241"/>
                    <a:pt x="540" y="238"/>
                    <a:pt x="584" y="229"/>
                  </a:cubicBezTo>
                  <a:cubicBezTo>
                    <a:pt x="621" y="221"/>
                    <a:pt x="659" y="211"/>
                    <a:pt x="696" y="199"/>
                  </a:cubicBezTo>
                  <a:cubicBezTo>
                    <a:pt x="707" y="137"/>
                    <a:pt x="724" y="73"/>
                    <a:pt x="742" y="49"/>
                  </a:cubicBezTo>
                  <a:cubicBezTo>
                    <a:pt x="742" y="49"/>
                    <a:pt x="569" y="51"/>
                    <a:pt x="495" y="54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6" name="Freeform 293"/>
            <p:cNvSpPr>
              <a:spLocks/>
            </p:cNvSpPr>
            <p:nvPr/>
          </p:nvSpPr>
          <p:spPr bwMode="auto">
            <a:xfrm>
              <a:off x="9237662" y="4875579"/>
              <a:ext cx="46038" cy="0"/>
            </a:xfrm>
            <a:custGeom>
              <a:avLst/>
              <a:gdLst>
                <a:gd name="T0" fmla="*/ 36 w 36"/>
                <a:gd name="T1" fmla="*/ 0 h 1"/>
                <a:gd name="T2" fmla="*/ 0 w 36"/>
                <a:gd name="T3" fmla="*/ 1 h 1"/>
                <a:gd name="T4" fmla="*/ 0 w 36"/>
                <a:gd name="T5" fmla="*/ 1 h 1"/>
                <a:gd name="T6" fmla="*/ 36 w 36"/>
                <a:gd name="T7" fmla="*/ 0 h 1"/>
                <a:gd name="T8" fmla="*/ 36 w 36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1">
                  <a:moveTo>
                    <a:pt x="36" y="0"/>
                  </a:moveTo>
                  <a:cubicBezTo>
                    <a:pt x="36" y="0"/>
                    <a:pt x="22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2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D205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7" name="Freeform 294"/>
            <p:cNvSpPr>
              <a:spLocks/>
            </p:cNvSpPr>
            <p:nvPr/>
          </p:nvSpPr>
          <p:spPr bwMode="auto">
            <a:xfrm>
              <a:off x="9199562" y="4875579"/>
              <a:ext cx="84138" cy="196850"/>
            </a:xfrm>
            <a:custGeom>
              <a:avLst/>
              <a:gdLst>
                <a:gd name="T0" fmla="*/ 66 w 66"/>
                <a:gd name="T1" fmla="*/ 0 h 156"/>
                <a:gd name="T2" fmla="*/ 30 w 66"/>
                <a:gd name="T3" fmla="*/ 1 h 156"/>
                <a:gd name="T4" fmla="*/ 0 w 66"/>
                <a:gd name="T5" fmla="*/ 156 h 156"/>
                <a:gd name="T6" fmla="*/ 20 w 66"/>
                <a:gd name="T7" fmla="*/ 150 h 156"/>
                <a:gd name="T8" fmla="*/ 66 w 66"/>
                <a:gd name="T9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156">
                  <a:moveTo>
                    <a:pt x="66" y="0"/>
                  </a:moveTo>
                  <a:cubicBezTo>
                    <a:pt x="66" y="0"/>
                    <a:pt x="52" y="0"/>
                    <a:pt x="30" y="1"/>
                  </a:cubicBezTo>
                  <a:cubicBezTo>
                    <a:pt x="10" y="50"/>
                    <a:pt x="0" y="103"/>
                    <a:pt x="0" y="156"/>
                  </a:cubicBezTo>
                  <a:cubicBezTo>
                    <a:pt x="6" y="154"/>
                    <a:pt x="13" y="152"/>
                    <a:pt x="20" y="150"/>
                  </a:cubicBezTo>
                  <a:cubicBezTo>
                    <a:pt x="31" y="88"/>
                    <a:pt x="48" y="24"/>
                    <a:pt x="66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8" name="Freeform 295"/>
            <p:cNvSpPr>
              <a:spLocks noEditPoints="1"/>
            </p:cNvSpPr>
            <p:nvPr/>
          </p:nvSpPr>
          <p:spPr bwMode="auto">
            <a:xfrm>
              <a:off x="8342312" y="4813666"/>
              <a:ext cx="69850" cy="155575"/>
            </a:xfrm>
            <a:custGeom>
              <a:avLst/>
              <a:gdLst>
                <a:gd name="T0" fmla="*/ 0 w 54"/>
                <a:gd name="T1" fmla="*/ 120 h 122"/>
                <a:gd name="T2" fmla="*/ 3 w 54"/>
                <a:gd name="T3" fmla="*/ 122 h 122"/>
                <a:gd name="T4" fmla="*/ 0 w 54"/>
                <a:gd name="T5" fmla="*/ 120 h 122"/>
                <a:gd name="T6" fmla="*/ 39 w 54"/>
                <a:gd name="T7" fmla="*/ 0 h 122"/>
                <a:gd name="T8" fmla="*/ 54 w 54"/>
                <a:gd name="T9" fmla="*/ 5 h 122"/>
                <a:gd name="T10" fmla="*/ 54 w 54"/>
                <a:gd name="T11" fmla="*/ 5 h 122"/>
                <a:gd name="T12" fmla="*/ 39 w 54"/>
                <a:gd name="T13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122">
                  <a:moveTo>
                    <a:pt x="0" y="120"/>
                  </a:moveTo>
                  <a:cubicBezTo>
                    <a:pt x="1" y="120"/>
                    <a:pt x="2" y="121"/>
                    <a:pt x="3" y="122"/>
                  </a:cubicBezTo>
                  <a:cubicBezTo>
                    <a:pt x="2" y="121"/>
                    <a:pt x="1" y="120"/>
                    <a:pt x="0" y="120"/>
                  </a:cubicBezTo>
                  <a:moveTo>
                    <a:pt x="39" y="0"/>
                  </a:moveTo>
                  <a:cubicBezTo>
                    <a:pt x="44" y="2"/>
                    <a:pt x="49" y="4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49" y="3"/>
                    <a:pt x="44" y="2"/>
                    <a:pt x="39" y="0"/>
                  </a:cubicBezTo>
                </a:path>
              </a:pathLst>
            </a:custGeom>
            <a:solidFill>
              <a:srgbClr val="D205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9" name="Freeform 296"/>
            <p:cNvSpPr>
              <a:spLocks/>
            </p:cNvSpPr>
            <p:nvPr/>
          </p:nvSpPr>
          <p:spPr bwMode="auto">
            <a:xfrm>
              <a:off x="8342312" y="4812079"/>
              <a:ext cx="69850" cy="165100"/>
            </a:xfrm>
            <a:custGeom>
              <a:avLst/>
              <a:gdLst>
                <a:gd name="T0" fmla="*/ 37 w 54"/>
                <a:gd name="T1" fmla="*/ 0 h 130"/>
                <a:gd name="T2" fmla="*/ 28 w 54"/>
                <a:gd name="T3" fmla="*/ 48 h 130"/>
                <a:gd name="T4" fmla="*/ 17 w 54"/>
                <a:gd name="T5" fmla="*/ 80 h 130"/>
                <a:gd name="T6" fmla="*/ 17 w 54"/>
                <a:gd name="T7" fmla="*/ 80 h 130"/>
                <a:gd name="T8" fmla="*/ 0 w 54"/>
                <a:gd name="T9" fmla="*/ 121 h 130"/>
                <a:gd name="T10" fmla="*/ 0 w 54"/>
                <a:gd name="T11" fmla="*/ 121 h 130"/>
                <a:gd name="T12" fmla="*/ 3 w 54"/>
                <a:gd name="T13" fmla="*/ 123 h 130"/>
                <a:gd name="T14" fmla="*/ 12 w 54"/>
                <a:gd name="T15" fmla="*/ 130 h 130"/>
                <a:gd name="T16" fmla="*/ 54 w 54"/>
                <a:gd name="T17" fmla="*/ 6 h 130"/>
                <a:gd name="T18" fmla="*/ 39 w 54"/>
                <a:gd name="T19" fmla="*/ 1 h 130"/>
                <a:gd name="T20" fmla="*/ 37 w 54"/>
                <a:gd name="T21" fmla="*/ 0 h 130"/>
                <a:gd name="T22" fmla="*/ 37 w 54"/>
                <a:gd name="T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4" h="130">
                  <a:moveTo>
                    <a:pt x="37" y="0"/>
                  </a:moveTo>
                  <a:cubicBezTo>
                    <a:pt x="36" y="15"/>
                    <a:pt x="33" y="31"/>
                    <a:pt x="28" y="48"/>
                  </a:cubicBezTo>
                  <a:cubicBezTo>
                    <a:pt x="25" y="59"/>
                    <a:pt x="22" y="70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1" y="94"/>
                    <a:pt x="5" y="107"/>
                    <a:pt x="0" y="12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" y="121"/>
                    <a:pt x="2" y="122"/>
                    <a:pt x="3" y="123"/>
                  </a:cubicBezTo>
                  <a:cubicBezTo>
                    <a:pt x="6" y="125"/>
                    <a:pt x="9" y="128"/>
                    <a:pt x="12" y="130"/>
                  </a:cubicBezTo>
                  <a:cubicBezTo>
                    <a:pt x="36" y="92"/>
                    <a:pt x="51" y="50"/>
                    <a:pt x="54" y="6"/>
                  </a:cubicBezTo>
                  <a:cubicBezTo>
                    <a:pt x="49" y="5"/>
                    <a:pt x="44" y="3"/>
                    <a:pt x="39" y="1"/>
                  </a:cubicBezTo>
                  <a:cubicBezTo>
                    <a:pt x="38" y="1"/>
                    <a:pt x="38" y="1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0" name="Freeform 297"/>
            <p:cNvSpPr>
              <a:spLocks/>
            </p:cNvSpPr>
            <p:nvPr/>
          </p:nvSpPr>
          <p:spPr bwMode="auto">
            <a:xfrm>
              <a:off x="8666162" y="5050204"/>
              <a:ext cx="68263" cy="95250"/>
            </a:xfrm>
            <a:custGeom>
              <a:avLst/>
              <a:gdLst>
                <a:gd name="T0" fmla="*/ 50 w 54"/>
                <a:gd name="T1" fmla="*/ 0 h 75"/>
                <a:gd name="T2" fmla="*/ 49 w 54"/>
                <a:gd name="T3" fmla="*/ 6 h 75"/>
                <a:gd name="T4" fmla="*/ 40 w 54"/>
                <a:gd name="T5" fmla="*/ 20 h 75"/>
                <a:gd name="T6" fmla="*/ 30 w 54"/>
                <a:gd name="T7" fmla="*/ 26 h 75"/>
                <a:gd name="T8" fmla="*/ 17 w 54"/>
                <a:gd name="T9" fmla="*/ 26 h 75"/>
                <a:gd name="T10" fmla="*/ 14 w 54"/>
                <a:gd name="T11" fmla="*/ 26 h 75"/>
                <a:gd name="T12" fmla="*/ 13 w 54"/>
                <a:gd name="T13" fmla="*/ 26 h 75"/>
                <a:gd name="T14" fmla="*/ 12 w 54"/>
                <a:gd name="T15" fmla="*/ 26 h 75"/>
                <a:gd name="T16" fmla="*/ 10 w 54"/>
                <a:gd name="T17" fmla="*/ 29 h 75"/>
                <a:gd name="T18" fmla="*/ 8 w 54"/>
                <a:gd name="T19" fmla="*/ 39 h 75"/>
                <a:gd name="T20" fmla="*/ 16 w 54"/>
                <a:gd name="T21" fmla="*/ 60 h 75"/>
                <a:gd name="T22" fmla="*/ 33 w 54"/>
                <a:gd name="T23" fmla="*/ 70 h 75"/>
                <a:gd name="T24" fmla="*/ 48 w 54"/>
                <a:gd name="T25" fmla="*/ 71 h 75"/>
                <a:gd name="T26" fmla="*/ 54 w 54"/>
                <a:gd name="T27" fmla="*/ 70 h 75"/>
                <a:gd name="T28" fmla="*/ 52 w 54"/>
                <a:gd name="T29" fmla="*/ 70 h 75"/>
                <a:gd name="T30" fmla="*/ 48 w 54"/>
                <a:gd name="T31" fmla="*/ 72 h 75"/>
                <a:gd name="T32" fmla="*/ 32 w 54"/>
                <a:gd name="T33" fmla="*/ 75 h 75"/>
                <a:gd name="T34" fmla="*/ 11 w 54"/>
                <a:gd name="T35" fmla="*/ 64 h 75"/>
                <a:gd name="T36" fmla="*/ 0 w 54"/>
                <a:gd name="T37" fmla="*/ 39 h 75"/>
                <a:gd name="T38" fmla="*/ 4 w 54"/>
                <a:gd name="T39" fmla="*/ 25 h 75"/>
                <a:gd name="T40" fmla="*/ 11 w 54"/>
                <a:gd name="T41" fmla="*/ 19 h 75"/>
                <a:gd name="T42" fmla="*/ 13 w 54"/>
                <a:gd name="T43" fmla="*/ 19 h 75"/>
                <a:gd name="T44" fmla="*/ 15 w 54"/>
                <a:gd name="T45" fmla="*/ 19 h 75"/>
                <a:gd name="T46" fmla="*/ 18 w 54"/>
                <a:gd name="T47" fmla="*/ 20 h 75"/>
                <a:gd name="T48" fmla="*/ 29 w 54"/>
                <a:gd name="T49" fmla="*/ 20 h 75"/>
                <a:gd name="T50" fmla="*/ 38 w 54"/>
                <a:gd name="T51" fmla="*/ 17 h 75"/>
                <a:gd name="T52" fmla="*/ 47 w 54"/>
                <a:gd name="T53" fmla="*/ 6 h 75"/>
                <a:gd name="T54" fmla="*/ 50 w 54"/>
                <a:gd name="T5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4" h="75">
                  <a:moveTo>
                    <a:pt x="50" y="0"/>
                  </a:moveTo>
                  <a:cubicBezTo>
                    <a:pt x="50" y="0"/>
                    <a:pt x="50" y="2"/>
                    <a:pt x="49" y="6"/>
                  </a:cubicBezTo>
                  <a:cubicBezTo>
                    <a:pt x="48" y="10"/>
                    <a:pt x="46" y="15"/>
                    <a:pt x="40" y="20"/>
                  </a:cubicBezTo>
                  <a:cubicBezTo>
                    <a:pt x="38" y="23"/>
                    <a:pt x="34" y="24"/>
                    <a:pt x="30" y="26"/>
                  </a:cubicBezTo>
                  <a:cubicBezTo>
                    <a:pt x="26" y="26"/>
                    <a:pt x="22" y="27"/>
                    <a:pt x="17" y="26"/>
                  </a:cubicBezTo>
                  <a:cubicBezTo>
                    <a:pt x="16" y="26"/>
                    <a:pt x="15" y="26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1" y="27"/>
                    <a:pt x="11" y="27"/>
                    <a:pt x="10" y="29"/>
                  </a:cubicBezTo>
                  <a:cubicBezTo>
                    <a:pt x="8" y="31"/>
                    <a:pt x="8" y="35"/>
                    <a:pt x="8" y="39"/>
                  </a:cubicBezTo>
                  <a:cubicBezTo>
                    <a:pt x="9" y="47"/>
                    <a:pt x="12" y="54"/>
                    <a:pt x="16" y="60"/>
                  </a:cubicBezTo>
                  <a:cubicBezTo>
                    <a:pt x="21" y="66"/>
                    <a:pt x="27" y="69"/>
                    <a:pt x="33" y="70"/>
                  </a:cubicBezTo>
                  <a:cubicBezTo>
                    <a:pt x="39" y="72"/>
                    <a:pt x="44" y="71"/>
                    <a:pt x="48" y="71"/>
                  </a:cubicBezTo>
                  <a:cubicBezTo>
                    <a:pt x="52" y="70"/>
                    <a:pt x="54" y="70"/>
                    <a:pt x="54" y="70"/>
                  </a:cubicBezTo>
                  <a:cubicBezTo>
                    <a:pt x="54" y="70"/>
                    <a:pt x="53" y="70"/>
                    <a:pt x="52" y="70"/>
                  </a:cubicBezTo>
                  <a:cubicBezTo>
                    <a:pt x="52" y="71"/>
                    <a:pt x="50" y="72"/>
                    <a:pt x="48" y="72"/>
                  </a:cubicBezTo>
                  <a:cubicBezTo>
                    <a:pt x="45" y="73"/>
                    <a:pt x="39" y="75"/>
                    <a:pt x="32" y="75"/>
                  </a:cubicBezTo>
                  <a:cubicBezTo>
                    <a:pt x="25" y="74"/>
                    <a:pt x="17" y="71"/>
                    <a:pt x="11" y="64"/>
                  </a:cubicBezTo>
                  <a:cubicBezTo>
                    <a:pt x="5" y="58"/>
                    <a:pt x="1" y="49"/>
                    <a:pt x="0" y="39"/>
                  </a:cubicBezTo>
                  <a:cubicBezTo>
                    <a:pt x="0" y="35"/>
                    <a:pt x="1" y="29"/>
                    <a:pt x="4" y="25"/>
                  </a:cubicBezTo>
                  <a:cubicBezTo>
                    <a:pt x="5" y="22"/>
                    <a:pt x="8" y="20"/>
                    <a:pt x="11" y="19"/>
                  </a:cubicBezTo>
                  <a:cubicBezTo>
                    <a:pt x="12" y="19"/>
                    <a:pt x="13" y="19"/>
                    <a:pt x="13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2" y="20"/>
                    <a:pt x="25" y="20"/>
                    <a:pt x="29" y="20"/>
                  </a:cubicBezTo>
                  <a:cubicBezTo>
                    <a:pt x="32" y="19"/>
                    <a:pt x="35" y="18"/>
                    <a:pt x="38" y="17"/>
                  </a:cubicBezTo>
                  <a:cubicBezTo>
                    <a:pt x="43" y="13"/>
                    <a:pt x="46" y="9"/>
                    <a:pt x="47" y="6"/>
                  </a:cubicBezTo>
                  <a:cubicBezTo>
                    <a:pt x="49" y="2"/>
                    <a:pt x="50" y="0"/>
                    <a:pt x="5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1" name="Freeform 298"/>
            <p:cNvSpPr>
              <a:spLocks/>
            </p:cNvSpPr>
            <p:nvPr/>
          </p:nvSpPr>
          <p:spPr bwMode="auto">
            <a:xfrm>
              <a:off x="8558212" y="4780329"/>
              <a:ext cx="82550" cy="49212"/>
            </a:xfrm>
            <a:custGeom>
              <a:avLst/>
              <a:gdLst>
                <a:gd name="T0" fmla="*/ 64 w 65"/>
                <a:gd name="T1" fmla="*/ 31 h 38"/>
                <a:gd name="T2" fmla="*/ 61 w 65"/>
                <a:gd name="T3" fmla="*/ 18 h 38"/>
                <a:gd name="T4" fmla="*/ 56 w 65"/>
                <a:gd name="T5" fmla="*/ 10 h 38"/>
                <a:gd name="T6" fmla="*/ 38 w 65"/>
                <a:gd name="T7" fmla="*/ 2 h 38"/>
                <a:gd name="T8" fmla="*/ 6 w 65"/>
                <a:gd name="T9" fmla="*/ 22 h 38"/>
                <a:gd name="T10" fmla="*/ 3 w 65"/>
                <a:gd name="T11" fmla="*/ 27 h 38"/>
                <a:gd name="T12" fmla="*/ 0 w 65"/>
                <a:gd name="T13" fmla="*/ 32 h 38"/>
                <a:gd name="T14" fmla="*/ 1 w 65"/>
                <a:gd name="T15" fmla="*/ 32 h 38"/>
                <a:gd name="T16" fmla="*/ 2 w 65"/>
                <a:gd name="T17" fmla="*/ 31 h 38"/>
                <a:gd name="T18" fmla="*/ 5 w 65"/>
                <a:gd name="T19" fmla="*/ 31 h 38"/>
                <a:gd name="T20" fmla="*/ 35 w 65"/>
                <a:gd name="T21" fmla="*/ 11 h 38"/>
                <a:gd name="T22" fmla="*/ 55 w 65"/>
                <a:gd name="T23" fmla="*/ 27 h 38"/>
                <a:gd name="T24" fmla="*/ 59 w 65"/>
                <a:gd name="T25" fmla="*/ 35 h 38"/>
                <a:gd name="T26" fmla="*/ 64 w 65"/>
                <a:gd name="T27" fmla="*/ 3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" h="38">
                  <a:moveTo>
                    <a:pt x="64" y="31"/>
                  </a:moveTo>
                  <a:cubicBezTo>
                    <a:pt x="62" y="27"/>
                    <a:pt x="63" y="22"/>
                    <a:pt x="61" y="18"/>
                  </a:cubicBezTo>
                  <a:cubicBezTo>
                    <a:pt x="60" y="15"/>
                    <a:pt x="58" y="12"/>
                    <a:pt x="56" y="10"/>
                  </a:cubicBezTo>
                  <a:cubicBezTo>
                    <a:pt x="52" y="4"/>
                    <a:pt x="45" y="2"/>
                    <a:pt x="38" y="2"/>
                  </a:cubicBezTo>
                  <a:cubicBezTo>
                    <a:pt x="24" y="0"/>
                    <a:pt x="14" y="10"/>
                    <a:pt x="6" y="22"/>
                  </a:cubicBezTo>
                  <a:cubicBezTo>
                    <a:pt x="5" y="23"/>
                    <a:pt x="3" y="25"/>
                    <a:pt x="3" y="27"/>
                  </a:cubicBezTo>
                  <a:cubicBezTo>
                    <a:pt x="2" y="29"/>
                    <a:pt x="1" y="30"/>
                    <a:pt x="0" y="32"/>
                  </a:cubicBezTo>
                  <a:cubicBezTo>
                    <a:pt x="0" y="32"/>
                    <a:pt x="1" y="33"/>
                    <a:pt x="1" y="32"/>
                  </a:cubicBezTo>
                  <a:cubicBezTo>
                    <a:pt x="2" y="32"/>
                    <a:pt x="2" y="32"/>
                    <a:pt x="2" y="31"/>
                  </a:cubicBezTo>
                  <a:cubicBezTo>
                    <a:pt x="3" y="32"/>
                    <a:pt x="4" y="32"/>
                    <a:pt x="5" y="31"/>
                  </a:cubicBezTo>
                  <a:cubicBezTo>
                    <a:pt x="10" y="23"/>
                    <a:pt x="26" y="12"/>
                    <a:pt x="35" y="11"/>
                  </a:cubicBezTo>
                  <a:cubicBezTo>
                    <a:pt x="45" y="11"/>
                    <a:pt x="50" y="20"/>
                    <a:pt x="55" y="27"/>
                  </a:cubicBezTo>
                  <a:cubicBezTo>
                    <a:pt x="56" y="30"/>
                    <a:pt x="57" y="33"/>
                    <a:pt x="59" y="35"/>
                  </a:cubicBezTo>
                  <a:cubicBezTo>
                    <a:pt x="61" y="38"/>
                    <a:pt x="65" y="34"/>
                    <a:pt x="64" y="31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2" name="Freeform 299"/>
            <p:cNvSpPr>
              <a:spLocks/>
            </p:cNvSpPr>
            <p:nvPr/>
          </p:nvSpPr>
          <p:spPr bwMode="auto">
            <a:xfrm>
              <a:off x="8910637" y="4804141"/>
              <a:ext cx="90488" cy="52387"/>
            </a:xfrm>
            <a:custGeom>
              <a:avLst/>
              <a:gdLst>
                <a:gd name="T0" fmla="*/ 40 w 71"/>
                <a:gd name="T1" fmla="*/ 1 h 42"/>
                <a:gd name="T2" fmla="*/ 3 w 71"/>
                <a:gd name="T3" fmla="*/ 20 h 42"/>
                <a:gd name="T4" fmla="*/ 1 w 71"/>
                <a:gd name="T5" fmla="*/ 21 h 42"/>
                <a:gd name="T6" fmla="*/ 1 w 71"/>
                <a:gd name="T7" fmla="*/ 24 h 42"/>
                <a:gd name="T8" fmla="*/ 1 w 71"/>
                <a:gd name="T9" fmla="*/ 25 h 42"/>
                <a:gd name="T10" fmla="*/ 2 w 71"/>
                <a:gd name="T11" fmla="*/ 25 h 42"/>
                <a:gd name="T12" fmla="*/ 2 w 71"/>
                <a:gd name="T13" fmla="*/ 25 h 42"/>
                <a:gd name="T14" fmla="*/ 3 w 71"/>
                <a:gd name="T15" fmla="*/ 25 h 42"/>
                <a:gd name="T16" fmla="*/ 67 w 71"/>
                <a:gd name="T17" fmla="*/ 40 h 42"/>
                <a:gd name="T18" fmla="*/ 71 w 71"/>
                <a:gd name="T19" fmla="*/ 38 h 42"/>
                <a:gd name="T20" fmla="*/ 40 w 71"/>
                <a:gd name="T21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42">
                  <a:moveTo>
                    <a:pt x="40" y="1"/>
                  </a:moveTo>
                  <a:cubicBezTo>
                    <a:pt x="25" y="0"/>
                    <a:pt x="10" y="7"/>
                    <a:pt x="3" y="20"/>
                  </a:cubicBezTo>
                  <a:cubicBezTo>
                    <a:pt x="2" y="20"/>
                    <a:pt x="2" y="21"/>
                    <a:pt x="1" y="21"/>
                  </a:cubicBezTo>
                  <a:cubicBezTo>
                    <a:pt x="0" y="22"/>
                    <a:pt x="0" y="23"/>
                    <a:pt x="1" y="24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5"/>
                    <a:pt x="1" y="26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3" y="25"/>
                    <a:pt x="3" y="25"/>
                  </a:cubicBezTo>
                  <a:cubicBezTo>
                    <a:pt x="25" y="16"/>
                    <a:pt x="59" y="12"/>
                    <a:pt x="67" y="40"/>
                  </a:cubicBezTo>
                  <a:cubicBezTo>
                    <a:pt x="68" y="42"/>
                    <a:pt x="71" y="39"/>
                    <a:pt x="71" y="38"/>
                  </a:cubicBezTo>
                  <a:cubicBezTo>
                    <a:pt x="70" y="20"/>
                    <a:pt x="60" y="2"/>
                    <a:pt x="40" y="1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3" name="Freeform 300"/>
            <p:cNvSpPr>
              <a:spLocks/>
            </p:cNvSpPr>
            <p:nvPr/>
          </p:nvSpPr>
          <p:spPr bwMode="auto">
            <a:xfrm>
              <a:off x="8583612" y="4937491"/>
              <a:ext cx="60325" cy="117475"/>
            </a:xfrm>
            <a:custGeom>
              <a:avLst/>
              <a:gdLst>
                <a:gd name="T0" fmla="*/ 44 w 48"/>
                <a:gd name="T1" fmla="*/ 51 h 93"/>
                <a:gd name="T2" fmla="*/ 16 w 48"/>
                <a:gd name="T3" fmla="*/ 91 h 93"/>
                <a:gd name="T4" fmla="*/ 5 w 48"/>
                <a:gd name="T5" fmla="*/ 43 h 93"/>
                <a:gd name="T6" fmla="*/ 32 w 48"/>
                <a:gd name="T7" fmla="*/ 2 h 93"/>
                <a:gd name="T8" fmla="*/ 44 w 48"/>
                <a:gd name="T9" fmla="*/ 5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93">
                  <a:moveTo>
                    <a:pt x="44" y="51"/>
                  </a:moveTo>
                  <a:cubicBezTo>
                    <a:pt x="39" y="75"/>
                    <a:pt x="27" y="93"/>
                    <a:pt x="16" y="91"/>
                  </a:cubicBezTo>
                  <a:cubicBezTo>
                    <a:pt x="5" y="89"/>
                    <a:pt x="0" y="68"/>
                    <a:pt x="5" y="43"/>
                  </a:cubicBezTo>
                  <a:cubicBezTo>
                    <a:pt x="9" y="19"/>
                    <a:pt x="22" y="0"/>
                    <a:pt x="32" y="2"/>
                  </a:cubicBezTo>
                  <a:cubicBezTo>
                    <a:pt x="43" y="4"/>
                    <a:pt x="48" y="26"/>
                    <a:pt x="44" y="51"/>
                  </a:cubicBezTo>
                  <a:close/>
                </a:path>
              </a:pathLst>
            </a:custGeom>
            <a:solidFill>
              <a:srgbClr val="3C19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4" name="Freeform 301"/>
            <p:cNvSpPr>
              <a:spLocks/>
            </p:cNvSpPr>
            <p:nvPr/>
          </p:nvSpPr>
          <p:spPr bwMode="auto">
            <a:xfrm>
              <a:off x="8597900" y="4951779"/>
              <a:ext cx="20638" cy="36512"/>
            </a:xfrm>
            <a:custGeom>
              <a:avLst/>
              <a:gdLst>
                <a:gd name="T0" fmla="*/ 14 w 16"/>
                <a:gd name="T1" fmla="*/ 16 h 28"/>
                <a:gd name="T2" fmla="*/ 4 w 16"/>
                <a:gd name="T3" fmla="*/ 27 h 28"/>
                <a:gd name="T4" fmla="*/ 2 w 16"/>
                <a:gd name="T5" fmla="*/ 13 h 28"/>
                <a:gd name="T6" fmla="*/ 12 w 16"/>
                <a:gd name="T7" fmla="*/ 1 h 28"/>
                <a:gd name="T8" fmla="*/ 14 w 16"/>
                <a:gd name="T9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8">
                  <a:moveTo>
                    <a:pt x="14" y="16"/>
                  </a:moveTo>
                  <a:cubicBezTo>
                    <a:pt x="12" y="23"/>
                    <a:pt x="8" y="28"/>
                    <a:pt x="4" y="27"/>
                  </a:cubicBezTo>
                  <a:cubicBezTo>
                    <a:pt x="1" y="26"/>
                    <a:pt x="0" y="20"/>
                    <a:pt x="2" y="13"/>
                  </a:cubicBezTo>
                  <a:cubicBezTo>
                    <a:pt x="4" y="5"/>
                    <a:pt x="8" y="0"/>
                    <a:pt x="12" y="1"/>
                  </a:cubicBezTo>
                  <a:cubicBezTo>
                    <a:pt x="15" y="2"/>
                    <a:pt x="16" y="8"/>
                    <a:pt x="14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5" name="Freeform 302"/>
            <p:cNvSpPr>
              <a:spLocks/>
            </p:cNvSpPr>
            <p:nvPr/>
          </p:nvSpPr>
          <p:spPr bwMode="auto">
            <a:xfrm>
              <a:off x="8936037" y="4967654"/>
              <a:ext cx="55563" cy="115887"/>
            </a:xfrm>
            <a:custGeom>
              <a:avLst/>
              <a:gdLst>
                <a:gd name="T0" fmla="*/ 42 w 44"/>
                <a:gd name="T1" fmla="*/ 48 h 92"/>
                <a:gd name="T2" fmla="*/ 18 w 44"/>
                <a:gd name="T3" fmla="*/ 91 h 92"/>
                <a:gd name="T4" fmla="*/ 2 w 44"/>
                <a:gd name="T5" fmla="*/ 44 h 92"/>
                <a:gd name="T6" fmla="*/ 26 w 44"/>
                <a:gd name="T7" fmla="*/ 1 h 92"/>
                <a:gd name="T8" fmla="*/ 42 w 44"/>
                <a:gd name="T9" fmla="*/ 48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92">
                  <a:moveTo>
                    <a:pt x="42" y="48"/>
                  </a:moveTo>
                  <a:cubicBezTo>
                    <a:pt x="39" y="72"/>
                    <a:pt x="29" y="92"/>
                    <a:pt x="18" y="91"/>
                  </a:cubicBezTo>
                  <a:cubicBezTo>
                    <a:pt x="7" y="90"/>
                    <a:pt x="0" y="69"/>
                    <a:pt x="2" y="44"/>
                  </a:cubicBezTo>
                  <a:cubicBezTo>
                    <a:pt x="4" y="19"/>
                    <a:pt x="15" y="0"/>
                    <a:pt x="26" y="1"/>
                  </a:cubicBezTo>
                  <a:cubicBezTo>
                    <a:pt x="37" y="2"/>
                    <a:pt x="44" y="23"/>
                    <a:pt x="42" y="48"/>
                  </a:cubicBezTo>
                  <a:close/>
                </a:path>
              </a:pathLst>
            </a:custGeom>
            <a:solidFill>
              <a:srgbClr val="3C19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6" name="Freeform 303"/>
            <p:cNvSpPr>
              <a:spLocks/>
            </p:cNvSpPr>
            <p:nvPr/>
          </p:nvSpPr>
          <p:spPr bwMode="auto">
            <a:xfrm>
              <a:off x="8945562" y="4981941"/>
              <a:ext cx="19050" cy="36512"/>
            </a:xfrm>
            <a:custGeom>
              <a:avLst/>
              <a:gdLst>
                <a:gd name="T0" fmla="*/ 13 w 14"/>
                <a:gd name="T1" fmla="*/ 15 h 28"/>
                <a:gd name="T2" fmla="*/ 4 w 14"/>
                <a:gd name="T3" fmla="*/ 27 h 28"/>
                <a:gd name="T4" fmla="*/ 1 w 14"/>
                <a:gd name="T5" fmla="*/ 13 h 28"/>
                <a:gd name="T6" fmla="*/ 9 w 14"/>
                <a:gd name="T7" fmla="*/ 0 h 28"/>
                <a:gd name="T8" fmla="*/ 13 w 14"/>
                <a:gd name="T9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8">
                  <a:moveTo>
                    <a:pt x="13" y="15"/>
                  </a:moveTo>
                  <a:cubicBezTo>
                    <a:pt x="11" y="22"/>
                    <a:pt x="8" y="28"/>
                    <a:pt x="4" y="27"/>
                  </a:cubicBezTo>
                  <a:cubicBezTo>
                    <a:pt x="1" y="27"/>
                    <a:pt x="0" y="20"/>
                    <a:pt x="1" y="13"/>
                  </a:cubicBezTo>
                  <a:cubicBezTo>
                    <a:pt x="2" y="5"/>
                    <a:pt x="6" y="0"/>
                    <a:pt x="9" y="0"/>
                  </a:cubicBezTo>
                  <a:cubicBezTo>
                    <a:pt x="12" y="1"/>
                    <a:pt x="14" y="7"/>
                    <a:pt x="13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7" name="Freeform 304"/>
            <p:cNvSpPr>
              <a:spLocks/>
            </p:cNvSpPr>
            <p:nvPr/>
          </p:nvSpPr>
          <p:spPr bwMode="auto">
            <a:xfrm>
              <a:off x="8656637" y="5237529"/>
              <a:ext cx="273050" cy="219075"/>
            </a:xfrm>
            <a:custGeom>
              <a:avLst/>
              <a:gdLst>
                <a:gd name="T0" fmla="*/ 0 w 216"/>
                <a:gd name="T1" fmla="*/ 63 h 173"/>
                <a:gd name="T2" fmla="*/ 216 w 216"/>
                <a:gd name="T3" fmla="*/ 0 h 173"/>
                <a:gd name="T4" fmla="*/ 0 w 216"/>
                <a:gd name="T5" fmla="*/ 6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" h="173">
                  <a:moveTo>
                    <a:pt x="0" y="63"/>
                  </a:moveTo>
                  <a:cubicBezTo>
                    <a:pt x="0" y="63"/>
                    <a:pt x="78" y="97"/>
                    <a:pt x="216" y="0"/>
                  </a:cubicBezTo>
                  <a:cubicBezTo>
                    <a:pt x="216" y="0"/>
                    <a:pt x="159" y="173"/>
                    <a:pt x="0" y="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8" name="Freeform 305"/>
            <p:cNvSpPr>
              <a:spLocks noEditPoints="1"/>
            </p:cNvSpPr>
            <p:nvPr/>
          </p:nvSpPr>
          <p:spPr bwMode="auto">
            <a:xfrm>
              <a:off x="8704262" y="5237529"/>
              <a:ext cx="225425" cy="87312"/>
            </a:xfrm>
            <a:custGeom>
              <a:avLst/>
              <a:gdLst>
                <a:gd name="T0" fmla="*/ 0 w 178"/>
                <a:gd name="T1" fmla="*/ 69 h 69"/>
                <a:gd name="T2" fmla="*/ 0 w 178"/>
                <a:gd name="T3" fmla="*/ 69 h 69"/>
                <a:gd name="T4" fmla="*/ 0 w 178"/>
                <a:gd name="T5" fmla="*/ 69 h 69"/>
                <a:gd name="T6" fmla="*/ 0 w 178"/>
                <a:gd name="T7" fmla="*/ 69 h 69"/>
                <a:gd name="T8" fmla="*/ 175 w 178"/>
                <a:gd name="T9" fmla="*/ 2 h 69"/>
                <a:gd name="T10" fmla="*/ 1 w 178"/>
                <a:gd name="T11" fmla="*/ 69 h 69"/>
                <a:gd name="T12" fmla="*/ 175 w 178"/>
                <a:gd name="T13" fmla="*/ 2 h 69"/>
                <a:gd name="T14" fmla="*/ 178 w 178"/>
                <a:gd name="T15" fmla="*/ 0 h 69"/>
                <a:gd name="T16" fmla="*/ 175 w 178"/>
                <a:gd name="T17" fmla="*/ 9 h 69"/>
                <a:gd name="T18" fmla="*/ 175 w 178"/>
                <a:gd name="T19" fmla="*/ 9 h 69"/>
                <a:gd name="T20" fmla="*/ 178 w 178"/>
                <a:gd name="T21" fmla="*/ 0 h 69"/>
                <a:gd name="T22" fmla="*/ 178 w 178"/>
                <a:gd name="T23" fmla="*/ 0 h 69"/>
                <a:gd name="T24" fmla="*/ 178 w 178"/>
                <a:gd name="T25" fmla="*/ 0 h 69"/>
                <a:gd name="T26" fmla="*/ 178 w 178"/>
                <a:gd name="T2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8" h="69">
                  <a:moveTo>
                    <a:pt x="0" y="69"/>
                  </a:move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moveTo>
                    <a:pt x="175" y="2"/>
                  </a:moveTo>
                  <a:cubicBezTo>
                    <a:pt x="96" y="57"/>
                    <a:pt x="37" y="68"/>
                    <a:pt x="1" y="69"/>
                  </a:cubicBezTo>
                  <a:cubicBezTo>
                    <a:pt x="37" y="68"/>
                    <a:pt x="96" y="57"/>
                    <a:pt x="175" y="2"/>
                  </a:cubicBezTo>
                  <a:moveTo>
                    <a:pt x="178" y="0"/>
                  </a:moveTo>
                  <a:cubicBezTo>
                    <a:pt x="178" y="0"/>
                    <a:pt x="177" y="3"/>
                    <a:pt x="175" y="9"/>
                  </a:cubicBezTo>
                  <a:cubicBezTo>
                    <a:pt x="175" y="9"/>
                    <a:pt x="175" y="9"/>
                    <a:pt x="175" y="9"/>
                  </a:cubicBezTo>
                  <a:cubicBezTo>
                    <a:pt x="177" y="3"/>
                    <a:pt x="178" y="0"/>
                    <a:pt x="178" y="0"/>
                  </a:cubicBezTo>
                  <a:moveTo>
                    <a:pt x="178" y="0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</a:path>
              </a:pathLst>
            </a:custGeom>
            <a:solidFill>
              <a:srgbClr val="E2C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9" name="Freeform 306"/>
            <p:cNvSpPr>
              <a:spLocks/>
            </p:cNvSpPr>
            <p:nvPr/>
          </p:nvSpPr>
          <p:spPr bwMode="auto">
            <a:xfrm>
              <a:off x="8656637" y="5237529"/>
              <a:ext cx="273050" cy="93662"/>
            </a:xfrm>
            <a:custGeom>
              <a:avLst/>
              <a:gdLst>
                <a:gd name="T0" fmla="*/ 216 w 216"/>
                <a:gd name="T1" fmla="*/ 0 h 74"/>
                <a:gd name="T2" fmla="*/ 216 w 216"/>
                <a:gd name="T3" fmla="*/ 0 h 74"/>
                <a:gd name="T4" fmla="*/ 213 w 216"/>
                <a:gd name="T5" fmla="*/ 2 h 74"/>
                <a:gd name="T6" fmla="*/ 39 w 216"/>
                <a:gd name="T7" fmla="*/ 69 h 74"/>
                <a:gd name="T8" fmla="*/ 38 w 216"/>
                <a:gd name="T9" fmla="*/ 69 h 74"/>
                <a:gd name="T10" fmla="*/ 38 w 216"/>
                <a:gd name="T11" fmla="*/ 69 h 74"/>
                <a:gd name="T12" fmla="*/ 38 w 216"/>
                <a:gd name="T13" fmla="*/ 69 h 74"/>
                <a:gd name="T14" fmla="*/ 38 w 216"/>
                <a:gd name="T15" fmla="*/ 69 h 74"/>
                <a:gd name="T16" fmla="*/ 0 w 216"/>
                <a:gd name="T17" fmla="*/ 63 h 74"/>
                <a:gd name="T18" fmla="*/ 0 w 216"/>
                <a:gd name="T19" fmla="*/ 63 h 74"/>
                <a:gd name="T20" fmla="*/ 0 w 216"/>
                <a:gd name="T21" fmla="*/ 63 h 74"/>
                <a:gd name="T22" fmla="*/ 56 w 216"/>
                <a:gd name="T23" fmla="*/ 74 h 74"/>
                <a:gd name="T24" fmla="*/ 213 w 216"/>
                <a:gd name="T25" fmla="*/ 9 h 74"/>
                <a:gd name="T26" fmla="*/ 216 w 216"/>
                <a:gd name="T27" fmla="*/ 0 h 74"/>
                <a:gd name="T28" fmla="*/ 216 w 216"/>
                <a:gd name="T29" fmla="*/ 0 h 74"/>
                <a:gd name="T30" fmla="*/ 216 w 216"/>
                <a:gd name="T31" fmla="*/ 0 h 74"/>
                <a:gd name="T32" fmla="*/ 216 w 216"/>
                <a:gd name="T33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6" h="74">
                  <a:moveTo>
                    <a:pt x="216" y="0"/>
                  </a:moveTo>
                  <a:cubicBezTo>
                    <a:pt x="216" y="0"/>
                    <a:pt x="216" y="0"/>
                    <a:pt x="216" y="0"/>
                  </a:cubicBezTo>
                  <a:cubicBezTo>
                    <a:pt x="215" y="0"/>
                    <a:pt x="214" y="1"/>
                    <a:pt x="213" y="2"/>
                  </a:cubicBezTo>
                  <a:cubicBezTo>
                    <a:pt x="134" y="57"/>
                    <a:pt x="75" y="68"/>
                    <a:pt x="39" y="69"/>
                  </a:cubicBezTo>
                  <a:cubicBezTo>
                    <a:pt x="39" y="69"/>
                    <a:pt x="39" y="69"/>
                    <a:pt x="38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13" y="69"/>
                    <a:pt x="0" y="63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18" y="71"/>
                    <a:pt x="37" y="74"/>
                    <a:pt x="56" y="74"/>
                  </a:cubicBezTo>
                  <a:cubicBezTo>
                    <a:pt x="111" y="74"/>
                    <a:pt x="168" y="45"/>
                    <a:pt x="213" y="9"/>
                  </a:cubicBezTo>
                  <a:cubicBezTo>
                    <a:pt x="215" y="3"/>
                    <a:pt x="216" y="0"/>
                    <a:pt x="216" y="0"/>
                  </a:cubicBezTo>
                  <a:cubicBezTo>
                    <a:pt x="216" y="0"/>
                    <a:pt x="216" y="0"/>
                    <a:pt x="216" y="0"/>
                  </a:cubicBezTo>
                  <a:cubicBezTo>
                    <a:pt x="216" y="0"/>
                    <a:pt x="216" y="0"/>
                    <a:pt x="216" y="0"/>
                  </a:cubicBezTo>
                  <a:cubicBezTo>
                    <a:pt x="216" y="0"/>
                    <a:pt x="216" y="0"/>
                    <a:pt x="216" y="0"/>
                  </a:cubicBezTo>
                </a:path>
              </a:pathLst>
            </a:custGeom>
            <a:solidFill>
              <a:srgbClr val="E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0" name="Freeform 307"/>
            <p:cNvSpPr>
              <a:spLocks noEditPoints="1"/>
            </p:cNvSpPr>
            <p:nvPr/>
          </p:nvSpPr>
          <p:spPr bwMode="auto">
            <a:xfrm>
              <a:off x="8607425" y="4696191"/>
              <a:ext cx="31750" cy="1587"/>
            </a:xfrm>
            <a:custGeom>
              <a:avLst/>
              <a:gdLst>
                <a:gd name="T0" fmla="*/ 0 w 25"/>
                <a:gd name="T1" fmla="*/ 1 h 1"/>
                <a:gd name="T2" fmla="*/ 0 w 25"/>
                <a:gd name="T3" fmla="*/ 1 h 1"/>
                <a:gd name="T4" fmla="*/ 0 w 25"/>
                <a:gd name="T5" fmla="*/ 1 h 1"/>
                <a:gd name="T6" fmla="*/ 25 w 25"/>
                <a:gd name="T7" fmla="*/ 0 h 1"/>
                <a:gd name="T8" fmla="*/ 0 w 25"/>
                <a:gd name="T9" fmla="*/ 1 h 1"/>
                <a:gd name="T10" fmla="*/ 24 w 25"/>
                <a:gd name="T11" fmla="*/ 0 h 1"/>
                <a:gd name="T12" fmla="*/ 25 w 25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25" y="0"/>
                  </a:moveTo>
                  <a:cubicBezTo>
                    <a:pt x="17" y="0"/>
                    <a:pt x="9" y="1"/>
                    <a:pt x="0" y="1"/>
                  </a:cubicBezTo>
                  <a:cubicBezTo>
                    <a:pt x="8" y="1"/>
                    <a:pt x="16" y="0"/>
                    <a:pt x="24" y="0"/>
                  </a:cubicBezTo>
                  <a:cubicBezTo>
                    <a:pt x="24" y="0"/>
                    <a:pt x="25" y="0"/>
                    <a:pt x="25" y="0"/>
                  </a:cubicBezTo>
                </a:path>
              </a:pathLst>
            </a:custGeom>
            <a:solidFill>
              <a:srgbClr val="7C2B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1" name="Freeform 308"/>
            <p:cNvSpPr>
              <a:spLocks/>
            </p:cNvSpPr>
            <p:nvPr/>
          </p:nvSpPr>
          <p:spPr bwMode="auto">
            <a:xfrm>
              <a:off x="8385175" y="4691429"/>
              <a:ext cx="1588" cy="17462"/>
            </a:xfrm>
            <a:custGeom>
              <a:avLst/>
              <a:gdLst>
                <a:gd name="T0" fmla="*/ 0 w 2"/>
                <a:gd name="T1" fmla="*/ 0 h 14"/>
                <a:gd name="T2" fmla="*/ 2 w 2"/>
                <a:gd name="T3" fmla="*/ 14 h 14"/>
                <a:gd name="T4" fmla="*/ 2 w 2"/>
                <a:gd name="T5" fmla="*/ 14 h 14"/>
                <a:gd name="T6" fmla="*/ 0 w 2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4">
                  <a:moveTo>
                    <a:pt x="0" y="0"/>
                  </a:moveTo>
                  <a:cubicBezTo>
                    <a:pt x="0" y="0"/>
                    <a:pt x="1" y="5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5"/>
                    <a:pt x="0" y="0"/>
                    <a:pt x="0" y="0"/>
                  </a:cubicBezTo>
                </a:path>
              </a:pathLst>
            </a:custGeom>
            <a:solidFill>
              <a:srgbClr val="7C2B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2" name="Freeform 309"/>
            <p:cNvSpPr>
              <a:spLocks/>
            </p:cNvSpPr>
            <p:nvPr/>
          </p:nvSpPr>
          <p:spPr bwMode="auto">
            <a:xfrm>
              <a:off x="8385175" y="4599354"/>
              <a:ext cx="371475" cy="109537"/>
            </a:xfrm>
            <a:custGeom>
              <a:avLst/>
              <a:gdLst>
                <a:gd name="T0" fmla="*/ 293 w 293"/>
                <a:gd name="T1" fmla="*/ 0 h 86"/>
                <a:gd name="T2" fmla="*/ 283 w 293"/>
                <a:gd name="T3" fmla="*/ 5 h 86"/>
                <a:gd name="T4" fmla="*/ 44 w 293"/>
                <a:gd name="T5" fmla="*/ 76 h 86"/>
                <a:gd name="T6" fmla="*/ 44 w 293"/>
                <a:gd name="T7" fmla="*/ 76 h 86"/>
                <a:gd name="T8" fmla="*/ 44 w 293"/>
                <a:gd name="T9" fmla="*/ 76 h 86"/>
                <a:gd name="T10" fmla="*/ 44 w 293"/>
                <a:gd name="T11" fmla="*/ 76 h 86"/>
                <a:gd name="T12" fmla="*/ 26 w 293"/>
                <a:gd name="T13" fmla="*/ 75 h 86"/>
                <a:gd name="T14" fmla="*/ 0 w 293"/>
                <a:gd name="T15" fmla="*/ 73 h 86"/>
                <a:gd name="T16" fmla="*/ 0 w 293"/>
                <a:gd name="T17" fmla="*/ 73 h 86"/>
                <a:gd name="T18" fmla="*/ 0 w 293"/>
                <a:gd name="T19" fmla="*/ 72 h 86"/>
                <a:gd name="T20" fmla="*/ 0 w 293"/>
                <a:gd name="T21" fmla="*/ 72 h 86"/>
                <a:gd name="T22" fmla="*/ 2 w 293"/>
                <a:gd name="T23" fmla="*/ 86 h 86"/>
                <a:gd name="T24" fmla="*/ 50 w 293"/>
                <a:gd name="T25" fmla="*/ 86 h 86"/>
                <a:gd name="T26" fmla="*/ 159 w 293"/>
                <a:gd name="T27" fmla="*/ 82 h 86"/>
                <a:gd name="T28" fmla="*/ 200 w 293"/>
                <a:gd name="T29" fmla="*/ 76 h 86"/>
                <a:gd name="T30" fmla="*/ 176 w 293"/>
                <a:gd name="T31" fmla="*/ 77 h 86"/>
                <a:gd name="T32" fmla="*/ 176 w 293"/>
                <a:gd name="T33" fmla="*/ 77 h 86"/>
                <a:gd name="T34" fmla="*/ 176 w 293"/>
                <a:gd name="T35" fmla="*/ 77 h 86"/>
                <a:gd name="T36" fmla="*/ 175 w 293"/>
                <a:gd name="T37" fmla="*/ 77 h 86"/>
                <a:gd name="T38" fmla="*/ 175 w 293"/>
                <a:gd name="T39" fmla="*/ 77 h 86"/>
                <a:gd name="T40" fmla="*/ 175 w 293"/>
                <a:gd name="T41" fmla="*/ 77 h 86"/>
                <a:gd name="T42" fmla="*/ 175 w 293"/>
                <a:gd name="T43" fmla="*/ 77 h 86"/>
                <a:gd name="T44" fmla="*/ 293 w 293"/>
                <a:gd name="T4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3" h="86">
                  <a:moveTo>
                    <a:pt x="293" y="0"/>
                  </a:moveTo>
                  <a:cubicBezTo>
                    <a:pt x="293" y="0"/>
                    <a:pt x="289" y="2"/>
                    <a:pt x="283" y="5"/>
                  </a:cubicBezTo>
                  <a:cubicBezTo>
                    <a:pt x="252" y="23"/>
                    <a:pt x="147" y="76"/>
                    <a:pt x="44" y="76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38" y="76"/>
                    <a:pt x="32" y="76"/>
                    <a:pt x="26" y="75"/>
                  </a:cubicBezTo>
                  <a:cubicBezTo>
                    <a:pt x="18" y="75"/>
                    <a:pt x="9" y="74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1" y="77"/>
                    <a:pt x="2" y="86"/>
                  </a:cubicBezTo>
                  <a:cubicBezTo>
                    <a:pt x="18" y="86"/>
                    <a:pt x="34" y="86"/>
                    <a:pt x="50" y="86"/>
                  </a:cubicBezTo>
                  <a:cubicBezTo>
                    <a:pt x="86" y="86"/>
                    <a:pt x="123" y="85"/>
                    <a:pt x="159" y="82"/>
                  </a:cubicBezTo>
                  <a:cubicBezTo>
                    <a:pt x="173" y="80"/>
                    <a:pt x="187" y="78"/>
                    <a:pt x="200" y="76"/>
                  </a:cubicBezTo>
                  <a:cubicBezTo>
                    <a:pt x="192" y="76"/>
                    <a:pt x="184" y="77"/>
                    <a:pt x="176" y="77"/>
                  </a:cubicBezTo>
                  <a:cubicBezTo>
                    <a:pt x="176" y="77"/>
                    <a:pt x="176" y="77"/>
                    <a:pt x="176" y="77"/>
                  </a:cubicBezTo>
                  <a:cubicBezTo>
                    <a:pt x="176" y="77"/>
                    <a:pt x="176" y="77"/>
                    <a:pt x="176" y="77"/>
                  </a:cubicBezTo>
                  <a:cubicBezTo>
                    <a:pt x="176" y="77"/>
                    <a:pt x="176" y="77"/>
                    <a:pt x="175" y="77"/>
                  </a:cubicBezTo>
                  <a:cubicBezTo>
                    <a:pt x="175" y="77"/>
                    <a:pt x="175" y="77"/>
                    <a:pt x="175" y="77"/>
                  </a:cubicBezTo>
                  <a:cubicBezTo>
                    <a:pt x="175" y="77"/>
                    <a:pt x="175" y="77"/>
                    <a:pt x="175" y="77"/>
                  </a:cubicBezTo>
                  <a:cubicBezTo>
                    <a:pt x="175" y="77"/>
                    <a:pt x="175" y="77"/>
                    <a:pt x="175" y="77"/>
                  </a:cubicBezTo>
                  <a:cubicBezTo>
                    <a:pt x="175" y="77"/>
                    <a:pt x="253" y="51"/>
                    <a:pt x="293" y="0"/>
                  </a:cubicBezTo>
                </a:path>
              </a:pathLst>
            </a:custGeom>
            <a:solidFill>
              <a:srgbClr val="EFC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3" name="Freeform 310"/>
            <p:cNvSpPr>
              <a:spLocks noEditPoints="1"/>
            </p:cNvSpPr>
            <p:nvPr/>
          </p:nvSpPr>
          <p:spPr bwMode="auto">
            <a:xfrm>
              <a:off x="8807450" y="4529504"/>
              <a:ext cx="101600" cy="111125"/>
            </a:xfrm>
            <a:custGeom>
              <a:avLst/>
              <a:gdLst>
                <a:gd name="T0" fmla="*/ 80 w 80"/>
                <a:gd name="T1" fmla="*/ 0 h 88"/>
                <a:gd name="T2" fmla="*/ 0 w 80"/>
                <a:gd name="T3" fmla="*/ 88 h 88"/>
                <a:gd name="T4" fmla="*/ 0 w 80"/>
                <a:gd name="T5" fmla="*/ 88 h 88"/>
                <a:gd name="T6" fmla="*/ 80 w 80"/>
                <a:gd name="T7" fmla="*/ 0 h 88"/>
                <a:gd name="T8" fmla="*/ 80 w 80"/>
                <a:gd name="T9" fmla="*/ 0 h 88"/>
                <a:gd name="T10" fmla="*/ 80 w 80"/>
                <a:gd name="T11" fmla="*/ 0 h 88"/>
                <a:gd name="T12" fmla="*/ 80 w 80"/>
                <a:gd name="T13" fmla="*/ 0 h 88"/>
                <a:gd name="T14" fmla="*/ 80 w 80"/>
                <a:gd name="T15" fmla="*/ 0 h 88"/>
                <a:gd name="T16" fmla="*/ 80 w 80"/>
                <a:gd name="T17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88">
                  <a:moveTo>
                    <a:pt x="80" y="0"/>
                  </a:moveTo>
                  <a:cubicBezTo>
                    <a:pt x="80" y="0"/>
                    <a:pt x="59" y="49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59" y="49"/>
                    <a:pt x="80" y="0"/>
                    <a:pt x="80" y="0"/>
                  </a:cubicBezTo>
                  <a:moveTo>
                    <a:pt x="80" y="0"/>
                  </a:move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</a:path>
              </a:pathLst>
            </a:custGeom>
            <a:solidFill>
              <a:srgbClr val="7C2B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4" name="Freeform 311"/>
            <p:cNvSpPr>
              <a:spLocks/>
            </p:cNvSpPr>
            <p:nvPr/>
          </p:nvSpPr>
          <p:spPr bwMode="auto">
            <a:xfrm>
              <a:off x="8980487" y="4569191"/>
              <a:ext cx="65088" cy="168275"/>
            </a:xfrm>
            <a:custGeom>
              <a:avLst/>
              <a:gdLst>
                <a:gd name="T0" fmla="*/ 1 w 51"/>
                <a:gd name="T1" fmla="*/ 0 h 132"/>
                <a:gd name="T2" fmla="*/ 0 w 51"/>
                <a:gd name="T3" fmla="*/ 1 h 132"/>
                <a:gd name="T4" fmla="*/ 0 w 51"/>
                <a:gd name="T5" fmla="*/ 1 h 132"/>
                <a:gd name="T6" fmla="*/ 1 w 51"/>
                <a:gd name="T7" fmla="*/ 0 h 132"/>
                <a:gd name="T8" fmla="*/ 50 w 51"/>
                <a:gd name="T9" fmla="*/ 131 h 132"/>
                <a:gd name="T10" fmla="*/ 51 w 51"/>
                <a:gd name="T11" fmla="*/ 132 h 132"/>
                <a:gd name="T12" fmla="*/ 1 w 51"/>
                <a:gd name="T13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132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6" y="60"/>
                    <a:pt x="28" y="103"/>
                    <a:pt x="50" y="131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28" y="103"/>
                    <a:pt x="6" y="60"/>
                    <a:pt x="1" y="0"/>
                  </a:cubicBezTo>
                </a:path>
              </a:pathLst>
            </a:custGeom>
            <a:solidFill>
              <a:srgbClr val="A35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5" name="Freeform 312"/>
            <p:cNvSpPr>
              <a:spLocks/>
            </p:cNvSpPr>
            <p:nvPr/>
          </p:nvSpPr>
          <p:spPr bwMode="auto">
            <a:xfrm>
              <a:off x="8726487" y="4529504"/>
              <a:ext cx="317500" cy="244475"/>
            </a:xfrm>
            <a:custGeom>
              <a:avLst/>
              <a:gdLst>
                <a:gd name="T0" fmla="*/ 144 w 250"/>
                <a:gd name="T1" fmla="*/ 0 h 194"/>
                <a:gd name="T2" fmla="*/ 144 w 250"/>
                <a:gd name="T3" fmla="*/ 0 h 194"/>
                <a:gd name="T4" fmla="*/ 144 w 250"/>
                <a:gd name="T5" fmla="*/ 0 h 194"/>
                <a:gd name="T6" fmla="*/ 64 w 250"/>
                <a:gd name="T7" fmla="*/ 88 h 194"/>
                <a:gd name="T8" fmla="*/ 73 w 250"/>
                <a:gd name="T9" fmla="*/ 84 h 194"/>
                <a:gd name="T10" fmla="*/ 76 w 250"/>
                <a:gd name="T11" fmla="*/ 83 h 194"/>
                <a:gd name="T12" fmla="*/ 82 w 250"/>
                <a:gd name="T13" fmla="*/ 91 h 194"/>
                <a:gd name="T14" fmla="*/ 0 w 250"/>
                <a:gd name="T15" fmla="*/ 192 h 194"/>
                <a:gd name="T16" fmla="*/ 28 w 250"/>
                <a:gd name="T17" fmla="*/ 194 h 194"/>
                <a:gd name="T18" fmla="*/ 205 w 250"/>
                <a:gd name="T19" fmla="*/ 110 h 194"/>
                <a:gd name="T20" fmla="*/ 211 w 250"/>
                <a:gd name="T21" fmla="*/ 107 h 194"/>
                <a:gd name="T22" fmla="*/ 217 w 250"/>
                <a:gd name="T23" fmla="*/ 112 h 194"/>
                <a:gd name="T24" fmla="*/ 250 w 250"/>
                <a:gd name="T25" fmla="*/ 163 h 194"/>
                <a:gd name="T26" fmla="*/ 201 w 250"/>
                <a:gd name="T27" fmla="*/ 32 h 194"/>
                <a:gd name="T28" fmla="*/ 200 w 250"/>
                <a:gd name="T29" fmla="*/ 33 h 194"/>
                <a:gd name="T30" fmla="*/ 146 w 250"/>
                <a:gd name="T31" fmla="*/ 124 h 194"/>
                <a:gd name="T32" fmla="*/ 146 w 250"/>
                <a:gd name="T33" fmla="*/ 124 h 194"/>
                <a:gd name="T34" fmla="*/ 146 w 250"/>
                <a:gd name="T35" fmla="*/ 124 h 194"/>
                <a:gd name="T36" fmla="*/ 65 w 250"/>
                <a:gd name="T37" fmla="*/ 173 h 194"/>
                <a:gd name="T38" fmla="*/ 65 w 250"/>
                <a:gd name="T39" fmla="*/ 173 h 194"/>
                <a:gd name="T40" fmla="*/ 65 w 250"/>
                <a:gd name="T41" fmla="*/ 173 h 194"/>
                <a:gd name="T42" fmla="*/ 65 w 250"/>
                <a:gd name="T43" fmla="*/ 173 h 194"/>
                <a:gd name="T44" fmla="*/ 65 w 250"/>
                <a:gd name="T45" fmla="*/ 173 h 194"/>
                <a:gd name="T46" fmla="*/ 144 w 250"/>
                <a:gd name="T47" fmla="*/ 6 h 194"/>
                <a:gd name="T48" fmla="*/ 144 w 250"/>
                <a:gd name="T49" fmla="*/ 0 h 194"/>
                <a:gd name="T50" fmla="*/ 144 w 250"/>
                <a:gd name="T51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194">
                  <a:moveTo>
                    <a:pt x="144" y="0"/>
                  </a:move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123" y="49"/>
                    <a:pt x="64" y="88"/>
                  </a:cubicBezTo>
                  <a:cubicBezTo>
                    <a:pt x="67" y="86"/>
                    <a:pt x="70" y="85"/>
                    <a:pt x="73" y="84"/>
                  </a:cubicBezTo>
                  <a:cubicBezTo>
                    <a:pt x="74" y="83"/>
                    <a:pt x="75" y="83"/>
                    <a:pt x="76" y="83"/>
                  </a:cubicBezTo>
                  <a:cubicBezTo>
                    <a:pt x="80" y="83"/>
                    <a:pt x="83" y="87"/>
                    <a:pt x="82" y="91"/>
                  </a:cubicBezTo>
                  <a:cubicBezTo>
                    <a:pt x="74" y="134"/>
                    <a:pt x="39" y="167"/>
                    <a:pt x="0" y="192"/>
                  </a:cubicBezTo>
                  <a:cubicBezTo>
                    <a:pt x="9" y="193"/>
                    <a:pt x="18" y="194"/>
                    <a:pt x="28" y="194"/>
                  </a:cubicBezTo>
                  <a:cubicBezTo>
                    <a:pt x="97" y="194"/>
                    <a:pt x="172" y="163"/>
                    <a:pt x="205" y="110"/>
                  </a:cubicBezTo>
                  <a:cubicBezTo>
                    <a:pt x="206" y="108"/>
                    <a:pt x="208" y="107"/>
                    <a:pt x="211" y="107"/>
                  </a:cubicBezTo>
                  <a:cubicBezTo>
                    <a:pt x="213" y="107"/>
                    <a:pt x="216" y="109"/>
                    <a:pt x="217" y="112"/>
                  </a:cubicBezTo>
                  <a:cubicBezTo>
                    <a:pt x="223" y="132"/>
                    <a:pt x="235" y="149"/>
                    <a:pt x="250" y="163"/>
                  </a:cubicBezTo>
                  <a:cubicBezTo>
                    <a:pt x="228" y="135"/>
                    <a:pt x="206" y="92"/>
                    <a:pt x="201" y="32"/>
                  </a:cubicBezTo>
                  <a:cubicBezTo>
                    <a:pt x="201" y="32"/>
                    <a:pt x="200" y="32"/>
                    <a:pt x="200" y="33"/>
                  </a:cubicBezTo>
                  <a:cubicBezTo>
                    <a:pt x="198" y="41"/>
                    <a:pt x="183" y="86"/>
                    <a:pt x="146" y="124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26" y="145"/>
                    <a:pt x="99" y="164"/>
                    <a:pt x="65" y="173"/>
                  </a:cubicBezTo>
                  <a:cubicBezTo>
                    <a:pt x="65" y="173"/>
                    <a:pt x="65" y="173"/>
                    <a:pt x="65" y="173"/>
                  </a:cubicBezTo>
                  <a:cubicBezTo>
                    <a:pt x="65" y="173"/>
                    <a:pt x="65" y="173"/>
                    <a:pt x="65" y="173"/>
                  </a:cubicBezTo>
                  <a:cubicBezTo>
                    <a:pt x="65" y="173"/>
                    <a:pt x="65" y="173"/>
                    <a:pt x="65" y="173"/>
                  </a:cubicBezTo>
                  <a:cubicBezTo>
                    <a:pt x="65" y="173"/>
                    <a:pt x="65" y="173"/>
                    <a:pt x="65" y="173"/>
                  </a:cubicBezTo>
                  <a:cubicBezTo>
                    <a:pt x="65" y="173"/>
                    <a:pt x="144" y="67"/>
                    <a:pt x="144" y="6"/>
                  </a:cubicBezTo>
                  <a:cubicBezTo>
                    <a:pt x="144" y="4"/>
                    <a:pt x="144" y="2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6" name="Freeform 313"/>
            <p:cNvSpPr>
              <a:spLocks/>
            </p:cNvSpPr>
            <p:nvPr/>
          </p:nvSpPr>
          <p:spPr bwMode="auto">
            <a:xfrm>
              <a:off x="9080500" y="4632691"/>
              <a:ext cx="31750" cy="69850"/>
            </a:xfrm>
            <a:custGeom>
              <a:avLst/>
              <a:gdLst>
                <a:gd name="T0" fmla="*/ 0 w 25"/>
                <a:gd name="T1" fmla="*/ 0 h 55"/>
                <a:gd name="T2" fmla="*/ 0 w 25"/>
                <a:gd name="T3" fmla="*/ 0 h 55"/>
                <a:gd name="T4" fmla="*/ 0 w 25"/>
                <a:gd name="T5" fmla="*/ 0 h 55"/>
                <a:gd name="T6" fmla="*/ 25 w 25"/>
                <a:gd name="T7" fmla="*/ 55 h 55"/>
                <a:gd name="T8" fmla="*/ 25 w 25"/>
                <a:gd name="T9" fmla="*/ 55 h 55"/>
                <a:gd name="T10" fmla="*/ 0 w 25"/>
                <a:gd name="T1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19"/>
                    <a:pt x="14" y="37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14" y="37"/>
                    <a:pt x="5" y="18"/>
                    <a:pt x="0" y="0"/>
                  </a:cubicBezTo>
                </a:path>
              </a:pathLst>
            </a:custGeom>
            <a:solidFill>
              <a:srgbClr val="7C2B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7" name="Freeform 314"/>
            <p:cNvSpPr>
              <a:spLocks/>
            </p:cNvSpPr>
            <p:nvPr/>
          </p:nvSpPr>
          <p:spPr bwMode="auto">
            <a:xfrm>
              <a:off x="9070975" y="4632691"/>
              <a:ext cx="52388" cy="147637"/>
            </a:xfrm>
            <a:custGeom>
              <a:avLst/>
              <a:gdLst>
                <a:gd name="T0" fmla="*/ 7 w 41"/>
                <a:gd name="T1" fmla="*/ 0 h 117"/>
                <a:gd name="T2" fmla="*/ 7 w 41"/>
                <a:gd name="T3" fmla="*/ 0 h 117"/>
                <a:gd name="T4" fmla="*/ 21 w 41"/>
                <a:gd name="T5" fmla="*/ 109 h 117"/>
                <a:gd name="T6" fmla="*/ 41 w 41"/>
                <a:gd name="T7" fmla="*/ 117 h 117"/>
                <a:gd name="T8" fmla="*/ 30 w 41"/>
                <a:gd name="T9" fmla="*/ 59 h 117"/>
                <a:gd name="T10" fmla="*/ 32 w 41"/>
                <a:gd name="T11" fmla="*/ 55 h 117"/>
                <a:gd name="T12" fmla="*/ 7 w 41"/>
                <a:gd name="T1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117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0" y="61"/>
                    <a:pt x="21" y="109"/>
                  </a:cubicBezTo>
                  <a:cubicBezTo>
                    <a:pt x="28" y="112"/>
                    <a:pt x="34" y="114"/>
                    <a:pt x="41" y="117"/>
                  </a:cubicBezTo>
                  <a:cubicBezTo>
                    <a:pt x="33" y="99"/>
                    <a:pt x="29" y="77"/>
                    <a:pt x="30" y="59"/>
                  </a:cubicBezTo>
                  <a:cubicBezTo>
                    <a:pt x="31" y="58"/>
                    <a:pt x="31" y="56"/>
                    <a:pt x="32" y="55"/>
                  </a:cubicBezTo>
                  <a:cubicBezTo>
                    <a:pt x="21" y="37"/>
                    <a:pt x="12" y="19"/>
                    <a:pt x="7" y="0"/>
                  </a:cubicBezTo>
                </a:path>
              </a:pathLst>
            </a:custGeom>
            <a:solidFill>
              <a:srgbClr val="EFC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8" name="Freeform 315"/>
            <p:cNvSpPr>
              <a:spLocks/>
            </p:cNvSpPr>
            <p:nvPr/>
          </p:nvSpPr>
          <p:spPr bwMode="auto">
            <a:xfrm>
              <a:off x="8266112" y="4234229"/>
              <a:ext cx="747713" cy="352425"/>
            </a:xfrm>
            <a:custGeom>
              <a:avLst/>
              <a:gdLst>
                <a:gd name="T0" fmla="*/ 439 w 590"/>
                <a:gd name="T1" fmla="*/ 0 h 278"/>
                <a:gd name="T2" fmla="*/ 326 w 590"/>
                <a:gd name="T3" fmla="*/ 13 h 278"/>
                <a:gd name="T4" fmla="*/ 0 w 590"/>
                <a:gd name="T5" fmla="*/ 278 h 278"/>
                <a:gd name="T6" fmla="*/ 326 w 590"/>
                <a:gd name="T7" fmla="*/ 37 h 278"/>
                <a:gd name="T8" fmla="*/ 461 w 590"/>
                <a:gd name="T9" fmla="*/ 20 h 278"/>
                <a:gd name="T10" fmla="*/ 590 w 590"/>
                <a:gd name="T11" fmla="*/ 37 h 278"/>
                <a:gd name="T12" fmla="*/ 439 w 590"/>
                <a:gd name="T13" fmla="*/ 0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0" h="278">
                  <a:moveTo>
                    <a:pt x="439" y="0"/>
                  </a:moveTo>
                  <a:cubicBezTo>
                    <a:pt x="407" y="0"/>
                    <a:pt x="370" y="4"/>
                    <a:pt x="326" y="13"/>
                  </a:cubicBezTo>
                  <a:cubicBezTo>
                    <a:pt x="141" y="51"/>
                    <a:pt x="0" y="278"/>
                    <a:pt x="0" y="278"/>
                  </a:cubicBezTo>
                  <a:cubicBezTo>
                    <a:pt x="0" y="278"/>
                    <a:pt x="147" y="85"/>
                    <a:pt x="326" y="37"/>
                  </a:cubicBezTo>
                  <a:cubicBezTo>
                    <a:pt x="376" y="24"/>
                    <a:pt x="422" y="20"/>
                    <a:pt x="461" y="20"/>
                  </a:cubicBezTo>
                  <a:cubicBezTo>
                    <a:pt x="538" y="20"/>
                    <a:pt x="590" y="37"/>
                    <a:pt x="590" y="37"/>
                  </a:cubicBezTo>
                  <a:cubicBezTo>
                    <a:pt x="590" y="37"/>
                    <a:pt x="544" y="0"/>
                    <a:pt x="439" y="0"/>
                  </a:cubicBezTo>
                </a:path>
              </a:pathLst>
            </a:custGeom>
            <a:solidFill>
              <a:srgbClr val="E08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pic>
        <p:nvPicPr>
          <p:cNvPr id="3" name="anime-wow-sound-effect">
            <a:hlinkClick r:id="" action="ppaction://media"/>
            <a:extLst>
              <a:ext uri="{FF2B5EF4-FFF2-40B4-BE49-F238E27FC236}">
                <a16:creationId xmlns:a16="http://schemas.microsoft.com/office/drawing/2014/main" id="{FE732F2A-3D30-4266-8026-E36AD4BE550C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3344362" y="3617160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9183535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4179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TextBox 78">
            <a:extLst>
              <a:ext uri="{FF2B5EF4-FFF2-40B4-BE49-F238E27FC236}">
                <a16:creationId xmlns:a16="http://schemas.microsoft.com/office/drawing/2014/main" id="{21982484-4C15-4D70-A1DA-0F239128098F}"/>
              </a:ext>
            </a:extLst>
          </p:cNvPr>
          <p:cNvSpPr txBox="1"/>
          <p:nvPr/>
        </p:nvSpPr>
        <p:spPr>
          <a:xfrm>
            <a:off x="4641220" y="978737"/>
            <a:ext cx="5709279" cy="1298377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8100">
            <a:solidFill>
              <a:schemeClr val="tx1"/>
            </a:solidFill>
          </a:ln>
          <a:effectLst>
            <a:outerShdw dist="152400" dir="2700000" algn="tl" rotWithShape="0">
              <a:schemeClr val="tx1"/>
            </a:outerShdw>
          </a:effectLst>
        </p:spPr>
        <p:txBody>
          <a:bodyPr wrap="square" lIns="252000" rtlCol="0" anchor="ctr" anchorCtr="0">
            <a:spAutoFit/>
          </a:bodyPr>
          <a:lstStyle>
            <a:defPPr>
              <a:defRPr lang="ko-KR"/>
            </a:defPPr>
            <a:lvl1pPr algn="ctr">
              <a:defRPr sz="2800">
                <a:latin typeface="+mj-lt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5400" b="0" i="0" u="none" strike="noStrike" kern="1200" cap="none" spc="0" normalizeH="0" baseline="0" noProof="0">
                <a:ln>
                  <a:noFill/>
                </a:ln>
                <a:solidFill>
                  <a:srgbClr val="FF6140"/>
                </a:solidFill>
                <a:effectLst/>
                <a:uLnTx/>
                <a:uFillTx/>
                <a:latin typeface="#9Slide07 SVNBatman Forever Alt" panose="00000400000000000000" pitchFamily="2" charset="0"/>
                <a:cs typeface="Arial" panose="020B0604020202020204" pitchFamily="34" charset="0"/>
              </a:rPr>
              <a:t>MỤC TIÊU</a:t>
            </a:r>
            <a:endParaRPr kumimoji="0" lang="ko-KR" altLang="en-US" sz="5400" b="0" i="0" u="none" strike="noStrike" kern="1200" cap="none" spc="0" normalizeH="0" baseline="0" noProof="0" dirty="0">
              <a:ln>
                <a:noFill/>
              </a:ln>
              <a:solidFill>
                <a:srgbClr val="FF6140"/>
              </a:solidFill>
              <a:effectLst/>
              <a:uLnTx/>
              <a:uFillTx/>
              <a:latin typeface="#9Slide07 SVNBatman Forever Alt" panose="00000400000000000000" pitchFamily="2" charset="0"/>
              <a:cs typeface="Arial" panose="020B0604020202020204" pitchFamily="34" charset="0"/>
            </a:endParaRPr>
          </a:p>
        </p:txBody>
      </p:sp>
      <p:sp>
        <p:nvSpPr>
          <p:cNvPr id="81" name="직사각형 80">
            <a:extLst>
              <a:ext uri="{FF2B5EF4-FFF2-40B4-BE49-F238E27FC236}">
                <a16:creationId xmlns:a16="http://schemas.microsoft.com/office/drawing/2014/main" id="{82001659-AB21-4655-A9E1-ED6C2D3561B8}"/>
              </a:ext>
            </a:extLst>
          </p:cNvPr>
          <p:cNvSpPr/>
          <p:nvPr/>
        </p:nvSpPr>
        <p:spPr>
          <a:xfrm>
            <a:off x="5743688" y="2845615"/>
            <a:ext cx="5846983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Nắm cách giải bài toán chuyển động cùng chiều đuổi nhau.</a:t>
            </a:r>
            <a:endParaRPr kumimoji="0" lang="ko-KR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88" name="그룹 87">
            <a:extLst>
              <a:ext uri="{FF2B5EF4-FFF2-40B4-BE49-F238E27FC236}">
                <a16:creationId xmlns:a16="http://schemas.microsoft.com/office/drawing/2014/main" id="{E0C51A3C-CDD5-4C78-B449-8A9333C8A209}"/>
              </a:ext>
            </a:extLst>
          </p:cNvPr>
          <p:cNvGrpSpPr/>
          <p:nvPr/>
        </p:nvGrpSpPr>
        <p:grpSpPr>
          <a:xfrm>
            <a:off x="847193" y="1398162"/>
            <a:ext cx="3315077" cy="4061676"/>
            <a:chOff x="847193" y="1398162"/>
            <a:chExt cx="3315077" cy="4061676"/>
          </a:xfrm>
        </p:grpSpPr>
        <p:sp>
          <p:nvSpPr>
            <p:cNvPr id="89" name="자유형: 도형 88">
              <a:extLst>
                <a:ext uri="{FF2B5EF4-FFF2-40B4-BE49-F238E27FC236}">
                  <a16:creationId xmlns:a16="http://schemas.microsoft.com/office/drawing/2014/main" id="{44280287-6928-4321-B28D-7957A617755E}"/>
                </a:ext>
              </a:extLst>
            </p:cNvPr>
            <p:cNvSpPr/>
            <p:nvPr/>
          </p:nvSpPr>
          <p:spPr>
            <a:xfrm>
              <a:off x="847193" y="1398162"/>
              <a:ext cx="2013644" cy="4058268"/>
            </a:xfrm>
            <a:custGeom>
              <a:avLst/>
              <a:gdLst>
                <a:gd name="connsiteX0" fmla="*/ 1777868 w 1783080"/>
                <a:gd name="connsiteY0" fmla="*/ 1803243 h 3593592"/>
                <a:gd name="connsiteX1" fmla="*/ 1234029 w 1783080"/>
                <a:gd name="connsiteY1" fmla="*/ 147858 h 3593592"/>
                <a:gd name="connsiteX2" fmla="*/ 1234029 w 1783080"/>
                <a:gd name="connsiteY2" fmla="*/ 10287 h 3593592"/>
                <a:gd name="connsiteX3" fmla="*/ 939958 w 1783080"/>
                <a:gd name="connsiteY3" fmla="*/ 12619 h 3593592"/>
                <a:gd name="connsiteX4" fmla="*/ 894009 w 1783080"/>
                <a:gd name="connsiteY4" fmla="*/ 10287 h 3593592"/>
                <a:gd name="connsiteX5" fmla="*/ 10287 w 1783080"/>
                <a:gd name="connsiteY5" fmla="*/ 1803243 h 3593592"/>
                <a:gd name="connsiteX6" fmla="*/ 894009 w 1783080"/>
                <a:gd name="connsiteY6" fmla="*/ 3596198 h 3593592"/>
                <a:gd name="connsiteX7" fmla="*/ 939958 w 1783080"/>
                <a:gd name="connsiteY7" fmla="*/ 3593866 h 3593592"/>
                <a:gd name="connsiteX8" fmla="*/ 1234029 w 1783080"/>
                <a:gd name="connsiteY8" fmla="*/ 3596198 h 3593592"/>
                <a:gd name="connsiteX9" fmla="*/ 1234029 w 1783080"/>
                <a:gd name="connsiteY9" fmla="*/ 3458627 h 3593592"/>
                <a:gd name="connsiteX10" fmla="*/ 1777868 w 1783080"/>
                <a:gd name="connsiteY10" fmla="*/ 1803243 h 359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83080" h="3593592">
                  <a:moveTo>
                    <a:pt x="1777868" y="1803243"/>
                  </a:moveTo>
                  <a:cubicBezTo>
                    <a:pt x="1777868" y="1057366"/>
                    <a:pt x="1553337" y="418064"/>
                    <a:pt x="1234029" y="147858"/>
                  </a:cubicBezTo>
                  <a:lnTo>
                    <a:pt x="1234029" y="10287"/>
                  </a:lnTo>
                  <a:lnTo>
                    <a:pt x="939958" y="12619"/>
                  </a:lnTo>
                  <a:cubicBezTo>
                    <a:pt x="924733" y="11110"/>
                    <a:pt x="909508" y="10287"/>
                    <a:pt x="894009" y="10287"/>
                  </a:cubicBezTo>
                  <a:cubicBezTo>
                    <a:pt x="405994" y="10287"/>
                    <a:pt x="10287" y="812947"/>
                    <a:pt x="10287" y="1803243"/>
                  </a:cubicBezTo>
                  <a:cubicBezTo>
                    <a:pt x="10287" y="2793538"/>
                    <a:pt x="405994" y="3596198"/>
                    <a:pt x="894009" y="3596198"/>
                  </a:cubicBezTo>
                  <a:cubicBezTo>
                    <a:pt x="909371" y="3596198"/>
                    <a:pt x="924733" y="3595375"/>
                    <a:pt x="939958" y="3593866"/>
                  </a:cubicBezTo>
                  <a:lnTo>
                    <a:pt x="1234029" y="3596198"/>
                  </a:lnTo>
                  <a:lnTo>
                    <a:pt x="1234029" y="3458627"/>
                  </a:lnTo>
                  <a:cubicBezTo>
                    <a:pt x="1553474" y="3188421"/>
                    <a:pt x="1777868" y="2549119"/>
                    <a:pt x="1777868" y="1803243"/>
                  </a:cubicBezTo>
                  <a:close/>
                </a:path>
              </a:pathLst>
            </a:custGeom>
            <a:solidFill>
              <a:srgbClr val="DD9F0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sp>
          <p:nvSpPr>
            <p:cNvPr id="90" name="자유형: 도형 89">
              <a:extLst>
                <a:ext uri="{FF2B5EF4-FFF2-40B4-BE49-F238E27FC236}">
                  <a16:creationId xmlns:a16="http://schemas.microsoft.com/office/drawing/2014/main" id="{6FAA723E-7B2C-4B79-837D-2C459184AEA8}"/>
                </a:ext>
              </a:extLst>
            </p:cNvPr>
            <p:cNvSpPr/>
            <p:nvPr/>
          </p:nvSpPr>
          <p:spPr>
            <a:xfrm>
              <a:off x="1231179" y="1398162"/>
              <a:ext cx="2013644" cy="4058268"/>
            </a:xfrm>
            <a:custGeom>
              <a:avLst/>
              <a:gdLst>
                <a:gd name="connsiteX0" fmla="*/ 1777731 w 1783080"/>
                <a:gd name="connsiteY0" fmla="*/ 1803243 h 3593592"/>
                <a:gd name="connsiteX1" fmla="*/ 894009 w 1783080"/>
                <a:gd name="connsiteY1" fmla="*/ 3596198 h 3593592"/>
                <a:gd name="connsiteX2" fmla="*/ 10287 w 1783080"/>
                <a:gd name="connsiteY2" fmla="*/ 1803243 h 3593592"/>
                <a:gd name="connsiteX3" fmla="*/ 894009 w 1783080"/>
                <a:gd name="connsiteY3" fmla="*/ 10287 h 3593592"/>
                <a:gd name="connsiteX4" fmla="*/ 1777731 w 1783080"/>
                <a:gd name="connsiteY4" fmla="*/ 1803243 h 359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3080" h="3593592">
                  <a:moveTo>
                    <a:pt x="1777731" y="1803243"/>
                  </a:moveTo>
                  <a:cubicBezTo>
                    <a:pt x="1777731" y="2793465"/>
                    <a:pt x="1382075" y="3596198"/>
                    <a:pt x="894009" y="3596198"/>
                  </a:cubicBezTo>
                  <a:cubicBezTo>
                    <a:pt x="405943" y="3596198"/>
                    <a:pt x="10287" y="2793465"/>
                    <a:pt x="10287" y="1803243"/>
                  </a:cubicBezTo>
                  <a:cubicBezTo>
                    <a:pt x="10287" y="813021"/>
                    <a:pt x="405943" y="10287"/>
                    <a:pt x="894009" y="10287"/>
                  </a:cubicBezTo>
                  <a:cubicBezTo>
                    <a:pt x="1382075" y="10287"/>
                    <a:pt x="1777731" y="813021"/>
                    <a:pt x="1777731" y="1803243"/>
                  </a:cubicBezTo>
                  <a:close/>
                </a:path>
              </a:pathLst>
            </a:custGeom>
            <a:solidFill>
              <a:srgbClr val="FFE32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sp>
          <p:nvSpPr>
            <p:cNvPr id="91" name="자유형: 도형 90">
              <a:extLst>
                <a:ext uri="{FF2B5EF4-FFF2-40B4-BE49-F238E27FC236}">
                  <a16:creationId xmlns:a16="http://schemas.microsoft.com/office/drawing/2014/main" id="{6C23B573-03FB-4693-9942-04CF91AA15DA}"/>
                </a:ext>
              </a:extLst>
            </p:cNvPr>
            <p:cNvSpPr/>
            <p:nvPr/>
          </p:nvSpPr>
          <p:spPr>
            <a:xfrm>
              <a:off x="1558630" y="1919231"/>
              <a:ext cx="1425040" cy="3020466"/>
            </a:xfrm>
            <a:custGeom>
              <a:avLst/>
              <a:gdLst>
                <a:gd name="connsiteX0" fmla="*/ 1260363 w 1261872"/>
                <a:gd name="connsiteY0" fmla="*/ 1341836 h 2674620"/>
                <a:gd name="connsiteX1" fmla="*/ 635325 w 1261872"/>
                <a:gd name="connsiteY1" fmla="*/ 2673386 h 2674620"/>
                <a:gd name="connsiteX2" fmla="*/ 10287 w 1261872"/>
                <a:gd name="connsiteY2" fmla="*/ 1341836 h 2674620"/>
                <a:gd name="connsiteX3" fmla="*/ 635325 w 1261872"/>
                <a:gd name="connsiteY3" fmla="*/ 10287 h 2674620"/>
                <a:gd name="connsiteX4" fmla="*/ 1260363 w 1261872"/>
                <a:gd name="connsiteY4" fmla="*/ 1341836 h 267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1872" h="2674620">
                  <a:moveTo>
                    <a:pt x="1260363" y="1341836"/>
                  </a:moveTo>
                  <a:cubicBezTo>
                    <a:pt x="1260363" y="2077231"/>
                    <a:pt x="980524" y="2673386"/>
                    <a:pt x="635325" y="2673386"/>
                  </a:cubicBezTo>
                  <a:cubicBezTo>
                    <a:pt x="290126" y="2673386"/>
                    <a:pt x="10287" y="2077230"/>
                    <a:pt x="10287" y="1341836"/>
                  </a:cubicBezTo>
                  <a:cubicBezTo>
                    <a:pt x="10287" y="606442"/>
                    <a:pt x="290126" y="10287"/>
                    <a:pt x="635325" y="10287"/>
                  </a:cubicBezTo>
                  <a:cubicBezTo>
                    <a:pt x="980524" y="10287"/>
                    <a:pt x="1260363" y="606442"/>
                    <a:pt x="1260363" y="1341836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sp>
          <p:nvSpPr>
            <p:cNvPr id="92" name="자유형: 도형 91">
              <a:extLst>
                <a:ext uri="{FF2B5EF4-FFF2-40B4-BE49-F238E27FC236}">
                  <a16:creationId xmlns:a16="http://schemas.microsoft.com/office/drawing/2014/main" id="{D763002A-5704-4F1C-8A22-B8ACBBAB94BF}"/>
                </a:ext>
              </a:extLst>
            </p:cNvPr>
            <p:cNvSpPr/>
            <p:nvPr/>
          </p:nvSpPr>
          <p:spPr>
            <a:xfrm>
              <a:off x="1881895" y="2457495"/>
              <a:ext cx="851927" cy="1951685"/>
            </a:xfrm>
            <a:custGeom>
              <a:avLst/>
              <a:gdLst>
                <a:gd name="connsiteX0" fmla="*/ 747111 w 754380"/>
                <a:gd name="connsiteY0" fmla="*/ 865205 h 1728216"/>
                <a:gd name="connsiteX1" fmla="*/ 378699 w 754380"/>
                <a:gd name="connsiteY1" fmla="*/ 1720123 h 1728216"/>
                <a:gd name="connsiteX2" fmla="*/ 10287 w 754380"/>
                <a:gd name="connsiteY2" fmla="*/ 865205 h 1728216"/>
                <a:gd name="connsiteX3" fmla="*/ 378699 w 754380"/>
                <a:gd name="connsiteY3" fmla="*/ 10287 h 1728216"/>
                <a:gd name="connsiteX4" fmla="*/ 747111 w 754380"/>
                <a:gd name="connsiteY4" fmla="*/ 865205 h 1728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4380" h="1728216">
                  <a:moveTo>
                    <a:pt x="747111" y="865205"/>
                  </a:moveTo>
                  <a:cubicBezTo>
                    <a:pt x="747111" y="1337364"/>
                    <a:pt x="582167" y="1720123"/>
                    <a:pt x="378699" y="1720123"/>
                  </a:cubicBezTo>
                  <a:cubicBezTo>
                    <a:pt x="175231" y="1720123"/>
                    <a:pt x="10287" y="1337363"/>
                    <a:pt x="10287" y="865205"/>
                  </a:cubicBezTo>
                  <a:cubicBezTo>
                    <a:pt x="10287" y="393047"/>
                    <a:pt x="175231" y="10287"/>
                    <a:pt x="378699" y="10287"/>
                  </a:cubicBezTo>
                  <a:cubicBezTo>
                    <a:pt x="582167" y="10287"/>
                    <a:pt x="747111" y="393047"/>
                    <a:pt x="747111" y="865205"/>
                  </a:cubicBezTo>
                  <a:close/>
                </a:path>
              </a:pathLst>
            </a:custGeom>
            <a:solidFill>
              <a:srgbClr val="FF61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sp>
          <p:nvSpPr>
            <p:cNvPr id="93" name="자유형: 도형 92">
              <a:extLst>
                <a:ext uri="{FF2B5EF4-FFF2-40B4-BE49-F238E27FC236}">
                  <a16:creationId xmlns:a16="http://schemas.microsoft.com/office/drawing/2014/main" id="{A4029F49-1AA6-4FB0-9D51-CE68DB365FFF}"/>
                </a:ext>
              </a:extLst>
            </p:cNvPr>
            <p:cNvSpPr/>
            <p:nvPr/>
          </p:nvSpPr>
          <p:spPr>
            <a:xfrm>
              <a:off x="2166749" y="3022089"/>
              <a:ext cx="325282" cy="820947"/>
            </a:xfrm>
            <a:custGeom>
              <a:avLst/>
              <a:gdLst>
                <a:gd name="connsiteX0" fmla="*/ 279395 w 288036"/>
                <a:gd name="connsiteY0" fmla="*/ 365257 h 726948"/>
                <a:gd name="connsiteX1" fmla="*/ 144841 w 288036"/>
                <a:gd name="connsiteY1" fmla="*/ 720227 h 726948"/>
                <a:gd name="connsiteX2" fmla="*/ 10287 w 288036"/>
                <a:gd name="connsiteY2" fmla="*/ 365257 h 726948"/>
                <a:gd name="connsiteX3" fmla="*/ 144841 w 288036"/>
                <a:gd name="connsiteY3" fmla="*/ 10287 h 726948"/>
                <a:gd name="connsiteX4" fmla="*/ 279395 w 288036"/>
                <a:gd name="connsiteY4" fmla="*/ 365257 h 72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036" h="726948">
                  <a:moveTo>
                    <a:pt x="279395" y="365257"/>
                  </a:moveTo>
                  <a:cubicBezTo>
                    <a:pt x="279395" y="561302"/>
                    <a:pt x="219153" y="720227"/>
                    <a:pt x="144841" y="720227"/>
                  </a:cubicBezTo>
                  <a:cubicBezTo>
                    <a:pt x="70529" y="720227"/>
                    <a:pt x="10287" y="561302"/>
                    <a:pt x="10287" y="365257"/>
                  </a:cubicBezTo>
                  <a:cubicBezTo>
                    <a:pt x="10287" y="169212"/>
                    <a:pt x="70529" y="10287"/>
                    <a:pt x="144841" y="10287"/>
                  </a:cubicBezTo>
                  <a:cubicBezTo>
                    <a:pt x="219153" y="10287"/>
                    <a:pt x="279395" y="169212"/>
                    <a:pt x="279395" y="36525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sp>
          <p:nvSpPr>
            <p:cNvPr id="94" name="자유형: 도형 93">
              <a:extLst>
                <a:ext uri="{FF2B5EF4-FFF2-40B4-BE49-F238E27FC236}">
                  <a16:creationId xmlns:a16="http://schemas.microsoft.com/office/drawing/2014/main" id="{009477DC-0654-4889-AAAA-7466D1E4A87A}"/>
                </a:ext>
              </a:extLst>
            </p:cNvPr>
            <p:cNvSpPr/>
            <p:nvPr/>
          </p:nvSpPr>
          <p:spPr>
            <a:xfrm>
              <a:off x="1479013" y="3384236"/>
              <a:ext cx="851927" cy="2075602"/>
            </a:xfrm>
            <a:custGeom>
              <a:avLst/>
              <a:gdLst>
                <a:gd name="connsiteX0" fmla="*/ 674553 w 754380"/>
                <a:gd name="connsiteY0" fmla="*/ 1837533 h 1837944"/>
                <a:gd name="connsiteX1" fmla="*/ 753694 w 754380"/>
                <a:gd name="connsiteY1" fmla="*/ 1830263 h 1837944"/>
                <a:gd name="connsiteX2" fmla="*/ 753694 w 754380"/>
                <a:gd name="connsiteY2" fmla="*/ 10287 h 1837944"/>
                <a:gd name="connsiteX3" fmla="*/ 10287 w 754380"/>
                <a:gd name="connsiteY3" fmla="*/ 1227033 h 1837944"/>
                <a:gd name="connsiteX4" fmla="*/ 674553 w 754380"/>
                <a:gd name="connsiteY4" fmla="*/ 1837533 h 1837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4380" h="1837944">
                  <a:moveTo>
                    <a:pt x="674553" y="1837533"/>
                  </a:moveTo>
                  <a:cubicBezTo>
                    <a:pt x="701299" y="1837533"/>
                    <a:pt x="727634" y="1834927"/>
                    <a:pt x="753694" y="1830263"/>
                  </a:cubicBezTo>
                  <a:lnTo>
                    <a:pt x="753694" y="10287"/>
                  </a:lnTo>
                  <a:lnTo>
                    <a:pt x="10287" y="1227033"/>
                  </a:lnTo>
                  <a:cubicBezTo>
                    <a:pt x="172410" y="1601206"/>
                    <a:pt x="409834" y="1837533"/>
                    <a:pt x="674553" y="1837533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sp>
          <p:nvSpPr>
            <p:cNvPr id="95" name="자유형: 도형 94">
              <a:extLst>
                <a:ext uri="{FF2B5EF4-FFF2-40B4-BE49-F238E27FC236}">
                  <a16:creationId xmlns:a16="http://schemas.microsoft.com/office/drawing/2014/main" id="{4A8B5669-1213-4E6E-9FC5-E172AD4F66B0}"/>
                </a:ext>
              </a:extLst>
            </p:cNvPr>
            <p:cNvSpPr/>
            <p:nvPr/>
          </p:nvSpPr>
          <p:spPr>
            <a:xfrm>
              <a:off x="2318702" y="3160950"/>
              <a:ext cx="1843260" cy="542135"/>
            </a:xfrm>
            <a:custGeom>
              <a:avLst/>
              <a:gdLst>
                <a:gd name="connsiteX0" fmla="*/ 1614099 w 1632204"/>
                <a:gd name="connsiteY0" fmla="*/ 276588 h 480060"/>
                <a:gd name="connsiteX1" fmla="*/ 1614099 w 1632204"/>
                <a:gd name="connsiteY1" fmla="*/ 208008 h 480060"/>
                <a:gd name="connsiteX2" fmla="*/ 1582964 w 1632204"/>
                <a:gd name="connsiteY2" fmla="*/ 208008 h 480060"/>
                <a:gd name="connsiteX3" fmla="*/ 1590096 w 1632204"/>
                <a:gd name="connsiteY3" fmla="*/ 14338 h 480060"/>
                <a:gd name="connsiteX4" fmla="*/ 1175187 w 1632204"/>
                <a:gd name="connsiteY4" fmla="*/ 208008 h 480060"/>
                <a:gd name="connsiteX5" fmla="*/ 10287 w 1632204"/>
                <a:gd name="connsiteY5" fmla="*/ 208008 h 480060"/>
                <a:gd name="connsiteX6" fmla="*/ 10287 w 1632204"/>
                <a:gd name="connsiteY6" fmla="*/ 276588 h 480060"/>
                <a:gd name="connsiteX7" fmla="*/ 1175324 w 1632204"/>
                <a:gd name="connsiteY7" fmla="*/ 276588 h 480060"/>
                <a:gd name="connsiteX8" fmla="*/ 1590233 w 1632204"/>
                <a:gd name="connsiteY8" fmla="*/ 474785 h 480060"/>
                <a:gd name="connsiteX9" fmla="*/ 1583101 w 1632204"/>
                <a:gd name="connsiteY9" fmla="*/ 276588 h 480060"/>
                <a:gd name="connsiteX10" fmla="*/ 1614099 w 1632204"/>
                <a:gd name="connsiteY10" fmla="*/ 276588 h 480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2204" h="480060">
                  <a:moveTo>
                    <a:pt x="1614099" y="276588"/>
                  </a:moveTo>
                  <a:lnTo>
                    <a:pt x="1614099" y="208008"/>
                  </a:lnTo>
                  <a:lnTo>
                    <a:pt x="1582964" y="208008"/>
                  </a:lnTo>
                  <a:cubicBezTo>
                    <a:pt x="1582964" y="208008"/>
                    <a:pt x="1671980" y="36970"/>
                    <a:pt x="1590096" y="14338"/>
                  </a:cubicBezTo>
                  <a:cubicBezTo>
                    <a:pt x="1455130" y="-22832"/>
                    <a:pt x="1175187" y="208008"/>
                    <a:pt x="1175187" y="208008"/>
                  </a:cubicBezTo>
                  <a:lnTo>
                    <a:pt x="10287" y="208008"/>
                  </a:lnTo>
                  <a:lnTo>
                    <a:pt x="10287" y="276588"/>
                  </a:lnTo>
                  <a:lnTo>
                    <a:pt x="1175324" y="276588"/>
                  </a:lnTo>
                  <a:cubicBezTo>
                    <a:pt x="1175324" y="276588"/>
                    <a:pt x="1455405" y="512778"/>
                    <a:pt x="1590233" y="474785"/>
                  </a:cubicBezTo>
                  <a:cubicBezTo>
                    <a:pt x="1672118" y="451741"/>
                    <a:pt x="1583101" y="276588"/>
                    <a:pt x="1583101" y="276588"/>
                  </a:cubicBezTo>
                  <a:lnTo>
                    <a:pt x="1614099" y="276588"/>
                  </a:lnTo>
                  <a:close/>
                </a:path>
              </a:pathLst>
            </a:custGeom>
            <a:solidFill>
              <a:srgbClr val="5760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sp>
          <p:nvSpPr>
            <p:cNvPr id="96" name="자유형: 도형 95">
              <a:extLst>
                <a:ext uri="{FF2B5EF4-FFF2-40B4-BE49-F238E27FC236}">
                  <a16:creationId xmlns:a16="http://schemas.microsoft.com/office/drawing/2014/main" id="{E434743B-EE13-4BB9-A630-0D8DAEBA3E4D}"/>
                </a:ext>
              </a:extLst>
            </p:cNvPr>
            <p:cNvSpPr/>
            <p:nvPr/>
          </p:nvSpPr>
          <p:spPr>
            <a:xfrm>
              <a:off x="3635625" y="3422965"/>
              <a:ext cx="526645" cy="216854"/>
            </a:xfrm>
            <a:custGeom>
              <a:avLst/>
              <a:gdLst>
                <a:gd name="connsiteX0" fmla="*/ 10287 w 466344"/>
                <a:gd name="connsiteY0" fmla="*/ 10287 h 192024"/>
                <a:gd name="connsiteX1" fmla="*/ 425196 w 466344"/>
                <a:gd name="connsiteY1" fmla="*/ 181051 h 192024"/>
                <a:gd name="connsiteX2" fmla="*/ 418064 w 466344"/>
                <a:gd name="connsiteY2" fmla="*/ 10287 h 192024"/>
                <a:gd name="connsiteX3" fmla="*/ 10287 w 466344"/>
                <a:gd name="connsiteY3" fmla="*/ 10287 h 192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6344" h="192024">
                  <a:moveTo>
                    <a:pt x="10287" y="10287"/>
                  </a:moveTo>
                  <a:cubicBezTo>
                    <a:pt x="10287" y="10287"/>
                    <a:pt x="290368" y="213832"/>
                    <a:pt x="425196" y="181051"/>
                  </a:cubicBezTo>
                  <a:cubicBezTo>
                    <a:pt x="507080" y="161163"/>
                    <a:pt x="418064" y="10287"/>
                    <a:pt x="418064" y="10287"/>
                  </a:cubicBezTo>
                  <a:lnTo>
                    <a:pt x="10287" y="10287"/>
                  </a:lnTo>
                  <a:close/>
                </a:path>
              </a:pathLst>
            </a:custGeom>
            <a:solidFill>
              <a:srgbClr val="4731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sp>
          <p:nvSpPr>
            <p:cNvPr id="97" name="자유형: 도형 96">
              <a:extLst>
                <a:ext uri="{FF2B5EF4-FFF2-40B4-BE49-F238E27FC236}">
                  <a16:creationId xmlns:a16="http://schemas.microsoft.com/office/drawing/2014/main" id="{D67C4F9B-38B8-49F6-81D3-FE2DA015AE37}"/>
                </a:ext>
              </a:extLst>
            </p:cNvPr>
            <p:cNvSpPr/>
            <p:nvPr/>
          </p:nvSpPr>
          <p:spPr>
            <a:xfrm>
              <a:off x="2371637" y="3410381"/>
              <a:ext cx="139406" cy="15490"/>
            </a:xfrm>
            <a:custGeom>
              <a:avLst/>
              <a:gdLst>
                <a:gd name="connsiteX0" fmla="*/ 7715 w 123444"/>
                <a:gd name="connsiteY0" fmla="*/ 7715 h 13716"/>
                <a:gd name="connsiteX1" fmla="*/ 118403 w 123444"/>
                <a:gd name="connsiteY1" fmla="*/ 7715 h 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3444" h="13716">
                  <a:moveTo>
                    <a:pt x="7715" y="7715"/>
                  </a:moveTo>
                  <a:lnTo>
                    <a:pt x="118403" y="7715"/>
                  </a:lnTo>
                </a:path>
              </a:pathLst>
            </a:custGeom>
            <a:ln w="7144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sp>
          <p:nvSpPr>
            <p:cNvPr id="98" name="자유형: 도형 97">
              <a:extLst>
                <a:ext uri="{FF2B5EF4-FFF2-40B4-BE49-F238E27FC236}">
                  <a16:creationId xmlns:a16="http://schemas.microsoft.com/office/drawing/2014/main" id="{4F0766AF-800F-4797-8F62-BEBF5A75A64B}"/>
                </a:ext>
              </a:extLst>
            </p:cNvPr>
            <p:cNvSpPr/>
            <p:nvPr/>
          </p:nvSpPr>
          <p:spPr>
            <a:xfrm>
              <a:off x="2335855" y="3410381"/>
              <a:ext cx="15490" cy="15490"/>
            </a:xfrm>
            <a:custGeom>
              <a:avLst/>
              <a:gdLst>
                <a:gd name="connsiteX0" fmla="*/ 7715 w 13716"/>
                <a:gd name="connsiteY0" fmla="*/ 7715 h 13716"/>
                <a:gd name="connsiteX1" fmla="*/ 15671 w 13716"/>
                <a:gd name="connsiteY1" fmla="*/ 7715 h 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716" h="13716">
                  <a:moveTo>
                    <a:pt x="7715" y="7715"/>
                  </a:moveTo>
                  <a:lnTo>
                    <a:pt x="15671" y="7715"/>
                  </a:lnTo>
                </a:path>
              </a:pathLst>
            </a:custGeom>
            <a:ln w="7144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sp>
          <p:nvSpPr>
            <p:cNvPr id="99" name="자유형: 도형 98">
              <a:extLst>
                <a:ext uri="{FF2B5EF4-FFF2-40B4-BE49-F238E27FC236}">
                  <a16:creationId xmlns:a16="http://schemas.microsoft.com/office/drawing/2014/main" id="{4F9C981E-C733-430B-AB3F-E3958CBCFFE3}"/>
                </a:ext>
              </a:extLst>
            </p:cNvPr>
            <p:cNvSpPr/>
            <p:nvPr/>
          </p:nvSpPr>
          <p:spPr>
            <a:xfrm>
              <a:off x="2303988" y="3384224"/>
              <a:ext cx="46469" cy="92938"/>
            </a:xfrm>
            <a:custGeom>
              <a:avLst/>
              <a:gdLst>
                <a:gd name="connsiteX0" fmla="*/ 36347 w 41148"/>
                <a:gd name="connsiteY0" fmla="*/ 44577 h 82296"/>
                <a:gd name="connsiteX1" fmla="*/ 23317 w 41148"/>
                <a:gd name="connsiteY1" fmla="*/ 78867 h 82296"/>
                <a:gd name="connsiteX2" fmla="*/ 10287 w 41148"/>
                <a:gd name="connsiteY2" fmla="*/ 44577 h 82296"/>
                <a:gd name="connsiteX3" fmla="*/ 23317 w 41148"/>
                <a:gd name="connsiteY3" fmla="*/ 10287 h 82296"/>
                <a:gd name="connsiteX4" fmla="*/ 36347 w 41148"/>
                <a:gd name="connsiteY4" fmla="*/ 44577 h 8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48" h="82296">
                  <a:moveTo>
                    <a:pt x="36347" y="44577"/>
                  </a:moveTo>
                  <a:cubicBezTo>
                    <a:pt x="36347" y="63505"/>
                    <a:pt x="30587" y="78867"/>
                    <a:pt x="23317" y="78867"/>
                  </a:cubicBezTo>
                  <a:cubicBezTo>
                    <a:pt x="16185" y="78867"/>
                    <a:pt x="10287" y="63505"/>
                    <a:pt x="10287" y="44577"/>
                  </a:cubicBezTo>
                  <a:cubicBezTo>
                    <a:pt x="10287" y="25649"/>
                    <a:pt x="16048" y="10287"/>
                    <a:pt x="23317" y="10287"/>
                  </a:cubicBezTo>
                  <a:cubicBezTo>
                    <a:pt x="30450" y="10287"/>
                    <a:pt x="36347" y="25649"/>
                    <a:pt x="36347" y="44577"/>
                  </a:cubicBezTo>
                  <a:close/>
                </a:path>
              </a:pathLst>
            </a:custGeom>
            <a:solidFill>
              <a:srgbClr val="C4C8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sp>
          <p:nvSpPr>
            <p:cNvPr id="100" name="자유형: 도형 99">
              <a:extLst>
                <a:ext uri="{FF2B5EF4-FFF2-40B4-BE49-F238E27FC236}">
                  <a16:creationId xmlns:a16="http://schemas.microsoft.com/office/drawing/2014/main" id="{69ECE918-903C-4C0D-8E06-C18860346BB4}"/>
                </a:ext>
              </a:extLst>
            </p:cNvPr>
            <p:cNvSpPr/>
            <p:nvPr/>
          </p:nvSpPr>
          <p:spPr>
            <a:xfrm>
              <a:off x="4115188" y="3384233"/>
              <a:ext cx="46469" cy="92938"/>
            </a:xfrm>
            <a:custGeom>
              <a:avLst/>
              <a:gdLst>
                <a:gd name="connsiteX0" fmla="*/ 36347 w 41148"/>
                <a:gd name="connsiteY0" fmla="*/ 44577 h 82296"/>
                <a:gd name="connsiteX1" fmla="*/ 23317 w 41148"/>
                <a:gd name="connsiteY1" fmla="*/ 78867 h 82296"/>
                <a:gd name="connsiteX2" fmla="*/ 10287 w 41148"/>
                <a:gd name="connsiteY2" fmla="*/ 44577 h 82296"/>
                <a:gd name="connsiteX3" fmla="*/ 23317 w 41148"/>
                <a:gd name="connsiteY3" fmla="*/ 10287 h 82296"/>
                <a:gd name="connsiteX4" fmla="*/ 36347 w 41148"/>
                <a:gd name="connsiteY4" fmla="*/ 44577 h 8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48" h="82296">
                  <a:moveTo>
                    <a:pt x="36347" y="44577"/>
                  </a:moveTo>
                  <a:cubicBezTo>
                    <a:pt x="36347" y="63515"/>
                    <a:pt x="30514" y="78867"/>
                    <a:pt x="23317" y="78867"/>
                  </a:cubicBezTo>
                  <a:cubicBezTo>
                    <a:pt x="16121" y="78867"/>
                    <a:pt x="10287" y="63515"/>
                    <a:pt x="10287" y="44577"/>
                  </a:cubicBezTo>
                  <a:cubicBezTo>
                    <a:pt x="10287" y="25639"/>
                    <a:pt x="16121" y="10287"/>
                    <a:pt x="23317" y="10287"/>
                  </a:cubicBezTo>
                  <a:cubicBezTo>
                    <a:pt x="30514" y="10287"/>
                    <a:pt x="36347" y="25639"/>
                    <a:pt x="36347" y="44577"/>
                  </a:cubicBezTo>
                  <a:close/>
                </a:path>
              </a:pathLst>
            </a:custGeom>
            <a:solidFill>
              <a:srgbClr val="C4C8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8175FC31-622E-4822-BCEF-807BFE23FF67}"/>
              </a:ext>
            </a:extLst>
          </p:cNvPr>
          <p:cNvGrpSpPr/>
          <p:nvPr/>
        </p:nvGrpSpPr>
        <p:grpSpPr>
          <a:xfrm>
            <a:off x="4634689" y="2779962"/>
            <a:ext cx="942000" cy="942000"/>
            <a:chOff x="4654671" y="2880792"/>
            <a:chExt cx="942000" cy="942000"/>
          </a:xfrm>
        </p:grpSpPr>
        <p:sp>
          <p:nvSpPr>
            <p:cNvPr id="25" name="Google Shape;707;p36">
              <a:extLst>
                <a:ext uri="{FF2B5EF4-FFF2-40B4-BE49-F238E27FC236}">
                  <a16:creationId xmlns:a16="http://schemas.microsoft.com/office/drawing/2014/main" id="{169BD070-29FC-4E61-87DF-FE6FD9018668}"/>
                </a:ext>
              </a:extLst>
            </p:cNvPr>
            <p:cNvSpPr/>
            <p:nvPr/>
          </p:nvSpPr>
          <p:spPr>
            <a:xfrm>
              <a:off x="4654671" y="2880792"/>
              <a:ext cx="942000" cy="942000"/>
            </a:xfrm>
            <a:prstGeom prst="ellipse">
              <a:avLst/>
            </a:prstGeom>
            <a:solidFill>
              <a:schemeClr val="bg1"/>
            </a:solidFill>
            <a:ln w="28575" cap="flat" cmpd="sng">
              <a:solidFill>
                <a:srgbClr val="7030A0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pic>
          <p:nvPicPr>
            <p:cNvPr id="2" name="Picture 1">
              <a:extLst>
                <a:ext uri="{FF2B5EF4-FFF2-40B4-BE49-F238E27FC236}">
                  <a16:creationId xmlns:a16="http://schemas.microsoft.com/office/drawing/2014/main" id="{1839233E-8423-49FD-A6B9-79191F207BF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869617" y="3100801"/>
              <a:ext cx="512108" cy="530398"/>
            </a:xfrm>
            <a:prstGeom prst="rect">
              <a:avLst/>
            </a:prstGeom>
          </p:spPr>
        </p:pic>
      </p:grpSp>
      <p:sp>
        <p:nvSpPr>
          <p:cNvPr id="34" name="직사각형 80">
            <a:extLst>
              <a:ext uri="{FF2B5EF4-FFF2-40B4-BE49-F238E27FC236}">
                <a16:creationId xmlns:a16="http://schemas.microsoft.com/office/drawing/2014/main" id="{ECA3BA04-86B8-4C2A-9F90-D066B35FCBF2}"/>
              </a:ext>
            </a:extLst>
          </p:cNvPr>
          <p:cNvSpPr/>
          <p:nvPr/>
        </p:nvSpPr>
        <p:spPr>
          <a:xfrm>
            <a:off x="5760253" y="4109887"/>
            <a:ext cx="637385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Rèn kĩ năng giải toán liên quan đến tính vận tốc, quãng đường, thời gian.</a:t>
            </a:r>
            <a:endParaRPr kumimoji="0" lang="ko-KR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A3722A3B-6B65-44C1-BA14-EB76030E3AAA}"/>
              </a:ext>
            </a:extLst>
          </p:cNvPr>
          <p:cNvGrpSpPr/>
          <p:nvPr/>
        </p:nvGrpSpPr>
        <p:grpSpPr>
          <a:xfrm>
            <a:off x="4627709" y="4109887"/>
            <a:ext cx="942000" cy="942000"/>
            <a:chOff x="4654671" y="2880792"/>
            <a:chExt cx="942000" cy="942000"/>
          </a:xfrm>
        </p:grpSpPr>
        <p:sp>
          <p:nvSpPr>
            <p:cNvPr id="36" name="Google Shape;707;p36">
              <a:extLst>
                <a:ext uri="{FF2B5EF4-FFF2-40B4-BE49-F238E27FC236}">
                  <a16:creationId xmlns:a16="http://schemas.microsoft.com/office/drawing/2014/main" id="{D9FFCF5A-0959-4438-B218-DD887DEDC761}"/>
                </a:ext>
              </a:extLst>
            </p:cNvPr>
            <p:cNvSpPr/>
            <p:nvPr/>
          </p:nvSpPr>
          <p:spPr>
            <a:xfrm>
              <a:off x="4654671" y="2880792"/>
              <a:ext cx="942000" cy="942000"/>
            </a:xfrm>
            <a:prstGeom prst="ellipse">
              <a:avLst/>
            </a:prstGeom>
            <a:solidFill>
              <a:schemeClr val="bg1"/>
            </a:solidFill>
            <a:ln w="28575" cap="flat" cmpd="sng">
              <a:solidFill>
                <a:srgbClr val="7030A0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pic>
          <p:nvPicPr>
            <p:cNvPr id="37" name="Picture 36">
              <a:extLst>
                <a:ext uri="{FF2B5EF4-FFF2-40B4-BE49-F238E27FC236}">
                  <a16:creationId xmlns:a16="http://schemas.microsoft.com/office/drawing/2014/main" id="{2A4BCF0C-7BA4-4BB9-9A1C-4051C6CD4C0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869617" y="3100801"/>
              <a:ext cx="512108" cy="530398"/>
            </a:xfrm>
            <a:prstGeom prst="rect">
              <a:avLst/>
            </a:prstGeom>
          </p:spPr>
        </p:pic>
      </p:grpSp>
      <p:sp>
        <p:nvSpPr>
          <p:cNvPr id="38" name="직사각형 80">
            <a:extLst>
              <a:ext uri="{FF2B5EF4-FFF2-40B4-BE49-F238E27FC236}">
                <a16:creationId xmlns:a16="http://schemas.microsoft.com/office/drawing/2014/main" id="{D4467994-0279-420C-89A5-AF282F18A690}"/>
              </a:ext>
            </a:extLst>
          </p:cNvPr>
          <p:cNvSpPr/>
          <p:nvPr/>
        </p:nvSpPr>
        <p:spPr>
          <a:xfrm>
            <a:off x="5811617" y="5334000"/>
            <a:ext cx="5846983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Chuyển đổi đúng các đơn vị trong toán chuyển động.</a:t>
            </a:r>
            <a:endParaRPr kumimoji="0" lang="ko-KR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91684B96-3294-41CB-B3A2-65B5E6429278}"/>
              </a:ext>
            </a:extLst>
          </p:cNvPr>
          <p:cNvGrpSpPr/>
          <p:nvPr/>
        </p:nvGrpSpPr>
        <p:grpSpPr>
          <a:xfrm>
            <a:off x="4634689" y="5379460"/>
            <a:ext cx="942000" cy="942000"/>
            <a:chOff x="4654671" y="2880792"/>
            <a:chExt cx="942000" cy="942000"/>
          </a:xfrm>
        </p:grpSpPr>
        <p:sp>
          <p:nvSpPr>
            <p:cNvPr id="40" name="Google Shape;707;p36">
              <a:extLst>
                <a:ext uri="{FF2B5EF4-FFF2-40B4-BE49-F238E27FC236}">
                  <a16:creationId xmlns:a16="http://schemas.microsoft.com/office/drawing/2014/main" id="{2FA7CFA8-3458-46AF-84CE-07238E07646E}"/>
                </a:ext>
              </a:extLst>
            </p:cNvPr>
            <p:cNvSpPr/>
            <p:nvPr/>
          </p:nvSpPr>
          <p:spPr>
            <a:xfrm>
              <a:off x="4654671" y="2880792"/>
              <a:ext cx="942000" cy="942000"/>
            </a:xfrm>
            <a:prstGeom prst="ellipse">
              <a:avLst/>
            </a:prstGeom>
            <a:solidFill>
              <a:schemeClr val="bg1"/>
            </a:solidFill>
            <a:ln w="28575" cap="flat" cmpd="sng">
              <a:solidFill>
                <a:srgbClr val="7030A0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pic>
          <p:nvPicPr>
            <p:cNvPr id="41" name="Picture 40">
              <a:extLst>
                <a:ext uri="{FF2B5EF4-FFF2-40B4-BE49-F238E27FC236}">
                  <a16:creationId xmlns:a16="http://schemas.microsoft.com/office/drawing/2014/main" id="{B2DC1550-34F4-4F1E-A585-1EC291B7F04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869617" y="3100801"/>
              <a:ext cx="512108" cy="530398"/>
            </a:xfrm>
            <a:prstGeom prst="rect">
              <a:avLst/>
            </a:prstGeom>
          </p:spPr>
        </p:pic>
      </p:grpSp>
      <p:pic>
        <p:nvPicPr>
          <p:cNvPr id="5" name="Picture 4">
            <a:extLst>
              <a:ext uri="{FF2B5EF4-FFF2-40B4-BE49-F238E27FC236}">
                <a16:creationId xmlns:a16="http://schemas.microsoft.com/office/drawing/2014/main" id="{3326E3EC-5E00-454D-A7E2-E93AF1079A7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85905" y="2654022"/>
            <a:ext cx="1130174" cy="1122788"/>
          </a:xfrm>
          <a:prstGeom prst="rect">
            <a:avLst/>
          </a:prstGeom>
        </p:spPr>
      </p:pic>
      <p:pic>
        <p:nvPicPr>
          <p:cNvPr id="30" name="Picture 29">
            <a:extLst>
              <a:ext uri="{FF2B5EF4-FFF2-40B4-BE49-F238E27FC236}">
                <a16:creationId xmlns:a16="http://schemas.microsoft.com/office/drawing/2014/main" id="{067A1DE8-0BE7-4858-81AD-70B7A2B63D3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85905" y="3934872"/>
            <a:ext cx="1130174" cy="1122788"/>
          </a:xfrm>
          <a:prstGeom prst="rect">
            <a:avLst/>
          </a:prstGeom>
        </p:spPr>
      </p:pic>
      <p:pic>
        <p:nvPicPr>
          <p:cNvPr id="31" name="Picture 30">
            <a:extLst>
              <a:ext uri="{FF2B5EF4-FFF2-40B4-BE49-F238E27FC236}">
                <a16:creationId xmlns:a16="http://schemas.microsoft.com/office/drawing/2014/main" id="{0B1DB644-B036-48AB-86F2-7EB27BDE071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85905" y="5215722"/>
            <a:ext cx="1130174" cy="11227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5926425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" dur="5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" dur="5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EFADC1AA-A5EB-4931-A4A3-036ADEF61806}"/>
              </a:ext>
            </a:extLst>
          </p:cNvPr>
          <p:cNvGrpSpPr/>
          <p:nvPr/>
        </p:nvGrpSpPr>
        <p:grpSpPr>
          <a:xfrm>
            <a:off x="-1066800" y="23944"/>
            <a:ext cx="8733706" cy="2019192"/>
            <a:chOff x="-1066800" y="23944"/>
            <a:chExt cx="8733706" cy="2019192"/>
          </a:xfrm>
        </p:grpSpPr>
        <p:sp>
          <p:nvSpPr>
            <p:cNvPr id="61" name="자유형: 도형 60">
              <a:extLst>
                <a:ext uri="{FF2B5EF4-FFF2-40B4-BE49-F238E27FC236}">
                  <a16:creationId xmlns:a16="http://schemas.microsoft.com/office/drawing/2014/main" id="{DAB69630-9996-4B6D-9223-581149B04B62}"/>
                </a:ext>
              </a:extLst>
            </p:cNvPr>
            <p:cNvSpPr/>
            <p:nvPr/>
          </p:nvSpPr>
          <p:spPr>
            <a:xfrm rot="5400000">
              <a:off x="2550722" y="-577866"/>
              <a:ext cx="2019192" cy="3222812"/>
            </a:xfrm>
            <a:custGeom>
              <a:avLst/>
              <a:gdLst>
                <a:gd name="connsiteX0" fmla="*/ 1009926 w 2019192"/>
                <a:gd name="connsiteY0" fmla="*/ 0 h 3222812"/>
                <a:gd name="connsiteX1" fmla="*/ 1187737 w 2019192"/>
                <a:gd name="connsiteY1" fmla="*/ 93688 h 3222812"/>
                <a:gd name="connsiteX2" fmla="*/ 1966280 w 2019192"/>
                <a:gd name="connsiteY2" fmla="*/ 1084240 h 3222812"/>
                <a:gd name="connsiteX3" fmla="*/ 1873910 w 2019192"/>
                <a:gd name="connsiteY3" fmla="*/ 1310326 h 3222812"/>
                <a:gd name="connsiteX4" fmla="*/ 1622314 w 2019192"/>
                <a:gd name="connsiteY4" fmla="*/ 1310326 h 3222812"/>
                <a:gd name="connsiteX5" fmla="*/ 1622314 w 2019192"/>
                <a:gd name="connsiteY5" fmla="*/ 3221932 h 3222812"/>
                <a:gd name="connsiteX6" fmla="*/ 1622314 w 2019192"/>
                <a:gd name="connsiteY6" fmla="*/ 3222812 h 3222812"/>
                <a:gd name="connsiteX7" fmla="*/ 396879 w 2019192"/>
                <a:gd name="connsiteY7" fmla="*/ 3222812 h 3222812"/>
                <a:gd name="connsiteX8" fmla="*/ 396879 w 2019192"/>
                <a:gd name="connsiteY8" fmla="*/ 1310326 h 3222812"/>
                <a:gd name="connsiteX9" fmla="*/ 145283 w 2019192"/>
                <a:gd name="connsiteY9" fmla="*/ 1310326 h 3222812"/>
                <a:gd name="connsiteX10" fmla="*/ 52913 w 2019192"/>
                <a:gd name="connsiteY10" fmla="*/ 1084240 h 3222812"/>
                <a:gd name="connsiteX11" fmla="*/ 831455 w 2019192"/>
                <a:gd name="connsiteY11" fmla="*/ 93688 h 3222812"/>
                <a:gd name="connsiteX12" fmla="*/ 1009926 w 2019192"/>
                <a:gd name="connsiteY12" fmla="*/ 0 h 322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19192" h="3222812">
                  <a:moveTo>
                    <a:pt x="1009926" y="0"/>
                  </a:moveTo>
                  <a:cubicBezTo>
                    <a:pt x="1074475" y="0"/>
                    <a:pt x="1138914" y="31229"/>
                    <a:pt x="1187737" y="93688"/>
                  </a:cubicBezTo>
                  <a:lnTo>
                    <a:pt x="1966280" y="1084240"/>
                  </a:lnTo>
                  <a:cubicBezTo>
                    <a:pt x="2063927" y="1208279"/>
                    <a:pt x="2022581" y="1310326"/>
                    <a:pt x="1873910" y="1310326"/>
                  </a:cubicBezTo>
                  <a:lnTo>
                    <a:pt x="1622314" y="1310326"/>
                  </a:lnTo>
                  <a:lnTo>
                    <a:pt x="1622314" y="3221932"/>
                  </a:lnTo>
                  <a:lnTo>
                    <a:pt x="1622314" y="3222812"/>
                  </a:lnTo>
                  <a:lnTo>
                    <a:pt x="396879" y="3222812"/>
                  </a:lnTo>
                  <a:lnTo>
                    <a:pt x="396879" y="1310326"/>
                  </a:lnTo>
                  <a:lnTo>
                    <a:pt x="145283" y="1310326"/>
                  </a:lnTo>
                  <a:cubicBezTo>
                    <a:pt x="-3388" y="1310326"/>
                    <a:pt x="-44735" y="1208279"/>
                    <a:pt x="52913" y="1084240"/>
                  </a:cubicBezTo>
                  <a:lnTo>
                    <a:pt x="831455" y="93688"/>
                  </a:lnTo>
                  <a:cubicBezTo>
                    <a:pt x="880719" y="31229"/>
                    <a:pt x="945378" y="0"/>
                    <a:pt x="1009926" y="0"/>
                  </a:cubicBezTo>
                  <a:close/>
                </a:path>
              </a:pathLst>
            </a:custGeom>
            <a:solidFill>
              <a:srgbClr val="4386F0"/>
            </a:solidFill>
            <a:ln w="38100" cap="flat">
              <a:solidFill>
                <a:schemeClr val="tx1"/>
              </a:solidFill>
              <a:prstDash val="solid"/>
              <a:miter/>
            </a:ln>
            <a:effectLst>
              <a:outerShdw dist="88900" dir="2700000" algn="tl" rotWithShape="0">
                <a:prstClr val="black"/>
              </a:outerShdw>
            </a:effectLst>
          </p:spPr>
          <p:txBody>
            <a:bodyPr wrap="square" rtlCol="0" anchor="ctr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B53E262C-CA48-4EFF-9C64-0C58F5B24CBB}"/>
                </a:ext>
              </a:extLst>
            </p:cNvPr>
            <p:cNvSpPr txBox="1"/>
            <p:nvPr/>
          </p:nvSpPr>
          <p:spPr>
            <a:xfrm>
              <a:off x="-1066800" y="457200"/>
              <a:ext cx="8733706" cy="1084784"/>
            </a:xfrm>
            <a:prstGeom prst="rect">
              <a:avLst/>
            </a:prstGeom>
            <a:noFill/>
          </p:spPr>
          <p:txBody>
            <a:bodyPr wrap="square" lIns="91440" tIns="45720" rIns="91440" bIns="4572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5400">
                  <a:solidFill>
                    <a:schemeClr val="bg1"/>
                  </a:solidFill>
                  <a:latin typeface="#9Slide03 AmpleSoft Bold" panose="02000000000000000000" pitchFamily="2" charset="0"/>
                </a:rPr>
                <a:t>Dặn dò</a:t>
              </a:r>
              <a:endPara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#9Slide03 AmpleSoft Bold" panose="02000000000000000000" pitchFamily="2" charset="0"/>
              </a:endParaRPr>
            </a:p>
          </p:txBody>
        </p:sp>
      </p:grpSp>
      <p:sp>
        <p:nvSpPr>
          <p:cNvPr id="12" name="직사각형 80">
            <a:extLst>
              <a:ext uri="{FF2B5EF4-FFF2-40B4-BE49-F238E27FC236}">
                <a16:creationId xmlns:a16="http://schemas.microsoft.com/office/drawing/2014/main" id="{5F4BF28B-821F-4D33-884F-237EAF73223F}"/>
              </a:ext>
            </a:extLst>
          </p:cNvPr>
          <p:cNvSpPr/>
          <p:nvPr/>
        </p:nvSpPr>
        <p:spPr>
          <a:xfrm>
            <a:off x="1066800" y="2209800"/>
            <a:ext cx="10744200" cy="30343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1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4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- Ôn lại các dạng toán đã làm về chuyển động cùng chiều.</a:t>
            </a:r>
          </a:p>
          <a:p>
            <a:pPr marL="0" marR="0" lvl="0" indent="0" algn="just" defTabSz="914400" rtl="0" eaLnBrk="1" fontAlgn="auto" latinLnBrk="1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4400">
                <a:solidFill>
                  <a:prstClr val="white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- Xem bài mới: Ôn tập về số tự nhiên.</a:t>
            </a:r>
            <a:endParaRPr kumimoji="0" lang="ko-KR" altLang="en-US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340596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3" name="Group 642"/>
          <p:cNvGrpSpPr/>
          <p:nvPr/>
        </p:nvGrpSpPr>
        <p:grpSpPr>
          <a:xfrm>
            <a:off x="3723478" y="659480"/>
            <a:ext cx="685803" cy="703880"/>
            <a:chOff x="3788570" y="326290"/>
            <a:chExt cx="963613" cy="989013"/>
          </a:xfrm>
        </p:grpSpPr>
        <p:sp>
          <p:nvSpPr>
            <p:cNvPr id="1033" name="Freeform 10"/>
            <p:cNvSpPr>
              <a:spLocks/>
            </p:cNvSpPr>
            <p:nvPr/>
          </p:nvSpPr>
          <p:spPr bwMode="auto">
            <a:xfrm>
              <a:off x="3788570" y="326290"/>
              <a:ext cx="963613" cy="989013"/>
            </a:xfrm>
            <a:custGeom>
              <a:avLst/>
              <a:gdLst>
                <a:gd name="T0" fmla="*/ 243 w 607"/>
                <a:gd name="T1" fmla="*/ 479 h 623"/>
                <a:gd name="T2" fmla="*/ 33 w 607"/>
                <a:gd name="T3" fmla="*/ 534 h 623"/>
                <a:gd name="T4" fmla="*/ 117 w 607"/>
                <a:gd name="T5" fmla="*/ 332 h 623"/>
                <a:gd name="T6" fmla="*/ 0 w 607"/>
                <a:gd name="T7" fmla="*/ 151 h 623"/>
                <a:gd name="T8" fmla="*/ 217 w 607"/>
                <a:gd name="T9" fmla="*/ 170 h 623"/>
                <a:gd name="T10" fmla="*/ 353 w 607"/>
                <a:gd name="T11" fmla="*/ 0 h 623"/>
                <a:gd name="T12" fmla="*/ 405 w 607"/>
                <a:gd name="T13" fmla="*/ 210 h 623"/>
                <a:gd name="T14" fmla="*/ 607 w 607"/>
                <a:gd name="T15" fmla="*/ 291 h 623"/>
                <a:gd name="T16" fmla="*/ 419 w 607"/>
                <a:gd name="T17" fmla="*/ 405 h 623"/>
                <a:gd name="T18" fmla="*/ 408 w 607"/>
                <a:gd name="T19" fmla="*/ 623 h 623"/>
                <a:gd name="T20" fmla="*/ 243 w 607"/>
                <a:gd name="T21" fmla="*/ 479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7" h="623">
                  <a:moveTo>
                    <a:pt x="243" y="479"/>
                  </a:moveTo>
                  <a:lnTo>
                    <a:pt x="33" y="534"/>
                  </a:lnTo>
                  <a:lnTo>
                    <a:pt x="117" y="332"/>
                  </a:lnTo>
                  <a:lnTo>
                    <a:pt x="0" y="151"/>
                  </a:lnTo>
                  <a:lnTo>
                    <a:pt x="217" y="170"/>
                  </a:lnTo>
                  <a:lnTo>
                    <a:pt x="353" y="0"/>
                  </a:lnTo>
                  <a:lnTo>
                    <a:pt x="405" y="210"/>
                  </a:lnTo>
                  <a:lnTo>
                    <a:pt x="607" y="291"/>
                  </a:lnTo>
                  <a:lnTo>
                    <a:pt x="419" y="405"/>
                  </a:lnTo>
                  <a:lnTo>
                    <a:pt x="408" y="623"/>
                  </a:lnTo>
                  <a:lnTo>
                    <a:pt x="243" y="479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34" name="Freeform 11"/>
            <p:cNvSpPr>
              <a:spLocks/>
            </p:cNvSpPr>
            <p:nvPr/>
          </p:nvSpPr>
          <p:spPr bwMode="auto">
            <a:xfrm>
              <a:off x="3939382" y="496152"/>
              <a:ext cx="638175" cy="655638"/>
            </a:xfrm>
            <a:custGeom>
              <a:avLst/>
              <a:gdLst>
                <a:gd name="T0" fmla="*/ 144 w 402"/>
                <a:gd name="T1" fmla="*/ 114 h 413"/>
                <a:gd name="T2" fmla="*/ 232 w 402"/>
                <a:gd name="T3" fmla="*/ 0 h 413"/>
                <a:gd name="T4" fmla="*/ 265 w 402"/>
                <a:gd name="T5" fmla="*/ 140 h 413"/>
                <a:gd name="T6" fmla="*/ 402 w 402"/>
                <a:gd name="T7" fmla="*/ 192 h 413"/>
                <a:gd name="T8" fmla="*/ 276 w 402"/>
                <a:gd name="T9" fmla="*/ 269 h 413"/>
                <a:gd name="T10" fmla="*/ 269 w 402"/>
                <a:gd name="T11" fmla="*/ 413 h 413"/>
                <a:gd name="T12" fmla="*/ 159 w 402"/>
                <a:gd name="T13" fmla="*/ 317 h 413"/>
                <a:gd name="T14" fmla="*/ 22 w 402"/>
                <a:gd name="T15" fmla="*/ 354 h 413"/>
                <a:gd name="T16" fmla="*/ 78 w 402"/>
                <a:gd name="T17" fmla="*/ 221 h 413"/>
                <a:gd name="T18" fmla="*/ 0 w 402"/>
                <a:gd name="T19" fmla="*/ 100 h 413"/>
                <a:gd name="T20" fmla="*/ 144 w 402"/>
                <a:gd name="T21" fmla="*/ 114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2" h="413">
                  <a:moveTo>
                    <a:pt x="144" y="114"/>
                  </a:moveTo>
                  <a:lnTo>
                    <a:pt x="232" y="0"/>
                  </a:lnTo>
                  <a:lnTo>
                    <a:pt x="265" y="140"/>
                  </a:lnTo>
                  <a:lnTo>
                    <a:pt x="402" y="192"/>
                  </a:lnTo>
                  <a:lnTo>
                    <a:pt x="276" y="269"/>
                  </a:lnTo>
                  <a:lnTo>
                    <a:pt x="269" y="413"/>
                  </a:lnTo>
                  <a:lnTo>
                    <a:pt x="159" y="317"/>
                  </a:lnTo>
                  <a:lnTo>
                    <a:pt x="22" y="354"/>
                  </a:lnTo>
                  <a:lnTo>
                    <a:pt x="78" y="221"/>
                  </a:lnTo>
                  <a:lnTo>
                    <a:pt x="0" y="100"/>
                  </a:lnTo>
                  <a:lnTo>
                    <a:pt x="144" y="1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640" name="Group 639"/>
          <p:cNvGrpSpPr/>
          <p:nvPr/>
        </p:nvGrpSpPr>
        <p:grpSpPr>
          <a:xfrm>
            <a:off x="2924776" y="5683036"/>
            <a:ext cx="592414" cy="572294"/>
            <a:chOff x="3715545" y="5201503"/>
            <a:chExt cx="841375" cy="812800"/>
          </a:xfrm>
        </p:grpSpPr>
        <p:sp>
          <p:nvSpPr>
            <p:cNvPr id="1037" name="Freeform 14"/>
            <p:cNvSpPr>
              <a:spLocks/>
            </p:cNvSpPr>
            <p:nvPr/>
          </p:nvSpPr>
          <p:spPr bwMode="auto">
            <a:xfrm>
              <a:off x="3715545" y="5201503"/>
              <a:ext cx="841375" cy="812800"/>
            </a:xfrm>
            <a:custGeom>
              <a:avLst/>
              <a:gdLst>
                <a:gd name="T0" fmla="*/ 184 w 530"/>
                <a:gd name="T1" fmla="*/ 342 h 512"/>
                <a:gd name="T2" fmla="*/ 0 w 530"/>
                <a:gd name="T3" fmla="*/ 305 h 512"/>
                <a:gd name="T4" fmla="*/ 140 w 530"/>
                <a:gd name="T5" fmla="*/ 184 h 512"/>
                <a:gd name="T6" fmla="*/ 118 w 530"/>
                <a:gd name="T7" fmla="*/ 0 h 512"/>
                <a:gd name="T8" fmla="*/ 276 w 530"/>
                <a:gd name="T9" fmla="*/ 92 h 512"/>
                <a:gd name="T10" fmla="*/ 445 w 530"/>
                <a:gd name="T11" fmla="*/ 14 h 512"/>
                <a:gd name="T12" fmla="*/ 405 w 530"/>
                <a:gd name="T13" fmla="*/ 195 h 512"/>
                <a:gd name="T14" fmla="*/ 530 w 530"/>
                <a:gd name="T15" fmla="*/ 331 h 512"/>
                <a:gd name="T16" fmla="*/ 346 w 530"/>
                <a:gd name="T17" fmla="*/ 349 h 512"/>
                <a:gd name="T18" fmla="*/ 258 w 530"/>
                <a:gd name="T19" fmla="*/ 512 h 512"/>
                <a:gd name="T20" fmla="*/ 184 w 530"/>
                <a:gd name="T21" fmla="*/ 342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0" h="512">
                  <a:moveTo>
                    <a:pt x="184" y="342"/>
                  </a:moveTo>
                  <a:lnTo>
                    <a:pt x="0" y="305"/>
                  </a:lnTo>
                  <a:lnTo>
                    <a:pt x="140" y="184"/>
                  </a:lnTo>
                  <a:lnTo>
                    <a:pt x="118" y="0"/>
                  </a:lnTo>
                  <a:lnTo>
                    <a:pt x="276" y="92"/>
                  </a:lnTo>
                  <a:lnTo>
                    <a:pt x="445" y="14"/>
                  </a:lnTo>
                  <a:lnTo>
                    <a:pt x="405" y="195"/>
                  </a:lnTo>
                  <a:lnTo>
                    <a:pt x="530" y="331"/>
                  </a:lnTo>
                  <a:lnTo>
                    <a:pt x="346" y="349"/>
                  </a:lnTo>
                  <a:lnTo>
                    <a:pt x="258" y="512"/>
                  </a:lnTo>
                  <a:lnTo>
                    <a:pt x="184" y="342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38" name="Freeform 15"/>
            <p:cNvSpPr>
              <a:spLocks/>
            </p:cNvSpPr>
            <p:nvPr/>
          </p:nvSpPr>
          <p:spPr bwMode="auto">
            <a:xfrm>
              <a:off x="3890170" y="5347553"/>
              <a:ext cx="503238" cy="484188"/>
            </a:xfrm>
            <a:custGeom>
              <a:avLst/>
              <a:gdLst>
                <a:gd name="T0" fmla="*/ 81 w 317"/>
                <a:gd name="T1" fmla="*/ 110 h 305"/>
                <a:gd name="T2" fmla="*/ 70 w 317"/>
                <a:gd name="T3" fmla="*/ 0 h 305"/>
                <a:gd name="T4" fmla="*/ 166 w 317"/>
                <a:gd name="T5" fmla="*/ 59 h 305"/>
                <a:gd name="T6" fmla="*/ 265 w 317"/>
                <a:gd name="T7" fmla="*/ 11 h 305"/>
                <a:gd name="T8" fmla="*/ 240 w 317"/>
                <a:gd name="T9" fmla="*/ 118 h 305"/>
                <a:gd name="T10" fmla="*/ 317 w 317"/>
                <a:gd name="T11" fmla="*/ 199 h 305"/>
                <a:gd name="T12" fmla="*/ 207 w 317"/>
                <a:gd name="T13" fmla="*/ 210 h 305"/>
                <a:gd name="T14" fmla="*/ 151 w 317"/>
                <a:gd name="T15" fmla="*/ 305 h 305"/>
                <a:gd name="T16" fmla="*/ 107 w 317"/>
                <a:gd name="T17" fmla="*/ 206 h 305"/>
                <a:gd name="T18" fmla="*/ 0 w 317"/>
                <a:gd name="T19" fmla="*/ 184 h 305"/>
                <a:gd name="T20" fmla="*/ 81 w 317"/>
                <a:gd name="T21" fmla="*/ 11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7" h="305">
                  <a:moveTo>
                    <a:pt x="81" y="110"/>
                  </a:moveTo>
                  <a:lnTo>
                    <a:pt x="70" y="0"/>
                  </a:lnTo>
                  <a:lnTo>
                    <a:pt x="166" y="59"/>
                  </a:lnTo>
                  <a:lnTo>
                    <a:pt x="265" y="11"/>
                  </a:lnTo>
                  <a:lnTo>
                    <a:pt x="240" y="118"/>
                  </a:lnTo>
                  <a:lnTo>
                    <a:pt x="317" y="199"/>
                  </a:lnTo>
                  <a:lnTo>
                    <a:pt x="207" y="210"/>
                  </a:lnTo>
                  <a:lnTo>
                    <a:pt x="151" y="305"/>
                  </a:lnTo>
                  <a:lnTo>
                    <a:pt x="107" y="206"/>
                  </a:lnTo>
                  <a:lnTo>
                    <a:pt x="0" y="184"/>
                  </a:lnTo>
                  <a:lnTo>
                    <a:pt x="81" y="1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642" name="Group 641"/>
          <p:cNvGrpSpPr/>
          <p:nvPr/>
        </p:nvGrpSpPr>
        <p:grpSpPr>
          <a:xfrm>
            <a:off x="8902979" y="5145942"/>
            <a:ext cx="564762" cy="584202"/>
            <a:chOff x="8279607" y="5960328"/>
            <a:chExt cx="876300" cy="906463"/>
          </a:xfrm>
        </p:grpSpPr>
        <p:sp>
          <p:nvSpPr>
            <p:cNvPr id="1041" name="Freeform 18"/>
            <p:cNvSpPr>
              <a:spLocks/>
            </p:cNvSpPr>
            <p:nvPr/>
          </p:nvSpPr>
          <p:spPr bwMode="auto">
            <a:xfrm>
              <a:off x="8279607" y="5960328"/>
              <a:ext cx="876300" cy="906463"/>
            </a:xfrm>
            <a:custGeom>
              <a:avLst/>
              <a:gdLst>
                <a:gd name="T0" fmla="*/ 184 w 552"/>
                <a:gd name="T1" fmla="*/ 376 h 571"/>
                <a:gd name="T2" fmla="*/ 0 w 552"/>
                <a:gd name="T3" fmla="*/ 299 h 571"/>
                <a:gd name="T4" fmla="*/ 173 w 552"/>
                <a:gd name="T5" fmla="*/ 199 h 571"/>
                <a:gd name="T6" fmla="*/ 188 w 552"/>
                <a:gd name="T7" fmla="*/ 0 h 571"/>
                <a:gd name="T8" fmla="*/ 335 w 552"/>
                <a:gd name="T9" fmla="*/ 137 h 571"/>
                <a:gd name="T10" fmla="*/ 530 w 552"/>
                <a:gd name="T11" fmla="*/ 89 h 571"/>
                <a:gd name="T12" fmla="*/ 449 w 552"/>
                <a:gd name="T13" fmla="*/ 273 h 571"/>
                <a:gd name="T14" fmla="*/ 552 w 552"/>
                <a:gd name="T15" fmla="*/ 442 h 571"/>
                <a:gd name="T16" fmla="*/ 353 w 552"/>
                <a:gd name="T17" fmla="*/ 420 h 571"/>
                <a:gd name="T18" fmla="*/ 225 w 552"/>
                <a:gd name="T19" fmla="*/ 571 h 571"/>
                <a:gd name="T20" fmla="*/ 184 w 552"/>
                <a:gd name="T21" fmla="*/ 376 h 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2" h="571">
                  <a:moveTo>
                    <a:pt x="184" y="376"/>
                  </a:moveTo>
                  <a:lnTo>
                    <a:pt x="0" y="299"/>
                  </a:lnTo>
                  <a:lnTo>
                    <a:pt x="173" y="199"/>
                  </a:lnTo>
                  <a:lnTo>
                    <a:pt x="188" y="0"/>
                  </a:lnTo>
                  <a:lnTo>
                    <a:pt x="335" y="137"/>
                  </a:lnTo>
                  <a:lnTo>
                    <a:pt x="530" y="89"/>
                  </a:lnTo>
                  <a:lnTo>
                    <a:pt x="449" y="273"/>
                  </a:lnTo>
                  <a:lnTo>
                    <a:pt x="552" y="442"/>
                  </a:lnTo>
                  <a:lnTo>
                    <a:pt x="353" y="420"/>
                  </a:lnTo>
                  <a:lnTo>
                    <a:pt x="225" y="571"/>
                  </a:lnTo>
                  <a:lnTo>
                    <a:pt x="184" y="376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42" name="Freeform 19"/>
            <p:cNvSpPr>
              <a:spLocks/>
            </p:cNvSpPr>
            <p:nvPr/>
          </p:nvSpPr>
          <p:spPr bwMode="auto">
            <a:xfrm>
              <a:off x="8455820" y="6130190"/>
              <a:ext cx="549275" cy="566738"/>
            </a:xfrm>
            <a:custGeom>
              <a:avLst/>
              <a:gdLst>
                <a:gd name="T0" fmla="*/ 110 w 346"/>
                <a:gd name="T1" fmla="*/ 122 h 357"/>
                <a:gd name="T2" fmla="*/ 117 w 346"/>
                <a:gd name="T3" fmla="*/ 0 h 357"/>
                <a:gd name="T4" fmla="*/ 213 w 346"/>
                <a:gd name="T5" fmla="*/ 81 h 357"/>
                <a:gd name="T6" fmla="*/ 334 w 346"/>
                <a:gd name="T7" fmla="*/ 52 h 357"/>
                <a:gd name="T8" fmla="*/ 283 w 346"/>
                <a:gd name="T9" fmla="*/ 166 h 357"/>
                <a:gd name="T10" fmla="*/ 346 w 346"/>
                <a:gd name="T11" fmla="*/ 276 h 357"/>
                <a:gd name="T12" fmla="*/ 224 w 346"/>
                <a:gd name="T13" fmla="*/ 262 h 357"/>
                <a:gd name="T14" fmla="*/ 143 w 346"/>
                <a:gd name="T15" fmla="*/ 357 h 357"/>
                <a:gd name="T16" fmla="*/ 117 w 346"/>
                <a:gd name="T17" fmla="*/ 232 h 357"/>
                <a:gd name="T18" fmla="*/ 0 w 346"/>
                <a:gd name="T19" fmla="*/ 184 h 357"/>
                <a:gd name="T20" fmla="*/ 110 w 346"/>
                <a:gd name="T21" fmla="*/ 122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6" h="357">
                  <a:moveTo>
                    <a:pt x="110" y="122"/>
                  </a:moveTo>
                  <a:lnTo>
                    <a:pt x="117" y="0"/>
                  </a:lnTo>
                  <a:lnTo>
                    <a:pt x="213" y="81"/>
                  </a:lnTo>
                  <a:lnTo>
                    <a:pt x="334" y="52"/>
                  </a:lnTo>
                  <a:lnTo>
                    <a:pt x="283" y="166"/>
                  </a:lnTo>
                  <a:lnTo>
                    <a:pt x="346" y="276"/>
                  </a:lnTo>
                  <a:lnTo>
                    <a:pt x="224" y="262"/>
                  </a:lnTo>
                  <a:lnTo>
                    <a:pt x="143" y="357"/>
                  </a:lnTo>
                  <a:lnTo>
                    <a:pt x="117" y="232"/>
                  </a:lnTo>
                  <a:lnTo>
                    <a:pt x="0" y="184"/>
                  </a:lnTo>
                  <a:lnTo>
                    <a:pt x="110" y="1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644" name="Group 643"/>
          <p:cNvGrpSpPr/>
          <p:nvPr/>
        </p:nvGrpSpPr>
        <p:grpSpPr>
          <a:xfrm>
            <a:off x="8282782" y="846320"/>
            <a:ext cx="619125" cy="596900"/>
            <a:chOff x="8314532" y="213577"/>
            <a:chExt cx="619125" cy="596900"/>
          </a:xfrm>
        </p:grpSpPr>
        <p:sp>
          <p:nvSpPr>
            <p:cNvPr id="1045" name="Freeform 22"/>
            <p:cNvSpPr>
              <a:spLocks/>
            </p:cNvSpPr>
            <p:nvPr/>
          </p:nvSpPr>
          <p:spPr bwMode="auto">
            <a:xfrm>
              <a:off x="8314532" y="213577"/>
              <a:ext cx="619125" cy="596900"/>
            </a:xfrm>
            <a:custGeom>
              <a:avLst/>
              <a:gdLst>
                <a:gd name="T0" fmla="*/ 188 w 390"/>
                <a:gd name="T1" fmla="*/ 306 h 376"/>
                <a:gd name="T2" fmla="*/ 63 w 390"/>
                <a:gd name="T3" fmla="*/ 361 h 376"/>
                <a:gd name="T4" fmla="*/ 92 w 390"/>
                <a:gd name="T5" fmla="*/ 229 h 376"/>
                <a:gd name="T6" fmla="*/ 0 w 390"/>
                <a:gd name="T7" fmla="*/ 129 h 376"/>
                <a:gd name="T8" fmla="*/ 136 w 390"/>
                <a:gd name="T9" fmla="*/ 118 h 376"/>
                <a:gd name="T10" fmla="*/ 206 w 390"/>
                <a:gd name="T11" fmla="*/ 0 h 376"/>
                <a:gd name="T12" fmla="*/ 258 w 390"/>
                <a:gd name="T13" fmla="*/ 126 h 376"/>
                <a:gd name="T14" fmla="*/ 390 w 390"/>
                <a:gd name="T15" fmla="*/ 151 h 376"/>
                <a:gd name="T16" fmla="*/ 287 w 390"/>
                <a:gd name="T17" fmla="*/ 240 h 376"/>
                <a:gd name="T18" fmla="*/ 306 w 390"/>
                <a:gd name="T19" fmla="*/ 376 h 376"/>
                <a:gd name="T20" fmla="*/ 188 w 390"/>
                <a:gd name="T21" fmla="*/ 306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0" h="376">
                  <a:moveTo>
                    <a:pt x="188" y="306"/>
                  </a:moveTo>
                  <a:lnTo>
                    <a:pt x="63" y="361"/>
                  </a:lnTo>
                  <a:lnTo>
                    <a:pt x="92" y="229"/>
                  </a:lnTo>
                  <a:lnTo>
                    <a:pt x="0" y="129"/>
                  </a:lnTo>
                  <a:lnTo>
                    <a:pt x="136" y="118"/>
                  </a:lnTo>
                  <a:lnTo>
                    <a:pt x="206" y="0"/>
                  </a:lnTo>
                  <a:lnTo>
                    <a:pt x="258" y="126"/>
                  </a:lnTo>
                  <a:lnTo>
                    <a:pt x="390" y="151"/>
                  </a:lnTo>
                  <a:lnTo>
                    <a:pt x="287" y="240"/>
                  </a:lnTo>
                  <a:lnTo>
                    <a:pt x="306" y="376"/>
                  </a:lnTo>
                  <a:lnTo>
                    <a:pt x="188" y="306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46" name="Freeform 23"/>
            <p:cNvSpPr>
              <a:spLocks/>
            </p:cNvSpPr>
            <p:nvPr/>
          </p:nvSpPr>
          <p:spPr bwMode="auto">
            <a:xfrm>
              <a:off x="8425657" y="331052"/>
              <a:ext cx="396875" cy="379413"/>
            </a:xfrm>
            <a:custGeom>
              <a:avLst/>
              <a:gdLst>
                <a:gd name="T0" fmla="*/ 88 w 250"/>
                <a:gd name="T1" fmla="*/ 74 h 239"/>
                <a:gd name="T2" fmla="*/ 129 w 250"/>
                <a:gd name="T3" fmla="*/ 0 h 239"/>
                <a:gd name="T4" fmla="*/ 166 w 250"/>
                <a:gd name="T5" fmla="*/ 81 h 239"/>
                <a:gd name="T6" fmla="*/ 250 w 250"/>
                <a:gd name="T7" fmla="*/ 96 h 239"/>
                <a:gd name="T8" fmla="*/ 184 w 250"/>
                <a:gd name="T9" fmla="*/ 155 h 239"/>
                <a:gd name="T10" fmla="*/ 195 w 250"/>
                <a:gd name="T11" fmla="*/ 239 h 239"/>
                <a:gd name="T12" fmla="*/ 118 w 250"/>
                <a:gd name="T13" fmla="*/ 195 h 239"/>
                <a:gd name="T14" fmla="*/ 41 w 250"/>
                <a:gd name="T15" fmla="*/ 232 h 239"/>
                <a:gd name="T16" fmla="*/ 59 w 250"/>
                <a:gd name="T17" fmla="*/ 147 h 239"/>
                <a:gd name="T18" fmla="*/ 0 w 250"/>
                <a:gd name="T19" fmla="*/ 81 h 239"/>
                <a:gd name="T20" fmla="*/ 88 w 250"/>
                <a:gd name="T21" fmla="*/ 74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0" h="239">
                  <a:moveTo>
                    <a:pt x="88" y="74"/>
                  </a:moveTo>
                  <a:lnTo>
                    <a:pt x="129" y="0"/>
                  </a:lnTo>
                  <a:lnTo>
                    <a:pt x="166" y="81"/>
                  </a:lnTo>
                  <a:lnTo>
                    <a:pt x="250" y="96"/>
                  </a:lnTo>
                  <a:lnTo>
                    <a:pt x="184" y="155"/>
                  </a:lnTo>
                  <a:lnTo>
                    <a:pt x="195" y="239"/>
                  </a:lnTo>
                  <a:lnTo>
                    <a:pt x="118" y="195"/>
                  </a:lnTo>
                  <a:lnTo>
                    <a:pt x="41" y="232"/>
                  </a:lnTo>
                  <a:lnTo>
                    <a:pt x="59" y="147"/>
                  </a:lnTo>
                  <a:lnTo>
                    <a:pt x="0" y="81"/>
                  </a:lnTo>
                  <a:lnTo>
                    <a:pt x="88" y="7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1025" name="Group 1024"/>
          <p:cNvGrpSpPr/>
          <p:nvPr/>
        </p:nvGrpSpPr>
        <p:grpSpPr>
          <a:xfrm>
            <a:off x="1391445" y="-434123"/>
            <a:ext cx="9859962" cy="7693026"/>
            <a:chOff x="1391445" y="-434123"/>
            <a:chExt cx="9859962" cy="7693026"/>
          </a:xfrm>
        </p:grpSpPr>
        <p:grpSp>
          <p:nvGrpSpPr>
            <p:cNvPr id="646" name="Group 645"/>
            <p:cNvGrpSpPr/>
            <p:nvPr/>
          </p:nvGrpSpPr>
          <p:grpSpPr>
            <a:xfrm>
              <a:off x="1391445" y="-188494"/>
              <a:ext cx="9859962" cy="7046494"/>
              <a:chOff x="1745457" y="-98600"/>
              <a:chExt cx="9151938" cy="6540501"/>
            </a:xfrm>
          </p:grpSpPr>
          <p:sp>
            <p:nvSpPr>
              <p:cNvPr id="1029" name="Freeform 6"/>
              <p:cNvSpPr>
                <a:spLocks/>
              </p:cNvSpPr>
              <p:nvPr/>
            </p:nvSpPr>
            <p:spPr bwMode="auto">
              <a:xfrm>
                <a:off x="1874045" y="444325"/>
                <a:ext cx="9023350" cy="5794376"/>
              </a:xfrm>
              <a:custGeom>
                <a:avLst/>
                <a:gdLst>
                  <a:gd name="T0" fmla="*/ 94 w 1544"/>
                  <a:gd name="T1" fmla="*/ 907 h 991"/>
                  <a:gd name="T2" fmla="*/ 156 w 1544"/>
                  <a:gd name="T3" fmla="*/ 643 h 991"/>
                  <a:gd name="T4" fmla="*/ 0 w 1544"/>
                  <a:gd name="T5" fmla="*/ 578 h 991"/>
                  <a:gd name="T6" fmla="*/ 149 w 1544"/>
                  <a:gd name="T7" fmla="*/ 461 h 991"/>
                  <a:gd name="T8" fmla="*/ 40 w 1544"/>
                  <a:gd name="T9" fmla="*/ 366 h 991"/>
                  <a:gd name="T10" fmla="*/ 253 w 1544"/>
                  <a:gd name="T11" fmla="*/ 274 h 991"/>
                  <a:gd name="T12" fmla="*/ 239 w 1544"/>
                  <a:gd name="T13" fmla="*/ 144 h 991"/>
                  <a:gd name="T14" fmla="*/ 518 w 1544"/>
                  <a:gd name="T15" fmla="*/ 149 h 991"/>
                  <a:gd name="T16" fmla="*/ 639 w 1544"/>
                  <a:gd name="T17" fmla="*/ 0 h 991"/>
                  <a:gd name="T18" fmla="*/ 830 w 1544"/>
                  <a:gd name="T19" fmla="*/ 184 h 991"/>
                  <a:gd name="T20" fmla="*/ 1060 w 1544"/>
                  <a:gd name="T21" fmla="*/ 19 h 991"/>
                  <a:gd name="T22" fmla="*/ 1146 w 1544"/>
                  <a:gd name="T23" fmla="*/ 209 h 991"/>
                  <a:gd name="T24" fmla="*/ 1430 w 1544"/>
                  <a:gd name="T25" fmla="*/ 149 h 991"/>
                  <a:gd name="T26" fmla="*/ 1304 w 1544"/>
                  <a:gd name="T27" fmla="*/ 370 h 991"/>
                  <a:gd name="T28" fmla="*/ 1544 w 1544"/>
                  <a:gd name="T29" fmla="*/ 430 h 991"/>
                  <a:gd name="T30" fmla="*/ 1369 w 1544"/>
                  <a:gd name="T31" fmla="*/ 607 h 991"/>
                  <a:gd name="T32" fmla="*/ 1446 w 1544"/>
                  <a:gd name="T33" fmla="*/ 781 h 991"/>
                  <a:gd name="T34" fmla="*/ 1146 w 1544"/>
                  <a:gd name="T35" fmla="*/ 765 h 991"/>
                  <a:gd name="T36" fmla="*/ 1069 w 1544"/>
                  <a:gd name="T37" fmla="*/ 949 h 991"/>
                  <a:gd name="T38" fmla="*/ 823 w 1544"/>
                  <a:gd name="T39" fmla="*/ 823 h 991"/>
                  <a:gd name="T40" fmla="*/ 616 w 1544"/>
                  <a:gd name="T41" fmla="*/ 991 h 991"/>
                  <a:gd name="T42" fmla="*/ 437 w 1544"/>
                  <a:gd name="T43" fmla="*/ 788 h 991"/>
                  <a:gd name="T44" fmla="*/ 94 w 1544"/>
                  <a:gd name="T45" fmla="*/ 907 h 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44" h="991">
                    <a:moveTo>
                      <a:pt x="94" y="907"/>
                    </a:moveTo>
                    <a:cubicBezTo>
                      <a:pt x="94" y="907"/>
                      <a:pt x="257" y="749"/>
                      <a:pt x="156" y="643"/>
                    </a:cubicBezTo>
                    <a:cubicBezTo>
                      <a:pt x="55" y="537"/>
                      <a:pt x="0" y="578"/>
                      <a:pt x="0" y="578"/>
                    </a:cubicBezTo>
                    <a:cubicBezTo>
                      <a:pt x="0" y="578"/>
                      <a:pt x="160" y="531"/>
                      <a:pt x="149" y="461"/>
                    </a:cubicBezTo>
                    <a:cubicBezTo>
                      <a:pt x="139" y="391"/>
                      <a:pt x="40" y="366"/>
                      <a:pt x="40" y="366"/>
                    </a:cubicBezTo>
                    <a:cubicBezTo>
                      <a:pt x="40" y="366"/>
                      <a:pt x="211" y="372"/>
                      <a:pt x="253" y="274"/>
                    </a:cubicBezTo>
                    <a:cubicBezTo>
                      <a:pt x="295" y="177"/>
                      <a:pt x="239" y="144"/>
                      <a:pt x="239" y="144"/>
                    </a:cubicBezTo>
                    <a:cubicBezTo>
                      <a:pt x="239" y="144"/>
                      <a:pt x="418" y="221"/>
                      <a:pt x="518" y="149"/>
                    </a:cubicBezTo>
                    <a:cubicBezTo>
                      <a:pt x="618" y="77"/>
                      <a:pt x="639" y="0"/>
                      <a:pt x="639" y="0"/>
                    </a:cubicBezTo>
                    <a:cubicBezTo>
                      <a:pt x="639" y="0"/>
                      <a:pt x="667" y="226"/>
                      <a:pt x="830" y="184"/>
                    </a:cubicBezTo>
                    <a:cubicBezTo>
                      <a:pt x="992" y="142"/>
                      <a:pt x="1060" y="19"/>
                      <a:pt x="1060" y="19"/>
                    </a:cubicBezTo>
                    <a:cubicBezTo>
                      <a:pt x="1060" y="19"/>
                      <a:pt x="1004" y="195"/>
                      <a:pt x="1146" y="209"/>
                    </a:cubicBezTo>
                    <a:cubicBezTo>
                      <a:pt x="1288" y="223"/>
                      <a:pt x="1430" y="149"/>
                      <a:pt x="1430" y="149"/>
                    </a:cubicBezTo>
                    <a:cubicBezTo>
                      <a:pt x="1430" y="149"/>
                      <a:pt x="1209" y="267"/>
                      <a:pt x="1304" y="370"/>
                    </a:cubicBezTo>
                    <a:cubicBezTo>
                      <a:pt x="1399" y="472"/>
                      <a:pt x="1544" y="430"/>
                      <a:pt x="1544" y="430"/>
                    </a:cubicBezTo>
                    <a:cubicBezTo>
                      <a:pt x="1544" y="430"/>
                      <a:pt x="1353" y="493"/>
                      <a:pt x="1369" y="607"/>
                    </a:cubicBezTo>
                    <a:cubicBezTo>
                      <a:pt x="1385" y="721"/>
                      <a:pt x="1446" y="781"/>
                      <a:pt x="1446" y="781"/>
                    </a:cubicBezTo>
                    <a:cubicBezTo>
                      <a:pt x="1446" y="781"/>
                      <a:pt x="1241" y="677"/>
                      <a:pt x="1146" y="765"/>
                    </a:cubicBezTo>
                    <a:cubicBezTo>
                      <a:pt x="1050" y="853"/>
                      <a:pt x="1069" y="949"/>
                      <a:pt x="1069" y="949"/>
                    </a:cubicBezTo>
                    <a:cubicBezTo>
                      <a:pt x="1069" y="949"/>
                      <a:pt x="939" y="793"/>
                      <a:pt x="823" y="823"/>
                    </a:cubicBezTo>
                    <a:cubicBezTo>
                      <a:pt x="706" y="853"/>
                      <a:pt x="616" y="991"/>
                      <a:pt x="616" y="991"/>
                    </a:cubicBezTo>
                    <a:cubicBezTo>
                      <a:pt x="616" y="991"/>
                      <a:pt x="613" y="809"/>
                      <a:pt x="437" y="788"/>
                    </a:cubicBezTo>
                    <a:cubicBezTo>
                      <a:pt x="260" y="767"/>
                      <a:pt x="94" y="907"/>
                      <a:pt x="94" y="907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1030" name="Freeform 7"/>
              <p:cNvSpPr>
                <a:spLocks/>
              </p:cNvSpPr>
              <p:nvPr/>
            </p:nvSpPr>
            <p:spPr bwMode="auto">
              <a:xfrm>
                <a:off x="1745457" y="-98600"/>
                <a:ext cx="8509000" cy="6540501"/>
              </a:xfrm>
              <a:custGeom>
                <a:avLst/>
                <a:gdLst>
                  <a:gd name="T0" fmla="*/ 654 w 1456"/>
                  <a:gd name="T1" fmla="*/ 993 h 1119"/>
                  <a:gd name="T2" fmla="*/ 507 w 1456"/>
                  <a:gd name="T3" fmla="*/ 843 h 1119"/>
                  <a:gd name="T4" fmla="*/ 185 w 1456"/>
                  <a:gd name="T5" fmla="*/ 939 h 1119"/>
                  <a:gd name="T6" fmla="*/ 230 w 1456"/>
                  <a:gd name="T7" fmla="*/ 771 h 1119"/>
                  <a:gd name="T8" fmla="*/ 87 w 1456"/>
                  <a:gd name="T9" fmla="*/ 658 h 1119"/>
                  <a:gd name="T10" fmla="*/ 183 w 1456"/>
                  <a:gd name="T11" fmla="*/ 590 h 1119"/>
                  <a:gd name="T12" fmla="*/ 0 w 1456"/>
                  <a:gd name="T13" fmla="*/ 435 h 1119"/>
                  <a:gd name="T14" fmla="*/ 312 w 1456"/>
                  <a:gd name="T15" fmla="*/ 400 h 1119"/>
                  <a:gd name="T16" fmla="*/ 300 w 1456"/>
                  <a:gd name="T17" fmla="*/ 267 h 1119"/>
                  <a:gd name="T18" fmla="*/ 499 w 1456"/>
                  <a:gd name="T19" fmla="*/ 295 h 1119"/>
                  <a:gd name="T20" fmla="*/ 668 w 1456"/>
                  <a:gd name="T21" fmla="*/ 0 h 1119"/>
                  <a:gd name="T22" fmla="*/ 825 w 1456"/>
                  <a:gd name="T23" fmla="*/ 300 h 1119"/>
                  <a:gd name="T24" fmla="*/ 1025 w 1456"/>
                  <a:gd name="T25" fmla="*/ 224 h 1119"/>
                  <a:gd name="T26" fmla="*/ 1144 w 1456"/>
                  <a:gd name="T27" fmla="*/ 321 h 1119"/>
                  <a:gd name="T28" fmla="*/ 1425 w 1456"/>
                  <a:gd name="T29" fmla="*/ 217 h 1119"/>
                  <a:gd name="T30" fmla="*/ 1282 w 1456"/>
                  <a:gd name="T31" fmla="*/ 456 h 1119"/>
                  <a:gd name="T32" fmla="*/ 1451 w 1456"/>
                  <a:gd name="T33" fmla="*/ 546 h 1119"/>
                  <a:gd name="T34" fmla="*/ 1360 w 1456"/>
                  <a:gd name="T35" fmla="*/ 689 h 1119"/>
                  <a:gd name="T36" fmla="*/ 1456 w 1456"/>
                  <a:gd name="T37" fmla="*/ 894 h 1119"/>
                  <a:gd name="T38" fmla="*/ 1156 w 1456"/>
                  <a:gd name="T39" fmla="*/ 805 h 1119"/>
                  <a:gd name="T40" fmla="*/ 1124 w 1456"/>
                  <a:gd name="T41" fmla="*/ 1119 h 1119"/>
                  <a:gd name="T42" fmla="*/ 849 w 1456"/>
                  <a:gd name="T43" fmla="*/ 881 h 1119"/>
                  <a:gd name="T44" fmla="*/ 654 w 1456"/>
                  <a:gd name="T45" fmla="*/ 993 h 1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56" h="1119">
                    <a:moveTo>
                      <a:pt x="654" y="993"/>
                    </a:moveTo>
                    <a:cubicBezTo>
                      <a:pt x="654" y="993"/>
                      <a:pt x="648" y="875"/>
                      <a:pt x="507" y="843"/>
                    </a:cubicBezTo>
                    <a:cubicBezTo>
                      <a:pt x="367" y="811"/>
                      <a:pt x="185" y="939"/>
                      <a:pt x="185" y="939"/>
                    </a:cubicBezTo>
                    <a:cubicBezTo>
                      <a:pt x="185" y="939"/>
                      <a:pt x="263" y="857"/>
                      <a:pt x="230" y="771"/>
                    </a:cubicBezTo>
                    <a:cubicBezTo>
                      <a:pt x="197" y="686"/>
                      <a:pt x="87" y="658"/>
                      <a:pt x="87" y="658"/>
                    </a:cubicBezTo>
                    <a:cubicBezTo>
                      <a:pt x="87" y="658"/>
                      <a:pt x="160" y="653"/>
                      <a:pt x="183" y="590"/>
                    </a:cubicBezTo>
                    <a:cubicBezTo>
                      <a:pt x="206" y="527"/>
                      <a:pt x="0" y="435"/>
                      <a:pt x="0" y="435"/>
                    </a:cubicBezTo>
                    <a:cubicBezTo>
                      <a:pt x="0" y="435"/>
                      <a:pt x="277" y="480"/>
                      <a:pt x="312" y="400"/>
                    </a:cubicBezTo>
                    <a:cubicBezTo>
                      <a:pt x="347" y="320"/>
                      <a:pt x="300" y="267"/>
                      <a:pt x="300" y="267"/>
                    </a:cubicBezTo>
                    <a:cubicBezTo>
                      <a:pt x="300" y="267"/>
                      <a:pt x="387" y="309"/>
                      <a:pt x="499" y="295"/>
                    </a:cubicBezTo>
                    <a:cubicBezTo>
                      <a:pt x="610" y="281"/>
                      <a:pt x="668" y="0"/>
                      <a:pt x="668" y="0"/>
                    </a:cubicBezTo>
                    <a:cubicBezTo>
                      <a:pt x="668" y="0"/>
                      <a:pt x="682" y="309"/>
                      <a:pt x="825" y="300"/>
                    </a:cubicBezTo>
                    <a:cubicBezTo>
                      <a:pt x="968" y="292"/>
                      <a:pt x="1025" y="224"/>
                      <a:pt x="1025" y="224"/>
                    </a:cubicBezTo>
                    <a:cubicBezTo>
                      <a:pt x="1025" y="224"/>
                      <a:pt x="1036" y="295"/>
                      <a:pt x="1144" y="321"/>
                    </a:cubicBezTo>
                    <a:cubicBezTo>
                      <a:pt x="1252" y="348"/>
                      <a:pt x="1425" y="217"/>
                      <a:pt x="1425" y="217"/>
                    </a:cubicBezTo>
                    <a:cubicBezTo>
                      <a:pt x="1425" y="217"/>
                      <a:pt x="1254" y="367"/>
                      <a:pt x="1282" y="456"/>
                    </a:cubicBezTo>
                    <a:cubicBezTo>
                      <a:pt x="1310" y="545"/>
                      <a:pt x="1451" y="546"/>
                      <a:pt x="1451" y="546"/>
                    </a:cubicBezTo>
                    <a:cubicBezTo>
                      <a:pt x="1451" y="546"/>
                      <a:pt x="1357" y="607"/>
                      <a:pt x="1360" y="689"/>
                    </a:cubicBezTo>
                    <a:cubicBezTo>
                      <a:pt x="1364" y="771"/>
                      <a:pt x="1456" y="894"/>
                      <a:pt x="1456" y="894"/>
                    </a:cubicBezTo>
                    <a:cubicBezTo>
                      <a:pt x="1456" y="894"/>
                      <a:pt x="1248" y="765"/>
                      <a:pt x="1156" y="805"/>
                    </a:cubicBezTo>
                    <a:cubicBezTo>
                      <a:pt x="1064" y="845"/>
                      <a:pt x="1124" y="1119"/>
                      <a:pt x="1124" y="1119"/>
                    </a:cubicBezTo>
                    <a:cubicBezTo>
                      <a:pt x="1124" y="1119"/>
                      <a:pt x="989" y="873"/>
                      <a:pt x="849" y="881"/>
                    </a:cubicBezTo>
                    <a:cubicBezTo>
                      <a:pt x="710" y="890"/>
                      <a:pt x="654" y="993"/>
                      <a:pt x="654" y="99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</p:grpSp>
        <p:sp>
          <p:nvSpPr>
            <p:cNvPr id="1047" name="Freeform 24"/>
            <p:cNvSpPr>
              <a:spLocks/>
            </p:cNvSpPr>
            <p:nvPr/>
          </p:nvSpPr>
          <p:spPr bwMode="auto">
            <a:xfrm>
              <a:off x="6749257" y="289777"/>
              <a:ext cx="735013" cy="1712913"/>
            </a:xfrm>
            <a:custGeom>
              <a:avLst/>
              <a:gdLst>
                <a:gd name="T0" fmla="*/ 0 w 463"/>
                <a:gd name="T1" fmla="*/ 1079 h 1079"/>
                <a:gd name="T2" fmla="*/ 386 w 463"/>
                <a:gd name="T3" fmla="*/ 0 h 1079"/>
                <a:gd name="T4" fmla="*/ 463 w 463"/>
                <a:gd name="T5" fmla="*/ 52 h 1079"/>
                <a:gd name="T6" fmla="*/ 0 w 463"/>
                <a:gd name="T7" fmla="*/ 1079 h 10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3" h="1079">
                  <a:moveTo>
                    <a:pt x="0" y="1079"/>
                  </a:moveTo>
                  <a:lnTo>
                    <a:pt x="386" y="0"/>
                  </a:lnTo>
                  <a:lnTo>
                    <a:pt x="463" y="52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48" name="Freeform 25"/>
            <p:cNvSpPr>
              <a:spLocks/>
            </p:cNvSpPr>
            <p:nvPr/>
          </p:nvSpPr>
          <p:spPr bwMode="auto">
            <a:xfrm>
              <a:off x="6895307" y="-434123"/>
              <a:ext cx="303213" cy="1028700"/>
            </a:xfrm>
            <a:custGeom>
              <a:avLst/>
              <a:gdLst>
                <a:gd name="T0" fmla="*/ 0 w 191"/>
                <a:gd name="T1" fmla="*/ 648 h 648"/>
                <a:gd name="T2" fmla="*/ 128 w 191"/>
                <a:gd name="T3" fmla="*/ 0 h 648"/>
                <a:gd name="T4" fmla="*/ 191 w 191"/>
                <a:gd name="T5" fmla="*/ 25 h 648"/>
                <a:gd name="T6" fmla="*/ 0 w 191"/>
                <a:gd name="T7" fmla="*/ 648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1" h="648">
                  <a:moveTo>
                    <a:pt x="0" y="648"/>
                  </a:moveTo>
                  <a:lnTo>
                    <a:pt x="128" y="0"/>
                  </a:lnTo>
                  <a:lnTo>
                    <a:pt x="191" y="25"/>
                  </a:lnTo>
                  <a:lnTo>
                    <a:pt x="0" y="648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49" name="Freeform 26"/>
            <p:cNvSpPr>
              <a:spLocks/>
            </p:cNvSpPr>
            <p:nvPr/>
          </p:nvSpPr>
          <p:spPr bwMode="auto">
            <a:xfrm>
              <a:off x="1745457" y="1669315"/>
              <a:ext cx="1924050" cy="825500"/>
            </a:xfrm>
            <a:custGeom>
              <a:avLst/>
              <a:gdLst>
                <a:gd name="T0" fmla="*/ 1212 w 1212"/>
                <a:gd name="T1" fmla="*/ 520 h 520"/>
                <a:gd name="T2" fmla="*/ 0 w 1212"/>
                <a:gd name="T3" fmla="*/ 140 h 520"/>
                <a:gd name="T4" fmla="*/ 15 w 1212"/>
                <a:gd name="T5" fmla="*/ 0 h 520"/>
                <a:gd name="T6" fmla="*/ 1212 w 1212"/>
                <a:gd name="T7" fmla="*/ 520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2" h="520">
                  <a:moveTo>
                    <a:pt x="1212" y="520"/>
                  </a:moveTo>
                  <a:lnTo>
                    <a:pt x="0" y="140"/>
                  </a:lnTo>
                  <a:lnTo>
                    <a:pt x="15" y="0"/>
                  </a:lnTo>
                  <a:lnTo>
                    <a:pt x="1212" y="520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0" name="Freeform 27"/>
            <p:cNvSpPr>
              <a:spLocks/>
            </p:cNvSpPr>
            <p:nvPr/>
          </p:nvSpPr>
          <p:spPr bwMode="auto">
            <a:xfrm>
              <a:off x="1769270" y="1429602"/>
              <a:ext cx="1128713" cy="579438"/>
            </a:xfrm>
            <a:custGeom>
              <a:avLst/>
              <a:gdLst>
                <a:gd name="T0" fmla="*/ 711 w 711"/>
                <a:gd name="T1" fmla="*/ 365 h 365"/>
                <a:gd name="T2" fmla="*/ 0 w 711"/>
                <a:gd name="T3" fmla="*/ 63 h 365"/>
                <a:gd name="T4" fmla="*/ 30 w 711"/>
                <a:gd name="T5" fmla="*/ 0 h 365"/>
                <a:gd name="T6" fmla="*/ 711 w 711"/>
                <a:gd name="T7" fmla="*/ 365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1" h="365">
                  <a:moveTo>
                    <a:pt x="711" y="365"/>
                  </a:moveTo>
                  <a:lnTo>
                    <a:pt x="0" y="63"/>
                  </a:lnTo>
                  <a:lnTo>
                    <a:pt x="30" y="0"/>
                  </a:lnTo>
                  <a:lnTo>
                    <a:pt x="711" y="365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1" name="Freeform 28"/>
            <p:cNvSpPr>
              <a:spLocks/>
            </p:cNvSpPr>
            <p:nvPr/>
          </p:nvSpPr>
          <p:spPr bwMode="auto">
            <a:xfrm>
              <a:off x="2950370" y="6071453"/>
              <a:ext cx="719138" cy="754063"/>
            </a:xfrm>
            <a:custGeom>
              <a:avLst/>
              <a:gdLst>
                <a:gd name="T0" fmla="*/ 453 w 453"/>
                <a:gd name="T1" fmla="*/ 0 h 475"/>
                <a:gd name="T2" fmla="*/ 0 w 453"/>
                <a:gd name="T3" fmla="*/ 394 h 475"/>
                <a:gd name="T4" fmla="*/ 62 w 453"/>
                <a:gd name="T5" fmla="*/ 475 h 475"/>
                <a:gd name="T6" fmla="*/ 453 w 453"/>
                <a:gd name="T7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3" h="475">
                  <a:moveTo>
                    <a:pt x="453" y="0"/>
                  </a:moveTo>
                  <a:lnTo>
                    <a:pt x="0" y="394"/>
                  </a:lnTo>
                  <a:lnTo>
                    <a:pt x="62" y="475"/>
                  </a:lnTo>
                  <a:lnTo>
                    <a:pt x="453" y="0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2" name="Freeform 29"/>
            <p:cNvSpPr>
              <a:spLocks/>
            </p:cNvSpPr>
            <p:nvPr/>
          </p:nvSpPr>
          <p:spPr bwMode="auto">
            <a:xfrm>
              <a:off x="6965157" y="5668228"/>
              <a:ext cx="706438" cy="1590675"/>
            </a:xfrm>
            <a:custGeom>
              <a:avLst/>
              <a:gdLst>
                <a:gd name="T0" fmla="*/ 313 w 445"/>
                <a:gd name="T1" fmla="*/ 1002 h 1002"/>
                <a:gd name="T2" fmla="*/ 0 w 445"/>
                <a:gd name="T3" fmla="*/ 0 h 1002"/>
                <a:gd name="T4" fmla="*/ 445 w 445"/>
                <a:gd name="T5" fmla="*/ 961 h 1002"/>
                <a:gd name="T6" fmla="*/ 313 w 445"/>
                <a:gd name="T7" fmla="*/ 1002 h 1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5" h="1002">
                  <a:moveTo>
                    <a:pt x="313" y="1002"/>
                  </a:moveTo>
                  <a:lnTo>
                    <a:pt x="0" y="0"/>
                  </a:lnTo>
                  <a:lnTo>
                    <a:pt x="445" y="961"/>
                  </a:lnTo>
                  <a:lnTo>
                    <a:pt x="313" y="1002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3" name="Freeform 30"/>
            <p:cNvSpPr>
              <a:spLocks/>
            </p:cNvSpPr>
            <p:nvPr/>
          </p:nvSpPr>
          <p:spPr bwMode="auto">
            <a:xfrm>
              <a:off x="7257257" y="5879365"/>
              <a:ext cx="427038" cy="782638"/>
            </a:xfrm>
            <a:custGeom>
              <a:avLst/>
              <a:gdLst>
                <a:gd name="T0" fmla="*/ 228 w 269"/>
                <a:gd name="T1" fmla="*/ 493 h 493"/>
                <a:gd name="T2" fmla="*/ 0 w 269"/>
                <a:gd name="T3" fmla="*/ 0 h 493"/>
                <a:gd name="T4" fmla="*/ 269 w 269"/>
                <a:gd name="T5" fmla="*/ 456 h 493"/>
                <a:gd name="T6" fmla="*/ 228 w 269"/>
                <a:gd name="T7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9" h="493">
                  <a:moveTo>
                    <a:pt x="228" y="493"/>
                  </a:moveTo>
                  <a:lnTo>
                    <a:pt x="0" y="0"/>
                  </a:lnTo>
                  <a:lnTo>
                    <a:pt x="269" y="456"/>
                  </a:lnTo>
                  <a:lnTo>
                    <a:pt x="228" y="493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4" name="Freeform 31"/>
            <p:cNvSpPr>
              <a:spLocks/>
            </p:cNvSpPr>
            <p:nvPr/>
          </p:nvSpPr>
          <p:spPr bwMode="auto">
            <a:xfrm>
              <a:off x="9267032" y="3944203"/>
              <a:ext cx="1835150" cy="427038"/>
            </a:xfrm>
            <a:custGeom>
              <a:avLst/>
              <a:gdLst>
                <a:gd name="T0" fmla="*/ 0 w 1156"/>
                <a:gd name="T1" fmla="*/ 0 h 269"/>
                <a:gd name="T2" fmla="*/ 1156 w 1156"/>
                <a:gd name="T3" fmla="*/ 81 h 269"/>
                <a:gd name="T4" fmla="*/ 1130 w 1156"/>
                <a:gd name="T5" fmla="*/ 269 h 269"/>
                <a:gd name="T6" fmla="*/ 0 w 1156"/>
                <a:gd name="T7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56" h="269">
                  <a:moveTo>
                    <a:pt x="0" y="0"/>
                  </a:moveTo>
                  <a:lnTo>
                    <a:pt x="1156" y="81"/>
                  </a:lnTo>
                  <a:lnTo>
                    <a:pt x="1130" y="2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5" name="Freeform 32"/>
            <p:cNvSpPr>
              <a:spLocks/>
            </p:cNvSpPr>
            <p:nvPr/>
          </p:nvSpPr>
          <p:spPr bwMode="auto">
            <a:xfrm>
              <a:off x="9186070" y="986690"/>
              <a:ext cx="560388" cy="379413"/>
            </a:xfrm>
            <a:custGeom>
              <a:avLst/>
              <a:gdLst>
                <a:gd name="T0" fmla="*/ 0 w 353"/>
                <a:gd name="T1" fmla="*/ 239 h 239"/>
                <a:gd name="T2" fmla="*/ 320 w 353"/>
                <a:gd name="T3" fmla="*/ 0 h 239"/>
                <a:gd name="T4" fmla="*/ 353 w 353"/>
                <a:gd name="T5" fmla="*/ 77 h 239"/>
                <a:gd name="T6" fmla="*/ 0 w 353"/>
                <a:gd name="T7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3" h="239">
                  <a:moveTo>
                    <a:pt x="0" y="239"/>
                  </a:moveTo>
                  <a:lnTo>
                    <a:pt x="320" y="0"/>
                  </a:lnTo>
                  <a:lnTo>
                    <a:pt x="353" y="77"/>
                  </a:lnTo>
                  <a:lnTo>
                    <a:pt x="0" y="239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2718852" y="1777725"/>
            <a:ext cx="6885856" cy="2308324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marL="0" marR="0" lvl="0" indent="0" algn="ctr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3 BoosterNextFYBlack" panose="02000A03000000020004" pitchFamily="2" charset="0"/>
              </a:rPr>
              <a:t>Biệt đội siêu nhí </a:t>
            </a:r>
            <a:br>
              <a:rPr kumimoji="0" lang="en-US" sz="4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3 BoosterNextFYBlack" panose="02000A03000000020004" pitchFamily="2" charset="0"/>
              </a:rPr>
            </a:br>
            <a:r>
              <a:rPr kumimoji="0" lang="en-US" sz="4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3 BoosterNextFYBlack" panose="02000A03000000020004" pitchFamily="2" charset="0"/>
              </a:rPr>
              <a:t>thân chào </a:t>
            </a:r>
            <a:br>
              <a:rPr kumimoji="0" lang="en-US" sz="4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3 BoosterNextFYBlack" panose="02000A03000000020004" pitchFamily="2" charset="0"/>
              </a:rPr>
            </a:br>
            <a:r>
              <a:rPr kumimoji="0" lang="en-US" sz="4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3 BoosterNextFYBlack" panose="02000A03000000020004" pitchFamily="2" charset="0"/>
              </a:rPr>
              <a:t>các bạn!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3019812" y="4014642"/>
            <a:ext cx="6885856" cy="513987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rlow Semi Condensed"/>
              <a:ea typeface="+mn-ea"/>
              <a:cs typeface="+mn-cs"/>
            </a:endParaRPr>
          </a:p>
        </p:txBody>
      </p:sp>
      <p:sp>
        <p:nvSpPr>
          <p:cNvPr id="663" name="TextBox 662">
            <a:extLst>
              <a:ext uri="{FF2B5EF4-FFF2-40B4-BE49-F238E27FC236}">
                <a16:creationId xmlns:a16="http://schemas.microsoft.com/office/drawing/2014/main" id="{78325CE9-5DEB-4171-B52C-9110950E456D}"/>
              </a:ext>
            </a:extLst>
          </p:cNvPr>
          <p:cNvSpPr txBox="1"/>
          <p:nvPr/>
        </p:nvSpPr>
        <p:spPr>
          <a:xfrm>
            <a:off x="2696710" y="1720058"/>
            <a:ext cx="6885856" cy="2862322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marL="0" marR="0" lvl="0" indent="0" algn="ctr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>
                <a:solidFill>
                  <a:srgbClr val="FF0000"/>
                </a:solidFill>
                <a:latin typeface="#9Slide03 BoosterNextFYBlack" panose="02000A03000000020004" pitchFamily="2" charset="0"/>
              </a:rPr>
              <a:t>Hiện nay, nhiều quái vật </a:t>
            </a:r>
            <a:br>
              <a:rPr lang="en-US" sz="3600">
                <a:solidFill>
                  <a:srgbClr val="FF0000"/>
                </a:solidFill>
                <a:latin typeface="#9Slide03 BoosterNextFYBlack" panose="02000A03000000020004" pitchFamily="2" charset="0"/>
              </a:rPr>
            </a:br>
            <a:r>
              <a:rPr lang="en-US" sz="3600">
                <a:solidFill>
                  <a:srgbClr val="FF0000"/>
                </a:solidFill>
                <a:latin typeface="#9Slide03 BoosterNextFYBlack" panose="02000A03000000020004" pitchFamily="2" charset="0"/>
              </a:rPr>
              <a:t>đang quấy nhiễu cuộc sống của người dân thành phố. Hãy cùng chúng tớ tiêu diệt chúng nhé!</a:t>
            </a: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#9Slide03 BoosterNextFYBlack" panose="02000A03000000020004" pitchFamily="2" charset="0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9321006" y="106545"/>
            <a:ext cx="2263776" cy="2933700"/>
            <a:chOff x="907709" y="893708"/>
            <a:chExt cx="2263776" cy="2933700"/>
          </a:xfrm>
        </p:grpSpPr>
        <p:sp>
          <p:nvSpPr>
            <p:cNvPr id="7" name="Freeform 396"/>
            <p:cNvSpPr>
              <a:spLocks/>
            </p:cNvSpPr>
            <p:nvPr/>
          </p:nvSpPr>
          <p:spPr bwMode="auto">
            <a:xfrm>
              <a:off x="2414247" y="1754133"/>
              <a:ext cx="166688" cy="150812"/>
            </a:xfrm>
            <a:custGeom>
              <a:avLst/>
              <a:gdLst>
                <a:gd name="T0" fmla="*/ 61 w 131"/>
                <a:gd name="T1" fmla="*/ 1 h 118"/>
                <a:gd name="T2" fmla="*/ 8 w 131"/>
                <a:gd name="T3" fmla="*/ 14 h 118"/>
                <a:gd name="T4" fmla="*/ 5 w 131"/>
                <a:gd name="T5" fmla="*/ 20 h 118"/>
                <a:gd name="T6" fmla="*/ 3 w 131"/>
                <a:gd name="T7" fmla="*/ 20 h 118"/>
                <a:gd name="T8" fmla="*/ 2 w 131"/>
                <a:gd name="T9" fmla="*/ 26 h 118"/>
                <a:gd name="T10" fmla="*/ 4 w 131"/>
                <a:gd name="T11" fmla="*/ 27 h 118"/>
                <a:gd name="T12" fmla="*/ 4 w 131"/>
                <a:gd name="T13" fmla="*/ 28 h 118"/>
                <a:gd name="T14" fmla="*/ 39 w 131"/>
                <a:gd name="T15" fmla="*/ 64 h 118"/>
                <a:gd name="T16" fmla="*/ 75 w 131"/>
                <a:gd name="T17" fmla="*/ 115 h 118"/>
                <a:gd name="T18" fmla="*/ 77 w 131"/>
                <a:gd name="T19" fmla="*/ 116 h 118"/>
                <a:gd name="T20" fmla="*/ 61 w 131"/>
                <a:gd name="T21" fmla="*/ 73 h 118"/>
                <a:gd name="T22" fmla="*/ 37 w 131"/>
                <a:gd name="T23" fmla="*/ 44 h 118"/>
                <a:gd name="T24" fmla="*/ 113 w 131"/>
                <a:gd name="T25" fmla="*/ 92 h 118"/>
                <a:gd name="T26" fmla="*/ 114 w 131"/>
                <a:gd name="T27" fmla="*/ 89 h 118"/>
                <a:gd name="T28" fmla="*/ 39 w 131"/>
                <a:gd name="T29" fmla="*/ 31 h 118"/>
                <a:gd name="T30" fmla="*/ 67 w 131"/>
                <a:gd name="T31" fmla="*/ 36 h 118"/>
                <a:gd name="T32" fmla="*/ 129 w 131"/>
                <a:gd name="T33" fmla="*/ 65 h 118"/>
                <a:gd name="T34" fmla="*/ 130 w 131"/>
                <a:gd name="T35" fmla="*/ 61 h 118"/>
                <a:gd name="T36" fmla="*/ 39 w 131"/>
                <a:gd name="T37" fmla="*/ 16 h 118"/>
                <a:gd name="T38" fmla="*/ 59 w 131"/>
                <a:gd name="T39" fmla="*/ 14 h 118"/>
                <a:gd name="T40" fmla="*/ 113 w 131"/>
                <a:gd name="T41" fmla="*/ 24 h 118"/>
                <a:gd name="T42" fmla="*/ 114 w 131"/>
                <a:gd name="T43" fmla="*/ 20 h 118"/>
                <a:gd name="T44" fmla="*/ 61 w 131"/>
                <a:gd name="T45" fmla="*/ 1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1" h="118">
                  <a:moveTo>
                    <a:pt x="61" y="1"/>
                  </a:moveTo>
                  <a:cubicBezTo>
                    <a:pt x="43" y="2"/>
                    <a:pt x="24" y="5"/>
                    <a:pt x="8" y="14"/>
                  </a:cubicBezTo>
                  <a:cubicBezTo>
                    <a:pt x="6" y="15"/>
                    <a:pt x="5" y="18"/>
                    <a:pt x="5" y="20"/>
                  </a:cubicBezTo>
                  <a:cubicBezTo>
                    <a:pt x="4" y="20"/>
                    <a:pt x="4" y="20"/>
                    <a:pt x="3" y="20"/>
                  </a:cubicBezTo>
                  <a:cubicBezTo>
                    <a:pt x="1" y="19"/>
                    <a:pt x="0" y="25"/>
                    <a:pt x="2" y="26"/>
                  </a:cubicBezTo>
                  <a:cubicBezTo>
                    <a:pt x="2" y="26"/>
                    <a:pt x="3" y="26"/>
                    <a:pt x="4" y="27"/>
                  </a:cubicBezTo>
                  <a:cubicBezTo>
                    <a:pt x="4" y="27"/>
                    <a:pt x="4" y="28"/>
                    <a:pt x="4" y="28"/>
                  </a:cubicBezTo>
                  <a:cubicBezTo>
                    <a:pt x="14" y="41"/>
                    <a:pt x="28" y="51"/>
                    <a:pt x="39" y="64"/>
                  </a:cubicBezTo>
                  <a:cubicBezTo>
                    <a:pt x="50" y="76"/>
                    <a:pt x="77" y="97"/>
                    <a:pt x="75" y="115"/>
                  </a:cubicBezTo>
                  <a:cubicBezTo>
                    <a:pt x="75" y="117"/>
                    <a:pt x="76" y="118"/>
                    <a:pt x="77" y="116"/>
                  </a:cubicBezTo>
                  <a:cubicBezTo>
                    <a:pt x="81" y="102"/>
                    <a:pt x="68" y="84"/>
                    <a:pt x="61" y="73"/>
                  </a:cubicBezTo>
                  <a:cubicBezTo>
                    <a:pt x="54" y="63"/>
                    <a:pt x="46" y="53"/>
                    <a:pt x="37" y="44"/>
                  </a:cubicBezTo>
                  <a:cubicBezTo>
                    <a:pt x="64" y="57"/>
                    <a:pt x="90" y="72"/>
                    <a:pt x="113" y="92"/>
                  </a:cubicBezTo>
                  <a:cubicBezTo>
                    <a:pt x="114" y="92"/>
                    <a:pt x="115" y="90"/>
                    <a:pt x="114" y="89"/>
                  </a:cubicBezTo>
                  <a:cubicBezTo>
                    <a:pt x="96" y="64"/>
                    <a:pt x="69" y="44"/>
                    <a:pt x="39" y="31"/>
                  </a:cubicBezTo>
                  <a:cubicBezTo>
                    <a:pt x="49" y="32"/>
                    <a:pt x="58" y="34"/>
                    <a:pt x="67" y="36"/>
                  </a:cubicBezTo>
                  <a:cubicBezTo>
                    <a:pt x="89" y="42"/>
                    <a:pt x="111" y="52"/>
                    <a:pt x="129" y="65"/>
                  </a:cubicBezTo>
                  <a:cubicBezTo>
                    <a:pt x="131" y="65"/>
                    <a:pt x="131" y="62"/>
                    <a:pt x="130" y="61"/>
                  </a:cubicBezTo>
                  <a:cubicBezTo>
                    <a:pt x="110" y="40"/>
                    <a:pt x="73" y="17"/>
                    <a:pt x="39" y="16"/>
                  </a:cubicBezTo>
                  <a:cubicBezTo>
                    <a:pt x="46" y="15"/>
                    <a:pt x="52" y="15"/>
                    <a:pt x="59" y="14"/>
                  </a:cubicBezTo>
                  <a:cubicBezTo>
                    <a:pt x="78" y="11"/>
                    <a:pt x="95" y="19"/>
                    <a:pt x="113" y="24"/>
                  </a:cubicBezTo>
                  <a:cubicBezTo>
                    <a:pt x="114" y="24"/>
                    <a:pt x="115" y="21"/>
                    <a:pt x="114" y="20"/>
                  </a:cubicBezTo>
                  <a:cubicBezTo>
                    <a:pt x="95" y="10"/>
                    <a:pt x="83" y="0"/>
                    <a:pt x="61" y="1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" name="Freeform 397"/>
            <p:cNvSpPr>
              <a:spLocks/>
            </p:cNvSpPr>
            <p:nvPr/>
          </p:nvSpPr>
          <p:spPr bwMode="auto">
            <a:xfrm>
              <a:off x="2293597" y="1704920"/>
              <a:ext cx="122238" cy="84137"/>
            </a:xfrm>
            <a:custGeom>
              <a:avLst/>
              <a:gdLst>
                <a:gd name="T0" fmla="*/ 76 w 97"/>
                <a:gd name="T1" fmla="*/ 27 h 66"/>
                <a:gd name="T2" fmla="*/ 46 w 97"/>
                <a:gd name="T3" fmla="*/ 7 h 66"/>
                <a:gd name="T4" fmla="*/ 12 w 97"/>
                <a:gd name="T5" fmla="*/ 39 h 66"/>
                <a:gd name="T6" fmla="*/ 15 w 97"/>
                <a:gd name="T7" fmla="*/ 42 h 66"/>
                <a:gd name="T8" fmla="*/ 36 w 97"/>
                <a:gd name="T9" fmla="*/ 63 h 66"/>
                <a:gd name="T10" fmla="*/ 69 w 97"/>
                <a:gd name="T11" fmla="*/ 62 h 66"/>
                <a:gd name="T12" fmla="*/ 93 w 97"/>
                <a:gd name="T13" fmla="*/ 60 h 66"/>
                <a:gd name="T14" fmla="*/ 97 w 97"/>
                <a:gd name="T15" fmla="*/ 53 h 66"/>
                <a:gd name="T16" fmla="*/ 76 w 97"/>
                <a:gd name="T17" fmla="*/ 2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66">
                  <a:moveTo>
                    <a:pt x="76" y="27"/>
                  </a:moveTo>
                  <a:cubicBezTo>
                    <a:pt x="68" y="18"/>
                    <a:pt x="58" y="11"/>
                    <a:pt x="46" y="7"/>
                  </a:cubicBezTo>
                  <a:cubicBezTo>
                    <a:pt x="27" y="0"/>
                    <a:pt x="0" y="17"/>
                    <a:pt x="12" y="39"/>
                  </a:cubicBezTo>
                  <a:cubicBezTo>
                    <a:pt x="12" y="40"/>
                    <a:pt x="14" y="41"/>
                    <a:pt x="15" y="42"/>
                  </a:cubicBezTo>
                  <a:cubicBezTo>
                    <a:pt x="18" y="52"/>
                    <a:pt x="25" y="60"/>
                    <a:pt x="36" y="63"/>
                  </a:cubicBezTo>
                  <a:cubicBezTo>
                    <a:pt x="47" y="66"/>
                    <a:pt x="58" y="63"/>
                    <a:pt x="69" y="62"/>
                  </a:cubicBezTo>
                  <a:cubicBezTo>
                    <a:pt x="77" y="62"/>
                    <a:pt x="86" y="63"/>
                    <a:pt x="93" y="60"/>
                  </a:cubicBezTo>
                  <a:cubicBezTo>
                    <a:pt x="96" y="59"/>
                    <a:pt x="97" y="55"/>
                    <a:pt x="97" y="53"/>
                  </a:cubicBezTo>
                  <a:cubicBezTo>
                    <a:pt x="95" y="44"/>
                    <a:pt x="82" y="34"/>
                    <a:pt x="76" y="27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" name="Freeform 398"/>
            <p:cNvSpPr>
              <a:spLocks/>
            </p:cNvSpPr>
            <p:nvPr/>
          </p:nvSpPr>
          <p:spPr bwMode="auto">
            <a:xfrm>
              <a:off x="2347572" y="1712858"/>
              <a:ext cx="4763" cy="1587"/>
            </a:xfrm>
            <a:custGeom>
              <a:avLst/>
              <a:gdLst>
                <a:gd name="T0" fmla="*/ 0 w 4"/>
                <a:gd name="T1" fmla="*/ 0 h 1"/>
                <a:gd name="T2" fmla="*/ 0 w 4"/>
                <a:gd name="T3" fmla="*/ 0 h 1"/>
                <a:gd name="T4" fmla="*/ 3 w 4"/>
                <a:gd name="T5" fmla="*/ 1 h 1"/>
                <a:gd name="T6" fmla="*/ 4 w 4"/>
                <a:gd name="T7" fmla="*/ 1 h 1"/>
                <a:gd name="T8" fmla="*/ 3 w 4"/>
                <a:gd name="T9" fmla="*/ 1 h 1"/>
                <a:gd name="T10" fmla="*/ 0 w 4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FBD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" name="Freeform 399"/>
            <p:cNvSpPr>
              <a:spLocks/>
            </p:cNvSpPr>
            <p:nvPr/>
          </p:nvSpPr>
          <p:spPr bwMode="auto">
            <a:xfrm>
              <a:off x="2318997" y="1712858"/>
              <a:ext cx="69850" cy="65087"/>
            </a:xfrm>
            <a:custGeom>
              <a:avLst/>
              <a:gdLst>
                <a:gd name="T0" fmla="*/ 22 w 55"/>
                <a:gd name="T1" fmla="*/ 0 h 51"/>
                <a:gd name="T2" fmla="*/ 37 w 55"/>
                <a:gd name="T3" fmla="*/ 23 h 51"/>
                <a:gd name="T4" fmla="*/ 0 w 55"/>
                <a:gd name="T5" fmla="*/ 47 h 51"/>
                <a:gd name="T6" fmla="*/ 3 w 55"/>
                <a:gd name="T7" fmla="*/ 50 h 51"/>
                <a:gd name="T8" fmla="*/ 11 w 55"/>
                <a:gd name="T9" fmla="*/ 51 h 51"/>
                <a:gd name="T10" fmla="*/ 49 w 55"/>
                <a:gd name="T11" fmla="*/ 21 h 51"/>
                <a:gd name="T12" fmla="*/ 45 w 55"/>
                <a:gd name="T13" fmla="*/ 12 h 51"/>
                <a:gd name="T14" fmla="*/ 26 w 55"/>
                <a:gd name="T15" fmla="*/ 1 h 51"/>
                <a:gd name="T16" fmla="*/ 25 w 55"/>
                <a:gd name="T17" fmla="*/ 1 h 51"/>
                <a:gd name="T18" fmla="*/ 22 w 55"/>
                <a:gd name="T1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51">
                  <a:moveTo>
                    <a:pt x="22" y="0"/>
                  </a:moveTo>
                  <a:cubicBezTo>
                    <a:pt x="29" y="7"/>
                    <a:pt x="34" y="15"/>
                    <a:pt x="37" y="23"/>
                  </a:cubicBezTo>
                  <a:cubicBezTo>
                    <a:pt x="41" y="35"/>
                    <a:pt x="20" y="43"/>
                    <a:pt x="0" y="47"/>
                  </a:cubicBezTo>
                  <a:cubicBezTo>
                    <a:pt x="1" y="48"/>
                    <a:pt x="2" y="49"/>
                    <a:pt x="3" y="50"/>
                  </a:cubicBezTo>
                  <a:cubicBezTo>
                    <a:pt x="5" y="50"/>
                    <a:pt x="8" y="51"/>
                    <a:pt x="11" y="51"/>
                  </a:cubicBezTo>
                  <a:cubicBezTo>
                    <a:pt x="29" y="51"/>
                    <a:pt x="55" y="40"/>
                    <a:pt x="49" y="21"/>
                  </a:cubicBezTo>
                  <a:cubicBezTo>
                    <a:pt x="48" y="18"/>
                    <a:pt x="47" y="15"/>
                    <a:pt x="45" y="12"/>
                  </a:cubicBezTo>
                  <a:cubicBezTo>
                    <a:pt x="40" y="8"/>
                    <a:pt x="33" y="4"/>
                    <a:pt x="26" y="1"/>
                  </a:cubicBezTo>
                  <a:cubicBezTo>
                    <a:pt x="26" y="1"/>
                    <a:pt x="26" y="1"/>
                    <a:pt x="25" y="1"/>
                  </a:cubicBezTo>
                  <a:cubicBezTo>
                    <a:pt x="24" y="0"/>
                    <a:pt x="23" y="0"/>
                    <a:pt x="22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" name="Freeform 400"/>
            <p:cNvSpPr>
              <a:spLocks/>
            </p:cNvSpPr>
            <p:nvPr/>
          </p:nvSpPr>
          <p:spPr bwMode="auto">
            <a:xfrm>
              <a:off x="2331697" y="1674758"/>
              <a:ext cx="180975" cy="219075"/>
            </a:xfrm>
            <a:custGeom>
              <a:avLst/>
              <a:gdLst>
                <a:gd name="T0" fmla="*/ 64 w 144"/>
                <a:gd name="T1" fmla="*/ 11 h 173"/>
                <a:gd name="T2" fmla="*/ 64 w 144"/>
                <a:gd name="T3" fmla="*/ 80 h 173"/>
                <a:gd name="T4" fmla="*/ 4 w 144"/>
                <a:gd name="T5" fmla="*/ 124 h 173"/>
                <a:gd name="T6" fmla="*/ 6 w 144"/>
                <a:gd name="T7" fmla="*/ 136 h 173"/>
                <a:gd name="T8" fmla="*/ 74 w 144"/>
                <a:gd name="T9" fmla="*/ 162 h 173"/>
                <a:gd name="T10" fmla="*/ 82 w 144"/>
                <a:gd name="T11" fmla="*/ 86 h 173"/>
                <a:gd name="T12" fmla="*/ 98 w 144"/>
                <a:gd name="T13" fmla="*/ 76 h 173"/>
                <a:gd name="T14" fmla="*/ 127 w 144"/>
                <a:gd name="T15" fmla="*/ 35 h 173"/>
                <a:gd name="T16" fmla="*/ 64 w 144"/>
                <a:gd name="T17" fmla="*/ 11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173">
                  <a:moveTo>
                    <a:pt x="64" y="11"/>
                  </a:moveTo>
                  <a:cubicBezTo>
                    <a:pt x="49" y="23"/>
                    <a:pt x="60" y="61"/>
                    <a:pt x="64" y="80"/>
                  </a:cubicBezTo>
                  <a:cubicBezTo>
                    <a:pt x="44" y="94"/>
                    <a:pt x="24" y="108"/>
                    <a:pt x="4" y="124"/>
                  </a:cubicBezTo>
                  <a:cubicBezTo>
                    <a:pt x="0" y="127"/>
                    <a:pt x="2" y="133"/>
                    <a:pt x="6" y="136"/>
                  </a:cubicBezTo>
                  <a:cubicBezTo>
                    <a:pt x="14" y="143"/>
                    <a:pt x="64" y="173"/>
                    <a:pt x="74" y="162"/>
                  </a:cubicBezTo>
                  <a:cubicBezTo>
                    <a:pt x="91" y="143"/>
                    <a:pt x="84" y="113"/>
                    <a:pt x="82" y="86"/>
                  </a:cubicBezTo>
                  <a:cubicBezTo>
                    <a:pt x="87" y="83"/>
                    <a:pt x="93" y="79"/>
                    <a:pt x="98" y="76"/>
                  </a:cubicBezTo>
                  <a:cubicBezTo>
                    <a:pt x="108" y="70"/>
                    <a:pt x="144" y="50"/>
                    <a:pt x="127" y="35"/>
                  </a:cubicBezTo>
                  <a:cubicBezTo>
                    <a:pt x="117" y="26"/>
                    <a:pt x="77" y="0"/>
                    <a:pt x="64" y="11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" name="Freeform 401"/>
            <p:cNvSpPr>
              <a:spLocks/>
            </p:cNvSpPr>
            <p:nvPr/>
          </p:nvSpPr>
          <p:spPr bwMode="auto">
            <a:xfrm>
              <a:off x="2333284" y="1784295"/>
              <a:ext cx="66675" cy="52387"/>
            </a:xfrm>
            <a:custGeom>
              <a:avLst/>
              <a:gdLst>
                <a:gd name="T0" fmla="*/ 53 w 53"/>
                <a:gd name="T1" fmla="*/ 0 h 42"/>
                <a:gd name="T2" fmla="*/ 53 w 53"/>
                <a:gd name="T3" fmla="*/ 0 h 42"/>
                <a:gd name="T4" fmla="*/ 2 w 53"/>
                <a:gd name="T5" fmla="*/ 38 h 42"/>
                <a:gd name="T6" fmla="*/ 0 w 53"/>
                <a:gd name="T7" fmla="*/ 42 h 42"/>
                <a:gd name="T8" fmla="*/ 2 w 53"/>
                <a:gd name="T9" fmla="*/ 38 h 42"/>
                <a:gd name="T10" fmla="*/ 53 w 53"/>
                <a:gd name="T1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42">
                  <a:moveTo>
                    <a:pt x="53" y="0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36" y="12"/>
                    <a:pt x="19" y="24"/>
                    <a:pt x="2" y="38"/>
                  </a:cubicBezTo>
                  <a:cubicBezTo>
                    <a:pt x="1" y="39"/>
                    <a:pt x="0" y="41"/>
                    <a:pt x="0" y="42"/>
                  </a:cubicBezTo>
                  <a:cubicBezTo>
                    <a:pt x="0" y="41"/>
                    <a:pt x="1" y="39"/>
                    <a:pt x="2" y="38"/>
                  </a:cubicBezTo>
                  <a:cubicBezTo>
                    <a:pt x="19" y="24"/>
                    <a:pt x="36" y="12"/>
                    <a:pt x="53" y="0"/>
                  </a:cubicBezTo>
                </a:path>
              </a:pathLst>
            </a:custGeom>
            <a:solidFill>
              <a:srgbClr val="DB7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" name="Freeform 402"/>
            <p:cNvSpPr>
              <a:spLocks/>
            </p:cNvSpPr>
            <p:nvPr/>
          </p:nvSpPr>
          <p:spPr bwMode="auto">
            <a:xfrm>
              <a:off x="2333284" y="1690633"/>
              <a:ext cx="163513" cy="192087"/>
            </a:xfrm>
            <a:custGeom>
              <a:avLst/>
              <a:gdLst>
                <a:gd name="T0" fmla="*/ 61 w 129"/>
                <a:gd name="T1" fmla="*/ 0 h 152"/>
                <a:gd name="T2" fmla="*/ 62 w 129"/>
                <a:gd name="T3" fmla="*/ 68 h 152"/>
                <a:gd name="T4" fmla="*/ 62 w 129"/>
                <a:gd name="T5" fmla="*/ 68 h 152"/>
                <a:gd name="T6" fmla="*/ 62 w 129"/>
                <a:gd name="T7" fmla="*/ 68 h 152"/>
                <a:gd name="T8" fmla="*/ 53 w 129"/>
                <a:gd name="T9" fmla="*/ 74 h 152"/>
                <a:gd name="T10" fmla="*/ 2 w 129"/>
                <a:gd name="T11" fmla="*/ 112 h 152"/>
                <a:gd name="T12" fmla="*/ 0 w 129"/>
                <a:gd name="T13" fmla="*/ 116 h 152"/>
                <a:gd name="T14" fmla="*/ 0 w 129"/>
                <a:gd name="T15" fmla="*/ 119 h 152"/>
                <a:gd name="T16" fmla="*/ 10 w 129"/>
                <a:gd name="T17" fmla="*/ 111 h 152"/>
                <a:gd name="T18" fmla="*/ 44 w 129"/>
                <a:gd name="T19" fmla="*/ 86 h 152"/>
                <a:gd name="T20" fmla="*/ 54 w 129"/>
                <a:gd name="T21" fmla="*/ 83 h 152"/>
                <a:gd name="T22" fmla="*/ 69 w 129"/>
                <a:gd name="T23" fmla="*/ 98 h 152"/>
                <a:gd name="T24" fmla="*/ 57 w 129"/>
                <a:gd name="T25" fmla="*/ 143 h 152"/>
                <a:gd name="T26" fmla="*/ 45 w 129"/>
                <a:gd name="T27" fmla="*/ 147 h 152"/>
                <a:gd name="T28" fmla="*/ 65 w 129"/>
                <a:gd name="T29" fmla="*/ 152 h 152"/>
                <a:gd name="T30" fmla="*/ 72 w 129"/>
                <a:gd name="T31" fmla="*/ 150 h 152"/>
                <a:gd name="T32" fmla="*/ 83 w 129"/>
                <a:gd name="T33" fmla="*/ 115 h 152"/>
                <a:gd name="T34" fmla="*/ 80 w 129"/>
                <a:gd name="T35" fmla="*/ 74 h 152"/>
                <a:gd name="T36" fmla="*/ 80 w 129"/>
                <a:gd name="T37" fmla="*/ 74 h 152"/>
                <a:gd name="T38" fmla="*/ 80 w 129"/>
                <a:gd name="T39" fmla="*/ 74 h 152"/>
                <a:gd name="T40" fmla="*/ 96 w 129"/>
                <a:gd name="T41" fmla="*/ 64 h 152"/>
                <a:gd name="T42" fmla="*/ 129 w 129"/>
                <a:gd name="T43" fmla="*/ 32 h 152"/>
                <a:gd name="T44" fmla="*/ 125 w 129"/>
                <a:gd name="T45" fmla="*/ 23 h 152"/>
                <a:gd name="T46" fmla="*/ 125 w 129"/>
                <a:gd name="T47" fmla="*/ 23 h 152"/>
                <a:gd name="T48" fmla="*/ 109 w 129"/>
                <a:gd name="T49" fmla="*/ 12 h 152"/>
                <a:gd name="T50" fmla="*/ 113 w 129"/>
                <a:gd name="T51" fmla="*/ 29 h 152"/>
                <a:gd name="T52" fmla="*/ 81 w 129"/>
                <a:gd name="T53" fmla="*/ 63 h 152"/>
                <a:gd name="T54" fmla="*/ 75 w 129"/>
                <a:gd name="T55" fmla="*/ 64 h 152"/>
                <a:gd name="T56" fmla="*/ 58 w 129"/>
                <a:gd name="T57" fmla="*/ 35 h 152"/>
                <a:gd name="T58" fmla="*/ 61 w 129"/>
                <a:gd name="T59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9" h="152">
                  <a:moveTo>
                    <a:pt x="61" y="0"/>
                  </a:moveTo>
                  <a:cubicBezTo>
                    <a:pt x="47" y="12"/>
                    <a:pt x="59" y="49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59" y="70"/>
                    <a:pt x="56" y="72"/>
                    <a:pt x="53" y="74"/>
                  </a:cubicBezTo>
                  <a:cubicBezTo>
                    <a:pt x="36" y="86"/>
                    <a:pt x="19" y="98"/>
                    <a:pt x="2" y="112"/>
                  </a:cubicBezTo>
                  <a:cubicBezTo>
                    <a:pt x="1" y="113"/>
                    <a:pt x="0" y="115"/>
                    <a:pt x="0" y="116"/>
                  </a:cubicBezTo>
                  <a:cubicBezTo>
                    <a:pt x="0" y="117"/>
                    <a:pt x="0" y="118"/>
                    <a:pt x="0" y="119"/>
                  </a:cubicBezTo>
                  <a:cubicBezTo>
                    <a:pt x="3" y="116"/>
                    <a:pt x="6" y="113"/>
                    <a:pt x="10" y="111"/>
                  </a:cubicBezTo>
                  <a:cubicBezTo>
                    <a:pt x="21" y="103"/>
                    <a:pt x="32" y="93"/>
                    <a:pt x="44" y="86"/>
                  </a:cubicBezTo>
                  <a:cubicBezTo>
                    <a:pt x="48" y="84"/>
                    <a:pt x="51" y="83"/>
                    <a:pt x="54" y="83"/>
                  </a:cubicBezTo>
                  <a:cubicBezTo>
                    <a:pt x="62" y="83"/>
                    <a:pt x="67" y="88"/>
                    <a:pt x="69" y="98"/>
                  </a:cubicBezTo>
                  <a:cubicBezTo>
                    <a:pt x="72" y="112"/>
                    <a:pt x="73" y="135"/>
                    <a:pt x="57" y="143"/>
                  </a:cubicBezTo>
                  <a:cubicBezTo>
                    <a:pt x="53" y="145"/>
                    <a:pt x="49" y="146"/>
                    <a:pt x="45" y="147"/>
                  </a:cubicBezTo>
                  <a:cubicBezTo>
                    <a:pt x="52" y="150"/>
                    <a:pt x="60" y="152"/>
                    <a:pt x="65" y="152"/>
                  </a:cubicBezTo>
                  <a:cubicBezTo>
                    <a:pt x="68" y="152"/>
                    <a:pt x="71" y="151"/>
                    <a:pt x="72" y="150"/>
                  </a:cubicBezTo>
                  <a:cubicBezTo>
                    <a:pt x="81" y="140"/>
                    <a:pt x="83" y="128"/>
                    <a:pt x="83" y="115"/>
                  </a:cubicBezTo>
                  <a:cubicBezTo>
                    <a:pt x="83" y="102"/>
                    <a:pt x="81" y="88"/>
                    <a:pt x="80" y="74"/>
                  </a:cubicBezTo>
                  <a:cubicBezTo>
                    <a:pt x="80" y="74"/>
                    <a:pt x="80" y="74"/>
                    <a:pt x="80" y="74"/>
                  </a:cubicBezTo>
                  <a:cubicBezTo>
                    <a:pt x="80" y="74"/>
                    <a:pt x="80" y="74"/>
                    <a:pt x="80" y="74"/>
                  </a:cubicBezTo>
                  <a:cubicBezTo>
                    <a:pt x="85" y="71"/>
                    <a:pt x="91" y="67"/>
                    <a:pt x="96" y="64"/>
                  </a:cubicBezTo>
                  <a:cubicBezTo>
                    <a:pt x="104" y="59"/>
                    <a:pt x="129" y="45"/>
                    <a:pt x="129" y="32"/>
                  </a:cubicBezTo>
                  <a:cubicBezTo>
                    <a:pt x="129" y="29"/>
                    <a:pt x="128" y="26"/>
                    <a:pt x="125" y="23"/>
                  </a:cubicBezTo>
                  <a:cubicBezTo>
                    <a:pt x="125" y="23"/>
                    <a:pt x="125" y="23"/>
                    <a:pt x="125" y="23"/>
                  </a:cubicBezTo>
                  <a:cubicBezTo>
                    <a:pt x="122" y="20"/>
                    <a:pt x="116" y="16"/>
                    <a:pt x="109" y="12"/>
                  </a:cubicBezTo>
                  <a:cubicBezTo>
                    <a:pt x="112" y="17"/>
                    <a:pt x="114" y="22"/>
                    <a:pt x="113" y="29"/>
                  </a:cubicBezTo>
                  <a:cubicBezTo>
                    <a:pt x="110" y="43"/>
                    <a:pt x="95" y="57"/>
                    <a:pt x="81" y="63"/>
                  </a:cubicBezTo>
                  <a:cubicBezTo>
                    <a:pt x="79" y="64"/>
                    <a:pt x="77" y="64"/>
                    <a:pt x="75" y="64"/>
                  </a:cubicBezTo>
                  <a:cubicBezTo>
                    <a:pt x="62" y="64"/>
                    <a:pt x="59" y="45"/>
                    <a:pt x="58" y="35"/>
                  </a:cubicBezTo>
                  <a:cubicBezTo>
                    <a:pt x="58" y="25"/>
                    <a:pt x="56" y="10"/>
                    <a:pt x="61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" name="Freeform 403"/>
            <p:cNvSpPr>
              <a:spLocks/>
            </p:cNvSpPr>
            <p:nvPr/>
          </p:nvSpPr>
          <p:spPr bwMode="auto">
            <a:xfrm>
              <a:off x="2193584" y="1673170"/>
              <a:ext cx="182563" cy="106362"/>
            </a:xfrm>
            <a:custGeom>
              <a:avLst/>
              <a:gdLst>
                <a:gd name="T0" fmla="*/ 61 w 143"/>
                <a:gd name="T1" fmla="*/ 2 h 83"/>
                <a:gd name="T2" fmla="*/ 21 w 143"/>
                <a:gd name="T3" fmla="*/ 44 h 83"/>
                <a:gd name="T4" fmla="*/ 64 w 143"/>
                <a:gd name="T5" fmla="*/ 81 h 83"/>
                <a:gd name="T6" fmla="*/ 136 w 143"/>
                <a:gd name="T7" fmla="*/ 54 h 83"/>
                <a:gd name="T8" fmla="*/ 61 w 143"/>
                <a:gd name="T9" fmla="*/ 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83">
                  <a:moveTo>
                    <a:pt x="61" y="2"/>
                  </a:moveTo>
                  <a:cubicBezTo>
                    <a:pt x="43" y="0"/>
                    <a:pt x="0" y="24"/>
                    <a:pt x="21" y="44"/>
                  </a:cubicBezTo>
                  <a:cubicBezTo>
                    <a:pt x="20" y="67"/>
                    <a:pt x="41" y="79"/>
                    <a:pt x="64" y="81"/>
                  </a:cubicBezTo>
                  <a:cubicBezTo>
                    <a:pt x="74" y="83"/>
                    <a:pt x="143" y="75"/>
                    <a:pt x="136" y="54"/>
                  </a:cubicBezTo>
                  <a:cubicBezTo>
                    <a:pt x="127" y="26"/>
                    <a:pt x="89" y="4"/>
                    <a:pt x="61" y="2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" name="Freeform 404"/>
            <p:cNvSpPr>
              <a:spLocks/>
            </p:cNvSpPr>
            <p:nvPr/>
          </p:nvSpPr>
          <p:spPr bwMode="auto">
            <a:xfrm>
              <a:off x="2234859" y="1685870"/>
              <a:ext cx="74613" cy="80962"/>
            </a:xfrm>
            <a:custGeom>
              <a:avLst/>
              <a:gdLst>
                <a:gd name="T0" fmla="*/ 40 w 59"/>
                <a:gd name="T1" fmla="*/ 0 h 63"/>
                <a:gd name="T2" fmla="*/ 33 w 59"/>
                <a:gd name="T3" fmla="*/ 7 h 63"/>
                <a:gd name="T4" fmla="*/ 42 w 59"/>
                <a:gd name="T5" fmla="*/ 38 h 63"/>
                <a:gd name="T6" fmla="*/ 0 w 59"/>
                <a:gd name="T7" fmla="*/ 59 h 63"/>
                <a:gd name="T8" fmla="*/ 5 w 59"/>
                <a:gd name="T9" fmla="*/ 63 h 63"/>
                <a:gd name="T10" fmla="*/ 6 w 59"/>
                <a:gd name="T11" fmla="*/ 63 h 63"/>
                <a:gd name="T12" fmla="*/ 42 w 59"/>
                <a:gd name="T13" fmla="*/ 47 h 63"/>
                <a:gd name="T14" fmla="*/ 52 w 59"/>
                <a:gd name="T15" fmla="*/ 19 h 63"/>
                <a:gd name="T16" fmla="*/ 40 w 59"/>
                <a:gd name="T1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63">
                  <a:moveTo>
                    <a:pt x="40" y="0"/>
                  </a:moveTo>
                  <a:cubicBezTo>
                    <a:pt x="38" y="2"/>
                    <a:pt x="35" y="5"/>
                    <a:pt x="33" y="7"/>
                  </a:cubicBezTo>
                  <a:cubicBezTo>
                    <a:pt x="40" y="15"/>
                    <a:pt x="52" y="29"/>
                    <a:pt x="42" y="38"/>
                  </a:cubicBezTo>
                  <a:cubicBezTo>
                    <a:pt x="32" y="47"/>
                    <a:pt x="15" y="54"/>
                    <a:pt x="0" y="59"/>
                  </a:cubicBezTo>
                  <a:cubicBezTo>
                    <a:pt x="1" y="60"/>
                    <a:pt x="3" y="62"/>
                    <a:pt x="5" y="63"/>
                  </a:cubicBezTo>
                  <a:cubicBezTo>
                    <a:pt x="5" y="63"/>
                    <a:pt x="6" y="63"/>
                    <a:pt x="6" y="63"/>
                  </a:cubicBezTo>
                  <a:cubicBezTo>
                    <a:pt x="18" y="63"/>
                    <a:pt x="32" y="54"/>
                    <a:pt x="42" y="47"/>
                  </a:cubicBezTo>
                  <a:cubicBezTo>
                    <a:pt x="54" y="40"/>
                    <a:pt x="59" y="33"/>
                    <a:pt x="52" y="19"/>
                  </a:cubicBezTo>
                  <a:cubicBezTo>
                    <a:pt x="48" y="12"/>
                    <a:pt x="45" y="6"/>
                    <a:pt x="40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" name="Freeform 405"/>
            <p:cNvSpPr>
              <a:spLocks/>
            </p:cNvSpPr>
            <p:nvPr/>
          </p:nvSpPr>
          <p:spPr bwMode="auto">
            <a:xfrm>
              <a:off x="2099922" y="1620783"/>
              <a:ext cx="201613" cy="158750"/>
            </a:xfrm>
            <a:custGeom>
              <a:avLst/>
              <a:gdLst>
                <a:gd name="T0" fmla="*/ 31 w 160"/>
                <a:gd name="T1" fmla="*/ 23 h 125"/>
                <a:gd name="T2" fmla="*/ 2 w 160"/>
                <a:gd name="T3" fmla="*/ 64 h 125"/>
                <a:gd name="T4" fmla="*/ 13 w 160"/>
                <a:gd name="T5" fmla="*/ 81 h 125"/>
                <a:gd name="T6" fmla="*/ 94 w 160"/>
                <a:gd name="T7" fmla="*/ 114 h 125"/>
                <a:gd name="T8" fmla="*/ 149 w 160"/>
                <a:gd name="T9" fmla="*/ 90 h 125"/>
                <a:gd name="T10" fmla="*/ 138 w 160"/>
                <a:gd name="T11" fmla="*/ 56 h 125"/>
                <a:gd name="T12" fmla="*/ 31 w 160"/>
                <a:gd name="T13" fmla="*/ 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125">
                  <a:moveTo>
                    <a:pt x="31" y="23"/>
                  </a:moveTo>
                  <a:cubicBezTo>
                    <a:pt x="15" y="32"/>
                    <a:pt x="0" y="44"/>
                    <a:pt x="2" y="64"/>
                  </a:cubicBezTo>
                  <a:cubicBezTo>
                    <a:pt x="2" y="72"/>
                    <a:pt x="7" y="77"/>
                    <a:pt x="13" y="81"/>
                  </a:cubicBezTo>
                  <a:cubicBezTo>
                    <a:pt x="25" y="117"/>
                    <a:pt x="56" y="125"/>
                    <a:pt x="94" y="114"/>
                  </a:cubicBezTo>
                  <a:cubicBezTo>
                    <a:pt x="111" y="109"/>
                    <a:pt x="136" y="102"/>
                    <a:pt x="149" y="90"/>
                  </a:cubicBezTo>
                  <a:cubicBezTo>
                    <a:pt x="160" y="80"/>
                    <a:pt x="143" y="63"/>
                    <a:pt x="138" y="56"/>
                  </a:cubicBezTo>
                  <a:cubicBezTo>
                    <a:pt x="113" y="23"/>
                    <a:pt x="71" y="0"/>
                    <a:pt x="31" y="23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" name="Freeform 406"/>
            <p:cNvSpPr>
              <a:spLocks/>
            </p:cNvSpPr>
            <p:nvPr/>
          </p:nvSpPr>
          <p:spPr bwMode="auto">
            <a:xfrm>
              <a:off x="2160247" y="1638245"/>
              <a:ext cx="23813" cy="19050"/>
            </a:xfrm>
            <a:custGeom>
              <a:avLst/>
              <a:gdLst>
                <a:gd name="T0" fmla="*/ 16 w 19"/>
                <a:gd name="T1" fmla="*/ 0 h 15"/>
                <a:gd name="T2" fmla="*/ 0 w 19"/>
                <a:gd name="T3" fmla="*/ 2 h 15"/>
                <a:gd name="T4" fmla="*/ 7 w 19"/>
                <a:gd name="T5" fmla="*/ 15 h 15"/>
                <a:gd name="T6" fmla="*/ 19 w 19"/>
                <a:gd name="T7" fmla="*/ 4 h 15"/>
                <a:gd name="T8" fmla="*/ 16 w 19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5">
                  <a:moveTo>
                    <a:pt x="16" y="0"/>
                  </a:moveTo>
                  <a:cubicBezTo>
                    <a:pt x="11" y="0"/>
                    <a:pt x="5" y="0"/>
                    <a:pt x="0" y="2"/>
                  </a:cubicBezTo>
                  <a:cubicBezTo>
                    <a:pt x="2" y="7"/>
                    <a:pt x="5" y="11"/>
                    <a:pt x="7" y="15"/>
                  </a:cubicBezTo>
                  <a:cubicBezTo>
                    <a:pt x="11" y="12"/>
                    <a:pt x="15" y="8"/>
                    <a:pt x="19" y="4"/>
                  </a:cubicBezTo>
                  <a:cubicBezTo>
                    <a:pt x="18" y="3"/>
                    <a:pt x="17" y="1"/>
                    <a:pt x="16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" name="Freeform 407"/>
            <p:cNvSpPr>
              <a:spLocks/>
            </p:cNvSpPr>
            <p:nvPr/>
          </p:nvSpPr>
          <p:spPr bwMode="auto">
            <a:xfrm>
              <a:off x="1864972" y="1344558"/>
              <a:ext cx="336550" cy="454025"/>
            </a:xfrm>
            <a:custGeom>
              <a:avLst/>
              <a:gdLst>
                <a:gd name="T0" fmla="*/ 7 w 266"/>
                <a:gd name="T1" fmla="*/ 186 h 359"/>
                <a:gd name="T2" fmla="*/ 13 w 266"/>
                <a:gd name="T3" fmla="*/ 359 h 359"/>
                <a:gd name="T4" fmla="*/ 266 w 266"/>
                <a:gd name="T5" fmla="*/ 294 h 359"/>
                <a:gd name="T6" fmla="*/ 71 w 266"/>
                <a:gd name="T7" fmla="*/ 0 h 359"/>
                <a:gd name="T8" fmla="*/ 7 w 266"/>
                <a:gd name="T9" fmla="*/ 186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6" h="359">
                  <a:moveTo>
                    <a:pt x="7" y="186"/>
                  </a:moveTo>
                  <a:cubicBezTo>
                    <a:pt x="0" y="221"/>
                    <a:pt x="12" y="341"/>
                    <a:pt x="13" y="359"/>
                  </a:cubicBezTo>
                  <a:cubicBezTo>
                    <a:pt x="42" y="356"/>
                    <a:pt x="211" y="349"/>
                    <a:pt x="266" y="294"/>
                  </a:cubicBezTo>
                  <a:cubicBezTo>
                    <a:pt x="266" y="294"/>
                    <a:pt x="175" y="120"/>
                    <a:pt x="71" y="0"/>
                  </a:cubicBezTo>
                  <a:cubicBezTo>
                    <a:pt x="43" y="54"/>
                    <a:pt x="19" y="127"/>
                    <a:pt x="7" y="186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" name="Freeform 408"/>
            <p:cNvSpPr>
              <a:spLocks noEditPoints="1"/>
            </p:cNvSpPr>
            <p:nvPr/>
          </p:nvSpPr>
          <p:spPr bwMode="auto">
            <a:xfrm>
              <a:off x="1930059" y="1482670"/>
              <a:ext cx="131763" cy="312737"/>
            </a:xfrm>
            <a:custGeom>
              <a:avLst/>
              <a:gdLst>
                <a:gd name="T0" fmla="*/ 16 w 105"/>
                <a:gd name="T1" fmla="*/ 245 h 247"/>
                <a:gd name="T2" fmla="*/ 0 w 105"/>
                <a:gd name="T3" fmla="*/ 247 h 247"/>
                <a:gd name="T4" fmla="*/ 0 w 105"/>
                <a:gd name="T5" fmla="*/ 247 h 247"/>
                <a:gd name="T6" fmla="*/ 16 w 105"/>
                <a:gd name="T7" fmla="*/ 245 h 247"/>
                <a:gd name="T8" fmla="*/ 102 w 105"/>
                <a:gd name="T9" fmla="*/ 0 h 247"/>
                <a:gd name="T10" fmla="*/ 105 w 105"/>
                <a:gd name="T11" fmla="*/ 3 h 247"/>
                <a:gd name="T12" fmla="*/ 105 w 105"/>
                <a:gd name="T13" fmla="*/ 3 h 247"/>
                <a:gd name="T14" fmla="*/ 102 w 105"/>
                <a:gd name="T15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5" h="247">
                  <a:moveTo>
                    <a:pt x="16" y="245"/>
                  </a:moveTo>
                  <a:cubicBezTo>
                    <a:pt x="10" y="246"/>
                    <a:pt x="5" y="246"/>
                    <a:pt x="0" y="247"/>
                  </a:cubicBezTo>
                  <a:cubicBezTo>
                    <a:pt x="0" y="247"/>
                    <a:pt x="0" y="247"/>
                    <a:pt x="0" y="247"/>
                  </a:cubicBezTo>
                  <a:cubicBezTo>
                    <a:pt x="5" y="246"/>
                    <a:pt x="10" y="246"/>
                    <a:pt x="16" y="245"/>
                  </a:cubicBezTo>
                  <a:moveTo>
                    <a:pt x="102" y="0"/>
                  </a:moveTo>
                  <a:cubicBezTo>
                    <a:pt x="103" y="1"/>
                    <a:pt x="104" y="2"/>
                    <a:pt x="105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4" y="2"/>
                    <a:pt x="103" y="1"/>
                    <a:pt x="102" y="0"/>
                  </a:cubicBezTo>
                </a:path>
              </a:pathLst>
            </a:custGeom>
            <a:solidFill>
              <a:srgbClr val="FBD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" name="Freeform 409"/>
            <p:cNvSpPr>
              <a:spLocks/>
            </p:cNvSpPr>
            <p:nvPr/>
          </p:nvSpPr>
          <p:spPr bwMode="auto">
            <a:xfrm>
              <a:off x="1930059" y="1373133"/>
              <a:ext cx="131763" cy="422275"/>
            </a:xfrm>
            <a:custGeom>
              <a:avLst/>
              <a:gdLst>
                <a:gd name="T0" fmla="*/ 39 w 105"/>
                <a:gd name="T1" fmla="*/ 0 h 333"/>
                <a:gd name="T2" fmla="*/ 16 w 105"/>
                <a:gd name="T3" fmla="*/ 37 h 333"/>
                <a:gd name="T4" fmla="*/ 49 w 105"/>
                <a:gd name="T5" fmla="*/ 174 h 333"/>
                <a:gd name="T6" fmla="*/ 35 w 105"/>
                <a:gd name="T7" fmla="*/ 259 h 333"/>
                <a:gd name="T8" fmla="*/ 35 w 105"/>
                <a:gd name="T9" fmla="*/ 259 h 333"/>
                <a:gd name="T10" fmla="*/ 33 w 105"/>
                <a:gd name="T11" fmla="*/ 264 h 333"/>
                <a:gd name="T12" fmla="*/ 0 w 105"/>
                <a:gd name="T13" fmla="*/ 333 h 333"/>
                <a:gd name="T14" fmla="*/ 16 w 105"/>
                <a:gd name="T15" fmla="*/ 331 h 333"/>
                <a:gd name="T16" fmla="*/ 21 w 105"/>
                <a:gd name="T17" fmla="*/ 331 h 333"/>
                <a:gd name="T18" fmla="*/ 22 w 105"/>
                <a:gd name="T19" fmla="*/ 330 h 333"/>
                <a:gd name="T20" fmla="*/ 72 w 105"/>
                <a:gd name="T21" fmla="*/ 242 h 333"/>
                <a:gd name="T22" fmla="*/ 49 w 105"/>
                <a:gd name="T23" fmla="*/ 57 h 333"/>
                <a:gd name="T24" fmla="*/ 50 w 105"/>
                <a:gd name="T25" fmla="*/ 57 h 333"/>
                <a:gd name="T26" fmla="*/ 105 w 105"/>
                <a:gd name="T27" fmla="*/ 89 h 333"/>
                <a:gd name="T28" fmla="*/ 102 w 105"/>
                <a:gd name="T29" fmla="*/ 86 h 333"/>
                <a:gd name="T30" fmla="*/ 39 w 105"/>
                <a:gd name="T31" fmla="*/ 0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33">
                  <a:moveTo>
                    <a:pt x="39" y="0"/>
                  </a:moveTo>
                  <a:cubicBezTo>
                    <a:pt x="35" y="6"/>
                    <a:pt x="27" y="19"/>
                    <a:pt x="16" y="37"/>
                  </a:cubicBezTo>
                  <a:cubicBezTo>
                    <a:pt x="40" y="84"/>
                    <a:pt x="49" y="131"/>
                    <a:pt x="49" y="174"/>
                  </a:cubicBezTo>
                  <a:cubicBezTo>
                    <a:pt x="49" y="206"/>
                    <a:pt x="44" y="235"/>
                    <a:pt x="35" y="259"/>
                  </a:cubicBezTo>
                  <a:cubicBezTo>
                    <a:pt x="35" y="259"/>
                    <a:pt x="35" y="259"/>
                    <a:pt x="35" y="259"/>
                  </a:cubicBezTo>
                  <a:cubicBezTo>
                    <a:pt x="34" y="261"/>
                    <a:pt x="33" y="262"/>
                    <a:pt x="33" y="264"/>
                  </a:cubicBezTo>
                  <a:cubicBezTo>
                    <a:pt x="23" y="289"/>
                    <a:pt x="12" y="312"/>
                    <a:pt x="0" y="333"/>
                  </a:cubicBezTo>
                  <a:cubicBezTo>
                    <a:pt x="5" y="332"/>
                    <a:pt x="10" y="332"/>
                    <a:pt x="16" y="331"/>
                  </a:cubicBezTo>
                  <a:cubicBezTo>
                    <a:pt x="18" y="331"/>
                    <a:pt x="19" y="331"/>
                    <a:pt x="21" y="331"/>
                  </a:cubicBezTo>
                  <a:cubicBezTo>
                    <a:pt x="21" y="331"/>
                    <a:pt x="22" y="330"/>
                    <a:pt x="22" y="330"/>
                  </a:cubicBezTo>
                  <a:cubicBezTo>
                    <a:pt x="28" y="319"/>
                    <a:pt x="67" y="265"/>
                    <a:pt x="72" y="242"/>
                  </a:cubicBezTo>
                  <a:cubicBezTo>
                    <a:pt x="98" y="120"/>
                    <a:pt x="46" y="57"/>
                    <a:pt x="49" y="57"/>
                  </a:cubicBezTo>
                  <a:cubicBezTo>
                    <a:pt x="49" y="57"/>
                    <a:pt x="49" y="57"/>
                    <a:pt x="50" y="57"/>
                  </a:cubicBezTo>
                  <a:cubicBezTo>
                    <a:pt x="72" y="63"/>
                    <a:pt x="89" y="75"/>
                    <a:pt x="105" y="89"/>
                  </a:cubicBezTo>
                  <a:cubicBezTo>
                    <a:pt x="104" y="88"/>
                    <a:pt x="103" y="87"/>
                    <a:pt x="102" y="86"/>
                  </a:cubicBezTo>
                  <a:cubicBezTo>
                    <a:pt x="83" y="57"/>
                    <a:pt x="61" y="27"/>
                    <a:pt x="39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" name="Freeform 410"/>
            <p:cNvSpPr>
              <a:spLocks/>
            </p:cNvSpPr>
            <p:nvPr/>
          </p:nvSpPr>
          <p:spPr bwMode="auto">
            <a:xfrm>
              <a:off x="1466509" y="2508195"/>
              <a:ext cx="142875" cy="174625"/>
            </a:xfrm>
            <a:custGeom>
              <a:avLst/>
              <a:gdLst>
                <a:gd name="T0" fmla="*/ 7 w 114"/>
                <a:gd name="T1" fmla="*/ 52 h 138"/>
                <a:gd name="T2" fmla="*/ 35 w 114"/>
                <a:gd name="T3" fmla="*/ 5 h 138"/>
                <a:gd name="T4" fmla="*/ 42 w 114"/>
                <a:gd name="T5" fmla="*/ 4 h 138"/>
                <a:gd name="T6" fmla="*/ 42 w 114"/>
                <a:gd name="T7" fmla="*/ 2 h 138"/>
                <a:gd name="T8" fmla="*/ 48 w 114"/>
                <a:gd name="T9" fmla="*/ 3 h 138"/>
                <a:gd name="T10" fmla="*/ 49 w 114"/>
                <a:gd name="T11" fmla="*/ 5 h 138"/>
                <a:gd name="T12" fmla="*/ 50 w 114"/>
                <a:gd name="T13" fmla="*/ 6 h 138"/>
                <a:gd name="T14" fmla="*/ 73 w 114"/>
                <a:gd name="T15" fmla="*/ 50 h 138"/>
                <a:gd name="T16" fmla="*/ 112 w 114"/>
                <a:gd name="T17" fmla="*/ 100 h 138"/>
                <a:gd name="T18" fmla="*/ 112 w 114"/>
                <a:gd name="T19" fmla="*/ 101 h 138"/>
                <a:gd name="T20" fmla="*/ 76 w 114"/>
                <a:gd name="T21" fmla="*/ 73 h 138"/>
                <a:gd name="T22" fmla="*/ 55 w 114"/>
                <a:gd name="T23" fmla="*/ 42 h 138"/>
                <a:gd name="T24" fmla="*/ 78 w 114"/>
                <a:gd name="T25" fmla="*/ 129 h 138"/>
                <a:gd name="T26" fmla="*/ 75 w 114"/>
                <a:gd name="T27" fmla="*/ 129 h 138"/>
                <a:gd name="T28" fmla="*/ 42 w 114"/>
                <a:gd name="T29" fmla="*/ 40 h 138"/>
                <a:gd name="T30" fmla="*/ 39 w 114"/>
                <a:gd name="T31" fmla="*/ 68 h 138"/>
                <a:gd name="T32" fmla="*/ 47 w 114"/>
                <a:gd name="T33" fmla="*/ 136 h 138"/>
                <a:gd name="T34" fmla="*/ 44 w 114"/>
                <a:gd name="T35" fmla="*/ 136 h 138"/>
                <a:gd name="T36" fmla="*/ 28 w 114"/>
                <a:gd name="T37" fmla="*/ 36 h 138"/>
                <a:gd name="T38" fmla="*/ 20 w 114"/>
                <a:gd name="T39" fmla="*/ 54 h 138"/>
                <a:gd name="T40" fmla="*/ 13 w 114"/>
                <a:gd name="T41" fmla="*/ 108 h 138"/>
                <a:gd name="T42" fmla="*/ 10 w 114"/>
                <a:gd name="T43" fmla="*/ 108 h 138"/>
                <a:gd name="T44" fmla="*/ 7 w 114"/>
                <a:gd name="T45" fmla="*/ 5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4" h="138">
                  <a:moveTo>
                    <a:pt x="7" y="52"/>
                  </a:moveTo>
                  <a:cubicBezTo>
                    <a:pt x="14" y="35"/>
                    <a:pt x="23" y="17"/>
                    <a:pt x="35" y="5"/>
                  </a:cubicBezTo>
                  <a:cubicBezTo>
                    <a:pt x="37" y="3"/>
                    <a:pt x="40" y="3"/>
                    <a:pt x="42" y="4"/>
                  </a:cubicBezTo>
                  <a:cubicBezTo>
                    <a:pt x="42" y="3"/>
                    <a:pt x="42" y="3"/>
                    <a:pt x="42" y="2"/>
                  </a:cubicBezTo>
                  <a:cubicBezTo>
                    <a:pt x="43" y="0"/>
                    <a:pt x="48" y="1"/>
                    <a:pt x="48" y="3"/>
                  </a:cubicBezTo>
                  <a:cubicBezTo>
                    <a:pt x="49" y="4"/>
                    <a:pt x="49" y="4"/>
                    <a:pt x="49" y="5"/>
                  </a:cubicBezTo>
                  <a:cubicBezTo>
                    <a:pt x="49" y="5"/>
                    <a:pt x="50" y="5"/>
                    <a:pt x="50" y="6"/>
                  </a:cubicBezTo>
                  <a:cubicBezTo>
                    <a:pt x="60" y="19"/>
                    <a:pt x="65" y="35"/>
                    <a:pt x="73" y="50"/>
                  </a:cubicBezTo>
                  <a:cubicBezTo>
                    <a:pt x="82" y="64"/>
                    <a:pt x="94" y="96"/>
                    <a:pt x="112" y="100"/>
                  </a:cubicBezTo>
                  <a:cubicBezTo>
                    <a:pt x="114" y="100"/>
                    <a:pt x="114" y="102"/>
                    <a:pt x="112" y="101"/>
                  </a:cubicBezTo>
                  <a:cubicBezTo>
                    <a:pt x="98" y="101"/>
                    <a:pt x="84" y="83"/>
                    <a:pt x="76" y="73"/>
                  </a:cubicBezTo>
                  <a:cubicBezTo>
                    <a:pt x="69" y="64"/>
                    <a:pt x="61" y="53"/>
                    <a:pt x="55" y="42"/>
                  </a:cubicBezTo>
                  <a:cubicBezTo>
                    <a:pt x="60" y="72"/>
                    <a:pt x="66" y="101"/>
                    <a:pt x="78" y="129"/>
                  </a:cubicBezTo>
                  <a:cubicBezTo>
                    <a:pt x="78" y="130"/>
                    <a:pt x="76" y="130"/>
                    <a:pt x="75" y="129"/>
                  </a:cubicBezTo>
                  <a:cubicBezTo>
                    <a:pt x="57" y="105"/>
                    <a:pt x="46" y="72"/>
                    <a:pt x="42" y="40"/>
                  </a:cubicBezTo>
                  <a:cubicBezTo>
                    <a:pt x="41" y="50"/>
                    <a:pt x="40" y="59"/>
                    <a:pt x="39" y="68"/>
                  </a:cubicBezTo>
                  <a:cubicBezTo>
                    <a:pt x="38" y="91"/>
                    <a:pt x="41" y="115"/>
                    <a:pt x="47" y="136"/>
                  </a:cubicBezTo>
                  <a:cubicBezTo>
                    <a:pt x="48" y="138"/>
                    <a:pt x="44" y="137"/>
                    <a:pt x="44" y="136"/>
                  </a:cubicBezTo>
                  <a:cubicBezTo>
                    <a:pt x="29" y="111"/>
                    <a:pt x="19" y="68"/>
                    <a:pt x="28" y="36"/>
                  </a:cubicBezTo>
                  <a:cubicBezTo>
                    <a:pt x="25" y="41"/>
                    <a:pt x="23" y="48"/>
                    <a:pt x="20" y="54"/>
                  </a:cubicBezTo>
                  <a:cubicBezTo>
                    <a:pt x="11" y="71"/>
                    <a:pt x="14" y="90"/>
                    <a:pt x="13" y="108"/>
                  </a:cubicBezTo>
                  <a:cubicBezTo>
                    <a:pt x="13" y="109"/>
                    <a:pt x="10" y="109"/>
                    <a:pt x="10" y="108"/>
                  </a:cubicBezTo>
                  <a:cubicBezTo>
                    <a:pt x="5" y="87"/>
                    <a:pt x="0" y="72"/>
                    <a:pt x="7" y="52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" name="Freeform 411"/>
            <p:cNvSpPr>
              <a:spLocks/>
            </p:cNvSpPr>
            <p:nvPr/>
          </p:nvSpPr>
          <p:spPr bwMode="auto">
            <a:xfrm>
              <a:off x="1476034" y="2376433"/>
              <a:ext cx="73025" cy="130175"/>
            </a:xfrm>
            <a:custGeom>
              <a:avLst/>
              <a:gdLst>
                <a:gd name="T0" fmla="*/ 29 w 58"/>
                <a:gd name="T1" fmla="*/ 102 h 103"/>
                <a:gd name="T2" fmla="*/ 37 w 58"/>
                <a:gd name="T3" fmla="*/ 101 h 103"/>
                <a:gd name="T4" fmla="*/ 47 w 58"/>
                <a:gd name="T5" fmla="*/ 78 h 103"/>
                <a:gd name="T6" fmla="*/ 57 w 58"/>
                <a:gd name="T7" fmla="*/ 48 h 103"/>
                <a:gd name="T8" fmla="*/ 43 w 58"/>
                <a:gd name="T9" fmla="*/ 21 h 103"/>
                <a:gd name="T10" fmla="*/ 41 w 58"/>
                <a:gd name="T11" fmla="*/ 17 h 103"/>
                <a:gd name="T12" fmla="*/ 1 w 58"/>
                <a:gd name="T13" fmla="*/ 40 h 103"/>
                <a:gd name="T14" fmla="*/ 11 w 58"/>
                <a:gd name="T15" fmla="*/ 75 h 103"/>
                <a:gd name="T16" fmla="*/ 29 w 58"/>
                <a:gd name="T17" fmla="*/ 10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103">
                  <a:moveTo>
                    <a:pt x="29" y="102"/>
                  </a:moveTo>
                  <a:cubicBezTo>
                    <a:pt x="32" y="103"/>
                    <a:pt x="35" y="103"/>
                    <a:pt x="37" y="101"/>
                  </a:cubicBezTo>
                  <a:cubicBezTo>
                    <a:pt x="42" y="95"/>
                    <a:pt x="44" y="86"/>
                    <a:pt x="47" y="78"/>
                  </a:cubicBezTo>
                  <a:cubicBezTo>
                    <a:pt x="51" y="68"/>
                    <a:pt x="57" y="59"/>
                    <a:pt x="57" y="48"/>
                  </a:cubicBezTo>
                  <a:cubicBezTo>
                    <a:pt x="58" y="36"/>
                    <a:pt x="52" y="27"/>
                    <a:pt x="43" y="21"/>
                  </a:cubicBezTo>
                  <a:cubicBezTo>
                    <a:pt x="43" y="20"/>
                    <a:pt x="43" y="18"/>
                    <a:pt x="41" y="17"/>
                  </a:cubicBezTo>
                  <a:cubicBezTo>
                    <a:pt x="24" y="0"/>
                    <a:pt x="0" y="20"/>
                    <a:pt x="1" y="40"/>
                  </a:cubicBezTo>
                  <a:cubicBezTo>
                    <a:pt x="1" y="52"/>
                    <a:pt x="5" y="64"/>
                    <a:pt x="11" y="75"/>
                  </a:cubicBezTo>
                  <a:cubicBezTo>
                    <a:pt x="15" y="83"/>
                    <a:pt x="21" y="98"/>
                    <a:pt x="29" y="102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" name="Freeform 412"/>
            <p:cNvSpPr>
              <a:spLocks noEditPoints="1"/>
            </p:cNvSpPr>
            <p:nvPr/>
          </p:nvSpPr>
          <p:spPr bwMode="auto">
            <a:xfrm>
              <a:off x="1477622" y="2427233"/>
              <a:ext cx="0" cy="1587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0 h 1"/>
                <a:gd name="T4" fmla="*/ 1 h 1"/>
                <a:gd name="T5" fmla="*/ 0 h 1"/>
                <a:gd name="T6" fmla="*/ 0 h 1"/>
                <a:gd name="T7" fmla="*/ 0 h 1"/>
                <a:gd name="T8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BD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" name="Freeform 413"/>
            <p:cNvSpPr>
              <a:spLocks/>
            </p:cNvSpPr>
            <p:nvPr/>
          </p:nvSpPr>
          <p:spPr bwMode="auto">
            <a:xfrm>
              <a:off x="1477622" y="2414533"/>
              <a:ext cx="66675" cy="53975"/>
            </a:xfrm>
            <a:custGeom>
              <a:avLst/>
              <a:gdLst>
                <a:gd name="T0" fmla="*/ 51 w 53"/>
                <a:gd name="T1" fmla="*/ 0 h 42"/>
                <a:gd name="T2" fmla="*/ 23 w 53"/>
                <a:gd name="T3" fmla="*/ 30 h 42"/>
                <a:gd name="T4" fmla="*/ 17 w 53"/>
                <a:gd name="T5" fmla="*/ 28 h 42"/>
                <a:gd name="T6" fmla="*/ 0 w 53"/>
                <a:gd name="T7" fmla="*/ 7 h 42"/>
                <a:gd name="T8" fmla="*/ 0 w 53"/>
                <a:gd name="T9" fmla="*/ 10 h 42"/>
                <a:gd name="T10" fmla="*/ 0 w 53"/>
                <a:gd name="T11" fmla="*/ 10 h 42"/>
                <a:gd name="T12" fmla="*/ 0 w 53"/>
                <a:gd name="T13" fmla="*/ 10 h 42"/>
                <a:gd name="T14" fmla="*/ 0 w 53"/>
                <a:gd name="T15" fmla="*/ 10 h 42"/>
                <a:gd name="T16" fmla="*/ 0 w 53"/>
                <a:gd name="T17" fmla="*/ 11 h 42"/>
                <a:gd name="T18" fmla="*/ 0 w 53"/>
                <a:gd name="T19" fmla="*/ 11 h 42"/>
                <a:gd name="T20" fmla="*/ 0 w 53"/>
                <a:gd name="T21" fmla="*/ 11 h 42"/>
                <a:gd name="T22" fmla="*/ 5 w 53"/>
                <a:gd name="T23" fmla="*/ 33 h 42"/>
                <a:gd name="T24" fmla="*/ 12 w 53"/>
                <a:gd name="T25" fmla="*/ 39 h 42"/>
                <a:gd name="T26" fmla="*/ 21 w 53"/>
                <a:gd name="T27" fmla="*/ 42 h 42"/>
                <a:gd name="T28" fmla="*/ 53 w 53"/>
                <a:gd name="T29" fmla="*/ 3 h 42"/>
                <a:gd name="T30" fmla="*/ 51 w 53"/>
                <a:gd name="T3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3" h="42">
                  <a:moveTo>
                    <a:pt x="51" y="0"/>
                  </a:moveTo>
                  <a:cubicBezTo>
                    <a:pt x="43" y="15"/>
                    <a:pt x="32" y="30"/>
                    <a:pt x="23" y="30"/>
                  </a:cubicBezTo>
                  <a:cubicBezTo>
                    <a:pt x="21" y="30"/>
                    <a:pt x="19" y="30"/>
                    <a:pt x="17" y="28"/>
                  </a:cubicBezTo>
                  <a:cubicBezTo>
                    <a:pt x="10" y="23"/>
                    <a:pt x="4" y="16"/>
                    <a:pt x="0" y="7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9"/>
                    <a:pt x="2" y="26"/>
                    <a:pt x="5" y="33"/>
                  </a:cubicBezTo>
                  <a:cubicBezTo>
                    <a:pt x="7" y="35"/>
                    <a:pt x="9" y="37"/>
                    <a:pt x="12" y="39"/>
                  </a:cubicBezTo>
                  <a:cubicBezTo>
                    <a:pt x="15" y="41"/>
                    <a:pt x="18" y="42"/>
                    <a:pt x="21" y="42"/>
                  </a:cubicBezTo>
                  <a:cubicBezTo>
                    <a:pt x="37" y="42"/>
                    <a:pt x="52" y="19"/>
                    <a:pt x="53" y="3"/>
                  </a:cubicBezTo>
                  <a:cubicBezTo>
                    <a:pt x="53" y="2"/>
                    <a:pt x="52" y="1"/>
                    <a:pt x="51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" name="Freeform 414"/>
            <p:cNvSpPr>
              <a:spLocks/>
            </p:cNvSpPr>
            <p:nvPr/>
          </p:nvSpPr>
          <p:spPr bwMode="auto">
            <a:xfrm>
              <a:off x="1415709" y="2444695"/>
              <a:ext cx="214313" cy="144462"/>
            </a:xfrm>
            <a:custGeom>
              <a:avLst/>
              <a:gdLst>
                <a:gd name="T0" fmla="*/ 18 w 169"/>
                <a:gd name="T1" fmla="*/ 93 h 114"/>
                <a:gd name="T2" fmla="*/ 66 w 169"/>
                <a:gd name="T3" fmla="*/ 78 h 114"/>
                <a:gd name="T4" fmla="*/ 80 w 169"/>
                <a:gd name="T5" fmla="*/ 66 h 114"/>
                <a:gd name="T6" fmla="*/ 155 w 169"/>
                <a:gd name="T7" fmla="*/ 81 h 114"/>
                <a:gd name="T8" fmla="*/ 151 w 169"/>
                <a:gd name="T9" fmla="*/ 8 h 114"/>
                <a:gd name="T10" fmla="*/ 140 w 169"/>
                <a:gd name="T11" fmla="*/ 3 h 114"/>
                <a:gd name="T12" fmla="*/ 80 w 169"/>
                <a:gd name="T13" fmla="*/ 47 h 114"/>
                <a:gd name="T14" fmla="*/ 14 w 169"/>
                <a:gd name="T15" fmla="*/ 26 h 114"/>
                <a:gd name="T16" fmla="*/ 18 w 169"/>
                <a:gd name="T17" fmla="*/ 9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9" h="114">
                  <a:moveTo>
                    <a:pt x="18" y="93"/>
                  </a:moveTo>
                  <a:cubicBezTo>
                    <a:pt x="28" y="114"/>
                    <a:pt x="57" y="85"/>
                    <a:pt x="66" y="78"/>
                  </a:cubicBezTo>
                  <a:cubicBezTo>
                    <a:pt x="71" y="74"/>
                    <a:pt x="76" y="70"/>
                    <a:pt x="80" y="66"/>
                  </a:cubicBezTo>
                  <a:cubicBezTo>
                    <a:pt x="106" y="75"/>
                    <a:pt x="132" y="91"/>
                    <a:pt x="155" y="81"/>
                  </a:cubicBezTo>
                  <a:cubicBezTo>
                    <a:pt x="169" y="75"/>
                    <a:pt x="155" y="18"/>
                    <a:pt x="151" y="8"/>
                  </a:cubicBezTo>
                  <a:cubicBezTo>
                    <a:pt x="150" y="3"/>
                    <a:pt x="145" y="0"/>
                    <a:pt x="140" y="3"/>
                  </a:cubicBezTo>
                  <a:cubicBezTo>
                    <a:pt x="119" y="16"/>
                    <a:pt x="99" y="31"/>
                    <a:pt x="80" y="47"/>
                  </a:cubicBezTo>
                  <a:cubicBezTo>
                    <a:pt x="63" y="37"/>
                    <a:pt x="30" y="15"/>
                    <a:pt x="14" y="26"/>
                  </a:cubicBezTo>
                  <a:cubicBezTo>
                    <a:pt x="0" y="35"/>
                    <a:pt x="13" y="81"/>
                    <a:pt x="18" y="93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" name="Freeform 415"/>
            <p:cNvSpPr>
              <a:spLocks/>
            </p:cNvSpPr>
            <p:nvPr/>
          </p:nvSpPr>
          <p:spPr bwMode="auto">
            <a:xfrm>
              <a:off x="1541122" y="2538358"/>
              <a:ext cx="15875" cy="6350"/>
            </a:xfrm>
            <a:custGeom>
              <a:avLst/>
              <a:gdLst>
                <a:gd name="T0" fmla="*/ 0 w 12"/>
                <a:gd name="T1" fmla="*/ 0 h 5"/>
                <a:gd name="T2" fmla="*/ 0 w 12"/>
                <a:gd name="T3" fmla="*/ 0 h 5"/>
                <a:gd name="T4" fmla="*/ 12 w 12"/>
                <a:gd name="T5" fmla="*/ 5 h 5"/>
                <a:gd name="T6" fmla="*/ 12 w 12"/>
                <a:gd name="T7" fmla="*/ 5 h 5"/>
                <a:gd name="T8" fmla="*/ 0 w 1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2"/>
                    <a:pt x="8" y="4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8" y="4"/>
                    <a:pt x="4" y="2"/>
                    <a:pt x="0" y="0"/>
                  </a:cubicBezTo>
                </a:path>
              </a:pathLst>
            </a:custGeom>
            <a:solidFill>
              <a:srgbClr val="DB7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" name="Freeform 416"/>
            <p:cNvSpPr>
              <a:spLocks noEditPoints="1"/>
            </p:cNvSpPr>
            <p:nvPr/>
          </p:nvSpPr>
          <p:spPr bwMode="auto">
            <a:xfrm>
              <a:off x="1496672" y="2530420"/>
              <a:ext cx="44450" cy="17462"/>
            </a:xfrm>
            <a:custGeom>
              <a:avLst/>
              <a:gdLst>
                <a:gd name="T0" fmla="*/ 0 w 36"/>
                <a:gd name="T1" fmla="*/ 13 h 14"/>
                <a:gd name="T2" fmla="*/ 0 w 36"/>
                <a:gd name="T3" fmla="*/ 14 h 14"/>
                <a:gd name="T4" fmla="*/ 0 w 36"/>
                <a:gd name="T5" fmla="*/ 13 h 14"/>
                <a:gd name="T6" fmla="*/ 1 w 36"/>
                <a:gd name="T7" fmla="*/ 13 h 14"/>
                <a:gd name="T8" fmla="*/ 1 w 36"/>
                <a:gd name="T9" fmla="*/ 13 h 14"/>
                <a:gd name="T10" fmla="*/ 1 w 36"/>
                <a:gd name="T11" fmla="*/ 13 h 14"/>
                <a:gd name="T12" fmla="*/ 1 w 36"/>
                <a:gd name="T13" fmla="*/ 12 h 14"/>
                <a:gd name="T14" fmla="*/ 1 w 36"/>
                <a:gd name="T15" fmla="*/ 13 h 14"/>
                <a:gd name="T16" fmla="*/ 1 w 36"/>
                <a:gd name="T17" fmla="*/ 12 h 14"/>
                <a:gd name="T18" fmla="*/ 2 w 36"/>
                <a:gd name="T19" fmla="*/ 12 h 14"/>
                <a:gd name="T20" fmla="*/ 2 w 36"/>
                <a:gd name="T21" fmla="*/ 12 h 14"/>
                <a:gd name="T22" fmla="*/ 2 w 36"/>
                <a:gd name="T23" fmla="*/ 12 h 14"/>
                <a:gd name="T24" fmla="*/ 3 w 36"/>
                <a:gd name="T25" fmla="*/ 11 h 14"/>
                <a:gd name="T26" fmla="*/ 3 w 36"/>
                <a:gd name="T27" fmla="*/ 11 h 14"/>
                <a:gd name="T28" fmla="*/ 3 w 36"/>
                <a:gd name="T29" fmla="*/ 11 h 14"/>
                <a:gd name="T30" fmla="*/ 22 w 36"/>
                <a:gd name="T31" fmla="*/ 0 h 14"/>
                <a:gd name="T32" fmla="*/ 36 w 36"/>
                <a:gd name="T33" fmla="*/ 6 h 14"/>
                <a:gd name="T34" fmla="*/ 36 w 36"/>
                <a:gd name="T35" fmla="*/ 6 h 14"/>
                <a:gd name="T36" fmla="*/ 22 w 36"/>
                <a:gd name="T3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" h="14">
                  <a:moveTo>
                    <a:pt x="0" y="13"/>
                  </a:move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0" y="13"/>
                    <a:pt x="0" y="13"/>
                  </a:cubicBezTo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12"/>
                  </a:moveTo>
                  <a:cubicBezTo>
                    <a:pt x="1" y="12"/>
                    <a:pt x="1" y="13"/>
                    <a:pt x="1" y="13"/>
                  </a:cubicBezTo>
                  <a:cubicBezTo>
                    <a:pt x="1" y="13"/>
                    <a:pt x="1" y="12"/>
                    <a:pt x="1" y="12"/>
                  </a:cubicBezTo>
                  <a:moveTo>
                    <a:pt x="2" y="12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moveTo>
                    <a:pt x="3" y="11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moveTo>
                    <a:pt x="22" y="0"/>
                  </a:moveTo>
                  <a:cubicBezTo>
                    <a:pt x="26" y="2"/>
                    <a:pt x="31" y="4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1" y="4"/>
                    <a:pt x="26" y="2"/>
                    <a:pt x="22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" name="Freeform 417"/>
            <p:cNvSpPr>
              <a:spLocks noEditPoints="1"/>
            </p:cNvSpPr>
            <p:nvPr/>
          </p:nvSpPr>
          <p:spPr bwMode="auto">
            <a:xfrm>
              <a:off x="1439522" y="2563758"/>
              <a:ext cx="14288" cy="7937"/>
            </a:xfrm>
            <a:custGeom>
              <a:avLst/>
              <a:gdLst>
                <a:gd name="T0" fmla="*/ 12 w 12"/>
                <a:gd name="T1" fmla="*/ 7 h 7"/>
                <a:gd name="T2" fmla="*/ 11 w 12"/>
                <a:gd name="T3" fmla="*/ 7 h 7"/>
                <a:gd name="T4" fmla="*/ 11 w 12"/>
                <a:gd name="T5" fmla="*/ 7 h 7"/>
                <a:gd name="T6" fmla="*/ 12 w 12"/>
                <a:gd name="T7" fmla="*/ 7 h 7"/>
                <a:gd name="T8" fmla="*/ 0 w 12"/>
                <a:gd name="T9" fmla="*/ 0 h 7"/>
                <a:gd name="T10" fmla="*/ 11 w 12"/>
                <a:gd name="T11" fmla="*/ 7 h 7"/>
                <a:gd name="T12" fmla="*/ 0 w 12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7"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2" y="7"/>
                  </a:cubicBezTo>
                  <a:moveTo>
                    <a:pt x="0" y="0"/>
                  </a:moveTo>
                  <a:cubicBezTo>
                    <a:pt x="3" y="5"/>
                    <a:pt x="7" y="7"/>
                    <a:pt x="11" y="7"/>
                  </a:cubicBezTo>
                  <a:cubicBezTo>
                    <a:pt x="7" y="7"/>
                    <a:pt x="3" y="5"/>
                    <a:pt x="0" y="0"/>
                  </a:cubicBezTo>
                </a:path>
              </a:pathLst>
            </a:custGeom>
            <a:solidFill>
              <a:srgbClr val="DB7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" name="Freeform 418"/>
            <p:cNvSpPr>
              <a:spLocks/>
            </p:cNvSpPr>
            <p:nvPr/>
          </p:nvSpPr>
          <p:spPr bwMode="auto">
            <a:xfrm>
              <a:off x="1431584" y="2447870"/>
              <a:ext cx="171450" cy="123825"/>
            </a:xfrm>
            <a:custGeom>
              <a:avLst/>
              <a:gdLst>
                <a:gd name="T0" fmla="*/ 131 w 135"/>
                <a:gd name="T1" fmla="*/ 0 h 98"/>
                <a:gd name="T2" fmla="*/ 128 w 135"/>
                <a:gd name="T3" fmla="*/ 1 h 98"/>
                <a:gd name="T4" fmla="*/ 128 w 135"/>
                <a:gd name="T5" fmla="*/ 1 h 98"/>
                <a:gd name="T6" fmla="*/ 76 w 135"/>
                <a:gd name="T7" fmla="*/ 38 h 98"/>
                <a:gd name="T8" fmla="*/ 68 w 135"/>
                <a:gd name="T9" fmla="*/ 45 h 98"/>
                <a:gd name="T10" fmla="*/ 68 w 135"/>
                <a:gd name="T11" fmla="*/ 45 h 98"/>
                <a:gd name="T12" fmla="*/ 13 w 135"/>
                <a:gd name="T13" fmla="*/ 21 h 98"/>
                <a:gd name="T14" fmla="*/ 3 w 135"/>
                <a:gd name="T15" fmla="*/ 23 h 98"/>
                <a:gd name="T16" fmla="*/ 7 w 135"/>
                <a:gd name="T17" fmla="*/ 23 h 98"/>
                <a:gd name="T18" fmla="*/ 38 w 135"/>
                <a:gd name="T19" fmla="*/ 31 h 98"/>
                <a:gd name="T20" fmla="*/ 57 w 135"/>
                <a:gd name="T21" fmla="*/ 61 h 98"/>
                <a:gd name="T22" fmla="*/ 19 w 135"/>
                <a:gd name="T23" fmla="*/ 81 h 98"/>
                <a:gd name="T24" fmla="*/ 16 w 135"/>
                <a:gd name="T25" fmla="*/ 81 h 98"/>
                <a:gd name="T26" fmla="*/ 0 w 135"/>
                <a:gd name="T27" fmla="*/ 73 h 98"/>
                <a:gd name="T28" fmla="*/ 6 w 135"/>
                <a:gd name="T29" fmla="*/ 91 h 98"/>
                <a:gd name="T30" fmla="*/ 6 w 135"/>
                <a:gd name="T31" fmla="*/ 91 h 98"/>
                <a:gd name="T32" fmla="*/ 17 w 135"/>
                <a:gd name="T33" fmla="*/ 98 h 98"/>
                <a:gd name="T34" fmla="*/ 17 w 135"/>
                <a:gd name="T35" fmla="*/ 98 h 98"/>
                <a:gd name="T36" fmla="*/ 18 w 135"/>
                <a:gd name="T37" fmla="*/ 98 h 98"/>
                <a:gd name="T38" fmla="*/ 51 w 135"/>
                <a:gd name="T39" fmla="*/ 79 h 98"/>
                <a:gd name="T40" fmla="*/ 51 w 135"/>
                <a:gd name="T41" fmla="*/ 78 h 98"/>
                <a:gd name="T42" fmla="*/ 52 w 135"/>
                <a:gd name="T43" fmla="*/ 78 h 98"/>
                <a:gd name="T44" fmla="*/ 52 w 135"/>
                <a:gd name="T45" fmla="*/ 78 h 98"/>
                <a:gd name="T46" fmla="*/ 52 w 135"/>
                <a:gd name="T47" fmla="*/ 78 h 98"/>
                <a:gd name="T48" fmla="*/ 52 w 135"/>
                <a:gd name="T49" fmla="*/ 77 h 98"/>
                <a:gd name="T50" fmla="*/ 53 w 135"/>
                <a:gd name="T51" fmla="*/ 77 h 98"/>
                <a:gd name="T52" fmla="*/ 53 w 135"/>
                <a:gd name="T53" fmla="*/ 77 h 98"/>
                <a:gd name="T54" fmla="*/ 54 w 135"/>
                <a:gd name="T55" fmla="*/ 76 h 98"/>
                <a:gd name="T56" fmla="*/ 54 w 135"/>
                <a:gd name="T57" fmla="*/ 76 h 98"/>
                <a:gd name="T58" fmla="*/ 54 w 135"/>
                <a:gd name="T59" fmla="*/ 76 h 98"/>
                <a:gd name="T60" fmla="*/ 68 w 135"/>
                <a:gd name="T61" fmla="*/ 64 h 98"/>
                <a:gd name="T62" fmla="*/ 69 w 135"/>
                <a:gd name="T63" fmla="*/ 64 h 98"/>
                <a:gd name="T64" fmla="*/ 70 w 135"/>
                <a:gd name="T65" fmla="*/ 64 h 98"/>
                <a:gd name="T66" fmla="*/ 72 w 135"/>
                <a:gd name="T67" fmla="*/ 65 h 98"/>
                <a:gd name="T68" fmla="*/ 72 w 135"/>
                <a:gd name="T69" fmla="*/ 65 h 98"/>
                <a:gd name="T70" fmla="*/ 73 w 135"/>
                <a:gd name="T71" fmla="*/ 65 h 98"/>
                <a:gd name="T72" fmla="*/ 87 w 135"/>
                <a:gd name="T73" fmla="*/ 71 h 98"/>
                <a:gd name="T74" fmla="*/ 99 w 135"/>
                <a:gd name="T75" fmla="*/ 76 h 98"/>
                <a:gd name="T76" fmla="*/ 106 w 135"/>
                <a:gd name="T77" fmla="*/ 66 h 98"/>
                <a:gd name="T78" fmla="*/ 94 w 135"/>
                <a:gd name="T79" fmla="*/ 60 h 98"/>
                <a:gd name="T80" fmla="*/ 91 w 135"/>
                <a:gd name="T81" fmla="*/ 33 h 98"/>
                <a:gd name="T82" fmla="*/ 124 w 135"/>
                <a:gd name="T83" fmla="*/ 7 h 98"/>
                <a:gd name="T84" fmla="*/ 135 w 135"/>
                <a:gd name="T85" fmla="*/ 1 h 98"/>
                <a:gd name="T86" fmla="*/ 131 w 135"/>
                <a:gd name="T87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5" h="98">
                  <a:moveTo>
                    <a:pt x="131" y="0"/>
                  </a:moveTo>
                  <a:cubicBezTo>
                    <a:pt x="130" y="0"/>
                    <a:pt x="129" y="0"/>
                    <a:pt x="128" y="1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10" y="12"/>
                    <a:pt x="93" y="25"/>
                    <a:pt x="76" y="38"/>
                  </a:cubicBezTo>
                  <a:cubicBezTo>
                    <a:pt x="74" y="40"/>
                    <a:pt x="71" y="42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54" y="37"/>
                    <a:pt x="30" y="21"/>
                    <a:pt x="13" y="21"/>
                  </a:cubicBezTo>
                  <a:cubicBezTo>
                    <a:pt x="9" y="21"/>
                    <a:pt x="6" y="21"/>
                    <a:pt x="3" y="23"/>
                  </a:cubicBezTo>
                  <a:cubicBezTo>
                    <a:pt x="4" y="23"/>
                    <a:pt x="6" y="23"/>
                    <a:pt x="7" y="23"/>
                  </a:cubicBezTo>
                  <a:cubicBezTo>
                    <a:pt x="17" y="23"/>
                    <a:pt x="29" y="28"/>
                    <a:pt x="38" y="31"/>
                  </a:cubicBezTo>
                  <a:cubicBezTo>
                    <a:pt x="49" y="35"/>
                    <a:pt x="69" y="47"/>
                    <a:pt x="57" y="61"/>
                  </a:cubicBezTo>
                  <a:cubicBezTo>
                    <a:pt x="49" y="72"/>
                    <a:pt x="33" y="81"/>
                    <a:pt x="19" y="81"/>
                  </a:cubicBezTo>
                  <a:cubicBezTo>
                    <a:pt x="18" y="81"/>
                    <a:pt x="17" y="81"/>
                    <a:pt x="16" y="81"/>
                  </a:cubicBezTo>
                  <a:cubicBezTo>
                    <a:pt x="9" y="80"/>
                    <a:pt x="4" y="77"/>
                    <a:pt x="0" y="73"/>
                  </a:cubicBezTo>
                  <a:cubicBezTo>
                    <a:pt x="2" y="81"/>
                    <a:pt x="5" y="87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9" y="96"/>
                    <a:pt x="13" y="98"/>
                    <a:pt x="17" y="98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98"/>
                    <a:pt x="17" y="98"/>
                    <a:pt x="18" y="98"/>
                  </a:cubicBezTo>
                  <a:cubicBezTo>
                    <a:pt x="29" y="98"/>
                    <a:pt x="43" y="86"/>
                    <a:pt x="51" y="79"/>
                  </a:cubicBezTo>
                  <a:cubicBezTo>
                    <a:pt x="51" y="79"/>
                    <a:pt x="51" y="78"/>
                    <a:pt x="51" y="78"/>
                  </a:cubicBezTo>
                  <a:cubicBezTo>
                    <a:pt x="51" y="78"/>
                    <a:pt x="51" y="78"/>
                    <a:pt x="52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2" y="78"/>
                    <a:pt x="52" y="77"/>
                    <a:pt x="52" y="77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3" y="76"/>
                    <a:pt x="54" y="76"/>
                    <a:pt x="54" y="76"/>
                  </a:cubicBezTo>
                  <a:cubicBezTo>
                    <a:pt x="54" y="76"/>
                    <a:pt x="54" y="76"/>
                    <a:pt x="54" y="76"/>
                  </a:cubicBezTo>
                  <a:cubicBezTo>
                    <a:pt x="54" y="76"/>
                    <a:pt x="54" y="76"/>
                    <a:pt x="54" y="76"/>
                  </a:cubicBezTo>
                  <a:cubicBezTo>
                    <a:pt x="59" y="72"/>
                    <a:pt x="64" y="68"/>
                    <a:pt x="68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4"/>
                    <a:pt x="70" y="64"/>
                    <a:pt x="70" y="64"/>
                  </a:cubicBezTo>
                  <a:cubicBezTo>
                    <a:pt x="71" y="64"/>
                    <a:pt x="71" y="65"/>
                    <a:pt x="72" y="65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72" y="65"/>
                    <a:pt x="72" y="65"/>
                    <a:pt x="73" y="65"/>
                  </a:cubicBezTo>
                  <a:cubicBezTo>
                    <a:pt x="77" y="67"/>
                    <a:pt x="82" y="69"/>
                    <a:pt x="87" y="71"/>
                  </a:cubicBezTo>
                  <a:cubicBezTo>
                    <a:pt x="91" y="73"/>
                    <a:pt x="95" y="75"/>
                    <a:pt x="99" y="76"/>
                  </a:cubicBezTo>
                  <a:cubicBezTo>
                    <a:pt x="102" y="73"/>
                    <a:pt x="104" y="69"/>
                    <a:pt x="106" y="66"/>
                  </a:cubicBezTo>
                  <a:cubicBezTo>
                    <a:pt x="102" y="64"/>
                    <a:pt x="98" y="62"/>
                    <a:pt x="94" y="60"/>
                  </a:cubicBezTo>
                  <a:cubicBezTo>
                    <a:pt x="82" y="53"/>
                    <a:pt x="81" y="42"/>
                    <a:pt x="91" y="33"/>
                  </a:cubicBezTo>
                  <a:cubicBezTo>
                    <a:pt x="101" y="23"/>
                    <a:pt x="114" y="15"/>
                    <a:pt x="124" y="7"/>
                  </a:cubicBezTo>
                  <a:cubicBezTo>
                    <a:pt x="128" y="5"/>
                    <a:pt x="131" y="3"/>
                    <a:pt x="135" y="1"/>
                  </a:cubicBezTo>
                  <a:cubicBezTo>
                    <a:pt x="134" y="0"/>
                    <a:pt x="133" y="0"/>
                    <a:pt x="131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" name="Freeform 419"/>
            <p:cNvSpPr>
              <a:spLocks/>
            </p:cNvSpPr>
            <p:nvPr/>
          </p:nvSpPr>
          <p:spPr bwMode="auto">
            <a:xfrm>
              <a:off x="1456984" y="2274833"/>
              <a:ext cx="107950" cy="192087"/>
            </a:xfrm>
            <a:custGeom>
              <a:avLst/>
              <a:gdLst>
                <a:gd name="T0" fmla="*/ 33 w 85"/>
                <a:gd name="T1" fmla="*/ 139 h 152"/>
                <a:gd name="T2" fmla="*/ 81 w 85"/>
                <a:gd name="T3" fmla="*/ 78 h 152"/>
                <a:gd name="T4" fmla="*/ 59 w 85"/>
                <a:gd name="T5" fmla="*/ 27 h 152"/>
                <a:gd name="T6" fmla="*/ 6 w 85"/>
                <a:gd name="T7" fmla="*/ 52 h 152"/>
                <a:gd name="T8" fmla="*/ 33 w 85"/>
                <a:gd name="T9" fmla="*/ 13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152">
                  <a:moveTo>
                    <a:pt x="33" y="139"/>
                  </a:moveTo>
                  <a:cubicBezTo>
                    <a:pt x="51" y="152"/>
                    <a:pt x="79" y="89"/>
                    <a:pt x="81" y="78"/>
                  </a:cubicBezTo>
                  <a:cubicBezTo>
                    <a:pt x="85" y="56"/>
                    <a:pt x="80" y="32"/>
                    <a:pt x="59" y="27"/>
                  </a:cubicBezTo>
                  <a:cubicBezTo>
                    <a:pt x="45" y="0"/>
                    <a:pt x="10" y="34"/>
                    <a:pt x="6" y="52"/>
                  </a:cubicBezTo>
                  <a:cubicBezTo>
                    <a:pt x="0" y="79"/>
                    <a:pt x="10" y="122"/>
                    <a:pt x="33" y="139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" name="Freeform 420"/>
            <p:cNvSpPr>
              <a:spLocks/>
            </p:cNvSpPr>
            <p:nvPr/>
          </p:nvSpPr>
          <p:spPr bwMode="auto">
            <a:xfrm>
              <a:off x="1463334" y="2330395"/>
              <a:ext cx="96838" cy="57150"/>
            </a:xfrm>
            <a:custGeom>
              <a:avLst/>
              <a:gdLst>
                <a:gd name="T0" fmla="*/ 73 w 76"/>
                <a:gd name="T1" fmla="*/ 0 h 45"/>
                <a:gd name="T2" fmla="*/ 41 w 76"/>
                <a:gd name="T3" fmla="*/ 34 h 45"/>
                <a:gd name="T4" fmla="*/ 36 w 76"/>
                <a:gd name="T5" fmla="*/ 36 h 45"/>
                <a:gd name="T6" fmla="*/ 12 w 76"/>
                <a:gd name="T7" fmla="*/ 13 h 45"/>
                <a:gd name="T8" fmla="*/ 4 w 76"/>
                <a:gd name="T9" fmla="*/ 0 h 45"/>
                <a:gd name="T10" fmla="*/ 1 w 76"/>
                <a:gd name="T11" fmla="*/ 7 h 45"/>
                <a:gd name="T12" fmla="*/ 1 w 76"/>
                <a:gd name="T13" fmla="*/ 7 h 45"/>
                <a:gd name="T14" fmla="*/ 1 w 76"/>
                <a:gd name="T15" fmla="*/ 8 h 45"/>
                <a:gd name="T16" fmla="*/ 1 w 76"/>
                <a:gd name="T17" fmla="*/ 8 h 45"/>
                <a:gd name="T18" fmla="*/ 1 w 76"/>
                <a:gd name="T19" fmla="*/ 8 h 45"/>
                <a:gd name="T20" fmla="*/ 0 w 76"/>
                <a:gd name="T21" fmla="*/ 14 h 45"/>
                <a:gd name="T22" fmla="*/ 20 w 76"/>
                <a:gd name="T23" fmla="*/ 38 h 45"/>
                <a:gd name="T24" fmla="*/ 34 w 76"/>
                <a:gd name="T25" fmla="*/ 45 h 45"/>
                <a:gd name="T26" fmla="*/ 50 w 76"/>
                <a:gd name="T27" fmla="*/ 37 h 45"/>
                <a:gd name="T28" fmla="*/ 76 w 76"/>
                <a:gd name="T29" fmla="*/ 7 h 45"/>
                <a:gd name="T30" fmla="*/ 73 w 76"/>
                <a:gd name="T3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6" h="45">
                  <a:moveTo>
                    <a:pt x="73" y="0"/>
                  </a:moveTo>
                  <a:cubicBezTo>
                    <a:pt x="64" y="13"/>
                    <a:pt x="53" y="28"/>
                    <a:pt x="41" y="34"/>
                  </a:cubicBezTo>
                  <a:cubicBezTo>
                    <a:pt x="39" y="35"/>
                    <a:pt x="37" y="36"/>
                    <a:pt x="36" y="36"/>
                  </a:cubicBezTo>
                  <a:cubicBezTo>
                    <a:pt x="25" y="36"/>
                    <a:pt x="17" y="20"/>
                    <a:pt x="12" y="13"/>
                  </a:cubicBezTo>
                  <a:cubicBezTo>
                    <a:pt x="9" y="9"/>
                    <a:pt x="7" y="5"/>
                    <a:pt x="4" y="0"/>
                  </a:cubicBezTo>
                  <a:cubicBezTo>
                    <a:pt x="3" y="3"/>
                    <a:pt x="2" y="5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10"/>
                    <a:pt x="0" y="12"/>
                    <a:pt x="0" y="14"/>
                  </a:cubicBezTo>
                  <a:cubicBezTo>
                    <a:pt x="6" y="22"/>
                    <a:pt x="13" y="31"/>
                    <a:pt x="20" y="38"/>
                  </a:cubicBezTo>
                  <a:cubicBezTo>
                    <a:pt x="25" y="43"/>
                    <a:pt x="29" y="45"/>
                    <a:pt x="34" y="45"/>
                  </a:cubicBezTo>
                  <a:cubicBezTo>
                    <a:pt x="39" y="45"/>
                    <a:pt x="44" y="42"/>
                    <a:pt x="50" y="37"/>
                  </a:cubicBezTo>
                  <a:cubicBezTo>
                    <a:pt x="59" y="30"/>
                    <a:pt x="72" y="19"/>
                    <a:pt x="76" y="7"/>
                  </a:cubicBezTo>
                  <a:cubicBezTo>
                    <a:pt x="75" y="4"/>
                    <a:pt x="74" y="2"/>
                    <a:pt x="73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" name="Freeform 421"/>
            <p:cNvSpPr>
              <a:spLocks/>
            </p:cNvSpPr>
            <p:nvPr/>
          </p:nvSpPr>
          <p:spPr bwMode="auto">
            <a:xfrm>
              <a:off x="1434759" y="2176408"/>
              <a:ext cx="160338" cy="204787"/>
            </a:xfrm>
            <a:custGeom>
              <a:avLst/>
              <a:gdLst>
                <a:gd name="T0" fmla="*/ 34 w 126"/>
                <a:gd name="T1" fmla="*/ 134 h 162"/>
                <a:gd name="T2" fmla="*/ 63 w 126"/>
                <a:gd name="T3" fmla="*/ 155 h 162"/>
                <a:gd name="T4" fmla="*/ 103 w 126"/>
                <a:gd name="T5" fmla="*/ 110 h 162"/>
                <a:gd name="T6" fmla="*/ 95 w 126"/>
                <a:gd name="T7" fmla="*/ 23 h 162"/>
                <a:gd name="T8" fmla="*/ 82 w 126"/>
                <a:gd name="T9" fmla="*/ 7 h 162"/>
                <a:gd name="T10" fmla="*/ 34 w 126"/>
                <a:gd name="T11" fmla="*/ 22 h 162"/>
                <a:gd name="T12" fmla="*/ 34 w 126"/>
                <a:gd name="T13" fmla="*/ 134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6" h="162">
                  <a:moveTo>
                    <a:pt x="34" y="134"/>
                  </a:moveTo>
                  <a:cubicBezTo>
                    <a:pt x="39" y="142"/>
                    <a:pt x="50" y="162"/>
                    <a:pt x="63" y="155"/>
                  </a:cubicBezTo>
                  <a:cubicBezTo>
                    <a:pt x="79" y="146"/>
                    <a:pt x="93" y="125"/>
                    <a:pt x="103" y="110"/>
                  </a:cubicBezTo>
                  <a:cubicBezTo>
                    <a:pt x="124" y="77"/>
                    <a:pt x="126" y="45"/>
                    <a:pt x="95" y="23"/>
                  </a:cubicBezTo>
                  <a:cubicBezTo>
                    <a:pt x="93" y="16"/>
                    <a:pt x="89" y="10"/>
                    <a:pt x="82" y="7"/>
                  </a:cubicBezTo>
                  <a:cubicBezTo>
                    <a:pt x="64" y="0"/>
                    <a:pt x="48" y="10"/>
                    <a:pt x="34" y="22"/>
                  </a:cubicBezTo>
                  <a:cubicBezTo>
                    <a:pt x="0" y="54"/>
                    <a:pt x="10" y="101"/>
                    <a:pt x="34" y="134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" name="Freeform 422"/>
            <p:cNvSpPr>
              <a:spLocks/>
            </p:cNvSpPr>
            <p:nvPr/>
          </p:nvSpPr>
          <p:spPr bwMode="auto">
            <a:xfrm>
              <a:off x="1455397" y="2222445"/>
              <a:ext cx="130175" cy="103187"/>
            </a:xfrm>
            <a:custGeom>
              <a:avLst/>
              <a:gdLst>
                <a:gd name="T0" fmla="*/ 7 w 102"/>
                <a:gd name="T1" fmla="*/ 0 h 81"/>
                <a:gd name="T2" fmla="*/ 0 w 102"/>
                <a:gd name="T3" fmla="*/ 15 h 81"/>
                <a:gd name="T4" fmla="*/ 36 w 102"/>
                <a:gd name="T5" fmla="*/ 58 h 81"/>
                <a:gd name="T6" fmla="*/ 54 w 102"/>
                <a:gd name="T7" fmla="*/ 81 h 81"/>
                <a:gd name="T8" fmla="*/ 102 w 102"/>
                <a:gd name="T9" fmla="*/ 25 h 81"/>
                <a:gd name="T10" fmla="*/ 99 w 102"/>
                <a:gd name="T11" fmla="*/ 9 h 81"/>
                <a:gd name="T12" fmla="*/ 54 w 102"/>
                <a:gd name="T13" fmla="*/ 50 h 81"/>
                <a:gd name="T14" fmla="*/ 7 w 102"/>
                <a:gd name="T1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2" h="81">
                  <a:moveTo>
                    <a:pt x="7" y="0"/>
                  </a:moveTo>
                  <a:cubicBezTo>
                    <a:pt x="4" y="5"/>
                    <a:pt x="1" y="10"/>
                    <a:pt x="0" y="15"/>
                  </a:cubicBezTo>
                  <a:cubicBezTo>
                    <a:pt x="12" y="29"/>
                    <a:pt x="24" y="44"/>
                    <a:pt x="36" y="58"/>
                  </a:cubicBezTo>
                  <a:cubicBezTo>
                    <a:pt x="41" y="64"/>
                    <a:pt x="47" y="73"/>
                    <a:pt x="54" y="81"/>
                  </a:cubicBezTo>
                  <a:cubicBezTo>
                    <a:pt x="75" y="66"/>
                    <a:pt x="94" y="46"/>
                    <a:pt x="102" y="25"/>
                  </a:cubicBezTo>
                  <a:cubicBezTo>
                    <a:pt x="102" y="19"/>
                    <a:pt x="101" y="14"/>
                    <a:pt x="99" y="9"/>
                  </a:cubicBezTo>
                  <a:cubicBezTo>
                    <a:pt x="85" y="27"/>
                    <a:pt x="69" y="42"/>
                    <a:pt x="54" y="50"/>
                  </a:cubicBezTo>
                  <a:cubicBezTo>
                    <a:pt x="54" y="50"/>
                    <a:pt x="35" y="31"/>
                    <a:pt x="7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" name="Freeform 423"/>
            <p:cNvSpPr>
              <a:spLocks/>
            </p:cNvSpPr>
            <p:nvPr/>
          </p:nvSpPr>
          <p:spPr bwMode="auto">
            <a:xfrm>
              <a:off x="1242672" y="1923995"/>
              <a:ext cx="455613" cy="361950"/>
            </a:xfrm>
            <a:custGeom>
              <a:avLst/>
              <a:gdLst>
                <a:gd name="T0" fmla="*/ 197 w 360"/>
                <a:gd name="T1" fmla="*/ 6 h 285"/>
                <a:gd name="T2" fmla="*/ 360 w 360"/>
                <a:gd name="T3" fmla="*/ 63 h 285"/>
                <a:gd name="T4" fmla="*/ 222 w 360"/>
                <a:gd name="T5" fmla="*/ 285 h 285"/>
                <a:gd name="T6" fmla="*/ 0 w 360"/>
                <a:gd name="T7" fmla="*/ 11 h 285"/>
                <a:gd name="T8" fmla="*/ 197 w 360"/>
                <a:gd name="T9" fmla="*/ 6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285">
                  <a:moveTo>
                    <a:pt x="197" y="6"/>
                  </a:moveTo>
                  <a:cubicBezTo>
                    <a:pt x="232" y="10"/>
                    <a:pt x="343" y="57"/>
                    <a:pt x="360" y="63"/>
                  </a:cubicBezTo>
                  <a:cubicBezTo>
                    <a:pt x="348" y="90"/>
                    <a:pt x="291" y="249"/>
                    <a:pt x="222" y="285"/>
                  </a:cubicBezTo>
                  <a:cubicBezTo>
                    <a:pt x="222" y="285"/>
                    <a:pt x="83" y="146"/>
                    <a:pt x="0" y="11"/>
                  </a:cubicBezTo>
                  <a:cubicBezTo>
                    <a:pt x="60" y="1"/>
                    <a:pt x="137" y="0"/>
                    <a:pt x="197" y="6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" name="Freeform 424"/>
            <p:cNvSpPr>
              <a:spLocks/>
            </p:cNvSpPr>
            <p:nvPr/>
          </p:nvSpPr>
          <p:spPr bwMode="auto">
            <a:xfrm>
              <a:off x="1680822" y="2030358"/>
              <a:ext cx="7938" cy="17462"/>
            </a:xfrm>
            <a:custGeom>
              <a:avLst/>
              <a:gdLst>
                <a:gd name="T0" fmla="*/ 6 w 6"/>
                <a:gd name="T1" fmla="*/ 0 h 14"/>
                <a:gd name="T2" fmla="*/ 6 w 6"/>
                <a:gd name="T3" fmla="*/ 0 h 14"/>
                <a:gd name="T4" fmla="*/ 0 w 6"/>
                <a:gd name="T5" fmla="*/ 14 h 14"/>
                <a:gd name="T6" fmla="*/ 6 w 6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4"/>
                    <a:pt x="2" y="9"/>
                    <a:pt x="0" y="14"/>
                  </a:cubicBezTo>
                  <a:cubicBezTo>
                    <a:pt x="2" y="9"/>
                    <a:pt x="4" y="4"/>
                    <a:pt x="6" y="0"/>
                  </a:cubicBezTo>
                </a:path>
              </a:pathLst>
            </a:custGeom>
            <a:solidFill>
              <a:srgbClr val="FBD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" name="Freeform 425"/>
            <p:cNvSpPr>
              <a:spLocks/>
            </p:cNvSpPr>
            <p:nvPr/>
          </p:nvSpPr>
          <p:spPr bwMode="auto">
            <a:xfrm>
              <a:off x="1345859" y="2030358"/>
              <a:ext cx="342900" cy="117475"/>
            </a:xfrm>
            <a:custGeom>
              <a:avLst/>
              <a:gdLst>
                <a:gd name="T0" fmla="*/ 270 w 270"/>
                <a:gd name="T1" fmla="*/ 0 h 93"/>
                <a:gd name="T2" fmla="*/ 149 w 270"/>
                <a:gd name="T3" fmla="*/ 38 h 93"/>
                <a:gd name="T4" fmla="*/ 143 w 270"/>
                <a:gd name="T5" fmla="*/ 38 h 93"/>
                <a:gd name="T6" fmla="*/ 40 w 270"/>
                <a:gd name="T7" fmla="*/ 14 h 93"/>
                <a:gd name="T8" fmla="*/ 0 w 270"/>
                <a:gd name="T9" fmla="*/ 42 h 93"/>
                <a:gd name="T10" fmla="*/ 41 w 270"/>
                <a:gd name="T11" fmla="*/ 93 h 93"/>
                <a:gd name="T12" fmla="*/ 32 w 270"/>
                <a:gd name="T13" fmla="*/ 56 h 93"/>
                <a:gd name="T14" fmla="*/ 38 w 270"/>
                <a:gd name="T15" fmla="*/ 50 h 93"/>
                <a:gd name="T16" fmla="*/ 39 w 270"/>
                <a:gd name="T17" fmla="*/ 50 h 93"/>
                <a:gd name="T18" fmla="*/ 145 w 270"/>
                <a:gd name="T19" fmla="*/ 71 h 93"/>
                <a:gd name="T20" fmla="*/ 155 w 270"/>
                <a:gd name="T21" fmla="*/ 71 h 93"/>
                <a:gd name="T22" fmla="*/ 263 w 270"/>
                <a:gd name="T23" fmla="*/ 18 h 93"/>
                <a:gd name="T24" fmla="*/ 264 w 270"/>
                <a:gd name="T25" fmla="*/ 14 h 93"/>
                <a:gd name="T26" fmla="*/ 270 w 270"/>
                <a:gd name="T27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0" h="93">
                  <a:moveTo>
                    <a:pt x="270" y="0"/>
                  </a:moveTo>
                  <a:cubicBezTo>
                    <a:pt x="202" y="34"/>
                    <a:pt x="149" y="38"/>
                    <a:pt x="149" y="38"/>
                  </a:cubicBezTo>
                  <a:cubicBezTo>
                    <a:pt x="149" y="38"/>
                    <a:pt x="147" y="38"/>
                    <a:pt x="143" y="38"/>
                  </a:cubicBezTo>
                  <a:cubicBezTo>
                    <a:pt x="128" y="38"/>
                    <a:pt x="88" y="36"/>
                    <a:pt x="40" y="14"/>
                  </a:cubicBezTo>
                  <a:cubicBezTo>
                    <a:pt x="27" y="24"/>
                    <a:pt x="13" y="33"/>
                    <a:pt x="0" y="42"/>
                  </a:cubicBezTo>
                  <a:cubicBezTo>
                    <a:pt x="13" y="60"/>
                    <a:pt x="27" y="77"/>
                    <a:pt x="41" y="93"/>
                  </a:cubicBezTo>
                  <a:cubicBezTo>
                    <a:pt x="36" y="81"/>
                    <a:pt x="32" y="69"/>
                    <a:pt x="32" y="56"/>
                  </a:cubicBezTo>
                  <a:cubicBezTo>
                    <a:pt x="32" y="52"/>
                    <a:pt x="35" y="50"/>
                    <a:pt x="38" y="50"/>
                  </a:cubicBezTo>
                  <a:cubicBezTo>
                    <a:pt x="38" y="50"/>
                    <a:pt x="39" y="50"/>
                    <a:pt x="39" y="50"/>
                  </a:cubicBezTo>
                  <a:cubicBezTo>
                    <a:pt x="74" y="56"/>
                    <a:pt x="109" y="71"/>
                    <a:pt x="145" y="71"/>
                  </a:cubicBezTo>
                  <a:cubicBezTo>
                    <a:pt x="148" y="71"/>
                    <a:pt x="152" y="71"/>
                    <a:pt x="155" y="71"/>
                  </a:cubicBezTo>
                  <a:cubicBezTo>
                    <a:pt x="196" y="67"/>
                    <a:pt x="234" y="47"/>
                    <a:pt x="263" y="18"/>
                  </a:cubicBezTo>
                  <a:cubicBezTo>
                    <a:pt x="263" y="16"/>
                    <a:pt x="264" y="15"/>
                    <a:pt x="264" y="14"/>
                  </a:cubicBezTo>
                  <a:cubicBezTo>
                    <a:pt x="266" y="9"/>
                    <a:pt x="268" y="4"/>
                    <a:pt x="270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" name="Freeform 426"/>
            <p:cNvSpPr>
              <a:spLocks/>
            </p:cNvSpPr>
            <p:nvPr/>
          </p:nvSpPr>
          <p:spPr bwMode="auto">
            <a:xfrm>
              <a:off x="1328397" y="1723970"/>
              <a:ext cx="1843088" cy="1955800"/>
            </a:xfrm>
            <a:custGeom>
              <a:avLst/>
              <a:gdLst>
                <a:gd name="T0" fmla="*/ 281 w 1454"/>
                <a:gd name="T1" fmla="*/ 326 h 1545"/>
                <a:gd name="T2" fmla="*/ 0 w 1454"/>
                <a:gd name="T3" fmla="*/ 1312 h 1545"/>
                <a:gd name="T4" fmla="*/ 311 w 1454"/>
                <a:gd name="T5" fmla="*/ 1392 h 1545"/>
                <a:gd name="T6" fmla="*/ 894 w 1454"/>
                <a:gd name="T7" fmla="*/ 1141 h 1545"/>
                <a:gd name="T8" fmla="*/ 1361 w 1454"/>
                <a:gd name="T9" fmla="*/ 804 h 1545"/>
                <a:gd name="T10" fmla="*/ 1454 w 1454"/>
                <a:gd name="T11" fmla="*/ 670 h 1545"/>
                <a:gd name="T12" fmla="*/ 592 w 1454"/>
                <a:gd name="T13" fmla="*/ 0 h 1545"/>
                <a:gd name="T14" fmla="*/ 281 w 1454"/>
                <a:gd name="T15" fmla="*/ 326 h 1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54" h="1545">
                  <a:moveTo>
                    <a:pt x="281" y="326"/>
                  </a:moveTo>
                  <a:cubicBezTo>
                    <a:pt x="281" y="326"/>
                    <a:pt x="308" y="988"/>
                    <a:pt x="0" y="1312"/>
                  </a:cubicBezTo>
                  <a:cubicBezTo>
                    <a:pt x="0" y="1312"/>
                    <a:pt x="117" y="1239"/>
                    <a:pt x="311" y="1392"/>
                  </a:cubicBezTo>
                  <a:cubicBezTo>
                    <a:pt x="505" y="1545"/>
                    <a:pt x="594" y="1193"/>
                    <a:pt x="894" y="1141"/>
                  </a:cubicBezTo>
                  <a:cubicBezTo>
                    <a:pt x="1194" y="1089"/>
                    <a:pt x="1337" y="986"/>
                    <a:pt x="1361" y="804"/>
                  </a:cubicBezTo>
                  <a:cubicBezTo>
                    <a:pt x="1361" y="804"/>
                    <a:pt x="1388" y="686"/>
                    <a:pt x="1454" y="670"/>
                  </a:cubicBezTo>
                  <a:cubicBezTo>
                    <a:pt x="1454" y="670"/>
                    <a:pt x="701" y="31"/>
                    <a:pt x="592" y="0"/>
                  </a:cubicBezTo>
                  <a:cubicBezTo>
                    <a:pt x="281" y="326"/>
                    <a:pt x="281" y="326"/>
                    <a:pt x="281" y="326"/>
                  </a:cubicBezTo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" name="Freeform 427"/>
            <p:cNvSpPr>
              <a:spLocks noEditPoints="1"/>
            </p:cNvSpPr>
            <p:nvPr/>
          </p:nvSpPr>
          <p:spPr bwMode="auto">
            <a:xfrm>
              <a:off x="1480797" y="2136720"/>
              <a:ext cx="947738" cy="1042987"/>
            </a:xfrm>
            <a:custGeom>
              <a:avLst/>
              <a:gdLst>
                <a:gd name="T0" fmla="*/ 748 w 748"/>
                <a:gd name="T1" fmla="*/ 820 h 824"/>
                <a:gd name="T2" fmla="*/ 733 w 748"/>
                <a:gd name="T3" fmla="*/ 824 h 824"/>
                <a:gd name="T4" fmla="*/ 733 w 748"/>
                <a:gd name="T5" fmla="*/ 824 h 824"/>
                <a:gd name="T6" fmla="*/ 748 w 748"/>
                <a:gd name="T7" fmla="*/ 820 h 824"/>
                <a:gd name="T8" fmla="*/ 748 w 748"/>
                <a:gd name="T9" fmla="*/ 820 h 824"/>
                <a:gd name="T10" fmla="*/ 108 w 748"/>
                <a:gd name="T11" fmla="*/ 515 h 824"/>
                <a:gd name="T12" fmla="*/ 0 w 748"/>
                <a:gd name="T13" fmla="*/ 815 h 824"/>
                <a:gd name="T14" fmla="*/ 0 w 748"/>
                <a:gd name="T15" fmla="*/ 815 h 824"/>
                <a:gd name="T16" fmla="*/ 108 w 748"/>
                <a:gd name="T17" fmla="*/ 515 h 824"/>
                <a:gd name="T18" fmla="*/ 108 w 748"/>
                <a:gd name="T19" fmla="*/ 515 h 824"/>
                <a:gd name="T20" fmla="*/ 108 w 748"/>
                <a:gd name="T21" fmla="*/ 515 h 824"/>
                <a:gd name="T22" fmla="*/ 108 w 748"/>
                <a:gd name="T23" fmla="*/ 515 h 824"/>
                <a:gd name="T24" fmla="*/ 108 w 748"/>
                <a:gd name="T25" fmla="*/ 514 h 824"/>
                <a:gd name="T26" fmla="*/ 108 w 748"/>
                <a:gd name="T27" fmla="*/ 514 h 824"/>
                <a:gd name="T28" fmla="*/ 108 w 748"/>
                <a:gd name="T29" fmla="*/ 514 h 824"/>
                <a:gd name="T30" fmla="*/ 161 w 748"/>
                <a:gd name="T31" fmla="*/ 1 h 824"/>
                <a:gd name="T32" fmla="*/ 161 w 748"/>
                <a:gd name="T33" fmla="*/ 1 h 824"/>
                <a:gd name="T34" fmla="*/ 161 w 748"/>
                <a:gd name="T35" fmla="*/ 1 h 824"/>
                <a:gd name="T36" fmla="*/ 161 w 748"/>
                <a:gd name="T37" fmla="*/ 0 h 824"/>
                <a:gd name="T38" fmla="*/ 161 w 748"/>
                <a:gd name="T39" fmla="*/ 0 h 824"/>
                <a:gd name="T40" fmla="*/ 161 w 748"/>
                <a:gd name="T41" fmla="*/ 0 h 824"/>
                <a:gd name="T42" fmla="*/ 161 w 748"/>
                <a:gd name="T43" fmla="*/ 0 h 824"/>
                <a:gd name="T44" fmla="*/ 161 w 748"/>
                <a:gd name="T45" fmla="*/ 0 h 824"/>
                <a:gd name="T46" fmla="*/ 161 w 748"/>
                <a:gd name="T47" fmla="*/ 0 h 824"/>
                <a:gd name="T48" fmla="*/ 161 w 748"/>
                <a:gd name="T49" fmla="*/ 0 h 824"/>
                <a:gd name="T50" fmla="*/ 161 w 748"/>
                <a:gd name="T51" fmla="*/ 0 h 824"/>
                <a:gd name="T52" fmla="*/ 161 w 748"/>
                <a:gd name="T53" fmla="*/ 0 h 824"/>
                <a:gd name="T54" fmla="*/ 161 w 748"/>
                <a:gd name="T55" fmla="*/ 0 h 824"/>
                <a:gd name="T56" fmla="*/ 161 w 748"/>
                <a:gd name="T57" fmla="*/ 0 h 824"/>
                <a:gd name="T58" fmla="*/ 161 w 748"/>
                <a:gd name="T59" fmla="*/ 0 h 824"/>
                <a:gd name="T60" fmla="*/ 161 w 748"/>
                <a:gd name="T61" fmla="*/ 0 h 824"/>
                <a:gd name="T62" fmla="*/ 161 w 748"/>
                <a:gd name="T63" fmla="*/ 0 h 824"/>
                <a:gd name="T64" fmla="*/ 161 w 748"/>
                <a:gd name="T65" fmla="*/ 0 h 824"/>
                <a:gd name="T66" fmla="*/ 161 w 748"/>
                <a:gd name="T67" fmla="*/ 0 h 824"/>
                <a:gd name="T68" fmla="*/ 161 w 748"/>
                <a:gd name="T69" fmla="*/ 0 h 824"/>
                <a:gd name="T70" fmla="*/ 161 w 748"/>
                <a:gd name="T71" fmla="*/ 0 h 824"/>
                <a:gd name="T72" fmla="*/ 161 w 748"/>
                <a:gd name="T73" fmla="*/ 0 h 824"/>
                <a:gd name="T74" fmla="*/ 161 w 748"/>
                <a:gd name="T75" fmla="*/ 0 h 824"/>
                <a:gd name="T76" fmla="*/ 161 w 748"/>
                <a:gd name="T77" fmla="*/ 0 h 824"/>
                <a:gd name="T78" fmla="*/ 161 w 748"/>
                <a:gd name="T79" fmla="*/ 0 h 824"/>
                <a:gd name="T80" fmla="*/ 161 w 748"/>
                <a:gd name="T81" fmla="*/ 0 h 824"/>
                <a:gd name="T82" fmla="*/ 161 w 748"/>
                <a:gd name="T83" fmla="*/ 0 h 8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48" h="824">
                  <a:moveTo>
                    <a:pt x="748" y="820"/>
                  </a:moveTo>
                  <a:cubicBezTo>
                    <a:pt x="743" y="821"/>
                    <a:pt x="738" y="823"/>
                    <a:pt x="733" y="824"/>
                  </a:cubicBezTo>
                  <a:cubicBezTo>
                    <a:pt x="733" y="824"/>
                    <a:pt x="733" y="824"/>
                    <a:pt x="733" y="824"/>
                  </a:cubicBezTo>
                  <a:cubicBezTo>
                    <a:pt x="738" y="823"/>
                    <a:pt x="743" y="821"/>
                    <a:pt x="748" y="820"/>
                  </a:cubicBezTo>
                  <a:cubicBezTo>
                    <a:pt x="748" y="820"/>
                    <a:pt x="748" y="820"/>
                    <a:pt x="748" y="820"/>
                  </a:cubicBezTo>
                  <a:moveTo>
                    <a:pt x="108" y="515"/>
                  </a:moveTo>
                  <a:cubicBezTo>
                    <a:pt x="84" y="617"/>
                    <a:pt x="50" y="721"/>
                    <a:pt x="0" y="815"/>
                  </a:cubicBezTo>
                  <a:cubicBezTo>
                    <a:pt x="0" y="815"/>
                    <a:pt x="0" y="815"/>
                    <a:pt x="0" y="815"/>
                  </a:cubicBezTo>
                  <a:cubicBezTo>
                    <a:pt x="50" y="721"/>
                    <a:pt x="84" y="617"/>
                    <a:pt x="108" y="515"/>
                  </a:cubicBezTo>
                  <a:moveTo>
                    <a:pt x="108" y="515"/>
                  </a:moveTo>
                  <a:cubicBezTo>
                    <a:pt x="108" y="515"/>
                    <a:pt x="108" y="515"/>
                    <a:pt x="108" y="515"/>
                  </a:cubicBezTo>
                  <a:cubicBezTo>
                    <a:pt x="108" y="515"/>
                    <a:pt x="108" y="515"/>
                    <a:pt x="108" y="515"/>
                  </a:cubicBezTo>
                  <a:moveTo>
                    <a:pt x="108" y="514"/>
                  </a:moveTo>
                  <a:cubicBezTo>
                    <a:pt x="108" y="514"/>
                    <a:pt x="108" y="514"/>
                    <a:pt x="108" y="514"/>
                  </a:cubicBezTo>
                  <a:cubicBezTo>
                    <a:pt x="108" y="514"/>
                    <a:pt x="108" y="514"/>
                    <a:pt x="108" y="514"/>
                  </a:cubicBezTo>
                  <a:moveTo>
                    <a:pt x="161" y="1"/>
                  </a:moveTo>
                  <a:cubicBezTo>
                    <a:pt x="161" y="1"/>
                    <a:pt x="161" y="1"/>
                    <a:pt x="161" y="1"/>
                  </a:cubicBezTo>
                  <a:cubicBezTo>
                    <a:pt x="161" y="1"/>
                    <a:pt x="161" y="1"/>
                    <a:pt x="161" y="1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</a:path>
              </a:pathLst>
            </a:custGeom>
            <a:solidFill>
              <a:srgbClr val="B3E1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" name="Freeform 428"/>
            <p:cNvSpPr>
              <a:spLocks noEditPoints="1"/>
            </p:cNvSpPr>
            <p:nvPr/>
          </p:nvSpPr>
          <p:spPr bwMode="auto">
            <a:xfrm>
              <a:off x="1480797" y="1723970"/>
              <a:ext cx="1639888" cy="1811337"/>
            </a:xfrm>
            <a:custGeom>
              <a:avLst/>
              <a:gdLst>
                <a:gd name="T0" fmla="*/ 650 w 1294"/>
                <a:gd name="T1" fmla="*/ 958 h 1430"/>
                <a:gd name="T2" fmla="*/ 733 w 1294"/>
                <a:gd name="T3" fmla="*/ 1150 h 1430"/>
                <a:gd name="T4" fmla="*/ 711 w 1294"/>
                <a:gd name="T5" fmla="*/ 930 h 1430"/>
                <a:gd name="T6" fmla="*/ 260 w 1294"/>
                <a:gd name="T7" fmla="*/ 394 h 1430"/>
                <a:gd name="T8" fmla="*/ 180 w 1294"/>
                <a:gd name="T9" fmla="*/ 595 h 1430"/>
                <a:gd name="T10" fmla="*/ 108 w 1294"/>
                <a:gd name="T11" fmla="*/ 840 h 1430"/>
                <a:gd name="T12" fmla="*/ 108 w 1294"/>
                <a:gd name="T13" fmla="*/ 841 h 1430"/>
                <a:gd name="T14" fmla="*/ 108 w 1294"/>
                <a:gd name="T15" fmla="*/ 841 h 1430"/>
                <a:gd name="T16" fmla="*/ 3 w 1294"/>
                <a:gd name="T17" fmla="*/ 1136 h 1430"/>
                <a:gd name="T18" fmla="*/ 227 w 1294"/>
                <a:gd name="T19" fmla="*/ 521 h 1430"/>
                <a:gd name="T20" fmla="*/ 239 w 1294"/>
                <a:gd name="T21" fmla="*/ 520 h 1430"/>
                <a:gd name="T22" fmla="*/ 240 w 1294"/>
                <a:gd name="T23" fmla="*/ 761 h 1430"/>
                <a:gd name="T24" fmla="*/ 241 w 1294"/>
                <a:gd name="T25" fmla="*/ 1422 h 1430"/>
                <a:gd name="T26" fmla="*/ 350 w 1294"/>
                <a:gd name="T27" fmla="*/ 1413 h 1430"/>
                <a:gd name="T28" fmla="*/ 290 w 1294"/>
                <a:gd name="T29" fmla="*/ 983 h 1430"/>
                <a:gd name="T30" fmla="*/ 273 w 1294"/>
                <a:gd name="T31" fmla="*/ 928 h 1430"/>
                <a:gd name="T32" fmla="*/ 277 w 1294"/>
                <a:gd name="T33" fmla="*/ 738 h 1430"/>
                <a:gd name="T34" fmla="*/ 267 w 1294"/>
                <a:gd name="T35" fmla="*/ 421 h 1430"/>
                <a:gd name="T36" fmla="*/ 161 w 1294"/>
                <a:gd name="T37" fmla="*/ 326 h 1430"/>
                <a:gd name="T38" fmla="*/ 161 w 1294"/>
                <a:gd name="T39" fmla="*/ 326 h 1430"/>
                <a:gd name="T40" fmla="*/ 161 w 1294"/>
                <a:gd name="T41" fmla="*/ 326 h 1430"/>
                <a:gd name="T42" fmla="*/ 161 w 1294"/>
                <a:gd name="T43" fmla="*/ 326 h 1430"/>
                <a:gd name="T44" fmla="*/ 161 w 1294"/>
                <a:gd name="T45" fmla="*/ 326 h 1430"/>
                <a:gd name="T46" fmla="*/ 161 w 1294"/>
                <a:gd name="T47" fmla="*/ 326 h 1430"/>
                <a:gd name="T48" fmla="*/ 161 w 1294"/>
                <a:gd name="T49" fmla="*/ 326 h 1430"/>
                <a:gd name="T50" fmla="*/ 161 w 1294"/>
                <a:gd name="T51" fmla="*/ 326 h 1430"/>
                <a:gd name="T52" fmla="*/ 161 w 1294"/>
                <a:gd name="T53" fmla="*/ 326 h 1430"/>
                <a:gd name="T54" fmla="*/ 161 w 1294"/>
                <a:gd name="T55" fmla="*/ 327 h 1430"/>
                <a:gd name="T56" fmla="*/ 159 w 1294"/>
                <a:gd name="T57" fmla="*/ 458 h 1430"/>
                <a:gd name="T58" fmla="*/ 191 w 1294"/>
                <a:gd name="T59" fmla="*/ 337 h 1430"/>
                <a:gd name="T60" fmla="*/ 161 w 1294"/>
                <a:gd name="T61" fmla="*/ 326 h 1430"/>
                <a:gd name="T62" fmla="*/ 482 w 1294"/>
                <a:gd name="T63" fmla="*/ 105 h 1430"/>
                <a:gd name="T64" fmla="*/ 482 w 1294"/>
                <a:gd name="T65" fmla="*/ 105 h 1430"/>
                <a:gd name="T66" fmla="*/ 460 w 1294"/>
                <a:gd name="T67" fmla="*/ 149 h 1430"/>
                <a:gd name="T68" fmla="*/ 829 w 1294"/>
                <a:gd name="T69" fmla="*/ 677 h 1430"/>
                <a:gd name="T70" fmla="*/ 888 w 1294"/>
                <a:gd name="T71" fmla="*/ 832 h 1430"/>
                <a:gd name="T72" fmla="*/ 857 w 1294"/>
                <a:gd name="T73" fmla="*/ 851 h 1430"/>
                <a:gd name="T74" fmla="*/ 979 w 1294"/>
                <a:gd name="T75" fmla="*/ 1066 h 1430"/>
                <a:gd name="T76" fmla="*/ 622 w 1294"/>
                <a:gd name="T77" fmla="*/ 288 h 1430"/>
                <a:gd name="T78" fmla="*/ 908 w 1294"/>
                <a:gd name="T79" fmla="*/ 493 h 1430"/>
                <a:gd name="T80" fmla="*/ 887 w 1294"/>
                <a:gd name="T81" fmla="*/ 426 h 1430"/>
                <a:gd name="T82" fmla="*/ 580 w 1294"/>
                <a:gd name="T83" fmla="*/ 132 h 1430"/>
                <a:gd name="T84" fmla="*/ 587 w 1294"/>
                <a:gd name="T85" fmla="*/ 123 h 1430"/>
                <a:gd name="T86" fmla="*/ 555 w 1294"/>
                <a:gd name="T87" fmla="*/ 48 h 1430"/>
                <a:gd name="T88" fmla="*/ 472 w 1294"/>
                <a:gd name="T89" fmla="*/ 0 h 1430"/>
                <a:gd name="T90" fmla="*/ 471 w 1294"/>
                <a:gd name="T91" fmla="*/ 10 h 1430"/>
                <a:gd name="T92" fmla="*/ 470 w 1294"/>
                <a:gd name="T93" fmla="*/ 17 h 1430"/>
                <a:gd name="T94" fmla="*/ 472 w 1294"/>
                <a:gd name="T95" fmla="*/ 0 h 1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94" h="1430">
                  <a:moveTo>
                    <a:pt x="711" y="930"/>
                  </a:moveTo>
                  <a:cubicBezTo>
                    <a:pt x="692" y="939"/>
                    <a:pt x="672" y="948"/>
                    <a:pt x="650" y="958"/>
                  </a:cubicBezTo>
                  <a:cubicBezTo>
                    <a:pt x="669" y="997"/>
                    <a:pt x="688" y="1037"/>
                    <a:pt x="706" y="1078"/>
                  </a:cubicBezTo>
                  <a:cubicBezTo>
                    <a:pt x="716" y="1101"/>
                    <a:pt x="725" y="1126"/>
                    <a:pt x="733" y="1150"/>
                  </a:cubicBezTo>
                  <a:cubicBezTo>
                    <a:pt x="738" y="1149"/>
                    <a:pt x="743" y="1147"/>
                    <a:pt x="748" y="1146"/>
                  </a:cubicBezTo>
                  <a:cubicBezTo>
                    <a:pt x="740" y="1074"/>
                    <a:pt x="727" y="1002"/>
                    <a:pt x="711" y="930"/>
                  </a:cubicBezTo>
                  <a:moveTo>
                    <a:pt x="261" y="387"/>
                  </a:moveTo>
                  <a:cubicBezTo>
                    <a:pt x="261" y="389"/>
                    <a:pt x="261" y="392"/>
                    <a:pt x="260" y="394"/>
                  </a:cubicBezTo>
                  <a:cubicBezTo>
                    <a:pt x="257" y="415"/>
                    <a:pt x="250" y="435"/>
                    <a:pt x="243" y="455"/>
                  </a:cubicBezTo>
                  <a:cubicBezTo>
                    <a:pt x="227" y="503"/>
                    <a:pt x="203" y="550"/>
                    <a:pt x="180" y="595"/>
                  </a:cubicBezTo>
                  <a:cubicBezTo>
                    <a:pt x="169" y="616"/>
                    <a:pt x="156" y="636"/>
                    <a:pt x="142" y="655"/>
                  </a:cubicBezTo>
                  <a:cubicBezTo>
                    <a:pt x="134" y="713"/>
                    <a:pt x="123" y="776"/>
                    <a:pt x="108" y="840"/>
                  </a:cubicBezTo>
                  <a:cubicBezTo>
                    <a:pt x="108" y="840"/>
                    <a:pt x="108" y="840"/>
                    <a:pt x="108" y="840"/>
                  </a:cubicBezTo>
                  <a:cubicBezTo>
                    <a:pt x="108" y="841"/>
                    <a:pt x="108" y="841"/>
                    <a:pt x="108" y="841"/>
                  </a:cubicBezTo>
                  <a:cubicBezTo>
                    <a:pt x="108" y="841"/>
                    <a:pt x="108" y="841"/>
                    <a:pt x="108" y="841"/>
                  </a:cubicBezTo>
                  <a:cubicBezTo>
                    <a:pt x="108" y="841"/>
                    <a:pt x="108" y="841"/>
                    <a:pt x="108" y="841"/>
                  </a:cubicBezTo>
                  <a:cubicBezTo>
                    <a:pt x="84" y="943"/>
                    <a:pt x="50" y="1047"/>
                    <a:pt x="0" y="1141"/>
                  </a:cubicBezTo>
                  <a:cubicBezTo>
                    <a:pt x="1" y="1139"/>
                    <a:pt x="2" y="1138"/>
                    <a:pt x="3" y="1136"/>
                  </a:cubicBezTo>
                  <a:cubicBezTo>
                    <a:pt x="40" y="1072"/>
                    <a:pt x="67" y="1003"/>
                    <a:pt x="92" y="933"/>
                  </a:cubicBezTo>
                  <a:cubicBezTo>
                    <a:pt x="142" y="797"/>
                    <a:pt x="182" y="658"/>
                    <a:pt x="227" y="521"/>
                  </a:cubicBezTo>
                  <a:cubicBezTo>
                    <a:pt x="228" y="518"/>
                    <a:pt x="231" y="516"/>
                    <a:pt x="233" y="516"/>
                  </a:cubicBezTo>
                  <a:cubicBezTo>
                    <a:pt x="235" y="516"/>
                    <a:pt x="238" y="518"/>
                    <a:pt x="239" y="520"/>
                  </a:cubicBezTo>
                  <a:cubicBezTo>
                    <a:pt x="253" y="554"/>
                    <a:pt x="248" y="594"/>
                    <a:pt x="247" y="630"/>
                  </a:cubicBezTo>
                  <a:cubicBezTo>
                    <a:pt x="245" y="674"/>
                    <a:pt x="242" y="718"/>
                    <a:pt x="240" y="761"/>
                  </a:cubicBezTo>
                  <a:cubicBezTo>
                    <a:pt x="236" y="847"/>
                    <a:pt x="234" y="934"/>
                    <a:pt x="234" y="1020"/>
                  </a:cubicBezTo>
                  <a:cubicBezTo>
                    <a:pt x="233" y="1154"/>
                    <a:pt x="232" y="1288"/>
                    <a:pt x="241" y="1422"/>
                  </a:cubicBezTo>
                  <a:cubicBezTo>
                    <a:pt x="256" y="1428"/>
                    <a:pt x="271" y="1430"/>
                    <a:pt x="285" y="1430"/>
                  </a:cubicBezTo>
                  <a:cubicBezTo>
                    <a:pt x="308" y="1430"/>
                    <a:pt x="329" y="1424"/>
                    <a:pt x="350" y="1413"/>
                  </a:cubicBezTo>
                  <a:cubicBezTo>
                    <a:pt x="327" y="1280"/>
                    <a:pt x="306" y="1147"/>
                    <a:pt x="293" y="1012"/>
                  </a:cubicBezTo>
                  <a:cubicBezTo>
                    <a:pt x="292" y="1002"/>
                    <a:pt x="291" y="992"/>
                    <a:pt x="290" y="983"/>
                  </a:cubicBezTo>
                  <a:cubicBezTo>
                    <a:pt x="273" y="969"/>
                    <a:pt x="266" y="953"/>
                    <a:pt x="268" y="942"/>
                  </a:cubicBezTo>
                  <a:cubicBezTo>
                    <a:pt x="269" y="937"/>
                    <a:pt x="270" y="933"/>
                    <a:pt x="273" y="928"/>
                  </a:cubicBezTo>
                  <a:cubicBezTo>
                    <a:pt x="276" y="909"/>
                    <a:pt x="279" y="889"/>
                    <a:pt x="281" y="870"/>
                  </a:cubicBezTo>
                  <a:cubicBezTo>
                    <a:pt x="278" y="826"/>
                    <a:pt x="277" y="782"/>
                    <a:pt x="277" y="738"/>
                  </a:cubicBezTo>
                  <a:cubicBezTo>
                    <a:pt x="277" y="673"/>
                    <a:pt x="271" y="606"/>
                    <a:pt x="283" y="542"/>
                  </a:cubicBezTo>
                  <a:cubicBezTo>
                    <a:pt x="279" y="498"/>
                    <a:pt x="274" y="458"/>
                    <a:pt x="267" y="421"/>
                  </a:cubicBezTo>
                  <a:cubicBezTo>
                    <a:pt x="265" y="409"/>
                    <a:pt x="263" y="398"/>
                    <a:pt x="261" y="387"/>
                  </a:cubicBezTo>
                  <a:moveTo>
                    <a:pt x="161" y="326"/>
                  </a:move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7"/>
                    <a:pt x="161" y="327"/>
                  </a:cubicBezTo>
                  <a:cubicBezTo>
                    <a:pt x="161" y="327"/>
                    <a:pt x="161" y="327"/>
                    <a:pt x="161" y="327"/>
                  </a:cubicBezTo>
                  <a:cubicBezTo>
                    <a:pt x="161" y="331"/>
                    <a:pt x="163" y="381"/>
                    <a:pt x="159" y="458"/>
                  </a:cubicBezTo>
                  <a:cubicBezTo>
                    <a:pt x="176" y="419"/>
                    <a:pt x="190" y="378"/>
                    <a:pt x="203" y="337"/>
                  </a:cubicBezTo>
                  <a:cubicBezTo>
                    <a:pt x="199" y="337"/>
                    <a:pt x="195" y="337"/>
                    <a:pt x="191" y="337"/>
                  </a:cubicBezTo>
                  <a:cubicBezTo>
                    <a:pt x="176" y="337"/>
                    <a:pt x="165" y="335"/>
                    <a:pt x="162" y="331"/>
                  </a:cubicBezTo>
                  <a:cubicBezTo>
                    <a:pt x="162" y="330"/>
                    <a:pt x="161" y="328"/>
                    <a:pt x="161" y="326"/>
                  </a:cubicBezTo>
                  <a:moveTo>
                    <a:pt x="555" y="48"/>
                  </a:moveTo>
                  <a:cubicBezTo>
                    <a:pt x="532" y="68"/>
                    <a:pt x="507" y="87"/>
                    <a:pt x="482" y="105"/>
                  </a:cubicBezTo>
                  <a:cubicBezTo>
                    <a:pt x="482" y="105"/>
                    <a:pt x="482" y="105"/>
                    <a:pt x="482" y="105"/>
                  </a:cubicBezTo>
                  <a:cubicBezTo>
                    <a:pt x="482" y="105"/>
                    <a:pt x="482" y="105"/>
                    <a:pt x="482" y="105"/>
                  </a:cubicBezTo>
                  <a:cubicBezTo>
                    <a:pt x="476" y="109"/>
                    <a:pt x="470" y="113"/>
                    <a:pt x="464" y="117"/>
                  </a:cubicBezTo>
                  <a:cubicBezTo>
                    <a:pt x="463" y="128"/>
                    <a:pt x="461" y="138"/>
                    <a:pt x="460" y="149"/>
                  </a:cubicBezTo>
                  <a:cubicBezTo>
                    <a:pt x="648" y="316"/>
                    <a:pt x="766" y="533"/>
                    <a:pt x="829" y="677"/>
                  </a:cubicBezTo>
                  <a:cubicBezTo>
                    <a:pt x="829" y="677"/>
                    <a:pt x="829" y="677"/>
                    <a:pt x="829" y="677"/>
                  </a:cubicBezTo>
                  <a:cubicBezTo>
                    <a:pt x="829" y="677"/>
                    <a:pt x="829" y="677"/>
                    <a:pt x="829" y="677"/>
                  </a:cubicBezTo>
                  <a:cubicBezTo>
                    <a:pt x="870" y="769"/>
                    <a:pt x="888" y="832"/>
                    <a:pt x="888" y="832"/>
                  </a:cubicBezTo>
                  <a:cubicBezTo>
                    <a:pt x="882" y="836"/>
                    <a:pt x="875" y="840"/>
                    <a:pt x="869" y="844"/>
                  </a:cubicBezTo>
                  <a:cubicBezTo>
                    <a:pt x="865" y="846"/>
                    <a:pt x="861" y="849"/>
                    <a:pt x="857" y="851"/>
                  </a:cubicBezTo>
                  <a:cubicBezTo>
                    <a:pt x="890" y="910"/>
                    <a:pt x="921" y="969"/>
                    <a:pt x="945" y="1032"/>
                  </a:cubicBezTo>
                  <a:cubicBezTo>
                    <a:pt x="956" y="1043"/>
                    <a:pt x="968" y="1054"/>
                    <a:pt x="979" y="1066"/>
                  </a:cubicBezTo>
                  <a:cubicBezTo>
                    <a:pt x="917" y="787"/>
                    <a:pt x="801" y="518"/>
                    <a:pt x="618" y="298"/>
                  </a:cubicBezTo>
                  <a:cubicBezTo>
                    <a:pt x="614" y="294"/>
                    <a:pt x="617" y="288"/>
                    <a:pt x="622" y="288"/>
                  </a:cubicBezTo>
                  <a:cubicBezTo>
                    <a:pt x="623" y="288"/>
                    <a:pt x="624" y="288"/>
                    <a:pt x="625" y="289"/>
                  </a:cubicBezTo>
                  <a:cubicBezTo>
                    <a:pt x="730" y="341"/>
                    <a:pt x="815" y="422"/>
                    <a:pt x="908" y="493"/>
                  </a:cubicBezTo>
                  <a:cubicBezTo>
                    <a:pt x="991" y="556"/>
                    <a:pt x="1068" y="625"/>
                    <a:pt x="1145" y="694"/>
                  </a:cubicBezTo>
                  <a:cubicBezTo>
                    <a:pt x="1063" y="600"/>
                    <a:pt x="975" y="514"/>
                    <a:pt x="887" y="426"/>
                  </a:cubicBezTo>
                  <a:cubicBezTo>
                    <a:pt x="834" y="373"/>
                    <a:pt x="783" y="319"/>
                    <a:pt x="728" y="267"/>
                  </a:cubicBezTo>
                  <a:cubicBezTo>
                    <a:pt x="680" y="221"/>
                    <a:pt x="623" y="183"/>
                    <a:pt x="580" y="132"/>
                  </a:cubicBezTo>
                  <a:cubicBezTo>
                    <a:pt x="577" y="128"/>
                    <a:pt x="579" y="122"/>
                    <a:pt x="584" y="122"/>
                  </a:cubicBezTo>
                  <a:cubicBezTo>
                    <a:pt x="585" y="122"/>
                    <a:pt x="586" y="122"/>
                    <a:pt x="587" y="123"/>
                  </a:cubicBezTo>
                  <a:cubicBezTo>
                    <a:pt x="829" y="285"/>
                    <a:pt x="1058" y="467"/>
                    <a:pt x="1294" y="637"/>
                  </a:cubicBezTo>
                  <a:cubicBezTo>
                    <a:pt x="1163" y="527"/>
                    <a:pt x="746" y="177"/>
                    <a:pt x="555" y="48"/>
                  </a:cubicBezTo>
                  <a:moveTo>
                    <a:pt x="472" y="0"/>
                  </a:moveTo>
                  <a:cubicBezTo>
                    <a:pt x="472" y="0"/>
                    <a:pt x="472" y="0"/>
                    <a:pt x="472" y="0"/>
                  </a:cubicBezTo>
                  <a:cubicBezTo>
                    <a:pt x="472" y="0"/>
                    <a:pt x="472" y="0"/>
                    <a:pt x="472" y="0"/>
                  </a:cubicBezTo>
                  <a:cubicBezTo>
                    <a:pt x="471" y="2"/>
                    <a:pt x="471" y="5"/>
                    <a:pt x="471" y="10"/>
                  </a:cubicBezTo>
                  <a:cubicBezTo>
                    <a:pt x="471" y="10"/>
                    <a:pt x="471" y="10"/>
                    <a:pt x="471" y="10"/>
                  </a:cubicBezTo>
                  <a:cubicBezTo>
                    <a:pt x="470" y="12"/>
                    <a:pt x="470" y="14"/>
                    <a:pt x="470" y="17"/>
                  </a:cubicBezTo>
                  <a:cubicBezTo>
                    <a:pt x="475" y="13"/>
                    <a:pt x="479" y="9"/>
                    <a:pt x="484" y="5"/>
                  </a:cubicBezTo>
                  <a:cubicBezTo>
                    <a:pt x="479" y="2"/>
                    <a:pt x="475" y="1"/>
                    <a:pt x="472" y="0"/>
                  </a:cubicBezTo>
                  <a:cubicBezTo>
                    <a:pt x="472" y="0"/>
                    <a:pt x="472" y="0"/>
                    <a:pt x="472" y="0"/>
                  </a:cubicBezTo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" name="Freeform 429"/>
            <p:cNvSpPr>
              <a:spLocks/>
            </p:cNvSpPr>
            <p:nvPr/>
          </p:nvSpPr>
          <p:spPr bwMode="auto">
            <a:xfrm>
              <a:off x="1810997" y="2770133"/>
              <a:ext cx="788988" cy="304800"/>
            </a:xfrm>
            <a:custGeom>
              <a:avLst/>
              <a:gdLst>
                <a:gd name="T0" fmla="*/ 94 w 622"/>
                <a:gd name="T1" fmla="*/ 51 h 241"/>
                <a:gd name="T2" fmla="*/ 7 w 622"/>
                <a:gd name="T3" fmla="*/ 116 h 241"/>
                <a:gd name="T4" fmla="*/ 321 w 622"/>
                <a:gd name="T5" fmla="*/ 159 h 241"/>
                <a:gd name="T6" fmla="*/ 622 w 622"/>
                <a:gd name="T7" fmla="*/ 0 h 241"/>
                <a:gd name="T8" fmla="*/ 94 w 622"/>
                <a:gd name="T9" fmla="*/ 5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2" h="241">
                  <a:moveTo>
                    <a:pt x="94" y="51"/>
                  </a:moveTo>
                  <a:cubicBezTo>
                    <a:pt x="94" y="51"/>
                    <a:pt x="14" y="75"/>
                    <a:pt x="7" y="116"/>
                  </a:cubicBezTo>
                  <a:cubicBezTo>
                    <a:pt x="0" y="156"/>
                    <a:pt x="103" y="241"/>
                    <a:pt x="321" y="159"/>
                  </a:cubicBezTo>
                  <a:cubicBezTo>
                    <a:pt x="538" y="77"/>
                    <a:pt x="622" y="0"/>
                    <a:pt x="622" y="0"/>
                  </a:cubicBezTo>
                  <a:cubicBezTo>
                    <a:pt x="94" y="51"/>
                    <a:pt x="94" y="51"/>
                    <a:pt x="94" y="51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" name="Freeform 430"/>
            <p:cNvSpPr>
              <a:spLocks/>
            </p:cNvSpPr>
            <p:nvPr/>
          </p:nvSpPr>
          <p:spPr bwMode="auto">
            <a:xfrm>
              <a:off x="2677772" y="3087633"/>
              <a:ext cx="149225" cy="185737"/>
            </a:xfrm>
            <a:custGeom>
              <a:avLst/>
              <a:gdLst>
                <a:gd name="T0" fmla="*/ 117 w 117"/>
                <a:gd name="T1" fmla="*/ 61 h 147"/>
                <a:gd name="T2" fmla="*/ 106 w 117"/>
                <a:gd name="T3" fmla="*/ 10 h 147"/>
                <a:gd name="T4" fmla="*/ 36 w 117"/>
                <a:gd name="T5" fmla="*/ 129 h 147"/>
                <a:gd name="T6" fmla="*/ 117 w 117"/>
                <a:gd name="T7" fmla="*/ 6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7" h="147">
                  <a:moveTo>
                    <a:pt x="117" y="61"/>
                  </a:moveTo>
                  <a:cubicBezTo>
                    <a:pt x="117" y="61"/>
                    <a:pt x="117" y="21"/>
                    <a:pt x="106" y="10"/>
                  </a:cubicBezTo>
                  <a:cubicBezTo>
                    <a:pt x="95" y="0"/>
                    <a:pt x="0" y="68"/>
                    <a:pt x="36" y="129"/>
                  </a:cubicBezTo>
                  <a:cubicBezTo>
                    <a:pt x="36" y="129"/>
                    <a:pt x="115" y="147"/>
                    <a:pt x="117" y="61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2" name="Freeform 431"/>
            <p:cNvSpPr>
              <a:spLocks/>
            </p:cNvSpPr>
            <p:nvPr/>
          </p:nvSpPr>
          <p:spPr bwMode="auto">
            <a:xfrm>
              <a:off x="2396784" y="2784420"/>
              <a:ext cx="461963" cy="488950"/>
            </a:xfrm>
            <a:custGeom>
              <a:avLst/>
              <a:gdLst>
                <a:gd name="T0" fmla="*/ 0 w 365"/>
                <a:gd name="T1" fmla="*/ 38 h 386"/>
                <a:gd name="T2" fmla="*/ 109 w 365"/>
                <a:gd name="T3" fmla="*/ 195 h 386"/>
                <a:gd name="T4" fmla="*/ 321 w 365"/>
                <a:gd name="T5" fmla="*/ 386 h 386"/>
                <a:gd name="T6" fmla="*/ 365 w 365"/>
                <a:gd name="T7" fmla="*/ 329 h 386"/>
                <a:gd name="T8" fmla="*/ 163 w 365"/>
                <a:gd name="T9" fmla="*/ 129 h 386"/>
                <a:gd name="T10" fmla="*/ 97 w 365"/>
                <a:gd name="T11" fmla="*/ 0 h 386"/>
                <a:gd name="T12" fmla="*/ 0 w 365"/>
                <a:gd name="T13" fmla="*/ 38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5" h="386">
                  <a:moveTo>
                    <a:pt x="0" y="38"/>
                  </a:moveTo>
                  <a:cubicBezTo>
                    <a:pt x="0" y="38"/>
                    <a:pt x="58" y="140"/>
                    <a:pt x="109" y="195"/>
                  </a:cubicBezTo>
                  <a:cubicBezTo>
                    <a:pt x="160" y="249"/>
                    <a:pt x="321" y="386"/>
                    <a:pt x="321" y="386"/>
                  </a:cubicBezTo>
                  <a:cubicBezTo>
                    <a:pt x="321" y="386"/>
                    <a:pt x="361" y="369"/>
                    <a:pt x="365" y="329"/>
                  </a:cubicBezTo>
                  <a:cubicBezTo>
                    <a:pt x="365" y="329"/>
                    <a:pt x="182" y="163"/>
                    <a:pt x="163" y="129"/>
                  </a:cubicBezTo>
                  <a:cubicBezTo>
                    <a:pt x="144" y="95"/>
                    <a:pt x="97" y="0"/>
                    <a:pt x="97" y="0"/>
                  </a:cubicBezTo>
                  <a:cubicBezTo>
                    <a:pt x="0" y="38"/>
                    <a:pt x="0" y="38"/>
                    <a:pt x="0" y="3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" name="Freeform 432"/>
            <p:cNvSpPr>
              <a:spLocks noEditPoints="1"/>
            </p:cNvSpPr>
            <p:nvPr/>
          </p:nvSpPr>
          <p:spPr bwMode="auto">
            <a:xfrm>
              <a:off x="2726984" y="3128908"/>
              <a:ext cx="87313" cy="111125"/>
            </a:xfrm>
            <a:custGeom>
              <a:avLst/>
              <a:gdLst>
                <a:gd name="T0" fmla="*/ 0 w 70"/>
                <a:gd name="T1" fmla="*/ 62 h 87"/>
                <a:gd name="T2" fmla="*/ 0 w 70"/>
                <a:gd name="T3" fmla="*/ 62 h 87"/>
                <a:gd name="T4" fmla="*/ 30 w 70"/>
                <a:gd name="T5" fmla="*/ 87 h 87"/>
                <a:gd name="T6" fmla="*/ 30 w 70"/>
                <a:gd name="T7" fmla="*/ 87 h 87"/>
                <a:gd name="T8" fmla="*/ 0 w 70"/>
                <a:gd name="T9" fmla="*/ 62 h 87"/>
                <a:gd name="T10" fmla="*/ 43 w 70"/>
                <a:gd name="T11" fmla="*/ 0 h 87"/>
                <a:gd name="T12" fmla="*/ 43 w 70"/>
                <a:gd name="T13" fmla="*/ 0 h 87"/>
                <a:gd name="T14" fmla="*/ 70 w 70"/>
                <a:gd name="T15" fmla="*/ 25 h 87"/>
                <a:gd name="T16" fmla="*/ 70 w 70"/>
                <a:gd name="T17" fmla="*/ 25 h 87"/>
                <a:gd name="T18" fmla="*/ 43 w 70"/>
                <a:gd name="T1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0" h="87">
                  <a:moveTo>
                    <a:pt x="0" y="62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11" y="71"/>
                    <a:pt x="21" y="80"/>
                    <a:pt x="30" y="87"/>
                  </a:cubicBezTo>
                  <a:cubicBezTo>
                    <a:pt x="30" y="87"/>
                    <a:pt x="30" y="87"/>
                    <a:pt x="30" y="87"/>
                  </a:cubicBezTo>
                  <a:cubicBezTo>
                    <a:pt x="21" y="80"/>
                    <a:pt x="11" y="71"/>
                    <a:pt x="0" y="62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53" y="9"/>
                    <a:pt x="62" y="17"/>
                    <a:pt x="70" y="25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62" y="17"/>
                    <a:pt x="53" y="9"/>
                    <a:pt x="43" y="0"/>
                  </a:cubicBezTo>
                </a:path>
              </a:pathLst>
            </a:custGeom>
            <a:solidFill>
              <a:srgbClr val="1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" name="Freeform 433"/>
            <p:cNvSpPr>
              <a:spLocks/>
            </p:cNvSpPr>
            <p:nvPr/>
          </p:nvSpPr>
          <p:spPr bwMode="auto">
            <a:xfrm>
              <a:off x="2726984" y="3128908"/>
              <a:ext cx="87313" cy="111125"/>
            </a:xfrm>
            <a:custGeom>
              <a:avLst/>
              <a:gdLst>
                <a:gd name="T0" fmla="*/ 43 w 70"/>
                <a:gd name="T1" fmla="*/ 0 h 87"/>
                <a:gd name="T2" fmla="*/ 0 w 70"/>
                <a:gd name="T3" fmla="*/ 62 h 87"/>
                <a:gd name="T4" fmla="*/ 30 w 70"/>
                <a:gd name="T5" fmla="*/ 87 h 87"/>
                <a:gd name="T6" fmla="*/ 70 w 70"/>
                <a:gd name="T7" fmla="*/ 25 h 87"/>
                <a:gd name="T8" fmla="*/ 43 w 70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87">
                  <a:moveTo>
                    <a:pt x="43" y="0"/>
                  </a:moveTo>
                  <a:cubicBezTo>
                    <a:pt x="40" y="25"/>
                    <a:pt x="23" y="49"/>
                    <a:pt x="0" y="62"/>
                  </a:cubicBezTo>
                  <a:cubicBezTo>
                    <a:pt x="11" y="71"/>
                    <a:pt x="21" y="80"/>
                    <a:pt x="30" y="87"/>
                  </a:cubicBezTo>
                  <a:cubicBezTo>
                    <a:pt x="57" y="73"/>
                    <a:pt x="67" y="48"/>
                    <a:pt x="70" y="25"/>
                  </a:cubicBezTo>
                  <a:cubicBezTo>
                    <a:pt x="62" y="17"/>
                    <a:pt x="53" y="9"/>
                    <a:pt x="43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" name="Freeform 434"/>
            <p:cNvSpPr>
              <a:spLocks noEditPoints="1"/>
            </p:cNvSpPr>
            <p:nvPr/>
          </p:nvSpPr>
          <p:spPr bwMode="auto">
            <a:xfrm>
              <a:off x="2534897" y="2819345"/>
              <a:ext cx="11113" cy="223837"/>
            </a:xfrm>
            <a:custGeom>
              <a:avLst/>
              <a:gdLst>
                <a:gd name="T0" fmla="*/ 0 w 9"/>
                <a:gd name="T1" fmla="*/ 168 h 177"/>
                <a:gd name="T2" fmla="*/ 9 w 9"/>
                <a:gd name="T3" fmla="*/ 177 h 177"/>
                <a:gd name="T4" fmla="*/ 0 w 9"/>
                <a:gd name="T5" fmla="*/ 168 h 177"/>
                <a:gd name="T6" fmla="*/ 2 w 9"/>
                <a:gd name="T7" fmla="*/ 0 h 177"/>
                <a:gd name="T8" fmla="*/ 2 w 9"/>
                <a:gd name="T9" fmla="*/ 0 h 177"/>
                <a:gd name="T10" fmla="*/ 7 w 9"/>
                <a:gd name="T11" fmla="*/ 12 h 177"/>
                <a:gd name="T12" fmla="*/ 7 w 9"/>
                <a:gd name="T13" fmla="*/ 12 h 177"/>
                <a:gd name="T14" fmla="*/ 2 w 9"/>
                <a:gd name="T15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77">
                  <a:moveTo>
                    <a:pt x="0" y="168"/>
                  </a:moveTo>
                  <a:cubicBezTo>
                    <a:pt x="3" y="170"/>
                    <a:pt x="5" y="173"/>
                    <a:pt x="9" y="177"/>
                  </a:cubicBezTo>
                  <a:cubicBezTo>
                    <a:pt x="5" y="173"/>
                    <a:pt x="3" y="170"/>
                    <a:pt x="0" y="168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3" y="4"/>
                    <a:pt x="5" y="8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5" y="8"/>
                    <a:pt x="3" y="4"/>
                    <a:pt x="2" y="0"/>
                  </a:cubicBezTo>
                </a:path>
              </a:pathLst>
            </a:custGeom>
            <a:solidFill>
              <a:srgbClr val="303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" name="Freeform 435"/>
            <p:cNvSpPr>
              <a:spLocks/>
            </p:cNvSpPr>
            <p:nvPr/>
          </p:nvSpPr>
          <p:spPr bwMode="auto">
            <a:xfrm>
              <a:off x="2412659" y="2819345"/>
              <a:ext cx="134938" cy="225425"/>
            </a:xfrm>
            <a:custGeom>
              <a:avLst/>
              <a:gdLst>
                <a:gd name="T0" fmla="*/ 99 w 107"/>
                <a:gd name="T1" fmla="*/ 0 h 178"/>
                <a:gd name="T2" fmla="*/ 89 w 107"/>
                <a:gd name="T3" fmla="*/ 6 h 178"/>
                <a:gd name="T4" fmla="*/ 0 w 107"/>
                <a:gd name="T5" fmla="*/ 31 h 178"/>
                <a:gd name="T6" fmla="*/ 97 w 107"/>
                <a:gd name="T7" fmla="*/ 168 h 178"/>
                <a:gd name="T8" fmla="*/ 97 w 107"/>
                <a:gd name="T9" fmla="*/ 168 h 178"/>
                <a:gd name="T10" fmla="*/ 106 w 107"/>
                <a:gd name="T11" fmla="*/ 177 h 178"/>
                <a:gd name="T12" fmla="*/ 107 w 107"/>
                <a:gd name="T13" fmla="*/ 178 h 178"/>
                <a:gd name="T14" fmla="*/ 59 w 107"/>
                <a:gd name="T15" fmla="*/ 79 h 178"/>
                <a:gd name="T16" fmla="*/ 67 w 107"/>
                <a:gd name="T17" fmla="*/ 38 h 178"/>
                <a:gd name="T18" fmla="*/ 104 w 107"/>
                <a:gd name="T19" fmla="*/ 12 h 178"/>
                <a:gd name="T20" fmla="*/ 99 w 107"/>
                <a:gd name="T21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7" h="178">
                  <a:moveTo>
                    <a:pt x="99" y="0"/>
                  </a:moveTo>
                  <a:cubicBezTo>
                    <a:pt x="95" y="2"/>
                    <a:pt x="92" y="4"/>
                    <a:pt x="89" y="6"/>
                  </a:cubicBezTo>
                  <a:cubicBezTo>
                    <a:pt x="61" y="18"/>
                    <a:pt x="31" y="26"/>
                    <a:pt x="0" y="31"/>
                  </a:cubicBezTo>
                  <a:cubicBezTo>
                    <a:pt x="20" y="64"/>
                    <a:pt x="60" y="128"/>
                    <a:pt x="97" y="168"/>
                  </a:cubicBezTo>
                  <a:cubicBezTo>
                    <a:pt x="97" y="168"/>
                    <a:pt x="97" y="168"/>
                    <a:pt x="97" y="168"/>
                  </a:cubicBezTo>
                  <a:cubicBezTo>
                    <a:pt x="100" y="170"/>
                    <a:pt x="102" y="173"/>
                    <a:pt x="106" y="177"/>
                  </a:cubicBezTo>
                  <a:cubicBezTo>
                    <a:pt x="106" y="177"/>
                    <a:pt x="107" y="178"/>
                    <a:pt x="107" y="178"/>
                  </a:cubicBezTo>
                  <a:cubicBezTo>
                    <a:pt x="88" y="146"/>
                    <a:pt x="72" y="113"/>
                    <a:pt x="59" y="79"/>
                  </a:cubicBezTo>
                  <a:cubicBezTo>
                    <a:pt x="53" y="64"/>
                    <a:pt x="53" y="49"/>
                    <a:pt x="67" y="38"/>
                  </a:cubicBezTo>
                  <a:cubicBezTo>
                    <a:pt x="79" y="29"/>
                    <a:pt x="91" y="20"/>
                    <a:pt x="104" y="12"/>
                  </a:cubicBezTo>
                  <a:cubicBezTo>
                    <a:pt x="102" y="8"/>
                    <a:pt x="100" y="4"/>
                    <a:pt x="99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" name="Freeform 436"/>
            <p:cNvSpPr>
              <a:spLocks/>
            </p:cNvSpPr>
            <p:nvPr/>
          </p:nvSpPr>
          <p:spPr bwMode="auto">
            <a:xfrm>
              <a:off x="2572997" y="2982858"/>
              <a:ext cx="47625" cy="68262"/>
            </a:xfrm>
            <a:custGeom>
              <a:avLst/>
              <a:gdLst>
                <a:gd name="T0" fmla="*/ 37 w 37"/>
                <a:gd name="T1" fmla="*/ 0 h 54"/>
                <a:gd name="T2" fmla="*/ 0 w 37"/>
                <a:gd name="T3" fmla="*/ 54 h 54"/>
                <a:gd name="T4" fmla="*/ 30 w 37"/>
                <a:gd name="T5" fmla="*/ 30 h 54"/>
                <a:gd name="T6" fmla="*/ 37 w 37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54">
                  <a:moveTo>
                    <a:pt x="37" y="0"/>
                  </a:moveTo>
                  <a:cubicBezTo>
                    <a:pt x="25" y="18"/>
                    <a:pt x="12" y="36"/>
                    <a:pt x="0" y="54"/>
                  </a:cubicBezTo>
                  <a:cubicBezTo>
                    <a:pt x="12" y="50"/>
                    <a:pt x="24" y="44"/>
                    <a:pt x="30" y="30"/>
                  </a:cubicBezTo>
                  <a:cubicBezTo>
                    <a:pt x="34" y="20"/>
                    <a:pt x="36" y="10"/>
                    <a:pt x="37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8" name="Freeform 437"/>
            <p:cNvSpPr>
              <a:spLocks/>
            </p:cNvSpPr>
            <p:nvPr/>
          </p:nvSpPr>
          <p:spPr bwMode="auto">
            <a:xfrm>
              <a:off x="2725397" y="3100333"/>
              <a:ext cx="311150" cy="485775"/>
            </a:xfrm>
            <a:custGeom>
              <a:avLst/>
              <a:gdLst>
                <a:gd name="T0" fmla="*/ 70 w 246"/>
                <a:gd name="T1" fmla="*/ 0 h 384"/>
                <a:gd name="T2" fmla="*/ 0 w 246"/>
                <a:gd name="T3" fmla="*/ 119 h 384"/>
                <a:gd name="T4" fmla="*/ 99 w 246"/>
                <a:gd name="T5" fmla="*/ 179 h 384"/>
                <a:gd name="T6" fmla="*/ 111 w 246"/>
                <a:gd name="T7" fmla="*/ 209 h 384"/>
                <a:gd name="T8" fmla="*/ 160 w 246"/>
                <a:gd name="T9" fmla="*/ 377 h 384"/>
                <a:gd name="T10" fmla="*/ 234 w 246"/>
                <a:gd name="T11" fmla="*/ 256 h 384"/>
                <a:gd name="T12" fmla="*/ 200 w 246"/>
                <a:gd name="T13" fmla="*/ 140 h 384"/>
                <a:gd name="T14" fmla="*/ 70 w 246"/>
                <a:gd name="T15" fmla="*/ 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6" h="384">
                  <a:moveTo>
                    <a:pt x="70" y="0"/>
                  </a:moveTo>
                  <a:cubicBezTo>
                    <a:pt x="70" y="0"/>
                    <a:pt x="93" y="108"/>
                    <a:pt x="0" y="119"/>
                  </a:cubicBezTo>
                  <a:cubicBezTo>
                    <a:pt x="99" y="179"/>
                    <a:pt x="99" y="179"/>
                    <a:pt x="99" y="179"/>
                  </a:cubicBezTo>
                  <a:cubicBezTo>
                    <a:pt x="99" y="179"/>
                    <a:pt x="109" y="190"/>
                    <a:pt x="111" y="209"/>
                  </a:cubicBezTo>
                  <a:cubicBezTo>
                    <a:pt x="113" y="228"/>
                    <a:pt x="113" y="370"/>
                    <a:pt x="160" y="377"/>
                  </a:cubicBezTo>
                  <a:cubicBezTo>
                    <a:pt x="208" y="384"/>
                    <a:pt x="246" y="326"/>
                    <a:pt x="234" y="256"/>
                  </a:cubicBezTo>
                  <a:cubicBezTo>
                    <a:pt x="223" y="187"/>
                    <a:pt x="225" y="160"/>
                    <a:pt x="200" y="140"/>
                  </a:cubicBezTo>
                  <a:cubicBezTo>
                    <a:pt x="174" y="119"/>
                    <a:pt x="70" y="0"/>
                    <a:pt x="70" y="0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9" name="Freeform 438"/>
            <p:cNvSpPr>
              <a:spLocks/>
            </p:cNvSpPr>
            <p:nvPr/>
          </p:nvSpPr>
          <p:spPr bwMode="auto">
            <a:xfrm>
              <a:off x="2903197" y="3276545"/>
              <a:ext cx="133350" cy="309562"/>
            </a:xfrm>
            <a:custGeom>
              <a:avLst/>
              <a:gdLst>
                <a:gd name="T0" fmla="*/ 70 w 105"/>
                <a:gd name="T1" fmla="*/ 192 h 245"/>
                <a:gd name="T2" fmla="*/ 58 w 105"/>
                <a:gd name="T3" fmla="*/ 0 h 245"/>
                <a:gd name="T4" fmla="*/ 59 w 105"/>
                <a:gd name="T5" fmla="*/ 1 h 245"/>
                <a:gd name="T6" fmla="*/ 93 w 105"/>
                <a:gd name="T7" fmla="*/ 117 h 245"/>
                <a:gd name="T8" fmla="*/ 19 w 105"/>
                <a:gd name="T9" fmla="*/ 238 h 245"/>
                <a:gd name="T10" fmla="*/ 0 w 105"/>
                <a:gd name="T11" fmla="*/ 225 h 245"/>
                <a:gd name="T12" fmla="*/ 70 w 105"/>
                <a:gd name="T13" fmla="*/ 192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5" h="245">
                  <a:moveTo>
                    <a:pt x="70" y="192"/>
                  </a:moveTo>
                  <a:cubicBezTo>
                    <a:pt x="100" y="129"/>
                    <a:pt x="74" y="64"/>
                    <a:pt x="58" y="0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84" y="21"/>
                    <a:pt x="82" y="48"/>
                    <a:pt x="93" y="117"/>
                  </a:cubicBezTo>
                  <a:cubicBezTo>
                    <a:pt x="105" y="187"/>
                    <a:pt x="67" y="245"/>
                    <a:pt x="19" y="238"/>
                  </a:cubicBezTo>
                  <a:cubicBezTo>
                    <a:pt x="12" y="236"/>
                    <a:pt x="5" y="232"/>
                    <a:pt x="0" y="225"/>
                  </a:cubicBezTo>
                  <a:cubicBezTo>
                    <a:pt x="24" y="235"/>
                    <a:pt x="55" y="223"/>
                    <a:pt x="70" y="19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0" name="Freeform 439"/>
            <p:cNvSpPr>
              <a:spLocks/>
            </p:cNvSpPr>
            <p:nvPr/>
          </p:nvSpPr>
          <p:spPr bwMode="auto">
            <a:xfrm>
              <a:off x="2877797" y="3392433"/>
              <a:ext cx="103188" cy="163512"/>
            </a:xfrm>
            <a:custGeom>
              <a:avLst/>
              <a:gdLst>
                <a:gd name="T0" fmla="*/ 0 w 81"/>
                <a:gd name="T1" fmla="*/ 0 h 129"/>
                <a:gd name="T2" fmla="*/ 23 w 81"/>
                <a:gd name="T3" fmla="*/ 123 h 129"/>
                <a:gd name="T4" fmla="*/ 37 w 81"/>
                <a:gd name="T5" fmla="*/ 129 h 129"/>
                <a:gd name="T6" fmla="*/ 81 w 81"/>
                <a:gd name="T7" fmla="*/ 97 h 129"/>
                <a:gd name="T8" fmla="*/ 45 w 81"/>
                <a:gd name="T9" fmla="*/ 117 h 129"/>
                <a:gd name="T10" fmla="*/ 28 w 81"/>
                <a:gd name="T11" fmla="*/ 108 h 129"/>
                <a:gd name="T12" fmla="*/ 0 w 81"/>
                <a:gd name="T13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" h="129">
                  <a:moveTo>
                    <a:pt x="0" y="0"/>
                  </a:moveTo>
                  <a:cubicBezTo>
                    <a:pt x="0" y="0"/>
                    <a:pt x="1" y="101"/>
                    <a:pt x="23" y="123"/>
                  </a:cubicBezTo>
                  <a:cubicBezTo>
                    <a:pt x="28" y="128"/>
                    <a:pt x="32" y="129"/>
                    <a:pt x="37" y="129"/>
                  </a:cubicBezTo>
                  <a:cubicBezTo>
                    <a:pt x="58" y="129"/>
                    <a:pt x="81" y="97"/>
                    <a:pt x="81" y="97"/>
                  </a:cubicBezTo>
                  <a:cubicBezTo>
                    <a:pt x="81" y="97"/>
                    <a:pt x="63" y="117"/>
                    <a:pt x="45" y="117"/>
                  </a:cubicBezTo>
                  <a:cubicBezTo>
                    <a:pt x="39" y="117"/>
                    <a:pt x="33" y="115"/>
                    <a:pt x="28" y="108"/>
                  </a:cubicBezTo>
                  <a:cubicBezTo>
                    <a:pt x="8" y="82"/>
                    <a:pt x="0" y="0"/>
                    <a:pt x="0" y="0"/>
                  </a:cubicBezTo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" name="Freeform 440"/>
            <p:cNvSpPr>
              <a:spLocks/>
            </p:cNvSpPr>
            <p:nvPr/>
          </p:nvSpPr>
          <p:spPr bwMode="auto">
            <a:xfrm>
              <a:off x="2120559" y="3311470"/>
              <a:ext cx="165100" cy="169862"/>
            </a:xfrm>
            <a:custGeom>
              <a:avLst/>
              <a:gdLst>
                <a:gd name="T0" fmla="*/ 24 w 130"/>
                <a:gd name="T1" fmla="*/ 67 h 134"/>
                <a:gd name="T2" fmla="*/ 1 w 130"/>
                <a:gd name="T3" fmla="*/ 20 h 134"/>
                <a:gd name="T4" fmla="*/ 130 w 130"/>
                <a:gd name="T5" fmla="*/ 70 h 134"/>
                <a:gd name="T6" fmla="*/ 24 w 130"/>
                <a:gd name="T7" fmla="*/ 6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0" h="134">
                  <a:moveTo>
                    <a:pt x="24" y="67"/>
                  </a:moveTo>
                  <a:cubicBezTo>
                    <a:pt x="24" y="67"/>
                    <a:pt x="0" y="35"/>
                    <a:pt x="1" y="20"/>
                  </a:cubicBezTo>
                  <a:cubicBezTo>
                    <a:pt x="3" y="5"/>
                    <a:pt x="120" y="0"/>
                    <a:pt x="130" y="70"/>
                  </a:cubicBezTo>
                  <a:cubicBezTo>
                    <a:pt x="130" y="70"/>
                    <a:pt x="79" y="134"/>
                    <a:pt x="24" y="67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" name="Freeform 441"/>
            <p:cNvSpPr>
              <a:spLocks/>
            </p:cNvSpPr>
            <p:nvPr/>
          </p:nvSpPr>
          <p:spPr bwMode="auto">
            <a:xfrm>
              <a:off x="2088809" y="2816170"/>
              <a:ext cx="236538" cy="733425"/>
            </a:xfrm>
            <a:custGeom>
              <a:avLst/>
              <a:gdLst>
                <a:gd name="T0" fmla="*/ 131 w 186"/>
                <a:gd name="T1" fmla="*/ 68 h 579"/>
                <a:gd name="T2" fmla="*/ 113 w 186"/>
                <a:gd name="T3" fmla="*/ 31 h 579"/>
                <a:gd name="T4" fmla="*/ 102 w 186"/>
                <a:gd name="T5" fmla="*/ 7 h 579"/>
                <a:gd name="T6" fmla="*/ 98 w 186"/>
                <a:gd name="T7" fmla="*/ 0 h 579"/>
                <a:gd name="T8" fmla="*/ 84 w 186"/>
                <a:gd name="T9" fmla="*/ 6 h 579"/>
                <a:gd name="T10" fmla="*/ 53 w 186"/>
                <a:gd name="T11" fmla="*/ 15 h 579"/>
                <a:gd name="T12" fmla="*/ 28 w 186"/>
                <a:gd name="T13" fmla="*/ 24 h 579"/>
                <a:gd name="T14" fmla="*/ 4 w 186"/>
                <a:gd name="T15" fmla="*/ 36 h 579"/>
                <a:gd name="T16" fmla="*/ 2 w 186"/>
                <a:gd name="T17" fmla="*/ 39 h 579"/>
                <a:gd name="T18" fmla="*/ 4 w 186"/>
                <a:gd name="T19" fmla="*/ 41 h 579"/>
                <a:gd name="T20" fmla="*/ 4 w 186"/>
                <a:gd name="T21" fmla="*/ 41 h 579"/>
                <a:gd name="T22" fmla="*/ 16 w 186"/>
                <a:gd name="T23" fmla="*/ 63 h 579"/>
                <a:gd name="T24" fmla="*/ 30 w 186"/>
                <a:gd name="T25" fmla="*/ 89 h 579"/>
                <a:gd name="T26" fmla="*/ 62 w 186"/>
                <a:gd name="T27" fmla="*/ 145 h 579"/>
                <a:gd name="T28" fmla="*/ 89 w 186"/>
                <a:gd name="T29" fmla="*/ 195 h 579"/>
                <a:gd name="T30" fmla="*/ 94 w 186"/>
                <a:gd name="T31" fmla="*/ 254 h 579"/>
                <a:gd name="T32" fmla="*/ 84 w 186"/>
                <a:gd name="T33" fmla="*/ 312 h 579"/>
                <a:gd name="T34" fmla="*/ 70 w 186"/>
                <a:gd name="T35" fmla="*/ 371 h 579"/>
                <a:gd name="T36" fmla="*/ 46 w 186"/>
                <a:gd name="T37" fmla="*/ 474 h 579"/>
                <a:gd name="T38" fmla="*/ 36 w 186"/>
                <a:gd name="T39" fmla="*/ 532 h 579"/>
                <a:gd name="T40" fmla="*/ 35 w 186"/>
                <a:gd name="T41" fmla="*/ 549 h 579"/>
                <a:gd name="T42" fmla="*/ 107 w 186"/>
                <a:gd name="T43" fmla="*/ 579 h 579"/>
                <a:gd name="T44" fmla="*/ 104 w 186"/>
                <a:gd name="T45" fmla="*/ 569 h 579"/>
                <a:gd name="T46" fmla="*/ 103 w 186"/>
                <a:gd name="T47" fmla="*/ 563 h 579"/>
                <a:gd name="T48" fmla="*/ 112 w 186"/>
                <a:gd name="T49" fmla="*/ 543 h 579"/>
                <a:gd name="T50" fmla="*/ 136 w 186"/>
                <a:gd name="T51" fmla="*/ 460 h 579"/>
                <a:gd name="T52" fmla="*/ 177 w 186"/>
                <a:gd name="T53" fmla="*/ 298 h 579"/>
                <a:gd name="T54" fmla="*/ 184 w 186"/>
                <a:gd name="T55" fmla="*/ 225 h 579"/>
                <a:gd name="T56" fmla="*/ 163 w 186"/>
                <a:gd name="T57" fmla="*/ 146 h 579"/>
                <a:gd name="T58" fmla="*/ 148 w 186"/>
                <a:gd name="T59" fmla="*/ 109 h 579"/>
                <a:gd name="T60" fmla="*/ 131 w 186"/>
                <a:gd name="T61" fmla="*/ 68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86" h="579">
                  <a:moveTo>
                    <a:pt x="131" y="68"/>
                  </a:moveTo>
                  <a:cubicBezTo>
                    <a:pt x="124" y="56"/>
                    <a:pt x="119" y="44"/>
                    <a:pt x="113" y="31"/>
                  </a:cubicBezTo>
                  <a:cubicBezTo>
                    <a:pt x="110" y="24"/>
                    <a:pt x="107" y="14"/>
                    <a:pt x="102" y="7"/>
                  </a:cubicBezTo>
                  <a:cubicBezTo>
                    <a:pt x="103" y="4"/>
                    <a:pt x="101" y="0"/>
                    <a:pt x="98" y="0"/>
                  </a:cubicBezTo>
                  <a:cubicBezTo>
                    <a:pt x="92" y="0"/>
                    <a:pt x="89" y="3"/>
                    <a:pt x="84" y="6"/>
                  </a:cubicBezTo>
                  <a:cubicBezTo>
                    <a:pt x="74" y="11"/>
                    <a:pt x="64" y="13"/>
                    <a:pt x="53" y="15"/>
                  </a:cubicBezTo>
                  <a:cubicBezTo>
                    <a:pt x="44" y="17"/>
                    <a:pt x="36" y="21"/>
                    <a:pt x="28" y="24"/>
                  </a:cubicBezTo>
                  <a:cubicBezTo>
                    <a:pt x="22" y="27"/>
                    <a:pt x="10" y="37"/>
                    <a:pt x="4" y="36"/>
                  </a:cubicBezTo>
                  <a:cubicBezTo>
                    <a:pt x="2" y="35"/>
                    <a:pt x="0" y="38"/>
                    <a:pt x="2" y="39"/>
                  </a:cubicBezTo>
                  <a:cubicBezTo>
                    <a:pt x="3" y="40"/>
                    <a:pt x="3" y="40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9" y="46"/>
                    <a:pt x="12" y="57"/>
                    <a:pt x="16" y="63"/>
                  </a:cubicBezTo>
                  <a:cubicBezTo>
                    <a:pt x="20" y="72"/>
                    <a:pt x="25" y="80"/>
                    <a:pt x="30" y="89"/>
                  </a:cubicBezTo>
                  <a:cubicBezTo>
                    <a:pt x="40" y="108"/>
                    <a:pt x="51" y="126"/>
                    <a:pt x="62" y="145"/>
                  </a:cubicBezTo>
                  <a:cubicBezTo>
                    <a:pt x="71" y="162"/>
                    <a:pt x="81" y="178"/>
                    <a:pt x="89" y="195"/>
                  </a:cubicBezTo>
                  <a:cubicBezTo>
                    <a:pt x="98" y="215"/>
                    <a:pt x="96" y="234"/>
                    <a:pt x="94" y="254"/>
                  </a:cubicBezTo>
                  <a:cubicBezTo>
                    <a:pt x="93" y="274"/>
                    <a:pt x="86" y="292"/>
                    <a:pt x="84" y="312"/>
                  </a:cubicBezTo>
                  <a:cubicBezTo>
                    <a:pt x="81" y="332"/>
                    <a:pt x="74" y="351"/>
                    <a:pt x="70" y="371"/>
                  </a:cubicBezTo>
                  <a:cubicBezTo>
                    <a:pt x="62" y="405"/>
                    <a:pt x="52" y="439"/>
                    <a:pt x="46" y="474"/>
                  </a:cubicBezTo>
                  <a:cubicBezTo>
                    <a:pt x="42" y="493"/>
                    <a:pt x="40" y="513"/>
                    <a:pt x="36" y="532"/>
                  </a:cubicBezTo>
                  <a:cubicBezTo>
                    <a:pt x="35" y="538"/>
                    <a:pt x="36" y="543"/>
                    <a:pt x="35" y="549"/>
                  </a:cubicBezTo>
                  <a:cubicBezTo>
                    <a:pt x="59" y="560"/>
                    <a:pt x="83" y="569"/>
                    <a:pt x="107" y="579"/>
                  </a:cubicBezTo>
                  <a:cubicBezTo>
                    <a:pt x="106" y="576"/>
                    <a:pt x="105" y="573"/>
                    <a:pt x="104" y="569"/>
                  </a:cubicBezTo>
                  <a:cubicBezTo>
                    <a:pt x="104" y="567"/>
                    <a:pt x="104" y="565"/>
                    <a:pt x="103" y="563"/>
                  </a:cubicBezTo>
                  <a:cubicBezTo>
                    <a:pt x="106" y="556"/>
                    <a:pt x="109" y="550"/>
                    <a:pt x="112" y="543"/>
                  </a:cubicBezTo>
                  <a:cubicBezTo>
                    <a:pt x="122" y="516"/>
                    <a:pt x="129" y="488"/>
                    <a:pt x="136" y="460"/>
                  </a:cubicBezTo>
                  <a:cubicBezTo>
                    <a:pt x="150" y="406"/>
                    <a:pt x="168" y="353"/>
                    <a:pt x="177" y="298"/>
                  </a:cubicBezTo>
                  <a:cubicBezTo>
                    <a:pt x="181" y="273"/>
                    <a:pt x="186" y="250"/>
                    <a:pt x="184" y="225"/>
                  </a:cubicBezTo>
                  <a:cubicBezTo>
                    <a:pt x="182" y="197"/>
                    <a:pt x="171" y="172"/>
                    <a:pt x="163" y="146"/>
                  </a:cubicBezTo>
                  <a:cubicBezTo>
                    <a:pt x="159" y="133"/>
                    <a:pt x="153" y="121"/>
                    <a:pt x="148" y="109"/>
                  </a:cubicBezTo>
                  <a:cubicBezTo>
                    <a:pt x="142" y="96"/>
                    <a:pt x="138" y="82"/>
                    <a:pt x="131" y="6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" name="Freeform 442"/>
            <p:cNvSpPr>
              <a:spLocks/>
            </p:cNvSpPr>
            <p:nvPr/>
          </p:nvSpPr>
          <p:spPr bwMode="auto">
            <a:xfrm>
              <a:off x="2269784" y="3359095"/>
              <a:ext cx="3175" cy="6350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0 w 2"/>
                <a:gd name="T5" fmla="*/ 5 h 5"/>
                <a:gd name="T6" fmla="*/ 0 w 2"/>
                <a:gd name="T7" fmla="*/ 5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1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</a:path>
              </a:pathLst>
            </a:custGeom>
            <a:solidFill>
              <a:srgbClr val="45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" name="Freeform 443"/>
            <p:cNvSpPr>
              <a:spLocks noEditPoints="1"/>
            </p:cNvSpPr>
            <p:nvPr/>
          </p:nvSpPr>
          <p:spPr bwMode="auto">
            <a:xfrm>
              <a:off x="2155484" y="3347983"/>
              <a:ext cx="114300" cy="50800"/>
            </a:xfrm>
            <a:custGeom>
              <a:avLst/>
              <a:gdLst>
                <a:gd name="T0" fmla="*/ 91 w 91"/>
                <a:gd name="T1" fmla="*/ 14 h 41"/>
                <a:gd name="T2" fmla="*/ 84 w 91"/>
                <a:gd name="T3" fmla="*/ 41 h 41"/>
                <a:gd name="T4" fmla="*/ 91 w 91"/>
                <a:gd name="T5" fmla="*/ 14 h 41"/>
                <a:gd name="T6" fmla="*/ 91 w 91"/>
                <a:gd name="T7" fmla="*/ 14 h 41"/>
                <a:gd name="T8" fmla="*/ 6 w 91"/>
                <a:gd name="T9" fmla="*/ 0 h 41"/>
                <a:gd name="T10" fmla="*/ 0 w 91"/>
                <a:gd name="T11" fmla="*/ 27 h 41"/>
                <a:gd name="T12" fmla="*/ 0 w 91"/>
                <a:gd name="T13" fmla="*/ 27 h 41"/>
                <a:gd name="T14" fmla="*/ 6 w 91"/>
                <a:gd name="T15" fmla="*/ 0 h 41"/>
                <a:gd name="T16" fmla="*/ 6 w 91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41">
                  <a:moveTo>
                    <a:pt x="91" y="14"/>
                  </a:moveTo>
                  <a:cubicBezTo>
                    <a:pt x="89" y="23"/>
                    <a:pt x="87" y="32"/>
                    <a:pt x="84" y="41"/>
                  </a:cubicBezTo>
                  <a:cubicBezTo>
                    <a:pt x="87" y="32"/>
                    <a:pt x="89" y="23"/>
                    <a:pt x="91" y="14"/>
                  </a:cubicBezTo>
                  <a:cubicBezTo>
                    <a:pt x="91" y="14"/>
                    <a:pt x="91" y="14"/>
                    <a:pt x="91" y="14"/>
                  </a:cubicBezTo>
                  <a:moveTo>
                    <a:pt x="6" y="0"/>
                  </a:moveTo>
                  <a:cubicBezTo>
                    <a:pt x="4" y="9"/>
                    <a:pt x="2" y="18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" y="18"/>
                    <a:pt x="4" y="9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1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" name="Freeform 444"/>
            <p:cNvSpPr>
              <a:spLocks/>
            </p:cNvSpPr>
            <p:nvPr/>
          </p:nvSpPr>
          <p:spPr bwMode="auto">
            <a:xfrm>
              <a:off x="2155484" y="3347983"/>
              <a:ext cx="117475" cy="69850"/>
            </a:xfrm>
            <a:custGeom>
              <a:avLst/>
              <a:gdLst>
                <a:gd name="T0" fmla="*/ 6 w 93"/>
                <a:gd name="T1" fmla="*/ 0 h 56"/>
                <a:gd name="T2" fmla="*/ 0 w 93"/>
                <a:gd name="T3" fmla="*/ 27 h 56"/>
                <a:gd name="T4" fmla="*/ 59 w 93"/>
                <a:gd name="T5" fmla="*/ 56 h 56"/>
                <a:gd name="T6" fmla="*/ 81 w 93"/>
                <a:gd name="T7" fmla="*/ 52 h 56"/>
                <a:gd name="T8" fmla="*/ 84 w 93"/>
                <a:gd name="T9" fmla="*/ 41 h 56"/>
                <a:gd name="T10" fmla="*/ 84 w 93"/>
                <a:gd name="T11" fmla="*/ 41 h 56"/>
                <a:gd name="T12" fmla="*/ 91 w 93"/>
                <a:gd name="T13" fmla="*/ 14 h 56"/>
                <a:gd name="T14" fmla="*/ 93 w 93"/>
                <a:gd name="T15" fmla="*/ 9 h 56"/>
                <a:gd name="T16" fmla="*/ 59 w 93"/>
                <a:gd name="T17" fmla="*/ 24 h 56"/>
                <a:gd name="T18" fmla="*/ 6 w 93"/>
                <a:gd name="T1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" h="56">
                  <a:moveTo>
                    <a:pt x="6" y="0"/>
                  </a:moveTo>
                  <a:cubicBezTo>
                    <a:pt x="4" y="9"/>
                    <a:pt x="2" y="18"/>
                    <a:pt x="0" y="27"/>
                  </a:cubicBezTo>
                  <a:cubicBezTo>
                    <a:pt x="14" y="42"/>
                    <a:pt x="34" y="56"/>
                    <a:pt x="59" y="56"/>
                  </a:cubicBezTo>
                  <a:cubicBezTo>
                    <a:pt x="66" y="56"/>
                    <a:pt x="74" y="55"/>
                    <a:pt x="81" y="52"/>
                  </a:cubicBezTo>
                  <a:cubicBezTo>
                    <a:pt x="82" y="49"/>
                    <a:pt x="83" y="45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7" y="32"/>
                    <a:pt x="89" y="23"/>
                    <a:pt x="91" y="14"/>
                  </a:cubicBezTo>
                  <a:cubicBezTo>
                    <a:pt x="92" y="13"/>
                    <a:pt x="92" y="11"/>
                    <a:pt x="93" y="9"/>
                  </a:cubicBezTo>
                  <a:cubicBezTo>
                    <a:pt x="83" y="19"/>
                    <a:pt x="71" y="24"/>
                    <a:pt x="59" y="24"/>
                  </a:cubicBezTo>
                  <a:cubicBezTo>
                    <a:pt x="40" y="24"/>
                    <a:pt x="20" y="14"/>
                    <a:pt x="6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" name="Freeform 445"/>
            <p:cNvSpPr>
              <a:spLocks/>
            </p:cNvSpPr>
            <p:nvPr/>
          </p:nvSpPr>
          <p:spPr bwMode="auto">
            <a:xfrm>
              <a:off x="2234859" y="3140020"/>
              <a:ext cx="65088" cy="17462"/>
            </a:xfrm>
            <a:custGeom>
              <a:avLst/>
              <a:gdLst>
                <a:gd name="T0" fmla="*/ 51 w 51"/>
                <a:gd name="T1" fmla="*/ 0 h 14"/>
                <a:gd name="T2" fmla="*/ 0 w 51"/>
                <a:gd name="T3" fmla="*/ 3 h 14"/>
                <a:gd name="T4" fmla="*/ 22 w 51"/>
                <a:gd name="T5" fmla="*/ 14 h 14"/>
                <a:gd name="T6" fmla="*/ 51 w 51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14">
                  <a:moveTo>
                    <a:pt x="51" y="0"/>
                  </a:moveTo>
                  <a:cubicBezTo>
                    <a:pt x="34" y="2"/>
                    <a:pt x="17" y="3"/>
                    <a:pt x="0" y="3"/>
                  </a:cubicBezTo>
                  <a:cubicBezTo>
                    <a:pt x="7" y="11"/>
                    <a:pt x="15" y="14"/>
                    <a:pt x="22" y="14"/>
                  </a:cubicBezTo>
                  <a:cubicBezTo>
                    <a:pt x="32" y="14"/>
                    <a:pt x="42" y="8"/>
                    <a:pt x="51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" name="Freeform 446"/>
            <p:cNvSpPr>
              <a:spLocks/>
            </p:cNvSpPr>
            <p:nvPr/>
          </p:nvSpPr>
          <p:spPr bwMode="auto">
            <a:xfrm>
              <a:off x="2093572" y="2866970"/>
              <a:ext cx="225425" cy="214312"/>
            </a:xfrm>
            <a:custGeom>
              <a:avLst/>
              <a:gdLst>
                <a:gd name="T0" fmla="*/ 0 w 179"/>
                <a:gd name="T1" fmla="*/ 0 h 169"/>
                <a:gd name="T2" fmla="*/ 1 w 179"/>
                <a:gd name="T3" fmla="*/ 1 h 169"/>
                <a:gd name="T4" fmla="*/ 1 w 179"/>
                <a:gd name="T5" fmla="*/ 1 h 169"/>
                <a:gd name="T6" fmla="*/ 13 w 179"/>
                <a:gd name="T7" fmla="*/ 23 h 169"/>
                <a:gd name="T8" fmla="*/ 27 w 179"/>
                <a:gd name="T9" fmla="*/ 49 h 169"/>
                <a:gd name="T10" fmla="*/ 49 w 179"/>
                <a:gd name="T11" fmla="*/ 88 h 169"/>
                <a:gd name="T12" fmla="*/ 101 w 179"/>
                <a:gd name="T13" fmla="*/ 82 h 169"/>
                <a:gd name="T14" fmla="*/ 104 w 179"/>
                <a:gd name="T15" fmla="*/ 82 h 169"/>
                <a:gd name="T16" fmla="*/ 128 w 179"/>
                <a:gd name="T17" fmla="*/ 94 h 169"/>
                <a:gd name="T18" fmla="*/ 158 w 179"/>
                <a:gd name="T19" fmla="*/ 140 h 169"/>
                <a:gd name="T20" fmla="*/ 179 w 179"/>
                <a:gd name="T21" fmla="*/ 169 h 169"/>
                <a:gd name="T22" fmla="*/ 160 w 179"/>
                <a:gd name="T23" fmla="*/ 106 h 169"/>
                <a:gd name="T24" fmla="*/ 160 w 179"/>
                <a:gd name="T25" fmla="*/ 106 h 169"/>
                <a:gd name="T26" fmla="*/ 145 w 179"/>
                <a:gd name="T27" fmla="*/ 69 h 169"/>
                <a:gd name="T28" fmla="*/ 128 w 179"/>
                <a:gd name="T29" fmla="*/ 28 h 169"/>
                <a:gd name="T30" fmla="*/ 116 w 179"/>
                <a:gd name="T31" fmla="*/ 4 h 169"/>
                <a:gd name="T32" fmla="*/ 83 w 179"/>
                <a:gd name="T33" fmla="*/ 4 h 169"/>
                <a:gd name="T34" fmla="*/ 82 w 179"/>
                <a:gd name="T35" fmla="*/ 4 h 169"/>
                <a:gd name="T36" fmla="*/ 8 w 179"/>
                <a:gd name="T37" fmla="*/ 1 h 169"/>
                <a:gd name="T38" fmla="*/ 0 w 179"/>
                <a:gd name="T3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9" h="169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6" y="6"/>
                    <a:pt x="9" y="17"/>
                    <a:pt x="13" y="23"/>
                  </a:cubicBezTo>
                  <a:cubicBezTo>
                    <a:pt x="17" y="32"/>
                    <a:pt x="22" y="40"/>
                    <a:pt x="27" y="49"/>
                  </a:cubicBezTo>
                  <a:cubicBezTo>
                    <a:pt x="34" y="62"/>
                    <a:pt x="41" y="75"/>
                    <a:pt x="49" y="88"/>
                  </a:cubicBezTo>
                  <a:cubicBezTo>
                    <a:pt x="66" y="87"/>
                    <a:pt x="83" y="83"/>
                    <a:pt x="101" y="82"/>
                  </a:cubicBezTo>
                  <a:cubicBezTo>
                    <a:pt x="102" y="82"/>
                    <a:pt x="103" y="82"/>
                    <a:pt x="104" y="82"/>
                  </a:cubicBezTo>
                  <a:cubicBezTo>
                    <a:pt x="114" y="82"/>
                    <a:pt x="120" y="86"/>
                    <a:pt x="128" y="94"/>
                  </a:cubicBezTo>
                  <a:cubicBezTo>
                    <a:pt x="140" y="108"/>
                    <a:pt x="148" y="125"/>
                    <a:pt x="158" y="140"/>
                  </a:cubicBezTo>
                  <a:cubicBezTo>
                    <a:pt x="165" y="150"/>
                    <a:pt x="172" y="160"/>
                    <a:pt x="179" y="169"/>
                  </a:cubicBezTo>
                  <a:cubicBezTo>
                    <a:pt x="175" y="148"/>
                    <a:pt x="167" y="127"/>
                    <a:pt x="160" y="106"/>
                  </a:cubicBezTo>
                  <a:cubicBezTo>
                    <a:pt x="160" y="106"/>
                    <a:pt x="160" y="106"/>
                    <a:pt x="160" y="106"/>
                  </a:cubicBezTo>
                  <a:cubicBezTo>
                    <a:pt x="156" y="93"/>
                    <a:pt x="150" y="81"/>
                    <a:pt x="145" y="69"/>
                  </a:cubicBezTo>
                  <a:cubicBezTo>
                    <a:pt x="139" y="56"/>
                    <a:pt x="135" y="42"/>
                    <a:pt x="128" y="28"/>
                  </a:cubicBezTo>
                  <a:cubicBezTo>
                    <a:pt x="124" y="20"/>
                    <a:pt x="120" y="12"/>
                    <a:pt x="116" y="4"/>
                  </a:cubicBezTo>
                  <a:cubicBezTo>
                    <a:pt x="105" y="4"/>
                    <a:pt x="94" y="4"/>
                    <a:pt x="83" y="4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58" y="4"/>
                    <a:pt x="33" y="3"/>
                    <a:pt x="8" y="1"/>
                  </a:cubicBezTo>
                  <a:cubicBezTo>
                    <a:pt x="5" y="1"/>
                    <a:pt x="3" y="0"/>
                    <a:pt x="0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" name="Freeform 447"/>
            <p:cNvSpPr>
              <a:spLocks/>
            </p:cNvSpPr>
            <p:nvPr/>
          </p:nvSpPr>
          <p:spPr bwMode="auto">
            <a:xfrm>
              <a:off x="2093572" y="3336870"/>
              <a:ext cx="274638" cy="490537"/>
            </a:xfrm>
            <a:custGeom>
              <a:avLst/>
              <a:gdLst>
                <a:gd name="T0" fmla="*/ 23 w 217"/>
                <a:gd name="T1" fmla="*/ 0 h 387"/>
                <a:gd name="T2" fmla="*/ 152 w 217"/>
                <a:gd name="T3" fmla="*/ 50 h 387"/>
                <a:gd name="T4" fmla="*/ 111 w 217"/>
                <a:gd name="T5" fmla="*/ 159 h 387"/>
                <a:gd name="T6" fmla="*/ 120 w 217"/>
                <a:gd name="T7" fmla="*/ 190 h 387"/>
                <a:gd name="T8" fmla="*/ 184 w 217"/>
                <a:gd name="T9" fmla="*/ 352 h 387"/>
                <a:gd name="T10" fmla="*/ 52 w 217"/>
                <a:gd name="T11" fmla="*/ 303 h 387"/>
                <a:gd name="T12" fmla="*/ 7 w 217"/>
                <a:gd name="T13" fmla="*/ 190 h 387"/>
                <a:gd name="T14" fmla="*/ 23 w 217"/>
                <a:gd name="T15" fmla="*/ 0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7" h="387">
                  <a:moveTo>
                    <a:pt x="23" y="0"/>
                  </a:moveTo>
                  <a:cubicBezTo>
                    <a:pt x="23" y="0"/>
                    <a:pt x="72" y="100"/>
                    <a:pt x="152" y="50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59"/>
                    <a:pt x="110" y="173"/>
                    <a:pt x="120" y="190"/>
                  </a:cubicBezTo>
                  <a:cubicBezTo>
                    <a:pt x="130" y="206"/>
                    <a:pt x="217" y="318"/>
                    <a:pt x="184" y="352"/>
                  </a:cubicBezTo>
                  <a:cubicBezTo>
                    <a:pt x="151" y="387"/>
                    <a:pt x="86" y="365"/>
                    <a:pt x="52" y="303"/>
                  </a:cubicBezTo>
                  <a:cubicBezTo>
                    <a:pt x="18" y="241"/>
                    <a:pt x="0" y="221"/>
                    <a:pt x="7" y="190"/>
                  </a:cubicBezTo>
                  <a:cubicBezTo>
                    <a:pt x="15" y="158"/>
                    <a:pt x="23" y="0"/>
                    <a:pt x="23" y="0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" name="Freeform 448"/>
            <p:cNvSpPr>
              <a:spLocks/>
            </p:cNvSpPr>
            <p:nvPr/>
          </p:nvSpPr>
          <p:spPr bwMode="auto">
            <a:xfrm>
              <a:off x="2093572" y="3576583"/>
              <a:ext cx="242888" cy="250825"/>
            </a:xfrm>
            <a:custGeom>
              <a:avLst/>
              <a:gdLst>
                <a:gd name="T0" fmla="*/ 117 w 192"/>
                <a:gd name="T1" fmla="*/ 159 h 198"/>
                <a:gd name="T2" fmla="*/ 7 w 192"/>
                <a:gd name="T3" fmla="*/ 0 h 198"/>
                <a:gd name="T4" fmla="*/ 7 w 192"/>
                <a:gd name="T5" fmla="*/ 1 h 198"/>
                <a:gd name="T6" fmla="*/ 52 w 192"/>
                <a:gd name="T7" fmla="*/ 114 h 198"/>
                <a:gd name="T8" fmla="*/ 184 w 192"/>
                <a:gd name="T9" fmla="*/ 163 h 198"/>
                <a:gd name="T10" fmla="*/ 192 w 192"/>
                <a:gd name="T11" fmla="*/ 141 h 198"/>
                <a:gd name="T12" fmla="*/ 117 w 192"/>
                <a:gd name="T13" fmla="*/ 159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2" h="198">
                  <a:moveTo>
                    <a:pt x="117" y="159"/>
                  </a:moveTo>
                  <a:cubicBezTo>
                    <a:pt x="54" y="127"/>
                    <a:pt x="34" y="6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0" y="32"/>
                    <a:pt x="18" y="52"/>
                    <a:pt x="52" y="114"/>
                  </a:cubicBezTo>
                  <a:cubicBezTo>
                    <a:pt x="86" y="176"/>
                    <a:pt x="151" y="198"/>
                    <a:pt x="184" y="163"/>
                  </a:cubicBezTo>
                  <a:cubicBezTo>
                    <a:pt x="190" y="158"/>
                    <a:pt x="192" y="150"/>
                    <a:pt x="192" y="141"/>
                  </a:cubicBezTo>
                  <a:cubicBezTo>
                    <a:pt x="179" y="165"/>
                    <a:pt x="147" y="174"/>
                    <a:pt x="117" y="159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" name="Freeform 449"/>
            <p:cNvSpPr>
              <a:spLocks/>
            </p:cNvSpPr>
            <p:nvPr/>
          </p:nvSpPr>
          <p:spPr bwMode="auto">
            <a:xfrm>
              <a:off x="2145959" y="3643258"/>
              <a:ext cx="166688" cy="131762"/>
            </a:xfrm>
            <a:custGeom>
              <a:avLst/>
              <a:gdLst>
                <a:gd name="T0" fmla="*/ 0 w 132"/>
                <a:gd name="T1" fmla="*/ 0 h 105"/>
                <a:gd name="T2" fmla="*/ 50 w 132"/>
                <a:gd name="T3" fmla="*/ 74 h 105"/>
                <a:gd name="T4" fmla="*/ 103 w 132"/>
                <a:gd name="T5" fmla="*/ 105 h 105"/>
                <a:gd name="T6" fmla="*/ 132 w 132"/>
                <a:gd name="T7" fmla="*/ 94 h 105"/>
                <a:gd name="T8" fmla="*/ 116 w 132"/>
                <a:gd name="T9" fmla="*/ 96 h 105"/>
                <a:gd name="T10" fmla="*/ 75 w 132"/>
                <a:gd name="T11" fmla="*/ 83 h 105"/>
                <a:gd name="T12" fmla="*/ 54 w 132"/>
                <a:gd name="T13" fmla="*/ 69 h 105"/>
                <a:gd name="T14" fmla="*/ 0 w 132"/>
                <a:gd name="T15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2" h="105">
                  <a:moveTo>
                    <a:pt x="0" y="0"/>
                  </a:moveTo>
                  <a:cubicBezTo>
                    <a:pt x="13" y="25"/>
                    <a:pt x="31" y="53"/>
                    <a:pt x="50" y="74"/>
                  </a:cubicBezTo>
                  <a:cubicBezTo>
                    <a:pt x="72" y="98"/>
                    <a:pt x="89" y="105"/>
                    <a:pt x="103" y="105"/>
                  </a:cubicBezTo>
                  <a:cubicBezTo>
                    <a:pt x="115" y="105"/>
                    <a:pt x="124" y="99"/>
                    <a:pt x="132" y="94"/>
                  </a:cubicBezTo>
                  <a:cubicBezTo>
                    <a:pt x="132" y="94"/>
                    <a:pt x="126" y="96"/>
                    <a:pt x="116" y="96"/>
                  </a:cubicBezTo>
                  <a:cubicBezTo>
                    <a:pt x="104" y="96"/>
                    <a:pt x="89" y="94"/>
                    <a:pt x="75" y="83"/>
                  </a:cubicBezTo>
                  <a:cubicBezTo>
                    <a:pt x="68" y="80"/>
                    <a:pt x="61" y="75"/>
                    <a:pt x="54" y="69"/>
                  </a:cubicBezTo>
                  <a:cubicBezTo>
                    <a:pt x="33" y="50"/>
                    <a:pt x="16" y="26"/>
                    <a:pt x="0" y="0"/>
                  </a:cubicBezTo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" name="Freeform 450"/>
            <p:cNvSpPr>
              <a:spLocks/>
            </p:cNvSpPr>
            <p:nvPr/>
          </p:nvSpPr>
          <p:spPr bwMode="auto">
            <a:xfrm>
              <a:off x="1895134" y="1366783"/>
              <a:ext cx="582613" cy="582612"/>
            </a:xfrm>
            <a:custGeom>
              <a:avLst/>
              <a:gdLst>
                <a:gd name="T0" fmla="*/ 448 w 460"/>
                <a:gd name="T1" fmla="*/ 38 h 459"/>
                <a:gd name="T2" fmla="*/ 392 w 460"/>
                <a:gd name="T3" fmla="*/ 0 h 459"/>
                <a:gd name="T4" fmla="*/ 54 w 460"/>
                <a:gd name="T5" fmla="*/ 376 h 459"/>
                <a:gd name="T6" fmla="*/ 0 w 460"/>
                <a:gd name="T7" fmla="*/ 450 h 459"/>
                <a:gd name="T8" fmla="*/ 122 w 460"/>
                <a:gd name="T9" fmla="*/ 408 h 459"/>
                <a:gd name="T10" fmla="*/ 460 w 460"/>
                <a:gd name="T11" fmla="*/ 44 h 459"/>
                <a:gd name="T12" fmla="*/ 448 w 460"/>
                <a:gd name="T13" fmla="*/ 38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0" h="459">
                  <a:moveTo>
                    <a:pt x="448" y="38"/>
                  </a:moveTo>
                  <a:cubicBezTo>
                    <a:pt x="429" y="26"/>
                    <a:pt x="410" y="13"/>
                    <a:pt x="392" y="0"/>
                  </a:cubicBezTo>
                  <a:cubicBezTo>
                    <a:pt x="332" y="142"/>
                    <a:pt x="151" y="290"/>
                    <a:pt x="54" y="376"/>
                  </a:cubicBezTo>
                  <a:cubicBezTo>
                    <a:pt x="7" y="418"/>
                    <a:pt x="0" y="450"/>
                    <a:pt x="0" y="450"/>
                  </a:cubicBezTo>
                  <a:cubicBezTo>
                    <a:pt x="0" y="450"/>
                    <a:pt x="73" y="459"/>
                    <a:pt x="122" y="408"/>
                  </a:cubicBezTo>
                  <a:cubicBezTo>
                    <a:pt x="291" y="305"/>
                    <a:pt x="425" y="118"/>
                    <a:pt x="460" y="44"/>
                  </a:cubicBezTo>
                  <a:cubicBezTo>
                    <a:pt x="456" y="42"/>
                    <a:pt x="452" y="40"/>
                    <a:pt x="448" y="38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" name="Freeform 451"/>
            <p:cNvSpPr>
              <a:spLocks noEditPoints="1"/>
            </p:cNvSpPr>
            <p:nvPr/>
          </p:nvSpPr>
          <p:spPr bwMode="auto">
            <a:xfrm>
              <a:off x="2331697" y="1393770"/>
              <a:ext cx="146050" cy="149225"/>
            </a:xfrm>
            <a:custGeom>
              <a:avLst/>
              <a:gdLst>
                <a:gd name="T0" fmla="*/ 115 w 115"/>
                <a:gd name="T1" fmla="*/ 23 h 118"/>
                <a:gd name="T2" fmla="*/ 56 w 115"/>
                <a:gd name="T3" fmla="*/ 118 h 118"/>
                <a:gd name="T4" fmla="*/ 56 w 115"/>
                <a:gd name="T5" fmla="*/ 118 h 118"/>
                <a:gd name="T6" fmla="*/ 115 w 115"/>
                <a:gd name="T7" fmla="*/ 23 h 118"/>
                <a:gd name="T8" fmla="*/ 37 w 115"/>
                <a:gd name="T9" fmla="*/ 0 h 118"/>
                <a:gd name="T10" fmla="*/ 0 w 115"/>
                <a:gd name="T11" fmla="*/ 62 h 118"/>
                <a:gd name="T12" fmla="*/ 0 w 115"/>
                <a:gd name="T13" fmla="*/ 62 h 118"/>
                <a:gd name="T14" fmla="*/ 37 w 115"/>
                <a:gd name="T15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5" h="118">
                  <a:moveTo>
                    <a:pt x="115" y="23"/>
                  </a:moveTo>
                  <a:cubicBezTo>
                    <a:pt x="104" y="46"/>
                    <a:pt x="84" y="79"/>
                    <a:pt x="56" y="118"/>
                  </a:cubicBezTo>
                  <a:cubicBezTo>
                    <a:pt x="56" y="118"/>
                    <a:pt x="56" y="118"/>
                    <a:pt x="56" y="118"/>
                  </a:cubicBezTo>
                  <a:cubicBezTo>
                    <a:pt x="84" y="79"/>
                    <a:pt x="104" y="46"/>
                    <a:pt x="115" y="23"/>
                  </a:cubicBezTo>
                  <a:moveTo>
                    <a:pt x="37" y="0"/>
                  </a:moveTo>
                  <a:cubicBezTo>
                    <a:pt x="27" y="20"/>
                    <a:pt x="14" y="41"/>
                    <a:pt x="0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4" y="41"/>
                    <a:pt x="27" y="20"/>
                    <a:pt x="37" y="0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" name="Freeform 452"/>
            <p:cNvSpPr>
              <a:spLocks/>
            </p:cNvSpPr>
            <p:nvPr/>
          </p:nvSpPr>
          <p:spPr bwMode="auto">
            <a:xfrm>
              <a:off x="2331697" y="1392183"/>
              <a:ext cx="146050" cy="150812"/>
            </a:xfrm>
            <a:custGeom>
              <a:avLst/>
              <a:gdLst>
                <a:gd name="T0" fmla="*/ 38 w 115"/>
                <a:gd name="T1" fmla="*/ 0 h 119"/>
                <a:gd name="T2" fmla="*/ 37 w 115"/>
                <a:gd name="T3" fmla="*/ 1 h 119"/>
                <a:gd name="T4" fmla="*/ 0 w 115"/>
                <a:gd name="T5" fmla="*/ 63 h 119"/>
                <a:gd name="T6" fmla="*/ 56 w 115"/>
                <a:gd name="T7" fmla="*/ 119 h 119"/>
                <a:gd name="T8" fmla="*/ 115 w 115"/>
                <a:gd name="T9" fmla="*/ 24 h 119"/>
                <a:gd name="T10" fmla="*/ 115 w 115"/>
                <a:gd name="T11" fmla="*/ 24 h 119"/>
                <a:gd name="T12" fmla="*/ 112 w 115"/>
                <a:gd name="T13" fmla="*/ 22 h 119"/>
                <a:gd name="T14" fmla="*/ 95 w 115"/>
                <a:gd name="T15" fmla="*/ 23 h 119"/>
                <a:gd name="T16" fmla="*/ 81 w 115"/>
                <a:gd name="T17" fmla="*/ 23 h 119"/>
                <a:gd name="T18" fmla="*/ 81 w 115"/>
                <a:gd name="T19" fmla="*/ 23 h 119"/>
                <a:gd name="T20" fmla="*/ 38 w 115"/>
                <a:gd name="T21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9">
                  <a:moveTo>
                    <a:pt x="38" y="0"/>
                  </a:moveTo>
                  <a:cubicBezTo>
                    <a:pt x="38" y="0"/>
                    <a:pt x="37" y="0"/>
                    <a:pt x="37" y="1"/>
                  </a:cubicBezTo>
                  <a:cubicBezTo>
                    <a:pt x="27" y="21"/>
                    <a:pt x="14" y="42"/>
                    <a:pt x="0" y="63"/>
                  </a:cubicBezTo>
                  <a:cubicBezTo>
                    <a:pt x="16" y="84"/>
                    <a:pt x="34" y="104"/>
                    <a:pt x="56" y="119"/>
                  </a:cubicBezTo>
                  <a:cubicBezTo>
                    <a:pt x="84" y="80"/>
                    <a:pt x="104" y="47"/>
                    <a:pt x="115" y="24"/>
                  </a:cubicBezTo>
                  <a:cubicBezTo>
                    <a:pt x="115" y="24"/>
                    <a:pt x="115" y="24"/>
                    <a:pt x="115" y="24"/>
                  </a:cubicBezTo>
                  <a:cubicBezTo>
                    <a:pt x="114" y="23"/>
                    <a:pt x="113" y="23"/>
                    <a:pt x="112" y="22"/>
                  </a:cubicBezTo>
                  <a:cubicBezTo>
                    <a:pt x="107" y="23"/>
                    <a:pt x="101" y="23"/>
                    <a:pt x="95" y="23"/>
                  </a:cubicBezTo>
                  <a:cubicBezTo>
                    <a:pt x="91" y="23"/>
                    <a:pt x="86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65" y="18"/>
                    <a:pt x="50" y="12"/>
                    <a:pt x="38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4" name="Freeform 453"/>
            <p:cNvSpPr>
              <a:spLocks/>
            </p:cNvSpPr>
            <p:nvPr/>
          </p:nvSpPr>
          <p:spPr bwMode="auto">
            <a:xfrm>
              <a:off x="2091984" y="185573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9A9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5" name="Freeform 454"/>
            <p:cNvSpPr>
              <a:spLocks/>
            </p:cNvSpPr>
            <p:nvPr/>
          </p:nvSpPr>
          <p:spPr bwMode="auto">
            <a:xfrm>
              <a:off x="2068172" y="1723970"/>
              <a:ext cx="31750" cy="147637"/>
            </a:xfrm>
            <a:custGeom>
              <a:avLst/>
              <a:gdLst>
                <a:gd name="T0" fmla="*/ 25 w 25"/>
                <a:gd name="T1" fmla="*/ 0 h 117"/>
                <a:gd name="T2" fmla="*/ 6 w 25"/>
                <a:gd name="T3" fmla="*/ 17 h 117"/>
                <a:gd name="T4" fmla="*/ 0 w 25"/>
                <a:gd name="T5" fmla="*/ 117 h 117"/>
                <a:gd name="T6" fmla="*/ 18 w 25"/>
                <a:gd name="T7" fmla="*/ 105 h 117"/>
                <a:gd name="T8" fmla="*/ 18 w 25"/>
                <a:gd name="T9" fmla="*/ 105 h 117"/>
                <a:gd name="T10" fmla="*/ 25 w 25"/>
                <a:gd name="T11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17">
                  <a:moveTo>
                    <a:pt x="25" y="0"/>
                  </a:moveTo>
                  <a:cubicBezTo>
                    <a:pt x="18" y="6"/>
                    <a:pt x="12" y="11"/>
                    <a:pt x="6" y="17"/>
                  </a:cubicBezTo>
                  <a:cubicBezTo>
                    <a:pt x="5" y="38"/>
                    <a:pt x="4" y="76"/>
                    <a:pt x="0" y="117"/>
                  </a:cubicBezTo>
                  <a:cubicBezTo>
                    <a:pt x="6" y="113"/>
                    <a:pt x="12" y="109"/>
                    <a:pt x="18" y="105"/>
                  </a:cubicBezTo>
                  <a:cubicBezTo>
                    <a:pt x="18" y="105"/>
                    <a:pt x="18" y="105"/>
                    <a:pt x="18" y="105"/>
                  </a:cubicBezTo>
                  <a:cubicBezTo>
                    <a:pt x="22" y="70"/>
                    <a:pt x="24" y="35"/>
                    <a:pt x="25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6" name="Freeform 455"/>
            <p:cNvSpPr>
              <a:spLocks/>
            </p:cNvSpPr>
            <p:nvPr/>
          </p:nvSpPr>
          <p:spPr bwMode="auto">
            <a:xfrm>
              <a:off x="2333284" y="1352495"/>
              <a:ext cx="150813" cy="171450"/>
            </a:xfrm>
            <a:custGeom>
              <a:avLst/>
              <a:gdLst>
                <a:gd name="T0" fmla="*/ 83 w 119"/>
                <a:gd name="T1" fmla="*/ 22 h 136"/>
                <a:gd name="T2" fmla="*/ 50 w 119"/>
                <a:gd name="T3" fmla="*/ 0 h 136"/>
                <a:gd name="T4" fmla="*/ 0 w 119"/>
                <a:gd name="T5" fmla="*/ 77 h 136"/>
                <a:gd name="T6" fmla="*/ 80 w 119"/>
                <a:gd name="T7" fmla="*/ 136 h 136"/>
                <a:gd name="T8" fmla="*/ 119 w 119"/>
                <a:gd name="T9" fmla="*/ 46 h 136"/>
                <a:gd name="T10" fmla="*/ 83 w 119"/>
                <a:gd name="T11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9" h="136">
                  <a:moveTo>
                    <a:pt x="83" y="22"/>
                  </a:moveTo>
                  <a:cubicBezTo>
                    <a:pt x="72" y="15"/>
                    <a:pt x="61" y="8"/>
                    <a:pt x="50" y="0"/>
                  </a:cubicBezTo>
                  <a:cubicBezTo>
                    <a:pt x="39" y="26"/>
                    <a:pt x="18" y="50"/>
                    <a:pt x="0" y="77"/>
                  </a:cubicBezTo>
                  <a:cubicBezTo>
                    <a:pt x="15" y="99"/>
                    <a:pt x="56" y="125"/>
                    <a:pt x="80" y="136"/>
                  </a:cubicBezTo>
                  <a:cubicBezTo>
                    <a:pt x="105" y="101"/>
                    <a:pt x="113" y="66"/>
                    <a:pt x="119" y="46"/>
                  </a:cubicBezTo>
                  <a:cubicBezTo>
                    <a:pt x="107" y="39"/>
                    <a:pt x="95" y="30"/>
                    <a:pt x="83" y="22"/>
                  </a:cubicBezTo>
                  <a:close/>
                </a:path>
              </a:pathLst>
            </a:custGeom>
            <a:solidFill>
              <a:srgbClr val="45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7" name="Freeform 456"/>
            <p:cNvSpPr>
              <a:spLocks/>
            </p:cNvSpPr>
            <p:nvPr/>
          </p:nvSpPr>
          <p:spPr bwMode="auto">
            <a:xfrm>
              <a:off x="2333284" y="1352495"/>
              <a:ext cx="150813" cy="171450"/>
            </a:xfrm>
            <a:custGeom>
              <a:avLst/>
              <a:gdLst>
                <a:gd name="T0" fmla="*/ 83 w 119"/>
                <a:gd name="T1" fmla="*/ 22 h 136"/>
                <a:gd name="T2" fmla="*/ 50 w 119"/>
                <a:gd name="T3" fmla="*/ 0 h 136"/>
                <a:gd name="T4" fmla="*/ 0 w 119"/>
                <a:gd name="T5" fmla="*/ 77 h 136"/>
                <a:gd name="T6" fmla="*/ 80 w 119"/>
                <a:gd name="T7" fmla="*/ 136 h 136"/>
                <a:gd name="T8" fmla="*/ 119 w 119"/>
                <a:gd name="T9" fmla="*/ 46 h 136"/>
                <a:gd name="T10" fmla="*/ 83 w 119"/>
                <a:gd name="T11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9" h="136">
                  <a:moveTo>
                    <a:pt x="83" y="22"/>
                  </a:moveTo>
                  <a:cubicBezTo>
                    <a:pt x="72" y="15"/>
                    <a:pt x="61" y="8"/>
                    <a:pt x="50" y="0"/>
                  </a:cubicBezTo>
                  <a:cubicBezTo>
                    <a:pt x="39" y="26"/>
                    <a:pt x="18" y="50"/>
                    <a:pt x="0" y="77"/>
                  </a:cubicBezTo>
                  <a:cubicBezTo>
                    <a:pt x="15" y="99"/>
                    <a:pt x="56" y="125"/>
                    <a:pt x="80" y="136"/>
                  </a:cubicBezTo>
                  <a:cubicBezTo>
                    <a:pt x="105" y="101"/>
                    <a:pt x="113" y="66"/>
                    <a:pt x="119" y="46"/>
                  </a:cubicBezTo>
                  <a:cubicBezTo>
                    <a:pt x="107" y="39"/>
                    <a:pt x="95" y="30"/>
                    <a:pt x="83" y="22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8" name="Freeform 457"/>
            <p:cNvSpPr>
              <a:spLocks/>
            </p:cNvSpPr>
            <p:nvPr/>
          </p:nvSpPr>
          <p:spPr bwMode="auto">
            <a:xfrm>
              <a:off x="1510959" y="2009720"/>
              <a:ext cx="309563" cy="649287"/>
            </a:xfrm>
            <a:custGeom>
              <a:avLst/>
              <a:gdLst>
                <a:gd name="T0" fmla="*/ 229 w 244"/>
                <a:gd name="T1" fmla="*/ 1 h 513"/>
                <a:gd name="T2" fmla="*/ 201 w 244"/>
                <a:gd name="T3" fmla="*/ 35 h 513"/>
                <a:gd name="T4" fmla="*/ 105 w 244"/>
                <a:gd name="T5" fmla="*/ 299 h 513"/>
                <a:gd name="T6" fmla="*/ 27 w 244"/>
                <a:gd name="T7" fmla="*/ 437 h 513"/>
                <a:gd name="T8" fmla="*/ 0 w 244"/>
                <a:gd name="T9" fmla="*/ 479 h 513"/>
                <a:gd name="T10" fmla="*/ 35 w 244"/>
                <a:gd name="T11" fmla="*/ 506 h 513"/>
                <a:gd name="T12" fmla="*/ 45 w 244"/>
                <a:gd name="T13" fmla="*/ 513 h 513"/>
                <a:gd name="T14" fmla="*/ 60 w 244"/>
                <a:gd name="T15" fmla="*/ 496 h 513"/>
                <a:gd name="T16" fmla="*/ 156 w 244"/>
                <a:gd name="T17" fmla="*/ 369 h 513"/>
                <a:gd name="T18" fmla="*/ 219 w 244"/>
                <a:gd name="T19" fmla="*/ 229 h 513"/>
                <a:gd name="T20" fmla="*/ 237 w 244"/>
                <a:gd name="T21" fmla="*/ 161 h 513"/>
                <a:gd name="T22" fmla="*/ 241 w 244"/>
                <a:gd name="T23" fmla="*/ 124 h 513"/>
                <a:gd name="T24" fmla="*/ 241 w 244"/>
                <a:gd name="T25" fmla="*/ 94 h 513"/>
                <a:gd name="T26" fmla="*/ 232 w 244"/>
                <a:gd name="T27" fmla="*/ 52 h 513"/>
                <a:gd name="T28" fmla="*/ 230 w 244"/>
                <a:gd name="T29" fmla="*/ 8 h 513"/>
                <a:gd name="T30" fmla="*/ 233 w 244"/>
                <a:gd name="T31" fmla="*/ 6 h 513"/>
                <a:gd name="T32" fmla="*/ 229 w 244"/>
                <a:gd name="T33" fmla="*/ 1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4" h="513">
                  <a:moveTo>
                    <a:pt x="229" y="1"/>
                  </a:moveTo>
                  <a:cubicBezTo>
                    <a:pt x="217" y="10"/>
                    <a:pt x="208" y="22"/>
                    <a:pt x="201" y="35"/>
                  </a:cubicBezTo>
                  <a:cubicBezTo>
                    <a:pt x="177" y="126"/>
                    <a:pt x="146" y="215"/>
                    <a:pt x="105" y="299"/>
                  </a:cubicBezTo>
                  <a:cubicBezTo>
                    <a:pt x="82" y="347"/>
                    <a:pt x="55" y="392"/>
                    <a:pt x="27" y="437"/>
                  </a:cubicBezTo>
                  <a:cubicBezTo>
                    <a:pt x="18" y="451"/>
                    <a:pt x="9" y="465"/>
                    <a:pt x="0" y="479"/>
                  </a:cubicBezTo>
                  <a:cubicBezTo>
                    <a:pt x="11" y="489"/>
                    <a:pt x="23" y="497"/>
                    <a:pt x="35" y="506"/>
                  </a:cubicBezTo>
                  <a:cubicBezTo>
                    <a:pt x="38" y="508"/>
                    <a:pt x="41" y="510"/>
                    <a:pt x="45" y="513"/>
                  </a:cubicBezTo>
                  <a:cubicBezTo>
                    <a:pt x="50" y="507"/>
                    <a:pt x="55" y="502"/>
                    <a:pt x="60" y="496"/>
                  </a:cubicBezTo>
                  <a:cubicBezTo>
                    <a:pt x="96" y="456"/>
                    <a:pt x="132" y="417"/>
                    <a:pt x="156" y="369"/>
                  </a:cubicBezTo>
                  <a:cubicBezTo>
                    <a:pt x="179" y="324"/>
                    <a:pt x="203" y="277"/>
                    <a:pt x="219" y="229"/>
                  </a:cubicBezTo>
                  <a:cubicBezTo>
                    <a:pt x="227" y="207"/>
                    <a:pt x="234" y="185"/>
                    <a:pt x="237" y="161"/>
                  </a:cubicBezTo>
                  <a:cubicBezTo>
                    <a:pt x="239" y="149"/>
                    <a:pt x="240" y="136"/>
                    <a:pt x="241" y="124"/>
                  </a:cubicBezTo>
                  <a:cubicBezTo>
                    <a:pt x="242" y="114"/>
                    <a:pt x="244" y="104"/>
                    <a:pt x="241" y="94"/>
                  </a:cubicBezTo>
                  <a:cubicBezTo>
                    <a:pt x="237" y="80"/>
                    <a:pt x="235" y="66"/>
                    <a:pt x="232" y="52"/>
                  </a:cubicBezTo>
                  <a:cubicBezTo>
                    <a:pt x="229" y="37"/>
                    <a:pt x="230" y="22"/>
                    <a:pt x="230" y="8"/>
                  </a:cubicBezTo>
                  <a:cubicBezTo>
                    <a:pt x="231" y="7"/>
                    <a:pt x="232" y="6"/>
                    <a:pt x="233" y="6"/>
                  </a:cubicBezTo>
                  <a:cubicBezTo>
                    <a:pt x="235" y="4"/>
                    <a:pt x="232" y="0"/>
                    <a:pt x="229" y="1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9" name="Freeform 458"/>
            <p:cNvSpPr>
              <a:spLocks/>
            </p:cNvSpPr>
            <p:nvPr/>
          </p:nvSpPr>
          <p:spPr bwMode="auto">
            <a:xfrm>
              <a:off x="1515722" y="2595508"/>
              <a:ext cx="9525" cy="14287"/>
            </a:xfrm>
            <a:custGeom>
              <a:avLst/>
              <a:gdLst>
                <a:gd name="T0" fmla="*/ 8 w 8"/>
                <a:gd name="T1" fmla="*/ 0 h 12"/>
                <a:gd name="T2" fmla="*/ 0 w 8"/>
                <a:gd name="T3" fmla="*/ 12 h 12"/>
                <a:gd name="T4" fmla="*/ 0 w 8"/>
                <a:gd name="T5" fmla="*/ 12 h 12"/>
                <a:gd name="T6" fmla="*/ 8 w 8"/>
                <a:gd name="T7" fmla="*/ 0 h 12"/>
                <a:gd name="T8" fmla="*/ 8 w 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cubicBezTo>
                    <a:pt x="6" y="4"/>
                    <a:pt x="3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8"/>
                    <a:pt x="6" y="4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0" name="Freeform 459"/>
            <p:cNvSpPr>
              <a:spLocks noEditPoints="1"/>
            </p:cNvSpPr>
            <p:nvPr/>
          </p:nvSpPr>
          <p:spPr bwMode="auto">
            <a:xfrm>
              <a:off x="1512547" y="2584395"/>
              <a:ext cx="19050" cy="30162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0 w 15"/>
                <a:gd name="T5" fmla="*/ 24 h 24"/>
                <a:gd name="T6" fmla="*/ 2 w 15"/>
                <a:gd name="T7" fmla="*/ 20 h 24"/>
                <a:gd name="T8" fmla="*/ 0 w 15"/>
                <a:gd name="T9" fmla="*/ 23 h 24"/>
                <a:gd name="T10" fmla="*/ 2 w 15"/>
                <a:gd name="T11" fmla="*/ 20 h 24"/>
                <a:gd name="T12" fmla="*/ 2 w 15"/>
                <a:gd name="T13" fmla="*/ 20 h 24"/>
                <a:gd name="T14" fmla="*/ 15 w 15"/>
                <a:gd name="T15" fmla="*/ 0 h 24"/>
                <a:gd name="T16" fmla="*/ 10 w 15"/>
                <a:gd name="T17" fmla="*/ 8 h 24"/>
                <a:gd name="T18" fmla="*/ 10 w 15"/>
                <a:gd name="T19" fmla="*/ 8 h 24"/>
                <a:gd name="T20" fmla="*/ 15 w 15"/>
                <a:gd name="T21" fmla="*/ 0 h 24"/>
                <a:gd name="T22" fmla="*/ 15 w 15"/>
                <a:gd name="T2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2" y="20"/>
                  </a:moveTo>
                  <a:cubicBezTo>
                    <a:pt x="1" y="21"/>
                    <a:pt x="1" y="22"/>
                    <a:pt x="0" y="23"/>
                  </a:cubicBezTo>
                  <a:cubicBezTo>
                    <a:pt x="1" y="22"/>
                    <a:pt x="1" y="21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moveTo>
                    <a:pt x="15" y="0"/>
                  </a:moveTo>
                  <a:cubicBezTo>
                    <a:pt x="14" y="3"/>
                    <a:pt x="12" y="5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5"/>
                    <a:pt x="14" y="3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E99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1" name="Freeform 460"/>
            <p:cNvSpPr>
              <a:spLocks noEditPoints="1"/>
            </p:cNvSpPr>
            <p:nvPr/>
          </p:nvSpPr>
          <p:spPr bwMode="auto">
            <a:xfrm>
              <a:off x="1587159" y="2627258"/>
              <a:ext cx="11113" cy="11112"/>
            </a:xfrm>
            <a:custGeom>
              <a:avLst/>
              <a:gdLst>
                <a:gd name="T0" fmla="*/ 4 w 8"/>
                <a:gd name="T1" fmla="*/ 5 h 9"/>
                <a:gd name="T2" fmla="*/ 0 w 8"/>
                <a:gd name="T3" fmla="*/ 9 h 9"/>
                <a:gd name="T4" fmla="*/ 4 w 8"/>
                <a:gd name="T5" fmla="*/ 5 h 9"/>
                <a:gd name="T6" fmla="*/ 4 w 8"/>
                <a:gd name="T7" fmla="*/ 5 h 9"/>
                <a:gd name="T8" fmla="*/ 8 w 8"/>
                <a:gd name="T9" fmla="*/ 0 h 9"/>
                <a:gd name="T10" fmla="*/ 7 w 8"/>
                <a:gd name="T11" fmla="*/ 2 h 9"/>
                <a:gd name="T12" fmla="*/ 7 w 8"/>
                <a:gd name="T13" fmla="*/ 2 h 9"/>
                <a:gd name="T14" fmla="*/ 8 w 8"/>
                <a:gd name="T15" fmla="*/ 0 h 9"/>
                <a:gd name="T16" fmla="*/ 8 w 8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4" y="5"/>
                  </a:moveTo>
                  <a:cubicBezTo>
                    <a:pt x="3" y="6"/>
                    <a:pt x="1" y="8"/>
                    <a:pt x="0" y="9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moveTo>
                    <a:pt x="8" y="0"/>
                  </a:moveTo>
                  <a:cubicBezTo>
                    <a:pt x="8" y="1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2" name="Freeform 461"/>
            <p:cNvSpPr>
              <a:spLocks/>
            </p:cNvSpPr>
            <p:nvPr/>
          </p:nvSpPr>
          <p:spPr bwMode="auto">
            <a:xfrm>
              <a:off x="1591922" y="2628845"/>
              <a:ext cx="4763" cy="4762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0 w 3"/>
                <a:gd name="T5" fmla="*/ 3 h 3"/>
                <a:gd name="T6" fmla="*/ 3 w 3"/>
                <a:gd name="T7" fmla="*/ 0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E99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3" name="Freeform 462"/>
            <p:cNvSpPr>
              <a:spLocks/>
            </p:cNvSpPr>
            <p:nvPr/>
          </p:nvSpPr>
          <p:spPr bwMode="auto">
            <a:xfrm>
              <a:off x="1510959" y="2584395"/>
              <a:ext cx="87313" cy="74612"/>
            </a:xfrm>
            <a:custGeom>
              <a:avLst/>
              <a:gdLst>
                <a:gd name="T0" fmla="*/ 16 w 68"/>
                <a:gd name="T1" fmla="*/ 0 h 59"/>
                <a:gd name="T2" fmla="*/ 11 w 68"/>
                <a:gd name="T3" fmla="*/ 8 h 59"/>
                <a:gd name="T4" fmla="*/ 3 w 68"/>
                <a:gd name="T5" fmla="*/ 20 h 59"/>
                <a:gd name="T6" fmla="*/ 1 w 68"/>
                <a:gd name="T7" fmla="*/ 23 h 59"/>
                <a:gd name="T8" fmla="*/ 1 w 68"/>
                <a:gd name="T9" fmla="*/ 24 h 59"/>
                <a:gd name="T10" fmla="*/ 1 w 68"/>
                <a:gd name="T11" fmla="*/ 24 h 59"/>
                <a:gd name="T12" fmla="*/ 0 w 68"/>
                <a:gd name="T13" fmla="*/ 25 h 59"/>
                <a:gd name="T14" fmla="*/ 0 w 68"/>
                <a:gd name="T15" fmla="*/ 25 h 59"/>
                <a:gd name="T16" fmla="*/ 35 w 68"/>
                <a:gd name="T17" fmla="*/ 52 h 59"/>
                <a:gd name="T18" fmla="*/ 45 w 68"/>
                <a:gd name="T19" fmla="*/ 59 h 59"/>
                <a:gd name="T20" fmla="*/ 60 w 68"/>
                <a:gd name="T21" fmla="*/ 42 h 59"/>
                <a:gd name="T22" fmla="*/ 60 w 68"/>
                <a:gd name="T23" fmla="*/ 42 h 59"/>
                <a:gd name="T24" fmla="*/ 64 w 68"/>
                <a:gd name="T25" fmla="*/ 38 h 59"/>
                <a:gd name="T26" fmla="*/ 67 w 68"/>
                <a:gd name="T27" fmla="*/ 35 h 59"/>
                <a:gd name="T28" fmla="*/ 68 w 68"/>
                <a:gd name="T29" fmla="*/ 33 h 59"/>
                <a:gd name="T30" fmla="*/ 16 w 68"/>
                <a:gd name="T3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8" h="59">
                  <a:moveTo>
                    <a:pt x="16" y="0"/>
                  </a:moveTo>
                  <a:cubicBezTo>
                    <a:pt x="15" y="3"/>
                    <a:pt x="13" y="5"/>
                    <a:pt x="11" y="8"/>
                  </a:cubicBezTo>
                  <a:cubicBezTo>
                    <a:pt x="9" y="12"/>
                    <a:pt x="6" y="16"/>
                    <a:pt x="3" y="20"/>
                  </a:cubicBezTo>
                  <a:cubicBezTo>
                    <a:pt x="2" y="21"/>
                    <a:pt x="2" y="22"/>
                    <a:pt x="1" y="23"/>
                  </a:cubicBezTo>
                  <a:cubicBezTo>
                    <a:pt x="1" y="23"/>
                    <a:pt x="1" y="23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1" y="35"/>
                    <a:pt x="23" y="43"/>
                    <a:pt x="35" y="52"/>
                  </a:cubicBezTo>
                  <a:cubicBezTo>
                    <a:pt x="38" y="54"/>
                    <a:pt x="41" y="56"/>
                    <a:pt x="45" y="59"/>
                  </a:cubicBezTo>
                  <a:cubicBezTo>
                    <a:pt x="50" y="53"/>
                    <a:pt x="55" y="48"/>
                    <a:pt x="60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1" y="41"/>
                    <a:pt x="63" y="39"/>
                    <a:pt x="64" y="38"/>
                  </a:cubicBezTo>
                  <a:cubicBezTo>
                    <a:pt x="65" y="37"/>
                    <a:pt x="66" y="36"/>
                    <a:pt x="67" y="35"/>
                  </a:cubicBezTo>
                  <a:cubicBezTo>
                    <a:pt x="67" y="34"/>
                    <a:pt x="68" y="34"/>
                    <a:pt x="68" y="33"/>
                  </a:cubicBezTo>
                  <a:cubicBezTo>
                    <a:pt x="49" y="27"/>
                    <a:pt x="31" y="14"/>
                    <a:pt x="16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4" name="Freeform 463"/>
            <p:cNvSpPr>
              <a:spLocks/>
            </p:cNvSpPr>
            <p:nvPr/>
          </p:nvSpPr>
          <p:spPr bwMode="auto">
            <a:xfrm>
              <a:off x="1255372" y="2589158"/>
              <a:ext cx="333375" cy="312737"/>
            </a:xfrm>
            <a:custGeom>
              <a:avLst/>
              <a:gdLst>
                <a:gd name="T0" fmla="*/ 205 w 263"/>
                <a:gd name="T1" fmla="*/ 0 h 247"/>
                <a:gd name="T2" fmla="*/ 141 w 263"/>
                <a:gd name="T3" fmla="*/ 90 h 247"/>
                <a:gd name="T4" fmla="*/ 73 w 263"/>
                <a:gd name="T5" fmla="*/ 79 h 247"/>
                <a:gd name="T6" fmla="*/ 46 w 263"/>
                <a:gd name="T7" fmla="*/ 78 h 247"/>
                <a:gd name="T8" fmla="*/ 83 w 263"/>
                <a:gd name="T9" fmla="*/ 106 h 247"/>
                <a:gd name="T10" fmla="*/ 95 w 263"/>
                <a:gd name="T11" fmla="*/ 112 h 247"/>
                <a:gd name="T12" fmla="*/ 65 w 263"/>
                <a:gd name="T13" fmla="*/ 111 h 247"/>
                <a:gd name="T14" fmla="*/ 13 w 263"/>
                <a:gd name="T15" fmla="*/ 118 h 247"/>
                <a:gd name="T16" fmla="*/ 49 w 263"/>
                <a:gd name="T17" fmla="*/ 134 h 247"/>
                <a:gd name="T18" fmla="*/ 92 w 263"/>
                <a:gd name="T19" fmla="*/ 139 h 247"/>
                <a:gd name="T20" fmla="*/ 85 w 263"/>
                <a:gd name="T21" fmla="*/ 142 h 247"/>
                <a:gd name="T22" fmla="*/ 49 w 263"/>
                <a:gd name="T23" fmla="*/ 154 h 247"/>
                <a:gd name="T24" fmla="*/ 16 w 263"/>
                <a:gd name="T25" fmla="*/ 168 h 247"/>
                <a:gd name="T26" fmla="*/ 0 w 263"/>
                <a:gd name="T27" fmla="*/ 186 h 247"/>
                <a:gd name="T28" fmla="*/ 40 w 263"/>
                <a:gd name="T29" fmla="*/ 188 h 247"/>
                <a:gd name="T30" fmla="*/ 90 w 263"/>
                <a:gd name="T31" fmla="*/ 171 h 247"/>
                <a:gd name="T32" fmla="*/ 60 w 263"/>
                <a:gd name="T33" fmla="*/ 205 h 247"/>
                <a:gd name="T34" fmla="*/ 51 w 263"/>
                <a:gd name="T35" fmla="*/ 220 h 247"/>
                <a:gd name="T36" fmla="*/ 58 w 263"/>
                <a:gd name="T37" fmla="*/ 230 h 247"/>
                <a:gd name="T38" fmla="*/ 75 w 263"/>
                <a:gd name="T39" fmla="*/ 221 h 247"/>
                <a:gd name="T40" fmla="*/ 102 w 263"/>
                <a:gd name="T41" fmla="*/ 198 h 247"/>
                <a:gd name="T42" fmla="*/ 133 w 263"/>
                <a:gd name="T43" fmla="*/ 169 h 247"/>
                <a:gd name="T44" fmla="*/ 124 w 263"/>
                <a:gd name="T45" fmla="*/ 212 h 247"/>
                <a:gd name="T46" fmla="*/ 148 w 263"/>
                <a:gd name="T47" fmla="*/ 234 h 247"/>
                <a:gd name="T48" fmla="*/ 159 w 263"/>
                <a:gd name="T49" fmla="*/ 209 h 247"/>
                <a:gd name="T50" fmla="*/ 166 w 263"/>
                <a:gd name="T51" fmla="*/ 163 h 247"/>
                <a:gd name="T52" fmla="*/ 263 w 263"/>
                <a:gd name="T53" fmla="*/ 50 h 247"/>
                <a:gd name="T54" fmla="*/ 205 w 263"/>
                <a:gd name="T55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63" h="247">
                  <a:moveTo>
                    <a:pt x="205" y="0"/>
                  </a:moveTo>
                  <a:cubicBezTo>
                    <a:pt x="185" y="29"/>
                    <a:pt x="167" y="68"/>
                    <a:pt x="141" y="90"/>
                  </a:cubicBezTo>
                  <a:cubicBezTo>
                    <a:pt x="122" y="106"/>
                    <a:pt x="91" y="87"/>
                    <a:pt x="73" y="79"/>
                  </a:cubicBezTo>
                  <a:cubicBezTo>
                    <a:pt x="67" y="76"/>
                    <a:pt x="48" y="67"/>
                    <a:pt x="46" y="78"/>
                  </a:cubicBezTo>
                  <a:cubicBezTo>
                    <a:pt x="43" y="90"/>
                    <a:pt x="76" y="103"/>
                    <a:pt x="83" y="106"/>
                  </a:cubicBezTo>
                  <a:cubicBezTo>
                    <a:pt x="87" y="108"/>
                    <a:pt x="91" y="110"/>
                    <a:pt x="95" y="112"/>
                  </a:cubicBezTo>
                  <a:cubicBezTo>
                    <a:pt x="85" y="112"/>
                    <a:pt x="74" y="112"/>
                    <a:pt x="65" y="111"/>
                  </a:cubicBezTo>
                  <a:cubicBezTo>
                    <a:pt x="56" y="111"/>
                    <a:pt x="16" y="105"/>
                    <a:pt x="13" y="118"/>
                  </a:cubicBezTo>
                  <a:cubicBezTo>
                    <a:pt x="9" y="131"/>
                    <a:pt x="42" y="134"/>
                    <a:pt x="49" y="134"/>
                  </a:cubicBezTo>
                  <a:cubicBezTo>
                    <a:pt x="63" y="134"/>
                    <a:pt x="78" y="137"/>
                    <a:pt x="92" y="139"/>
                  </a:cubicBezTo>
                  <a:cubicBezTo>
                    <a:pt x="90" y="140"/>
                    <a:pt x="87" y="141"/>
                    <a:pt x="85" y="142"/>
                  </a:cubicBezTo>
                  <a:cubicBezTo>
                    <a:pt x="73" y="146"/>
                    <a:pt x="61" y="150"/>
                    <a:pt x="49" y="154"/>
                  </a:cubicBezTo>
                  <a:cubicBezTo>
                    <a:pt x="38" y="157"/>
                    <a:pt x="27" y="162"/>
                    <a:pt x="16" y="168"/>
                  </a:cubicBezTo>
                  <a:cubicBezTo>
                    <a:pt x="11" y="171"/>
                    <a:pt x="1" y="179"/>
                    <a:pt x="0" y="186"/>
                  </a:cubicBezTo>
                  <a:cubicBezTo>
                    <a:pt x="0" y="206"/>
                    <a:pt x="31" y="191"/>
                    <a:pt x="40" y="188"/>
                  </a:cubicBezTo>
                  <a:cubicBezTo>
                    <a:pt x="56" y="182"/>
                    <a:pt x="74" y="178"/>
                    <a:pt x="90" y="171"/>
                  </a:cubicBezTo>
                  <a:cubicBezTo>
                    <a:pt x="79" y="181"/>
                    <a:pt x="69" y="194"/>
                    <a:pt x="60" y="205"/>
                  </a:cubicBezTo>
                  <a:cubicBezTo>
                    <a:pt x="57" y="209"/>
                    <a:pt x="52" y="214"/>
                    <a:pt x="51" y="220"/>
                  </a:cubicBezTo>
                  <a:cubicBezTo>
                    <a:pt x="51" y="224"/>
                    <a:pt x="53" y="230"/>
                    <a:pt x="58" y="230"/>
                  </a:cubicBezTo>
                  <a:cubicBezTo>
                    <a:pt x="64" y="230"/>
                    <a:pt x="70" y="225"/>
                    <a:pt x="75" y="221"/>
                  </a:cubicBezTo>
                  <a:cubicBezTo>
                    <a:pt x="84" y="213"/>
                    <a:pt x="93" y="205"/>
                    <a:pt x="102" y="198"/>
                  </a:cubicBezTo>
                  <a:cubicBezTo>
                    <a:pt x="111" y="189"/>
                    <a:pt x="124" y="179"/>
                    <a:pt x="133" y="169"/>
                  </a:cubicBezTo>
                  <a:cubicBezTo>
                    <a:pt x="128" y="182"/>
                    <a:pt x="125" y="195"/>
                    <a:pt x="124" y="212"/>
                  </a:cubicBezTo>
                  <a:cubicBezTo>
                    <a:pt x="124" y="226"/>
                    <a:pt x="132" y="247"/>
                    <a:pt x="148" y="234"/>
                  </a:cubicBezTo>
                  <a:cubicBezTo>
                    <a:pt x="155" y="228"/>
                    <a:pt x="157" y="216"/>
                    <a:pt x="159" y="209"/>
                  </a:cubicBezTo>
                  <a:cubicBezTo>
                    <a:pt x="162" y="195"/>
                    <a:pt x="166" y="177"/>
                    <a:pt x="166" y="163"/>
                  </a:cubicBezTo>
                  <a:cubicBezTo>
                    <a:pt x="166" y="138"/>
                    <a:pt x="248" y="66"/>
                    <a:pt x="263" y="50"/>
                  </a:cubicBezTo>
                  <a:cubicBezTo>
                    <a:pt x="244" y="45"/>
                    <a:pt x="215" y="17"/>
                    <a:pt x="205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5" name="Freeform 464"/>
            <p:cNvSpPr>
              <a:spLocks/>
            </p:cNvSpPr>
            <p:nvPr/>
          </p:nvSpPr>
          <p:spPr bwMode="auto">
            <a:xfrm>
              <a:off x="1810997" y="2212920"/>
              <a:ext cx="0" cy="9525"/>
            </a:xfrm>
            <a:custGeom>
              <a:avLst/>
              <a:gdLst>
                <a:gd name="T0" fmla="*/ 1 w 1"/>
                <a:gd name="T1" fmla="*/ 0 h 7"/>
                <a:gd name="T2" fmla="*/ 0 w 1"/>
                <a:gd name="T3" fmla="*/ 7 h 7"/>
                <a:gd name="T4" fmla="*/ 1 w 1"/>
                <a:gd name="T5" fmla="*/ 0 h 7"/>
                <a:gd name="T6" fmla="*/ 1 w 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7">
                  <a:moveTo>
                    <a:pt x="1" y="0"/>
                  </a:moveTo>
                  <a:cubicBezTo>
                    <a:pt x="1" y="2"/>
                    <a:pt x="1" y="5"/>
                    <a:pt x="0" y="7"/>
                  </a:cubicBezTo>
                  <a:cubicBezTo>
                    <a:pt x="1" y="5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79A9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6" name="Freeform 465"/>
            <p:cNvSpPr>
              <a:spLocks/>
            </p:cNvSpPr>
            <p:nvPr/>
          </p:nvSpPr>
          <p:spPr bwMode="auto">
            <a:xfrm>
              <a:off x="1771309" y="2144658"/>
              <a:ext cx="39688" cy="125412"/>
            </a:xfrm>
            <a:custGeom>
              <a:avLst/>
              <a:gdLst>
                <a:gd name="T0" fmla="*/ 21 w 32"/>
                <a:gd name="T1" fmla="*/ 0 h 99"/>
                <a:gd name="T2" fmla="*/ 0 w 32"/>
                <a:gd name="T3" fmla="*/ 2 h 99"/>
                <a:gd name="T4" fmla="*/ 7 w 32"/>
                <a:gd name="T5" fmla="*/ 36 h 99"/>
                <a:gd name="T6" fmla="*/ 22 w 32"/>
                <a:gd name="T7" fmla="*/ 99 h 99"/>
                <a:gd name="T8" fmla="*/ 31 w 32"/>
                <a:gd name="T9" fmla="*/ 61 h 99"/>
                <a:gd name="T10" fmla="*/ 32 w 32"/>
                <a:gd name="T11" fmla="*/ 54 h 99"/>
                <a:gd name="T12" fmla="*/ 21 w 32"/>
                <a:gd name="T13" fmla="*/ 4 h 99"/>
                <a:gd name="T14" fmla="*/ 21 w 32"/>
                <a:gd name="T15" fmla="*/ 4 h 99"/>
                <a:gd name="T16" fmla="*/ 21 w 32"/>
                <a:gd name="T17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99">
                  <a:moveTo>
                    <a:pt x="21" y="0"/>
                  </a:moveTo>
                  <a:cubicBezTo>
                    <a:pt x="14" y="1"/>
                    <a:pt x="7" y="1"/>
                    <a:pt x="0" y="2"/>
                  </a:cubicBezTo>
                  <a:cubicBezTo>
                    <a:pt x="2" y="13"/>
                    <a:pt x="4" y="25"/>
                    <a:pt x="7" y="36"/>
                  </a:cubicBezTo>
                  <a:cubicBezTo>
                    <a:pt x="11" y="57"/>
                    <a:pt x="17" y="78"/>
                    <a:pt x="22" y="99"/>
                  </a:cubicBezTo>
                  <a:cubicBezTo>
                    <a:pt x="26" y="87"/>
                    <a:pt x="29" y="74"/>
                    <a:pt x="31" y="61"/>
                  </a:cubicBezTo>
                  <a:cubicBezTo>
                    <a:pt x="32" y="59"/>
                    <a:pt x="32" y="56"/>
                    <a:pt x="32" y="54"/>
                  </a:cubicBezTo>
                  <a:cubicBezTo>
                    <a:pt x="29" y="36"/>
                    <a:pt x="25" y="19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2"/>
                    <a:pt x="21" y="1"/>
                    <a:pt x="21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7" name="Freeform 466"/>
            <p:cNvSpPr>
              <a:spLocks/>
            </p:cNvSpPr>
            <p:nvPr/>
          </p:nvSpPr>
          <p:spPr bwMode="auto">
            <a:xfrm>
              <a:off x="1760197" y="1831920"/>
              <a:ext cx="846138" cy="1082675"/>
            </a:xfrm>
            <a:custGeom>
              <a:avLst/>
              <a:gdLst>
                <a:gd name="T0" fmla="*/ 346 w 668"/>
                <a:gd name="T1" fmla="*/ 821 h 855"/>
                <a:gd name="T2" fmla="*/ 604 w 668"/>
                <a:gd name="T3" fmla="*/ 785 h 855"/>
                <a:gd name="T4" fmla="*/ 664 w 668"/>
                <a:gd name="T5" fmla="*/ 748 h 855"/>
                <a:gd name="T6" fmla="*/ 668 w 668"/>
                <a:gd name="T7" fmla="*/ 745 h 855"/>
                <a:gd name="T8" fmla="*/ 163 w 668"/>
                <a:gd name="T9" fmla="*/ 0 h 855"/>
                <a:gd name="T10" fmla="*/ 71 w 668"/>
                <a:gd name="T11" fmla="*/ 84 h 855"/>
                <a:gd name="T12" fmla="*/ 0 w 668"/>
                <a:gd name="T13" fmla="*/ 141 h 855"/>
                <a:gd name="T14" fmla="*/ 51 w 668"/>
                <a:gd name="T15" fmla="*/ 855 h 855"/>
                <a:gd name="T16" fmla="*/ 271 w 668"/>
                <a:gd name="T17" fmla="*/ 818 h 855"/>
                <a:gd name="T18" fmla="*/ 346 w 668"/>
                <a:gd name="T19" fmla="*/ 821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8" h="855">
                  <a:moveTo>
                    <a:pt x="346" y="821"/>
                  </a:moveTo>
                  <a:cubicBezTo>
                    <a:pt x="428" y="821"/>
                    <a:pt x="525" y="819"/>
                    <a:pt x="604" y="785"/>
                  </a:cubicBezTo>
                  <a:cubicBezTo>
                    <a:pt x="624" y="773"/>
                    <a:pt x="644" y="761"/>
                    <a:pt x="664" y="748"/>
                  </a:cubicBezTo>
                  <a:cubicBezTo>
                    <a:pt x="666" y="747"/>
                    <a:pt x="667" y="746"/>
                    <a:pt x="668" y="745"/>
                  </a:cubicBezTo>
                  <a:cubicBezTo>
                    <a:pt x="662" y="726"/>
                    <a:pt x="521" y="263"/>
                    <a:pt x="163" y="0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141"/>
                    <a:pt x="116" y="464"/>
                    <a:pt x="51" y="855"/>
                  </a:cubicBezTo>
                  <a:cubicBezTo>
                    <a:pt x="113" y="806"/>
                    <a:pt x="193" y="812"/>
                    <a:pt x="271" y="818"/>
                  </a:cubicBezTo>
                  <a:cubicBezTo>
                    <a:pt x="296" y="820"/>
                    <a:pt x="322" y="822"/>
                    <a:pt x="346" y="821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8" name="Freeform 467"/>
            <p:cNvSpPr>
              <a:spLocks noEditPoints="1"/>
            </p:cNvSpPr>
            <p:nvPr/>
          </p:nvSpPr>
          <p:spPr bwMode="auto">
            <a:xfrm>
              <a:off x="1810997" y="2212920"/>
              <a:ext cx="795338" cy="579437"/>
            </a:xfrm>
            <a:custGeom>
              <a:avLst/>
              <a:gdLst>
                <a:gd name="T0" fmla="*/ 568 w 627"/>
                <a:gd name="T1" fmla="*/ 290 h 457"/>
                <a:gd name="T2" fmla="*/ 627 w 627"/>
                <a:gd name="T3" fmla="*/ 444 h 457"/>
                <a:gd name="T4" fmla="*/ 623 w 627"/>
                <a:gd name="T5" fmla="*/ 447 h 457"/>
                <a:gd name="T6" fmla="*/ 608 w 627"/>
                <a:gd name="T7" fmla="*/ 457 h 457"/>
                <a:gd name="T8" fmla="*/ 627 w 627"/>
                <a:gd name="T9" fmla="*/ 445 h 457"/>
                <a:gd name="T10" fmla="*/ 568 w 627"/>
                <a:gd name="T11" fmla="*/ 290 h 457"/>
                <a:gd name="T12" fmla="*/ 568 w 627"/>
                <a:gd name="T13" fmla="*/ 290 h 457"/>
                <a:gd name="T14" fmla="*/ 568 w 627"/>
                <a:gd name="T15" fmla="*/ 290 h 457"/>
                <a:gd name="T16" fmla="*/ 568 w 627"/>
                <a:gd name="T17" fmla="*/ 290 h 457"/>
                <a:gd name="T18" fmla="*/ 0 w 627"/>
                <a:gd name="T19" fmla="*/ 0 h 457"/>
                <a:gd name="T20" fmla="*/ 0 w 627"/>
                <a:gd name="T21" fmla="*/ 0 h 457"/>
                <a:gd name="T22" fmla="*/ 6 w 627"/>
                <a:gd name="T23" fmla="*/ 34 h 457"/>
                <a:gd name="T24" fmla="*/ 0 w 627"/>
                <a:gd name="T25" fmla="*/ 0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7" h="457">
                  <a:moveTo>
                    <a:pt x="568" y="290"/>
                  </a:moveTo>
                  <a:cubicBezTo>
                    <a:pt x="606" y="377"/>
                    <a:pt x="625" y="437"/>
                    <a:pt x="627" y="444"/>
                  </a:cubicBezTo>
                  <a:cubicBezTo>
                    <a:pt x="626" y="445"/>
                    <a:pt x="625" y="446"/>
                    <a:pt x="623" y="447"/>
                  </a:cubicBezTo>
                  <a:cubicBezTo>
                    <a:pt x="618" y="450"/>
                    <a:pt x="613" y="454"/>
                    <a:pt x="608" y="457"/>
                  </a:cubicBezTo>
                  <a:cubicBezTo>
                    <a:pt x="614" y="453"/>
                    <a:pt x="621" y="449"/>
                    <a:pt x="627" y="445"/>
                  </a:cubicBezTo>
                  <a:cubicBezTo>
                    <a:pt x="627" y="445"/>
                    <a:pt x="609" y="382"/>
                    <a:pt x="568" y="290"/>
                  </a:cubicBezTo>
                  <a:moveTo>
                    <a:pt x="568" y="290"/>
                  </a:moveTo>
                  <a:cubicBezTo>
                    <a:pt x="568" y="290"/>
                    <a:pt x="568" y="290"/>
                    <a:pt x="568" y="290"/>
                  </a:cubicBezTo>
                  <a:cubicBezTo>
                    <a:pt x="568" y="290"/>
                    <a:pt x="568" y="290"/>
                    <a:pt x="568" y="29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1"/>
                    <a:pt x="4" y="22"/>
                    <a:pt x="6" y="34"/>
                  </a:cubicBezTo>
                  <a:cubicBezTo>
                    <a:pt x="4" y="22"/>
                    <a:pt x="2" y="11"/>
                    <a:pt x="0" y="0"/>
                  </a:cubicBezTo>
                </a:path>
              </a:pathLst>
            </a:custGeom>
            <a:solidFill>
              <a:srgbClr val="65A2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9" name="Oval 468"/>
            <p:cNvSpPr>
              <a:spLocks noChangeArrowheads="1"/>
            </p:cNvSpPr>
            <p:nvPr/>
          </p:nvSpPr>
          <p:spPr bwMode="auto">
            <a:xfrm>
              <a:off x="1810997" y="2212920"/>
              <a:ext cx="1588" cy="1587"/>
            </a:xfrm>
            <a:prstGeom prst="ellipse">
              <a:avLst/>
            </a:prstGeom>
            <a:solidFill>
              <a:srgbClr val="618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0" name="Freeform 469"/>
            <p:cNvSpPr>
              <a:spLocks/>
            </p:cNvSpPr>
            <p:nvPr/>
          </p:nvSpPr>
          <p:spPr bwMode="auto">
            <a:xfrm>
              <a:off x="1798297" y="2149420"/>
              <a:ext cx="12700" cy="63500"/>
            </a:xfrm>
            <a:custGeom>
              <a:avLst/>
              <a:gdLst>
                <a:gd name="T0" fmla="*/ 0 w 11"/>
                <a:gd name="T1" fmla="*/ 0 h 50"/>
                <a:gd name="T2" fmla="*/ 0 w 11"/>
                <a:gd name="T3" fmla="*/ 0 h 50"/>
                <a:gd name="T4" fmla="*/ 11 w 11"/>
                <a:gd name="T5" fmla="*/ 50 h 50"/>
                <a:gd name="T6" fmla="*/ 11 w 11"/>
                <a:gd name="T7" fmla="*/ 50 h 50"/>
                <a:gd name="T8" fmla="*/ 0 w 11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15"/>
                    <a:pt x="8" y="32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8" y="32"/>
                    <a:pt x="4" y="15"/>
                    <a:pt x="0" y="0"/>
                  </a:cubicBezTo>
                </a:path>
              </a:pathLst>
            </a:custGeom>
            <a:solidFill>
              <a:srgbClr val="BB96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1" name="Freeform 470"/>
            <p:cNvSpPr>
              <a:spLocks/>
            </p:cNvSpPr>
            <p:nvPr/>
          </p:nvSpPr>
          <p:spPr bwMode="auto">
            <a:xfrm>
              <a:off x="1798297" y="1911295"/>
              <a:ext cx="808038" cy="903287"/>
            </a:xfrm>
            <a:custGeom>
              <a:avLst/>
              <a:gdLst>
                <a:gd name="T0" fmla="*/ 210 w 638"/>
                <a:gd name="T1" fmla="*/ 0 h 712"/>
                <a:gd name="T2" fmla="*/ 210 w 638"/>
                <a:gd name="T3" fmla="*/ 0 h 712"/>
                <a:gd name="T4" fmla="*/ 219 w 638"/>
                <a:gd name="T5" fmla="*/ 8 h 712"/>
                <a:gd name="T6" fmla="*/ 203 w 638"/>
                <a:gd name="T7" fmla="*/ 89 h 712"/>
                <a:gd name="T8" fmla="*/ 157 w 638"/>
                <a:gd name="T9" fmla="*/ 176 h 712"/>
                <a:gd name="T10" fmla="*/ 127 w 638"/>
                <a:gd name="T11" fmla="*/ 179 h 712"/>
                <a:gd name="T12" fmla="*/ 0 w 638"/>
                <a:gd name="T13" fmla="*/ 188 h 712"/>
                <a:gd name="T14" fmla="*/ 11 w 638"/>
                <a:gd name="T15" fmla="*/ 238 h 712"/>
                <a:gd name="T16" fmla="*/ 11 w 638"/>
                <a:gd name="T17" fmla="*/ 238 h 712"/>
                <a:gd name="T18" fmla="*/ 17 w 638"/>
                <a:gd name="T19" fmla="*/ 272 h 712"/>
                <a:gd name="T20" fmla="*/ 23 w 638"/>
                <a:gd name="T21" fmla="*/ 311 h 712"/>
                <a:gd name="T22" fmla="*/ 37 w 638"/>
                <a:gd name="T23" fmla="*/ 249 h 712"/>
                <a:gd name="T24" fmla="*/ 85 w 638"/>
                <a:gd name="T25" fmla="*/ 224 h 712"/>
                <a:gd name="T26" fmla="*/ 146 w 638"/>
                <a:gd name="T27" fmla="*/ 234 h 712"/>
                <a:gd name="T28" fmla="*/ 394 w 638"/>
                <a:gd name="T29" fmla="*/ 429 h 712"/>
                <a:gd name="T30" fmla="*/ 591 w 638"/>
                <a:gd name="T31" fmla="*/ 712 h 712"/>
                <a:gd name="T32" fmla="*/ 619 w 638"/>
                <a:gd name="T33" fmla="*/ 695 h 712"/>
                <a:gd name="T34" fmla="*/ 634 w 638"/>
                <a:gd name="T35" fmla="*/ 685 h 712"/>
                <a:gd name="T36" fmla="*/ 638 w 638"/>
                <a:gd name="T37" fmla="*/ 682 h 712"/>
                <a:gd name="T38" fmla="*/ 579 w 638"/>
                <a:gd name="T39" fmla="*/ 528 h 712"/>
                <a:gd name="T40" fmla="*/ 579 w 638"/>
                <a:gd name="T41" fmla="*/ 528 h 712"/>
                <a:gd name="T42" fmla="*/ 579 w 638"/>
                <a:gd name="T43" fmla="*/ 528 h 712"/>
                <a:gd name="T44" fmla="*/ 210 w 638"/>
                <a:gd name="T45" fmla="*/ 0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8" h="712">
                  <a:moveTo>
                    <a:pt x="210" y="0"/>
                  </a:moveTo>
                  <a:cubicBezTo>
                    <a:pt x="210" y="0"/>
                    <a:pt x="210" y="0"/>
                    <a:pt x="210" y="0"/>
                  </a:cubicBezTo>
                  <a:cubicBezTo>
                    <a:pt x="213" y="3"/>
                    <a:pt x="216" y="6"/>
                    <a:pt x="219" y="8"/>
                  </a:cubicBezTo>
                  <a:cubicBezTo>
                    <a:pt x="218" y="36"/>
                    <a:pt x="212" y="63"/>
                    <a:pt x="203" y="89"/>
                  </a:cubicBezTo>
                  <a:cubicBezTo>
                    <a:pt x="194" y="118"/>
                    <a:pt x="179" y="153"/>
                    <a:pt x="157" y="176"/>
                  </a:cubicBezTo>
                  <a:cubicBezTo>
                    <a:pt x="147" y="177"/>
                    <a:pt x="137" y="178"/>
                    <a:pt x="127" y="179"/>
                  </a:cubicBezTo>
                  <a:cubicBezTo>
                    <a:pt x="85" y="184"/>
                    <a:pt x="43" y="186"/>
                    <a:pt x="0" y="188"/>
                  </a:cubicBezTo>
                  <a:cubicBezTo>
                    <a:pt x="4" y="203"/>
                    <a:pt x="8" y="220"/>
                    <a:pt x="11" y="238"/>
                  </a:cubicBezTo>
                  <a:cubicBezTo>
                    <a:pt x="11" y="238"/>
                    <a:pt x="11" y="238"/>
                    <a:pt x="11" y="238"/>
                  </a:cubicBezTo>
                  <a:cubicBezTo>
                    <a:pt x="13" y="249"/>
                    <a:pt x="15" y="260"/>
                    <a:pt x="17" y="272"/>
                  </a:cubicBezTo>
                  <a:cubicBezTo>
                    <a:pt x="19" y="285"/>
                    <a:pt x="22" y="298"/>
                    <a:pt x="23" y="311"/>
                  </a:cubicBezTo>
                  <a:cubicBezTo>
                    <a:pt x="25" y="289"/>
                    <a:pt x="28" y="268"/>
                    <a:pt x="37" y="249"/>
                  </a:cubicBezTo>
                  <a:cubicBezTo>
                    <a:pt x="46" y="230"/>
                    <a:pt x="64" y="224"/>
                    <a:pt x="85" y="224"/>
                  </a:cubicBezTo>
                  <a:cubicBezTo>
                    <a:pt x="106" y="224"/>
                    <a:pt x="129" y="230"/>
                    <a:pt x="146" y="234"/>
                  </a:cubicBezTo>
                  <a:cubicBezTo>
                    <a:pt x="252" y="264"/>
                    <a:pt x="323" y="350"/>
                    <a:pt x="394" y="429"/>
                  </a:cubicBezTo>
                  <a:cubicBezTo>
                    <a:pt x="470" y="515"/>
                    <a:pt x="540" y="609"/>
                    <a:pt x="591" y="712"/>
                  </a:cubicBezTo>
                  <a:cubicBezTo>
                    <a:pt x="600" y="706"/>
                    <a:pt x="609" y="701"/>
                    <a:pt x="619" y="695"/>
                  </a:cubicBezTo>
                  <a:cubicBezTo>
                    <a:pt x="624" y="692"/>
                    <a:pt x="629" y="688"/>
                    <a:pt x="634" y="685"/>
                  </a:cubicBezTo>
                  <a:cubicBezTo>
                    <a:pt x="636" y="684"/>
                    <a:pt x="637" y="683"/>
                    <a:pt x="638" y="682"/>
                  </a:cubicBezTo>
                  <a:cubicBezTo>
                    <a:pt x="636" y="675"/>
                    <a:pt x="617" y="615"/>
                    <a:pt x="579" y="528"/>
                  </a:cubicBezTo>
                  <a:cubicBezTo>
                    <a:pt x="579" y="528"/>
                    <a:pt x="579" y="528"/>
                    <a:pt x="579" y="528"/>
                  </a:cubicBezTo>
                  <a:cubicBezTo>
                    <a:pt x="579" y="528"/>
                    <a:pt x="579" y="528"/>
                    <a:pt x="579" y="528"/>
                  </a:cubicBezTo>
                  <a:cubicBezTo>
                    <a:pt x="516" y="384"/>
                    <a:pt x="398" y="167"/>
                    <a:pt x="210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2" name="Freeform 471"/>
            <p:cNvSpPr>
              <a:spLocks/>
            </p:cNvSpPr>
            <p:nvPr/>
          </p:nvSpPr>
          <p:spPr bwMode="auto">
            <a:xfrm>
              <a:off x="1798297" y="2144658"/>
              <a:ext cx="0" cy="4762"/>
            </a:xfrm>
            <a:custGeom>
              <a:avLst/>
              <a:gdLst>
                <a:gd name="T0" fmla="*/ 0 h 4"/>
                <a:gd name="T1" fmla="*/ 0 h 4"/>
                <a:gd name="T2" fmla="*/ 4 h 4"/>
                <a:gd name="T3" fmla="*/ 4 h 4"/>
                <a:gd name="T4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BB96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3" name="Freeform 472"/>
            <p:cNvSpPr>
              <a:spLocks/>
            </p:cNvSpPr>
            <p:nvPr/>
          </p:nvSpPr>
          <p:spPr bwMode="auto">
            <a:xfrm>
              <a:off x="1798297" y="2144658"/>
              <a:ext cx="0" cy="4762"/>
            </a:xfrm>
            <a:custGeom>
              <a:avLst/>
              <a:gdLst>
                <a:gd name="T0" fmla="*/ 0 h 4"/>
                <a:gd name="T1" fmla="*/ 0 h 4"/>
                <a:gd name="T2" fmla="*/ 4 h 4"/>
                <a:gd name="T3" fmla="*/ 4 h 4"/>
                <a:gd name="T4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967A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4" name="Freeform 473"/>
            <p:cNvSpPr>
              <a:spLocks/>
            </p:cNvSpPr>
            <p:nvPr/>
          </p:nvSpPr>
          <p:spPr bwMode="auto">
            <a:xfrm>
              <a:off x="1798297" y="1911295"/>
              <a:ext cx="276225" cy="238125"/>
            </a:xfrm>
            <a:custGeom>
              <a:avLst/>
              <a:gdLst>
                <a:gd name="T0" fmla="*/ 210 w 219"/>
                <a:gd name="T1" fmla="*/ 0 h 188"/>
                <a:gd name="T2" fmla="*/ 124 w 219"/>
                <a:gd name="T3" fmla="*/ 164 h 188"/>
                <a:gd name="T4" fmla="*/ 0 w 219"/>
                <a:gd name="T5" fmla="*/ 184 h 188"/>
                <a:gd name="T6" fmla="*/ 0 w 219"/>
                <a:gd name="T7" fmla="*/ 188 h 188"/>
                <a:gd name="T8" fmla="*/ 127 w 219"/>
                <a:gd name="T9" fmla="*/ 179 h 188"/>
                <a:gd name="T10" fmla="*/ 157 w 219"/>
                <a:gd name="T11" fmla="*/ 176 h 188"/>
                <a:gd name="T12" fmla="*/ 203 w 219"/>
                <a:gd name="T13" fmla="*/ 89 h 188"/>
                <a:gd name="T14" fmla="*/ 219 w 219"/>
                <a:gd name="T15" fmla="*/ 8 h 188"/>
                <a:gd name="T16" fmla="*/ 210 w 219"/>
                <a:gd name="T17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9" h="188">
                  <a:moveTo>
                    <a:pt x="210" y="0"/>
                  </a:moveTo>
                  <a:cubicBezTo>
                    <a:pt x="200" y="79"/>
                    <a:pt x="177" y="159"/>
                    <a:pt x="124" y="164"/>
                  </a:cubicBezTo>
                  <a:cubicBezTo>
                    <a:pt x="124" y="164"/>
                    <a:pt x="58" y="177"/>
                    <a:pt x="0" y="184"/>
                  </a:cubicBezTo>
                  <a:cubicBezTo>
                    <a:pt x="0" y="185"/>
                    <a:pt x="0" y="186"/>
                    <a:pt x="0" y="188"/>
                  </a:cubicBezTo>
                  <a:cubicBezTo>
                    <a:pt x="43" y="186"/>
                    <a:pt x="85" y="184"/>
                    <a:pt x="127" y="179"/>
                  </a:cubicBezTo>
                  <a:cubicBezTo>
                    <a:pt x="137" y="178"/>
                    <a:pt x="147" y="177"/>
                    <a:pt x="157" y="176"/>
                  </a:cubicBezTo>
                  <a:cubicBezTo>
                    <a:pt x="179" y="153"/>
                    <a:pt x="194" y="118"/>
                    <a:pt x="203" y="89"/>
                  </a:cubicBezTo>
                  <a:cubicBezTo>
                    <a:pt x="212" y="63"/>
                    <a:pt x="218" y="36"/>
                    <a:pt x="219" y="8"/>
                  </a:cubicBezTo>
                  <a:cubicBezTo>
                    <a:pt x="216" y="6"/>
                    <a:pt x="213" y="3"/>
                    <a:pt x="210" y="0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5" name="Freeform 474"/>
            <p:cNvSpPr>
              <a:spLocks/>
            </p:cNvSpPr>
            <p:nvPr/>
          </p:nvSpPr>
          <p:spPr bwMode="auto">
            <a:xfrm>
              <a:off x="1672884" y="1692220"/>
              <a:ext cx="412750" cy="476250"/>
            </a:xfrm>
            <a:custGeom>
              <a:avLst/>
              <a:gdLst>
                <a:gd name="T0" fmla="*/ 223 w 326"/>
                <a:gd name="T1" fmla="*/ 337 h 376"/>
                <a:gd name="T2" fmla="*/ 11 w 326"/>
                <a:gd name="T3" fmla="*/ 355 h 376"/>
                <a:gd name="T4" fmla="*/ 269 w 326"/>
                <a:gd name="T5" fmla="*/ 46 h 376"/>
                <a:gd name="T6" fmla="*/ 321 w 326"/>
                <a:gd name="T7" fmla="*/ 24 h 376"/>
                <a:gd name="T8" fmla="*/ 223 w 326"/>
                <a:gd name="T9" fmla="*/ 337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6" h="376">
                  <a:moveTo>
                    <a:pt x="223" y="337"/>
                  </a:moveTo>
                  <a:cubicBezTo>
                    <a:pt x="223" y="337"/>
                    <a:pt x="22" y="376"/>
                    <a:pt x="11" y="355"/>
                  </a:cubicBezTo>
                  <a:cubicBezTo>
                    <a:pt x="0" y="334"/>
                    <a:pt x="39" y="209"/>
                    <a:pt x="269" y="46"/>
                  </a:cubicBezTo>
                  <a:cubicBezTo>
                    <a:pt x="269" y="46"/>
                    <a:pt x="326" y="0"/>
                    <a:pt x="321" y="24"/>
                  </a:cubicBezTo>
                  <a:cubicBezTo>
                    <a:pt x="315" y="48"/>
                    <a:pt x="323" y="328"/>
                    <a:pt x="223" y="33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6" name="Freeform 475"/>
            <p:cNvSpPr>
              <a:spLocks/>
            </p:cNvSpPr>
            <p:nvPr/>
          </p:nvSpPr>
          <p:spPr bwMode="auto">
            <a:xfrm>
              <a:off x="2077697" y="1723970"/>
              <a:ext cx="1588" cy="11112"/>
            </a:xfrm>
            <a:custGeom>
              <a:avLst/>
              <a:gdLst>
                <a:gd name="T0" fmla="*/ 1 w 1"/>
                <a:gd name="T1" fmla="*/ 0 h 10"/>
                <a:gd name="T2" fmla="*/ 0 w 1"/>
                <a:gd name="T3" fmla="*/ 10 h 10"/>
                <a:gd name="T4" fmla="*/ 0 w 1"/>
                <a:gd name="T5" fmla="*/ 10 h 10"/>
                <a:gd name="T6" fmla="*/ 1 w 1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0">
                  <a:moveTo>
                    <a:pt x="1" y="0"/>
                  </a:moveTo>
                  <a:cubicBezTo>
                    <a:pt x="0" y="2"/>
                    <a:pt x="0" y="5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2"/>
                    <a:pt x="1" y="0"/>
                  </a:cubicBezTo>
                </a:path>
              </a:pathLst>
            </a:custGeom>
            <a:solidFill>
              <a:srgbClr val="006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7" name="Freeform 476"/>
            <p:cNvSpPr>
              <a:spLocks/>
            </p:cNvSpPr>
            <p:nvPr/>
          </p:nvSpPr>
          <p:spPr bwMode="auto">
            <a:xfrm>
              <a:off x="1906247" y="1792233"/>
              <a:ext cx="49213" cy="39687"/>
            </a:xfrm>
            <a:custGeom>
              <a:avLst/>
              <a:gdLst>
                <a:gd name="T0" fmla="*/ 39 w 39"/>
                <a:gd name="T1" fmla="*/ 0 h 31"/>
                <a:gd name="T2" fmla="*/ 39 w 39"/>
                <a:gd name="T3" fmla="*/ 0 h 31"/>
                <a:gd name="T4" fmla="*/ 0 w 39"/>
                <a:gd name="T5" fmla="*/ 31 h 31"/>
                <a:gd name="T6" fmla="*/ 0 w 39"/>
                <a:gd name="T7" fmla="*/ 31 h 31"/>
                <a:gd name="T8" fmla="*/ 39 w 39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1"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5" y="10"/>
                    <a:pt x="12" y="2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2" y="21"/>
                    <a:pt x="25" y="10"/>
                    <a:pt x="39" y="0"/>
                  </a:cubicBezTo>
                </a:path>
              </a:pathLst>
            </a:custGeom>
            <a:solidFill>
              <a:srgbClr val="008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8" name="Freeform 477"/>
            <p:cNvSpPr>
              <a:spLocks noEditPoints="1"/>
            </p:cNvSpPr>
            <p:nvPr/>
          </p:nvSpPr>
          <p:spPr bwMode="auto">
            <a:xfrm>
              <a:off x="1955459" y="1750958"/>
              <a:ext cx="57150" cy="41275"/>
            </a:xfrm>
            <a:custGeom>
              <a:avLst/>
              <a:gdLst>
                <a:gd name="T0" fmla="*/ 0 w 45"/>
                <a:gd name="T1" fmla="*/ 33 h 33"/>
                <a:gd name="T2" fmla="*/ 0 w 45"/>
                <a:gd name="T3" fmla="*/ 33 h 33"/>
                <a:gd name="T4" fmla="*/ 0 w 45"/>
                <a:gd name="T5" fmla="*/ 33 h 33"/>
                <a:gd name="T6" fmla="*/ 0 w 45"/>
                <a:gd name="T7" fmla="*/ 33 h 33"/>
                <a:gd name="T8" fmla="*/ 0 w 45"/>
                <a:gd name="T9" fmla="*/ 33 h 33"/>
                <a:gd name="T10" fmla="*/ 45 w 45"/>
                <a:gd name="T11" fmla="*/ 0 h 33"/>
                <a:gd name="T12" fmla="*/ 45 w 45"/>
                <a:gd name="T13" fmla="*/ 0 h 33"/>
                <a:gd name="T14" fmla="*/ 1 w 45"/>
                <a:gd name="T15" fmla="*/ 32 h 33"/>
                <a:gd name="T16" fmla="*/ 1 w 45"/>
                <a:gd name="T17" fmla="*/ 32 h 33"/>
                <a:gd name="T18" fmla="*/ 45 w 45"/>
                <a:gd name="T19" fmla="*/ 0 h 33"/>
                <a:gd name="T20" fmla="*/ 45 w 4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33"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45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29" y="11"/>
                    <a:pt x="15" y="21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5" y="21"/>
                    <a:pt x="29" y="11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</a:path>
              </a:pathLst>
            </a:custGeom>
            <a:solidFill>
              <a:srgbClr val="005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9" name="Freeform 478"/>
            <p:cNvSpPr>
              <a:spLocks/>
            </p:cNvSpPr>
            <p:nvPr/>
          </p:nvSpPr>
          <p:spPr bwMode="auto">
            <a:xfrm>
              <a:off x="1955459" y="1792233"/>
              <a:ext cx="1588" cy="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50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0" name="Freeform 479"/>
            <p:cNvSpPr>
              <a:spLocks/>
            </p:cNvSpPr>
            <p:nvPr/>
          </p:nvSpPr>
          <p:spPr bwMode="auto">
            <a:xfrm>
              <a:off x="1680822" y="1992258"/>
              <a:ext cx="68263" cy="144462"/>
            </a:xfrm>
            <a:custGeom>
              <a:avLst/>
              <a:gdLst>
                <a:gd name="T0" fmla="*/ 54 w 54"/>
                <a:gd name="T1" fmla="*/ 0 h 113"/>
                <a:gd name="T2" fmla="*/ 54 w 54"/>
                <a:gd name="T3" fmla="*/ 0 h 113"/>
                <a:gd name="T4" fmla="*/ 3 w 54"/>
                <a:gd name="T5" fmla="*/ 113 h 113"/>
                <a:gd name="T6" fmla="*/ 3 w 54"/>
                <a:gd name="T7" fmla="*/ 113 h 113"/>
                <a:gd name="T8" fmla="*/ 54 w 54"/>
                <a:gd name="T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113">
                  <a:moveTo>
                    <a:pt x="54" y="0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12" y="57"/>
                    <a:pt x="0" y="97"/>
                    <a:pt x="3" y="113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1" y="97"/>
                    <a:pt x="12" y="57"/>
                    <a:pt x="54" y="0"/>
                  </a:cubicBezTo>
                </a:path>
              </a:pathLst>
            </a:custGeom>
            <a:solidFill>
              <a:srgbClr val="008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1" name="Freeform 480"/>
            <p:cNvSpPr>
              <a:spLocks/>
            </p:cNvSpPr>
            <p:nvPr/>
          </p:nvSpPr>
          <p:spPr bwMode="auto">
            <a:xfrm>
              <a:off x="1682409" y="1714445"/>
              <a:ext cx="398463" cy="422275"/>
            </a:xfrm>
            <a:custGeom>
              <a:avLst/>
              <a:gdLst>
                <a:gd name="T0" fmla="*/ 309 w 314"/>
                <a:gd name="T1" fmla="*/ 0 h 333"/>
                <a:gd name="T2" fmla="*/ 261 w 314"/>
                <a:gd name="T3" fmla="*/ 29 h 333"/>
                <a:gd name="T4" fmla="*/ 261 w 314"/>
                <a:gd name="T5" fmla="*/ 29 h 333"/>
                <a:gd name="T6" fmla="*/ 217 w 314"/>
                <a:gd name="T7" fmla="*/ 61 h 333"/>
                <a:gd name="T8" fmla="*/ 216 w 314"/>
                <a:gd name="T9" fmla="*/ 62 h 333"/>
                <a:gd name="T10" fmla="*/ 216 w 314"/>
                <a:gd name="T11" fmla="*/ 62 h 333"/>
                <a:gd name="T12" fmla="*/ 177 w 314"/>
                <a:gd name="T13" fmla="*/ 93 h 333"/>
                <a:gd name="T14" fmla="*/ 53 w 314"/>
                <a:gd name="T15" fmla="*/ 220 h 333"/>
                <a:gd name="T16" fmla="*/ 2 w 314"/>
                <a:gd name="T17" fmla="*/ 333 h 333"/>
                <a:gd name="T18" fmla="*/ 77 w 314"/>
                <a:gd name="T19" fmla="*/ 223 h 333"/>
                <a:gd name="T20" fmla="*/ 80 w 314"/>
                <a:gd name="T21" fmla="*/ 223 h 333"/>
                <a:gd name="T22" fmla="*/ 85 w 314"/>
                <a:gd name="T23" fmla="*/ 225 h 333"/>
                <a:gd name="T24" fmla="*/ 144 w 314"/>
                <a:gd name="T25" fmla="*/ 267 h 333"/>
                <a:gd name="T26" fmla="*/ 149 w 314"/>
                <a:gd name="T27" fmla="*/ 267 h 333"/>
                <a:gd name="T28" fmla="*/ 218 w 314"/>
                <a:gd name="T29" fmla="*/ 204 h 333"/>
                <a:gd name="T30" fmla="*/ 196 w 314"/>
                <a:gd name="T31" fmla="*/ 117 h 333"/>
                <a:gd name="T32" fmla="*/ 244 w 314"/>
                <a:gd name="T33" fmla="*/ 66 h 333"/>
                <a:gd name="T34" fmla="*/ 312 w 314"/>
                <a:gd name="T35" fmla="*/ 17 h 333"/>
                <a:gd name="T36" fmla="*/ 313 w 314"/>
                <a:gd name="T37" fmla="*/ 7 h 333"/>
                <a:gd name="T38" fmla="*/ 313 w 314"/>
                <a:gd name="T39" fmla="*/ 7 h 333"/>
                <a:gd name="T40" fmla="*/ 313 w 314"/>
                <a:gd name="T41" fmla="*/ 7 h 333"/>
                <a:gd name="T42" fmla="*/ 313 w 314"/>
                <a:gd name="T43" fmla="*/ 7 h 333"/>
                <a:gd name="T44" fmla="*/ 309 w 314"/>
                <a:gd name="T45" fmla="*/ 0 h 333"/>
                <a:gd name="T46" fmla="*/ 309 w 314"/>
                <a:gd name="T47" fmla="*/ 0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4" h="333">
                  <a:moveTo>
                    <a:pt x="309" y="0"/>
                  </a:moveTo>
                  <a:cubicBezTo>
                    <a:pt x="297" y="0"/>
                    <a:pt x="262" y="28"/>
                    <a:pt x="261" y="29"/>
                  </a:cubicBezTo>
                  <a:cubicBezTo>
                    <a:pt x="261" y="29"/>
                    <a:pt x="261" y="29"/>
                    <a:pt x="261" y="29"/>
                  </a:cubicBezTo>
                  <a:cubicBezTo>
                    <a:pt x="245" y="40"/>
                    <a:pt x="231" y="50"/>
                    <a:pt x="217" y="61"/>
                  </a:cubicBezTo>
                  <a:cubicBezTo>
                    <a:pt x="217" y="61"/>
                    <a:pt x="216" y="62"/>
                    <a:pt x="216" y="62"/>
                  </a:cubicBezTo>
                  <a:cubicBezTo>
                    <a:pt x="216" y="62"/>
                    <a:pt x="216" y="62"/>
                    <a:pt x="216" y="62"/>
                  </a:cubicBezTo>
                  <a:cubicBezTo>
                    <a:pt x="202" y="72"/>
                    <a:pt x="189" y="83"/>
                    <a:pt x="177" y="93"/>
                  </a:cubicBezTo>
                  <a:cubicBezTo>
                    <a:pt x="139" y="151"/>
                    <a:pt x="95" y="192"/>
                    <a:pt x="53" y="220"/>
                  </a:cubicBezTo>
                  <a:cubicBezTo>
                    <a:pt x="11" y="277"/>
                    <a:pt x="0" y="317"/>
                    <a:pt x="2" y="333"/>
                  </a:cubicBezTo>
                  <a:cubicBezTo>
                    <a:pt x="10" y="289"/>
                    <a:pt x="42" y="243"/>
                    <a:pt x="77" y="223"/>
                  </a:cubicBezTo>
                  <a:cubicBezTo>
                    <a:pt x="78" y="223"/>
                    <a:pt x="79" y="223"/>
                    <a:pt x="80" y="223"/>
                  </a:cubicBezTo>
                  <a:cubicBezTo>
                    <a:pt x="82" y="223"/>
                    <a:pt x="84" y="224"/>
                    <a:pt x="85" y="225"/>
                  </a:cubicBezTo>
                  <a:cubicBezTo>
                    <a:pt x="99" y="244"/>
                    <a:pt x="118" y="267"/>
                    <a:pt x="144" y="267"/>
                  </a:cubicBezTo>
                  <a:cubicBezTo>
                    <a:pt x="145" y="267"/>
                    <a:pt x="147" y="267"/>
                    <a:pt x="149" y="267"/>
                  </a:cubicBezTo>
                  <a:cubicBezTo>
                    <a:pt x="179" y="263"/>
                    <a:pt x="212" y="235"/>
                    <a:pt x="218" y="204"/>
                  </a:cubicBezTo>
                  <a:cubicBezTo>
                    <a:pt x="224" y="173"/>
                    <a:pt x="185" y="146"/>
                    <a:pt x="196" y="117"/>
                  </a:cubicBezTo>
                  <a:cubicBezTo>
                    <a:pt x="204" y="94"/>
                    <a:pt x="226" y="80"/>
                    <a:pt x="244" y="66"/>
                  </a:cubicBezTo>
                  <a:cubicBezTo>
                    <a:pt x="267" y="50"/>
                    <a:pt x="289" y="34"/>
                    <a:pt x="312" y="17"/>
                  </a:cubicBezTo>
                  <a:cubicBezTo>
                    <a:pt x="312" y="12"/>
                    <a:pt x="312" y="9"/>
                    <a:pt x="313" y="7"/>
                  </a:cubicBezTo>
                  <a:cubicBezTo>
                    <a:pt x="313" y="7"/>
                    <a:pt x="313" y="7"/>
                    <a:pt x="313" y="7"/>
                  </a:cubicBezTo>
                  <a:cubicBezTo>
                    <a:pt x="313" y="7"/>
                    <a:pt x="313" y="7"/>
                    <a:pt x="313" y="7"/>
                  </a:cubicBezTo>
                  <a:cubicBezTo>
                    <a:pt x="313" y="7"/>
                    <a:pt x="313" y="7"/>
                    <a:pt x="313" y="7"/>
                  </a:cubicBezTo>
                  <a:cubicBezTo>
                    <a:pt x="314" y="2"/>
                    <a:pt x="312" y="0"/>
                    <a:pt x="309" y="0"/>
                  </a:cubicBezTo>
                  <a:cubicBezTo>
                    <a:pt x="309" y="0"/>
                    <a:pt x="309" y="0"/>
                    <a:pt x="309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2" name="Freeform 481"/>
            <p:cNvSpPr>
              <a:spLocks/>
            </p:cNvSpPr>
            <p:nvPr/>
          </p:nvSpPr>
          <p:spPr bwMode="auto">
            <a:xfrm>
              <a:off x="1753847" y="1820808"/>
              <a:ext cx="203200" cy="222250"/>
            </a:xfrm>
            <a:custGeom>
              <a:avLst/>
              <a:gdLst>
                <a:gd name="T0" fmla="*/ 0 w 160"/>
                <a:gd name="T1" fmla="*/ 68 h 176"/>
                <a:gd name="T2" fmla="*/ 63 w 160"/>
                <a:gd name="T3" fmla="*/ 143 h 176"/>
                <a:gd name="T4" fmla="*/ 123 w 160"/>
                <a:gd name="T5" fmla="*/ 153 h 176"/>
                <a:gd name="T6" fmla="*/ 135 w 160"/>
                <a:gd name="T7" fmla="*/ 78 h 176"/>
                <a:gd name="T8" fmla="*/ 72 w 160"/>
                <a:gd name="T9" fmla="*/ 0 h 176"/>
                <a:gd name="T10" fmla="*/ 0 w 160"/>
                <a:gd name="T11" fmla="*/ 6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0" h="176">
                  <a:moveTo>
                    <a:pt x="0" y="68"/>
                  </a:moveTo>
                  <a:cubicBezTo>
                    <a:pt x="63" y="143"/>
                    <a:pt x="63" y="143"/>
                    <a:pt x="63" y="143"/>
                  </a:cubicBezTo>
                  <a:cubicBezTo>
                    <a:pt x="63" y="143"/>
                    <a:pt x="87" y="176"/>
                    <a:pt x="123" y="153"/>
                  </a:cubicBezTo>
                  <a:cubicBezTo>
                    <a:pt x="160" y="130"/>
                    <a:pt x="143" y="88"/>
                    <a:pt x="135" y="78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0" y="68"/>
                  </a:lnTo>
                  <a:close/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3" name="Freeform 482"/>
            <p:cNvSpPr>
              <a:spLocks/>
            </p:cNvSpPr>
            <p:nvPr/>
          </p:nvSpPr>
          <p:spPr bwMode="auto">
            <a:xfrm>
              <a:off x="1174409" y="1128658"/>
              <a:ext cx="838200" cy="966787"/>
            </a:xfrm>
            <a:custGeom>
              <a:avLst/>
              <a:gdLst>
                <a:gd name="T0" fmla="*/ 529 w 662"/>
                <a:gd name="T1" fmla="*/ 123 h 763"/>
                <a:gd name="T2" fmla="*/ 277 w 662"/>
                <a:gd name="T3" fmla="*/ 20 h 763"/>
                <a:gd name="T4" fmla="*/ 387 w 662"/>
                <a:gd name="T5" fmla="*/ 137 h 763"/>
                <a:gd name="T6" fmla="*/ 220 w 662"/>
                <a:gd name="T7" fmla="*/ 59 h 763"/>
                <a:gd name="T8" fmla="*/ 181 w 662"/>
                <a:gd name="T9" fmla="*/ 311 h 763"/>
                <a:gd name="T10" fmla="*/ 186 w 662"/>
                <a:gd name="T11" fmla="*/ 85 h 763"/>
                <a:gd name="T12" fmla="*/ 0 w 662"/>
                <a:gd name="T13" fmla="*/ 529 h 763"/>
                <a:gd name="T14" fmla="*/ 285 w 662"/>
                <a:gd name="T15" fmla="*/ 749 h 763"/>
                <a:gd name="T16" fmla="*/ 631 w 662"/>
                <a:gd name="T17" fmla="*/ 452 h 763"/>
                <a:gd name="T18" fmla="*/ 529 w 662"/>
                <a:gd name="T19" fmla="*/ 123 h 7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2" h="763">
                  <a:moveTo>
                    <a:pt x="529" y="123"/>
                  </a:moveTo>
                  <a:cubicBezTo>
                    <a:pt x="389" y="0"/>
                    <a:pt x="277" y="20"/>
                    <a:pt x="277" y="20"/>
                  </a:cubicBezTo>
                  <a:cubicBezTo>
                    <a:pt x="299" y="70"/>
                    <a:pt x="387" y="137"/>
                    <a:pt x="387" y="137"/>
                  </a:cubicBezTo>
                  <a:cubicBezTo>
                    <a:pt x="293" y="129"/>
                    <a:pt x="220" y="59"/>
                    <a:pt x="220" y="59"/>
                  </a:cubicBezTo>
                  <a:cubicBezTo>
                    <a:pt x="269" y="227"/>
                    <a:pt x="181" y="311"/>
                    <a:pt x="181" y="311"/>
                  </a:cubicBezTo>
                  <a:cubicBezTo>
                    <a:pt x="218" y="183"/>
                    <a:pt x="186" y="85"/>
                    <a:pt x="186" y="85"/>
                  </a:cubicBezTo>
                  <a:cubicBezTo>
                    <a:pt x="172" y="312"/>
                    <a:pt x="0" y="529"/>
                    <a:pt x="0" y="529"/>
                  </a:cubicBezTo>
                  <a:cubicBezTo>
                    <a:pt x="100" y="763"/>
                    <a:pt x="285" y="749"/>
                    <a:pt x="285" y="749"/>
                  </a:cubicBezTo>
                  <a:cubicBezTo>
                    <a:pt x="285" y="749"/>
                    <a:pt x="522" y="731"/>
                    <a:pt x="631" y="452"/>
                  </a:cubicBezTo>
                  <a:cubicBezTo>
                    <a:pt x="662" y="371"/>
                    <a:pt x="650" y="231"/>
                    <a:pt x="529" y="123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4" name="Freeform 483"/>
            <p:cNvSpPr>
              <a:spLocks noEditPoints="1"/>
            </p:cNvSpPr>
            <p:nvPr/>
          </p:nvSpPr>
          <p:spPr bwMode="auto">
            <a:xfrm>
              <a:off x="1174409" y="1128658"/>
              <a:ext cx="838200" cy="935037"/>
            </a:xfrm>
            <a:custGeom>
              <a:avLst/>
              <a:gdLst>
                <a:gd name="T0" fmla="*/ 529 w 662"/>
                <a:gd name="T1" fmla="*/ 123 h 738"/>
                <a:gd name="T2" fmla="*/ 277 w 662"/>
                <a:gd name="T3" fmla="*/ 20 h 738"/>
                <a:gd name="T4" fmla="*/ 387 w 662"/>
                <a:gd name="T5" fmla="*/ 137 h 738"/>
                <a:gd name="T6" fmla="*/ 220 w 662"/>
                <a:gd name="T7" fmla="*/ 59 h 738"/>
                <a:gd name="T8" fmla="*/ 181 w 662"/>
                <a:gd name="T9" fmla="*/ 311 h 738"/>
                <a:gd name="T10" fmla="*/ 186 w 662"/>
                <a:gd name="T11" fmla="*/ 85 h 738"/>
                <a:gd name="T12" fmla="*/ 0 w 662"/>
                <a:gd name="T13" fmla="*/ 529 h 738"/>
                <a:gd name="T14" fmla="*/ 211 w 662"/>
                <a:gd name="T15" fmla="*/ 738 h 738"/>
                <a:gd name="T16" fmla="*/ 224 w 662"/>
                <a:gd name="T17" fmla="*/ 706 h 738"/>
                <a:gd name="T18" fmla="*/ 343 w 662"/>
                <a:gd name="T19" fmla="*/ 587 h 738"/>
                <a:gd name="T20" fmla="*/ 480 w 662"/>
                <a:gd name="T21" fmla="*/ 441 h 738"/>
                <a:gd name="T22" fmla="*/ 543 w 662"/>
                <a:gd name="T23" fmla="*/ 356 h 738"/>
                <a:gd name="T24" fmla="*/ 585 w 662"/>
                <a:gd name="T25" fmla="*/ 294 h 738"/>
                <a:gd name="T26" fmla="*/ 593 w 662"/>
                <a:gd name="T27" fmla="*/ 294 h 738"/>
                <a:gd name="T28" fmla="*/ 620 w 662"/>
                <a:gd name="T29" fmla="*/ 449 h 738"/>
                <a:gd name="T30" fmla="*/ 616 w 662"/>
                <a:gd name="T31" fmla="*/ 486 h 738"/>
                <a:gd name="T32" fmla="*/ 631 w 662"/>
                <a:gd name="T33" fmla="*/ 452 h 738"/>
                <a:gd name="T34" fmla="*/ 529 w 662"/>
                <a:gd name="T35" fmla="*/ 123 h 738"/>
                <a:gd name="T36" fmla="*/ 276 w 662"/>
                <a:gd name="T37" fmla="*/ 588 h 738"/>
                <a:gd name="T38" fmla="*/ 165 w 662"/>
                <a:gd name="T39" fmla="*/ 649 h 738"/>
                <a:gd name="T40" fmla="*/ 163 w 662"/>
                <a:gd name="T41" fmla="*/ 645 h 738"/>
                <a:gd name="T42" fmla="*/ 122 w 662"/>
                <a:gd name="T43" fmla="*/ 585 h 738"/>
                <a:gd name="T44" fmla="*/ 198 w 662"/>
                <a:gd name="T45" fmla="*/ 475 h 738"/>
                <a:gd name="T46" fmla="*/ 276 w 662"/>
                <a:gd name="T47" fmla="*/ 588 h 738"/>
                <a:gd name="T48" fmla="*/ 468 w 662"/>
                <a:gd name="T49" fmla="*/ 377 h 738"/>
                <a:gd name="T50" fmla="*/ 381 w 662"/>
                <a:gd name="T51" fmla="*/ 421 h 738"/>
                <a:gd name="T52" fmla="*/ 321 w 662"/>
                <a:gd name="T53" fmla="*/ 330 h 738"/>
                <a:gd name="T54" fmla="*/ 444 w 662"/>
                <a:gd name="T55" fmla="*/ 235 h 738"/>
                <a:gd name="T56" fmla="*/ 468 w 662"/>
                <a:gd name="T57" fmla="*/ 377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62" h="738">
                  <a:moveTo>
                    <a:pt x="529" y="123"/>
                  </a:moveTo>
                  <a:cubicBezTo>
                    <a:pt x="389" y="0"/>
                    <a:pt x="277" y="20"/>
                    <a:pt x="277" y="20"/>
                  </a:cubicBezTo>
                  <a:cubicBezTo>
                    <a:pt x="299" y="70"/>
                    <a:pt x="387" y="137"/>
                    <a:pt x="387" y="137"/>
                  </a:cubicBezTo>
                  <a:cubicBezTo>
                    <a:pt x="293" y="129"/>
                    <a:pt x="220" y="59"/>
                    <a:pt x="220" y="59"/>
                  </a:cubicBezTo>
                  <a:cubicBezTo>
                    <a:pt x="269" y="227"/>
                    <a:pt x="181" y="311"/>
                    <a:pt x="181" y="311"/>
                  </a:cubicBezTo>
                  <a:cubicBezTo>
                    <a:pt x="218" y="183"/>
                    <a:pt x="186" y="85"/>
                    <a:pt x="186" y="85"/>
                  </a:cubicBezTo>
                  <a:cubicBezTo>
                    <a:pt x="172" y="312"/>
                    <a:pt x="0" y="529"/>
                    <a:pt x="0" y="529"/>
                  </a:cubicBezTo>
                  <a:cubicBezTo>
                    <a:pt x="60" y="668"/>
                    <a:pt x="148" y="719"/>
                    <a:pt x="211" y="738"/>
                  </a:cubicBezTo>
                  <a:cubicBezTo>
                    <a:pt x="213" y="726"/>
                    <a:pt x="218" y="714"/>
                    <a:pt x="224" y="706"/>
                  </a:cubicBezTo>
                  <a:cubicBezTo>
                    <a:pt x="256" y="661"/>
                    <a:pt x="304" y="625"/>
                    <a:pt x="343" y="587"/>
                  </a:cubicBezTo>
                  <a:cubicBezTo>
                    <a:pt x="391" y="540"/>
                    <a:pt x="438" y="493"/>
                    <a:pt x="480" y="441"/>
                  </a:cubicBezTo>
                  <a:cubicBezTo>
                    <a:pt x="502" y="414"/>
                    <a:pt x="525" y="386"/>
                    <a:pt x="543" y="356"/>
                  </a:cubicBezTo>
                  <a:cubicBezTo>
                    <a:pt x="557" y="335"/>
                    <a:pt x="567" y="312"/>
                    <a:pt x="585" y="294"/>
                  </a:cubicBezTo>
                  <a:cubicBezTo>
                    <a:pt x="587" y="292"/>
                    <a:pt x="591" y="292"/>
                    <a:pt x="593" y="294"/>
                  </a:cubicBezTo>
                  <a:cubicBezTo>
                    <a:pt x="633" y="328"/>
                    <a:pt x="625" y="403"/>
                    <a:pt x="620" y="449"/>
                  </a:cubicBezTo>
                  <a:cubicBezTo>
                    <a:pt x="619" y="461"/>
                    <a:pt x="618" y="473"/>
                    <a:pt x="616" y="486"/>
                  </a:cubicBezTo>
                  <a:cubicBezTo>
                    <a:pt x="621" y="475"/>
                    <a:pt x="626" y="464"/>
                    <a:pt x="631" y="452"/>
                  </a:cubicBezTo>
                  <a:cubicBezTo>
                    <a:pt x="662" y="371"/>
                    <a:pt x="650" y="231"/>
                    <a:pt x="529" y="123"/>
                  </a:cubicBezTo>
                  <a:moveTo>
                    <a:pt x="276" y="588"/>
                  </a:moveTo>
                  <a:cubicBezTo>
                    <a:pt x="261" y="621"/>
                    <a:pt x="206" y="682"/>
                    <a:pt x="165" y="649"/>
                  </a:cubicBezTo>
                  <a:cubicBezTo>
                    <a:pt x="164" y="648"/>
                    <a:pt x="163" y="647"/>
                    <a:pt x="163" y="645"/>
                  </a:cubicBezTo>
                  <a:cubicBezTo>
                    <a:pt x="143" y="631"/>
                    <a:pt x="128" y="604"/>
                    <a:pt x="122" y="585"/>
                  </a:cubicBezTo>
                  <a:cubicBezTo>
                    <a:pt x="108" y="540"/>
                    <a:pt x="151" y="479"/>
                    <a:pt x="198" y="475"/>
                  </a:cubicBezTo>
                  <a:cubicBezTo>
                    <a:pt x="258" y="471"/>
                    <a:pt x="300" y="534"/>
                    <a:pt x="276" y="588"/>
                  </a:cubicBezTo>
                  <a:moveTo>
                    <a:pt x="468" y="377"/>
                  </a:moveTo>
                  <a:cubicBezTo>
                    <a:pt x="448" y="406"/>
                    <a:pt x="413" y="428"/>
                    <a:pt x="381" y="421"/>
                  </a:cubicBezTo>
                  <a:cubicBezTo>
                    <a:pt x="350" y="422"/>
                    <a:pt x="320" y="354"/>
                    <a:pt x="321" y="330"/>
                  </a:cubicBezTo>
                  <a:cubicBezTo>
                    <a:pt x="324" y="277"/>
                    <a:pt x="385" y="200"/>
                    <a:pt x="444" y="235"/>
                  </a:cubicBezTo>
                  <a:cubicBezTo>
                    <a:pt x="495" y="265"/>
                    <a:pt x="500" y="332"/>
                    <a:pt x="468" y="377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5" name="Freeform 484"/>
            <p:cNvSpPr>
              <a:spLocks/>
            </p:cNvSpPr>
            <p:nvPr/>
          </p:nvSpPr>
          <p:spPr bwMode="auto">
            <a:xfrm>
              <a:off x="1550647" y="1614433"/>
              <a:ext cx="341313" cy="395287"/>
            </a:xfrm>
            <a:custGeom>
              <a:avLst/>
              <a:gdLst>
                <a:gd name="T0" fmla="*/ 0 w 270"/>
                <a:gd name="T1" fmla="*/ 251 h 312"/>
                <a:gd name="T2" fmla="*/ 227 w 270"/>
                <a:gd name="T3" fmla="*/ 203 h 312"/>
                <a:gd name="T4" fmla="*/ 225 w 270"/>
                <a:gd name="T5" fmla="*/ 0 h 312"/>
                <a:gd name="T6" fmla="*/ 0 w 270"/>
                <a:gd name="T7" fmla="*/ 251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0" h="312">
                  <a:moveTo>
                    <a:pt x="0" y="251"/>
                  </a:moveTo>
                  <a:cubicBezTo>
                    <a:pt x="66" y="312"/>
                    <a:pt x="180" y="262"/>
                    <a:pt x="227" y="203"/>
                  </a:cubicBezTo>
                  <a:cubicBezTo>
                    <a:pt x="270" y="148"/>
                    <a:pt x="268" y="54"/>
                    <a:pt x="225" y="0"/>
                  </a:cubicBezTo>
                  <a:cubicBezTo>
                    <a:pt x="209" y="50"/>
                    <a:pt x="90" y="201"/>
                    <a:pt x="0" y="251"/>
                  </a:cubicBezTo>
                  <a:close/>
                </a:path>
              </a:pathLst>
            </a:custGeom>
            <a:solidFill>
              <a:srgbClr val="F6B9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6" name="Freeform 485"/>
            <p:cNvSpPr>
              <a:spLocks/>
            </p:cNvSpPr>
            <p:nvPr/>
          </p:nvSpPr>
          <p:spPr bwMode="auto">
            <a:xfrm>
              <a:off x="1730034" y="1754133"/>
              <a:ext cx="147638" cy="195262"/>
            </a:xfrm>
            <a:custGeom>
              <a:avLst/>
              <a:gdLst>
                <a:gd name="T0" fmla="*/ 1 w 117"/>
                <a:gd name="T1" fmla="*/ 153 h 153"/>
                <a:gd name="T2" fmla="*/ 86 w 117"/>
                <a:gd name="T3" fmla="*/ 92 h 153"/>
                <a:gd name="T4" fmla="*/ 117 w 117"/>
                <a:gd name="T5" fmla="*/ 0 h 153"/>
                <a:gd name="T6" fmla="*/ 1 w 117"/>
                <a:gd name="T7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7" h="153">
                  <a:moveTo>
                    <a:pt x="1" y="153"/>
                  </a:moveTo>
                  <a:cubicBezTo>
                    <a:pt x="35" y="139"/>
                    <a:pt x="66" y="116"/>
                    <a:pt x="86" y="92"/>
                  </a:cubicBezTo>
                  <a:cubicBezTo>
                    <a:pt x="105" y="67"/>
                    <a:pt x="115" y="34"/>
                    <a:pt x="117" y="0"/>
                  </a:cubicBezTo>
                  <a:cubicBezTo>
                    <a:pt x="51" y="16"/>
                    <a:pt x="0" y="85"/>
                    <a:pt x="1" y="153"/>
                  </a:cubicBezTo>
                  <a:close/>
                </a:path>
              </a:pathLst>
            </a:custGeom>
            <a:solidFill>
              <a:srgbClr val="F6B9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7" name="Freeform 486"/>
            <p:cNvSpPr>
              <a:spLocks/>
            </p:cNvSpPr>
            <p:nvPr/>
          </p:nvSpPr>
          <p:spPr bwMode="auto">
            <a:xfrm>
              <a:off x="1579222" y="1647770"/>
              <a:ext cx="260350" cy="274637"/>
            </a:xfrm>
            <a:custGeom>
              <a:avLst/>
              <a:gdLst>
                <a:gd name="T0" fmla="*/ 137 w 205"/>
                <a:gd name="T1" fmla="*/ 128 h 217"/>
                <a:gd name="T2" fmla="*/ 190 w 205"/>
                <a:gd name="T3" fmla="*/ 0 h 217"/>
                <a:gd name="T4" fmla="*/ 0 w 205"/>
                <a:gd name="T5" fmla="*/ 210 h 217"/>
                <a:gd name="T6" fmla="*/ 137 w 205"/>
                <a:gd name="T7" fmla="*/ 128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5" h="217">
                  <a:moveTo>
                    <a:pt x="137" y="128"/>
                  </a:moveTo>
                  <a:cubicBezTo>
                    <a:pt x="167" y="95"/>
                    <a:pt x="205" y="46"/>
                    <a:pt x="190" y="0"/>
                  </a:cubicBezTo>
                  <a:cubicBezTo>
                    <a:pt x="157" y="57"/>
                    <a:pt x="73" y="159"/>
                    <a:pt x="0" y="210"/>
                  </a:cubicBezTo>
                  <a:cubicBezTo>
                    <a:pt x="54" y="217"/>
                    <a:pt x="103" y="166"/>
                    <a:pt x="137" y="1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8" name="Freeform 487"/>
            <p:cNvSpPr>
              <a:spLocks noEditPoints="1"/>
            </p:cNvSpPr>
            <p:nvPr/>
          </p:nvSpPr>
          <p:spPr bwMode="auto">
            <a:xfrm>
              <a:off x="907709" y="893708"/>
              <a:ext cx="1073150" cy="1198562"/>
            </a:xfrm>
            <a:custGeom>
              <a:avLst/>
              <a:gdLst>
                <a:gd name="T0" fmla="*/ 677 w 847"/>
                <a:gd name="T1" fmla="*/ 139 h 946"/>
                <a:gd name="T2" fmla="*/ 64 w 847"/>
                <a:gd name="T3" fmla="*/ 434 h 946"/>
                <a:gd name="T4" fmla="*/ 219 w 847"/>
                <a:gd name="T5" fmla="*/ 871 h 946"/>
                <a:gd name="T6" fmla="*/ 336 w 847"/>
                <a:gd name="T7" fmla="*/ 946 h 946"/>
                <a:gd name="T8" fmla="*/ 847 w 847"/>
                <a:gd name="T9" fmla="*/ 375 h 946"/>
                <a:gd name="T10" fmla="*/ 677 w 847"/>
                <a:gd name="T11" fmla="*/ 139 h 946"/>
                <a:gd name="T12" fmla="*/ 480 w 847"/>
                <a:gd name="T13" fmla="*/ 733 h 946"/>
                <a:gd name="T14" fmla="*/ 442 w 847"/>
                <a:gd name="T15" fmla="*/ 798 h 946"/>
                <a:gd name="T16" fmla="*/ 377 w 847"/>
                <a:gd name="T17" fmla="*/ 816 h 946"/>
                <a:gd name="T18" fmla="*/ 364 w 847"/>
                <a:gd name="T19" fmla="*/ 668 h 946"/>
                <a:gd name="T20" fmla="*/ 423 w 847"/>
                <a:gd name="T21" fmla="*/ 661 h 946"/>
                <a:gd name="T22" fmla="*/ 470 w 847"/>
                <a:gd name="T23" fmla="*/ 690 h 946"/>
                <a:gd name="T24" fmla="*/ 480 w 847"/>
                <a:gd name="T25" fmla="*/ 733 h 946"/>
                <a:gd name="T26" fmla="*/ 692 w 847"/>
                <a:gd name="T27" fmla="*/ 478 h 946"/>
                <a:gd name="T28" fmla="*/ 565 w 847"/>
                <a:gd name="T29" fmla="*/ 576 h 946"/>
                <a:gd name="T30" fmla="*/ 535 w 847"/>
                <a:gd name="T31" fmla="*/ 461 h 946"/>
                <a:gd name="T32" fmla="*/ 649 w 847"/>
                <a:gd name="T33" fmla="*/ 411 h 946"/>
                <a:gd name="T34" fmla="*/ 692 w 847"/>
                <a:gd name="T35" fmla="*/ 478 h 9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47" h="946">
                  <a:moveTo>
                    <a:pt x="677" y="139"/>
                  </a:moveTo>
                  <a:cubicBezTo>
                    <a:pt x="501" y="0"/>
                    <a:pt x="128" y="152"/>
                    <a:pt x="64" y="434"/>
                  </a:cubicBezTo>
                  <a:cubicBezTo>
                    <a:pt x="0" y="716"/>
                    <a:pt x="219" y="871"/>
                    <a:pt x="219" y="871"/>
                  </a:cubicBezTo>
                  <a:cubicBezTo>
                    <a:pt x="289" y="931"/>
                    <a:pt x="336" y="946"/>
                    <a:pt x="336" y="946"/>
                  </a:cubicBezTo>
                  <a:cubicBezTo>
                    <a:pt x="610" y="771"/>
                    <a:pt x="847" y="375"/>
                    <a:pt x="847" y="375"/>
                  </a:cubicBezTo>
                  <a:cubicBezTo>
                    <a:pt x="824" y="257"/>
                    <a:pt x="677" y="139"/>
                    <a:pt x="677" y="139"/>
                  </a:cubicBezTo>
                  <a:moveTo>
                    <a:pt x="480" y="733"/>
                  </a:moveTo>
                  <a:cubicBezTo>
                    <a:pt x="479" y="759"/>
                    <a:pt x="464" y="784"/>
                    <a:pt x="442" y="798"/>
                  </a:cubicBezTo>
                  <a:cubicBezTo>
                    <a:pt x="426" y="808"/>
                    <a:pt x="396" y="819"/>
                    <a:pt x="377" y="816"/>
                  </a:cubicBezTo>
                  <a:cubicBezTo>
                    <a:pt x="307" y="804"/>
                    <a:pt x="308" y="699"/>
                    <a:pt x="364" y="668"/>
                  </a:cubicBezTo>
                  <a:cubicBezTo>
                    <a:pt x="379" y="659"/>
                    <a:pt x="407" y="658"/>
                    <a:pt x="423" y="661"/>
                  </a:cubicBezTo>
                  <a:cubicBezTo>
                    <a:pt x="442" y="663"/>
                    <a:pt x="459" y="674"/>
                    <a:pt x="470" y="690"/>
                  </a:cubicBezTo>
                  <a:cubicBezTo>
                    <a:pt x="478" y="704"/>
                    <a:pt x="481" y="719"/>
                    <a:pt x="480" y="733"/>
                  </a:cubicBezTo>
                  <a:moveTo>
                    <a:pt x="692" y="478"/>
                  </a:moveTo>
                  <a:cubicBezTo>
                    <a:pt x="694" y="534"/>
                    <a:pt x="624" y="608"/>
                    <a:pt x="565" y="576"/>
                  </a:cubicBezTo>
                  <a:cubicBezTo>
                    <a:pt x="524" y="554"/>
                    <a:pt x="518" y="500"/>
                    <a:pt x="535" y="461"/>
                  </a:cubicBezTo>
                  <a:cubicBezTo>
                    <a:pt x="554" y="420"/>
                    <a:pt x="605" y="390"/>
                    <a:pt x="649" y="411"/>
                  </a:cubicBezTo>
                  <a:cubicBezTo>
                    <a:pt x="670" y="422"/>
                    <a:pt x="692" y="454"/>
                    <a:pt x="692" y="478"/>
                  </a:cubicBezTo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9" name="Freeform 488"/>
            <p:cNvSpPr>
              <a:spLocks noEditPoints="1"/>
            </p:cNvSpPr>
            <p:nvPr/>
          </p:nvSpPr>
          <p:spPr bwMode="auto">
            <a:xfrm>
              <a:off x="907709" y="893708"/>
              <a:ext cx="1073150" cy="1198562"/>
            </a:xfrm>
            <a:custGeom>
              <a:avLst/>
              <a:gdLst>
                <a:gd name="T0" fmla="*/ 677 w 847"/>
                <a:gd name="T1" fmla="*/ 139 h 946"/>
                <a:gd name="T2" fmla="*/ 64 w 847"/>
                <a:gd name="T3" fmla="*/ 434 h 946"/>
                <a:gd name="T4" fmla="*/ 219 w 847"/>
                <a:gd name="T5" fmla="*/ 871 h 946"/>
                <a:gd name="T6" fmla="*/ 336 w 847"/>
                <a:gd name="T7" fmla="*/ 946 h 946"/>
                <a:gd name="T8" fmla="*/ 847 w 847"/>
                <a:gd name="T9" fmla="*/ 375 h 946"/>
                <a:gd name="T10" fmla="*/ 677 w 847"/>
                <a:gd name="T11" fmla="*/ 139 h 946"/>
                <a:gd name="T12" fmla="*/ 480 w 847"/>
                <a:gd name="T13" fmla="*/ 733 h 946"/>
                <a:gd name="T14" fmla="*/ 442 w 847"/>
                <a:gd name="T15" fmla="*/ 798 h 946"/>
                <a:gd name="T16" fmla="*/ 377 w 847"/>
                <a:gd name="T17" fmla="*/ 816 h 946"/>
                <a:gd name="T18" fmla="*/ 364 w 847"/>
                <a:gd name="T19" fmla="*/ 668 h 946"/>
                <a:gd name="T20" fmla="*/ 423 w 847"/>
                <a:gd name="T21" fmla="*/ 661 h 946"/>
                <a:gd name="T22" fmla="*/ 470 w 847"/>
                <a:gd name="T23" fmla="*/ 690 h 946"/>
                <a:gd name="T24" fmla="*/ 480 w 847"/>
                <a:gd name="T25" fmla="*/ 733 h 946"/>
                <a:gd name="T26" fmla="*/ 692 w 847"/>
                <a:gd name="T27" fmla="*/ 478 h 946"/>
                <a:gd name="T28" fmla="*/ 565 w 847"/>
                <a:gd name="T29" fmla="*/ 576 h 946"/>
                <a:gd name="T30" fmla="*/ 535 w 847"/>
                <a:gd name="T31" fmla="*/ 461 h 946"/>
                <a:gd name="T32" fmla="*/ 649 w 847"/>
                <a:gd name="T33" fmla="*/ 411 h 946"/>
                <a:gd name="T34" fmla="*/ 692 w 847"/>
                <a:gd name="T35" fmla="*/ 478 h 9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47" h="946">
                  <a:moveTo>
                    <a:pt x="677" y="139"/>
                  </a:moveTo>
                  <a:cubicBezTo>
                    <a:pt x="501" y="0"/>
                    <a:pt x="128" y="152"/>
                    <a:pt x="64" y="434"/>
                  </a:cubicBezTo>
                  <a:cubicBezTo>
                    <a:pt x="0" y="716"/>
                    <a:pt x="219" y="871"/>
                    <a:pt x="219" y="871"/>
                  </a:cubicBezTo>
                  <a:cubicBezTo>
                    <a:pt x="289" y="931"/>
                    <a:pt x="336" y="946"/>
                    <a:pt x="336" y="946"/>
                  </a:cubicBezTo>
                  <a:cubicBezTo>
                    <a:pt x="610" y="771"/>
                    <a:pt x="847" y="375"/>
                    <a:pt x="847" y="375"/>
                  </a:cubicBezTo>
                  <a:cubicBezTo>
                    <a:pt x="824" y="257"/>
                    <a:pt x="677" y="139"/>
                    <a:pt x="677" y="139"/>
                  </a:cubicBezTo>
                  <a:moveTo>
                    <a:pt x="480" y="733"/>
                  </a:moveTo>
                  <a:cubicBezTo>
                    <a:pt x="479" y="759"/>
                    <a:pt x="464" y="784"/>
                    <a:pt x="442" y="798"/>
                  </a:cubicBezTo>
                  <a:cubicBezTo>
                    <a:pt x="426" y="808"/>
                    <a:pt x="396" y="819"/>
                    <a:pt x="377" y="816"/>
                  </a:cubicBezTo>
                  <a:cubicBezTo>
                    <a:pt x="307" y="804"/>
                    <a:pt x="308" y="699"/>
                    <a:pt x="364" y="668"/>
                  </a:cubicBezTo>
                  <a:cubicBezTo>
                    <a:pt x="379" y="659"/>
                    <a:pt x="407" y="658"/>
                    <a:pt x="423" y="661"/>
                  </a:cubicBezTo>
                  <a:cubicBezTo>
                    <a:pt x="442" y="663"/>
                    <a:pt x="459" y="674"/>
                    <a:pt x="470" y="690"/>
                  </a:cubicBezTo>
                  <a:cubicBezTo>
                    <a:pt x="478" y="704"/>
                    <a:pt x="481" y="719"/>
                    <a:pt x="480" y="733"/>
                  </a:cubicBezTo>
                  <a:moveTo>
                    <a:pt x="692" y="478"/>
                  </a:moveTo>
                  <a:cubicBezTo>
                    <a:pt x="694" y="534"/>
                    <a:pt x="624" y="608"/>
                    <a:pt x="565" y="576"/>
                  </a:cubicBezTo>
                  <a:cubicBezTo>
                    <a:pt x="524" y="554"/>
                    <a:pt x="518" y="500"/>
                    <a:pt x="535" y="461"/>
                  </a:cubicBezTo>
                  <a:cubicBezTo>
                    <a:pt x="554" y="420"/>
                    <a:pt x="605" y="390"/>
                    <a:pt x="649" y="411"/>
                  </a:cubicBezTo>
                  <a:cubicBezTo>
                    <a:pt x="670" y="422"/>
                    <a:pt x="692" y="454"/>
                    <a:pt x="692" y="478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0" name="Freeform 489"/>
            <p:cNvSpPr>
              <a:spLocks/>
            </p:cNvSpPr>
            <p:nvPr/>
          </p:nvSpPr>
          <p:spPr bwMode="auto">
            <a:xfrm>
              <a:off x="944222" y="928633"/>
              <a:ext cx="757238" cy="952500"/>
            </a:xfrm>
            <a:custGeom>
              <a:avLst/>
              <a:gdLst>
                <a:gd name="T0" fmla="*/ 453 w 598"/>
                <a:gd name="T1" fmla="*/ 560 h 752"/>
                <a:gd name="T2" fmla="*/ 498 w 598"/>
                <a:gd name="T3" fmla="*/ 289 h 752"/>
                <a:gd name="T4" fmla="*/ 582 w 598"/>
                <a:gd name="T5" fmla="*/ 107 h 752"/>
                <a:gd name="T6" fmla="*/ 598 w 598"/>
                <a:gd name="T7" fmla="*/ 81 h 752"/>
                <a:gd name="T8" fmla="*/ 36 w 598"/>
                <a:gd name="T9" fmla="*/ 406 h 752"/>
                <a:gd name="T10" fmla="*/ 104 w 598"/>
                <a:gd name="T11" fmla="*/ 752 h 752"/>
                <a:gd name="T12" fmla="*/ 453 w 598"/>
                <a:gd name="T13" fmla="*/ 560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8" h="752">
                  <a:moveTo>
                    <a:pt x="453" y="560"/>
                  </a:moveTo>
                  <a:cubicBezTo>
                    <a:pt x="449" y="468"/>
                    <a:pt x="469" y="376"/>
                    <a:pt x="498" y="289"/>
                  </a:cubicBezTo>
                  <a:cubicBezTo>
                    <a:pt x="520" y="226"/>
                    <a:pt x="548" y="164"/>
                    <a:pt x="582" y="107"/>
                  </a:cubicBezTo>
                  <a:cubicBezTo>
                    <a:pt x="587" y="98"/>
                    <a:pt x="592" y="90"/>
                    <a:pt x="598" y="81"/>
                  </a:cubicBezTo>
                  <a:cubicBezTo>
                    <a:pt x="409" y="0"/>
                    <a:pt x="94" y="149"/>
                    <a:pt x="36" y="406"/>
                  </a:cubicBezTo>
                  <a:cubicBezTo>
                    <a:pt x="0" y="561"/>
                    <a:pt x="51" y="678"/>
                    <a:pt x="104" y="752"/>
                  </a:cubicBezTo>
                  <a:cubicBezTo>
                    <a:pt x="209" y="671"/>
                    <a:pt x="327" y="596"/>
                    <a:pt x="453" y="56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1" name="Freeform 491"/>
            <p:cNvSpPr>
              <a:spLocks/>
            </p:cNvSpPr>
            <p:nvPr/>
          </p:nvSpPr>
          <p:spPr bwMode="auto">
            <a:xfrm>
              <a:off x="975972" y="1003245"/>
              <a:ext cx="1004888" cy="1089025"/>
            </a:xfrm>
            <a:custGeom>
              <a:avLst/>
              <a:gdLst>
                <a:gd name="T0" fmla="*/ 458 w 794"/>
                <a:gd name="T1" fmla="*/ 0 h 859"/>
                <a:gd name="T2" fmla="*/ 126 w 794"/>
                <a:gd name="T3" fmla="*/ 145 h 859"/>
                <a:gd name="T4" fmla="*/ 458 w 794"/>
                <a:gd name="T5" fmla="*/ 0 h 859"/>
                <a:gd name="T6" fmla="*/ 573 w 794"/>
                <a:gd name="T7" fmla="*/ 22 h 859"/>
                <a:gd name="T8" fmla="*/ 557 w 794"/>
                <a:gd name="T9" fmla="*/ 48 h 859"/>
                <a:gd name="T10" fmla="*/ 526 w 794"/>
                <a:gd name="T11" fmla="*/ 105 h 859"/>
                <a:gd name="T12" fmla="*/ 705 w 794"/>
                <a:gd name="T13" fmla="*/ 330 h 859"/>
                <a:gd name="T14" fmla="*/ 609 w 794"/>
                <a:gd name="T15" fmla="*/ 517 h 859"/>
                <a:gd name="T16" fmla="*/ 434 w 794"/>
                <a:gd name="T17" fmla="*/ 707 h 859"/>
                <a:gd name="T18" fmla="*/ 329 w 794"/>
                <a:gd name="T19" fmla="*/ 787 h 859"/>
                <a:gd name="T20" fmla="*/ 266 w 794"/>
                <a:gd name="T21" fmla="*/ 807 h 859"/>
                <a:gd name="T22" fmla="*/ 257 w 794"/>
                <a:gd name="T23" fmla="*/ 807 h 859"/>
                <a:gd name="T24" fmla="*/ 117 w 794"/>
                <a:gd name="T25" fmla="*/ 697 h 859"/>
                <a:gd name="T26" fmla="*/ 102 w 794"/>
                <a:gd name="T27" fmla="*/ 675 h 859"/>
                <a:gd name="T28" fmla="*/ 79 w 794"/>
                <a:gd name="T29" fmla="*/ 693 h 859"/>
                <a:gd name="T30" fmla="*/ 0 w 794"/>
                <a:gd name="T31" fmla="*/ 481 h 859"/>
                <a:gd name="T32" fmla="*/ 166 w 794"/>
                <a:gd name="T33" fmla="*/ 784 h 859"/>
                <a:gd name="T34" fmla="*/ 283 w 794"/>
                <a:gd name="T35" fmla="*/ 859 h 859"/>
                <a:gd name="T36" fmla="*/ 794 w 794"/>
                <a:gd name="T37" fmla="*/ 288 h 859"/>
                <a:gd name="T38" fmla="*/ 624 w 794"/>
                <a:gd name="T39" fmla="*/ 52 h 859"/>
                <a:gd name="T40" fmla="*/ 458 w 794"/>
                <a:gd name="T41" fmla="*/ 0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4" h="859">
                  <a:moveTo>
                    <a:pt x="458" y="0"/>
                  </a:moveTo>
                  <a:cubicBezTo>
                    <a:pt x="345" y="0"/>
                    <a:pt x="217" y="53"/>
                    <a:pt x="126" y="145"/>
                  </a:cubicBezTo>
                  <a:cubicBezTo>
                    <a:pt x="217" y="53"/>
                    <a:pt x="345" y="0"/>
                    <a:pt x="458" y="0"/>
                  </a:cubicBezTo>
                  <a:cubicBezTo>
                    <a:pt x="499" y="0"/>
                    <a:pt x="538" y="7"/>
                    <a:pt x="573" y="22"/>
                  </a:cubicBezTo>
                  <a:cubicBezTo>
                    <a:pt x="567" y="31"/>
                    <a:pt x="562" y="39"/>
                    <a:pt x="557" y="48"/>
                  </a:cubicBezTo>
                  <a:cubicBezTo>
                    <a:pt x="546" y="67"/>
                    <a:pt x="536" y="86"/>
                    <a:pt x="526" y="105"/>
                  </a:cubicBezTo>
                  <a:cubicBezTo>
                    <a:pt x="617" y="144"/>
                    <a:pt x="713" y="228"/>
                    <a:pt x="705" y="330"/>
                  </a:cubicBezTo>
                  <a:cubicBezTo>
                    <a:pt x="700" y="401"/>
                    <a:pt x="651" y="464"/>
                    <a:pt x="609" y="517"/>
                  </a:cubicBezTo>
                  <a:cubicBezTo>
                    <a:pt x="555" y="584"/>
                    <a:pt x="498" y="650"/>
                    <a:pt x="434" y="707"/>
                  </a:cubicBezTo>
                  <a:cubicBezTo>
                    <a:pt x="402" y="736"/>
                    <a:pt x="367" y="765"/>
                    <a:pt x="329" y="787"/>
                  </a:cubicBezTo>
                  <a:cubicBezTo>
                    <a:pt x="310" y="797"/>
                    <a:pt x="288" y="807"/>
                    <a:pt x="266" y="807"/>
                  </a:cubicBezTo>
                  <a:cubicBezTo>
                    <a:pt x="263" y="807"/>
                    <a:pt x="260" y="807"/>
                    <a:pt x="257" y="807"/>
                  </a:cubicBezTo>
                  <a:cubicBezTo>
                    <a:pt x="197" y="799"/>
                    <a:pt x="150" y="745"/>
                    <a:pt x="117" y="697"/>
                  </a:cubicBezTo>
                  <a:cubicBezTo>
                    <a:pt x="112" y="690"/>
                    <a:pt x="107" y="683"/>
                    <a:pt x="102" y="675"/>
                  </a:cubicBezTo>
                  <a:cubicBezTo>
                    <a:pt x="94" y="681"/>
                    <a:pt x="87" y="687"/>
                    <a:pt x="79" y="693"/>
                  </a:cubicBezTo>
                  <a:cubicBezTo>
                    <a:pt x="43" y="642"/>
                    <a:pt x="7" y="571"/>
                    <a:pt x="0" y="481"/>
                  </a:cubicBezTo>
                  <a:cubicBezTo>
                    <a:pt x="16" y="677"/>
                    <a:pt x="166" y="784"/>
                    <a:pt x="166" y="784"/>
                  </a:cubicBezTo>
                  <a:cubicBezTo>
                    <a:pt x="236" y="844"/>
                    <a:pt x="283" y="859"/>
                    <a:pt x="283" y="859"/>
                  </a:cubicBezTo>
                  <a:cubicBezTo>
                    <a:pt x="557" y="684"/>
                    <a:pt x="794" y="288"/>
                    <a:pt x="794" y="288"/>
                  </a:cubicBezTo>
                  <a:cubicBezTo>
                    <a:pt x="771" y="170"/>
                    <a:pt x="624" y="52"/>
                    <a:pt x="624" y="52"/>
                  </a:cubicBezTo>
                  <a:cubicBezTo>
                    <a:pt x="579" y="16"/>
                    <a:pt x="521" y="0"/>
                    <a:pt x="458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2" name="Freeform 492"/>
            <p:cNvSpPr>
              <a:spLocks/>
            </p:cNvSpPr>
            <p:nvPr/>
          </p:nvSpPr>
          <p:spPr bwMode="auto">
            <a:xfrm>
              <a:off x="975972" y="16128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605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3" name="Freeform 493"/>
            <p:cNvSpPr>
              <a:spLocks/>
            </p:cNvSpPr>
            <p:nvPr/>
          </p:nvSpPr>
          <p:spPr bwMode="auto">
            <a:xfrm>
              <a:off x="971209" y="1003245"/>
              <a:ext cx="730250" cy="877887"/>
            </a:xfrm>
            <a:custGeom>
              <a:avLst/>
              <a:gdLst>
                <a:gd name="T0" fmla="*/ 461 w 576"/>
                <a:gd name="T1" fmla="*/ 0 h 693"/>
                <a:gd name="T2" fmla="*/ 129 w 576"/>
                <a:gd name="T3" fmla="*/ 145 h 693"/>
                <a:gd name="T4" fmla="*/ 129 w 576"/>
                <a:gd name="T5" fmla="*/ 145 h 693"/>
                <a:gd name="T6" fmla="*/ 14 w 576"/>
                <a:gd name="T7" fmla="*/ 347 h 693"/>
                <a:gd name="T8" fmla="*/ 14 w 576"/>
                <a:gd name="T9" fmla="*/ 347 h 693"/>
                <a:gd name="T10" fmla="*/ 14 w 576"/>
                <a:gd name="T11" fmla="*/ 347 h 693"/>
                <a:gd name="T12" fmla="*/ 3 w 576"/>
                <a:gd name="T13" fmla="*/ 481 h 693"/>
                <a:gd name="T14" fmla="*/ 3 w 576"/>
                <a:gd name="T15" fmla="*/ 481 h 693"/>
                <a:gd name="T16" fmla="*/ 3 w 576"/>
                <a:gd name="T17" fmla="*/ 481 h 693"/>
                <a:gd name="T18" fmla="*/ 82 w 576"/>
                <a:gd name="T19" fmla="*/ 693 h 693"/>
                <a:gd name="T20" fmla="*/ 105 w 576"/>
                <a:gd name="T21" fmla="*/ 675 h 693"/>
                <a:gd name="T22" fmla="*/ 31 w 576"/>
                <a:gd name="T23" fmla="*/ 493 h 693"/>
                <a:gd name="T24" fmla="*/ 39 w 576"/>
                <a:gd name="T25" fmla="*/ 355 h 693"/>
                <a:gd name="T26" fmla="*/ 161 w 576"/>
                <a:gd name="T27" fmla="*/ 158 h 693"/>
                <a:gd name="T28" fmla="*/ 394 w 576"/>
                <a:gd name="T29" fmla="*/ 77 h 693"/>
                <a:gd name="T30" fmla="*/ 491 w 576"/>
                <a:gd name="T31" fmla="*/ 91 h 693"/>
                <a:gd name="T32" fmla="*/ 529 w 576"/>
                <a:gd name="T33" fmla="*/ 105 h 693"/>
                <a:gd name="T34" fmla="*/ 560 w 576"/>
                <a:gd name="T35" fmla="*/ 48 h 693"/>
                <a:gd name="T36" fmla="*/ 576 w 576"/>
                <a:gd name="T37" fmla="*/ 22 h 693"/>
                <a:gd name="T38" fmla="*/ 461 w 576"/>
                <a:gd name="T39" fmla="*/ 0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76" h="693">
                  <a:moveTo>
                    <a:pt x="461" y="0"/>
                  </a:moveTo>
                  <a:cubicBezTo>
                    <a:pt x="348" y="0"/>
                    <a:pt x="220" y="53"/>
                    <a:pt x="129" y="145"/>
                  </a:cubicBezTo>
                  <a:cubicBezTo>
                    <a:pt x="129" y="145"/>
                    <a:pt x="129" y="145"/>
                    <a:pt x="129" y="145"/>
                  </a:cubicBezTo>
                  <a:cubicBezTo>
                    <a:pt x="74" y="200"/>
                    <a:pt x="32" y="268"/>
                    <a:pt x="14" y="347"/>
                  </a:cubicBezTo>
                  <a:cubicBezTo>
                    <a:pt x="14" y="347"/>
                    <a:pt x="14" y="347"/>
                    <a:pt x="14" y="347"/>
                  </a:cubicBezTo>
                  <a:cubicBezTo>
                    <a:pt x="14" y="347"/>
                    <a:pt x="14" y="347"/>
                    <a:pt x="14" y="347"/>
                  </a:cubicBezTo>
                  <a:cubicBezTo>
                    <a:pt x="3" y="395"/>
                    <a:pt x="0" y="440"/>
                    <a:pt x="3" y="481"/>
                  </a:cubicBezTo>
                  <a:cubicBezTo>
                    <a:pt x="3" y="481"/>
                    <a:pt x="3" y="481"/>
                    <a:pt x="3" y="481"/>
                  </a:cubicBezTo>
                  <a:cubicBezTo>
                    <a:pt x="3" y="481"/>
                    <a:pt x="3" y="481"/>
                    <a:pt x="3" y="481"/>
                  </a:cubicBezTo>
                  <a:cubicBezTo>
                    <a:pt x="10" y="571"/>
                    <a:pt x="46" y="642"/>
                    <a:pt x="82" y="693"/>
                  </a:cubicBezTo>
                  <a:cubicBezTo>
                    <a:pt x="90" y="687"/>
                    <a:pt x="97" y="681"/>
                    <a:pt x="105" y="675"/>
                  </a:cubicBezTo>
                  <a:cubicBezTo>
                    <a:pt x="70" y="620"/>
                    <a:pt x="42" y="557"/>
                    <a:pt x="31" y="493"/>
                  </a:cubicBezTo>
                  <a:cubicBezTo>
                    <a:pt x="24" y="447"/>
                    <a:pt x="28" y="400"/>
                    <a:pt x="39" y="355"/>
                  </a:cubicBezTo>
                  <a:cubicBezTo>
                    <a:pt x="54" y="278"/>
                    <a:pt x="99" y="207"/>
                    <a:pt x="161" y="158"/>
                  </a:cubicBezTo>
                  <a:cubicBezTo>
                    <a:pt x="227" y="107"/>
                    <a:pt x="311" y="77"/>
                    <a:pt x="394" y="77"/>
                  </a:cubicBezTo>
                  <a:cubicBezTo>
                    <a:pt x="427" y="77"/>
                    <a:pt x="459" y="82"/>
                    <a:pt x="491" y="91"/>
                  </a:cubicBezTo>
                  <a:cubicBezTo>
                    <a:pt x="503" y="95"/>
                    <a:pt x="516" y="99"/>
                    <a:pt x="529" y="105"/>
                  </a:cubicBezTo>
                  <a:cubicBezTo>
                    <a:pt x="539" y="86"/>
                    <a:pt x="549" y="67"/>
                    <a:pt x="560" y="48"/>
                  </a:cubicBezTo>
                  <a:cubicBezTo>
                    <a:pt x="565" y="39"/>
                    <a:pt x="570" y="31"/>
                    <a:pt x="576" y="22"/>
                  </a:cubicBezTo>
                  <a:cubicBezTo>
                    <a:pt x="541" y="7"/>
                    <a:pt x="502" y="0"/>
                    <a:pt x="461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4" name="Freeform 494"/>
            <p:cNvSpPr>
              <a:spLocks/>
            </p:cNvSpPr>
            <p:nvPr/>
          </p:nvSpPr>
          <p:spPr bwMode="auto">
            <a:xfrm>
              <a:off x="1388722" y="1784295"/>
              <a:ext cx="84138" cy="82550"/>
            </a:xfrm>
            <a:custGeom>
              <a:avLst/>
              <a:gdLst>
                <a:gd name="T0" fmla="*/ 25 w 67"/>
                <a:gd name="T1" fmla="*/ 46 h 65"/>
                <a:gd name="T2" fmla="*/ 62 w 67"/>
                <a:gd name="T3" fmla="*/ 58 h 65"/>
                <a:gd name="T4" fmla="*/ 42 w 67"/>
                <a:gd name="T5" fmla="*/ 19 h 65"/>
                <a:gd name="T6" fmla="*/ 5 w 67"/>
                <a:gd name="T7" fmla="*/ 7 h 65"/>
                <a:gd name="T8" fmla="*/ 25 w 67"/>
                <a:gd name="T9" fmla="*/ 4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5">
                  <a:moveTo>
                    <a:pt x="25" y="46"/>
                  </a:moveTo>
                  <a:cubicBezTo>
                    <a:pt x="41" y="60"/>
                    <a:pt x="58" y="65"/>
                    <a:pt x="62" y="58"/>
                  </a:cubicBezTo>
                  <a:cubicBezTo>
                    <a:pt x="67" y="50"/>
                    <a:pt x="58" y="33"/>
                    <a:pt x="42" y="19"/>
                  </a:cubicBezTo>
                  <a:cubicBezTo>
                    <a:pt x="26" y="5"/>
                    <a:pt x="9" y="0"/>
                    <a:pt x="5" y="7"/>
                  </a:cubicBezTo>
                  <a:cubicBezTo>
                    <a:pt x="0" y="14"/>
                    <a:pt x="9" y="32"/>
                    <a:pt x="25" y="46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" name="Freeform 495"/>
            <p:cNvSpPr>
              <a:spLocks/>
            </p:cNvSpPr>
            <p:nvPr/>
          </p:nvSpPr>
          <p:spPr bwMode="auto">
            <a:xfrm>
              <a:off x="1407772" y="1792232"/>
              <a:ext cx="25400" cy="23812"/>
            </a:xfrm>
            <a:custGeom>
              <a:avLst/>
              <a:gdLst>
                <a:gd name="T0" fmla="*/ 8 w 20"/>
                <a:gd name="T1" fmla="*/ 14 h 19"/>
                <a:gd name="T2" fmla="*/ 19 w 20"/>
                <a:gd name="T3" fmla="*/ 16 h 19"/>
                <a:gd name="T4" fmla="*/ 12 w 20"/>
                <a:gd name="T5" fmla="*/ 5 h 19"/>
                <a:gd name="T6" fmla="*/ 1 w 20"/>
                <a:gd name="T7" fmla="*/ 3 h 19"/>
                <a:gd name="T8" fmla="*/ 8 w 20"/>
                <a:gd name="T9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9">
                  <a:moveTo>
                    <a:pt x="8" y="14"/>
                  </a:moveTo>
                  <a:cubicBezTo>
                    <a:pt x="13" y="18"/>
                    <a:pt x="18" y="19"/>
                    <a:pt x="19" y="16"/>
                  </a:cubicBezTo>
                  <a:cubicBezTo>
                    <a:pt x="20" y="14"/>
                    <a:pt x="17" y="9"/>
                    <a:pt x="12" y="5"/>
                  </a:cubicBezTo>
                  <a:cubicBezTo>
                    <a:pt x="7" y="2"/>
                    <a:pt x="2" y="0"/>
                    <a:pt x="1" y="3"/>
                  </a:cubicBezTo>
                  <a:cubicBezTo>
                    <a:pt x="0" y="5"/>
                    <a:pt x="3" y="10"/>
                    <a:pt x="8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6" name="Freeform 496"/>
            <p:cNvSpPr>
              <a:spLocks/>
            </p:cNvSpPr>
            <p:nvPr/>
          </p:nvSpPr>
          <p:spPr bwMode="auto">
            <a:xfrm>
              <a:off x="1633197" y="1482670"/>
              <a:ext cx="84138" cy="82550"/>
            </a:xfrm>
            <a:custGeom>
              <a:avLst/>
              <a:gdLst>
                <a:gd name="T0" fmla="*/ 25 w 66"/>
                <a:gd name="T1" fmla="*/ 45 h 65"/>
                <a:gd name="T2" fmla="*/ 62 w 66"/>
                <a:gd name="T3" fmla="*/ 57 h 65"/>
                <a:gd name="T4" fmla="*/ 41 w 66"/>
                <a:gd name="T5" fmla="*/ 19 h 65"/>
                <a:gd name="T6" fmla="*/ 4 w 66"/>
                <a:gd name="T7" fmla="*/ 7 h 65"/>
                <a:gd name="T8" fmla="*/ 25 w 66"/>
                <a:gd name="T9" fmla="*/ 4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5">
                  <a:moveTo>
                    <a:pt x="25" y="45"/>
                  </a:moveTo>
                  <a:cubicBezTo>
                    <a:pt x="40" y="59"/>
                    <a:pt x="57" y="65"/>
                    <a:pt x="62" y="57"/>
                  </a:cubicBezTo>
                  <a:cubicBezTo>
                    <a:pt x="66" y="50"/>
                    <a:pt x="57" y="33"/>
                    <a:pt x="41" y="19"/>
                  </a:cubicBezTo>
                  <a:cubicBezTo>
                    <a:pt x="26" y="5"/>
                    <a:pt x="9" y="0"/>
                    <a:pt x="4" y="7"/>
                  </a:cubicBezTo>
                  <a:cubicBezTo>
                    <a:pt x="0" y="14"/>
                    <a:pt x="9" y="31"/>
                    <a:pt x="25" y="45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7" name="Freeform 497"/>
            <p:cNvSpPr>
              <a:spLocks/>
            </p:cNvSpPr>
            <p:nvPr/>
          </p:nvSpPr>
          <p:spPr bwMode="auto">
            <a:xfrm>
              <a:off x="1650659" y="1490607"/>
              <a:ext cx="26988" cy="23812"/>
            </a:xfrm>
            <a:custGeom>
              <a:avLst/>
              <a:gdLst>
                <a:gd name="T0" fmla="*/ 8 w 21"/>
                <a:gd name="T1" fmla="*/ 14 h 19"/>
                <a:gd name="T2" fmla="*/ 20 w 21"/>
                <a:gd name="T3" fmla="*/ 16 h 19"/>
                <a:gd name="T4" fmla="*/ 13 w 21"/>
                <a:gd name="T5" fmla="*/ 5 h 19"/>
                <a:gd name="T6" fmla="*/ 1 w 21"/>
                <a:gd name="T7" fmla="*/ 2 h 19"/>
                <a:gd name="T8" fmla="*/ 8 w 21"/>
                <a:gd name="T9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9">
                  <a:moveTo>
                    <a:pt x="8" y="14"/>
                  </a:moveTo>
                  <a:cubicBezTo>
                    <a:pt x="13" y="17"/>
                    <a:pt x="18" y="19"/>
                    <a:pt x="20" y="16"/>
                  </a:cubicBezTo>
                  <a:cubicBezTo>
                    <a:pt x="21" y="14"/>
                    <a:pt x="18" y="9"/>
                    <a:pt x="13" y="5"/>
                  </a:cubicBezTo>
                  <a:cubicBezTo>
                    <a:pt x="8" y="1"/>
                    <a:pt x="2" y="0"/>
                    <a:pt x="1" y="2"/>
                  </a:cubicBezTo>
                  <a:cubicBezTo>
                    <a:pt x="0" y="5"/>
                    <a:pt x="3" y="10"/>
                    <a:pt x="8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8" name="Freeform 498"/>
            <p:cNvSpPr>
              <a:spLocks/>
            </p:cNvSpPr>
            <p:nvPr/>
          </p:nvSpPr>
          <p:spPr bwMode="auto">
            <a:xfrm>
              <a:off x="1239497" y="1403295"/>
              <a:ext cx="241300" cy="228600"/>
            </a:xfrm>
            <a:custGeom>
              <a:avLst/>
              <a:gdLst>
                <a:gd name="T0" fmla="*/ 47 w 190"/>
                <a:gd name="T1" fmla="*/ 45 h 180"/>
                <a:gd name="T2" fmla="*/ 31 w 190"/>
                <a:gd name="T3" fmla="*/ 85 h 180"/>
                <a:gd name="T4" fmla="*/ 55 w 190"/>
                <a:gd name="T5" fmla="*/ 128 h 180"/>
                <a:gd name="T6" fmla="*/ 75 w 190"/>
                <a:gd name="T7" fmla="*/ 142 h 180"/>
                <a:gd name="T8" fmla="*/ 95 w 190"/>
                <a:gd name="T9" fmla="*/ 148 h 180"/>
                <a:gd name="T10" fmla="*/ 113 w 190"/>
                <a:gd name="T11" fmla="*/ 146 h 180"/>
                <a:gd name="T12" fmla="*/ 128 w 190"/>
                <a:gd name="T13" fmla="*/ 136 h 180"/>
                <a:gd name="T14" fmla="*/ 135 w 190"/>
                <a:gd name="T15" fmla="*/ 125 h 180"/>
                <a:gd name="T16" fmla="*/ 137 w 190"/>
                <a:gd name="T17" fmla="*/ 113 h 180"/>
                <a:gd name="T18" fmla="*/ 134 w 190"/>
                <a:gd name="T19" fmla="*/ 100 h 180"/>
                <a:gd name="T20" fmla="*/ 125 w 190"/>
                <a:gd name="T21" fmla="*/ 88 h 180"/>
                <a:gd name="T22" fmla="*/ 117 w 190"/>
                <a:gd name="T23" fmla="*/ 81 h 180"/>
                <a:gd name="T24" fmla="*/ 95 w 190"/>
                <a:gd name="T25" fmla="*/ 105 h 180"/>
                <a:gd name="T26" fmla="*/ 75 w 190"/>
                <a:gd name="T27" fmla="*/ 86 h 180"/>
                <a:gd name="T28" fmla="*/ 119 w 190"/>
                <a:gd name="T29" fmla="*/ 39 h 180"/>
                <a:gd name="T30" fmla="*/ 190 w 190"/>
                <a:gd name="T31" fmla="*/ 105 h 180"/>
                <a:gd name="T32" fmla="*/ 171 w 190"/>
                <a:gd name="T33" fmla="*/ 126 h 180"/>
                <a:gd name="T34" fmla="*/ 154 w 190"/>
                <a:gd name="T35" fmla="*/ 115 h 180"/>
                <a:gd name="T36" fmla="*/ 155 w 190"/>
                <a:gd name="T37" fmla="*/ 136 h 180"/>
                <a:gd name="T38" fmla="*/ 143 w 190"/>
                <a:gd name="T39" fmla="*/ 159 h 180"/>
                <a:gd name="T40" fmla="*/ 119 w 190"/>
                <a:gd name="T41" fmla="*/ 175 h 180"/>
                <a:gd name="T42" fmla="*/ 91 w 190"/>
                <a:gd name="T43" fmla="*/ 180 h 180"/>
                <a:gd name="T44" fmla="*/ 62 w 190"/>
                <a:gd name="T45" fmla="*/ 172 h 180"/>
                <a:gd name="T46" fmla="*/ 33 w 190"/>
                <a:gd name="T47" fmla="*/ 152 h 180"/>
                <a:gd name="T48" fmla="*/ 10 w 190"/>
                <a:gd name="T49" fmla="*/ 122 h 180"/>
                <a:gd name="T50" fmla="*/ 1 w 190"/>
                <a:gd name="T51" fmla="*/ 90 h 180"/>
                <a:gd name="T52" fmla="*/ 6 w 190"/>
                <a:gd name="T53" fmla="*/ 59 h 180"/>
                <a:gd name="T54" fmla="*/ 26 w 190"/>
                <a:gd name="T55" fmla="*/ 28 h 180"/>
                <a:gd name="T56" fmla="*/ 67 w 190"/>
                <a:gd name="T57" fmla="*/ 0 h 180"/>
                <a:gd name="T58" fmla="*/ 80 w 190"/>
                <a:gd name="T59" fmla="*/ 23 h 180"/>
                <a:gd name="T60" fmla="*/ 62 w 190"/>
                <a:gd name="T61" fmla="*/ 32 h 180"/>
                <a:gd name="T62" fmla="*/ 47 w 190"/>
                <a:gd name="T63" fmla="*/ 45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0" h="180">
                  <a:moveTo>
                    <a:pt x="47" y="45"/>
                  </a:moveTo>
                  <a:cubicBezTo>
                    <a:pt x="35" y="57"/>
                    <a:pt x="30" y="71"/>
                    <a:pt x="31" y="85"/>
                  </a:cubicBezTo>
                  <a:cubicBezTo>
                    <a:pt x="32" y="99"/>
                    <a:pt x="40" y="114"/>
                    <a:pt x="55" y="128"/>
                  </a:cubicBezTo>
                  <a:cubicBezTo>
                    <a:pt x="62" y="134"/>
                    <a:pt x="68" y="139"/>
                    <a:pt x="75" y="142"/>
                  </a:cubicBezTo>
                  <a:cubicBezTo>
                    <a:pt x="82" y="145"/>
                    <a:pt x="89" y="147"/>
                    <a:pt x="95" y="148"/>
                  </a:cubicBezTo>
                  <a:cubicBezTo>
                    <a:pt x="101" y="148"/>
                    <a:pt x="107" y="148"/>
                    <a:pt x="113" y="146"/>
                  </a:cubicBezTo>
                  <a:cubicBezTo>
                    <a:pt x="119" y="144"/>
                    <a:pt x="124" y="141"/>
                    <a:pt x="128" y="136"/>
                  </a:cubicBezTo>
                  <a:cubicBezTo>
                    <a:pt x="131" y="133"/>
                    <a:pt x="133" y="129"/>
                    <a:pt x="135" y="125"/>
                  </a:cubicBezTo>
                  <a:cubicBezTo>
                    <a:pt x="137" y="121"/>
                    <a:pt x="137" y="117"/>
                    <a:pt x="137" y="113"/>
                  </a:cubicBezTo>
                  <a:cubicBezTo>
                    <a:pt x="137" y="109"/>
                    <a:pt x="136" y="105"/>
                    <a:pt x="134" y="100"/>
                  </a:cubicBezTo>
                  <a:cubicBezTo>
                    <a:pt x="132" y="96"/>
                    <a:pt x="129" y="92"/>
                    <a:pt x="125" y="88"/>
                  </a:cubicBezTo>
                  <a:cubicBezTo>
                    <a:pt x="117" y="81"/>
                    <a:pt x="117" y="81"/>
                    <a:pt x="117" y="81"/>
                  </a:cubicBezTo>
                  <a:cubicBezTo>
                    <a:pt x="95" y="105"/>
                    <a:pt x="95" y="105"/>
                    <a:pt x="95" y="105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119" y="39"/>
                    <a:pt x="119" y="39"/>
                    <a:pt x="119" y="39"/>
                  </a:cubicBezTo>
                  <a:cubicBezTo>
                    <a:pt x="190" y="105"/>
                    <a:pt x="190" y="105"/>
                    <a:pt x="190" y="105"/>
                  </a:cubicBezTo>
                  <a:cubicBezTo>
                    <a:pt x="171" y="126"/>
                    <a:pt x="171" y="126"/>
                    <a:pt x="171" y="126"/>
                  </a:cubicBezTo>
                  <a:cubicBezTo>
                    <a:pt x="154" y="115"/>
                    <a:pt x="154" y="115"/>
                    <a:pt x="154" y="115"/>
                  </a:cubicBezTo>
                  <a:cubicBezTo>
                    <a:pt x="156" y="122"/>
                    <a:pt x="156" y="129"/>
                    <a:pt x="155" y="136"/>
                  </a:cubicBezTo>
                  <a:cubicBezTo>
                    <a:pt x="154" y="144"/>
                    <a:pt x="150" y="151"/>
                    <a:pt x="143" y="159"/>
                  </a:cubicBezTo>
                  <a:cubicBezTo>
                    <a:pt x="136" y="166"/>
                    <a:pt x="128" y="172"/>
                    <a:pt x="119" y="175"/>
                  </a:cubicBezTo>
                  <a:cubicBezTo>
                    <a:pt x="110" y="179"/>
                    <a:pt x="101" y="180"/>
                    <a:pt x="91" y="180"/>
                  </a:cubicBezTo>
                  <a:cubicBezTo>
                    <a:pt x="82" y="179"/>
                    <a:pt x="72" y="177"/>
                    <a:pt x="62" y="172"/>
                  </a:cubicBezTo>
                  <a:cubicBezTo>
                    <a:pt x="52" y="167"/>
                    <a:pt x="42" y="161"/>
                    <a:pt x="33" y="152"/>
                  </a:cubicBezTo>
                  <a:cubicBezTo>
                    <a:pt x="23" y="142"/>
                    <a:pt x="15" y="132"/>
                    <a:pt x="10" y="122"/>
                  </a:cubicBezTo>
                  <a:cubicBezTo>
                    <a:pt x="4" y="111"/>
                    <a:pt x="1" y="101"/>
                    <a:pt x="1" y="90"/>
                  </a:cubicBezTo>
                  <a:cubicBezTo>
                    <a:pt x="0" y="80"/>
                    <a:pt x="2" y="69"/>
                    <a:pt x="6" y="59"/>
                  </a:cubicBezTo>
                  <a:cubicBezTo>
                    <a:pt x="10" y="48"/>
                    <a:pt x="17" y="38"/>
                    <a:pt x="26" y="28"/>
                  </a:cubicBezTo>
                  <a:cubicBezTo>
                    <a:pt x="38" y="15"/>
                    <a:pt x="52" y="6"/>
                    <a:pt x="67" y="0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74" y="25"/>
                    <a:pt x="68" y="28"/>
                    <a:pt x="62" y="32"/>
                  </a:cubicBezTo>
                  <a:cubicBezTo>
                    <a:pt x="56" y="36"/>
                    <a:pt x="51" y="40"/>
                    <a:pt x="47" y="4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9" name="Freeform 499"/>
            <p:cNvSpPr>
              <a:spLocks/>
            </p:cNvSpPr>
            <p:nvPr/>
          </p:nvSpPr>
          <p:spPr bwMode="auto">
            <a:xfrm>
              <a:off x="1117259" y="1839857"/>
              <a:ext cx="101600" cy="133350"/>
            </a:xfrm>
            <a:custGeom>
              <a:avLst/>
              <a:gdLst>
                <a:gd name="T0" fmla="*/ 11 w 80"/>
                <a:gd name="T1" fmla="*/ 0 h 105"/>
                <a:gd name="T2" fmla="*/ 0 w 80"/>
                <a:gd name="T3" fmla="*/ 8 h 105"/>
                <a:gd name="T4" fmla="*/ 2 w 80"/>
                <a:gd name="T5" fmla="*/ 12 h 105"/>
                <a:gd name="T6" fmla="*/ 80 w 80"/>
                <a:gd name="T7" fmla="*/ 105 h 105"/>
                <a:gd name="T8" fmla="*/ 11 w 80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05">
                  <a:moveTo>
                    <a:pt x="11" y="0"/>
                  </a:moveTo>
                  <a:cubicBezTo>
                    <a:pt x="7" y="2"/>
                    <a:pt x="4" y="5"/>
                    <a:pt x="0" y="8"/>
                  </a:cubicBezTo>
                  <a:cubicBezTo>
                    <a:pt x="1" y="9"/>
                    <a:pt x="1" y="11"/>
                    <a:pt x="2" y="12"/>
                  </a:cubicBezTo>
                  <a:cubicBezTo>
                    <a:pt x="2" y="12"/>
                    <a:pt x="30" y="66"/>
                    <a:pt x="80" y="105"/>
                  </a:cubicBezTo>
                  <a:cubicBezTo>
                    <a:pt x="80" y="105"/>
                    <a:pt x="45" y="66"/>
                    <a:pt x="11" y="0"/>
                  </a:cubicBezTo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0" name="Freeform 500"/>
            <p:cNvSpPr>
              <a:spLocks/>
            </p:cNvSpPr>
            <p:nvPr/>
          </p:nvSpPr>
          <p:spPr bwMode="auto">
            <a:xfrm>
              <a:off x="941047" y="1293757"/>
              <a:ext cx="190500" cy="555625"/>
            </a:xfrm>
            <a:custGeom>
              <a:avLst/>
              <a:gdLst>
                <a:gd name="T0" fmla="*/ 130 w 150"/>
                <a:gd name="T1" fmla="*/ 0 h 439"/>
                <a:gd name="T2" fmla="*/ 139 w 150"/>
                <a:gd name="T3" fmla="*/ 439 h 439"/>
                <a:gd name="T4" fmla="*/ 150 w 150"/>
                <a:gd name="T5" fmla="*/ 431 h 439"/>
                <a:gd name="T6" fmla="*/ 130 w 150"/>
                <a:gd name="T7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0" h="439">
                  <a:moveTo>
                    <a:pt x="130" y="0"/>
                  </a:moveTo>
                  <a:cubicBezTo>
                    <a:pt x="130" y="0"/>
                    <a:pt x="0" y="194"/>
                    <a:pt x="139" y="439"/>
                  </a:cubicBezTo>
                  <a:cubicBezTo>
                    <a:pt x="143" y="436"/>
                    <a:pt x="146" y="433"/>
                    <a:pt x="150" y="431"/>
                  </a:cubicBezTo>
                  <a:cubicBezTo>
                    <a:pt x="99" y="333"/>
                    <a:pt x="52" y="175"/>
                    <a:pt x="130" y="0"/>
                  </a:cubicBez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1" name="Freeform 501"/>
            <p:cNvSpPr>
              <a:spLocks/>
            </p:cNvSpPr>
            <p:nvPr/>
          </p:nvSpPr>
          <p:spPr bwMode="auto">
            <a:xfrm>
              <a:off x="1831634" y="2908245"/>
              <a:ext cx="1588" cy="1587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2" name="Freeform 502"/>
            <p:cNvSpPr>
              <a:spLocks/>
            </p:cNvSpPr>
            <p:nvPr/>
          </p:nvSpPr>
          <p:spPr bwMode="auto">
            <a:xfrm>
              <a:off x="1833222" y="2303407"/>
              <a:ext cx="114300" cy="604837"/>
            </a:xfrm>
            <a:custGeom>
              <a:avLst/>
              <a:gdLst>
                <a:gd name="T0" fmla="*/ 7 w 90"/>
                <a:gd name="T1" fmla="*/ 0 h 478"/>
                <a:gd name="T2" fmla="*/ 0 w 90"/>
                <a:gd name="T3" fmla="*/ 478 h 478"/>
                <a:gd name="T4" fmla="*/ 0 w 90"/>
                <a:gd name="T5" fmla="*/ 478 h 478"/>
                <a:gd name="T6" fmla="*/ 7 w 90"/>
                <a:gd name="T7" fmla="*/ 0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478">
                  <a:moveTo>
                    <a:pt x="7" y="0"/>
                  </a:moveTo>
                  <a:cubicBezTo>
                    <a:pt x="7" y="0"/>
                    <a:pt x="63" y="239"/>
                    <a:pt x="0" y="478"/>
                  </a:cubicBezTo>
                  <a:cubicBezTo>
                    <a:pt x="0" y="478"/>
                    <a:pt x="0" y="478"/>
                    <a:pt x="0" y="478"/>
                  </a:cubicBezTo>
                  <a:cubicBezTo>
                    <a:pt x="6" y="463"/>
                    <a:pt x="90" y="246"/>
                    <a:pt x="7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3" name="Freeform 503"/>
            <p:cNvSpPr>
              <a:spLocks/>
            </p:cNvSpPr>
            <p:nvPr/>
          </p:nvSpPr>
          <p:spPr bwMode="auto">
            <a:xfrm>
              <a:off x="1337922" y="1736670"/>
              <a:ext cx="88900" cy="80962"/>
            </a:xfrm>
            <a:custGeom>
              <a:avLst/>
              <a:gdLst>
                <a:gd name="T0" fmla="*/ 49 w 70"/>
                <a:gd name="T1" fmla="*/ 23 h 63"/>
                <a:gd name="T2" fmla="*/ 70 w 70"/>
                <a:gd name="T3" fmla="*/ 20 h 63"/>
                <a:gd name="T4" fmla="*/ 7 w 70"/>
                <a:gd name="T5" fmla="*/ 63 h 63"/>
                <a:gd name="T6" fmla="*/ 49 w 70"/>
                <a:gd name="T7" fmla="*/ 2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63">
                  <a:moveTo>
                    <a:pt x="49" y="23"/>
                  </a:moveTo>
                  <a:cubicBezTo>
                    <a:pt x="56" y="21"/>
                    <a:pt x="63" y="20"/>
                    <a:pt x="70" y="20"/>
                  </a:cubicBezTo>
                  <a:cubicBezTo>
                    <a:pt x="0" y="0"/>
                    <a:pt x="5" y="52"/>
                    <a:pt x="7" y="63"/>
                  </a:cubicBezTo>
                  <a:cubicBezTo>
                    <a:pt x="19" y="48"/>
                    <a:pt x="29" y="30"/>
                    <a:pt x="49" y="23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4" name="Freeform 504"/>
            <p:cNvSpPr>
              <a:spLocks/>
            </p:cNvSpPr>
            <p:nvPr/>
          </p:nvSpPr>
          <p:spPr bwMode="auto">
            <a:xfrm>
              <a:off x="1574459" y="1449332"/>
              <a:ext cx="79375" cy="90487"/>
            </a:xfrm>
            <a:custGeom>
              <a:avLst/>
              <a:gdLst>
                <a:gd name="T0" fmla="*/ 33 w 63"/>
                <a:gd name="T1" fmla="*/ 50 h 71"/>
                <a:gd name="T2" fmla="*/ 34 w 63"/>
                <a:gd name="T3" fmla="*/ 71 h 71"/>
                <a:gd name="T4" fmla="*/ 63 w 63"/>
                <a:gd name="T5" fmla="*/ 0 h 71"/>
                <a:gd name="T6" fmla="*/ 33 w 63"/>
                <a:gd name="T7" fmla="*/ 5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71">
                  <a:moveTo>
                    <a:pt x="33" y="50"/>
                  </a:moveTo>
                  <a:cubicBezTo>
                    <a:pt x="32" y="57"/>
                    <a:pt x="33" y="64"/>
                    <a:pt x="34" y="71"/>
                  </a:cubicBezTo>
                  <a:cubicBezTo>
                    <a:pt x="0" y="7"/>
                    <a:pt x="52" y="1"/>
                    <a:pt x="63" y="0"/>
                  </a:cubicBezTo>
                  <a:cubicBezTo>
                    <a:pt x="51" y="16"/>
                    <a:pt x="35" y="29"/>
                    <a:pt x="33" y="5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5" name="Freeform 505"/>
            <p:cNvSpPr>
              <a:spLocks/>
            </p:cNvSpPr>
            <p:nvPr/>
          </p:nvSpPr>
          <p:spPr bwMode="auto">
            <a:xfrm>
              <a:off x="2350747" y="1185807"/>
              <a:ext cx="252413" cy="241300"/>
            </a:xfrm>
            <a:custGeom>
              <a:avLst/>
              <a:gdLst>
                <a:gd name="T0" fmla="*/ 179 w 200"/>
                <a:gd name="T1" fmla="*/ 68 h 190"/>
                <a:gd name="T2" fmla="*/ 158 w 200"/>
                <a:gd name="T3" fmla="*/ 41 h 190"/>
                <a:gd name="T4" fmla="*/ 120 w 200"/>
                <a:gd name="T5" fmla="*/ 24 h 190"/>
                <a:gd name="T6" fmla="*/ 77 w 200"/>
                <a:gd name="T7" fmla="*/ 1 h 190"/>
                <a:gd name="T8" fmla="*/ 15 w 200"/>
                <a:gd name="T9" fmla="*/ 80 h 190"/>
                <a:gd name="T10" fmla="*/ 13 w 200"/>
                <a:gd name="T11" fmla="*/ 148 h 190"/>
                <a:gd name="T12" fmla="*/ 67 w 200"/>
                <a:gd name="T13" fmla="*/ 186 h 190"/>
                <a:gd name="T14" fmla="*/ 67 w 200"/>
                <a:gd name="T15" fmla="*/ 186 h 190"/>
                <a:gd name="T16" fmla="*/ 157 w 200"/>
                <a:gd name="T17" fmla="*/ 134 h 190"/>
                <a:gd name="T18" fmla="*/ 179 w 200"/>
                <a:gd name="T19" fmla="*/ 6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0" h="190">
                  <a:moveTo>
                    <a:pt x="179" y="68"/>
                  </a:moveTo>
                  <a:cubicBezTo>
                    <a:pt x="179" y="52"/>
                    <a:pt x="178" y="42"/>
                    <a:pt x="158" y="41"/>
                  </a:cubicBezTo>
                  <a:cubicBezTo>
                    <a:pt x="153" y="16"/>
                    <a:pt x="120" y="24"/>
                    <a:pt x="120" y="24"/>
                  </a:cubicBezTo>
                  <a:cubicBezTo>
                    <a:pt x="120" y="24"/>
                    <a:pt x="103" y="0"/>
                    <a:pt x="77" y="1"/>
                  </a:cubicBezTo>
                  <a:cubicBezTo>
                    <a:pt x="32" y="3"/>
                    <a:pt x="19" y="78"/>
                    <a:pt x="15" y="80"/>
                  </a:cubicBezTo>
                  <a:cubicBezTo>
                    <a:pt x="0" y="99"/>
                    <a:pt x="0" y="127"/>
                    <a:pt x="13" y="148"/>
                  </a:cubicBezTo>
                  <a:cubicBezTo>
                    <a:pt x="26" y="171"/>
                    <a:pt x="46" y="179"/>
                    <a:pt x="67" y="186"/>
                  </a:cubicBezTo>
                  <a:cubicBezTo>
                    <a:pt x="67" y="186"/>
                    <a:pt x="67" y="186"/>
                    <a:pt x="67" y="186"/>
                  </a:cubicBezTo>
                  <a:cubicBezTo>
                    <a:pt x="118" y="190"/>
                    <a:pt x="146" y="172"/>
                    <a:pt x="157" y="134"/>
                  </a:cubicBezTo>
                  <a:cubicBezTo>
                    <a:pt x="194" y="115"/>
                    <a:pt x="200" y="69"/>
                    <a:pt x="179" y="6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6" name="Freeform 506"/>
            <p:cNvSpPr>
              <a:spLocks noEditPoints="1"/>
            </p:cNvSpPr>
            <p:nvPr/>
          </p:nvSpPr>
          <p:spPr bwMode="auto">
            <a:xfrm>
              <a:off x="2382497" y="1257245"/>
              <a:ext cx="98425" cy="58737"/>
            </a:xfrm>
            <a:custGeom>
              <a:avLst/>
              <a:gdLst>
                <a:gd name="T0" fmla="*/ 68 w 77"/>
                <a:gd name="T1" fmla="*/ 9 h 46"/>
                <a:gd name="T2" fmla="*/ 68 w 77"/>
                <a:gd name="T3" fmla="*/ 9 h 46"/>
                <a:gd name="T4" fmla="*/ 68 w 77"/>
                <a:gd name="T5" fmla="*/ 9 h 46"/>
                <a:gd name="T6" fmla="*/ 68 w 77"/>
                <a:gd name="T7" fmla="*/ 9 h 46"/>
                <a:gd name="T8" fmla="*/ 68 w 77"/>
                <a:gd name="T9" fmla="*/ 9 h 46"/>
                <a:gd name="T10" fmla="*/ 68 w 77"/>
                <a:gd name="T11" fmla="*/ 9 h 46"/>
                <a:gd name="T12" fmla="*/ 68 w 77"/>
                <a:gd name="T13" fmla="*/ 9 h 46"/>
                <a:gd name="T14" fmla="*/ 68 w 77"/>
                <a:gd name="T15" fmla="*/ 9 h 46"/>
                <a:gd name="T16" fmla="*/ 63 w 77"/>
                <a:gd name="T17" fmla="*/ 0 h 46"/>
                <a:gd name="T18" fmla="*/ 55 w 77"/>
                <a:gd name="T19" fmla="*/ 1 h 46"/>
                <a:gd name="T20" fmla="*/ 42 w 77"/>
                <a:gd name="T21" fmla="*/ 4 h 46"/>
                <a:gd name="T22" fmla="*/ 40 w 77"/>
                <a:gd name="T23" fmla="*/ 4 h 46"/>
                <a:gd name="T24" fmla="*/ 40 w 77"/>
                <a:gd name="T25" fmla="*/ 4 h 46"/>
                <a:gd name="T26" fmla="*/ 37 w 77"/>
                <a:gd name="T27" fmla="*/ 8 h 46"/>
                <a:gd name="T28" fmla="*/ 36 w 77"/>
                <a:gd name="T29" fmla="*/ 5 h 46"/>
                <a:gd name="T30" fmla="*/ 20 w 77"/>
                <a:gd name="T31" fmla="*/ 11 h 46"/>
                <a:gd name="T32" fmla="*/ 0 w 77"/>
                <a:gd name="T33" fmla="*/ 20 h 46"/>
                <a:gd name="T34" fmla="*/ 6 w 77"/>
                <a:gd name="T35" fmla="*/ 18 h 46"/>
                <a:gd name="T36" fmla="*/ 22 w 77"/>
                <a:gd name="T37" fmla="*/ 15 h 46"/>
                <a:gd name="T38" fmla="*/ 44 w 77"/>
                <a:gd name="T39" fmla="*/ 11 h 46"/>
                <a:gd name="T40" fmla="*/ 56 w 77"/>
                <a:gd name="T41" fmla="*/ 9 h 46"/>
                <a:gd name="T42" fmla="*/ 62 w 77"/>
                <a:gd name="T43" fmla="*/ 8 h 46"/>
                <a:gd name="T44" fmla="*/ 67 w 77"/>
                <a:gd name="T45" fmla="*/ 9 h 46"/>
                <a:gd name="T46" fmla="*/ 68 w 77"/>
                <a:gd name="T47" fmla="*/ 9 h 46"/>
                <a:gd name="T48" fmla="*/ 68 w 77"/>
                <a:gd name="T49" fmla="*/ 9 h 46"/>
                <a:gd name="T50" fmla="*/ 68 w 77"/>
                <a:gd name="T51" fmla="*/ 10 h 46"/>
                <a:gd name="T52" fmla="*/ 69 w 77"/>
                <a:gd name="T53" fmla="*/ 11 h 46"/>
                <a:gd name="T54" fmla="*/ 68 w 77"/>
                <a:gd name="T55" fmla="*/ 15 h 46"/>
                <a:gd name="T56" fmla="*/ 61 w 77"/>
                <a:gd name="T57" fmla="*/ 23 h 46"/>
                <a:gd name="T58" fmla="*/ 44 w 77"/>
                <a:gd name="T59" fmla="*/ 36 h 46"/>
                <a:gd name="T60" fmla="*/ 30 w 77"/>
                <a:gd name="T61" fmla="*/ 43 h 46"/>
                <a:gd name="T62" fmla="*/ 24 w 77"/>
                <a:gd name="T63" fmla="*/ 46 h 46"/>
                <a:gd name="T64" fmla="*/ 30 w 77"/>
                <a:gd name="T65" fmla="*/ 45 h 46"/>
                <a:gd name="T66" fmla="*/ 36 w 77"/>
                <a:gd name="T67" fmla="*/ 43 h 46"/>
                <a:gd name="T68" fmla="*/ 36 w 77"/>
                <a:gd name="T69" fmla="*/ 40 h 46"/>
                <a:gd name="T70" fmla="*/ 36 w 77"/>
                <a:gd name="T71" fmla="*/ 43 h 46"/>
                <a:gd name="T72" fmla="*/ 46 w 77"/>
                <a:gd name="T73" fmla="*/ 40 h 46"/>
                <a:gd name="T74" fmla="*/ 66 w 77"/>
                <a:gd name="T75" fmla="*/ 29 h 46"/>
                <a:gd name="T76" fmla="*/ 75 w 77"/>
                <a:gd name="T77" fmla="*/ 18 h 46"/>
                <a:gd name="T78" fmla="*/ 76 w 77"/>
                <a:gd name="T79" fmla="*/ 9 h 46"/>
                <a:gd name="T80" fmla="*/ 76 w 77"/>
                <a:gd name="T81" fmla="*/ 7 h 46"/>
                <a:gd name="T82" fmla="*/ 76 w 77"/>
                <a:gd name="T83" fmla="*/ 6 h 46"/>
                <a:gd name="T84" fmla="*/ 76 w 77"/>
                <a:gd name="T85" fmla="*/ 6 h 46"/>
                <a:gd name="T86" fmla="*/ 76 w 77"/>
                <a:gd name="T87" fmla="*/ 6 h 46"/>
                <a:gd name="T88" fmla="*/ 75 w 77"/>
                <a:gd name="T89" fmla="*/ 6 h 46"/>
                <a:gd name="T90" fmla="*/ 75 w 77"/>
                <a:gd name="T91" fmla="*/ 6 h 46"/>
                <a:gd name="T92" fmla="*/ 74 w 77"/>
                <a:gd name="T93" fmla="*/ 4 h 46"/>
                <a:gd name="T94" fmla="*/ 70 w 77"/>
                <a:gd name="T95" fmla="*/ 1 h 46"/>
                <a:gd name="T96" fmla="*/ 63 w 77"/>
                <a:gd name="T9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7" h="46">
                  <a:moveTo>
                    <a:pt x="68" y="9"/>
                  </a:move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moveTo>
                    <a:pt x="68" y="9"/>
                  </a:move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moveTo>
                    <a:pt x="63" y="0"/>
                  </a:moveTo>
                  <a:cubicBezTo>
                    <a:pt x="60" y="0"/>
                    <a:pt x="57" y="1"/>
                    <a:pt x="55" y="1"/>
                  </a:cubicBezTo>
                  <a:cubicBezTo>
                    <a:pt x="50" y="1"/>
                    <a:pt x="46" y="3"/>
                    <a:pt x="42" y="4"/>
                  </a:cubicBezTo>
                  <a:cubicBezTo>
                    <a:pt x="41" y="4"/>
                    <a:pt x="41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7"/>
                    <a:pt x="37" y="8"/>
                    <a:pt x="37" y="8"/>
                  </a:cubicBezTo>
                  <a:cubicBezTo>
                    <a:pt x="37" y="8"/>
                    <a:pt x="36" y="7"/>
                    <a:pt x="36" y="5"/>
                  </a:cubicBezTo>
                  <a:cubicBezTo>
                    <a:pt x="30" y="7"/>
                    <a:pt x="25" y="9"/>
                    <a:pt x="20" y="11"/>
                  </a:cubicBezTo>
                  <a:cubicBezTo>
                    <a:pt x="8" y="16"/>
                    <a:pt x="0" y="20"/>
                    <a:pt x="0" y="20"/>
                  </a:cubicBezTo>
                  <a:cubicBezTo>
                    <a:pt x="0" y="20"/>
                    <a:pt x="2" y="19"/>
                    <a:pt x="6" y="18"/>
                  </a:cubicBezTo>
                  <a:cubicBezTo>
                    <a:pt x="10" y="18"/>
                    <a:pt x="15" y="17"/>
                    <a:pt x="22" y="15"/>
                  </a:cubicBezTo>
                  <a:cubicBezTo>
                    <a:pt x="28" y="14"/>
                    <a:pt x="36" y="12"/>
                    <a:pt x="44" y="11"/>
                  </a:cubicBezTo>
                  <a:cubicBezTo>
                    <a:pt x="48" y="10"/>
                    <a:pt x="52" y="9"/>
                    <a:pt x="56" y="9"/>
                  </a:cubicBezTo>
                  <a:cubicBezTo>
                    <a:pt x="58" y="9"/>
                    <a:pt x="60" y="8"/>
                    <a:pt x="62" y="8"/>
                  </a:cubicBezTo>
                  <a:cubicBezTo>
                    <a:pt x="64" y="8"/>
                    <a:pt x="66" y="9"/>
                    <a:pt x="67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69" y="12"/>
                    <a:pt x="69" y="13"/>
                    <a:pt x="68" y="15"/>
                  </a:cubicBezTo>
                  <a:cubicBezTo>
                    <a:pt x="67" y="18"/>
                    <a:pt x="64" y="21"/>
                    <a:pt x="61" y="23"/>
                  </a:cubicBezTo>
                  <a:cubicBezTo>
                    <a:pt x="56" y="29"/>
                    <a:pt x="49" y="33"/>
                    <a:pt x="44" y="36"/>
                  </a:cubicBezTo>
                  <a:cubicBezTo>
                    <a:pt x="38" y="39"/>
                    <a:pt x="33" y="42"/>
                    <a:pt x="30" y="43"/>
                  </a:cubicBezTo>
                  <a:cubicBezTo>
                    <a:pt x="26" y="45"/>
                    <a:pt x="24" y="46"/>
                    <a:pt x="24" y="46"/>
                  </a:cubicBezTo>
                  <a:cubicBezTo>
                    <a:pt x="24" y="46"/>
                    <a:pt x="26" y="46"/>
                    <a:pt x="30" y="45"/>
                  </a:cubicBezTo>
                  <a:cubicBezTo>
                    <a:pt x="32" y="44"/>
                    <a:pt x="34" y="44"/>
                    <a:pt x="36" y="43"/>
                  </a:cubicBezTo>
                  <a:cubicBezTo>
                    <a:pt x="36" y="42"/>
                    <a:pt x="36" y="41"/>
                    <a:pt x="36" y="40"/>
                  </a:cubicBezTo>
                  <a:cubicBezTo>
                    <a:pt x="36" y="41"/>
                    <a:pt x="36" y="42"/>
                    <a:pt x="36" y="43"/>
                  </a:cubicBezTo>
                  <a:cubicBezTo>
                    <a:pt x="39" y="42"/>
                    <a:pt x="42" y="41"/>
                    <a:pt x="46" y="40"/>
                  </a:cubicBezTo>
                  <a:cubicBezTo>
                    <a:pt x="52" y="38"/>
                    <a:pt x="59" y="34"/>
                    <a:pt x="66" y="29"/>
                  </a:cubicBezTo>
                  <a:cubicBezTo>
                    <a:pt x="69" y="26"/>
                    <a:pt x="73" y="23"/>
                    <a:pt x="75" y="18"/>
                  </a:cubicBezTo>
                  <a:cubicBezTo>
                    <a:pt x="76" y="15"/>
                    <a:pt x="77" y="12"/>
                    <a:pt x="76" y="9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5" y="5"/>
                    <a:pt x="75" y="5"/>
                    <a:pt x="74" y="4"/>
                  </a:cubicBezTo>
                  <a:cubicBezTo>
                    <a:pt x="73" y="2"/>
                    <a:pt x="71" y="2"/>
                    <a:pt x="70" y="1"/>
                  </a:cubicBezTo>
                  <a:cubicBezTo>
                    <a:pt x="67" y="1"/>
                    <a:pt x="65" y="0"/>
                    <a:pt x="63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7" name="Freeform 507"/>
            <p:cNvSpPr>
              <a:spLocks noEditPoints="1"/>
            </p:cNvSpPr>
            <p:nvPr/>
          </p:nvSpPr>
          <p:spPr bwMode="auto">
            <a:xfrm>
              <a:off x="2425359" y="1215970"/>
              <a:ext cx="87313" cy="142875"/>
            </a:xfrm>
            <a:custGeom>
              <a:avLst/>
              <a:gdLst>
                <a:gd name="T0" fmla="*/ 51 w 69"/>
                <a:gd name="T1" fmla="*/ 89 h 112"/>
                <a:gd name="T2" fmla="*/ 51 w 69"/>
                <a:gd name="T3" fmla="*/ 89 h 112"/>
                <a:gd name="T4" fmla="*/ 51 w 69"/>
                <a:gd name="T5" fmla="*/ 89 h 112"/>
                <a:gd name="T6" fmla="*/ 60 w 69"/>
                <a:gd name="T7" fmla="*/ 0 h 112"/>
                <a:gd name="T8" fmla="*/ 62 w 69"/>
                <a:gd name="T9" fmla="*/ 12 h 112"/>
                <a:gd name="T10" fmla="*/ 63 w 69"/>
                <a:gd name="T11" fmla="*/ 23 h 112"/>
                <a:gd name="T12" fmla="*/ 63 w 69"/>
                <a:gd name="T13" fmla="*/ 35 h 112"/>
                <a:gd name="T14" fmla="*/ 63 w 69"/>
                <a:gd name="T15" fmla="*/ 41 h 112"/>
                <a:gd name="T16" fmla="*/ 63 w 69"/>
                <a:gd name="T17" fmla="*/ 46 h 112"/>
                <a:gd name="T18" fmla="*/ 62 w 69"/>
                <a:gd name="T19" fmla="*/ 52 h 112"/>
                <a:gd name="T20" fmla="*/ 61 w 69"/>
                <a:gd name="T21" fmla="*/ 58 h 112"/>
                <a:gd name="T22" fmla="*/ 58 w 69"/>
                <a:gd name="T23" fmla="*/ 69 h 112"/>
                <a:gd name="T24" fmla="*/ 57 w 69"/>
                <a:gd name="T25" fmla="*/ 74 h 112"/>
                <a:gd name="T26" fmla="*/ 55 w 69"/>
                <a:gd name="T27" fmla="*/ 79 h 112"/>
                <a:gd name="T28" fmla="*/ 51 w 69"/>
                <a:gd name="T29" fmla="*/ 89 h 112"/>
                <a:gd name="T30" fmla="*/ 44 w 69"/>
                <a:gd name="T31" fmla="*/ 96 h 112"/>
                <a:gd name="T32" fmla="*/ 40 w 69"/>
                <a:gd name="T33" fmla="*/ 99 h 112"/>
                <a:gd name="T34" fmla="*/ 36 w 69"/>
                <a:gd name="T35" fmla="*/ 101 h 112"/>
                <a:gd name="T36" fmla="*/ 32 w 69"/>
                <a:gd name="T37" fmla="*/ 104 h 112"/>
                <a:gd name="T38" fmla="*/ 27 w 69"/>
                <a:gd name="T39" fmla="*/ 105 h 112"/>
                <a:gd name="T40" fmla="*/ 22 w 69"/>
                <a:gd name="T41" fmla="*/ 106 h 112"/>
                <a:gd name="T42" fmla="*/ 18 w 69"/>
                <a:gd name="T43" fmla="*/ 105 h 112"/>
                <a:gd name="T44" fmla="*/ 14 w 69"/>
                <a:gd name="T45" fmla="*/ 104 h 112"/>
                <a:gd name="T46" fmla="*/ 10 w 69"/>
                <a:gd name="T47" fmla="*/ 101 h 112"/>
                <a:gd name="T48" fmla="*/ 7 w 69"/>
                <a:gd name="T49" fmla="*/ 97 h 112"/>
                <a:gd name="T50" fmla="*/ 5 w 69"/>
                <a:gd name="T51" fmla="*/ 93 h 112"/>
                <a:gd name="T52" fmla="*/ 4 w 69"/>
                <a:gd name="T53" fmla="*/ 88 h 112"/>
                <a:gd name="T54" fmla="*/ 3 w 69"/>
                <a:gd name="T55" fmla="*/ 83 h 112"/>
                <a:gd name="T56" fmla="*/ 2 w 69"/>
                <a:gd name="T57" fmla="*/ 75 h 112"/>
                <a:gd name="T58" fmla="*/ 2 w 69"/>
                <a:gd name="T59" fmla="*/ 75 h 112"/>
                <a:gd name="T60" fmla="*/ 1 w 69"/>
                <a:gd name="T61" fmla="*/ 83 h 112"/>
                <a:gd name="T62" fmla="*/ 1 w 69"/>
                <a:gd name="T63" fmla="*/ 88 h 112"/>
                <a:gd name="T64" fmla="*/ 1 w 69"/>
                <a:gd name="T65" fmla="*/ 94 h 112"/>
                <a:gd name="T66" fmla="*/ 3 w 69"/>
                <a:gd name="T67" fmla="*/ 99 h 112"/>
                <a:gd name="T68" fmla="*/ 6 w 69"/>
                <a:gd name="T69" fmla="*/ 105 h 112"/>
                <a:gd name="T70" fmla="*/ 11 w 69"/>
                <a:gd name="T71" fmla="*/ 109 h 112"/>
                <a:gd name="T72" fmla="*/ 16 w 69"/>
                <a:gd name="T73" fmla="*/ 111 h 112"/>
                <a:gd name="T74" fmla="*/ 22 w 69"/>
                <a:gd name="T75" fmla="*/ 112 h 112"/>
                <a:gd name="T76" fmla="*/ 28 w 69"/>
                <a:gd name="T77" fmla="*/ 112 h 112"/>
                <a:gd name="T78" fmla="*/ 34 w 69"/>
                <a:gd name="T79" fmla="*/ 110 h 112"/>
                <a:gd name="T80" fmla="*/ 39 w 69"/>
                <a:gd name="T81" fmla="*/ 108 h 112"/>
                <a:gd name="T82" fmla="*/ 44 w 69"/>
                <a:gd name="T83" fmla="*/ 105 h 112"/>
                <a:gd name="T84" fmla="*/ 49 w 69"/>
                <a:gd name="T85" fmla="*/ 102 h 112"/>
                <a:gd name="T86" fmla="*/ 50 w 69"/>
                <a:gd name="T87" fmla="*/ 101 h 112"/>
                <a:gd name="T88" fmla="*/ 49 w 69"/>
                <a:gd name="T89" fmla="*/ 98 h 112"/>
                <a:gd name="T90" fmla="*/ 51 w 69"/>
                <a:gd name="T91" fmla="*/ 101 h 112"/>
                <a:gd name="T92" fmla="*/ 57 w 69"/>
                <a:gd name="T93" fmla="*/ 94 h 112"/>
                <a:gd name="T94" fmla="*/ 58 w 69"/>
                <a:gd name="T95" fmla="*/ 94 h 112"/>
                <a:gd name="T96" fmla="*/ 58 w 69"/>
                <a:gd name="T97" fmla="*/ 93 h 112"/>
                <a:gd name="T98" fmla="*/ 62 w 69"/>
                <a:gd name="T99" fmla="*/ 82 h 112"/>
                <a:gd name="T100" fmla="*/ 65 w 69"/>
                <a:gd name="T101" fmla="*/ 76 h 112"/>
                <a:gd name="T102" fmla="*/ 66 w 69"/>
                <a:gd name="T103" fmla="*/ 71 h 112"/>
                <a:gd name="T104" fmla="*/ 68 w 69"/>
                <a:gd name="T105" fmla="*/ 59 h 112"/>
                <a:gd name="T106" fmla="*/ 69 w 69"/>
                <a:gd name="T107" fmla="*/ 53 h 112"/>
                <a:gd name="T108" fmla="*/ 69 w 69"/>
                <a:gd name="T109" fmla="*/ 47 h 112"/>
                <a:gd name="T110" fmla="*/ 69 w 69"/>
                <a:gd name="T111" fmla="*/ 41 h 112"/>
                <a:gd name="T112" fmla="*/ 69 w 69"/>
                <a:gd name="T113" fmla="*/ 35 h 112"/>
                <a:gd name="T114" fmla="*/ 67 w 69"/>
                <a:gd name="T115" fmla="*/ 23 h 112"/>
                <a:gd name="T116" fmla="*/ 64 w 69"/>
                <a:gd name="T117" fmla="*/ 11 h 112"/>
                <a:gd name="T118" fmla="*/ 60 w 69"/>
                <a:gd name="T119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9" h="112">
                  <a:moveTo>
                    <a:pt x="51" y="89"/>
                  </a:moveTo>
                  <a:cubicBezTo>
                    <a:pt x="51" y="89"/>
                    <a:pt x="51" y="89"/>
                    <a:pt x="51" y="89"/>
                  </a:cubicBezTo>
                  <a:cubicBezTo>
                    <a:pt x="51" y="89"/>
                    <a:pt x="51" y="89"/>
                    <a:pt x="51" y="89"/>
                  </a:cubicBezTo>
                  <a:moveTo>
                    <a:pt x="60" y="0"/>
                  </a:moveTo>
                  <a:cubicBezTo>
                    <a:pt x="61" y="4"/>
                    <a:pt x="61" y="8"/>
                    <a:pt x="62" y="12"/>
                  </a:cubicBezTo>
                  <a:cubicBezTo>
                    <a:pt x="63" y="16"/>
                    <a:pt x="63" y="20"/>
                    <a:pt x="63" y="23"/>
                  </a:cubicBezTo>
                  <a:cubicBezTo>
                    <a:pt x="63" y="27"/>
                    <a:pt x="63" y="31"/>
                    <a:pt x="63" y="35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3"/>
                    <a:pt x="63" y="44"/>
                    <a:pt x="63" y="46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2" y="54"/>
                    <a:pt x="62" y="56"/>
                    <a:pt x="61" y="58"/>
                  </a:cubicBezTo>
                  <a:cubicBezTo>
                    <a:pt x="58" y="69"/>
                    <a:pt x="58" y="69"/>
                    <a:pt x="58" y="69"/>
                  </a:cubicBezTo>
                  <a:cubicBezTo>
                    <a:pt x="58" y="70"/>
                    <a:pt x="58" y="72"/>
                    <a:pt x="57" y="74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1" y="89"/>
                    <a:pt x="51" y="89"/>
                    <a:pt x="51" y="89"/>
                  </a:cubicBezTo>
                  <a:cubicBezTo>
                    <a:pt x="49" y="92"/>
                    <a:pt x="47" y="94"/>
                    <a:pt x="44" y="96"/>
                  </a:cubicBezTo>
                  <a:cubicBezTo>
                    <a:pt x="43" y="97"/>
                    <a:pt x="42" y="98"/>
                    <a:pt x="40" y="99"/>
                  </a:cubicBezTo>
                  <a:cubicBezTo>
                    <a:pt x="39" y="100"/>
                    <a:pt x="37" y="101"/>
                    <a:pt x="36" y="101"/>
                  </a:cubicBezTo>
                  <a:cubicBezTo>
                    <a:pt x="35" y="102"/>
                    <a:pt x="33" y="103"/>
                    <a:pt x="32" y="104"/>
                  </a:cubicBezTo>
                  <a:cubicBezTo>
                    <a:pt x="30" y="104"/>
                    <a:pt x="29" y="104"/>
                    <a:pt x="27" y="105"/>
                  </a:cubicBezTo>
                  <a:cubicBezTo>
                    <a:pt x="26" y="105"/>
                    <a:pt x="24" y="105"/>
                    <a:pt x="22" y="106"/>
                  </a:cubicBezTo>
                  <a:cubicBezTo>
                    <a:pt x="21" y="105"/>
                    <a:pt x="19" y="106"/>
                    <a:pt x="18" y="105"/>
                  </a:cubicBezTo>
                  <a:cubicBezTo>
                    <a:pt x="16" y="105"/>
                    <a:pt x="15" y="104"/>
                    <a:pt x="14" y="104"/>
                  </a:cubicBezTo>
                  <a:cubicBezTo>
                    <a:pt x="12" y="103"/>
                    <a:pt x="11" y="102"/>
                    <a:pt x="10" y="101"/>
                  </a:cubicBezTo>
                  <a:cubicBezTo>
                    <a:pt x="9" y="100"/>
                    <a:pt x="8" y="99"/>
                    <a:pt x="7" y="97"/>
                  </a:cubicBezTo>
                  <a:cubicBezTo>
                    <a:pt x="5" y="93"/>
                    <a:pt x="5" y="93"/>
                    <a:pt x="5" y="93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3" y="86"/>
                    <a:pt x="3" y="85"/>
                    <a:pt x="3" y="83"/>
                  </a:cubicBezTo>
                  <a:cubicBezTo>
                    <a:pt x="2" y="80"/>
                    <a:pt x="2" y="78"/>
                    <a:pt x="2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1" y="78"/>
                    <a:pt x="1" y="80"/>
                    <a:pt x="1" y="83"/>
                  </a:cubicBezTo>
                  <a:cubicBezTo>
                    <a:pt x="1" y="85"/>
                    <a:pt x="0" y="87"/>
                    <a:pt x="1" y="88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2" y="96"/>
                    <a:pt x="2" y="98"/>
                    <a:pt x="3" y="99"/>
                  </a:cubicBezTo>
                  <a:cubicBezTo>
                    <a:pt x="4" y="101"/>
                    <a:pt x="5" y="103"/>
                    <a:pt x="6" y="105"/>
                  </a:cubicBezTo>
                  <a:cubicBezTo>
                    <a:pt x="7" y="106"/>
                    <a:pt x="9" y="108"/>
                    <a:pt x="11" y="109"/>
                  </a:cubicBezTo>
                  <a:cubicBezTo>
                    <a:pt x="12" y="110"/>
                    <a:pt x="14" y="111"/>
                    <a:pt x="16" y="111"/>
                  </a:cubicBezTo>
                  <a:cubicBezTo>
                    <a:pt x="18" y="112"/>
                    <a:pt x="20" y="112"/>
                    <a:pt x="22" y="112"/>
                  </a:cubicBezTo>
                  <a:cubicBezTo>
                    <a:pt x="24" y="112"/>
                    <a:pt x="26" y="112"/>
                    <a:pt x="28" y="112"/>
                  </a:cubicBezTo>
                  <a:cubicBezTo>
                    <a:pt x="30" y="111"/>
                    <a:pt x="32" y="111"/>
                    <a:pt x="34" y="110"/>
                  </a:cubicBezTo>
                  <a:cubicBezTo>
                    <a:pt x="36" y="110"/>
                    <a:pt x="38" y="109"/>
                    <a:pt x="39" y="108"/>
                  </a:cubicBezTo>
                  <a:cubicBezTo>
                    <a:pt x="41" y="107"/>
                    <a:pt x="43" y="107"/>
                    <a:pt x="44" y="105"/>
                  </a:cubicBezTo>
                  <a:cubicBezTo>
                    <a:pt x="46" y="104"/>
                    <a:pt x="48" y="103"/>
                    <a:pt x="49" y="102"/>
                  </a:cubicBezTo>
                  <a:cubicBezTo>
                    <a:pt x="49" y="102"/>
                    <a:pt x="50" y="102"/>
                    <a:pt x="50" y="101"/>
                  </a:cubicBezTo>
                  <a:cubicBezTo>
                    <a:pt x="49" y="101"/>
                    <a:pt x="49" y="99"/>
                    <a:pt x="49" y="98"/>
                  </a:cubicBezTo>
                  <a:cubicBezTo>
                    <a:pt x="49" y="99"/>
                    <a:pt x="50" y="100"/>
                    <a:pt x="51" y="101"/>
                  </a:cubicBezTo>
                  <a:cubicBezTo>
                    <a:pt x="53" y="99"/>
                    <a:pt x="55" y="96"/>
                    <a:pt x="57" y="94"/>
                  </a:cubicBezTo>
                  <a:cubicBezTo>
                    <a:pt x="58" y="94"/>
                    <a:pt x="58" y="94"/>
                    <a:pt x="58" y="94"/>
                  </a:cubicBezTo>
                  <a:cubicBezTo>
                    <a:pt x="58" y="93"/>
                    <a:pt x="58" y="93"/>
                    <a:pt x="58" y="93"/>
                  </a:cubicBezTo>
                  <a:cubicBezTo>
                    <a:pt x="62" y="82"/>
                    <a:pt x="62" y="82"/>
                    <a:pt x="62" y="82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65" y="75"/>
                    <a:pt x="65" y="73"/>
                    <a:pt x="66" y="71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9" y="57"/>
                    <a:pt x="69" y="55"/>
                    <a:pt x="69" y="53"/>
                  </a:cubicBezTo>
                  <a:cubicBezTo>
                    <a:pt x="69" y="47"/>
                    <a:pt x="69" y="47"/>
                    <a:pt x="69" y="47"/>
                  </a:cubicBezTo>
                  <a:cubicBezTo>
                    <a:pt x="69" y="45"/>
                    <a:pt x="69" y="43"/>
                    <a:pt x="69" y="41"/>
                  </a:cubicBezTo>
                  <a:cubicBezTo>
                    <a:pt x="69" y="35"/>
                    <a:pt x="69" y="35"/>
                    <a:pt x="69" y="35"/>
                  </a:cubicBezTo>
                  <a:cubicBezTo>
                    <a:pt x="68" y="31"/>
                    <a:pt x="68" y="27"/>
                    <a:pt x="67" y="23"/>
                  </a:cubicBezTo>
                  <a:cubicBezTo>
                    <a:pt x="66" y="19"/>
                    <a:pt x="65" y="15"/>
                    <a:pt x="64" y="11"/>
                  </a:cubicBezTo>
                  <a:cubicBezTo>
                    <a:pt x="63" y="8"/>
                    <a:pt x="62" y="4"/>
                    <a:pt x="6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8" name="Freeform 508"/>
            <p:cNvSpPr>
              <a:spLocks/>
            </p:cNvSpPr>
            <p:nvPr/>
          </p:nvSpPr>
          <p:spPr bwMode="auto">
            <a:xfrm>
              <a:off x="2428534" y="1308045"/>
              <a:ext cx="0" cy="3175"/>
            </a:xfrm>
            <a:custGeom>
              <a:avLst/>
              <a:gdLst>
                <a:gd name="T0" fmla="*/ 0 h 3"/>
                <a:gd name="T1" fmla="*/ 3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9" name="Freeform 509"/>
            <p:cNvSpPr>
              <a:spLocks/>
            </p:cNvSpPr>
            <p:nvPr/>
          </p:nvSpPr>
          <p:spPr bwMode="auto">
            <a:xfrm>
              <a:off x="2425359" y="1236607"/>
              <a:ext cx="12700" cy="26987"/>
            </a:xfrm>
            <a:custGeom>
              <a:avLst/>
              <a:gdLst>
                <a:gd name="T0" fmla="*/ 6 w 9"/>
                <a:gd name="T1" fmla="*/ 0 h 21"/>
                <a:gd name="T2" fmla="*/ 3 w 9"/>
                <a:gd name="T3" fmla="*/ 3 h 21"/>
                <a:gd name="T4" fmla="*/ 0 w 9"/>
                <a:gd name="T5" fmla="*/ 11 h 21"/>
                <a:gd name="T6" fmla="*/ 1 w 9"/>
                <a:gd name="T7" fmla="*/ 20 h 21"/>
                <a:gd name="T8" fmla="*/ 2 w 9"/>
                <a:gd name="T9" fmla="*/ 21 h 21"/>
                <a:gd name="T10" fmla="*/ 6 w 9"/>
                <a:gd name="T11" fmla="*/ 20 h 21"/>
                <a:gd name="T12" fmla="*/ 9 w 9"/>
                <a:gd name="T13" fmla="*/ 12 h 21"/>
                <a:gd name="T14" fmla="*/ 8 w 9"/>
                <a:gd name="T15" fmla="*/ 4 h 21"/>
                <a:gd name="T16" fmla="*/ 6 w 9"/>
                <a:gd name="T1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21">
                  <a:moveTo>
                    <a:pt x="6" y="0"/>
                  </a:moveTo>
                  <a:cubicBezTo>
                    <a:pt x="6" y="0"/>
                    <a:pt x="4" y="1"/>
                    <a:pt x="3" y="3"/>
                  </a:cubicBezTo>
                  <a:cubicBezTo>
                    <a:pt x="2" y="5"/>
                    <a:pt x="1" y="8"/>
                    <a:pt x="0" y="11"/>
                  </a:cubicBezTo>
                  <a:cubicBezTo>
                    <a:pt x="0" y="14"/>
                    <a:pt x="0" y="18"/>
                    <a:pt x="1" y="20"/>
                  </a:cubicBezTo>
                  <a:cubicBezTo>
                    <a:pt x="1" y="20"/>
                    <a:pt x="2" y="21"/>
                    <a:pt x="2" y="21"/>
                  </a:cubicBezTo>
                  <a:cubicBezTo>
                    <a:pt x="3" y="21"/>
                    <a:pt x="5" y="21"/>
                    <a:pt x="6" y="20"/>
                  </a:cubicBezTo>
                  <a:cubicBezTo>
                    <a:pt x="7" y="18"/>
                    <a:pt x="8" y="15"/>
                    <a:pt x="9" y="12"/>
                  </a:cubicBezTo>
                  <a:cubicBezTo>
                    <a:pt x="9" y="9"/>
                    <a:pt x="8" y="6"/>
                    <a:pt x="8" y="4"/>
                  </a:cubicBezTo>
                  <a:cubicBezTo>
                    <a:pt x="7" y="1"/>
                    <a:pt x="6" y="0"/>
                    <a:pt x="6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0" name="Freeform 510"/>
            <p:cNvSpPr>
              <a:spLocks/>
            </p:cNvSpPr>
            <p:nvPr/>
          </p:nvSpPr>
          <p:spPr bwMode="auto">
            <a:xfrm>
              <a:off x="2428534" y="1262007"/>
              <a:ext cx="4763" cy="4762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1 h 4"/>
                <a:gd name="T4" fmla="*/ 1 w 4"/>
                <a:gd name="T5" fmla="*/ 4 h 4"/>
                <a:gd name="T6" fmla="*/ 4 w 4"/>
                <a:gd name="T7" fmla="*/ 0 h 4"/>
                <a:gd name="T8" fmla="*/ 4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1" y="1"/>
                    <a:pt x="0" y="1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3" y="3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1" name="Freeform 511"/>
            <p:cNvSpPr>
              <a:spLocks noEditPoints="1"/>
            </p:cNvSpPr>
            <p:nvPr/>
          </p:nvSpPr>
          <p:spPr bwMode="auto">
            <a:xfrm>
              <a:off x="2488859" y="1238195"/>
              <a:ext cx="61913" cy="111125"/>
            </a:xfrm>
            <a:custGeom>
              <a:avLst/>
              <a:gdLst>
                <a:gd name="T0" fmla="*/ 11 w 49"/>
                <a:gd name="T1" fmla="*/ 84 h 88"/>
                <a:gd name="T2" fmla="*/ 11 w 49"/>
                <a:gd name="T3" fmla="*/ 84 h 88"/>
                <a:gd name="T4" fmla="*/ 48 w 49"/>
                <a:gd name="T5" fmla="*/ 0 h 88"/>
                <a:gd name="T6" fmla="*/ 43 w 49"/>
                <a:gd name="T7" fmla="*/ 23 h 88"/>
                <a:gd name="T8" fmla="*/ 37 w 49"/>
                <a:gd name="T9" fmla="*/ 46 h 88"/>
                <a:gd name="T10" fmla="*/ 32 w 49"/>
                <a:gd name="T11" fmla="*/ 57 h 88"/>
                <a:gd name="T12" fmla="*/ 27 w 49"/>
                <a:gd name="T13" fmla="*/ 67 h 88"/>
                <a:gd name="T14" fmla="*/ 23 w 49"/>
                <a:gd name="T15" fmla="*/ 72 h 88"/>
                <a:gd name="T16" fmla="*/ 20 w 49"/>
                <a:gd name="T17" fmla="*/ 76 h 88"/>
                <a:gd name="T18" fmla="*/ 16 w 49"/>
                <a:gd name="T19" fmla="*/ 80 h 88"/>
                <a:gd name="T20" fmla="*/ 11 w 49"/>
                <a:gd name="T21" fmla="*/ 84 h 88"/>
                <a:gd name="T22" fmla="*/ 10 w 49"/>
                <a:gd name="T23" fmla="*/ 84 h 88"/>
                <a:gd name="T24" fmla="*/ 8 w 49"/>
                <a:gd name="T25" fmla="*/ 85 h 88"/>
                <a:gd name="T26" fmla="*/ 6 w 49"/>
                <a:gd name="T27" fmla="*/ 85 h 88"/>
                <a:gd name="T28" fmla="*/ 6 w 49"/>
                <a:gd name="T29" fmla="*/ 85 h 88"/>
                <a:gd name="T30" fmla="*/ 5 w 49"/>
                <a:gd name="T31" fmla="*/ 85 h 88"/>
                <a:gd name="T32" fmla="*/ 5 w 49"/>
                <a:gd name="T33" fmla="*/ 85 h 88"/>
                <a:gd name="T34" fmla="*/ 5 w 49"/>
                <a:gd name="T35" fmla="*/ 85 h 88"/>
                <a:gd name="T36" fmla="*/ 1 w 49"/>
                <a:gd name="T37" fmla="*/ 84 h 88"/>
                <a:gd name="T38" fmla="*/ 1 w 49"/>
                <a:gd name="T39" fmla="*/ 84 h 88"/>
                <a:gd name="T40" fmla="*/ 0 w 49"/>
                <a:gd name="T41" fmla="*/ 84 h 88"/>
                <a:gd name="T42" fmla="*/ 1 w 49"/>
                <a:gd name="T43" fmla="*/ 85 h 88"/>
                <a:gd name="T44" fmla="*/ 4 w 49"/>
                <a:gd name="T45" fmla="*/ 88 h 88"/>
                <a:gd name="T46" fmla="*/ 6 w 49"/>
                <a:gd name="T47" fmla="*/ 88 h 88"/>
                <a:gd name="T48" fmla="*/ 6 w 49"/>
                <a:gd name="T49" fmla="*/ 88 h 88"/>
                <a:gd name="T50" fmla="*/ 9 w 49"/>
                <a:gd name="T51" fmla="*/ 88 h 88"/>
                <a:gd name="T52" fmla="*/ 9 w 49"/>
                <a:gd name="T53" fmla="*/ 88 h 88"/>
                <a:gd name="T54" fmla="*/ 11 w 49"/>
                <a:gd name="T55" fmla="*/ 88 h 88"/>
                <a:gd name="T56" fmla="*/ 13 w 49"/>
                <a:gd name="T57" fmla="*/ 88 h 88"/>
                <a:gd name="T58" fmla="*/ 13 w 49"/>
                <a:gd name="T59" fmla="*/ 88 h 88"/>
                <a:gd name="T60" fmla="*/ 19 w 49"/>
                <a:gd name="T61" fmla="*/ 85 h 88"/>
                <a:gd name="T62" fmla="*/ 20 w 49"/>
                <a:gd name="T63" fmla="*/ 84 h 88"/>
                <a:gd name="T64" fmla="*/ 18 w 49"/>
                <a:gd name="T65" fmla="*/ 83 h 88"/>
                <a:gd name="T66" fmla="*/ 22 w 49"/>
                <a:gd name="T67" fmla="*/ 82 h 88"/>
                <a:gd name="T68" fmla="*/ 24 w 49"/>
                <a:gd name="T69" fmla="*/ 81 h 88"/>
                <a:gd name="T70" fmla="*/ 29 w 49"/>
                <a:gd name="T71" fmla="*/ 76 h 88"/>
                <a:gd name="T72" fmla="*/ 33 w 49"/>
                <a:gd name="T73" fmla="*/ 71 h 88"/>
                <a:gd name="T74" fmla="*/ 39 w 49"/>
                <a:gd name="T75" fmla="*/ 61 h 88"/>
                <a:gd name="T76" fmla="*/ 42 w 49"/>
                <a:gd name="T77" fmla="*/ 55 h 88"/>
                <a:gd name="T78" fmla="*/ 44 w 49"/>
                <a:gd name="T79" fmla="*/ 49 h 88"/>
                <a:gd name="T80" fmla="*/ 47 w 49"/>
                <a:gd name="T81" fmla="*/ 37 h 88"/>
                <a:gd name="T82" fmla="*/ 49 w 49"/>
                <a:gd name="T83" fmla="*/ 24 h 88"/>
                <a:gd name="T84" fmla="*/ 49 w 49"/>
                <a:gd name="T85" fmla="*/ 12 h 88"/>
                <a:gd name="T86" fmla="*/ 48 w 49"/>
                <a:gd name="T87" fmla="*/ 0 h 88"/>
                <a:gd name="T88" fmla="*/ 48 w 49"/>
                <a:gd name="T89" fmla="*/ 0 h 88"/>
                <a:gd name="T90" fmla="*/ 48 w 49"/>
                <a:gd name="T9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9" h="88">
                  <a:moveTo>
                    <a:pt x="11" y="84"/>
                  </a:moveTo>
                  <a:cubicBezTo>
                    <a:pt x="11" y="84"/>
                    <a:pt x="11" y="84"/>
                    <a:pt x="11" y="84"/>
                  </a:cubicBezTo>
                  <a:moveTo>
                    <a:pt x="48" y="0"/>
                  </a:moveTo>
                  <a:cubicBezTo>
                    <a:pt x="47" y="8"/>
                    <a:pt x="45" y="16"/>
                    <a:pt x="43" y="23"/>
                  </a:cubicBezTo>
                  <a:cubicBezTo>
                    <a:pt x="41" y="31"/>
                    <a:pt x="39" y="39"/>
                    <a:pt x="37" y="46"/>
                  </a:cubicBezTo>
                  <a:cubicBezTo>
                    <a:pt x="35" y="50"/>
                    <a:pt x="34" y="53"/>
                    <a:pt x="32" y="57"/>
                  </a:cubicBezTo>
                  <a:cubicBezTo>
                    <a:pt x="31" y="61"/>
                    <a:pt x="29" y="64"/>
                    <a:pt x="27" y="67"/>
                  </a:cubicBezTo>
                  <a:cubicBezTo>
                    <a:pt x="26" y="69"/>
                    <a:pt x="24" y="70"/>
                    <a:pt x="23" y="72"/>
                  </a:cubicBezTo>
                  <a:cubicBezTo>
                    <a:pt x="22" y="73"/>
                    <a:pt x="21" y="75"/>
                    <a:pt x="20" y="76"/>
                  </a:cubicBezTo>
                  <a:cubicBezTo>
                    <a:pt x="18" y="77"/>
                    <a:pt x="17" y="79"/>
                    <a:pt x="16" y="80"/>
                  </a:cubicBezTo>
                  <a:cubicBezTo>
                    <a:pt x="11" y="84"/>
                    <a:pt x="11" y="84"/>
                    <a:pt x="11" y="84"/>
                  </a:cubicBezTo>
                  <a:cubicBezTo>
                    <a:pt x="10" y="84"/>
                    <a:pt x="10" y="84"/>
                    <a:pt x="10" y="84"/>
                  </a:cubicBezTo>
                  <a:cubicBezTo>
                    <a:pt x="9" y="85"/>
                    <a:pt x="9" y="85"/>
                    <a:pt x="8" y="85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6" y="85"/>
                    <a:pt x="5" y="85"/>
                    <a:pt x="5" y="85"/>
                  </a:cubicBezTo>
                  <a:cubicBezTo>
                    <a:pt x="5" y="85"/>
                    <a:pt x="5" y="85"/>
                    <a:pt x="5" y="85"/>
                  </a:cubicBezTo>
                  <a:cubicBezTo>
                    <a:pt x="5" y="85"/>
                    <a:pt x="5" y="85"/>
                    <a:pt x="5" y="85"/>
                  </a:cubicBezTo>
                  <a:cubicBezTo>
                    <a:pt x="4" y="85"/>
                    <a:pt x="3" y="85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0" y="84"/>
                    <a:pt x="0" y="84"/>
                  </a:cubicBezTo>
                  <a:cubicBezTo>
                    <a:pt x="0" y="85"/>
                    <a:pt x="0" y="85"/>
                    <a:pt x="1" y="85"/>
                  </a:cubicBezTo>
                  <a:cubicBezTo>
                    <a:pt x="1" y="86"/>
                    <a:pt x="3" y="87"/>
                    <a:pt x="4" y="88"/>
                  </a:cubicBezTo>
                  <a:cubicBezTo>
                    <a:pt x="5" y="88"/>
                    <a:pt x="5" y="88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10" y="88"/>
                    <a:pt x="11" y="88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9" y="84"/>
                    <a:pt x="20" y="84"/>
                    <a:pt x="20" y="84"/>
                  </a:cubicBezTo>
                  <a:cubicBezTo>
                    <a:pt x="19" y="83"/>
                    <a:pt x="18" y="83"/>
                    <a:pt x="18" y="83"/>
                  </a:cubicBezTo>
                  <a:cubicBezTo>
                    <a:pt x="18" y="83"/>
                    <a:pt x="20" y="83"/>
                    <a:pt x="22" y="82"/>
                  </a:cubicBezTo>
                  <a:cubicBezTo>
                    <a:pt x="23" y="82"/>
                    <a:pt x="23" y="81"/>
                    <a:pt x="24" y="81"/>
                  </a:cubicBezTo>
                  <a:cubicBezTo>
                    <a:pt x="26" y="79"/>
                    <a:pt x="27" y="78"/>
                    <a:pt x="29" y="76"/>
                  </a:cubicBezTo>
                  <a:cubicBezTo>
                    <a:pt x="30" y="75"/>
                    <a:pt x="32" y="73"/>
                    <a:pt x="33" y="71"/>
                  </a:cubicBezTo>
                  <a:cubicBezTo>
                    <a:pt x="35" y="68"/>
                    <a:pt x="38" y="64"/>
                    <a:pt x="39" y="61"/>
                  </a:cubicBezTo>
                  <a:cubicBezTo>
                    <a:pt x="41" y="59"/>
                    <a:pt x="41" y="57"/>
                    <a:pt x="42" y="55"/>
                  </a:cubicBezTo>
                  <a:cubicBezTo>
                    <a:pt x="43" y="53"/>
                    <a:pt x="44" y="51"/>
                    <a:pt x="44" y="49"/>
                  </a:cubicBezTo>
                  <a:cubicBezTo>
                    <a:pt x="46" y="45"/>
                    <a:pt x="47" y="41"/>
                    <a:pt x="47" y="37"/>
                  </a:cubicBezTo>
                  <a:cubicBezTo>
                    <a:pt x="48" y="33"/>
                    <a:pt x="49" y="28"/>
                    <a:pt x="49" y="24"/>
                  </a:cubicBezTo>
                  <a:cubicBezTo>
                    <a:pt x="49" y="20"/>
                    <a:pt x="49" y="16"/>
                    <a:pt x="49" y="12"/>
                  </a:cubicBezTo>
                  <a:cubicBezTo>
                    <a:pt x="49" y="8"/>
                    <a:pt x="49" y="4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2" name="Freeform 512"/>
            <p:cNvSpPr>
              <a:spLocks/>
            </p:cNvSpPr>
            <p:nvPr/>
          </p:nvSpPr>
          <p:spPr bwMode="auto">
            <a:xfrm>
              <a:off x="2488859" y="1341382"/>
              <a:ext cx="1588" cy="3175"/>
            </a:xfrm>
            <a:custGeom>
              <a:avLst/>
              <a:gdLst>
                <a:gd name="T0" fmla="*/ 0 w 2"/>
                <a:gd name="T1" fmla="*/ 0 h 3"/>
                <a:gd name="T2" fmla="*/ 1 w 2"/>
                <a:gd name="T3" fmla="*/ 3 h 3"/>
                <a:gd name="T4" fmla="*/ 2 w 2"/>
                <a:gd name="T5" fmla="*/ 3 h 3"/>
                <a:gd name="T6" fmla="*/ 0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0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3" name="Freeform 513"/>
            <p:cNvSpPr>
              <a:spLocks/>
            </p:cNvSpPr>
            <p:nvPr/>
          </p:nvSpPr>
          <p:spPr bwMode="auto">
            <a:xfrm>
              <a:off x="2514259" y="1271532"/>
              <a:ext cx="61913" cy="74612"/>
            </a:xfrm>
            <a:custGeom>
              <a:avLst/>
              <a:gdLst>
                <a:gd name="T0" fmla="*/ 49 w 49"/>
                <a:gd name="T1" fmla="*/ 0 h 58"/>
                <a:gd name="T2" fmla="*/ 43 w 49"/>
                <a:gd name="T3" fmla="*/ 12 h 58"/>
                <a:gd name="T4" fmla="*/ 38 w 49"/>
                <a:gd name="T5" fmla="*/ 24 h 58"/>
                <a:gd name="T6" fmla="*/ 30 w 49"/>
                <a:gd name="T7" fmla="*/ 36 h 58"/>
                <a:gd name="T8" fmla="*/ 26 w 49"/>
                <a:gd name="T9" fmla="*/ 42 h 58"/>
                <a:gd name="T10" fmla="*/ 21 w 49"/>
                <a:gd name="T11" fmla="*/ 47 h 58"/>
                <a:gd name="T12" fmla="*/ 16 w 49"/>
                <a:gd name="T13" fmla="*/ 50 h 58"/>
                <a:gd name="T14" fmla="*/ 11 w 49"/>
                <a:gd name="T15" fmla="*/ 53 h 58"/>
                <a:gd name="T16" fmla="*/ 6 w 49"/>
                <a:gd name="T17" fmla="*/ 55 h 58"/>
                <a:gd name="T18" fmla="*/ 2 w 49"/>
                <a:gd name="T19" fmla="*/ 55 h 58"/>
                <a:gd name="T20" fmla="*/ 2 w 49"/>
                <a:gd name="T21" fmla="*/ 55 h 58"/>
                <a:gd name="T22" fmla="*/ 0 w 49"/>
                <a:gd name="T23" fmla="*/ 57 h 58"/>
                <a:gd name="T24" fmla="*/ 2 w 49"/>
                <a:gd name="T25" fmla="*/ 57 h 58"/>
                <a:gd name="T26" fmla="*/ 6 w 49"/>
                <a:gd name="T27" fmla="*/ 58 h 58"/>
                <a:gd name="T28" fmla="*/ 6 w 49"/>
                <a:gd name="T29" fmla="*/ 58 h 58"/>
                <a:gd name="T30" fmla="*/ 8 w 49"/>
                <a:gd name="T31" fmla="*/ 58 h 58"/>
                <a:gd name="T32" fmla="*/ 12 w 49"/>
                <a:gd name="T33" fmla="*/ 58 h 58"/>
                <a:gd name="T34" fmla="*/ 19 w 49"/>
                <a:gd name="T35" fmla="*/ 56 h 58"/>
                <a:gd name="T36" fmla="*/ 25 w 49"/>
                <a:gd name="T37" fmla="*/ 52 h 58"/>
                <a:gd name="T38" fmla="*/ 31 w 49"/>
                <a:gd name="T39" fmla="*/ 47 h 58"/>
                <a:gd name="T40" fmla="*/ 37 w 49"/>
                <a:gd name="T41" fmla="*/ 41 h 58"/>
                <a:gd name="T42" fmla="*/ 48 w 49"/>
                <a:gd name="T43" fmla="*/ 14 h 58"/>
                <a:gd name="T44" fmla="*/ 49 w 49"/>
                <a:gd name="T45" fmla="*/ 0 h 58"/>
                <a:gd name="T46" fmla="*/ 49 w 49"/>
                <a:gd name="T47" fmla="*/ 0 h 58"/>
                <a:gd name="T48" fmla="*/ 49 w 49"/>
                <a:gd name="T49" fmla="*/ 0 h 58"/>
                <a:gd name="T50" fmla="*/ 49 w 49"/>
                <a:gd name="T5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9" h="58">
                  <a:moveTo>
                    <a:pt x="49" y="0"/>
                  </a:moveTo>
                  <a:cubicBezTo>
                    <a:pt x="49" y="0"/>
                    <a:pt x="47" y="5"/>
                    <a:pt x="43" y="12"/>
                  </a:cubicBezTo>
                  <a:cubicBezTo>
                    <a:pt x="42" y="16"/>
                    <a:pt x="40" y="19"/>
                    <a:pt x="38" y="24"/>
                  </a:cubicBezTo>
                  <a:cubicBezTo>
                    <a:pt x="35" y="28"/>
                    <a:pt x="33" y="32"/>
                    <a:pt x="30" y="36"/>
                  </a:cubicBezTo>
                  <a:cubicBezTo>
                    <a:pt x="29" y="38"/>
                    <a:pt x="27" y="40"/>
                    <a:pt x="26" y="42"/>
                  </a:cubicBezTo>
                  <a:cubicBezTo>
                    <a:pt x="24" y="44"/>
                    <a:pt x="22" y="45"/>
                    <a:pt x="21" y="47"/>
                  </a:cubicBezTo>
                  <a:cubicBezTo>
                    <a:pt x="19" y="48"/>
                    <a:pt x="17" y="49"/>
                    <a:pt x="16" y="50"/>
                  </a:cubicBezTo>
                  <a:cubicBezTo>
                    <a:pt x="14" y="51"/>
                    <a:pt x="12" y="52"/>
                    <a:pt x="11" y="53"/>
                  </a:cubicBezTo>
                  <a:cubicBezTo>
                    <a:pt x="9" y="54"/>
                    <a:pt x="7" y="54"/>
                    <a:pt x="6" y="55"/>
                  </a:cubicBezTo>
                  <a:cubicBezTo>
                    <a:pt x="5" y="55"/>
                    <a:pt x="3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1" y="56"/>
                    <a:pt x="1" y="56"/>
                    <a:pt x="0" y="57"/>
                  </a:cubicBezTo>
                  <a:cubicBezTo>
                    <a:pt x="1" y="57"/>
                    <a:pt x="1" y="57"/>
                    <a:pt x="2" y="57"/>
                  </a:cubicBezTo>
                  <a:cubicBezTo>
                    <a:pt x="3" y="57"/>
                    <a:pt x="4" y="58"/>
                    <a:pt x="6" y="58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7" y="58"/>
                    <a:pt x="7" y="58"/>
                    <a:pt x="8" y="58"/>
                  </a:cubicBezTo>
                  <a:cubicBezTo>
                    <a:pt x="9" y="58"/>
                    <a:pt x="10" y="58"/>
                    <a:pt x="12" y="58"/>
                  </a:cubicBezTo>
                  <a:cubicBezTo>
                    <a:pt x="14" y="57"/>
                    <a:pt x="16" y="57"/>
                    <a:pt x="19" y="56"/>
                  </a:cubicBezTo>
                  <a:cubicBezTo>
                    <a:pt x="21" y="55"/>
                    <a:pt x="23" y="54"/>
                    <a:pt x="25" y="52"/>
                  </a:cubicBezTo>
                  <a:cubicBezTo>
                    <a:pt x="27" y="51"/>
                    <a:pt x="30" y="49"/>
                    <a:pt x="31" y="47"/>
                  </a:cubicBezTo>
                  <a:cubicBezTo>
                    <a:pt x="33" y="45"/>
                    <a:pt x="35" y="43"/>
                    <a:pt x="37" y="41"/>
                  </a:cubicBezTo>
                  <a:cubicBezTo>
                    <a:pt x="43" y="32"/>
                    <a:pt x="46" y="21"/>
                    <a:pt x="48" y="14"/>
                  </a:cubicBezTo>
                  <a:cubicBezTo>
                    <a:pt x="49" y="6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4" name="Freeform 514"/>
            <p:cNvSpPr>
              <a:spLocks/>
            </p:cNvSpPr>
            <p:nvPr/>
          </p:nvSpPr>
          <p:spPr bwMode="auto">
            <a:xfrm>
              <a:off x="2512672" y="1341382"/>
              <a:ext cx="4763" cy="3175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1 h 2"/>
                <a:gd name="T4" fmla="*/ 2 w 4"/>
                <a:gd name="T5" fmla="*/ 2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0" y="1"/>
                    <a:pt x="0" y="1"/>
                  </a:cubicBezTo>
                  <a:cubicBezTo>
                    <a:pt x="0" y="1"/>
                    <a:pt x="1" y="1"/>
                    <a:pt x="2" y="2"/>
                  </a:cubicBezTo>
                  <a:cubicBezTo>
                    <a:pt x="3" y="1"/>
                    <a:pt x="3" y="1"/>
                    <a:pt x="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5" name="Freeform 515"/>
            <p:cNvSpPr>
              <a:spLocks/>
            </p:cNvSpPr>
            <p:nvPr/>
          </p:nvSpPr>
          <p:spPr bwMode="auto">
            <a:xfrm>
              <a:off x="2525372" y="1346145"/>
              <a:ext cx="23813" cy="12700"/>
            </a:xfrm>
            <a:custGeom>
              <a:avLst/>
              <a:gdLst>
                <a:gd name="T0" fmla="*/ 1 w 18"/>
                <a:gd name="T1" fmla="*/ 0 h 11"/>
                <a:gd name="T2" fmla="*/ 1 w 18"/>
                <a:gd name="T3" fmla="*/ 4 h 11"/>
                <a:gd name="T4" fmla="*/ 3 w 18"/>
                <a:gd name="T5" fmla="*/ 8 h 11"/>
                <a:gd name="T6" fmla="*/ 7 w 18"/>
                <a:gd name="T7" fmla="*/ 10 h 11"/>
                <a:gd name="T8" fmla="*/ 10 w 18"/>
                <a:gd name="T9" fmla="*/ 11 h 11"/>
                <a:gd name="T10" fmla="*/ 11 w 18"/>
                <a:gd name="T11" fmla="*/ 11 h 11"/>
                <a:gd name="T12" fmla="*/ 12 w 18"/>
                <a:gd name="T13" fmla="*/ 11 h 11"/>
                <a:gd name="T14" fmla="*/ 15 w 18"/>
                <a:gd name="T15" fmla="*/ 10 h 11"/>
                <a:gd name="T16" fmla="*/ 18 w 18"/>
                <a:gd name="T17" fmla="*/ 8 h 11"/>
                <a:gd name="T18" fmla="*/ 15 w 18"/>
                <a:gd name="T19" fmla="*/ 6 h 11"/>
                <a:gd name="T20" fmla="*/ 13 w 18"/>
                <a:gd name="T21" fmla="*/ 4 h 11"/>
                <a:gd name="T22" fmla="*/ 10 w 18"/>
                <a:gd name="T23" fmla="*/ 3 h 11"/>
                <a:gd name="T24" fmla="*/ 7 w 18"/>
                <a:gd name="T25" fmla="*/ 2 h 11"/>
                <a:gd name="T26" fmla="*/ 4 w 18"/>
                <a:gd name="T27" fmla="*/ 1 h 11"/>
                <a:gd name="T28" fmla="*/ 1 w 18"/>
                <a:gd name="T2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1">
                  <a:moveTo>
                    <a:pt x="1" y="0"/>
                  </a:moveTo>
                  <a:cubicBezTo>
                    <a:pt x="1" y="0"/>
                    <a:pt x="0" y="2"/>
                    <a:pt x="1" y="4"/>
                  </a:cubicBezTo>
                  <a:cubicBezTo>
                    <a:pt x="1" y="5"/>
                    <a:pt x="2" y="7"/>
                    <a:pt x="3" y="8"/>
                  </a:cubicBezTo>
                  <a:cubicBezTo>
                    <a:pt x="4" y="9"/>
                    <a:pt x="5" y="10"/>
                    <a:pt x="7" y="10"/>
                  </a:cubicBezTo>
                  <a:cubicBezTo>
                    <a:pt x="8" y="11"/>
                    <a:pt x="9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2" y="11"/>
                    <a:pt x="12" y="11"/>
                  </a:cubicBezTo>
                  <a:cubicBezTo>
                    <a:pt x="13" y="11"/>
                    <a:pt x="14" y="11"/>
                    <a:pt x="15" y="10"/>
                  </a:cubicBezTo>
                  <a:cubicBezTo>
                    <a:pt x="17" y="10"/>
                    <a:pt x="18" y="8"/>
                    <a:pt x="18" y="8"/>
                  </a:cubicBezTo>
                  <a:cubicBezTo>
                    <a:pt x="18" y="8"/>
                    <a:pt x="17" y="7"/>
                    <a:pt x="15" y="6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4"/>
                    <a:pt x="11" y="4"/>
                    <a:pt x="10" y="3"/>
                  </a:cubicBezTo>
                  <a:cubicBezTo>
                    <a:pt x="9" y="3"/>
                    <a:pt x="8" y="2"/>
                    <a:pt x="7" y="2"/>
                  </a:cubicBezTo>
                  <a:cubicBezTo>
                    <a:pt x="6" y="2"/>
                    <a:pt x="5" y="1"/>
                    <a:pt x="4" y="1"/>
                  </a:cubicBezTo>
                  <a:cubicBezTo>
                    <a:pt x="3" y="0"/>
                    <a:pt x="1" y="0"/>
                    <a:pt x="1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126" name="Group 125"/>
          <p:cNvGrpSpPr/>
          <p:nvPr/>
        </p:nvGrpSpPr>
        <p:grpSpPr>
          <a:xfrm>
            <a:off x="9322293" y="3082558"/>
            <a:ext cx="2009546" cy="3524691"/>
            <a:chOff x="3569153" y="2218486"/>
            <a:chExt cx="2297113" cy="4029075"/>
          </a:xfrm>
        </p:grpSpPr>
        <p:sp>
          <p:nvSpPr>
            <p:cNvPr id="127" name="Freeform 516"/>
            <p:cNvSpPr>
              <a:spLocks/>
            </p:cNvSpPr>
            <p:nvPr/>
          </p:nvSpPr>
          <p:spPr bwMode="auto">
            <a:xfrm>
              <a:off x="3769178" y="3026524"/>
              <a:ext cx="923925" cy="947737"/>
            </a:xfrm>
            <a:custGeom>
              <a:avLst/>
              <a:gdLst>
                <a:gd name="T0" fmla="*/ 652 w 729"/>
                <a:gd name="T1" fmla="*/ 510 h 748"/>
                <a:gd name="T2" fmla="*/ 208 w 729"/>
                <a:gd name="T3" fmla="*/ 221 h 748"/>
                <a:gd name="T4" fmla="*/ 98 w 729"/>
                <a:gd name="T5" fmla="*/ 0 h 748"/>
                <a:gd name="T6" fmla="*/ 6 w 729"/>
                <a:gd name="T7" fmla="*/ 13 h 748"/>
                <a:gd name="T8" fmla="*/ 122 w 729"/>
                <a:gd name="T9" fmla="*/ 360 h 748"/>
                <a:gd name="T10" fmla="*/ 575 w 729"/>
                <a:gd name="T11" fmla="*/ 726 h 748"/>
                <a:gd name="T12" fmla="*/ 652 w 729"/>
                <a:gd name="T13" fmla="*/ 510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9" h="748">
                  <a:moveTo>
                    <a:pt x="652" y="510"/>
                  </a:moveTo>
                  <a:cubicBezTo>
                    <a:pt x="652" y="510"/>
                    <a:pt x="358" y="480"/>
                    <a:pt x="208" y="221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0"/>
                    <a:pt x="13" y="11"/>
                    <a:pt x="6" y="13"/>
                  </a:cubicBezTo>
                  <a:cubicBezTo>
                    <a:pt x="0" y="15"/>
                    <a:pt x="44" y="187"/>
                    <a:pt x="122" y="360"/>
                  </a:cubicBezTo>
                  <a:cubicBezTo>
                    <a:pt x="200" y="533"/>
                    <a:pt x="421" y="704"/>
                    <a:pt x="575" y="726"/>
                  </a:cubicBezTo>
                  <a:cubicBezTo>
                    <a:pt x="729" y="748"/>
                    <a:pt x="652" y="510"/>
                    <a:pt x="652" y="510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8" name="Freeform 517"/>
            <p:cNvSpPr>
              <a:spLocks/>
            </p:cNvSpPr>
            <p:nvPr/>
          </p:nvSpPr>
          <p:spPr bwMode="auto">
            <a:xfrm>
              <a:off x="3769178" y="3026524"/>
              <a:ext cx="923925" cy="947737"/>
            </a:xfrm>
            <a:custGeom>
              <a:avLst/>
              <a:gdLst>
                <a:gd name="T0" fmla="*/ 652 w 729"/>
                <a:gd name="T1" fmla="*/ 510 h 748"/>
                <a:gd name="T2" fmla="*/ 208 w 729"/>
                <a:gd name="T3" fmla="*/ 221 h 748"/>
                <a:gd name="T4" fmla="*/ 98 w 729"/>
                <a:gd name="T5" fmla="*/ 0 h 748"/>
                <a:gd name="T6" fmla="*/ 6 w 729"/>
                <a:gd name="T7" fmla="*/ 13 h 748"/>
                <a:gd name="T8" fmla="*/ 122 w 729"/>
                <a:gd name="T9" fmla="*/ 360 h 748"/>
                <a:gd name="T10" fmla="*/ 575 w 729"/>
                <a:gd name="T11" fmla="*/ 726 h 748"/>
                <a:gd name="T12" fmla="*/ 652 w 729"/>
                <a:gd name="T13" fmla="*/ 510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9" h="748">
                  <a:moveTo>
                    <a:pt x="652" y="510"/>
                  </a:moveTo>
                  <a:cubicBezTo>
                    <a:pt x="652" y="510"/>
                    <a:pt x="358" y="480"/>
                    <a:pt x="208" y="221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0"/>
                    <a:pt x="13" y="11"/>
                    <a:pt x="6" y="13"/>
                  </a:cubicBezTo>
                  <a:cubicBezTo>
                    <a:pt x="0" y="15"/>
                    <a:pt x="44" y="187"/>
                    <a:pt x="122" y="360"/>
                  </a:cubicBezTo>
                  <a:cubicBezTo>
                    <a:pt x="200" y="533"/>
                    <a:pt x="421" y="704"/>
                    <a:pt x="575" y="726"/>
                  </a:cubicBezTo>
                  <a:cubicBezTo>
                    <a:pt x="729" y="748"/>
                    <a:pt x="652" y="510"/>
                    <a:pt x="652" y="51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9" name="Freeform 518"/>
            <p:cNvSpPr>
              <a:spLocks/>
            </p:cNvSpPr>
            <p:nvPr/>
          </p:nvSpPr>
          <p:spPr bwMode="auto">
            <a:xfrm>
              <a:off x="3996191" y="3234486"/>
              <a:ext cx="0" cy="0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0" name="Freeform 519"/>
            <p:cNvSpPr>
              <a:spLocks/>
            </p:cNvSpPr>
            <p:nvPr/>
          </p:nvSpPr>
          <p:spPr bwMode="auto">
            <a:xfrm>
              <a:off x="3854903" y="3234486"/>
              <a:ext cx="606425" cy="703262"/>
            </a:xfrm>
            <a:custGeom>
              <a:avLst/>
              <a:gdLst>
                <a:gd name="T0" fmla="*/ 112 w 478"/>
                <a:gd name="T1" fmla="*/ 0 h 556"/>
                <a:gd name="T2" fmla="*/ 0 w 478"/>
                <a:gd name="T3" fmla="*/ 64 h 556"/>
                <a:gd name="T4" fmla="*/ 54 w 478"/>
                <a:gd name="T5" fmla="*/ 196 h 556"/>
                <a:gd name="T6" fmla="*/ 475 w 478"/>
                <a:gd name="T7" fmla="*/ 556 h 556"/>
                <a:gd name="T8" fmla="*/ 470 w 478"/>
                <a:gd name="T9" fmla="*/ 506 h 556"/>
                <a:gd name="T10" fmla="*/ 471 w 478"/>
                <a:gd name="T11" fmla="*/ 464 h 556"/>
                <a:gd name="T12" fmla="*/ 478 w 478"/>
                <a:gd name="T13" fmla="*/ 433 h 556"/>
                <a:gd name="T14" fmla="*/ 435 w 478"/>
                <a:gd name="T15" fmla="*/ 466 h 556"/>
                <a:gd name="T16" fmla="*/ 427 w 478"/>
                <a:gd name="T17" fmla="*/ 466 h 556"/>
                <a:gd name="T18" fmla="*/ 262 w 478"/>
                <a:gd name="T19" fmla="*/ 372 h 556"/>
                <a:gd name="T20" fmla="*/ 93 w 478"/>
                <a:gd name="T21" fmla="*/ 162 h 556"/>
                <a:gd name="T22" fmla="*/ 64 w 478"/>
                <a:gd name="T23" fmla="*/ 74 h 556"/>
                <a:gd name="T24" fmla="*/ 92 w 478"/>
                <a:gd name="T25" fmla="*/ 39 h 556"/>
                <a:gd name="T26" fmla="*/ 112 w 478"/>
                <a:gd name="T27" fmla="*/ 1 h 556"/>
                <a:gd name="T28" fmla="*/ 112 w 478"/>
                <a:gd name="T29" fmla="*/ 0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8" h="556">
                  <a:moveTo>
                    <a:pt x="112" y="0"/>
                  </a:moveTo>
                  <a:cubicBezTo>
                    <a:pt x="84" y="36"/>
                    <a:pt x="44" y="61"/>
                    <a:pt x="0" y="64"/>
                  </a:cubicBezTo>
                  <a:cubicBezTo>
                    <a:pt x="16" y="106"/>
                    <a:pt x="34" y="151"/>
                    <a:pt x="54" y="196"/>
                  </a:cubicBezTo>
                  <a:cubicBezTo>
                    <a:pt x="126" y="357"/>
                    <a:pt x="324" y="517"/>
                    <a:pt x="475" y="556"/>
                  </a:cubicBezTo>
                  <a:cubicBezTo>
                    <a:pt x="473" y="538"/>
                    <a:pt x="471" y="522"/>
                    <a:pt x="470" y="506"/>
                  </a:cubicBezTo>
                  <a:cubicBezTo>
                    <a:pt x="470" y="491"/>
                    <a:pt x="470" y="477"/>
                    <a:pt x="471" y="464"/>
                  </a:cubicBezTo>
                  <a:cubicBezTo>
                    <a:pt x="472" y="453"/>
                    <a:pt x="474" y="442"/>
                    <a:pt x="478" y="433"/>
                  </a:cubicBezTo>
                  <a:cubicBezTo>
                    <a:pt x="468" y="449"/>
                    <a:pt x="454" y="464"/>
                    <a:pt x="435" y="466"/>
                  </a:cubicBezTo>
                  <a:cubicBezTo>
                    <a:pt x="433" y="466"/>
                    <a:pt x="430" y="466"/>
                    <a:pt x="427" y="466"/>
                  </a:cubicBezTo>
                  <a:cubicBezTo>
                    <a:pt x="367" y="466"/>
                    <a:pt x="304" y="408"/>
                    <a:pt x="262" y="372"/>
                  </a:cubicBezTo>
                  <a:cubicBezTo>
                    <a:pt x="195" y="313"/>
                    <a:pt x="137" y="240"/>
                    <a:pt x="93" y="162"/>
                  </a:cubicBezTo>
                  <a:cubicBezTo>
                    <a:pt x="82" y="142"/>
                    <a:pt x="52" y="98"/>
                    <a:pt x="64" y="74"/>
                  </a:cubicBezTo>
                  <a:cubicBezTo>
                    <a:pt x="71" y="60"/>
                    <a:pt x="83" y="51"/>
                    <a:pt x="92" y="39"/>
                  </a:cubicBezTo>
                  <a:cubicBezTo>
                    <a:pt x="102" y="27"/>
                    <a:pt x="108" y="15"/>
                    <a:pt x="112" y="1"/>
                  </a:cubicBezTo>
                  <a:cubicBezTo>
                    <a:pt x="112" y="0"/>
                    <a:pt x="112" y="0"/>
                    <a:pt x="112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1" name="Freeform 520"/>
            <p:cNvSpPr>
              <a:spLocks/>
            </p:cNvSpPr>
            <p:nvPr/>
          </p:nvSpPr>
          <p:spPr bwMode="auto">
            <a:xfrm>
              <a:off x="5080453" y="3629774"/>
              <a:ext cx="585788" cy="892175"/>
            </a:xfrm>
            <a:custGeom>
              <a:avLst/>
              <a:gdLst>
                <a:gd name="T0" fmla="*/ 0 w 463"/>
                <a:gd name="T1" fmla="*/ 0 h 704"/>
                <a:gd name="T2" fmla="*/ 438 w 463"/>
                <a:gd name="T3" fmla="*/ 316 h 704"/>
                <a:gd name="T4" fmla="*/ 101 w 463"/>
                <a:gd name="T5" fmla="*/ 704 h 704"/>
                <a:gd name="T6" fmla="*/ 78 w 463"/>
                <a:gd name="T7" fmla="*/ 581 h 704"/>
                <a:gd name="T8" fmla="*/ 290 w 463"/>
                <a:gd name="T9" fmla="*/ 298 h 704"/>
                <a:gd name="T10" fmla="*/ 0 w 463"/>
                <a:gd name="T11" fmla="*/ 219 h 704"/>
                <a:gd name="T12" fmla="*/ 0 w 463"/>
                <a:gd name="T13" fmla="*/ 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3" h="704">
                  <a:moveTo>
                    <a:pt x="0" y="0"/>
                  </a:moveTo>
                  <a:cubicBezTo>
                    <a:pt x="0" y="0"/>
                    <a:pt x="463" y="106"/>
                    <a:pt x="438" y="316"/>
                  </a:cubicBezTo>
                  <a:cubicBezTo>
                    <a:pt x="413" y="527"/>
                    <a:pt x="101" y="704"/>
                    <a:pt x="101" y="704"/>
                  </a:cubicBezTo>
                  <a:cubicBezTo>
                    <a:pt x="78" y="581"/>
                    <a:pt x="78" y="581"/>
                    <a:pt x="78" y="581"/>
                  </a:cubicBezTo>
                  <a:cubicBezTo>
                    <a:pt x="78" y="581"/>
                    <a:pt x="331" y="370"/>
                    <a:pt x="290" y="298"/>
                  </a:cubicBezTo>
                  <a:cubicBezTo>
                    <a:pt x="250" y="227"/>
                    <a:pt x="0" y="219"/>
                    <a:pt x="0" y="219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2" name="Freeform 521"/>
            <p:cNvSpPr>
              <a:spLocks/>
            </p:cNvSpPr>
            <p:nvPr/>
          </p:nvSpPr>
          <p:spPr bwMode="auto">
            <a:xfrm>
              <a:off x="5080453" y="3629774"/>
              <a:ext cx="585788" cy="892175"/>
            </a:xfrm>
            <a:custGeom>
              <a:avLst/>
              <a:gdLst>
                <a:gd name="T0" fmla="*/ 0 w 463"/>
                <a:gd name="T1" fmla="*/ 0 h 704"/>
                <a:gd name="T2" fmla="*/ 438 w 463"/>
                <a:gd name="T3" fmla="*/ 316 h 704"/>
                <a:gd name="T4" fmla="*/ 101 w 463"/>
                <a:gd name="T5" fmla="*/ 704 h 704"/>
                <a:gd name="T6" fmla="*/ 78 w 463"/>
                <a:gd name="T7" fmla="*/ 581 h 704"/>
                <a:gd name="T8" fmla="*/ 290 w 463"/>
                <a:gd name="T9" fmla="*/ 298 h 704"/>
                <a:gd name="T10" fmla="*/ 0 w 463"/>
                <a:gd name="T11" fmla="*/ 219 h 704"/>
                <a:gd name="T12" fmla="*/ 0 w 463"/>
                <a:gd name="T13" fmla="*/ 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3" h="704">
                  <a:moveTo>
                    <a:pt x="0" y="0"/>
                  </a:moveTo>
                  <a:cubicBezTo>
                    <a:pt x="0" y="0"/>
                    <a:pt x="463" y="106"/>
                    <a:pt x="438" y="316"/>
                  </a:cubicBezTo>
                  <a:cubicBezTo>
                    <a:pt x="413" y="527"/>
                    <a:pt x="101" y="704"/>
                    <a:pt x="101" y="704"/>
                  </a:cubicBezTo>
                  <a:cubicBezTo>
                    <a:pt x="78" y="581"/>
                    <a:pt x="78" y="581"/>
                    <a:pt x="78" y="581"/>
                  </a:cubicBezTo>
                  <a:cubicBezTo>
                    <a:pt x="78" y="581"/>
                    <a:pt x="331" y="370"/>
                    <a:pt x="290" y="298"/>
                  </a:cubicBezTo>
                  <a:cubicBezTo>
                    <a:pt x="250" y="227"/>
                    <a:pt x="0" y="219"/>
                    <a:pt x="0" y="219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3" name="Freeform 522"/>
            <p:cNvSpPr>
              <a:spLocks noEditPoints="1"/>
            </p:cNvSpPr>
            <p:nvPr/>
          </p:nvSpPr>
          <p:spPr bwMode="auto">
            <a:xfrm>
              <a:off x="5080453" y="3629774"/>
              <a:ext cx="490538" cy="738187"/>
            </a:xfrm>
            <a:custGeom>
              <a:avLst/>
              <a:gdLst>
                <a:gd name="T0" fmla="*/ 82 w 387"/>
                <a:gd name="T1" fmla="*/ 578 h 582"/>
                <a:gd name="T2" fmla="*/ 78 w 387"/>
                <a:gd name="T3" fmla="*/ 581 h 582"/>
                <a:gd name="T4" fmla="*/ 78 w 387"/>
                <a:gd name="T5" fmla="*/ 582 h 582"/>
                <a:gd name="T6" fmla="*/ 82 w 387"/>
                <a:gd name="T7" fmla="*/ 578 h 582"/>
                <a:gd name="T8" fmla="*/ 48 w 387"/>
                <a:gd name="T9" fmla="*/ 31 h 582"/>
                <a:gd name="T10" fmla="*/ 69 w 387"/>
                <a:gd name="T11" fmla="*/ 52 h 582"/>
                <a:gd name="T12" fmla="*/ 69 w 387"/>
                <a:gd name="T13" fmla="*/ 52 h 582"/>
                <a:gd name="T14" fmla="*/ 112 w 387"/>
                <a:gd name="T15" fmla="*/ 229 h 582"/>
                <a:gd name="T16" fmla="*/ 290 w 387"/>
                <a:gd name="T17" fmla="*/ 298 h 582"/>
                <a:gd name="T18" fmla="*/ 295 w 387"/>
                <a:gd name="T19" fmla="*/ 316 h 582"/>
                <a:gd name="T20" fmla="*/ 216 w 387"/>
                <a:gd name="T21" fmla="*/ 448 h 582"/>
                <a:gd name="T22" fmla="*/ 284 w 387"/>
                <a:gd name="T23" fmla="*/ 568 h 582"/>
                <a:gd name="T24" fmla="*/ 303 w 387"/>
                <a:gd name="T25" fmla="*/ 549 h 582"/>
                <a:gd name="T26" fmla="*/ 266 w 387"/>
                <a:gd name="T27" fmla="*/ 466 h 582"/>
                <a:gd name="T28" fmla="*/ 327 w 387"/>
                <a:gd name="T29" fmla="*/ 331 h 582"/>
                <a:gd name="T30" fmla="*/ 371 w 387"/>
                <a:gd name="T31" fmla="*/ 316 h 582"/>
                <a:gd name="T32" fmla="*/ 387 w 387"/>
                <a:gd name="T33" fmla="*/ 318 h 582"/>
                <a:gd name="T34" fmla="*/ 158 w 387"/>
                <a:gd name="T35" fmla="*/ 197 h 582"/>
                <a:gd name="T36" fmla="*/ 134 w 387"/>
                <a:gd name="T37" fmla="*/ 161 h 582"/>
                <a:gd name="T38" fmla="*/ 98 w 387"/>
                <a:gd name="T39" fmla="*/ 79 h 582"/>
                <a:gd name="T40" fmla="*/ 48 w 387"/>
                <a:gd name="T41" fmla="*/ 31 h 582"/>
                <a:gd name="T42" fmla="*/ 0 w 387"/>
                <a:gd name="T43" fmla="*/ 0 h 582"/>
                <a:gd name="T44" fmla="*/ 1 w 387"/>
                <a:gd name="T45" fmla="*/ 1 h 582"/>
                <a:gd name="T46" fmla="*/ 0 w 387"/>
                <a:gd name="T47" fmla="*/ 0 h 582"/>
                <a:gd name="T48" fmla="*/ 0 w 387"/>
                <a:gd name="T4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7" h="582">
                  <a:moveTo>
                    <a:pt x="82" y="578"/>
                  </a:moveTo>
                  <a:cubicBezTo>
                    <a:pt x="80" y="579"/>
                    <a:pt x="79" y="580"/>
                    <a:pt x="78" y="581"/>
                  </a:cubicBezTo>
                  <a:cubicBezTo>
                    <a:pt x="78" y="581"/>
                    <a:pt x="78" y="581"/>
                    <a:pt x="78" y="582"/>
                  </a:cubicBezTo>
                  <a:cubicBezTo>
                    <a:pt x="82" y="578"/>
                    <a:pt x="82" y="578"/>
                    <a:pt x="82" y="578"/>
                  </a:cubicBezTo>
                  <a:moveTo>
                    <a:pt x="48" y="31"/>
                  </a:moveTo>
                  <a:cubicBezTo>
                    <a:pt x="56" y="37"/>
                    <a:pt x="62" y="44"/>
                    <a:pt x="69" y="52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94" y="84"/>
                    <a:pt x="108" y="150"/>
                    <a:pt x="112" y="229"/>
                  </a:cubicBezTo>
                  <a:cubicBezTo>
                    <a:pt x="184" y="240"/>
                    <a:pt x="268" y="260"/>
                    <a:pt x="290" y="298"/>
                  </a:cubicBezTo>
                  <a:cubicBezTo>
                    <a:pt x="293" y="304"/>
                    <a:pt x="295" y="310"/>
                    <a:pt x="295" y="316"/>
                  </a:cubicBezTo>
                  <a:cubicBezTo>
                    <a:pt x="295" y="350"/>
                    <a:pt x="259" y="401"/>
                    <a:pt x="216" y="448"/>
                  </a:cubicBezTo>
                  <a:cubicBezTo>
                    <a:pt x="272" y="484"/>
                    <a:pt x="283" y="534"/>
                    <a:pt x="284" y="568"/>
                  </a:cubicBezTo>
                  <a:cubicBezTo>
                    <a:pt x="290" y="562"/>
                    <a:pt x="297" y="555"/>
                    <a:pt x="303" y="549"/>
                  </a:cubicBezTo>
                  <a:cubicBezTo>
                    <a:pt x="299" y="514"/>
                    <a:pt x="293" y="488"/>
                    <a:pt x="266" y="466"/>
                  </a:cubicBezTo>
                  <a:cubicBezTo>
                    <a:pt x="264" y="464"/>
                    <a:pt x="312" y="345"/>
                    <a:pt x="327" y="331"/>
                  </a:cubicBezTo>
                  <a:cubicBezTo>
                    <a:pt x="336" y="322"/>
                    <a:pt x="355" y="316"/>
                    <a:pt x="371" y="316"/>
                  </a:cubicBezTo>
                  <a:cubicBezTo>
                    <a:pt x="377" y="316"/>
                    <a:pt x="383" y="316"/>
                    <a:pt x="387" y="318"/>
                  </a:cubicBezTo>
                  <a:cubicBezTo>
                    <a:pt x="355" y="286"/>
                    <a:pt x="188" y="222"/>
                    <a:pt x="158" y="197"/>
                  </a:cubicBezTo>
                  <a:cubicBezTo>
                    <a:pt x="146" y="188"/>
                    <a:pt x="139" y="175"/>
                    <a:pt x="134" y="161"/>
                  </a:cubicBezTo>
                  <a:cubicBezTo>
                    <a:pt x="124" y="132"/>
                    <a:pt x="115" y="105"/>
                    <a:pt x="98" y="79"/>
                  </a:cubicBezTo>
                  <a:cubicBezTo>
                    <a:pt x="85" y="59"/>
                    <a:pt x="68" y="44"/>
                    <a:pt x="48" y="31"/>
                  </a:cubicBezTo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4" name="Freeform 523"/>
            <p:cNvSpPr>
              <a:spLocks/>
            </p:cNvSpPr>
            <p:nvPr/>
          </p:nvSpPr>
          <p:spPr bwMode="auto">
            <a:xfrm>
              <a:off x="3751716" y="2982074"/>
              <a:ext cx="250825" cy="344487"/>
            </a:xfrm>
            <a:custGeom>
              <a:avLst/>
              <a:gdLst>
                <a:gd name="T0" fmla="*/ 49 w 198"/>
                <a:gd name="T1" fmla="*/ 261 h 272"/>
                <a:gd name="T2" fmla="*/ 0 w 198"/>
                <a:gd name="T3" fmla="*/ 49 h 272"/>
                <a:gd name="T4" fmla="*/ 94 w 198"/>
                <a:gd name="T5" fmla="*/ 19 h 272"/>
                <a:gd name="T6" fmla="*/ 110 w 198"/>
                <a:gd name="T7" fmla="*/ 0 h 272"/>
                <a:gd name="T8" fmla="*/ 198 w 198"/>
                <a:gd name="T9" fmla="*/ 192 h 272"/>
                <a:gd name="T10" fmla="*/ 49 w 198"/>
                <a:gd name="T11" fmla="*/ 261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8" h="272">
                  <a:moveTo>
                    <a:pt x="49" y="261"/>
                  </a:moveTo>
                  <a:cubicBezTo>
                    <a:pt x="34" y="209"/>
                    <a:pt x="15" y="83"/>
                    <a:pt x="0" y="49"/>
                  </a:cubicBezTo>
                  <a:cubicBezTo>
                    <a:pt x="23" y="42"/>
                    <a:pt x="72" y="36"/>
                    <a:pt x="94" y="19"/>
                  </a:cubicBezTo>
                  <a:cubicBezTo>
                    <a:pt x="101" y="14"/>
                    <a:pt x="104" y="7"/>
                    <a:pt x="110" y="0"/>
                  </a:cubicBezTo>
                  <a:cubicBezTo>
                    <a:pt x="120" y="36"/>
                    <a:pt x="178" y="150"/>
                    <a:pt x="198" y="192"/>
                  </a:cubicBezTo>
                  <a:cubicBezTo>
                    <a:pt x="165" y="241"/>
                    <a:pt x="107" y="272"/>
                    <a:pt x="49" y="26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5" name="Freeform 524"/>
            <p:cNvSpPr>
              <a:spLocks/>
            </p:cNvSpPr>
            <p:nvPr/>
          </p:nvSpPr>
          <p:spPr bwMode="auto">
            <a:xfrm>
              <a:off x="3761241" y="3034461"/>
              <a:ext cx="150813" cy="280987"/>
            </a:xfrm>
            <a:custGeom>
              <a:avLst/>
              <a:gdLst>
                <a:gd name="T0" fmla="*/ 118 w 119"/>
                <a:gd name="T1" fmla="*/ 0 h 221"/>
                <a:gd name="T2" fmla="*/ 50 w 119"/>
                <a:gd name="T3" fmla="*/ 35 h 221"/>
                <a:gd name="T4" fmla="*/ 50 w 119"/>
                <a:gd name="T5" fmla="*/ 35 h 221"/>
                <a:gd name="T6" fmla="*/ 31 w 119"/>
                <a:gd name="T7" fmla="*/ 35 h 221"/>
                <a:gd name="T8" fmla="*/ 0 w 119"/>
                <a:gd name="T9" fmla="*/ 33 h 221"/>
                <a:gd name="T10" fmla="*/ 41 w 119"/>
                <a:gd name="T11" fmla="*/ 219 h 221"/>
                <a:gd name="T12" fmla="*/ 65 w 119"/>
                <a:gd name="T13" fmla="*/ 221 h 221"/>
                <a:gd name="T14" fmla="*/ 97 w 119"/>
                <a:gd name="T15" fmla="*/ 217 h 221"/>
                <a:gd name="T16" fmla="*/ 90 w 119"/>
                <a:gd name="T17" fmla="*/ 184 h 221"/>
                <a:gd name="T18" fmla="*/ 59 w 119"/>
                <a:gd name="T19" fmla="*/ 85 h 221"/>
                <a:gd name="T20" fmla="*/ 119 w 119"/>
                <a:gd name="T21" fmla="*/ 1 h 221"/>
                <a:gd name="T22" fmla="*/ 118 w 119"/>
                <a:gd name="T23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9" h="221">
                  <a:moveTo>
                    <a:pt x="118" y="0"/>
                  </a:moveTo>
                  <a:cubicBezTo>
                    <a:pt x="99" y="19"/>
                    <a:pt x="75" y="27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43" y="35"/>
                    <a:pt x="37" y="35"/>
                    <a:pt x="31" y="35"/>
                  </a:cubicBezTo>
                  <a:cubicBezTo>
                    <a:pt x="20" y="35"/>
                    <a:pt x="10" y="35"/>
                    <a:pt x="0" y="33"/>
                  </a:cubicBezTo>
                  <a:cubicBezTo>
                    <a:pt x="13" y="84"/>
                    <a:pt x="28" y="176"/>
                    <a:pt x="41" y="219"/>
                  </a:cubicBezTo>
                  <a:cubicBezTo>
                    <a:pt x="49" y="220"/>
                    <a:pt x="57" y="221"/>
                    <a:pt x="65" y="221"/>
                  </a:cubicBezTo>
                  <a:cubicBezTo>
                    <a:pt x="76" y="221"/>
                    <a:pt x="87" y="220"/>
                    <a:pt x="97" y="217"/>
                  </a:cubicBezTo>
                  <a:cubicBezTo>
                    <a:pt x="95" y="206"/>
                    <a:pt x="92" y="195"/>
                    <a:pt x="90" y="184"/>
                  </a:cubicBezTo>
                  <a:cubicBezTo>
                    <a:pt x="82" y="151"/>
                    <a:pt x="68" y="118"/>
                    <a:pt x="59" y="85"/>
                  </a:cubicBezTo>
                  <a:cubicBezTo>
                    <a:pt x="46" y="37"/>
                    <a:pt x="100" y="32"/>
                    <a:pt x="119" y="1"/>
                  </a:cubicBezTo>
                  <a:cubicBezTo>
                    <a:pt x="118" y="1"/>
                    <a:pt x="118" y="0"/>
                    <a:pt x="118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6" name="Freeform 525"/>
            <p:cNvSpPr>
              <a:spLocks/>
            </p:cNvSpPr>
            <p:nvPr/>
          </p:nvSpPr>
          <p:spPr bwMode="auto">
            <a:xfrm>
              <a:off x="3569153" y="2720136"/>
              <a:ext cx="387350" cy="365125"/>
            </a:xfrm>
            <a:custGeom>
              <a:avLst/>
              <a:gdLst>
                <a:gd name="T0" fmla="*/ 33 w 306"/>
                <a:gd name="T1" fmla="*/ 103 h 289"/>
                <a:gd name="T2" fmla="*/ 65 w 306"/>
                <a:gd name="T3" fmla="*/ 61 h 289"/>
                <a:gd name="T4" fmla="*/ 124 w 306"/>
                <a:gd name="T5" fmla="*/ 37 h 289"/>
                <a:gd name="T6" fmla="*/ 190 w 306"/>
                <a:gd name="T7" fmla="*/ 2 h 289"/>
                <a:gd name="T8" fmla="*/ 283 w 306"/>
                <a:gd name="T9" fmla="*/ 123 h 289"/>
                <a:gd name="T10" fmla="*/ 286 w 306"/>
                <a:gd name="T11" fmla="*/ 227 h 289"/>
                <a:gd name="T12" fmla="*/ 202 w 306"/>
                <a:gd name="T13" fmla="*/ 284 h 289"/>
                <a:gd name="T14" fmla="*/ 202 w 306"/>
                <a:gd name="T15" fmla="*/ 284 h 289"/>
                <a:gd name="T16" fmla="*/ 65 w 306"/>
                <a:gd name="T17" fmla="*/ 204 h 289"/>
                <a:gd name="T18" fmla="*/ 33 w 306"/>
                <a:gd name="T19" fmla="*/ 103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6" h="289">
                  <a:moveTo>
                    <a:pt x="33" y="103"/>
                  </a:moveTo>
                  <a:cubicBezTo>
                    <a:pt x="32" y="79"/>
                    <a:pt x="35" y="62"/>
                    <a:pt x="65" y="61"/>
                  </a:cubicBezTo>
                  <a:cubicBezTo>
                    <a:pt x="74" y="23"/>
                    <a:pt x="124" y="37"/>
                    <a:pt x="124" y="37"/>
                  </a:cubicBezTo>
                  <a:cubicBezTo>
                    <a:pt x="124" y="37"/>
                    <a:pt x="149" y="0"/>
                    <a:pt x="190" y="2"/>
                  </a:cubicBezTo>
                  <a:cubicBezTo>
                    <a:pt x="259" y="5"/>
                    <a:pt x="278" y="120"/>
                    <a:pt x="283" y="123"/>
                  </a:cubicBezTo>
                  <a:cubicBezTo>
                    <a:pt x="306" y="152"/>
                    <a:pt x="305" y="195"/>
                    <a:pt x="286" y="227"/>
                  </a:cubicBezTo>
                  <a:cubicBezTo>
                    <a:pt x="265" y="262"/>
                    <a:pt x="235" y="274"/>
                    <a:pt x="202" y="284"/>
                  </a:cubicBezTo>
                  <a:cubicBezTo>
                    <a:pt x="202" y="284"/>
                    <a:pt x="202" y="284"/>
                    <a:pt x="202" y="284"/>
                  </a:cubicBezTo>
                  <a:cubicBezTo>
                    <a:pt x="125" y="289"/>
                    <a:pt x="81" y="261"/>
                    <a:pt x="65" y="204"/>
                  </a:cubicBezTo>
                  <a:cubicBezTo>
                    <a:pt x="9" y="175"/>
                    <a:pt x="0" y="104"/>
                    <a:pt x="33" y="10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7" name="Freeform 526"/>
            <p:cNvSpPr>
              <a:spLocks noEditPoints="1"/>
            </p:cNvSpPr>
            <p:nvPr/>
          </p:nvSpPr>
          <p:spPr bwMode="auto">
            <a:xfrm>
              <a:off x="3758066" y="2828086"/>
              <a:ext cx="149225" cy="88900"/>
            </a:xfrm>
            <a:custGeom>
              <a:avLst/>
              <a:gdLst>
                <a:gd name="T0" fmla="*/ 14 w 118"/>
                <a:gd name="T1" fmla="*/ 13 h 70"/>
                <a:gd name="T2" fmla="*/ 14 w 118"/>
                <a:gd name="T3" fmla="*/ 13 h 70"/>
                <a:gd name="T4" fmla="*/ 14 w 118"/>
                <a:gd name="T5" fmla="*/ 13 h 70"/>
                <a:gd name="T6" fmla="*/ 14 w 118"/>
                <a:gd name="T7" fmla="*/ 13 h 70"/>
                <a:gd name="T8" fmla="*/ 22 w 118"/>
                <a:gd name="T9" fmla="*/ 0 h 70"/>
                <a:gd name="T10" fmla="*/ 11 w 118"/>
                <a:gd name="T11" fmla="*/ 1 h 70"/>
                <a:gd name="T12" fmla="*/ 4 w 118"/>
                <a:gd name="T13" fmla="*/ 5 h 70"/>
                <a:gd name="T14" fmla="*/ 3 w 118"/>
                <a:gd name="T15" fmla="*/ 8 h 70"/>
                <a:gd name="T16" fmla="*/ 3 w 118"/>
                <a:gd name="T17" fmla="*/ 8 h 70"/>
                <a:gd name="T18" fmla="*/ 2 w 118"/>
                <a:gd name="T19" fmla="*/ 9 h 70"/>
                <a:gd name="T20" fmla="*/ 2 w 118"/>
                <a:gd name="T21" fmla="*/ 9 h 70"/>
                <a:gd name="T22" fmla="*/ 2 w 118"/>
                <a:gd name="T23" fmla="*/ 9 h 70"/>
                <a:gd name="T24" fmla="*/ 2 w 118"/>
                <a:gd name="T25" fmla="*/ 10 h 70"/>
                <a:gd name="T26" fmla="*/ 1 w 118"/>
                <a:gd name="T27" fmla="*/ 12 h 70"/>
                <a:gd name="T28" fmla="*/ 3 w 118"/>
                <a:gd name="T29" fmla="*/ 26 h 70"/>
                <a:gd name="T30" fmla="*/ 17 w 118"/>
                <a:gd name="T31" fmla="*/ 43 h 70"/>
                <a:gd name="T32" fmla="*/ 48 w 118"/>
                <a:gd name="T33" fmla="*/ 61 h 70"/>
                <a:gd name="T34" fmla="*/ 62 w 118"/>
                <a:gd name="T35" fmla="*/ 66 h 70"/>
                <a:gd name="T36" fmla="*/ 62 w 118"/>
                <a:gd name="T37" fmla="*/ 61 h 70"/>
                <a:gd name="T38" fmla="*/ 63 w 118"/>
                <a:gd name="T39" fmla="*/ 66 h 70"/>
                <a:gd name="T40" fmla="*/ 71 w 118"/>
                <a:gd name="T41" fmla="*/ 68 h 70"/>
                <a:gd name="T42" fmla="*/ 81 w 118"/>
                <a:gd name="T43" fmla="*/ 70 h 70"/>
                <a:gd name="T44" fmla="*/ 72 w 118"/>
                <a:gd name="T45" fmla="*/ 66 h 70"/>
                <a:gd name="T46" fmla="*/ 51 w 118"/>
                <a:gd name="T47" fmla="*/ 54 h 70"/>
                <a:gd name="T48" fmla="*/ 24 w 118"/>
                <a:gd name="T49" fmla="*/ 35 h 70"/>
                <a:gd name="T50" fmla="*/ 14 w 118"/>
                <a:gd name="T51" fmla="*/ 22 h 70"/>
                <a:gd name="T52" fmla="*/ 13 w 118"/>
                <a:gd name="T53" fmla="*/ 16 h 70"/>
                <a:gd name="T54" fmla="*/ 14 w 118"/>
                <a:gd name="T55" fmla="*/ 14 h 70"/>
                <a:gd name="T56" fmla="*/ 14 w 118"/>
                <a:gd name="T57" fmla="*/ 13 h 70"/>
                <a:gd name="T58" fmla="*/ 14 w 118"/>
                <a:gd name="T59" fmla="*/ 13 h 70"/>
                <a:gd name="T60" fmla="*/ 14 w 118"/>
                <a:gd name="T61" fmla="*/ 14 h 70"/>
                <a:gd name="T62" fmla="*/ 14 w 118"/>
                <a:gd name="T63" fmla="*/ 14 h 70"/>
                <a:gd name="T64" fmla="*/ 14 w 118"/>
                <a:gd name="T65" fmla="*/ 14 h 70"/>
                <a:gd name="T66" fmla="*/ 15 w 118"/>
                <a:gd name="T67" fmla="*/ 13 h 70"/>
                <a:gd name="T68" fmla="*/ 23 w 118"/>
                <a:gd name="T69" fmla="*/ 12 h 70"/>
                <a:gd name="T70" fmla="*/ 32 w 118"/>
                <a:gd name="T71" fmla="*/ 13 h 70"/>
                <a:gd name="T72" fmla="*/ 51 w 118"/>
                <a:gd name="T73" fmla="*/ 16 h 70"/>
                <a:gd name="T74" fmla="*/ 85 w 118"/>
                <a:gd name="T75" fmla="*/ 23 h 70"/>
                <a:gd name="T76" fmla="*/ 108 w 118"/>
                <a:gd name="T77" fmla="*/ 28 h 70"/>
                <a:gd name="T78" fmla="*/ 118 w 118"/>
                <a:gd name="T79" fmla="*/ 30 h 70"/>
                <a:gd name="T80" fmla="*/ 87 w 118"/>
                <a:gd name="T81" fmla="*/ 16 h 70"/>
                <a:gd name="T82" fmla="*/ 63 w 118"/>
                <a:gd name="T83" fmla="*/ 8 h 70"/>
                <a:gd name="T84" fmla="*/ 61 w 118"/>
                <a:gd name="T85" fmla="*/ 12 h 70"/>
                <a:gd name="T86" fmla="*/ 57 w 118"/>
                <a:gd name="T87" fmla="*/ 6 h 70"/>
                <a:gd name="T88" fmla="*/ 57 w 118"/>
                <a:gd name="T89" fmla="*/ 6 h 70"/>
                <a:gd name="T90" fmla="*/ 54 w 118"/>
                <a:gd name="T91" fmla="*/ 5 h 70"/>
                <a:gd name="T92" fmla="*/ 34 w 118"/>
                <a:gd name="T93" fmla="*/ 1 h 70"/>
                <a:gd name="T94" fmla="*/ 22 w 118"/>
                <a:gd name="T9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8" h="70">
                  <a:moveTo>
                    <a:pt x="14" y="13"/>
                  </a:move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moveTo>
                    <a:pt x="22" y="0"/>
                  </a:moveTo>
                  <a:cubicBezTo>
                    <a:pt x="19" y="0"/>
                    <a:pt x="15" y="0"/>
                    <a:pt x="11" y="1"/>
                  </a:cubicBezTo>
                  <a:cubicBezTo>
                    <a:pt x="9" y="2"/>
                    <a:pt x="7" y="3"/>
                    <a:pt x="4" y="5"/>
                  </a:cubicBezTo>
                  <a:cubicBezTo>
                    <a:pt x="4" y="6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8"/>
                    <a:pt x="1" y="22"/>
                    <a:pt x="3" y="26"/>
                  </a:cubicBezTo>
                  <a:cubicBezTo>
                    <a:pt x="6" y="34"/>
                    <a:pt x="11" y="39"/>
                    <a:pt x="17" y="43"/>
                  </a:cubicBezTo>
                  <a:cubicBezTo>
                    <a:pt x="27" y="52"/>
                    <a:pt x="38" y="57"/>
                    <a:pt x="48" y="61"/>
                  </a:cubicBezTo>
                  <a:cubicBezTo>
                    <a:pt x="53" y="63"/>
                    <a:pt x="57" y="64"/>
                    <a:pt x="62" y="66"/>
                  </a:cubicBezTo>
                  <a:cubicBezTo>
                    <a:pt x="62" y="64"/>
                    <a:pt x="62" y="63"/>
                    <a:pt x="62" y="61"/>
                  </a:cubicBezTo>
                  <a:cubicBezTo>
                    <a:pt x="62" y="63"/>
                    <a:pt x="62" y="64"/>
                    <a:pt x="63" y="66"/>
                  </a:cubicBezTo>
                  <a:cubicBezTo>
                    <a:pt x="66" y="67"/>
                    <a:pt x="69" y="67"/>
                    <a:pt x="71" y="68"/>
                  </a:cubicBezTo>
                  <a:cubicBezTo>
                    <a:pt x="77" y="69"/>
                    <a:pt x="81" y="70"/>
                    <a:pt x="81" y="70"/>
                  </a:cubicBezTo>
                  <a:cubicBezTo>
                    <a:pt x="81" y="70"/>
                    <a:pt x="78" y="68"/>
                    <a:pt x="72" y="66"/>
                  </a:cubicBezTo>
                  <a:cubicBezTo>
                    <a:pt x="67" y="63"/>
                    <a:pt x="59" y="59"/>
                    <a:pt x="51" y="54"/>
                  </a:cubicBezTo>
                  <a:cubicBezTo>
                    <a:pt x="42" y="49"/>
                    <a:pt x="32" y="43"/>
                    <a:pt x="24" y="35"/>
                  </a:cubicBezTo>
                  <a:cubicBezTo>
                    <a:pt x="20" y="31"/>
                    <a:pt x="16" y="26"/>
                    <a:pt x="14" y="22"/>
                  </a:cubicBezTo>
                  <a:cubicBezTo>
                    <a:pt x="13" y="19"/>
                    <a:pt x="13" y="17"/>
                    <a:pt x="13" y="16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3"/>
                    <a:pt x="15" y="13"/>
                  </a:cubicBezTo>
                  <a:cubicBezTo>
                    <a:pt x="17" y="12"/>
                    <a:pt x="20" y="12"/>
                    <a:pt x="23" y="12"/>
                  </a:cubicBezTo>
                  <a:cubicBezTo>
                    <a:pt x="26" y="12"/>
                    <a:pt x="29" y="12"/>
                    <a:pt x="32" y="13"/>
                  </a:cubicBezTo>
                  <a:cubicBezTo>
                    <a:pt x="39" y="14"/>
                    <a:pt x="45" y="14"/>
                    <a:pt x="51" y="16"/>
                  </a:cubicBezTo>
                  <a:cubicBezTo>
                    <a:pt x="63" y="18"/>
                    <a:pt x="75" y="21"/>
                    <a:pt x="85" y="23"/>
                  </a:cubicBezTo>
                  <a:cubicBezTo>
                    <a:pt x="94" y="25"/>
                    <a:pt x="103" y="27"/>
                    <a:pt x="108" y="28"/>
                  </a:cubicBezTo>
                  <a:cubicBezTo>
                    <a:pt x="114" y="29"/>
                    <a:pt x="118" y="30"/>
                    <a:pt x="118" y="30"/>
                  </a:cubicBezTo>
                  <a:cubicBezTo>
                    <a:pt x="118" y="30"/>
                    <a:pt x="106" y="24"/>
                    <a:pt x="87" y="16"/>
                  </a:cubicBezTo>
                  <a:cubicBezTo>
                    <a:pt x="80" y="13"/>
                    <a:pt x="72" y="10"/>
                    <a:pt x="63" y="8"/>
                  </a:cubicBezTo>
                  <a:cubicBezTo>
                    <a:pt x="62" y="10"/>
                    <a:pt x="61" y="12"/>
                    <a:pt x="61" y="12"/>
                  </a:cubicBezTo>
                  <a:cubicBezTo>
                    <a:pt x="61" y="12"/>
                    <a:pt x="59" y="10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6" y="6"/>
                    <a:pt x="55" y="5"/>
                    <a:pt x="54" y="5"/>
                  </a:cubicBezTo>
                  <a:cubicBezTo>
                    <a:pt x="47" y="4"/>
                    <a:pt x="41" y="2"/>
                    <a:pt x="34" y="1"/>
                  </a:cubicBezTo>
                  <a:cubicBezTo>
                    <a:pt x="30" y="0"/>
                    <a:pt x="26" y="0"/>
                    <a:pt x="22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8" name="Freeform 527"/>
            <p:cNvSpPr>
              <a:spLocks/>
            </p:cNvSpPr>
            <p:nvPr/>
          </p:nvSpPr>
          <p:spPr bwMode="auto">
            <a:xfrm>
              <a:off x="3707266" y="2766174"/>
              <a:ext cx="131763" cy="217487"/>
            </a:xfrm>
            <a:custGeom>
              <a:avLst/>
              <a:gdLst>
                <a:gd name="T0" fmla="*/ 15 w 105"/>
                <a:gd name="T1" fmla="*/ 0 h 171"/>
                <a:gd name="T2" fmla="*/ 8 w 105"/>
                <a:gd name="T3" fmla="*/ 16 h 171"/>
                <a:gd name="T4" fmla="*/ 4 w 105"/>
                <a:gd name="T5" fmla="*/ 34 h 171"/>
                <a:gd name="T6" fmla="*/ 1 w 105"/>
                <a:gd name="T7" fmla="*/ 52 h 171"/>
                <a:gd name="T8" fmla="*/ 0 w 105"/>
                <a:gd name="T9" fmla="*/ 61 h 171"/>
                <a:gd name="T10" fmla="*/ 0 w 105"/>
                <a:gd name="T11" fmla="*/ 70 h 171"/>
                <a:gd name="T12" fmla="*/ 1 w 105"/>
                <a:gd name="T13" fmla="*/ 79 h 171"/>
                <a:gd name="T14" fmla="*/ 1 w 105"/>
                <a:gd name="T15" fmla="*/ 89 h 171"/>
                <a:gd name="T16" fmla="*/ 5 w 105"/>
                <a:gd name="T17" fmla="*/ 107 h 171"/>
                <a:gd name="T18" fmla="*/ 7 w 105"/>
                <a:gd name="T19" fmla="*/ 116 h 171"/>
                <a:gd name="T20" fmla="*/ 10 w 105"/>
                <a:gd name="T21" fmla="*/ 124 h 171"/>
                <a:gd name="T22" fmla="*/ 17 w 105"/>
                <a:gd name="T23" fmla="*/ 142 h 171"/>
                <a:gd name="T24" fmla="*/ 17 w 105"/>
                <a:gd name="T25" fmla="*/ 142 h 171"/>
                <a:gd name="T26" fmla="*/ 17 w 105"/>
                <a:gd name="T27" fmla="*/ 143 h 171"/>
                <a:gd name="T28" fmla="*/ 27 w 105"/>
                <a:gd name="T29" fmla="*/ 153 h 171"/>
                <a:gd name="T30" fmla="*/ 31 w 105"/>
                <a:gd name="T31" fmla="*/ 150 h 171"/>
                <a:gd name="T32" fmla="*/ 29 w 105"/>
                <a:gd name="T33" fmla="*/ 154 h 171"/>
                <a:gd name="T34" fmla="*/ 30 w 105"/>
                <a:gd name="T35" fmla="*/ 155 h 171"/>
                <a:gd name="T36" fmla="*/ 37 w 105"/>
                <a:gd name="T37" fmla="*/ 160 h 171"/>
                <a:gd name="T38" fmla="*/ 45 w 105"/>
                <a:gd name="T39" fmla="*/ 165 h 171"/>
                <a:gd name="T40" fmla="*/ 53 w 105"/>
                <a:gd name="T41" fmla="*/ 168 h 171"/>
                <a:gd name="T42" fmla="*/ 62 w 105"/>
                <a:gd name="T43" fmla="*/ 170 h 171"/>
                <a:gd name="T44" fmla="*/ 71 w 105"/>
                <a:gd name="T45" fmla="*/ 171 h 171"/>
                <a:gd name="T46" fmla="*/ 80 w 105"/>
                <a:gd name="T47" fmla="*/ 169 h 171"/>
                <a:gd name="T48" fmla="*/ 89 w 105"/>
                <a:gd name="T49" fmla="*/ 166 h 171"/>
                <a:gd name="T50" fmla="*/ 96 w 105"/>
                <a:gd name="T51" fmla="*/ 159 h 171"/>
                <a:gd name="T52" fmla="*/ 101 w 105"/>
                <a:gd name="T53" fmla="*/ 152 h 171"/>
                <a:gd name="T54" fmla="*/ 103 w 105"/>
                <a:gd name="T55" fmla="*/ 143 h 171"/>
                <a:gd name="T56" fmla="*/ 104 w 105"/>
                <a:gd name="T57" fmla="*/ 135 h 171"/>
                <a:gd name="T58" fmla="*/ 104 w 105"/>
                <a:gd name="T59" fmla="*/ 126 h 171"/>
                <a:gd name="T60" fmla="*/ 103 w 105"/>
                <a:gd name="T61" fmla="*/ 115 h 171"/>
                <a:gd name="T62" fmla="*/ 102 w 105"/>
                <a:gd name="T63" fmla="*/ 115 h 171"/>
                <a:gd name="T64" fmla="*/ 101 w 105"/>
                <a:gd name="T65" fmla="*/ 126 h 171"/>
                <a:gd name="T66" fmla="*/ 100 w 105"/>
                <a:gd name="T67" fmla="*/ 134 h 171"/>
                <a:gd name="T68" fmla="*/ 98 w 105"/>
                <a:gd name="T69" fmla="*/ 142 h 171"/>
                <a:gd name="T70" fmla="*/ 94 w 105"/>
                <a:gd name="T71" fmla="*/ 148 h 171"/>
                <a:gd name="T72" fmla="*/ 90 w 105"/>
                <a:gd name="T73" fmla="*/ 154 h 171"/>
                <a:gd name="T74" fmla="*/ 84 w 105"/>
                <a:gd name="T75" fmla="*/ 158 h 171"/>
                <a:gd name="T76" fmla="*/ 78 w 105"/>
                <a:gd name="T77" fmla="*/ 160 h 171"/>
                <a:gd name="T78" fmla="*/ 71 w 105"/>
                <a:gd name="T79" fmla="*/ 161 h 171"/>
                <a:gd name="T80" fmla="*/ 64 w 105"/>
                <a:gd name="T81" fmla="*/ 160 h 171"/>
                <a:gd name="T82" fmla="*/ 57 w 105"/>
                <a:gd name="T83" fmla="*/ 157 h 171"/>
                <a:gd name="T84" fmla="*/ 50 w 105"/>
                <a:gd name="T85" fmla="*/ 154 h 171"/>
                <a:gd name="T86" fmla="*/ 44 w 105"/>
                <a:gd name="T87" fmla="*/ 150 h 171"/>
                <a:gd name="T88" fmla="*/ 38 w 105"/>
                <a:gd name="T89" fmla="*/ 146 h 171"/>
                <a:gd name="T90" fmla="*/ 27 w 105"/>
                <a:gd name="T91" fmla="*/ 136 h 171"/>
                <a:gd name="T92" fmla="*/ 22 w 105"/>
                <a:gd name="T93" fmla="*/ 120 h 171"/>
                <a:gd name="T94" fmla="*/ 18 w 105"/>
                <a:gd name="T95" fmla="*/ 112 h 171"/>
                <a:gd name="T96" fmla="*/ 16 w 105"/>
                <a:gd name="T97" fmla="*/ 104 h 171"/>
                <a:gd name="T98" fmla="*/ 12 w 105"/>
                <a:gd name="T99" fmla="*/ 87 h 171"/>
                <a:gd name="T100" fmla="*/ 11 w 105"/>
                <a:gd name="T101" fmla="*/ 78 h 171"/>
                <a:gd name="T102" fmla="*/ 10 w 105"/>
                <a:gd name="T103" fmla="*/ 70 h 171"/>
                <a:gd name="T104" fmla="*/ 9 w 105"/>
                <a:gd name="T105" fmla="*/ 61 h 171"/>
                <a:gd name="T106" fmla="*/ 9 w 105"/>
                <a:gd name="T107" fmla="*/ 52 h 171"/>
                <a:gd name="T108" fmla="*/ 10 w 105"/>
                <a:gd name="T109" fmla="*/ 35 h 171"/>
                <a:gd name="T110" fmla="*/ 12 w 105"/>
                <a:gd name="T111" fmla="*/ 17 h 171"/>
                <a:gd name="T112" fmla="*/ 15 w 105"/>
                <a:gd name="T11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5" h="171">
                  <a:moveTo>
                    <a:pt x="15" y="0"/>
                  </a:moveTo>
                  <a:cubicBezTo>
                    <a:pt x="12" y="5"/>
                    <a:pt x="10" y="11"/>
                    <a:pt x="8" y="16"/>
                  </a:cubicBezTo>
                  <a:cubicBezTo>
                    <a:pt x="6" y="22"/>
                    <a:pt x="5" y="28"/>
                    <a:pt x="4" y="34"/>
                  </a:cubicBezTo>
                  <a:cubicBezTo>
                    <a:pt x="2" y="40"/>
                    <a:pt x="2" y="46"/>
                    <a:pt x="1" y="52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4"/>
                    <a:pt x="0" y="67"/>
                    <a:pt x="0" y="70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1" y="82"/>
                    <a:pt x="1" y="86"/>
                    <a:pt x="1" y="89"/>
                  </a:cubicBezTo>
                  <a:cubicBezTo>
                    <a:pt x="5" y="107"/>
                    <a:pt x="5" y="107"/>
                    <a:pt x="5" y="107"/>
                  </a:cubicBezTo>
                  <a:cubicBezTo>
                    <a:pt x="5" y="110"/>
                    <a:pt x="6" y="113"/>
                    <a:pt x="7" y="116"/>
                  </a:cubicBezTo>
                  <a:cubicBezTo>
                    <a:pt x="10" y="124"/>
                    <a:pt x="10" y="124"/>
                    <a:pt x="10" y="124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17" y="143"/>
                    <a:pt x="17" y="143"/>
                    <a:pt x="17" y="143"/>
                  </a:cubicBezTo>
                  <a:cubicBezTo>
                    <a:pt x="20" y="146"/>
                    <a:pt x="24" y="150"/>
                    <a:pt x="27" y="153"/>
                  </a:cubicBezTo>
                  <a:cubicBezTo>
                    <a:pt x="29" y="152"/>
                    <a:pt x="30" y="151"/>
                    <a:pt x="31" y="150"/>
                  </a:cubicBezTo>
                  <a:cubicBezTo>
                    <a:pt x="30" y="151"/>
                    <a:pt x="29" y="153"/>
                    <a:pt x="29" y="154"/>
                  </a:cubicBezTo>
                  <a:cubicBezTo>
                    <a:pt x="29" y="154"/>
                    <a:pt x="29" y="155"/>
                    <a:pt x="30" y="155"/>
                  </a:cubicBezTo>
                  <a:cubicBezTo>
                    <a:pt x="32" y="157"/>
                    <a:pt x="35" y="159"/>
                    <a:pt x="37" y="160"/>
                  </a:cubicBezTo>
                  <a:cubicBezTo>
                    <a:pt x="39" y="162"/>
                    <a:pt x="42" y="163"/>
                    <a:pt x="45" y="165"/>
                  </a:cubicBezTo>
                  <a:cubicBezTo>
                    <a:pt x="47" y="166"/>
                    <a:pt x="50" y="167"/>
                    <a:pt x="53" y="168"/>
                  </a:cubicBezTo>
                  <a:cubicBezTo>
                    <a:pt x="56" y="169"/>
                    <a:pt x="59" y="169"/>
                    <a:pt x="62" y="170"/>
                  </a:cubicBezTo>
                  <a:cubicBezTo>
                    <a:pt x="65" y="171"/>
                    <a:pt x="68" y="171"/>
                    <a:pt x="71" y="171"/>
                  </a:cubicBezTo>
                  <a:cubicBezTo>
                    <a:pt x="74" y="170"/>
                    <a:pt x="77" y="171"/>
                    <a:pt x="80" y="169"/>
                  </a:cubicBezTo>
                  <a:cubicBezTo>
                    <a:pt x="83" y="169"/>
                    <a:pt x="86" y="167"/>
                    <a:pt x="89" y="166"/>
                  </a:cubicBezTo>
                  <a:cubicBezTo>
                    <a:pt x="91" y="164"/>
                    <a:pt x="93" y="162"/>
                    <a:pt x="96" y="159"/>
                  </a:cubicBezTo>
                  <a:cubicBezTo>
                    <a:pt x="98" y="157"/>
                    <a:pt x="99" y="154"/>
                    <a:pt x="101" y="152"/>
                  </a:cubicBezTo>
                  <a:cubicBezTo>
                    <a:pt x="102" y="149"/>
                    <a:pt x="103" y="146"/>
                    <a:pt x="103" y="143"/>
                  </a:cubicBezTo>
                  <a:cubicBezTo>
                    <a:pt x="104" y="135"/>
                    <a:pt x="104" y="135"/>
                    <a:pt x="104" y="135"/>
                  </a:cubicBezTo>
                  <a:cubicBezTo>
                    <a:pt x="105" y="132"/>
                    <a:pt x="104" y="129"/>
                    <a:pt x="104" y="126"/>
                  </a:cubicBezTo>
                  <a:cubicBezTo>
                    <a:pt x="104" y="123"/>
                    <a:pt x="104" y="119"/>
                    <a:pt x="103" y="115"/>
                  </a:cubicBezTo>
                  <a:cubicBezTo>
                    <a:pt x="102" y="115"/>
                    <a:pt x="102" y="115"/>
                    <a:pt x="102" y="115"/>
                  </a:cubicBezTo>
                  <a:cubicBezTo>
                    <a:pt x="102" y="118"/>
                    <a:pt x="102" y="122"/>
                    <a:pt x="101" y="126"/>
                  </a:cubicBezTo>
                  <a:cubicBezTo>
                    <a:pt x="101" y="129"/>
                    <a:pt x="101" y="132"/>
                    <a:pt x="100" y="134"/>
                  </a:cubicBezTo>
                  <a:cubicBezTo>
                    <a:pt x="98" y="142"/>
                    <a:pt x="98" y="142"/>
                    <a:pt x="98" y="142"/>
                  </a:cubicBezTo>
                  <a:cubicBezTo>
                    <a:pt x="94" y="148"/>
                    <a:pt x="94" y="148"/>
                    <a:pt x="94" y="148"/>
                  </a:cubicBezTo>
                  <a:cubicBezTo>
                    <a:pt x="93" y="150"/>
                    <a:pt x="92" y="153"/>
                    <a:pt x="90" y="154"/>
                  </a:cubicBezTo>
                  <a:cubicBezTo>
                    <a:pt x="88" y="155"/>
                    <a:pt x="86" y="157"/>
                    <a:pt x="84" y="158"/>
                  </a:cubicBezTo>
                  <a:cubicBezTo>
                    <a:pt x="82" y="159"/>
                    <a:pt x="80" y="160"/>
                    <a:pt x="78" y="160"/>
                  </a:cubicBezTo>
                  <a:cubicBezTo>
                    <a:pt x="76" y="161"/>
                    <a:pt x="73" y="161"/>
                    <a:pt x="71" y="161"/>
                  </a:cubicBezTo>
                  <a:cubicBezTo>
                    <a:pt x="68" y="160"/>
                    <a:pt x="66" y="160"/>
                    <a:pt x="64" y="160"/>
                  </a:cubicBezTo>
                  <a:cubicBezTo>
                    <a:pt x="61" y="159"/>
                    <a:pt x="59" y="158"/>
                    <a:pt x="57" y="157"/>
                  </a:cubicBezTo>
                  <a:cubicBezTo>
                    <a:pt x="54" y="156"/>
                    <a:pt x="52" y="156"/>
                    <a:pt x="50" y="154"/>
                  </a:cubicBezTo>
                  <a:cubicBezTo>
                    <a:pt x="48" y="153"/>
                    <a:pt x="46" y="152"/>
                    <a:pt x="44" y="150"/>
                  </a:cubicBezTo>
                  <a:cubicBezTo>
                    <a:pt x="42" y="149"/>
                    <a:pt x="39" y="147"/>
                    <a:pt x="38" y="146"/>
                  </a:cubicBezTo>
                  <a:cubicBezTo>
                    <a:pt x="34" y="143"/>
                    <a:pt x="31" y="139"/>
                    <a:pt x="27" y="136"/>
                  </a:cubicBezTo>
                  <a:cubicBezTo>
                    <a:pt x="22" y="120"/>
                    <a:pt x="22" y="120"/>
                    <a:pt x="22" y="120"/>
                  </a:cubicBezTo>
                  <a:cubicBezTo>
                    <a:pt x="18" y="112"/>
                    <a:pt x="18" y="112"/>
                    <a:pt x="18" y="112"/>
                  </a:cubicBezTo>
                  <a:cubicBezTo>
                    <a:pt x="17" y="110"/>
                    <a:pt x="17" y="107"/>
                    <a:pt x="16" y="104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84"/>
                    <a:pt x="12" y="81"/>
                    <a:pt x="11" y="78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10" y="67"/>
                    <a:pt x="9" y="64"/>
                    <a:pt x="9" y="61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46"/>
                    <a:pt x="9" y="41"/>
                    <a:pt x="10" y="35"/>
                  </a:cubicBezTo>
                  <a:cubicBezTo>
                    <a:pt x="10" y="29"/>
                    <a:pt x="11" y="23"/>
                    <a:pt x="12" y="17"/>
                  </a:cubicBezTo>
                  <a:cubicBezTo>
                    <a:pt x="13" y="11"/>
                    <a:pt x="14" y="6"/>
                    <a:pt x="15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9" name="Freeform 528"/>
            <p:cNvSpPr>
              <a:spLocks/>
            </p:cNvSpPr>
            <p:nvPr/>
          </p:nvSpPr>
          <p:spPr bwMode="auto">
            <a:xfrm>
              <a:off x="3835853" y="2905874"/>
              <a:ext cx="1588" cy="6350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5 h 5"/>
                <a:gd name="T4" fmla="*/ 1 w 1"/>
                <a:gd name="T5" fmla="*/ 5 h 5"/>
                <a:gd name="T6" fmla="*/ 0 w 1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0" y="3"/>
                    <a:pt x="0" y="2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0" name="Freeform 529"/>
            <p:cNvSpPr>
              <a:spLocks/>
            </p:cNvSpPr>
            <p:nvPr/>
          </p:nvSpPr>
          <p:spPr bwMode="auto">
            <a:xfrm>
              <a:off x="3824741" y="2796336"/>
              <a:ext cx="15875" cy="42862"/>
            </a:xfrm>
            <a:custGeom>
              <a:avLst/>
              <a:gdLst>
                <a:gd name="T0" fmla="*/ 4 w 13"/>
                <a:gd name="T1" fmla="*/ 0 h 33"/>
                <a:gd name="T2" fmla="*/ 1 w 13"/>
                <a:gd name="T3" fmla="*/ 6 h 33"/>
                <a:gd name="T4" fmla="*/ 0 w 13"/>
                <a:gd name="T5" fmla="*/ 19 h 33"/>
                <a:gd name="T6" fmla="*/ 4 w 13"/>
                <a:gd name="T7" fmla="*/ 31 h 33"/>
                <a:gd name="T8" fmla="*/ 10 w 13"/>
                <a:gd name="T9" fmla="*/ 33 h 33"/>
                <a:gd name="T10" fmla="*/ 11 w 13"/>
                <a:gd name="T11" fmla="*/ 31 h 33"/>
                <a:gd name="T12" fmla="*/ 12 w 13"/>
                <a:gd name="T13" fmla="*/ 18 h 33"/>
                <a:gd name="T14" fmla="*/ 9 w 13"/>
                <a:gd name="T15" fmla="*/ 5 h 33"/>
                <a:gd name="T16" fmla="*/ 4 w 13"/>
                <a:gd name="T1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3">
                  <a:moveTo>
                    <a:pt x="4" y="0"/>
                  </a:moveTo>
                  <a:cubicBezTo>
                    <a:pt x="4" y="0"/>
                    <a:pt x="3" y="2"/>
                    <a:pt x="1" y="6"/>
                  </a:cubicBezTo>
                  <a:cubicBezTo>
                    <a:pt x="0" y="10"/>
                    <a:pt x="0" y="14"/>
                    <a:pt x="0" y="19"/>
                  </a:cubicBezTo>
                  <a:cubicBezTo>
                    <a:pt x="0" y="23"/>
                    <a:pt x="2" y="28"/>
                    <a:pt x="4" y="31"/>
                  </a:cubicBezTo>
                  <a:cubicBezTo>
                    <a:pt x="6" y="32"/>
                    <a:pt x="8" y="32"/>
                    <a:pt x="10" y="33"/>
                  </a:cubicBezTo>
                  <a:cubicBezTo>
                    <a:pt x="11" y="32"/>
                    <a:pt x="11" y="32"/>
                    <a:pt x="11" y="31"/>
                  </a:cubicBezTo>
                  <a:cubicBezTo>
                    <a:pt x="12" y="27"/>
                    <a:pt x="13" y="22"/>
                    <a:pt x="12" y="18"/>
                  </a:cubicBezTo>
                  <a:cubicBezTo>
                    <a:pt x="12" y="13"/>
                    <a:pt x="10" y="8"/>
                    <a:pt x="9" y="5"/>
                  </a:cubicBezTo>
                  <a:cubicBezTo>
                    <a:pt x="7" y="2"/>
                    <a:pt x="4" y="0"/>
                    <a:pt x="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1" name="Freeform 530"/>
            <p:cNvSpPr>
              <a:spLocks/>
            </p:cNvSpPr>
            <p:nvPr/>
          </p:nvSpPr>
          <p:spPr bwMode="auto">
            <a:xfrm>
              <a:off x="3829503" y="2836024"/>
              <a:ext cx="7938" cy="7937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0 h 6"/>
                <a:gd name="T4" fmla="*/ 4 w 6"/>
                <a:gd name="T5" fmla="*/ 6 h 6"/>
                <a:gd name="T6" fmla="*/ 6 w 6"/>
                <a:gd name="T7" fmla="*/ 2 h 6"/>
                <a:gd name="T8" fmla="*/ 0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4"/>
                    <a:pt x="4" y="6"/>
                    <a:pt x="4" y="6"/>
                  </a:cubicBezTo>
                  <a:cubicBezTo>
                    <a:pt x="4" y="6"/>
                    <a:pt x="5" y="4"/>
                    <a:pt x="6" y="2"/>
                  </a:cubicBezTo>
                  <a:cubicBezTo>
                    <a:pt x="4" y="1"/>
                    <a:pt x="2" y="1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2" name="Freeform 531"/>
            <p:cNvSpPr>
              <a:spLocks/>
            </p:cNvSpPr>
            <p:nvPr/>
          </p:nvSpPr>
          <p:spPr bwMode="auto">
            <a:xfrm>
              <a:off x="3648528" y="2796336"/>
              <a:ext cx="95250" cy="173037"/>
            </a:xfrm>
            <a:custGeom>
              <a:avLst/>
              <a:gdLst>
                <a:gd name="T0" fmla="*/ 2 w 75"/>
                <a:gd name="T1" fmla="*/ 0 h 136"/>
                <a:gd name="T2" fmla="*/ 2 w 75"/>
                <a:gd name="T3" fmla="*/ 0 h 136"/>
                <a:gd name="T4" fmla="*/ 2 w 75"/>
                <a:gd name="T5" fmla="*/ 0 h 136"/>
                <a:gd name="T6" fmla="*/ 0 w 75"/>
                <a:gd name="T7" fmla="*/ 19 h 136"/>
                <a:gd name="T8" fmla="*/ 1 w 75"/>
                <a:gd name="T9" fmla="*/ 38 h 136"/>
                <a:gd name="T10" fmla="*/ 3 w 75"/>
                <a:gd name="T11" fmla="*/ 56 h 136"/>
                <a:gd name="T12" fmla="*/ 8 w 75"/>
                <a:gd name="T13" fmla="*/ 75 h 136"/>
                <a:gd name="T14" fmla="*/ 11 w 75"/>
                <a:gd name="T15" fmla="*/ 84 h 136"/>
                <a:gd name="T16" fmla="*/ 15 w 75"/>
                <a:gd name="T17" fmla="*/ 93 h 136"/>
                <a:gd name="T18" fmla="*/ 25 w 75"/>
                <a:gd name="T19" fmla="*/ 110 h 136"/>
                <a:gd name="T20" fmla="*/ 31 w 75"/>
                <a:gd name="T21" fmla="*/ 117 h 136"/>
                <a:gd name="T22" fmla="*/ 38 w 75"/>
                <a:gd name="T23" fmla="*/ 124 h 136"/>
                <a:gd name="T24" fmla="*/ 41 w 75"/>
                <a:gd name="T25" fmla="*/ 127 h 136"/>
                <a:gd name="T26" fmla="*/ 46 w 75"/>
                <a:gd name="T27" fmla="*/ 128 h 136"/>
                <a:gd name="T28" fmla="*/ 43 w 75"/>
                <a:gd name="T29" fmla="*/ 128 h 136"/>
                <a:gd name="T30" fmla="*/ 46 w 75"/>
                <a:gd name="T31" fmla="*/ 130 h 136"/>
                <a:gd name="T32" fmla="*/ 55 w 75"/>
                <a:gd name="T33" fmla="*/ 135 h 136"/>
                <a:gd name="T34" fmla="*/ 55 w 75"/>
                <a:gd name="T35" fmla="*/ 135 h 136"/>
                <a:gd name="T36" fmla="*/ 58 w 75"/>
                <a:gd name="T37" fmla="*/ 136 h 136"/>
                <a:gd name="T38" fmla="*/ 61 w 75"/>
                <a:gd name="T39" fmla="*/ 136 h 136"/>
                <a:gd name="T40" fmla="*/ 61 w 75"/>
                <a:gd name="T41" fmla="*/ 136 h 136"/>
                <a:gd name="T42" fmla="*/ 65 w 75"/>
                <a:gd name="T43" fmla="*/ 136 h 136"/>
                <a:gd name="T44" fmla="*/ 65 w 75"/>
                <a:gd name="T45" fmla="*/ 136 h 136"/>
                <a:gd name="T46" fmla="*/ 68 w 75"/>
                <a:gd name="T47" fmla="*/ 135 h 136"/>
                <a:gd name="T48" fmla="*/ 74 w 75"/>
                <a:gd name="T49" fmla="*/ 131 h 136"/>
                <a:gd name="T50" fmla="*/ 75 w 75"/>
                <a:gd name="T51" fmla="*/ 130 h 136"/>
                <a:gd name="T52" fmla="*/ 73 w 75"/>
                <a:gd name="T53" fmla="*/ 129 h 136"/>
                <a:gd name="T54" fmla="*/ 72 w 75"/>
                <a:gd name="T55" fmla="*/ 130 h 136"/>
                <a:gd name="T56" fmla="*/ 67 w 75"/>
                <a:gd name="T57" fmla="*/ 131 h 136"/>
                <a:gd name="T58" fmla="*/ 66 w 75"/>
                <a:gd name="T59" fmla="*/ 132 h 136"/>
                <a:gd name="T60" fmla="*/ 65 w 75"/>
                <a:gd name="T61" fmla="*/ 131 h 136"/>
                <a:gd name="T62" fmla="*/ 62 w 75"/>
                <a:gd name="T63" fmla="*/ 131 h 136"/>
                <a:gd name="T64" fmla="*/ 60 w 75"/>
                <a:gd name="T65" fmla="*/ 130 h 136"/>
                <a:gd name="T66" fmla="*/ 58 w 75"/>
                <a:gd name="T67" fmla="*/ 129 h 136"/>
                <a:gd name="T68" fmla="*/ 58 w 75"/>
                <a:gd name="T69" fmla="*/ 129 h 136"/>
                <a:gd name="T70" fmla="*/ 51 w 75"/>
                <a:gd name="T71" fmla="*/ 123 h 136"/>
                <a:gd name="T72" fmla="*/ 45 w 75"/>
                <a:gd name="T73" fmla="*/ 117 h 136"/>
                <a:gd name="T74" fmla="*/ 39 w 75"/>
                <a:gd name="T75" fmla="*/ 110 h 136"/>
                <a:gd name="T76" fmla="*/ 34 w 75"/>
                <a:gd name="T77" fmla="*/ 103 h 136"/>
                <a:gd name="T78" fmla="*/ 26 w 75"/>
                <a:gd name="T79" fmla="*/ 88 h 136"/>
                <a:gd name="T80" fmla="*/ 19 w 75"/>
                <a:gd name="T81" fmla="*/ 71 h 136"/>
                <a:gd name="T82" fmla="*/ 10 w 75"/>
                <a:gd name="T83" fmla="*/ 36 h 136"/>
                <a:gd name="T84" fmla="*/ 2 w 75"/>
                <a:gd name="T8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5" h="136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6"/>
                    <a:pt x="1" y="12"/>
                    <a:pt x="0" y="19"/>
                  </a:cubicBezTo>
                  <a:cubicBezTo>
                    <a:pt x="0" y="25"/>
                    <a:pt x="0" y="31"/>
                    <a:pt x="1" y="38"/>
                  </a:cubicBezTo>
                  <a:cubicBezTo>
                    <a:pt x="1" y="44"/>
                    <a:pt x="2" y="50"/>
                    <a:pt x="3" y="56"/>
                  </a:cubicBezTo>
                  <a:cubicBezTo>
                    <a:pt x="4" y="63"/>
                    <a:pt x="6" y="69"/>
                    <a:pt x="8" y="75"/>
                  </a:cubicBezTo>
                  <a:cubicBezTo>
                    <a:pt x="8" y="78"/>
                    <a:pt x="10" y="81"/>
                    <a:pt x="11" y="84"/>
                  </a:cubicBezTo>
                  <a:cubicBezTo>
                    <a:pt x="12" y="87"/>
                    <a:pt x="13" y="90"/>
                    <a:pt x="15" y="93"/>
                  </a:cubicBezTo>
                  <a:cubicBezTo>
                    <a:pt x="18" y="99"/>
                    <a:pt x="21" y="105"/>
                    <a:pt x="25" y="110"/>
                  </a:cubicBezTo>
                  <a:cubicBezTo>
                    <a:pt x="27" y="113"/>
                    <a:pt x="29" y="115"/>
                    <a:pt x="31" y="117"/>
                  </a:cubicBezTo>
                  <a:cubicBezTo>
                    <a:pt x="33" y="120"/>
                    <a:pt x="36" y="122"/>
                    <a:pt x="38" y="124"/>
                  </a:cubicBezTo>
                  <a:cubicBezTo>
                    <a:pt x="39" y="125"/>
                    <a:pt x="40" y="126"/>
                    <a:pt x="41" y="127"/>
                  </a:cubicBezTo>
                  <a:cubicBezTo>
                    <a:pt x="45" y="127"/>
                    <a:pt x="46" y="128"/>
                    <a:pt x="46" y="128"/>
                  </a:cubicBezTo>
                  <a:cubicBezTo>
                    <a:pt x="46" y="128"/>
                    <a:pt x="45" y="128"/>
                    <a:pt x="43" y="128"/>
                  </a:cubicBezTo>
                  <a:cubicBezTo>
                    <a:pt x="44" y="129"/>
                    <a:pt x="45" y="130"/>
                    <a:pt x="46" y="130"/>
                  </a:cubicBezTo>
                  <a:cubicBezTo>
                    <a:pt x="55" y="135"/>
                    <a:pt x="55" y="135"/>
                    <a:pt x="55" y="135"/>
                  </a:cubicBezTo>
                  <a:cubicBezTo>
                    <a:pt x="55" y="135"/>
                    <a:pt x="55" y="135"/>
                    <a:pt x="55" y="135"/>
                  </a:cubicBezTo>
                  <a:cubicBezTo>
                    <a:pt x="58" y="136"/>
                    <a:pt x="58" y="136"/>
                    <a:pt x="58" y="136"/>
                  </a:cubicBezTo>
                  <a:cubicBezTo>
                    <a:pt x="59" y="136"/>
                    <a:pt x="60" y="136"/>
                    <a:pt x="61" y="136"/>
                  </a:cubicBezTo>
                  <a:cubicBezTo>
                    <a:pt x="61" y="136"/>
                    <a:pt x="61" y="136"/>
                    <a:pt x="61" y="136"/>
                  </a:cubicBezTo>
                  <a:cubicBezTo>
                    <a:pt x="65" y="136"/>
                    <a:pt x="65" y="136"/>
                    <a:pt x="65" y="136"/>
                  </a:cubicBezTo>
                  <a:cubicBezTo>
                    <a:pt x="65" y="136"/>
                    <a:pt x="65" y="136"/>
                    <a:pt x="65" y="136"/>
                  </a:cubicBezTo>
                  <a:cubicBezTo>
                    <a:pt x="66" y="136"/>
                    <a:pt x="67" y="135"/>
                    <a:pt x="68" y="135"/>
                  </a:cubicBezTo>
                  <a:cubicBezTo>
                    <a:pt x="70" y="134"/>
                    <a:pt x="72" y="133"/>
                    <a:pt x="74" y="131"/>
                  </a:cubicBezTo>
                  <a:cubicBezTo>
                    <a:pt x="74" y="131"/>
                    <a:pt x="74" y="130"/>
                    <a:pt x="75" y="130"/>
                  </a:cubicBezTo>
                  <a:cubicBezTo>
                    <a:pt x="74" y="130"/>
                    <a:pt x="74" y="129"/>
                    <a:pt x="73" y="129"/>
                  </a:cubicBezTo>
                  <a:cubicBezTo>
                    <a:pt x="73" y="129"/>
                    <a:pt x="73" y="129"/>
                    <a:pt x="72" y="130"/>
                  </a:cubicBezTo>
                  <a:cubicBezTo>
                    <a:pt x="71" y="131"/>
                    <a:pt x="69" y="131"/>
                    <a:pt x="67" y="131"/>
                  </a:cubicBezTo>
                  <a:cubicBezTo>
                    <a:pt x="67" y="131"/>
                    <a:pt x="66" y="132"/>
                    <a:pt x="66" y="132"/>
                  </a:cubicBezTo>
                  <a:cubicBezTo>
                    <a:pt x="65" y="132"/>
                    <a:pt x="65" y="131"/>
                    <a:pt x="65" y="131"/>
                  </a:cubicBezTo>
                  <a:cubicBezTo>
                    <a:pt x="62" y="131"/>
                    <a:pt x="62" y="131"/>
                    <a:pt x="62" y="131"/>
                  </a:cubicBezTo>
                  <a:cubicBezTo>
                    <a:pt x="62" y="131"/>
                    <a:pt x="61" y="130"/>
                    <a:pt x="60" y="130"/>
                  </a:cubicBezTo>
                  <a:cubicBezTo>
                    <a:pt x="58" y="129"/>
                    <a:pt x="58" y="129"/>
                    <a:pt x="58" y="129"/>
                  </a:cubicBezTo>
                  <a:cubicBezTo>
                    <a:pt x="58" y="129"/>
                    <a:pt x="58" y="129"/>
                    <a:pt x="58" y="129"/>
                  </a:cubicBezTo>
                  <a:cubicBezTo>
                    <a:pt x="51" y="123"/>
                    <a:pt x="51" y="123"/>
                    <a:pt x="51" y="123"/>
                  </a:cubicBezTo>
                  <a:cubicBezTo>
                    <a:pt x="49" y="122"/>
                    <a:pt x="47" y="119"/>
                    <a:pt x="45" y="117"/>
                  </a:cubicBezTo>
                  <a:cubicBezTo>
                    <a:pt x="43" y="115"/>
                    <a:pt x="41" y="113"/>
                    <a:pt x="39" y="110"/>
                  </a:cubicBezTo>
                  <a:cubicBezTo>
                    <a:pt x="38" y="108"/>
                    <a:pt x="36" y="106"/>
                    <a:pt x="34" y="103"/>
                  </a:cubicBezTo>
                  <a:cubicBezTo>
                    <a:pt x="31" y="98"/>
                    <a:pt x="28" y="93"/>
                    <a:pt x="26" y="88"/>
                  </a:cubicBezTo>
                  <a:cubicBezTo>
                    <a:pt x="23" y="82"/>
                    <a:pt x="21" y="77"/>
                    <a:pt x="19" y="71"/>
                  </a:cubicBezTo>
                  <a:cubicBezTo>
                    <a:pt x="15" y="60"/>
                    <a:pt x="12" y="48"/>
                    <a:pt x="10" y="36"/>
                  </a:cubicBezTo>
                  <a:cubicBezTo>
                    <a:pt x="7" y="24"/>
                    <a:pt x="5" y="12"/>
                    <a:pt x="2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3" name="Freeform 532"/>
            <p:cNvSpPr>
              <a:spLocks/>
            </p:cNvSpPr>
            <p:nvPr/>
          </p:nvSpPr>
          <p:spPr bwMode="auto">
            <a:xfrm>
              <a:off x="3740603" y="2956674"/>
              <a:ext cx="4763" cy="4762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2 w 4"/>
                <a:gd name="T5" fmla="*/ 4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3"/>
                    <a:pt x="3" y="1"/>
                    <a:pt x="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4" name="Freeform 533"/>
            <p:cNvSpPr>
              <a:spLocks/>
            </p:cNvSpPr>
            <p:nvPr/>
          </p:nvSpPr>
          <p:spPr bwMode="auto">
            <a:xfrm>
              <a:off x="3608841" y="2850311"/>
              <a:ext cx="93663" cy="111125"/>
            </a:xfrm>
            <a:custGeom>
              <a:avLst/>
              <a:gdLst>
                <a:gd name="T0" fmla="*/ 1 w 74"/>
                <a:gd name="T1" fmla="*/ 0 h 88"/>
                <a:gd name="T2" fmla="*/ 1 w 74"/>
                <a:gd name="T3" fmla="*/ 0 h 88"/>
                <a:gd name="T4" fmla="*/ 1 w 74"/>
                <a:gd name="T5" fmla="*/ 0 h 88"/>
                <a:gd name="T6" fmla="*/ 1 w 74"/>
                <a:gd name="T7" fmla="*/ 0 h 88"/>
                <a:gd name="T8" fmla="*/ 2 w 74"/>
                <a:gd name="T9" fmla="*/ 20 h 88"/>
                <a:gd name="T10" fmla="*/ 19 w 74"/>
                <a:gd name="T11" fmla="*/ 62 h 88"/>
                <a:gd name="T12" fmla="*/ 27 w 74"/>
                <a:gd name="T13" fmla="*/ 71 h 88"/>
                <a:gd name="T14" fmla="*/ 36 w 74"/>
                <a:gd name="T15" fmla="*/ 80 h 88"/>
                <a:gd name="T16" fmla="*/ 47 w 74"/>
                <a:gd name="T17" fmla="*/ 85 h 88"/>
                <a:gd name="T18" fmla="*/ 57 w 74"/>
                <a:gd name="T19" fmla="*/ 88 h 88"/>
                <a:gd name="T20" fmla="*/ 66 w 74"/>
                <a:gd name="T21" fmla="*/ 88 h 88"/>
                <a:gd name="T22" fmla="*/ 66 w 74"/>
                <a:gd name="T23" fmla="*/ 88 h 88"/>
                <a:gd name="T24" fmla="*/ 72 w 74"/>
                <a:gd name="T25" fmla="*/ 87 h 88"/>
                <a:gd name="T26" fmla="*/ 74 w 74"/>
                <a:gd name="T27" fmla="*/ 86 h 88"/>
                <a:gd name="T28" fmla="*/ 72 w 74"/>
                <a:gd name="T29" fmla="*/ 85 h 88"/>
                <a:gd name="T30" fmla="*/ 72 w 74"/>
                <a:gd name="T31" fmla="*/ 85 h 88"/>
                <a:gd name="T32" fmla="*/ 66 w 74"/>
                <a:gd name="T33" fmla="*/ 83 h 88"/>
                <a:gd name="T34" fmla="*/ 59 w 74"/>
                <a:gd name="T35" fmla="*/ 81 h 88"/>
                <a:gd name="T36" fmla="*/ 51 w 74"/>
                <a:gd name="T37" fmla="*/ 77 h 88"/>
                <a:gd name="T38" fmla="*/ 43 w 74"/>
                <a:gd name="T39" fmla="*/ 71 h 88"/>
                <a:gd name="T40" fmla="*/ 36 w 74"/>
                <a:gd name="T41" fmla="*/ 63 h 88"/>
                <a:gd name="T42" fmla="*/ 30 w 74"/>
                <a:gd name="T43" fmla="*/ 55 h 88"/>
                <a:gd name="T44" fmla="*/ 18 w 74"/>
                <a:gd name="T45" fmla="*/ 36 h 88"/>
                <a:gd name="T46" fmla="*/ 9 w 74"/>
                <a:gd name="T47" fmla="*/ 18 h 88"/>
                <a:gd name="T48" fmla="*/ 1 w 74"/>
                <a:gd name="T4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4" h="8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8"/>
                    <a:pt x="2" y="20"/>
                  </a:cubicBezTo>
                  <a:cubicBezTo>
                    <a:pt x="5" y="32"/>
                    <a:pt x="10" y="48"/>
                    <a:pt x="19" y="62"/>
                  </a:cubicBezTo>
                  <a:cubicBezTo>
                    <a:pt x="22" y="65"/>
                    <a:pt x="24" y="68"/>
                    <a:pt x="27" y="71"/>
                  </a:cubicBezTo>
                  <a:cubicBezTo>
                    <a:pt x="30" y="75"/>
                    <a:pt x="34" y="77"/>
                    <a:pt x="36" y="80"/>
                  </a:cubicBezTo>
                  <a:cubicBezTo>
                    <a:pt x="40" y="82"/>
                    <a:pt x="43" y="84"/>
                    <a:pt x="47" y="85"/>
                  </a:cubicBezTo>
                  <a:cubicBezTo>
                    <a:pt x="50" y="86"/>
                    <a:pt x="54" y="87"/>
                    <a:pt x="57" y="88"/>
                  </a:cubicBezTo>
                  <a:cubicBezTo>
                    <a:pt x="60" y="88"/>
                    <a:pt x="63" y="88"/>
                    <a:pt x="66" y="88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8" y="88"/>
                    <a:pt x="70" y="87"/>
                    <a:pt x="72" y="87"/>
                  </a:cubicBezTo>
                  <a:cubicBezTo>
                    <a:pt x="73" y="87"/>
                    <a:pt x="74" y="87"/>
                    <a:pt x="74" y="86"/>
                  </a:cubicBezTo>
                  <a:cubicBezTo>
                    <a:pt x="74" y="86"/>
                    <a:pt x="73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0" y="84"/>
                    <a:pt x="68" y="84"/>
                    <a:pt x="66" y="83"/>
                  </a:cubicBezTo>
                  <a:cubicBezTo>
                    <a:pt x="64" y="83"/>
                    <a:pt x="61" y="82"/>
                    <a:pt x="59" y="81"/>
                  </a:cubicBezTo>
                  <a:cubicBezTo>
                    <a:pt x="56" y="80"/>
                    <a:pt x="54" y="78"/>
                    <a:pt x="51" y="77"/>
                  </a:cubicBezTo>
                  <a:cubicBezTo>
                    <a:pt x="48" y="75"/>
                    <a:pt x="46" y="73"/>
                    <a:pt x="43" y="71"/>
                  </a:cubicBezTo>
                  <a:cubicBezTo>
                    <a:pt x="41" y="68"/>
                    <a:pt x="38" y="66"/>
                    <a:pt x="36" y="63"/>
                  </a:cubicBezTo>
                  <a:cubicBezTo>
                    <a:pt x="34" y="61"/>
                    <a:pt x="31" y="58"/>
                    <a:pt x="30" y="55"/>
                  </a:cubicBezTo>
                  <a:cubicBezTo>
                    <a:pt x="25" y="49"/>
                    <a:pt x="22" y="42"/>
                    <a:pt x="18" y="36"/>
                  </a:cubicBezTo>
                  <a:cubicBezTo>
                    <a:pt x="15" y="29"/>
                    <a:pt x="12" y="23"/>
                    <a:pt x="9" y="18"/>
                  </a:cubicBezTo>
                  <a:cubicBezTo>
                    <a:pt x="4" y="7"/>
                    <a:pt x="1" y="0"/>
                    <a:pt x="1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5" name="Freeform 534"/>
            <p:cNvSpPr>
              <a:spLocks/>
            </p:cNvSpPr>
            <p:nvPr/>
          </p:nvSpPr>
          <p:spPr bwMode="auto">
            <a:xfrm>
              <a:off x="3700916" y="2958261"/>
              <a:ext cx="6350" cy="0"/>
            </a:xfrm>
            <a:custGeom>
              <a:avLst/>
              <a:gdLst>
                <a:gd name="T0" fmla="*/ 0 w 5"/>
                <a:gd name="T1" fmla="*/ 0 h 1"/>
                <a:gd name="T2" fmla="*/ 2 w 5"/>
                <a:gd name="T3" fmla="*/ 1 h 1"/>
                <a:gd name="T4" fmla="*/ 5 w 5"/>
                <a:gd name="T5" fmla="*/ 1 h 1"/>
                <a:gd name="T6" fmla="*/ 0 w 5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4" y="0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6" name="Freeform 535"/>
            <p:cNvSpPr>
              <a:spLocks/>
            </p:cNvSpPr>
            <p:nvPr/>
          </p:nvSpPr>
          <p:spPr bwMode="auto">
            <a:xfrm>
              <a:off x="3651703" y="2961436"/>
              <a:ext cx="34925" cy="22225"/>
            </a:xfrm>
            <a:custGeom>
              <a:avLst/>
              <a:gdLst>
                <a:gd name="T0" fmla="*/ 27 w 28"/>
                <a:gd name="T1" fmla="*/ 0 h 18"/>
                <a:gd name="T2" fmla="*/ 21 w 28"/>
                <a:gd name="T3" fmla="*/ 2 h 18"/>
                <a:gd name="T4" fmla="*/ 17 w 28"/>
                <a:gd name="T5" fmla="*/ 4 h 18"/>
                <a:gd name="T6" fmla="*/ 13 w 28"/>
                <a:gd name="T7" fmla="*/ 5 h 18"/>
                <a:gd name="T8" fmla="*/ 9 w 28"/>
                <a:gd name="T9" fmla="*/ 7 h 18"/>
                <a:gd name="T10" fmla="*/ 5 w 28"/>
                <a:gd name="T11" fmla="*/ 9 h 18"/>
                <a:gd name="T12" fmla="*/ 0 w 28"/>
                <a:gd name="T13" fmla="*/ 13 h 18"/>
                <a:gd name="T14" fmla="*/ 5 w 28"/>
                <a:gd name="T15" fmla="*/ 16 h 18"/>
                <a:gd name="T16" fmla="*/ 10 w 28"/>
                <a:gd name="T17" fmla="*/ 18 h 18"/>
                <a:gd name="T18" fmla="*/ 11 w 28"/>
                <a:gd name="T19" fmla="*/ 18 h 18"/>
                <a:gd name="T20" fmla="*/ 12 w 28"/>
                <a:gd name="T21" fmla="*/ 18 h 18"/>
                <a:gd name="T22" fmla="*/ 18 w 28"/>
                <a:gd name="T23" fmla="*/ 16 h 18"/>
                <a:gd name="T24" fmla="*/ 24 w 28"/>
                <a:gd name="T25" fmla="*/ 12 h 18"/>
                <a:gd name="T26" fmla="*/ 27 w 28"/>
                <a:gd name="T27" fmla="*/ 7 h 18"/>
                <a:gd name="T28" fmla="*/ 27 w 28"/>
                <a:gd name="T2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18">
                  <a:moveTo>
                    <a:pt x="27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20" y="3"/>
                    <a:pt x="19" y="3"/>
                    <a:pt x="17" y="4"/>
                  </a:cubicBezTo>
                  <a:cubicBezTo>
                    <a:pt x="16" y="4"/>
                    <a:pt x="15" y="5"/>
                    <a:pt x="13" y="5"/>
                  </a:cubicBezTo>
                  <a:cubicBezTo>
                    <a:pt x="12" y="6"/>
                    <a:pt x="10" y="6"/>
                    <a:pt x="9" y="7"/>
                  </a:cubicBezTo>
                  <a:cubicBezTo>
                    <a:pt x="8" y="8"/>
                    <a:pt x="7" y="8"/>
                    <a:pt x="5" y="9"/>
                  </a:cubicBezTo>
                  <a:cubicBezTo>
                    <a:pt x="3" y="11"/>
                    <a:pt x="0" y="13"/>
                    <a:pt x="0" y="13"/>
                  </a:cubicBezTo>
                  <a:cubicBezTo>
                    <a:pt x="0" y="13"/>
                    <a:pt x="2" y="15"/>
                    <a:pt x="5" y="16"/>
                  </a:cubicBezTo>
                  <a:cubicBezTo>
                    <a:pt x="7" y="17"/>
                    <a:pt x="8" y="18"/>
                    <a:pt x="10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4" y="18"/>
                    <a:pt x="16" y="17"/>
                    <a:pt x="18" y="16"/>
                  </a:cubicBezTo>
                  <a:cubicBezTo>
                    <a:pt x="20" y="16"/>
                    <a:pt x="22" y="14"/>
                    <a:pt x="24" y="12"/>
                  </a:cubicBezTo>
                  <a:cubicBezTo>
                    <a:pt x="26" y="11"/>
                    <a:pt x="27" y="8"/>
                    <a:pt x="27" y="7"/>
                  </a:cubicBezTo>
                  <a:cubicBezTo>
                    <a:pt x="28" y="3"/>
                    <a:pt x="27" y="0"/>
                    <a:pt x="27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7" name="Freeform 536"/>
            <p:cNvSpPr>
              <a:spLocks/>
            </p:cNvSpPr>
            <p:nvPr/>
          </p:nvSpPr>
          <p:spPr bwMode="auto">
            <a:xfrm>
              <a:off x="4140653" y="4250486"/>
              <a:ext cx="1414463" cy="1689100"/>
            </a:xfrm>
            <a:custGeom>
              <a:avLst/>
              <a:gdLst>
                <a:gd name="T0" fmla="*/ 117 w 1117"/>
                <a:gd name="T1" fmla="*/ 771 h 1333"/>
                <a:gd name="T2" fmla="*/ 353 w 1117"/>
                <a:gd name="T3" fmla="*/ 260 h 1333"/>
                <a:gd name="T4" fmla="*/ 321 w 1117"/>
                <a:gd name="T5" fmla="*/ 41 h 1333"/>
                <a:gd name="T6" fmla="*/ 829 w 1117"/>
                <a:gd name="T7" fmla="*/ 0 h 1333"/>
                <a:gd name="T8" fmla="*/ 806 w 1117"/>
                <a:gd name="T9" fmla="*/ 246 h 1333"/>
                <a:gd name="T10" fmla="*/ 1083 w 1117"/>
                <a:gd name="T11" fmla="*/ 851 h 1333"/>
                <a:gd name="T12" fmla="*/ 1107 w 1117"/>
                <a:gd name="T13" fmla="*/ 1308 h 1333"/>
                <a:gd name="T14" fmla="*/ 1047 w 1117"/>
                <a:gd name="T15" fmla="*/ 1313 h 1333"/>
                <a:gd name="T16" fmla="*/ 597 w 1117"/>
                <a:gd name="T17" fmla="*/ 432 h 1333"/>
                <a:gd name="T18" fmla="*/ 80 w 1117"/>
                <a:gd name="T19" fmla="*/ 1324 h 1333"/>
                <a:gd name="T20" fmla="*/ 17 w 1117"/>
                <a:gd name="T21" fmla="*/ 1287 h 1333"/>
                <a:gd name="T22" fmla="*/ 0 w 1117"/>
                <a:gd name="T23" fmla="*/ 1248 h 1333"/>
                <a:gd name="T24" fmla="*/ 117 w 1117"/>
                <a:gd name="T25" fmla="*/ 771 h 1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17" h="1333">
                  <a:moveTo>
                    <a:pt x="117" y="771"/>
                  </a:moveTo>
                  <a:cubicBezTo>
                    <a:pt x="174" y="596"/>
                    <a:pt x="353" y="260"/>
                    <a:pt x="353" y="260"/>
                  </a:cubicBezTo>
                  <a:cubicBezTo>
                    <a:pt x="321" y="41"/>
                    <a:pt x="321" y="41"/>
                    <a:pt x="321" y="41"/>
                  </a:cubicBezTo>
                  <a:cubicBezTo>
                    <a:pt x="829" y="0"/>
                    <a:pt x="829" y="0"/>
                    <a:pt x="829" y="0"/>
                  </a:cubicBezTo>
                  <a:cubicBezTo>
                    <a:pt x="829" y="0"/>
                    <a:pt x="810" y="199"/>
                    <a:pt x="806" y="246"/>
                  </a:cubicBezTo>
                  <a:cubicBezTo>
                    <a:pt x="898" y="346"/>
                    <a:pt x="1017" y="581"/>
                    <a:pt x="1083" y="851"/>
                  </a:cubicBezTo>
                  <a:cubicBezTo>
                    <a:pt x="1117" y="990"/>
                    <a:pt x="1112" y="1164"/>
                    <a:pt x="1107" y="1308"/>
                  </a:cubicBezTo>
                  <a:cubicBezTo>
                    <a:pt x="1024" y="1331"/>
                    <a:pt x="1047" y="1313"/>
                    <a:pt x="1047" y="1313"/>
                  </a:cubicBezTo>
                  <a:cubicBezTo>
                    <a:pt x="1047" y="1313"/>
                    <a:pt x="928" y="617"/>
                    <a:pt x="597" y="432"/>
                  </a:cubicBezTo>
                  <a:cubicBezTo>
                    <a:pt x="516" y="462"/>
                    <a:pt x="229" y="831"/>
                    <a:pt x="80" y="1324"/>
                  </a:cubicBezTo>
                  <a:cubicBezTo>
                    <a:pt x="40" y="1333"/>
                    <a:pt x="25" y="1310"/>
                    <a:pt x="17" y="1287"/>
                  </a:cubicBezTo>
                  <a:cubicBezTo>
                    <a:pt x="9" y="1266"/>
                    <a:pt x="7" y="1246"/>
                    <a:pt x="0" y="1248"/>
                  </a:cubicBezTo>
                  <a:cubicBezTo>
                    <a:pt x="31" y="1083"/>
                    <a:pt x="66" y="930"/>
                    <a:pt x="117" y="771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8" name="Freeform 537"/>
            <p:cNvSpPr>
              <a:spLocks/>
            </p:cNvSpPr>
            <p:nvPr/>
          </p:nvSpPr>
          <p:spPr bwMode="auto">
            <a:xfrm>
              <a:off x="4140653" y="4250486"/>
              <a:ext cx="1414463" cy="1689100"/>
            </a:xfrm>
            <a:custGeom>
              <a:avLst/>
              <a:gdLst>
                <a:gd name="T0" fmla="*/ 117 w 1117"/>
                <a:gd name="T1" fmla="*/ 771 h 1333"/>
                <a:gd name="T2" fmla="*/ 353 w 1117"/>
                <a:gd name="T3" fmla="*/ 260 h 1333"/>
                <a:gd name="T4" fmla="*/ 321 w 1117"/>
                <a:gd name="T5" fmla="*/ 41 h 1333"/>
                <a:gd name="T6" fmla="*/ 829 w 1117"/>
                <a:gd name="T7" fmla="*/ 0 h 1333"/>
                <a:gd name="T8" fmla="*/ 806 w 1117"/>
                <a:gd name="T9" fmla="*/ 246 h 1333"/>
                <a:gd name="T10" fmla="*/ 1083 w 1117"/>
                <a:gd name="T11" fmla="*/ 851 h 1333"/>
                <a:gd name="T12" fmla="*/ 1107 w 1117"/>
                <a:gd name="T13" fmla="*/ 1308 h 1333"/>
                <a:gd name="T14" fmla="*/ 1047 w 1117"/>
                <a:gd name="T15" fmla="*/ 1313 h 1333"/>
                <a:gd name="T16" fmla="*/ 597 w 1117"/>
                <a:gd name="T17" fmla="*/ 432 h 1333"/>
                <a:gd name="T18" fmla="*/ 80 w 1117"/>
                <a:gd name="T19" fmla="*/ 1324 h 1333"/>
                <a:gd name="T20" fmla="*/ 17 w 1117"/>
                <a:gd name="T21" fmla="*/ 1287 h 1333"/>
                <a:gd name="T22" fmla="*/ 0 w 1117"/>
                <a:gd name="T23" fmla="*/ 1248 h 1333"/>
                <a:gd name="T24" fmla="*/ 117 w 1117"/>
                <a:gd name="T25" fmla="*/ 771 h 1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17" h="1333">
                  <a:moveTo>
                    <a:pt x="117" y="771"/>
                  </a:moveTo>
                  <a:cubicBezTo>
                    <a:pt x="174" y="596"/>
                    <a:pt x="353" y="260"/>
                    <a:pt x="353" y="260"/>
                  </a:cubicBezTo>
                  <a:cubicBezTo>
                    <a:pt x="321" y="41"/>
                    <a:pt x="321" y="41"/>
                    <a:pt x="321" y="41"/>
                  </a:cubicBezTo>
                  <a:cubicBezTo>
                    <a:pt x="829" y="0"/>
                    <a:pt x="829" y="0"/>
                    <a:pt x="829" y="0"/>
                  </a:cubicBezTo>
                  <a:cubicBezTo>
                    <a:pt x="829" y="0"/>
                    <a:pt x="810" y="199"/>
                    <a:pt x="806" y="246"/>
                  </a:cubicBezTo>
                  <a:cubicBezTo>
                    <a:pt x="898" y="346"/>
                    <a:pt x="1017" y="581"/>
                    <a:pt x="1083" y="851"/>
                  </a:cubicBezTo>
                  <a:cubicBezTo>
                    <a:pt x="1117" y="990"/>
                    <a:pt x="1112" y="1164"/>
                    <a:pt x="1107" y="1308"/>
                  </a:cubicBezTo>
                  <a:cubicBezTo>
                    <a:pt x="1024" y="1331"/>
                    <a:pt x="1047" y="1313"/>
                    <a:pt x="1047" y="1313"/>
                  </a:cubicBezTo>
                  <a:cubicBezTo>
                    <a:pt x="1047" y="1313"/>
                    <a:pt x="928" y="617"/>
                    <a:pt x="597" y="432"/>
                  </a:cubicBezTo>
                  <a:cubicBezTo>
                    <a:pt x="516" y="462"/>
                    <a:pt x="229" y="831"/>
                    <a:pt x="80" y="1324"/>
                  </a:cubicBezTo>
                  <a:cubicBezTo>
                    <a:pt x="40" y="1333"/>
                    <a:pt x="25" y="1310"/>
                    <a:pt x="17" y="1287"/>
                  </a:cubicBezTo>
                  <a:cubicBezTo>
                    <a:pt x="9" y="1266"/>
                    <a:pt x="7" y="1246"/>
                    <a:pt x="0" y="1248"/>
                  </a:cubicBezTo>
                  <a:cubicBezTo>
                    <a:pt x="31" y="1083"/>
                    <a:pt x="66" y="930"/>
                    <a:pt x="117" y="771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9" name="Freeform 538"/>
            <p:cNvSpPr>
              <a:spLocks/>
            </p:cNvSpPr>
            <p:nvPr/>
          </p:nvSpPr>
          <p:spPr bwMode="auto">
            <a:xfrm>
              <a:off x="4140653" y="4250486"/>
              <a:ext cx="1414463" cy="1689100"/>
            </a:xfrm>
            <a:custGeom>
              <a:avLst/>
              <a:gdLst>
                <a:gd name="T0" fmla="*/ 117 w 1117"/>
                <a:gd name="T1" fmla="*/ 771 h 1333"/>
                <a:gd name="T2" fmla="*/ 353 w 1117"/>
                <a:gd name="T3" fmla="*/ 260 h 1333"/>
                <a:gd name="T4" fmla="*/ 321 w 1117"/>
                <a:gd name="T5" fmla="*/ 41 h 1333"/>
                <a:gd name="T6" fmla="*/ 829 w 1117"/>
                <a:gd name="T7" fmla="*/ 0 h 1333"/>
                <a:gd name="T8" fmla="*/ 806 w 1117"/>
                <a:gd name="T9" fmla="*/ 246 h 1333"/>
                <a:gd name="T10" fmla="*/ 1083 w 1117"/>
                <a:gd name="T11" fmla="*/ 851 h 1333"/>
                <a:gd name="T12" fmla="*/ 1107 w 1117"/>
                <a:gd name="T13" fmla="*/ 1308 h 1333"/>
                <a:gd name="T14" fmla="*/ 1047 w 1117"/>
                <a:gd name="T15" fmla="*/ 1313 h 1333"/>
                <a:gd name="T16" fmla="*/ 597 w 1117"/>
                <a:gd name="T17" fmla="*/ 432 h 1333"/>
                <a:gd name="T18" fmla="*/ 80 w 1117"/>
                <a:gd name="T19" fmla="*/ 1324 h 1333"/>
                <a:gd name="T20" fmla="*/ 17 w 1117"/>
                <a:gd name="T21" fmla="*/ 1287 h 1333"/>
                <a:gd name="T22" fmla="*/ 0 w 1117"/>
                <a:gd name="T23" fmla="*/ 1248 h 1333"/>
                <a:gd name="T24" fmla="*/ 117 w 1117"/>
                <a:gd name="T25" fmla="*/ 771 h 1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17" h="1333">
                  <a:moveTo>
                    <a:pt x="117" y="771"/>
                  </a:moveTo>
                  <a:cubicBezTo>
                    <a:pt x="174" y="596"/>
                    <a:pt x="353" y="260"/>
                    <a:pt x="353" y="260"/>
                  </a:cubicBezTo>
                  <a:cubicBezTo>
                    <a:pt x="321" y="41"/>
                    <a:pt x="321" y="41"/>
                    <a:pt x="321" y="41"/>
                  </a:cubicBezTo>
                  <a:cubicBezTo>
                    <a:pt x="829" y="0"/>
                    <a:pt x="829" y="0"/>
                    <a:pt x="829" y="0"/>
                  </a:cubicBezTo>
                  <a:cubicBezTo>
                    <a:pt x="829" y="0"/>
                    <a:pt x="810" y="199"/>
                    <a:pt x="806" y="246"/>
                  </a:cubicBezTo>
                  <a:cubicBezTo>
                    <a:pt x="898" y="346"/>
                    <a:pt x="1017" y="581"/>
                    <a:pt x="1083" y="851"/>
                  </a:cubicBezTo>
                  <a:cubicBezTo>
                    <a:pt x="1117" y="990"/>
                    <a:pt x="1112" y="1164"/>
                    <a:pt x="1107" y="1308"/>
                  </a:cubicBezTo>
                  <a:cubicBezTo>
                    <a:pt x="1024" y="1331"/>
                    <a:pt x="1047" y="1313"/>
                    <a:pt x="1047" y="1313"/>
                  </a:cubicBezTo>
                  <a:cubicBezTo>
                    <a:pt x="1047" y="1313"/>
                    <a:pt x="928" y="617"/>
                    <a:pt x="597" y="432"/>
                  </a:cubicBezTo>
                  <a:cubicBezTo>
                    <a:pt x="516" y="462"/>
                    <a:pt x="229" y="831"/>
                    <a:pt x="80" y="1324"/>
                  </a:cubicBezTo>
                  <a:cubicBezTo>
                    <a:pt x="40" y="1333"/>
                    <a:pt x="25" y="1310"/>
                    <a:pt x="17" y="1287"/>
                  </a:cubicBezTo>
                  <a:cubicBezTo>
                    <a:pt x="9" y="1266"/>
                    <a:pt x="7" y="1246"/>
                    <a:pt x="0" y="1248"/>
                  </a:cubicBezTo>
                  <a:cubicBezTo>
                    <a:pt x="31" y="1083"/>
                    <a:pt x="66" y="930"/>
                    <a:pt x="117" y="771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0" name="Freeform 539"/>
            <p:cNvSpPr>
              <a:spLocks/>
            </p:cNvSpPr>
            <p:nvPr/>
          </p:nvSpPr>
          <p:spPr bwMode="auto">
            <a:xfrm>
              <a:off x="4215266" y="4715624"/>
              <a:ext cx="1306513" cy="917575"/>
            </a:xfrm>
            <a:custGeom>
              <a:avLst/>
              <a:gdLst>
                <a:gd name="T0" fmla="*/ 400 w 1032"/>
                <a:gd name="T1" fmla="*/ 0 h 724"/>
                <a:gd name="T2" fmla="*/ 461 w 1032"/>
                <a:gd name="T3" fmla="*/ 43 h 724"/>
                <a:gd name="T4" fmla="*/ 464 w 1032"/>
                <a:gd name="T5" fmla="*/ 53 h 724"/>
                <a:gd name="T6" fmla="*/ 374 w 1032"/>
                <a:gd name="T7" fmla="*/ 181 h 724"/>
                <a:gd name="T8" fmla="*/ 265 w 1032"/>
                <a:gd name="T9" fmla="*/ 340 h 724"/>
                <a:gd name="T10" fmla="*/ 166 w 1032"/>
                <a:gd name="T11" fmla="*/ 514 h 724"/>
                <a:gd name="T12" fmla="*/ 98 w 1032"/>
                <a:gd name="T13" fmla="*/ 631 h 724"/>
                <a:gd name="T14" fmla="*/ 92 w 1032"/>
                <a:gd name="T15" fmla="*/ 633 h 724"/>
                <a:gd name="T16" fmla="*/ 88 w 1032"/>
                <a:gd name="T17" fmla="*/ 631 h 724"/>
                <a:gd name="T18" fmla="*/ 29 w 1032"/>
                <a:gd name="T19" fmla="*/ 499 h 724"/>
                <a:gd name="T20" fmla="*/ 0 w 1032"/>
                <a:gd name="T21" fmla="*/ 609 h 724"/>
                <a:gd name="T22" fmla="*/ 29 w 1032"/>
                <a:gd name="T23" fmla="*/ 642 h 724"/>
                <a:gd name="T24" fmla="*/ 104 w 1032"/>
                <a:gd name="T25" fmla="*/ 724 h 724"/>
                <a:gd name="T26" fmla="*/ 538 w 1032"/>
                <a:gd name="T27" fmla="*/ 65 h 724"/>
                <a:gd name="T28" fmla="*/ 906 w 1032"/>
                <a:gd name="T29" fmla="*/ 629 h 724"/>
                <a:gd name="T30" fmla="*/ 926 w 1032"/>
                <a:gd name="T31" fmla="*/ 608 h 724"/>
                <a:gd name="T32" fmla="*/ 949 w 1032"/>
                <a:gd name="T33" fmla="*/ 585 h 724"/>
                <a:gd name="T34" fmla="*/ 949 w 1032"/>
                <a:gd name="T35" fmla="*/ 585 h 724"/>
                <a:gd name="T36" fmla="*/ 977 w 1032"/>
                <a:gd name="T37" fmla="*/ 559 h 724"/>
                <a:gd name="T38" fmla="*/ 1023 w 1032"/>
                <a:gd name="T39" fmla="*/ 511 h 724"/>
                <a:gd name="T40" fmla="*/ 1032 w 1032"/>
                <a:gd name="T41" fmla="*/ 522 h 724"/>
                <a:gd name="T42" fmla="*/ 1031 w 1032"/>
                <a:gd name="T43" fmla="*/ 517 h 724"/>
                <a:gd name="T44" fmla="*/ 1016 w 1032"/>
                <a:gd name="T45" fmla="*/ 491 h 724"/>
                <a:gd name="T46" fmla="*/ 949 w 1032"/>
                <a:gd name="T47" fmla="*/ 561 h 724"/>
                <a:gd name="T48" fmla="*/ 946 w 1032"/>
                <a:gd name="T49" fmla="*/ 562 h 724"/>
                <a:gd name="T50" fmla="*/ 940 w 1032"/>
                <a:gd name="T51" fmla="*/ 559 h 724"/>
                <a:gd name="T52" fmla="*/ 888 w 1032"/>
                <a:gd name="T53" fmla="*/ 439 h 724"/>
                <a:gd name="T54" fmla="*/ 808 w 1032"/>
                <a:gd name="T55" fmla="*/ 283 h 724"/>
                <a:gd name="T56" fmla="*/ 599 w 1032"/>
                <a:gd name="T57" fmla="*/ 65 h 724"/>
                <a:gd name="T58" fmla="*/ 600 w 1032"/>
                <a:gd name="T59" fmla="*/ 55 h 724"/>
                <a:gd name="T60" fmla="*/ 636 w 1032"/>
                <a:gd name="T61" fmla="*/ 30 h 724"/>
                <a:gd name="T62" fmla="*/ 589 w 1032"/>
                <a:gd name="T63" fmla="*/ 33 h 724"/>
                <a:gd name="T64" fmla="*/ 400 w 1032"/>
                <a:gd name="T65" fmla="*/ 0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32" h="724">
                  <a:moveTo>
                    <a:pt x="400" y="0"/>
                  </a:moveTo>
                  <a:cubicBezTo>
                    <a:pt x="419" y="17"/>
                    <a:pt x="439" y="31"/>
                    <a:pt x="461" y="43"/>
                  </a:cubicBezTo>
                  <a:cubicBezTo>
                    <a:pt x="465" y="45"/>
                    <a:pt x="466" y="49"/>
                    <a:pt x="464" y="53"/>
                  </a:cubicBezTo>
                  <a:cubicBezTo>
                    <a:pt x="442" y="99"/>
                    <a:pt x="403" y="139"/>
                    <a:pt x="374" y="181"/>
                  </a:cubicBezTo>
                  <a:cubicBezTo>
                    <a:pt x="337" y="234"/>
                    <a:pt x="298" y="285"/>
                    <a:pt x="265" y="340"/>
                  </a:cubicBezTo>
                  <a:cubicBezTo>
                    <a:pt x="231" y="398"/>
                    <a:pt x="200" y="456"/>
                    <a:pt x="166" y="514"/>
                  </a:cubicBezTo>
                  <a:cubicBezTo>
                    <a:pt x="143" y="552"/>
                    <a:pt x="132" y="599"/>
                    <a:pt x="98" y="631"/>
                  </a:cubicBezTo>
                  <a:cubicBezTo>
                    <a:pt x="96" y="632"/>
                    <a:pt x="94" y="633"/>
                    <a:pt x="92" y="633"/>
                  </a:cubicBezTo>
                  <a:cubicBezTo>
                    <a:pt x="91" y="633"/>
                    <a:pt x="90" y="632"/>
                    <a:pt x="88" y="631"/>
                  </a:cubicBezTo>
                  <a:cubicBezTo>
                    <a:pt x="52" y="594"/>
                    <a:pt x="33" y="548"/>
                    <a:pt x="29" y="499"/>
                  </a:cubicBezTo>
                  <a:cubicBezTo>
                    <a:pt x="19" y="536"/>
                    <a:pt x="9" y="572"/>
                    <a:pt x="0" y="609"/>
                  </a:cubicBezTo>
                  <a:cubicBezTo>
                    <a:pt x="11" y="623"/>
                    <a:pt x="21" y="635"/>
                    <a:pt x="29" y="642"/>
                  </a:cubicBezTo>
                  <a:cubicBezTo>
                    <a:pt x="48" y="661"/>
                    <a:pt x="81" y="696"/>
                    <a:pt x="104" y="724"/>
                  </a:cubicBezTo>
                  <a:cubicBezTo>
                    <a:pt x="259" y="351"/>
                    <a:pt x="470" y="90"/>
                    <a:pt x="538" y="65"/>
                  </a:cubicBezTo>
                  <a:cubicBezTo>
                    <a:pt x="719" y="166"/>
                    <a:pt x="836" y="419"/>
                    <a:pt x="906" y="629"/>
                  </a:cubicBezTo>
                  <a:cubicBezTo>
                    <a:pt x="912" y="622"/>
                    <a:pt x="919" y="615"/>
                    <a:pt x="926" y="608"/>
                  </a:cubicBezTo>
                  <a:cubicBezTo>
                    <a:pt x="934" y="600"/>
                    <a:pt x="942" y="592"/>
                    <a:pt x="949" y="585"/>
                  </a:cubicBezTo>
                  <a:cubicBezTo>
                    <a:pt x="949" y="585"/>
                    <a:pt x="949" y="585"/>
                    <a:pt x="949" y="585"/>
                  </a:cubicBezTo>
                  <a:cubicBezTo>
                    <a:pt x="960" y="575"/>
                    <a:pt x="969" y="566"/>
                    <a:pt x="977" y="559"/>
                  </a:cubicBezTo>
                  <a:cubicBezTo>
                    <a:pt x="988" y="549"/>
                    <a:pt x="1005" y="530"/>
                    <a:pt x="1023" y="511"/>
                  </a:cubicBezTo>
                  <a:cubicBezTo>
                    <a:pt x="1026" y="514"/>
                    <a:pt x="1029" y="518"/>
                    <a:pt x="1032" y="522"/>
                  </a:cubicBezTo>
                  <a:cubicBezTo>
                    <a:pt x="1031" y="520"/>
                    <a:pt x="1031" y="519"/>
                    <a:pt x="1031" y="517"/>
                  </a:cubicBezTo>
                  <a:cubicBezTo>
                    <a:pt x="1026" y="508"/>
                    <a:pt x="1022" y="500"/>
                    <a:pt x="1016" y="491"/>
                  </a:cubicBezTo>
                  <a:cubicBezTo>
                    <a:pt x="997" y="517"/>
                    <a:pt x="974" y="540"/>
                    <a:pt x="949" y="561"/>
                  </a:cubicBezTo>
                  <a:cubicBezTo>
                    <a:pt x="948" y="562"/>
                    <a:pt x="947" y="562"/>
                    <a:pt x="946" y="562"/>
                  </a:cubicBezTo>
                  <a:cubicBezTo>
                    <a:pt x="943" y="562"/>
                    <a:pt x="941" y="561"/>
                    <a:pt x="940" y="559"/>
                  </a:cubicBezTo>
                  <a:cubicBezTo>
                    <a:pt x="919" y="521"/>
                    <a:pt x="906" y="479"/>
                    <a:pt x="888" y="439"/>
                  </a:cubicBezTo>
                  <a:cubicBezTo>
                    <a:pt x="864" y="386"/>
                    <a:pt x="837" y="334"/>
                    <a:pt x="808" y="283"/>
                  </a:cubicBezTo>
                  <a:cubicBezTo>
                    <a:pt x="757" y="194"/>
                    <a:pt x="676" y="131"/>
                    <a:pt x="599" y="65"/>
                  </a:cubicBezTo>
                  <a:cubicBezTo>
                    <a:pt x="596" y="62"/>
                    <a:pt x="597" y="57"/>
                    <a:pt x="600" y="55"/>
                  </a:cubicBezTo>
                  <a:cubicBezTo>
                    <a:pt x="612" y="46"/>
                    <a:pt x="624" y="38"/>
                    <a:pt x="636" y="30"/>
                  </a:cubicBezTo>
                  <a:cubicBezTo>
                    <a:pt x="621" y="32"/>
                    <a:pt x="605" y="33"/>
                    <a:pt x="589" y="33"/>
                  </a:cubicBezTo>
                  <a:cubicBezTo>
                    <a:pt x="525" y="33"/>
                    <a:pt x="460" y="20"/>
                    <a:pt x="400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1" name="Freeform 540"/>
            <p:cNvSpPr>
              <a:spLocks/>
            </p:cNvSpPr>
            <p:nvPr/>
          </p:nvSpPr>
          <p:spPr bwMode="auto">
            <a:xfrm>
              <a:off x="4713741" y="3536111"/>
              <a:ext cx="169863" cy="234950"/>
            </a:xfrm>
            <a:custGeom>
              <a:avLst/>
              <a:gdLst>
                <a:gd name="T0" fmla="*/ 118 w 134"/>
                <a:gd name="T1" fmla="*/ 0 h 186"/>
                <a:gd name="T2" fmla="*/ 127 w 134"/>
                <a:gd name="T3" fmla="*/ 117 h 186"/>
                <a:gd name="T4" fmla="*/ 84 w 134"/>
                <a:gd name="T5" fmla="*/ 175 h 186"/>
                <a:gd name="T6" fmla="*/ 11 w 134"/>
                <a:gd name="T7" fmla="*/ 121 h 186"/>
                <a:gd name="T8" fmla="*/ 0 w 134"/>
                <a:gd name="T9" fmla="*/ 2 h 186"/>
                <a:gd name="T10" fmla="*/ 118 w 134"/>
                <a:gd name="T11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4" h="186">
                  <a:moveTo>
                    <a:pt x="118" y="0"/>
                  </a:moveTo>
                  <a:cubicBezTo>
                    <a:pt x="127" y="117"/>
                    <a:pt x="127" y="117"/>
                    <a:pt x="127" y="117"/>
                  </a:cubicBezTo>
                  <a:cubicBezTo>
                    <a:pt x="127" y="117"/>
                    <a:pt x="134" y="164"/>
                    <a:pt x="84" y="175"/>
                  </a:cubicBezTo>
                  <a:cubicBezTo>
                    <a:pt x="34" y="186"/>
                    <a:pt x="13" y="136"/>
                    <a:pt x="11" y="12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18" y="0"/>
                    <a:pt x="118" y="0"/>
                    <a:pt x="118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2" name="Freeform 541"/>
            <p:cNvSpPr>
              <a:spLocks/>
            </p:cNvSpPr>
            <p:nvPr/>
          </p:nvSpPr>
          <p:spPr bwMode="auto">
            <a:xfrm>
              <a:off x="4435928" y="3559924"/>
              <a:ext cx="839788" cy="1284287"/>
            </a:xfrm>
            <a:custGeom>
              <a:avLst/>
              <a:gdLst>
                <a:gd name="T0" fmla="*/ 309 w 663"/>
                <a:gd name="T1" fmla="*/ 44 h 1014"/>
                <a:gd name="T2" fmla="*/ 578 w 663"/>
                <a:gd name="T3" fmla="*/ 108 h 1014"/>
                <a:gd name="T4" fmla="*/ 517 w 663"/>
                <a:gd name="T5" fmla="*/ 799 h 1014"/>
                <a:gd name="T6" fmla="*/ 115 w 663"/>
                <a:gd name="T7" fmla="*/ 668 h 1014"/>
                <a:gd name="T8" fmla="*/ 13 w 663"/>
                <a:gd name="T9" fmla="*/ 207 h 1014"/>
                <a:gd name="T10" fmla="*/ 309 w 663"/>
                <a:gd name="T11" fmla="*/ 44 h 10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3" h="1014">
                  <a:moveTo>
                    <a:pt x="309" y="44"/>
                  </a:moveTo>
                  <a:cubicBezTo>
                    <a:pt x="309" y="44"/>
                    <a:pt x="492" y="0"/>
                    <a:pt x="578" y="108"/>
                  </a:cubicBezTo>
                  <a:cubicBezTo>
                    <a:pt x="663" y="216"/>
                    <a:pt x="615" y="699"/>
                    <a:pt x="517" y="799"/>
                  </a:cubicBezTo>
                  <a:cubicBezTo>
                    <a:pt x="419" y="898"/>
                    <a:pt x="180" y="1014"/>
                    <a:pt x="115" y="668"/>
                  </a:cubicBezTo>
                  <a:cubicBezTo>
                    <a:pt x="115" y="668"/>
                    <a:pt x="0" y="351"/>
                    <a:pt x="13" y="207"/>
                  </a:cubicBezTo>
                  <a:cubicBezTo>
                    <a:pt x="26" y="63"/>
                    <a:pt x="273" y="52"/>
                    <a:pt x="309" y="4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3" name="Freeform 542"/>
            <p:cNvSpPr>
              <a:spLocks/>
            </p:cNvSpPr>
            <p:nvPr/>
          </p:nvSpPr>
          <p:spPr bwMode="auto">
            <a:xfrm>
              <a:off x="4577216" y="3585324"/>
              <a:ext cx="542925" cy="841375"/>
            </a:xfrm>
            <a:custGeom>
              <a:avLst/>
              <a:gdLst>
                <a:gd name="T0" fmla="*/ 255 w 429"/>
                <a:gd name="T1" fmla="*/ 646 h 663"/>
                <a:gd name="T2" fmla="*/ 154 w 429"/>
                <a:gd name="T3" fmla="*/ 452 h 663"/>
                <a:gd name="T4" fmla="*/ 0 w 429"/>
                <a:gd name="T5" fmla="*/ 69 h 663"/>
                <a:gd name="T6" fmla="*/ 197 w 429"/>
                <a:gd name="T7" fmla="*/ 23 h 663"/>
                <a:gd name="T8" fmla="*/ 379 w 429"/>
                <a:gd name="T9" fmla="*/ 28 h 663"/>
                <a:gd name="T10" fmla="*/ 263 w 429"/>
                <a:gd name="T11" fmla="*/ 663 h 663"/>
                <a:gd name="T12" fmla="*/ 255 w 429"/>
                <a:gd name="T13" fmla="*/ 646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9" h="663">
                  <a:moveTo>
                    <a:pt x="255" y="646"/>
                  </a:moveTo>
                  <a:cubicBezTo>
                    <a:pt x="223" y="581"/>
                    <a:pt x="186" y="518"/>
                    <a:pt x="154" y="452"/>
                  </a:cubicBezTo>
                  <a:cubicBezTo>
                    <a:pt x="93" y="328"/>
                    <a:pt x="34" y="203"/>
                    <a:pt x="0" y="69"/>
                  </a:cubicBezTo>
                  <a:cubicBezTo>
                    <a:pt x="77" y="34"/>
                    <a:pt x="175" y="28"/>
                    <a:pt x="197" y="23"/>
                  </a:cubicBezTo>
                  <a:cubicBezTo>
                    <a:pt x="197" y="23"/>
                    <a:pt x="293" y="0"/>
                    <a:pt x="379" y="28"/>
                  </a:cubicBezTo>
                  <a:cubicBezTo>
                    <a:pt x="429" y="244"/>
                    <a:pt x="367" y="469"/>
                    <a:pt x="263" y="663"/>
                  </a:cubicBezTo>
                  <a:cubicBezTo>
                    <a:pt x="260" y="657"/>
                    <a:pt x="258" y="651"/>
                    <a:pt x="255" y="646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4" name="Freeform 543"/>
            <p:cNvSpPr>
              <a:spLocks/>
            </p:cNvSpPr>
            <p:nvPr/>
          </p:nvSpPr>
          <p:spPr bwMode="auto">
            <a:xfrm>
              <a:off x="5161416" y="4186986"/>
              <a:ext cx="312738" cy="347662"/>
            </a:xfrm>
            <a:custGeom>
              <a:avLst/>
              <a:gdLst>
                <a:gd name="T0" fmla="*/ 2 w 247"/>
                <a:gd name="T1" fmla="*/ 180 h 275"/>
                <a:gd name="T2" fmla="*/ 13 w 247"/>
                <a:gd name="T3" fmla="*/ 148 h 275"/>
                <a:gd name="T4" fmla="*/ 13 w 247"/>
                <a:gd name="T5" fmla="*/ 144 h 275"/>
                <a:gd name="T6" fmla="*/ 136 w 247"/>
                <a:gd name="T7" fmla="*/ 0 h 275"/>
                <a:gd name="T8" fmla="*/ 216 w 247"/>
                <a:gd name="T9" fmla="*/ 165 h 275"/>
                <a:gd name="T10" fmla="*/ 36 w 247"/>
                <a:gd name="T11" fmla="*/ 275 h 275"/>
                <a:gd name="T12" fmla="*/ 0 w 247"/>
                <a:gd name="T13" fmla="*/ 185 h 275"/>
                <a:gd name="T14" fmla="*/ 2 w 247"/>
                <a:gd name="T15" fmla="*/ 18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7" h="275">
                  <a:moveTo>
                    <a:pt x="2" y="180"/>
                  </a:moveTo>
                  <a:cubicBezTo>
                    <a:pt x="7" y="169"/>
                    <a:pt x="10" y="158"/>
                    <a:pt x="13" y="148"/>
                  </a:cubicBezTo>
                  <a:cubicBezTo>
                    <a:pt x="13" y="146"/>
                    <a:pt x="13" y="145"/>
                    <a:pt x="13" y="144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247" y="58"/>
                    <a:pt x="216" y="165"/>
                    <a:pt x="216" y="165"/>
                  </a:cubicBezTo>
                  <a:cubicBezTo>
                    <a:pt x="36" y="275"/>
                    <a:pt x="36" y="275"/>
                    <a:pt x="36" y="275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1" y="183"/>
                    <a:pt x="2" y="181"/>
                    <a:pt x="2" y="18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5" name="Freeform 544"/>
            <p:cNvSpPr>
              <a:spLocks/>
            </p:cNvSpPr>
            <p:nvPr/>
          </p:nvSpPr>
          <p:spPr bwMode="auto">
            <a:xfrm>
              <a:off x="5213803" y="4518774"/>
              <a:ext cx="19050" cy="12700"/>
            </a:xfrm>
            <a:custGeom>
              <a:avLst/>
              <a:gdLst>
                <a:gd name="T0" fmla="*/ 16 w 16"/>
                <a:gd name="T1" fmla="*/ 0 h 10"/>
                <a:gd name="T2" fmla="*/ 0 w 16"/>
                <a:gd name="T3" fmla="*/ 10 h 10"/>
                <a:gd name="T4" fmla="*/ 0 w 16"/>
                <a:gd name="T5" fmla="*/ 10 h 10"/>
                <a:gd name="T6" fmla="*/ 16 w 16"/>
                <a:gd name="T7" fmla="*/ 0 h 10"/>
                <a:gd name="T8" fmla="*/ 16 w 16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0">
                  <a:moveTo>
                    <a:pt x="16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6" name="Freeform 545"/>
            <p:cNvSpPr>
              <a:spLocks/>
            </p:cNvSpPr>
            <p:nvPr/>
          </p:nvSpPr>
          <p:spPr bwMode="auto">
            <a:xfrm>
              <a:off x="5161416" y="4186986"/>
              <a:ext cx="277813" cy="344487"/>
            </a:xfrm>
            <a:custGeom>
              <a:avLst/>
              <a:gdLst>
                <a:gd name="T0" fmla="*/ 136 w 220"/>
                <a:gd name="T1" fmla="*/ 0 h 272"/>
                <a:gd name="T2" fmla="*/ 13 w 220"/>
                <a:gd name="T3" fmla="*/ 144 h 272"/>
                <a:gd name="T4" fmla="*/ 13 w 220"/>
                <a:gd name="T5" fmla="*/ 144 h 272"/>
                <a:gd name="T6" fmla="*/ 13 w 220"/>
                <a:gd name="T7" fmla="*/ 146 h 272"/>
                <a:gd name="T8" fmla="*/ 13 w 220"/>
                <a:gd name="T9" fmla="*/ 148 h 272"/>
                <a:gd name="T10" fmla="*/ 9 w 220"/>
                <a:gd name="T11" fmla="*/ 159 h 272"/>
                <a:gd name="T12" fmla="*/ 2 w 220"/>
                <a:gd name="T13" fmla="*/ 180 h 272"/>
                <a:gd name="T14" fmla="*/ 0 w 220"/>
                <a:gd name="T15" fmla="*/ 185 h 272"/>
                <a:gd name="T16" fmla="*/ 2 w 220"/>
                <a:gd name="T17" fmla="*/ 189 h 272"/>
                <a:gd name="T18" fmla="*/ 8 w 220"/>
                <a:gd name="T19" fmla="*/ 184 h 272"/>
                <a:gd name="T20" fmla="*/ 47 w 220"/>
                <a:gd name="T21" fmla="*/ 147 h 272"/>
                <a:gd name="T22" fmla="*/ 47 w 220"/>
                <a:gd name="T23" fmla="*/ 147 h 272"/>
                <a:gd name="T24" fmla="*/ 48 w 220"/>
                <a:gd name="T25" fmla="*/ 146 h 272"/>
                <a:gd name="T26" fmla="*/ 48 w 220"/>
                <a:gd name="T27" fmla="*/ 146 h 272"/>
                <a:gd name="T28" fmla="*/ 48 w 220"/>
                <a:gd name="T29" fmla="*/ 146 h 272"/>
                <a:gd name="T30" fmla="*/ 48 w 220"/>
                <a:gd name="T31" fmla="*/ 146 h 272"/>
                <a:gd name="T32" fmla="*/ 48 w 220"/>
                <a:gd name="T33" fmla="*/ 146 h 272"/>
                <a:gd name="T34" fmla="*/ 50 w 220"/>
                <a:gd name="T35" fmla="*/ 149 h 272"/>
                <a:gd name="T36" fmla="*/ 51 w 220"/>
                <a:gd name="T37" fmla="*/ 149 h 272"/>
                <a:gd name="T38" fmla="*/ 51 w 220"/>
                <a:gd name="T39" fmla="*/ 149 h 272"/>
                <a:gd name="T40" fmla="*/ 51 w 220"/>
                <a:gd name="T41" fmla="*/ 149 h 272"/>
                <a:gd name="T42" fmla="*/ 57 w 220"/>
                <a:gd name="T43" fmla="*/ 210 h 272"/>
                <a:gd name="T44" fmla="*/ 57 w 220"/>
                <a:gd name="T45" fmla="*/ 210 h 272"/>
                <a:gd name="T46" fmla="*/ 43 w 220"/>
                <a:gd name="T47" fmla="*/ 266 h 272"/>
                <a:gd name="T48" fmla="*/ 43 w 220"/>
                <a:gd name="T49" fmla="*/ 266 h 272"/>
                <a:gd name="T50" fmla="*/ 41 w 220"/>
                <a:gd name="T51" fmla="*/ 271 h 272"/>
                <a:gd name="T52" fmla="*/ 41 w 220"/>
                <a:gd name="T53" fmla="*/ 272 h 272"/>
                <a:gd name="T54" fmla="*/ 57 w 220"/>
                <a:gd name="T55" fmla="*/ 262 h 272"/>
                <a:gd name="T56" fmla="*/ 73 w 220"/>
                <a:gd name="T57" fmla="*/ 220 h 272"/>
                <a:gd name="T58" fmla="*/ 81 w 220"/>
                <a:gd name="T59" fmla="*/ 162 h 272"/>
                <a:gd name="T60" fmla="*/ 155 w 220"/>
                <a:gd name="T61" fmla="*/ 78 h 272"/>
                <a:gd name="T62" fmla="*/ 184 w 220"/>
                <a:gd name="T63" fmla="*/ 63 h 272"/>
                <a:gd name="T64" fmla="*/ 220 w 220"/>
                <a:gd name="T65" fmla="*/ 123 h 272"/>
                <a:gd name="T66" fmla="*/ 136 w 220"/>
                <a:gd name="T67" fmla="*/ 0 h 272"/>
                <a:gd name="T68" fmla="*/ 136 w 220"/>
                <a:gd name="T69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20" h="272">
                  <a:moveTo>
                    <a:pt x="136" y="0"/>
                  </a:moveTo>
                  <a:cubicBezTo>
                    <a:pt x="13" y="144"/>
                    <a:pt x="13" y="144"/>
                    <a:pt x="13" y="144"/>
                  </a:cubicBezTo>
                  <a:cubicBezTo>
                    <a:pt x="13" y="144"/>
                    <a:pt x="13" y="144"/>
                    <a:pt x="13" y="144"/>
                  </a:cubicBezTo>
                  <a:cubicBezTo>
                    <a:pt x="13" y="145"/>
                    <a:pt x="13" y="145"/>
                    <a:pt x="13" y="146"/>
                  </a:cubicBezTo>
                  <a:cubicBezTo>
                    <a:pt x="13" y="146"/>
                    <a:pt x="13" y="147"/>
                    <a:pt x="13" y="148"/>
                  </a:cubicBezTo>
                  <a:cubicBezTo>
                    <a:pt x="12" y="152"/>
                    <a:pt x="11" y="155"/>
                    <a:pt x="9" y="159"/>
                  </a:cubicBezTo>
                  <a:cubicBezTo>
                    <a:pt x="7" y="166"/>
                    <a:pt x="5" y="173"/>
                    <a:pt x="2" y="180"/>
                  </a:cubicBezTo>
                  <a:cubicBezTo>
                    <a:pt x="2" y="181"/>
                    <a:pt x="1" y="183"/>
                    <a:pt x="0" y="185"/>
                  </a:cubicBezTo>
                  <a:cubicBezTo>
                    <a:pt x="2" y="189"/>
                    <a:pt x="2" y="189"/>
                    <a:pt x="2" y="189"/>
                  </a:cubicBezTo>
                  <a:cubicBezTo>
                    <a:pt x="4" y="187"/>
                    <a:pt x="6" y="185"/>
                    <a:pt x="8" y="184"/>
                  </a:cubicBezTo>
                  <a:cubicBezTo>
                    <a:pt x="21" y="172"/>
                    <a:pt x="34" y="159"/>
                    <a:pt x="47" y="147"/>
                  </a:cubicBezTo>
                  <a:cubicBezTo>
                    <a:pt x="47" y="147"/>
                    <a:pt x="47" y="147"/>
                    <a:pt x="47" y="147"/>
                  </a:cubicBezTo>
                  <a:cubicBezTo>
                    <a:pt x="47" y="146"/>
                    <a:pt x="47" y="146"/>
                    <a:pt x="48" y="146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49" y="146"/>
                    <a:pt x="50" y="147"/>
                    <a:pt x="50" y="149"/>
                  </a:cubicBezTo>
                  <a:cubicBezTo>
                    <a:pt x="51" y="149"/>
                    <a:pt x="51" y="149"/>
                    <a:pt x="51" y="149"/>
                  </a:cubicBezTo>
                  <a:cubicBezTo>
                    <a:pt x="51" y="149"/>
                    <a:pt x="51" y="149"/>
                    <a:pt x="51" y="149"/>
                  </a:cubicBezTo>
                  <a:cubicBezTo>
                    <a:pt x="51" y="149"/>
                    <a:pt x="51" y="149"/>
                    <a:pt x="51" y="149"/>
                  </a:cubicBezTo>
                  <a:cubicBezTo>
                    <a:pt x="63" y="162"/>
                    <a:pt x="63" y="195"/>
                    <a:pt x="57" y="210"/>
                  </a:cubicBezTo>
                  <a:cubicBezTo>
                    <a:pt x="57" y="210"/>
                    <a:pt x="57" y="210"/>
                    <a:pt x="57" y="210"/>
                  </a:cubicBezTo>
                  <a:cubicBezTo>
                    <a:pt x="61" y="229"/>
                    <a:pt x="60" y="254"/>
                    <a:pt x="43" y="266"/>
                  </a:cubicBezTo>
                  <a:cubicBezTo>
                    <a:pt x="43" y="266"/>
                    <a:pt x="43" y="266"/>
                    <a:pt x="43" y="266"/>
                  </a:cubicBezTo>
                  <a:cubicBezTo>
                    <a:pt x="43" y="268"/>
                    <a:pt x="42" y="269"/>
                    <a:pt x="41" y="271"/>
                  </a:cubicBezTo>
                  <a:cubicBezTo>
                    <a:pt x="41" y="271"/>
                    <a:pt x="41" y="272"/>
                    <a:pt x="41" y="272"/>
                  </a:cubicBezTo>
                  <a:cubicBezTo>
                    <a:pt x="57" y="262"/>
                    <a:pt x="57" y="262"/>
                    <a:pt x="57" y="262"/>
                  </a:cubicBezTo>
                  <a:cubicBezTo>
                    <a:pt x="64" y="249"/>
                    <a:pt x="69" y="236"/>
                    <a:pt x="73" y="220"/>
                  </a:cubicBezTo>
                  <a:cubicBezTo>
                    <a:pt x="77" y="201"/>
                    <a:pt x="74" y="180"/>
                    <a:pt x="81" y="162"/>
                  </a:cubicBezTo>
                  <a:cubicBezTo>
                    <a:pt x="95" y="125"/>
                    <a:pt x="127" y="105"/>
                    <a:pt x="155" y="78"/>
                  </a:cubicBezTo>
                  <a:cubicBezTo>
                    <a:pt x="166" y="68"/>
                    <a:pt x="176" y="63"/>
                    <a:pt x="184" y="63"/>
                  </a:cubicBezTo>
                  <a:cubicBezTo>
                    <a:pt x="204" y="63"/>
                    <a:pt x="215" y="92"/>
                    <a:pt x="220" y="123"/>
                  </a:cubicBezTo>
                  <a:cubicBezTo>
                    <a:pt x="218" y="87"/>
                    <a:pt x="203" y="34"/>
                    <a:pt x="136" y="0"/>
                  </a:cubicBezTo>
                  <a:cubicBezTo>
                    <a:pt x="136" y="0"/>
                    <a:pt x="136" y="0"/>
                    <a:pt x="136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7" name="Freeform 546"/>
            <p:cNvSpPr>
              <a:spLocks/>
            </p:cNvSpPr>
            <p:nvPr/>
          </p:nvSpPr>
          <p:spPr bwMode="auto">
            <a:xfrm>
              <a:off x="5124903" y="4499724"/>
              <a:ext cx="92075" cy="66675"/>
            </a:xfrm>
            <a:custGeom>
              <a:avLst/>
              <a:gdLst>
                <a:gd name="T0" fmla="*/ 2 w 73"/>
                <a:gd name="T1" fmla="*/ 26 h 53"/>
                <a:gd name="T2" fmla="*/ 14 w 73"/>
                <a:gd name="T3" fmla="*/ 41 h 53"/>
                <a:gd name="T4" fmla="*/ 45 w 73"/>
                <a:gd name="T5" fmla="*/ 51 h 53"/>
                <a:gd name="T6" fmla="*/ 67 w 73"/>
                <a:gd name="T7" fmla="*/ 35 h 53"/>
                <a:gd name="T8" fmla="*/ 70 w 73"/>
                <a:gd name="T9" fmla="*/ 24 h 53"/>
                <a:gd name="T10" fmla="*/ 68 w 73"/>
                <a:gd name="T11" fmla="*/ 6 h 53"/>
                <a:gd name="T12" fmla="*/ 48 w 73"/>
                <a:gd name="T13" fmla="*/ 0 h 53"/>
                <a:gd name="T14" fmla="*/ 2 w 73"/>
                <a:gd name="T15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53">
                  <a:moveTo>
                    <a:pt x="2" y="26"/>
                  </a:moveTo>
                  <a:cubicBezTo>
                    <a:pt x="3" y="33"/>
                    <a:pt x="9" y="38"/>
                    <a:pt x="14" y="41"/>
                  </a:cubicBezTo>
                  <a:cubicBezTo>
                    <a:pt x="25" y="47"/>
                    <a:pt x="32" y="53"/>
                    <a:pt x="45" y="51"/>
                  </a:cubicBezTo>
                  <a:cubicBezTo>
                    <a:pt x="56" y="49"/>
                    <a:pt x="63" y="46"/>
                    <a:pt x="67" y="35"/>
                  </a:cubicBezTo>
                  <a:cubicBezTo>
                    <a:pt x="68" y="32"/>
                    <a:pt x="69" y="28"/>
                    <a:pt x="70" y="24"/>
                  </a:cubicBezTo>
                  <a:cubicBezTo>
                    <a:pt x="73" y="18"/>
                    <a:pt x="72" y="12"/>
                    <a:pt x="68" y="6"/>
                  </a:cubicBezTo>
                  <a:cubicBezTo>
                    <a:pt x="64" y="0"/>
                    <a:pt x="55" y="0"/>
                    <a:pt x="48" y="0"/>
                  </a:cubicBezTo>
                  <a:cubicBezTo>
                    <a:pt x="33" y="0"/>
                    <a:pt x="0" y="6"/>
                    <a:pt x="2" y="2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8" name="Freeform 547"/>
            <p:cNvSpPr>
              <a:spLocks/>
            </p:cNvSpPr>
            <p:nvPr/>
          </p:nvSpPr>
          <p:spPr bwMode="auto">
            <a:xfrm>
              <a:off x="5155066" y="4523536"/>
              <a:ext cx="60325" cy="12700"/>
            </a:xfrm>
            <a:custGeom>
              <a:avLst/>
              <a:gdLst>
                <a:gd name="T0" fmla="*/ 48 w 48"/>
                <a:gd name="T1" fmla="*/ 0 h 10"/>
                <a:gd name="T2" fmla="*/ 27 w 48"/>
                <a:gd name="T3" fmla="*/ 5 h 10"/>
                <a:gd name="T4" fmla="*/ 10 w 48"/>
                <a:gd name="T5" fmla="*/ 4 h 10"/>
                <a:gd name="T6" fmla="*/ 0 w 48"/>
                <a:gd name="T7" fmla="*/ 2 h 10"/>
                <a:gd name="T8" fmla="*/ 26 w 48"/>
                <a:gd name="T9" fmla="*/ 10 h 10"/>
                <a:gd name="T10" fmla="*/ 47 w 48"/>
                <a:gd name="T11" fmla="*/ 2 h 10"/>
                <a:gd name="T12" fmla="*/ 48 w 48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10">
                  <a:moveTo>
                    <a:pt x="48" y="0"/>
                  </a:moveTo>
                  <a:cubicBezTo>
                    <a:pt x="41" y="4"/>
                    <a:pt x="34" y="5"/>
                    <a:pt x="27" y="5"/>
                  </a:cubicBezTo>
                  <a:cubicBezTo>
                    <a:pt x="21" y="5"/>
                    <a:pt x="16" y="5"/>
                    <a:pt x="10" y="4"/>
                  </a:cubicBezTo>
                  <a:cubicBezTo>
                    <a:pt x="7" y="3"/>
                    <a:pt x="4" y="3"/>
                    <a:pt x="0" y="2"/>
                  </a:cubicBezTo>
                  <a:cubicBezTo>
                    <a:pt x="8" y="7"/>
                    <a:pt x="17" y="10"/>
                    <a:pt x="26" y="10"/>
                  </a:cubicBezTo>
                  <a:cubicBezTo>
                    <a:pt x="34" y="10"/>
                    <a:pt x="41" y="7"/>
                    <a:pt x="47" y="2"/>
                  </a:cubicBezTo>
                  <a:cubicBezTo>
                    <a:pt x="47" y="1"/>
                    <a:pt x="47" y="0"/>
                    <a:pt x="48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9" name="Freeform 548"/>
            <p:cNvSpPr>
              <a:spLocks/>
            </p:cNvSpPr>
            <p:nvPr/>
          </p:nvSpPr>
          <p:spPr bwMode="auto">
            <a:xfrm>
              <a:off x="5105853" y="4439399"/>
              <a:ext cx="133350" cy="93662"/>
            </a:xfrm>
            <a:custGeom>
              <a:avLst/>
              <a:gdLst>
                <a:gd name="T0" fmla="*/ 13 w 105"/>
                <a:gd name="T1" fmla="*/ 57 h 73"/>
                <a:gd name="T2" fmla="*/ 49 w 105"/>
                <a:gd name="T3" fmla="*/ 70 h 73"/>
                <a:gd name="T4" fmla="*/ 87 w 105"/>
                <a:gd name="T5" fmla="*/ 66 h 73"/>
                <a:gd name="T6" fmla="*/ 100 w 105"/>
                <a:gd name="T7" fmla="*/ 6 h 73"/>
                <a:gd name="T8" fmla="*/ 98 w 105"/>
                <a:gd name="T9" fmla="*/ 2 h 73"/>
                <a:gd name="T10" fmla="*/ 98 w 105"/>
                <a:gd name="T11" fmla="*/ 1 h 73"/>
                <a:gd name="T12" fmla="*/ 96 w 105"/>
                <a:gd name="T13" fmla="*/ 0 h 73"/>
                <a:gd name="T14" fmla="*/ 95 w 105"/>
                <a:gd name="T15" fmla="*/ 0 h 73"/>
                <a:gd name="T16" fmla="*/ 64 w 105"/>
                <a:gd name="T17" fmla="*/ 14 h 73"/>
                <a:gd name="T18" fmla="*/ 26 w 105"/>
                <a:gd name="T19" fmla="*/ 29 h 73"/>
                <a:gd name="T20" fmla="*/ 13 w 105"/>
                <a:gd name="T21" fmla="*/ 5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5" h="73">
                  <a:moveTo>
                    <a:pt x="13" y="57"/>
                  </a:moveTo>
                  <a:cubicBezTo>
                    <a:pt x="21" y="65"/>
                    <a:pt x="38" y="68"/>
                    <a:pt x="49" y="70"/>
                  </a:cubicBezTo>
                  <a:cubicBezTo>
                    <a:pt x="63" y="72"/>
                    <a:pt x="75" y="73"/>
                    <a:pt x="87" y="66"/>
                  </a:cubicBezTo>
                  <a:cubicBezTo>
                    <a:pt x="105" y="54"/>
                    <a:pt x="105" y="26"/>
                    <a:pt x="100" y="6"/>
                  </a:cubicBezTo>
                  <a:cubicBezTo>
                    <a:pt x="100" y="5"/>
                    <a:pt x="99" y="3"/>
                    <a:pt x="98" y="2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8" y="1"/>
                    <a:pt x="97" y="0"/>
                    <a:pt x="96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84" y="2"/>
                    <a:pt x="75" y="10"/>
                    <a:pt x="64" y="14"/>
                  </a:cubicBezTo>
                  <a:cubicBezTo>
                    <a:pt x="51" y="19"/>
                    <a:pt x="39" y="24"/>
                    <a:pt x="26" y="29"/>
                  </a:cubicBezTo>
                  <a:cubicBezTo>
                    <a:pt x="13" y="35"/>
                    <a:pt x="0" y="44"/>
                    <a:pt x="13" y="5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0" name="Freeform 549"/>
            <p:cNvSpPr>
              <a:spLocks/>
            </p:cNvSpPr>
            <p:nvPr/>
          </p:nvSpPr>
          <p:spPr bwMode="auto">
            <a:xfrm>
              <a:off x="5148716" y="4452099"/>
              <a:ext cx="84138" cy="49212"/>
            </a:xfrm>
            <a:custGeom>
              <a:avLst/>
              <a:gdLst>
                <a:gd name="T0" fmla="*/ 66 w 66"/>
                <a:gd name="T1" fmla="*/ 0 h 38"/>
                <a:gd name="T2" fmla="*/ 0 w 66"/>
                <a:gd name="T3" fmla="*/ 32 h 38"/>
                <a:gd name="T4" fmla="*/ 25 w 66"/>
                <a:gd name="T5" fmla="*/ 38 h 38"/>
                <a:gd name="T6" fmla="*/ 27 w 66"/>
                <a:gd name="T7" fmla="*/ 38 h 38"/>
                <a:gd name="T8" fmla="*/ 66 w 66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38">
                  <a:moveTo>
                    <a:pt x="66" y="0"/>
                  </a:moveTo>
                  <a:cubicBezTo>
                    <a:pt x="55" y="28"/>
                    <a:pt x="26" y="32"/>
                    <a:pt x="0" y="32"/>
                  </a:cubicBezTo>
                  <a:cubicBezTo>
                    <a:pt x="8" y="35"/>
                    <a:pt x="17" y="37"/>
                    <a:pt x="25" y="38"/>
                  </a:cubicBezTo>
                  <a:cubicBezTo>
                    <a:pt x="25" y="38"/>
                    <a:pt x="26" y="38"/>
                    <a:pt x="27" y="38"/>
                  </a:cubicBezTo>
                  <a:cubicBezTo>
                    <a:pt x="50" y="38"/>
                    <a:pt x="62" y="20"/>
                    <a:pt x="66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1" name="Freeform 550"/>
            <p:cNvSpPr>
              <a:spLocks/>
            </p:cNvSpPr>
            <p:nvPr/>
          </p:nvSpPr>
          <p:spPr bwMode="auto">
            <a:xfrm>
              <a:off x="5107441" y="4369549"/>
              <a:ext cx="133350" cy="125412"/>
            </a:xfrm>
            <a:custGeom>
              <a:avLst/>
              <a:gdLst>
                <a:gd name="T0" fmla="*/ 21 w 106"/>
                <a:gd name="T1" fmla="*/ 97 h 98"/>
                <a:gd name="T2" fmla="*/ 100 w 106"/>
                <a:gd name="T3" fmla="*/ 65 h 98"/>
                <a:gd name="T4" fmla="*/ 94 w 106"/>
                <a:gd name="T5" fmla="*/ 4 h 98"/>
                <a:gd name="T6" fmla="*/ 90 w 106"/>
                <a:gd name="T7" fmla="*/ 2 h 98"/>
                <a:gd name="T8" fmla="*/ 51 w 106"/>
                <a:gd name="T9" fmla="*/ 39 h 98"/>
                <a:gd name="T10" fmla="*/ 15 w 106"/>
                <a:gd name="T11" fmla="*/ 71 h 98"/>
                <a:gd name="T12" fmla="*/ 21 w 106"/>
                <a:gd name="T13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6" h="98">
                  <a:moveTo>
                    <a:pt x="21" y="97"/>
                  </a:moveTo>
                  <a:cubicBezTo>
                    <a:pt x="50" y="98"/>
                    <a:pt x="86" y="97"/>
                    <a:pt x="100" y="65"/>
                  </a:cubicBezTo>
                  <a:cubicBezTo>
                    <a:pt x="106" y="50"/>
                    <a:pt x="106" y="17"/>
                    <a:pt x="94" y="4"/>
                  </a:cubicBezTo>
                  <a:cubicBezTo>
                    <a:pt x="93" y="2"/>
                    <a:pt x="91" y="0"/>
                    <a:pt x="90" y="2"/>
                  </a:cubicBezTo>
                  <a:cubicBezTo>
                    <a:pt x="77" y="14"/>
                    <a:pt x="64" y="27"/>
                    <a:pt x="51" y="39"/>
                  </a:cubicBezTo>
                  <a:cubicBezTo>
                    <a:pt x="39" y="49"/>
                    <a:pt x="26" y="59"/>
                    <a:pt x="15" y="71"/>
                  </a:cubicBezTo>
                  <a:cubicBezTo>
                    <a:pt x="6" y="82"/>
                    <a:pt x="0" y="96"/>
                    <a:pt x="21" y="9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2" name="Freeform 551"/>
            <p:cNvSpPr>
              <a:spLocks/>
            </p:cNvSpPr>
            <p:nvPr/>
          </p:nvSpPr>
          <p:spPr bwMode="auto">
            <a:xfrm>
              <a:off x="5123316" y="4426699"/>
              <a:ext cx="39688" cy="38100"/>
            </a:xfrm>
            <a:custGeom>
              <a:avLst/>
              <a:gdLst>
                <a:gd name="T0" fmla="*/ 31 w 31"/>
                <a:gd name="T1" fmla="*/ 0 h 29"/>
                <a:gd name="T2" fmla="*/ 2 w 31"/>
                <a:gd name="T3" fmla="*/ 26 h 29"/>
                <a:gd name="T4" fmla="*/ 0 w 31"/>
                <a:gd name="T5" fmla="*/ 29 h 29"/>
                <a:gd name="T6" fmla="*/ 2 w 31"/>
                <a:gd name="T7" fmla="*/ 26 h 29"/>
                <a:gd name="T8" fmla="*/ 31 w 31"/>
                <a:gd name="T9" fmla="*/ 0 h 29"/>
                <a:gd name="T10" fmla="*/ 31 w 31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9">
                  <a:moveTo>
                    <a:pt x="31" y="0"/>
                  </a:moveTo>
                  <a:cubicBezTo>
                    <a:pt x="21" y="8"/>
                    <a:pt x="10" y="16"/>
                    <a:pt x="2" y="26"/>
                  </a:cubicBezTo>
                  <a:cubicBezTo>
                    <a:pt x="2" y="27"/>
                    <a:pt x="1" y="28"/>
                    <a:pt x="0" y="29"/>
                  </a:cubicBezTo>
                  <a:cubicBezTo>
                    <a:pt x="1" y="28"/>
                    <a:pt x="2" y="27"/>
                    <a:pt x="2" y="26"/>
                  </a:cubicBezTo>
                  <a:cubicBezTo>
                    <a:pt x="10" y="16"/>
                    <a:pt x="21" y="8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solidFill>
              <a:srgbClr val="001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3" name="Freeform 552"/>
            <p:cNvSpPr>
              <a:spLocks/>
            </p:cNvSpPr>
            <p:nvPr/>
          </p:nvSpPr>
          <p:spPr bwMode="auto">
            <a:xfrm>
              <a:off x="5118553" y="4371136"/>
              <a:ext cx="107950" cy="100012"/>
            </a:xfrm>
            <a:custGeom>
              <a:avLst/>
              <a:gdLst>
                <a:gd name="T0" fmla="*/ 82 w 86"/>
                <a:gd name="T1" fmla="*/ 0 h 79"/>
                <a:gd name="T2" fmla="*/ 82 w 86"/>
                <a:gd name="T3" fmla="*/ 0 h 79"/>
                <a:gd name="T4" fmla="*/ 81 w 86"/>
                <a:gd name="T5" fmla="*/ 1 h 79"/>
                <a:gd name="T6" fmla="*/ 81 w 86"/>
                <a:gd name="T7" fmla="*/ 1 h 79"/>
                <a:gd name="T8" fmla="*/ 42 w 86"/>
                <a:gd name="T9" fmla="*/ 38 h 79"/>
                <a:gd name="T10" fmla="*/ 36 w 86"/>
                <a:gd name="T11" fmla="*/ 43 h 79"/>
                <a:gd name="T12" fmla="*/ 35 w 86"/>
                <a:gd name="T13" fmla="*/ 44 h 79"/>
                <a:gd name="T14" fmla="*/ 6 w 86"/>
                <a:gd name="T15" fmla="*/ 70 h 79"/>
                <a:gd name="T16" fmla="*/ 4 w 86"/>
                <a:gd name="T17" fmla="*/ 73 h 79"/>
                <a:gd name="T18" fmla="*/ 0 w 86"/>
                <a:gd name="T19" fmla="*/ 79 h 79"/>
                <a:gd name="T20" fmla="*/ 2 w 86"/>
                <a:gd name="T21" fmla="*/ 79 h 79"/>
                <a:gd name="T22" fmla="*/ 48 w 86"/>
                <a:gd name="T23" fmla="*/ 73 h 79"/>
                <a:gd name="T24" fmla="*/ 85 w 86"/>
                <a:gd name="T25" fmla="*/ 4 h 79"/>
                <a:gd name="T26" fmla="*/ 85 w 86"/>
                <a:gd name="T27" fmla="*/ 3 h 79"/>
                <a:gd name="T28" fmla="*/ 85 w 86"/>
                <a:gd name="T29" fmla="*/ 3 h 79"/>
                <a:gd name="T30" fmla="*/ 85 w 86"/>
                <a:gd name="T31" fmla="*/ 3 h 79"/>
                <a:gd name="T32" fmla="*/ 84 w 86"/>
                <a:gd name="T33" fmla="*/ 3 h 79"/>
                <a:gd name="T34" fmla="*/ 82 w 86"/>
                <a:gd name="T35" fmla="*/ 0 h 79"/>
                <a:gd name="T36" fmla="*/ 82 w 86"/>
                <a:gd name="T37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6" h="79">
                  <a:moveTo>
                    <a:pt x="82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1" y="0"/>
                    <a:pt x="81" y="0"/>
                    <a:pt x="81" y="1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68" y="13"/>
                    <a:pt x="55" y="26"/>
                    <a:pt x="42" y="38"/>
                  </a:cubicBezTo>
                  <a:cubicBezTo>
                    <a:pt x="40" y="39"/>
                    <a:pt x="38" y="41"/>
                    <a:pt x="36" y="43"/>
                  </a:cubicBezTo>
                  <a:cubicBezTo>
                    <a:pt x="35" y="43"/>
                    <a:pt x="35" y="44"/>
                    <a:pt x="35" y="44"/>
                  </a:cubicBezTo>
                  <a:cubicBezTo>
                    <a:pt x="25" y="52"/>
                    <a:pt x="14" y="60"/>
                    <a:pt x="6" y="70"/>
                  </a:cubicBezTo>
                  <a:cubicBezTo>
                    <a:pt x="6" y="71"/>
                    <a:pt x="5" y="72"/>
                    <a:pt x="4" y="73"/>
                  </a:cubicBezTo>
                  <a:cubicBezTo>
                    <a:pt x="3" y="75"/>
                    <a:pt x="1" y="77"/>
                    <a:pt x="0" y="79"/>
                  </a:cubicBezTo>
                  <a:cubicBezTo>
                    <a:pt x="1" y="79"/>
                    <a:pt x="2" y="79"/>
                    <a:pt x="2" y="79"/>
                  </a:cubicBezTo>
                  <a:cubicBezTo>
                    <a:pt x="18" y="79"/>
                    <a:pt x="33" y="78"/>
                    <a:pt x="48" y="73"/>
                  </a:cubicBezTo>
                  <a:cubicBezTo>
                    <a:pt x="78" y="62"/>
                    <a:pt x="86" y="32"/>
                    <a:pt x="85" y="4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3"/>
                    <a:pt x="84" y="3"/>
                  </a:cubicBezTo>
                  <a:cubicBezTo>
                    <a:pt x="84" y="1"/>
                    <a:pt x="83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4" name="Freeform 553"/>
            <p:cNvSpPr>
              <a:spLocks/>
            </p:cNvSpPr>
            <p:nvPr/>
          </p:nvSpPr>
          <p:spPr bwMode="auto">
            <a:xfrm>
              <a:off x="5101091" y="4302874"/>
              <a:ext cx="138113" cy="192087"/>
            </a:xfrm>
            <a:custGeom>
              <a:avLst/>
              <a:gdLst>
                <a:gd name="T0" fmla="*/ 41 w 109"/>
                <a:gd name="T1" fmla="*/ 80 h 151"/>
                <a:gd name="T2" fmla="*/ 47 w 109"/>
                <a:gd name="T3" fmla="*/ 73 h 151"/>
                <a:gd name="T4" fmla="*/ 67 w 109"/>
                <a:gd name="T5" fmla="*/ 4 h 151"/>
                <a:gd name="T6" fmla="*/ 101 w 109"/>
                <a:gd name="T7" fmla="*/ 39 h 151"/>
                <a:gd name="T8" fmla="*/ 52 w 109"/>
                <a:gd name="T9" fmla="*/ 120 h 151"/>
                <a:gd name="T10" fmla="*/ 0 w 109"/>
                <a:gd name="T11" fmla="*/ 127 h 151"/>
                <a:gd name="T12" fmla="*/ 29 w 109"/>
                <a:gd name="T13" fmla="*/ 95 h 151"/>
                <a:gd name="T14" fmla="*/ 41 w 109"/>
                <a:gd name="T15" fmla="*/ 8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151">
                  <a:moveTo>
                    <a:pt x="41" y="80"/>
                  </a:moveTo>
                  <a:cubicBezTo>
                    <a:pt x="43" y="77"/>
                    <a:pt x="45" y="75"/>
                    <a:pt x="47" y="73"/>
                  </a:cubicBezTo>
                  <a:cubicBezTo>
                    <a:pt x="61" y="52"/>
                    <a:pt x="60" y="34"/>
                    <a:pt x="67" y="4"/>
                  </a:cubicBezTo>
                  <a:cubicBezTo>
                    <a:pt x="80" y="0"/>
                    <a:pt x="98" y="22"/>
                    <a:pt x="101" y="39"/>
                  </a:cubicBezTo>
                  <a:cubicBezTo>
                    <a:pt x="109" y="78"/>
                    <a:pt x="82" y="102"/>
                    <a:pt x="52" y="120"/>
                  </a:cubicBezTo>
                  <a:cubicBezTo>
                    <a:pt x="43" y="126"/>
                    <a:pt x="1" y="151"/>
                    <a:pt x="0" y="127"/>
                  </a:cubicBezTo>
                  <a:cubicBezTo>
                    <a:pt x="0" y="117"/>
                    <a:pt x="23" y="101"/>
                    <a:pt x="29" y="95"/>
                  </a:cubicBezTo>
                  <a:cubicBezTo>
                    <a:pt x="34" y="90"/>
                    <a:pt x="38" y="85"/>
                    <a:pt x="41" y="8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5" name="Freeform 554"/>
            <p:cNvSpPr>
              <a:spLocks/>
            </p:cNvSpPr>
            <p:nvPr/>
          </p:nvSpPr>
          <p:spPr bwMode="auto">
            <a:xfrm>
              <a:off x="5324928" y="5363324"/>
              <a:ext cx="541338" cy="790575"/>
            </a:xfrm>
            <a:custGeom>
              <a:avLst/>
              <a:gdLst>
                <a:gd name="T0" fmla="*/ 90 w 428"/>
                <a:gd name="T1" fmla="*/ 375 h 624"/>
                <a:gd name="T2" fmla="*/ 2 w 428"/>
                <a:gd name="T3" fmla="*/ 149 h 624"/>
                <a:gd name="T4" fmla="*/ 101 w 428"/>
                <a:gd name="T5" fmla="*/ 48 h 624"/>
                <a:gd name="T6" fmla="*/ 147 w 428"/>
                <a:gd name="T7" fmla="*/ 0 h 624"/>
                <a:gd name="T8" fmla="*/ 201 w 428"/>
                <a:gd name="T9" fmla="*/ 64 h 624"/>
                <a:gd name="T10" fmla="*/ 194 w 428"/>
                <a:gd name="T11" fmla="*/ 331 h 624"/>
                <a:gd name="T12" fmla="*/ 212 w 428"/>
                <a:gd name="T13" fmla="*/ 434 h 624"/>
                <a:gd name="T14" fmla="*/ 322 w 428"/>
                <a:gd name="T15" fmla="*/ 521 h 624"/>
                <a:gd name="T16" fmla="*/ 403 w 428"/>
                <a:gd name="T17" fmla="*/ 602 h 624"/>
                <a:gd name="T18" fmla="*/ 227 w 428"/>
                <a:gd name="T19" fmla="*/ 618 h 624"/>
                <a:gd name="T20" fmla="*/ 190 w 428"/>
                <a:gd name="T21" fmla="*/ 587 h 624"/>
                <a:gd name="T22" fmla="*/ 145 w 428"/>
                <a:gd name="T23" fmla="*/ 569 h 624"/>
                <a:gd name="T24" fmla="*/ 114 w 428"/>
                <a:gd name="T25" fmla="*/ 563 h 624"/>
                <a:gd name="T26" fmla="*/ 95 w 428"/>
                <a:gd name="T27" fmla="*/ 544 h 624"/>
                <a:gd name="T28" fmla="*/ 84 w 428"/>
                <a:gd name="T29" fmla="*/ 514 h 624"/>
                <a:gd name="T30" fmla="*/ 95 w 428"/>
                <a:gd name="T31" fmla="*/ 455 h 624"/>
                <a:gd name="T32" fmla="*/ 90 w 428"/>
                <a:gd name="T33" fmla="*/ 375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8" h="624">
                  <a:moveTo>
                    <a:pt x="90" y="375"/>
                  </a:moveTo>
                  <a:cubicBezTo>
                    <a:pt x="77" y="331"/>
                    <a:pt x="0" y="151"/>
                    <a:pt x="2" y="149"/>
                  </a:cubicBezTo>
                  <a:cubicBezTo>
                    <a:pt x="24" y="122"/>
                    <a:pt x="75" y="72"/>
                    <a:pt x="101" y="48"/>
                  </a:cubicBezTo>
                  <a:cubicBezTo>
                    <a:pt x="112" y="38"/>
                    <a:pt x="129" y="19"/>
                    <a:pt x="147" y="0"/>
                  </a:cubicBezTo>
                  <a:cubicBezTo>
                    <a:pt x="164" y="22"/>
                    <a:pt x="184" y="42"/>
                    <a:pt x="201" y="64"/>
                  </a:cubicBezTo>
                  <a:cubicBezTo>
                    <a:pt x="199" y="171"/>
                    <a:pt x="193" y="301"/>
                    <a:pt x="194" y="331"/>
                  </a:cubicBezTo>
                  <a:cubicBezTo>
                    <a:pt x="195" y="363"/>
                    <a:pt x="188" y="407"/>
                    <a:pt x="212" y="434"/>
                  </a:cubicBezTo>
                  <a:cubicBezTo>
                    <a:pt x="243" y="469"/>
                    <a:pt x="283" y="495"/>
                    <a:pt x="322" y="521"/>
                  </a:cubicBezTo>
                  <a:cubicBezTo>
                    <a:pt x="341" y="533"/>
                    <a:pt x="428" y="579"/>
                    <a:pt x="403" y="602"/>
                  </a:cubicBezTo>
                  <a:cubicBezTo>
                    <a:pt x="377" y="615"/>
                    <a:pt x="254" y="624"/>
                    <a:pt x="227" y="618"/>
                  </a:cubicBezTo>
                  <a:cubicBezTo>
                    <a:pt x="216" y="615"/>
                    <a:pt x="201" y="594"/>
                    <a:pt x="190" y="587"/>
                  </a:cubicBezTo>
                  <a:cubicBezTo>
                    <a:pt x="176" y="578"/>
                    <a:pt x="162" y="569"/>
                    <a:pt x="145" y="569"/>
                  </a:cubicBezTo>
                  <a:cubicBezTo>
                    <a:pt x="135" y="569"/>
                    <a:pt x="123" y="566"/>
                    <a:pt x="114" y="563"/>
                  </a:cubicBezTo>
                  <a:cubicBezTo>
                    <a:pt x="106" y="558"/>
                    <a:pt x="100" y="551"/>
                    <a:pt x="95" y="544"/>
                  </a:cubicBezTo>
                  <a:cubicBezTo>
                    <a:pt x="91" y="534"/>
                    <a:pt x="87" y="524"/>
                    <a:pt x="84" y="514"/>
                  </a:cubicBezTo>
                  <a:cubicBezTo>
                    <a:pt x="86" y="494"/>
                    <a:pt x="90" y="474"/>
                    <a:pt x="95" y="455"/>
                  </a:cubicBezTo>
                  <a:cubicBezTo>
                    <a:pt x="103" y="426"/>
                    <a:pt x="98" y="403"/>
                    <a:pt x="90" y="375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6" name="Freeform 555"/>
            <p:cNvSpPr>
              <a:spLocks/>
            </p:cNvSpPr>
            <p:nvPr/>
          </p:nvSpPr>
          <p:spPr bwMode="auto">
            <a:xfrm>
              <a:off x="5326516" y="5363324"/>
              <a:ext cx="252413" cy="242887"/>
            </a:xfrm>
            <a:custGeom>
              <a:avLst/>
              <a:gdLst>
                <a:gd name="T0" fmla="*/ 140 w 200"/>
                <a:gd name="T1" fmla="*/ 51 h 192"/>
                <a:gd name="T2" fmla="*/ 17 w 200"/>
                <a:gd name="T3" fmla="*/ 192 h 192"/>
                <a:gd name="T4" fmla="*/ 1 w 200"/>
                <a:gd name="T5" fmla="*/ 149 h 192"/>
                <a:gd name="T6" fmla="*/ 100 w 200"/>
                <a:gd name="T7" fmla="*/ 48 h 192"/>
                <a:gd name="T8" fmla="*/ 146 w 200"/>
                <a:gd name="T9" fmla="*/ 0 h 192"/>
                <a:gd name="T10" fmla="*/ 200 w 200"/>
                <a:gd name="T11" fmla="*/ 64 h 192"/>
                <a:gd name="T12" fmla="*/ 200 w 200"/>
                <a:gd name="T13" fmla="*/ 98 h 192"/>
                <a:gd name="T14" fmla="*/ 140 w 200"/>
                <a:gd name="T15" fmla="*/ 5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0" h="192">
                  <a:moveTo>
                    <a:pt x="140" y="51"/>
                  </a:moveTo>
                  <a:cubicBezTo>
                    <a:pt x="99" y="92"/>
                    <a:pt x="55" y="147"/>
                    <a:pt x="17" y="192"/>
                  </a:cubicBezTo>
                  <a:cubicBezTo>
                    <a:pt x="7" y="167"/>
                    <a:pt x="0" y="150"/>
                    <a:pt x="1" y="149"/>
                  </a:cubicBezTo>
                  <a:cubicBezTo>
                    <a:pt x="23" y="122"/>
                    <a:pt x="74" y="72"/>
                    <a:pt x="100" y="48"/>
                  </a:cubicBezTo>
                  <a:cubicBezTo>
                    <a:pt x="111" y="38"/>
                    <a:pt x="128" y="19"/>
                    <a:pt x="146" y="0"/>
                  </a:cubicBezTo>
                  <a:cubicBezTo>
                    <a:pt x="163" y="22"/>
                    <a:pt x="183" y="42"/>
                    <a:pt x="200" y="64"/>
                  </a:cubicBezTo>
                  <a:cubicBezTo>
                    <a:pt x="200" y="75"/>
                    <a:pt x="200" y="86"/>
                    <a:pt x="200" y="98"/>
                  </a:cubicBezTo>
                  <a:cubicBezTo>
                    <a:pt x="177" y="69"/>
                    <a:pt x="149" y="42"/>
                    <a:pt x="140" y="5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7" name="Freeform 556"/>
            <p:cNvSpPr>
              <a:spLocks/>
            </p:cNvSpPr>
            <p:nvPr/>
          </p:nvSpPr>
          <p:spPr bwMode="auto">
            <a:xfrm>
              <a:off x="5439228" y="6038011"/>
              <a:ext cx="406400" cy="115887"/>
            </a:xfrm>
            <a:custGeom>
              <a:avLst/>
              <a:gdLst>
                <a:gd name="T0" fmla="*/ 27 w 321"/>
                <a:gd name="T1" fmla="*/ 16 h 92"/>
                <a:gd name="T2" fmla="*/ 112 w 321"/>
                <a:gd name="T3" fmla="*/ 35 h 92"/>
                <a:gd name="T4" fmla="*/ 155 w 321"/>
                <a:gd name="T5" fmla="*/ 63 h 92"/>
                <a:gd name="T6" fmla="*/ 286 w 321"/>
                <a:gd name="T7" fmla="*/ 53 h 92"/>
                <a:gd name="T8" fmla="*/ 310 w 321"/>
                <a:gd name="T9" fmla="*/ 45 h 92"/>
                <a:gd name="T10" fmla="*/ 313 w 321"/>
                <a:gd name="T11" fmla="*/ 70 h 92"/>
                <a:gd name="T12" fmla="*/ 137 w 321"/>
                <a:gd name="T13" fmla="*/ 86 h 92"/>
                <a:gd name="T14" fmla="*/ 100 w 321"/>
                <a:gd name="T15" fmla="*/ 55 h 92"/>
                <a:gd name="T16" fmla="*/ 55 w 321"/>
                <a:gd name="T17" fmla="*/ 37 h 92"/>
                <a:gd name="T18" fmla="*/ 24 w 321"/>
                <a:gd name="T19" fmla="*/ 31 h 92"/>
                <a:gd name="T20" fmla="*/ 5 w 321"/>
                <a:gd name="T21" fmla="*/ 12 h 92"/>
                <a:gd name="T22" fmla="*/ 0 w 321"/>
                <a:gd name="T23" fmla="*/ 0 h 92"/>
                <a:gd name="T24" fmla="*/ 27 w 321"/>
                <a:gd name="T25" fmla="*/ 1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1" h="92">
                  <a:moveTo>
                    <a:pt x="27" y="16"/>
                  </a:moveTo>
                  <a:cubicBezTo>
                    <a:pt x="54" y="22"/>
                    <a:pt x="90" y="15"/>
                    <a:pt x="112" y="35"/>
                  </a:cubicBezTo>
                  <a:cubicBezTo>
                    <a:pt x="126" y="47"/>
                    <a:pt x="137" y="57"/>
                    <a:pt x="155" y="63"/>
                  </a:cubicBezTo>
                  <a:cubicBezTo>
                    <a:pt x="194" y="77"/>
                    <a:pt x="246" y="59"/>
                    <a:pt x="286" y="53"/>
                  </a:cubicBezTo>
                  <a:cubicBezTo>
                    <a:pt x="296" y="52"/>
                    <a:pt x="304" y="49"/>
                    <a:pt x="310" y="45"/>
                  </a:cubicBezTo>
                  <a:cubicBezTo>
                    <a:pt x="318" y="54"/>
                    <a:pt x="321" y="63"/>
                    <a:pt x="313" y="70"/>
                  </a:cubicBezTo>
                  <a:cubicBezTo>
                    <a:pt x="287" y="83"/>
                    <a:pt x="164" y="92"/>
                    <a:pt x="137" y="86"/>
                  </a:cubicBezTo>
                  <a:cubicBezTo>
                    <a:pt x="126" y="83"/>
                    <a:pt x="111" y="62"/>
                    <a:pt x="100" y="55"/>
                  </a:cubicBezTo>
                  <a:cubicBezTo>
                    <a:pt x="86" y="46"/>
                    <a:pt x="72" y="37"/>
                    <a:pt x="55" y="37"/>
                  </a:cubicBezTo>
                  <a:cubicBezTo>
                    <a:pt x="45" y="37"/>
                    <a:pt x="33" y="34"/>
                    <a:pt x="24" y="31"/>
                  </a:cubicBezTo>
                  <a:cubicBezTo>
                    <a:pt x="16" y="26"/>
                    <a:pt x="10" y="19"/>
                    <a:pt x="5" y="12"/>
                  </a:cubicBezTo>
                  <a:cubicBezTo>
                    <a:pt x="3" y="8"/>
                    <a:pt x="2" y="4"/>
                    <a:pt x="0" y="0"/>
                  </a:cubicBezTo>
                  <a:cubicBezTo>
                    <a:pt x="8" y="8"/>
                    <a:pt x="17" y="14"/>
                    <a:pt x="27" y="16"/>
                  </a:cubicBezTo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8" name="Freeform 557"/>
            <p:cNvSpPr>
              <a:spLocks/>
            </p:cNvSpPr>
            <p:nvPr/>
          </p:nvSpPr>
          <p:spPr bwMode="auto">
            <a:xfrm>
              <a:off x="5388428" y="5456986"/>
              <a:ext cx="28575" cy="30162"/>
            </a:xfrm>
            <a:custGeom>
              <a:avLst/>
              <a:gdLst>
                <a:gd name="T0" fmla="*/ 23 w 23"/>
                <a:gd name="T1" fmla="*/ 0 h 23"/>
                <a:gd name="T2" fmla="*/ 0 w 23"/>
                <a:gd name="T3" fmla="*/ 23 h 23"/>
                <a:gd name="T4" fmla="*/ 23 w 23"/>
                <a:gd name="T5" fmla="*/ 0 h 23"/>
                <a:gd name="T6" fmla="*/ 23 w 23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3">
                  <a:moveTo>
                    <a:pt x="23" y="0"/>
                  </a:moveTo>
                  <a:cubicBezTo>
                    <a:pt x="16" y="7"/>
                    <a:pt x="8" y="15"/>
                    <a:pt x="0" y="23"/>
                  </a:cubicBezTo>
                  <a:cubicBezTo>
                    <a:pt x="8" y="15"/>
                    <a:pt x="16" y="7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solidFill>
              <a:srgbClr val="000F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9" name="Freeform 558"/>
            <p:cNvSpPr>
              <a:spLocks noEditPoints="1"/>
            </p:cNvSpPr>
            <p:nvPr/>
          </p:nvSpPr>
          <p:spPr bwMode="auto">
            <a:xfrm>
              <a:off x="5612266" y="6145961"/>
              <a:ext cx="103188" cy="1587"/>
            </a:xfrm>
            <a:custGeom>
              <a:avLst/>
              <a:gdLst>
                <a:gd name="T0" fmla="*/ 0 w 82"/>
                <a:gd name="T1" fmla="*/ 0 h 1"/>
                <a:gd name="T2" fmla="*/ 4 w 82"/>
                <a:gd name="T3" fmla="*/ 1 h 1"/>
                <a:gd name="T4" fmla="*/ 0 w 82"/>
                <a:gd name="T5" fmla="*/ 0 h 1"/>
                <a:gd name="T6" fmla="*/ 82 w 82"/>
                <a:gd name="T7" fmla="*/ 0 h 1"/>
                <a:gd name="T8" fmla="*/ 73 w 82"/>
                <a:gd name="T9" fmla="*/ 0 h 1"/>
                <a:gd name="T10" fmla="*/ 82 w 82"/>
                <a:gd name="T11" fmla="*/ 0 h 1"/>
                <a:gd name="T12" fmla="*/ 82 w 82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" h="1">
                  <a:moveTo>
                    <a:pt x="0" y="0"/>
                  </a:moveTo>
                  <a:cubicBezTo>
                    <a:pt x="1" y="0"/>
                    <a:pt x="2" y="0"/>
                    <a:pt x="4" y="1"/>
                  </a:cubicBezTo>
                  <a:cubicBezTo>
                    <a:pt x="2" y="0"/>
                    <a:pt x="1" y="0"/>
                    <a:pt x="0" y="0"/>
                  </a:cubicBezTo>
                  <a:moveTo>
                    <a:pt x="82" y="0"/>
                  </a:moveTo>
                  <a:cubicBezTo>
                    <a:pt x="79" y="0"/>
                    <a:pt x="76" y="0"/>
                    <a:pt x="73" y="0"/>
                  </a:cubicBezTo>
                  <a:cubicBezTo>
                    <a:pt x="76" y="0"/>
                    <a:pt x="79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rgbClr val="B1B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0" name="Freeform 559"/>
            <p:cNvSpPr>
              <a:spLocks/>
            </p:cNvSpPr>
            <p:nvPr/>
          </p:nvSpPr>
          <p:spPr bwMode="auto">
            <a:xfrm>
              <a:off x="5326516" y="5509374"/>
              <a:ext cx="322263" cy="611187"/>
            </a:xfrm>
            <a:custGeom>
              <a:avLst/>
              <a:gdLst>
                <a:gd name="T0" fmla="*/ 82 w 255"/>
                <a:gd name="T1" fmla="*/ 0 h 483"/>
                <a:gd name="T2" fmla="*/ 17 w 255"/>
                <a:gd name="T3" fmla="*/ 77 h 483"/>
                <a:gd name="T4" fmla="*/ 1 w 255"/>
                <a:gd name="T5" fmla="*/ 34 h 483"/>
                <a:gd name="T6" fmla="*/ 1 w 255"/>
                <a:gd name="T7" fmla="*/ 34 h 483"/>
                <a:gd name="T8" fmla="*/ 89 w 255"/>
                <a:gd name="T9" fmla="*/ 260 h 483"/>
                <a:gd name="T10" fmla="*/ 98 w 255"/>
                <a:gd name="T11" fmla="*/ 311 h 483"/>
                <a:gd name="T12" fmla="*/ 94 w 255"/>
                <a:gd name="T13" fmla="*/ 340 h 483"/>
                <a:gd name="T14" fmla="*/ 83 w 255"/>
                <a:gd name="T15" fmla="*/ 399 h 483"/>
                <a:gd name="T16" fmla="*/ 92 w 255"/>
                <a:gd name="T17" fmla="*/ 425 h 483"/>
                <a:gd name="T18" fmla="*/ 89 w 255"/>
                <a:gd name="T19" fmla="*/ 417 h 483"/>
                <a:gd name="T20" fmla="*/ 116 w 255"/>
                <a:gd name="T21" fmla="*/ 433 h 483"/>
                <a:gd name="T22" fmla="*/ 201 w 255"/>
                <a:gd name="T23" fmla="*/ 452 h 483"/>
                <a:gd name="T24" fmla="*/ 244 w 255"/>
                <a:gd name="T25" fmla="*/ 480 h 483"/>
                <a:gd name="T26" fmla="*/ 255 w 255"/>
                <a:gd name="T27" fmla="*/ 483 h 483"/>
                <a:gd name="T28" fmla="*/ 232 w 255"/>
                <a:gd name="T29" fmla="*/ 472 h 483"/>
                <a:gd name="T30" fmla="*/ 143 w 255"/>
                <a:gd name="T31" fmla="*/ 412 h 483"/>
                <a:gd name="T32" fmla="*/ 138 w 255"/>
                <a:gd name="T33" fmla="*/ 402 h 483"/>
                <a:gd name="T34" fmla="*/ 150 w 255"/>
                <a:gd name="T35" fmla="*/ 383 h 483"/>
                <a:gd name="T36" fmla="*/ 124 w 255"/>
                <a:gd name="T37" fmla="*/ 381 h 483"/>
                <a:gd name="T38" fmla="*/ 119 w 255"/>
                <a:gd name="T39" fmla="*/ 373 h 483"/>
                <a:gd name="T40" fmla="*/ 127 w 255"/>
                <a:gd name="T41" fmla="*/ 267 h 483"/>
                <a:gd name="T42" fmla="*/ 112 w 255"/>
                <a:gd name="T43" fmla="*/ 138 h 483"/>
                <a:gd name="T44" fmla="*/ 82 w 255"/>
                <a:gd name="T45" fmla="*/ 0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55" h="483">
                  <a:moveTo>
                    <a:pt x="82" y="0"/>
                  </a:moveTo>
                  <a:cubicBezTo>
                    <a:pt x="59" y="26"/>
                    <a:pt x="37" y="53"/>
                    <a:pt x="17" y="77"/>
                  </a:cubicBezTo>
                  <a:cubicBezTo>
                    <a:pt x="7" y="52"/>
                    <a:pt x="0" y="35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40"/>
                    <a:pt x="77" y="216"/>
                    <a:pt x="89" y="260"/>
                  </a:cubicBezTo>
                  <a:cubicBezTo>
                    <a:pt x="94" y="278"/>
                    <a:pt x="98" y="294"/>
                    <a:pt x="98" y="311"/>
                  </a:cubicBezTo>
                  <a:cubicBezTo>
                    <a:pt x="98" y="320"/>
                    <a:pt x="97" y="330"/>
                    <a:pt x="94" y="340"/>
                  </a:cubicBezTo>
                  <a:cubicBezTo>
                    <a:pt x="89" y="359"/>
                    <a:pt x="85" y="379"/>
                    <a:pt x="83" y="399"/>
                  </a:cubicBezTo>
                  <a:cubicBezTo>
                    <a:pt x="86" y="408"/>
                    <a:pt x="89" y="417"/>
                    <a:pt x="92" y="425"/>
                  </a:cubicBezTo>
                  <a:cubicBezTo>
                    <a:pt x="91" y="423"/>
                    <a:pt x="90" y="420"/>
                    <a:pt x="89" y="417"/>
                  </a:cubicBezTo>
                  <a:cubicBezTo>
                    <a:pt x="97" y="425"/>
                    <a:pt x="106" y="431"/>
                    <a:pt x="116" y="433"/>
                  </a:cubicBezTo>
                  <a:cubicBezTo>
                    <a:pt x="143" y="439"/>
                    <a:pt x="179" y="432"/>
                    <a:pt x="201" y="452"/>
                  </a:cubicBezTo>
                  <a:cubicBezTo>
                    <a:pt x="215" y="464"/>
                    <a:pt x="226" y="474"/>
                    <a:pt x="244" y="480"/>
                  </a:cubicBezTo>
                  <a:cubicBezTo>
                    <a:pt x="247" y="482"/>
                    <a:pt x="251" y="483"/>
                    <a:pt x="255" y="483"/>
                  </a:cubicBezTo>
                  <a:cubicBezTo>
                    <a:pt x="247" y="480"/>
                    <a:pt x="240" y="476"/>
                    <a:pt x="232" y="472"/>
                  </a:cubicBezTo>
                  <a:cubicBezTo>
                    <a:pt x="200" y="454"/>
                    <a:pt x="179" y="423"/>
                    <a:pt x="143" y="412"/>
                  </a:cubicBezTo>
                  <a:cubicBezTo>
                    <a:pt x="139" y="411"/>
                    <a:pt x="136" y="406"/>
                    <a:pt x="138" y="402"/>
                  </a:cubicBezTo>
                  <a:cubicBezTo>
                    <a:pt x="142" y="396"/>
                    <a:pt x="146" y="390"/>
                    <a:pt x="150" y="383"/>
                  </a:cubicBezTo>
                  <a:cubicBezTo>
                    <a:pt x="141" y="382"/>
                    <a:pt x="133" y="381"/>
                    <a:pt x="124" y="381"/>
                  </a:cubicBezTo>
                  <a:cubicBezTo>
                    <a:pt x="120" y="380"/>
                    <a:pt x="118" y="376"/>
                    <a:pt x="119" y="373"/>
                  </a:cubicBezTo>
                  <a:cubicBezTo>
                    <a:pt x="128" y="335"/>
                    <a:pt x="131" y="306"/>
                    <a:pt x="127" y="267"/>
                  </a:cubicBezTo>
                  <a:cubicBezTo>
                    <a:pt x="122" y="224"/>
                    <a:pt x="120" y="181"/>
                    <a:pt x="112" y="138"/>
                  </a:cubicBezTo>
                  <a:cubicBezTo>
                    <a:pt x="104" y="92"/>
                    <a:pt x="93" y="46"/>
                    <a:pt x="82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1" name="Freeform 560"/>
            <p:cNvSpPr>
              <a:spLocks/>
            </p:cNvSpPr>
            <p:nvPr/>
          </p:nvSpPr>
          <p:spPr bwMode="auto">
            <a:xfrm>
              <a:off x="5326516" y="5456986"/>
              <a:ext cx="103188" cy="149225"/>
            </a:xfrm>
            <a:custGeom>
              <a:avLst/>
              <a:gdLst>
                <a:gd name="T0" fmla="*/ 72 w 82"/>
                <a:gd name="T1" fmla="*/ 0 h 118"/>
                <a:gd name="T2" fmla="*/ 49 w 82"/>
                <a:gd name="T3" fmla="*/ 23 h 118"/>
                <a:gd name="T4" fmla="*/ 1 w 82"/>
                <a:gd name="T5" fmla="*/ 75 h 118"/>
                <a:gd name="T6" fmla="*/ 1 w 82"/>
                <a:gd name="T7" fmla="*/ 75 h 118"/>
                <a:gd name="T8" fmla="*/ 1 w 82"/>
                <a:gd name="T9" fmla="*/ 75 h 118"/>
                <a:gd name="T10" fmla="*/ 1 w 82"/>
                <a:gd name="T11" fmla="*/ 75 h 118"/>
                <a:gd name="T12" fmla="*/ 1 w 82"/>
                <a:gd name="T13" fmla="*/ 75 h 118"/>
                <a:gd name="T14" fmla="*/ 17 w 82"/>
                <a:gd name="T15" fmla="*/ 118 h 118"/>
                <a:gd name="T16" fmla="*/ 82 w 82"/>
                <a:gd name="T17" fmla="*/ 41 h 118"/>
                <a:gd name="T18" fmla="*/ 72 w 82"/>
                <a:gd name="T19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118">
                  <a:moveTo>
                    <a:pt x="72" y="0"/>
                  </a:moveTo>
                  <a:cubicBezTo>
                    <a:pt x="65" y="7"/>
                    <a:pt x="57" y="15"/>
                    <a:pt x="49" y="23"/>
                  </a:cubicBezTo>
                  <a:cubicBezTo>
                    <a:pt x="30" y="42"/>
                    <a:pt x="12" y="61"/>
                    <a:pt x="1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0" y="76"/>
                    <a:pt x="7" y="93"/>
                    <a:pt x="17" y="118"/>
                  </a:cubicBezTo>
                  <a:cubicBezTo>
                    <a:pt x="37" y="94"/>
                    <a:pt x="59" y="67"/>
                    <a:pt x="82" y="41"/>
                  </a:cubicBezTo>
                  <a:cubicBezTo>
                    <a:pt x="79" y="27"/>
                    <a:pt x="75" y="14"/>
                    <a:pt x="72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2" name="Freeform 561"/>
            <p:cNvSpPr>
              <a:spLocks/>
            </p:cNvSpPr>
            <p:nvPr/>
          </p:nvSpPr>
          <p:spPr bwMode="auto">
            <a:xfrm>
              <a:off x="5439228" y="6038011"/>
              <a:ext cx="276225" cy="111125"/>
            </a:xfrm>
            <a:custGeom>
              <a:avLst/>
              <a:gdLst>
                <a:gd name="T0" fmla="*/ 0 w 219"/>
                <a:gd name="T1" fmla="*/ 0 h 88"/>
                <a:gd name="T2" fmla="*/ 3 w 219"/>
                <a:gd name="T3" fmla="*/ 8 h 88"/>
                <a:gd name="T4" fmla="*/ 5 w 219"/>
                <a:gd name="T5" fmla="*/ 12 h 88"/>
                <a:gd name="T6" fmla="*/ 24 w 219"/>
                <a:gd name="T7" fmla="*/ 31 h 88"/>
                <a:gd name="T8" fmla="*/ 55 w 219"/>
                <a:gd name="T9" fmla="*/ 37 h 88"/>
                <a:gd name="T10" fmla="*/ 100 w 219"/>
                <a:gd name="T11" fmla="*/ 55 h 88"/>
                <a:gd name="T12" fmla="*/ 137 w 219"/>
                <a:gd name="T13" fmla="*/ 86 h 88"/>
                <a:gd name="T14" fmla="*/ 137 w 219"/>
                <a:gd name="T15" fmla="*/ 86 h 88"/>
                <a:gd name="T16" fmla="*/ 141 w 219"/>
                <a:gd name="T17" fmla="*/ 87 h 88"/>
                <a:gd name="T18" fmla="*/ 167 w 219"/>
                <a:gd name="T19" fmla="*/ 88 h 88"/>
                <a:gd name="T20" fmla="*/ 210 w 219"/>
                <a:gd name="T21" fmla="*/ 86 h 88"/>
                <a:gd name="T22" fmla="*/ 219 w 219"/>
                <a:gd name="T23" fmla="*/ 86 h 88"/>
                <a:gd name="T24" fmla="*/ 207 w 219"/>
                <a:gd name="T25" fmla="*/ 83 h 88"/>
                <a:gd name="T26" fmla="*/ 166 w 219"/>
                <a:gd name="T27" fmla="*/ 66 h 88"/>
                <a:gd name="T28" fmla="*/ 155 w 219"/>
                <a:gd name="T29" fmla="*/ 63 h 88"/>
                <a:gd name="T30" fmla="*/ 112 w 219"/>
                <a:gd name="T31" fmla="*/ 35 h 88"/>
                <a:gd name="T32" fmla="*/ 27 w 219"/>
                <a:gd name="T33" fmla="*/ 16 h 88"/>
                <a:gd name="T34" fmla="*/ 0 w 219"/>
                <a:gd name="T3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9" h="88">
                  <a:moveTo>
                    <a:pt x="0" y="0"/>
                  </a:moveTo>
                  <a:cubicBezTo>
                    <a:pt x="1" y="3"/>
                    <a:pt x="2" y="6"/>
                    <a:pt x="3" y="8"/>
                  </a:cubicBezTo>
                  <a:cubicBezTo>
                    <a:pt x="4" y="10"/>
                    <a:pt x="4" y="11"/>
                    <a:pt x="5" y="12"/>
                  </a:cubicBezTo>
                  <a:cubicBezTo>
                    <a:pt x="10" y="19"/>
                    <a:pt x="16" y="26"/>
                    <a:pt x="24" y="31"/>
                  </a:cubicBezTo>
                  <a:cubicBezTo>
                    <a:pt x="33" y="34"/>
                    <a:pt x="45" y="37"/>
                    <a:pt x="55" y="37"/>
                  </a:cubicBezTo>
                  <a:cubicBezTo>
                    <a:pt x="72" y="37"/>
                    <a:pt x="86" y="46"/>
                    <a:pt x="100" y="55"/>
                  </a:cubicBezTo>
                  <a:cubicBezTo>
                    <a:pt x="111" y="62"/>
                    <a:pt x="126" y="83"/>
                    <a:pt x="137" y="86"/>
                  </a:cubicBezTo>
                  <a:cubicBezTo>
                    <a:pt x="137" y="86"/>
                    <a:pt x="137" y="86"/>
                    <a:pt x="137" y="86"/>
                  </a:cubicBezTo>
                  <a:cubicBezTo>
                    <a:pt x="138" y="86"/>
                    <a:pt x="139" y="86"/>
                    <a:pt x="141" y="87"/>
                  </a:cubicBezTo>
                  <a:cubicBezTo>
                    <a:pt x="147" y="87"/>
                    <a:pt x="156" y="88"/>
                    <a:pt x="167" y="88"/>
                  </a:cubicBezTo>
                  <a:cubicBezTo>
                    <a:pt x="180" y="88"/>
                    <a:pt x="195" y="87"/>
                    <a:pt x="210" y="86"/>
                  </a:cubicBezTo>
                  <a:cubicBezTo>
                    <a:pt x="213" y="86"/>
                    <a:pt x="216" y="86"/>
                    <a:pt x="219" y="86"/>
                  </a:cubicBezTo>
                  <a:cubicBezTo>
                    <a:pt x="215" y="85"/>
                    <a:pt x="211" y="84"/>
                    <a:pt x="207" y="83"/>
                  </a:cubicBezTo>
                  <a:cubicBezTo>
                    <a:pt x="193" y="78"/>
                    <a:pt x="179" y="73"/>
                    <a:pt x="166" y="66"/>
                  </a:cubicBezTo>
                  <a:cubicBezTo>
                    <a:pt x="162" y="66"/>
                    <a:pt x="158" y="65"/>
                    <a:pt x="155" y="63"/>
                  </a:cubicBezTo>
                  <a:cubicBezTo>
                    <a:pt x="137" y="57"/>
                    <a:pt x="126" y="47"/>
                    <a:pt x="112" y="35"/>
                  </a:cubicBezTo>
                  <a:cubicBezTo>
                    <a:pt x="90" y="15"/>
                    <a:pt x="54" y="22"/>
                    <a:pt x="27" y="16"/>
                  </a:cubicBezTo>
                  <a:cubicBezTo>
                    <a:pt x="17" y="14"/>
                    <a:pt x="8" y="8"/>
                    <a:pt x="0" y="0"/>
                  </a:cubicBezTo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3" name="Freeform 562"/>
            <p:cNvSpPr>
              <a:spLocks/>
            </p:cNvSpPr>
            <p:nvPr/>
          </p:nvSpPr>
          <p:spPr bwMode="auto">
            <a:xfrm>
              <a:off x="3802516" y="5464924"/>
              <a:ext cx="569913" cy="782637"/>
            </a:xfrm>
            <a:custGeom>
              <a:avLst/>
              <a:gdLst>
                <a:gd name="T0" fmla="*/ 349 w 449"/>
                <a:gd name="T1" fmla="*/ 378 h 618"/>
                <a:gd name="T2" fmla="*/ 448 w 449"/>
                <a:gd name="T3" fmla="*/ 156 h 618"/>
                <a:gd name="T4" fmla="*/ 354 w 449"/>
                <a:gd name="T5" fmla="*/ 51 h 618"/>
                <a:gd name="T6" fmla="*/ 310 w 449"/>
                <a:gd name="T7" fmla="*/ 0 h 618"/>
                <a:gd name="T8" fmla="*/ 253 w 449"/>
                <a:gd name="T9" fmla="*/ 62 h 618"/>
                <a:gd name="T10" fmla="*/ 247 w 449"/>
                <a:gd name="T11" fmla="*/ 329 h 618"/>
                <a:gd name="T12" fmla="*/ 224 w 449"/>
                <a:gd name="T13" fmla="*/ 430 h 618"/>
                <a:gd name="T14" fmla="*/ 110 w 449"/>
                <a:gd name="T15" fmla="*/ 512 h 618"/>
                <a:gd name="T16" fmla="*/ 24 w 449"/>
                <a:gd name="T17" fmla="*/ 589 h 618"/>
                <a:gd name="T18" fmla="*/ 199 w 449"/>
                <a:gd name="T19" fmla="*/ 614 h 618"/>
                <a:gd name="T20" fmla="*/ 238 w 449"/>
                <a:gd name="T21" fmla="*/ 585 h 618"/>
                <a:gd name="T22" fmla="*/ 284 w 449"/>
                <a:gd name="T23" fmla="*/ 569 h 618"/>
                <a:gd name="T24" fmla="*/ 315 w 449"/>
                <a:gd name="T25" fmla="*/ 564 h 618"/>
                <a:gd name="T26" fmla="*/ 335 w 449"/>
                <a:gd name="T27" fmla="*/ 547 h 618"/>
                <a:gd name="T28" fmla="*/ 348 w 449"/>
                <a:gd name="T29" fmla="*/ 517 h 618"/>
                <a:gd name="T30" fmla="*/ 340 w 449"/>
                <a:gd name="T31" fmla="*/ 457 h 618"/>
                <a:gd name="T32" fmla="*/ 349 w 449"/>
                <a:gd name="T33" fmla="*/ 378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9" h="618">
                  <a:moveTo>
                    <a:pt x="349" y="378"/>
                  </a:moveTo>
                  <a:cubicBezTo>
                    <a:pt x="363" y="334"/>
                    <a:pt x="449" y="159"/>
                    <a:pt x="448" y="156"/>
                  </a:cubicBezTo>
                  <a:cubicBezTo>
                    <a:pt x="427" y="128"/>
                    <a:pt x="379" y="76"/>
                    <a:pt x="354" y="51"/>
                  </a:cubicBezTo>
                  <a:cubicBezTo>
                    <a:pt x="343" y="41"/>
                    <a:pt x="327" y="21"/>
                    <a:pt x="310" y="0"/>
                  </a:cubicBezTo>
                  <a:cubicBezTo>
                    <a:pt x="292" y="22"/>
                    <a:pt x="271" y="41"/>
                    <a:pt x="253" y="62"/>
                  </a:cubicBezTo>
                  <a:cubicBezTo>
                    <a:pt x="250" y="169"/>
                    <a:pt x="249" y="299"/>
                    <a:pt x="247" y="329"/>
                  </a:cubicBezTo>
                  <a:cubicBezTo>
                    <a:pt x="244" y="361"/>
                    <a:pt x="249" y="405"/>
                    <a:pt x="224" y="430"/>
                  </a:cubicBezTo>
                  <a:cubicBezTo>
                    <a:pt x="191" y="464"/>
                    <a:pt x="150" y="488"/>
                    <a:pt x="110" y="512"/>
                  </a:cubicBezTo>
                  <a:cubicBezTo>
                    <a:pt x="90" y="524"/>
                    <a:pt x="0" y="565"/>
                    <a:pt x="24" y="589"/>
                  </a:cubicBezTo>
                  <a:cubicBezTo>
                    <a:pt x="50" y="604"/>
                    <a:pt x="172" y="618"/>
                    <a:pt x="199" y="614"/>
                  </a:cubicBezTo>
                  <a:cubicBezTo>
                    <a:pt x="211" y="612"/>
                    <a:pt x="226" y="592"/>
                    <a:pt x="238" y="585"/>
                  </a:cubicBezTo>
                  <a:cubicBezTo>
                    <a:pt x="252" y="576"/>
                    <a:pt x="267" y="568"/>
                    <a:pt x="284" y="569"/>
                  </a:cubicBezTo>
                  <a:cubicBezTo>
                    <a:pt x="294" y="569"/>
                    <a:pt x="306" y="566"/>
                    <a:pt x="315" y="564"/>
                  </a:cubicBezTo>
                  <a:cubicBezTo>
                    <a:pt x="323" y="559"/>
                    <a:pt x="330" y="554"/>
                    <a:pt x="335" y="547"/>
                  </a:cubicBezTo>
                  <a:cubicBezTo>
                    <a:pt x="340" y="537"/>
                    <a:pt x="344" y="527"/>
                    <a:pt x="348" y="517"/>
                  </a:cubicBezTo>
                  <a:cubicBezTo>
                    <a:pt x="346" y="497"/>
                    <a:pt x="344" y="477"/>
                    <a:pt x="340" y="457"/>
                  </a:cubicBezTo>
                  <a:cubicBezTo>
                    <a:pt x="333" y="428"/>
                    <a:pt x="339" y="405"/>
                    <a:pt x="349" y="378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4" name="Freeform 563"/>
            <p:cNvSpPr>
              <a:spLocks/>
            </p:cNvSpPr>
            <p:nvPr/>
          </p:nvSpPr>
          <p:spPr bwMode="auto">
            <a:xfrm>
              <a:off x="4121603" y="5464924"/>
              <a:ext cx="249238" cy="239712"/>
            </a:xfrm>
            <a:custGeom>
              <a:avLst/>
              <a:gdLst>
                <a:gd name="T0" fmla="*/ 127 w 197"/>
                <a:gd name="T1" fmla="*/ 132 h 189"/>
                <a:gd name="T2" fmla="*/ 54 w 197"/>
                <a:gd name="T3" fmla="*/ 68 h 189"/>
                <a:gd name="T4" fmla="*/ 16 w 197"/>
                <a:gd name="T5" fmla="*/ 100 h 189"/>
                <a:gd name="T6" fmla="*/ 0 w 197"/>
                <a:gd name="T7" fmla="*/ 113 h 189"/>
                <a:gd name="T8" fmla="*/ 2 w 197"/>
                <a:gd name="T9" fmla="*/ 62 h 189"/>
                <a:gd name="T10" fmla="*/ 59 w 197"/>
                <a:gd name="T11" fmla="*/ 0 h 189"/>
                <a:gd name="T12" fmla="*/ 103 w 197"/>
                <a:gd name="T13" fmla="*/ 51 h 189"/>
                <a:gd name="T14" fmla="*/ 197 w 197"/>
                <a:gd name="T15" fmla="*/ 156 h 189"/>
                <a:gd name="T16" fmla="*/ 182 w 197"/>
                <a:gd name="T17" fmla="*/ 189 h 189"/>
                <a:gd name="T18" fmla="*/ 127 w 197"/>
                <a:gd name="T19" fmla="*/ 13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189">
                  <a:moveTo>
                    <a:pt x="127" y="132"/>
                  </a:moveTo>
                  <a:cubicBezTo>
                    <a:pt x="107" y="113"/>
                    <a:pt x="57" y="67"/>
                    <a:pt x="54" y="68"/>
                  </a:cubicBezTo>
                  <a:cubicBezTo>
                    <a:pt x="38" y="74"/>
                    <a:pt x="29" y="89"/>
                    <a:pt x="16" y="100"/>
                  </a:cubicBezTo>
                  <a:cubicBezTo>
                    <a:pt x="10" y="104"/>
                    <a:pt x="5" y="108"/>
                    <a:pt x="0" y="113"/>
                  </a:cubicBezTo>
                  <a:cubicBezTo>
                    <a:pt x="1" y="96"/>
                    <a:pt x="1" y="78"/>
                    <a:pt x="2" y="62"/>
                  </a:cubicBezTo>
                  <a:cubicBezTo>
                    <a:pt x="20" y="41"/>
                    <a:pt x="41" y="22"/>
                    <a:pt x="59" y="0"/>
                  </a:cubicBezTo>
                  <a:cubicBezTo>
                    <a:pt x="76" y="21"/>
                    <a:pt x="92" y="41"/>
                    <a:pt x="103" y="51"/>
                  </a:cubicBezTo>
                  <a:cubicBezTo>
                    <a:pt x="128" y="76"/>
                    <a:pt x="176" y="128"/>
                    <a:pt x="197" y="156"/>
                  </a:cubicBezTo>
                  <a:cubicBezTo>
                    <a:pt x="197" y="157"/>
                    <a:pt x="191" y="170"/>
                    <a:pt x="182" y="189"/>
                  </a:cubicBezTo>
                  <a:cubicBezTo>
                    <a:pt x="164" y="171"/>
                    <a:pt x="146" y="151"/>
                    <a:pt x="127" y="13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5" name="Freeform 564"/>
            <p:cNvSpPr>
              <a:spLocks/>
            </p:cNvSpPr>
            <p:nvPr/>
          </p:nvSpPr>
          <p:spPr bwMode="auto">
            <a:xfrm>
              <a:off x="3824741" y="6142786"/>
              <a:ext cx="409575" cy="104775"/>
            </a:xfrm>
            <a:custGeom>
              <a:avLst/>
              <a:gdLst>
                <a:gd name="T0" fmla="*/ 295 w 323"/>
                <a:gd name="T1" fmla="*/ 14 h 83"/>
                <a:gd name="T2" fmla="*/ 210 w 323"/>
                <a:gd name="T3" fmla="*/ 29 h 83"/>
                <a:gd name="T4" fmla="*/ 166 w 323"/>
                <a:gd name="T5" fmla="*/ 55 h 83"/>
                <a:gd name="T6" fmla="*/ 36 w 323"/>
                <a:gd name="T7" fmla="*/ 39 h 83"/>
                <a:gd name="T8" fmla="*/ 12 w 323"/>
                <a:gd name="T9" fmla="*/ 29 h 83"/>
                <a:gd name="T10" fmla="*/ 7 w 323"/>
                <a:gd name="T11" fmla="*/ 54 h 83"/>
                <a:gd name="T12" fmla="*/ 182 w 323"/>
                <a:gd name="T13" fmla="*/ 79 h 83"/>
                <a:gd name="T14" fmla="*/ 221 w 323"/>
                <a:gd name="T15" fmla="*/ 50 h 83"/>
                <a:gd name="T16" fmla="*/ 267 w 323"/>
                <a:gd name="T17" fmla="*/ 34 h 83"/>
                <a:gd name="T18" fmla="*/ 298 w 323"/>
                <a:gd name="T19" fmla="*/ 29 h 83"/>
                <a:gd name="T20" fmla="*/ 318 w 323"/>
                <a:gd name="T21" fmla="*/ 12 h 83"/>
                <a:gd name="T22" fmla="*/ 323 w 323"/>
                <a:gd name="T23" fmla="*/ 0 h 83"/>
                <a:gd name="T24" fmla="*/ 295 w 323"/>
                <a:gd name="T25" fmla="*/ 1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3" h="83">
                  <a:moveTo>
                    <a:pt x="295" y="14"/>
                  </a:moveTo>
                  <a:cubicBezTo>
                    <a:pt x="268" y="19"/>
                    <a:pt x="233" y="10"/>
                    <a:pt x="210" y="29"/>
                  </a:cubicBezTo>
                  <a:cubicBezTo>
                    <a:pt x="196" y="40"/>
                    <a:pt x="184" y="50"/>
                    <a:pt x="166" y="55"/>
                  </a:cubicBezTo>
                  <a:cubicBezTo>
                    <a:pt x="126" y="67"/>
                    <a:pt x="75" y="46"/>
                    <a:pt x="36" y="39"/>
                  </a:cubicBezTo>
                  <a:cubicBezTo>
                    <a:pt x="25" y="37"/>
                    <a:pt x="17" y="34"/>
                    <a:pt x="12" y="29"/>
                  </a:cubicBezTo>
                  <a:cubicBezTo>
                    <a:pt x="3" y="38"/>
                    <a:pt x="0" y="47"/>
                    <a:pt x="7" y="54"/>
                  </a:cubicBezTo>
                  <a:cubicBezTo>
                    <a:pt x="33" y="69"/>
                    <a:pt x="155" y="83"/>
                    <a:pt x="182" y="79"/>
                  </a:cubicBezTo>
                  <a:cubicBezTo>
                    <a:pt x="194" y="77"/>
                    <a:pt x="209" y="57"/>
                    <a:pt x="221" y="50"/>
                  </a:cubicBezTo>
                  <a:cubicBezTo>
                    <a:pt x="235" y="41"/>
                    <a:pt x="250" y="33"/>
                    <a:pt x="267" y="34"/>
                  </a:cubicBezTo>
                  <a:cubicBezTo>
                    <a:pt x="277" y="34"/>
                    <a:pt x="289" y="31"/>
                    <a:pt x="298" y="29"/>
                  </a:cubicBezTo>
                  <a:cubicBezTo>
                    <a:pt x="306" y="24"/>
                    <a:pt x="313" y="19"/>
                    <a:pt x="318" y="12"/>
                  </a:cubicBezTo>
                  <a:cubicBezTo>
                    <a:pt x="320" y="8"/>
                    <a:pt x="322" y="4"/>
                    <a:pt x="323" y="0"/>
                  </a:cubicBezTo>
                  <a:cubicBezTo>
                    <a:pt x="315" y="7"/>
                    <a:pt x="306" y="13"/>
                    <a:pt x="295" y="1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6" name="Freeform 565"/>
            <p:cNvSpPr>
              <a:spLocks noEditPoints="1"/>
            </p:cNvSpPr>
            <p:nvPr/>
          </p:nvSpPr>
          <p:spPr bwMode="auto">
            <a:xfrm>
              <a:off x="3867603" y="5468099"/>
              <a:ext cx="323850" cy="688975"/>
            </a:xfrm>
            <a:custGeom>
              <a:avLst/>
              <a:gdLst>
                <a:gd name="T0" fmla="*/ 200 w 256"/>
                <a:gd name="T1" fmla="*/ 110 h 543"/>
                <a:gd name="T2" fmla="*/ 200 w 256"/>
                <a:gd name="T3" fmla="*/ 110 h 543"/>
                <a:gd name="T4" fmla="*/ 196 w 256"/>
                <a:gd name="T5" fmla="*/ 326 h 543"/>
                <a:gd name="T6" fmla="*/ 173 w 256"/>
                <a:gd name="T7" fmla="*/ 427 h 543"/>
                <a:gd name="T8" fmla="*/ 59 w 256"/>
                <a:gd name="T9" fmla="*/ 509 h 543"/>
                <a:gd name="T10" fmla="*/ 0 w 256"/>
                <a:gd name="T11" fmla="*/ 543 h 543"/>
                <a:gd name="T12" fmla="*/ 0 w 256"/>
                <a:gd name="T13" fmla="*/ 543 h 543"/>
                <a:gd name="T14" fmla="*/ 59 w 256"/>
                <a:gd name="T15" fmla="*/ 509 h 543"/>
                <a:gd name="T16" fmla="*/ 173 w 256"/>
                <a:gd name="T17" fmla="*/ 427 h 543"/>
                <a:gd name="T18" fmla="*/ 196 w 256"/>
                <a:gd name="T19" fmla="*/ 326 h 543"/>
                <a:gd name="T20" fmla="*/ 200 w 256"/>
                <a:gd name="T21" fmla="*/ 110 h 543"/>
                <a:gd name="T22" fmla="*/ 256 w 256"/>
                <a:gd name="T23" fmla="*/ 0 h 543"/>
                <a:gd name="T24" fmla="*/ 202 w 256"/>
                <a:gd name="T25" fmla="*/ 59 h 543"/>
                <a:gd name="T26" fmla="*/ 202 w 256"/>
                <a:gd name="T27" fmla="*/ 59 h 543"/>
                <a:gd name="T28" fmla="*/ 202 w 256"/>
                <a:gd name="T29" fmla="*/ 59 h 543"/>
                <a:gd name="T30" fmla="*/ 256 w 256"/>
                <a:gd name="T31" fmla="*/ 0 h 543"/>
                <a:gd name="T32" fmla="*/ 256 w 256"/>
                <a:gd name="T33" fmla="*/ 0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6" h="543">
                  <a:moveTo>
                    <a:pt x="200" y="110"/>
                  </a:moveTo>
                  <a:cubicBezTo>
                    <a:pt x="200" y="110"/>
                    <a:pt x="200" y="110"/>
                    <a:pt x="200" y="110"/>
                  </a:cubicBezTo>
                  <a:cubicBezTo>
                    <a:pt x="198" y="204"/>
                    <a:pt x="198" y="301"/>
                    <a:pt x="196" y="326"/>
                  </a:cubicBezTo>
                  <a:cubicBezTo>
                    <a:pt x="193" y="358"/>
                    <a:pt x="198" y="402"/>
                    <a:pt x="173" y="427"/>
                  </a:cubicBezTo>
                  <a:cubicBezTo>
                    <a:pt x="140" y="461"/>
                    <a:pt x="99" y="485"/>
                    <a:pt x="59" y="509"/>
                  </a:cubicBezTo>
                  <a:cubicBezTo>
                    <a:pt x="49" y="515"/>
                    <a:pt x="22" y="528"/>
                    <a:pt x="0" y="543"/>
                  </a:cubicBezTo>
                  <a:cubicBezTo>
                    <a:pt x="0" y="543"/>
                    <a:pt x="0" y="543"/>
                    <a:pt x="0" y="543"/>
                  </a:cubicBezTo>
                  <a:cubicBezTo>
                    <a:pt x="22" y="528"/>
                    <a:pt x="49" y="515"/>
                    <a:pt x="59" y="509"/>
                  </a:cubicBezTo>
                  <a:cubicBezTo>
                    <a:pt x="99" y="485"/>
                    <a:pt x="140" y="461"/>
                    <a:pt x="173" y="427"/>
                  </a:cubicBezTo>
                  <a:cubicBezTo>
                    <a:pt x="198" y="402"/>
                    <a:pt x="193" y="358"/>
                    <a:pt x="196" y="326"/>
                  </a:cubicBezTo>
                  <a:cubicBezTo>
                    <a:pt x="198" y="301"/>
                    <a:pt x="198" y="204"/>
                    <a:pt x="200" y="110"/>
                  </a:cubicBezTo>
                  <a:moveTo>
                    <a:pt x="256" y="0"/>
                  </a:moveTo>
                  <a:cubicBezTo>
                    <a:pt x="239" y="21"/>
                    <a:pt x="219" y="39"/>
                    <a:pt x="202" y="59"/>
                  </a:cubicBezTo>
                  <a:cubicBezTo>
                    <a:pt x="202" y="59"/>
                    <a:pt x="202" y="59"/>
                    <a:pt x="202" y="59"/>
                  </a:cubicBezTo>
                  <a:cubicBezTo>
                    <a:pt x="202" y="59"/>
                    <a:pt x="202" y="59"/>
                    <a:pt x="202" y="59"/>
                  </a:cubicBezTo>
                  <a:cubicBezTo>
                    <a:pt x="219" y="39"/>
                    <a:pt x="239" y="21"/>
                    <a:pt x="256" y="0"/>
                  </a:cubicBezTo>
                  <a:cubicBezTo>
                    <a:pt x="256" y="0"/>
                    <a:pt x="256" y="0"/>
                    <a:pt x="256" y="0"/>
                  </a:cubicBezTo>
                </a:path>
              </a:pathLst>
            </a:custGeom>
            <a:solidFill>
              <a:srgbClr val="B1B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7" name="Freeform 566"/>
            <p:cNvSpPr>
              <a:spLocks/>
            </p:cNvSpPr>
            <p:nvPr/>
          </p:nvSpPr>
          <p:spPr bwMode="auto">
            <a:xfrm>
              <a:off x="3867603" y="5561761"/>
              <a:ext cx="304800" cy="595312"/>
            </a:xfrm>
            <a:custGeom>
              <a:avLst/>
              <a:gdLst>
                <a:gd name="T0" fmla="*/ 240 w 240"/>
                <a:gd name="T1" fmla="*/ 0 h 470"/>
                <a:gd name="T2" fmla="*/ 216 w 240"/>
                <a:gd name="T3" fmla="*/ 24 h 470"/>
                <a:gd name="T4" fmla="*/ 200 w 240"/>
                <a:gd name="T5" fmla="*/ 37 h 470"/>
                <a:gd name="T6" fmla="*/ 196 w 240"/>
                <a:gd name="T7" fmla="*/ 253 h 470"/>
                <a:gd name="T8" fmla="*/ 173 w 240"/>
                <a:gd name="T9" fmla="*/ 354 h 470"/>
                <a:gd name="T10" fmla="*/ 59 w 240"/>
                <a:gd name="T11" fmla="*/ 436 h 470"/>
                <a:gd name="T12" fmla="*/ 0 w 240"/>
                <a:gd name="T13" fmla="*/ 470 h 470"/>
                <a:gd name="T14" fmla="*/ 94 w 240"/>
                <a:gd name="T15" fmla="*/ 439 h 470"/>
                <a:gd name="T16" fmla="*/ 178 w 240"/>
                <a:gd name="T17" fmla="*/ 410 h 470"/>
                <a:gd name="T18" fmla="*/ 201 w 240"/>
                <a:gd name="T19" fmla="*/ 414 h 470"/>
                <a:gd name="T20" fmla="*/ 193 w 240"/>
                <a:gd name="T21" fmla="*/ 388 h 470"/>
                <a:gd name="T22" fmla="*/ 199 w 240"/>
                <a:gd name="T23" fmla="*/ 379 h 470"/>
                <a:gd name="T24" fmla="*/ 199 w 240"/>
                <a:gd name="T25" fmla="*/ 379 h 470"/>
                <a:gd name="T26" fmla="*/ 227 w 240"/>
                <a:gd name="T27" fmla="*/ 383 h 470"/>
                <a:gd name="T28" fmla="*/ 240 w 240"/>
                <a:gd name="T29" fmla="*/ 0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0" h="470">
                  <a:moveTo>
                    <a:pt x="240" y="0"/>
                  </a:moveTo>
                  <a:cubicBezTo>
                    <a:pt x="232" y="7"/>
                    <a:pt x="225" y="16"/>
                    <a:pt x="216" y="24"/>
                  </a:cubicBezTo>
                  <a:cubicBezTo>
                    <a:pt x="210" y="28"/>
                    <a:pt x="205" y="32"/>
                    <a:pt x="200" y="37"/>
                  </a:cubicBezTo>
                  <a:cubicBezTo>
                    <a:pt x="198" y="131"/>
                    <a:pt x="198" y="228"/>
                    <a:pt x="196" y="253"/>
                  </a:cubicBezTo>
                  <a:cubicBezTo>
                    <a:pt x="193" y="285"/>
                    <a:pt x="198" y="329"/>
                    <a:pt x="173" y="354"/>
                  </a:cubicBezTo>
                  <a:cubicBezTo>
                    <a:pt x="140" y="388"/>
                    <a:pt x="99" y="412"/>
                    <a:pt x="59" y="436"/>
                  </a:cubicBezTo>
                  <a:cubicBezTo>
                    <a:pt x="49" y="442"/>
                    <a:pt x="22" y="455"/>
                    <a:pt x="0" y="470"/>
                  </a:cubicBezTo>
                  <a:cubicBezTo>
                    <a:pt x="32" y="461"/>
                    <a:pt x="63" y="452"/>
                    <a:pt x="94" y="439"/>
                  </a:cubicBezTo>
                  <a:cubicBezTo>
                    <a:pt x="123" y="427"/>
                    <a:pt x="150" y="410"/>
                    <a:pt x="178" y="410"/>
                  </a:cubicBezTo>
                  <a:cubicBezTo>
                    <a:pt x="185" y="410"/>
                    <a:pt x="193" y="411"/>
                    <a:pt x="201" y="414"/>
                  </a:cubicBezTo>
                  <a:cubicBezTo>
                    <a:pt x="198" y="406"/>
                    <a:pt x="195" y="397"/>
                    <a:pt x="193" y="388"/>
                  </a:cubicBezTo>
                  <a:cubicBezTo>
                    <a:pt x="192" y="385"/>
                    <a:pt x="194" y="379"/>
                    <a:pt x="199" y="379"/>
                  </a:cubicBezTo>
                  <a:cubicBezTo>
                    <a:pt x="199" y="379"/>
                    <a:pt x="199" y="379"/>
                    <a:pt x="199" y="379"/>
                  </a:cubicBezTo>
                  <a:cubicBezTo>
                    <a:pt x="209" y="380"/>
                    <a:pt x="218" y="381"/>
                    <a:pt x="227" y="383"/>
                  </a:cubicBezTo>
                  <a:cubicBezTo>
                    <a:pt x="201" y="258"/>
                    <a:pt x="215" y="126"/>
                    <a:pt x="240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8" name="Freeform 567"/>
            <p:cNvSpPr>
              <a:spLocks/>
            </p:cNvSpPr>
            <p:nvPr/>
          </p:nvSpPr>
          <p:spPr bwMode="auto">
            <a:xfrm>
              <a:off x="4121603" y="5468099"/>
              <a:ext cx="69850" cy="139700"/>
            </a:xfrm>
            <a:custGeom>
              <a:avLst/>
              <a:gdLst>
                <a:gd name="T0" fmla="*/ 56 w 56"/>
                <a:gd name="T1" fmla="*/ 0 h 110"/>
                <a:gd name="T2" fmla="*/ 2 w 56"/>
                <a:gd name="T3" fmla="*/ 59 h 110"/>
                <a:gd name="T4" fmla="*/ 2 w 56"/>
                <a:gd name="T5" fmla="*/ 59 h 110"/>
                <a:gd name="T6" fmla="*/ 0 w 56"/>
                <a:gd name="T7" fmla="*/ 110 h 110"/>
                <a:gd name="T8" fmla="*/ 0 w 56"/>
                <a:gd name="T9" fmla="*/ 110 h 110"/>
                <a:gd name="T10" fmla="*/ 16 w 56"/>
                <a:gd name="T11" fmla="*/ 97 h 110"/>
                <a:gd name="T12" fmla="*/ 40 w 56"/>
                <a:gd name="T13" fmla="*/ 73 h 110"/>
                <a:gd name="T14" fmla="*/ 56 w 56"/>
                <a:gd name="T1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110">
                  <a:moveTo>
                    <a:pt x="56" y="0"/>
                  </a:moveTo>
                  <a:cubicBezTo>
                    <a:pt x="39" y="21"/>
                    <a:pt x="19" y="3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1" y="75"/>
                    <a:pt x="1" y="93"/>
                    <a:pt x="0" y="110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5" y="105"/>
                    <a:pt x="10" y="101"/>
                    <a:pt x="16" y="97"/>
                  </a:cubicBezTo>
                  <a:cubicBezTo>
                    <a:pt x="25" y="89"/>
                    <a:pt x="32" y="80"/>
                    <a:pt x="40" y="73"/>
                  </a:cubicBezTo>
                  <a:cubicBezTo>
                    <a:pt x="45" y="49"/>
                    <a:pt x="51" y="24"/>
                    <a:pt x="56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9" name="Freeform 568"/>
            <p:cNvSpPr>
              <a:spLocks/>
            </p:cNvSpPr>
            <p:nvPr/>
          </p:nvSpPr>
          <p:spPr bwMode="auto">
            <a:xfrm>
              <a:off x="4062866" y="2932861"/>
              <a:ext cx="201613" cy="296862"/>
            </a:xfrm>
            <a:custGeom>
              <a:avLst/>
              <a:gdLst>
                <a:gd name="T0" fmla="*/ 148 w 159"/>
                <a:gd name="T1" fmla="*/ 74 h 235"/>
                <a:gd name="T2" fmla="*/ 56 w 159"/>
                <a:gd name="T3" fmla="*/ 19 h 235"/>
                <a:gd name="T4" fmla="*/ 159 w 159"/>
                <a:gd name="T5" fmla="*/ 235 h 235"/>
                <a:gd name="T6" fmla="*/ 148 w 159"/>
                <a:gd name="T7" fmla="*/ 7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9" h="235">
                  <a:moveTo>
                    <a:pt x="148" y="74"/>
                  </a:moveTo>
                  <a:cubicBezTo>
                    <a:pt x="148" y="74"/>
                    <a:pt x="111" y="0"/>
                    <a:pt x="56" y="19"/>
                  </a:cubicBezTo>
                  <a:cubicBezTo>
                    <a:pt x="0" y="39"/>
                    <a:pt x="44" y="177"/>
                    <a:pt x="159" y="235"/>
                  </a:cubicBezTo>
                  <a:cubicBezTo>
                    <a:pt x="148" y="74"/>
                    <a:pt x="148" y="74"/>
                    <a:pt x="148" y="74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0" name="Freeform 569"/>
            <p:cNvSpPr>
              <a:spLocks/>
            </p:cNvSpPr>
            <p:nvPr/>
          </p:nvSpPr>
          <p:spPr bwMode="auto">
            <a:xfrm>
              <a:off x="4134303" y="3009061"/>
              <a:ext cx="96838" cy="141287"/>
            </a:xfrm>
            <a:custGeom>
              <a:avLst/>
              <a:gdLst>
                <a:gd name="T0" fmla="*/ 1 w 76"/>
                <a:gd name="T1" fmla="*/ 0 h 111"/>
                <a:gd name="T2" fmla="*/ 47 w 76"/>
                <a:gd name="T3" fmla="*/ 33 h 111"/>
                <a:gd name="T4" fmla="*/ 72 w 76"/>
                <a:gd name="T5" fmla="*/ 108 h 111"/>
                <a:gd name="T6" fmla="*/ 67 w 76"/>
                <a:gd name="T7" fmla="*/ 105 h 111"/>
                <a:gd name="T8" fmla="*/ 60 w 76"/>
                <a:gd name="T9" fmla="*/ 79 h 111"/>
                <a:gd name="T10" fmla="*/ 52 w 76"/>
                <a:gd name="T11" fmla="*/ 85 h 111"/>
                <a:gd name="T12" fmla="*/ 38 w 76"/>
                <a:gd name="T13" fmla="*/ 89 h 111"/>
                <a:gd name="T14" fmla="*/ 37 w 76"/>
                <a:gd name="T15" fmla="*/ 86 h 111"/>
                <a:gd name="T16" fmla="*/ 48 w 76"/>
                <a:gd name="T17" fmla="*/ 77 h 111"/>
                <a:gd name="T18" fmla="*/ 56 w 76"/>
                <a:gd name="T19" fmla="*/ 67 h 111"/>
                <a:gd name="T20" fmla="*/ 2 w 76"/>
                <a:gd name="T21" fmla="*/ 2 h 111"/>
                <a:gd name="T22" fmla="*/ 1 w 76"/>
                <a:gd name="T23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6" h="111">
                  <a:moveTo>
                    <a:pt x="1" y="0"/>
                  </a:moveTo>
                  <a:cubicBezTo>
                    <a:pt x="17" y="0"/>
                    <a:pt x="39" y="20"/>
                    <a:pt x="47" y="33"/>
                  </a:cubicBezTo>
                  <a:cubicBezTo>
                    <a:pt x="62" y="56"/>
                    <a:pt x="76" y="80"/>
                    <a:pt x="72" y="108"/>
                  </a:cubicBezTo>
                  <a:cubicBezTo>
                    <a:pt x="72" y="111"/>
                    <a:pt x="67" y="106"/>
                    <a:pt x="67" y="105"/>
                  </a:cubicBezTo>
                  <a:cubicBezTo>
                    <a:pt x="65" y="97"/>
                    <a:pt x="63" y="88"/>
                    <a:pt x="60" y="79"/>
                  </a:cubicBezTo>
                  <a:cubicBezTo>
                    <a:pt x="58" y="81"/>
                    <a:pt x="55" y="83"/>
                    <a:pt x="52" y="85"/>
                  </a:cubicBezTo>
                  <a:cubicBezTo>
                    <a:pt x="49" y="87"/>
                    <a:pt x="42" y="91"/>
                    <a:pt x="38" y="89"/>
                  </a:cubicBezTo>
                  <a:cubicBezTo>
                    <a:pt x="38" y="89"/>
                    <a:pt x="35" y="86"/>
                    <a:pt x="37" y="86"/>
                  </a:cubicBezTo>
                  <a:cubicBezTo>
                    <a:pt x="40" y="86"/>
                    <a:pt x="46" y="79"/>
                    <a:pt x="48" y="77"/>
                  </a:cubicBezTo>
                  <a:cubicBezTo>
                    <a:pt x="51" y="74"/>
                    <a:pt x="53" y="70"/>
                    <a:pt x="56" y="67"/>
                  </a:cubicBezTo>
                  <a:cubicBezTo>
                    <a:pt x="46" y="39"/>
                    <a:pt x="30" y="13"/>
                    <a:pt x="2" y="2"/>
                  </a:cubicBezTo>
                  <a:cubicBezTo>
                    <a:pt x="1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1" name="Freeform 570"/>
            <p:cNvSpPr>
              <a:spLocks/>
            </p:cNvSpPr>
            <p:nvPr/>
          </p:nvSpPr>
          <p:spPr bwMode="auto">
            <a:xfrm>
              <a:off x="5118553" y="2864599"/>
              <a:ext cx="206375" cy="304800"/>
            </a:xfrm>
            <a:custGeom>
              <a:avLst/>
              <a:gdLst>
                <a:gd name="T0" fmla="*/ 0 w 163"/>
                <a:gd name="T1" fmla="*/ 76 h 241"/>
                <a:gd name="T2" fmla="*/ 106 w 163"/>
                <a:gd name="T3" fmla="*/ 12 h 241"/>
                <a:gd name="T4" fmla="*/ 54 w 163"/>
                <a:gd name="T5" fmla="*/ 241 h 241"/>
                <a:gd name="T6" fmla="*/ 0 w 163"/>
                <a:gd name="T7" fmla="*/ 76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3" h="241">
                  <a:moveTo>
                    <a:pt x="0" y="76"/>
                  </a:moveTo>
                  <a:cubicBezTo>
                    <a:pt x="0" y="76"/>
                    <a:pt x="48" y="0"/>
                    <a:pt x="106" y="12"/>
                  </a:cubicBezTo>
                  <a:cubicBezTo>
                    <a:pt x="163" y="24"/>
                    <a:pt x="160" y="168"/>
                    <a:pt x="54" y="241"/>
                  </a:cubicBezTo>
                  <a:cubicBezTo>
                    <a:pt x="0" y="76"/>
                    <a:pt x="0" y="76"/>
                    <a:pt x="0" y="76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2" name="Freeform 571"/>
            <p:cNvSpPr>
              <a:spLocks/>
            </p:cNvSpPr>
            <p:nvPr/>
          </p:nvSpPr>
          <p:spPr bwMode="auto">
            <a:xfrm>
              <a:off x="5201103" y="2926511"/>
              <a:ext cx="49213" cy="127000"/>
            </a:xfrm>
            <a:custGeom>
              <a:avLst/>
              <a:gdLst>
                <a:gd name="T0" fmla="*/ 39 w 39"/>
                <a:gd name="T1" fmla="*/ 1 h 101"/>
                <a:gd name="T2" fmla="*/ 11 w 39"/>
                <a:gd name="T3" fmla="*/ 36 h 101"/>
                <a:gd name="T4" fmla="*/ 10 w 39"/>
                <a:gd name="T5" fmla="*/ 99 h 101"/>
                <a:gd name="T6" fmla="*/ 13 w 39"/>
                <a:gd name="T7" fmla="*/ 95 h 101"/>
                <a:gd name="T8" fmla="*/ 12 w 39"/>
                <a:gd name="T9" fmla="*/ 74 h 101"/>
                <a:gd name="T10" fmla="*/ 19 w 39"/>
                <a:gd name="T11" fmla="*/ 77 h 101"/>
                <a:gd name="T12" fmla="*/ 31 w 39"/>
                <a:gd name="T13" fmla="*/ 76 h 101"/>
                <a:gd name="T14" fmla="*/ 31 w 39"/>
                <a:gd name="T15" fmla="*/ 74 h 101"/>
                <a:gd name="T16" fmla="*/ 21 w 39"/>
                <a:gd name="T17" fmla="*/ 69 h 101"/>
                <a:gd name="T18" fmla="*/ 12 w 39"/>
                <a:gd name="T19" fmla="*/ 64 h 101"/>
                <a:gd name="T20" fmla="*/ 38 w 39"/>
                <a:gd name="T21" fmla="*/ 2 h 101"/>
                <a:gd name="T22" fmla="*/ 39 w 39"/>
                <a:gd name="T23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101">
                  <a:moveTo>
                    <a:pt x="39" y="1"/>
                  </a:moveTo>
                  <a:cubicBezTo>
                    <a:pt x="26" y="4"/>
                    <a:pt x="15" y="24"/>
                    <a:pt x="11" y="36"/>
                  </a:cubicBezTo>
                  <a:cubicBezTo>
                    <a:pt x="5" y="57"/>
                    <a:pt x="0" y="78"/>
                    <a:pt x="10" y="99"/>
                  </a:cubicBezTo>
                  <a:cubicBezTo>
                    <a:pt x="10" y="101"/>
                    <a:pt x="13" y="96"/>
                    <a:pt x="13" y="95"/>
                  </a:cubicBezTo>
                  <a:cubicBezTo>
                    <a:pt x="12" y="88"/>
                    <a:pt x="12" y="81"/>
                    <a:pt x="12" y="74"/>
                  </a:cubicBezTo>
                  <a:cubicBezTo>
                    <a:pt x="14" y="75"/>
                    <a:pt x="17" y="76"/>
                    <a:pt x="19" y="77"/>
                  </a:cubicBezTo>
                  <a:cubicBezTo>
                    <a:pt x="23" y="78"/>
                    <a:pt x="28" y="79"/>
                    <a:pt x="31" y="76"/>
                  </a:cubicBezTo>
                  <a:cubicBezTo>
                    <a:pt x="31" y="76"/>
                    <a:pt x="32" y="73"/>
                    <a:pt x="31" y="74"/>
                  </a:cubicBezTo>
                  <a:cubicBezTo>
                    <a:pt x="29" y="75"/>
                    <a:pt x="23" y="70"/>
                    <a:pt x="21" y="69"/>
                  </a:cubicBezTo>
                  <a:cubicBezTo>
                    <a:pt x="18" y="68"/>
                    <a:pt x="15" y="65"/>
                    <a:pt x="12" y="64"/>
                  </a:cubicBezTo>
                  <a:cubicBezTo>
                    <a:pt x="13" y="41"/>
                    <a:pt x="19" y="17"/>
                    <a:pt x="38" y="2"/>
                  </a:cubicBezTo>
                  <a:cubicBezTo>
                    <a:pt x="39" y="2"/>
                    <a:pt x="39" y="0"/>
                    <a:pt x="39" y="1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3" name="Freeform 572"/>
            <p:cNvSpPr>
              <a:spLocks/>
            </p:cNvSpPr>
            <p:nvPr/>
          </p:nvSpPr>
          <p:spPr bwMode="auto">
            <a:xfrm>
              <a:off x="4231141" y="2642349"/>
              <a:ext cx="1147763" cy="971550"/>
            </a:xfrm>
            <a:custGeom>
              <a:avLst/>
              <a:gdLst>
                <a:gd name="T0" fmla="*/ 4 w 906"/>
                <a:gd name="T1" fmla="*/ 323 h 767"/>
                <a:gd name="T2" fmla="*/ 0 w 906"/>
                <a:gd name="T3" fmla="*/ 223 h 767"/>
                <a:gd name="T4" fmla="*/ 103 w 906"/>
                <a:gd name="T5" fmla="*/ 33 h 767"/>
                <a:gd name="T6" fmla="*/ 124 w 906"/>
                <a:gd name="T7" fmla="*/ 91 h 767"/>
                <a:gd name="T8" fmla="*/ 167 w 906"/>
                <a:gd name="T9" fmla="*/ 15 h 767"/>
                <a:gd name="T10" fmla="*/ 436 w 906"/>
                <a:gd name="T11" fmla="*/ 60 h 767"/>
                <a:gd name="T12" fmla="*/ 362 w 906"/>
                <a:gd name="T13" fmla="*/ 0 h 767"/>
                <a:gd name="T14" fmla="*/ 664 w 906"/>
                <a:gd name="T15" fmla="*/ 45 h 767"/>
                <a:gd name="T16" fmla="*/ 710 w 906"/>
                <a:gd name="T17" fmla="*/ 184 h 767"/>
                <a:gd name="T18" fmla="*/ 777 w 906"/>
                <a:gd name="T19" fmla="*/ 308 h 767"/>
                <a:gd name="T20" fmla="*/ 521 w 906"/>
                <a:gd name="T21" fmla="*/ 718 h 767"/>
                <a:gd name="T22" fmla="*/ 18 w 906"/>
                <a:gd name="T23" fmla="*/ 456 h 767"/>
                <a:gd name="T24" fmla="*/ 4 w 906"/>
                <a:gd name="T25" fmla="*/ 323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6" h="767">
                  <a:moveTo>
                    <a:pt x="4" y="323"/>
                  </a:moveTo>
                  <a:cubicBezTo>
                    <a:pt x="4" y="323"/>
                    <a:pt x="4" y="323"/>
                    <a:pt x="0" y="223"/>
                  </a:cubicBezTo>
                  <a:cubicBezTo>
                    <a:pt x="0" y="73"/>
                    <a:pt x="103" y="33"/>
                    <a:pt x="103" y="33"/>
                  </a:cubicBezTo>
                  <a:cubicBezTo>
                    <a:pt x="124" y="91"/>
                    <a:pt x="124" y="91"/>
                    <a:pt x="124" y="91"/>
                  </a:cubicBezTo>
                  <a:cubicBezTo>
                    <a:pt x="167" y="15"/>
                    <a:pt x="167" y="15"/>
                    <a:pt x="167" y="15"/>
                  </a:cubicBezTo>
                  <a:cubicBezTo>
                    <a:pt x="436" y="60"/>
                    <a:pt x="436" y="60"/>
                    <a:pt x="436" y="60"/>
                  </a:cubicBezTo>
                  <a:cubicBezTo>
                    <a:pt x="436" y="60"/>
                    <a:pt x="417" y="45"/>
                    <a:pt x="362" y="0"/>
                  </a:cubicBezTo>
                  <a:cubicBezTo>
                    <a:pt x="508" y="33"/>
                    <a:pt x="664" y="45"/>
                    <a:pt x="664" y="45"/>
                  </a:cubicBezTo>
                  <a:cubicBezTo>
                    <a:pt x="664" y="45"/>
                    <a:pt x="686" y="141"/>
                    <a:pt x="710" y="184"/>
                  </a:cubicBezTo>
                  <a:cubicBezTo>
                    <a:pt x="735" y="226"/>
                    <a:pt x="777" y="308"/>
                    <a:pt x="777" y="308"/>
                  </a:cubicBezTo>
                  <a:cubicBezTo>
                    <a:pt x="777" y="308"/>
                    <a:pt x="906" y="600"/>
                    <a:pt x="521" y="718"/>
                  </a:cubicBezTo>
                  <a:cubicBezTo>
                    <a:pt x="236" y="767"/>
                    <a:pt x="49" y="640"/>
                    <a:pt x="18" y="456"/>
                  </a:cubicBezTo>
                  <a:cubicBezTo>
                    <a:pt x="10" y="421"/>
                    <a:pt x="4" y="323"/>
                    <a:pt x="4" y="323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4" name="Freeform 573"/>
            <p:cNvSpPr>
              <a:spLocks noEditPoints="1"/>
            </p:cNvSpPr>
            <p:nvPr/>
          </p:nvSpPr>
          <p:spPr bwMode="auto">
            <a:xfrm>
              <a:off x="4235903" y="3051924"/>
              <a:ext cx="0" cy="9525"/>
            </a:xfrm>
            <a:custGeom>
              <a:avLst/>
              <a:gdLst>
                <a:gd name="T0" fmla="*/ 0 h 8"/>
                <a:gd name="T1" fmla="*/ 8 h 8"/>
                <a:gd name="T2" fmla="*/ 0 h 8"/>
                <a:gd name="T3" fmla="*/ 0 h 8"/>
                <a:gd name="T4" fmla="*/ 0 h 8"/>
                <a:gd name="T5" fmla="*/ 0 h 8"/>
                <a:gd name="T6" fmla="*/ 0 h 8"/>
                <a:gd name="T7" fmla="*/ 0 h 8"/>
                <a:gd name="T8" fmla="*/ 0 h 8"/>
                <a:gd name="T9" fmla="*/ 0 h 8"/>
                <a:gd name="T10" fmla="*/ 0 h 8"/>
                <a:gd name="T11" fmla="*/ 0 h 8"/>
                <a:gd name="T12" fmla="*/ 0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</a:cxnLst>
              <a:rect l="0" t="0" r="r" b="b"/>
              <a:pathLst>
                <a:path h="8">
                  <a:moveTo>
                    <a:pt x="0" y="0"/>
                  </a:moveTo>
                  <a:cubicBezTo>
                    <a:pt x="0" y="0"/>
                    <a:pt x="0" y="3"/>
                    <a:pt x="0" y="8"/>
                  </a:cubicBezTo>
                  <a:cubicBezTo>
                    <a:pt x="0" y="3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F9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5" name="Freeform 574"/>
            <p:cNvSpPr>
              <a:spLocks noEditPoints="1"/>
            </p:cNvSpPr>
            <p:nvPr/>
          </p:nvSpPr>
          <p:spPr bwMode="auto">
            <a:xfrm>
              <a:off x="4231141" y="2713786"/>
              <a:ext cx="1000125" cy="473075"/>
            </a:xfrm>
            <a:custGeom>
              <a:avLst/>
              <a:gdLst>
                <a:gd name="T0" fmla="*/ 4 w 789"/>
                <a:gd name="T1" fmla="*/ 266 h 373"/>
                <a:gd name="T2" fmla="*/ 4 w 789"/>
                <a:gd name="T3" fmla="*/ 274 h 373"/>
                <a:gd name="T4" fmla="*/ 4 w 789"/>
                <a:gd name="T5" fmla="*/ 266 h 373"/>
                <a:gd name="T6" fmla="*/ 4 w 789"/>
                <a:gd name="T7" fmla="*/ 266 h 373"/>
                <a:gd name="T8" fmla="*/ 4 w 789"/>
                <a:gd name="T9" fmla="*/ 266 h 373"/>
                <a:gd name="T10" fmla="*/ 405 w 789"/>
                <a:gd name="T11" fmla="*/ 257 h 373"/>
                <a:gd name="T12" fmla="*/ 317 w 789"/>
                <a:gd name="T13" fmla="*/ 318 h 373"/>
                <a:gd name="T14" fmla="*/ 183 w 789"/>
                <a:gd name="T15" fmla="*/ 345 h 373"/>
                <a:gd name="T16" fmla="*/ 11 w 789"/>
                <a:gd name="T17" fmla="*/ 350 h 373"/>
                <a:gd name="T18" fmla="*/ 30 w 789"/>
                <a:gd name="T19" fmla="*/ 318 h 373"/>
                <a:gd name="T20" fmla="*/ 214 w 789"/>
                <a:gd name="T21" fmla="*/ 372 h 373"/>
                <a:gd name="T22" fmla="*/ 338 w 789"/>
                <a:gd name="T23" fmla="*/ 315 h 373"/>
                <a:gd name="T24" fmla="*/ 415 w 789"/>
                <a:gd name="T25" fmla="*/ 266 h 373"/>
                <a:gd name="T26" fmla="*/ 565 w 789"/>
                <a:gd name="T27" fmla="*/ 354 h 373"/>
                <a:gd name="T28" fmla="*/ 650 w 789"/>
                <a:gd name="T29" fmla="*/ 335 h 373"/>
                <a:gd name="T30" fmla="*/ 785 w 789"/>
                <a:gd name="T31" fmla="*/ 277 h 373"/>
                <a:gd name="T32" fmla="*/ 596 w 789"/>
                <a:gd name="T33" fmla="*/ 328 h 373"/>
                <a:gd name="T34" fmla="*/ 474 w 789"/>
                <a:gd name="T35" fmla="*/ 283 h 373"/>
                <a:gd name="T36" fmla="*/ 777 w 789"/>
                <a:gd name="T37" fmla="*/ 251 h 373"/>
                <a:gd name="T38" fmla="*/ 777 w 789"/>
                <a:gd name="T39" fmla="*/ 251 h 373"/>
                <a:gd name="T40" fmla="*/ 174 w 789"/>
                <a:gd name="T41" fmla="*/ 181 h 373"/>
                <a:gd name="T42" fmla="*/ 231 w 789"/>
                <a:gd name="T43" fmla="*/ 149 h 373"/>
                <a:gd name="T44" fmla="*/ 246 w 789"/>
                <a:gd name="T45" fmla="*/ 252 h 373"/>
                <a:gd name="T46" fmla="*/ 236 w 789"/>
                <a:gd name="T47" fmla="*/ 135 h 373"/>
                <a:gd name="T48" fmla="*/ 164 w 789"/>
                <a:gd name="T49" fmla="*/ 182 h 373"/>
                <a:gd name="T50" fmla="*/ 245 w 789"/>
                <a:gd name="T51" fmla="*/ 261 h 373"/>
                <a:gd name="T52" fmla="*/ 236 w 789"/>
                <a:gd name="T53" fmla="*/ 135 h 373"/>
                <a:gd name="T54" fmla="*/ 537 w 789"/>
                <a:gd name="T55" fmla="*/ 246 h 373"/>
                <a:gd name="T56" fmla="*/ 528 w 789"/>
                <a:gd name="T57" fmla="*/ 138 h 373"/>
                <a:gd name="T58" fmla="*/ 545 w 789"/>
                <a:gd name="T59" fmla="*/ 139 h 373"/>
                <a:gd name="T60" fmla="*/ 598 w 789"/>
                <a:gd name="T61" fmla="*/ 182 h 373"/>
                <a:gd name="T62" fmla="*/ 540 w 789"/>
                <a:gd name="T63" fmla="*/ 131 h 373"/>
                <a:gd name="T64" fmla="*/ 537 w 789"/>
                <a:gd name="T65" fmla="*/ 255 h 373"/>
                <a:gd name="T66" fmla="*/ 596 w 789"/>
                <a:gd name="T67" fmla="*/ 159 h 373"/>
                <a:gd name="T68" fmla="*/ 540 w 789"/>
                <a:gd name="T69" fmla="*/ 131 h 373"/>
                <a:gd name="T70" fmla="*/ 309 w 789"/>
                <a:gd name="T71" fmla="*/ 4 h 373"/>
                <a:gd name="T72" fmla="*/ 0 w 789"/>
                <a:gd name="T73" fmla="*/ 166 h 373"/>
                <a:gd name="T74" fmla="*/ 5 w 789"/>
                <a:gd name="T75" fmla="*/ 111 h 373"/>
                <a:gd name="T76" fmla="*/ 412 w 789"/>
                <a:gd name="T77" fmla="*/ 26 h 373"/>
                <a:gd name="T78" fmla="*/ 650 w 789"/>
                <a:gd name="T79" fmla="*/ 66 h 373"/>
                <a:gd name="T80" fmla="*/ 702 w 789"/>
                <a:gd name="T81" fmla="*/ 109 h 373"/>
                <a:gd name="T82" fmla="*/ 690 w 789"/>
                <a:gd name="T83" fmla="*/ 81 h 373"/>
                <a:gd name="T84" fmla="*/ 433 w 789"/>
                <a:gd name="T85" fmla="*/ 0 h 373"/>
                <a:gd name="T86" fmla="*/ 436 w 789"/>
                <a:gd name="T87" fmla="*/ 3 h 373"/>
                <a:gd name="T88" fmla="*/ 436 w 789"/>
                <a:gd name="T89" fmla="*/ 3 h 373"/>
                <a:gd name="T90" fmla="*/ 412 w 789"/>
                <a:gd name="T91" fmla="*/ 0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9" h="373">
                  <a:moveTo>
                    <a:pt x="4" y="266"/>
                  </a:moveTo>
                  <a:cubicBezTo>
                    <a:pt x="4" y="266"/>
                    <a:pt x="4" y="266"/>
                    <a:pt x="4" y="266"/>
                  </a:cubicBezTo>
                  <a:cubicBezTo>
                    <a:pt x="4" y="266"/>
                    <a:pt x="4" y="266"/>
                    <a:pt x="4" y="266"/>
                  </a:cubicBezTo>
                  <a:cubicBezTo>
                    <a:pt x="4" y="266"/>
                    <a:pt x="4" y="269"/>
                    <a:pt x="4" y="274"/>
                  </a:cubicBezTo>
                  <a:cubicBezTo>
                    <a:pt x="4" y="276"/>
                    <a:pt x="4" y="277"/>
                    <a:pt x="4" y="279"/>
                  </a:cubicBezTo>
                  <a:cubicBezTo>
                    <a:pt x="4" y="271"/>
                    <a:pt x="4" y="266"/>
                    <a:pt x="4" y="266"/>
                  </a:cubicBezTo>
                  <a:moveTo>
                    <a:pt x="4" y="266"/>
                  </a:moveTo>
                  <a:cubicBezTo>
                    <a:pt x="4" y="266"/>
                    <a:pt x="4" y="266"/>
                    <a:pt x="4" y="266"/>
                  </a:cubicBezTo>
                  <a:cubicBezTo>
                    <a:pt x="4" y="266"/>
                    <a:pt x="4" y="266"/>
                    <a:pt x="4" y="266"/>
                  </a:cubicBezTo>
                  <a:cubicBezTo>
                    <a:pt x="4" y="266"/>
                    <a:pt x="4" y="266"/>
                    <a:pt x="4" y="266"/>
                  </a:cubicBezTo>
                  <a:cubicBezTo>
                    <a:pt x="4" y="266"/>
                    <a:pt x="4" y="266"/>
                    <a:pt x="4" y="266"/>
                  </a:cubicBezTo>
                  <a:moveTo>
                    <a:pt x="405" y="257"/>
                  </a:moveTo>
                  <a:cubicBezTo>
                    <a:pt x="400" y="257"/>
                    <a:pt x="396" y="257"/>
                    <a:pt x="392" y="258"/>
                  </a:cubicBezTo>
                  <a:cubicBezTo>
                    <a:pt x="358" y="266"/>
                    <a:pt x="340" y="295"/>
                    <a:pt x="317" y="318"/>
                  </a:cubicBezTo>
                  <a:cubicBezTo>
                    <a:pt x="293" y="343"/>
                    <a:pt x="265" y="353"/>
                    <a:pt x="235" y="353"/>
                  </a:cubicBezTo>
                  <a:cubicBezTo>
                    <a:pt x="218" y="353"/>
                    <a:pt x="201" y="350"/>
                    <a:pt x="183" y="345"/>
                  </a:cubicBezTo>
                  <a:cubicBezTo>
                    <a:pt x="123" y="329"/>
                    <a:pt x="64" y="309"/>
                    <a:pt x="5" y="288"/>
                  </a:cubicBezTo>
                  <a:cubicBezTo>
                    <a:pt x="6" y="304"/>
                    <a:pt x="8" y="328"/>
                    <a:pt x="11" y="350"/>
                  </a:cubicBezTo>
                  <a:cubicBezTo>
                    <a:pt x="11" y="343"/>
                    <a:pt x="12" y="337"/>
                    <a:pt x="14" y="331"/>
                  </a:cubicBezTo>
                  <a:cubicBezTo>
                    <a:pt x="17" y="321"/>
                    <a:pt x="23" y="318"/>
                    <a:pt x="30" y="318"/>
                  </a:cubicBezTo>
                  <a:cubicBezTo>
                    <a:pt x="40" y="318"/>
                    <a:pt x="53" y="325"/>
                    <a:pt x="63" y="329"/>
                  </a:cubicBezTo>
                  <a:cubicBezTo>
                    <a:pt x="113" y="350"/>
                    <a:pt x="159" y="366"/>
                    <a:pt x="214" y="372"/>
                  </a:cubicBezTo>
                  <a:cubicBezTo>
                    <a:pt x="220" y="373"/>
                    <a:pt x="226" y="373"/>
                    <a:pt x="232" y="373"/>
                  </a:cubicBezTo>
                  <a:cubicBezTo>
                    <a:pt x="277" y="373"/>
                    <a:pt x="310" y="353"/>
                    <a:pt x="338" y="315"/>
                  </a:cubicBezTo>
                  <a:cubicBezTo>
                    <a:pt x="352" y="294"/>
                    <a:pt x="377" y="265"/>
                    <a:pt x="405" y="265"/>
                  </a:cubicBezTo>
                  <a:cubicBezTo>
                    <a:pt x="409" y="265"/>
                    <a:pt x="412" y="265"/>
                    <a:pt x="415" y="266"/>
                  </a:cubicBezTo>
                  <a:cubicBezTo>
                    <a:pt x="451" y="274"/>
                    <a:pt x="479" y="297"/>
                    <a:pt x="505" y="321"/>
                  </a:cubicBezTo>
                  <a:cubicBezTo>
                    <a:pt x="523" y="336"/>
                    <a:pt x="541" y="353"/>
                    <a:pt x="565" y="354"/>
                  </a:cubicBezTo>
                  <a:cubicBezTo>
                    <a:pt x="567" y="354"/>
                    <a:pt x="568" y="354"/>
                    <a:pt x="569" y="354"/>
                  </a:cubicBezTo>
                  <a:cubicBezTo>
                    <a:pt x="596" y="354"/>
                    <a:pt x="625" y="342"/>
                    <a:pt x="650" y="335"/>
                  </a:cubicBezTo>
                  <a:cubicBezTo>
                    <a:pt x="697" y="320"/>
                    <a:pt x="743" y="305"/>
                    <a:pt x="789" y="290"/>
                  </a:cubicBezTo>
                  <a:cubicBezTo>
                    <a:pt x="788" y="285"/>
                    <a:pt x="786" y="281"/>
                    <a:pt x="785" y="277"/>
                  </a:cubicBezTo>
                  <a:cubicBezTo>
                    <a:pt x="762" y="288"/>
                    <a:pt x="736" y="294"/>
                    <a:pt x="711" y="300"/>
                  </a:cubicBezTo>
                  <a:cubicBezTo>
                    <a:pt x="673" y="309"/>
                    <a:pt x="635" y="323"/>
                    <a:pt x="596" y="328"/>
                  </a:cubicBezTo>
                  <a:cubicBezTo>
                    <a:pt x="591" y="328"/>
                    <a:pt x="586" y="328"/>
                    <a:pt x="581" y="328"/>
                  </a:cubicBezTo>
                  <a:cubicBezTo>
                    <a:pt x="538" y="328"/>
                    <a:pt x="511" y="307"/>
                    <a:pt x="474" y="283"/>
                  </a:cubicBezTo>
                  <a:cubicBezTo>
                    <a:pt x="454" y="271"/>
                    <a:pt x="429" y="257"/>
                    <a:pt x="405" y="257"/>
                  </a:cubicBezTo>
                  <a:moveTo>
                    <a:pt x="777" y="251"/>
                  </a:moveTo>
                  <a:cubicBezTo>
                    <a:pt x="777" y="251"/>
                    <a:pt x="780" y="259"/>
                    <a:pt x="784" y="271"/>
                  </a:cubicBezTo>
                  <a:cubicBezTo>
                    <a:pt x="780" y="259"/>
                    <a:pt x="777" y="251"/>
                    <a:pt x="777" y="251"/>
                  </a:cubicBezTo>
                  <a:moveTo>
                    <a:pt x="232" y="254"/>
                  </a:moveTo>
                  <a:cubicBezTo>
                    <a:pt x="196" y="254"/>
                    <a:pt x="165" y="217"/>
                    <a:pt x="174" y="181"/>
                  </a:cubicBezTo>
                  <a:cubicBezTo>
                    <a:pt x="180" y="158"/>
                    <a:pt x="200" y="149"/>
                    <a:pt x="220" y="149"/>
                  </a:cubicBezTo>
                  <a:cubicBezTo>
                    <a:pt x="224" y="149"/>
                    <a:pt x="227" y="149"/>
                    <a:pt x="231" y="149"/>
                  </a:cubicBezTo>
                  <a:cubicBezTo>
                    <a:pt x="231" y="149"/>
                    <a:pt x="232" y="149"/>
                    <a:pt x="232" y="149"/>
                  </a:cubicBezTo>
                  <a:cubicBezTo>
                    <a:pt x="284" y="149"/>
                    <a:pt x="307" y="235"/>
                    <a:pt x="246" y="252"/>
                  </a:cubicBezTo>
                  <a:cubicBezTo>
                    <a:pt x="242" y="254"/>
                    <a:pt x="237" y="254"/>
                    <a:pt x="232" y="254"/>
                  </a:cubicBezTo>
                  <a:moveTo>
                    <a:pt x="236" y="135"/>
                  </a:moveTo>
                  <a:cubicBezTo>
                    <a:pt x="232" y="135"/>
                    <a:pt x="228" y="136"/>
                    <a:pt x="223" y="137"/>
                  </a:cubicBezTo>
                  <a:cubicBezTo>
                    <a:pt x="196" y="138"/>
                    <a:pt x="170" y="154"/>
                    <a:pt x="164" y="182"/>
                  </a:cubicBezTo>
                  <a:cubicBezTo>
                    <a:pt x="154" y="225"/>
                    <a:pt x="189" y="263"/>
                    <a:pt x="230" y="263"/>
                  </a:cubicBezTo>
                  <a:cubicBezTo>
                    <a:pt x="235" y="263"/>
                    <a:pt x="240" y="262"/>
                    <a:pt x="245" y="261"/>
                  </a:cubicBezTo>
                  <a:cubicBezTo>
                    <a:pt x="285" y="252"/>
                    <a:pt x="306" y="214"/>
                    <a:pt x="289" y="175"/>
                  </a:cubicBezTo>
                  <a:cubicBezTo>
                    <a:pt x="279" y="152"/>
                    <a:pt x="259" y="135"/>
                    <a:pt x="236" y="135"/>
                  </a:cubicBezTo>
                  <a:moveTo>
                    <a:pt x="546" y="247"/>
                  </a:moveTo>
                  <a:cubicBezTo>
                    <a:pt x="543" y="247"/>
                    <a:pt x="540" y="247"/>
                    <a:pt x="537" y="246"/>
                  </a:cubicBezTo>
                  <a:cubicBezTo>
                    <a:pt x="502" y="241"/>
                    <a:pt x="475" y="205"/>
                    <a:pt x="491" y="169"/>
                  </a:cubicBezTo>
                  <a:cubicBezTo>
                    <a:pt x="497" y="154"/>
                    <a:pt x="511" y="140"/>
                    <a:pt x="528" y="138"/>
                  </a:cubicBezTo>
                  <a:cubicBezTo>
                    <a:pt x="530" y="138"/>
                    <a:pt x="532" y="137"/>
                    <a:pt x="534" y="137"/>
                  </a:cubicBezTo>
                  <a:cubicBezTo>
                    <a:pt x="538" y="137"/>
                    <a:pt x="542" y="138"/>
                    <a:pt x="545" y="139"/>
                  </a:cubicBezTo>
                  <a:cubicBezTo>
                    <a:pt x="547" y="138"/>
                    <a:pt x="549" y="138"/>
                    <a:pt x="552" y="138"/>
                  </a:cubicBezTo>
                  <a:cubicBezTo>
                    <a:pt x="572" y="138"/>
                    <a:pt x="594" y="164"/>
                    <a:pt x="598" y="182"/>
                  </a:cubicBezTo>
                  <a:cubicBezTo>
                    <a:pt x="607" y="218"/>
                    <a:pt x="581" y="247"/>
                    <a:pt x="546" y="247"/>
                  </a:cubicBezTo>
                  <a:moveTo>
                    <a:pt x="540" y="131"/>
                  </a:moveTo>
                  <a:cubicBezTo>
                    <a:pt x="525" y="131"/>
                    <a:pt x="510" y="137"/>
                    <a:pt x="499" y="146"/>
                  </a:cubicBezTo>
                  <a:cubicBezTo>
                    <a:pt x="461" y="180"/>
                    <a:pt x="489" y="250"/>
                    <a:pt x="537" y="255"/>
                  </a:cubicBezTo>
                  <a:cubicBezTo>
                    <a:pt x="540" y="256"/>
                    <a:pt x="543" y="256"/>
                    <a:pt x="545" y="256"/>
                  </a:cubicBezTo>
                  <a:cubicBezTo>
                    <a:pt x="596" y="256"/>
                    <a:pt x="625" y="203"/>
                    <a:pt x="596" y="159"/>
                  </a:cubicBezTo>
                  <a:cubicBezTo>
                    <a:pt x="588" y="147"/>
                    <a:pt x="572" y="139"/>
                    <a:pt x="559" y="134"/>
                  </a:cubicBezTo>
                  <a:cubicBezTo>
                    <a:pt x="553" y="132"/>
                    <a:pt x="546" y="131"/>
                    <a:pt x="540" y="131"/>
                  </a:cubicBezTo>
                  <a:moveTo>
                    <a:pt x="412" y="0"/>
                  </a:moveTo>
                  <a:cubicBezTo>
                    <a:pt x="378" y="0"/>
                    <a:pt x="343" y="2"/>
                    <a:pt x="309" y="4"/>
                  </a:cubicBezTo>
                  <a:cubicBezTo>
                    <a:pt x="207" y="10"/>
                    <a:pt x="92" y="29"/>
                    <a:pt x="9" y="93"/>
                  </a:cubicBezTo>
                  <a:cubicBezTo>
                    <a:pt x="3" y="114"/>
                    <a:pt x="0" y="138"/>
                    <a:pt x="0" y="166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146"/>
                    <a:pt x="2" y="128"/>
                    <a:pt x="5" y="111"/>
                  </a:cubicBezTo>
                  <a:cubicBezTo>
                    <a:pt x="96" y="59"/>
                    <a:pt x="202" y="36"/>
                    <a:pt x="307" y="30"/>
                  </a:cubicBezTo>
                  <a:cubicBezTo>
                    <a:pt x="341" y="27"/>
                    <a:pt x="377" y="26"/>
                    <a:pt x="412" y="26"/>
                  </a:cubicBezTo>
                  <a:cubicBezTo>
                    <a:pt x="451" y="26"/>
                    <a:pt x="489" y="28"/>
                    <a:pt x="527" y="34"/>
                  </a:cubicBezTo>
                  <a:cubicBezTo>
                    <a:pt x="568" y="40"/>
                    <a:pt x="612" y="49"/>
                    <a:pt x="650" y="66"/>
                  </a:cubicBezTo>
                  <a:cubicBezTo>
                    <a:pt x="665" y="72"/>
                    <a:pt x="679" y="80"/>
                    <a:pt x="693" y="87"/>
                  </a:cubicBezTo>
                  <a:cubicBezTo>
                    <a:pt x="696" y="95"/>
                    <a:pt x="699" y="102"/>
                    <a:pt x="702" y="109"/>
                  </a:cubicBezTo>
                  <a:cubicBezTo>
                    <a:pt x="700" y="106"/>
                    <a:pt x="699" y="103"/>
                    <a:pt x="698" y="100"/>
                  </a:cubicBezTo>
                  <a:cubicBezTo>
                    <a:pt x="695" y="94"/>
                    <a:pt x="693" y="87"/>
                    <a:pt x="690" y="81"/>
                  </a:cubicBezTo>
                  <a:cubicBezTo>
                    <a:pt x="643" y="50"/>
                    <a:pt x="594" y="24"/>
                    <a:pt x="537" y="12"/>
                  </a:cubicBezTo>
                  <a:cubicBezTo>
                    <a:pt x="504" y="4"/>
                    <a:pt x="468" y="1"/>
                    <a:pt x="433" y="0"/>
                  </a:cubicBezTo>
                  <a:cubicBezTo>
                    <a:pt x="435" y="2"/>
                    <a:pt x="436" y="3"/>
                    <a:pt x="436" y="3"/>
                  </a:cubicBezTo>
                  <a:cubicBezTo>
                    <a:pt x="436" y="3"/>
                    <a:pt x="436" y="3"/>
                    <a:pt x="436" y="3"/>
                  </a:cubicBezTo>
                  <a:cubicBezTo>
                    <a:pt x="436" y="3"/>
                    <a:pt x="436" y="3"/>
                    <a:pt x="436" y="3"/>
                  </a:cubicBezTo>
                  <a:cubicBezTo>
                    <a:pt x="436" y="3"/>
                    <a:pt x="436" y="3"/>
                    <a:pt x="436" y="3"/>
                  </a:cubicBezTo>
                  <a:cubicBezTo>
                    <a:pt x="418" y="0"/>
                    <a:pt x="418" y="0"/>
                    <a:pt x="418" y="0"/>
                  </a:cubicBezTo>
                  <a:cubicBezTo>
                    <a:pt x="416" y="0"/>
                    <a:pt x="414" y="0"/>
                    <a:pt x="412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6" name="Freeform 575"/>
            <p:cNvSpPr>
              <a:spLocks noEditPoints="1"/>
            </p:cNvSpPr>
            <p:nvPr/>
          </p:nvSpPr>
          <p:spPr bwMode="auto">
            <a:xfrm>
              <a:off x="4864553" y="3550399"/>
              <a:ext cx="28575" cy="4762"/>
            </a:xfrm>
            <a:custGeom>
              <a:avLst/>
              <a:gdLst>
                <a:gd name="T0" fmla="*/ 21 w 22"/>
                <a:gd name="T1" fmla="*/ 1 h 4"/>
                <a:gd name="T2" fmla="*/ 0 w 22"/>
                <a:gd name="T3" fmla="*/ 4 h 4"/>
                <a:gd name="T4" fmla="*/ 0 w 22"/>
                <a:gd name="T5" fmla="*/ 4 h 4"/>
                <a:gd name="T6" fmla="*/ 21 w 22"/>
                <a:gd name="T7" fmla="*/ 1 h 4"/>
                <a:gd name="T8" fmla="*/ 21 w 22"/>
                <a:gd name="T9" fmla="*/ 0 h 4"/>
                <a:gd name="T10" fmla="*/ 21 w 22"/>
                <a:gd name="T11" fmla="*/ 1 h 4"/>
                <a:gd name="T12" fmla="*/ 21 w 22"/>
                <a:gd name="T13" fmla="*/ 0 h 4"/>
                <a:gd name="T14" fmla="*/ 22 w 22"/>
                <a:gd name="T15" fmla="*/ 0 h 4"/>
                <a:gd name="T16" fmla="*/ 22 w 22"/>
                <a:gd name="T17" fmla="*/ 0 h 4"/>
                <a:gd name="T18" fmla="*/ 22 w 22"/>
                <a:gd name="T19" fmla="*/ 0 h 4"/>
                <a:gd name="T20" fmla="*/ 22 w 22"/>
                <a:gd name="T21" fmla="*/ 0 h 4"/>
                <a:gd name="T22" fmla="*/ 22 w 22"/>
                <a:gd name="T23" fmla="*/ 0 h 4"/>
                <a:gd name="T24" fmla="*/ 22 w 22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4">
                  <a:moveTo>
                    <a:pt x="21" y="1"/>
                  </a:moveTo>
                  <a:cubicBezTo>
                    <a:pt x="14" y="2"/>
                    <a:pt x="7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3"/>
                    <a:pt x="14" y="2"/>
                    <a:pt x="21" y="1"/>
                  </a:cubicBezTo>
                  <a:moveTo>
                    <a:pt x="21" y="0"/>
                  </a:moveTo>
                  <a:cubicBezTo>
                    <a:pt x="21" y="0"/>
                    <a:pt x="21" y="1"/>
                    <a:pt x="21" y="1"/>
                  </a:cubicBezTo>
                  <a:cubicBezTo>
                    <a:pt x="21" y="1"/>
                    <a:pt x="21" y="0"/>
                    <a:pt x="21" y="0"/>
                  </a:cubicBezTo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7" name="Freeform 576"/>
            <p:cNvSpPr>
              <a:spLocks/>
            </p:cNvSpPr>
            <p:nvPr/>
          </p:nvSpPr>
          <p:spPr bwMode="auto">
            <a:xfrm>
              <a:off x="4791528" y="3555161"/>
              <a:ext cx="73025" cy="7937"/>
            </a:xfrm>
            <a:custGeom>
              <a:avLst/>
              <a:gdLst>
                <a:gd name="T0" fmla="*/ 58 w 58"/>
                <a:gd name="T1" fmla="*/ 0 h 6"/>
                <a:gd name="T2" fmla="*/ 0 w 58"/>
                <a:gd name="T3" fmla="*/ 6 h 6"/>
                <a:gd name="T4" fmla="*/ 58 w 58"/>
                <a:gd name="T5" fmla="*/ 0 h 6"/>
                <a:gd name="T6" fmla="*/ 58 w 5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6">
                  <a:moveTo>
                    <a:pt x="58" y="0"/>
                  </a:moveTo>
                  <a:cubicBezTo>
                    <a:pt x="38" y="3"/>
                    <a:pt x="19" y="5"/>
                    <a:pt x="0" y="6"/>
                  </a:cubicBezTo>
                  <a:cubicBezTo>
                    <a:pt x="19" y="5"/>
                    <a:pt x="38" y="3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</a:path>
              </a:pathLst>
            </a:custGeom>
            <a:solidFill>
              <a:srgbClr val="9E1E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8" name="Freeform 577"/>
            <p:cNvSpPr>
              <a:spLocks/>
            </p:cNvSpPr>
            <p:nvPr/>
          </p:nvSpPr>
          <p:spPr bwMode="auto">
            <a:xfrm>
              <a:off x="4329566" y="3302749"/>
              <a:ext cx="887413" cy="261937"/>
            </a:xfrm>
            <a:custGeom>
              <a:avLst/>
              <a:gdLst>
                <a:gd name="T0" fmla="*/ 701 w 701"/>
                <a:gd name="T1" fmla="*/ 0 h 207"/>
                <a:gd name="T2" fmla="*/ 627 w 701"/>
                <a:gd name="T3" fmla="*/ 65 h 207"/>
                <a:gd name="T4" fmla="*/ 377 w 701"/>
                <a:gd name="T5" fmla="*/ 175 h 207"/>
                <a:gd name="T6" fmla="*/ 316 w 701"/>
                <a:gd name="T7" fmla="*/ 180 h 207"/>
                <a:gd name="T8" fmla="*/ 88 w 701"/>
                <a:gd name="T9" fmla="*/ 126 h 207"/>
                <a:gd name="T10" fmla="*/ 0 w 701"/>
                <a:gd name="T11" fmla="*/ 70 h 207"/>
                <a:gd name="T12" fmla="*/ 325 w 701"/>
                <a:gd name="T13" fmla="*/ 207 h 207"/>
                <a:gd name="T14" fmla="*/ 365 w 701"/>
                <a:gd name="T15" fmla="*/ 206 h 207"/>
                <a:gd name="T16" fmla="*/ 423 w 701"/>
                <a:gd name="T17" fmla="*/ 200 h 207"/>
                <a:gd name="T18" fmla="*/ 444 w 701"/>
                <a:gd name="T19" fmla="*/ 197 h 207"/>
                <a:gd name="T20" fmla="*/ 444 w 701"/>
                <a:gd name="T21" fmla="*/ 197 h 207"/>
                <a:gd name="T22" fmla="*/ 444 w 701"/>
                <a:gd name="T23" fmla="*/ 197 h 207"/>
                <a:gd name="T24" fmla="*/ 444 w 701"/>
                <a:gd name="T25" fmla="*/ 196 h 207"/>
                <a:gd name="T26" fmla="*/ 445 w 701"/>
                <a:gd name="T27" fmla="*/ 196 h 207"/>
                <a:gd name="T28" fmla="*/ 445 w 701"/>
                <a:gd name="T29" fmla="*/ 196 h 207"/>
                <a:gd name="T30" fmla="*/ 445 w 701"/>
                <a:gd name="T31" fmla="*/ 196 h 207"/>
                <a:gd name="T32" fmla="*/ 445 w 701"/>
                <a:gd name="T33" fmla="*/ 196 h 207"/>
                <a:gd name="T34" fmla="*/ 701 w 701"/>
                <a:gd name="T35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01" h="207">
                  <a:moveTo>
                    <a:pt x="701" y="0"/>
                  </a:moveTo>
                  <a:cubicBezTo>
                    <a:pt x="678" y="25"/>
                    <a:pt x="650" y="47"/>
                    <a:pt x="627" y="65"/>
                  </a:cubicBezTo>
                  <a:cubicBezTo>
                    <a:pt x="553" y="124"/>
                    <a:pt x="471" y="162"/>
                    <a:pt x="377" y="175"/>
                  </a:cubicBezTo>
                  <a:cubicBezTo>
                    <a:pt x="357" y="178"/>
                    <a:pt x="336" y="180"/>
                    <a:pt x="316" y="180"/>
                  </a:cubicBezTo>
                  <a:cubicBezTo>
                    <a:pt x="237" y="180"/>
                    <a:pt x="158" y="159"/>
                    <a:pt x="88" y="126"/>
                  </a:cubicBezTo>
                  <a:cubicBezTo>
                    <a:pt x="56" y="111"/>
                    <a:pt x="28" y="91"/>
                    <a:pt x="0" y="70"/>
                  </a:cubicBezTo>
                  <a:cubicBezTo>
                    <a:pt x="65" y="154"/>
                    <a:pt x="177" y="207"/>
                    <a:pt x="325" y="207"/>
                  </a:cubicBezTo>
                  <a:cubicBezTo>
                    <a:pt x="338" y="207"/>
                    <a:pt x="351" y="207"/>
                    <a:pt x="365" y="206"/>
                  </a:cubicBezTo>
                  <a:cubicBezTo>
                    <a:pt x="384" y="205"/>
                    <a:pt x="403" y="203"/>
                    <a:pt x="423" y="200"/>
                  </a:cubicBezTo>
                  <a:cubicBezTo>
                    <a:pt x="430" y="199"/>
                    <a:pt x="437" y="198"/>
                    <a:pt x="444" y="197"/>
                  </a:cubicBezTo>
                  <a:cubicBezTo>
                    <a:pt x="444" y="197"/>
                    <a:pt x="444" y="197"/>
                    <a:pt x="444" y="197"/>
                  </a:cubicBezTo>
                  <a:cubicBezTo>
                    <a:pt x="444" y="197"/>
                    <a:pt x="444" y="197"/>
                    <a:pt x="444" y="197"/>
                  </a:cubicBezTo>
                  <a:cubicBezTo>
                    <a:pt x="444" y="197"/>
                    <a:pt x="444" y="196"/>
                    <a:pt x="444" y="196"/>
                  </a:cubicBezTo>
                  <a:cubicBezTo>
                    <a:pt x="444" y="196"/>
                    <a:pt x="444" y="196"/>
                    <a:pt x="445" y="196"/>
                  </a:cubicBezTo>
                  <a:cubicBezTo>
                    <a:pt x="445" y="196"/>
                    <a:pt x="445" y="196"/>
                    <a:pt x="445" y="196"/>
                  </a:cubicBezTo>
                  <a:cubicBezTo>
                    <a:pt x="445" y="196"/>
                    <a:pt x="445" y="196"/>
                    <a:pt x="445" y="196"/>
                  </a:cubicBezTo>
                  <a:cubicBezTo>
                    <a:pt x="445" y="196"/>
                    <a:pt x="445" y="196"/>
                    <a:pt x="445" y="196"/>
                  </a:cubicBezTo>
                  <a:cubicBezTo>
                    <a:pt x="600" y="149"/>
                    <a:pt x="671" y="73"/>
                    <a:pt x="701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9" name="Freeform 578"/>
            <p:cNvSpPr>
              <a:spLocks/>
            </p:cNvSpPr>
            <p:nvPr/>
          </p:nvSpPr>
          <p:spPr bwMode="auto">
            <a:xfrm>
              <a:off x="4718503" y="3110661"/>
              <a:ext cx="90488" cy="47625"/>
            </a:xfrm>
            <a:custGeom>
              <a:avLst/>
              <a:gdLst>
                <a:gd name="T0" fmla="*/ 71 w 71"/>
                <a:gd name="T1" fmla="*/ 0 h 37"/>
                <a:gd name="T2" fmla="*/ 41 w 71"/>
                <a:gd name="T3" fmla="*/ 9 h 37"/>
                <a:gd name="T4" fmla="*/ 0 w 71"/>
                <a:gd name="T5" fmla="*/ 2 h 37"/>
                <a:gd name="T6" fmla="*/ 32 w 71"/>
                <a:gd name="T7" fmla="*/ 37 h 37"/>
                <a:gd name="T8" fmla="*/ 34 w 71"/>
                <a:gd name="T9" fmla="*/ 37 h 37"/>
                <a:gd name="T10" fmla="*/ 71 w 71"/>
                <a:gd name="T1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" h="37">
                  <a:moveTo>
                    <a:pt x="71" y="0"/>
                  </a:moveTo>
                  <a:cubicBezTo>
                    <a:pt x="65" y="6"/>
                    <a:pt x="54" y="9"/>
                    <a:pt x="41" y="9"/>
                  </a:cubicBezTo>
                  <a:cubicBezTo>
                    <a:pt x="27" y="9"/>
                    <a:pt x="11" y="6"/>
                    <a:pt x="0" y="2"/>
                  </a:cubicBezTo>
                  <a:cubicBezTo>
                    <a:pt x="1" y="20"/>
                    <a:pt x="11" y="36"/>
                    <a:pt x="32" y="37"/>
                  </a:cubicBezTo>
                  <a:cubicBezTo>
                    <a:pt x="33" y="37"/>
                    <a:pt x="33" y="37"/>
                    <a:pt x="34" y="37"/>
                  </a:cubicBezTo>
                  <a:cubicBezTo>
                    <a:pt x="55" y="37"/>
                    <a:pt x="68" y="19"/>
                    <a:pt x="71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0" name="Freeform 579"/>
            <p:cNvSpPr>
              <a:spLocks noEditPoints="1"/>
            </p:cNvSpPr>
            <p:nvPr/>
          </p:nvSpPr>
          <p:spPr bwMode="auto">
            <a:xfrm>
              <a:off x="4231141" y="2742361"/>
              <a:ext cx="995363" cy="425450"/>
            </a:xfrm>
            <a:custGeom>
              <a:avLst/>
              <a:gdLst>
                <a:gd name="T0" fmla="*/ 4 w 785"/>
                <a:gd name="T1" fmla="*/ 244 h 336"/>
                <a:gd name="T2" fmla="*/ 5 w 785"/>
                <a:gd name="T3" fmla="*/ 266 h 336"/>
                <a:gd name="T4" fmla="*/ 183 w 785"/>
                <a:gd name="T5" fmla="*/ 323 h 336"/>
                <a:gd name="T6" fmla="*/ 317 w 785"/>
                <a:gd name="T7" fmla="*/ 296 h 336"/>
                <a:gd name="T8" fmla="*/ 392 w 785"/>
                <a:gd name="T9" fmla="*/ 236 h 336"/>
                <a:gd name="T10" fmla="*/ 474 w 785"/>
                <a:gd name="T11" fmla="*/ 261 h 336"/>
                <a:gd name="T12" fmla="*/ 596 w 785"/>
                <a:gd name="T13" fmla="*/ 306 h 336"/>
                <a:gd name="T14" fmla="*/ 711 w 785"/>
                <a:gd name="T15" fmla="*/ 278 h 336"/>
                <a:gd name="T16" fmla="*/ 785 w 785"/>
                <a:gd name="T17" fmla="*/ 255 h 336"/>
                <a:gd name="T18" fmla="*/ 777 w 785"/>
                <a:gd name="T19" fmla="*/ 229 h 336"/>
                <a:gd name="T20" fmla="*/ 710 w 785"/>
                <a:gd name="T21" fmla="*/ 105 h 336"/>
                <a:gd name="T22" fmla="*/ 693 w 785"/>
                <a:gd name="T23" fmla="*/ 65 h 336"/>
                <a:gd name="T24" fmla="*/ 650 w 785"/>
                <a:gd name="T25" fmla="*/ 44 h 336"/>
                <a:gd name="T26" fmla="*/ 527 w 785"/>
                <a:gd name="T27" fmla="*/ 12 h 336"/>
                <a:gd name="T28" fmla="*/ 307 w 785"/>
                <a:gd name="T29" fmla="*/ 8 h 336"/>
                <a:gd name="T30" fmla="*/ 5 w 785"/>
                <a:gd name="T31" fmla="*/ 89 h 336"/>
                <a:gd name="T32" fmla="*/ 0 w 785"/>
                <a:gd name="T33" fmla="*/ 144 h 336"/>
                <a:gd name="T34" fmla="*/ 4 w 785"/>
                <a:gd name="T35" fmla="*/ 244 h 336"/>
                <a:gd name="T36" fmla="*/ 499 w 785"/>
                <a:gd name="T37" fmla="*/ 124 h 336"/>
                <a:gd name="T38" fmla="*/ 559 w 785"/>
                <a:gd name="T39" fmla="*/ 112 h 336"/>
                <a:gd name="T40" fmla="*/ 596 w 785"/>
                <a:gd name="T41" fmla="*/ 137 h 336"/>
                <a:gd name="T42" fmla="*/ 537 w 785"/>
                <a:gd name="T43" fmla="*/ 233 h 336"/>
                <a:gd name="T44" fmla="*/ 499 w 785"/>
                <a:gd name="T45" fmla="*/ 124 h 336"/>
                <a:gd name="T46" fmla="*/ 164 w 785"/>
                <a:gd name="T47" fmla="*/ 160 h 336"/>
                <a:gd name="T48" fmla="*/ 223 w 785"/>
                <a:gd name="T49" fmla="*/ 115 h 336"/>
                <a:gd name="T50" fmla="*/ 289 w 785"/>
                <a:gd name="T51" fmla="*/ 153 h 336"/>
                <a:gd name="T52" fmla="*/ 245 w 785"/>
                <a:gd name="T53" fmla="*/ 239 h 336"/>
                <a:gd name="T54" fmla="*/ 164 w 785"/>
                <a:gd name="T55" fmla="*/ 16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85" h="336">
                  <a:moveTo>
                    <a:pt x="4" y="244"/>
                  </a:moveTo>
                  <a:cubicBezTo>
                    <a:pt x="4" y="244"/>
                    <a:pt x="4" y="253"/>
                    <a:pt x="5" y="266"/>
                  </a:cubicBezTo>
                  <a:cubicBezTo>
                    <a:pt x="64" y="287"/>
                    <a:pt x="123" y="307"/>
                    <a:pt x="183" y="323"/>
                  </a:cubicBezTo>
                  <a:cubicBezTo>
                    <a:pt x="233" y="336"/>
                    <a:pt x="279" y="335"/>
                    <a:pt x="317" y="296"/>
                  </a:cubicBezTo>
                  <a:cubicBezTo>
                    <a:pt x="340" y="273"/>
                    <a:pt x="358" y="244"/>
                    <a:pt x="392" y="236"/>
                  </a:cubicBezTo>
                  <a:cubicBezTo>
                    <a:pt x="420" y="230"/>
                    <a:pt x="451" y="247"/>
                    <a:pt x="474" y="261"/>
                  </a:cubicBezTo>
                  <a:cubicBezTo>
                    <a:pt x="515" y="287"/>
                    <a:pt x="544" y="311"/>
                    <a:pt x="596" y="306"/>
                  </a:cubicBezTo>
                  <a:cubicBezTo>
                    <a:pt x="635" y="301"/>
                    <a:pt x="673" y="287"/>
                    <a:pt x="711" y="278"/>
                  </a:cubicBezTo>
                  <a:cubicBezTo>
                    <a:pt x="736" y="272"/>
                    <a:pt x="762" y="266"/>
                    <a:pt x="785" y="255"/>
                  </a:cubicBezTo>
                  <a:cubicBezTo>
                    <a:pt x="781" y="239"/>
                    <a:pt x="777" y="229"/>
                    <a:pt x="777" y="229"/>
                  </a:cubicBezTo>
                  <a:cubicBezTo>
                    <a:pt x="777" y="229"/>
                    <a:pt x="735" y="147"/>
                    <a:pt x="710" y="105"/>
                  </a:cubicBezTo>
                  <a:cubicBezTo>
                    <a:pt x="704" y="94"/>
                    <a:pt x="698" y="80"/>
                    <a:pt x="693" y="65"/>
                  </a:cubicBezTo>
                  <a:cubicBezTo>
                    <a:pt x="679" y="58"/>
                    <a:pt x="665" y="50"/>
                    <a:pt x="650" y="44"/>
                  </a:cubicBezTo>
                  <a:cubicBezTo>
                    <a:pt x="612" y="27"/>
                    <a:pt x="568" y="18"/>
                    <a:pt x="527" y="12"/>
                  </a:cubicBezTo>
                  <a:cubicBezTo>
                    <a:pt x="455" y="0"/>
                    <a:pt x="379" y="3"/>
                    <a:pt x="307" y="8"/>
                  </a:cubicBezTo>
                  <a:cubicBezTo>
                    <a:pt x="202" y="14"/>
                    <a:pt x="96" y="37"/>
                    <a:pt x="5" y="89"/>
                  </a:cubicBezTo>
                  <a:cubicBezTo>
                    <a:pt x="2" y="106"/>
                    <a:pt x="0" y="124"/>
                    <a:pt x="0" y="144"/>
                  </a:cubicBezTo>
                  <a:cubicBezTo>
                    <a:pt x="4" y="244"/>
                    <a:pt x="4" y="244"/>
                    <a:pt x="4" y="244"/>
                  </a:cubicBezTo>
                  <a:moveTo>
                    <a:pt x="499" y="124"/>
                  </a:moveTo>
                  <a:cubicBezTo>
                    <a:pt x="515" y="110"/>
                    <a:pt x="539" y="105"/>
                    <a:pt x="559" y="112"/>
                  </a:cubicBezTo>
                  <a:cubicBezTo>
                    <a:pt x="572" y="117"/>
                    <a:pt x="588" y="125"/>
                    <a:pt x="596" y="137"/>
                  </a:cubicBezTo>
                  <a:cubicBezTo>
                    <a:pt x="626" y="183"/>
                    <a:pt x="593" y="239"/>
                    <a:pt x="537" y="233"/>
                  </a:cubicBezTo>
                  <a:cubicBezTo>
                    <a:pt x="489" y="228"/>
                    <a:pt x="461" y="158"/>
                    <a:pt x="499" y="124"/>
                  </a:cubicBezTo>
                  <a:moveTo>
                    <a:pt x="164" y="160"/>
                  </a:moveTo>
                  <a:cubicBezTo>
                    <a:pt x="170" y="132"/>
                    <a:pt x="196" y="116"/>
                    <a:pt x="223" y="115"/>
                  </a:cubicBezTo>
                  <a:cubicBezTo>
                    <a:pt x="252" y="107"/>
                    <a:pt x="277" y="126"/>
                    <a:pt x="289" y="153"/>
                  </a:cubicBezTo>
                  <a:cubicBezTo>
                    <a:pt x="306" y="192"/>
                    <a:pt x="285" y="230"/>
                    <a:pt x="245" y="239"/>
                  </a:cubicBezTo>
                  <a:cubicBezTo>
                    <a:pt x="198" y="250"/>
                    <a:pt x="153" y="208"/>
                    <a:pt x="164" y="16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1" name="Freeform 580"/>
            <p:cNvSpPr>
              <a:spLocks/>
            </p:cNvSpPr>
            <p:nvPr/>
          </p:nvSpPr>
          <p:spPr bwMode="auto">
            <a:xfrm>
              <a:off x="3880303" y="2218486"/>
              <a:ext cx="1458913" cy="828675"/>
            </a:xfrm>
            <a:custGeom>
              <a:avLst/>
              <a:gdLst>
                <a:gd name="T0" fmla="*/ 280 w 1152"/>
                <a:gd name="T1" fmla="*/ 655 h 655"/>
                <a:gd name="T2" fmla="*/ 160 w 1152"/>
                <a:gd name="T3" fmla="*/ 521 h 655"/>
                <a:gd name="T4" fmla="*/ 0 w 1152"/>
                <a:gd name="T5" fmla="*/ 493 h 655"/>
                <a:gd name="T6" fmla="*/ 81 w 1152"/>
                <a:gd name="T7" fmla="*/ 396 h 655"/>
                <a:gd name="T8" fmla="*/ 17 w 1152"/>
                <a:gd name="T9" fmla="*/ 413 h 655"/>
                <a:gd name="T10" fmla="*/ 101 w 1152"/>
                <a:gd name="T11" fmla="*/ 353 h 655"/>
                <a:gd name="T12" fmla="*/ 21 w 1152"/>
                <a:gd name="T13" fmla="*/ 349 h 655"/>
                <a:gd name="T14" fmla="*/ 243 w 1152"/>
                <a:gd name="T15" fmla="*/ 254 h 655"/>
                <a:gd name="T16" fmla="*/ 155 w 1152"/>
                <a:gd name="T17" fmla="*/ 216 h 655"/>
                <a:gd name="T18" fmla="*/ 322 w 1152"/>
                <a:gd name="T19" fmla="*/ 231 h 655"/>
                <a:gd name="T20" fmla="*/ 358 w 1152"/>
                <a:gd name="T21" fmla="*/ 114 h 655"/>
                <a:gd name="T22" fmla="*/ 368 w 1152"/>
                <a:gd name="T23" fmla="*/ 211 h 655"/>
                <a:gd name="T24" fmla="*/ 508 w 1152"/>
                <a:gd name="T25" fmla="*/ 76 h 655"/>
                <a:gd name="T26" fmla="*/ 495 w 1152"/>
                <a:gd name="T27" fmla="*/ 113 h 655"/>
                <a:gd name="T28" fmla="*/ 1123 w 1152"/>
                <a:gd name="T29" fmla="*/ 204 h 655"/>
                <a:gd name="T30" fmla="*/ 1017 w 1152"/>
                <a:gd name="T31" fmla="*/ 234 h 655"/>
                <a:gd name="T32" fmla="*/ 1137 w 1152"/>
                <a:gd name="T33" fmla="*/ 287 h 655"/>
                <a:gd name="T34" fmla="*/ 1040 w 1152"/>
                <a:gd name="T35" fmla="*/ 299 h 655"/>
                <a:gd name="T36" fmla="*/ 1152 w 1152"/>
                <a:gd name="T37" fmla="*/ 337 h 655"/>
                <a:gd name="T38" fmla="*/ 1032 w 1152"/>
                <a:gd name="T39" fmla="*/ 602 h 655"/>
                <a:gd name="T40" fmla="*/ 987 w 1152"/>
                <a:gd name="T41" fmla="*/ 519 h 655"/>
                <a:gd name="T42" fmla="*/ 941 w 1152"/>
                <a:gd name="T43" fmla="*/ 380 h 655"/>
                <a:gd name="T44" fmla="*/ 639 w 1152"/>
                <a:gd name="T45" fmla="*/ 335 h 655"/>
                <a:gd name="T46" fmla="*/ 713 w 1152"/>
                <a:gd name="T47" fmla="*/ 395 h 655"/>
                <a:gd name="T48" fmla="*/ 444 w 1152"/>
                <a:gd name="T49" fmla="*/ 350 h 655"/>
                <a:gd name="T50" fmla="*/ 401 w 1152"/>
                <a:gd name="T51" fmla="*/ 426 h 655"/>
                <a:gd name="T52" fmla="*/ 380 w 1152"/>
                <a:gd name="T53" fmla="*/ 368 h 655"/>
                <a:gd name="T54" fmla="*/ 277 w 1152"/>
                <a:gd name="T55" fmla="*/ 558 h 655"/>
                <a:gd name="T56" fmla="*/ 280 w 1152"/>
                <a:gd name="T57" fmla="*/ 655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2" h="655">
                  <a:moveTo>
                    <a:pt x="280" y="655"/>
                  </a:moveTo>
                  <a:cubicBezTo>
                    <a:pt x="255" y="600"/>
                    <a:pt x="208" y="554"/>
                    <a:pt x="160" y="521"/>
                  </a:cubicBezTo>
                  <a:cubicBezTo>
                    <a:pt x="118" y="492"/>
                    <a:pt x="48" y="464"/>
                    <a:pt x="0" y="493"/>
                  </a:cubicBezTo>
                  <a:cubicBezTo>
                    <a:pt x="32" y="433"/>
                    <a:pt x="81" y="396"/>
                    <a:pt x="81" y="396"/>
                  </a:cubicBezTo>
                  <a:cubicBezTo>
                    <a:pt x="17" y="413"/>
                    <a:pt x="17" y="413"/>
                    <a:pt x="17" y="413"/>
                  </a:cubicBezTo>
                  <a:cubicBezTo>
                    <a:pt x="17" y="413"/>
                    <a:pt x="47" y="371"/>
                    <a:pt x="101" y="353"/>
                  </a:cubicBezTo>
                  <a:cubicBezTo>
                    <a:pt x="59" y="344"/>
                    <a:pt x="21" y="349"/>
                    <a:pt x="21" y="349"/>
                  </a:cubicBezTo>
                  <a:cubicBezTo>
                    <a:pt x="21" y="349"/>
                    <a:pt x="116" y="265"/>
                    <a:pt x="243" y="254"/>
                  </a:cubicBezTo>
                  <a:cubicBezTo>
                    <a:pt x="188" y="230"/>
                    <a:pt x="155" y="216"/>
                    <a:pt x="155" y="216"/>
                  </a:cubicBezTo>
                  <a:cubicBezTo>
                    <a:pt x="155" y="216"/>
                    <a:pt x="242" y="189"/>
                    <a:pt x="322" y="231"/>
                  </a:cubicBezTo>
                  <a:cubicBezTo>
                    <a:pt x="337" y="145"/>
                    <a:pt x="358" y="114"/>
                    <a:pt x="358" y="114"/>
                  </a:cubicBezTo>
                  <a:cubicBezTo>
                    <a:pt x="368" y="211"/>
                    <a:pt x="368" y="211"/>
                    <a:pt x="368" y="211"/>
                  </a:cubicBezTo>
                  <a:cubicBezTo>
                    <a:pt x="368" y="211"/>
                    <a:pt x="430" y="135"/>
                    <a:pt x="508" y="76"/>
                  </a:cubicBezTo>
                  <a:cubicBezTo>
                    <a:pt x="495" y="113"/>
                    <a:pt x="495" y="113"/>
                    <a:pt x="495" y="113"/>
                  </a:cubicBezTo>
                  <a:cubicBezTo>
                    <a:pt x="495" y="113"/>
                    <a:pt x="783" y="0"/>
                    <a:pt x="1123" y="204"/>
                  </a:cubicBezTo>
                  <a:cubicBezTo>
                    <a:pt x="1123" y="204"/>
                    <a:pt x="1055" y="220"/>
                    <a:pt x="1017" y="234"/>
                  </a:cubicBezTo>
                  <a:cubicBezTo>
                    <a:pt x="1096" y="254"/>
                    <a:pt x="1137" y="287"/>
                    <a:pt x="1137" y="287"/>
                  </a:cubicBezTo>
                  <a:cubicBezTo>
                    <a:pt x="1137" y="287"/>
                    <a:pt x="1072" y="291"/>
                    <a:pt x="1040" y="299"/>
                  </a:cubicBezTo>
                  <a:cubicBezTo>
                    <a:pt x="1152" y="337"/>
                    <a:pt x="1152" y="337"/>
                    <a:pt x="1152" y="337"/>
                  </a:cubicBezTo>
                  <a:cubicBezTo>
                    <a:pt x="1152" y="337"/>
                    <a:pt x="1040" y="563"/>
                    <a:pt x="1032" y="602"/>
                  </a:cubicBezTo>
                  <a:cubicBezTo>
                    <a:pt x="1031" y="599"/>
                    <a:pt x="989" y="521"/>
                    <a:pt x="987" y="519"/>
                  </a:cubicBezTo>
                  <a:cubicBezTo>
                    <a:pt x="963" y="476"/>
                    <a:pt x="941" y="380"/>
                    <a:pt x="941" y="380"/>
                  </a:cubicBezTo>
                  <a:cubicBezTo>
                    <a:pt x="941" y="380"/>
                    <a:pt x="785" y="368"/>
                    <a:pt x="639" y="335"/>
                  </a:cubicBezTo>
                  <a:cubicBezTo>
                    <a:pt x="694" y="380"/>
                    <a:pt x="713" y="395"/>
                    <a:pt x="713" y="395"/>
                  </a:cubicBezTo>
                  <a:cubicBezTo>
                    <a:pt x="444" y="350"/>
                    <a:pt x="444" y="350"/>
                    <a:pt x="444" y="350"/>
                  </a:cubicBezTo>
                  <a:cubicBezTo>
                    <a:pt x="401" y="426"/>
                    <a:pt x="401" y="426"/>
                    <a:pt x="401" y="426"/>
                  </a:cubicBezTo>
                  <a:cubicBezTo>
                    <a:pt x="380" y="368"/>
                    <a:pt x="380" y="368"/>
                    <a:pt x="380" y="368"/>
                  </a:cubicBezTo>
                  <a:cubicBezTo>
                    <a:pt x="380" y="368"/>
                    <a:pt x="277" y="408"/>
                    <a:pt x="277" y="558"/>
                  </a:cubicBezTo>
                  <a:cubicBezTo>
                    <a:pt x="279" y="628"/>
                    <a:pt x="280" y="648"/>
                    <a:pt x="280" y="655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2" name="Freeform 581"/>
            <p:cNvSpPr>
              <a:spLocks noEditPoints="1"/>
            </p:cNvSpPr>
            <p:nvPr/>
          </p:nvSpPr>
          <p:spPr bwMode="auto">
            <a:xfrm>
              <a:off x="4177166" y="2313736"/>
              <a:ext cx="1135063" cy="563562"/>
            </a:xfrm>
            <a:custGeom>
              <a:avLst/>
              <a:gdLst>
                <a:gd name="T0" fmla="*/ 896 w 896"/>
                <a:gd name="T1" fmla="*/ 305 h 445"/>
                <a:gd name="T2" fmla="*/ 830 w 896"/>
                <a:gd name="T3" fmla="*/ 445 h 445"/>
                <a:gd name="T4" fmla="*/ 830 w 896"/>
                <a:gd name="T5" fmla="*/ 445 h 445"/>
                <a:gd name="T6" fmla="*/ 896 w 896"/>
                <a:gd name="T7" fmla="*/ 305 h 445"/>
                <a:gd name="T8" fmla="*/ 1 w 896"/>
                <a:gd name="T9" fmla="*/ 132 h 445"/>
                <a:gd name="T10" fmla="*/ 70 w 896"/>
                <a:gd name="T11" fmla="*/ 147 h 445"/>
                <a:gd name="T12" fmla="*/ 1 w 896"/>
                <a:gd name="T13" fmla="*/ 132 h 445"/>
                <a:gd name="T14" fmla="*/ 0 w 896"/>
                <a:gd name="T15" fmla="*/ 132 h 445"/>
                <a:gd name="T16" fmla="*/ 1 w 896"/>
                <a:gd name="T17" fmla="*/ 132 h 445"/>
                <a:gd name="T18" fmla="*/ 0 w 896"/>
                <a:gd name="T19" fmla="*/ 132 h 445"/>
                <a:gd name="T20" fmla="*/ 274 w 896"/>
                <a:gd name="T21" fmla="*/ 0 h 445"/>
                <a:gd name="T22" fmla="*/ 261 w 896"/>
                <a:gd name="T23" fmla="*/ 37 h 445"/>
                <a:gd name="T24" fmla="*/ 261 w 896"/>
                <a:gd name="T25" fmla="*/ 37 h 445"/>
                <a:gd name="T26" fmla="*/ 274 w 896"/>
                <a:gd name="T27" fmla="*/ 0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96" h="445">
                  <a:moveTo>
                    <a:pt x="896" y="305"/>
                  </a:moveTo>
                  <a:cubicBezTo>
                    <a:pt x="878" y="343"/>
                    <a:pt x="851" y="398"/>
                    <a:pt x="830" y="445"/>
                  </a:cubicBezTo>
                  <a:cubicBezTo>
                    <a:pt x="830" y="445"/>
                    <a:pt x="830" y="445"/>
                    <a:pt x="830" y="445"/>
                  </a:cubicBezTo>
                  <a:cubicBezTo>
                    <a:pt x="851" y="398"/>
                    <a:pt x="878" y="343"/>
                    <a:pt x="896" y="305"/>
                  </a:cubicBezTo>
                  <a:moveTo>
                    <a:pt x="1" y="132"/>
                  </a:moveTo>
                  <a:cubicBezTo>
                    <a:pt x="22" y="133"/>
                    <a:pt x="46" y="137"/>
                    <a:pt x="70" y="147"/>
                  </a:cubicBezTo>
                  <a:cubicBezTo>
                    <a:pt x="46" y="137"/>
                    <a:pt x="22" y="133"/>
                    <a:pt x="1" y="132"/>
                  </a:cubicBezTo>
                  <a:moveTo>
                    <a:pt x="0" y="132"/>
                  </a:moveTo>
                  <a:cubicBezTo>
                    <a:pt x="0" y="132"/>
                    <a:pt x="1" y="132"/>
                    <a:pt x="1" y="132"/>
                  </a:cubicBezTo>
                  <a:cubicBezTo>
                    <a:pt x="1" y="132"/>
                    <a:pt x="0" y="132"/>
                    <a:pt x="0" y="132"/>
                  </a:cubicBezTo>
                  <a:moveTo>
                    <a:pt x="274" y="0"/>
                  </a:moveTo>
                  <a:cubicBezTo>
                    <a:pt x="264" y="30"/>
                    <a:pt x="262" y="36"/>
                    <a:pt x="261" y="37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62" y="36"/>
                    <a:pt x="264" y="30"/>
                    <a:pt x="274" y="0"/>
                  </a:cubicBezTo>
                </a:path>
              </a:pathLst>
            </a:custGeom>
            <a:solidFill>
              <a:srgbClr val="C53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3" name="Freeform 582"/>
            <p:cNvSpPr>
              <a:spLocks/>
            </p:cNvSpPr>
            <p:nvPr/>
          </p:nvSpPr>
          <p:spPr bwMode="auto">
            <a:xfrm>
              <a:off x="5188403" y="2877299"/>
              <a:ext cx="39688" cy="103187"/>
            </a:xfrm>
            <a:custGeom>
              <a:avLst/>
              <a:gdLst>
                <a:gd name="T0" fmla="*/ 32 w 32"/>
                <a:gd name="T1" fmla="*/ 0 h 81"/>
                <a:gd name="T2" fmla="*/ 32 w 32"/>
                <a:gd name="T3" fmla="*/ 0 h 81"/>
                <a:gd name="T4" fmla="*/ 0 w 32"/>
                <a:gd name="T5" fmla="*/ 81 h 81"/>
                <a:gd name="T6" fmla="*/ 32 w 32"/>
                <a:gd name="T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81"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6" y="37"/>
                    <a:pt x="3" y="68"/>
                    <a:pt x="0" y="81"/>
                  </a:cubicBezTo>
                  <a:cubicBezTo>
                    <a:pt x="3" y="68"/>
                    <a:pt x="16" y="37"/>
                    <a:pt x="32" y="0"/>
                  </a:cubicBezTo>
                </a:path>
              </a:pathLst>
            </a:custGeom>
            <a:solidFill>
              <a:srgbClr val="B427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4" name="Freeform 583"/>
            <p:cNvSpPr>
              <a:spLocks/>
            </p:cNvSpPr>
            <p:nvPr/>
          </p:nvSpPr>
          <p:spPr bwMode="auto">
            <a:xfrm>
              <a:off x="3880303" y="2842374"/>
              <a:ext cx="1588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0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5" name="Freeform 584"/>
            <p:cNvSpPr>
              <a:spLocks/>
            </p:cNvSpPr>
            <p:nvPr/>
          </p:nvSpPr>
          <p:spPr bwMode="auto">
            <a:xfrm>
              <a:off x="3880303" y="2313736"/>
              <a:ext cx="1452563" cy="733425"/>
            </a:xfrm>
            <a:custGeom>
              <a:avLst/>
              <a:gdLst>
                <a:gd name="T0" fmla="*/ 368 w 1146"/>
                <a:gd name="T1" fmla="*/ 135 h 579"/>
                <a:gd name="T2" fmla="*/ 322 w 1146"/>
                <a:gd name="T3" fmla="*/ 155 h 579"/>
                <a:gd name="T4" fmla="*/ 304 w 1146"/>
                <a:gd name="T5" fmla="*/ 147 h 579"/>
                <a:gd name="T6" fmla="*/ 235 w 1146"/>
                <a:gd name="T7" fmla="*/ 132 h 579"/>
                <a:gd name="T8" fmla="*/ 220 w 1146"/>
                <a:gd name="T9" fmla="*/ 131 h 579"/>
                <a:gd name="T10" fmla="*/ 333 w 1146"/>
                <a:gd name="T11" fmla="*/ 205 h 579"/>
                <a:gd name="T12" fmla="*/ 222 w 1146"/>
                <a:gd name="T13" fmla="*/ 257 h 579"/>
                <a:gd name="T14" fmla="*/ 305 w 1146"/>
                <a:gd name="T15" fmla="*/ 275 h 579"/>
                <a:gd name="T16" fmla="*/ 214 w 1146"/>
                <a:gd name="T17" fmla="*/ 433 h 579"/>
                <a:gd name="T18" fmla="*/ 170 w 1146"/>
                <a:gd name="T19" fmla="*/ 371 h 579"/>
                <a:gd name="T20" fmla="*/ 153 w 1146"/>
                <a:gd name="T21" fmla="*/ 406 h 579"/>
                <a:gd name="T22" fmla="*/ 1 w 1146"/>
                <a:gd name="T23" fmla="*/ 417 h 579"/>
                <a:gd name="T24" fmla="*/ 48 w 1146"/>
                <a:gd name="T25" fmla="*/ 405 h 579"/>
                <a:gd name="T26" fmla="*/ 280 w 1146"/>
                <a:gd name="T27" fmla="*/ 579 h 579"/>
                <a:gd name="T28" fmla="*/ 277 w 1146"/>
                <a:gd name="T29" fmla="*/ 482 h 579"/>
                <a:gd name="T30" fmla="*/ 277 w 1146"/>
                <a:gd name="T31" fmla="*/ 482 h 579"/>
                <a:gd name="T32" fmla="*/ 380 w 1146"/>
                <a:gd name="T33" fmla="*/ 292 h 579"/>
                <a:gd name="T34" fmla="*/ 444 w 1146"/>
                <a:gd name="T35" fmla="*/ 274 h 579"/>
                <a:gd name="T36" fmla="*/ 639 w 1146"/>
                <a:gd name="T37" fmla="*/ 259 h 579"/>
                <a:gd name="T38" fmla="*/ 639 w 1146"/>
                <a:gd name="T39" fmla="*/ 259 h 579"/>
                <a:gd name="T40" fmla="*/ 987 w 1146"/>
                <a:gd name="T41" fmla="*/ 443 h 579"/>
                <a:gd name="T42" fmla="*/ 1032 w 1146"/>
                <a:gd name="T43" fmla="*/ 526 h 579"/>
                <a:gd name="T44" fmla="*/ 1130 w 1146"/>
                <a:gd name="T45" fmla="*/ 305 h 579"/>
                <a:gd name="T46" fmla="*/ 1102 w 1146"/>
                <a:gd name="T47" fmla="*/ 324 h 579"/>
                <a:gd name="T48" fmla="*/ 1056 w 1146"/>
                <a:gd name="T49" fmla="*/ 406 h 579"/>
                <a:gd name="T50" fmla="*/ 1006 w 1146"/>
                <a:gd name="T51" fmla="*/ 366 h 579"/>
                <a:gd name="T52" fmla="*/ 945 w 1146"/>
                <a:gd name="T53" fmla="*/ 283 h 579"/>
                <a:gd name="T54" fmla="*/ 532 w 1146"/>
                <a:gd name="T55" fmla="*/ 191 h 579"/>
                <a:gd name="T56" fmla="*/ 622 w 1146"/>
                <a:gd name="T57" fmla="*/ 153 h 579"/>
                <a:gd name="T58" fmla="*/ 527 w 1146"/>
                <a:gd name="T59" fmla="*/ 158 h 579"/>
                <a:gd name="T60" fmla="*/ 621 w 1146"/>
                <a:gd name="T61" fmla="*/ 75 h 579"/>
                <a:gd name="T62" fmla="*/ 440 w 1146"/>
                <a:gd name="T63" fmla="*/ 149 h 579"/>
                <a:gd name="T64" fmla="*/ 495 w 1146"/>
                <a:gd name="T65" fmla="*/ 37 h 579"/>
                <a:gd name="T66" fmla="*/ 508 w 1146"/>
                <a:gd name="T67" fmla="*/ 0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46" h="579">
                  <a:moveTo>
                    <a:pt x="508" y="0"/>
                  </a:moveTo>
                  <a:cubicBezTo>
                    <a:pt x="430" y="59"/>
                    <a:pt x="368" y="135"/>
                    <a:pt x="368" y="135"/>
                  </a:cubicBezTo>
                  <a:cubicBezTo>
                    <a:pt x="358" y="38"/>
                    <a:pt x="358" y="38"/>
                    <a:pt x="358" y="38"/>
                  </a:cubicBezTo>
                  <a:cubicBezTo>
                    <a:pt x="358" y="38"/>
                    <a:pt x="337" y="69"/>
                    <a:pt x="322" y="155"/>
                  </a:cubicBezTo>
                  <a:cubicBezTo>
                    <a:pt x="322" y="155"/>
                    <a:pt x="322" y="155"/>
                    <a:pt x="322" y="155"/>
                  </a:cubicBezTo>
                  <a:cubicBezTo>
                    <a:pt x="316" y="152"/>
                    <a:pt x="310" y="149"/>
                    <a:pt x="304" y="147"/>
                  </a:cubicBezTo>
                  <a:cubicBezTo>
                    <a:pt x="280" y="137"/>
                    <a:pt x="256" y="133"/>
                    <a:pt x="235" y="132"/>
                  </a:cubicBezTo>
                  <a:cubicBezTo>
                    <a:pt x="235" y="132"/>
                    <a:pt x="235" y="132"/>
                    <a:pt x="235" y="132"/>
                  </a:cubicBezTo>
                  <a:cubicBezTo>
                    <a:pt x="235" y="132"/>
                    <a:pt x="234" y="132"/>
                    <a:pt x="234" y="132"/>
                  </a:cubicBezTo>
                  <a:cubicBezTo>
                    <a:pt x="229" y="131"/>
                    <a:pt x="225" y="131"/>
                    <a:pt x="220" y="131"/>
                  </a:cubicBezTo>
                  <a:cubicBezTo>
                    <a:pt x="205" y="131"/>
                    <a:pt x="192" y="132"/>
                    <a:pt x="182" y="134"/>
                  </a:cubicBezTo>
                  <a:cubicBezTo>
                    <a:pt x="236" y="148"/>
                    <a:pt x="289" y="169"/>
                    <a:pt x="333" y="205"/>
                  </a:cubicBezTo>
                  <a:cubicBezTo>
                    <a:pt x="338" y="208"/>
                    <a:pt x="197" y="224"/>
                    <a:pt x="149" y="262"/>
                  </a:cubicBezTo>
                  <a:cubicBezTo>
                    <a:pt x="173" y="258"/>
                    <a:pt x="197" y="257"/>
                    <a:pt x="222" y="257"/>
                  </a:cubicBezTo>
                  <a:cubicBezTo>
                    <a:pt x="248" y="257"/>
                    <a:pt x="275" y="259"/>
                    <a:pt x="302" y="263"/>
                  </a:cubicBezTo>
                  <a:cubicBezTo>
                    <a:pt x="309" y="264"/>
                    <a:pt x="309" y="272"/>
                    <a:pt x="305" y="275"/>
                  </a:cubicBezTo>
                  <a:cubicBezTo>
                    <a:pt x="279" y="295"/>
                    <a:pt x="257" y="317"/>
                    <a:pt x="240" y="345"/>
                  </a:cubicBezTo>
                  <a:cubicBezTo>
                    <a:pt x="225" y="371"/>
                    <a:pt x="222" y="405"/>
                    <a:pt x="214" y="433"/>
                  </a:cubicBezTo>
                  <a:cubicBezTo>
                    <a:pt x="214" y="433"/>
                    <a:pt x="213" y="433"/>
                    <a:pt x="213" y="433"/>
                  </a:cubicBezTo>
                  <a:cubicBezTo>
                    <a:pt x="208" y="433"/>
                    <a:pt x="175" y="393"/>
                    <a:pt x="170" y="371"/>
                  </a:cubicBezTo>
                  <a:cubicBezTo>
                    <a:pt x="167" y="381"/>
                    <a:pt x="157" y="406"/>
                    <a:pt x="153" y="406"/>
                  </a:cubicBezTo>
                  <a:cubicBezTo>
                    <a:pt x="153" y="406"/>
                    <a:pt x="153" y="406"/>
                    <a:pt x="153" y="406"/>
                  </a:cubicBezTo>
                  <a:cubicBezTo>
                    <a:pt x="137" y="394"/>
                    <a:pt x="114" y="389"/>
                    <a:pt x="89" y="389"/>
                  </a:cubicBezTo>
                  <a:cubicBezTo>
                    <a:pt x="57" y="389"/>
                    <a:pt x="23" y="398"/>
                    <a:pt x="1" y="417"/>
                  </a:cubicBezTo>
                  <a:cubicBezTo>
                    <a:pt x="1" y="417"/>
                    <a:pt x="1" y="417"/>
                    <a:pt x="0" y="417"/>
                  </a:cubicBezTo>
                  <a:cubicBezTo>
                    <a:pt x="15" y="409"/>
                    <a:pt x="31" y="405"/>
                    <a:pt x="48" y="405"/>
                  </a:cubicBezTo>
                  <a:cubicBezTo>
                    <a:pt x="87" y="405"/>
                    <a:pt x="131" y="425"/>
                    <a:pt x="160" y="445"/>
                  </a:cubicBezTo>
                  <a:cubicBezTo>
                    <a:pt x="208" y="478"/>
                    <a:pt x="255" y="524"/>
                    <a:pt x="280" y="579"/>
                  </a:cubicBezTo>
                  <a:cubicBezTo>
                    <a:pt x="280" y="572"/>
                    <a:pt x="279" y="552"/>
                    <a:pt x="277" y="482"/>
                  </a:cubicBezTo>
                  <a:cubicBezTo>
                    <a:pt x="277" y="482"/>
                    <a:pt x="277" y="482"/>
                    <a:pt x="277" y="482"/>
                  </a:cubicBezTo>
                  <a:cubicBezTo>
                    <a:pt x="277" y="482"/>
                    <a:pt x="277" y="482"/>
                    <a:pt x="277" y="482"/>
                  </a:cubicBezTo>
                  <a:cubicBezTo>
                    <a:pt x="277" y="482"/>
                    <a:pt x="277" y="482"/>
                    <a:pt x="277" y="482"/>
                  </a:cubicBezTo>
                  <a:cubicBezTo>
                    <a:pt x="277" y="482"/>
                    <a:pt x="277" y="482"/>
                    <a:pt x="277" y="482"/>
                  </a:cubicBezTo>
                  <a:cubicBezTo>
                    <a:pt x="277" y="332"/>
                    <a:pt x="380" y="292"/>
                    <a:pt x="380" y="292"/>
                  </a:cubicBezTo>
                  <a:cubicBezTo>
                    <a:pt x="401" y="350"/>
                    <a:pt x="401" y="350"/>
                    <a:pt x="401" y="350"/>
                  </a:cubicBezTo>
                  <a:cubicBezTo>
                    <a:pt x="444" y="274"/>
                    <a:pt x="444" y="274"/>
                    <a:pt x="444" y="274"/>
                  </a:cubicBezTo>
                  <a:cubicBezTo>
                    <a:pt x="713" y="319"/>
                    <a:pt x="713" y="319"/>
                    <a:pt x="713" y="319"/>
                  </a:cubicBezTo>
                  <a:cubicBezTo>
                    <a:pt x="713" y="319"/>
                    <a:pt x="694" y="304"/>
                    <a:pt x="639" y="259"/>
                  </a:cubicBezTo>
                  <a:cubicBezTo>
                    <a:pt x="639" y="259"/>
                    <a:pt x="639" y="259"/>
                    <a:pt x="639" y="259"/>
                  </a:cubicBezTo>
                  <a:cubicBezTo>
                    <a:pt x="639" y="259"/>
                    <a:pt x="639" y="259"/>
                    <a:pt x="639" y="259"/>
                  </a:cubicBezTo>
                  <a:cubicBezTo>
                    <a:pt x="785" y="292"/>
                    <a:pt x="941" y="304"/>
                    <a:pt x="941" y="304"/>
                  </a:cubicBezTo>
                  <a:cubicBezTo>
                    <a:pt x="941" y="304"/>
                    <a:pt x="963" y="400"/>
                    <a:pt x="987" y="443"/>
                  </a:cubicBezTo>
                  <a:cubicBezTo>
                    <a:pt x="989" y="445"/>
                    <a:pt x="1031" y="523"/>
                    <a:pt x="1032" y="526"/>
                  </a:cubicBezTo>
                  <a:cubicBezTo>
                    <a:pt x="1032" y="526"/>
                    <a:pt x="1032" y="526"/>
                    <a:pt x="1032" y="526"/>
                  </a:cubicBezTo>
                  <a:cubicBezTo>
                    <a:pt x="1035" y="513"/>
                    <a:pt x="1048" y="482"/>
                    <a:pt x="1064" y="445"/>
                  </a:cubicBezTo>
                  <a:cubicBezTo>
                    <a:pt x="1085" y="398"/>
                    <a:pt x="1112" y="343"/>
                    <a:pt x="1130" y="305"/>
                  </a:cubicBezTo>
                  <a:cubicBezTo>
                    <a:pt x="1137" y="292"/>
                    <a:pt x="1142" y="281"/>
                    <a:pt x="1146" y="273"/>
                  </a:cubicBezTo>
                  <a:cubicBezTo>
                    <a:pt x="1131" y="290"/>
                    <a:pt x="1116" y="307"/>
                    <a:pt x="1102" y="324"/>
                  </a:cubicBezTo>
                  <a:cubicBezTo>
                    <a:pt x="1083" y="348"/>
                    <a:pt x="1071" y="378"/>
                    <a:pt x="1057" y="405"/>
                  </a:cubicBezTo>
                  <a:cubicBezTo>
                    <a:pt x="1057" y="406"/>
                    <a:pt x="1056" y="406"/>
                    <a:pt x="1056" y="406"/>
                  </a:cubicBezTo>
                  <a:cubicBezTo>
                    <a:pt x="1053" y="406"/>
                    <a:pt x="1034" y="333"/>
                    <a:pt x="1034" y="298"/>
                  </a:cubicBezTo>
                  <a:cubicBezTo>
                    <a:pt x="1028" y="321"/>
                    <a:pt x="1006" y="366"/>
                    <a:pt x="1006" y="366"/>
                  </a:cubicBezTo>
                  <a:cubicBezTo>
                    <a:pt x="1006" y="366"/>
                    <a:pt x="1006" y="366"/>
                    <a:pt x="1006" y="366"/>
                  </a:cubicBezTo>
                  <a:cubicBezTo>
                    <a:pt x="985" y="337"/>
                    <a:pt x="967" y="309"/>
                    <a:pt x="945" y="283"/>
                  </a:cubicBezTo>
                  <a:cubicBezTo>
                    <a:pt x="879" y="269"/>
                    <a:pt x="814" y="251"/>
                    <a:pt x="749" y="233"/>
                  </a:cubicBezTo>
                  <a:cubicBezTo>
                    <a:pt x="677" y="213"/>
                    <a:pt x="606" y="203"/>
                    <a:pt x="532" y="191"/>
                  </a:cubicBezTo>
                  <a:cubicBezTo>
                    <a:pt x="525" y="190"/>
                    <a:pt x="593" y="157"/>
                    <a:pt x="625" y="153"/>
                  </a:cubicBezTo>
                  <a:cubicBezTo>
                    <a:pt x="624" y="153"/>
                    <a:pt x="623" y="153"/>
                    <a:pt x="622" y="153"/>
                  </a:cubicBezTo>
                  <a:cubicBezTo>
                    <a:pt x="608" y="153"/>
                    <a:pt x="590" y="154"/>
                    <a:pt x="572" y="155"/>
                  </a:cubicBezTo>
                  <a:cubicBezTo>
                    <a:pt x="554" y="156"/>
                    <a:pt x="536" y="158"/>
                    <a:pt x="527" y="158"/>
                  </a:cubicBezTo>
                  <a:cubicBezTo>
                    <a:pt x="521" y="158"/>
                    <a:pt x="517" y="157"/>
                    <a:pt x="518" y="156"/>
                  </a:cubicBezTo>
                  <a:cubicBezTo>
                    <a:pt x="544" y="118"/>
                    <a:pt x="583" y="99"/>
                    <a:pt x="621" y="75"/>
                  </a:cubicBezTo>
                  <a:cubicBezTo>
                    <a:pt x="591" y="78"/>
                    <a:pt x="563" y="90"/>
                    <a:pt x="536" y="100"/>
                  </a:cubicBezTo>
                  <a:cubicBezTo>
                    <a:pt x="506" y="111"/>
                    <a:pt x="447" y="149"/>
                    <a:pt x="440" y="149"/>
                  </a:cubicBezTo>
                  <a:cubicBezTo>
                    <a:pt x="440" y="149"/>
                    <a:pt x="440" y="149"/>
                    <a:pt x="440" y="148"/>
                  </a:cubicBezTo>
                  <a:cubicBezTo>
                    <a:pt x="445" y="106"/>
                    <a:pt x="470" y="70"/>
                    <a:pt x="495" y="37"/>
                  </a:cubicBezTo>
                  <a:cubicBezTo>
                    <a:pt x="496" y="36"/>
                    <a:pt x="498" y="30"/>
                    <a:pt x="508" y="0"/>
                  </a:cubicBezTo>
                  <a:cubicBezTo>
                    <a:pt x="508" y="0"/>
                    <a:pt x="508" y="0"/>
                    <a:pt x="508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6" name="Freeform 585"/>
            <p:cNvSpPr>
              <a:spLocks/>
            </p:cNvSpPr>
            <p:nvPr/>
          </p:nvSpPr>
          <p:spPr bwMode="auto">
            <a:xfrm>
              <a:off x="4896303" y="2921749"/>
              <a:ext cx="39688" cy="88900"/>
            </a:xfrm>
            <a:custGeom>
              <a:avLst/>
              <a:gdLst>
                <a:gd name="T0" fmla="*/ 30 w 31"/>
                <a:gd name="T1" fmla="*/ 37 h 71"/>
                <a:gd name="T2" fmla="*/ 19 w 31"/>
                <a:gd name="T3" fmla="*/ 70 h 71"/>
                <a:gd name="T4" fmla="*/ 1 w 31"/>
                <a:gd name="T5" fmla="*/ 35 h 71"/>
                <a:gd name="T6" fmla="*/ 13 w 31"/>
                <a:gd name="T7" fmla="*/ 1 h 71"/>
                <a:gd name="T8" fmla="*/ 30 w 31"/>
                <a:gd name="T9" fmla="*/ 3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71">
                  <a:moveTo>
                    <a:pt x="30" y="37"/>
                  </a:moveTo>
                  <a:cubicBezTo>
                    <a:pt x="31" y="56"/>
                    <a:pt x="27" y="71"/>
                    <a:pt x="19" y="70"/>
                  </a:cubicBezTo>
                  <a:cubicBezTo>
                    <a:pt x="11" y="70"/>
                    <a:pt x="3" y="54"/>
                    <a:pt x="1" y="35"/>
                  </a:cubicBezTo>
                  <a:cubicBezTo>
                    <a:pt x="0" y="15"/>
                    <a:pt x="5" y="0"/>
                    <a:pt x="13" y="1"/>
                  </a:cubicBezTo>
                  <a:cubicBezTo>
                    <a:pt x="20" y="1"/>
                    <a:pt x="28" y="17"/>
                    <a:pt x="30" y="37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7" name="Freeform 586"/>
            <p:cNvSpPr>
              <a:spLocks/>
            </p:cNvSpPr>
            <p:nvPr/>
          </p:nvSpPr>
          <p:spPr bwMode="auto">
            <a:xfrm>
              <a:off x="4901066" y="2932861"/>
              <a:ext cx="11113" cy="26987"/>
            </a:xfrm>
            <a:custGeom>
              <a:avLst/>
              <a:gdLst>
                <a:gd name="T0" fmla="*/ 8 w 8"/>
                <a:gd name="T1" fmla="*/ 12 h 22"/>
                <a:gd name="T2" fmla="*/ 4 w 8"/>
                <a:gd name="T3" fmla="*/ 22 h 22"/>
                <a:gd name="T4" fmla="*/ 0 w 8"/>
                <a:gd name="T5" fmla="*/ 11 h 22"/>
                <a:gd name="T6" fmla="*/ 4 w 8"/>
                <a:gd name="T7" fmla="*/ 1 h 22"/>
                <a:gd name="T8" fmla="*/ 8 w 8"/>
                <a:gd name="T9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2">
                  <a:moveTo>
                    <a:pt x="8" y="12"/>
                  </a:moveTo>
                  <a:cubicBezTo>
                    <a:pt x="8" y="18"/>
                    <a:pt x="6" y="22"/>
                    <a:pt x="4" y="22"/>
                  </a:cubicBezTo>
                  <a:cubicBezTo>
                    <a:pt x="2" y="21"/>
                    <a:pt x="0" y="16"/>
                    <a:pt x="0" y="11"/>
                  </a:cubicBezTo>
                  <a:cubicBezTo>
                    <a:pt x="0" y="5"/>
                    <a:pt x="1" y="0"/>
                    <a:pt x="4" y="1"/>
                  </a:cubicBezTo>
                  <a:cubicBezTo>
                    <a:pt x="6" y="1"/>
                    <a:pt x="8" y="6"/>
                    <a:pt x="8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8" name="Freeform 587"/>
            <p:cNvSpPr>
              <a:spLocks/>
            </p:cNvSpPr>
            <p:nvPr/>
          </p:nvSpPr>
          <p:spPr bwMode="auto">
            <a:xfrm>
              <a:off x="4510541" y="2928099"/>
              <a:ext cx="39688" cy="88900"/>
            </a:xfrm>
            <a:custGeom>
              <a:avLst/>
              <a:gdLst>
                <a:gd name="T0" fmla="*/ 30 w 32"/>
                <a:gd name="T1" fmla="*/ 36 h 70"/>
                <a:gd name="T2" fmla="*/ 19 w 32"/>
                <a:gd name="T3" fmla="*/ 70 h 70"/>
                <a:gd name="T4" fmla="*/ 2 w 32"/>
                <a:gd name="T5" fmla="*/ 34 h 70"/>
                <a:gd name="T6" fmla="*/ 13 w 32"/>
                <a:gd name="T7" fmla="*/ 0 h 70"/>
                <a:gd name="T8" fmla="*/ 30 w 32"/>
                <a:gd name="T9" fmla="*/ 3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0">
                  <a:moveTo>
                    <a:pt x="30" y="36"/>
                  </a:moveTo>
                  <a:cubicBezTo>
                    <a:pt x="32" y="55"/>
                    <a:pt x="27" y="70"/>
                    <a:pt x="19" y="70"/>
                  </a:cubicBezTo>
                  <a:cubicBezTo>
                    <a:pt x="11" y="69"/>
                    <a:pt x="3" y="53"/>
                    <a:pt x="2" y="34"/>
                  </a:cubicBezTo>
                  <a:cubicBezTo>
                    <a:pt x="0" y="15"/>
                    <a:pt x="5" y="0"/>
                    <a:pt x="13" y="0"/>
                  </a:cubicBezTo>
                  <a:cubicBezTo>
                    <a:pt x="21" y="1"/>
                    <a:pt x="29" y="17"/>
                    <a:pt x="30" y="36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9" name="Freeform 588"/>
            <p:cNvSpPr>
              <a:spLocks/>
            </p:cNvSpPr>
            <p:nvPr/>
          </p:nvSpPr>
          <p:spPr bwMode="auto">
            <a:xfrm>
              <a:off x="4515303" y="2939211"/>
              <a:ext cx="11113" cy="28575"/>
            </a:xfrm>
            <a:custGeom>
              <a:avLst/>
              <a:gdLst>
                <a:gd name="T0" fmla="*/ 9 w 9"/>
                <a:gd name="T1" fmla="*/ 11 h 22"/>
                <a:gd name="T2" fmla="*/ 5 w 9"/>
                <a:gd name="T3" fmla="*/ 21 h 22"/>
                <a:gd name="T4" fmla="*/ 0 w 9"/>
                <a:gd name="T5" fmla="*/ 10 h 22"/>
                <a:gd name="T6" fmla="*/ 4 w 9"/>
                <a:gd name="T7" fmla="*/ 0 h 22"/>
                <a:gd name="T8" fmla="*/ 9 w 9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2">
                  <a:moveTo>
                    <a:pt x="9" y="11"/>
                  </a:moveTo>
                  <a:cubicBezTo>
                    <a:pt x="9" y="17"/>
                    <a:pt x="7" y="22"/>
                    <a:pt x="5" y="21"/>
                  </a:cubicBezTo>
                  <a:cubicBezTo>
                    <a:pt x="2" y="21"/>
                    <a:pt x="0" y="16"/>
                    <a:pt x="0" y="10"/>
                  </a:cubicBezTo>
                  <a:cubicBezTo>
                    <a:pt x="0" y="4"/>
                    <a:pt x="2" y="0"/>
                    <a:pt x="4" y="0"/>
                  </a:cubicBezTo>
                  <a:cubicBezTo>
                    <a:pt x="7" y="1"/>
                    <a:pt x="9" y="6"/>
                    <a:pt x="9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0" name="Freeform 589"/>
            <p:cNvSpPr>
              <a:spLocks/>
            </p:cNvSpPr>
            <p:nvPr/>
          </p:nvSpPr>
          <p:spPr bwMode="auto">
            <a:xfrm>
              <a:off x="4558166" y="3358311"/>
              <a:ext cx="347663" cy="150812"/>
            </a:xfrm>
            <a:custGeom>
              <a:avLst/>
              <a:gdLst>
                <a:gd name="T0" fmla="*/ 274 w 274"/>
                <a:gd name="T1" fmla="*/ 90 h 119"/>
                <a:gd name="T2" fmla="*/ 154 w 274"/>
                <a:gd name="T3" fmla="*/ 119 h 119"/>
                <a:gd name="T4" fmla="*/ 0 w 274"/>
                <a:gd name="T5" fmla="*/ 57 h 119"/>
                <a:gd name="T6" fmla="*/ 274 w 274"/>
                <a:gd name="T7" fmla="*/ 9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4" h="119">
                  <a:moveTo>
                    <a:pt x="274" y="90"/>
                  </a:moveTo>
                  <a:cubicBezTo>
                    <a:pt x="234" y="111"/>
                    <a:pt x="189" y="119"/>
                    <a:pt x="154" y="119"/>
                  </a:cubicBezTo>
                  <a:cubicBezTo>
                    <a:pt x="114" y="119"/>
                    <a:pt x="53" y="98"/>
                    <a:pt x="0" y="57"/>
                  </a:cubicBezTo>
                  <a:cubicBezTo>
                    <a:pt x="133" y="0"/>
                    <a:pt x="234" y="59"/>
                    <a:pt x="274" y="90"/>
                  </a:cubicBezTo>
                </a:path>
              </a:pathLst>
            </a:custGeom>
            <a:solidFill>
              <a:srgbClr val="ED6C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1" name="Freeform 590"/>
            <p:cNvSpPr>
              <a:spLocks/>
            </p:cNvSpPr>
            <p:nvPr/>
          </p:nvSpPr>
          <p:spPr bwMode="auto">
            <a:xfrm>
              <a:off x="4542291" y="3221786"/>
              <a:ext cx="414338" cy="130175"/>
            </a:xfrm>
            <a:custGeom>
              <a:avLst/>
              <a:gdLst>
                <a:gd name="T0" fmla="*/ 165 w 327"/>
                <a:gd name="T1" fmla="*/ 91 h 103"/>
                <a:gd name="T2" fmla="*/ 0 w 327"/>
                <a:gd name="T3" fmla="*/ 0 h 103"/>
                <a:gd name="T4" fmla="*/ 327 w 327"/>
                <a:gd name="T5" fmla="*/ 34 h 103"/>
                <a:gd name="T6" fmla="*/ 165 w 327"/>
                <a:gd name="T7" fmla="*/ 9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7" h="103">
                  <a:moveTo>
                    <a:pt x="165" y="91"/>
                  </a:moveTo>
                  <a:cubicBezTo>
                    <a:pt x="33" y="76"/>
                    <a:pt x="5" y="43"/>
                    <a:pt x="0" y="0"/>
                  </a:cubicBezTo>
                  <a:cubicBezTo>
                    <a:pt x="118" y="36"/>
                    <a:pt x="251" y="37"/>
                    <a:pt x="327" y="34"/>
                  </a:cubicBezTo>
                  <a:cubicBezTo>
                    <a:pt x="316" y="58"/>
                    <a:pt x="280" y="103"/>
                    <a:pt x="165" y="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2" name="Freeform 591"/>
            <p:cNvSpPr>
              <a:spLocks/>
            </p:cNvSpPr>
            <p:nvPr/>
          </p:nvSpPr>
          <p:spPr bwMode="auto">
            <a:xfrm>
              <a:off x="4423228" y="3172574"/>
              <a:ext cx="614363" cy="300037"/>
            </a:xfrm>
            <a:custGeom>
              <a:avLst/>
              <a:gdLst>
                <a:gd name="T0" fmla="*/ 0 w 485"/>
                <a:gd name="T1" fmla="*/ 0 h 237"/>
                <a:gd name="T2" fmla="*/ 94 w 485"/>
                <a:gd name="T3" fmla="*/ 39 h 237"/>
                <a:gd name="T4" fmla="*/ 259 w 485"/>
                <a:gd name="T5" fmla="*/ 130 h 237"/>
                <a:gd name="T6" fmla="*/ 421 w 485"/>
                <a:gd name="T7" fmla="*/ 73 h 237"/>
                <a:gd name="T8" fmla="*/ 485 w 485"/>
                <a:gd name="T9" fmla="*/ 69 h 237"/>
                <a:gd name="T10" fmla="*/ 381 w 485"/>
                <a:gd name="T11" fmla="*/ 237 h 237"/>
                <a:gd name="T12" fmla="*/ 107 w 485"/>
                <a:gd name="T13" fmla="*/ 204 h 237"/>
                <a:gd name="T14" fmla="*/ 0 w 485"/>
                <a:gd name="T15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5" h="237">
                  <a:moveTo>
                    <a:pt x="0" y="0"/>
                  </a:moveTo>
                  <a:cubicBezTo>
                    <a:pt x="29" y="16"/>
                    <a:pt x="61" y="29"/>
                    <a:pt x="94" y="39"/>
                  </a:cubicBezTo>
                  <a:cubicBezTo>
                    <a:pt x="99" y="82"/>
                    <a:pt x="127" y="115"/>
                    <a:pt x="259" y="130"/>
                  </a:cubicBezTo>
                  <a:cubicBezTo>
                    <a:pt x="374" y="142"/>
                    <a:pt x="410" y="97"/>
                    <a:pt x="421" y="73"/>
                  </a:cubicBezTo>
                  <a:cubicBezTo>
                    <a:pt x="461" y="71"/>
                    <a:pt x="485" y="69"/>
                    <a:pt x="485" y="69"/>
                  </a:cubicBezTo>
                  <a:cubicBezTo>
                    <a:pt x="482" y="156"/>
                    <a:pt x="436" y="209"/>
                    <a:pt x="381" y="237"/>
                  </a:cubicBezTo>
                  <a:cubicBezTo>
                    <a:pt x="341" y="206"/>
                    <a:pt x="240" y="147"/>
                    <a:pt x="107" y="204"/>
                  </a:cubicBezTo>
                  <a:cubicBezTo>
                    <a:pt x="51" y="160"/>
                    <a:pt x="4" y="92"/>
                    <a:pt x="0" y="0"/>
                  </a:cubicBezTo>
                  <a:close/>
                </a:path>
              </a:pathLst>
            </a:custGeom>
            <a:solidFill>
              <a:srgbClr val="F6B9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3" name="Freeform 592"/>
            <p:cNvSpPr>
              <a:spLocks/>
            </p:cNvSpPr>
            <p:nvPr/>
          </p:nvSpPr>
          <p:spPr bwMode="auto">
            <a:xfrm>
              <a:off x="4970916" y="3031286"/>
              <a:ext cx="141288" cy="65087"/>
            </a:xfrm>
            <a:custGeom>
              <a:avLst/>
              <a:gdLst>
                <a:gd name="T0" fmla="*/ 2 w 111"/>
                <a:gd name="T1" fmla="*/ 31 h 51"/>
                <a:gd name="T2" fmla="*/ 58 w 111"/>
                <a:gd name="T3" fmla="*/ 48 h 51"/>
                <a:gd name="T4" fmla="*/ 110 w 111"/>
                <a:gd name="T5" fmla="*/ 20 h 51"/>
                <a:gd name="T6" fmla="*/ 54 w 111"/>
                <a:gd name="T7" fmla="*/ 3 h 51"/>
                <a:gd name="T8" fmla="*/ 2 w 111"/>
                <a:gd name="T9" fmla="*/ 3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51">
                  <a:moveTo>
                    <a:pt x="2" y="31"/>
                  </a:moveTo>
                  <a:cubicBezTo>
                    <a:pt x="3" y="44"/>
                    <a:pt x="28" y="51"/>
                    <a:pt x="58" y="48"/>
                  </a:cubicBezTo>
                  <a:cubicBezTo>
                    <a:pt x="88" y="45"/>
                    <a:pt x="111" y="32"/>
                    <a:pt x="110" y="20"/>
                  </a:cubicBezTo>
                  <a:cubicBezTo>
                    <a:pt x="109" y="8"/>
                    <a:pt x="83" y="0"/>
                    <a:pt x="54" y="3"/>
                  </a:cubicBezTo>
                  <a:cubicBezTo>
                    <a:pt x="24" y="6"/>
                    <a:pt x="0" y="19"/>
                    <a:pt x="2" y="31"/>
                  </a:cubicBezTo>
                  <a:close/>
                </a:path>
              </a:pathLst>
            </a:custGeom>
            <a:solidFill>
              <a:srgbClr val="F9C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4" name="Freeform 593"/>
            <p:cNvSpPr>
              <a:spLocks/>
            </p:cNvSpPr>
            <p:nvPr/>
          </p:nvSpPr>
          <p:spPr bwMode="auto">
            <a:xfrm>
              <a:off x="4353378" y="3055099"/>
              <a:ext cx="139700" cy="60325"/>
            </a:xfrm>
            <a:custGeom>
              <a:avLst/>
              <a:gdLst>
                <a:gd name="T0" fmla="*/ 1 w 110"/>
                <a:gd name="T1" fmla="*/ 22 h 48"/>
                <a:gd name="T2" fmla="*/ 54 w 110"/>
                <a:gd name="T3" fmla="*/ 47 h 48"/>
                <a:gd name="T4" fmla="*/ 110 w 110"/>
                <a:gd name="T5" fmla="*/ 26 h 48"/>
                <a:gd name="T6" fmla="*/ 56 w 110"/>
                <a:gd name="T7" fmla="*/ 1 h 48"/>
                <a:gd name="T8" fmla="*/ 1 w 110"/>
                <a:gd name="T9" fmla="*/ 2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48">
                  <a:moveTo>
                    <a:pt x="1" y="22"/>
                  </a:moveTo>
                  <a:cubicBezTo>
                    <a:pt x="0" y="34"/>
                    <a:pt x="24" y="45"/>
                    <a:pt x="54" y="47"/>
                  </a:cubicBezTo>
                  <a:cubicBezTo>
                    <a:pt x="84" y="48"/>
                    <a:pt x="109" y="39"/>
                    <a:pt x="110" y="26"/>
                  </a:cubicBezTo>
                  <a:cubicBezTo>
                    <a:pt x="110" y="14"/>
                    <a:pt x="86" y="2"/>
                    <a:pt x="56" y="1"/>
                  </a:cubicBezTo>
                  <a:cubicBezTo>
                    <a:pt x="26" y="0"/>
                    <a:pt x="1" y="9"/>
                    <a:pt x="1" y="22"/>
                  </a:cubicBezTo>
                  <a:close/>
                </a:path>
              </a:pathLst>
            </a:custGeom>
            <a:solidFill>
              <a:srgbClr val="F9C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5" name="Freeform 594"/>
            <p:cNvSpPr>
              <a:spLocks/>
            </p:cNvSpPr>
            <p:nvPr/>
          </p:nvSpPr>
          <p:spPr bwMode="auto">
            <a:xfrm>
              <a:off x="4712153" y="3055099"/>
              <a:ext cx="100013" cy="117475"/>
            </a:xfrm>
            <a:custGeom>
              <a:avLst/>
              <a:gdLst>
                <a:gd name="T0" fmla="*/ 1 w 79"/>
                <a:gd name="T1" fmla="*/ 36 h 92"/>
                <a:gd name="T2" fmla="*/ 37 w 79"/>
                <a:gd name="T3" fmla="*/ 21 h 92"/>
                <a:gd name="T4" fmla="*/ 35 w 79"/>
                <a:gd name="T5" fmla="*/ 15 h 92"/>
                <a:gd name="T6" fmla="*/ 32 w 79"/>
                <a:gd name="T7" fmla="*/ 8 h 92"/>
                <a:gd name="T8" fmla="*/ 31 w 79"/>
                <a:gd name="T9" fmla="*/ 1 h 92"/>
                <a:gd name="T10" fmla="*/ 31 w 79"/>
                <a:gd name="T11" fmla="*/ 0 h 92"/>
                <a:gd name="T12" fmla="*/ 32 w 79"/>
                <a:gd name="T13" fmla="*/ 0 h 92"/>
                <a:gd name="T14" fmla="*/ 33 w 79"/>
                <a:gd name="T15" fmla="*/ 2 h 92"/>
                <a:gd name="T16" fmla="*/ 33 w 79"/>
                <a:gd name="T17" fmla="*/ 2 h 92"/>
                <a:gd name="T18" fmla="*/ 34 w 79"/>
                <a:gd name="T19" fmla="*/ 3 h 92"/>
                <a:gd name="T20" fmla="*/ 37 w 79"/>
                <a:gd name="T21" fmla="*/ 11 h 92"/>
                <a:gd name="T22" fmla="*/ 41 w 79"/>
                <a:gd name="T23" fmla="*/ 20 h 92"/>
                <a:gd name="T24" fmla="*/ 41 w 79"/>
                <a:gd name="T25" fmla="*/ 20 h 92"/>
                <a:gd name="T26" fmla="*/ 72 w 79"/>
                <a:gd name="T27" fmla="*/ 25 h 92"/>
                <a:gd name="T28" fmla="*/ 75 w 79"/>
                <a:gd name="T29" fmla="*/ 51 h 92"/>
                <a:gd name="T30" fmla="*/ 48 w 79"/>
                <a:gd name="T31" fmla="*/ 91 h 92"/>
                <a:gd name="T32" fmla="*/ 44 w 79"/>
                <a:gd name="T33" fmla="*/ 87 h 92"/>
                <a:gd name="T34" fmla="*/ 63 w 79"/>
                <a:gd name="T35" fmla="*/ 57 h 92"/>
                <a:gd name="T36" fmla="*/ 68 w 79"/>
                <a:gd name="T37" fmla="*/ 29 h 92"/>
                <a:gd name="T38" fmla="*/ 3 w 79"/>
                <a:gd name="T39" fmla="*/ 39 h 92"/>
                <a:gd name="T40" fmla="*/ 1 w 79"/>
                <a:gd name="T41" fmla="*/ 3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92">
                  <a:moveTo>
                    <a:pt x="1" y="36"/>
                  </a:moveTo>
                  <a:cubicBezTo>
                    <a:pt x="12" y="29"/>
                    <a:pt x="24" y="24"/>
                    <a:pt x="37" y="21"/>
                  </a:cubicBezTo>
                  <a:cubicBezTo>
                    <a:pt x="36" y="19"/>
                    <a:pt x="35" y="17"/>
                    <a:pt x="35" y="15"/>
                  </a:cubicBezTo>
                  <a:cubicBezTo>
                    <a:pt x="34" y="13"/>
                    <a:pt x="33" y="10"/>
                    <a:pt x="32" y="8"/>
                  </a:cubicBezTo>
                  <a:cubicBezTo>
                    <a:pt x="32" y="6"/>
                    <a:pt x="32" y="3"/>
                    <a:pt x="31" y="1"/>
                  </a:cubicBezTo>
                  <a:cubicBezTo>
                    <a:pt x="31" y="1"/>
                    <a:pt x="31" y="0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4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4" y="2"/>
                    <a:pt x="34" y="3"/>
                  </a:cubicBezTo>
                  <a:cubicBezTo>
                    <a:pt x="35" y="6"/>
                    <a:pt x="36" y="8"/>
                    <a:pt x="37" y="11"/>
                  </a:cubicBezTo>
                  <a:cubicBezTo>
                    <a:pt x="38" y="14"/>
                    <a:pt x="39" y="17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50" y="18"/>
                    <a:pt x="66" y="17"/>
                    <a:pt x="72" y="25"/>
                  </a:cubicBezTo>
                  <a:cubicBezTo>
                    <a:pt x="79" y="32"/>
                    <a:pt x="77" y="43"/>
                    <a:pt x="75" y="51"/>
                  </a:cubicBezTo>
                  <a:cubicBezTo>
                    <a:pt x="72" y="67"/>
                    <a:pt x="63" y="83"/>
                    <a:pt x="48" y="91"/>
                  </a:cubicBezTo>
                  <a:cubicBezTo>
                    <a:pt x="47" y="92"/>
                    <a:pt x="43" y="88"/>
                    <a:pt x="44" y="87"/>
                  </a:cubicBezTo>
                  <a:cubicBezTo>
                    <a:pt x="51" y="77"/>
                    <a:pt x="58" y="68"/>
                    <a:pt x="63" y="57"/>
                  </a:cubicBezTo>
                  <a:cubicBezTo>
                    <a:pt x="65" y="54"/>
                    <a:pt x="72" y="30"/>
                    <a:pt x="68" y="29"/>
                  </a:cubicBezTo>
                  <a:cubicBezTo>
                    <a:pt x="47" y="24"/>
                    <a:pt x="22" y="29"/>
                    <a:pt x="3" y="39"/>
                  </a:cubicBezTo>
                  <a:cubicBezTo>
                    <a:pt x="2" y="39"/>
                    <a:pt x="0" y="37"/>
                    <a:pt x="1" y="36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6" name="Freeform 595"/>
            <p:cNvSpPr>
              <a:spLocks/>
            </p:cNvSpPr>
            <p:nvPr/>
          </p:nvSpPr>
          <p:spPr bwMode="auto">
            <a:xfrm>
              <a:off x="4821691" y="2777286"/>
              <a:ext cx="177800" cy="131762"/>
            </a:xfrm>
            <a:custGeom>
              <a:avLst/>
              <a:gdLst>
                <a:gd name="T0" fmla="*/ 141 w 141"/>
                <a:gd name="T1" fmla="*/ 67 h 104"/>
                <a:gd name="T2" fmla="*/ 55 w 141"/>
                <a:gd name="T3" fmla="*/ 16 h 104"/>
                <a:gd name="T4" fmla="*/ 0 w 141"/>
                <a:gd name="T5" fmla="*/ 104 h 104"/>
                <a:gd name="T6" fmla="*/ 141 w 141"/>
                <a:gd name="T7" fmla="*/ 67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104">
                  <a:moveTo>
                    <a:pt x="141" y="67"/>
                  </a:moveTo>
                  <a:cubicBezTo>
                    <a:pt x="141" y="67"/>
                    <a:pt x="99" y="0"/>
                    <a:pt x="55" y="16"/>
                  </a:cubicBezTo>
                  <a:cubicBezTo>
                    <a:pt x="12" y="31"/>
                    <a:pt x="0" y="104"/>
                    <a:pt x="0" y="104"/>
                  </a:cubicBezTo>
                  <a:cubicBezTo>
                    <a:pt x="0" y="104"/>
                    <a:pt x="61" y="2"/>
                    <a:pt x="141" y="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7" name="Freeform 596"/>
            <p:cNvSpPr>
              <a:spLocks/>
            </p:cNvSpPr>
            <p:nvPr/>
          </p:nvSpPr>
          <p:spPr bwMode="auto">
            <a:xfrm>
              <a:off x="4426403" y="2786811"/>
              <a:ext cx="180975" cy="120650"/>
            </a:xfrm>
            <a:custGeom>
              <a:avLst/>
              <a:gdLst>
                <a:gd name="T0" fmla="*/ 0 w 143"/>
                <a:gd name="T1" fmla="*/ 73 h 95"/>
                <a:gd name="T2" fmla="*/ 79 w 143"/>
                <a:gd name="T3" fmla="*/ 13 h 95"/>
                <a:gd name="T4" fmla="*/ 143 w 143"/>
                <a:gd name="T5" fmla="*/ 95 h 95"/>
                <a:gd name="T6" fmla="*/ 0 w 143"/>
                <a:gd name="T7" fmla="*/ 7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3" h="95">
                  <a:moveTo>
                    <a:pt x="0" y="73"/>
                  </a:moveTo>
                  <a:cubicBezTo>
                    <a:pt x="0" y="73"/>
                    <a:pt x="35" y="2"/>
                    <a:pt x="79" y="13"/>
                  </a:cubicBezTo>
                  <a:cubicBezTo>
                    <a:pt x="124" y="24"/>
                    <a:pt x="143" y="95"/>
                    <a:pt x="143" y="95"/>
                  </a:cubicBezTo>
                  <a:cubicBezTo>
                    <a:pt x="143" y="95"/>
                    <a:pt x="72" y="0"/>
                    <a:pt x="0" y="7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8" name="Freeform 597"/>
            <p:cNvSpPr>
              <a:spLocks noEditPoints="1"/>
            </p:cNvSpPr>
            <p:nvPr/>
          </p:nvSpPr>
          <p:spPr bwMode="auto">
            <a:xfrm>
              <a:off x="4570866" y="2342311"/>
              <a:ext cx="684213" cy="127000"/>
            </a:xfrm>
            <a:custGeom>
              <a:avLst/>
              <a:gdLst>
                <a:gd name="T0" fmla="*/ 1 w 540"/>
                <a:gd name="T1" fmla="*/ 12 h 100"/>
                <a:gd name="T2" fmla="*/ 0 w 540"/>
                <a:gd name="T3" fmla="*/ 12 h 100"/>
                <a:gd name="T4" fmla="*/ 1 w 540"/>
                <a:gd name="T5" fmla="*/ 12 h 100"/>
                <a:gd name="T6" fmla="*/ 144 w 540"/>
                <a:gd name="T7" fmla="*/ 0 h 100"/>
                <a:gd name="T8" fmla="*/ 1 w 540"/>
                <a:gd name="T9" fmla="*/ 12 h 100"/>
                <a:gd name="T10" fmla="*/ 113 w 540"/>
                <a:gd name="T11" fmla="*/ 4 h 100"/>
                <a:gd name="T12" fmla="*/ 540 w 540"/>
                <a:gd name="T13" fmla="*/ 100 h 100"/>
                <a:gd name="T14" fmla="*/ 144 w 540"/>
                <a:gd name="T15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0" h="100">
                  <a:moveTo>
                    <a:pt x="1" y="12"/>
                  </a:moveTo>
                  <a:cubicBezTo>
                    <a:pt x="1" y="12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44" y="0"/>
                  </a:moveTo>
                  <a:cubicBezTo>
                    <a:pt x="99" y="0"/>
                    <a:pt x="51" y="3"/>
                    <a:pt x="1" y="12"/>
                  </a:cubicBezTo>
                  <a:cubicBezTo>
                    <a:pt x="5" y="11"/>
                    <a:pt x="47" y="4"/>
                    <a:pt x="113" y="4"/>
                  </a:cubicBezTo>
                  <a:cubicBezTo>
                    <a:pt x="215" y="4"/>
                    <a:pt x="374" y="20"/>
                    <a:pt x="540" y="100"/>
                  </a:cubicBezTo>
                  <a:cubicBezTo>
                    <a:pt x="540" y="100"/>
                    <a:pt x="381" y="0"/>
                    <a:pt x="144" y="0"/>
                  </a:cubicBezTo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9" name="Freeform 598"/>
            <p:cNvSpPr>
              <a:spLocks/>
            </p:cNvSpPr>
            <p:nvPr/>
          </p:nvSpPr>
          <p:spPr bwMode="auto">
            <a:xfrm>
              <a:off x="4791528" y="3448799"/>
              <a:ext cx="66675" cy="25400"/>
            </a:xfrm>
            <a:custGeom>
              <a:avLst/>
              <a:gdLst>
                <a:gd name="T0" fmla="*/ 22 w 53"/>
                <a:gd name="T1" fmla="*/ 0 h 21"/>
                <a:gd name="T2" fmla="*/ 9 w 53"/>
                <a:gd name="T3" fmla="*/ 5 h 21"/>
                <a:gd name="T4" fmla="*/ 39 w 53"/>
                <a:gd name="T5" fmla="*/ 21 h 21"/>
                <a:gd name="T6" fmla="*/ 45 w 53"/>
                <a:gd name="T7" fmla="*/ 10 h 21"/>
                <a:gd name="T8" fmla="*/ 22 w 53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21">
                  <a:moveTo>
                    <a:pt x="22" y="0"/>
                  </a:moveTo>
                  <a:cubicBezTo>
                    <a:pt x="14" y="0"/>
                    <a:pt x="9" y="5"/>
                    <a:pt x="9" y="5"/>
                  </a:cubicBezTo>
                  <a:cubicBezTo>
                    <a:pt x="0" y="13"/>
                    <a:pt x="24" y="21"/>
                    <a:pt x="39" y="21"/>
                  </a:cubicBezTo>
                  <a:cubicBezTo>
                    <a:pt x="48" y="21"/>
                    <a:pt x="53" y="18"/>
                    <a:pt x="45" y="10"/>
                  </a:cubicBezTo>
                  <a:cubicBezTo>
                    <a:pt x="36" y="2"/>
                    <a:pt x="28" y="0"/>
                    <a:pt x="22" y="0"/>
                  </a:cubicBezTo>
                </a:path>
              </a:pathLst>
            </a:custGeom>
            <a:solidFill>
              <a:srgbClr val="FEA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0" name="Freeform 599"/>
            <p:cNvSpPr>
              <a:spLocks noEditPoints="1"/>
            </p:cNvSpPr>
            <p:nvPr/>
          </p:nvSpPr>
          <p:spPr bwMode="auto">
            <a:xfrm>
              <a:off x="4704216" y="3663111"/>
              <a:ext cx="319088" cy="423862"/>
            </a:xfrm>
            <a:custGeom>
              <a:avLst/>
              <a:gdLst>
                <a:gd name="T0" fmla="*/ 250 w 252"/>
                <a:gd name="T1" fmla="*/ 100 h 334"/>
                <a:gd name="T2" fmla="*/ 246 w 252"/>
                <a:gd name="T3" fmla="*/ 118 h 334"/>
                <a:gd name="T4" fmla="*/ 236 w 252"/>
                <a:gd name="T5" fmla="*/ 133 h 334"/>
                <a:gd name="T6" fmla="*/ 223 w 252"/>
                <a:gd name="T7" fmla="*/ 145 h 334"/>
                <a:gd name="T8" fmla="*/ 209 w 252"/>
                <a:gd name="T9" fmla="*/ 154 h 334"/>
                <a:gd name="T10" fmla="*/ 242 w 252"/>
                <a:gd name="T11" fmla="*/ 171 h 334"/>
                <a:gd name="T12" fmla="*/ 250 w 252"/>
                <a:gd name="T13" fmla="*/ 206 h 334"/>
                <a:gd name="T14" fmla="*/ 245 w 252"/>
                <a:gd name="T15" fmla="*/ 236 h 334"/>
                <a:gd name="T16" fmla="*/ 230 w 252"/>
                <a:gd name="T17" fmla="*/ 267 h 334"/>
                <a:gd name="T18" fmla="*/ 204 w 252"/>
                <a:gd name="T19" fmla="*/ 297 h 334"/>
                <a:gd name="T20" fmla="*/ 165 w 252"/>
                <a:gd name="T21" fmla="*/ 316 h 334"/>
                <a:gd name="T22" fmla="*/ 71 w 252"/>
                <a:gd name="T23" fmla="*/ 328 h 334"/>
                <a:gd name="T24" fmla="*/ 0 w 252"/>
                <a:gd name="T25" fmla="*/ 0 h 334"/>
                <a:gd name="T26" fmla="*/ 227 w 252"/>
                <a:gd name="T27" fmla="*/ 48 h 334"/>
                <a:gd name="T28" fmla="*/ 250 w 252"/>
                <a:gd name="T29" fmla="*/ 100 h 334"/>
                <a:gd name="T30" fmla="*/ 155 w 252"/>
                <a:gd name="T31" fmla="*/ 141 h 334"/>
                <a:gd name="T32" fmla="*/ 181 w 252"/>
                <a:gd name="T33" fmla="*/ 130 h 334"/>
                <a:gd name="T34" fmla="*/ 192 w 252"/>
                <a:gd name="T35" fmla="*/ 102 h 334"/>
                <a:gd name="T36" fmla="*/ 178 w 252"/>
                <a:gd name="T37" fmla="*/ 77 h 334"/>
                <a:gd name="T38" fmla="*/ 149 w 252"/>
                <a:gd name="T39" fmla="*/ 67 h 334"/>
                <a:gd name="T40" fmla="*/ 94 w 252"/>
                <a:gd name="T41" fmla="*/ 71 h 334"/>
                <a:gd name="T42" fmla="*/ 99 w 252"/>
                <a:gd name="T43" fmla="*/ 144 h 334"/>
                <a:gd name="T44" fmla="*/ 155 w 252"/>
                <a:gd name="T45" fmla="*/ 141 h 334"/>
                <a:gd name="T46" fmla="*/ 161 w 252"/>
                <a:gd name="T47" fmla="*/ 269 h 334"/>
                <a:gd name="T48" fmla="*/ 194 w 252"/>
                <a:gd name="T49" fmla="*/ 250 h 334"/>
                <a:gd name="T50" fmla="*/ 206 w 252"/>
                <a:gd name="T51" fmla="*/ 217 h 334"/>
                <a:gd name="T52" fmla="*/ 191 w 252"/>
                <a:gd name="T53" fmla="*/ 192 h 334"/>
                <a:gd name="T54" fmla="*/ 154 w 252"/>
                <a:gd name="T55" fmla="*/ 187 h 334"/>
                <a:gd name="T56" fmla="*/ 102 w 252"/>
                <a:gd name="T57" fmla="*/ 190 h 334"/>
                <a:gd name="T58" fmla="*/ 108 w 252"/>
                <a:gd name="T59" fmla="*/ 273 h 334"/>
                <a:gd name="T60" fmla="*/ 161 w 252"/>
                <a:gd name="T61" fmla="*/ 269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2" h="334">
                  <a:moveTo>
                    <a:pt x="250" y="100"/>
                  </a:moveTo>
                  <a:cubicBezTo>
                    <a:pt x="250" y="107"/>
                    <a:pt x="248" y="112"/>
                    <a:pt x="246" y="118"/>
                  </a:cubicBezTo>
                  <a:cubicBezTo>
                    <a:pt x="243" y="123"/>
                    <a:pt x="240" y="128"/>
                    <a:pt x="236" y="133"/>
                  </a:cubicBezTo>
                  <a:cubicBezTo>
                    <a:pt x="232" y="137"/>
                    <a:pt x="228" y="141"/>
                    <a:pt x="223" y="145"/>
                  </a:cubicBezTo>
                  <a:cubicBezTo>
                    <a:pt x="218" y="149"/>
                    <a:pt x="209" y="154"/>
                    <a:pt x="209" y="154"/>
                  </a:cubicBezTo>
                  <a:cubicBezTo>
                    <a:pt x="209" y="155"/>
                    <a:pt x="235" y="162"/>
                    <a:pt x="242" y="171"/>
                  </a:cubicBezTo>
                  <a:cubicBezTo>
                    <a:pt x="249" y="179"/>
                    <a:pt x="251" y="190"/>
                    <a:pt x="250" y="206"/>
                  </a:cubicBezTo>
                  <a:cubicBezTo>
                    <a:pt x="250" y="215"/>
                    <a:pt x="248" y="225"/>
                    <a:pt x="245" y="236"/>
                  </a:cubicBezTo>
                  <a:cubicBezTo>
                    <a:pt x="242" y="246"/>
                    <a:pt x="237" y="256"/>
                    <a:pt x="230" y="267"/>
                  </a:cubicBezTo>
                  <a:cubicBezTo>
                    <a:pt x="224" y="278"/>
                    <a:pt x="215" y="288"/>
                    <a:pt x="204" y="297"/>
                  </a:cubicBezTo>
                  <a:cubicBezTo>
                    <a:pt x="194" y="306"/>
                    <a:pt x="181" y="313"/>
                    <a:pt x="165" y="316"/>
                  </a:cubicBezTo>
                  <a:cubicBezTo>
                    <a:pt x="128" y="331"/>
                    <a:pt x="108" y="334"/>
                    <a:pt x="71" y="328"/>
                  </a:cubicBezTo>
                  <a:cubicBezTo>
                    <a:pt x="40" y="177"/>
                    <a:pt x="25" y="105"/>
                    <a:pt x="0" y="0"/>
                  </a:cubicBezTo>
                  <a:cubicBezTo>
                    <a:pt x="0" y="0"/>
                    <a:pt x="209" y="32"/>
                    <a:pt x="227" y="48"/>
                  </a:cubicBezTo>
                  <a:cubicBezTo>
                    <a:pt x="246" y="63"/>
                    <a:pt x="252" y="80"/>
                    <a:pt x="250" y="100"/>
                  </a:cubicBezTo>
                  <a:moveTo>
                    <a:pt x="155" y="141"/>
                  </a:moveTo>
                  <a:cubicBezTo>
                    <a:pt x="165" y="140"/>
                    <a:pt x="173" y="136"/>
                    <a:pt x="181" y="130"/>
                  </a:cubicBezTo>
                  <a:cubicBezTo>
                    <a:pt x="188" y="124"/>
                    <a:pt x="192" y="115"/>
                    <a:pt x="192" y="102"/>
                  </a:cubicBezTo>
                  <a:cubicBezTo>
                    <a:pt x="192" y="91"/>
                    <a:pt x="187" y="83"/>
                    <a:pt x="178" y="77"/>
                  </a:cubicBezTo>
                  <a:cubicBezTo>
                    <a:pt x="170" y="71"/>
                    <a:pt x="160" y="67"/>
                    <a:pt x="149" y="67"/>
                  </a:cubicBezTo>
                  <a:cubicBezTo>
                    <a:pt x="127" y="67"/>
                    <a:pt x="116" y="68"/>
                    <a:pt x="94" y="71"/>
                  </a:cubicBezTo>
                  <a:cubicBezTo>
                    <a:pt x="96" y="100"/>
                    <a:pt x="97" y="115"/>
                    <a:pt x="99" y="144"/>
                  </a:cubicBezTo>
                  <a:cubicBezTo>
                    <a:pt x="121" y="143"/>
                    <a:pt x="133" y="142"/>
                    <a:pt x="155" y="141"/>
                  </a:cubicBezTo>
                  <a:moveTo>
                    <a:pt x="161" y="269"/>
                  </a:moveTo>
                  <a:cubicBezTo>
                    <a:pt x="175" y="267"/>
                    <a:pt x="186" y="260"/>
                    <a:pt x="194" y="250"/>
                  </a:cubicBezTo>
                  <a:cubicBezTo>
                    <a:pt x="202" y="241"/>
                    <a:pt x="206" y="230"/>
                    <a:pt x="206" y="217"/>
                  </a:cubicBezTo>
                  <a:cubicBezTo>
                    <a:pt x="206" y="205"/>
                    <a:pt x="201" y="197"/>
                    <a:pt x="191" y="192"/>
                  </a:cubicBezTo>
                  <a:cubicBezTo>
                    <a:pt x="182" y="187"/>
                    <a:pt x="169" y="185"/>
                    <a:pt x="154" y="187"/>
                  </a:cubicBezTo>
                  <a:cubicBezTo>
                    <a:pt x="134" y="189"/>
                    <a:pt x="123" y="190"/>
                    <a:pt x="102" y="190"/>
                  </a:cubicBezTo>
                  <a:cubicBezTo>
                    <a:pt x="105" y="224"/>
                    <a:pt x="106" y="240"/>
                    <a:pt x="108" y="273"/>
                  </a:cubicBezTo>
                  <a:cubicBezTo>
                    <a:pt x="129" y="274"/>
                    <a:pt x="140" y="273"/>
                    <a:pt x="161" y="26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1" name="Freeform 600"/>
            <p:cNvSpPr>
              <a:spLocks/>
            </p:cNvSpPr>
            <p:nvPr/>
          </p:nvSpPr>
          <p:spPr bwMode="auto">
            <a:xfrm>
              <a:off x="4450216" y="3782174"/>
              <a:ext cx="11113" cy="92075"/>
            </a:xfrm>
            <a:custGeom>
              <a:avLst/>
              <a:gdLst>
                <a:gd name="T0" fmla="*/ 8 w 8"/>
                <a:gd name="T1" fmla="*/ 0 h 73"/>
                <a:gd name="T2" fmla="*/ 8 w 8"/>
                <a:gd name="T3" fmla="*/ 0 h 73"/>
                <a:gd name="T4" fmla="*/ 1 w 8"/>
                <a:gd name="T5" fmla="*/ 31 h 73"/>
                <a:gd name="T6" fmla="*/ 0 w 8"/>
                <a:gd name="T7" fmla="*/ 73 h 73"/>
                <a:gd name="T8" fmla="*/ 1 w 8"/>
                <a:gd name="T9" fmla="*/ 31 h 73"/>
                <a:gd name="T10" fmla="*/ 8 w 8"/>
                <a:gd name="T11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3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9"/>
                    <a:pt x="2" y="20"/>
                    <a:pt x="1" y="31"/>
                  </a:cubicBezTo>
                  <a:cubicBezTo>
                    <a:pt x="0" y="44"/>
                    <a:pt x="0" y="58"/>
                    <a:pt x="0" y="73"/>
                  </a:cubicBezTo>
                  <a:cubicBezTo>
                    <a:pt x="0" y="58"/>
                    <a:pt x="0" y="44"/>
                    <a:pt x="1" y="31"/>
                  </a:cubicBezTo>
                  <a:cubicBezTo>
                    <a:pt x="2" y="20"/>
                    <a:pt x="4" y="9"/>
                    <a:pt x="8" y="0"/>
                  </a:cubicBezTo>
                </a:path>
              </a:pathLst>
            </a:custGeom>
            <a:solidFill>
              <a:srgbClr val="0010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2" name="Freeform 601"/>
            <p:cNvSpPr>
              <a:spLocks noEditPoints="1"/>
            </p:cNvSpPr>
            <p:nvPr/>
          </p:nvSpPr>
          <p:spPr bwMode="auto">
            <a:xfrm>
              <a:off x="4450216" y="3604374"/>
              <a:ext cx="771525" cy="333375"/>
            </a:xfrm>
            <a:custGeom>
              <a:avLst/>
              <a:gdLst>
                <a:gd name="T0" fmla="*/ 252 w 609"/>
                <a:gd name="T1" fmla="*/ 16 h 264"/>
                <a:gd name="T2" fmla="*/ 105 w 609"/>
                <a:gd name="T3" fmla="*/ 53 h 264"/>
                <a:gd name="T4" fmla="*/ 8 w 609"/>
                <a:gd name="T5" fmla="*/ 141 h 264"/>
                <a:gd name="T6" fmla="*/ 1 w 609"/>
                <a:gd name="T7" fmla="*/ 172 h 264"/>
                <a:gd name="T8" fmla="*/ 0 w 609"/>
                <a:gd name="T9" fmla="*/ 214 h 264"/>
                <a:gd name="T10" fmla="*/ 5 w 609"/>
                <a:gd name="T11" fmla="*/ 264 h 264"/>
                <a:gd name="T12" fmla="*/ 30 w 609"/>
                <a:gd name="T13" fmla="*/ 232 h 264"/>
                <a:gd name="T14" fmla="*/ 63 w 609"/>
                <a:gd name="T15" fmla="*/ 169 h 264"/>
                <a:gd name="T16" fmla="*/ 117 w 609"/>
                <a:gd name="T17" fmla="*/ 116 h 264"/>
                <a:gd name="T18" fmla="*/ 100 w 609"/>
                <a:gd name="T19" fmla="*/ 55 h 264"/>
                <a:gd name="T20" fmla="*/ 252 w 609"/>
                <a:gd name="T21" fmla="*/ 16 h 264"/>
                <a:gd name="T22" fmla="*/ 383 w 609"/>
                <a:gd name="T23" fmla="*/ 0 h 264"/>
                <a:gd name="T24" fmla="*/ 330 w 609"/>
                <a:gd name="T25" fmla="*/ 4 h 264"/>
                <a:gd name="T26" fmla="*/ 297 w 609"/>
                <a:gd name="T27" fmla="*/ 9 h 264"/>
                <a:gd name="T28" fmla="*/ 383 w 609"/>
                <a:gd name="T29" fmla="*/ 0 h 264"/>
                <a:gd name="T30" fmla="*/ 479 w 609"/>
                <a:gd name="T31" fmla="*/ 14 h 264"/>
                <a:gd name="T32" fmla="*/ 493 w 609"/>
                <a:gd name="T33" fmla="*/ 100 h 264"/>
                <a:gd name="T34" fmla="*/ 519 w 609"/>
                <a:gd name="T35" fmla="*/ 118 h 264"/>
                <a:gd name="T36" fmla="*/ 609 w 609"/>
                <a:gd name="T37" fmla="*/ 251 h 264"/>
                <a:gd name="T38" fmla="*/ 566 w 609"/>
                <a:gd name="T39" fmla="*/ 73 h 264"/>
                <a:gd name="T40" fmla="*/ 566 w 609"/>
                <a:gd name="T41" fmla="*/ 73 h 264"/>
                <a:gd name="T42" fmla="*/ 383 w 609"/>
                <a:gd name="T43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9" h="264">
                  <a:moveTo>
                    <a:pt x="252" y="16"/>
                  </a:moveTo>
                  <a:cubicBezTo>
                    <a:pt x="212" y="21"/>
                    <a:pt x="155" y="31"/>
                    <a:pt x="105" y="53"/>
                  </a:cubicBezTo>
                  <a:cubicBezTo>
                    <a:pt x="61" y="71"/>
                    <a:pt x="24" y="99"/>
                    <a:pt x="8" y="141"/>
                  </a:cubicBezTo>
                  <a:cubicBezTo>
                    <a:pt x="4" y="150"/>
                    <a:pt x="2" y="161"/>
                    <a:pt x="1" y="172"/>
                  </a:cubicBezTo>
                  <a:cubicBezTo>
                    <a:pt x="0" y="185"/>
                    <a:pt x="0" y="199"/>
                    <a:pt x="0" y="214"/>
                  </a:cubicBezTo>
                  <a:cubicBezTo>
                    <a:pt x="1" y="230"/>
                    <a:pt x="3" y="246"/>
                    <a:pt x="5" y="264"/>
                  </a:cubicBezTo>
                  <a:cubicBezTo>
                    <a:pt x="13" y="253"/>
                    <a:pt x="21" y="242"/>
                    <a:pt x="30" y="232"/>
                  </a:cubicBezTo>
                  <a:cubicBezTo>
                    <a:pt x="39" y="210"/>
                    <a:pt x="49" y="189"/>
                    <a:pt x="63" y="169"/>
                  </a:cubicBezTo>
                  <a:cubicBezTo>
                    <a:pt x="78" y="147"/>
                    <a:pt x="96" y="130"/>
                    <a:pt x="117" y="116"/>
                  </a:cubicBezTo>
                  <a:cubicBezTo>
                    <a:pt x="111" y="96"/>
                    <a:pt x="105" y="76"/>
                    <a:pt x="100" y="55"/>
                  </a:cubicBezTo>
                  <a:cubicBezTo>
                    <a:pt x="151" y="32"/>
                    <a:pt x="210" y="21"/>
                    <a:pt x="252" y="16"/>
                  </a:cubicBezTo>
                  <a:moveTo>
                    <a:pt x="383" y="0"/>
                  </a:moveTo>
                  <a:cubicBezTo>
                    <a:pt x="363" y="0"/>
                    <a:pt x="345" y="2"/>
                    <a:pt x="330" y="4"/>
                  </a:cubicBezTo>
                  <a:cubicBezTo>
                    <a:pt x="310" y="6"/>
                    <a:pt x="297" y="9"/>
                    <a:pt x="297" y="9"/>
                  </a:cubicBezTo>
                  <a:cubicBezTo>
                    <a:pt x="297" y="9"/>
                    <a:pt x="334" y="0"/>
                    <a:pt x="383" y="0"/>
                  </a:cubicBezTo>
                  <a:cubicBezTo>
                    <a:pt x="412" y="0"/>
                    <a:pt x="446" y="4"/>
                    <a:pt x="479" y="14"/>
                  </a:cubicBezTo>
                  <a:cubicBezTo>
                    <a:pt x="485" y="43"/>
                    <a:pt x="490" y="72"/>
                    <a:pt x="493" y="100"/>
                  </a:cubicBezTo>
                  <a:cubicBezTo>
                    <a:pt x="502" y="106"/>
                    <a:pt x="511" y="111"/>
                    <a:pt x="519" y="118"/>
                  </a:cubicBezTo>
                  <a:cubicBezTo>
                    <a:pt x="563" y="151"/>
                    <a:pt x="591" y="199"/>
                    <a:pt x="609" y="251"/>
                  </a:cubicBezTo>
                  <a:cubicBezTo>
                    <a:pt x="605" y="172"/>
                    <a:pt x="591" y="105"/>
                    <a:pt x="566" y="73"/>
                  </a:cubicBezTo>
                  <a:cubicBezTo>
                    <a:pt x="566" y="73"/>
                    <a:pt x="566" y="73"/>
                    <a:pt x="566" y="73"/>
                  </a:cubicBezTo>
                  <a:cubicBezTo>
                    <a:pt x="519" y="14"/>
                    <a:pt x="442" y="0"/>
                    <a:pt x="383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3" name="Freeform 602"/>
            <p:cNvSpPr>
              <a:spLocks/>
            </p:cNvSpPr>
            <p:nvPr/>
          </p:nvSpPr>
          <p:spPr bwMode="auto">
            <a:xfrm>
              <a:off x="4577216" y="3604374"/>
              <a:ext cx="498475" cy="146050"/>
            </a:xfrm>
            <a:custGeom>
              <a:avLst/>
              <a:gdLst>
                <a:gd name="T0" fmla="*/ 283 w 393"/>
                <a:gd name="T1" fmla="*/ 0 h 116"/>
                <a:gd name="T2" fmla="*/ 197 w 393"/>
                <a:gd name="T3" fmla="*/ 9 h 116"/>
                <a:gd name="T4" fmla="*/ 197 w 393"/>
                <a:gd name="T5" fmla="*/ 9 h 116"/>
                <a:gd name="T6" fmla="*/ 197 w 393"/>
                <a:gd name="T7" fmla="*/ 9 h 116"/>
                <a:gd name="T8" fmla="*/ 197 w 393"/>
                <a:gd name="T9" fmla="*/ 9 h 116"/>
                <a:gd name="T10" fmla="*/ 197 w 393"/>
                <a:gd name="T11" fmla="*/ 9 h 116"/>
                <a:gd name="T12" fmla="*/ 152 w 393"/>
                <a:gd name="T13" fmla="*/ 16 h 116"/>
                <a:gd name="T14" fmla="*/ 152 w 393"/>
                <a:gd name="T15" fmla="*/ 16 h 116"/>
                <a:gd name="T16" fmla="*/ 0 w 393"/>
                <a:gd name="T17" fmla="*/ 55 h 116"/>
                <a:gd name="T18" fmla="*/ 17 w 393"/>
                <a:gd name="T19" fmla="*/ 116 h 116"/>
                <a:gd name="T20" fmla="*/ 107 w 393"/>
                <a:gd name="T21" fmla="*/ 77 h 116"/>
                <a:gd name="T22" fmla="*/ 100 w 393"/>
                <a:gd name="T23" fmla="*/ 47 h 116"/>
                <a:gd name="T24" fmla="*/ 188 w 393"/>
                <a:gd name="T25" fmla="*/ 62 h 116"/>
                <a:gd name="T26" fmla="*/ 196 w 393"/>
                <a:gd name="T27" fmla="*/ 61 h 116"/>
                <a:gd name="T28" fmla="*/ 232 w 393"/>
                <a:gd name="T29" fmla="*/ 59 h 116"/>
                <a:gd name="T30" fmla="*/ 393 w 393"/>
                <a:gd name="T31" fmla="*/ 100 h 116"/>
                <a:gd name="T32" fmla="*/ 379 w 393"/>
                <a:gd name="T33" fmla="*/ 14 h 116"/>
                <a:gd name="T34" fmla="*/ 283 w 393"/>
                <a:gd name="T35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3" h="116">
                  <a:moveTo>
                    <a:pt x="283" y="0"/>
                  </a:moveTo>
                  <a:cubicBezTo>
                    <a:pt x="234" y="0"/>
                    <a:pt x="197" y="9"/>
                    <a:pt x="197" y="9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89" y="11"/>
                    <a:pt x="173" y="13"/>
                    <a:pt x="152" y="16"/>
                  </a:cubicBezTo>
                  <a:cubicBezTo>
                    <a:pt x="152" y="16"/>
                    <a:pt x="152" y="16"/>
                    <a:pt x="152" y="16"/>
                  </a:cubicBezTo>
                  <a:cubicBezTo>
                    <a:pt x="110" y="21"/>
                    <a:pt x="51" y="32"/>
                    <a:pt x="0" y="55"/>
                  </a:cubicBezTo>
                  <a:cubicBezTo>
                    <a:pt x="5" y="76"/>
                    <a:pt x="11" y="96"/>
                    <a:pt x="17" y="116"/>
                  </a:cubicBezTo>
                  <a:cubicBezTo>
                    <a:pt x="44" y="98"/>
                    <a:pt x="75" y="85"/>
                    <a:pt x="107" y="77"/>
                  </a:cubicBezTo>
                  <a:cubicBezTo>
                    <a:pt x="105" y="67"/>
                    <a:pt x="102" y="57"/>
                    <a:pt x="100" y="47"/>
                  </a:cubicBezTo>
                  <a:cubicBezTo>
                    <a:pt x="100" y="47"/>
                    <a:pt x="141" y="54"/>
                    <a:pt x="188" y="62"/>
                  </a:cubicBezTo>
                  <a:cubicBezTo>
                    <a:pt x="191" y="62"/>
                    <a:pt x="194" y="61"/>
                    <a:pt x="196" y="61"/>
                  </a:cubicBezTo>
                  <a:cubicBezTo>
                    <a:pt x="208" y="60"/>
                    <a:pt x="220" y="59"/>
                    <a:pt x="232" y="59"/>
                  </a:cubicBezTo>
                  <a:cubicBezTo>
                    <a:pt x="288" y="59"/>
                    <a:pt x="344" y="72"/>
                    <a:pt x="393" y="100"/>
                  </a:cubicBezTo>
                  <a:cubicBezTo>
                    <a:pt x="390" y="72"/>
                    <a:pt x="385" y="43"/>
                    <a:pt x="379" y="14"/>
                  </a:cubicBezTo>
                  <a:cubicBezTo>
                    <a:pt x="346" y="4"/>
                    <a:pt x="312" y="0"/>
                    <a:pt x="283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4" name="Freeform 603"/>
            <p:cNvSpPr>
              <a:spLocks/>
            </p:cNvSpPr>
            <p:nvPr/>
          </p:nvSpPr>
          <p:spPr bwMode="auto">
            <a:xfrm>
              <a:off x="4704216" y="3663111"/>
              <a:ext cx="111125" cy="38100"/>
            </a:xfrm>
            <a:custGeom>
              <a:avLst/>
              <a:gdLst>
                <a:gd name="T0" fmla="*/ 0 w 88"/>
                <a:gd name="T1" fmla="*/ 0 h 30"/>
                <a:gd name="T2" fmla="*/ 7 w 88"/>
                <a:gd name="T3" fmla="*/ 30 h 30"/>
                <a:gd name="T4" fmla="*/ 88 w 88"/>
                <a:gd name="T5" fmla="*/ 15 h 30"/>
                <a:gd name="T6" fmla="*/ 0 w 88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" h="30">
                  <a:moveTo>
                    <a:pt x="0" y="0"/>
                  </a:moveTo>
                  <a:cubicBezTo>
                    <a:pt x="2" y="10"/>
                    <a:pt x="5" y="20"/>
                    <a:pt x="7" y="30"/>
                  </a:cubicBezTo>
                  <a:cubicBezTo>
                    <a:pt x="34" y="22"/>
                    <a:pt x="62" y="18"/>
                    <a:pt x="88" y="15"/>
                  </a:cubicBezTo>
                  <a:cubicBezTo>
                    <a:pt x="41" y="7"/>
                    <a:pt x="0" y="0"/>
                    <a:pt x="0" y="0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329" name="Group 328"/>
          <p:cNvGrpSpPr/>
          <p:nvPr/>
        </p:nvGrpSpPr>
        <p:grpSpPr>
          <a:xfrm>
            <a:off x="610393" y="223636"/>
            <a:ext cx="2003426" cy="2879724"/>
            <a:chOff x="7947025" y="746492"/>
            <a:chExt cx="2003426" cy="2879724"/>
          </a:xfrm>
        </p:grpSpPr>
        <p:sp>
          <p:nvSpPr>
            <p:cNvPr id="330" name="Freeform 89"/>
            <p:cNvSpPr>
              <a:spLocks/>
            </p:cNvSpPr>
            <p:nvPr/>
          </p:nvSpPr>
          <p:spPr bwMode="auto">
            <a:xfrm>
              <a:off x="8142288" y="1824404"/>
              <a:ext cx="795338" cy="350837"/>
            </a:xfrm>
            <a:custGeom>
              <a:avLst/>
              <a:gdLst>
                <a:gd name="T0" fmla="*/ 608 w 627"/>
                <a:gd name="T1" fmla="*/ 168 h 277"/>
                <a:gd name="T2" fmla="*/ 39 w 627"/>
                <a:gd name="T3" fmla="*/ 277 h 277"/>
                <a:gd name="T4" fmla="*/ 0 w 627"/>
                <a:gd name="T5" fmla="*/ 222 h 277"/>
                <a:gd name="T6" fmla="*/ 627 w 627"/>
                <a:gd name="T7" fmla="*/ 38 h 277"/>
                <a:gd name="T8" fmla="*/ 608 w 627"/>
                <a:gd name="T9" fmla="*/ 168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7" h="277">
                  <a:moveTo>
                    <a:pt x="608" y="168"/>
                  </a:moveTo>
                  <a:cubicBezTo>
                    <a:pt x="608" y="168"/>
                    <a:pt x="299" y="158"/>
                    <a:pt x="39" y="277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22"/>
                    <a:pt x="313" y="0"/>
                    <a:pt x="627" y="38"/>
                  </a:cubicBezTo>
                  <a:cubicBezTo>
                    <a:pt x="608" y="168"/>
                    <a:pt x="608" y="168"/>
                    <a:pt x="608" y="16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1" name="Freeform 90"/>
            <p:cNvSpPr>
              <a:spLocks/>
            </p:cNvSpPr>
            <p:nvPr/>
          </p:nvSpPr>
          <p:spPr bwMode="auto">
            <a:xfrm>
              <a:off x="8142288" y="2037129"/>
              <a:ext cx="168275" cy="138112"/>
            </a:xfrm>
            <a:custGeom>
              <a:avLst/>
              <a:gdLst>
                <a:gd name="T0" fmla="*/ 89 w 132"/>
                <a:gd name="T1" fmla="*/ 0 h 109"/>
                <a:gd name="T2" fmla="*/ 132 w 132"/>
                <a:gd name="T3" fmla="*/ 72 h 109"/>
                <a:gd name="T4" fmla="*/ 39 w 132"/>
                <a:gd name="T5" fmla="*/ 109 h 109"/>
                <a:gd name="T6" fmla="*/ 0 w 132"/>
                <a:gd name="T7" fmla="*/ 54 h 109"/>
                <a:gd name="T8" fmla="*/ 89 w 132"/>
                <a:gd name="T9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109">
                  <a:moveTo>
                    <a:pt x="89" y="0"/>
                  </a:moveTo>
                  <a:cubicBezTo>
                    <a:pt x="104" y="23"/>
                    <a:pt x="119" y="47"/>
                    <a:pt x="132" y="72"/>
                  </a:cubicBezTo>
                  <a:cubicBezTo>
                    <a:pt x="101" y="83"/>
                    <a:pt x="69" y="95"/>
                    <a:pt x="39" y="109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33" y="30"/>
                    <a:pt x="89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2" name="Freeform 91"/>
            <p:cNvSpPr>
              <a:spLocks/>
            </p:cNvSpPr>
            <p:nvPr/>
          </p:nvSpPr>
          <p:spPr bwMode="auto">
            <a:xfrm>
              <a:off x="8437563" y="1851392"/>
              <a:ext cx="500063" cy="185737"/>
            </a:xfrm>
            <a:custGeom>
              <a:avLst/>
              <a:gdLst>
                <a:gd name="T0" fmla="*/ 328 w 395"/>
                <a:gd name="T1" fmla="*/ 147 h 147"/>
                <a:gd name="T2" fmla="*/ 122 w 395"/>
                <a:gd name="T3" fmla="*/ 93 h 147"/>
                <a:gd name="T4" fmla="*/ 0 w 395"/>
                <a:gd name="T5" fmla="*/ 80 h 147"/>
                <a:gd name="T6" fmla="*/ 395 w 395"/>
                <a:gd name="T7" fmla="*/ 17 h 147"/>
                <a:gd name="T8" fmla="*/ 376 w 395"/>
                <a:gd name="T9" fmla="*/ 147 h 147"/>
                <a:gd name="T10" fmla="*/ 328 w 395"/>
                <a:gd name="T11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5" h="147">
                  <a:moveTo>
                    <a:pt x="328" y="147"/>
                  </a:moveTo>
                  <a:cubicBezTo>
                    <a:pt x="266" y="113"/>
                    <a:pt x="192" y="101"/>
                    <a:pt x="122" y="93"/>
                  </a:cubicBezTo>
                  <a:cubicBezTo>
                    <a:pt x="81" y="88"/>
                    <a:pt x="40" y="83"/>
                    <a:pt x="0" y="80"/>
                  </a:cubicBezTo>
                  <a:cubicBezTo>
                    <a:pt x="112" y="35"/>
                    <a:pt x="253" y="0"/>
                    <a:pt x="395" y="17"/>
                  </a:cubicBezTo>
                  <a:cubicBezTo>
                    <a:pt x="376" y="147"/>
                    <a:pt x="376" y="147"/>
                    <a:pt x="376" y="147"/>
                  </a:cubicBezTo>
                  <a:cubicBezTo>
                    <a:pt x="376" y="147"/>
                    <a:pt x="359" y="146"/>
                    <a:pt x="328" y="147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3" name="Freeform 92"/>
            <p:cNvSpPr>
              <a:spLocks/>
            </p:cNvSpPr>
            <p:nvPr/>
          </p:nvSpPr>
          <p:spPr bwMode="auto">
            <a:xfrm>
              <a:off x="9102725" y="1951404"/>
              <a:ext cx="682625" cy="269875"/>
            </a:xfrm>
            <a:custGeom>
              <a:avLst/>
              <a:gdLst>
                <a:gd name="T0" fmla="*/ 14 w 539"/>
                <a:gd name="T1" fmla="*/ 3 h 214"/>
                <a:gd name="T2" fmla="*/ 514 w 539"/>
                <a:gd name="T3" fmla="*/ 0 h 214"/>
                <a:gd name="T4" fmla="*/ 539 w 539"/>
                <a:gd name="T5" fmla="*/ 55 h 214"/>
                <a:gd name="T6" fmla="*/ 0 w 539"/>
                <a:gd name="T7" fmla="*/ 128 h 214"/>
                <a:gd name="T8" fmla="*/ 14 w 539"/>
                <a:gd name="T9" fmla="*/ 3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214">
                  <a:moveTo>
                    <a:pt x="14" y="3"/>
                  </a:moveTo>
                  <a:cubicBezTo>
                    <a:pt x="14" y="3"/>
                    <a:pt x="275" y="63"/>
                    <a:pt x="514" y="0"/>
                  </a:cubicBezTo>
                  <a:cubicBezTo>
                    <a:pt x="539" y="55"/>
                    <a:pt x="539" y="55"/>
                    <a:pt x="539" y="55"/>
                  </a:cubicBezTo>
                  <a:cubicBezTo>
                    <a:pt x="539" y="55"/>
                    <a:pt x="261" y="214"/>
                    <a:pt x="0" y="128"/>
                  </a:cubicBezTo>
                  <a:cubicBezTo>
                    <a:pt x="14" y="3"/>
                    <a:pt x="14" y="3"/>
                    <a:pt x="14" y="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4" name="Freeform 93"/>
            <p:cNvSpPr>
              <a:spLocks/>
            </p:cNvSpPr>
            <p:nvPr/>
          </p:nvSpPr>
          <p:spPr bwMode="auto">
            <a:xfrm>
              <a:off x="9618663" y="1951404"/>
              <a:ext cx="166688" cy="130175"/>
            </a:xfrm>
            <a:custGeom>
              <a:avLst/>
              <a:gdLst>
                <a:gd name="T0" fmla="*/ 0 w 131"/>
                <a:gd name="T1" fmla="*/ 20 h 103"/>
                <a:gd name="T2" fmla="*/ 106 w 131"/>
                <a:gd name="T3" fmla="*/ 0 h 103"/>
                <a:gd name="T4" fmla="*/ 131 w 131"/>
                <a:gd name="T5" fmla="*/ 55 h 103"/>
                <a:gd name="T6" fmla="*/ 22 w 131"/>
                <a:gd name="T7" fmla="*/ 103 h 103"/>
                <a:gd name="T8" fmla="*/ 0 w 131"/>
                <a:gd name="T9" fmla="*/ 2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103">
                  <a:moveTo>
                    <a:pt x="0" y="20"/>
                  </a:moveTo>
                  <a:cubicBezTo>
                    <a:pt x="35" y="16"/>
                    <a:pt x="71" y="9"/>
                    <a:pt x="106" y="0"/>
                  </a:cubicBezTo>
                  <a:cubicBezTo>
                    <a:pt x="131" y="55"/>
                    <a:pt x="131" y="55"/>
                    <a:pt x="131" y="55"/>
                  </a:cubicBezTo>
                  <a:cubicBezTo>
                    <a:pt x="131" y="55"/>
                    <a:pt x="89" y="79"/>
                    <a:pt x="22" y="103"/>
                  </a:cubicBezTo>
                  <a:cubicBezTo>
                    <a:pt x="15" y="76"/>
                    <a:pt x="9" y="47"/>
                    <a:pt x="0" y="20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5" name="Freeform 94"/>
            <p:cNvSpPr>
              <a:spLocks/>
            </p:cNvSpPr>
            <p:nvPr/>
          </p:nvSpPr>
          <p:spPr bwMode="auto">
            <a:xfrm>
              <a:off x="9102725" y="1954579"/>
              <a:ext cx="431800" cy="187325"/>
            </a:xfrm>
            <a:custGeom>
              <a:avLst/>
              <a:gdLst>
                <a:gd name="T0" fmla="*/ 107 w 341"/>
                <a:gd name="T1" fmla="*/ 148 h 148"/>
                <a:gd name="T2" fmla="*/ 0 w 341"/>
                <a:gd name="T3" fmla="*/ 125 h 148"/>
                <a:gd name="T4" fmla="*/ 14 w 341"/>
                <a:gd name="T5" fmla="*/ 0 h 148"/>
                <a:gd name="T6" fmla="*/ 341 w 341"/>
                <a:gd name="T7" fmla="*/ 23 h 148"/>
                <a:gd name="T8" fmla="*/ 107 w 341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1" h="148">
                  <a:moveTo>
                    <a:pt x="107" y="148"/>
                  </a:moveTo>
                  <a:cubicBezTo>
                    <a:pt x="72" y="144"/>
                    <a:pt x="36" y="137"/>
                    <a:pt x="0" y="12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64" y="34"/>
                    <a:pt x="341" y="23"/>
                  </a:cubicBezTo>
                  <a:cubicBezTo>
                    <a:pt x="267" y="73"/>
                    <a:pt x="188" y="114"/>
                    <a:pt x="107" y="148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6" name="Freeform 95"/>
            <p:cNvSpPr>
              <a:spLocks/>
            </p:cNvSpPr>
            <p:nvPr/>
          </p:nvSpPr>
          <p:spPr bwMode="auto">
            <a:xfrm>
              <a:off x="9115425" y="2718167"/>
              <a:ext cx="319088" cy="601662"/>
            </a:xfrm>
            <a:custGeom>
              <a:avLst/>
              <a:gdLst>
                <a:gd name="T0" fmla="*/ 102 w 251"/>
                <a:gd name="T1" fmla="*/ 8 h 474"/>
                <a:gd name="T2" fmla="*/ 121 w 251"/>
                <a:gd name="T3" fmla="*/ 34 h 474"/>
                <a:gd name="T4" fmla="*/ 141 w 251"/>
                <a:gd name="T5" fmla="*/ 62 h 474"/>
                <a:gd name="T6" fmla="*/ 205 w 251"/>
                <a:gd name="T7" fmla="*/ 201 h 474"/>
                <a:gd name="T8" fmla="*/ 233 w 251"/>
                <a:gd name="T9" fmla="*/ 357 h 474"/>
                <a:gd name="T10" fmla="*/ 232 w 251"/>
                <a:gd name="T11" fmla="*/ 436 h 474"/>
                <a:gd name="T12" fmla="*/ 233 w 251"/>
                <a:gd name="T13" fmla="*/ 448 h 474"/>
                <a:gd name="T14" fmla="*/ 242 w 251"/>
                <a:gd name="T15" fmla="*/ 461 h 474"/>
                <a:gd name="T16" fmla="*/ 251 w 251"/>
                <a:gd name="T17" fmla="*/ 466 h 474"/>
                <a:gd name="T18" fmla="*/ 166 w 251"/>
                <a:gd name="T19" fmla="*/ 474 h 474"/>
                <a:gd name="T20" fmla="*/ 171 w 251"/>
                <a:gd name="T21" fmla="*/ 440 h 474"/>
                <a:gd name="T22" fmla="*/ 16 w 251"/>
                <a:gd name="T23" fmla="*/ 36 h 474"/>
                <a:gd name="T24" fmla="*/ 102 w 251"/>
                <a:gd name="T25" fmla="*/ 8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1" h="474">
                  <a:moveTo>
                    <a:pt x="102" y="8"/>
                  </a:moveTo>
                  <a:cubicBezTo>
                    <a:pt x="109" y="16"/>
                    <a:pt x="115" y="25"/>
                    <a:pt x="121" y="34"/>
                  </a:cubicBezTo>
                  <a:cubicBezTo>
                    <a:pt x="127" y="44"/>
                    <a:pt x="135" y="52"/>
                    <a:pt x="141" y="62"/>
                  </a:cubicBezTo>
                  <a:cubicBezTo>
                    <a:pt x="167" y="107"/>
                    <a:pt x="193" y="151"/>
                    <a:pt x="205" y="201"/>
                  </a:cubicBezTo>
                  <a:cubicBezTo>
                    <a:pt x="217" y="253"/>
                    <a:pt x="230" y="304"/>
                    <a:pt x="233" y="357"/>
                  </a:cubicBezTo>
                  <a:cubicBezTo>
                    <a:pt x="234" y="383"/>
                    <a:pt x="233" y="410"/>
                    <a:pt x="232" y="436"/>
                  </a:cubicBezTo>
                  <a:cubicBezTo>
                    <a:pt x="232" y="440"/>
                    <a:pt x="232" y="444"/>
                    <a:pt x="233" y="448"/>
                  </a:cubicBezTo>
                  <a:cubicBezTo>
                    <a:pt x="235" y="453"/>
                    <a:pt x="238" y="458"/>
                    <a:pt x="242" y="461"/>
                  </a:cubicBezTo>
                  <a:cubicBezTo>
                    <a:pt x="245" y="463"/>
                    <a:pt x="248" y="464"/>
                    <a:pt x="251" y="466"/>
                  </a:cubicBezTo>
                  <a:cubicBezTo>
                    <a:pt x="223" y="473"/>
                    <a:pt x="195" y="474"/>
                    <a:pt x="166" y="474"/>
                  </a:cubicBezTo>
                  <a:cubicBezTo>
                    <a:pt x="167" y="463"/>
                    <a:pt x="171" y="451"/>
                    <a:pt x="171" y="440"/>
                  </a:cubicBezTo>
                  <a:cubicBezTo>
                    <a:pt x="168" y="182"/>
                    <a:pt x="25" y="43"/>
                    <a:pt x="16" y="36"/>
                  </a:cubicBezTo>
                  <a:cubicBezTo>
                    <a:pt x="0" y="21"/>
                    <a:pt x="94" y="0"/>
                    <a:pt x="102" y="8"/>
                  </a:cubicBezTo>
                </a:path>
              </a:pathLst>
            </a:custGeom>
            <a:solidFill>
              <a:srgbClr val="45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7" name="Freeform 96"/>
            <p:cNvSpPr>
              <a:spLocks/>
            </p:cNvSpPr>
            <p:nvPr/>
          </p:nvSpPr>
          <p:spPr bwMode="auto">
            <a:xfrm>
              <a:off x="9115425" y="2718167"/>
              <a:ext cx="319088" cy="601662"/>
            </a:xfrm>
            <a:custGeom>
              <a:avLst/>
              <a:gdLst>
                <a:gd name="T0" fmla="*/ 102 w 251"/>
                <a:gd name="T1" fmla="*/ 8 h 474"/>
                <a:gd name="T2" fmla="*/ 121 w 251"/>
                <a:gd name="T3" fmla="*/ 34 h 474"/>
                <a:gd name="T4" fmla="*/ 141 w 251"/>
                <a:gd name="T5" fmla="*/ 62 h 474"/>
                <a:gd name="T6" fmla="*/ 205 w 251"/>
                <a:gd name="T7" fmla="*/ 201 h 474"/>
                <a:gd name="T8" fmla="*/ 233 w 251"/>
                <a:gd name="T9" fmla="*/ 357 h 474"/>
                <a:gd name="T10" fmla="*/ 232 w 251"/>
                <a:gd name="T11" fmla="*/ 436 h 474"/>
                <a:gd name="T12" fmla="*/ 233 w 251"/>
                <a:gd name="T13" fmla="*/ 448 h 474"/>
                <a:gd name="T14" fmla="*/ 242 w 251"/>
                <a:gd name="T15" fmla="*/ 461 h 474"/>
                <a:gd name="T16" fmla="*/ 251 w 251"/>
                <a:gd name="T17" fmla="*/ 466 h 474"/>
                <a:gd name="T18" fmla="*/ 166 w 251"/>
                <a:gd name="T19" fmla="*/ 474 h 474"/>
                <a:gd name="T20" fmla="*/ 171 w 251"/>
                <a:gd name="T21" fmla="*/ 440 h 474"/>
                <a:gd name="T22" fmla="*/ 16 w 251"/>
                <a:gd name="T23" fmla="*/ 36 h 474"/>
                <a:gd name="T24" fmla="*/ 102 w 251"/>
                <a:gd name="T25" fmla="*/ 8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1" h="474">
                  <a:moveTo>
                    <a:pt x="102" y="8"/>
                  </a:moveTo>
                  <a:cubicBezTo>
                    <a:pt x="109" y="16"/>
                    <a:pt x="115" y="25"/>
                    <a:pt x="121" y="34"/>
                  </a:cubicBezTo>
                  <a:cubicBezTo>
                    <a:pt x="127" y="44"/>
                    <a:pt x="135" y="52"/>
                    <a:pt x="141" y="62"/>
                  </a:cubicBezTo>
                  <a:cubicBezTo>
                    <a:pt x="167" y="107"/>
                    <a:pt x="193" y="151"/>
                    <a:pt x="205" y="201"/>
                  </a:cubicBezTo>
                  <a:cubicBezTo>
                    <a:pt x="217" y="253"/>
                    <a:pt x="230" y="304"/>
                    <a:pt x="233" y="357"/>
                  </a:cubicBezTo>
                  <a:cubicBezTo>
                    <a:pt x="234" y="383"/>
                    <a:pt x="233" y="410"/>
                    <a:pt x="232" y="436"/>
                  </a:cubicBezTo>
                  <a:cubicBezTo>
                    <a:pt x="232" y="440"/>
                    <a:pt x="232" y="444"/>
                    <a:pt x="233" y="448"/>
                  </a:cubicBezTo>
                  <a:cubicBezTo>
                    <a:pt x="235" y="453"/>
                    <a:pt x="238" y="458"/>
                    <a:pt x="242" y="461"/>
                  </a:cubicBezTo>
                  <a:cubicBezTo>
                    <a:pt x="245" y="463"/>
                    <a:pt x="248" y="464"/>
                    <a:pt x="251" y="466"/>
                  </a:cubicBezTo>
                  <a:cubicBezTo>
                    <a:pt x="223" y="473"/>
                    <a:pt x="195" y="474"/>
                    <a:pt x="166" y="474"/>
                  </a:cubicBezTo>
                  <a:cubicBezTo>
                    <a:pt x="167" y="463"/>
                    <a:pt x="171" y="451"/>
                    <a:pt x="171" y="440"/>
                  </a:cubicBezTo>
                  <a:cubicBezTo>
                    <a:pt x="168" y="182"/>
                    <a:pt x="25" y="43"/>
                    <a:pt x="16" y="36"/>
                  </a:cubicBezTo>
                  <a:cubicBezTo>
                    <a:pt x="0" y="21"/>
                    <a:pt x="94" y="0"/>
                    <a:pt x="102" y="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8" name="Freeform 97"/>
            <p:cNvSpPr>
              <a:spLocks noEditPoints="1"/>
            </p:cNvSpPr>
            <p:nvPr/>
          </p:nvSpPr>
          <p:spPr bwMode="auto">
            <a:xfrm>
              <a:off x="9321800" y="3143617"/>
              <a:ext cx="88900" cy="111125"/>
            </a:xfrm>
            <a:custGeom>
              <a:avLst/>
              <a:gdLst>
                <a:gd name="T0" fmla="*/ 70 w 71"/>
                <a:gd name="T1" fmla="*/ 15 h 87"/>
                <a:gd name="T2" fmla="*/ 71 w 71"/>
                <a:gd name="T3" fmla="*/ 21 h 87"/>
                <a:gd name="T4" fmla="*/ 71 w 71"/>
                <a:gd name="T5" fmla="*/ 50 h 87"/>
                <a:gd name="T6" fmla="*/ 71 w 71"/>
                <a:gd name="T7" fmla="*/ 21 h 87"/>
                <a:gd name="T8" fmla="*/ 70 w 71"/>
                <a:gd name="T9" fmla="*/ 15 h 87"/>
                <a:gd name="T10" fmla="*/ 0 w 71"/>
                <a:gd name="T11" fmla="*/ 0 h 87"/>
                <a:gd name="T12" fmla="*/ 8 w 71"/>
                <a:gd name="T13" fmla="*/ 87 h 87"/>
                <a:gd name="T14" fmla="*/ 0 w 71"/>
                <a:gd name="T15" fmla="*/ 0 h 87"/>
                <a:gd name="T16" fmla="*/ 0 w 71"/>
                <a:gd name="T17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87">
                  <a:moveTo>
                    <a:pt x="70" y="15"/>
                  </a:moveTo>
                  <a:cubicBezTo>
                    <a:pt x="70" y="17"/>
                    <a:pt x="70" y="19"/>
                    <a:pt x="71" y="21"/>
                  </a:cubicBezTo>
                  <a:cubicBezTo>
                    <a:pt x="71" y="30"/>
                    <a:pt x="71" y="40"/>
                    <a:pt x="71" y="50"/>
                  </a:cubicBezTo>
                  <a:cubicBezTo>
                    <a:pt x="71" y="40"/>
                    <a:pt x="71" y="30"/>
                    <a:pt x="71" y="21"/>
                  </a:cubicBezTo>
                  <a:cubicBezTo>
                    <a:pt x="70" y="19"/>
                    <a:pt x="70" y="17"/>
                    <a:pt x="70" y="15"/>
                  </a:cubicBezTo>
                  <a:moveTo>
                    <a:pt x="0" y="0"/>
                  </a:moveTo>
                  <a:cubicBezTo>
                    <a:pt x="4" y="27"/>
                    <a:pt x="7" y="56"/>
                    <a:pt x="8" y="87"/>
                  </a:cubicBezTo>
                  <a:cubicBezTo>
                    <a:pt x="7" y="56"/>
                    <a:pt x="4" y="27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5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9" name="Freeform 98"/>
            <p:cNvSpPr>
              <a:spLocks/>
            </p:cNvSpPr>
            <p:nvPr/>
          </p:nvSpPr>
          <p:spPr bwMode="auto">
            <a:xfrm>
              <a:off x="9321800" y="3130917"/>
              <a:ext cx="112713" cy="188912"/>
            </a:xfrm>
            <a:custGeom>
              <a:avLst/>
              <a:gdLst>
                <a:gd name="T0" fmla="*/ 68 w 89"/>
                <a:gd name="T1" fmla="*/ 0 h 149"/>
                <a:gd name="T2" fmla="*/ 55 w 89"/>
                <a:gd name="T3" fmla="*/ 5 h 149"/>
                <a:gd name="T4" fmla="*/ 19 w 89"/>
                <a:gd name="T5" fmla="*/ 10 h 149"/>
                <a:gd name="T6" fmla="*/ 2 w 89"/>
                <a:gd name="T7" fmla="*/ 11 h 149"/>
                <a:gd name="T8" fmla="*/ 0 w 89"/>
                <a:gd name="T9" fmla="*/ 11 h 149"/>
                <a:gd name="T10" fmla="*/ 8 w 89"/>
                <a:gd name="T11" fmla="*/ 98 h 149"/>
                <a:gd name="T12" fmla="*/ 9 w 89"/>
                <a:gd name="T13" fmla="*/ 115 h 149"/>
                <a:gd name="T14" fmla="*/ 9 w 89"/>
                <a:gd name="T15" fmla="*/ 116 h 149"/>
                <a:gd name="T16" fmla="*/ 4 w 89"/>
                <a:gd name="T17" fmla="*/ 149 h 149"/>
                <a:gd name="T18" fmla="*/ 89 w 89"/>
                <a:gd name="T19" fmla="*/ 141 h 149"/>
                <a:gd name="T20" fmla="*/ 80 w 89"/>
                <a:gd name="T21" fmla="*/ 136 h 149"/>
                <a:gd name="T22" fmla="*/ 71 w 89"/>
                <a:gd name="T23" fmla="*/ 123 h 149"/>
                <a:gd name="T24" fmla="*/ 70 w 89"/>
                <a:gd name="T25" fmla="*/ 113 h 149"/>
                <a:gd name="T26" fmla="*/ 70 w 89"/>
                <a:gd name="T27" fmla="*/ 111 h 149"/>
                <a:gd name="T28" fmla="*/ 71 w 89"/>
                <a:gd name="T29" fmla="*/ 61 h 149"/>
                <a:gd name="T30" fmla="*/ 71 w 89"/>
                <a:gd name="T31" fmla="*/ 32 h 149"/>
                <a:gd name="T32" fmla="*/ 70 w 89"/>
                <a:gd name="T33" fmla="*/ 26 h 149"/>
                <a:gd name="T34" fmla="*/ 68 w 89"/>
                <a:gd name="T35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9" h="149">
                  <a:moveTo>
                    <a:pt x="68" y="0"/>
                  </a:moveTo>
                  <a:cubicBezTo>
                    <a:pt x="62" y="2"/>
                    <a:pt x="57" y="4"/>
                    <a:pt x="55" y="5"/>
                  </a:cubicBezTo>
                  <a:cubicBezTo>
                    <a:pt x="44" y="8"/>
                    <a:pt x="30" y="9"/>
                    <a:pt x="19" y="10"/>
                  </a:cubicBezTo>
                  <a:cubicBezTo>
                    <a:pt x="13" y="10"/>
                    <a:pt x="8" y="11"/>
                    <a:pt x="2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4" y="38"/>
                    <a:pt x="7" y="67"/>
                    <a:pt x="8" y="98"/>
                  </a:cubicBezTo>
                  <a:cubicBezTo>
                    <a:pt x="9" y="104"/>
                    <a:pt x="9" y="109"/>
                    <a:pt x="9" y="115"/>
                  </a:cubicBezTo>
                  <a:cubicBezTo>
                    <a:pt x="9" y="115"/>
                    <a:pt x="9" y="115"/>
                    <a:pt x="9" y="116"/>
                  </a:cubicBezTo>
                  <a:cubicBezTo>
                    <a:pt x="9" y="127"/>
                    <a:pt x="5" y="138"/>
                    <a:pt x="4" y="149"/>
                  </a:cubicBezTo>
                  <a:cubicBezTo>
                    <a:pt x="33" y="149"/>
                    <a:pt x="61" y="148"/>
                    <a:pt x="89" y="141"/>
                  </a:cubicBezTo>
                  <a:cubicBezTo>
                    <a:pt x="86" y="139"/>
                    <a:pt x="83" y="138"/>
                    <a:pt x="80" y="136"/>
                  </a:cubicBezTo>
                  <a:cubicBezTo>
                    <a:pt x="76" y="133"/>
                    <a:pt x="73" y="128"/>
                    <a:pt x="71" y="123"/>
                  </a:cubicBezTo>
                  <a:cubicBezTo>
                    <a:pt x="70" y="120"/>
                    <a:pt x="70" y="117"/>
                    <a:pt x="70" y="113"/>
                  </a:cubicBezTo>
                  <a:cubicBezTo>
                    <a:pt x="70" y="112"/>
                    <a:pt x="70" y="112"/>
                    <a:pt x="70" y="111"/>
                  </a:cubicBezTo>
                  <a:cubicBezTo>
                    <a:pt x="71" y="94"/>
                    <a:pt x="71" y="77"/>
                    <a:pt x="71" y="61"/>
                  </a:cubicBezTo>
                  <a:cubicBezTo>
                    <a:pt x="71" y="51"/>
                    <a:pt x="71" y="41"/>
                    <a:pt x="71" y="32"/>
                  </a:cubicBezTo>
                  <a:cubicBezTo>
                    <a:pt x="70" y="30"/>
                    <a:pt x="70" y="28"/>
                    <a:pt x="70" y="26"/>
                  </a:cubicBezTo>
                  <a:cubicBezTo>
                    <a:pt x="70" y="17"/>
                    <a:pt x="69" y="8"/>
                    <a:pt x="68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0" name="Freeform 99"/>
            <p:cNvSpPr>
              <a:spLocks/>
            </p:cNvSpPr>
            <p:nvPr/>
          </p:nvSpPr>
          <p:spPr bwMode="auto">
            <a:xfrm>
              <a:off x="9161463" y="2735629"/>
              <a:ext cx="100013" cy="76200"/>
            </a:xfrm>
            <a:custGeom>
              <a:avLst/>
              <a:gdLst>
                <a:gd name="T0" fmla="*/ 71 w 79"/>
                <a:gd name="T1" fmla="*/ 0 h 60"/>
                <a:gd name="T2" fmla="*/ 0 w 79"/>
                <a:gd name="T3" fmla="*/ 43 h 60"/>
                <a:gd name="T4" fmla="*/ 14 w 79"/>
                <a:gd name="T5" fmla="*/ 60 h 60"/>
                <a:gd name="T6" fmla="*/ 31 w 79"/>
                <a:gd name="T7" fmla="*/ 52 h 60"/>
                <a:gd name="T8" fmla="*/ 79 w 79"/>
                <a:gd name="T9" fmla="*/ 11 h 60"/>
                <a:gd name="T10" fmla="*/ 71 w 79"/>
                <a:gd name="T1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9" h="60">
                  <a:moveTo>
                    <a:pt x="71" y="0"/>
                  </a:moveTo>
                  <a:cubicBezTo>
                    <a:pt x="53" y="14"/>
                    <a:pt x="28" y="31"/>
                    <a:pt x="0" y="43"/>
                  </a:cubicBezTo>
                  <a:cubicBezTo>
                    <a:pt x="5" y="48"/>
                    <a:pt x="9" y="54"/>
                    <a:pt x="14" y="60"/>
                  </a:cubicBezTo>
                  <a:cubicBezTo>
                    <a:pt x="20" y="57"/>
                    <a:pt x="25" y="55"/>
                    <a:pt x="31" y="52"/>
                  </a:cubicBezTo>
                  <a:cubicBezTo>
                    <a:pt x="51" y="40"/>
                    <a:pt x="66" y="27"/>
                    <a:pt x="79" y="11"/>
                  </a:cubicBezTo>
                  <a:cubicBezTo>
                    <a:pt x="77" y="7"/>
                    <a:pt x="74" y="4"/>
                    <a:pt x="71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1" name="Freeform 100"/>
            <p:cNvSpPr>
              <a:spLocks/>
            </p:cNvSpPr>
            <p:nvPr/>
          </p:nvSpPr>
          <p:spPr bwMode="auto">
            <a:xfrm>
              <a:off x="8534400" y="2757854"/>
              <a:ext cx="334963" cy="209550"/>
            </a:xfrm>
            <a:custGeom>
              <a:avLst/>
              <a:gdLst>
                <a:gd name="T0" fmla="*/ 2 w 264"/>
                <a:gd name="T1" fmla="*/ 65 h 165"/>
                <a:gd name="T2" fmla="*/ 9 w 264"/>
                <a:gd name="T3" fmla="*/ 6 h 165"/>
                <a:gd name="T4" fmla="*/ 21 w 264"/>
                <a:gd name="T5" fmla="*/ 13 h 165"/>
                <a:gd name="T6" fmla="*/ 162 w 264"/>
                <a:gd name="T7" fmla="*/ 67 h 165"/>
                <a:gd name="T8" fmla="*/ 185 w 264"/>
                <a:gd name="T9" fmla="*/ 22 h 165"/>
                <a:gd name="T10" fmla="*/ 186 w 264"/>
                <a:gd name="T11" fmla="*/ 0 h 165"/>
                <a:gd name="T12" fmla="*/ 264 w 264"/>
                <a:gd name="T13" fmla="*/ 20 h 165"/>
                <a:gd name="T14" fmla="*/ 225 w 264"/>
                <a:gd name="T15" fmla="*/ 126 h 165"/>
                <a:gd name="T16" fmla="*/ 75 w 264"/>
                <a:gd name="T17" fmla="*/ 100 h 165"/>
                <a:gd name="T18" fmla="*/ 8 w 264"/>
                <a:gd name="T19" fmla="*/ 69 h 165"/>
                <a:gd name="T20" fmla="*/ 4 w 264"/>
                <a:gd name="T21" fmla="*/ 88 h 165"/>
                <a:gd name="T22" fmla="*/ 0 w 264"/>
                <a:gd name="T23" fmla="*/ 104 h 165"/>
                <a:gd name="T24" fmla="*/ 2 w 264"/>
                <a:gd name="T25" fmla="*/ 6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4" h="165">
                  <a:moveTo>
                    <a:pt x="2" y="65"/>
                  </a:moveTo>
                  <a:cubicBezTo>
                    <a:pt x="3" y="45"/>
                    <a:pt x="5" y="25"/>
                    <a:pt x="9" y="6"/>
                  </a:cubicBezTo>
                  <a:cubicBezTo>
                    <a:pt x="13" y="8"/>
                    <a:pt x="17" y="11"/>
                    <a:pt x="21" y="13"/>
                  </a:cubicBezTo>
                  <a:cubicBezTo>
                    <a:pt x="53" y="29"/>
                    <a:pt x="148" y="65"/>
                    <a:pt x="162" y="67"/>
                  </a:cubicBezTo>
                  <a:cubicBezTo>
                    <a:pt x="183" y="70"/>
                    <a:pt x="185" y="36"/>
                    <a:pt x="185" y="22"/>
                  </a:cubicBezTo>
                  <a:cubicBezTo>
                    <a:pt x="185" y="15"/>
                    <a:pt x="185" y="7"/>
                    <a:pt x="186" y="0"/>
                  </a:cubicBezTo>
                  <a:cubicBezTo>
                    <a:pt x="212" y="7"/>
                    <a:pt x="238" y="13"/>
                    <a:pt x="264" y="20"/>
                  </a:cubicBezTo>
                  <a:cubicBezTo>
                    <a:pt x="259" y="56"/>
                    <a:pt x="252" y="99"/>
                    <a:pt x="225" y="126"/>
                  </a:cubicBezTo>
                  <a:cubicBezTo>
                    <a:pt x="185" y="165"/>
                    <a:pt x="115" y="119"/>
                    <a:pt x="75" y="100"/>
                  </a:cubicBezTo>
                  <a:cubicBezTo>
                    <a:pt x="53" y="90"/>
                    <a:pt x="31" y="78"/>
                    <a:pt x="8" y="69"/>
                  </a:cubicBezTo>
                  <a:cubicBezTo>
                    <a:pt x="7" y="75"/>
                    <a:pt x="5" y="81"/>
                    <a:pt x="4" y="88"/>
                  </a:cubicBezTo>
                  <a:cubicBezTo>
                    <a:pt x="3" y="93"/>
                    <a:pt x="1" y="99"/>
                    <a:pt x="0" y="104"/>
                  </a:cubicBezTo>
                  <a:cubicBezTo>
                    <a:pt x="1" y="91"/>
                    <a:pt x="1" y="78"/>
                    <a:pt x="2" y="6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2" name="Freeform 101"/>
            <p:cNvSpPr>
              <a:spLocks noEditPoints="1"/>
            </p:cNvSpPr>
            <p:nvPr/>
          </p:nvSpPr>
          <p:spPr bwMode="auto">
            <a:xfrm>
              <a:off x="8624888" y="2802304"/>
              <a:ext cx="49213" cy="96837"/>
            </a:xfrm>
            <a:custGeom>
              <a:avLst/>
              <a:gdLst>
                <a:gd name="T0" fmla="*/ 3 w 38"/>
                <a:gd name="T1" fmla="*/ 65 h 76"/>
                <a:gd name="T2" fmla="*/ 23 w 38"/>
                <a:gd name="T3" fmla="*/ 76 h 76"/>
                <a:gd name="T4" fmla="*/ 3 w 38"/>
                <a:gd name="T5" fmla="*/ 65 h 76"/>
                <a:gd name="T6" fmla="*/ 0 w 38"/>
                <a:gd name="T7" fmla="*/ 0 h 76"/>
                <a:gd name="T8" fmla="*/ 38 w 38"/>
                <a:gd name="T9" fmla="*/ 15 h 76"/>
                <a:gd name="T10" fmla="*/ 0 w 38"/>
                <a:gd name="T1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76">
                  <a:moveTo>
                    <a:pt x="3" y="65"/>
                  </a:moveTo>
                  <a:cubicBezTo>
                    <a:pt x="9" y="68"/>
                    <a:pt x="16" y="72"/>
                    <a:pt x="23" y="76"/>
                  </a:cubicBezTo>
                  <a:cubicBezTo>
                    <a:pt x="16" y="72"/>
                    <a:pt x="9" y="68"/>
                    <a:pt x="3" y="65"/>
                  </a:cubicBezTo>
                  <a:moveTo>
                    <a:pt x="0" y="0"/>
                  </a:moveTo>
                  <a:cubicBezTo>
                    <a:pt x="12" y="5"/>
                    <a:pt x="25" y="10"/>
                    <a:pt x="38" y="15"/>
                  </a:cubicBezTo>
                  <a:cubicBezTo>
                    <a:pt x="25" y="10"/>
                    <a:pt x="12" y="5"/>
                    <a:pt x="0" y="0"/>
                  </a:cubicBezTo>
                </a:path>
              </a:pathLst>
            </a:custGeom>
            <a:solidFill>
              <a:srgbClr val="45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3" name="Freeform 102"/>
            <p:cNvSpPr>
              <a:spLocks/>
            </p:cNvSpPr>
            <p:nvPr/>
          </p:nvSpPr>
          <p:spPr bwMode="auto">
            <a:xfrm>
              <a:off x="8534400" y="2765792"/>
              <a:ext cx="141288" cy="133350"/>
            </a:xfrm>
            <a:custGeom>
              <a:avLst/>
              <a:gdLst>
                <a:gd name="T0" fmla="*/ 9 w 112"/>
                <a:gd name="T1" fmla="*/ 0 h 105"/>
                <a:gd name="T2" fmla="*/ 2 w 112"/>
                <a:gd name="T3" fmla="*/ 59 h 105"/>
                <a:gd name="T4" fmla="*/ 0 w 112"/>
                <a:gd name="T5" fmla="*/ 98 h 105"/>
                <a:gd name="T6" fmla="*/ 4 w 112"/>
                <a:gd name="T7" fmla="*/ 82 h 105"/>
                <a:gd name="T8" fmla="*/ 8 w 112"/>
                <a:gd name="T9" fmla="*/ 63 h 105"/>
                <a:gd name="T10" fmla="*/ 75 w 112"/>
                <a:gd name="T11" fmla="*/ 94 h 105"/>
                <a:gd name="T12" fmla="*/ 75 w 112"/>
                <a:gd name="T13" fmla="*/ 94 h 105"/>
                <a:gd name="T14" fmla="*/ 95 w 112"/>
                <a:gd name="T15" fmla="*/ 105 h 105"/>
                <a:gd name="T16" fmla="*/ 95 w 112"/>
                <a:gd name="T17" fmla="*/ 105 h 105"/>
                <a:gd name="T18" fmla="*/ 104 w 112"/>
                <a:gd name="T19" fmla="*/ 81 h 105"/>
                <a:gd name="T20" fmla="*/ 112 w 112"/>
                <a:gd name="T21" fmla="*/ 45 h 105"/>
                <a:gd name="T22" fmla="*/ 110 w 112"/>
                <a:gd name="T23" fmla="*/ 44 h 105"/>
                <a:gd name="T24" fmla="*/ 72 w 112"/>
                <a:gd name="T25" fmla="*/ 29 h 105"/>
                <a:gd name="T26" fmla="*/ 21 w 112"/>
                <a:gd name="T27" fmla="*/ 7 h 105"/>
                <a:gd name="T28" fmla="*/ 21 w 112"/>
                <a:gd name="T29" fmla="*/ 7 h 105"/>
                <a:gd name="T30" fmla="*/ 9 w 112"/>
                <a:gd name="T3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2" h="105">
                  <a:moveTo>
                    <a:pt x="9" y="0"/>
                  </a:moveTo>
                  <a:cubicBezTo>
                    <a:pt x="5" y="19"/>
                    <a:pt x="3" y="39"/>
                    <a:pt x="2" y="59"/>
                  </a:cubicBezTo>
                  <a:cubicBezTo>
                    <a:pt x="1" y="72"/>
                    <a:pt x="1" y="85"/>
                    <a:pt x="0" y="98"/>
                  </a:cubicBezTo>
                  <a:cubicBezTo>
                    <a:pt x="1" y="93"/>
                    <a:pt x="3" y="87"/>
                    <a:pt x="4" y="82"/>
                  </a:cubicBezTo>
                  <a:cubicBezTo>
                    <a:pt x="5" y="75"/>
                    <a:pt x="7" y="69"/>
                    <a:pt x="8" y="63"/>
                  </a:cubicBezTo>
                  <a:cubicBezTo>
                    <a:pt x="31" y="72"/>
                    <a:pt x="53" y="8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81" y="97"/>
                    <a:pt x="88" y="101"/>
                    <a:pt x="95" y="105"/>
                  </a:cubicBezTo>
                  <a:cubicBezTo>
                    <a:pt x="95" y="105"/>
                    <a:pt x="95" y="105"/>
                    <a:pt x="95" y="105"/>
                  </a:cubicBezTo>
                  <a:cubicBezTo>
                    <a:pt x="98" y="97"/>
                    <a:pt x="101" y="89"/>
                    <a:pt x="104" y="81"/>
                  </a:cubicBezTo>
                  <a:cubicBezTo>
                    <a:pt x="108" y="70"/>
                    <a:pt x="110" y="57"/>
                    <a:pt x="112" y="45"/>
                  </a:cubicBezTo>
                  <a:cubicBezTo>
                    <a:pt x="111" y="44"/>
                    <a:pt x="110" y="44"/>
                    <a:pt x="110" y="44"/>
                  </a:cubicBezTo>
                  <a:cubicBezTo>
                    <a:pt x="97" y="39"/>
                    <a:pt x="84" y="34"/>
                    <a:pt x="72" y="29"/>
                  </a:cubicBezTo>
                  <a:cubicBezTo>
                    <a:pt x="52" y="21"/>
                    <a:pt x="33" y="12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7" y="5"/>
                    <a:pt x="13" y="2"/>
                    <a:pt x="9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4" name="Freeform 103"/>
            <p:cNvSpPr>
              <a:spLocks/>
            </p:cNvSpPr>
            <p:nvPr/>
          </p:nvSpPr>
          <p:spPr bwMode="auto">
            <a:xfrm>
              <a:off x="8767763" y="2778492"/>
              <a:ext cx="98425" cy="44450"/>
            </a:xfrm>
            <a:custGeom>
              <a:avLst/>
              <a:gdLst>
                <a:gd name="T0" fmla="*/ 1 w 78"/>
                <a:gd name="T1" fmla="*/ 0 h 35"/>
                <a:gd name="T2" fmla="*/ 1 w 78"/>
                <a:gd name="T3" fmla="*/ 6 h 35"/>
                <a:gd name="T4" fmla="*/ 1 w 78"/>
                <a:gd name="T5" fmla="*/ 6 h 35"/>
                <a:gd name="T6" fmla="*/ 0 w 78"/>
                <a:gd name="T7" fmla="*/ 18 h 35"/>
                <a:gd name="T8" fmla="*/ 25 w 78"/>
                <a:gd name="T9" fmla="*/ 25 h 35"/>
                <a:gd name="T10" fmla="*/ 75 w 78"/>
                <a:gd name="T11" fmla="*/ 35 h 35"/>
                <a:gd name="T12" fmla="*/ 78 w 78"/>
                <a:gd name="T13" fmla="*/ 16 h 35"/>
                <a:gd name="T14" fmla="*/ 1 w 78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35">
                  <a:moveTo>
                    <a:pt x="1" y="0"/>
                  </a:moveTo>
                  <a:cubicBezTo>
                    <a:pt x="1" y="2"/>
                    <a:pt x="1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9"/>
                    <a:pt x="1" y="13"/>
                    <a:pt x="0" y="18"/>
                  </a:cubicBezTo>
                  <a:cubicBezTo>
                    <a:pt x="9" y="20"/>
                    <a:pt x="17" y="22"/>
                    <a:pt x="25" y="25"/>
                  </a:cubicBezTo>
                  <a:cubicBezTo>
                    <a:pt x="42" y="29"/>
                    <a:pt x="58" y="33"/>
                    <a:pt x="75" y="35"/>
                  </a:cubicBezTo>
                  <a:cubicBezTo>
                    <a:pt x="76" y="29"/>
                    <a:pt x="77" y="22"/>
                    <a:pt x="78" y="16"/>
                  </a:cubicBezTo>
                  <a:cubicBezTo>
                    <a:pt x="56" y="12"/>
                    <a:pt x="30" y="7"/>
                    <a:pt x="1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5" name="Freeform 104"/>
            <p:cNvSpPr>
              <a:spLocks/>
            </p:cNvSpPr>
            <p:nvPr/>
          </p:nvSpPr>
          <p:spPr bwMode="auto">
            <a:xfrm>
              <a:off x="8701088" y="1845042"/>
              <a:ext cx="495300" cy="781050"/>
            </a:xfrm>
            <a:custGeom>
              <a:avLst/>
              <a:gdLst>
                <a:gd name="T0" fmla="*/ 174 w 391"/>
                <a:gd name="T1" fmla="*/ 0 h 616"/>
                <a:gd name="T2" fmla="*/ 242 w 391"/>
                <a:gd name="T3" fmla="*/ 34 h 616"/>
                <a:gd name="T4" fmla="*/ 349 w 391"/>
                <a:gd name="T5" fmla="*/ 59 h 616"/>
                <a:gd name="T6" fmla="*/ 370 w 391"/>
                <a:gd name="T7" fmla="*/ 238 h 616"/>
                <a:gd name="T8" fmla="*/ 370 w 391"/>
                <a:gd name="T9" fmla="*/ 541 h 616"/>
                <a:gd name="T10" fmla="*/ 0 w 391"/>
                <a:gd name="T11" fmla="*/ 479 h 616"/>
                <a:gd name="T12" fmla="*/ 174 w 391"/>
                <a:gd name="T13" fmla="*/ 0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1" h="616">
                  <a:moveTo>
                    <a:pt x="174" y="0"/>
                  </a:moveTo>
                  <a:cubicBezTo>
                    <a:pt x="201" y="15"/>
                    <a:pt x="226" y="27"/>
                    <a:pt x="242" y="34"/>
                  </a:cubicBezTo>
                  <a:cubicBezTo>
                    <a:pt x="276" y="48"/>
                    <a:pt x="307" y="48"/>
                    <a:pt x="349" y="59"/>
                  </a:cubicBezTo>
                  <a:cubicBezTo>
                    <a:pt x="357" y="88"/>
                    <a:pt x="391" y="112"/>
                    <a:pt x="370" y="238"/>
                  </a:cubicBezTo>
                  <a:cubicBezTo>
                    <a:pt x="357" y="317"/>
                    <a:pt x="329" y="429"/>
                    <a:pt x="370" y="541"/>
                  </a:cubicBezTo>
                  <a:cubicBezTo>
                    <a:pt x="370" y="541"/>
                    <a:pt x="169" y="616"/>
                    <a:pt x="0" y="479"/>
                  </a:cubicBezTo>
                  <a:cubicBezTo>
                    <a:pt x="34" y="311"/>
                    <a:pt x="67" y="135"/>
                    <a:pt x="174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6" name="Freeform 105"/>
            <p:cNvSpPr>
              <a:spLocks/>
            </p:cNvSpPr>
            <p:nvPr/>
          </p:nvSpPr>
          <p:spPr bwMode="auto">
            <a:xfrm>
              <a:off x="8710613" y="1876792"/>
              <a:ext cx="415925" cy="574675"/>
            </a:xfrm>
            <a:custGeom>
              <a:avLst/>
              <a:gdLst>
                <a:gd name="T0" fmla="*/ 149 w 328"/>
                <a:gd name="T1" fmla="*/ 0 h 454"/>
                <a:gd name="T2" fmla="*/ 0 w 328"/>
                <a:gd name="T3" fmla="*/ 423 h 454"/>
                <a:gd name="T4" fmla="*/ 56 w 328"/>
                <a:gd name="T5" fmla="*/ 454 h 454"/>
                <a:gd name="T6" fmla="*/ 85 w 328"/>
                <a:gd name="T7" fmla="*/ 264 h 454"/>
                <a:gd name="T8" fmla="*/ 179 w 328"/>
                <a:gd name="T9" fmla="*/ 39 h 454"/>
                <a:gd name="T10" fmla="*/ 179 w 328"/>
                <a:gd name="T11" fmla="*/ 40 h 454"/>
                <a:gd name="T12" fmla="*/ 219 w 328"/>
                <a:gd name="T13" fmla="*/ 138 h 454"/>
                <a:gd name="T14" fmla="*/ 243 w 328"/>
                <a:gd name="T15" fmla="*/ 150 h 454"/>
                <a:gd name="T16" fmla="*/ 292 w 328"/>
                <a:gd name="T17" fmla="*/ 126 h 454"/>
                <a:gd name="T18" fmla="*/ 328 w 328"/>
                <a:gd name="T19" fmla="*/ 66 h 454"/>
                <a:gd name="T20" fmla="*/ 303 w 328"/>
                <a:gd name="T21" fmla="*/ 62 h 454"/>
                <a:gd name="T22" fmla="*/ 302 w 328"/>
                <a:gd name="T23" fmla="*/ 62 h 454"/>
                <a:gd name="T24" fmla="*/ 256 w 328"/>
                <a:gd name="T25" fmla="*/ 50 h 454"/>
                <a:gd name="T26" fmla="*/ 149 w 328"/>
                <a:gd name="T27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8" h="454">
                  <a:moveTo>
                    <a:pt x="149" y="0"/>
                  </a:moveTo>
                  <a:cubicBezTo>
                    <a:pt x="62" y="123"/>
                    <a:pt x="29" y="275"/>
                    <a:pt x="0" y="423"/>
                  </a:cubicBezTo>
                  <a:cubicBezTo>
                    <a:pt x="16" y="437"/>
                    <a:pt x="35" y="447"/>
                    <a:pt x="56" y="454"/>
                  </a:cubicBezTo>
                  <a:cubicBezTo>
                    <a:pt x="59" y="387"/>
                    <a:pt x="74" y="307"/>
                    <a:pt x="85" y="264"/>
                  </a:cubicBezTo>
                  <a:cubicBezTo>
                    <a:pt x="105" y="188"/>
                    <a:pt x="174" y="39"/>
                    <a:pt x="179" y="39"/>
                  </a:cubicBezTo>
                  <a:cubicBezTo>
                    <a:pt x="179" y="39"/>
                    <a:pt x="179" y="39"/>
                    <a:pt x="179" y="40"/>
                  </a:cubicBezTo>
                  <a:cubicBezTo>
                    <a:pt x="186" y="59"/>
                    <a:pt x="205" y="122"/>
                    <a:pt x="219" y="138"/>
                  </a:cubicBezTo>
                  <a:cubicBezTo>
                    <a:pt x="225" y="146"/>
                    <a:pt x="234" y="150"/>
                    <a:pt x="243" y="150"/>
                  </a:cubicBezTo>
                  <a:cubicBezTo>
                    <a:pt x="261" y="150"/>
                    <a:pt x="281" y="137"/>
                    <a:pt x="292" y="126"/>
                  </a:cubicBezTo>
                  <a:cubicBezTo>
                    <a:pt x="306" y="112"/>
                    <a:pt x="320" y="90"/>
                    <a:pt x="328" y="66"/>
                  </a:cubicBezTo>
                  <a:cubicBezTo>
                    <a:pt x="320" y="65"/>
                    <a:pt x="311" y="63"/>
                    <a:pt x="303" y="62"/>
                  </a:cubicBezTo>
                  <a:cubicBezTo>
                    <a:pt x="302" y="62"/>
                    <a:pt x="302" y="62"/>
                    <a:pt x="302" y="62"/>
                  </a:cubicBezTo>
                  <a:cubicBezTo>
                    <a:pt x="286" y="59"/>
                    <a:pt x="270" y="55"/>
                    <a:pt x="256" y="50"/>
                  </a:cubicBezTo>
                  <a:cubicBezTo>
                    <a:pt x="215" y="38"/>
                    <a:pt x="179" y="20"/>
                    <a:pt x="149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7" name="Freeform 106"/>
            <p:cNvSpPr>
              <a:spLocks/>
            </p:cNvSpPr>
            <p:nvPr/>
          </p:nvSpPr>
          <p:spPr bwMode="auto">
            <a:xfrm>
              <a:off x="8982075" y="1906954"/>
              <a:ext cx="117475" cy="125412"/>
            </a:xfrm>
            <a:custGeom>
              <a:avLst/>
              <a:gdLst>
                <a:gd name="T0" fmla="*/ 21 w 92"/>
                <a:gd name="T1" fmla="*/ 6 h 100"/>
                <a:gd name="T2" fmla="*/ 60 w 92"/>
                <a:gd name="T3" fmla="*/ 4 h 100"/>
                <a:gd name="T4" fmla="*/ 90 w 92"/>
                <a:gd name="T5" fmla="*/ 17 h 100"/>
                <a:gd name="T6" fmla="*/ 89 w 92"/>
                <a:gd name="T7" fmla="*/ 31 h 100"/>
                <a:gd name="T8" fmla="*/ 52 w 92"/>
                <a:gd name="T9" fmla="*/ 88 h 100"/>
                <a:gd name="T10" fmla="*/ 4 w 92"/>
                <a:gd name="T11" fmla="*/ 35 h 100"/>
                <a:gd name="T12" fmla="*/ 21 w 92"/>
                <a:gd name="T13" fmla="*/ 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" h="100">
                  <a:moveTo>
                    <a:pt x="21" y="6"/>
                  </a:moveTo>
                  <a:cubicBezTo>
                    <a:pt x="33" y="0"/>
                    <a:pt x="47" y="3"/>
                    <a:pt x="60" y="4"/>
                  </a:cubicBezTo>
                  <a:cubicBezTo>
                    <a:pt x="69" y="5"/>
                    <a:pt x="86" y="6"/>
                    <a:pt x="90" y="17"/>
                  </a:cubicBezTo>
                  <a:cubicBezTo>
                    <a:pt x="92" y="21"/>
                    <a:pt x="91" y="26"/>
                    <a:pt x="89" y="31"/>
                  </a:cubicBezTo>
                  <a:cubicBezTo>
                    <a:pt x="89" y="55"/>
                    <a:pt x="75" y="80"/>
                    <a:pt x="52" y="88"/>
                  </a:cubicBezTo>
                  <a:cubicBezTo>
                    <a:pt x="21" y="100"/>
                    <a:pt x="0" y="61"/>
                    <a:pt x="4" y="35"/>
                  </a:cubicBezTo>
                  <a:cubicBezTo>
                    <a:pt x="6" y="24"/>
                    <a:pt x="10" y="11"/>
                    <a:pt x="21" y="6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8" name="Freeform 107"/>
            <p:cNvSpPr>
              <a:spLocks/>
            </p:cNvSpPr>
            <p:nvPr/>
          </p:nvSpPr>
          <p:spPr bwMode="auto">
            <a:xfrm>
              <a:off x="8580438" y="860792"/>
              <a:ext cx="1195388" cy="971550"/>
            </a:xfrm>
            <a:custGeom>
              <a:avLst/>
              <a:gdLst>
                <a:gd name="T0" fmla="*/ 310 w 944"/>
                <a:gd name="T1" fmla="*/ 95 h 767"/>
                <a:gd name="T2" fmla="*/ 640 w 944"/>
                <a:gd name="T3" fmla="*/ 81 h 767"/>
                <a:gd name="T4" fmla="*/ 905 w 944"/>
                <a:gd name="T5" fmla="*/ 549 h 767"/>
                <a:gd name="T6" fmla="*/ 725 w 944"/>
                <a:gd name="T7" fmla="*/ 766 h 767"/>
                <a:gd name="T8" fmla="*/ 791 w 944"/>
                <a:gd name="T9" fmla="*/ 401 h 767"/>
                <a:gd name="T10" fmla="*/ 786 w 944"/>
                <a:gd name="T11" fmla="*/ 457 h 767"/>
                <a:gd name="T12" fmla="*/ 559 w 944"/>
                <a:gd name="T13" fmla="*/ 298 h 767"/>
                <a:gd name="T14" fmla="*/ 591 w 944"/>
                <a:gd name="T15" fmla="*/ 376 h 767"/>
                <a:gd name="T16" fmla="*/ 446 w 944"/>
                <a:gd name="T17" fmla="*/ 266 h 767"/>
                <a:gd name="T18" fmla="*/ 435 w 944"/>
                <a:gd name="T19" fmla="*/ 334 h 767"/>
                <a:gd name="T20" fmla="*/ 369 w 944"/>
                <a:gd name="T21" fmla="*/ 244 h 767"/>
                <a:gd name="T22" fmla="*/ 201 w 944"/>
                <a:gd name="T23" fmla="*/ 405 h 767"/>
                <a:gd name="T24" fmla="*/ 190 w 944"/>
                <a:gd name="T25" fmla="*/ 303 h 767"/>
                <a:gd name="T26" fmla="*/ 170 w 944"/>
                <a:gd name="T27" fmla="*/ 685 h 767"/>
                <a:gd name="T28" fmla="*/ 44 w 944"/>
                <a:gd name="T29" fmla="*/ 520 h 767"/>
                <a:gd name="T30" fmla="*/ 310 w 944"/>
                <a:gd name="T31" fmla="*/ 95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44" h="767">
                  <a:moveTo>
                    <a:pt x="310" y="95"/>
                  </a:moveTo>
                  <a:cubicBezTo>
                    <a:pt x="310" y="95"/>
                    <a:pt x="428" y="0"/>
                    <a:pt x="640" y="81"/>
                  </a:cubicBezTo>
                  <a:cubicBezTo>
                    <a:pt x="853" y="161"/>
                    <a:pt x="944" y="383"/>
                    <a:pt x="905" y="549"/>
                  </a:cubicBezTo>
                  <a:cubicBezTo>
                    <a:pt x="866" y="715"/>
                    <a:pt x="752" y="767"/>
                    <a:pt x="725" y="766"/>
                  </a:cubicBezTo>
                  <a:cubicBezTo>
                    <a:pt x="725" y="766"/>
                    <a:pt x="853" y="620"/>
                    <a:pt x="791" y="401"/>
                  </a:cubicBezTo>
                  <a:cubicBezTo>
                    <a:pt x="786" y="457"/>
                    <a:pt x="786" y="457"/>
                    <a:pt x="786" y="457"/>
                  </a:cubicBezTo>
                  <a:cubicBezTo>
                    <a:pt x="786" y="457"/>
                    <a:pt x="626" y="335"/>
                    <a:pt x="559" y="298"/>
                  </a:cubicBezTo>
                  <a:cubicBezTo>
                    <a:pt x="591" y="376"/>
                    <a:pt x="591" y="376"/>
                    <a:pt x="591" y="376"/>
                  </a:cubicBezTo>
                  <a:cubicBezTo>
                    <a:pt x="446" y="266"/>
                    <a:pt x="446" y="266"/>
                    <a:pt x="446" y="266"/>
                  </a:cubicBezTo>
                  <a:cubicBezTo>
                    <a:pt x="435" y="334"/>
                    <a:pt x="435" y="334"/>
                    <a:pt x="435" y="334"/>
                  </a:cubicBezTo>
                  <a:cubicBezTo>
                    <a:pt x="369" y="244"/>
                    <a:pt x="369" y="244"/>
                    <a:pt x="369" y="244"/>
                  </a:cubicBezTo>
                  <a:cubicBezTo>
                    <a:pt x="369" y="244"/>
                    <a:pt x="232" y="391"/>
                    <a:pt x="201" y="405"/>
                  </a:cubicBezTo>
                  <a:cubicBezTo>
                    <a:pt x="201" y="405"/>
                    <a:pt x="189" y="319"/>
                    <a:pt x="190" y="303"/>
                  </a:cubicBezTo>
                  <a:cubicBezTo>
                    <a:pt x="190" y="303"/>
                    <a:pt x="78" y="492"/>
                    <a:pt x="170" y="685"/>
                  </a:cubicBezTo>
                  <a:cubicBezTo>
                    <a:pt x="170" y="685"/>
                    <a:pt x="89" y="679"/>
                    <a:pt x="44" y="520"/>
                  </a:cubicBezTo>
                  <a:cubicBezTo>
                    <a:pt x="0" y="360"/>
                    <a:pt x="108" y="128"/>
                    <a:pt x="310" y="95"/>
                  </a:cubicBezTo>
                </a:path>
              </a:pathLst>
            </a:custGeom>
            <a:solidFill>
              <a:srgbClr val="EC7B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9" name="Freeform 108"/>
            <p:cNvSpPr>
              <a:spLocks/>
            </p:cNvSpPr>
            <p:nvPr/>
          </p:nvSpPr>
          <p:spPr bwMode="auto">
            <a:xfrm>
              <a:off x="9540875" y="1797417"/>
              <a:ext cx="34925" cy="22225"/>
            </a:xfrm>
            <a:custGeom>
              <a:avLst/>
              <a:gdLst>
                <a:gd name="T0" fmla="*/ 28 w 28"/>
                <a:gd name="T1" fmla="*/ 0 h 17"/>
                <a:gd name="T2" fmla="*/ 0 w 28"/>
                <a:gd name="T3" fmla="*/ 17 h 17"/>
                <a:gd name="T4" fmla="*/ 0 w 28"/>
                <a:gd name="T5" fmla="*/ 17 h 17"/>
                <a:gd name="T6" fmla="*/ 28 w 28"/>
                <a:gd name="T7" fmla="*/ 0 h 17"/>
                <a:gd name="T8" fmla="*/ 28 w 28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7">
                  <a:moveTo>
                    <a:pt x="28" y="0"/>
                  </a:moveTo>
                  <a:cubicBezTo>
                    <a:pt x="18" y="7"/>
                    <a:pt x="8" y="13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" y="13"/>
                    <a:pt x="18" y="7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</a:path>
              </a:pathLst>
            </a:custGeom>
            <a:solidFill>
              <a:srgbClr val="EBB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0" name="Freeform 109"/>
            <p:cNvSpPr>
              <a:spLocks/>
            </p:cNvSpPr>
            <p:nvPr/>
          </p:nvSpPr>
          <p:spPr bwMode="auto">
            <a:xfrm>
              <a:off x="9540875" y="1792654"/>
              <a:ext cx="34925" cy="26987"/>
            </a:xfrm>
            <a:custGeom>
              <a:avLst/>
              <a:gdLst>
                <a:gd name="T0" fmla="*/ 17 w 28"/>
                <a:gd name="T1" fmla="*/ 0 h 21"/>
                <a:gd name="T2" fmla="*/ 0 w 28"/>
                <a:gd name="T3" fmla="*/ 21 h 21"/>
                <a:gd name="T4" fmla="*/ 28 w 28"/>
                <a:gd name="T5" fmla="*/ 4 h 21"/>
                <a:gd name="T6" fmla="*/ 17 w 28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21">
                  <a:moveTo>
                    <a:pt x="17" y="0"/>
                  </a:moveTo>
                  <a:cubicBezTo>
                    <a:pt x="13" y="6"/>
                    <a:pt x="7" y="13"/>
                    <a:pt x="0" y="21"/>
                  </a:cubicBezTo>
                  <a:cubicBezTo>
                    <a:pt x="8" y="17"/>
                    <a:pt x="18" y="11"/>
                    <a:pt x="28" y="4"/>
                  </a:cubicBezTo>
                  <a:cubicBezTo>
                    <a:pt x="24" y="3"/>
                    <a:pt x="21" y="1"/>
                    <a:pt x="17" y="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1" name="Freeform 110"/>
            <p:cNvSpPr>
              <a:spLocks noEditPoints="1"/>
            </p:cNvSpPr>
            <p:nvPr/>
          </p:nvSpPr>
          <p:spPr bwMode="auto">
            <a:xfrm>
              <a:off x="8680450" y="1606917"/>
              <a:ext cx="84138" cy="90487"/>
            </a:xfrm>
            <a:custGeom>
              <a:avLst/>
              <a:gdLst>
                <a:gd name="T0" fmla="*/ 0 w 67"/>
                <a:gd name="T1" fmla="*/ 16 h 72"/>
                <a:gd name="T2" fmla="*/ 44 w 67"/>
                <a:gd name="T3" fmla="*/ 72 h 72"/>
                <a:gd name="T4" fmla="*/ 18 w 67"/>
                <a:gd name="T5" fmla="*/ 18 h 72"/>
                <a:gd name="T6" fmla="*/ 15 w 67"/>
                <a:gd name="T7" fmla="*/ 18 h 72"/>
                <a:gd name="T8" fmla="*/ 15 w 67"/>
                <a:gd name="T9" fmla="*/ 18 h 72"/>
                <a:gd name="T10" fmla="*/ 15 w 67"/>
                <a:gd name="T11" fmla="*/ 18 h 72"/>
                <a:gd name="T12" fmla="*/ 15 w 67"/>
                <a:gd name="T13" fmla="*/ 18 h 72"/>
                <a:gd name="T14" fmla="*/ 15 w 67"/>
                <a:gd name="T15" fmla="*/ 18 h 72"/>
                <a:gd name="T16" fmla="*/ 0 w 67"/>
                <a:gd name="T17" fmla="*/ 16 h 72"/>
                <a:gd name="T18" fmla="*/ 60 w 67"/>
                <a:gd name="T19" fmla="*/ 0 h 72"/>
                <a:gd name="T20" fmla="*/ 56 w 67"/>
                <a:gd name="T21" fmla="*/ 2 h 72"/>
                <a:gd name="T22" fmla="*/ 67 w 67"/>
                <a:gd name="T23" fmla="*/ 31 h 72"/>
                <a:gd name="T24" fmla="*/ 60 w 67"/>
                <a:gd name="T2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" h="72">
                  <a:moveTo>
                    <a:pt x="0" y="16"/>
                  </a:moveTo>
                  <a:cubicBezTo>
                    <a:pt x="14" y="43"/>
                    <a:pt x="30" y="60"/>
                    <a:pt x="44" y="72"/>
                  </a:cubicBezTo>
                  <a:cubicBezTo>
                    <a:pt x="32" y="51"/>
                    <a:pt x="24" y="32"/>
                    <a:pt x="18" y="18"/>
                  </a:cubicBezTo>
                  <a:cubicBezTo>
                    <a:pt x="17" y="18"/>
                    <a:pt x="16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0" y="18"/>
                    <a:pt x="5" y="17"/>
                    <a:pt x="0" y="16"/>
                  </a:cubicBezTo>
                  <a:moveTo>
                    <a:pt x="60" y="0"/>
                  </a:moveTo>
                  <a:cubicBezTo>
                    <a:pt x="59" y="1"/>
                    <a:pt x="57" y="2"/>
                    <a:pt x="56" y="2"/>
                  </a:cubicBezTo>
                  <a:cubicBezTo>
                    <a:pt x="59" y="11"/>
                    <a:pt x="62" y="20"/>
                    <a:pt x="67" y="31"/>
                  </a:cubicBezTo>
                  <a:cubicBezTo>
                    <a:pt x="64" y="20"/>
                    <a:pt x="62" y="10"/>
                    <a:pt x="60" y="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2" name="Freeform 111"/>
            <p:cNvSpPr>
              <a:spLocks/>
            </p:cNvSpPr>
            <p:nvPr/>
          </p:nvSpPr>
          <p:spPr bwMode="auto">
            <a:xfrm>
              <a:off x="8666163" y="1465629"/>
              <a:ext cx="122238" cy="160337"/>
            </a:xfrm>
            <a:custGeom>
              <a:avLst/>
              <a:gdLst>
                <a:gd name="T0" fmla="*/ 12 w 96"/>
                <a:gd name="T1" fmla="*/ 88 h 126"/>
                <a:gd name="T2" fmla="*/ 80 w 96"/>
                <a:gd name="T3" fmla="*/ 104 h 126"/>
                <a:gd name="T4" fmla="*/ 93 w 96"/>
                <a:gd name="T5" fmla="*/ 57 h 126"/>
                <a:gd name="T6" fmla="*/ 94 w 96"/>
                <a:gd name="T7" fmla="*/ 55 h 126"/>
                <a:gd name="T8" fmla="*/ 68 w 96"/>
                <a:gd name="T9" fmla="*/ 13 h 126"/>
                <a:gd name="T10" fmla="*/ 30 w 96"/>
                <a:gd name="T11" fmla="*/ 7 h 126"/>
                <a:gd name="T12" fmla="*/ 12 w 96"/>
                <a:gd name="T13" fmla="*/ 88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126">
                  <a:moveTo>
                    <a:pt x="12" y="88"/>
                  </a:moveTo>
                  <a:cubicBezTo>
                    <a:pt x="22" y="111"/>
                    <a:pt x="61" y="126"/>
                    <a:pt x="80" y="104"/>
                  </a:cubicBezTo>
                  <a:cubicBezTo>
                    <a:pt x="92" y="90"/>
                    <a:pt x="96" y="73"/>
                    <a:pt x="93" y="57"/>
                  </a:cubicBezTo>
                  <a:cubicBezTo>
                    <a:pt x="94" y="57"/>
                    <a:pt x="95" y="56"/>
                    <a:pt x="94" y="55"/>
                  </a:cubicBezTo>
                  <a:cubicBezTo>
                    <a:pt x="87" y="41"/>
                    <a:pt x="82" y="22"/>
                    <a:pt x="68" y="13"/>
                  </a:cubicBezTo>
                  <a:cubicBezTo>
                    <a:pt x="57" y="5"/>
                    <a:pt x="42" y="0"/>
                    <a:pt x="30" y="7"/>
                  </a:cubicBezTo>
                  <a:cubicBezTo>
                    <a:pt x="1" y="22"/>
                    <a:pt x="0" y="61"/>
                    <a:pt x="12" y="88"/>
                  </a:cubicBezTo>
                </a:path>
              </a:pathLst>
            </a:custGeom>
            <a:solidFill>
              <a:srgbClr val="EFCA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3" name="Freeform 112"/>
            <p:cNvSpPr>
              <a:spLocks/>
            </p:cNvSpPr>
            <p:nvPr/>
          </p:nvSpPr>
          <p:spPr bwMode="auto">
            <a:xfrm>
              <a:off x="9551988" y="1616442"/>
              <a:ext cx="111125" cy="141287"/>
            </a:xfrm>
            <a:custGeom>
              <a:avLst/>
              <a:gdLst>
                <a:gd name="T0" fmla="*/ 12 w 88"/>
                <a:gd name="T1" fmla="*/ 85 h 112"/>
                <a:gd name="T2" fmla="*/ 76 w 88"/>
                <a:gd name="T3" fmla="*/ 67 h 112"/>
                <a:gd name="T4" fmla="*/ 84 w 88"/>
                <a:gd name="T5" fmla="*/ 27 h 112"/>
                <a:gd name="T6" fmla="*/ 61 w 88"/>
                <a:gd name="T7" fmla="*/ 1 h 112"/>
                <a:gd name="T8" fmla="*/ 26 w 88"/>
                <a:gd name="T9" fmla="*/ 17 h 112"/>
                <a:gd name="T10" fmla="*/ 13 w 88"/>
                <a:gd name="T11" fmla="*/ 34 h 112"/>
                <a:gd name="T12" fmla="*/ 4 w 88"/>
                <a:gd name="T13" fmla="*/ 47 h 112"/>
                <a:gd name="T14" fmla="*/ 12 w 88"/>
                <a:gd name="T15" fmla="*/ 8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8" h="112">
                  <a:moveTo>
                    <a:pt x="12" y="85"/>
                  </a:moveTo>
                  <a:cubicBezTo>
                    <a:pt x="32" y="112"/>
                    <a:pt x="64" y="88"/>
                    <a:pt x="76" y="67"/>
                  </a:cubicBezTo>
                  <a:cubicBezTo>
                    <a:pt x="83" y="54"/>
                    <a:pt x="88" y="42"/>
                    <a:pt x="84" y="27"/>
                  </a:cubicBezTo>
                  <a:cubicBezTo>
                    <a:pt x="81" y="17"/>
                    <a:pt x="73" y="2"/>
                    <a:pt x="61" y="1"/>
                  </a:cubicBezTo>
                  <a:cubicBezTo>
                    <a:pt x="47" y="0"/>
                    <a:pt x="35" y="8"/>
                    <a:pt x="26" y="17"/>
                  </a:cubicBezTo>
                  <a:cubicBezTo>
                    <a:pt x="22" y="22"/>
                    <a:pt x="16" y="28"/>
                    <a:pt x="13" y="34"/>
                  </a:cubicBezTo>
                  <a:cubicBezTo>
                    <a:pt x="9" y="38"/>
                    <a:pt x="6" y="43"/>
                    <a:pt x="4" y="47"/>
                  </a:cubicBezTo>
                  <a:cubicBezTo>
                    <a:pt x="0" y="61"/>
                    <a:pt x="3" y="74"/>
                    <a:pt x="12" y="85"/>
                  </a:cubicBezTo>
                </a:path>
              </a:pathLst>
            </a:custGeom>
            <a:solidFill>
              <a:srgbClr val="EFCA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4" name="Freeform 113"/>
            <p:cNvSpPr>
              <a:spLocks/>
            </p:cNvSpPr>
            <p:nvPr/>
          </p:nvSpPr>
          <p:spPr bwMode="auto">
            <a:xfrm>
              <a:off x="9548813" y="1646604"/>
              <a:ext cx="85725" cy="50800"/>
            </a:xfrm>
            <a:custGeom>
              <a:avLst/>
              <a:gdLst>
                <a:gd name="T0" fmla="*/ 1 w 68"/>
                <a:gd name="T1" fmla="*/ 34 h 40"/>
                <a:gd name="T2" fmla="*/ 66 w 68"/>
                <a:gd name="T3" fmla="*/ 17 h 40"/>
                <a:gd name="T4" fmla="*/ 64 w 68"/>
                <a:gd name="T5" fmla="*/ 20 h 40"/>
                <a:gd name="T6" fmla="*/ 30 w 68"/>
                <a:gd name="T7" fmla="*/ 19 h 40"/>
                <a:gd name="T8" fmla="*/ 7 w 68"/>
                <a:gd name="T9" fmla="*/ 38 h 40"/>
                <a:gd name="T10" fmla="*/ 1 w 68"/>
                <a:gd name="T11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40">
                  <a:moveTo>
                    <a:pt x="1" y="34"/>
                  </a:moveTo>
                  <a:cubicBezTo>
                    <a:pt x="11" y="10"/>
                    <a:pt x="46" y="0"/>
                    <a:pt x="66" y="17"/>
                  </a:cubicBezTo>
                  <a:cubicBezTo>
                    <a:pt x="68" y="18"/>
                    <a:pt x="66" y="20"/>
                    <a:pt x="64" y="20"/>
                  </a:cubicBezTo>
                  <a:cubicBezTo>
                    <a:pt x="51" y="16"/>
                    <a:pt x="43" y="13"/>
                    <a:pt x="30" y="19"/>
                  </a:cubicBezTo>
                  <a:cubicBezTo>
                    <a:pt x="19" y="23"/>
                    <a:pt x="14" y="29"/>
                    <a:pt x="7" y="38"/>
                  </a:cubicBezTo>
                  <a:cubicBezTo>
                    <a:pt x="4" y="40"/>
                    <a:pt x="0" y="38"/>
                    <a:pt x="1" y="34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5" name="Freeform 114"/>
            <p:cNvSpPr>
              <a:spLocks/>
            </p:cNvSpPr>
            <p:nvPr/>
          </p:nvSpPr>
          <p:spPr bwMode="auto">
            <a:xfrm>
              <a:off x="8701088" y="1514842"/>
              <a:ext cx="92075" cy="71437"/>
            </a:xfrm>
            <a:custGeom>
              <a:avLst/>
              <a:gdLst>
                <a:gd name="T0" fmla="*/ 2 w 72"/>
                <a:gd name="T1" fmla="*/ 2 h 56"/>
                <a:gd name="T2" fmla="*/ 40 w 72"/>
                <a:gd name="T3" fmla="*/ 11 h 56"/>
                <a:gd name="T4" fmla="*/ 70 w 72"/>
                <a:gd name="T5" fmla="*/ 49 h 56"/>
                <a:gd name="T6" fmla="*/ 65 w 72"/>
                <a:gd name="T7" fmla="*/ 53 h 56"/>
                <a:gd name="T8" fmla="*/ 36 w 72"/>
                <a:gd name="T9" fmla="*/ 17 h 56"/>
                <a:gd name="T10" fmla="*/ 11 w 72"/>
                <a:gd name="T11" fmla="*/ 7 h 56"/>
                <a:gd name="T12" fmla="*/ 1 w 72"/>
                <a:gd name="T13" fmla="*/ 5 h 56"/>
                <a:gd name="T14" fmla="*/ 2 w 72"/>
                <a:gd name="T15" fmla="*/ 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56">
                  <a:moveTo>
                    <a:pt x="2" y="2"/>
                  </a:moveTo>
                  <a:cubicBezTo>
                    <a:pt x="16" y="0"/>
                    <a:pt x="27" y="3"/>
                    <a:pt x="40" y="11"/>
                  </a:cubicBezTo>
                  <a:cubicBezTo>
                    <a:pt x="53" y="19"/>
                    <a:pt x="64" y="35"/>
                    <a:pt x="70" y="49"/>
                  </a:cubicBezTo>
                  <a:cubicBezTo>
                    <a:pt x="72" y="53"/>
                    <a:pt x="67" y="56"/>
                    <a:pt x="65" y="53"/>
                  </a:cubicBezTo>
                  <a:cubicBezTo>
                    <a:pt x="56" y="40"/>
                    <a:pt x="49" y="27"/>
                    <a:pt x="36" y="17"/>
                  </a:cubicBezTo>
                  <a:cubicBezTo>
                    <a:pt x="29" y="12"/>
                    <a:pt x="20" y="9"/>
                    <a:pt x="11" y="7"/>
                  </a:cubicBezTo>
                  <a:cubicBezTo>
                    <a:pt x="7" y="6"/>
                    <a:pt x="4" y="7"/>
                    <a:pt x="1" y="5"/>
                  </a:cubicBezTo>
                  <a:cubicBezTo>
                    <a:pt x="0" y="4"/>
                    <a:pt x="0" y="2"/>
                    <a:pt x="2" y="2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6" name="Freeform 115"/>
            <p:cNvSpPr>
              <a:spLocks/>
            </p:cNvSpPr>
            <p:nvPr/>
          </p:nvSpPr>
          <p:spPr bwMode="auto">
            <a:xfrm>
              <a:off x="8678863" y="1168767"/>
              <a:ext cx="981075" cy="806450"/>
            </a:xfrm>
            <a:custGeom>
              <a:avLst/>
              <a:gdLst>
                <a:gd name="T0" fmla="*/ 112 w 775"/>
                <a:gd name="T1" fmla="*/ 59 h 636"/>
                <a:gd name="T2" fmla="*/ 123 w 775"/>
                <a:gd name="T3" fmla="*/ 161 h 636"/>
                <a:gd name="T4" fmla="*/ 291 w 775"/>
                <a:gd name="T5" fmla="*/ 0 h 636"/>
                <a:gd name="T6" fmla="*/ 357 w 775"/>
                <a:gd name="T7" fmla="*/ 90 h 636"/>
                <a:gd name="T8" fmla="*/ 368 w 775"/>
                <a:gd name="T9" fmla="*/ 22 h 636"/>
                <a:gd name="T10" fmla="*/ 513 w 775"/>
                <a:gd name="T11" fmla="*/ 132 h 636"/>
                <a:gd name="T12" fmla="*/ 481 w 775"/>
                <a:gd name="T13" fmla="*/ 54 h 636"/>
                <a:gd name="T14" fmla="*/ 708 w 775"/>
                <a:gd name="T15" fmla="*/ 213 h 636"/>
                <a:gd name="T16" fmla="*/ 713 w 775"/>
                <a:gd name="T17" fmla="*/ 157 h 636"/>
                <a:gd name="T18" fmla="*/ 647 w 775"/>
                <a:gd name="T19" fmla="*/ 522 h 636"/>
                <a:gd name="T20" fmla="*/ 355 w 775"/>
                <a:gd name="T21" fmla="*/ 623 h 636"/>
                <a:gd name="T22" fmla="*/ 92 w 775"/>
                <a:gd name="T23" fmla="*/ 441 h 636"/>
                <a:gd name="T24" fmla="*/ 112 w 775"/>
                <a:gd name="T25" fmla="*/ 59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5" h="636">
                  <a:moveTo>
                    <a:pt x="112" y="59"/>
                  </a:moveTo>
                  <a:cubicBezTo>
                    <a:pt x="111" y="75"/>
                    <a:pt x="123" y="161"/>
                    <a:pt x="123" y="161"/>
                  </a:cubicBezTo>
                  <a:cubicBezTo>
                    <a:pt x="154" y="147"/>
                    <a:pt x="291" y="0"/>
                    <a:pt x="291" y="0"/>
                  </a:cubicBezTo>
                  <a:cubicBezTo>
                    <a:pt x="357" y="90"/>
                    <a:pt x="357" y="90"/>
                    <a:pt x="357" y="90"/>
                  </a:cubicBezTo>
                  <a:cubicBezTo>
                    <a:pt x="368" y="22"/>
                    <a:pt x="368" y="22"/>
                    <a:pt x="368" y="2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481" y="54"/>
                    <a:pt x="481" y="54"/>
                    <a:pt x="481" y="54"/>
                  </a:cubicBezTo>
                  <a:cubicBezTo>
                    <a:pt x="548" y="91"/>
                    <a:pt x="708" y="213"/>
                    <a:pt x="708" y="213"/>
                  </a:cubicBezTo>
                  <a:cubicBezTo>
                    <a:pt x="713" y="157"/>
                    <a:pt x="713" y="157"/>
                    <a:pt x="713" y="157"/>
                  </a:cubicBezTo>
                  <a:cubicBezTo>
                    <a:pt x="775" y="376"/>
                    <a:pt x="647" y="522"/>
                    <a:pt x="647" y="522"/>
                  </a:cubicBezTo>
                  <a:cubicBezTo>
                    <a:pt x="647" y="522"/>
                    <a:pt x="537" y="636"/>
                    <a:pt x="355" y="623"/>
                  </a:cubicBezTo>
                  <a:cubicBezTo>
                    <a:pt x="172" y="610"/>
                    <a:pt x="92" y="441"/>
                    <a:pt x="92" y="441"/>
                  </a:cubicBezTo>
                  <a:cubicBezTo>
                    <a:pt x="0" y="248"/>
                    <a:pt x="112" y="59"/>
                    <a:pt x="112" y="59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7" name="Freeform 116"/>
            <p:cNvSpPr>
              <a:spLocks/>
            </p:cNvSpPr>
            <p:nvPr/>
          </p:nvSpPr>
          <p:spPr bwMode="auto">
            <a:xfrm>
              <a:off x="9064625" y="1506904"/>
              <a:ext cx="44450" cy="74612"/>
            </a:xfrm>
            <a:custGeom>
              <a:avLst/>
              <a:gdLst>
                <a:gd name="T0" fmla="*/ 3 w 36"/>
                <a:gd name="T1" fmla="*/ 26 h 59"/>
                <a:gd name="T2" fmla="*/ 13 w 36"/>
                <a:gd name="T3" fmla="*/ 57 h 59"/>
                <a:gd name="T4" fmla="*/ 33 w 36"/>
                <a:gd name="T5" fmla="*/ 32 h 59"/>
                <a:gd name="T6" fmla="*/ 23 w 36"/>
                <a:gd name="T7" fmla="*/ 1 h 59"/>
                <a:gd name="T8" fmla="*/ 3 w 36"/>
                <a:gd name="T9" fmla="*/ 2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59">
                  <a:moveTo>
                    <a:pt x="3" y="26"/>
                  </a:moveTo>
                  <a:cubicBezTo>
                    <a:pt x="0" y="42"/>
                    <a:pt x="5" y="56"/>
                    <a:pt x="13" y="57"/>
                  </a:cubicBezTo>
                  <a:cubicBezTo>
                    <a:pt x="21" y="59"/>
                    <a:pt x="30" y="47"/>
                    <a:pt x="33" y="32"/>
                  </a:cubicBezTo>
                  <a:cubicBezTo>
                    <a:pt x="36" y="16"/>
                    <a:pt x="31" y="2"/>
                    <a:pt x="23" y="1"/>
                  </a:cubicBezTo>
                  <a:cubicBezTo>
                    <a:pt x="15" y="0"/>
                    <a:pt x="6" y="11"/>
                    <a:pt x="3" y="26"/>
                  </a:cubicBezTo>
                  <a:close/>
                </a:path>
              </a:pathLst>
            </a:custGeom>
            <a:solidFill>
              <a:srgbClr val="3D1A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8" name="Freeform 117"/>
            <p:cNvSpPr>
              <a:spLocks/>
            </p:cNvSpPr>
            <p:nvPr/>
          </p:nvSpPr>
          <p:spPr bwMode="auto">
            <a:xfrm>
              <a:off x="9091613" y="1518017"/>
              <a:ext cx="12700" cy="22225"/>
            </a:xfrm>
            <a:custGeom>
              <a:avLst/>
              <a:gdLst>
                <a:gd name="T0" fmla="*/ 0 w 10"/>
                <a:gd name="T1" fmla="*/ 9 h 18"/>
                <a:gd name="T2" fmla="*/ 4 w 10"/>
                <a:gd name="T3" fmla="*/ 18 h 18"/>
                <a:gd name="T4" fmla="*/ 10 w 10"/>
                <a:gd name="T5" fmla="*/ 10 h 18"/>
                <a:gd name="T6" fmla="*/ 6 w 10"/>
                <a:gd name="T7" fmla="*/ 1 h 18"/>
                <a:gd name="T8" fmla="*/ 0 w 10"/>
                <a:gd name="T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8">
                  <a:moveTo>
                    <a:pt x="0" y="9"/>
                  </a:moveTo>
                  <a:cubicBezTo>
                    <a:pt x="0" y="13"/>
                    <a:pt x="2" y="18"/>
                    <a:pt x="4" y="18"/>
                  </a:cubicBezTo>
                  <a:cubicBezTo>
                    <a:pt x="7" y="18"/>
                    <a:pt x="9" y="14"/>
                    <a:pt x="10" y="10"/>
                  </a:cubicBezTo>
                  <a:cubicBezTo>
                    <a:pt x="10" y="5"/>
                    <a:pt x="8" y="1"/>
                    <a:pt x="6" y="1"/>
                  </a:cubicBezTo>
                  <a:cubicBezTo>
                    <a:pt x="3" y="0"/>
                    <a:pt x="1" y="4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9" name="Freeform 118"/>
            <p:cNvSpPr>
              <a:spLocks/>
            </p:cNvSpPr>
            <p:nvPr/>
          </p:nvSpPr>
          <p:spPr bwMode="auto">
            <a:xfrm>
              <a:off x="9350375" y="1570404"/>
              <a:ext cx="46038" cy="74612"/>
            </a:xfrm>
            <a:custGeom>
              <a:avLst/>
              <a:gdLst>
                <a:gd name="T0" fmla="*/ 2 w 36"/>
                <a:gd name="T1" fmla="*/ 27 h 59"/>
                <a:gd name="T2" fmla="*/ 13 w 36"/>
                <a:gd name="T3" fmla="*/ 58 h 59"/>
                <a:gd name="T4" fmla="*/ 33 w 36"/>
                <a:gd name="T5" fmla="*/ 33 h 59"/>
                <a:gd name="T6" fmla="*/ 23 w 36"/>
                <a:gd name="T7" fmla="*/ 2 h 59"/>
                <a:gd name="T8" fmla="*/ 2 w 36"/>
                <a:gd name="T9" fmla="*/ 2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59">
                  <a:moveTo>
                    <a:pt x="2" y="27"/>
                  </a:moveTo>
                  <a:cubicBezTo>
                    <a:pt x="0" y="43"/>
                    <a:pt x="4" y="57"/>
                    <a:pt x="13" y="58"/>
                  </a:cubicBezTo>
                  <a:cubicBezTo>
                    <a:pt x="21" y="59"/>
                    <a:pt x="30" y="48"/>
                    <a:pt x="33" y="33"/>
                  </a:cubicBezTo>
                  <a:cubicBezTo>
                    <a:pt x="36" y="17"/>
                    <a:pt x="31" y="3"/>
                    <a:pt x="23" y="2"/>
                  </a:cubicBezTo>
                  <a:cubicBezTo>
                    <a:pt x="14" y="0"/>
                    <a:pt x="5" y="12"/>
                    <a:pt x="2" y="27"/>
                  </a:cubicBezTo>
                  <a:close/>
                </a:path>
              </a:pathLst>
            </a:custGeom>
            <a:solidFill>
              <a:srgbClr val="3D1A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0" name="Freeform 119"/>
            <p:cNvSpPr>
              <a:spLocks/>
            </p:cNvSpPr>
            <p:nvPr/>
          </p:nvSpPr>
          <p:spPr bwMode="auto">
            <a:xfrm>
              <a:off x="9377363" y="1583104"/>
              <a:ext cx="12700" cy="23812"/>
            </a:xfrm>
            <a:custGeom>
              <a:avLst/>
              <a:gdLst>
                <a:gd name="T0" fmla="*/ 0 w 10"/>
                <a:gd name="T1" fmla="*/ 9 h 18"/>
                <a:gd name="T2" fmla="*/ 4 w 10"/>
                <a:gd name="T3" fmla="*/ 18 h 18"/>
                <a:gd name="T4" fmla="*/ 9 w 10"/>
                <a:gd name="T5" fmla="*/ 10 h 18"/>
                <a:gd name="T6" fmla="*/ 5 w 10"/>
                <a:gd name="T7" fmla="*/ 0 h 18"/>
                <a:gd name="T8" fmla="*/ 0 w 10"/>
                <a:gd name="T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8">
                  <a:moveTo>
                    <a:pt x="0" y="9"/>
                  </a:moveTo>
                  <a:cubicBezTo>
                    <a:pt x="0" y="13"/>
                    <a:pt x="1" y="17"/>
                    <a:pt x="4" y="18"/>
                  </a:cubicBezTo>
                  <a:cubicBezTo>
                    <a:pt x="6" y="18"/>
                    <a:pt x="9" y="14"/>
                    <a:pt x="9" y="10"/>
                  </a:cubicBezTo>
                  <a:cubicBezTo>
                    <a:pt x="10" y="5"/>
                    <a:pt x="8" y="1"/>
                    <a:pt x="5" y="0"/>
                  </a:cubicBezTo>
                  <a:cubicBezTo>
                    <a:pt x="3" y="0"/>
                    <a:pt x="0" y="4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1" name="Freeform 120"/>
            <p:cNvSpPr>
              <a:spLocks/>
            </p:cNvSpPr>
            <p:nvPr/>
          </p:nvSpPr>
          <p:spPr bwMode="auto">
            <a:xfrm>
              <a:off x="9066213" y="1387842"/>
              <a:ext cx="69850" cy="47625"/>
            </a:xfrm>
            <a:custGeom>
              <a:avLst/>
              <a:gdLst>
                <a:gd name="T0" fmla="*/ 33 w 55"/>
                <a:gd name="T1" fmla="*/ 4 h 37"/>
                <a:gd name="T2" fmla="*/ 49 w 55"/>
                <a:gd name="T3" fmla="*/ 16 h 37"/>
                <a:gd name="T4" fmla="*/ 54 w 55"/>
                <a:gd name="T5" fmla="*/ 34 h 37"/>
                <a:gd name="T6" fmla="*/ 50 w 55"/>
                <a:gd name="T7" fmla="*/ 36 h 37"/>
                <a:gd name="T8" fmla="*/ 47 w 55"/>
                <a:gd name="T9" fmla="*/ 32 h 37"/>
                <a:gd name="T10" fmla="*/ 38 w 55"/>
                <a:gd name="T11" fmla="*/ 20 h 37"/>
                <a:gd name="T12" fmla="*/ 21 w 55"/>
                <a:gd name="T13" fmla="*/ 19 h 37"/>
                <a:gd name="T14" fmla="*/ 12 w 55"/>
                <a:gd name="T15" fmla="*/ 30 h 37"/>
                <a:gd name="T16" fmla="*/ 1 w 55"/>
                <a:gd name="T17" fmla="*/ 25 h 37"/>
                <a:gd name="T18" fmla="*/ 33 w 55"/>
                <a:gd name="T19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37">
                  <a:moveTo>
                    <a:pt x="33" y="4"/>
                  </a:moveTo>
                  <a:cubicBezTo>
                    <a:pt x="40" y="6"/>
                    <a:pt x="45" y="10"/>
                    <a:pt x="49" y="16"/>
                  </a:cubicBezTo>
                  <a:cubicBezTo>
                    <a:pt x="54" y="22"/>
                    <a:pt x="54" y="27"/>
                    <a:pt x="54" y="34"/>
                  </a:cubicBezTo>
                  <a:cubicBezTo>
                    <a:pt x="55" y="36"/>
                    <a:pt x="52" y="37"/>
                    <a:pt x="50" y="36"/>
                  </a:cubicBezTo>
                  <a:cubicBezTo>
                    <a:pt x="48" y="35"/>
                    <a:pt x="48" y="34"/>
                    <a:pt x="47" y="32"/>
                  </a:cubicBezTo>
                  <a:cubicBezTo>
                    <a:pt x="45" y="27"/>
                    <a:pt x="42" y="23"/>
                    <a:pt x="38" y="20"/>
                  </a:cubicBezTo>
                  <a:cubicBezTo>
                    <a:pt x="33" y="16"/>
                    <a:pt x="25" y="15"/>
                    <a:pt x="21" y="19"/>
                  </a:cubicBezTo>
                  <a:cubicBezTo>
                    <a:pt x="17" y="22"/>
                    <a:pt x="15" y="27"/>
                    <a:pt x="12" y="30"/>
                  </a:cubicBezTo>
                  <a:cubicBezTo>
                    <a:pt x="8" y="35"/>
                    <a:pt x="0" y="31"/>
                    <a:pt x="1" y="25"/>
                  </a:cubicBezTo>
                  <a:cubicBezTo>
                    <a:pt x="4" y="10"/>
                    <a:pt x="18" y="0"/>
                    <a:pt x="33" y="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2" name="Freeform 121"/>
            <p:cNvSpPr>
              <a:spLocks/>
            </p:cNvSpPr>
            <p:nvPr/>
          </p:nvSpPr>
          <p:spPr bwMode="auto">
            <a:xfrm>
              <a:off x="9394825" y="1475154"/>
              <a:ext cx="68263" cy="49212"/>
            </a:xfrm>
            <a:custGeom>
              <a:avLst/>
              <a:gdLst>
                <a:gd name="T0" fmla="*/ 32 w 54"/>
                <a:gd name="T1" fmla="*/ 3 h 39"/>
                <a:gd name="T2" fmla="*/ 53 w 54"/>
                <a:gd name="T3" fmla="*/ 36 h 39"/>
                <a:gd name="T4" fmla="*/ 46 w 54"/>
                <a:gd name="T5" fmla="*/ 37 h 39"/>
                <a:gd name="T6" fmla="*/ 30 w 54"/>
                <a:gd name="T7" fmla="*/ 16 h 39"/>
                <a:gd name="T8" fmla="*/ 10 w 54"/>
                <a:gd name="T9" fmla="*/ 25 h 39"/>
                <a:gd name="T10" fmla="*/ 1 w 54"/>
                <a:gd name="T11" fmla="*/ 19 h 39"/>
                <a:gd name="T12" fmla="*/ 32 w 54"/>
                <a:gd name="T13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39">
                  <a:moveTo>
                    <a:pt x="32" y="3"/>
                  </a:moveTo>
                  <a:cubicBezTo>
                    <a:pt x="46" y="7"/>
                    <a:pt x="54" y="22"/>
                    <a:pt x="53" y="36"/>
                  </a:cubicBezTo>
                  <a:cubicBezTo>
                    <a:pt x="53" y="39"/>
                    <a:pt x="48" y="39"/>
                    <a:pt x="46" y="37"/>
                  </a:cubicBezTo>
                  <a:cubicBezTo>
                    <a:pt x="43" y="28"/>
                    <a:pt x="40" y="18"/>
                    <a:pt x="30" y="16"/>
                  </a:cubicBezTo>
                  <a:cubicBezTo>
                    <a:pt x="21" y="14"/>
                    <a:pt x="16" y="20"/>
                    <a:pt x="10" y="25"/>
                  </a:cubicBezTo>
                  <a:cubicBezTo>
                    <a:pt x="7" y="28"/>
                    <a:pt x="0" y="24"/>
                    <a:pt x="1" y="19"/>
                  </a:cubicBezTo>
                  <a:cubicBezTo>
                    <a:pt x="4" y="6"/>
                    <a:pt x="20" y="0"/>
                    <a:pt x="32" y="3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3" name="Freeform 122"/>
            <p:cNvSpPr>
              <a:spLocks/>
            </p:cNvSpPr>
            <p:nvPr/>
          </p:nvSpPr>
          <p:spPr bwMode="auto">
            <a:xfrm>
              <a:off x="9190038" y="1622792"/>
              <a:ext cx="90488" cy="69850"/>
            </a:xfrm>
            <a:custGeom>
              <a:avLst/>
              <a:gdLst>
                <a:gd name="T0" fmla="*/ 45 w 72"/>
                <a:gd name="T1" fmla="*/ 17 h 55"/>
                <a:gd name="T2" fmla="*/ 57 w 72"/>
                <a:gd name="T3" fmla="*/ 41 h 55"/>
                <a:gd name="T4" fmla="*/ 43 w 72"/>
                <a:gd name="T5" fmla="*/ 55 h 55"/>
                <a:gd name="T6" fmla="*/ 43 w 72"/>
                <a:gd name="T7" fmla="*/ 54 h 55"/>
                <a:gd name="T8" fmla="*/ 9 w 72"/>
                <a:gd name="T9" fmla="*/ 30 h 55"/>
                <a:gd name="T10" fmla="*/ 4 w 72"/>
                <a:gd name="T11" fmla="*/ 34 h 55"/>
                <a:gd name="T12" fmla="*/ 4 w 72"/>
                <a:gd name="T13" fmla="*/ 34 h 55"/>
                <a:gd name="T14" fmla="*/ 0 w 72"/>
                <a:gd name="T15" fmla="*/ 29 h 55"/>
                <a:gd name="T16" fmla="*/ 45 w 72"/>
                <a:gd name="T17" fmla="*/ 1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55">
                  <a:moveTo>
                    <a:pt x="45" y="17"/>
                  </a:moveTo>
                  <a:cubicBezTo>
                    <a:pt x="54" y="23"/>
                    <a:pt x="58" y="30"/>
                    <a:pt x="57" y="41"/>
                  </a:cubicBezTo>
                  <a:cubicBezTo>
                    <a:pt x="56" y="48"/>
                    <a:pt x="51" y="54"/>
                    <a:pt x="43" y="55"/>
                  </a:cubicBezTo>
                  <a:cubicBezTo>
                    <a:pt x="42" y="55"/>
                    <a:pt x="42" y="54"/>
                    <a:pt x="43" y="54"/>
                  </a:cubicBezTo>
                  <a:cubicBezTo>
                    <a:pt x="72" y="34"/>
                    <a:pt x="16" y="0"/>
                    <a:pt x="9" y="30"/>
                  </a:cubicBezTo>
                  <a:cubicBezTo>
                    <a:pt x="9" y="32"/>
                    <a:pt x="7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1" y="34"/>
                    <a:pt x="0" y="31"/>
                    <a:pt x="0" y="29"/>
                  </a:cubicBezTo>
                  <a:cubicBezTo>
                    <a:pt x="3" y="7"/>
                    <a:pt x="30" y="6"/>
                    <a:pt x="45" y="17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4" name="Freeform 123"/>
            <p:cNvSpPr>
              <a:spLocks/>
            </p:cNvSpPr>
            <p:nvPr/>
          </p:nvSpPr>
          <p:spPr bwMode="auto">
            <a:xfrm>
              <a:off x="9063038" y="1756142"/>
              <a:ext cx="192088" cy="125412"/>
            </a:xfrm>
            <a:custGeom>
              <a:avLst/>
              <a:gdLst>
                <a:gd name="T0" fmla="*/ 6 w 152"/>
                <a:gd name="T1" fmla="*/ 3 h 99"/>
                <a:gd name="T2" fmla="*/ 17 w 152"/>
                <a:gd name="T3" fmla="*/ 55 h 99"/>
                <a:gd name="T4" fmla="*/ 67 w 152"/>
                <a:gd name="T5" fmla="*/ 89 h 99"/>
                <a:gd name="T6" fmla="*/ 150 w 152"/>
                <a:gd name="T7" fmla="*/ 32 h 99"/>
                <a:gd name="T8" fmla="*/ 151 w 152"/>
                <a:gd name="T9" fmla="*/ 33 h 99"/>
                <a:gd name="T10" fmla="*/ 117 w 152"/>
                <a:gd name="T11" fmla="*/ 82 h 99"/>
                <a:gd name="T12" fmla="*/ 60 w 152"/>
                <a:gd name="T13" fmla="*/ 98 h 99"/>
                <a:gd name="T14" fmla="*/ 12 w 152"/>
                <a:gd name="T15" fmla="*/ 64 h 99"/>
                <a:gd name="T16" fmla="*/ 3 w 152"/>
                <a:gd name="T17" fmla="*/ 2 h 99"/>
                <a:gd name="T18" fmla="*/ 6 w 152"/>
                <a:gd name="T19" fmla="*/ 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99">
                  <a:moveTo>
                    <a:pt x="6" y="3"/>
                  </a:moveTo>
                  <a:cubicBezTo>
                    <a:pt x="5" y="21"/>
                    <a:pt x="9" y="38"/>
                    <a:pt x="17" y="55"/>
                  </a:cubicBezTo>
                  <a:cubicBezTo>
                    <a:pt x="26" y="72"/>
                    <a:pt x="47" y="89"/>
                    <a:pt x="67" y="89"/>
                  </a:cubicBezTo>
                  <a:cubicBezTo>
                    <a:pt x="105" y="89"/>
                    <a:pt x="132" y="62"/>
                    <a:pt x="150" y="32"/>
                  </a:cubicBezTo>
                  <a:cubicBezTo>
                    <a:pt x="151" y="32"/>
                    <a:pt x="152" y="32"/>
                    <a:pt x="151" y="33"/>
                  </a:cubicBezTo>
                  <a:cubicBezTo>
                    <a:pt x="144" y="52"/>
                    <a:pt x="134" y="69"/>
                    <a:pt x="117" y="82"/>
                  </a:cubicBezTo>
                  <a:cubicBezTo>
                    <a:pt x="101" y="94"/>
                    <a:pt x="80" y="99"/>
                    <a:pt x="60" y="98"/>
                  </a:cubicBezTo>
                  <a:cubicBezTo>
                    <a:pt x="42" y="97"/>
                    <a:pt x="20" y="80"/>
                    <a:pt x="12" y="64"/>
                  </a:cubicBezTo>
                  <a:cubicBezTo>
                    <a:pt x="2" y="45"/>
                    <a:pt x="0" y="23"/>
                    <a:pt x="3" y="2"/>
                  </a:cubicBezTo>
                  <a:cubicBezTo>
                    <a:pt x="3" y="0"/>
                    <a:pt x="6" y="0"/>
                    <a:pt x="6" y="3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5" name="Freeform 124"/>
            <p:cNvSpPr>
              <a:spLocks/>
            </p:cNvSpPr>
            <p:nvPr/>
          </p:nvSpPr>
          <p:spPr bwMode="auto">
            <a:xfrm>
              <a:off x="8894763" y="1606917"/>
              <a:ext cx="139700" cy="80962"/>
            </a:xfrm>
            <a:custGeom>
              <a:avLst/>
              <a:gdLst>
                <a:gd name="T0" fmla="*/ 5 w 111"/>
                <a:gd name="T1" fmla="*/ 13 h 63"/>
                <a:gd name="T2" fmla="*/ 48 w 111"/>
                <a:gd name="T3" fmla="*/ 53 h 63"/>
                <a:gd name="T4" fmla="*/ 107 w 111"/>
                <a:gd name="T5" fmla="*/ 51 h 63"/>
                <a:gd name="T6" fmla="*/ 64 w 111"/>
                <a:gd name="T7" fmla="*/ 10 h 63"/>
                <a:gd name="T8" fmla="*/ 5 w 111"/>
                <a:gd name="T9" fmla="*/ 1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63">
                  <a:moveTo>
                    <a:pt x="5" y="13"/>
                  </a:moveTo>
                  <a:cubicBezTo>
                    <a:pt x="0" y="24"/>
                    <a:pt x="20" y="42"/>
                    <a:pt x="48" y="53"/>
                  </a:cubicBezTo>
                  <a:cubicBezTo>
                    <a:pt x="76" y="63"/>
                    <a:pt x="102" y="62"/>
                    <a:pt x="107" y="51"/>
                  </a:cubicBezTo>
                  <a:cubicBezTo>
                    <a:pt x="111" y="39"/>
                    <a:pt x="92" y="21"/>
                    <a:pt x="64" y="10"/>
                  </a:cubicBezTo>
                  <a:cubicBezTo>
                    <a:pt x="35" y="0"/>
                    <a:pt x="9" y="1"/>
                    <a:pt x="5" y="13"/>
                  </a:cubicBezTo>
                </a:path>
              </a:pathLst>
            </a:custGeom>
            <a:solidFill>
              <a:srgbClr val="F9C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6" name="Freeform 125"/>
            <p:cNvSpPr>
              <a:spLocks/>
            </p:cNvSpPr>
            <p:nvPr/>
          </p:nvSpPr>
          <p:spPr bwMode="auto">
            <a:xfrm>
              <a:off x="9351963" y="1722804"/>
              <a:ext cx="139700" cy="58737"/>
            </a:xfrm>
            <a:custGeom>
              <a:avLst/>
              <a:gdLst>
                <a:gd name="T0" fmla="*/ 0 w 110"/>
                <a:gd name="T1" fmla="*/ 25 h 47"/>
                <a:gd name="T2" fmla="*/ 55 w 110"/>
                <a:gd name="T3" fmla="*/ 46 h 47"/>
                <a:gd name="T4" fmla="*/ 109 w 110"/>
                <a:gd name="T5" fmla="*/ 22 h 47"/>
                <a:gd name="T6" fmla="*/ 54 w 110"/>
                <a:gd name="T7" fmla="*/ 1 h 47"/>
                <a:gd name="T8" fmla="*/ 0 w 110"/>
                <a:gd name="T9" fmla="*/ 2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47">
                  <a:moveTo>
                    <a:pt x="0" y="25"/>
                  </a:moveTo>
                  <a:cubicBezTo>
                    <a:pt x="1" y="38"/>
                    <a:pt x="25" y="47"/>
                    <a:pt x="55" y="46"/>
                  </a:cubicBezTo>
                  <a:cubicBezTo>
                    <a:pt x="86" y="45"/>
                    <a:pt x="110" y="35"/>
                    <a:pt x="109" y="22"/>
                  </a:cubicBezTo>
                  <a:cubicBezTo>
                    <a:pt x="109" y="10"/>
                    <a:pt x="84" y="0"/>
                    <a:pt x="54" y="1"/>
                  </a:cubicBezTo>
                  <a:cubicBezTo>
                    <a:pt x="24" y="2"/>
                    <a:pt x="0" y="13"/>
                    <a:pt x="0" y="25"/>
                  </a:cubicBezTo>
                </a:path>
              </a:pathLst>
            </a:custGeom>
            <a:solidFill>
              <a:srgbClr val="F9C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7" name="Freeform 126"/>
            <p:cNvSpPr>
              <a:spLocks/>
            </p:cNvSpPr>
            <p:nvPr/>
          </p:nvSpPr>
          <p:spPr bwMode="auto">
            <a:xfrm>
              <a:off x="8689975" y="1568817"/>
              <a:ext cx="885825" cy="449262"/>
            </a:xfrm>
            <a:custGeom>
              <a:avLst/>
              <a:gdLst>
                <a:gd name="T0" fmla="*/ 699 w 699"/>
                <a:gd name="T1" fmla="*/ 161 h 354"/>
                <a:gd name="T2" fmla="*/ 319 w 699"/>
                <a:gd name="T3" fmla="*/ 304 h 354"/>
                <a:gd name="T4" fmla="*/ 0 w 699"/>
                <a:gd name="T5" fmla="*/ 16 h 354"/>
                <a:gd name="T6" fmla="*/ 39 w 699"/>
                <a:gd name="T7" fmla="*/ 0 h 354"/>
                <a:gd name="T8" fmla="*/ 85 w 699"/>
                <a:gd name="T9" fmla="*/ 110 h 354"/>
                <a:gd name="T10" fmla="*/ 329 w 699"/>
                <a:gd name="T11" fmla="*/ 276 h 354"/>
                <a:gd name="T12" fmla="*/ 684 w 699"/>
                <a:gd name="T13" fmla="*/ 130 h 354"/>
                <a:gd name="T14" fmla="*/ 699 w 699"/>
                <a:gd name="T15" fmla="*/ 161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9" h="354">
                  <a:moveTo>
                    <a:pt x="699" y="161"/>
                  </a:moveTo>
                  <a:cubicBezTo>
                    <a:pt x="699" y="161"/>
                    <a:pt x="580" y="354"/>
                    <a:pt x="319" y="304"/>
                  </a:cubicBezTo>
                  <a:cubicBezTo>
                    <a:pt x="58" y="254"/>
                    <a:pt x="0" y="16"/>
                    <a:pt x="0" y="16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52" y="58"/>
                    <a:pt x="85" y="110"/>
                  </a:cubicBezTo>
                  <a:cubicBezTo>
                    <a:pt x="130" y="182"/>
                    <a:pt x="227" y="259"/>
                    <a:pt x="329" y="276"/>
                  </a:cubicBezTo>
                  <a:cubicBezTo>
                    <a:pt x="494" y="304"/>
                    <a:pt x="620" y="251"/>
                    <a:pt x="684" y="130"/>
                  </a:cubicBezTo>
                  <a:cubicBezTo>
                    <a:pt x="699" y="161"/>
                    <a:pt x="699" y="161"/>
                    <a:pt x="699" y="161"/>
                  </a:cubicBezTo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8" name="Freeform 127"/>
            <p:cNvSpPr>
              <a:spLocks/>
            </p:cNvSpPr>
            <p:nvPr/>
          </p:nvSpPr>
          <p:spPr bwMode="auto">
            <a:xfrm>
              <a:off x="8531225" y="746492"/>
              <a:ext cx="1370013" cy="1106487"/>
            </a:xfrm>
            <a:custGeom>
              <a:avLst/>
              <a:gdLst>
                <a:gd name="T0" fmla="*/ 763 w 1081"/>
                <a:gd name="T1" fmla="*/ 547 h 874"/>
                <a:gd name="T2" fmla="*/ 829 w 1081"/>
                <a:gd name="T3" fmla="*/ 617 h 874"/>
                <a:gd name="T4" fmla="*/ 793 w 1081"/>
                <a:gd name="T5" fmla="*/ 810 h 874"/>
                <a:gd name="T6" fmla="*/ 931 w 1081"/>
                <a:gd name="T7" fmla="*/ 825 h 874"/>
                <a:gd name="T8" fmla="*/ 930 w 1081"/>
                <a:gd name="T9" fmla="*/ 771 h 874"/>
                <a:gd name="T10" fmla="*/ 592 w 1081"/>
                <a:gd name="T11" fmla="*/ 103 h 874"/>
                <a:gd name="T12" fmla="*/ 53 w 1081"/>
                <a:gd name="T13" fmla="*/ 618 h 874"/>
                <a:gd name="T14" fmla="*/ 77 w 1081"/>
                <a:gd name="T15" fmla="*/ 686 h 874"/>
                <a:gd name="T16" fmla="*/ 180 w 1081"/>
                <a:gd name="T17" fmla="*/ 657 h 874"/>
                <a:gd name="T18" fmla="*/ 305 w 1081"/>
                <a:gd name="T19" fmla="*/ 465 h 874"/>
                <a:gd name="T20" fmla="*/ 763 w 1081"/>
                <a:gd name="T21" fmla="*/ 547 h 8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1" h="874">
                  <a:moveTo>
                    <a:pt x="763" y="547"/>
                  </a:moveTo>
                  <a:cubicBezTo>
                    <a:pt x="763" y="547"/>
                    <a:pt x="826" y="569"/>
                    <a:pt x="829" y="617"/>
                  </a:cubicBezTo>
                  <a:cubicBezTo>
                    <a:pt x="833" y="665"/>
                    <a:pt x="799" y="798"/>
                    <a:pt x="793" y="810"/>
                  </a:cubicBezTo>
                  <a:cubicBezTo>
                    <a:pt x="786" y="823"/>
                    <a:pt x="929" y="874"/>
                    <a:pt x="931" y="825"/>
                  </a:cubicBezTo>
                  <a:cubicBezTo>
                    <a:pt x="931" y="825"/>
                    <a:pt x="920" y="798"/>
                    <a:pt x="930" y="771"/>
                  </a:cubicBezTo>
                  <a:cubicBezTo>
                    <a:pt x="978" y="634"/>
                    <a:pt x="1081" y="210"/>
                    <a:pt x="592" y="103"/>
                  </a:cubicBezTo>
                  <a:cubicBezTo>
                    <a:pt x="126" y="0"/>
                    <a:pt x="32" y="502"/>
                    <a:pt x="53" y="618"/>
                  </a:cubicBezTo>
                  <a:cubicBezTo>
                    <a:pt x="53" y="618"/>
                    <a:pt x="0" y="665"/>
                    <a:pt x="77" y="686"/>
                  </a:cubicBezTo>
                  <a:cubicBezTo>
                    <a:pt x="118" y="697"/>
                    <a:pt x="165" y="712"/>
                    <a:pt x="180" y="657"/>
                  </a:cubicBezTo>
                  <a:cubicBezTo>
                    <a:pt x="196" y="603"/>
                    <a:pt x="201" y="482"/>
                    <a:pt x="305" y="465"/>
                  </a:cubicBezTo>
                  <a:cubicBezTo>
                    <a:pt x="409" y="448"/>
                    <a:pt x="763" y="547"/>
                    <a:pt x="763" y="547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9" name="Freeform 128"/>
            <p:cNvSpPr>
              <a:spLocks noEditPoints="1"/>
            </p:cNvSpPr>
            <p:nvPr/>
          </p:nvSpPr>
          <p:spPr bwMode="auto">
            <a:xfrm>
              <a:off x="8599488" y="1529129"/>
              <a:ext cx="1111250" cy="261937"/>
            </a:xfrm>
            <a:custGeom>
              <a:avLst/>
              <a:gdLst>
                <a:gd name="T0" fmla="*/ 873 w 878"/>
                <a:gd name="T1" fmla="*/ 180 h 207"/>
                <a:gd name="T2" fmla="*/ 873 w 878"/>
                <a:gd name="T3" fmla="*/ 180 h 207"/>
                <a:gd name="T4" fmla="*/ 874 w 878"/>
                <a:gd name="T5" fmla="*/ 188 h 207"/>
                <a:gd name="T6" fmla="*/ 874 w 878"/>
                <a:gd name="T7" fmla="*/ 188 h 207"/>
                <a:gd name="T8" fmla="*/ 875 w 878"/>
                <a:gd name="T9" fmla="*/ 198 h 207"/>
                <a:gd name="T10" fmla="*/ 878 w 878"/>
                <a:gd name="T11" fmla="*/ 207 h 207"/>
                <a:gd name="T12" fmla="*/ 878 w 878"/>
                <a:gd name="T13" fmla="*/ 207 h 207"/>
                <a:gd name="T14" fmla="*/ 873 w 878"/>
                <a:gd name="T15" fmla="*/ 180 h 207"/>
                <a:gd name="T16" fmla="*/ 0 w 878"/>
                <a:gd name="T17" fmla="*/ 0 h 207"/>
                <a:gd name="T18" fmla="*/ 0 w 878"/>
                <a:gd name="T19" fmla="*/ 0 h 207"/>
                <a:gd name="T20" fmla="*/ 0 w 878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8" h="207">
                  <a:moveTo>
                    <a:pt x="873" y="180"/>
                  </a:moveTo>
                  <a:cubicBezTo>
                    <a:pt x="873" y="180"/>
                    <a:pt x="873" y="180"/>
                    <a:pt x="873" y="180"/>
                  </a:cubicBezTo>
                  <a:cubicBezTo>
                    <a:pt x="873" y="182"/>
                    <a:pt x="873" y="185"/>
                    <a:pt x="874" y="188"/>
                  </a:cubicBezTo>
                  <a:cubicBezTo>
                    <a:pt x="874" y="188"/>
                    <a:pt x="874" y="188"/>
                    <a:pt x="874" y="188"/>
                  </a:cubicBezTo>
                  <a:cubicBezTo>
                    <a:pt x="874" y="192"/>
                    <a:pt x="875" y="195"/>
                    <a:pt x="875" y="198"/>
                  </a:cubicBezTo>
                  <a:cubicBezTo>
                    <a:pt x="877" y="204"/>
                    <a:pt x="878" y="207"/>
                    <a:pt x="878" y="207"/>
                  </a:cubicBezTo>
                  <a:cubicBezTo>
                    <a:pt x="878" y="207"/>
                    <a:pt x="878" y="207"/>
                    <a:pt x="878" y="207"/>
                  </a:cubicBezTo>
                  <a:cubicBezTo>
                    <a:pt x="878" y="207"/>
                    <a:pt x="874" y="195"/>
                    <a:pt x="873" y="18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0" name="Freeform 129"/>
            <p:cNvSpPr>
              <a:spLocks noEditPoints="1"/>
            </p:cNvSpPr>
            <p:nvPr/>
          </p:nvSpPr>
          <p:spPr bwMode="auto">
            <a:xfrm>
              <a:off x="8550275" y="952867"/>
              <a:ext cx="1160463" cy="838200"/>
            </a:xfrm>
            <a:custGeom>
              <a:avLst/>
              <a:gdLst>
                <a:gd name="T0" fmla="*/ 913 w 916"/>
                <a:gd name="T1" fmla="*/ 653 h 662"/>
                <a:gd name="T2" fmla="*/ 916 w 916"/>
                <a:gd name="T3" fmla="*/ 662 h 662"/>
                <a:gd name="T4" fmla="*/ 913 w 916"/>
                <a:gd name="T5" fmla="*/ 653 h 662"/>
                <a:gd name="T6" fmla="*/ 33 w 916"/>
                <a:gd name="T7" fmla="*/ 460 h 662"/>
                <a:gd name="T8" fmla="*/ 20 w 916"/>
                <a:gd name="T9" fmla="*/ 488 h 662"/>
                <a:gd name="T10" fmla="*/ 62 w 916"/>
                <a:gd name="T11" fmla="*/ 523 h 662"/>
                <a:gd name="T12" fmla="*/ 62 w 916"/>
                <a:gd name="T13" fmla="*/ 523 h 662"/>
                <a:gd name="T14" fmla="*/ 62 w 916"/>
                <a:gd name="T15" fmla="*/ 523 h 662"/>
                <a:gd name="T16" fmla="*/ 62 w 916"/>
                <a:gd name="T17" fmla="*/ 523 h 662"/>
                <a:gd name="T18" fmla="*/ 33 w 916"/>
                <a:gd name="T19" fmla="*/ 460 h 662"/>
                <a:gd name="T20" fmla="*/ 228 w 916"/>
                <a:gd name="T21" fmla="*/ 0 h 662"/>
                <a:gd name="T22" fmla="*/ 38 w 916"/>
                <a:gd name="T23" fmla="*/ 455 h 662"/>
                <a:gd name="T24" fmla="*/ 38 w 916"/>
                <a:gd name="T25" fmla="*/ 455 h 662"/>
                <a:gd name="T26" fmla="*/ 38 w 916"/>
                <a:gd name="T27" fmla="*/ 455 h 662"/>
                <a:gd name="T28" fmla="*/ 38 w 916"/>
                <a:gd name="T29" fmla="*/ 455 h 662"/>
                <a:gd name="T30" fmla="*/ 38 w 916"/>
                <a:gd name="T31" fmla="*/ 455 h 662"/>
                <a:gd name="T32" fmla="*/ 33 w 916"/>
                <a:gd name="T33" fmla="*/ 460 h 662"/>
                <a:gd name="T34" fmla="*/ 91 w 916"/>
                <a:gd name="T35" fmla="*/ 476 h 662"/>
                <a:gd name="T36" fmla="*/ 114 w 916"/>
                <a:gd name="T37" fmla="*/ 474 h 662"/>
                <a:gd name="T38" fmla="*/ 158 w 916"/>
                <a:gd name="T39" fmla="*/ 440 h 662"/>
                <a:gd name="T40" fmla="*/ 152 w 916"/>
                <a:gd name="T41" fmla="*/ 412 h 662"/>
                <a:gd name="T42" fmla="*/ 152 w 916"/>
                <a:gd name="T43" fmla="*/ 412 h 662"/>
                <a:gd name="T44" fmla="*/ 152 w 916"/>
                <a:gd name="T45" fmla="*/ 362 h 662"/>
                <a:gd name="T46" fmla="*/ 201 w 916"/>
                <a:gd name="T47" fmla="*/ 252 h 662"/>
                <a:gd name="T48" fmla="*/ 208 w 916"/>
                <a:gd name="T49" fmla="*/ 243 h 662"/>
                <a:gd name="T50" fmla="*/ 350 w 916"/>
                <a:gd name="T51" fmla="*/ 211 h 662"/>
                <a:gd name="T52" fmla="*/ 379 w 916"/>
                <a:gd name="T53" fmla="*/ 211 h 662"/>
                <a:gd name="T54" fmla="*/ 735 w 916"/>
                <a:gd name="T55" fmla="*/ 288 h 662"/>
                <a:gd name="T56" fmla="*/ 896 w 916"/>
                <a:gd name="T57" fmla="*/ 470 h 662"/>
                <a:gd name="T58" fmla="*/ 827 w 916"/>
                <a:gd name="T59" fmla="*/ 614 h 662"/>
                <a:gd name="T60" fmla="*/ 859 w 916"/>
                <a:gd name="T61" fmla="*/ 651 h 662"/>
                <a:gd name="T62" fmla="*/ 877 w 916"/>
                <a:gd name="T63" fmla="*/ 654 h 662"/>
                <a:gd name="T64" fmla="*/ 912 w 916"/>
                <a:gd name="T65" fmla="*/ 643 h 662"/>
                <a:gd name="T66" fmla="*/ 911 w 916"/>
                <a:gd name="T67" fmla="*/ 635 h 662"/>
                <a:gd name="T68" fmla="*/ 898 w 916"/>
                <a:gd name="T69" fmla="*/ 636 h 662"/>
                <a:gd name="T70" fmla="*/ 857 w 916"/>
                <a:gd name="T71" fmla="*/ 615 h 662"/>
                <a:gd name="T72" fmla="*/ 859 w 916"/>
                <a:gd name="T73" fmla="*/ 606 h 662"/>
                <a:gd name="T74" fmla="*/ 911 w 916"/>
                <a:gd name="T75" fmla="*/ 448 h 662"/>
                <a:gd name="T76" fmla="*/ 816 w 916"/>
                <a:gd name="T77" fmla="*/ 317 h 662"/>
                <a:gd name="T78" fmla="*/ 444 w 916"/>
                <a:gd name="T79" fmla="*/ 208 h 662"/>
                <a:gd name="T80" fmla="*/ 307 w 916"/>
                <a:gd name="T81" fmla="*/ 199 h 662"/>
                <a:gd name="T82" fmla="*/ 261 w 916"/>
                <a:gd name="T83" fmla="*/ 201 h 662"/>
                <a:gd name="T84" fmla="*/ 235 w 916"/>
                <a:gd name="T85" fmla="*/ 202 h 662"/>
                <a:gd name="T86" fmla="*/ 178 w 916"/>
                <a:gd name="T87" fmla="*/ 171 h 662"/>
                <a:gd name="T88" fmla="*/ 199 w 916"/>
                <a:gd name="T89" fmla="*/ 41 h 662"/>
                <a:gd name="T90" fmla="*/ 228 w 916"/>
                <a:gd name="T91" fmla="*/ 0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16" h="662">
                  <a:moveTo>
                    <a:pt x="913" y="653"/>
                  </a:moveTo>
                  <a:cubicBezTo>
                    <a:pt x="915" y="659"/>
                    <a:pt x="916" y="662"/>
                    <a:pt x="916" y="662"/>
                  </a:cubicBezTo>
                  <a:cubicBezTo>
                    <a:pt x="916" y="662"/>
                    <a:pt x="915" y="659"/>
                    <a:pt x="913" y="653"/>
                  </a:cubicBezTo>
                  <a:moveTo>
                    <a:pt x="33" y="460"/>
                  </a:moveTo>
                  <a:cubicBezTo>
                    <a:pt x="28" y="466"/>
                    <a:pt x="20" y="477"/>
                    <a:pt x="20" y="488"/>
                  </a:cubicBezTo>
                  <a:cubicBezTo>
                    <a:pt x="20" y="501"/>
                    <a:pt x="30" y="514"/>
                    <a:pt x="62" y="523"/>
                  </a:cubicBezTo>
                  <a:cubicBezTo>
                    <a:pt x="62" y="523"/>
                    <a:pt x="62" y="523"/>
                    <a:pt x="62" y="523"/>
                  </a:cubicBezTo>
                  <a:cubicBezTo>
                    <a:pt x="62" y="523"/>
                    <a:pt x="62" y="523"/>
                    <a:pt x="62" y="523"/>
                  </a:cubicBezTo>
                  <a:cubicBezTo>
                    <a:pt x="62" y="523"/>
                    <a:pt x="62" y="523"/>
                    <a:pt x="62" y="523"/>
                  </a:cubicBezTo>
                  <a:cubicBezTo>
                    <a:pt x="0" y="506"/>
                    <a:pt x="22" y="473"/>
                    <a:pt x="33" y="460"/>
                  </a:cubicBezTo>
                  <a:moveTo>
                    <a:pt x="228" y="0"/>
                  </a:moveTo>
                  <a:cubicBezTo>
                    <a:pt x="62" y="126"/>
                    <a:pt x="24" y="377"/>
                    <a:pt x="38" y="455"/>
                  </a:cubicBezTo>
                  <a:cubicBezTo>
                    <a:pt x="38" y="455"/>
                    <a:pt x="38" y="455"/>
                    <a:pt x="38" y="455"/>
                  </a:cubicBezTo>
                  <a:cubicBezTo>
                    <a:pt x="38" y="455"/>
                    <a:pt x="38" y="455"/>
                    <a:pt x="38" y="455"/>
                  </a:cubicBezTo>
                  <a:cubicBezTo>
                    <a:pt x="38" y="455"/>
                    <a:pt x="38" y="455"/>
                    <a:pt x="38" y="455"/>
                  </a:cubicBezTo>
                  <a:cubicBezTo>
                    <a:pt x="38" y="455"/>
                    <a:pt x="38" y="455"/>
                    <a:pt x="38" y="455"/>
                  </a:cubicBezTo>
                  <a:cubicBezTo>
                    <a:pt x="38" y="455"/>
                    <a:pt x="36" y="457"/>
                    <a:pt x="33" y="460"/>
                  </a:cubicBezTo>
                  <a:cubicBezTo>
                    <a:pt x="49" y="471"/>
                    <a:pt x="71" y="476"/>
                    <a:pt x="91" y="476"/>
                  </a:cubicBezTo>
                  <a:cubicBezTo>
                    <a:pt x="99" y="476"/>
                    <a:pt x="107" y="475"/>
                    <a:pt x="114" y="474"/>
                  </a:cubicBezTo>
                  <a:cubicBezTo>
                    <a:pt x="137" y="469"/>
                    <a:pt x="150" y="456"/>
                    <a:pt x="158" y="440"/>
                  </a:cubicBezTo>
                  <a:cubicBezTo>
                    <a:pt x="155" y="431"/>
                    <a:pt x="153" y="422"/>
                    <a:pt x="152" y="412"/>
                  </a:cubicBezTo>
                  <a:cubicBezTo>
                    <a:pt x="152" y="412"/>
                    <a:pt x="152" y="412"/>
                    <a:pt x="152" y="412"/>
                  </a:cubicBezTo>
                  <a:cubicBezTo>
                    <a:pt x="150" y="396"/>
                    <a:pt x="150" y="379"/>
                    <a:pt x="152" y="362"/>
                  </a:cubicBezTo>
                  <a:cubicBezTo>
                    <a:pt x="157" y="321"/>
                    <a:pt x="174" y="282"/>
                    <a:pt x="201" y="252"/>
                  </a:cubicBezTo>
                  <a:cubicBezTo>
                    <a:pt x="203" y="249"/>
                    <a:pt x="205" y="246"/>
                    <a:pt x="208" y="243"/>
                  </a:cubicBezTo>
                  <a:cubicBezTo>
                    <a:pt x="220" y="228"/>
                    <a:pt x="248" y="211"/>
                    <a:pt x="350" y="211"/>
                  </a:cubicBezTo>
                  <a:cubicBezTo>
                    <a:pt x="359" y="211"/>
                    <a:pt x="369" y="211"/>
                    <a:pt x="379" y="211"/>
                  </a:cubicBezTo>
                  <a:cubicBezTo>
                    <a:pt x="533" y="215"/>
                    <a:pt x="719" y="282"/>
                    <a:pt x="735" y="288"/>
                  </a:cubicBezTo>
                  <a:cubicBezTo>
                    <a:pt x="750" y="293"/>
                    <a:pt x="912" y="347"/>
                    <a:pt x="896" y="470"/>
                  </a:cubicBezTo>
                  <a:cubicBezTo>
                    <a:pt x="890" y="521"/>
                    <a:pt x="864" y="574"/>
                    <a:pt x="827" y="614"/>
                  </a:cubicBezTo>
                  <a:cubicBezTo>
                    <a:pt x="830" y="631"/>
                    <a:pt x="839" y="646"/>
                    <a:pt x="859" y="651"/>
                  </a:cubicBezTo>
                  <a:cubicBezTo>
                    <a:pt x="865" y="653"/>
                    <a:pt x="871" y="654"/>
                    <a:pt x="877" y="654"/>
                  </a:cubicBezTo>
                  <a:cubicBezTo>
                    <a:pt x="890" y="654"/>
                    <a:pt x="902" y="650"/>
                    <a:pt x="912" y="643"/>
                  </a:cubicBezTo>
                  <a:cubicBezTo>
                    <a:pt x="911" y="640"/>
                    <a:pt x="911" y="637"/>
                    <a:pt x="911" y="635"/>
                  </a:cubicBezTo>
                  <a:cubicBezTo>
                    <a:pt x="907" y="635"/>
                    <a:pt x="902" y="636"/>
                    <a:pt x="898" y="636"/>
                  </a:cubicBezTo>
                  <a:cubicBezTo>
                    <a:pt x="881" y="636"/>
                    <a:pt x="866" y="630"/>
                    <a:pt x="857" y="615"/>
                  </a:cubicBezTo>
                  <a:cubicBezTo>
                    <a:pt x="855" y="612"/>
                    <a:pt x="856" y="608"/>
                    <a:pt x="859" y="606"/>
                  </a:cubicBezTo>
                  <a:cubicBezTo>
                    <a:pt x="899" y="579"/>
                    <a:pt x="911" y="491"/>
                    <a:pt x="911" y="448"/>
                  </a:cubicBezTo>
                  <a:cubicBezTo>
                    <a:pt x="911" y="386"/>
                    <a:pt x="866" y="346"/>
                    <a:pt x="816" y="317"/>
                  </a:cubicBezTo>
                  <a:cubicBezTo>
                    <a:pt x="705" y="254"/>
                    <a:pt x="569" y="222"/>
                    <a:pt x="444" y="208"/>
                  </a:cubicBezTo>
                  <a:cubicBezTo>
                    <a:pt x="399" y="203"/>
                    <a:pt x="353" y="199"/>
                    <a:pt x="307" y="199"/>
                  </a:cubicBezTo>
                  <a:cubicBezTo>
                    <a:pt x="292" y="199"/>
                    <a:pt x="277" y="200"/>
                    <a:pt x="261" y="201"/>
                  </a:cubicBezTo>
                  <a:cubicBezTo>
                    <a:pt x="253" y="201"/>
                    <a:pt x="244" y="202"/>
                    <a:pt x="235" y="202"/>
                  </a:cubicBezTo>
                  <a:cubicBezTo>
                    <a:pt x="211" y="202"/>
                    <a:pt x="189" y="197"/>
                    <a:pt x="178" y="171"/>
                  </a:cubicBezTo>
                  <a:cubicBezTo>
                    <a:pt x="161" y="131"/>
                    <a:pt x="179" y="77"/>
                    <a:pt x="199" y="41"/>
                  </a:cubicBezTo>
                  <a:cubicBezTo>
                    <a:pt x="207" y="26"/>
                    <a:pt x="217" y="12"/>
                    <a:pt x="228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1" name="Freeform 130"/>
            <p:cNvSpPr>
              <a:spLocks/>
            </p:cNvSpPr>
            <p:nvPr/>
          </p:nvSpPr>
          <p:spPr bwMode="auto">
            <a:xfrm>
              <a:off x="8550275" y="1286242"/>
              <a:ext cx="1160463" cy="566737"/>
            </a:xfrm>
            <a:custGeom>
              <a:avLst/>
              <a:gdLst>
                <a:gd name="T0" fmla="*/ 114 w 916"/>
                <a:gd name="T1" fmla="*/ 210 h 447"/>
                <a:gd name="T2" fmla="*/ 179 w 916"/>
                <a:gd name="T3" fmla="*/ 104 h 447"/>
                <a:gd name="T4" fmla="*/ 291 w 916"/>
                <a:gd name="T5" fmla="*/ 8 h 447"/>
                <a:gd name="T6" fmla="*/ 458 w 916"/>
                <a:gd name="T7" fmla="*/ 17 h 447"/>
                <a:gd name="T8" fmla="*/ 623 w 916"/>
                <a:gd name="T9" fmla="*/ 44 h 447"/>
                <a:gd name="T10" fmla="*/ 763 w 916"/>
                <a:gd name="T11" fmla="*/ 83 h 447"/>
                <a:gd name="T12" fmla="*/ 844 w 916"/>
                <a:gd name="T13" fmla="*/ 193 h 447"/>
                <a:gd name="T14" fmla="*/ 826 w 916"/>
                <a:gd name="T15" fmla="*/ 318 h 447"/>
                <a:gd name="T16" fmla="*/ 859 w 916"/>
                <a:gd name="T17" fmla="*/ 387 h 447"/>
                <a:gd name="T18" fmla="*/ 912 w 916"/>
                <a:gd name="T19" fmla="*/ 379 h 447"/>
                <a:gd name="T20" fmla="*/ 916 w 916"/>
                <a:gd name="T21" fmla="*/ 398 h 447"/>
                <a:gd name="T22" fmla="*/ 778 w 916"/>
                <a:gd name="T23" fmla="*/ 383 h 447"/>
                <a:gd name="T24" fmla="*/ 814 w 916"/>
                <a:gd name="T25" fmla="*/ 190 h 447"/>
                <a:gd name="T26" fmla="*/ 748 w 916"/>
                <a:gd name="T27" fmla="*/ 120 h 447"/>
                <a:gd name="T28" fmla="*/ 290 w 916"/>
                <a:gd name="T29" fmla="*/ 38 h 447"/>
                <a:gd name="T30" fmla="*/ 165 w 916"/>
                <a:gd name="T31" fmla="*/ 230 h 447"/>
                <a:gd name="T32" fmla="*/ 62 w 916"/>
                <a:gd name="T33" fmla="*/ 259 h 447"/>
                <a:gd name="T34" fmla="*/ 33 w 916"/>
                <a:gd name="T35" fmla="*/ 196 h 447"/>
                <a:gd name="T36" fmla="*/ 114 w 916"/>
                <a:gd name="T37" fmla="*/ 21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16" h="447">
                  <a:moveTo>
                    <a:pt x="114" y="210"/>
                  </a:moveTo>
                  <a:cubicBezTo>
                    <a:pt x="167" y="200"/>
                    <a:pt x="164" y="145"/>
                    <a:pt x="179" y="104"/>
                  </a:cubicBezTo>
                  <a:cubicBezTo>
                    <a:pt x="198" y="51"/>
                    <a:pt x="234" y="16"/>
                    <a:pt x="291" y="8"/>
                  </a:cubicBezTo>
                  <a:cubicBezTo>
                    <a:pt x="347" y="0"/>
                    <a:pt x="403" y="9"/>
                    <a:pt x="458" y="17"/>
                  </a:cubicBezTo>
                  <a:cubicBezTo>
                    <a:pt x="513" y="25"/>
                    <a:pt x="568" y="34"/>
                    <a:pt x="623" y="44"/>
                  </a:cubicBezTo>
                  <a:cubicBezTo>
                    <a:pt x="670" y="52"/>
                    <a:pt x="719" y="61"/>
                    <a:pt x="763" y="83"/>
                  </a:cubicBezTo>
                  <a:cubicBezTo>
                    <a:pt x="808" y="105"/>
                    <a:pt x="845" y="138"/>
                    <a:pt x="844" y="193"/>
                  </a:cubicBezTo>
                  <a:cubicBezTo>
                    <a:pt x="843" y="235"/>
                    <a:pt x="831" y="276"/>
                    <a:pt x="826" y="318"/>
                  </a:cubicBezTo>
                  <a:cubicBezTo>
                    <a:pt x="823" y="346"/>
                    <a:pt x="826" y="379"/>
                    <a:pt x="859" y="387"/>
                  </a:cubicBezTo>
                  <a:cubicBezTo>
                    <a:pt x="879" y="392"/>
                    <a:pt x="898" y="389"/>
                    <a:pt x="912" y="379"/>
                  </a:cubicBezTo>
                  <a:cubicBezTo>
                    <a:pt x="913" y="390"/>
                    <a:pt x="916" y="398"/>
                    <a:pt x="916" y="398"/>
                  </a:cubicBezTo>
                  <a:cubicBezTo>
                    <a:pt x="914" y="447"/>
                    <a:pt x="771" y="396"/>
                    <a:pt x="778" y="383"/>
                  </a:cubicBezTo>
                  <a:cubicBezTo>
                    <a:pt x="784" y="371"/>
                    <a:pt x="818" y="238"/>
                    <a:pt x="814" y="190"/>
                  </a:cubicBezTo>
                  <a:cubicBezTo>
                    <a:pt x="811" y="142"/>
                    <a:pt x="748" y="120"/>
                    <a:pt x="748" y="120"/>
                  </a:cubicBezTo>
                  <a:cubicBezTo>
                    <a:pt x="748" y="120"/>
                    <a:pt x="394" y="21"/>
                    <a:pt x="290" y="38"/>
                  </a:cubicBezTo>
                  <a:cubicBezTo>
                    <a:pt x="186" y="55"/>
                    <a:pt x="181" y="176"/>
                    <a:pt x="165" y="230"/>
                  </a:cubicBezTo>
                  <a:cubicBezTo>
                    <a:pt x="150" y="285"/>
                    <a:pt x="103" y="270"/>
                    <a:pt x="62" y="259"/>
                  </a:cubicBezTo>
                  <a:cubicBezTo>
                    <a:pt x="0" y="242"/>
                    <a:pt x="22" y="208"/>
                    <a:pt x="33" y="196"/>
                  </a:cubicBezTo>
                  <a:cubicBezTo>
                    <a:pt x="56" y="212"/>
                    <a:pt x="88" y="215"/>
                    <a:pt x="114" y="21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2" name="Freeform 131"/>
            <p:cNvSpPr>
              <a:spLocks/>
            </p:cNvSpPr>
            <p:nvPr/>
          </p:nvSpPr>
          <p:spPr bwMode="auto">
            <a:xfrm>
              <a:off x="9378950" y="921117"/>
              <a:ext cx="384175" cy="633412"/>
            </a:xfrm>
            <a:custGeom>
              <a:avLst/>
              <a:gdLst>
                <a:gd name="T0" fmla="*/ 0 w 303"/>
                <a:gd name="T1" fmla="*/ 0 h 500"/>
                <a:gd name="T2" fmla="*/ 280 w 303"/>
                <a:gd name="T3" fmla="*/ 500 h 500"/>
                <a:gd name="T4" fmla="*/ 291 w 303"/>
                <a:gd name="T5" fmla="*/ 374 h 500"/>
                <a:gd name="T6" fmla="*/ 0 w 303"/>
                <a:gd name="T7" fmla="*/ 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3" h="500">
                  <a:moveTo>
                    <a:pt x="0" y="0"/>
                  </a:moveTo>
                  <a:cubicBezTo>
                    <a:pt x="303" y="137"/>
                    <a:pt x="280" y="500"/>
                    <a:pt x="280" y="500"/>
                  </a:cubicBezTo>
                  <a:cubicBezTo>
                    <a:pt x="290" y="445"/>
                    <a:pt x="291" y="374"/>
                    <a:pt x="291" y="374"/>
                  </a:cubicBezTo>
                  <a:cubicBezTo>
                    <a:pt x="288" y="82"/>
                    <a:pt x="0" y="0"/>
                    <a:pt x="0" y="0"/>
                  </a:cubicBez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3" name="Freeform 132"/>
            <p:cNvSpPr>
              <a:spLocks/>
            </p:cNvSpPr>
            <p:nvPr/>
          </p:nvSpPr>
          <p:spPr bwMode="auto">
            <a:xfrm>
              <a:off x="9569450" y="3486517"/>
              <a:ext cx="47625" cy="55562"/>
            </a:xfrm>
            <a:custGeom>
              <a:avLst/>
              <a:gdLst>
                <a:gd name="T0" fmla="*/ 6 w 30"/>
                <a:gd name="T1" fmla="*/ 35 h 35"/>
                <a:gd name="T2" fmla="*/ 30 w 30"/>
                <a:gd name="T3" fmla="*/ 30 h 35"/>
                <a:gd name="T4" fmla="*/ 24 w 30"/>
                <a:gd name="T5" fmla="*/ 0 h 35"/>
                <a:gd name="T6" fmla="*/ 0 w 30"/>
                <a:gd name="T7" fmla="*/ 5 h 35"/>
                <a:gd name="T8" fmla="*/ 6 w 30"/>
                <a:gd name="T9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5">
                  <a:moveTo>
                    <a:pt x="6" y="35"/>
                  </a:moveTo>
                  <a:lnTo>
                    <a:pt x="30" y="30"/>
                  </a:lnTo>
                  <a:lnTo>
                    <a:pt x="24" y="0"/>
                  </a:lnTo>
                  <a:lnTo>
                    <a:pt x="0" y="5"/>
                  </a:lnTo>
                  <a:lnTo>
                    <a:pt x="6" y="35"/>
                  </a:ln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4" name="Freeform 133"/>
            <p:cNvSpPr>
              <a:spLocks/>
            </p:cNvSpPr>
            <p:nvPr/>
          </p:nvSpPr>
          <p:spPr bwMode="auto">
            <a:xfrm>
              <a:off x="9377363" y="3505567"/>
              <a:ext cx="41275" cy="49212"/>
            </a:xfrm>
            <a:custGeom>
              <a:avLst/>
              <a:gdLst>
                <a:gd name="T0" fmla="*/ 0 w 26"/>
                <a:gd name="T1" fmla="*/ 30 h 31"/>
                <a:gd name="T2" fmla="*/ 25 w 26"/>
                <a:gd name="T3" fmla="*/ 31 h 31"/>
                <a:gd name="T4" fmla="*/ 26 w 26"/>
                <a:gd name="T5" fmla="*/ 0 h 31"/>
                <a:gd name="T6" fmla="*/ 1 w 26"/>
                <a:gd name="T7" fmla="*/ 0 h 31"/>
                <a:gd name="T8" fmla="*/ 0 w 26"/>
                <a:gd name="T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1">
                  <a:moveTo>
                    <a:pt x="0" y="30"/>
                  </a:moveTo>
                  <a:lnTo>
                    <a:pt x="25" y="31"/>
                  </a:lnTo>
                  <a:lnTo>
                    <a:pt x="26" y="0"/>
                  </a:lnTo>
                  <a:lnTo>
                    <a:pt x="1" y="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5" name="Freeform 134"/>
            <p:cNvSpPr>
              <a:spLocks/>
            </p:cNvSpPr>
            <p:nvPr/>
          </p:nvSpPr>
          <p:spPr bwMode="auto">
            <a:xfrm>
              <a:off x="9337675" y="3462704"/>
              <a:ext cx="347663" cy="87312"/>
            </a:xfrm>
            <a:custGeom>
              <a:avLst/>
              <a:gdLst>
                <a:gd name="T0" fmla="*/ 269 w 275"/>
                <a:gd name="T1" fmla="*/ 0 h 69"/>
                <a:gd name="T2" fmla="*/ 270 w 275"/>
                <a:gd name="T3" fmla="*/ 26 h 69"/>
                <a:gd name="T4" fmla="*/ 14 w 275"/>
                <a:gd name="T5" fmla="*/ 53 h 69"/>
                <a:gd name="T6" fmla="*/ 6 w 275"/>
                <a:gd name="T7" fmla="*/ 48 h 69"/>
                <a:gd name="T8" fmla="*/ 0 w 275"/>
                <a:gd name="T9" fmla="*/ 19 h 69"/>
                <a:gd name="T10" fmla="*/ 269 w 275"/>
                <a:gd name="T1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5" h="69">
                  <a:moveTo>
                    <a:pt x="269" y="0"/>
                  </a:moveTo>
                  <a:cubicBezTo>
                    <a:pt x="269" y="0"/>
                    <a:pt x="275" y="21"/>
                    <a:pt x="270" y="26"/>
                  </a:cubicBezTo>
                  <a:cubicBezTo>
                    <a:pt x="265" y="31"/>
                    <a:pt x="69" y="69"/>
                    <a:pt x="14" y="53"/>
                  </a:cubicBezTo>
                  <a:cubicBezTo>
                    <a:pt x="14" y="53"/>
                    <a:pt x="8" y="54"/>
                    <a:pt x="6" y="48"/>
                  </a:cubicBezTo>
                  <a:cubicBezTo>
                    <a:pt x="3" y="43"/>
                    <a:pt x="0" y="19"/>
                    <a:pt x="0" y="19"/>
                  </a:cubicBezTo>
                  <a:lnTo>
                    <a:pt x="269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6" name="Freeform 135"/>
            <p:cNvSpPr>
              <a:spLocks/>
            </p:cNvSpPr>
            <p:nvPr/>
          </p:nvSpPr>
          <p:spPr bwMode="auto">
            <a:xfrm>
              <a:off x="9296400" y="3178542"/>
              <a:ext cx="427038" cy="334962"/>
            </a:xfrm>
            <a:custGeom>
              <a:avLst/>
              <a:gdLst>
                <a:gd name="T0" fmla="*/ 18 w 337"/>
                <a:gd name="T1" fmla="*/ 201 h 265"/>
                <a:gd name="T2" fmla="*/ 0 w 337"/>
                <a:gd name="T3" fmla="*/ 33 h 265"/>
                <a:gd name="T4" fmla="*/ 0 w 337"/>
                <a:gd name="T5" fmla="*/ 33 h 265"/>
                <a:gd name="T6" fmla="*/ 26 w 337"/>
                <a:gd name="T7" fmla="*/ 11 h 265"/>
                <a:gd name="T8" fmla="*/ 58 w 337"/>
                <a:gd name="T9" fmla="*/ 5 h 265"/>
                <a:gd name="T10" fmla="*/ 87 w 337"/>
                <a:gd name="T11" fmla="*/ 2 h 265"/>
                <a:gd name="T12" fmla="*/ 118 w 337"/>
                <a:gd name="T13" fmla="*/ 0 h 265"/>
                <a:gd name="T14" fmla="*/ 144 w 337"/>
                <a:gd name="T15" fmla="*/ 13 h 265"/>
                <a:gd name="T16" fmla="*/ 153 w 337"/>
                <a:gd name="T17" fmla="*/ 139 h 265"/>
                <a:gd name="T18" fmla="*/ 311 w 337"/>
                <a:gd name="T19" fmla="*/ 224 h 265"/>
                <a:gd name="T20" fmla="*/ 57 w 337"/>
                <a:gd name="T21" fmla="*/ 265 h 265"/>
                <a:gd name="T22" fmla="*/ 18 w 337"/>
                <a:gd name="T23" fmla="*/ 201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7" h="265">
                  <a:moveTo>
                    <a:pt x="18" y="201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2" y="17"/>
                    <a:pt x="14" y="14"/>
                    <a:pt x="26" y="11"/>
                  </a:cubicBezTo>
                  <a:cubicBezTo>
                    <a:pt x="37" y="8"/>
                    <a:pt x="48" y="7"/>
                    <a:pt x="58" y="5"/>
                  </a:cubicBezTo>
                  <a:cubicBezTo>
                    <a:pt x="68" y="4"/>
                    <a:pt x="78" y="3"/>
                    <a:pt x="87" y="2"/>
                  </a:cubicBezTo>
                  <a:cubicBezTo>
                    <a:pt x="97" y="1"/>
                    <a:pt x="108" y="0"/>
                    <a:pt x="118" y="0"/>
                  </a:cubicBezTo>
                  <a:cubicBezTo>
                    <a:pt x="131" y="0"/>
                    <a:pt x="139" y="5"/>
                    <a:pt x="144" y="13"/>
                  </a:cubicBezTo>
                  <a:cubicBezTo>
                    <a:pt x="153" y="139"/>
                    <a:pt x="153" y="139"/>
                    <a:pt x="153" y="139"/>
                  </a:cubicBezTo>
                  <a:cubicBezTo>
                    <a:pt x="251" y="136"/>
                    <a:pt x="337" y="197"/>
                    <a:pt x="311" y="224"/>
                  </a:cubicBezTo>
                  <a:cubicBezTo>
                    <a:pt x="285" y="251"/>
                    <a:pt x="106" y="264"/>
                    <a:pt x="57" y="265"/>
                  </a:cubicBezTo>
                  <a:cubicBezTo>
                    <a:pt x="7" y="265"/>
                    <a:pt x="18" y="201"/>
                    <a:pt x="18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7" name="Freeform 136"/>
            <p:cNvSpPr>
              <a:spLocks/>
            </p:cNvSpPr>
            <p:nvPr/>
          </p:nvSpPr>
          <p:spPr bwMode="auto">
            <a:xfrm>
              <a:off x="9296400" y="3192829"/>
              <a:ext cx="77788" cy="238125"/>
            </a:xfrm>
            <a:custGeom>
              <a:avLst/>
              <a:gdLst>
                <a:gd name="T0" fmla="*/ 26 w 62"/>
                <a:gd name="T1" fmla="*/ 0 h 188"/>
                <a:gd name="T2" fmla="*/ 27 w 62"/>
                <a:gd name="T3" fmla="*/ 0 h 188"/>
                <a:gd name="T4" fmla="*/ 34 w 62"/>
                <a:gd name="T5" fmla="*/ 3 h 188"/>
                <a:gd name="T6" fmla="*/ 32 w 62"/>
                <a:gd name="T7" fmla="*/ 37 h 188"/>
                <a:gd name="T8" fmla="*/ 33 w 62"/>
                <a:gd name="T9" fmla="*/ 183 h 188"/>
                <a:gd name="T10" fmla="*/ 18 w 62"/>
                <a:gd name="T11" fmla="*/ 188 h 188"/>
                <a:gd name="T12" fmla="*/ 0 w 62"/>
                <a:gd name="T13" fmla="*/ 22 h 188"/>
                <a:gd name="T14" fmla="*/ 0 w 62"/>
                <a:gd name="T15" fmla="*/ 22 h 188"/>
                <a:gd name="T16" fmla="*/ 26 w 62"/>
                <a:gd name="T17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188">
                  <a:moveTo>
                    <a:pt x="26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30" y="1"/>
                    <a:pt x="32" y="2"/>
                    <a:pt x="34" y="3"/>
                  </a:cubicBezTo>
                  <a:cubicBezTo>
                    <a:pt x="48" y="15"/>
                    <a:pt x="32" y="23"/>
                    <a:pt x="32" y="37"/>
                  </a:cubicBezTo>
                  <a:cubicBezTo>
                    <a:pt x="33" y="59"/>
                    <a:pt x="62" y="170"/>
                    <a:pt x="33" y="183"/>
                  </a:cubicBezTo>
                  <a:cubicBezTo>
                    <a:pt x="28" y="185"/>
                    <a:pt x="23" y="186"/>
                    <a:pt x="18" y="188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2" y="6"/>
                    <a:pt x="14" y="3"/>
                    <a:pt x="26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8" name="Freeform 137"/>
            <p:cNvSpPr>
              <a:spLocks/>
            </p:cNvSpPr>
            <p:nvPr/>
          </p:nvSpPr>
          <p:spPr bwMode="auto">
            <a:xfrm>
              <a:off x="9321800" y="3372217"/>
              <a:ext cx="388938" cy="141287"/>
            </a:xfrm>
            <a:custGeom>
              <a:avLst/>
              <a:gdLst>
                <a:gd name="T0" fmla="*/ 75 w 308"/>
                <a:gd name="T1" fmla="*/ 85 h 112"/>
                <a:gd name="T2" fmla="*/ 160 w 308"/>
                <a:gd name="T3" fmla="*/ 82 h 112"/>
                <a:gd name="T4" fmla="*/ 199 w 308"/>
                <a:gd name="T5" fmla="*/ 49 h 112"/>
                <a:gd name="T6" fmla="*/ 211 w 308"/>
                <a:gd name="T7" fmla="*/ 7 h 112"/>
                <a:gd name="T8" fmla="*/ 220 w 308"/>
                <a:gd name="T9" fmla="*/ 0 h 112"/>
                <a:gd name="T10" fmla="*/ 291 w 308"/>
                <a:gd name="T11" fmla="*/ 71 h 112"/>
                <a:gd name="T12" fmla="*/ 37 w 308"/>
                <a:gd name="T13" fmla="*/ 112 h 112"/>
                <a:gd name="T14" fmla="*/ 0 w 308"/>
                <a:gd name="T15" fmla="*/ 86 h 112"/>
                <a:gd name="T16" fmla="*/ 75 w 308"/>
                <a:gd name="T17" fmla="*/ 8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8" h="112">
                  <a:moveTo>
                    <a:pt x="75" y="85"/>
                  </a:moveTo>
                  <a:cubicBezTo>
                    <a:pt x="103" y="83"/>
                    <a:pt x="132" y="85"/>
                    <a:pt x="160" y="82"/>
                  </a:cubicBezTo>
                  <a:cubicBezTo>
                    <a:pt x="180" y="79"/>
                    <a:pt x="198" y="72"/>
                    <a:pt x="199" y="49"/>
                  </a:cubicBezTo>
                  <a:cubicBezTo>
                    <a:pt x="200" y="34"/>
                    <a:pt x="199" y="19"/>
                    <a:pt x="211" y="7"/>
                  </a:cubicBezTo>
                  <a:cubicBezTo>
                    <a:pt x="214" y="4"/>
                    <a:pt x="217" y="2"/>
                    <a:pt x="220" y="0"/>
                  </a:cubicBezTo>
                  <a:cubicBezTo>
                    <a:pt x="274" y="19"/>
                    <a:pt x="308" y="53"/>
                    <a:pt x="291" y="71"/>
                  </a:cubicBezTo>
                  <a:cubicBezTo>
                    <a:pt x="265" y="98"/>
                    <a:pt x="86" y="111"/>
                    <a:pt x="37" y="112"/>
                  </a:cubicBezTo>
                  <a:cubicBezTo>
                    <a:pt x="15" y="112"/>
                    <a:pt x="5" y="99"/>
                    <a:pt x="0" y="86"/>
                  </a:cubicBezTo>
                  <a:cubicBezTo>
                    <a:pt x="25" y="87"/>
                    <a:pt x="50" y="87"/>
                    <a:pt x="75" y="8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9" name="Freeform 138"/>
            <p:cNvSpPr>
              <a:spLocks/>
            </p:cNvSpPr>
            <p:nvPr/>
          </p:nvSpPr>
          <p:spPr bwMode="auto">
            <a:xfrm>
              <a:off x="9377363" y="3216642"/>
              <a:ext cx="125413" cy="61912"/>
            </a:xfrm>
            <a:custGeom>
              <a:avLst/>
              <a:gdLst>
                <a:gd name="T0" fmla="*/ 19 w 99"/>
                <a:gd name="T1" fmla="*/ 49 h 49"/>
                <a:gd name="T2" fmla="*/ 66 w 99"/>
                <a:gd name="T3" fmla="*/ 48 h 49"/>
                <a:gd name="T4" fmla="*/ 89 w 99"/>
                <a:gd name="T5" fmla="*/ 43 h 49"/>
                <a:gd name="T6" fmla="*/ 81 w 99"/>
                <a:gd name="T7" fmla="*/ 5 h 49"/>
                <a:gd name="T8" fmla="*/ 45 w 99"/>
                <a:gd name="T9" fmla="*/ 3 h 49"/>
                <a:gd name="T10" fmla="*/ 11 w 99"/>
                <a:gd name="T11" fmla="*/ 13 h 49"/>
                <a:gd name="T12" fmla="*/ 7 w 99"/>
                <a:gd name="T13" fmla="*/ 18 h 49"/>
                <a:gd name="T14" fmla="*/ 19 w 99"/>
                <a:gd name="T1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" h="49">
                  <a:moveTo>
                    <a:pt x="19" y="49"/>
                  </a:moveTo>
                  <a:cubicBezTo>
                    <a:pt x="34" y="49"/>
                    <a:pt x="51" y="49"/>
                    <a:pt x="66" y="48"/>
                  </a:cubicBezTo>
                  <a:cubicBezTo>
                    <a:pt x="73" y="47"/>
                    <a:pt x="83" y="48"/>
                    <a:pt x="89" y="43"/>
                  </a:cubicBezTo>
                  <a:cubicBezTo>
                    <a:pt x="99" y="35"/>
                    <a:pt x="92" y="9"/>
                    <a:pt x="81" y="5"/>
                  </a:cubicBezTo>
                  <a:cubicBezTo>
                    <a:pt x="69" y="0"/>
                    <a:pt x="57" y="2"/>
                    <a:pt x="45" y="3"/>
                  </a:cubicBezTo>
                  <a:cubicBezTo>
                    <a:pt x="34" y="5"/>
                    <a:pt x="20" y="6"/>
                    <a:pt x="11" y="13"/>
                  </a:cubicBezTo>
                  <a:cubicBezTo>
                    <a:pt x="9" y="15"/>
                    <a:pt x="8" y="16"/>
                    <a:pt x="7" y="18"/>
                  </a:cubicBezTo>
                  <a:cubicBezTo>
                    <a:pt x="0" y="29"/>
                    <a:pt x="2" y="49"/>
                    <a:pt x="19" y="4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0" name="Freeform 139"/>
            <p:cNvSpPr>
              <a:spLocks/>
            </p:cNvSpPr>
            <p:nvPr/>
          </p:nvSpPr>
          <p:spPr bwMode="auto">
            <a:xfrm>
              <a:off x="9390063" y="3283317"/>
              <a:ext cx="125413" cy="61912"/>
            </a:xfrm>
            <a:custGeom>
              <a:avLst/>
              <a:gdLst>
                <a:gd name="T0" fmla="*/ 19 w 99"/>
                <a:gd name="T1" fmla="*/ 49 h 49"/>
                <a:gd name="T2" fmla="*/ 66 w 99"/>
                <a:gd name="T3" fmla="*/ 48 h 49"/>
                <a:gd name="T4" fmla="*/ 89 w 99"/>
                <a:gd name="T5" fmla="*/ 43 h 49"/>
                <a:gd name="T6" fmla="*/ 81 w 99"/>
                <a:gd name="T7" fmla="*/ 5 h 49"/>
                <a:gd name="T8" fmla="*/ 45 w 99"/>
                <a:gd name="T9" fmla="*/ 3 h 49"/>
                <a:gd name="T10" fmla="*/ 11 w 99"/>
                <a:gd name="T11" fmla="*/ 14 h 49"/>
                <a:gd name="T12" fmla="*/ 7 w 99"/>
                <a:gd name="T13" fmla="*/ 18 h 49"/>
                <a:gd name="T14" fmla="*/ 19 w 99"/>
                <a:gd name="T1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" h="49">
                  <a:moveTo>
                    <a:pt x="19" y="49"/>
                  </a:moveTo>
                  <a:cubicBezTo>
                    <a:pt x="34" y="49"/>
                    <a:pt x="51" y="49"/>
                    <a:pt x="66" y="48"/>
                  </a:cubicBezTo>
                  <a:cubicBezTo>
                    <a:pt x="73" y="47"/>
                    <a:pt x="83" y="48"/>
                    <a:pt x="89" y="43"/>
                  </a:cubicBezTo>
                  <a:cubicBezTo>
                    <a:pt x="99" y="36"/>
                    <a:pt x="92" y="9"/>
                    <a:pt x="81" y="5"/>
                  </a:cubicBezTo>
                  <a:cubicBezTo>
                    <a:pt x="69" y="0"/>
                    <a:pt x="57" y="2"/>
                    <a:pt x="45" y="3"/>
                  </a:cubicBezTo>
                  <a:cubicBezTo>
                    <a:pt x="33" y="5"/>
                    <a:pt x="20" y="6"/>
                    <a:pt x="11" y="14"/>
                  </a:cubicBezTo>
                  <a:cubicBezTo>
                    <a:pt x="9" y="15"/>
                    <a:pt x="8" y="16"/>
                    <a:pt x="7" y="18"/>
                  </a:cubicBezTo>
                  <a:cubicBezTo>
                    <a:pt x="0" y="29"/>
                    <a:pt x="2" y="49"/>
                    <a:pt x="19" y="4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1" name="Freeform 140"/>
            <p:cNvSpPr>
              <a:spLocks/>
            </p:cNvSpPr>
            <p:nvPr/>
          </p:nvSpPr>
          <p:spPr bwMode="auto">
            <a:xfrm>
              <a:off x="9559925" y="3518267"/>
              <a:ext cx="87313" cy="88900"/>
            </a:xfrm>
            <a:custGeom>
              <a:avLst/>
              <a:gdLst>
                <a:gd name="T0" fmla="*/ 4 w 70"/>
                <a:gd name="T1" fmla="*/ 44 h 71"/>
                <a:gd name="T2" fmla="*/ 44 w 70"/>
                <a:gd name="T3" fmla="*/ 66 h 71"/>
                <a:gd name="T4" fmla="*/ 66 w 70"/>
                <a:gd name="T5" fmla="*/ 27 h 71"/>
                <a:gd name="T6" fmla="*/ 26 w 70"/>
                <a:gd name="T7" fmla="*/ 5 h 71"/>
                <a:gd name="T8" fmla="*/ 4 w 70"/>
                <a:gd name="T9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71">
                  <a:moveTo>
                    <a:pt x="4" y="44"/>
                  </a:moveTo>
                  <a:cubicBezTo>
                    <a:pt x="9" y="61"/>
                    <a:pt x="27" y="71"/>
                    <a:pt x="44" y="66"/>
                  </a:cubicBezTo>
                  <a:cubicBezTo>
                    <a:pt x="61" y="61"/>
                    <a:pt x="70" y="44"/>
                    <a:pt x="66" y="27"/>
                  </a:cubicBezTo>
                  <a:cubicBezTo>
                    <a:pt x="61" y="10"/>
                    <a:pt x="43" y="0"/>
                    <a:pt x="26" y="5"/>
                  </a:cubicBezTo>
                  <a:cubicBezTo>
                    <a:pt x="10" y="10"/>
                    <a:pt x="0" y="27"/>
                    <a:pt x="4" y="4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2" name="Freeform 141"/>
            <p:cNvSpPr>
              <a:spLocks/>
            </p:cNvSpPr>
            <p:nvPr/>
          </p:nvSpPr>
          <p:spPr bwMode="auto">
            <a:xfrm>
              <a:off x="9559925" y="3518267"/>
              <a:ext cx="87313" cy="85725"/>
            </a:xfrm>
            <a:custGeom>
              <a:avLst/>
              <a:gdLst>
                <a:gd name="T0" fmla="*/ 4 w 68"/>
                <a:gd name="T1" fmla="*/ 43 h 68"/>
                <a:gd name="T2" fmla="*/ 42 w 68"/>
                <a:gd name="T3" fmla="*/ 64 h 68"/>
                <a:gd name="T4" fmla="*/ 63 w 68"/>
                <a:gd name="T5" fmla="*/ 26 h 68"/>
                <a:gd name="T6" fmla="*/ 25 w 68"/>
                <a:gd name="T7" fmla="*/ 5 h 68"/>
                <a:gd name="T8" fmla="*/ 4 w 68"/>
                <a:gd name="T9" fmla="*/ 4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8">
                  <a:moveTo>
                    <a:pt x="4" y="43"/>
                  </a:moveTo>
                  <a:cubicBezTo>
                    <a:pt x="9" y="59"/>
                    <a:pt x="26" y="68"/>
                    <a:pt x="42" y="64"/>
                  </a:cubicBezTo>
                  <a:cubicBezTo>
                    <a:pt x="58" y="59"/>
                    <a:pt x="68" y="42"/>
                    <a:pt x="63" y="26"/>
                  </a:cubicBezTo>
                  <a:cubicBezTo>
                    <a:pt x="59" y="10"/>
                    <a:pt x="42" y="0"/>
                    <a:pt x="25" y="5"/>
                  </a:cubicBezTo>
                  <a:cubicBezTo>
                    <a:pt x="9" y="9"/>
                    <a:pt x="0" y="26"/>
                    <a:pt x="4" y="4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3" name="Freeform 142"/>
            <p:cNvSpPr>
              <a:spLocks/>
            </p:cNvSpPr>
            <p:nvPr/>
          </p:nvSpPr>
          <p:spPr bwMode="auto">
            <a:xfrm>
              <a:off x="9583738" y="3543667"/>
              <a:ext cx="39688" cy="39687"/>
            </a:xfrm>
            <a:custGeom>
              <a:avLst/>
              <a:gdLst>
                <a:gd name="T0" fmla="*/ 2 w 32"/>
                <a:gd name="T1" fmla="*/ 19 h 31"/>
                <a:gd name="T2" fmla="*/ 20 w 32"/>
                <a:gd name="T3" fmla="*/ 29 h 31"/>
                <a:gd name="T4" fmla="*/ 30 w 32"/>
                <a:gd name="T5" fmla="*/ 12 h 31"/>
                <a:gd name="T6" fmla="*/ 12 w 32"/>
                <a:gd name="T7" fmla="*/ 2 h 31"/>
                <a:gd name="T8" fmla="*/ 2 w 32"/>
                <a:gd name="T9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1">
                  <a:moveTo>
                    <a:pt x="2" y="19"/>
                  </a:moveTo>
                  <a:cubicBezTo>
                    <a:pt x="4" y="27"/>
                    <a:pt x="12" y="31"/>
                    <a:pt x="20" y="29"/>
                  </a:cubicBezTo>
                  <a:cubicBezTo>
                    <a:pt x="27" y="27"/>
                    <a:pt x="32" y="19"/>
                    <a:pt x="30" y="12"/>
                  </a:cubicBezTo>
                  <a:cubicBezTo>
                    <a:pt x="28" y="4"/>
                    <a:pt x="20" y="0"/>
                    <a:pt x="12" y="2"/>
                  </a:cubicBezTo>
                  <a:cubicBezTo>
                    <a:pt x="5" y="4"/>
                    <a:pt x="0" y="12"/>
                    <a:pt x="2" y="19"/>
                  </a:cubicBezTo>
                  <a:close/>
                </a:path>
              </a:pathLst>
            </a:cu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4" name="Freeform 143"/>
            <p:cNvSpPr>
              <a:spLocks/>
            </p:cNvSpPr>
            <p:nvPr/>
          </p:nvSpPr>
          <p:spPr bwMode="auto">
            <a:xfrm>
              <a:off x="9590088" y="3548429"/>
              <a:ext cx="26988" cy="28575"/>
            </a:xfrm>
            <a:custGeom>
              <a:avLst/>
              <a:gdLst>
                <a:gd name="T0" fmla="*/ 2 w 22"/>
                <a:gd name="T1" fmla="*/ 14 h 23"/>
                <a:gd name="T2" fmla="*/ 14 w 22"/>
                <a:gd name="T3" fmla="*/ 21 h 23"/>
                <a:gd name="T4" fmla="*/ 21 w 22"/>
                <a:gd name="T5" fmla="*/ 9 h 23"/>
                <a:gd name="T6" fmla="*/ 9 w 22"/>
                <a:gd name="T7" fmla="*/ 2 h 23"/>
                <a:gd name="T8" fmla="*/ 2 w 22"/>
                <a:gd name="T9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2" y="14"/>
                  </a:moveTo>
                  <a:cubicBezTo>
                    <a:pt x="3" y="19"/>
                    <a:pt x="9" y="23"/>
                    <a:pt x="14" y="21"/>
                  </a:cubicBezTo>
                  <a:cubicBezTo>
                    <a:pt x="19" y="20"/>
                    <a:pt x="22" y="14"/>
                    <a:pt x="21" y="9"/>
                  </a:cubicBezTo>
                  <a:cubicBezTo>
                    <a:pt x="19" y="4"/>
                    <a:pt x="14" y="0"/>
                    <a:pt x="9" y="2"/>
                  </a:cubicBezTo>
                  <a:cubicBezTo>
                    <a:pt x="3" y="3"/>
                    <a:pt x="0" y="9"/>
                    <a:pt x="2" y="1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5" name="Freeform 144"/>
            <p:cNvSpPr>
              <a:spLocks/>
            </p:cNvSpPr>
            <p:nvPr/>
          </p:nvSpPr>
          <p:spPr bwMode="auto">
            <a:xfrm>
              <a:off x="9347200" y="3535729"/>
              <a:ext cx="90488" cy="90487"/>
            </a:xfrm>
            <a:custGeom>
              <a:avLst/>
              <a:gdLst>
                <a:gd name="T0" fmla="*/ 5 w 71"/>
                <a:gd name="T1" fmla="*/ 44 h 71"/>
                <a:gd name="T2" fmla="*/ 44 w 71"/>
                <a:gd name="T3" fmla="*/ 66 h 71"/>
                <a:gd name="T4" fmla="*/ 66 w 71"/>
                <a:gd name="T5" fmla="*/ 27 h 71"/>
                <a:gd name="T6" fmla="*/ 27 w 71"/>
                <a:gd name="T7" fmla="*/ 5 h 71"/>
                <a:gd name="T8" fmla="*/ 5 w 71"/>
                <a:gd name="T9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1">
                  <a:moveTo>
                    <a:pt x="5" y="44"/>
                  </a:moveTo>
                  <a:cubicBezTo>
                    <a:pt x="10" y="61"/>
                    <a:pt x="27" y="71"/>
                    <a:pt x="44" y="66"/>
                  </a:cubicBezTo>
                  <a:cubicBezTo>
                    <a:pt x="61" y="61"/>
                    <a:pt x="71" y="44"/>
                    <a:pt x="66" y="27"/>
                  </a:cubicBezTo>
                  <a:cubicBezTo>
                    <a:pt x="61" y="10"/>
                    <a:pt x="44" y="0"/>
                    <a:pt x="27" y="5"/>
                  </a:cubicBezTo>
                  <a:cubicBezTo>
                    <a:pt x="10" y="9"/>
                    <a:pt x="0" y="27"/>
                    <a:pt x="5" y="4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6" name="Freeform 145"/>
            <p:cNvSpPr>
              <a:spLocks/>
            </p:cNvSpPr>
            <p:nvPr/>
          </p:nvSpPr>
          <p:spPr bwMode="auto">
            <a:xfrm>
              <a:off x="9348788" y="3535729"/>
              <a:ext cx="85725" cy="85725"/>
            </a:xfrm>
            <a:custGeom>
              <a:avLst/>
              <a:gdLst>
                <a:gd name="T0" fmla="*/ 5 w 68"/>
                <a:gd name="T1" fmla="*/ 42 h 68"/>
                <a:gd name="T2" fmla="*/ 42 w 68"/>
                <a:gd name="T3" fmla="*/ 64 h 68"/>
                <a:gd name="T4" fmla="*/ 64 w 68"/>
                <a:gd name="T5" fmla="*/ 26 h 68"/>
                <a:gd name="T6" fmla="*/ 26 w 68"/>
                <a:gd name="T7" fmla="*/ 5 h 68"/>
                <a:gd name="T8" fmla="*/ 5 w 68"/>
                <a:gd name="T9" fmla="*/ 4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8">
                  <a:moveTo>
                    <a:pt x="5" y="42"/>
                  </a:moveTo>
                  <a:cubicBezTo>
                    <a:pt x="9" y="59"/>
                    <a:pt x="26" y="68"/>
                    <a:pt x="42" y="64"/>
                  </a:cubicBezTo>
                  <a:cubicBezTo>
                    <a:pt x="59" y="59"/>
                    <a:pt x="68" y="42"/>
                    <a:pt x="64" y="26"/>
                  </a:cubicBezTo>
                  <a:cubicBezTo>
                    <a:pt x="59" y="10"/>
                    <a:pt x="42" y="0"/>
                    <a:pt x="26" y="5"/>
                  </a:cubicBezTo>
                  <a:cubicBezTo>
                    <a:pt x="10" y="9"/>
                    <a:pt x="0" y="26"/>
                    <a:pt x="5" y="4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7" name="Freeform 146"/>
            <p:cNvSpPr>
              <a:spLocks/>
            </p:cNvSpPr>
            <p:nvPr/>
          </p:nvSpPr>
          <p:spPr bwMode="auto">
            <a:xfrm>
              <a:off x="9372600" y="3559542"/>
              <a:ext cx="39688" cy="41275"/>
            </a:xfrm>
            <a:custGeom>
              <a:avLst/>
              <a:gdLst>
                <a:gd name="T0" fmla="*/ 2 w 31"/>
                <a:gd name="T1" fmla="*/ 20 h 32"/>
                <a:gd name="T2" fmla="*/ 19 w 31"/>
                <a:gd name="T3" fmla="*/ 30 h 32"/>
                <a:gd name="T4" fmla="*/ 29 w 31"/>
                <a:gd name="T5" fmla="*/ 12 h 32"/>
                <a:gd name="T6" fmla="*/ 12 w 31"/>
                <a:gd name="T7" fmla="*/ 2 h 32"/>
                <a:gd name="T8" fmla="*/ 2 w 31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" y="20"/>
                  </a:moveTo>
                  <a:cubicBezTo>
                    <a:pt x="4" y="28"/>
                    <a:pt x="12" y="32"/>
                    <a:pt x="19" y="30"/>
                  </a:cubicBezTo>
                  <a:cubicBezTo>
                    <a:pt x="27" y="28"/>
                    <a:pt x="31" y="20"/>
                    <a:pt x="29" y="12"/>
                  </a:cubicBezTo>
                  <a:cubicBezTo>
                    <a:pt x="27" y="5"/>
                    <a:pt x="19" y="0"/>
                    <a:pt x="12" y="2"/>
                  </a:cubicBezTo>
                  <a:cubicBezTo>
                    <a:pt x="4" y="5"/>
                    <a:pt x="0" y="13"/>
                    <a:pt x="2" y="20"/>
                  </a:cubicBezTo>
                  <a:close/>
                </a:path>
              </a:pathLst>
            </a:cu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8" name="Freeform 147"/>
            <p:cNvSpPr>
              <a:spLocks/>
            </p:cNvSpPr>
            <p:nvPr/>
          </p:nvSpPr>
          <p:spPr bwMode="auto">
            <a:xfrm>
              <a:off x="9378950" y="3565892"/>
              <a:ext cx="28575" cy="28575"/>
            </a:xfrm>
            <a:custGeom>
              <a:avLst/>
              <a:gdLst>
                <a:gd name="T0" fmla="*/ 1 w 22"/>
                <a:gd name="T1" fmla="*/ 14 h 22"/>
                <a:gd name="T2" fmla="*/ 13 w 22"/>
                <a:gd name="T3" fmla="*/ 21 h 22"/>
                <a:gd name="T4" fmla="*/ 20 w 22"/>
                <a:gd name="T5" fmla="*/ 8 h 22"/>
                <a:gd name="T6" fmla="*/ 8 w 22"/>
                <a:gd name="T7" fmla="*/ 2 h 22"/>
                <a:gd name="T8" fmla="*/ 1 w 22"/>
                <a:gd name="T9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1" y="14"/>
                  </a:moveTo>
                  <a:cubicBezTo>
                    <a:pt x="3" y="19"/>
                    <a:pt x="8" y="22"/>
                    <a:pt x="13" y="21"/>
                  </a:cubicBezTo>
                  <a:cubicBezTo>
                    <a:pt x="19" y="19"/>
                    <a:pt x="22" y="14"/>
                    <a:pt x="20" y="8"/>
                  </a:cubicBezTo>
                  <a:cubicBezTo>
                    <a:pt x="19" y="3"/>
                    <a:pt x="13" y="0"/>
                    <a:pt x="8" y="2"/>
                  </a:cubicBezTo>
                  <a:cubicBezTo>
                    <a:pt x="3" y="3"/>
                    <a:pt x="0" y="9"/>
                    <a:pt x="1" y="1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9" name="Freeform 148"/>
            <p:cNvSpPr>
              <a:spLocks/>
            </p:cNvSpPr>
            <p:nvPr/>
          </p:nvSpPr>
          <p:spPr bwMode="auto">
            <a:xfrm>
              <a:off x="8205788" y="2845167"/>
              <a:ext cx="60325" cy="52387"/>
            </a:xfrm>
            <a:custGeom>
              <a:avLst/>
              <a:gdLst>
                <a:gd name="T0" fmla="*/ 9 w 38"/>
                <a:gd name="T1" fmla="*/ 0 h 33"/>
                <a:gd name="T2" fmla="*/ 0 w 38"/>
                <a:gd name="T3" fmla="*/ 22 h 33"/>
                <a:gd name="T4" fmla="*/ 29 w 38"/>
                <a:gd name="T5" fmla="*/ 33 h 33"/>
                <a:gd name="T6" fmla="*/ 38 w 38"/>
                <a:gd name="T7" fmla="*/ 10 h 33"/>
                <a:gd name="T8" fmla="*/ 9 w 38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3">
                  <a:moveTo>
                    <a:pt x="9" y="0"/>
                  </a:moveTo>
                  <a:lnTo>
                    <a:pt x="0" y="22"/>
                  </a:lnTo>
                  <a:lnTo>
                    <a:pt x="29" y="33"/>
                  </a:lnTo>
                  <a:lnTo>
                    <a:pt x="38" y="1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0" name="Freeform 149"/>
            <p:cNvSpPr>
              <a:spLocks/>
            </p:cNvSpPr>
            <p:nvPr/>
          </p:nvSpPr>
          <p:spPr bwMode="auto">
            <a:xfrm>
              <a:off x="8293100" y="2667367"/>
              <a:ext cx="61913" cy="58737"/>
            </a:xfrm>
            <a:custGeom>
              <a:avLst/>
              <a:gdLst>
                <a:gd name="T0" fmla="*/ 14 w 39"/>
                <a:gd name="T1" fmla="*/ 0 h 37"/>
                <a:gd name="T2" fmla="*/ 0 w 39"/>
                <a:gd name="T3" fmla="*/ 20 h 37"/>
                <a:gd name="T4" fmla="*/ 26 w 39"/>
                <a:gd name="T5" fmla="*/ 37 h 37"/>
                <a:gd name="T6" fmla="*/ 39 w 39"/>
                <a:gd name="T7" fmla="*/ 16 h 37"/>
                <a:gd name="T8" fmla="*/ 14 w 39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7">
                  <a:moveTo>
                    <a:pt x="14" y="0"/>
                  </a:moveTo>
                  <a:lnTo>
                    <a:pt x="0" y="20"/>
                  </a:lnTo>
                  <a:lnTo>
                    <a:pt x="26" y="37"/>
                  </a:lnTo>
                  <a:lnTo>
                    <a:pt x="39" y="16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1" name="Freeform 150"/>
            <p:cNvSpPr>
              <a:spLocks/>
            </p:cNvSpPr>
            <p:nvPr/>
          </p:nvSpPr>
          <p:spPr bwMode="auto">
            <a:xfrm>
              <a:off x="8205788" y="2654667"/>
              <a:ext cx="187325" cy="315912"/>
            </a:xfrm>
            <a:custGeom>
              <a:avLst/>
              <a:gdLst>
                <a:gd name="T0" fmla="*/ 24 w 147"/>
                <a:gd name="T1" fmla="*/ 250 h 250"/>
                <a:gd name="T2" fmla="*/ 2 w 147"/>
                <a:gd name="T3" fmla="*/ 237 h 250"/>
                <a:gd name="T4" fmla="*/ 112 w 147"/>
                <a:gd name="T5" fmla="*/ 5 h 250"/>
                <a:gd name="T6" fmla="*/ 120 w 147"/>
                <a:gd name="T7" fmla="*/ 0 h 250"/>
                <a:gd name="T8" fmla="*/ 147 w 147"/>
                <a:gd name="T9" fmla="*/ 10 h 250"/>
                <a:gd name="T10" fmla="*/ 24 w 147"/>
                <a:gd name="T11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" h="250">
                  <a:moveTo>
                    <a:pt x="24" y="250"/>
                  </a:moveTo>
                  <a:cubicBezTo>
                    <a:pt x="24" y="250"/>
                    <a:pt x="3" y="244"/>
                    <a:pt x="2" y="237"/>
                  </a:cubicBezTo>
                  <a:cubicBezTo>
                    <a:pt x="0" y="230"/>
                    <a:pt x="69" y="43"/>
                    <a:pt x="112" y="5"/>
                  </a:cubicBezTo>
                  <a:cubicBezTo>
                    <a:pt x="112" y="5"/>
                    <a:pt x="114" y="0"/>
                    <a:pt x="120" y="0"/>
                  </a:cubicBezTo>
                  <a:cubicBezTo>
                    <a:pt x="125" y="1"/>
                    <a:pt x="147" y="10"/>
                    <a:pt x="147" y="10"/>
                  </a:cubicBezTo>
                  <a:lnTo>
                    <a:pt x="24" y="2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2" name="Freeform 151"/>
            <p:cNvSpPr>
              <a:spLocks/>
            </p:cNvSpPr>
            <p:nvPr/>
          </p:nvSpPr>
          <p:spPr bwMode="auto">
            <a:xfrm>
              <a:off x="8216900" y="2624504"/>
              <a:ext cx="441325" cy="401637"/>
            </a:xfrm>
            <a:custGeom>
              <a:avLst/>
              <a:gdLst>
                <a:gd name="T0" fmla="*/ 182 w 348"/>
                <a:gd name="T1" fmla="*/ 43 h 317"/>
                <a:gd name="T2" fmla="*/ 335 w 348"/>
                <a:gd name="T3" fmla="*/ 114 h 317"/>
                <a:gd name="T4" fmla="*/ 335 w 348"/>
                <a:gd name="T5" fmla="*/ 114 h 317"/>
                <a:gd name="T6" fmla="*/ 340 w 348"/>
                <a:gd name="T7" fmla="*/ 149 h 317"/>
                <a:gd name="T8" fmla="*/ 328 w 348"/>
                <a:gd name="T9" fmla="*/ 179 h 317"/>
                <a:gd name="T10" fmla="*/ 316 w 348"/>
                <a:gd name="T11" fmla="*/ 205 h 317"/>
                <a:gd name="T12" fmla="*/ 302 w 348"/>
                <a:gd name="T13" fmla="*/ 232 h 317"/>
                <a:gd name="T14" fmla="*/ 277 w 348"/>
                <a:gd name="T15" fmla="*/ 248 h 317"/>
                <a:gd name="T16" fmla="*/ 165 w 348"/>
                <a:gd name="T17" fmla="*/ 190 h 317"/>
                <a:gd name="T18" fmla="*/ 10 w 348"/>
                <a:gd name="T19" fmla="*/ 280 h 317"/>
                <a:gd name="T20" fmla="*/ 108 w 348"/>
                <a:gd name="T21" fmla="*/ 42 h 317"/>
                <a:gd name="T22" fmla="*/ 182 w 348"/>
                <a:gd name="T23" fmla="*/ 43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8" h="317">
                  <a:moveTo>
                    <a:pt x="182" y="43"/>
                  </a:moveTo>
                  <a:cubicBezTo>
                    <a:pt x="335" y="114"/>
                    <a:pt x="335" y="114"/>
                    <a:pt x="335" y="114"/>
                  </a:cubicBezTo>
                  <a:cubicBezTo>
                    <a:pt x="335" y="114"/>
                    <a:pt x="335" y="114"/>
                    <a:pt x="335" y="114"/>
                  </a:cubicBezTo>
                  <a:cubicBezTo>
                    <a:pt x="348" y="125"/>
                    <a:pt x="344" y="137"/>
                    <a:pt x="340" y="149"/>
                  </a:cubicBezTo>
                  <a:cubicBezTo>
                    <a:pt x="337" y="159"/>
                    <a:pt x="333" y="169"/>
                    <a:pt x="328" y="179"/>
                  </a:cubicBezTo>
                  <a:cubicBezTo>
                    <a:pt x="324" y="187"/>
                    <a:pt x="320" y="196"/>
                    <a:pt x="316" y="205"/>
                  </a:cubicBezTo>
                  <a:cubicBezTo>
                    <a:pt x="312" y="214"/>
                    <a:pt x="307" y="224"/>
                    <a:pt x="302" y="232"/>
                  </a:cubicBezTo>
                  <a:cubicBezTo>
                    <a:pt x="295" y="244"/>
                    <a:pt x="287" y="248"/>
                    <a:pt x="277" y="248"/>
                  </a:cubicBezTo>
                  <a:cubicBezTo>
                    <a:pt x="165" y="190"/>
                    <a:pt x="165" y="190"/>
                    <a:pt x="165" y="190"/>
                  </a:cubicBezTo>
                  <a:cubicBezTo>
                    <a:pt x="117" y="276"/>
                    <a:pt x="19" y="317"/>
                    <a:pt x="10" y="280"/>
                  </a:cubicBezTo>
                  <a:cubicBezTo>
                    <a:pt x="0" y="244"/>
                    <a:pt x="82" y="84"/>
                    <a:pt x="108" y="42"/>
                  </a:cubicBezTo>
                  <a:cubicBezTo>
                    <a:pt x="133" y="0"/>
                    <a:pt x="182" y="43"/>
                    <a:pt x="182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3" name="Freeform 152"/>
            <p:cNvSpPr>
              <a:spLocks/>
            </p:cNvSpPr>
            <p:nvPr/>
          </p:nvSpPr>
          <p:spPr bwMode="auto">
            <a:xfrm>
              <a:off x="8440738" y="2678479"/>
              <a:ext cx="217488" cy="149225"/>
            </a:xfrm>
            <a:custGeom>
              <a:avLst/>
              <a:gdLst>
                <a:gd name="T0" fmla="*/ 164 w 172"/>
                <a:gd name="T1" fmla="*/ 106 h 117"/>
                <a:gd name="T2" fmla="*/ 164 w 172"/>
                <a:gd name="T3" fmla="*/ 107 h 117"/>
                <a:gd name="T4" fmla="*/ 157 w 172"/>
                <a:gd name="T5" fmla="*/ 110 h 117"/>
                <a:gd name="T6" fmla="*/ 129 w 172"/>
                <a:gd name="T7" fmla="*/ 91 h 117"/>
                <a:gd name="T8" fmla="*/ 5 w 172"/>
                <a:gd name="T9" fmla="*/ 16 h 117"/>
                <a:gd name="T10" fmla="*/ 8 w 172"/>
                <a:gd name="T11" fmla="*/ 0 h 117"/>
                <a:gd name="T12" fmla="*/ 159 w 172"/>
                <a:gd name="T13" fmla="*/ 71 h 117"/>
                <a:gd name="T14" fmla="*/ 159 w 172"/>
                <a:gd name="T15" fmla="*/ 71 h 117"/>
                <a:gd name="T16" fmla="*/ 164 w 172"/>
                <a:gd name="T17" fmla="*/ 10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117">
                  <a:moveTo>
                    <a:pt x="164" y="106"/>
                  </a:moveTo>
                  <a:cubicBezTo>
                    <a:pt x="164" y="107"/>
                    <a:pt x="164" y="107"/>
                    <a:pt x="164" y="107"/>
                  </a:cubicBezTo>
                  <a:cubicBezTo>
                    <a:pt x="162" y="108"/>
                    <a:pt x="159" y="110"/>
                    <a:pt x="157" y="110"/>
                  </a:cubicBezTo>
                  <a:cubicBezTo>
                    <a:pt x="140" y="117"/>
                    <a:pt x="142" y="98"/>
                    <a:pt x="129" y="91"/>
                  </a:cubicBezTo>
                  <a:cubicBezTo>
                    <a:pt x="110" y="80"/>
                    <a:pt x="0" y="47"/>
                    <a:pt x="5" y="16"/>
                  </a:cubicBezTo>
                  <a:cubicBezTo>
                    <a:pt x="6" y="11"/>
                    <a:pt x="7" y="6"/>
                    <a:pt x="8" y="0"/>
                  </a:cubicBezTo>
                  <a:cubicBezTo>
                    <a:pt x="159" y="71"/>
                    <a:pt x="159" y="71"/>
                    <a:pt x="159" y="71"/>
                  </a:cubicBezTo>
                  <a:cubicBezTo>
                    <a:pt x="159" y="71"/>
                    <a:pt x="159" y="71"/>
                    <a:pt x="159" y="71"/>
                  </a:cubicBezTo>
                  <a:cubicBezTo>
                    <a:pt x="172" y="82"/>
                    <a:pt x="168" y="94"/>
                    <a:pt x="164" y="10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4" name="Freeform 153"/>
            <p:cNvSpPr>
              <a:spLocks/>
            </p:cNvSpPr>
            <p:nvPr/>
          </p:nvSpPr>
          <p:spPr bwMode="auto">
            <a:xfrm>
              <a:off x="8216900" y="2651492"/>
              <a:ext cx="188913" cy="360362"/>
            </a:xfrm>
            <a:custGeom>
              <a:avLst/>
              <a:gdLst>
                <a:gd name="T0" fmla="*/ 111 w 149"/>
                <a:gd name="T1" fmla="*/ 68 h 284"/>
                <a:gd name="T2" fmla="*/ 69 w 149"/>
                <a:gd name="T3" fmla="*/ 142 h 284"/>
                <a:gd name="T4" fmla="*/ 76 w 149"/>
                <a:gd name="T5" fmla="*/ 192 h 284"/>
                <a:gd name="T6" fmla="*/ 106 w 149"/>
                <a:gd name="T7" fmla="*/ 225 h 284"/>
                <a:gd name="T8" fmla="*/ 108 w 149"/>
                <a:gd name="T9" fmla="*/ 236 h 284"/>
                <a:gd name="T10" fmla="*/ 10 w 149"/>
                <a:gd name="T11" fmla="*/ 259 h 284"/>
                <a:gd name="T12" fmla="*/ 108 w 149"/>
                <a:gd name="T13" fmla="*/ 21 h 284"/>
                <a:gd name="T14" fmla="*/ 149 w 149"/>
                <a:gd name="T15" fmla="*/ 4 h 284"/>
                <a:gd name="T16" fmla="*/ 111 w 149"/>
                <a:gd name="T17" fmla="*/ 68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9" h="284">
                  <a:moveTo>
                    <a:pt x="111" y="68"/>
                  </a:moveTo>
                  <a:cubicBezTo>
                    <a:pt x="97" y="93"/>
                    <a:pt x="81" y="117"/>
                    <a:pt x="69" y="142"/>
                  </a:cubicBezTo>
                  <a:cubicBezTo>
                    <a:pt x="61" y="161"/>
                    <a:pt x="58" y="179"/>
                    <a:pt x="76" y="192"/>
                  </a:cubicBezTo>
                  <a:cubicBezTo>
                    <a:pt x="89" y="201"/>
                    <a:pt x="103" y="208"/>
                    <a:pt x="106" y="225"/>
                  </a:cubicBezTo>
                  <a:cubicBezTo>
                    <a:pt x="107" y="229"/>
                    <a:pt x="108" y="232"/>
                    <a:pt x="108" y="236"/>
                  </a:cubicBezTo>
                  <a:cubicBezTo>
                    <a:pt x="64" y="273"/>
                    <a:pt x="16" y="284"/>
                    <a:pt x="10" y="259"/>
                  </a:cubicBezTo>
                  <a:cubicBezTo>
                    <a:pt x="0" y="223"/>
                    <a:pt x="82" y="63"/>
                    <a:pt x="108" y="21"/>
                  </a:cubicBezTo>
                  <a:cubicBezTo>
                    <a:pt x="119" y="3"/>
                    <a:pt x="135" y="0"/>
                    <a:pt x="149" y="4"/>
                  </a:cubicBezTo>
                  <a:cubicBezTo>
                    <a:pt x="135" y="24"/>
                    <a:pt x="122" y="46"/>
                    <a:pt x="111" y="68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5" name="Freeform 154"/>
            <p:cNvSpPr>
              <a:spLocks/>
            </p:cNvSpPr>
            <p:nvPr/>
          </p:nvSpPr>
          <p:spPr bwMode="auto">
            <a:xfrm>
              <a:off x="8497888" y="2810242"/>
              <a:ext cx="85725" cy="123825"/>
            </a:xfrm>
            <a:custGeom>
              <a:avLst/>
              <a:gdLst>
                <a:gd name="T0" fmla="*/ 32 w 68"/>
                <a:gd name="T1" fmla="*/ 14 h 97"/>
                <a:gd name="T2" fmla="*/ 8 w 68"/>
                <a:gd name="T3" fmla="*/ 56 h 97"/>
                <a:gd name="T4" fmla="*/ 0 w 68"/>
                <a:gd name="T5" fmla="*/ 77 h 97"/>
                <a:gd name="T6" fmla="*/ 37 w 68"/>
                <a:gd name="T7" fmla="*/ 90 h 97"/>
                <a:gd name="T8" fmla="*/ 57 w 68"/>
                <a:gd name="T9" fmla="*/ 61 h 97"/>
                <a:gd name="T10" fmla="*/ 66 w 68"/>
                <a:gd name="T11" fmla="*/ 26 h 97"/>
                <a:gd name="T12" fmla="*/ 64 w 68"/>
                <a:gd name="T13" fmla="*/ 21 h 97"/>
                <a:gd name="T14" fmla="*/ 32 w 68"/>
                <a:gd name="T15" fmla="*/ 1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97">
                  <a:moveTo>
                    <a:pt x="32" y="14"/>
                  </a:moveTo>
                  <a:cubicBezTo>
                    <a:pt x="24" y="28"/>
                    <a:pt x="15" y="41"/>
                    <a:pt x="8" y="56"/>
                  </a:cubicBezTo>
                  <a:cubicBezTo>
                    <a:pt x="5" y="62"/>
                    <a:pt x="0" y="70"/>
                    <a:pt x="0" y="77"/>
                  </a:cubicBezTo>
                  <a:cubicBezTo>
                    <a:pt x="1" y="90"/>
                    <a:pt x="28" y="97"/>
                    <a:pt x="37" y="90"/>
                  </a:cubicBezTo>
                  <a:cubicBezTo>
                    <a:pt x="47" y="83"/>
                    <a:pt x="52" y="71"/>
                    <a:pt x="57" y="61"/>
                  </a:cubicBezTo>
                  <a:cubicBezTo>
                    <a:pt x="62" y="50"/>
                    <a:pt x="68" y="38"/>
                    <a:pt x="66" y="26"/>
                  </a:cubicBezTo>
                  <a:cubicBezTo>
                    <a:pt x="66" y="24"/>
                    <a:pt x="65" y="22"/>
                    <a:pt x="64" y="21"/>
                  </a:cubicBezTo>
                  <a:cubicBezTo>
                    <a:pt x="58" y="9"/>
                    <a:pt x="40" y="0"/>
                    <a:pt x="32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6" name="Freeform 155"/>
            <p:cNvSpPr>
              <a:spLocks/>
            </p:cNvSpPr>
            <p:nvPr/>
          </p:nvSpPr>
          <p:spPr bwMode="auto">
            <a:xfrm>
              <a:off x="8432800" y="2788017"/>
              <a:ext cx="85725" cy="123825"/>
            </a:xfrm>
            <a:custGeom>
              <a:avLst/>
              <a:gdLst>
                <a:gd name="T0" fmla="*/ 32 w 68"/>
                <a:gd name="T1" fmla="*/ 14 h 97"/>
                <a:gd name="T2" fmla="*/ 8 w 68"/>
                <a:gd name="T3" fmla="*/ 55 h 97"/>
                <a:gd name="T4" fmla="*/ 0 w 68"/>
                <a:gd name="T5" fmla="*/ 77 h 97"/>
                <a:gd name="T6" fmla="*/ 37 w 68"/>
                <a:gd name="T7" fmla="*/ 90 h 97"/>
                <a:gd name="T8" fmla="*/ 57 w 68"/>
                <a:gd name="T9" fmla="*/ 60 h 97"/>
                <a:gd name="T10" fmla="*/ 66 w 68"/>
                <a:gd name="T11" fmla="*/ 26 h 97"/>
                <a:gd name="T12" fmla="*/ 64 w 68"/>
                <a:gd name="T13" fmla="*/ 20 h 97"/>
                <a:gd name="T14" fmla="*/ 32 w 68"/>
                <a:gd name="T15" fmla="*/ 1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97">
                  <a:moveTo>
                    <a:pt x="32" y="14"/>
                  </a:moveTo>
                  <a:cubicBezTo>
                    <a:pt x="24" y="27"/>
                    <a:pt x="15" y="41"/>
                    <a:pt x="8" y="55"/>
                  </a:cubicBezTo>
                  <a:cubicBezTo>
                    <a:pt x="5" y="62"/>
                    <a:pt x="0" y="69"/>
                    <a:pt x="0" y="77"/>
                  </a:cubicBezTo>
                  <a:cubicBezTo>
                    <a:pt x="1" y="90"/>
                    <a:pt x="28" y="97"/>
                    <a:pt x="37" y="90"/>
                  </a:cubicBezTo>
                  <a:cubicBezTo>
                    <a:pt x="47" y="83"/>
                    <a:pt x="52" y="71"/>
                    <a:pt x="57" y="60"/>
                  </a:cubicBezTo>
                  <a:cubicBezTo>
                    <a:pt x="62" y="50"/>
                    <a:pt x="68" y="38"/>
                    <a:pt x="66" y="26"/>
                  </a:cubicBezTo>
                  <a:cubicBezTo>
                    <a:pt x="66" y="24"/>
                    <a:pt x="65" y="22"/>
                    <a:pt x="64" y="20"/>
                  </a:cubicBezTo>
                  <a:cubicBezTo>
                    <a:pt x="58" y="9"/>
                    <a:pt x="40" y="0"/>
                    <a:pt x="32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7" name="Freeform 156"/>
            <p:cNvSpPr>
              <a:spLocks/>
            </p:cNvSpPr>
            <p:nvPr/>
          </p:nvSpPr>
          <p:spPr bwMode="auto">
            <a:xfrm>
              <a:off x="8143875" y="2810242"/>
              <a:ext cx="90488" cy="88900"/>
            </a:xfrm>
            <a:custGeom>
              <a:avLst/>
              <a:gdLst>
                <a:gd name="T0" fmla="*/ 44 w 71"/>
                <a:gd name="T1" fmla="*/ 5 h 71"/>
                <a:gd name="T2" fmla="*/ 5 w 71"/>
                <a:gd name="T3" fmla="*/ 27 h 71"/>
                <a:gd name="T4" fmla="*/ 27 w 71"/>
                <a:gd name="T5" fmla="*/ 66 h 71"/>
                <a:gd name="T6" fmla="*/ 66 w 71"/>
                <a:gd name="T7" fmla="*/ 44 h 71"/>
                <a:gd name="T8" fmla="*/ 44 w 71"/>
                <a:gd name="T9" fmla="*/ 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1">
                  <a:moveTo>
                    <a:pt x="44" y="5"/>
                  </a:moveTo>
                  <a:cubicBezTo>
                    <a:pt x="27" y="0"/>
                    <a:pt x="10" y="10"/>
                    <a:pt x="5" y="27"/>
                  </a:cubicBezTo>
                  <a:cubicBezTo>
                    <a:pt x="0" y="44"/>
                    <a:pt x="10" y="61"/>
                    <a:pt x="27" y="66"/>
                  </a:cubicBezTo>
                  <a:cubicBezTo>
                    <a:pt x="44" y="71"/>
                    <a:pt x="61" y="61"/>
                    <a:pt x="66" y="44"/>
                  </a:cubicBezTo>
                  <a:cubicBezTo>
                    <a:pt x="71" y="27"/>
                    <a:pt x="61" y="9"/>
                    <a:pt x="44" y="5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8" name="Freeform 157"/>
            <p:cNvSpPr>
              <a:spLocks/>
            </p:cNvSpPr>
            <p:nvPr/>
          </p:nvSpPr>
          <p:spPr bwMode="auto">
            <a:xfrm>
              <a:off x="8148638" y="2811829"/>
              <a:ext cx="85725" cy="87312"/>
            </a:xfrm>
            <a:custGeom>
              <a:avLst/>
              <a:gdLst>
                <a:gd name="T0" fmla="*/ 42 w 68"/>
                <a:gd name="T1" fmla="*/ 4 h 68"/>
                <a:gd name="T2" fmla="*/ 4 w 68"/>
                <a:gd name="T3" fmla="*/ 25 h 68"/>
                <a:gd name="T4" fmla="*/ 25 w 68"/>
                <a:gd name="T5" fmla="*/ 63 h 68"/>
                <a:gd name="T6" fmla="*/ 63 w 68"/>
                <a:gd name="T7" fmla="*/ 42 h 68"/>
                <a:gd name="T8" fmla="*/ 42 w 68"/>
                <a:gd name="T9" fmla="*/ 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8">
                  <a:moveTo>
                    <a:pt x="42" y="4"/>
                  </a:moveTo>
                  <a:cubicBezTo>
                    <a:pt x="26" y="0"/>
                    <a:pt x="9" y="9"/>
                    <a:pt x="4" y="25"/>
                  </a:cubicBezTo>
                  <a:cubicBezTo>
                    <a:pt x="0" y="42"/>
                    <a:pt x="9" y="58"/>
                    <a:pt x="25" y="63"/>
                  </a:cubicBezTo>
                  <a:cubicBezTo>
                    <a:pt x="42" y="68"/>
                    <a:pt x="59" y="58"/>
                    <a:pt x="63" y="42"/>
                  </a:cubicBezTo>
                  <a:cubicBezTo>
                    <a:pt x="68" y="26"/>
                    <a:pt x="58" y="9"/>
                    <a:pt x="42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9" name="Freeform 158"/>
            <p:cNvSpPr>
              <a:spLocks/>
            </p:cNvSpPr>
            <p:nvPr/>
          </p:nvSpPr>
          <p:spPr bwMode="auto">
            <a:xfrm>
              <a:off x="8169275" y="2834054"/>
              <a:ext cx="39688" cy="39687"/>
            </a:xfrm>
            <a:custGeom>
              <a:avLst/>
              <a:gdLst>
                <a:gd name="T0" fmla="*/ 19 w 31"/>
                <a:gd name="T1" fmla="*/ 3 h 32"/>
                <a:gd name="T2" fmla="*/ 2 w 31"/>
                <a:gd name="T3" fmla="*/ 12 h 32"/>
                <a:gd name="T4" fmla="*/ 12 w 31"/>
                <a:gd name="T5" fmla="*/ 30 h 32"/>
                <a:gd name="T6" fmla="*/ 29 w 31"/>
                <a:gd name="T7" fmla="*/ 20 h 32"/>
                <a:gd name="T8" fmla="*/ 19 w 31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3"/>
                  </a:moveTo>
                  <a:cubicBezTo>
                    <a:pt x="12" y="0"/>
                    <a:pt x="4" y="5"/>
                    <a:pt x="2" y="12"/>
                  </a:cubicBezTo>
                  <a:cubicBezTo>
                    <a:pt x="0" y="20"/>
                    <a:pt x="4" y="28"/>
                    <a:pt x="12" y="30"/>
                  </a:cubicBezTo>
                  <a:cubicBezTo>
                    <a:pt x="19" y="32"/>
                    <a:pt x="27" y="28"/>
                    <a:pt x="29" y="20"/>
                  </a:cubicBezTo>
                  <a:cubicBezTo>
                    <a:pt x="31" y="13"/>
                    <a:pt x="27" y="5"/>
                    <a:pt x="19" y="3"/>
                  </a:cubicBezTo>
                  <a:close/>
                </a:path>
              </a:pathLst>
            </a:cu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0" name="Freeform 159"/>
            <p:cNvSpPr>
              <a:spLocks/>
            </p:cNvSpPr>
            <p:nvPr/>
          </p:nvSpPr>
          <p:spPr bwMode="auto">
            <a:xfrm>
              <a:off x="8174038" y="2841992"/>
              <a:ext cx="30163" cy="26987"/>
            </a:xfrm>
            <a:custGeom>
              <a:avLst/>
              <a:gdLst>
                <a:gd name="T0" fmla="*/ 14 w 23"/>
                <a:gd name="T1" fmla="*/ 1 h 22"/>
                <a:gd name="T2" fmla="*/ 2 w 23"/>
                <a:gd name="T3" fmla="*/ 8 h 22"/>
                <a:gd name="T4" fmla="*/ 9 w 23"/>
                <a:gd name="T5" fmla="*/ 20 h 22"/>
                <a:gd name="T6" fmla="*/ 21 w 23"/>
                <a:gd name="T7" fmla="*/ 13 h 22"/>
                <a:gd name="T8" fmla="*/ 14 w 23"/>
                <a:gd name="T9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2">
                  <a:moveTo>
                    <a:pt x="14" y="1"/>
                  </a:moveTo>
                  <a:cubicBezTo>
                    <a:pt x="9" y="0"/>
                    <a:pt x="3" y="3"/>
                    <a:pt x="2" y="8"/>
                  </a:cubicBezTo>
                  <a:cubicBezTo>
                    <a:pt x="0" y="13"/>
                    <a:pt x="3" y="19"/>
                    <a:pt x="9" y="20"/>
                  </a:cubicBezTo>
                  <a:cubicBezTo>
                    <a:pt x="14" y="22"/>
                    <a:pt x="20" y="19"/>
                    <a:pt x="21" y="13"/>
                  </a:cubicBezTo>
                  <a:cubicBezTo>
                    <a:pt x="23" y="8"/>
                    <a:pt x="19" y="2"/>
                    <a:pt x="14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1" name="Freeform 160"/>
            <p:cNvSpPr>
              <a:spLocks/>
            </p:cNvSpPr>
            <p:nvPr/>
          </p:nvSpPr>
          <p:spPr bwMode="auto">
            <a:xfrm>
              <a:off x="8239125" y="2621329"/>
              <a:ext cx="90488" cy="88900"/>
            </a:xfrm>
            <a:custGeom>
              <a:avLst/>
              <a:gdLst>
                <a:gd name="T0" fmla="*/ 44 w 71"/>
                <a:gd name="T1" fmla="*/ 4 h 70"/>
                <a:gd name="T2" fmla="*/ 5 w 71"/>
                <a:gd name="T3" fmla="*/ 26 h 70"/>
                <a:gd name="T4" fmla="*/ 27 w 71"/>
                <a:gd name="T5" fmla="*/ 66 h 70"/>
                <a:gd name="T6" fmla="*/ 66 w 71"/>
                <a:gd name="T7" fmla="*/ 44 h 70"/>
                <a:gd name="T8" fmla="*/ 44 w 71"/>
                <a:gd name="T9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0">
                  <a:moveTo>
                    <a:pt x="44" y="4"/>
                  </a:moveTo>
                  <a:cubicBezTo>
                    <a:pt x="27" y="0"/>
                    <a:pt x="10" y="9"/>
                    <a:pt x="5" y="26"/>
                  </a:cubicBezTo>
                  <a:cubicBezTo>
                    <a:pt x="0" y="43"/>
                    <a:pt x="10" y="61"/>
                    <a:pt x="27" y="66"/>
                  </a:cubicBezTo>
                  <a:cubicBezTo>
                    <a:pt x="44" y="70"/>
                    <a:pt x="61" y="61"/>
                    <a:pt x="66" y="44"/>
                  </a:cubicBezTo>
                  <a:cubicBezTo>
                    <a:pt x="71" y="27"/>
                    <a:pt x="61" y="9"/>
                    <a:pt x="44" y="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2" name="Freeform 161"/>
            <p:cNvSpPr>
              <a:spLocks/>
            </p:cNvSpPr>
            <p:nvPr/>
          </p:nvSpPr>
          <p:spPr bwMode="auto">
            <a:xfrm>
              <a:off x="8242300" y="2622917"/>
              <a:ext cx="87313" cy="85725"/>
            </a:xfrm>
            <a:custGeom>
              <a:avLst/>
              <a:gdLst>
                <a:gd name="T0" fmla="*/ 42 w 68"/>
                <a:gd name="T1" fmla="*/ 5 h 68"/>
                <a:gd name="T2" fmla="*/ 4 w 68"/>
                <a:gd name="T3" fmla="*/ 26 h 68"/>
                <a:gd name="T4" fmla="*/ 25 w 68"/>
                <a:gd name="T5" fmla="*/ 64 h 68"/>
                <a:gd name="T6" fmla="*/ 63 w 68"/>
                <a:gd name="T7" fmla="*/ 43 h 68"/>
                <a:gd name="T8" fmla="*/ 42 w 68"/>
                <a:gd name="T9" fmla="*/ 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8">
                  <a:moveTo>
                    <a:pt x="42" y="5"/>
                  </a:moveTo>
                  <a:cubicBezTo>
                    <a:pt x="26" y="0"/>
                    <a:pt x="9" y="10"/>
                    <a:pt x="4" y="26"/>
                  </a:cubicBezTo>
                  <a:cubicBezTo>
                    <a:pt x="0" y="42"/>
                    <a:pt x="9" y="59"/>
                    <a:pt x="25" y="64"/>
                  </a:cubicBezTo>
                  <a:cubicBezTo>
                    <a:pt x="42" y="68"/>
                    <a:pt x="59" y="59"/>
                    <a:pt x="63" y="43"/>
                  </a:cubicBezTo>
                  <a:cubicBezTo>
                    <a:pt x="68" y="26"/>
                    <a:pt x="58" y="9"/>
                    <a:pt x="42" y="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3" name="Freeform 162"/>
            <p:cNvSpPr>
              <a:spLocks/>
            </p:cNvSpPr>
            <p:nvPr/>
          </p:nvSpPr>
          <p:spPr bwMode="auto">
            <a:xfrm>
              <a:off x="8264525" y="2645142"/>
              <a:ext cx="39688" cy="39687"/>
            </a:xfrm>
            <a:custGeom>
              <a:avLst/>
              <a:gdLst>
                <a:gd name="T0" fmla="*/ 19 w 31"/>
                <a:gd name="T1" fmla="*/ 2 h 32"/>
                <a:gd name="T2" fmla="*/ 2 w 31"/>
                <a:gd name="T3" fmla="*/ 12 h 32"/>
                <a:gd name="T4" fmla="*/ 12 w 31"/>
                <a:gd name="T5" fmla="*/ 30 h 32"/>
                <a:gd name="T6" fmla="*/ 29 w 31"/>
                <a:gd name="T7" fmla="*/ 20 h 32"/>
                <a:gd name="T8" fmla="*/ 19 w 31"/>
                <a:gd name="T9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"/>
                  </a:moveTo>
                  <a:cubicBezTo>
                    <a:pt x="12" y="0"/>
                    <a:pt x="4" y="5"/>
                    <a:pt x="2" y="12"/>
                  </a:cubicBezTo>
                  <a:cubicBezTo>
                    <a:pt x="0" y="20"/>
                    <a:pt x="4" y="28"/>
                    <a:pt x="12" y="30"/>
                  </a:cubicBezTo>
                  <a:cubicBezTo>
                    <a:pt x="19" y="32"/>
                    <a:pt x="27" y="27"/>
                    <a:pt x="29" y="20"/>
                  </a:cubicBezTo>
                  <a:cubicBezTo>
                    <a:pt x="31" y="12"/>
                    <a:pt x="27" y="4"/>
                    <a:pt x="19" y="2"/>
                  </a:cubicBezTo>
                  <a:close/>
                </a:path>
              </a:pathLst>
            </a:cu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4" name="Freeform 163"/>
            <p:cNvSpPr>
              <a:spLocks/>
            </p:cNvSpPr>
            <p:nvPr/>
          </p:nvSpPr>
          <p:spPr bwMode="auto">
            <a:xfrm>
              <a:off x="8269288" y="2651492"/>
              <a:ext cx="30163" cy="26987"/>
            </a:xfrm>
            <a:custGeom>
              <a:avLst/>
              <a:gdLst>
                <a:gd name="T0" fmla="*/ 14 w 23"/>
                <a:gd name="T1" fmla="*/ 2 h 22"/>
                <a:gd name="T2" fmla="*/ 2 w 23"/>
                <a:gd name="T3" fmla="*/ 9 h 22"/>
                <a:gd name="T4" fmla="*/ 9 w 23"/>
                <a:gd name="T5" fmla="*/ 21 h 22"/>
                <a:gd name="T6" fmla="*/ 21 w 23"/>
                <a:gd name="T7" fmla="*/ 14 h 22"/>
                <a:gd name="T8" fmla="*/ 14 w 23"/>
                <a:gd name="T9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2">
                  <a:moveTo>
                    <a:pt x="14" y="2"/>
                  </a:moveTo>
                  <a:cubicBezTo>
                    <a:pt x="9" y="0"/>
                    <a:pt x="3" y="3"/>
                    <a:pt x="2" y="9"/>
                  </a:cubicBezTo>
                  <a:cubicBezTo>
                    <a:pt x="0" y="14"/>
                    <a:pt x="3" y="19"/>
                    <a:pt x="9" y="21"/>
                  </a:cubicBezTo>
                  <a:cubicBezTo>
                    <a:pt x="14" y="22"/>
                    <a:pt x="20" y="19"/>
                    <a:pt x="21" y="14"/>
                  </a:cubicBezTo>
                  <a:cubicBezTo>
                    <a:pt x="23" y="9"/>
                    <a:pt x="19" y="3"/>
                    <a:pt x="14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5" name="Freeform 164"/>
            <p:cNvSpPr>
              <a:spLocks noEditPoints="1"/>
            </p:cNvSpPr>
            <p:nvPr/>
          </p:nvSpPr>
          <p:spPr bwMode="auto">
            <a:xfrm>
              <a:off x="8734425" y="1219567"/>
              <a:ext cx="971550" cy="590550"/>
            </a:xfrm>
            <a:custGeom>
              <a:avLst/>
              <a:gdLst>
                <a:gd name="T0" fmla="*/ 498 w 767"/>
                <a:gd name="T1" fmla="*/ 451 h 466"/>
                <a:gd name="T2" fmla="*/ 410 w 767"/>
                <a:gd name="T3" fmla="*/ 345 h 466"/>
                <a:gd name="T4" fmla="*/ 393 w 767"/>
                <a:gd name="T5" fmla="*/ 316 h 466"/>
                <a:gd name="T6" fmla="*/ 363 w 767"/>
                <a:gd name="T7" fmla="*/ 309 h 466"/>
                <a:gd name="T8" fmla="*/ 343 w 767"/>
                <a:gd name="T9" fmla="*/ 322 h 466"/>
                <a:gd name="T10" fmla="*/ 220 w 767"/>
                <a:gd name="T11" fmla="*/ 376 h 466"/>
                <a:gd name="T12" fmla="*/ 102 w 767"/>
                <a:gd name="T13" fmla="*/ 341 h 466"/>
                <a:gd name="T14" fmla="*/ 7 w 767"/>
                <a:gd name="T15" fmla="*/ 201 h 466"/>
                <a:gd name="T16" fmla="*/ 56 w 767"/>
                <a:gd name="T17" fmla="*/ 41 h 466"/>
                <a:gd name="T18" fmla="*/ 63 w 767"/>
                <a:gd name="T19" fmla="*/ 32 h 466"/>
                <a:gd name="T20" fmla="*/ 205 w 767"/>
                <a:gd name="T21" fmla="*/ 0 h 466"/>
                <a:gd name="T22" fmla="*/ 234 w 767"/>
                <a:gd name="T23" fmla="*/ 0 h 466"/>
                <a:gd name="T24" fmla="*/ 590 w 767"/>
                <a:gd name="T25" fmla="*/ 77 h 466"/>
                <a:gd name="T26" fmla="*/ 751 w 767"/>
                <a:gd name="T27" fmla="*/ 259 h 466"/>
                <a:gd name="T28" fmla="*/ 557 w 767"/>
                <a:gd name="T29" fmla="*/ 466 h 466"/>
                <a:gd name="T30" fmla="*/ 498 w 767"/>
                <a:gd name="T31" fmla="*/ 451 h 466"/>
                <a:gd name="T32" fmla="*/ 114 w 767"/>
                <a:gd name="T33" fmla="*/ 71 h 466"/>
                <a:gd name="T34" fmla="*/ 106 w 767"/>
                <a:gd name="T35" fmla="*/ 80 h 466"/>
                <a:gd name="T36" fmla="*/ 69 w 767"/>
                <a:gd name="T37" fmla="*/ 193 h 466"/>
                <a:gd name="T38" fmla="*/ 134 w 767"/>
                <a:gd name="T39" fmla="*/ 287 h 466"/>
                <a:gd name="T40" fmla="*/ 220 w 767"/>
                <a:gd name="T41" fmla="*/ 313 h 466"/>
                <a:gd name="T42" fmla="*/ 290 w 767"/>
                <a:gd name="T43" fmla="*/ 287 h 466"/>
                <a:gd name="T44" fmla="*/ 416 w 767"/>
                <a:gd name="T45" fmla="*/ 258 h 466"/>
                <a:gd name="T46" fmla="*/ 470 w 767"/>
                <a:gd name="T47" fmla="*/ 326 h 466"/>
                <a:gd name="T48" fmla="*/ 526 w 767"/>
                <a:gd name="T49" fmla="*/ 396 h 466"/>
                <a:gd name="T50" fmla="*/ 557 w 767"/>
                <a:gd name="T51" fmla="*/ 403 h 466"/>
                <a:gd name="T52" fmla="*/ 557 w 767"/>
                <a:gd name="T53" fmla="*/ 403 h 466"/>
                <a:gd name="T54" fmla="*/ 689 w 767"/>
                <a:gd name="T55" fmla="*/ 251 h 466"/>
                <a:gd name="T56" fmla="*/ 570 w 767"/>
                <a:gd name="T57" fmla="*/ 137 h 466"/>
                <a:gd name="T58" fmla="*/ 569 w 767"/>
                <a:gd name="T59" fmla="*/ 136 h 466"/>
                <a:gd name="T60" fmla="*/ 233 w 767"/>
                <a:gd name="T61" fmla="*/ 63 h 466"/>
                <a:gd name="T62" fmla="*/ 205 w 767"/>
                <a:gd name="T63" fmla="*/ 62 h 466"/>
                <a:gd name="T64" fmla="*/ 114 w 767"/>
                <a:gd name="T65" fmla="*/ 71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67" h="466">
                  <a:moveTo>
                    <a:pt x="498" y="451"/>
                  </a:moveTo>
                  <a:cubicBezTo>
                    <a:pt x="434" y="418"/>
                    <a:pt x="420" y="375"/>
                    <a:pt x="410" y="345"/>
                  </a:cubicBezTo>
                  <a:cubicBezTo>
                    <a:pt x="403" y="324"/>
                    <a:pt x="401" y="320"/>
                    <a:pt x="393" y="316"/>
                  </a:cubicBezTo>
                  <a:cubicBezTo>
                    <a:pt x="381" y="312"/>
                    <a:pt x="371" y="309"/>
                    <a:pt x="363" y="309"/>
                  </a:cubicBezTo>
                  <a:cubicBezTo>
                    <a:pt x="355" y="309"/>
                    <a:pt x="350" y="311"/>
                    <a:pt x="343" y="322"/>
                  </a:cubicBezTo>
                  <a:cubicBezTo>
                    <a:pt x="328" y="344"/>
                    <a:pt x="284" y="376"/>
                    <a:pt x="220" y="376"/>
                  </a:cubicBezTo>
                  <a:cubicBezTo>
                    <a:pt x="181" y="376"/>
                    <a:pt x="141" y="364"/>
                    <a:pt x="102" y="341"/>
                  </a:cubicBezTo>
                  <a:cubicBezTo>
                    <a:pt x="48" y="309"/>
                    <a:pt x="15" y="260"/>
                    <a:pt x="7" y="201"/>
                  </a:cubicBezTo>
                  <a:cubicBezTo>
                    <a:pt x="0" y="144"/>
                    <a:pt x="18" y="83"/>
                    <a:pt x="56" y="41"/>
                  </a:cubicBezTo>
                  <a:cubicBezTo>
                    <a:pt x="58" y="38"/>
                    <a:pt x="60" y="35"/>
                    <a:pt x="63" y="32"/>
                  </a:cubicBezTo>
                  <a:cubicBezTo>
                    <a:pt x="75" y="17"/>
                    <a:pt x="103" y="0"/>
                    <a:pt x="205" y="0"/>
                  </a:cubicBezTo>
                  <a:cubicBezTo>
                    <a:pt x="214" y="0"/>
                    <a:pt x="224" y="0"/>
                    <a:pt x="234" y="0"/>
                  </a:cubicBezTo>
                  <a:cubicBezTo>
                    <a:pt x="388" y="4"/>
                    <a:pt x="574" y="71"/>
                    <a:pt x="590" y="77"/>
                  </a:cubicBezTo>
                  <a:cubicBezTo>
                    <a:pt x="605" y="82"/>
                    <a:pt x="767" y="136"/>
                    <a:pt x="751" y="259"/>
                  </a:cubicBezTo>
                  <a:cubicBezTo>
                    <a:pt x="739" y="357"/>
                    <a:pt x="653" y="466"/>
                    <a:pt x="557" y="466"/>
                  </a:cubicBezTo>
                  <a:cubicBezTo>
                    <a:pt x="536" y="466"/>
                    <a:pt x="517" y="461"/>
                    <a:pt x="498" y="451"/>
                  </a:cubicBezTo>
                  <a:moveTo>
                    <a:pt x="114" y="71"/>
                  </a:moveTo>
                  <a:cubicBezTo>
                    <a:pt x="106" y="80"/>
                    <a:pt x="106" y="80"/>
                    <a:pt x="106" y="80"/>
                  </a:cubicBezTo>
                  <a:cubicBezTo>
                    <a:pt x="78" y="108"/>
                    <a:pt x="64" y="152"/>
                    <a:pt x="69" y="193"/>
                  </a:cubicBezTo>
                  <a:cubicBezTo>
                    <a:pt x="73" y="221"/>
                    <a:pt x="87" y="260"/>
                    <a:pt x="134" y="287"/>
                  </a:cubicBezTo>
                  <a:cubicBezTo>
                    <a:pt x="163" y="305"/>
                    <a:pt x="192" y="313"/>
                    <a:pt x="220" y="313"/>
                  </a:cubicBezTo>
                  <a:cubicBezTo>
                    <a:pt x="263" y="313"/>
                    <a:pt x="287" y="292"/>
                    <a:pt x="290" y="287"/>
                  </a:cubicBezTo>
                  <a:cubicBezTo>
                    <a:pt x="318" y="246"/>
                    <a:pt x="360" y="235"/>
                    <a:pt x="416" y="258"/>
                  </a:cubicBezTo>
                  <a:cubicBezTo>
                    <a:pt x="452" y="273"/>
                    <a:pt x="462" y="302"/>
                    <a:pt x="470" y="326"/>
                  </a:cubicBezTo>
                  <a:cubicBezTo>
                    <a:pt x="478" y="351"/>
                    <a:pt x="486" y="375"/>
                    <a:pt x="526" y="396"/>
                  </a:cubicBezTo>
                  <a:cubicBezTo>
                    <a:pt x="536" y="401"/>
                    <a:pt x="546" y="403"/>
                    <a:pt x="557" y="403"/>
                  </a:cubicBezTo>
                  <a:cubicBezTo>
                    <a:pt x="557" y="403"/>
                    <a:pt x="557" y="403"/>
                    <a:pt x="557" y="403"/>
                  </a:cubicBezTo>
                  <a:cubicBezTo>
                    <a:pt x="614" y="403"/>
                    <a:pt x="680" y="328"/>
                    <a:pt x="689" y="251"/>
                  </a:cubicBezTo>
                  <a:cubicBezTo>
                    <a:pt x="699" y="178"/>
                    <a:pt x="572" y="137"/>
                    <a:pt x="570" y="137"/>
                  </a:cubicBezTo>
                  <a:cubicBezTo>
                    <a:pt x="569" y="136"/>
                    <a:pt x="569" y="136"/>
                    <a:pt x="569" y="136"/>
                  </a:cubicBezTo>
                  <a:cubicBezTo>
                    <a:pt x="567" y="135"/>
                    <a:pt x="380" y="67"/>
                    <a:pt x="233" y="63"/>
                  </a:cubicBezTo>
                  <a:cubicBezTo>
                    <a:pt x="223" y="63"/>
                    <a:pt x="214" y="62"/>
                    <a:pt x="205" y="62"/>
                  </a:cubicBezTo>
                  <a:cubicBezTo>
                    <a:pt x="149" y="62"/>
                    <a:pt x="124" y="68"/>
                    <a:pt x="114" y="7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6" name="Freeform 165"/>
            <p:cNvSpPr>
              <a:spLocks/>
            </p:cNvSpPr>
            <p:nvPr/>
          </p:nvSpPr>
          <p:spPr bwMode="auto">
            <a:xfrm>
              <a:off x="8877300" y="1237029"/>
              <a:ext cx="795338" cy="280987"/>
            </a:xfrm>
            <a:custGeom>
              <a:avLst/>
              <a:gdLst>
                <a:gd name="T0" fmla="*/ 92 w 628"/>
                <a:gd name="T1" fmla="*/ 0 h 222"/>
                <a:gd name="T2" fmla="*/ 0 w 628"/>
                <a:gd name="T3" fmla="*/ 7 h 222"/>
                <a:gd name="T4" fmla="*/ 30 w 628"/>
                <a:gd name="T5" fmla="*/ 6 h 222"/>
                <a:gd name="T6" fmla="*/ 49 w 628"/>
                <a:gd name="T7" fmla="*/ 6 h 222"/>
                <a:gd name="T8" fmla="*/ 300 w 628"/>
                <a:gd name="T9" fmla="*/ 43 h 222"/>
                <a:gd name="T10" fmla="*/ 546 w 628"/>
                <a:gd name="T11" fmla="*/ 137 h 222"/>
                <a:gd name="T12" fmla="*/ 628 w 628"/>
                <a:gd name="T13" fmla="*/ 222 h 222"/>
                <a:gd name="T14" fmla="*/ 621 w 628"/>
                <a:gd name="T15" fmla="*/ 180 h 222"/>
                <a:gd name="T16" fmla="*/ 621 w 628"/>
                <a:gd name="T17" fmla="*/ 177 h 222"/>
                <a:gd name="T18" fmla="*/ 477 w 628"/>
                <a:gd name="T19" fmla="*/ 77 h 222"/>
                <a:gd name="T20" fmla="*/ 121 w 628"/>
                <a:gd name="T21" fmla="*/ 0 h 222"/>
                <a:gd name="T22" fmla="*/ 92 w 628"/>
                <a:gd name="T23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8" h="222">
                  <a:moveTo>
                    <a:pt x="92" y="0"/>
                  </a:moveTo>
                  <a:cubicBezTo>
                    <a:pt x="50" y="0"/>
                    <a:pt x="21" y="3"/>
                    <a:pt x="0" y="7"/>
                  </a:cubicBezTo>
                  <a:cubicBezTo>
                    <a:pt x="10" y="6"/>
                    <a:pt x="21" y="6"/>
                    <a:pt x="30" y="6"/>
                  </a:cubicBezTo>
                  <a:cubicBezTo>
                    <a:pt x="36" y="6"/>
                    <a:pt x="43" y="6"/>
                    <a:pt x="49" y="6"/>
                  </a:cubicBezTo>
                  <a:cubicBezTo>
                    <a:pt x="134" y="6"/>
                    <a:pt x="218" y="22"/>
                    <a:pt x="300" y="43"/>
                  </a:cubicBezTo>
                  <a:cubicBezTo>
                    <a:pt x="384" y="64"/>
                    <a:pt x="469" y="96"/>
                    <a:pt x="546" y="137"/>
                  </a:cubicBezTo>
                  <a:cubicBezTo>
                    <a:pt x="578" y="154"/>
                    <a:pt x="613" y="185"/>
                    <a:pt x="628" y="222"/>
                  </a:cubicBezTo>
                  <a:cubicBezTo>
                    <a:pt x="627" y="208"/>
                    <a:pt x="625" y="194"/>
                    <a:pt x="621" y="180"/>
                  </a:cubicBezTo>
                  <a:cubicBezTo>
                    <a:pt x="621" y="179"/>
                    <a:pt x="621" y="178"/>
                    <a:pt x="621" y="177"/>
                  </a:cubicBezTo>
                  <a:cubicBezTo>
                    <a:pt x="580" y="111"/>
                    <a:pt x="488" y="80"/>
                    <a:pt x="477" y="77"/>
                  </a:cubicBezTo>
                  <a:cubicBezTo>
                    <a:pt x="461" y="71"/>
                    <a:pt x="275" y="4"/>
                    <a:pt x="121" y="0"/>
                  </a:cubicBezTo>
                  <a:cubicBezTo>
                    <a:pt x="111" y="0"/>
                    <a:pt x="101" y="0"/>
                    <a:pt x="92" y="0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7" name="Freeform 166"/>
            <p:cNvSpPr>
              <a:spLocks/>
            </p:cNvSpPr>
            <p:nvPr/>
          </p:nvSpPr>
          <p:spPr bwMode="auto">
            <a:xfrm>
              <a:off x="8740775" y="1411654"/>
              <a:ext cx="3175" cy="63500"/>
            </a:xfrm>
            <a:custGeom>
              <a:avLst/>
              <a:gdLst>
                <a:gd name="T0" fmla="*/ 2 w 2"/>
                <a:gd name="T1" fmla="*/ 0 h 50"/>
                <a:gd name="T2" fmla="*/ 2 w 2"/>
                <a:gd name="T3" fmla="*/ 50 h 50"/>
                <a:gd name="T4" fmla="*/ 2 w 2"/>
                <a:gd name="T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0">
                  <a:moveTo>
                    <a:pt x="2" y="0"/>
                  </a:moveTo>
                  <a:cubicBezTo>
                    <a:pt x="0" y="17"/>
                    <a:pt x="0" y="34"/>
                    <a:pt x="2" y="50"/>
                  </a:cubicBezTo>
                  <a:cubicBezTo>
                    <a:pt x="0" y="34"/>
                    <a:pt x="0" y="17"/>
                    <a:pt x="2" y="0"/>
                  </a:cubicBezTo>
                </a:path>
              </a:pathLst>
            </a:custGeom>
            <a:solidFill>
              <a:srgbClr val="002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8" name="Freeform 167"/>
            <p:cNvSpPr>
              <a:spLocks/>
            </p:cNvSpPr>
            <p:nvPr/>
          </p:nvSpPr>
          <p:spPr bwMode="auto">
            <a:xfrm>
              <a:off x="8740775" y="1317992"/>
              <a:ext cx="946150" cy="492125"/>
            </a:xfrm>
            <a:custGeom>
              <a:avLst/>
              <a:gdLst>
                <a:gd name="T0" fmla="*/ 26 w 747"/>
                <a:gd name="T1" fmla="*/ 0 h 389"/>
                <a:gd name="T2" fmla="*/ 2 w 747"/>
                <a:gd name="T3" fmla="*/ 74 h 389"/>
                <a:gd name="T4" fmla="*/ 2 w 747"/>
                <a:gd name="T5" fmla="*/ 124 h 389"/>
                <a:gd name="T6" fmla="*/ 2 w 747"/>
                <a:gd name="T7" fmla="*/ 124 h 389"/>
                <a:gd name="T8" fmla="*/ 97 w 747"/>
                <a:gd name="T9" fmla="*/ 264 h 389"/>
                <a:gd name="T10" fmla="*/ 215 w 747"/>
                <a:gd name="T11" fmla="*/ 299 h 389"/>
                <a:gd name="T12" fmla="*/ 338 w 747"/>
                <a:gd name="T13" fmla="*/ 245 h 389"/>
                <a:gd name="T14" fmla="*/ 358 w 747"/>
                <a:gd name="T15" fmla="*/ 232 h 389"/>
                <a:gd name="T16" fmla="*/ 388 w 747"/>
                <a:gd name="T17" fmla="*/ 239 h 389"/>
                <a:gd name="T18" fmla="*/ 405 w 747"/>
                <a:gd name="T19" fmla="*/ 268 h 389"/>
                <a:gd name="T20" fmla="*/ 493 w 747"/>
                <a:gd name="T21" fmla="*/ 374 h 389"/>
                <a:gd name="T22" fmla="*/ 552 w 747"/>
                <a:gd name="T23" fmla="*/ 389 h 389"/>
                <a:gd name="T24" fmla="*/ 746 w 747"/>
                <a:gd name="T25" fmla="*/ 182 h 389"/>
                <a:gd name="T26" fmla="*/ 747 w 747"/>
                <a:gd name="T27" fmla="*/ 168 h 389"/>
                <a:gd name="T28" fmla="*/ 602 w 747"/>
                <a:gd name="T29" fmla="*/ 350 h 389"/>
                <a:gd name="T30" fmla="*/ 543 w 747"/>
                <a:gd name="T31" fmla="*/ 362 h 389"/>
                <a:gd name="T32" fmla="*/ 462 w 747"/>
                <a:gd name="T33" fmla="*/ 333 h 389"/>
                <a:gd name="T34" fmla="*/ 387 w 747"/>
                <a:gd name="T35" fmla="*/ 211 h 389"/>
                <a:gd name="T36" fmla="*/ 365 w 747"/>
                <a:gd name="T37" fmla="*/ 204 h 389"/>
                <a:gd name="T38" fmla="*/ 299 w 747"/>
                <a:gd name="T39" fmla="*/ 247 h 389"/>
                <a:gd name="T40" fmla="*/ 232 w 747"/>
                <a:gd name="T41" fmla="*/ 277 h 389"/>
                <a:gd name="T42" fmla="*/ 216 w 747"/>
                <a:gd name="T43" fmla="*/ 278 h 389"/>
                <a:gd name="T44" fmla="*/ 84 w 747"/>
                <a:gd name="T45" fmla="*/ 225 h 389"/>
                <a:gd name="T46" fmla="*/ 18 w 747"/>
                <a:gd name="T47" fmla="*/ 92 h 389"/>
                <a:gd name="T48" fmla="*/ 26 w 747"/>
                <a:gd name="T49" fmla="*/ 0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47" h="389">
                  <a:moveTo>
                    <a:pt x="26" y="0"/>
                  </a:moveTo>
                  <a:cubicBezTo>
                    <a:pt x="14" y="22"/>
                    <a:pt x="5" y="48"/>
                    <a:pt x="2" y="74"/>
                  </a:cubicBezTo>
                  <a:cubicBezTo>
                    <a:pt x="0" y="91"/>
                    <a:pt x="0" y="108"/>
                    <a:pt x="2" y="124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10" y="183"/>
                    <a:pt x="43" y="232"/>
                    <a:pt x="97" y="264"/>
                  </a:cubicBezTo>
                  <a:cubicBezTo>
                    <a:pt x="136" y="287"/>
                    <a:pt x="176" y="299"/>
                    <a:pt x="215" y="299"/>
                  </a:cubicBezTo>
                  <a:cubicBezTo>
                    <a:pt x="279" y="299"/>
                    <a:pt x="323" y="267"/>
                    <a:pt x="338" y="245"/>
                  </a:cubicBezTo>
                  <a:cubicBezTo>
                    <a:pt x="345" y="234"/>
                    <a:pt x="350" y="232"/>
                    <a:pt x="358" y="232"/>
                  </a:cubicBezTo>
                  <a:cubicBezTo>
                    <a:pt x="366" y="232"/>
                    <a:pt x="376" y="235"/>
                    <a:pt x="388" y="239"/>
                  </a:cubicBezTo>
                  <a:cubicBezTo>
                    <a:pt x="396" y="243"/>
                    <a:pt x="398" y="247"/>
                    <a:pt x="405" y="268"/>
                  </a:cubicBezTo>
                  <a:cubicBezTo>
                    <a:pt x="415" y="298"/>
                    <a:pt x="429" y="341"/>
                    <a:pt x="493" y="374"/>
                  </a:cubicBezTo>
                  <a:cubicBezTo>
                    <a:pt x="512" y="384"/>
                    <a:pt x="531" y="389"/>
                    <a:pt x="552" y="389"/>
                  </a:cubicBezTo>
                  <a:cubicBezTo>
                    <a:pt x="648" y="389"/>
                    <a:pt x="734" y="280"/>
                    <a:pt x="746" y="182"/>
                  </a:cubicBezTo>
                  <a:cubicBezTo>
                    <a:pt x="747" y="177"/>
                    <a:pt x="747" y="172"/>
                    <a:pt x="747" y="168"/>
                  </a:cubicBezTo>
                  <a:cubicBezTo>
                    <a:pt x="740" y="248"/>
                    <a:pt x="679" y="317"/>
                    <a:pt x="602" y="350"/>
                  </a:cubicBezTo>
                  <a:cubicBezTo>
                    <a:pt x="585" y="357"/>
                    <a:pt x="564" y="362"/>
                    <a:pt x="543" y="362"/>
                  </a:cubicBezTo>
                  <a:cubicBezTo>
                    <a:pt x="513" y="362"/>
                    <a:pt x="482" y="353"/>
                    <a:pt x="462" y="333"/>
                  </a:cubicBezTo>
                  <a:cubicBezTo>
                    <a:pt x="424" y="298"/>
                    <a:pt x="433" y="240"/>
                    <a:pt x="387" y="211"/>
                  </a:cubicBezTo>
                  <a:cubicBezTo>
                    <a:pt x="379" y="206"/>
                    <a:pt x="372" y="204"/>
                    <a:pt x="365" y="204"/>
                  </a:cubicBezTo>
                  <a:cubicBezTo>
                    <a:pt x="340" y="204"/>
                    <a:pt x="317" y="229"/>
                    <a:pt x="299" y="247"/>
                  </a:cubicBezTo>
                  <a:cubicBezTo>
                    <a:pt x="280" y="265"/>
                    <a:pt x="258" y="272"/>
                    <a:pt x="232" y="277"/>
                  </a:cubicBezTo>
                  <a:cubicBezTo>
                    <a:pt x="227" y="278"/>
                    <a:pt x="221" y="278"/>
                    <a:pt x="216" y="278"/>
                  </a:cubicBezTo>
                  <a:cubicBezTo>
                    <a:pt x="171" y="278"/>
                    <a:pt x="117" y="250"/>
                    <a:pt x="84" y="225"/>
                  </a:cubicBezTo>
                  <a:cubicBezTo>
                    <a:pt x="40" y="194"/>
                    <a:pt x="24" y="143"/>
                    <a:pt x="18" y="92"/>
                  </a:cubicBezTo>
                  <a:cubicBezTo>
                    <a:pt x="15" y="62"/>
                    <a:pt x="20" y="29"/>
                    <a:pt x="26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9" name="Freeform 168"/>
            <p:cNvSpPr>
              <a:spLocks/>
            </p:cNvSpPr>
            <p:nvPr/>
          </p:nvSpPr>
          <p:spPr bwMode="auto">
            <a:xfrm>
              <a:off x="8662988" y="2411779"/>
              <a:ext cx="625475" cy="398462"/>
            </a:xfrm>
            <a:custGeom>
              <a:avLst/>
              <a:gdLst>
                <a:gd name="T0" fmla="*/ 203 w 494"/>
                <a:gd name="T1" fmla="*/ 55 h 315"/>
                <a:gd name="T2" fmla="*/ 383 w 494"/>
                <a:gd name="T3" fmla="*/ 39 h 315"/>
                <a:gd name="T4" fmla="*/ 386 w 494"/>
                <a:gd name="T5" fmla="*/ 39 h 315"/>
                <a:gd name="T6" fmla="*/ 494 w 494"/>
                <a:gd name="T7" fmla="*/ 229 h 315"/>
                <a:gd name="T8" fmla="*/ 333 w 494"/>
                <a:gd name="T9" fmla="*/ 312 h 315"/>
                <a:gd name="T10" fmla="*/ 254 w 494"/>
                <a:gd name="T11" fmla="*/ 208 h 315"/>
                <a:gd name="T12" fmla="*/ 223 w 494"/>
                <a:gd name="T13" fmla="*/ 315 h 315"/>
                <a:gd name="T14" fmla="*/ 32 w 494"/>
                <a:gd name="T15" fmla="*/ 276 h 315"/>
                <a:gd name="T16" fmla="*/ 37 w 494"/>
                <a:gd name="T17" fmla="*/ 0 h 315"/>
                <a:gd name="T18" fmla="*/ 203 w 494"/>
                <a:gd name="T19" fmla="*/ 55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4" h="315">
                  <a:moveTo>
                    <a:pt x="203" y="55"/>
                  </a:moveTo>
                  <a:cubicBezTo>
                    <a:pt x="263" y="63"/>
                    <a:pt x="330" y="69"/>
                    <a:pt x="383" y="39"/>
                  </a:cubicBezTo>
                  <a:cubicBezTo>
                    <a:pt x="386" y="39"/>
                    <a:pt x="386" y="39"/>
                    <a:pt x="386" y="39"/>
                  </a:cubicBezTo>
                  <a:cubicBezTo>
                    <a:pt x="387" y="39"/>
                    <a:pt x="474" y="197"/>
                    <a:pt x="494" y="229"/>
                  </a:cubicBezTo>
                  <a:cubicBezTo>
                    <a:pt x="494" y="229"/>
                    <a:pt x="417" y="312"/>
                    <a:pt x="333" y="312"/>
                  </a:cubicBezTo>
                  <a:cubicBezTo>
                    <a:pt x="254" y="208"/>
                    <a:pt x="254" y="208"/>
                    <a:pt x="254" y="208"/>
                  </a:cubicBezTo>
                  <a:cubicBezTo>
                    <a:pt x="223" y="315"/>
                    <a:pt x="223" y="315"/>
                    <a:pt x="223" y="315"/>
                  </a:cubicBezTo>
                  <a:cubicBezTo>
                    <a:pt x="223" y="315"/>
                    <a:pt x="134" y="304"/>
                    <a:pt x="32" y="276"/>
                  </a:cubicBezTo>
                  <a:cubicBezTo>
                    <a:pt x="32" y="276"/>
                    <a:pt x="0" y="87"/>
                    <a:pt x="37" y="0"/>
                  </a:cubicBezTo>
                  <a:cubicBezTo>
                    <a:pt x="81" y="36"/>
                    <a:pt x="151" y="48"/>
                    <a:pt x="203" y="55"/>
                  </a:cubicBezTo>
                </a:path>
              </a:pathLst>
            </a:custGeom>
            <a:solidFill>
              <a:srgbClr val="CA0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0" name="Freeform 169"/>
            <p:cNvSpPr>
              <a:spLocks/>
            </p:cNvSpPr>
            <p:nvPr/>
          </p:nvSpPr>
          <p:spPr bwMode="auto">
            <a:xfrm>
              <a:off x="8662988" y="2411779"/>
              <a:ext cx="625475" cy="398462"/>
            </a:xfrm>
            <a:custGeom>
              <a:avLst/>
              <a:gdLst>
                <a:gd name="T0" fmla="*/ 203 w 494"/>
                <a:gd name="T1" fmla="*/ 55 h 315"/>
                <a:gd name="T2" fmla="*/ 383 w 494"/>
                <a:gd name="T3" fmla="*/ 39 h 315"/>
                <a:gd name="T4" fmla="*/ 386 w 494"/>
                <a:gd name="T5" fmla="*/ 39 h 315"/>
                <a:gd name="T6" fmla="*/ 494 w 494"/>
                <a:gd name="T7" fmla="*/ 229 h 315"/>
                <a:gd name="T8" fmla="*/ 333 w 494"/>
                <a:gd name="T9" fmla="*/ 312 h 315"/>
                <a:gd name="T10" fmla="*/ 254 w 494"/>
                <a:gd name="T11" fmla="*/ 208 h 315"/>
                <a:gd name="T12" fmla="*/ 223 w 494"/>
                <a:gd name="T13" fmla="*/ 315 h 315"/>
                <a:gd name="T14" fmla="*/ 32 w 494"/>
                <a:gd name="T15" fmla="*/ 276 h 315"/>
                <a:gd name="T16" fmla="*/ 37 w 494"/>
                <a:gd name="T17" fmla="*/ 0 h 315"/>
                <a:gd name="T18" fmla="*/ 203 w 494"/>
                <a:gd name="T19" fmla="*/ 55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4" h="315">
                  <a:moveTo>
                    <a:pt x="203" y="55"/>
                  </a:moveTo>
                  <a:cubicBezTo>
                    <a:pt x="263" y="63"/>
                    <a:pt x="330" y="69"/>
                    <a:pt x="383" y="39"/>
                  </a:cubicBezTo>
                  <a:cubicBezTo>
                    <a:pt x="386" y="39"/>
                    <a:pt x="386" y="39"/>
                    <a:pt x="386" y="39"/>
                  </a:cubicBezTo>
                  <a:cubicBezTo>
                    <a:pt x="387" y="39"/>
                    <a:pt x="474" y="197"/>
                    <a:pt x="494" y="229"/>
                  </a:cubicBezTo>
                  <a:cubicBezTo>
                    <a:pt x="494" y="229"/>
                    <a:pt x="417" y="312"/>
                    <a:pt x="333" y="312"/>
                  </a:cubicBezTo>
                  <a:cubicBezTo>
                    <a:pt x="254" y="208"/>
                    <a:pt x="254" y="208"/>
                    <a:pt x="254" y="208"/>
                  </a:cubicBezTo>
                  <a:cubicBezTo>
                    <a:pt x="223" y="315"/>
                    <a:pt x="223" y="315"/>
                    <a:pt x="223" y="315"/>
                  </a:cubicBezTo>
                  <a:cubicBezTo>
                    <a:pt x="223" y="315"/>
                    <a:pt x="134" y="304"/>
                    <a:pt x="32" y="276"/>
                  </a:cubicBezTo>
                  <a:cubicBezTo>
                    <a:pt x="32" y="276"/>
                    <a:pt x="0" y="87"/>
                    <a:pt x="37" y="0"/>
                  </a:cubicBezTo>
                  <a:cubicBezTo>
                    <a:pt x="81" y="36"/>
                    <a:pt x="151" y="48"/>
                    <a:pt x="203" y="55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1" name="Freeform 170"/>
            <p:cNvSpPr>
              <a:spLocks noEditPoints="1"/>
            </p:cNvSpPr>
            <p:nvPr/>
          </p:nvSpPr>
          <p:spPr bwMode="auto">
            <a:xfrm>
              <a:off x="8943975" y="2807067"/>
              <a:ext cx="141288" cy="3175"/>
            </a:xfrm>
            <a:custGeom>
              <a:avLst/>
              <a:gdLst>
                <a:gd name="T0" fmla="*/ 0 w 112"/>
                <a:gd name="T1" fmla="*/ 3 h 3"/>
                <a:gd name="T2" fmla="*/ 1 w 112"/>
                <a:gd name="T3" fmla="*/ 3 h 3"/>
                <a:gd name="T4" fmla="*/ 0 w 112"/>
                <a:gd name="T5" fmla="*/ 3 h 3"/>
                <a:gd name="T6" fmla="*/ 112 w 112"/>
                <a:gd name="T7" fmla="*/ 0 h 3"/>
                <a:gd name="T8" fmla="*/ 111 w 112"/>
                <a:gd name="T9" fmla="*/ 0 h 3"/>
                <a:gd name="T10" fmla="*/ 112 w 11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" h="3">
                  <a:moveTo>
                    <a:pt x="0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moveTo>
                    <a:pt x="112" y="0"/>
                  </a:moveTo>
                  <a:cubicBezTo>
                    <a:pt x="112" y="0"/>
                    <a:pt x="112" y="0"/>
                    <a:pt x="111" y="0"/>
                  </a:cubicBezTo>
                  <a:cubicBezTo>
                    <a:pt x="112" y="0"/>
                    <a:pt x="112" y="0"/>
                    <a:pt x="112" y="0"/>
                  </a:cubicBezTo>
                </a:path>
              </a:pathLst>
            </a:custGeom>
            <a:solidFill>
              <a:srgbClr val="CA0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2" name="Freeform 171"/>
            <p:cNvSpPr>
              <a:spLocks/>
            </p:cNvSpPr>
            <p:nvPr/>
          </p:nvSpPr>
          <p:spPr bwMode="auto">
            <a:xfrm>
              <a:off x="8942388" y="2626092"/>
              <a:ext cx="179388" cy="184150"/>
            </a:xfrm>
            <a:custGeom>
              <a:avLst/>
              <a:gdLst>
                <a:gd name="T0" fmla="*/ 111 w 142"/>
                <a:gd name="T1" fmla="*/ 0 h 146"/>
                <a:gd name="T2" fmla="*/ 57 w 142"/>
                <a:gd name="T3" fmla="*/ 17 h 146"/>
                <a:gd name="T4" fmla="*/ 0 w 142"/>
                <a:gd name="T5" fmla="*/ 26 h 146"/>
                <a:gd name="T6" fmla="*/ 18 w 142"/>
                <a:gd name="T7" fmla="*/ 73 h 146"/>
                <a:gd name="T8" fmla="*/ 1 w 142"/>
                <a:gd name="T9" fmla="*/ 146 h 146"/>
                <a:gd name="T10" fmla="*/ 1 w 142"/>
                <a:gd name="T11" fmla="*/ 146 h 146"/>
                <a:gd name="T12" fmla="*/ 2 w 142"/>
                <a:gd name="T13" fmla="*/ 146 h 146"/>
                <a:gd name="T14" fmla="*/ 2 w 142"/>
                <a:gd name="T15" fmla="*/ 146 h 146"/>
                <a:gd name="T16" fmla="*/ 33 w 142"/>
                <a:gd name="T17" fmla="*/ 39 h 146"/>
                <a:gd name="T18" fmla="*/ 112 w 142"/>
                <a:gd name="T19" fmla="*/ 143 h 146"/>
                <a:gd name="T20" fmla="*/ 112 w 142"/>
                <a:gd name="T21" fmla="*/ 143 h 146"/>
                <a:gd name="T22" fmla="*/ 113 w 142"/>
                <a:gd name="T23" fmla="*/ 143 h 146"/>
                <a:gd name="T24" fmla="*/ 142 w 142"/>
                <a:gd name="T25" fmla="*/ 140 h 146"/>
                <a:gd name="T26" fmla="*/ 66 w 142"/>
                <a:gd name="T27" fmla="*/ 37 h 146"/>
                <a:gd name="T28" fmla="*/ 68 w 142"/>
                <a:gd name="T29" fmla="*/ 27 h 146"/>
                <a:gd name="T30" fmla="*/ 111 w 142"/>
                <a:gd name="T3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2" h="146">
                  <a:moveTo>
                    <a:pt x="111" y="0"/>
                  </a:moveTo>
                  <a:cubicBezTo>
                    <a:pt x="93" y="4"/>
                    <a:pt x="75" y="11"/>
                    <a:pt x="57" y="17"/>
                  </a:cubicBezTo>
                  <a:cubicBezTo>
                    <a:pt x="39" y="23"/>
                    <a:pt x="20" y="24"/>
                    <a:pt x="0" y="26"/>
                  </a:cubicBezTo>
                  <a:cubicBezTo>
                    <a:pt x="15" y="37"/>
                    <a:pt x="20" y="49"/>
                    <a:pt x="18" y="73"/>
                  </a:cubicBezTo>
                  <a:cubicBezTo>
                    <a:pt x="17" y="98"/>
                    <a:pt x="9" y="122"/>
                    <a:pt x="1" y="146"/>
                  </a:cubicBezTo>
                  <a:cubicBezTo>
                    <a:pt x="1" y="146"/>
                    <a:pt x="1" y="146"/>
                    <a:pt x="1" y="146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112" y="143"/>
                    <a:pt x="112" y="143"/>
                    <a:pt x="112" y="143"/>
                  </a:cubicBezTo>
                  <a:cubicBezTo>
                    <a:pt x="112" y="143"/>
                    <a:pt x="112" y="143"/>
                    <a:pt x="112" y="143"/>
                  </a:cubicBezTo>
                  <a:cubicBezTo>
                    <a:pt x="113" y="143"/>
                    <a:pt x="113" y="143"/>
                    <a:pt x="113" y="143"/>
                  </a:cubicBezTo>
                  <a:cubicBezTo>
                    <a:pt x="123" y="143"/>
                    <a:pt x="132" y="142"/>
                    <a:pt x="142" y="140"/>
                  </a:cubicBezTo>
                  <a:cubicBezTo>
                    <a:pt x="114" y="108"/>
                    <a:pt x="97" y="67"/>
                    <a:pt x="66" y="37"/>
                  </a:cubicBezTo>
                  <a:cubicBezTo>
                    <a:pt x="64" y="34"/>
                    <a:pt x="64" y="29"/>
                    <a:pt x="68" y="27"/>
                  </a:cubicBezTo>
                  <a:cubicBezTo>
                    <a:pt x="82" y="18"/>
                    <a:pt x="97" y="9"/>
                    <a:pt x="111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3" name="Freeform 172"/>
            <p:cNvSpPr>
              <a:spLocks/>
            </p:cNvSpPr>
            <p:nvPr/>
          </p:nvSpPr>
          <p:spPr bwMode="auto">
            <a:xfrm>
              <a:off x="8782050" y="2451467"/>
              <a:ext cx="341313" cy="39687"/>
            </a:xfrm>
            <a:custGeom>
              <a:avLst/>
              <a:gdLst>
                <a:gd name="T0" fmla="*/ 0 w 270"/>
                <a:gd name="T1" fmla="*/ 0 h 31"/>
                <a:gd name="T2" fmla="*/ 0 w 270"/>
                <a:gd name="T3" fmla="*/ 0 h 31"/>
                <a:gd name="T4" fmla="*/ 109 w 270"/>
                <a:gd name="T5" fmla="*/ 24 h 31"/>
                <a:gd name="T6" fmla="*/ 188 w 270"/>
                <a:gd name="T7" fmla="*/ 31 h 31"/>
                <a:gd name="T8" fmla="*/ 269 w 270"/>
                <a:gd name="T9" fmla="*/ 17 h 31"/>
                <a:gd name="T10" fmla="*/ 270 w 270"/>
                <a:gd name="T11" fmla="*/ 17 h 31"/>
                <a:gd name="T12" fmla="*/ 188 w 270"/>
                <a:gd name="T13" fmla="*/ 31 h 31"/>
                <a:gd name="T14" fmla="*/ 109 w 270"/>
                <a:gd name="T15" fmla="*/ 24 h 31"/>
                <a:gd name="T16" fmla="*/ 0 w 270"/>
                <a:gd name="T1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0" h="3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6" y="13"/>
                    <a:pt x="76" y="20"/>
                    <a:pt x="109" y="24"/>
                  </a:cubicBezTo>
                  <a:cubicBezTo>
                    <a:pt x="135" y="28"/>
                    <a:pt x="162" y="31"/>
                    <a:pt x="188" y="31"/>
                  </a:cubicBezTo>
                  <a:cubicBezTo>
                    <a:pt x="216" y="31"/>
                    <a:pt x="244" y="27"/>
                    <a:pt x="269" y="17"/>
                  </a:cubicBezTo>
                  <a:cubicBezTo>
                    <a:pt x="269" y="17"/>
                    <a:pt x="270" y="17"/>
                    <a:pt x="270" y="17"/>
                  </a:cubicBezTo>
                  <a:cubicBezTo>
                    <a:pt x="244" y="27"/>
                    <a:pt x="216" y="31"/>
                    <a:pt x="188" y="31"/>
                  </a:cubicBezTo>
                  <a:cubicBezTo>
                    <a:pt x="162" y="31"/>
                    <a:pt x="135" y="28"/>
                    <a:pt x="109" y="24"/>
                  </a:cubicBezTo>
                  <a:cubicBezTo>
                    <a:pt x="76" y="20"/>
                    <a:pt x="36" y="13"/>
                    <a:pt x="0" y="0"/>
                  </a:cubicBezTo>
                </a:path>
              </a:pathLst>
            </a:custGeom>
            <a:solidFill>
              <a:srgbClr val="00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4" name="Freeform 173"/>
            <p:cNvSpPr>
              <a:spLocks/>
            </p:cNvSpPr>
            <p:nvPr/>
          </p:nvSpPr>
          <p:spPr bwMode="auto">
            <a:xfrm>
              <a:off x="8702675" y="2761029"/>
              <a:ext cx="26988" cy="6350"/>
            </a:xfrm>
            <a:custGeom>
              <a:avLst/>
              <a:gdLst>
                <a:gd name="T0" fmla="*/ 0 w 21"/>
                <a:gd name="T1" fmla="*/ 0 h 5"/>
                <a:gd name="T2" fmla="*/ 21 w 21"/>
                <a:gd name="T3" fmla="*/ 5 h 5"/>
                <a:gd name="T4" fmla="*/ 21 w 21"/>
                <a:gd name="T5" fmla="*/ 5 h 5"/>
                <a:gd name="T6" fmla="*/ 0 w 21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5">
                  <a:moveTo>
                    <a:pt x="0" y="0"/>
                  </a:moveTo>
                  <a:cubicBezTo>
                    <a:pt x="7" y="2"/>
                    <a:pt x="14" y="4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4" y="4"/>
                    <a:pt x="7" y="2"/>
                    <a:pt x="0" y="0"/>
                  </a:cubicBezTo>
                </a:path>
              </a:pathLst>
            </a:custGeom>
            <a:solidFill>
              <a:srgbClr val="CA0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5" name="Freeform 174"/>
            <p:cNvSpPr>
              <a:spLocks/>
            </p:cNvSpPr>
            <p:nvPr/>
          </p:nvSpPr>
          <p:spPr bwMode="auto">
            <a:xfrm>
              <a:off x="8686800" y="2411779"/>
              <a:ext cx="434975" cy="355600"/>
            </a:xfrm>
            <a:custGeom>
              <a:avLst/>
              <a:gdLst>
                <a:gd name="T0" fmla="*/ 18 w 344"/>
                <a:gd name="T1" fmla="*/ 0 h 281"/>
                <a:gd name="T2" fmla="*/ 0 w 344"/>
                <a:gd name="T3" fmla="*/ 123 h 281"/>
                <a:gd name="T4" fmla="*/ 13 w 344"/>
                <a:gd name="T5" fmla="*/ 276 h 281"/>
                <a:gd name="T6" fmla="*/ 13 w 344"/>
                <a:gd name="T7" fmla="*/ 276 h 281"/>
                <a:gd name="T8" fmla="*/ 34 w 344"/>
                <a:gd name="T9" fmla="*/ 281 h 281"/>
                <a:gd name="T10" fmla="*/ 72 w 344"/>
                <a:gd name="T11" fmla="*/ 57 h 281"/>
                <a:gd name="T12" fmla="*/ 73 w 344"/>
                <a:gd name="T13" fmla="*/ 57 h 281"/>
                <a:gd name="T14" fmla="*/ 216 w 344"/>
                <a:gd name="T15" fmla="*/ 76 h 281"/>
                <a:gd name="T16" fmla="*/ 227 w 344"/>
                <a:gd name="T17" fmla="*/ 76 h 281"/>
                <a:gd name="T18" fmla="*/ 344 w 344"/>
                <a:gd name="T19" fmla="*/ 48 h 281"/>
                <a:gd name="T20" fmla="*/ 263 w 344"/>
                <a:gd name="T21" fmla="*/ 62 h 281"/>
                <a:gd name="T22" fmla="*/ 184 w 344"/>
                <a:gd name="T23" fmla="*/ 55 h 281"/>
                <a:gd name="T24" fmla="*/ 75 w 344"/>
                <a:gd name="T25" fmla="*/ 31 h 281"/>
                <a:gd name="T26" fmla="*/ 19 w 344"/>
                <a:gd name="T27" fmla="*/ 0 h 281"/>
                <a:gd name="T28" fmla="*/ 18 w 344"/>
                <a:gd name="T29" fmla="*/ 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44" h="281">
                  <a:moveTo>
                    <a:pt x="18" y="0"/>
                  </a:moveTo>
                  <a:cubicBezTo>
                    <a:pt x="5" y="32"/>
                    <a:pt x="0" y="78"/>
                    <a:pt x="0" y="123"/>
                  </a:cubicBezTo>
                  <a:cubicBezTo>
                    <a:pt x="0" y="200"/>
                    <a:pt x="13" y="276"/>
                    <a:pt x="13" y="276"/>
                  </a:cubicBezTo>
                  <a:cubicBezTo>
                    <a:pt x="13" y="276"/>
                    <a:pt x="13" y="276"/>
                    <a:pt x="13" y="276"/>
                  </a:cubicBezTo>
                  <a:cubicBezTo>
                    <a:pt x="20" y="278"/>
                    <a:pt x="27" y="280"/>
                    <a:pt x="34" y="281"/>
                  </a:cubicBezTo>
                  <a:cubicBezTo>
                    <a:pt x="33" y="237"/>
                    <a:pt x="54" y="57"/>
                    <a:pt x="72" y="57"/>
                  </a:cubicBezTo>
                  <a:cubicBezTo>
                    <a:pt x="72" y="57"/>
                    <a:pt x="72" y="57"/>
                    <a:pt x="73" y="57"/>
                  </a:cubicBezTo>
                  <a:cubicBezTo>
                    <a:pt x="105" y="66"/>
                    <a:pt x="182" y="74"/>
                    <a:pt x="216" y="76"/>
                  </a:cubicBezTo>
                  <a:cubicBezTo>
                    <a:pt x="219" y="76"/>
                    <a:pt x="223" y="76"/>
                    <a:pt x="227" y="76"/>
                  </a:cubicBezTo>
                  <a:cubicBezTo>
                    <a:pt x="263" y="76"/>
                    <a:pt x="310" y="68"/>
                    <a:pt x="344" y="48"/>
                  </a:cubicBezTo>
                  <a:cubicBezTo>
                    <a:pt x="319" y="58"/>
                    <a:pt x="291" y="62"/>
                    <a:pt x="263" y="62"/>
                  </a:cubicBezTo>
                  <a:cubicBezTo>
                    <a:pt x="237" y="62"/>
                    <a:pt x="210" y="59"/>
                    <a:pt x="184" y="55"/>
                  </a:cubicBezTo>
                  <a:cubicBezTo>
                    <a:pt x="151" y="51"/>
                    <a:pt x="111" y="44"/>
                    <a:pt x="75" y="31"/>
                  </a:cubicBezTo>
                  <a:cubicBezTo>
                    <a:pt x="54" y="24"/>
                    <a:pt x="35" y="14"/>
                    <a:pt x="19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6" name="Freeform 175"/>
            <p:cNvSpPr>
              <a:spLocks/>
            </p:cNvSpPr>
            <p:nvPr/>
          </p:nvSpPr>
          <p:spPr bwMode="auto">
            <a:xfrm>
              <a:off x="9710738" y="1813292"/>
              <a:ext cx="239713" cy="225425"/>
            </a:xfrm>
            <a:custGeom>
              <a:avLst/>
              <a:gdLst>
                <a:gd name="T0" fmla="*/ 188 w 190"/>
                <a:gd name="T1" fmla="*/ 59 h 179"/>
                <a:gd name="T2" fmla="*/ 148 w 190"/>
                <a:gd name="T3" fmla="*/ 89 h 179"/>
                <a:gd name="T4" fmla="*/ 106 w 190"/>
                <a:gd name="T5" fmla="*/ 134 h 179"/>
                <a:gd name="T6" fmla="*/ 104 w 190"/>
                <a:gd name="T7" fmla="*/ 139 h 179"/>
                <a:gd name="T8" fmla="*/ 174 w 190"/>
                <a:gd name="T9" fmla="*/ 155 h 179"/>
                <a:gd name="T10" fmla="*/ 173 w 190"/>
                <a:gd name="T11" fmla="*/ 157 h 179"/>
                <a:gd name="T12" fmla="*/ 171 w 190"/>
                <a:gd name="T13" fmla="*/ 160 h 179"/>
                <a:gd name="T14" fmla="*/ 169 w 190"/>
                <a:gd name="T15" fmla="*/ 161 h 179"/>
                <a:gd name="T16" fmla="*/ 142 w 190"/>
                <a:gd name="T17" fmla="*/ 168 h 179"/>
                <a:gd name="T18" fmla="*/ 33 w 190"/>
                <a:gd name="T19" fmla="*/ 154 h 179"/>
                <a:gd name="T20" fmla="*/ 51 w 190"/>
                <a:gd name="T21" fmla="*/ 34 h 179"/>
                <a:gd name="T22" fmla="*/ 73 w 190"/>
                <a:gd name="T23" fmla="*/ 14 h 179"/>
                <a:gd name="T24" fmla="*/ 82 w 190"/>
                <a:gd name="T25" fmla="*/ 18 h 179"/>
                <a:gd name="T26" fmla="*/ 68 w 190"/>
                <a:gd name="T27" fmla="*/ 47 h 179"/>
                <a:gd name="T28" fmla="*/ 103 w 190"/>
                <a:gd name="T29" fmla="*/ 15 h 179"/>
                <a:gd name="T30" fmla="*/ 123 w 190"/>
                <a:gd name="T31" fmla="*/ 23 h 179"/>
                <a:gd name="T32" fmla="*/ 90 w 190"/>
                <a:gd name="T33" fmla="*/ 61 h 179"/>
                <a:gd name="T34" fmla="*/ 86 w 190"/>
                <a:gd name="T35" fmla="*/ 70 h 179"/>
                <a:gd name="T36" fmla="*/ 101 w 190"/>
                <a:gd name="T37" fmla="*/ 53 h 179"/>
                <a:gd name="T38" fmla="*/ 149 w 190"/>
                <a:gd name="T39" fmla="*/ 24 h 179"/>
                <a:gd name="T40" fmla="*/ 153 w 190"/>
                <a:gd name="T41" fmla="*/ 31 h 179"/>
                <a:gd name="T42" fmla="*/ 116 w 190"/>
                <a:gd name="T43" fmla="*/ 69 h 179"/>
                <a:gd name="T44" fmla="*/ 102 w 190"/>
                <a:gd name="T45" fmla="*/ 89 h 179"/>
                <a:gd name="T46" fmla="*/ 184 w 190"/>
                <a:gd name="T47" fmla="*/ 50 h 179"/>
                <a:gd name="T48" fmla="*/ 188 w 190"/>
                <a:gd name="T49" fmla="*/ 5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0" h="179">
                  <a:moveTo>
                    <a:pt x="188" y="59"/>
                  </a:moveTo>
                  <a:cubicBezTo>
                    <a:pt x="179" y="73"/>
                    <a:pt x="162" y="80"/>
                    <a:pt x="148" y="89"/>
                  </a:cubicBezTo>
                  <a:cubicBezTo>
                    <a:pt x="129" y="99"/>
                    <a:pt x="116" y="116"/>
                    <a:pt x="106" y="134"/>
                  </a:cubicBezTo>
                  <a:cubicBezTo>
                    <a:pt x="105" y="135"/>
                    <a:pt x="104" y="137"/>
                    <a:pt x="104" y="139"/>
                  </a:cubicBezTo>
                  <a:cubicBezTo>
                    <a:pt x="113" y="141"/>
                    <a:pt x="180" y="146"/>
                    <a:pt x="174" y="155"/>
                  </a:cubicBezTo>
                  <a:cubicBezTo>
                    <a:pt x="173" y="156"/>
                    <a:pt x="173" y="156"/>
                    <a:pt x="173" y="157"/>
                  </a:cubicBezTo>
                  <a:cubicBezTo>
                    <a:pt x="173" y="158"/>
                    <a:pt x="172" y="159"/>
                    <a:pt x="171" y="160"/>
                  </a:cubicBezTo>
                  <a:cubicBezTo>
                    <a:pt x="170" y="160"/>
                    <a:pt x="169" y="160"/>
                    <a:pt x="169" y="161"/>
                  </a:cubicBezTo>
                  <a:cubicBezTo>
                    <a:pt x="162" y="166"/>
                    <a:pt x="152" y="168"/>
                    <a:pt x="142" y="168"/>
                  </a:cubicBezTo>
                  <a:cubicBezTo>
                    <a:pt x="107" y="169"/>
                    <a:pt x="59" y="179"/>
                    <a:pt x="33" y="154"/>
                  </a:cubicBezTo>
                  <a:cubicBezTo>
                    <a:pt x="0" y="121"/>
                    <a:pt x="24" y="67"/>
                    <a:pt x="51" y="34"/>
                  </a:cubicBezTo>
                  <a:cubicBezTo>
                    <a:pt x="57" y="27"/>
                    <a:pt x="65" y="19"/>
                    <a:pt x="73" y="14"/>
                  </a:cubicBezTo>
                  <a:cubicBezTo>
                    <a:pt x="77" y="11"/>
                    <a:pt x="82" y="13"/>
                    <a:pt x="82" y="18"/>
                  </a:cubicBezTo>
                  <a:cubicBezTo>
                    <a:pt x="81" y="28"/>
                    <a:pt x="74" y="38"/>
                    <a:pt x="68" y="47"/>
                  </a:cubicBezTo>
                  <a:cubicBezTo>
                    <a:pt x="80" y="33"/>
                    <a:pt x="93" y="22"/>
                    <a:pt x="103" y="15"/>
                  </a:cubicBezTo>
                  <a:cubicBezTo>
                    <a:pt x="124" y="0"/>
                    <a:pt x="134" y="13"/>
                    <a:pt x="123" y="23"/>
                  </a:cubicBezTo>
                  <a:cubicBezTo>
                    <a:pt x="107" y="37"/>
                    <a:pt x="99" y="46"/>
                    <a:pt x="90" y="61"/>
                  </a:cubicBezTo>
                  <a:cubicBezTo>
                    <a:pt x="89" y="64"/>
                    <a:pt x="87" y="67"/>
                    <a:pt x="86" y="70"/>
                  </a:cubicBezTo>
                  <a:cubicBezTo>
                    <a:pt x="91" y="64"/>
                    <a:pt x="96" y="58"/>
                    <a:pt x="101" y="53"/>
                  </a:cubicBezTo>
                  <a:cubicBezTo>
                    <a:pt x="112" y="40"/>
                    <a:pt x="137" y="24"/>
                    <a:pt x="149" y="24"/>
                  </a:cubicBezTo>
                  <a:cubicBezTo>
                    <a:pt x="154" y="23"/>
                    <a:pt x="155" y="28"/>
                    <a:pt x="153" y="31"/>
                  </a:cubicBezTo>
                  <a:cubicBezTo>
                    <a:pt x="144" y="45"/>
                    <a:pt x="127" y="56"/>
                    <a:pt x="116" y="69"/>
                  </a:cubicBezTo>
                  <a:cubicBezTo>
                    <a:pt x="110" y="76"/>
                    <a:pt x="106" y="82"/>
                    <a:pt x="102" y="89"/>
                  </a:cubicBezTo>
                  <a:cubicBezTo>
                    <a:pt x="124" y="68"/>
                    <a:pt x="154" y="50"/>
                    <a:pt x="184" y="50"/>
                  </a:cubicBezTo>
                  <a:cubicBezTo>
                    <a:pt x="189" y="49"/>
                    <a:pt x="190" y="55"/>
                    <a:pt x="188" y="5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7" name="Freeform 176"/>
            <p:cNvSpPr>
              <a:spLocks/>
            </p:cNvSpPr>
            <p:nvPr/>
          </p:nvSpPr>
          <p:spPr bwMode="auto">
            <a:xfrm>
              <a:off x="9634538" y="1951404"/>
              <a:ext cx="169863" cy="141287"/>
            </a:xfrm>
            <a:custGeom>
              <a:avLst/>
              <a:gdLst>
                <a:gd name="T0" fmla="*/ 134 w 134"/>
                <a:gd name="T1" fmla="*/ 46 h 112"/>
                <a:gd name="T2" fmla="*/ 31 w 134"/>
                <a:gd name="T3" fmla="*/ 112 h 112"/>
                <a:gd name="T4" fmla="*/ 0 w 134"/>
                <a:gd name="T5" fmla="*/ 11 h 112"/>
                <a:gd name="T6" fmla="*/ 90 w 134"/>
                <a:gd name="T7" fmla="*/ 0 h 112"/>
                <a:gd name="T8" fmla="*/ 134 w 134"/>
                <a:gd name="T9" fmla="*/ 4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112">
                  <a:moveTo>
                    <a:pt x="134" y="46"/>
                  </a:moveTo>
                  <a:cubicBezTo>
                    <a:pt x="134" y="46"/>
                    <a:pt x="77" y="102"/>
                    <a:pt x="31" y="1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90" y="0"/>
                    <a:pt x="90" y="0"/>
                    <a:pt x="90" y="0"/>
                  </a:cubicBezTo>
                  <a:lnTo>
                    <a:pt x="134" y="4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8" name="Freeform 177"/>
            <p:cNvSpPr>
              <a:spLocks/>
            </p:cNvSpPr>
            <p:nvPr/>
          </p:nvSpPr>
          <p:spPr bwMode="auto">
            <a:xfrm>
              <a:off x="7947025" y="2105392"/>
              <a:ext cx="252413" cy="190500"/>
            </a:xfrm>
            <a:custGeom>
              <a:avLst/>
              <a:gdLst>
                <a:gd name="T0" fmla="*/ 144 w 200"/>
                <a:gd name="T1" fmla="*/ 0 h 151"/>
                <a:gd name="T2" fmla="*/ 87 w 200"/>
                <a:gd name="T3" fmla="*/ 15 h 151"/>
                <a:gd name="T4" fmla="*/ 7 w 200"/>
                <a:gd name="T5" fmla="*/ 64 h 151"/>
                <a:gd name="T6" fmla="*/ 12 w 200"/>
                <a:gd name="T7" fmla="*/ 66 h 151"/>
                <a:gd name="T8" fmla="*/ 90 w 200"/>
                <a:gd name="T9" fmla="*/ 40 h 151"/>
                <a:gd name="T10" fmla="*/ 13 w 200"/>
                <a:gd name="T11" fmla="*/ 98 h 151"/>
                <a:gd name="T12" fmla="*/ 18 w 200"/>
                <a:gd name="T13" fmla="*/ 100 h 151"/>
                <a:gd name="T14" fmla="*/ 101 w 200"/>
                <a:gd name="T15" fmla="*/ 64 h 151"/>
                <a:gd name="T16" fmla="*/ 32 w 200"/>
                <a:gd name="T17" fmla="*/ 130 h 151"/>
                <a:gd name="T18" fmla="*/ 37 w 200"/>
                <a:gd name="T19" fmla="*/ 132 h 151"/>
                <a:gd name="T20" fmla="*/ 118 w 200"/>
                <a:gd name="T21" fmla="*/ 85 h 151"/>
                <a:gd name="T22" fmla="*/ 79 w 200"/>
                <a:gd name="T23" fmla="*/ 149 h 151"/>
                <a:gd name="T24" fmla="*/ 84 w 200"/>
                <a:gd name="T25" fmla="*/ 151 h 151"/>
                <a:gd name="T26" fmla="*/ 160 w 200"/>
                <a:gd name="T27" fmla="*/ 84 h 151"/>
                <a:gd name="T28" fmla="*/ 174 w 200"/>
                <a:gd name="T29" fmla="*/ 133 h 151"/>
                <a:gd name="T30" fmla="*/ 176 w 200"/>
                <a:gd name="T31" fmla="*/ 133 h 151"/>
                <a:gd name="T32" fmla="*/ 187 w 200"/>
                <a:gd name="T33" fmla="*/ 94 h 151"/>
                <a:gd name="T34" fmla="*/ 199 w 200"/>
                <a:gd name="T35" fmla="*/ 55 h 151"/>
                <a:gd name="T36" fmla="*/ 200 w 200"/>
                <a:gd name="T37" fmla="*/ 52 h 151"/>
                <a:gd name="T38" fmla="*/ 194 w 200"/>
                <a:gd name="T39" fmla="*/ 55 h 151"/>
                <a:gd name="T40" fmla="*/ 155 w 200"/>
                <a:gd name="T41" fmla="*/ 1 h 151"/>
                <a:gd name="T42" fmla="*/ 144 w 200"/>
                <a:gd name="T43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0" h="151">
                  <a:moveTo>
                    <a:pt x="144" y="0"/>
                  </a:moveTo>
                  <a:cubicBezTo>
                    <a:pt x="125" y="0"/>
                    <a:pt x="107" y="8"/>
                    <a:pt x="87" y="15"/>
                  </a:cubicBezTo>
                  <a:cubicBezTo>
                    <a:pt x="87" y="15"/>
                    <a:pt x="0" y="47"/>
                    <a:pt x="7" y="64"/>
                  </a:cubicBezTo>
                  <a:cubicBezTo>
                    <a:pt x="7" y="65"/>
                    <a:pt x="9" y="66"/>
                    <a:pt x="12" y="66"/>
                  </a:cubicBezTo>
                  <a:cubicBezTo>
                    <a:pt x="30" y="66"/>
                    <a:pt x="90" y="40"/>
                    <a:pt x="90" y="40"/>
                  </a:cubicBezTo>
                  <a:cubicBezTo>
                    <a:pt x="90" y="40"/>
                    <a:pt x="4" y="86"/>
                    <a:pt x="13" y="98"/>
                  </a:cubicBezTo>
                  <a:cubicBezTo>
                    <a:pt x="14" y="99"/>
                    <a:pt x="16" y="100"/>
                    <a:pt x="18" y="100"/>
                  </a:cubicBezTo>
                  <a:cubicBezTo>
                    <a:pt x="38" y="100"/>
                    <a:pt x="101" y="64"/>
                    <a:pt x="101" y="64"/>
                  </a:cubicBezTo>
                  <a:cubicBezTo>
                    <a:pt x="101" y="64"/>
                    <a:pt x="23" y="116"/>
                    <a:pt x="32" y="130"/>
                  </a:cubicBezTo>
                  <a:cubicBezTo>
                    <a:pt x="33" y="131"/>
                    <a:pt x="35" y="132"/>
                    <a:pt x="37" y="132"/>
                  </a:cubicBezTo>
                  <a:cubicBezTo>
                    <a:pt x="57" y="132"/>
                    <a:pt x="118" y="85"/>
                    <a:pt x="118" y="85"/>
                  </a:cubicBezTo>
                  <a:cubicBezTo>
                    <a:pt x="118" y="85"/>
                    <a:pt x="68" y="140"/>
                    <a:pt x="79" y="149"/>
                  </a:cubicBezTo>
                  <a:cubicBezTo>
                    <a:pt x="80" y="151"/>
                    <a:pt x="82" y="151"/>
                    <a:pt x="84" y="151"/>
                  </a:cubicBezTo>
                  <a:cubicBezTo>
                    <a:pt x="97" y="151"/>
                    <a:pt x="122" y="126"/>
                    <a:pt x="160" y="84"/>
                  </a:cubicBezTo>
                  <a:cubicBezTo>
                    <a:pt x="151" y="113"/>
                    <a:pt x="161" y="133"/>
                    <a:pt x="174" y="133"/>
                  </a:cubicBezTo>
                  <a:cubicBezTo>
                    <a:pt x="175" y="133"/>
                    <a:pt x="176" y="133"/>
                    <a:pt x="176" y="133"/>
                  </a:cubicBezTo>
                  <a:cubicBezTo>
                    <a:pt x="190" y="130"/>
                    <a:pt x="176" y="123"/>
                    <a:pt x="187" y="94"/>
                  </a:cubicBezTo>
                  <a:cubicBezTo>
                    <a:pt x="190" y="88"/>
                    <a:pt x="197" y="59"/>
                    <a:pt x="199" y="55"/>
                  </a:cubicBezTo>
                  <a:cubicBezTo>
                    <a:pt x="199" y="54"/>
                    <a:pt x="199" y="53"/>
                    <a:pt x="200" y="52"/>
                  </a:cubicBezTo>
                  <a:cubicBezTo>
                    <a:pt x="198" y="53"/>
                    <a:pt x="196" y="54"/>
                    <a:pt x="194" y="55"/>
                  </a:cubicBezTo>
                  <a:cubicBezTo>
                    <a:pt x="155" y="1"/>
                    <a:pt x="155" y="1"/>
                    <a:pt x="155" y="1"/>
                  </a:cubicBezTo>
                  <a:cubicBezTo>
                    <a:pt x="152" y="0"/>
                    <a:pt x="148" y="0"/>
                    <a:pt x="144" y="0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9" name="Freeform 178"/>
            <p:cNvSpPr>
              <a:spLocks/>
            </p:cNvSpPr>
            <p:nvPr/>
          </p:nvSpPr>
          <p:spPr bwMode="auto">
            <a:xfrm>
              <a:off x="8142288" y="2106979"/>
              <a:ext cx="57150" cy="68262"/>
            </a:xfrm>
            <a:custGeom>
              <a:avLst/>
              <a:gdLst>
                <a:gd name="T0" fmla="*/ 0 w 45"/>
                <a:gd name="T1" fmla="*/ 0 h 54"/>
                <a:gd name="T2" fmla="*/ 39 w 45"/>
                <a:gd name="T3" fmla="*/ 54 h 54"/>
                <a:gd name="T4" fmla="*/ 45 w 45"/>
                <a:gd name="T5" fmla="*/ 51 h 54"/>
                <a:gd name="T6" fmla="*/ 45 w 45"/>
                <a:gd name="T7" fmla="*/ 51 h 54"/>
                <a:gd name="T8" fmla="*/ 39 w 45"/>
                <a:gd name="T9" fmla="*/ 54 h 54"/>
                <a:gd name="T10" fmla="*/ 0 w 45"/>
                <a:gd name="T11" fmla="*/ 0 h 54"/>
                <a:gd name="T12" fmla="*/ 0 w 45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54">
                  <a:moveTo>
                    <a:pt x="0" y="0"/>
                  </a:moveTo>
                  <a:cubicBezTo>
                    <a:pt x="39" y="54"/>
                    <a:pt x="39" y="54"/>
                    <a:pt x="39" y="54"/>
                  </a:cubicBezTo>
                  <a:cubicBezTo>
                    <a:pt x="41" y="53"/>
                    <a:pt x="43" y="52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3" y="52"/>
                    <a:pt x="41" y="53"/>
                    <a:pt x="39" y="5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20" name="Freeform 179"/>
            <p:cNvSpPr>
              <a:spLocks/>
            </p:cNvSpPr>
            <p:nvPr/>
          </p:nvSpPr>
          <p:spPr bwMode="auto">
            <a:xfrm>
              <a:off x="8142288" y="2106979"/>
              <a:ext cx="66675" cy="68262"/>
            </a:xfrm>
            <a:custGeom>
              <a:avLst/>
              <a:gdLst>
                <a:gd name="T0" fmla="*/ 0 w 52"/>
                <a:gd name="T1" fmla="*/ 0 h 54"/>
                <a:gd name="T2" fmla="*/ 39 w 52"/>
                <a:gd name="T3" fmla="*/ 54 h 54"/>
                <a:gd name="T4" fmla="*/ 45 w 52"/>
                <a:gd name="T5" fmla="*/ 51 h 54"/>
                <a:gd name="T6" fmla="*/ 15 w 52"/>
                <a:gd name="T7" fmla="*/ 4 h 54"/>
                <a:gd name="T8" fmla="*/ 0 w 52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4">
                  <a:moveTo>
                    <a:pt x="0" y="0"/>
                  </a:moveTo>
                  <a:cubicBezTo>
                    <a:pt x="39" y="54"/>
                    <a:pt x="39" y="54"/>
                    <a:pt x="39" y="54"/>
                  </a:cubicBezTo>
                  <a:cubicBezTo>
                    <a:pt x="41" y="53"/>
                    <a:pt x="43" y="52"/>
                    <a:pt x="45" y="51"/>
                  </a:cubicBezTo>
                  <a:cubicBezTo>
                    <a:pt x="52" y="30"/>
                    <a:pt x="38" y="12"/>
                    <a:pt x="15" y="4"/>
                  </a:cubicBezTo>
                  <a:cubicBezTo>
                    <a:pt x="10" y="2"/>
                    <a:pt x="5" y="1"/>
                    <a:pt x="0" y="0"/>
                  </a:cubicBezTo>
                </a:path>
              </a:pathLst>
            </a:custGeom>
            <a:solidFill>
              <a:srgbClr val="0001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21" name="Freeform 180"/>
            <p:cNvSpPr>
              <a:spLocks/>
            </p:cNvSpPr>
            <p:nvPr/>
          </p:nvSpPr>
          <p:spPr bwMode="auto">
            <a:xfrm>
              <a:off x="8116888" y="2021254"/>
              <a:ext cx="179388" cy="171450"/>
            </a:xfrm>
            <a:custGeom>
              <a:avLst/>
              <a:gdLst>
                <a:gd name="T0" fmla="*/ 37 w 113"/>
                <a:gd name="T1" fmla="*/ 108 h 108"/>
                <a:gd name="T2" fmla="*/ 113 w 113"/>
                <a:gd name="T3" fmla="*/ 79 h 108"/>
                <a:gd name="T4" fmla="*/ 75 w 113"/>
                <a:gd name="T5" fmla="*/ 0 h 108"/>
                <a:gd name="T6" fmla="*/ 0 w 113"/>
                <a:gd name="T7" fmla="*/ 62 h 108"/>
                <a:gd name="T8" fmla="*/ 37 w 113"/>
                <a:gd name="T9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108">
                  <a:moveTo>
                    <a:pt x="37" y="108"/>
                  </a:moveTo>
                  <a:lnTo>
                    <a:pt x="113" y="79"/>
                  </a:lnTo>
                  <a:lnTo>
                    <a:pt x="75" y="0"/>
                  </a:lnTo>
                  <a:lnTo>
                    <a:pt x="0" y="6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22" name="Freeform 181"/>
            <p:cNvSpPr>
              <a:spLocks/>
            </p:cNvSpPr>
            <p:nvPr/>
          </p:nvSpPr>
          <p:spPr bwMode="auto">
            <a:xfrm>
              <a:off x="9239250" y="1048117"/>
              <a:ext cx="179388" cy="182562"/>
            </a:xfrm>
            <a:custGeom>
              <a:avLst/>
              <a:gdLst>
                <a:gd name="T0" fmla="*/ 65 w 113"/>
                <a:gd name="T1" fmla="*/ 0 h 115"/>
                <a:gd name="T2" fmla="*/ 40 w 113"/>
                <a:gd name="T3" fmla="*/ 31 h 115"/>
                <a:gd name="T4" fmla="*/ 0 w 113"/>
                <a:gd name="T5" fmla="*/ 28 h 115"/>
                <a:gd name="T6" fmla="*/ 21 w 113"/>
                <a:gd name="T7" fmla="*/ 62 h 115"/>
                <a:gd name="T8" fmla="*/ 6 w 113"/>
                <a:gd name="T9" fmla="*/ 99 h 115"/>
                <a:gd name="T10" fmla="*/ 45 w 113"/>
                <a:gd name="T11" fmla="*/ 89 h 115"/>
                <a:gd name="T12" fmla="*/ 76 w 113"/>
                <a:gd name="T13" fmla="*/ 115 h 115"/>
                <a:gd name="T14" fmla="*/ 78 w 113"/>
                <a:gd name="T15" fmla="*/ 75 h 115"/>
                <a:gd name="T16" fmla="*/ 113 w 113"/>
                <a:gd name="T17" fmla="*/ 53 h 115"/>
                <a:gd name="T18" fmla="*/ 75 w 113"/>
                <a:gd name="T19" fmla="*/ 39 h 115"/>
                <a:gd name="T20" fmla="*/ 65 w 113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5">
                  <a:moveTo>
                    <a:pt x="65" y="0"/>
                  </a:moveTo>
                  <a:lnTo>
                    <a:pt x="40" y="31"/>
                  </a:lnTo>
                  <a:lnTo>
                    <a:pt x="0" y="28"/>
                  </a:lnTo>
                  <a:lnTo>
                    <a:pt x="21" y="62"/>
                  </a:lnTo>
                  <a:lnTo>
                    <a:pt x="6" y="99"/>
                  </a:lnTo>
                  <a:lnTo>
                    <a:pt x="45" y="89"/>
                  </a:lnTo>
                  <a:lnTo>
                    <a:pt x="76" y="115"/>
                  </a:lnTo>
                  <a:lnTo>
                    <a:pt x="78" y="75"/>
                  </a:lnTo>
                  <a:lnTo>
                    <a:pt x="113" y="53"/>
                  </a:lnTo>
                  <a:lnTo>
                    <a:pt x="75" y="39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215" name="Group 214"/>
          <p:cNvGrpSpPr/>
          <p:nvPr/>
        </p:nvGrpSpPr>
        <p:grpSpPr>
          <a:xfrm>
            <a:off x="6627394" y="4163281"/>
            <a:ext cx="2101850" cy="2090737"/>
            <a:chOff x="5811838" y="376321"/>
            <a:chExt cx="2101850" cy="2090737"/>
          </a:xfrm>
        </p:grpSpPr>
        <p:sp>
          <p:nvSpPr>
            <p:cNvPr id="216" name="Freeform 604"/>
            <p:cNvSpPr>
              <a:spLocks/>
            </p:cNvSpPr>
            <p:nvPr/>
          </p:nvSpPr>
          <p:spPr bwMode="auto">
            <a:xfrm>
              <a:off x="6370638" y="846221"/>
              <a:ext cx="1527175" cy="1131887"/>
            </a:xfrm>
            <a:custGeom>
              <a:avLst/>
              <a:gdLst>
                <a:gd name="T0" fmla="*/ 1137 w 1205"/>
                <a:gd name="T1" fmla="*/ 44 h 893"/>
                <a:gd name="T2" fmla="*/ 1167 w 1205"/>
                <a:gd name="T3" fmla="*/ 2 h 893"/>
                <a:gd name="T4" fmla="*/ 1118 w 1205"/>
                <a:gd name="T5" fmla="*/ 6 h 893"/>
                <a:gd name="T6" fmla="*/ 1044 w 1205"/>
                <a:gd name="T7" fmla="*/ 17 h 893"/>
                <a:gd name="T8" fmla="*/ 644 w 1205"/>
                <a:gd name="T9" fmla="*/ 127 h 893"/>
                <a:gd name="T10" fmla="*/ 308 w 1205"/>
                <a:gd name="T11" fmla="*/ 333 h 893"/>
                <a:gd name="T12" fmla="*/ 306 w 1205"/>
                <a:gd name="T13" fmla="*/ 334 h 893"/>
                <a:gd name="T14" fmla="*/ 208 w 1205"/>
                <a:gd name="T15" fmla="*/ 421 h 893"/>
                <a:gd name="T16" fmla="*/ 121 w 1205"/>
                <a:gd name="T17" fmla="*/ 498 h 893"/>
                <a:gd name="T18" fmla="*/ 51 w 1205"/>
                <a:gd name="T19" fmla="*/ 596 h 893"/>
                <a:gd name="T20" fmla="*/ 22 w 1205"/>
                <a:gd name="T21" fmla="*/ 643 h 893"/>
                <a:gd name="T22" fmla="*/ 1 w 1205"/>
                <a:gd name="T23" fmla="*/ 685 h 893"/>
                <a:gd name="T24" fmla="*/ 3 w 1205"/>
                <a:gd name="T25" fmla="*/ 688 h 893"/>
                <a:gd name="T26" fmla="*/ 201 w 1205"/>
                <a:gd name="T27" fmla="*/ 700 h 893"/>
                <a:gd name="T28" fmla="*/ 416 w 1205"/>
                <a:gd name="T29" fmla="*/ 726 h 893"/>
                <a:gd name="T30" fmla="*/ 815 w 1205"/>
                <a:gd name="T31" fmla="*/ 821 h 893"/>
                <a:gd name="T32" fmla="*/ 906 w 1205"/>
                <a:gd name="T33" fmla="*/ 862 h 893"/>
                <a:gd name="T34" fmla="*/ 946 w 1205"/>
                <a:gd name="T35" fmla="*/ 879 h 893"/>
                <a:gd name="T36" fmla="*/ 956 w 1205"/>
                <a:gd name="T37" fmla="*/ 846 h 893"/>
                <a:gd name="T38" fmla="*/ 969 w 1205"/>
                <a:gd name="T39" fmla="*/ 739 h 893"/>
                <a:gd name="T40" fmla="*/ 1098 w 1205"/>
                <a:gd name="T41" fmla="*/ 575 h 893"/>
                <a:gd name="T42" fmla="*/ 1135 w 1205"/>
                <a:gd name="T43" fmla="*/ 512 h 893"/>
                <a:gd name="T44" fmla="*/ 1131 w 1205"/>
                <a:gd name="T45" fmla="*/ 435 h 893"/>
                <a:gd name="T46" fmla="*/ 1087 w 1205"/>
                <a:gd name="T47" fmla="*/ 352 h 893"/>
                <a:gd name="T48" fmla="*/ 1049 w 1205"/>
                <a:gd name="T49" fmla="*/ 248 h 893"/>
                <a:gd name="T50" fmla="*/ 1137 w 1205"/>
                <a:gd name="T51" fmla="*/ 44 h 8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05" h="893">
                  <a:moveTo>
                    <a:pt x="1137" y="44"/>
                  </a:moveTo>
                  <a:cubicBezTo>
                    <a:pt x="1142" y="39"/>
                    <a:pt x="1205" y="5"/>
                    <a:pt x="1167" y="2"/>
                  </a:cubicBezTo>
                  <a:cubicBezTo>
                    <a:pt x="1151" y="0"/>
                    <a:pt x="1134" y="3"/>
                    <a:pt x="1118" y="6"/>
                  </a:cubicBezTo>
                  <a:cubicBezTo>
                    <a:pt x="1093" y="10"/>
                    <a:pt x="1068" y="13"/>
                    <a:pt x="1044" y="17"/>
                  </a:cubicBezTo>
                  <a:cubicBezTo>
                    <a:pt x="907" y="39"/>
                    <a:pt x="773" y="77"/>
                    <a:pt x="644" y="127"/>
                  </a:cubicBezTo>
                  <a:cubicBezTo>
                    <a:pt x="522" y="174"/>
                    <a:pt x="403" y="242"/>
                    <a:pt x="308" y="333"/>
                  </a:cubicBezTo>
                  <a:cubicBezTo>
                    <a:pt x="307" y="333"/>
                    <a:pt x="307" y="333"/>
                    <a:pt x="306" y="334"/>
                  </a:cubicBezTo>
                  <a:cubicBezTo>
                    <a:pt x="276" y="366"/>
                    <a:pt x="239" y="391"/>
                    <a:pt x="208" y="421"/>
                  </a:cubicBezTo>
                  <a:cubicBezTo>
                    <a:pt x="180" y="449"/>
                    <a:pt x="147" y="469"/>
                    <a:pt x="121" y="498"/>
                  </a:cubicBezTo>
                  <a:cubicBezTo>
                    <a:pt x="94" y="528"/>
                    <a:pt x="72" y="562"/>
                    <a:pt x="51" y="596"/>
                  </a:cubicBezTo>
                  <a:cubicBezTo>
                    <a:pt x="42" y="611"/>
                    <a:pt x="28" y="626"/>
                    <a:pt x="22" y="643"/>
                  </a:cubicBezTo>
                  <a:cubicBezTo>
                    <a:pt x="16" y="658"/>
                    <a:pt x="4" y="669"/>
                    <a:pt x="1" y="685"/>
                  </a:cubicBezTo>
                  <a:cubicBezTo>
                    <a:pt x="0" y="687"/>
                    <a:pt x="1" y="688"/>
                    <a:pt x="3" y="688"/>
                  </a:cubicBezTo>
                  <a:cubicBezTo>
                    <a:pt x="68" y="680"/>
                    <a:pt x="136" y="694"/>
                    <a:pt x="201" y="700"/>
                  </a:cubicBezTo>
                  <a:cubicBezTo>
                    <a:pt x="273" y="706"/>
                    <a:pt x="344" y="713"/>
                    <a:pt x="416" y="726"/>
                  </a:cubicBezTo>
                  <a:cubicBezTo>
                    <a:pt x="550" y="751"/>
                    <a:pt x="685" y="777"/>
                    <a:pt x="815" y="821"/>
                  </a:cubicBezTo>
                  <a:cubicBezTo>
                    <a:pt x="845" y="832"/>
                    <a:pt x="879" y="844"/>
                    <a:pt x="906" y="862"/>
                  </a:cubicBezTo>
                  <a:cubicBezTo>
                    <a:pt x="916" y="869"/>
                    <a:pt x="932" y="893"/>
                    <a:pt x="946" y="879"/>
                  </a:cubicBezTo>
                  <a:cubicBezTo>
                    <a:pt x="955" y="871"/>
                    <a:pt x="955" y="858"/>
                    <a:pt x="956" y="846"/>
                  </a:cubicBezTo>
                  <a:cubicBezTo>
                    <a:pt x="957" y="808"/>
                    <a:pt x="954" y="775"/>
                    <a:pt x="969" y="739"/>
                  </a:cubicBezTo>
                  <a:cubicBezTo>
                    <a:pt x="996" y="673"/>
                    <a:pt x="1054" y="629"/>
                    <a:pt x="1098" y="575"/>
                  </a:cubicBezTo>
                  <a:cubicBezTo>
                    <a:pt x="1113" y="556"/>
                    <a:pt x="1127" y="535"/>
                    <a:pt x="1135" y="512"/>
                  </a:cubicBezTo>
                  <a:cubicBezTo>
                    <a:pt x="1145" y="486"/>
                    <a:pt x="1140" y="461"/>
                    <a:pt x="1131" y="435"/>
                  </a:cubicBezTo>
                  <a:cubicBezTo>
                    <a:pt x="1121" y="406"/>
                    <a:pt x="1103" y="379"/>
                    <a:pt x="1087" y="352"/>
                  </a:cubicBezTo>
                  <a:cubicBezTo>
                    <a:pt x="1069" y="321"/>
                    <a:pt x="1054" y="284"/>
                    <a:pt x="1049" y="248"/>
                  </a:cubicBezTo>
                  <a:cubicBezTo>
                    <a:pt x="1039" y="174"/>
                    <a:pt x="1085" y="92"/>
                    <a:pt x="1137" y="44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7" name="Freeform 605"/>
            <p:cNvSpPr>
              <a:spLocks noEditPoints="1"/>
            </p:cNvSpPr>
            <p:nvPr/>
          </p:nvSpPr>
          <p:spPr bwMode="auto">
            <a:xfrm>
              <a:off x="7112000" y="852571"/>
              <a:ext cx="704850" cy="1054100"/>
            </a:xfrm>
            <a:custGeom>
              <a:avLst/>
              <a:gdLst>
                <a:gd name="T0" fmla="*/ 241 w 557"/>
                <a:gd name="T1" fmla="*/ 820 h 831"/>
                <a:gd name="T2" fmla="*/ 271 w 557"/>
                <a:gd name="T3" fmla="*/ 831 h 831"/>
                <a:gd name="T4" fmla="*/ 271 w 557"/>
                <a:gd name="T5" fmla="*/ 831 h 831"/>
                <a:gd name="T6" fmla="*/ 241 w 557"/>
                <a:gd name="T7" fmla="*/ 820 h 831"/>
                <a:gd name="T8" fmla="*/ 550 w 557"/>
                <a:gd name="T9" fmla="*/ 507 h 831"/>
                <a:gd name="T10" fmla="*/ 550 w 557"/>
                <a:gd name="T11" fmla="*/ 508 h 831"/>
                <a:gd name="T12" fmla="*/ 550 w 557"/>
                <a:gd name="T13" fmla="*/ 507 h 831"/>
                <a:gd name="T14" fmla="*/ 554 w 557"/>
                <a:gd name="T15" fmla="*/ 458 h 831"/>
                <a:gd name="T16" fmla="*/ 550 w 557"/>
                <a:gd name="T17" fmla="*/ 507 h 831"/>
                <a:gd name="T18" fmla="*/ 554 w 557"/>
                <a:gd name="T19" fmla="*/ 458 h 831"/>
                <a:gd name="T20" fmla="*/ 509 w 557"/>
                <a:gd name="T21" fmla="*/ 89 h 831"/>
                <a:gd name="T22" fmla="*/ 509 w 557"/>
                <a:gd name="T23" fmla="*/ 89 h 831"/>
                <a:gd name="T24" fmla="*/ 494 w 557"/>
                <a:gd name="T25" fmla="*/ 112 h 831"/>
                <a:gd name="T26" fmla="*/ 495 w 557"/>
                <a:gd name="T27" fmla="*/ 112 h 831"/>
                <a:gd name="T28" fmla="*/ 509 w 557"/>
                <a:gd name="T29" fmla="*/ 89 h 831"/>
                <a:gd name="T30" fmla="*/ 535 w 557"/>
                <a:gd name="T31" fmla="*/ 0 h 831"/>
                <a:gd name="T32" fmla="*/ 533 w 557"/>
                <a:gd name="T33" fmla="*/ 1 h 831"/>
                <a:gd name="T34" fmla="*/ 459 w 557"/>
                <a:gd name="T35" fmla="*/ 12 h 831"/>
                <a:gd name="T36" fmla="*/ 59 w 557"/>
                <a:gd name="T37" fmla="*/ 122 h 831"/>
                <a:gd name="T38" fmla="*/ 0 w 557"/>
                <a:gd name="T39" fmla="*/ 146 h 831"/>
                <a:gd name="T40" fmla="*/ 0 w 557"/>
                <a:gd name="T41" fmla="*/ 146 h 831"/>
                <a:gd name="T42" fmla="*/ 59 w 557"/>
                <a:gd name="T43" fmla="*/ 122 h 831"/>
                <a:gd name="T44" fmla="*/ 459 w 557"/>
                <a:gd name="T45" fmla="*/ 12 h 831"/>
                <a:gd name="T46" fmla="*/ 533 w 557"/>
                <a:gd name="T47" fmla="*/ 1 h 831"/>
                <a:gd name="T48" fmla="*/ 535 w 557"/>
                <a:gd name="T49" fmla="*/ 0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57" h="831">
                  <a:moveTo>
                    <a:pt x="241" y="820"/>
                  </a:moveTo>
                  <a:cubicBezTo>
                    <a:pt x="251" y="823"/>
                    <a:pt x="261" y="827"/>
                    <a:pt x="271" y="831"/>
                  </a:cubicBezTo>
                  <a:cubicBezTo>
                    <a:pt x="271" y="831"/>
                    <a:pt x="271" y="831"/>
                    <a:pt x="271" y="831"/>
                  </a:cubicBezTo>
                  <a:cubicBezTo>
                    <a:pt x="261" y="827"/>
                    <a:pt x="251" y="823"/>
                    <a:pt x="241" y="820"/>
                  </a:cubicBezTo>
                  <a:moveTo>
                    <a:pt x="550" y="507"/>
                  </a:moveTo>
                  <a:cubicBezTo>
                    <a:pt x="550" y="507"/>
                    <a:pt x="550" y="508"/>
                    <a:pt x="550" y="508"/>
                  </a:cubicBezTo>
                  <a:cubicBezTo>
                    <a:pt x="550" y="508"/>
                    <a:pt x="550" y="507"/>
                    <a:pt x="550" y="507"/>
                  </a:cubicBezTo>
                  <a:moveTo>
                    <a:pt x="554" y="458"/>
                  </a:moveTo>
                  <a:cubicBezTo>
                    <a:pt x="557" y="474"/>
                    <a:pt x="557" y="490"/>
                    <a:pt x="550" y="507"/>
                  </a:cubicBezTo>
                  <a:cubicBezTo>
                    <a:pt x="557" y="490"/>
                    <a:pt x="557" y="474"/>
                    <a:pt x="554" y="458"/>
                  </a:cubicBezTo>
                  <a:moveTo>
                    <a:pt x="509" y="89"/>
                  </a:moveTo>
                  <a:cubicBezTo>
                    <a:pt x="509" y="89"/>
                    <a:pt x="509" y="89"/>
                    <a:pt x="509" y="89"/>
                  </a:cubicBezTo>
                  <a:cubicBezTo>
                    <a:pt x="504" y="97"/>
                    <a:pt x="499" y="104"/>
                    <a:pt x="494" y="112"/>
                  </a:cubicBezTo>
                  <a:cubicBezTo>
                    <a:pt x="495" y="112"/>
                    <a:pt x="495" y="112"/>
                    <a:pt x="495" y="112"/>
                  </a:cubicBezTo>
                  <a:cubicBezTo>
                    <a:pt x="499" y="104"/>
                    <a:pt x="504" y="97"/>
                    <a:pt x="509" y="89"/>
                  </a:cubicBezTo>
                  <a:moveTo>
                    <a:pt x="535" y="0"/>
                  </a:moveTo>
                  <a:cubicBezTo>
                    <a:pt x="535" y="0"/>
                    <a:pt x="534" y="1"/>
                    <a:pt x="533" y="1"/>
                  </a:cubicBezTo>
                  <a:cubicBezTo>
                    <a:pt x="508" y="5"/>
                    <a:pt x="483" y="8"/>
                    <a:pt x="459" y="12"/>
                  </a:cubicBezTo>
                  <a:cubicBezTo>
                    <a:pt x="322" y="34"/>
                    <a:pt x="188" y="72"/>
                    <a:pt x="59" y="122"/>
                  </a:cubicBezTo>
                  <a:cubicBezTo>
                    <a:pt x="39" y="129"/>
                    <a:pt x="20" y="138"/>
                    <a:pt x="0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20" y="138"/>
                    <a:pt x="39" y="129"/>
                    <a:pt x="59" y="122"/>
                  </a:cubicBezTo>
                  <a:cubicBezTo>
                    <a:pt x="188" y="72"/>
                    <a:pt x="322" y="34"/>
                    <a:pt x="459" y="12"/>
                  </a:cubicBezTo>
                  <a:cubicBezTo>
                    <a:pt x="483" y="8"/>
                    <a:pt x="508" y="5"/>
                    <a:pt x="533" y="1"/>
                  </a:cubicBezTo>
                  <a:cubicBezTo>
                    <a:pt x="534" y="1"/>
                    <a:pt x="535" y="0"/>
                    <a:pt x="535" y="0"/>
                  </a:cubicBezTo>
                </a:path>
              </a:pathLst>
            </a:custGeom>
            <a:solidFill>
              <a:srgbClr val="E23B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8" name="Freeform 606"/>
            <p:cNvSpPr>
              <a:spLocks noEditPoints="1"/>
            </p:cNvSpPr>
            <p:nvPr/>
          </p:nvSpPr>
          <p:spPr bwMode="auto">
            <a:xfrm>
              <a:off x="6438900" y="847808"/>
              <a:ext cx="1403350" cy="1058862"/>
            </a:xfrm>
            <a:custGeom>
              <a:avLst/>
              <a:gdLst>
                <a:gd name="T0" fmla="*/ 469 w 1107"/>
                <a:gd name="T1" fmla="*/ 731 h 835"/>
                <a:gd name="T2" fmla="*/ 494 w 1107"/>
                <a:gd name="T3" fmla="*/ 717 h 835"/>
                <a:gd name="T4" fmla="*/ 0 w 1107"/>
                <a:gd name="T5" fmla="*/ 685 h 835"/>
                <a:gd name="T6" fmla="*/ 97 w 1107"/>
                <a:gd name="T7" fmla="*/ 642 h 835"/>
                <a:gd name="T8" fmla="*/ 528 w 1107"/>
                <a:gd name="T9" fmla="*/ 270 h 835"/>
                <a:gd name="T10" fmla="*/ 479 w 1107"/>
                <a:gd name="T11" fmla="*/ 487 h 835"/>
                <a:gd name="T12" fmla="*/ 609 w 1107"/>
                <a:gd name="T13" fmla="*/ 595 h 835"/>
                <a:gd name="T14" fmla="*/ 593 w 1107"/>
                <a:gd name="T15" fmla="*/ 624 h 835"/>
                <a:gd name="T16" fmla="*/ 593 w 1107"/>
                <a:gd name="T17" fmla="*/ 624 h 835"/>
                <a:gd name="T18" fmla="*/ 607 w 1107"/>
                <a:gd name="T19" fmla="*/ 599 h 835"/>
                <a:gd name="T20" fmla="*/ 642 w 1107"/>
                <a:gd name="T21" fmla="*/ 771 h 835"/>
                <a:gd name="T22" fmla="*/ 761 w 1107"/>
                <a:gd name="T23" fmla="*/ 820 h 835"/>
                <a:gd name="T24" fmla="*/ 802 w 1107"/>
                <a:gd name="T25" fmla="*/ 835 h 835"/>
                <a:gd name="T26" fmla="*/ 474 w 1107"/>
                <a:gd name="T27" fmla="*/ 363 h 835"/>
                <a:gd name="T28" fmla="*/ 820 w 1107"/>
                <a:gd name="T29" fmla="*/ 424 h 835"/>
                <a:gd name="T30" fmla="*/ 1046 w 1107"/>
                <a:gd name="T31" fmla="*/ 540 h 835"/>
                <a:gd name="T32" fmla="*/ 1081 w 1107"/>
                <a:gd name="T33" fmla="*/ 512 h 835"/>
                <a:gd name="T34" fmla="*/ 1081 w 1107"/>
                <a:gd name="T35" fmla="*/ 511 h 835"/>
                <a:gd name="T36" fmla="*/ 1085 w 1107"/>
                <a:gd name="T37" fmla="*/ 462 h 835"/>
                <a:gd name="T38" fmla="*/ 893 w 1107"/>
                <a:gd name="T39" fmla="*/ 372 h 835"/>
                <a:gd name="T40" fmla="*/ 790 w 1107"/>
                <a:gd name="T41" fmla="*/ 369 h 835"/>
                <a:gd name="T42" fmla="*/ 750 w 1107"/>
                <a:gd name="T43" fmla="*/ 334 h 835"/>
                <a:gd name="T44" fmla="*/ 697 w 1107"/>
                <a:gd name="T45" fmla="*/ 323 h 835"/>
                <a:gd name="T46" fmla="*/ 673 w 1107"/>
                <a:gd name="T47" fmla="*/ 304 h 835"/>
                <a:gd name="T48" fmla="*/ 1104 w 1107"/>
                <a:gd name="T49" fmla="*/ 0 h 835"/>
                <a:gd name="T50" fmla="*/ 1064 w 1107"/>
                <a:gd name="T51" fmla="*/ 5 h 835"/>
                <a:gd name="T52" fmla="*/ 590 w 1107"/>
                <a:gd name="T53" fmla="*/ 126 h 835"/>
                <a:gd name="T54" fmla="*/ 627 w 1107"/>
                <a:gd name="T55" fmla="*/ 168 h 835"/>
                <a:gd name="T56" fmla="*/ 1025 w 1107"/>
                <a:gd name="T57" fmla="*/ 116 h 835"/>
                <a:gd name="T58" fmla="*/ 620 w 1107"/>
                <a:gd name="T59" fmla="*/ 155 h 835"/>
                <a:gd name="T60" fmla="*/ 616 w 1107"/>
                <a:gd name="T61" fmla="*/ 147 h 835"/>
                <a:gd name="T62" fmla="*/ 1107 w 1107"/>
                <a:gd name="T63" fmla="*/ 0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07" h="835">
                  <a:moveTo>
                    <a:pt x="494" y="717"/>
                  </a:moveTo>
                  <a:cubicBezTo>
                    <a:pt x="486" y="722"/>
                    <a:pt x="478" y="726"/>
                    <a:pt x="469" y="731"/>
                  </a:cubicBezTo>
                  <a:cubicBezTo>
                    <a:pt x="469" y="731"/>
                    <a:pt x="469" y="731"/>
                    <a:pt x="469" y="731"/>
                  </a:cubicBezTo>
                  <a:cubicBezTo>
                    <a:pt x="472" y="729"/>
                    <a:pt x="481" y="725"/>
                    <a:pt x="494" y="717"/>
                  </a:cubicBezTo>
                  <a:moveTo>
                    <a:pt x="82" y="604"/>
                  </a:moveTo>
                  <a:cubicBezTo>
                    <a:pt x="60" y="629"/>
                    <a:pt x="32" y="659"/>
                    <a:pt x="0" y="685"/>
                  </a:cubicBezTo>
                  <a:cubicBezTo>
                    <a:pt x="41" y="685"/>
                    <a:pt x="84" y="692"/>
                    <a:pt x="125" y="696"/>
                  </a:cubicBezTo>
                  <a:cubicBezTo>
                    <a:pt x="115" y="679"/>
                    <a:pt x="105" y="661"/>
                    <a:pt x="97" y="642"/>
                  </a:cubicBezTo>
                  <a:cubicBezTo>
                    <a:pt x="91" y="630"/>
                    <a:pt x="86" y="617"/>
                    <a:pt x="82" y="604"/>
                  </a:cubicBezTo>
                  <a:moveTo>
                    <a:pt x="528" y="270"/>
                  </a:moveTo>
                  <a:cubicBezTo>
                    <a:pt x="482" y="293"/>
                    <a:pt x="404" y="367"/>
                    <a:pt x="363" y="409"/>
                  </a:cubicBezTo>
                  <a:cubicBezTo>
                    <a:pt x="402" y="434"/>
                    <a:pt x="440" y="462"/>
                    <a:pt x="479" y="487"/>
                  </a:cubicBezTo>
                  <a:cubicBezTo>
                    <a:pt x="520" y="513"/>
                    <a:pt x="561" y="536"/>
                    <a:pt x="594" y="574"/>
                  </a:cubicBezTo>
                  <a:cubicBezTo>
                    <a:pt x="599" y="580"/>
                    <a:pt x="604" y="587"/>
                    <a:pt x="609" y="595"/>
                  </a:cubicBezTo>
                  <a:cubicBezTo>
                    <a:pt x="603" y="608"/>
                    <a:pt x="595" y="623"/>
                    <a:pt x="583" y="638"/>
                  </a:cubicBezTo>
                  <a:cubicBezTo>
                    <a:pt x="587" y="634"/>
                    <a:pt x="590" y="629"/>
                    <a:pt x="593" y="624"/>
                  </a:cubicBezTo>
                  <a:cubicBezTo>
                    <a:pt x="593" y="624"/>
                    <a:pt x="593" y="624"/>
                    <a:pt x="593" y="624"/>
                  </a:cubicBezTo>
                  <a:cubicBezTo>
                    <a:pt x="593" y="624"/>
                    <a:pt x="593" y="624"/>
                    <a:pt x="593" y="624"/>
                  </a:cubicBezTo>
                  <a:cubicBezTo>
                    <a:pt x="598" y="616"/>
                    <a:pt x="603" y="608"/>
                    <a:pt x="607" y="599"/>
                  </a:cubicBezTo>
                  <a:cubicBezTo>
                    <a:pt x="607" y="599"/>
                    <a:pt x="607" y="599"/>
                    <a:pt x="607" y="599"/>
                  </a:cubicBezTo>
                  <a:cubicBezTo>
                    <a:pt x="607" y="599"/>
                    <a:pt x="645" y="653"/>
                    <a:pt x="645" y="733"/>
                  </a:cubicBezTo>
                  <a:cubicBezTo>
                    <a:pt x="645" y="746"/>
                    <a:pt x="644" y="758"/>
                    <a:pt x="642" y="771"/>
                  </a:cubicBezTo>
                  <a:cubicBezTo>
                    <a:pt x="658" y="789"/>
                    <a:pt x="658" y="789"/>
                    <a:pt x="658" y="789"/>
                  </a:cubicBezTo>
                  <a:cubicBezTo>
                    <a:pt x="692" y="798"/>
                    <a:pt x="727" y="809"/>
                    <a:pt x="761" y="820"/>
                  </a:cubicBezTo>
                  <a:cubicBezTo>
                    <a:pt x="765" y="821"/>
                    <a:pt x="768" y="823"/>
                    <a:pt x="772" y="824"/>
                  </a:cubicBezTo>
                  <a:cubicBezTo>
                    <a:pt x="782" y="827"/>
                    <a:pt x="792" y="831"/>
                    <a:pt x="802" y="835"/>
                  </a:cubicBezTo>
                  <a:cubicBezTo>
                    <a:pt x="748" y="651"/>
                    <a:pt x="624" y="487"/>
                    <a:pt x="473" y="372"/>
                  </a:cubicBezTo>
                  <a:cubicBezTo>
                    <a:pt x="470" y="369"/>
                    <a:pt x="470" y="364"/>
                    <a:pt x="474" y="363"/>
                  </a:cubicBezTo>
                  <a:cubicBezTo>
                    <a:pt x="497" y="359"/>
                    <a:pt x="520" y="357"/>
                    <a:pt x="543" y="357"/>
                  </a:cubicBezTo>
                  <a:cubicBezTo>
                    <a:pt x="638" y="357"/>
                    <a:pt x="733" y="391"/>
                    <a:pt x="820" y="424"/>
                  </a:cubicBezTo>
                  <a:cubicBezTo>
                    <a:pt x="875" y="445"/>
                    <a:pt x="929" y="468"/>
                    <a:pt x="980" y="496"/>
                  </a:cubicBezTo>
                  <a:cubicBezTo>
                    <a:pt x="1004" y="510"/>
                    <a:pt x="1025" y="523"/>
                    <a:pt x="1046" y="540"/>
                  </a:cubicBezTo>
                  <a:cubicBezTo>
                    <a:pt x="1051" y="544"/>
                    <a:pt x="1055" y="548"/>
                    <a:pt x="1060" y="552"/>
                  </a:cubicBezTo>
                  <a:cubicBezTo>
                    <a:pt x="1068" y="539"/>
                    <a:pt x="1076" y="526"/>
                    <a:pt x="1081" y="512"/>
                  </a:cubicBezTo>
                  <a:cubicBezTo>
                    <a:pt x="1081" y="512"/>
                    <a:pt x="1081" y="511"/>
                    <a:pt x="1081" y="511"/>
                  </a:cubicBezTo>
                  <a:cubicBezTo>
                    <a:pt x="1081" y="511"/>
                    <a:pt x="1081" y="511"/>
                    <a:pt x="1081" y="511"/>
                  </a:cubicBezTo>
                  <a:cubicBezTo>
                    <a:pt x="1081" y="511"/>
                    <a:pt x="1081" y="511"/>
                    <a:pt x="1081" y="511"/>
                  </a:cubicBezTo>
                  <a:cubicBezTo>
                    <a:pt x="1088" y="494"/>
                    <a:pt x="1088" y="478"/>
                    <a:pt x="1085" y="462"/>
                  </a:cubicBezTo>
                  <a:cubicBezTo>
                    <a:pt x="1084" y="459"/>
                    <a:pt x="1084" y="456"/>
                    <a:pt x="1083" y="454"/>
                  </a:cubicBezTo>
                  <a:cubicBezTo>
                    <a:pt x="1021" y="422"/>
                    <a:pt x="957" y="395"/>
                    <a:pt x="893" y="372"/>
                  </a:cubicBezTo>
                  <a:cubicBezTo>
                    <a:pt x="868" y="363"/>
                    <a:pt x="843" y="354"/>
                    <a:pt x="819" y="346"/>
                  </a:cubicBezTo>
                  <a:cubicBezTo>
                    <a:pt x="815" y="353"/>
                    <a:pt x="807" y="369"/>
                    <a:pt x="790" y="369"/>
                  </a:cubicBezTo>
                  <a:cubicBezTo>
                    <a:pt x="788" y="369"/>
                    <a:pt x="785" y="369"/>
                    <a:pt x="783" y="368"/>
                  </a:cubicBezTo>
                  <a:cubicBezTo>
                    <a:pt x="756" y="362"/>
                    <a:pt x="750" y="334"/>
                    <a:pt x="750" y="334"/>
                  </a:cubicBezTo>
                  <a:cubicBezTo>
                    <a:pt x="750" y="334"/>
                    <a:pt x="737" y="339"/>
                    <a:pt x="724" y="339"/>
                  </a:cubicBezTo>
                  <a:cubicBezTo>
                    <a:pt x="713" y="339"/>
                    <a:pt x="702" y="336"/>
                    <a:pt x="697" y="323"/>
                  </a:cubicBezTo>
                  <a:cubicBezTo>
                    <a:pt x="696" y="319"/>
                    <a:pt x="695" y="314"/>
                    <a:pt x="695" y="310"/>
                  </a:cubicBezTo>
                  <a:cubicBezTo>
                    <a:pt x="688" y="308"/>
                    <a:pt x="680" y="306"/>
                    <a:pt x="673" y="304"/>
                  </a:cubicBezTo>
                  <a:cubicBezTo>
                    <a:pt x="626" y="293"/>
                    <a:pt x="577" y="275"/>
                    <a:pt x="528" y="270"/>
                  </a:cubicBezTo>
                  <a:moveTo>
                    <a:pt x="1104" y="0"/>
                  </a:moveTo>
                  <a:cubicBezTo>
                    <a:pt x="1092" y="0"/>
                    <a:pt x="1079" y="2"/>
                    <a:pt x="1066" y="4"/>
                  </a:cubicBezTo>
                  <a:cubicBezTo>
                    <a:pt x="1066" y="4"/>
                    <a:pt x="1065" y="5"/>
                    <a:pt x="1064" y="5"/>
                  </a:cubicBezTo>
                  <a:cubicBezTo>
                    <a:pt x="1039" y="9"/>
                    <a:pt x="1014" y="12"/>
                    <a:pt x="990" y="16"/>
                  </a:cubicBezTo>
                  <a:cubicBezTo>
                    <a:pt x="853" y="38"/>
                    <a:pt x="719" y="76"/>
                    <a:pt x="590" y="126"/>
                  </a:cubicBezTo>
                  <a:cubicBezTo>
                    <a:pt x="570" y="133"/>
                    <a:pt x="551" y="142"/>
                    <a:pt x="531" y="150"/>
                  </a:cubicBezTo>
                  <a:cubicBezTo>
                    <a:pt x="560" y="151"/>
                    <a:pt x="594" y="158"/>
                    <a:pt x="627" y="168"/>
                  </a:cubicBezTo>
                  <a:cubicBezTo>
                    <a:pt x="635" y="170"/>
                    <a:pt x="643" y="173"/>
                    <a:pt x="651" y="175"/>
                  </a:cubicBezTo>
                  <a:cubicBezTo>
                    <a:pt x="771" y="140"/>
                    <a:pt x="900" y="127"/>
                    <a:pt x="1025" y="116"/>
                  </a:cubicBezTo>
                  <a:cubicBezTo>
                    <a:pt x="1030" y="108"/>
                    <a:pt x="1035" y="101"/>
                    <a:pt x="1040" y="93"/>
                  </a:cubicBezTo>
                  <a:cubicBezTo>
                    <a:pt x="898" y="97"/>
                    <a:pt x="757" y="118"/>
                    <a:pt x="620" y="155"/>
                  </a:cubicBezTo>
                  <a:cubicBezTo>
                    <a:pt x="619" y="156"/>
                    <a:pt x="619" y="156"/>
                    <a:pt x="619" y="156"/>
                  </a:cubicBezTo>
                  <a:cubicBezTo>
                    <a:pt x="614" y="156"/>
                    <a:pt x="612" y="149"/>
                    <a:pt x="616" y="147"/>
                  </a:cubicBezTo>
                  <a:cubicBezTo>
                    <a:pt x="705" y="102"/>
                    <a:pt x="798" y="78"/>
                    <a:pt x="893" y="50"/>
                  </a:cubicBezTo>
                  <a:cubicBezTo>
                    <a:pt x="963" y="30"/>
                    <a:pt x="1034" y="9"/>
                    <a:pt x="1107" y="0"/>
                  </a:cubicBezTo>
                  <a:cubicBezTo>
                    <a:pt x="1106" y="0"/>
                    <a:pt x="1105" y="0"/>
                    <a:pt x="1104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9" name="Freeform 607"/>
            <p:cNvSpPr>
              <a:spLocks/>
            </p:cNvSpPr>
            <p:nvPr/>
          </p:nvSpPr>
          <p:spPr bwMode="auto">
            <a:xfrm>
              <a:off x="6696075" y="1331996"/>
              <a:ext cx="9525" cy="17462"/>
            </a:xfrm>
            <a:custGeom>
              <a:avLst/>
              <a:gdLst>
                <a:gd name="T0" fmla="*/ 1 w 7"/>
                <a:gd name="T1" fmla="*/ 13 h 14"/>
                <a:gd name="T2" fmla="*/ 2 w 7"/>
                <a:gd name="T3" fmla="*/ 11 h 14"/>
                <a:gd name="T4" fmla="*/ 7 w 7"/>
                <a:gd name="T5" fmla="*/ 0 h 14"/>
                <a:gd name="T6" fmla="*/ 1 w 7"/>
                <a:gd name="T7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4">
                  <a:moveTo>
                    <a:pt x="1" y="13"/>
                  </a:moveTo>
                  <a:cubicBezTo>
                    <a:pt x="1" y="14"/>
                    <a:pt x="3" y="12"/>
                    <a:pt x="2" y="11"/>
                  </a:cubicBezTo>
                  <a:cubicBezTo>
                    <a:pt x="2" y="9"/>
                    <a:pt x="4" y="5"/>
                    <a:pt x="7" y="0"/>
                  </a:cubicBezTo>
                  <a:cubicBezTo>
                    <a:pt x="4" y="4"/>
                    <a:pt x="0" y="9"/>
                    <a:pt x="1" y="13"/>
                  </a:cubicBezTo>
                </a:path>
              </a:pathLst>
            </a:custGeom>
            <a:solidFill>
              <a:srgbClr val="0005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0" name="Freeform 608"/>
            <p:cNvSpPr>
              <a:spLocks/>
            </p:cNvSpPr>
            <p:nvPr/>
          </p:nvSpPr>
          <p:spPr bwMode="auto">
            <a:xfrm>
              <a:off x="6705600" y="1320883"/>
              <a:ext cx="9525" cy="11112"/>
            </a:xfrm>
            <a:custGeom>
              <a:avLst/>
              <a:gdLst>
                <a:gd name="T0" fmla="*/ 4 w 8"/>
                <a:gd name="T1" fmla="*/ 5 h 9"/>
                <a:gd name="T2" fmla="*/ 8 w 8"/>
                <a:gd name="T3" fmla="*/ 0 h 9"/>
                <a:gd name="T4" fmla="*/ 5 w 8"/>
                <a:gd name="T5" fmla="*/ 2 h 9"/>
                <a:gd name="T6" fmla="*/ 0 w 8"/>
                <a:gd name="T7" fmla="*/ 9 h 9"/>
                <a:gd name="T8" fmla="*/ 4 w 8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4" y="5"/>
                  </a:moveTo>
                  <a:cubicBezTo>
                    <a:pt x="5" y="3"/>
                    <a:pt x="7" y="1"/>
                    <a:pt x="8" y="0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3" y="5"/>
                    <a:pt x="2" y="7"/>
                    <a:pt x="0" y="9"/>
                  </a:cubicBezTo>
                  <a:cubicBezTo>
                    <a:pt x="2" y="7"/>
                    <a:pt x="3" y="6"/>
                    <a:pt x="4" y="5"/>
                  </a:cubicBezTo>
                </a:path>
              </a:pathLst>
            </a:custGeom>
            <a:solidFill>
              <a:srgbClr val="0005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1" name="Freeform 609"/>
            <p:cNvSpPr>
              <a:spLocks/>
            </p:cNvSpPr>
            <p:nvPr/>
          </p:nvSpPr>
          <p:spPr bwMode="auto">
            <a:xfrm>
              <a:off x="6750050" y="1024021"/>
              <a:ext cx="798513" cy="379412"/>
            </a:xfrm>
            <a:custGeom>
              <a:avLst/>
              <a:gdLst>
                <a:gd name="T0" fmla="*/ 0 w 631"/>
                <a:gd name="T1" fmla="*/ 205 h 299"/>
                <a:gd name="T2" fmla="*/ 261 w 631"/>
                <a:gd name="T3" fmla="*/ 13 h 299"/>
                <a:gd name="T4" fmla="*/ 496 w 631"/>
                <a:gd name="T5" fmla="*/ 72 h 299"/>
                <a:gd name="T6" fmla="*/ 514 w 631"/>
                <a:gd name="T7" fmla="*/ 66 h 299"/>
                <a:gd name="T8" fmla="*/ 585 w 631"/>
                <a:gd name="T9" fmla="*/ 69 h 299"/>
                <a:gd name="T10" fmla="*/ 623 w 631"/>
                <a:gd name="T11" fmla="*/ 141 h 299"/>
                <a:gd name="T12" fmla="*/ 603 w 631"/>
                <a:gd name="T13" fmla="*/ 175 h 299"/>
                <a:gd name="T14" fmla="*/ 575 w 631"/>
                <a:gd name="T15" fmla="*/ 204 h 299"/>
                <a:gd name="T16" fmla="*/ 538 w 631"/>
                <a:gd name="T17" fmla="*/ 229 h 299"/>
                <a:gd name="T18" fmla="*/ 505 w 631"/>
                <a:gd name="T19" fmla="*/ 195 h 299"/>
                <a:gd name="T20" fmla="*/ 452 w 631"/>
                <a:gd name="T21" fmla="*/ 184 h 299"/>
                <a:gd name="T22" fmla="*/ 465 w 631"/>
                <a:gd name="T23" fmla="*/ 120 h 299"/>
                <a:gd name="T24" fmla="*/ 284 w 631"/>
                <a:gd name="T25" fmla="*/ 106 h 299"/>
                <a:gd name="T26" fmla="*/ 90 w 631"/>
                <a:gd name="T27" fmla="*/ 299 h 299"/>
                <a:gd name="T28" fmla="*/ 0 w 631"/>
                <a:gd name="T29" fmla="*/ 205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1" h="299">
                  <a:moveTo>
                    <a:pt x="0" y="205"/>
                  </a:moveTo>
                  <a:cubicBezTo>
                    <a:pt x="0" y="205"/>
                    <a:pt x="182" y="26"/>
                    <a:pt x="261" y="13"/>
                  </a:cubicBezTo>
                  <a:cubicBezTo>
                    <a:pt x="341" y="0"/>
                    <a:pt x="495" y="71"/>
                    <a:pt x="496" y="72"/>
                  </a:cubicBezTo>
                  <a:cubicBezTo>
                    <a:pt x="497" y="73"/>
                    <a:pt x="504" y="69"/>
                    <a:pt x="514" y="66"/>
                  </a:cubicBezTo>
                  <a:cubicBezTo>
                    <a:pt x="532" y="59"/>
                    <a:pt x="560" y="52"/>
                    <a:pt x="585" y="69"/>
                  </a:cubicBezTo>
                  <a:cubicBezTo>
                    <a:pt x="624" y="96"/>
                    <a:pt x="631" y="130"/>
                    <a:pt x="623" y="141"/>
                  </a:cubicBezTo>
                  <a:cubicBezTo>
                    <a:pt x="623" y="141"/>
                    <a:pt x="621" y="161"/>
                    <a:pt x="603" y="175"/>
                  </a:cubicBezTo>
                  <a:cubicBezTo>
                    <a:pt x="603" y="175"/>
                    <a:pt x="601" y="198"/>
                    <a:pt x="575" y="204"/>
                  </a:cubicBezTo>
                  <a:cubicBezTo>
                    <a:pt x="575" y="204"/>
                    <a:pt x="565" y="235"/>
                    <a:pt x="538" y="229"/>
                  </a:cubicBezTo>
                  <a:cubicBezTo>
                    <a:pt x="511" y="223"/>
                    <a:pt x="505" y="195"/>
                    <a:pt x="505" y="195"/>
                  </a:cubicBezTo>
                  <a:cubicBezTo>
                    <a:pt x="505" y="195"/>
                    <a:pt x="462" y="211"/>
                    <a:pt x="452" y="184"/>
                  </a:cubicBezTo>
                  <a:cubicBezTo>
                    <a:pt x="443" y="157"/>
                    <a:pt x="465" y="120"/>
                    <a:pt x="465" y="120"/>
                  </a:cubicBezTo>
                  <a:cubicBezTo>
                    <a:pt x="465" y="120"/>
                    <a:pt x="342" y="90"/>
                    <a:pt x="284" y="106"/>
                  </a:cubicBezTo>
                  <a:cubicBezTo>
                    <a:pt x="226" y="121"/>
                    <a:pt x="90" y="299"/>
                    <a:pt x="90" y="299"/>
                  </a:cubicBezTo>
                  <a:cubicBezTo>
                    <a:pt x="0" y="205"/>
                    <a:pt x="0" y="205"/>
                    <a:pt x="0" y="205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2" name="Freeform 610"/>
            <p:cNvSpPr>
              <a:spLocks/>
            </p:cNvSpPr>
            <p:nvPr/>
          </p:nvSpPr>
          <p:spPr bwMode="auto">
            <a:xfrm>
              <a:off x="6750050" y="1027196"/>
              <a:ext cx="620713" cy="376237"/>
            </a:xfrm>
            <a:custGeom>
              <a:avLst/>
              <a:gdLst>
                <a:gd name="T0" fmla="*/ 445 w 490"/>
                <a:gd name="T1" fmla="*/ 111 h 297"/>
                <a:gd name="T2" fmla="*/ 488 w 490"/>
                <a:gd name="T3" fmla="*/ 66 h 297"/>
                <a:gd name="T4" fmla="*/ 261 w 490"/>
                <a:gd name="T5" fmla="*/ 11 h 297"/>
                <a:gd name="T6" fmla="*/ 0 w 490"/>
                <a:gd name="T7" fmla="*/ 203 h 297"/>
                <a:gd name="T8" fmla="*/ 90 w 490"/>
                <a:gd name="T9" fmla="*/ 297 h 297"/>
                <a:gd name="T10" fmla="*/ 297 w 490"/>
                <a:gd name="T11" fmla="*/ 123 h 297"/>
                <a:gd name="T12" fmla="*/ 440 w 490"/>
                <a:gd name="T13" fmla="*/ 112 h 297"/>
                <a:gd name="T14" fmla="*/ 445 w 490"/>
                <a:gd name="T15" fmla="*/ 111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0" h="297">
                  <a:moveTo>
                    <a:pt x="445" y="111"/>
                  </a:moveTo>
                  <a:cubicBezTo>
                    <a:pt x="473" y="119"/>
                    <a:pt x="490" y="91"/>
                    <a:pt x="488" y="66"/>
                  </a:cubicBezTo>
                  <a:cubicBezTo>
                    <a:pt x="456" y="51"/>
                    <a:pt x="330" y="0"/>
                    <a:pt x="261" y="11"/>
                  </a:cubicBezTo>
                  <a:cubicBezTo>
                    <a:pt x="182" y="24"/>
                    <a:pt x="0" y="203"/>
                    <a:pt x="0" y="203"/>
                  </a:cubicBezTo>
                  <a:cubicBezTo>
                    <a:pt x="90" y="297"/>
                    <a:pt x="90" y="297"/>
                    <a:pt x="90" y="297"/>
                  </a:cubicBezTo>
                  <a:cubicBezTo>
                    <a:pt x="90" y="297"/>
                    <a:pt x="239" y="138"/>
                    <a:pt x="297" y="123"/>
                  </a:cubicBezTo>
                  <a:cubicBezTo>
                    <a:pt x="339" y="112"/>
                    <a:pt x="401" y="105"/>
                    <a:pt x="440" y="112"/>
                  </a:cubicBezTo>
                  <a:cubicBezTo>
                    <a:pt x="441" y="111"/>
                    <a:pt x="443" y="110"/>
                    <a:pt x="445" y="111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3" name="Freeform 611"/>
            <p:cNvSpPr>
              <a:spLocks/>
            </p:cNvSpPr>
            <p:nvPr/>
          </p:nvSpPr>
          <p:spPr bwMode="auto">
            <a:xfrm>
              <a:off x="6750050" y="1027196"/>
              <a:ext cx="620713" cy="376237"/>
            </a:xfrm>
            <a:custGeom>
              <a:avLst/>
              <a:gdLst>
                <a:gd name="T0" fmla="*/ 445 w 490"/>
                <a:gd name="T1" fmla="*/ 111 h 297"/>
                <a:gd name="T2" fmla="*/ 488 w 490"/>
                <a:gd name="T3" fmla="*/ 66 h 297"/>
                <a:gd name="T4" fmla="*/ 261 w 490"/>
                <a:gd name="T5" fmla="*/ 11 h 297"/>
                <a:gd name="T6" fmla="*/ 0 w 490"/>
                <a:gd name="T7" fmla="*/ 203 h 297"/>
                <a:gd name="T8" fmla="*/ 90 w 490"/>
                <a:gd name="T9" fmla="*/ 297 h 297"/>
                <a:gd name="T10" fmla="*/ 297 w 490"/>
                <a:gd name="T11" fmla="*/ 123 h 297"/>
                <a:gd name="T12" fmla="*/ 440 w 490"/>
                <a:gd name="T13" fmla="*/ 112 h 297"/>
                <a:gd name="T14" fmla="*/ 445 w 490"/>
                <a:gd name="T15" fmla="*/ 111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0" h="297">
                  <a:moveTo>
                    <a:pt x="445" y="111"/>
                  </a:moveTo>
                  <a:cubicBezTo>
                    <a:pt x="473" y="119"/>
                    <a:pt x="490" y="91"/>
                    <a:pt x="488" y="66"/>
                  </a:cubicBezTo>
                  <a:cubicBezTo>
                    <a:pt x="456" y="51"/>
                    <a:pt x="330" y="0"/>
                    <a:pt x="261" y="11"/>
                  </a:cubicBezTo>
                  <a:cubicBezTo>
                    <a:pt x="182" y="24"/>
                    <a:pt x="0" y="203"/>
                    <a:pt x="0" y="203"/>
                  </a:cubicBezTo>
                  <a:cubicBezTo>
                    <a:pt x="90" y="297"/>
                    <a:pt x="90" y="297"/>
                    <a:pt x="90" y="297"/>
                  </a:cubicBezTo>
                  <a:cubicBezTo>
                    <a:pt x="90" y="297"/>
                    <a:pt x="239" y="138"/>
                    <a:pt x="297" y="123"/>
                  </a:cubicBezTo>
                  <a:cubicBezTo>
                    <a:pt x="339" y="112"/>
                    <a:pt x="401" y="105"/>
                    <a:pt x="440" y="112"/>
                  </a:cubicBezTo>
                  <a:cubicBezTo>
                    <a:pt x="441" y="111"/>
                    <a:pt x="443" y="110"/>
                    <a:pt x="445" y="11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4" name="Freeform 612"/>
            <p:cNvSpPr>
              <a:spLocks/>
            </p:cNvSpPr>
            <p:nvPr/>
          </p:nvSpPr>
          <p:spPr bwMode="auto">
            <a:xfrm>
              <a:off x="6800850" y="1241508"/>
              <a:ext cx="120650" cy="125412"/>
            </a:xfrm>
            <a:custGeom>
              <a:avLst/>
              <a:gdLst>
                <a:gd name="T0" fmla="*/ 25 w 96"/>
                <a:gd name="T1" fmla="*/ 0 h 98"/>
                <a:gd name="T2" fmla="*/ 0 w 96"/>
                <a:gd name="T3" fmla="*/ 48 h 98"/>
                <a:gd name="T4" fmla="*/ 59 w 96"/>
                <a:gd name="T5" fmla="*/ 86 h 98"/>
                <a:gd name="T6" fmla="*/ 78 w 96"/>
                <a:gd name="T7" fmla="*/ 98 h 98"/>
                <a:gd name="T8" fmla="*/ 96 w 96"/>
                <a:gd name="T9" fmla="*/ 80 h 98"/>
                <a:gd name="T10" fmla="*/ 29 w 96"/>
                <a:gd name="T11" fmla="*/ 32 h 98"/>
                <a:gd name="T12" fmla="*/ 25 w 96"/>
                <a:gd name="T13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98">
                  <a:moveTo>
                    <a:pt x="25" y="0"/>
                  </a:moveTo>
                  <a:cubicBezTo>
                    <a:pt x="16" y="16"/>
                    <a:pt x="8" y="32"/>
                    <a:pt x="0" y="48"/>
                  </a:cubicBezTo>
                  <a:cubicBezTo>
                    <a:pt x="19" y="62"/>
                    <a:pt x="39" y="74"/>
                    <a:pt x="59" y="86"/>
                  </a:cubicBezTo>
                  <a:cubicBezTo>
                    <a:pt x="65" y="90"/>
                    <a:pt x="72" y="94"/>
                    <a:pt x="78" y="98"/>
                  </a:cubicBezTo>
                  <a:cubicBezTo>
                    <a:pt x="83" y="92"/>
                    <a:pt x="89" y="86"/>
                    <a:pt x="96" y="80"/>
                  </a:cubicBezTo>
                  <a:cubicBezTo>
                    <a:pt x="69" y="70"/>
                    <a:pt x="42" y="56"/>
                    <a:pt x="29" y="32"/>
                  </a:cubicBezTo>
                  <a:cubicBezTo>
                    <a:pt x="24" y="22"/>
                    <a:pt x="23" y="11"/>
                    <a:pt x="25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5" name="Freeform 613"/>
            <p:cNvSpPr>
              <a:spLocks noEditPoints="1"/>
            </p:cNvSpPr>
            <p:nvPr/>
          </p:nvSpPr>
          <p:spPr bwMode="auto">
            <a:xfrm>
              <a:off x="7078663" y="1041483"/>
              <a:ext cx="1588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0 w 1"/>
                <a:gd name="T8" fmla="*/ 0 w 1"/>
                <a:gd name="T9" fmla="*/ 0 w 1"/>
                <a:gd name="T10" fmla="*/ 0 w 1"/>
                <a:gd name="T11" fmla="*/ 0 w 1"/>
                <a:gd name="T12" fmla="*/ 1 w 1"/>
                <a:gd name="T13" fmla="*/ 0 w 1"/>
                <a:gd name="T14" fmla="*/ 1 w 1"/>
                <a:gd name="T15" fmla="*/ 1 w 1"/>
                <a:gd name="T16" fmla="*/ 1 w 1"/>
                <a:gd name="T17" fmla="*/ 1 w 1"/>
                <a:gd name="T18" fmla="*/ 1 w 1"/>
                <a:gd name="T19" fmla="*/ 1 w 1"/>
                <a:gd name="T20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6" name="Freeform 614"/>
            <p:cNvSpPr>
              <a:spLocks/>
            </p:cNvSpPr>
            <p:nvPr/>
          </p:nvSpPr>
          <p:spPr bwMode="auto">
            <a:xfrm>
              <a:off x="6980238" y="1038308"/>
              <a:ext cx="190500" cy="95250"/>
            </a:xfrm>
            <a:custGeom>
              <a:avLst/>
              <a:gdLst>
                <a:gd name="T0" fmla="*/ 101 w 150"/>
                <a:gd name="T1" fmla="*/ 0 h 75"/>
                <a:gd name="T2" fmla="*/ 79 w 150"/>
                <a:gd name="T3" fmla="*/ 2 h 75"/>
                <a:gd name="T4" fmla="*/ 79 w 150"/>
                <a:gd name="T5" fmla="*/ 2 h 75"/>
                <a:gd name="T6" fmla="*/ 79 w 150"/>
                <a:gd name="T7" fmla="*/ 2 h 75"/>
                <a:gd name="T8" fmla="*/ 79 w 150"/>
                <a:gd name="T9" fmla="*/ 2 h 75"/>
                <a:gd name="T10" fmla="*/ 79 w 150"/>
                <a:gd name="T11" fmla="*/ 2 h 75"/>
                <a:gd name="T12" fmla="*/ 79 w 150"/>
                <a:gd name="T13" fmla="*/ 2 h 75"/>
                <a:gd name="T14" fmla="*/ 79 w 150"/>
                <a:gd name="T15" fmla="*/ 2 h 75"/>
                <a:gd name="T16" fmla="*/ 79 w 150"/>
                <a:gd name="T17" fmla="*/ 2 h 75"/>
                <a:gd name="T18" fmla="*/ 78 w 150"/>
                <a:gd name="T19" fmla="*/ 2 h 75"/>
                <a:gd name="T20" fmla="*/ 78 w 150"/>
                <a:gd name="T21" fmla="*/ 2 h 75"/>
                <a:gd name="T22" fmla="*/ 78 w 150"/>
                <a:gd name="T23" fmla="*/ 2 h 75"/>
                <a:gd name="T24" fmla="*/ 78 w 150"/>
                <a:gd name="T25" fmla="*/ 2 h 75"/>
                <a:gd name="T26" fmla="*/ 78 w 150"/>
                <a:gd name="T27" fmla="*/ 2 h 75"/>
                <a:gd name="T28" fmla="*/ 78 w 150"/>
                <a:gd name="T29" fmla="*/ 2 h 75"/>
                <a:gd name="T30" fmla="*/ 78 w 150"/>
                <a:gd name="T31" fmla="*/ 2 h 75"/>
                <a:gd name="T32" fmla="*/ 78 w 150"/>
                <a:gd name="T33" fmla="*/ 2 h 75"/>
                <a:gd name="T34" fmla="*/ 78 w 150"/>
                <a:gd name="T35" fmla="*/ 2 h 75"/>
                <a:gd name="T36" fmla="*/ 0 w 150"/>
                <a:gd name="T37" fmla="*/ 41 h 75"/>
                <a:gd name="T38" fmla="*/ 51 w 150"/>
                <a:gd name="T39" fmla="*/ 75 h 75"/>
                <a:gd name="T40" fmla="*/ 150 w 150"/>
                <a:gd name="T41" fmla="*/ 6 h 75"/>
                <a:gd name="T42" fmla="*/ 101 w 150"/>
                <a:gd name="T4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0" h="75">
                  <a:moveTo>
                    <a:pt x="101" y="0"/>
                  </a:moveTo>
                  <a:cubicBezTo>
                    <a:pt x="93" y="0"/>
                    <a:pt x="86" y="1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57" y="6"/>
                    <a:pt x="29" y="21"/>
                    <a:pt x="0" y="41"/>
                  </a:cubicBezTo>
                  <a:cubicBezTo>
                    <a:pt x="9" y="65"/>
                    <a:pt x="29" y="75"/>
                    <a:pt x="51" y="75"/>
                  </a:cubicBezTo>
                  <a:cubicBezTo>
                    <a:pt x="90" y="75"/>
                    <a:pt x="137" y="46"/>
                    <a:pt x="150" y="6"/>
                  </a:cubicBezTo>
                  <a:cubicBezTo>
                    <a:pt x="133" y="2"/>
                    <a:pt x="116" y="0"/>
                    <a:pt x="101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7" name="Freeform 615"/>
            <p:cNvSpPr>
              <a:spLocks/>
            </p:cNvSpPr>
            <p:nvPr/>
          </p:nvSpPr>
          <p:spPr bwMode="auto">
            <a:xfrm>
              <a:off x="7359650" y="1239921"/>
              <a:ext cx="65088" cy="42862"/>
            </a:xfrm>
            <a:custGeom>
              <a:avLst/>
              <a:gdLst>
                <a:gd name="T0" fmla="*/ 0 w 51"/>
                <a:gd name="T1" fmla="*/ 1 h 34"/>
                <a:gd name="T2" fmla="*/ 11 w 51"/>
                <a:gd name="T3" fmla="*/ 0 h 34"/>
                <a:gd name="T4" fmla="*/ 34 w 51"/>
                <a:gd name="T5" fmla="*/ 6 h 34"/>
                <a:gd name="T6" fmla="*/ 39 w 51"/>
                <a:gd name="T7" fmla="*/ 9 h 34"/>
                <a:gd name="T8" fmla="*/ 44 w 51"/>
                <a:gd name="T9" fmla="*/ 14 h 34"/>
                <a:gd name="T10" fmla="*/ 48 w 51"/>
                <a:gd name="T11" fmla="*/ 18 h 34"/>
                <a:gd name="T12" fmla="*/ 50 w 51"/>
                <a:gd name="T13" fmla="*/ 23 h 34"/>
                <a:gd name="T14" fmla="*/ 51 w 51"/>
                <a:gd name="T15" fmla="*/ 28 h 34"/>
                <a:gd name="T16" fmla="*/ 51 w 51"/>
                <a:gd name="T17" fmla="*/ 31 h 34"/>
                <a:gd name="T18" fmla="*/ 51 w 51"/>
                <a:gd name="T19" fmla="*/ 34 h 34"/>
                <a:gd name="T20" fmla="*/ 50 w 51"/>
                <a:gd name="T21" fmla="*/ 32 h 34"/>
                <a:gd name="T22" fmla="*/ 49 w 51"/>
                <a:gd name="T23" fmla="*/ 28 h 34"/>
                <a:gd name="T24" fmla="*/ 47 w 51"/>
                <a:gd name="T25" fmla="*/ 25 h 34"/>
                <a:gd name="T26" fmla="*/ 44 w 51"/>
                <a:gd name="T27" fmla="*/ 21 h 34"/>
                <a:gd name="T28" fmla="*/ 41 w 51"/>
                <a:gd name="T29" fmla="*/ 17 h 34"/>
                <a:gd name="T30" fmla="*/ 36 w 51"/>
                <a:gd name="T31" fmla="*/ 14 h 34"/>
                <a:gd name="T32" fmla="*/ 31 w 51"/>
                <a:gd name="T33" fmla="*/ 11 h 34"/>
                <a:gd name="T34" fmla="*/ 20 w 51"/>
                <a:gd name="T35" fmla="*/ 7 h 34"/>
                <a:gd name="T36" fmla="*/ 10 w 51"/>
                <a:gd name="T37" fmla="*/ 4 h 34"/>
                <a:gd name="T38" fmla="*/ 0 w 51"/>
                <a:gd name="T39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" h="34">
                  <a:moveTo>
                    <a:pt x="0" y="1"/>
                  </a:moveTo>
                  <a:cubicBezTo>
                    <a:pt x="0" y="1"/>
                    <a:pt x="4" y="0"/>
                    <a:pt x="11" y="0"/>
                  </a:cubicBezTo>
                  <a:cubicBezTo>
                    <a:pt x="17" y="1"/>
                    <a:pt x="26" y="2"/>
                    <a:pt x="34" y="6"/>
                  </a:cubicBezTo>
                  <a:cubicBezTo>
                    <a:pt x="36" y="7"/>
                    <a:pt x="38" y="8"/>
                    <a:pt x="39" y="9"/>
                  </a:cubicBezTo>
                  <a:cubicBezTo>
                    <a:pt x="41" y="10"/>
                    <a:pt x="43" y="12"/>
                    <a:pt x="44" y="14"/>
                  </a:cubicBezTo>
                  <a:cubicBezTo>
                    <a:pt x="46" y="15"/>
                    <a:pt x="47" y="17"/>
                    <a:pt x="48" y="18"/>
                  </a:cubicBezTo>
                  <a:cubicBezTo>
                    <a:pt x="49" y="20"/>
                    <a:pt x="50" y="22"/>
                    <a:pt x="50" y="23"/>
                  </a:cubicBezTo>
                  <a:cubicBezTo>
                    <a:pt x="51" y="25"/>
                    <a:pt x="51" y="27"/>
                    <a:pt x="51" y="28"/>
                  </a:cubicBezTo>
                  <a:cubicBezTo>
                    <a:pt x="51" y="29"/>
                    <a:pt x="51" y="31"/>
                    <a:pt x="51" y="31"/>
                  </a:cubicBezTo>
                  <a:cubicBezTo>
                    <a:pt x="51" y="33"/>
                    <a:pt x="51" y="34"/>
                    <a:pt x="51" y="34"/>
                  </a:cubicBezTo>
                  <a:cubicBezTo>
                    <a:pt x="51" y="34"/>
                    <a:pt x="50" y="33"/>
                    <a:pt x="50" y="32"/>
                  </a:cubicBezTo>
                  <a:cubicBezTo>
                    <a:pt x="49" y="31"/>
                    <a:pt x="49" y="30"/>
                    <a:pt x="49" y="28"/>
                  </a:cubicBezTo>
                  <a:cubicBezTo>
                    <a:pt x="48" y="27"/>
                    <a:pt x="48" y="26"/>
                    <a:pt x="47" y="25"/>
                  </a:cubicBezTo>
                  <a:cubicBezTo>
                    <a:pt x="46" y="23"/>
                    <a:pt x="45" y="22"/>
                    <a:pt x="44" y="21"/>
                  </a:cubicBezTo>
                  <a:cubicBezTo>
                    <a:pt x="43" y="20"/>
                    <a:pt x="42" y="18"/>
                    <a:pt x="41" y="17"/>
                  </a:cubicBezTo>
                  <a:cubicBezTo>
                    <a:pt x="39" y="16"/>
                    <a:pt x="38" y="15"/>
                    <a:pt x="36" y="14"/>
                  </a:cubicBezTo>
                  <a:cubicBezTo>
                    <a:pt x="35" y="13"/>
                    <a:pt x="33" y="12"/>
                    <a:pt x="31" y="11"/>
                  </a:cubicBezTo>
                  <a:cubicBezTo>
                    <a:pt x="28" y="9"/>
                    <a:pt x="24" y="8"/>
                    <a:pt x="20" y="7"/>
                  </a:cubicBezTo>
                  <a:cubicBezTo>
                    <a:pt x="17" y="5"/>
                    <a:pt x="13" y="4"/>
                    <a:pt x="10" y="4"/>
                  </a:cubicBezTo>
                  <a:cubicBezTo>
                    <a:pt x="4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8" name="Freeform 616"/>
            <p:cNvSpPr>
              <a:spLocks/>
            </p:cNvSpPr>
            <p:nvPr/>
          </p:nvSpPr>
          <p:spPr bwMode="auto">
            <a:xfrm>
              <a:off x="7389813" y="1255796"/>
              <a:ext cx="20638" cy="17462"/>
            </a:xfrm>
            <a:custGeom>
              <a:avLst/>
              <a:gdLst>
                <a:gd name="T0" fmla="*/ 0 w 17"/>
                <a:gd name="T1" fmla="*/ 12 h 13"/>
                <a:gd name="T2" fmla="*/ 2 w 17"/>
                <a:gd name="T3" fmla="*/ 9 h 13"/>
                <a:gd name="T4" fmla="*/ 4 w 17"/>
                <a:gd name="T5" fmla="*/ 7 h 13"/>
                <a:gd name="T6" fmla="*/ 8 w 17"/>
                <a:gd name="T7" fmla="*/ 5 h 13"/>
                <a:gd name="T8" fmla="*/ 11 w 17"/>
                <a:gd name="T9" fmla="*/ 3 h 13"/>
                <a:gd name="T10" fmla="*/ 14 w 17"/>
                <a:gd name="T11" fmla="*/ 2 h 13"/>
                <a:gd name="T12" fmla="*/ 16 w 17"/>
                <a:gd name="T13" fmla="*/ 0 h 13"/>
                <a:gd name="T14" fmla="*/ 17 w 17"/>
                <a:gd name="T15" fmla="*/ 0 h 13"/>
                <a:gd name="T16" fmla="*/ 17 w 17"/>
                <a:gd name="T17" fmla="*/ 1 h 13"/>
                <a:gd name="T18" fmla="*/ 17 w 17"/>
                <a:gd name="T19" fmla="*/ 2 h 13"/>
                <a:gd name="T20" fmla="*/ 16 w 17"/>
                <a:gd name="T21" fmla="*/ 4 h 13"/>
                <a:gd name="T22" fmla="*/ 15 w 17"/>
                <a:gd name="T23" fmla="*/ 5 h 13"/>
                <a:gd name="T24" fmla="*/ 14 w 17"/>
                <a:gd name="T25" fmla="*/ 7 h 13"/>
                <a:gd name="T26" fmla="*/ 11 w 17"/>
                <a:gd name="T27" fmla="*/ 10 h 13"/>
                <a:gd name="T28" fmla="*/ 3 w 17"/>
                <a:gd name="T29" fmla="*/ 12 h 13"/>
                <a:gd name="T30" fmla="*/ 0 w 17"/>
                <a:gd name="T31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13">
                  <a:moveTo>
                    <a:pt x="0" y="12"/>
                  </a:moveTo>
                  <a:cubicBezTo>
                    <a:pt x="0" y="12"/>
                    <a:pt x="0" y="11"/>
                    <a:pt x="2" y="9"/>
                  </a:cubicBezTo>
                  <a:cubicBezTo>
                    <a:pt x="3" y="9"/>
                    <a:pt x="4" y="8"/>
                    <a:pt x="4" y="7"/>
                  </a:cubicBezTo>
                  <a:cubicBezTo>
                    <a:pt x="5" y="6"/>
                    <a:pt x="6" y="6"/>
                    <a:pt x="8" y="5"/>
                  </a:cubicBezTo>
                  <a:cubicBezTo>
                    <a:pt x="9" y="4"/>
                    <a:pt x="10" y="4"/>
                    <a:pt x="11" y="3"/>
                  </a:cubicBezTo>
                  <a:cubicBezTo>
                    <a:pt x="12" y="3"/>
                    <a:pt x="13" y="2"/>
                    <a:pt x="14" y="2"/>
                  </a:cubicBezTo>
                  <a:cubicBezTo>
                    <a:pt x="14" y="1"/>
                    <a:pt x="15" y="1"/>
                    <a:pt x="16" y="0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7" y="0"/>
                    <a:pt x="17" y="0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4"/>
                    <a:pt x="16" y="5"/>
                    <a:pt x="15" y="5"/>
                  </a:cubicBezTo>
                  <a:cubicBezTo>
                    <a:pt x="15" y="6"/>
                    <a:pt x="14" y="7"/>
                    <a:pt x="14" y="7"/>
                  </a:cubicBezTo>
                  <a:cubicBezTo>
                    <a:pt x="13" y="8"/>
                    <a:pt x="12" y="9"/>
                    <a:pt x="11" y="10"/>
                  </a:cubicBezTo>
                  <a:cubicBezTo>
                    <a:pt x="8" y="11"/>
                    <a:pt x="6" y="12"/>
                    <a:pt x="3" y="12"/>
                  </a:cubicBezTo>
                  <a:cubicBezTo>
                    <a:pt x="1" y="13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9" name="Freeform 617"/>
            <p:cNvSpPr>
              <a:spLocks/>
            </p:cNvSpPr>
            <p:nvPr/>
          </p:nvSpPr>
          <p:spPr bwMode="auto">
            <a:xfrm>
              <a:off x="7462838" y="1239921"/>
              <a:ext cx="17463" cy="42862"/>
            </a:xfrm>
            <a:custGeom>
              <a:avLst/>
              <a:gdLst>
                <a:gd name="T0" fmla="*/ 0 w 14"/>
                <a:gd name="T1" fmla="*/ 0 h 34"/>
                <a:gd name="T2" fmla="*/ 5 w 14"/>
                <a:gd name="T3" fmla="*/ 3 h 34"/>
                <a:gd name="T4" fmla="*/ 7 w 14"/>
                <a:gd name="T5" fmla="*/ 5 h 34"/>
                <a:gd name="T6" fmla="*/ 9 w 14"/>
                <a:gd name="T7" fmla="*/ 8 h 34"/>
                <a:gd name="T8" fmla="*/ 13 w 14"/>
                <a:gd name="T9" fmla="*/ 14 h 34"/>
                <a:gd name="T10" fmla="*/ 14 w 14"/>
                <a:gd name="T11" fmla="*/ 18 h 34"/>
                <a:gd name="T12" fmla="*/ 14 w 14"/>
                <a:gd name="T13" fmla="*/ 22 h 34"/>
                <a:gd name="T14" fmla="*/ 14 w 14"/>
                <a:gd name="T15" fmla="*/ 25 h 34"/>
                <a:gd name="T16" fmla="*/ 14 w 14"/>
                <a:gd name="T17" fmla="*/ 28 h 34"/>
                <a:gd name="T18" fmla="*/ 12 w 14"/>
                <a:gd name="T19" fmla="*/ 34 h 34"/>
                <a:gd name="T20" fmla="*/ 10 w 14"/>
                <a:gd name="T21" fmla="*/ 28 h 34"/>
                <a:gd name="T22" fmla="*/ 9 w 14"/>
                <a:gd name="T23" fmla="*/ 22 h 34"/>
                <a:gd name="T24" fmla="*/ 7 w 14"/>
                <a:gd name="T25" fmla="*/ 16 h 34"/>
                <a:gd name="T26" fmla="*/ 6 w 14"/>
                <a:gd name="T27" fmla="*/ 13 h 34"/>
                <a:gd name="T28" fmla="*/ 5 w 14"/>
                <a:gd name="T29" fmla="*/ 10 h 34"/>
                <a:gd name="T30" fmla="*/ 3 w 14"/>
                <a:gd name="T31" fmla="*/ 5 h 34"/>
                <a:gd name="T32" fmla="*/ 0 w 14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34">
                  <a:moveTo>
                    <a:pt x="0" y="0"/>
                  </a:moveTo>
                  <a:cubicBezTo>
                    <a:pt x="0" y="0"/>
                    <a:pt x="2" y="1"/>
                    <a:pt x="5" y="3"/>
                  </a:cubicBezTo>
                  <a:cubicBezTo>
                    <a:pt x="6" y="4"/>
                    <a:pt x="7" y="4"/>
                    <a:pt x="7" y="5"/>
                  </a:cubicBezTo>
                  <a:cubicBezTo>
                    <a:pt x="8" y="6"/>
                    <a:pt x="9" y="7"/>
                    <a:pt x="9" y="8"/>
                  </a:cubicBezTo>
                  <a:cubicBezTo>
                    <a:pt x="10" y="10"/>
                    <a:pt x="12" y="12"/>
                    <a:pt x="13" y="14"/>
                  </a:cubicBezTo>
                  <a:cubicBezTo>
                    <a:pt x="13" y="16"/>
                    <a:pt x="13" y="17"/>
                    <a:pt x="14" y="18"/>
                  </a:cubicBezTo>
                  <a:cubicBezTo>
                    <a:pt x="14" y="19"/>
                    <a:pt x="14" y="20"/>
                    <a:pt x="14" y="22"/>
                  </a:cubicBezTo>
                  <a:cubicBezTo>
                    <a:pt x="14" y="23"/>
                    <a:pt x="14" y="24"/>
                    <a:pt x="14" y="25"/>
                  </a:cubicBezTo>
                  <a:cubicBezTo>
                    <a:pt x="14" y="26"/>
                    <a:pt x="14" y="27"/>
                    <a:pt x="14" y="28"/>
                  </a:cubicBezTo>
                  <a:cubicBezTo>
                    <a:pt x="13" y="32"/>
                    <a:pt x="12" y="34"/>
                    <a:pt x="12" y="34"/>
                  </a:cubicBezTo>
                  <a:cubicBezTo>
                    <a:pt x="12" y="34"/>
                    <a:pt x="11" y="31"/>
                    <a:pt x="10" y="28"/>
                  </a:cubicBezTo>
                  <a:cubicBezTo>
                    <a:pt x="10" y="26"/>
                    <a:pt x="9" y="24"/>
                    <a:pt x="9" y="22"/>
                  </a:cubicBezTo>
                  <a:cubicBezTo>
                    <a:pt x="9" y="20"/>
                    <a:pt x="8" y="18"/>
                    <a:pt x="7" y="16"/>
                  </a:cubicBezTo>
                  <a:cubicBezTo>
                    <a:pt x="7" y="15"/>
                    <a:pt x="6" y="14"/>
                    <a:pt x="6" y="13"/>
                  </a:cubicBezTo>
                  <a:cubicBezTo>
                    <a:pt x="6" y="12"/>
                    <a:pt x="5" y="11"/>
                    <a:pt x="5" y="10"/>
                  </a:cubicBezTo>
                  <a:cubicBezTo>
                    <a:pt x="4" y="9"/>
                    <a:pt x="3" y="7"/>
                    <a:pt x="3" y="5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0" name="Freeform 618"/>
            <p:cNvSpPr>
              <a:spLocks/>
            </p:cNvSpPr>
            <p:nvPr/>
          </p:nvSpPr>
          <p:spPr bwMode="auto">
            <a:xfrm>
              <a:off x="7500938" y="1204996"/>
              <a:ext cx="14288" cy="41275"/>
            </a:xfrm>
            <a:custGeom>
              <a:avLst/>
              <a:gdLst>
                <a:gd name="T0" fmla="*/ 0 w 12"/>
                <a:gd name="T1" fmla="*/ 0 h 32"/>
                <a:gd name="T2" fmla="*/ 4 w 12"/>
                <a:gd name="T3" fmla="*/ 4 h 32"/>
                <a:gd name="T4" fmla="*/ 7 w 12"/>
                <a:gd name="T5" fmla="*/ 8 h 32"/>
                <a:gd name="T6" fmla="*/ 10 w 12"/>
                <a:gd name="T7" fmla="*/ 14 h 32"/>
                <a:gd name="T8" fmla="*/ 12 w 12"/>
                <a:gd name="T9" fmla="*/ 20 h 32"/>
                <a:gd name="T10" fmla="*/ 12 w 12"/>
                <a:gd name="T11" fmla="*/ 26 h 32"/>
                <a:gd name="T12" fmla="*/ 10 w 12"/>
                <a:gd name="T13" fmla="*/ 32 h 32"/>
                <a:gd name="T14" fmla="*/ 9 w 12"/>
                <a:gd name="T15" fmla="*/ 27 h 32"/>
                <a:gd name="T16" fmla="*/ 7 w 12"/>
                <a:gd name="T17" fmla="*/ 22 h 32"/>
                <a:gd name="T18" fmla="*/ 6 w 12"/>
                <a:gd name="T19" fmla="*/ 19 h 32"/>
                <a:gd name="T20" fmla="*/ 5 w 12"/>
                <a:gd name="T21" fmla="*/ 16 h 32"/>
                <a:gd name="T22" fmla="*/ 3 w 12"/>
                <a:gd name="T23" fmla="*/ 11 h 32"/>
                <a:gd name="T24" fmla="*/ 1 w 12"/>
                <a:gd name="T25" fmla="*/ 6 h 32"/>
                <a:gd name="T26" fmla="*/ 0 w 12"/>
                <a:gd name="T2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32">
                  <a:moveTo>
                    <a:pt x="0" y="0"/>
                  </a:moveTo>
                  <a:cubicBezTo>
                    <a:pt x="0" y="0"/>
                    <a:pt x="2" y="1"/>
                    <a:pt x="4" y="4"/>
                  </a:cubicBezTo>
                  <a:cubicBezTo>
                    <a:pt x="5" y="5"/>
                    <a:pt x="6" y="7"/>
                    <a:pt x="7" y="8"/>
                  </a:cubicBezTo>
                  <a:cubicBezTo>
                    <a:pt x="9" y="10"/>
                    <a:pt x="9" y="12"/>
                    <a:pt x="10" y="14"/>
                  </a:cubicBezTo>
                  <a:cubicBezTo>
                    <a:pt x="11" y="16"/>
                    <a:pt x="12" y="18"/>
                    <a:pt x="12" y="20"/>
                  </a:cubicBezTo>
                  <a:cubicBezTo>
                    <a:pt x="12" y="23"/>
                    <a:pt x="12" y="25"/>
                    <a:pt x="12" y="26"/>
                  </a:cubicBezTo>
                  <a:cubicBezTo>
                    <a:pt x="11" y="30"/>
                    <a:pt x="10" y="32"/>
                    <a:pt x="10" y="32"/>
                  </a:cubicBezTo>
                  <a:cubicBezTo>
                    <a:pt x="10" y="32"/>
                    <a:pt x="9" y="29"/>
                    <a:pt x="9" y="27"/>
                  </a:cubicBezTo>
                  <a:cubicBezTo>
                    <a:pt x="8" y="25"/>
                    <a:pt x="7" y="23"/>
                    <a:pt x="7" y="22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8"/>
                    <a:pt x="5" y="17"/>
                    <a:pt x="5" y="16"/>
                  </a:cubicBezTo>
                  <a:cubicBezTo>
                    <a:pt x="4" y="14"/>
                    <a:pt x="4" y="12"/>
                    <a:pt x="3" y="11"/>
                  </a:cubicBezTo>
                  <a:cubicBezTo>
                    <a:pt x="2" y="9"/>
                    <a:pt x="2" y="7"/>
                    <a:pt x="1" y="6"/>
                  </a:cubicBezTo>
                  <a:cubicBezTo>
                    <a:pt x="0" y="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1" name="Freeform 619"/>
            <p:cNvSpPr>
              <a:spLocks/>
            </p:cNvSpPr>
            <p:nvPr/>
          </p:nvSpPr>
          <p:spPr bwMode="auto">
            <a:xfrm>
              <a:off x="7521575" y="1176421"/>
              <a:ext cx="17463" cy="30162"/>
            </a:xfrm>
            <a:custGeom>
              <a:avLst/>
              <a:gdLst>
                <a:gd name="T0" fmla="*/ 0 w 14"/>
                <a:gd name="T1" fmla="*/ 0 h 24"/>
                <a:gd name="T2" fmla="*/ 4 w 14"/>
                <a:gd name="T3" fmla="*/ 2 h 24"/>
                <a:gd name="T4" fmla="*/ 8 w 14"/>
                <a:gd name="T5" fmla="*/ 5 h 24"/>
                <a:gd name="T6" fmla="*/ 11 w 14"/>
                <a:gd name="T7" fmla="*/ 9 h 24"/>
                <a:gd name="T8" fmla="*/ 14 w 14"/>
                <a:gd name="T9" fmla="*/ 14 h 24"/>
                <a:gd name="T10" fmla="*/ 14 w 14"/>
                <a:gd name="T11" fmla="*/ 17 h 24"/>
                <a:gd name="T12" fmla="*/ 14 w 14"/>
                <a:gd name="T13" fmla="*/ 19 h 24"/>
                <a:gd name="T14" fmla="*/ 13 w 14"/>
                <a:gd name="T15" fmla="*/ 24 h 24"/>
                <a:gd name="T16" fmla="*/ 11 w 14"/>
                <a:gd name="T17" fmla="*/ 20 h 24"/>
                <a:gd name="T18" fmla="*/ 10 w 14"/>
                <a:gd name="T19" fmla="*/ 18 h 24"/>
                <a:gd name="T20" fmla="*/ 9 w 14"/>
                <a:gd name="T21" fmla="*/ 16 h 24"/>
                <a:gd name="T22" fmla="*/ 8 w 14"/>
                <a:gd name="T23" fmla="*/ 14 h 24"/>
                <a:gd name="T24" fmla="*/ 6 w 14"/>
                <a:gd name="T25" fmla="*/ 12 h 24"/>
                <a:gd name="T26" fmla="*/ 5 w 14"/>
                <a:gd name="T27" fmla="*/ 10 h 24"/>
                <a:gd name="T28" fmla="*/ 4 w 14"/>
                <a:gd name="T29" fmla="*/ 8 h 24"/>
                <a:gd name="T30" fmla="*/ 2 w 14"/>
                <a:gd name="T31" fmla="*/ 4 h 24"/>
                <a:gd name="T32" fmla="*/ 0 w 14"/>
                <a:gd name="T3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24">
                  <a:moveTo>
                    <a:pt x="0" y="0"/>
                  </a:moveTo>
                  <a:cubicBezTo>
                    <a:pt x="0" y="0"/>
                    <a:pt x="2" y="1"/>
                    <a:pt x="4" y="2"/>
                  </a:cubicBezTo>
                  <a:cubicBezTo>
                    <a:pt x="5" y="3"/>
                    <a:pt x="7" y="4"/>
                    <a:pt x="8" y="5"/>
                  </a:cubicBezTo>
                  <a:cubicBezTo>
                    <a:pt x="9" y="6"/>
                    <a:pt x="10" y="8"/>
                    <a:pt x="11" y="9"/>
                  </a:cubicBezTo>
                  <a:cubicBezTo>
                    <a:pt x="12" y="11"/>
                    <a:pt x="13" y="13"/>
                    <a:pt x="14" y="14"/>
                  </a:cubicBezTo>
                  <a:cubicBezTo>
                    <a:pt x="14" y="15"/>
                    <a:pt x="14" y="16"/>
                    <a:pt x="14" y="17"/>
                  </a:cubicBezTo>
                  <a:cubicBezTo>
                    <a:pt x="14" y="18"/>
                    <a:pt x="14" y="18"/>
                    <a:pt x="14" y="19"/>
                  </a:cubicBezTo>
                  <a:cubicBezTo>
                    <a:pt x="14" y="22"/>
                    <a:pt x="13" y="24"/>
                    <a:pt x="13" y="24"/>
                  </a:cubicBezTo>
                  <a:cubicBezTo>
                    <a:pt x="13" y="24"/>
                    <a:pt x="12" y="22"/>
                    <a:pt x="11" y="20"/>
                  </a:cubicBezTo>
                  <a:cubicBezTo>
                    <a:pt x="11" y="19"/>
                    <a:pt x="10" y="19"/>
                    <a:pt x="10" y="18"/>
                  </a:cubicBezTo>
                  <a:cubicBezTo>
                    <a:pt x="10" y="18"/>
                    <a:pt x="9" y="17"/>
                    <a:pt x="9" y="16"/>
                  </a:cubicBezTo>
                  <a:cubicBezTo>
                    <a:pt x="9" y="16"/>
                    <a:pt x="8" y="15"/>
                    <a:pt x="8" y="14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5" y="11"/>
                    <a:pt x="5" y="10"/>
                  </a:cubicBezTo>
                  <a:cubicBezTo>
                    <a:pt x="5" y="10"/>
                    <a:pt x="4" y="9"/>
                    <a:pt x="4" y="8"/>
                  </a:cubicBezTo>
                  <a:cubicBezTo>
                    <a:pt x="3" y="7"/>
                    <a:pt x="2" y="6"/>
                    <a:pt x="2" y="4"/>
                  </a:cubicBezTo>
                  <a:cubicBezTo>
                    <a:pt x="0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2" name="Freeform 620"/>
            <p:cNvSpPr>
              <a:spLocks/>
            </p:cNvSpPr>
            <p:nvPr/>
          </p:nvSpPr>
          <p:spPr bwMode="auto">
            <a:xfrm>
              <a:off x="7192963" y="1739983"/>
              <a:ext cx="457200" cy="381000"/>
            </a:xfrm>
            <a:custGeom>
              <a:avLst/>
              <a:gdLst>
                <a:gd name="T0" fmla="*/ 67 w 361"/>
                <a:gd name="T1" fmla="*/ 168 h 301"/>
                <a:gd name="T2" fmla="*/ 157 w 361"/>
                <a:gd name="T3" fmla="*/ 216 h 301"/>
                <a:gd name="T4" fmla="*/ 309 w 361"/>
                <a:gd name="T5" fmla="*/ 19 h 301"/>
                <a:gd name="T6" fmla="*/ 340 w 361"/>
                <a:gd name="T7" fmla="*/ 16 h 301"/>
                <a:gd name="T8" fmla="*/ 340 w 361"/>
                <a:gd name="T9" fmla="*/ 70 h 301"/>
                <a:gd name="T10" fmla="*/ 155 w 361"/>
                <a:gd name="T11" fmla="*/ 301 h 301"/>
                <a:gd name="T12" fmla="*/ 0 w 361"/>
                <a:gd name="T13" fmla="*/ 235 h 301"/>
                <a:gd name="T14" fmla="*/ 67 w 361"/>
                <a:gd name="T15" fmla="*/ 168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1" h="301">
                  <a:moveTo>
                    <a:pt x="67" y="168"/>
                  </a:moveTo>
                  <a:cubicBezTo>
                    <a:pt x="67" y="168"/>
                    <a:pt x="140" y="230"/>
                    <a:pt x="157" y="216"/>
                  </a:cubicBezTo>
                  <a:cubicBezTo>
                    <a:pt x="175" y="202"/>
                    <a:pt x="309" y="19"/>
                    <a:pt x="309" y="19"/>
                  </a:cubicBezTo>
                  <a:cubicBezTo>
                    <a:pt x="309" y="19"/>
                    <a:pt x="320" y="0"/>
                    <a:pt x="340" y="16"/>
                  </a:cubicBezTo>
                  <a:cubicBezTo>
                    <a:pt x="361" y="31"/>
                    <a:pt x="348" y="58"/>
                    <a:pt x="340" y="70"/>
                  </a:cubicBezTo>
                  <a:cubicBezTo>
                    <a:pt x="332" y="82"/>
                    <a:pt x="203" y="301"/>
                    <a:pt x="155" y="301"/>
                  </a:cubicBezTo>
                  <a:cubicBezTo>
                    <a:pt x="97" y="301"/>
                    <a:pt x="0" y="235"/>
                    <a:pt x="0" y="235"/>
                  </a:cubicBezTo>
                  <a:cubicBezTo>
                    <a:pt x="67" y="168"/>
                    <a:pt x="67" y="168"/>
                    <a:pt x="67" y="168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3" name="Freeform 621"/>
            <p:cNvSpPr>
              <a:spLocks noEditPoints="1"/>
            </p:cNvSpPr>
            <p:nvPr/>
          </p:nvSpPr>
          <p:spPr bwMode="auto">
            <a:xfrm>
              <a:off x="7585075" y="1752683"/>
              <a:ext cx="19050" cy="11112"/>
            </a:xfrm>
            <a:custGeom>
              <a:avLst/>
              <a:gdLst>
                <a:gd name="T0" fmla="*/ 16 w 16"/>
                <a:gd name="T1" fmla="*/ 0 h 9"/>
                <a:gd name="T2" fmla="*/ 0 w 16"/>
                <a:gd name="T3" fmla="*/ 9 h 9"/>
                <a:gd name="T4" fmla="*/ 0 w 16"/>
                <a:gd name="T5" fmla="*/ 9 h 9"/>
                <a:gd name="T6" fmla="*/ 0 w 16"/>
                <a:gd name="T7" fmla="*/ 9 h 9"/>
                <a:gd name="T8" fmla="*/ 16 w 16"/>
                <a:gd name="T9" fmla="*/ 0 h 9"/>
                <a:gd name="T10" fmla="*/ 16 w 16"/>
                <a:gd name="T11" fmla="*/ 0 h 9"/>
                <a:gd name="T12" fmla="*/ 16 w 16"/>
                <a:gd name="T13" fmla="*/ 0 h 9"/>
                <a:gd name="T14" fmla="*/ 16 w 16"/>
                <a:gd name="T15" fmla="*/ 0 h 9"/>
                <a:gd name="T16" fmla="*/ 16 w 16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9">
                  <a:moveTo>
                    <a:pt x="16" y="0"/>
                  </a:moveTo>
                  <a:cubicBezTo>
                    <a:pt x="5" y="0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5" y="0"/>
                    <a:pt x="16" y="0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3A0E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4" name="Freeform 622"/>
            <p:cNvSpPr>
              <a:spLocks/>
            </p:cNvSpPr>
            <p:nvPr/>
          </p:nvSpPr>
          <p:spPr bwMode="auto">
            <a:xfrm>
              <a:off x="7585075" y="17637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3A0E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5" name="Freeform 623"/>
            <p:cNvSpPr>
              <a:spLocks/>
            </p:cNvSpPr>
            <p:nvPr/>
          </p:nvSpPr>
          <p:spPr bwMode="auto">
            <a:xfrm>
              <a:off x="7459663" y="1913021"/>
              <a:ext cx="12700" cy="17462"/>
            </a:xfrm>
            <a:custGeom>
              <a:avLst/>
              <a:gdLst>
                <a:gd name="T0" fmla="*/ 10 w 10"/>
                <a:gd name="T1" fmla="*/ 0 h 13"/>
                <a:gd name="T2" fmla="*/ 0 w 10"/>
                <a:gd name="T3" fmla="*/ 13 h 13"/>
                <a:gd name="T4" fmla="*/ 0 w 10"/>
                <a:gd name="T5" fmla="*/ 13 h 13"/>
                <a:gd name="T6" fmla="*/ 10 w 10"/>
                <a:gd name="T7" fmla="*/ 0 h 13"/>
                <a:gd name="T8" fmla="*/ 10 w 10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10" y="0"/>
                  </a:moveTo>
                  <a:cubicBezTo>
                    <a:pt x="7" y="4"/>
                    <a:pt x="4" y="8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4" y="8"/>
                    <a:pt x="7" y="4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6" name="Freeform 624"/>
            <p:cNvSpPr>
              <a:spLocks/>
            </p:cNvSpPr>
            <p:nvPr/>
          </p:nvSpPr>
          <p:spPr bwMode="auto">
            <a:xfrm>
              <a:off x="7472363" y="1763796"/>
              <a:ext cx="112713" cy="149225"/>
            </a:xfrm>
            <a:custGeom>
              <a:avLst/>
              <a:gdLst>
                <a:gd name="T0" fmla="*/ 88 w 88"/>
                <a:gd name="T1" fmla="*/ 0 h 118"/>
                <a:gd name="T2" fmla="*/ 0 w 88"/>
                <a:gd name="T3" fmla="*/ 118 h 118"/>
                <a:gd name="T4" fmla="*/ 0 w 88"/>
                <a:gd name="T5" fmla="*/ 118 h 118"/>
                <a:gd name="T6" fmla="*/ 88 w 88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" h="118">
                  <a:moveTo>
                    <a:pt x="88" y="0"/>
                  </a:moveTo>
                  <a:cubicBezTo>
                    <a:pt x="87" y="1"/>
                    <a:pt x="41" y="64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41" y="64"/>
                    <a:pt x="87" y="1"/>
                    <a:pt x="88" y="0"/>
                  </a:cubicBezTo>
                </a:path>
              </a:pathLst>
            </a:custGeom>
            <a:solidFill>
              <a:srgbClr val="3A0E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7" name="Freeform 625"/>
            <p:cNvSpPr>
              <a:spLocks/>
            </p:cNvSpPr>
            <p:nvPr/>
          </p:nvSpPr>
          <p:spPr bwMode="auto">
            <a:xfrm>
              <a:off x="7600950" y="1828883"/>
              <a:ext cx="22225" cy="36512"/>
            </a:xfrm>
            <a:custGeom>
              <a:avLst/>
              <a:gdLst>
                <a:gd name="T0" fmla="*/ 18 w 18"/>
                <a:gd name="T1" fmla="*/ 0 h 29"/>
                <a:gd name="T2" fmla="*/ 0 w 18"/>
                <a:gd name="T3" fmla="*/ 29 h 29"/>
                <a:gd name="T4" fmla="*/ 18 w 18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9">
                  <a:moveTo>
                    <a:pt x="18" y="0"/>
                  </a:moveTo>
                  <a:cubicBezTo>
                    <a:pt x="16" y="2"/>
                    <a:pt x="10" y="13"/>
                    <a:pt x="0" y="29"/>
                  </a:cubicBezTo>
                  <a:cubicBezTo>
                    <a:pt x="10" y="13"/>
                    <a:pt x="16" y="2"/>
                    <a:pt x="18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8" name="Freeform 626"/>
            <p:cNvSpPr>
              <a:spLocks/>
            </p:cNvSpPr>
            <p:nvPr/>
          </p:nvSpPr>
          <p:spPr bwMode="auto">
            <a:xfrm>
              <a:off x="7459663" y="1752683"/>
              <a:ext cx="177800" cy="222250"/>
            </a:xfrm>
            <a:custGeom>
              <a:avLst/>
              <a:gdLst>
                <a:gd name="T0" fmla="*/ 114 w 140"/>
                <a:gd name="T1" fmla="*/ 0 h 176"/>
                <a:gd name="T2" fmla="*/ 114 w 140"/>
                <a:gd name="T3" fmla="*/ 0 h 176"/>
                <a:gd name="T4" fmla="*/ 98 w 140"/>
                <a:gd name="T5" fmla="*/ 9 h 176"/>
                <a:gd name="T6" fmla="*/ 98 w 140"/>
                <a:gd name="T7" fmla="*/ 9 h 176"/>
                <a:gd name="T8" fmla="*/ 98 w 140"/>
                <a:gd name="T9" fmla="*/ 9 h 176"/>
                <a:gd name="T10" fmla="*/ 98 w 140"/>
                <a:gd name="T11" fmla="*/ 9 h 176"/>
                <a:gd name="T12" fmla="*/ 98 w 140"/>
                <a:gd name="T13" fmla="*/ 9 h 176"/>
                <a:gd name="T14" fmla="*/ 10 w 140"/>
                <a:gd name="T15" fmla="*/ 127 h 176"/>
                <a:gd name="T16" fmla="*/ 0 w 140"/>
                <a:gd name="T17" fmla="*/ 140 h 176"/>
                <a:gd name="T18" fmla="*/ 54 w 140"/>
                <a:gd name="T19" fmla="*/ 176 h 176"/>
                <a:gd name="T20" fmla="*/ 111 w 140"/>
                <a:gd name="T21" fmla="*/ 89 h 176"/>
                <a:gd name="T22" fmla="*/ 129 w 140"/>
                <a:gd name="T23" fmla="*/ 60 h 176"/>
                <a:gd name="T24" fmla="*/ 129 w 140"/>
                <a:gd name="T25" fmla="*/ 60 h 176"/>
                <a:gd name="T26" fmla="*/ 140 w 140"/>
                <a:gd name="T27" fmla="*/ 28 h 176"/>
                <a:gd name="T28" fmla="*/ 129 w 140"/>
                <a:gd name="T29" fmla="*/ 6 h 176"/>
                <a:gd name="T30" fmla="*/ 129 w 140"/>
                <a:gd name="T31" fmla="*/ 6 h 176"/>
                <a:gd name="T32" fmla="*/ 129 w 140"/>
                <a:gd name="T33" fmla="*/ 6 h 176"/>
                <a:gd name="T34" fmla="*/ 129 w 140"/>
                <a:gd name="T35" fmla="*/ 6 h 176"/>
                <a:gd name="T36" fmla="*/ 114 w 140"/>
                <a:gd name="T37" fmla="*/ 0 h 176"/>
                <a:gd name="T38" fmla="*/ 114 w 140"/>
                <a:gd name="T39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0" h="176">
                  <a:moveTo>
                    <a:pt x="114" y="0"/>
                  </a:moveTo>
                  <a:cubicBezTo>
                    <a:pt x="114" y="0"/>
                    <a:pt x="114" y="0"/>
                    <a:pt x="114" y="0"/>
                  </a:cubicBezTo>
                  <a:cubicBezTo>
                    <a:pt x="103" y="0"/>
                    <a:pt x="98" y="9"/>
                    <a:pt x="98" y="9"/>
                  </a:cubicBezTo>
                  <a:cubicBezTo>
                    <a:pt x="98" y="9"/>
                    <a:pt x="98" y="9"/>
                    <a:pt x="98" y="9"/>
                  </a:cubicBezTo>
                  <a:cubicBezTo>
                    <a:pt x="98" y="9"/>
                    <a:pt x="98" y="9"/>
                    <a:pt x="98" y="9"/>
                  </a:cubicBezTo>
                  <a:cubicBezTo>
                    <a:pt x="98" y="9"/>
                    <a:pt x="98" y="9"/>
                    <a:pt x="98" y="9"/>
                  </a:cubicBezTo>
                  <a:cubicBezTo>
                    <a:pt x="98" y="9"/>
                    <a:pt x="98" y="9"/>
                    <a:pt x="98" y="9"/>
                  </a:cubicBezTo>
                  <a:cubicBezTo>
                    <a:pt x="97" y="10"/>
                    <a:pt x="51" y="73"/>
                    <a:pt x="10" y="127"/>
                  </a:cubicBezTo>
                  <a:cubicBezTo>
                    <a:pt x="7" y="131"/>
                    <a:pt x="4" y="135"/>
                    <a:pt x="0" y="140"/>
                  </a:cubicBezTo>
                  <a:cubicBezTo>
                    <a:pt x="18" y="152"/>
                    <a:pt x="36" y="165"/>
                    <a:pt x="54" y="176"/>
                  </a:cubicBezTo>
                  <a:cubicBezTo>
                    <a:pt x="76" y="144"/>
                    <a:pt x="97" y="111"/>
                    <a:pt x="111" y="89"/>
                  </a:cubicBezTo>
                  <a:cubicBezTo>
                    <a:pt x="121" y="73"/>
                    <a:pt x="127" y="62"/>
                    <a:pt x="129" y="60"/>
                  </a:cubicBezTo>
                  <a:cubicBezTo>
                    <a:pt x="129" y="60"/>
                    <a:pt x="129" y="60"/>
                    <a:pt x="129" y="60"/>
                  </a:cubicBezTo>
                  <a:cubicBezTo>
                    <a:pt x="134" y="53"/>
                    <a:pt x="140" y="40"/>
                    <a:pt x="140" y="28"/>
                  </a:cubicBezTo>
                  <a:cubicBezTo>
                    <a:pt x="140" y="20"/>
                    <a:pt x="137" y="12"/>
                    <a:pt x="129" y="6"/>
                  </a:cubicBezTo>
                  <a:cubicBezTo>
                    <a:pt x="129" y="6"/>
                    <a:pt x="129" y="6"/>
                    <a:pt x="129" y="6"/>
                  </a:cubicBezTo>
                  <a:cubicBezTo>
                    <a:pt x="129" y="6"/>
                    <a:pt x="129" y="6"/>
                    <a:pt x="129" y="6"/>
                  </a:cubicBezTo>
                  <a:cubicBezTo>
                    <a:pt x="129" y="6"/>
                    <a:pt x="129" y="6"/>
                    <a:pt x="129" y="6"/>
                  </a:cubicBezTo>
                  <a:cubicBezTo>
                    <a:pt x="123" y="1"/>
                    <a:pt x="118" y="0"/>
                    <a:pt x="114" y="0"/>
                  </a:cubicBezTo>
                  <a:cubicBezTo>
                    <a:pt x="114" y="0"/>
                    <a:pt x="114" y="0"/>
                    <a:pt x="114" y="0"/>
                  </a:cubicBezTo>
                </a:path>
              </a:pathLst>
            </a:custGeom>
            <a:solidFill>
              <a:srgbClr val="110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9" name="Freeform 627"/>
            <p:cNvSpPr>
              <a:spLocks noEditPoints="1"/>
            </p:cNvSpPr>
            <p:nvPr/>
          </p:nvSpPr>
          <p:spPr bwMode="auto">
            <a:xfrm>
              <a:off x="7192963" y="1952708"/>
              <a:ext cx="96838" cy="114300"/>
            </a:xfrm>
            <a:custGeom>
              <a:avLst/>
              <a:gdLst>
                <a:gd name="T0" fmla="*/ 0 w 77"/>
                <a:gd name="T1" fmla="*/ 67 h 90"/>
                <a:gd name="T2" fmla="*/ 37 w 77"/>
                <a:gd name="T3" fmla="*/ 90 h 90"/>
                <a:gd name="T4" fmla="*/ 37 w 77"/>
                <a:gd name="T5" fmla="*/ 90 h 90"/>
                <a:gd name="T6" fmla="*/ 0 w 77"/>
                <a:gd name="T7" fmla="*/ 67 h 90"/>
                <a:gd name="T8" fmla="*/ 67 w 77"/>
                <a:gd name="T9" fmla="*/ 0 h 90"/>
                <a:gd name="T10" fmla="*/ 77 w 77"/>
                <a:gd name="T11" fmla="*/ 8 h 90"/>
                <a:gd name="T12" fmla="*/ 67 w 77"/>
                <a:gd name="T1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90">
                  <a:moveTo>
                    <a:pt x="0" y="67"/>
                  </a:moveTo>
                  <a:cubicBezTo>
                    <a:pt x="1" y="67"/>
                    <a:pt x="15" y="77"/>
                    <a:pt x="37" y="90"/>
                  </a:cubicBezTo>
                  <a:cubicBezTo>
                    <a:pt x="37" y="90"/>
                    <a:pt x="37" y="90"/>
                    <a:pt x="37" y="90"/>
                  </a:cubicBezTo>
                  <a:cubicBezTo>
                    <a:pt x="15" y="77"/>
                    <a:pt x="1" y="67"/>
                    <a:pt x="0" y="67"/>
                  </a:cubicBezTo>
                  <a:moveTo>
                    <a:pt x="67" y="0"/>
                  </a:moveTo>
                  <a:cubicBezTo>
                    <a:pt x="67" y="0"/>
                    <a:pt x="71" y="3"/>
                    <a:pt x="77" y="8"/>
                  </a:cubicBezTo>
                  <a:cubicBezTo>
                    <a:pt x="71" y="3"/>
                    <a:pt x="67" y="0"/>
                    <a:pt x="67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0" name="Freeform 628"/>
            <p:cNvSpPr>
              <a:spLocks/>
            </p:cNvSpPr>
            <p:nvPr/>
          </p:nvSpPr>
          <p:spPr bwMode="auto">
            <a:xfrm>
              <a:off x="7192963" y="1952708"/>
              <a:ext cx="120650" cy="114300"/>
            </a:xfrm>
            <a:custGeom>
              <a:avLst/>
              <a:gdLst>
                <a:gd name="T0" fmla="*/ 67 w 95"/>
                <a:gd name="T1" fmla="*/ 0 h 90"/>
                <a:gd name="T2" fmla="*/ 0 w 95"/>
                <a:gd name="T3" fmla="*/ 67 h 90"/>
                <a:gd name="T4" fmla="*/ 0 w 95"/>
                <a:gd name="T5" fmla="*/ 67 h 90"/>
                <a:gd name="T6" fmla="*/ 37 w 95"/>
                <a:gd name="T7" fmla="*/ 90 h 90"/>
                <a:gd name="T8" fmla="*/ 62 w 95"/>
                <a:gd name="T9" fmla="*/ 62 h 90"/>
                <a:gd name="T10" fmla="*/ 95 w 95"/>
                <a:gd name="T11" fmla="*/ 22 h 90"/>
                <a:gd name="T12" fmla="*/ 77 w 95"/>
                <a:gd name="T13" fmla="*/ 8 h 90"/>
                <a:gd name="T14" fmla="*/ 67 w 95"/>
                <a:gd name="T15" fmla="*/ 0 h 90"/>
                <a:gd name="T16" fmla="*/ 67 w 95"/>
                <a:gd name="T17" fmla="*/ 0 h 90"/>
                <a:gd name="T18" fmla="*/ 67 w 95"/>
                <a:gd name="T1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5" h="90">
                  <a:moveTo>
                    <a:pt x="67" y="0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1" y="67"/>
                    <a:pt x="15" y="77"/>
                    <a:pt x="37" y="90"/>
                  </a:cubicBezTo>
                  <a:cubicBezTo>
                    <a:pt x="46" y="81"/>
                    <a:pt x="54" y="71"/>
                    <a:pt x="62" y="62"/>
                  </a:cubicBezTo>
                  <a:cubicBezTo>
                    <a:pt x="74" y="50"/>
                    <a:pt x="85" y="37"/>
                    <a:pt x="95" y="22"/>
                  </a:cubicBezTo>
                  <a:cubicBezTo>
                    <a:pt x="88" y="17"/>
                    <a:pt x="82" y="12"/>
                    <a:pt x="77" y="8"/>
                  </a:cubicBezTo>
                  <a:cubicBezTo>
                    <a:pt x="71" y="3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</a:path>
              </a:pathLst>
            </a:custGeom>
            <a:solidFill>
              <a:srgbClr val="110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1" name="Freeform 629"/>
            <p:cNvSpPr>
              <a:spLocks/>
            </p:cNvSpPr>
            <p:nvPr/>
          </p:nvSpPr>
          <p:spPr bwMode="auto">
            <a:xfrm>
              <a:off x="7051675" y="1862221"/>
              <a:ext cx="258763" cy="236537"/>
            </a:xfrm>
            <a:custGeom>
              <a:avLst/>
              <a:gdLst>
                <a:gd name="T0" fmla="*/ 0 w 204"/>
                <a:gd name="T1" fmla="*/ 162 h 187"/>
                <a:gd name="T2" fmla="*/ 0 w 204"/>
                <a:gd name="T3" fmla="*/ 162 h 187"/>
                <a:gd name="T4" fmla="*/ 38 w 204"/>
                <a:gd name="T5" fmla="*/ 187 h 187"/>
                <a:gd name="T6" fmla="*/ 204 w 204"/>
                <a:gd name="T7" fmla="*/ 21 h 187"/>
                <a:gd name="T8" fmla="*/ 184 w 204"/>
                <a:gd name="T9" fmla="*/ 0 h 187"/>
                <a:gd name="T10" fmla="*/ 0 w 204"/>
                <a:gd name="T11" fmla="*/ 162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4" h="187">
                  <a:moveTo>
                    <a:pt x="0" y="162"/>
                  </a:moveTo>
                  <a:cubicBezTo>
                    <a:pt x="0" y="162"/>
                    <a:pt x="0" y="162"/>
                    <a:pt x="0" y="162"/>
                  </a:cubicBezTo>
                  <a:cubicBezTo>
                    <a:pt x="13" y="171"/>
                    <a:pt x="26" y="181"/>
                    <a:pt x="38" y="187"/>
                  </a:cubicBezTo>
                  <a:cubicBezTo>
                    <a:pt x="38" y="187"/>
                    <a:pt x="177" y="155"/>
                    <a:pt x="204" y="21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43" y="159"/>
                    <a:pt x="0" y="162"/>
                    <a:pt x="0" y="16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2" name="Freeform 630"/>
            <p:cNvSpPr>
              <a:spLocks/>
            </p:cNvSpPr>
            <p:nvPr/>
          </p:nvSpPr>
          <p:spPr bwMode="auto">
            <a:xfrm>
              <a:off x="6967538" y="1808246"/>
              <a:ext cx="317500" cy="258762"/>
            </a:xfrm>
            <a:custGeom>
              <a:avLst/>
              <a:gdLst>
                <a:gd name="T0" fmla="*/ 0 w 251"/>
                <a:gd name="T1" fmla="*/ 144 h 204"/>
                <a:gd name="T2" fmla="*/ 67 w 251"/>
                <a:gd name="T3" fmla="*/ 204 h 204"/>
                <a:gd name="T4" fmla="*/ 251 w 251"/>
                <a:gd name="T5" fmla="*/ 42 h 204"/>
                <a:gd name="T6" fmla="*/ 212 w 251"/>
                <a:gd name="T7" fmla="*/ 0 h 204"/>
                <a:gd name="T8" fmla="*/ 0 w 251"/>
                <a:gd name="T9" fmla="*/ 14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04">
                  <a:moveTo>
                    <a:pt x="0" y="144"/>
                  </a:moveTo>
                  <a:cubicBezTo>
                    <a:pt x="0" y="144"/>
                    <a:pt x="32" y="177"/>
                    <a:pt x="67" y="204"/>
                  </a:cubicBezTo>
                  <a:cubicBezTo>
                    <a:pt x="67" y="204"/>
                    <a:pt x="210" y="201"/>
                    <a:pt x="251" y="42"/>
                  </a:cubicBezTo>
                  <a:cubicBezTo>
                    <a:pt x="212" y="0"/>
                    <a:pt x="212" y="0"/>
                    <a:pt x="212" y="0"/>
                  </a:cubicBezTo>
                  <a:cubicBezTo>
                    <a:pt x="0" y="144"/>
                    <a:pt x="0" y="144"/>
                    <a:pt x="0" y="144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3" name="Freeform 631"/>
            <p:cNvSpPr>
              <a:spLocks/>
            </p:cNvSpPr>
            <p:nvPr/>
          </p:nvSpPr>
          <p:spPr bwMode="auto">
            <a:xfrm>
              <a:off x="5843588" y="1412958"/>
              <a:ext cx="750888" cy="393700"/>
            </a:xfrm>
            <a:custGeom>
              <a:avLst/>
              <a:gdLst>
                <a:gd name="T0" fmla="*/ 540 w 593"/>
                <a:gd name="T1" fmla="*/ 0 h 310"/>
                <a:gd name="T2" fmla="*/ 314 w 593"/>
                <a:gd name="T3" fmla="*/ 201 h 310"/>
                <a:gd name="T4" fmla="*/ 152 w 593"/>
                <a:gd name="T5" fmla="*/ 115 h 310"/>
                <a:gd name="T6" fmla="*/ 152 w 593"/>
                <a:gd name="T7" fmla="*/ 59 h 310"/>
                <a:gd name="T8" fmla="*/ 89 w 593"/>
                <a:gd name="T9" fmla="*/ 20 h 310"/>
                <a:gd name="T10" fmla="*/ 53 w 593"/>
                <a:gd name="T11" fmla="*/ 22 h 310"/>
                <a:gd name="T12" fmla="*/ 30 w 593"/>
                <a:gd name="T13" fmla="*/ 42 h 310"/>
                <a:gd name="T14" fmla="*/ 12 w 593"/>
                <a:gd name="T15" fmla="*/ 88 h 310"/>
                <a:gd name="T16" fmla="*/ 9 w 593"/>
                <a:gd name="T17" fmla="*/ 133 h 310"/>
                <a:gd name="T18" fmla="*/ 111 w 593"/>
                <a:gd name="T19" fmla="*/ 157 h 310"/>
                <a:gd name="T20" fmla="*/ 347 w 593"/>
                <a:gd name="T21" fmla="*/ 283 h 310"/>
                <a:gd name="T22" fmla="*/ 593 w 593"/>
                <a:gd name="T23" fmla="*/ 108 h 310"/>
                <a:gd name="T24" fmla="*/ 540 w 593"/>
                <a:gd name="T25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3" h="310">
                  <a:moveTo>
                    <a:pt x="540" y="0"/>
                  </a:moveTo>
                  <a:cubicBezTo>
                    <a:pt x="540" y="0"/>
                    <a:pt x="363" y="208"/>
                    <a:pt x="314" y="201"/>
                  </a:cubicBezTo>
                  <a:cubicBezTo>
                    <a:pt x="266" y="193"/>
                    <a:pt x="152" y="115"/>
                    <a:pt x="152" y="115"/>
                  </a:cubicBezTo>
                  <a:cubicBezTo>
                    <a:pt x="152" y="115"/>
                    <a:pt x="165" y="84"/>
                    <a:pt x="152" y="59"/>
                  </a:cubicBezTo>
                  <a:cubicBezTo>
                    <a:pt x="139" y="35"/>
                    <a:pt x="120" y="14"/>
                    <a:pt x="89" y="20"/>
                  </a:cubicBezTo>
                  <a:cubicBezTo>
                    <a:pt x="89" y="20"/>
                    <a:pt x="72" y="4"/>
                    <a:pt x="53" y="22"/>
                  </a:cubicBezTo>
                  <a:cubicBezTo>
                    <a:pt x="53" y="22"/>
                    <a:pt x="37" y="25"/>
                    <a:pt x="30" y="42"/>
                  </a:cubicBezTo>
                  <a:cubicBezTo>
                    <a:pt x="30" y="42"/>
                    <a:pt x="10" y="47"/>
                    <a:pt x="12" y="88"/>
                  </a:cubicBezTo>
                  <a:cubicBezTo>
                    <a:pt x="12" y="88"/>
                    <a:pt x="0" y="106"/>
                    <a:pt x="9" y="133"/>
                  </a:cubicBezTo>
                  <a:cubicBezTo>
                    <a:pt x="18" y="160"/>
                    <a:pt x="54" y="201"/>
                    <a:pt x="111" y="157"/>
                  </a:cubicBezTo>
                  <a:cubicBezTo>
                    <a:pt x="111" y="157"/>
                    <a:pt x="244" y="310"/>
                    <a:pt x="347" y="283"/>
                  </a:cubicBezTo>
                  <a:cubicBezTo>
                    <a:pt x="450" y="257"/>
                    <a:pt x="593" y="108"/>
                    <a:pt x="593" y="108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3BB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4" name="Freeform 632"/>
            <p:cNvSpPr>
              <a:spLocks/>
            </p:cNvSpPr>
            <p:nvPr/>
          </p:nvSpPr>
          <p:spPr bwMode="auto">
            <a:xfrm>
              <a:off x="5992813" y="1412958"/>
              <a:ext cx="601663" cy="400050"/>
            </a:xfrm>
            <a:custGeom>
              <a:avLst/>
              <a:gdLst>
                <a:gd name="T0" fmla="*/ 423 w 476"/>
                <a:gd name="T1" fmla="*/ 0 h 316"/>
                <a:gd name="T2" fmla="*/ 197 w 476"/>
                <a:gd name="T3" fmla="*/ 201 h 316"/>
                <a:gd name="T4" fmla="*/ 43 w 476"/>
                <a:gd name="T5" fmla="*/ 121 h 316"/>
                <a:gd name="T6" fmla="*/ 0 w 476"/>
                <a:gd name="T7" fmla="*/ 164 h 316"/>
                <a:gd name="T8" fmla="*/ 256 w 476"/>
                <a:gd name="T9" fmla="*/ 293 h 316"/>
                <a:gd name="T10" fmla="*/ 476 w 476"/>
                <a:gd name="T11" fmla="*/ 108 h 316"/>
                <a:gd name="T12" fmla="*/ 423 w 476"/>
                <a:gd name="T13" fmla="*/ 0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6" h="316">
                  <a:moveTo>
                    <a:pt x="423" y="0"/>
                  </a:moveTo>
                  <a:cubicBezTo>
                    <a:pt x="423" y="0"/>
                    <a:pt x="246" y="208"/>
                    <a:pt x="197" y="201"/>
                  </a:cubicBezTo>
                  <a:cubicBezTo>
                    <a:pt x="157" y="195"/>
                    <a:pt x="70" y="138"/>
                    <a:pt x="43" y="121"/>
                  </a:cubicBezTo>
                  <a:cubicBezTo>
                    <a:pt x="32" y="139"/>
                    <a:pt x="18" y="156"/>
                    <a:pt x="0" y="164"/>
                  </a:cubicBezTo>
                  <a:cubicBezTo>
                    <a:pt x="28" y="194"/>
                    <a:pt x="167" y="316"/>
                    <a:pt x="256" y="293"/>
                  </a:cubicBezTo>
                  <a:cubicBezTo>
                    <a:pt x="359" y="267"/>
                    <a:pt x="476" y="108"/>
                    <a:pt x="476" y="108"/>
                  </a:cubicBezTo>
                  <a:cubicBezTo>
                    <a:pt x="423" y="0"/>
                    <a:pt x="423" y="0"/>
                    <a:pt x="423" y="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5" name="Freeform 633"/>
            <p:cNvSpPr>
              <a:spLocks/>
            </p:cNvSpPr>
            <p:nvPr/>
          </p:nvSpPr>
          <p:spPr bwMode="auto">
            <a:xfrm>
              <a:off x="5992813" y="1412958"/>
              <a:ext cx="601663" cy="400050"/>
            </a:xfrm>
            <a:custGeom>
              <a:avLst/>
              <a:gdLst>
                <a:gd name="T0" fmla="*/ 423 w 476"/>
                <a:gd name="T1" fmla="*/ 0 h 316"/>
                <a:gd name="T2" fmla="*/ 197 w 476"/>
                <a:gd name="T3" fmla="*/ 201 h 316"/>
                <a:gd name="T4" fmla="*/ 43 w 476"/>
                <a:gd name="T5" fmla="*/ 121 h 316"/>
                <a:gd name="T6" fmla="*/ 0 w 476"/>
                <a:gd name="T7" fmla="*/ 164 h 316"/>
                <a:gd name="T8" fmla="*/ 256 w 476"/>
                <a:gd name="T9" fmla="*/ 293 h 316"/>
                <a:gd name="T10" fmla="*/ 476 w 476"/>
                <a:gd name="T11" fmla="*/ 108 h 316"/>
                <a:gd name="T12" fmla="*/ 423 w 476"/>
                <a:gd name="T13" fmla="*/ 0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6" h="316">
                  <a:moveTo>
                    <a:pt x="423" y="0"/>
                  </a:moveTo>
                  <a:cubicBezTo>
                    <a:pt x="423" y="0"/>
                    <a:pt x="246" y="208"/>
                    <a:pt x="197" y="201"/>
                  </a:cubicBezTo>
                  <a:cubicBezTo>
                    <a:pt x="157" y="195"/>
                    <a:pt x="70" y="138"/>
                    <a:pt x="43" y="121"/>
                  </a:cubicBezTo>
                  <a:cubicBezTo>
                    <a:pt x="32" y="139"/>
                    <a:pt x="18" y="156"/>
                    <a:pt x="0" y="164"/>
                  </a:cubicBezTo>
                  <a:cubicBezTo>
                    <a:pt x="28" y="194"/>
                    <a:pt x="167" y="316"/>
                    <a:pt x="256" y="293"/>
                  </a:cubicBezTo>
                  <a:cubicBezTo>
                    <a:pt x="359" y="267"/>
                    <a:pt x="476" y="108"/>
                    <a:pt x="476" y="108"/>
                  </a:cubicBezTo>
                  <a:cubicBezTo>
                    <a:pt x="423" y="0"/>
                    <a:pt x="423" y="0"/>
                    <a:pt x="423" y="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6" name="Freeform 634"/>
            <p:cNvSpPr>
              <a:spLocks noEditPoints="1"/>
            </p:cNvSpPr>
            <p:nvPr/>
          </p:nvSpPr>
          <p:spPr bwMode="auto">
            <a:xfrm>
              <a:off x="6208713" y="1735221"/>
              <a:ext cx="206375" cy="52387"/>
            </a:xfrm>
            <a:custGeom>
              <a:avLst/>
              <a:gdLst>
                <a:gd name="T0" fmla="*/ 0 w 163"/>
                <a:gd name="T1" fmla="*/ 29 h 42"/>
                <a:gd name="T2" fmla="*/ 0 w 163"/>
                <a:gd name="T3" fmla="*/ 29 h 42"/>
                <a:gd name="T4" fmla="*/ 61 w 163"/>
                <a:gd name="T5" fmla="*/ 42 h 42"/>
                <a:gd name="T6" fmla="*/ 85 w 163"/>
                <a:gd name="T7" fmla="*/ 39 h 42"/>
                <a:gd name="T8" fmla="*/ 61 w 163"/>
                <a:gd name="T9" fmla="*/ 42 h 42"/>
                <a:gd name="T10" fmla="*/ 0 w 163"/>
                <a:gd name="T11" fmla="*/ 29 h 42"/>
                <a:gd name="T12" fmla="*/ 163 w 163"/>
                <a:gd name="T13" fmla="*/ 0 h 42"/>
                <a:gd name="T14" fmla="*/ 85 w 163"/>
                <a:gd name="T15" fmla="*/ 39 h 42"/>
                <a:gd name="T16" fmla="*/ 163 w 163"/>
                <a:gd name="T17" fmla="*/ 0 h 42"/>
                <a:gd name="T18" fmla="*/ 163 w 163"/>
                <a:gd name="T1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42"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21" y="37"/>
                    <a:pt x="42" y="42"/>
                    <a:pt x="61" y="42"/>
                  </a:cubicBezTo>
                  <a:cubicBezTo>
                    <a:pt x="70" y="42"/>
                    <a:pt x="77" y="41"/>
                    <a:pt x="85" y="39"/>
                  </a:cubicBezTo>
                  <a:cubicBezTo>
                    <a:pt x="77" y="41"/>
                    <a:pt x="70" y="42"/>
                    <a:pt x="61" y="42"/>
                  </a:cubicBezTo>
                  <a:cubicBezTo>
                    <a:pt x="42" y="42"/>
                    <a:pt x="21" y="37"/>
                    <a:pt x="0" y="29"/>
                  </a:cubicBezTo>
                  <a:moveTo>
                    <a:pt x="163" y="0"/>
                  </a:moveTo>
                  <a:cubicBezTo>
                    <a:pt x="137" y="18"/>
                    <a:pt x="111" y="33"/>
                    <a:pt x="85" y="39"/>
                  </a:cubicBezTo>
                  <a:cubicBezTo>
                    <a:pt x="111" y="33"/>
                    <a:pt x="137" y="18"/>
                    <a:pt x="163" y="0"/>
                  </a:cubicBezTo>
                  <a:cubicBezTo>
                    <a:pt x="163" y="0"/>
                    <a:pt x="163" y="0"/>
                    <a:pt x="163" y="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7" name="Freeform 635"/>
            <p:cNvSpPr>
              <a:spLocks/>
            </p:cNvSpPr>
            <p:nvPr/>
          </p:nvSpPr>
          <p:spPr bwMode="auto">
            <a:xfrm>
              <a:off x="6208713" y="1674896"/>
              <a:ext cx="206375" cy="112712"/>
            </a:xfrm>
            <a:custGeom>
              <a:avLst/>
              <a:gdLst>
                <a:gd name="T0" fmla="*/ 87 w 163"/>
                <a:gd name="T1" fmla="*/ 0 h 90"/>
                <a:gd name="T2" fmla="*/ 49 w 163"/>
                <a:gd name="T3" fmla="*/ 12 h 90"/>
                <a:gd name="T4" fmla="*/ 0 w 163"/>
                <a:gd name="T5" fmla="*/ 77 h 90"/>
                <a:gd name="T6" fmla="*/ 61 w 163"/>
                <a:gd name="T7" fmla="*/ 90 h 90"/>
                <a:gd name="T8" fmla="*/ 85 w 163"/>
                <a:gd name="T9" fmla="*/ 87 h 90"/>
                <a:gd name="T10" fmla="*/ 85 w 163"/>
                <a:gd name="T11" fmla="*/ 87 h 90"/>
                <a:gd name="T12" fmla="*/ 85 w 163"/>
                <a:gd name="T13" fmla="*/ 87 h 90"/>
                <a:gd name="T14" fmla="*/ 163 w 163"/>
                <a:gd name="T15" fmla="*/ 48 h 90"/>
                <a:gd name="T16" fmla="*/ 87 w 163"/>
                <a:gd name="T1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3" h="90">
                  <a:moveTo>
                    <a:pt x="87" y="0"/>
                  </a:moveTo>
                  <a:cubicBezTo>
                    <a:pt x="75" y="0"/>
                    <a:pt x="62" y="3"/>
                    <a:pt x="49" y="12"/>
                  </a:cubicBezTo>
                  <a:cubicBezTo>
                    <a:pt x="29" y="26"/>
                    <a:pt x="8" y="51"/>
                    <a:pt x="0" y="77"/>
                  </a:cubicBezTo>
                  <a:cubicBezTo>
                    <a:pt x="21" y="85"/>
                    <a:pt x="42" y="90"/>
                    <a:pt x="61" y="90"/>
                  </a:cubicBezTo>
                  <a:cubicBezTo>
                    <a:pt x="70" y="90"/>
                    <a:pt x="77" y="89"/>
                    <a:pt x="85" y="87"/>
                  </a:cubicBezTo>
                  <a:cubicBezTo>
                    <a:pt x="85" y="87"/>
                    <a:pt x="85" y="87"/>
                    <a:pt x="85" y="87"/>
                  </a:cubicBezTo>
                  <a:cubicBezTo>
                    <a:pt x="85" y="87"/>
                    <a:pt x="85" y="87"/>
                    <a:pt x="85" y="87"/>
                  </a:cubicBezTo>
                  <a:cubicBezTo>
                    <a:pt x="111" y="81"/>
                    <a:pt x="137" y="66"/>
                    <a:pt x="163" y="48"/>
                  </a:cubicBezTo>
                  <a:cubicBezTo>
                    <a:pt x="143" y="22"/>
                    <a:pt x="117" y="0"/>
                    <a:pt x="87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8" name="Freeform 636"/>
            <p:cNvSpPr>
              <a:spLocks/>
            </p:cNvSpPr>
            <p:nvPr/>
          </p:nvSpPr>
          <p:spPr bwMode="auto">
            <a:xfrm>
              <a:off x="6324600" y="1543133"/>
              <a:ext cx="84138" cy="79375"/>
            </a:xfrm>
            <a:custGeom>
              <a:avLst/>
              <a:gdLst>
                <a:gd name="T0" fmla="*/ 67 w 67"/>
                <a:gd name="T1" fmla="*/ 0 h 63"/>
                <a:gd name="T2" fmla="*/ 67 w 67"/>
                <a:gd name="T3" fmla="*/ 0 h 63"/>
                <a:gd name="T4" fmla="*/ 0 w 67"/>
                <a:gd name="T5" fmla="*/ 63 h 63"/>
                <a:gd name="T6" fmla="*/ 1 w 67"/>
                <a:gd name="T7" fmla="*/ 63 h 63"/>
                <a:gd name="T8" fmla="*/ 67 w 67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3">
                  <a:moveTo>
                    <a:pt x="67" y="0"/>
                  </a:moveTo>
                  <a:cubicBezTo>
                    <a:pt x="67" y="0"/>
                    <a:pt x="67" y="0"/>
                    <a:pt x="67" y="0"/>
                  </a:cubicBezTo>
                  <a:cubicBezTo>
                    <a:pt x="45" y="23"/>
                    <a:pt x="22" y="45"/>
                    <a:pt x="0" y="63"/>
                  </a:cubicBezTo>
                  <a:cubicBezTo>
                    <a:pt x="0" y="63"/>
                    <a:pt x="0" y="63"/>
                    <a:pt x="1" y="63"/>
                  </a:cubicBezTo>
                  <a:cubicBezTo>
                    <a:pt x="22" y="45"/>
                    <a:pt x="45" y="23"/>
                    <a:pt x="67" y="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9" name="Freeform 637"/>
            <p:cNvSpPr>
              <a:spLocks/>
            </p:cNvSpPr>
            <p:nvPr/>
          </p:nvSpPr>
          <p:spPr bwMode="auto">
            <a:xfrm>
              <a:off x="6324600" y="1519321"/>
              <a:ext cx="219075" cy="119062"/>
            </a:xfrm>
            <a:custGeom>
              <a:avLst/>
              <a:gdLst>
                <a:gd name="T0" fmla="*/ 155 w 172"/>
                <a:gd name="T1" fmla="*/ 0 h 94"/>
                <a:gd name="T2" fmla="*/ 66 w 172"/>
                <a:gd name="T3" fmla="*/ 18 h 94"/>
                <a:gd name="T4" fmla="*/ 0 w 172"/>
                <a:gd name="T5" fmla="*/ 81 h 94"/>
                <a:gd name="T6" fmla="*/ 112 w 172"/>
                <a:gd name="T7" fmla="*/ 9 h 94"/>
                <a:gd name="T8" fmla="*/ 115 w 172"/>
                <a:gd name="T9" fmla="*/ 8 h 94"/>
                <a:gd name="T10" fmla="*/ 121 w 172"/>
                <a:gd name="T11" fmla="*/ 11 h 94"/>
                <a:gd name="T12" fmla="*/ 154 w 172"/>
                <a:gd name="T13" fmla="*/ 94 h 94"/>
                <a:gd name="T14" fmla="*/ 172 w 172"/>
                <a:gd name="T15" fmla="*/ 74 h 94"/>
                <a:gd name="T16" fmla="*/ 155 w 172"/>
                <a:gd name="T1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94">
                  <a:moveTo>
                    <a:pt x="155" y="0"/>
                  </a:moveTo>
                  <a:cubicBezTo>
                    <a:pt x="120" y="6"/>
                    <a:pt x="86" y="12"/>
                    <a:pt x="66" y="18"/>
                  </a:cubicBezTo>
                  <a:cubicBezTo>
                    <a:pt x="44" y="41"/>
                    <a:pt x="21" y="63"/>
                    <a:pt x="0" y="81"/>
                  </a:cubicBezTo>
                  <a:cubicBezTo>
                    <a:pt x="39" y="60"/>
                    <a:pt x="74" y="31"/>
                    <a:pt x="112" y="9"/>
                  </a:cubicBezTo>
                  <a:cubicBezTo>
                    <a:pt x="113" y="8"/>
                    <a:pt x="114" y="8"/>
                    <a:pt x="115" y="8"/>
                  </a:cubicBezTo>
                  <a:cubicBezTo>
                    <a:pt x="118" y="8"/>
                    <a:pt x="120" y="9"/>
                    <a:pt x="121" y="11"/>
                  </a:cubicBezTo>
                  <a:cubicBezTo>
                    <a:pt x="136" y="37"/>
                    <a:pt x="145" y="66"/>
                    <a:pt x="154" y="94"/>
                  </a:cubicBezTo>
                  <a:cubicBezTo>
                    <a:pt x="160" y="87"/>
                    <a:pt x="166" y="81"/>
                    <a:pt x="172" y="74"/>
                  </a:cubicBezTo>
                  <a:cubicBezTo>
                    <a:pt x="164" y="50"/>
                    <a:pt x="159" y="25"/>
                    <a:pt x="155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0" name="Freeform 638"/>
            <p:cNvSpPr>
              <a:spLocks/>
            </p:cNvSpPr>
            <p:nvPr/>
          </p:nvSpPr>
          <p:spPr bwMode="auto">
            <a:xfrm>
              <a:off x="5924550" y="1436771"/>
              <a:ext cx="68263" cy="112712"/>
            </a:xfrm>
            <a:custGeom>
              <a:avLst/>
              <a:gdLst>
                <a:gd name="T0" fmla="*/ 53 w 53"/>
                <a:gd name="T1" fmla="*/ 89 h 89"/>
                <a:gd name="T2" fmla="*/ 45 w 53"/>
                <a:gd name="T3" fmla="*/ 82 h 89"/>
                <a:gd name="T4" fmla="*/ 41 w 53"/>
                <a:gd name="T5" fmla="*/ 72 h 89"/>
                <a:gd name="T6" fmla="*/ 39 w 53"/>
                <a:gd name="T7" fmla="*/ 66 h 89"/>
                <a:gd name="T8" fmla="*/ 39 w 53"/>
                <a:gd name="T9" fmla="*/ 61 h 89"/>
                <a:gd name="T10" fmla="*/ 39 w 53"/>
                <a:gd name="T11" fmla="*/ 55 h 89"/>
                <a:gd name="T12" fmla="*/ 40 w 53"/>
                <a:gd name="T13" fmla="*/ 50 h 89"/>
                <a:gd name="T14" fmla="*/ 40 w 53"/>
                <a:gd name="T15" fmla="*/ 50 h 89"/>
                <a:gd name="T16" fmla="*/ 40 w 53"/>
                <a:gd name="T17" fmla="*/ 44 h 89"/>
                <a:gd name="T18" fmla="*/ 40 w 53"/>
                <a:gd name="T19" fmla="*/ 43 h 89"/>
                <a:gd name="T20" fmla="*/ 41 w 53"/>
                <a:gd name="T21" fmla="*/ 44 h 89"/>
                <a:gd name="T22" fmla="*/ 39 w 53"/>
                <a:gd name="T23" fmla="*/ 44 h 89"/>
                <a:gd name="T24" fmla="*/ 33 w 53"/>
                <a:gd name="T25" fmla="*/ 45 h 89"/>
                <a:gd name="T26" fmla="*/ 27 w 53"/>
                <a:gd name="T27" fmla="*/ 45 h 89"/>
                <a:gd name="T28" fmla="*/ 15 w 53"/>
                <a:gd name="T29" fmla="*/ 46 h 89"/>
                <a:gd name="T30" fmla="*/ 8 w 53"/>
                <a:gd name="T31" fmla="*/ 44 h 89"/>
                <a:gd name="T32" fmla="*/ 2 w 53"/>
                <a:gd name="T33" fmla="*/ 40 h 89"/>
                <a:gd name="T34" fmla="*/ 1 w 53"/>
                <a:gd name="T35" fmla="*/ 32 h 89"/>
                <a:gd name="T36" fmla="*/ 2 w 53"/>
                <a:gd name="T37" fmla="*/ 26 h 89"/>
                <a:gd name="T38" fmla="*/ 8 w 53"/>
                <a:gd name="T39" fmla="*/ 14 h 89"/>
                <a:gd name="T40" fmla="*/ 17 w 53"/>
                <a:gd name="T41" fmla="*/ 5 h 89"/>
                <a:gd name="T42" fmla="*/ 22 w 53"/>
                <a:gd name="T43" fmla="*/ 2 h 89"/>
                <a:gd name="T44" fmla="*/ 28 w 53"/>
                <a:gd name="T45" fmla="*/ 0 h 89"/>
                <a:gd name="T46" fmla="*/ 23 w 53"/>
                <a:gd name="T47" fmla="*/ 3 h 89"/>
                <a:gd name="T48" fmla="*/ 18 w 53"/>
                <a:gd name="T49" fmla="*/ 7 h 89"/>
                <a:gd name="T50" fmla="*/ 11 w 53"/>
                <a:gd name="T51" fmla="*/ 16 h 89"/>
                <a:gd name="T52" fmla="*/ 7 w 53"/>
                <a:gd name="T53" fmla="*/ 27 h 89"/>
                <a:gd name="T54" fmla="*/ 6 w 53"/>
                <a:gd name="T55" fmla="*/ 32 h 89"/>
                <a:gd name="T56" fmla="*/ 6 w 53"/>
                <a:gd name="T57" fmla="*/ 37 h 89"/>
                <a:gd name="T58" fmla="*/ 10 w 53"/>
                <a:gd name="T59" fmla="*/ 39 h 89"/>
                <a:gd name="T60" fmla="*/ 15 w 53"/>
                <a:gd name="T61" fmla="*/ 40 h 89"/>
                <a:gd name="T62" fmla="*/ 27 w 53"/>
                <a:gd name="T63" fmla="*/ 40 h 89"/>
                <a:gd name="T64" fmla="*/ 33 w 53"/>
                <a:gd name="T65" fmla="*/ 39 h 89"/>
                <a:gd name="T66" fmla="*/ 39 w 53"/>
                <a:gd name="T67" fmla="*/ 38 h 89"/>
                <a:gd name="T68" fmla="*/ 40 w 53"/>
                <a:gd name="T69" fmla="*/ 38 h 89"/>
                <a:gd name="T70" fmla="*/ 41 w 53"/>
                <a:gd name="T71" fmla="*/ 38 h 89"/>
                <a:gd name="T72" fmla="*/ 41 w 53"/>
                <a:gd name="T73" fmla="*/ 38 h 89"/>
                <a:gd name="T74" fmla="*/ 41 w 53"/>
                <a:gd name="T75" fmla="*/ 38 h 89"/>
                <a:gd name="T76" fmla="*/ 41 w 53"/>
                <a:gd name="T77" fmla="*/ 38 h 89"/>
                <a:gd name="T78" fmla="*/ 41 w 53"/>
                <a:gd name="T79" fmla="*/ 38 h 89"/>
                <a:gd name="T80" fmla="*/ 42 w 53"/>
                <a:gd name="T81" fmla="*/ 38 h 89"/>
                <a:gd name="T82" fmla="*/ 44 w 53"/>
                <a:gd name="T83" fmla="*/ 40 h 89"/>
                <a:gd name="T84" fmla="*/ 45 w 53"/>
                <a:gd name="T85" fmla="*/ 44 h 89"/>
                <a:gd name="T86" fmla="*/ 45 w 53"/>
                <a:gd name="T87" fmla="*/ 51 h 89"/>
                <a:gd name="T88" fmla="*/ 45 w 53"/>
                <a:gd name="T89" fmla="*/ 51 h 89"/>
                <a:gd name="T90" fmla="*/ 45 w 53"/>
                <a:gd name="T91" fmla="*/ 51 h 89"/>
                <a:gd name="T92" fmla="*/ 44 w 53"/>
                <a:gd name="T93" fmla="*/ 56 h 89"/>
                <a:gd name="T94" fmla="*/ 43 w 53"/>
                <a:gd name="T95" fmla="*/ 61 h 89"/>
                <a:gd name="T96" fmla="*/ 43 w 53"/>
                <a:gd name="T97" fmla="*/ 66 h 89"/>
                <a:gd name="T98" fmla="*/ 44 w 53"/>
                <a:gd name="T99" fmla="*/ 71 h 89"/>
                <a:gd name="T100" fmla="*/ 47 w 53"/>
                <a:gd name="T101" fmla="*/ 81 h 89"/>
                <a:gd name="T102" fmla="*/ 53 w 53"/>
                <a:gd name="T10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" h="89">
                  <a:moveTo>
                    <a:pt x="53" y="89"/>
                  </a:moveTo>
                  <a:cubicBezTo>
                    <a:pt x="50" y="87"/>
                    <a:pt x="47" y="85"/>
                    <a:pt x="45" y="82"/>
                  </a:cubicBezTo>
                  <a:cubicBezTo>
                    <a:pt x="43" y="79"/>
                    <a:pt x="42" y="75"/>
                    <a:pt x="41" y="72"/>
                  </a:cubicBezTo>
                  <a:cubicBezTo>
                    <a:pt x="40" y="70"/>
                    <a:pt x="40" y="68"/>
                    <a:pt x="39" y="66"/>
                  </a:cubicBezTo>
                  <a:cubicBezTo>
                    <a:pt x="39" y="64"/>
                    <a:pt x="39" y="63"/>
                    <a:pt x="39" y="61"/>
                  </a:cubicBezTo>
                  <a:cubicBezTo>
                    <a:pt x="39" y="59"/>
                    <a:pt x="39" y="57"/>
                    <a:pt x="39" y="55"/>
                  </a:cubicBezTo>
                  <a:cubicBezTo>
                    <a:pt x="39" y="53"/>
                    <a:pt x="40" y="51"/>
                    <a:pt x="40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0" y="48"/>
                    <a:pt x="40" y="46"/>
                    <a:pt x="40" y="44"/>
                  </a:cubicBezTo>
                  <a:cubicBezTo>
                    <a:pt x="40" y="44"/>
                    <a:pt x="40" y="43"/>
                    <a:pt x="40" y="43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0" y="44"/>
                    <a:pt x="40" y="44"/>
                    <a:pt x="39" y="44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1" y="45"/>
                    <a:pt x="29" y="45"/>
                    <a:pt x="27" y="45"/>
                  </a:cubicBezTo>
                  <a:cubicBezTo>
                    <a:pt x="23" y="46"/>
                    <a:pt x="19" y="46"/>
                    <a:pt x="15" y="46"/>
                  </a:cubicBezTo>
                  <a:cubicBezTo>
                    <a:pt x="12" y="45"/>
                    <a:pt x="10" y="45"/>
                    <a:pt x="8" y="44"/>
                  </a:cubicBezTo>
                  <a:cubicBezTo>
                    <a:pt x="6" y="43"/>
                    <a:pt x="3" y="42"/>
                    <a:pt x="2" y="40"/>
                  </a:cubicBezTo>
                  <a:cubicBezTo>
                    <a:pt x="0" y="37"/>
                    <a:pt x="0" y="34"/>
                    <a:pt x="1" y="32"/>
                  </a:cubicBezTo>
                  <a:cubicBezTo>
                    <a:pt x="1" y="30"/>
                    <a:pt x="2" y="27"/>
                    <a:pt x="2" y="26"/>
                  </a:cubicBezTo>
                  <a:cubicBezTo>
                    <a:pt x="4" y="22"/>
                    <a:pt x="6" y="18"/>
                    <a:pt x="8" y="14"/>
                  </a:cubicBezTo>
                  <a:cubicBezTo>
                    <a:pt x="11" y="11"/>
                    <a:pt x="13" y="8"/>
                    <a:pt x="17" y="5"/>
                  </a:cubicBezTo>
                  <a:cubicBezTo>
                    <a:pt x="18" y="4"/>
                    <a:pt x="20" y="3"/>
                    <a:pt x="22" y="2"/>
                  </a:cubicBezTo>
                  <a:cubicBezTo>
                    <a:pt x="24" y="1"/>
                    <a:pt x="26" y="0"/>
                    <a:pt x="28" y="0"/>
                  </a:cubicBezTo>
                  <a:cubicBezTo>
                    <a:pt x="26" y="1"/>
                    <a:pt x="24" y="2"/>
                    <a:pt x="23" y="3"/>
                  </a:cubicBezTo>
                  <a:cubicBezTo>
                    <a:pt x="21" y="4"/>
                    <a:pt x="19" y="5"/>
                    <a:pt x="18" y="7"/>
                  </a:cubicBezTo>
                  <a:cubicBezTo>
                    <a:pt x="15" y="10"/>
                    <a:pt x="13" y="13"/>
                    <a:pt x="11" y="16"/>
                  </a:cubicBezTo>
                  <a:cubicBezTo>
                    <a:pt x="9" y="20"/>
                    <a:pt x="8" y="23"/>
                    <a:pt x="7" y="27"/>
                  </a:cubicBezTo>
                  <a:cubicBezTo>
                    <a:pt x="6" y="29"/>
                    <a:pt x="6" y="30"/>
                    <a:pt x="6" y="32"/>
                  </a:cubicBezTo>
                  <a:cubicBezTo>
                    <a:pt x="5" y="34"/>
                    <a:pt x="6" y="36"/>
                    <a:pt x="6" y="37"/>
                  </a:cubicBezTo>
                  <a:cubicBezTo>
                    <a:pt x="7" y="38"/>
                    <a:pt x="8" y="38"/>
                    <a:pt x="10" y="39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9" y="40"/>
                    <a:pt x="23" y="40"/>
                    <a:pt x="27" y="40"/>
                  </a:cubicBezTo>
                  <a:cubicBezTo>
                    <a:pt x="29" y="40"/>
                    <a:pt x="31" y="39"/>
                    <a:pt x="33" y="39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9" y="38"/>
                    <a:pt x="40" y="38"/>
                    <a:pt x="40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3" y="39"/>
                    <a:pt x="44" y="39"/>
                    <a:pt x="44" y="40"/>
                  </a:cubicBezTo>
                  <a:cubicBezTo>
                    <a:pt x="45" y="42"/>
                    <a:pt x="45" y="43"/>
                    <a:pt x="45" y="44"/>
                  </a:cubicBezTo>
                  <a:cubicBezTo>
                    <a:pt x="46" y="46"/>
                    <a:pt x="45" y="48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3"/>
                    <a:pt x="44" y="54"/>
                    <a:pt x="44" y="56"/>
                  </a:cubicBezTo>
                  <a:cubicBezTo>
                    <a:pt x="44" y="57"/>
                    <a:pt x="43" y="59"/>
                    <a:pt x="43" y="61"/>
                  </a:cubicBezTo>
                  <a:cubicBezTo>
                    <a:pt x="43" y="62"/>
                    <a:pt x="43" y="64"/>
                    <a:pt x="43" y="66"/>
                  </a:cubicBezTo>
                  <a:cubicBezTo>
                    <a:pt x="43" y="68"/>
                    <a:pt x="43" y="69"/>
                    <a:pt x="44" y="71"/>
                  </a:cubicBezTo>
                  <a:cubicBezTo>
                    <a:pt x="44" y="74"/>
                    <a:pt x="45" y="77"/>
                    <a:pt x="47" y="81"/>
                  </a:cubicBezTo>
                  <a:cubicBezTo>
                    <a:pt x="48" y="84"/>
                    <a:pt x="50" y="87"/>
                    <a:pt x="53" y="89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1" name="Freeform 639"/>
            <p:cNvSpPr>
              <a:spLocks/>
            </p:cNvSpPr>
            <p:nvPr/>
          </p:nvSpPr>
          <p:spPr bwMode="auto">
            <a:xfrm>
              <a:off x="5859463" y="1511383"/>
              <a:ext cx="85725" cy="69850"/>
            </a:xfrm>
            <a:custGeom>
              <a:avLst/>
              <a:gdLst>
                <a:gd name="T0" fmla="*/ 26 w 68"/>
                <a:gd name="T1" fmla="*/ 35 h 56"/>
                <a:gd name="T2" fmla="*/ 28 w 68"/>
                <a:gd name="T3" fmla="*/ 41 h 56"/>
                <a:gd name="T4" fmla="*/ 40 w 68"/>
                <a:gd name="T5" fmla="*/ 51 h 56"/>
                <a:gd name="T6" fmla="*/ 49 w 68"/>
                <a:gd name="T7" fmla="*/ 51 h 56"/>
                <a:gd name="T8" fmla="*/ 55 w 68"/>
                <a:gd name="T9" fmla="*/ 51 h 56"/>
                <a:gd name="T10" fmla="*/ 59 w 68"/>
                <a:gd name="T11" fmla="*/ 48 h 56"/>
                <a:gd name="T12" fmla="*/ 62 w 68"/>
                <a:gd name="T13" fmla="*/ 38 h 56"/>
                <a:gd name="T14" fmla="*/ 59 w 68"/>
                <a:gd name="T15" fmla="*/ 27 h 56"/>
                <a:gd name="T16" fmla="*/ 42 w 68"/>
                <a:gd name="T17" fmla="*/ 10 h 56"/>
                <a:gd name="T18" fmla="*/ 21 w 68"/>
                <a:gd name="T19" fmla="*/ 5 h 56"/>
                <a:gd name="T20" fmla="*/ 16 w 68"/>
                <a:gd name="T21" fmla="*/ 5 h 56"/>
                <a:gd name="T22" fmla="*/ 12 w 68"/>
                <a:gd name="T23" fmla="*/ 6 h 56"/>
                <a:gd name="T24" fmla="*/ 6 w 68"/>
                <a:gd name="T25" fmla="*/ 7 h 56"/>
                <a:gd name="T26" fmla="*/ 0 w 68"/>
                <a:gd name="T27" fmla="*/ 9 h 56"/>
                <a:gd name="T28" fmla="*/ 1 w 68"/>
                <a:gd name="T29" fmla="*/ 9 h 56"/>
                <a:gd name="T30" fmla="*/ 5 w 68"/>
                <a:gd name="T31" fmla="*/ 6 h 56"/>
                <a:gd name="T32" fmla="*/ 12 w 68"/>
                <a:gd name="T33" fmla="*/ 3 h 56"/>
                <a:gd name="T34" fmla="*/ 21 w 68"/>
                <a:gd name="T35" fmla="*/ 1 h 56"/>
                <a:gd name="T36" fmla="*/ 44 w 68"/>
                <a:gd name="T37" fmla="*/ 5 h 56"/>
                <a:gd name="T38" fmla="*/ 64 w 68"/>
                <a:gd name="T39" fmla="*/ 24 h 56"/>
                <a:gd name="T40" fmla="*/ 68 w 68"/>
                <a:gd name="T41" fmla="*/ 38 h 56"/>
                <a:gd name="T42" fmla="*/ 63 w 68"/>
                <a:gd name="T43" fmla="*/ 52 h 56"/>
                <a:gd name="T44" fmla="*/ 56 w 68"/>
                <a:gd name="T45" fmla="*/ 55 h 56"/>
                <a:gd name="T46" fmla="*/ 50 w 68"/>
                <a:gd name="T47" fmla="*/ 56 h 56"/>
                <a:gd name="T48" fmla="*/ 38 w 68"/>
                <a:gd name="T49" fmla="*/ 54 h 56"/>
                <a:gd name="T50" fmla="*/ 31 w 68"/>
                <a:gd name="T51" fmla="*/ 48 h 56"/>
                <a:gd name="T52" fmla="*/ 27 w 68"/>
                <a:gd name="T53" fmla="*/ 41 h 56"/>
                <a:gd name="T54" fmla="*/ 26 w 68"/>
                <a:gd name="T55" fmla="*/ 37 h 56"/>
                <a:gd name="T56" fmla="*/ 26 w 68"/>
                <a:gd name="T57" fmla="*/ 3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8" h="56">
                  <a:moveTo>
                    <a:pt x="26" y="35"/>
                  </a:moveTo>
                  <a:cubicBezTo>
                    <a:pt x="26" y="35"/>
                    <a:pt x="26" y="38"/>
                    <a:pt x="28" y="41"/>
                  </a:cubicBezTo>
                  <a:cubicBezTo>
                    <a:pt x="30" y="44"/>
                    <a:pt x="34" y="49"/>
                    <a:pt x="40" y="51"/>
                  </a:cubicBezTo>
                  <a:cubicBezTo>
                    <a:pt x="42" y="51"/>
                    <a:pt x="46" y="52"/>
                    <a:pt x="49" y="51"/>
                  </a:cubicBezTo>
                  <a:cubicBezTo>
                    <a:pt x="51" y="51"/>
                    <a:pt x="53" y="51"/>
                    <a:pt x="55" y="51"/>
                  </a:cubicBezTo>
                  <a:cubicBezTo>
                    <a:pt x="57" y="50"/>
                    <a:pt x="58" y="49"/>
                    <a:pt x="59" y="48"/>
                  </a:cubicBezTo>
                  <a:cubicBezTo>
                    <a:pt x="61" y="46"/>
                    <a:pt x="62" y="42"/>
                    <a:pt x="62" y="38"/>
                  </a:cubicBezTo>
                  <a:cubicBezTo>
                    <a:pt x="62" y="35"/>
                    <a:pt x="60" y="31"/>
                    <a:pt x="59" y="27"/>
                  </a:cubicBezTo>
                  <a:cubicBezTo>
                    <a:pt x="55" y="19"/>
                    <a:pt x="49" y="13"/>
                    <a:pt x="42" y="10"/>
                  </a:cubicBezTo>
                  <a:cubicBezTo>
                    <a:pt x="35" y="6"/>
                    <a:pt x="28" y="4"/>
                    <a:pt x="21" y="5"/>
                  </a:cubicBezTo>
                  <a:cubicBezTo>
                    <a:pt x="19" y="5"/>
                    <a:pt x="18" y="5"/>
                    <a:pt x="16" y="5"/>
                  </a:cubicBezTo>
                  <a:cubicBezTo>
                    <a:pt x="15" y="5"/>
                    <a:pt x="14" y="5"/>
                    <a:pt x="12" y="6"/>
                  </a:cubicBezTo>
                  <a:cubicBezTo>
                    <a:pt x="10" y="6"/>
                    <a:pt x="7" y="7"/>
                    <a:pt x="6" y="7"/>
                  </a:cubicBezTo>
                  <a:cubicBezTo>
                    <a:pt x="2" y="9"/>
                    <a:pt x="0" y="9"/>
                    <a:pt x="0" y="9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2" y="8"/>
                    <a:pt x="3" y="7"/>
                    <a:pt x="5" y="6"/>
                  </a:cubicBezTo>
                  <a:cubicBezTo>
                    <a:pt x="7" y="6"/>
                    <a:pt x="9" y="4"/>
                    <a:pt x="12" y="3"/>
                  </a:cubicBezTo>
                  <a:cubicBezTo>
                    <a:pt x="14" y="3"/>
                    <a:pt x="17" y="2"/>
                    <a:pt x="21" y="1"/>
                  </a:cubicBezTo>
                  <a:cubicBezTo>
                    <a:pt x="28" y="0"/>
                    <a:pt x="36" y="1"/>
                    <a:pt x="44" y="5"/>
                  </a:cubicBezTo>
                  <a:cubicBezTo>
                    <a:pt x="52" y="9"/>
                    <a:pt x="59" y="16"/>
                    <a:pt x="64" y="24"/>
                  </a:cubicBezTo>
                  <a:cubicBezTo>
                    <a:pt x="66" y="29"/>
                    <a:pt x="67" y="33"/>
                    <a:pt x="68" y="38"/>
                  </a:cubicBezTo>
                  <a:cubicBezTo>
                    <a:pt x="68" y="43"/>
                    <a:pt x="67" y="48"/>
                    <a:pt x="63" y="52"/>
                  </a:cubicBezTo>
                  <a:cubicBezTo>
                    <a:pt x="61" y="54"/>
                    <a:pt x="58" y="55"/>
                    <a:pt x="56" y="55"/>
                  </a:cubicBezTo>
                  <a:cubicBezTo>
                    <a:pt x="54" y="56"/>
                    <a:pt x="52" y="56"/>
                    <a:pt x="50" y="56"/>
                  </a:cubicBezTo>
                  <a:cubicBezTo>
                    <a:pt x="46" y="56"/>
                    <a:pt x="42" y="55"/>
                    <a:pt x="38" y="54"/>
                  </a:cubicBezTo>
                  <a:cubicBezTo>
                    <a:pt x="35" y="52"/>
                    <a:pt x="32" y="50"/>
                    <a:pt x="31" y="48"/>
                  </a:cubicBezTo>
                  <a:cubicBezTo>
                    <a:pt x="29" y="46"/>
                    <a:pt x="28" y="43"/>
                    <a:pt x="27" y="41"/>
                  </a:cubicBezTo>
                  <a:cubicBezTo>
                    <a:pt x="26" y="40"/>
                    <a:pt x="26" y="38"/>
                    <a:pt x="26" y="37"/>
                  </a:cubicBezTo>
                  <a:cubicBezTo>
                    <a:pt x="26" y="36"/>
                    <a:pt x="26" y="35"/>
                    <a:pt x="26" y="35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2" name="Freeform 640"/>
            <p:cNvSpPr>
              <a:spLocks/>
            </p:cNvSpPr>
            <p:nvPr/>
          </p:nvSpPr>
          <p:spPr bwMode="auto">
            <a:xfrm>
              <a:off x="5881688" y="1466933"/>
              <a:ext cx="80963" cy="93662"/>
            </a:xfrm>
            <a:custGeom>
              <a:avLst/>
              <a:gdLst>
                <a:gd name="T0" fmla="*/ 0 w 64"/>
                <a:gd name="T1" fmla="*/ 0 h 75"/>
                <a:gd name="T2" fmla="*/ 5 w 64"/>
                <a:gd name="T3" fmla="*/ 0 h 75"/>
                <a:gd name="T4" fmla="*/ 18 w 64"/>
                <a:gd name="T5" fmla="*/ 3 h 75"/>
                <a:gd name="T6" fmla="*/ 27 w 64"/>
                <a:gd name="T7" fmla="*/ 6 h 75"/>
                <a:gd name="T8" fmla="*/ 35 w 64"/>
                <a:gd name="T9" fmla="*/ 10 h 75"/>
                <a:gd name="T10" fmla="*/ 44 w 64"/>
                <a:gd name="T11" fmla="*/ 17 h 75"/>
                <a:gd name="T12" fmla="*/ 51 w 64"/>
                <a:gd name="T13" fmla="*/ 25 h 75"/>
                <a:gd name="T14" fmla="*/ 58 w 64"/>
                <a:gd name="T15" fmla="*/ 34 h 75"/>
                <a:gd name="T16" fmla="*/ 60 w 64"/>
                <a:gd name="T17" fmla="*/ 38 h 75"/>
                <a:gd name="T18" fmla="*/ 62 w 64"/>
                <a:gd name="T19" fmla="*/ 44 h 75"/>
                <a:gd name="T20" fmla="*/ 63 w 64"/>
                <a:gd name="T21" fmla="*/ 49 h 75"/>
                <a:gd name="T22" fmla="*/ 64 w 64"/>
                <a:gd name="T23" fmla="*/ 54 h 75"/>
                <a:gd name="T24" fmla="*/ 62 w 64"/>
                <a:gd name="T25" fmla="*/ 63 h 75"/>
                <a:gd name="T26" fmla="*/ 57 w 64"/>
                <a:gd name="T27" fmla="*/ 69 h 75"/>
                <a:gd name="T28" fmla="*/ 53 w 64"/>
                <a:gd name="T29" fmla="*/ 73 h 75"/>
                <a:gd name="T30" fmla="*/ 48 w 64"/>
                <a:gd name="T31" fmla="*/ 75 h 75"/>
                <a:gd name="T32" fmla="*/ 52 w 64"/>
                <a:gd name="T33" fmla="*/ 72 h 75"/>
                <a:gd name="T34" fmla="*/ 59 w 64"/>
                <a:gd name="T35" fmla="*/ 62 h 75"/>
                <a:gd name="T36" fmla="*/ 59 w 64"/>
                <a:gd name="T37" fmla="*/ 54 h 75"/>
                <a:gd name="T38" fmla="*/ 58 w 64"/>
                <a:gd name="T39" fmla="*/ 50 h 75"/>
                <a:gd name="T40" fmla="*/ 57 w 64"/>
                <a:gd name="T41" fmla="*/ 45 h 75"/>
                <a:gd name="T42" fmla="*/ 55 w 64"/>
                <a:gd name="T43" fmla="*/ 41 h 75"/>
                <a:gd name="T44" fmla="*/ 53 w 64"/>
                <a:gd name="T45" fmla="*/ 36 h 75"/>
                <a:gd name="T46" fmla="*/ 47 w 64"/>
                <a:gd name="T47" fmla="*/ 28 h 75"/>
                <a:gd name="T48" fmla="*/ 40 w 64"/>
                <a:gd name="T49" fmla="*/ 21 h 75"/>
                <a:gd name="T50" fmla="*/ 32 w 64"/>
                <a:gd name="T51" fmla="*/ 15 h 75"/>
                <a:gd name="T52" fmla="*/ 25 w 64"/>
                <a:gd name="T53" fmla="*/ 10 h 75"/>
                <a:gd name="T54" fmla="*/ 17 w 64"/>
                <a:gd name="T55" fmla="*/ 6 h 75"/>
                <a:gd name="T56" fmla="*/ 5 w 64"/>
                <a:gd name="T57" fmla="*/ 2 h 75"/>
                <a:gd name="T58" fmla="*/ 0 w 64"/>
                <a:gd name="T5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4" h="75">
                  <a:moveTo>
                    <a:pt x="0" y="0"/>
                  </a:moveTo>
                  <a:cubicBezTo>
                    <a:pt x="0" y="0"/>
                    <a:pt x="2" y="0"/>
                    <a:pt x="5" y="0"/>
                  </a:cubicBezTo>
                  <a:cubicBezTo>
                    <a:pt x="9" y="1"/>
                    <a:pt x="13" y="1"/>
                    <a:pt x="18" y="3"/>
                  </a:cubicBezTo>
                  <a:cubicBezTo>
                    <a:pt x="21" y="4"/>
                    <a:pt x="24" y="5"/>
                    <a:pt x="27" y="6"/>
                  </a:cubicBezTo>
                  <a:cubicBezTo>
                    <a:pt x="29" y="7"/>
                    <a:pt x="32" y="9"/>
                    <a:pt x="35" y="10"/>
                  </a:cubicBezTo>
                  <a:cubicBezTo>
                    <a:pt x="38" y="12"/>
                    <a:pt x="41" y="14"/>
                    <a:pt x="44" y="17"/>
                  </a:cubicBezTo>
                  <a:cubicBezTo>
                    <a:pt x="46" y="19"/>
                    <a:pt x="49" y="22"/>
                    <a:pt x="51" y="25"/>
                  </a:cubicBezTo>
                  <a:cubicBezTo>
                    <a:pt x="54" y="27"/>
                    <a:pt x="56" y="31"/>
                    <a:pt x="58" y="34"/>
                  </a:cubicBezTo>
                  <a:cubicBezTo>
                    <a:pt x="58" y="35"/>
                    <a:pt x="59" y="37"/>
                    <a:pt x="60" y="38"/>
                  </a:cubicBezTo>
                  <a:cubicBezTo>
                    <a:pt x="61" y="40"/>
                    <a:pt x="61" y="42"/>
                    <a:pt x="62" y="44"/>
                  </a:cubicBezTo>
                  <a:cubicBezTo>
                    <a:pt x="62" y="45"/>
                    <a:pt x="63" y="47"/>
                    <a:pt x="63" y="49"/>
                  </a:cubicBezTo>
                  <a:cubicBezTo>
                    <a:pt x="63" y="50"/>
                    <a:pt x="63" y="52"/>
                    <a:pt x="64" y="54"/>
                  </a:cubicBezTo>
                  <a:cubicBezTo>
                    <a:pt x="63" y="57"/>
                    <a:pt x="63" y="60"/>
                    <a:pt x="62" y="63"/>
                  </a:cubicBezTo>
                  <a:cubicBezTo>
                    <a:pt x="61" y="65"/>
                    <a:pt x="59" y="68"/>
                    <a:pt x="57" y="69"/>
                  </a:cubicBezTo>
                  <a:cubicBezTo>
                    <a:pt x="56" y="71"/>
                    <a:pt x="54" y="72"/>
                    <a:pt x="53" y="73"/>
                  </a:cubicBezTo>
                  <a:cubicBezTo>
                    <a:pt x="50" y="74"/>
                    <a:pt x="48" y="75"/>
                    <a:pt x="48" y="75"/>
                  </a:cubicBezTo>
                  <a:cubicBezTo>
                    <a:pt x="48" y="75"/>
                    <a:pt x="50" y="74"/>
                    <a:pt x="52" y="72"/>
                  </a:cubicBezTo>
                  <a:cubicBezTo>
                    <a:pt x="54" y="70"/>
                    <a:pt x="57" y="66"/>
                    <a:pt x="59" y="62"/>
                  </a:cubicBezTo>
                  <a:cubicBezTo>
                    <a:pt x="59" y="59"/>
                    <a:pt x="59" y="57"/>
                    <a:pt x="59" y="54"/>
                  </a:cubicBezTo>
                  <a:cubicBezTo>
                    <a:pt x="59" y="53"/>
                    <a:pt x="59" y="51"/>
                    <a:pt x="58" y="50"/>
                  </a:cubicBezTo>
                  <a:cubicBezTo>
                    <a:pt x="58" y="48"/>
                    <a:pt x="58" y="47"/>
                    <a:pt x="57" y="45"/>
                  </a:cubicBezTo>
                  <a:cubicBezTo>
                    <a:pt x="56" y="44"/>
                    <a:pt x="56" y="42"/>
                    <a:pt x="55" y="41"/>
                  </a:cubicBezTo>
                  <a:cubicBezTo>
                    <a:pt x="54" y="40"/>
                    <a:pt x="53" y="38"/>
                    <a:pt x="53" y="36"/>
                  </a:cubicBezTo>
                  <a:cubicBezTo>
                    <a:pt x="51" y="34"/>
                    <a:pt x="49" y="31"/>
                    <a:pt x="47" y="28"/>
                  </a:cubicBezTo>
                  <a:cubicBezTo>
                    <a:pt x="45" y="26"/>
                    <a:pt x="42" y="23"/>
                    <a:pt x="40" y="21"/>
                  </a:cubicBezTo>
                  <a:cubicBezTo>
                    <a:pt x="38" y="19"/>
                    <a:pt x="35" y="17"/>
                    <a:pt x="32" y="15"/>
                  </a:cubicBezTo>
                  <a:cubicBezTo>
                    <a:pt x="30" y="13"/>
                    <a:pt x="27" y="11"/>
                    <a:pt x="25" y="10"/>
                  </a:cubicBezTo>
                  <a:cubicBezTo>
                    <a:pt x="22" y="8"/>
                    <a:pt x="19" y="7"/>
                    <a:pt x="17" y="6"/>
                  </a:cubicBezTo>
                  <a:cubicBezTo>
                    <a:pt x="12" y="4"/>
                    <a:pt x="8" y="2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3" name="Freeform 641"/>
            <p:cNvSpPr>
              <a:spLocks/>
            </p:cNvSpPr>
            <p:nvPr/>
          </p:nvSpPr>
          <p:spPr bwMode="auto">
            <a:xfrm>
              <a:off x="5911850" y="1439946"/>
              <a:ext cx="25400" cy="15875"/>
            </a:xfrm>
            <a:custGeom>
              <a:avLst/>
              <a:gdLst>
                <a:gd name="T0" fmla="*/ 0 w 20"/>
                <a:gd name="T1" fmla="*/ 0 h 13"/>
                <a:gd name="T2" fmla="*/ 5 w 20"/>
                <a:gd name="T3" fmla="*/ 0 h 13"/>
                <a:gd name="T4" fmla="*/ 13 w 20"/>
                <a:gd name="T5" fmla="*/ 2 h 13"/>
                <a:gd name="T6" fmla="*/ 15 w 20"/>
                <a:gd name="T7" fmla="*/ 3 h 13"/>
                <a:gd name="T8" fmla="*/ 17 w 20"/>
                <a:gd name="T9" fmla="*/ 5 h 13"/>
                <a:gd name="T10" fmla="*/ 19 w 20"/>
                <a:gd name="T11" fmla="*/ 9 h 13"/>
                <a:gd name="T12" fmla="*/ 20 w 20"/>
                <a:gd name="T13" fmla="*/ 12 h 13"/>
                <a:gd name="T14" fmla="*/ 20 w 20"/>
                <a:gd name="T15" fmla="*/ 13 h 13"/>
                <a:gd name="T16" fmla="*/ 19 w 20"/>
                <a:gd name="T17" fmla="*/ 13 h 13"/>
                <a:gd name="T18" fmla="*/ 17 w 20"/>
                <a:gd name="T19" fmla="*/ 11 h 13"/>
                <a:gd name="T20" fmla="*/ 14 w 20"/>
                <a:gd name="T21" fmla="*/ 9 h 13"/>
                <a:gd name="T22" fmla="*/ 10 w 20"/>
                <a:gd name="T23" fmla="*/ 7 h 13"/>
                <a:gd name="T24" fmla="*/ 4 w 20"/>
                <a:gd name="T25" fmla="*/ 3 h 13"/>
                <a:gd name="T26" fmla="*/ 0 w 20"/>
                <a:gd name="T2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13">
                  <a:moveTo>
                    <a:pt x="0" y="0"/>
                  </a:moveTo>
                  <a:cubicBezTo>
                    <a:pt x="0" y="0"/>
                    <a:pt x="2" y="0"/>
                    <a:pt x="5" y="0"/>
                  </a:cubicBezTo>
                  <a:cubicBezTo>
                    <a:pt x="7" y="0"/>
                    <a:pt x="10" y="0"/>
                    <a:pt x="13" y="2"/>
                  </a:cubicBezTo>
                  <a:cubicBezTo>
                    <a:pt x="14" y="2"/>
                    <a:pt x="15" y="3"/>
                    <a:pt x="15" y="3"/>
                  </a:cubicBezTo>
                  <a:cubicBezTo>
                    <a:pt x="16" y="4"/>
                    <a:pt x="17" y="5"/>
                    <a:pt x="17" y="5"/>
                  </a:cubicBezTo>
                  <a:cubicBezTo>
                    <a:pt x="18" y="6"/>
                    <a:pt x="19" y="8"/>
                    <a:pt x="19" y="9"/>
                  </a:cubicBezTo>
                  <a:cubicBezTo>
                    <a:pt x="20" y="10"/>
                    <a:pt x="20" y="11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19" y="13"/>
                    <a:pt x="19" y="13"/>
                  </a:cubicBezTo>
                  <a:cubicBezTo>
                    <a:pt x="18" y="12"/>
                    <a:pt x="17" y="12"/>
                    <a:pt x="17" y="11"/>
                  </a:cubicBezTo>
                  <a:cubicBezTo>
                    <a:pt x="16" y="10"/>
                    <a:pt x="15" y="10"/>
                    <a:pt x="14" y="9"/>
                  </a:cubicBezTo>
                  <a:cubicBezTo>
                    <a:pt x="13" y="8"/>
                    <a:pt x="12" y="8"/>
                    <a:pt x="10" y="7"/>
                  </a:cubicBezTo>
                  <a:cubicBezTo>
                    <a:pt x="8" y="6"/>
                    <a:pt x="6" y="4"/>
                    <a:pt x="4" y="3"/>
                  </a:cubicBezTo>
                  <a:cubicBezTo>
                    <a:pt x="2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4" name="Freeform 642"/>
            <p:cNvSpPr>
              <a:spLocks/>
            </p:cNvSpPr>
            <p:nvPr/>
          </p:nvSpPr>
          <p:spPr bwMode="auto">
            <a:xfrm>
              <a:off x="5961063" y="1527258"/>
              <a:ext cx="17463" cy="11112"/>
            </a:xfrm>
            <a:custGeom>
              <a:avLst/>
              <a:gdLst>
                <a:gd name="T0" fmla="*/ 0 w 14"/>
                <a:gd name="T1" fmla="*/ 3 h 9"/>
                <a:gd name="T2" fmla="*/ 3 w 14"/>
                <a:gd name="T3" fmla="*/ 3 h 9"/>
                <a:gd name="T4" fmla="*/ 8 w 14"/>
                <a:gd name="T5" fmla="*/ 3 h 9"/>
                <a:gd name="T6" fmla="*/ 9 w 14"/>
                <a:gd name="T7" fmla="*/ 3 h 9"/>
                <a:gd name="T8" fmla="*/ 10 w 14"/>
                <a:gd name="T9" fmla="*/ 2 h 9"/>
                <a:gd name="T10" fmla="*/ 11 w 14"/>
                <a:gd name="T11" fmla="*/ 1 h 9"/>
                <a:gd name="T12" fmla="*/ 14 w 14"/>
                <a:gd name="T13" fmla="*/ 0 h 9"/>
                <a:gd name="T14" fmla="*/ 14 w 14"/>
                <a:gd name="T15" fmla="*/ 0 h 9"/>
                <a:gd name="T16" fmla="*/ 14 w 14"/>
                <a:gd name="T17" fmla="*/ 3 h 9"/>
                <a:gd name="T18" fmla="*/ 13 w 14"/>
                <a:gd name="T19" fmla="*/ 6 h 9"/>
                <a:gd name="T20" fmla="*/ 11 w 14"/>
                <a:gd name="T21" fmla="*/ 8 h 9"/>
                <a:gd name="T22" fmla="*/ 9 w 14"/>
                <a:gd name="T23" fmla="*/ 9 h 9"/>
                <a:gd name="T24" fmla="*/ 4 w 14"/>
                <a:gd name="T25" fmla="*/ 9 h 9"/>
                <a:gd name="T26" fmla="*/ 1 w 14"/>
                <a:gd name="T27" fmla="*/ 6 h 9"/>
                <a:gd name="T28" fmla="*/ 0 w 14"/>
                <a:gd name="T2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9">
                  <a:moveTo>
                    <a:pt x="0" y="3"/>
                  </a:moveTo>
                  <a:cubicBezTo>
                    <a:pt x="0" y="3"/>
                    <a:pt x="1" y="3"/>
                    <a:pt x="3" y="3"/>
                  </a:cubicBezTo>
                  <a:cubicBezTo>
                    <a:pt x="5" y="4"/>
                    <a:pt x="7" y="4"/>
                    <a:pt x="8" y="3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1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"/>
                    <a:pt x="14" y="2"/>
                    <a:pt x="14" y="3"/>
                  </a:cubicBezTo>
                  <a:cubicBezTo>
                    <a:pt x="14" y="4"/>
                    <a:pt x="14" y="5"/>
                    <a:pt x="13" y="6"/>
                  </a:cubicBezTo>
                  <a:cubicBezTo>
                    <a:pt x="12" y="7"/>
                    <a:pt x="12" y="8"/>
                    <a:pt x="11" y="8"/>
                  </a:cubicBezTo>
                  <a:cubicBezTo>
                    <a:pt x="11" y="8"/>
                    <a:pt x="10" y="9"/>
                    <a:pt x="9" y="9"/>
                  </a:cubicBezTo>
                  <a:cubicBezTo>
                    <a:pt x="7" y="9"/>
                    <a:pt x="6" y="9"/>
                    <a:pt x="4" y="9"/>
                  </a:cubicBezTo>
                  <a:cubicBezTo>
                    <a:pt x="3" y="8"/>
                    <a:pt x="2" y="7"/>
                    <a:pt x="1" y="6"/>
                  </a:cubicBezTo>
                  <a:cubicBezTo>
                    <a:pt x="0" y="5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5" name="Freeform 643"/>
            <p:cNvSpPr>
              <a:spLocks/>
            </p:cNvSpPr>
            <p:nvPr/>
          </p:nvSpPr>
          <p:spPr bwMode="auto">
            <a:xfrm>
              <a:off x="6516688" y="1265321"/>
              <a:ext cx="693738" cy="590550"/>
            </a:xfrm>
            <a:custGeom>
              <a:avLst/>
              <a:gdLst>
                <a:gd name="T0" fmla="*/ 533 w 548"/>
                <a:gd name="T1" fmla="*/ 245 h 467"/>
                <a:gd name="T2" fmla="*/ 418 w 548"/>
                <a:gd name="T3" fmla="*/ 158 h 467"/>
                <a:gd name="T4" fmla="*/ 283 w 548"/>
                <a:gd name="T5" fmla="*/ 68 h 467"/>
                <a:gd name="T6" fmla="*/ 188 w 548"/>
                <a:gd name="T7" fmla="*/ 0 h 467"/>
                <a:gd name="T8" fmla="*/ 102 w 548"/>
                <a:gd name="T9" fmla="*/ 98 h 467"/>
                <a:gd name="T10" fmla="*/ 0 w 548"/>
                <a:gd name="T11" fmla="*/ 152 h 467"/>
                <a:gd name="T12" fmla="*/ 36 w 548"/>
                <a:gd name="T13" fmla="*/ 313 h 467"/>
                <a:gd name="T14" fmla="*/ 111 w 548"/>
                <a:gd name="T15" fmla="*/ 439 h 467"/>
                <a:gd name="T16" fmla="*/ 119 w 548"/>
                <a:gd name="T17" fmla="*/ 445 h 467"/>
                <a:gd name="T18" fmla="*/ 433 w 548"/>
                <a:gd name="T19" fmla="*/ 388 h 467"/>
                <a:gd name="T20" fmla="*/ 548 w 548"/>
                <a:gd name="T21" fmla="*/ 266 h 467"/>
                <a:gd name="T22" fmla="*/ 533 w 548"/>
                <a:gd name="T23" fmla="*/ 245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48" h="467">
                  <a:moveTo>
                    <a:pt x="533" y="245"/>
                  </a:moveTo>
                  <a:cubicBezTo>
                    <a:pt x="500" y="207"/>
                    <a:pt x="459" y="184"/>
                    <a:pt x="418" y="158"/>
                  </a:cubicBezTo>
                  <a:cubicBezTo>
                    <a:pt x="372" y="129"/>
                    <a:pt x="329" y="96"/>
                    <a:pt x="283" y="68"/>
                  </a:cubicBezTo>
                  <a:cubicBezTo>
                    <a:pt x="250" y="47"/>
                    <a:pt x="215" y="28"/>
                    <a:pt x="188" y="0"/>
                  </a:cubicBezTo>
                  <a:cubicBezTo>
                    <a:pt x="157" y="29"/>
                    <a:pt x="127" y="62"/>
                    <a:pt x="102" y="98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2" y="207"/>
                    <a:pt x="13" y="262"/>
                    <a:pt x="36" y="313"/>
                  </a:cubicBezTo>
                  <a:cubicBezTo>
                    <a:pt x="56" y="358"/>
                    <a:pt x="82" y="400"/>
                    <a:pt x="111" y="439"/>
                  </a:cubicBezTo>
                  <a:cubicBezTo>
                    <a:pt x="114" y="441"/>
                    <a:pt x="117" y="444"/>
                    <a:pt x="119" y="445"/>
                  </a:cubicBezTo>
                  <a:cubicBezTo>
                    <a:pt x="119" y="445"/>
                    <a:pt x="301" y="467"/>
                    <a:pt x="433" y="388"/>
                  </a:cubicBezTo>
                  <a:cubicBezTo>
                    <a:pt x="499" y="348"/>
                    <a:pt x="532" y="302"/>
                    <a:pt x="548" y="266"/>
                  </a:cubicBezTo>
                  <a:cubicBezTo>
                    <a:pt x="543" y="258"/>
                    <a:pt x="538" y="251"/>
                    <a:pt x="533" y="245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6" name="Freeform 644"/>
            <p:cNvSpPr>
              <a:spLocks/>
            </p:cNvSpPr>
            <p:nvPr/>
          </p:nvSpPr>
          <p:spPr bwMode="auto">
            <a:xfrm>
              <a:off x="6724650" y="1403433"/>
              <a:ext cx="163513" cy="381000"/>
            </a:xfrm>
            <a:custGeom>
              <a:avLst/>
              <a:gdLst>
                <a:gd name="T0" fmla="*/ 29 w 130"/>
                <a:gd name="T1" fmla="*/ 0 h 301"/>
                <a:gd name="T2" fmla="*/ 0 w 130"/>
                <a:gd name="T3" fmla="*/ 146 h 301"/>
                <a:gd name="T4" fmla="*/ 61 w 130"/>
                <a:gd name="T5" fmla="*/ 139 h 301"/>
                <a:gd name="T6" fmla="*/ 35 w 130"/>
                <a:gd name="T7" fmla="*/ 301 h 301"/>
                <a:gd name="T8" fmla="*/ 128 w 130"/>
                <a:gd name="T9" fmla="*/ 91 h 301"/>
                <a:gd name="T10" fmla="*/ 37 w 130"/>
                <a:gd name="T11" fmla="*/ 102 h 301"/>
                <a:gd name="T12" fmla="*/ 29 w 130"/>
                <a:gd name="T1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0" h="301">
                  <a:moveTo>
                    <a:pt x="29" y="0"/>
                  </a:moveTo>
                  <a:cubicBezTo>
                    <a:pt x="0" y="146"/>
                    <a:pt x="0" y="146"/>
                    <a:pt x="0" y="146"/>
                  </a:cubicBezTo>
                  <a:cubicBezTo>
                    <a:pt x="61" y="139"/>
                    <a:pt x="61" y="139"/>
                    <a:pt x="61" y="139"/>
                  </a:cubicBezTo>
                  <a:cubicBezTo>
                    <a:pt x="35" y="301"/>
                    <a:pt x="35" y="301"/>
                    <a:pt x="35" y="301"/>
                  </a:cubicBezTo>
                  <a:cubicBezTo>
                    <a:pt x="35" y="301"/>
                    <a:pt x="125" y="91"/>
                    <a:pt x="128" y="91"/>
                  </a:cubicBezTo>
                  <a:cubicBezTo>
                    <a:pt x="130" y="92"/>
                    <a:pt x="37" y="102"/>
                    <a:pt x="37" y="102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7" name="Freeform 645"/>
            <p:cNvSpPr>
              <a:spLocks/>
            </p:cNvSpPr>
            <p:nvPr/>
          </p:nvSpPr>
          <p:spPr bwMode="auto">
            <a:xfrm>
              <a:off x="6667500" y="1813008"/>
              <a:ext cx="242888" cy="242887"/>
            </a:xfrm>
            <a:custGeom>
              <a:avLst/>
              <a:gdLst>
                <a:gd name="T0" fmla="*/ 0 w 192"/>
                <a:gd name="T1" fmla="*/ 12 h 191"/>
                <a:gd name="T2" fmla="*/ 192 w 192"/>
                <a:gd name="T3" fmla="*/ 191 h 191"/>
                <a:gd name="T4" fmla="*/ 0 w 192"/>
                <a:gd name="T5" fmla="*/ 12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2" h="191">
                  <a:moveTo>
                    <a:pt x="0" y="12"/>
                  </a:moveTo>
                  <a:cubicBezTo>
                    <a:pt x="63" y="141"/>
                    <a:pt x="192" y="191"/>
                    <a:pt x="192" y="191"/>
                  </a:cubicBezTo>
                  <a:cubicBezTo>
                    <a:pt x="163" y="0"/>
                    <a:pt x="0" y="12"/>
                    <a:pt x="0" y="12"/>
                  </a:cubicBezTo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8" name="Freeform 646"/>
            <p:cNvSpPr>
              <a:spLocks/>
            </p:cNvSpPr>
            <p:nvPr/>
          </p:nvSpPr>
          <p:spPr bwMode="auto">
            <a:xfrm>
              <a:off x="6667500" y="1811421"/>
              <a:ext cx="279400" cy="244475"/>
            </a:xfrm>
            <a:custGeom>
              <a:avLst/>
              <a:gdLst>
                <a:gd name="T0" fmla="*/ 76 w 221"/>
                <a:gd name="T1" fmla="*/ 0 h 193"/>
                <a:gd name="T2" fmla="*/ 0 w 221"/>
                <a:gd name="T3" fmla="*/ 14 h 193"/>
                <a:gd name="T4" fmla="*/ 192 w 221"/>
                <a:gd name="T5" fmla="*/ 193 h 193"/>
                <a:gd name="T6" fmla="*/ 221 w 221"/>
                <a:gd name="T7" fmla="*/ 188 h 193"/>
                <a:gd name="T8" fmla="*/ 76 w 221"/>
                <a:gd name="T9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1" h="193">
                  <a:moveTo>
                    <a:pt x="76" y="0"/>
                  </a:moveTo>
                  <a:cubicBezTo>
                    <a:pt x="32" y="8"/>
                    <a:pt x="0" y="14"/>
                    <a:pt x="0" y="14"/>
                  </a:cubicBezTo>
                  <a:cubicBezTo>
                    <a:pt x="0" y="14"/>
                    <a:pt x="163" y="2"/>
                    <a:pt x="192" y="193"/>
                  </a:cubicBezTo>
                  <a:cubicBezTo>
                    <a:pt x="192" y="193"/>
                    <a:pt x="203" y="192"/>
                    <a:pt x="221" y="188"/>
                  </a:cubicBezTo>
                  <a:cubicBezTo>
                    <a:pt x="202" y="4"/>
                    <a:pt x="76" y="0"/>
                    <a:pt x="76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9" name="Freeform 647"/>
            <p:cNvSpPr>
              <a:spLocks noEditPoints="1"/>
            </p:cNvSpPr>
            <p:nvPr/>
          </p:nvSpPr>
          <p:spPr bwMode="auto">
            <a:xfrm>
              <a:off x="6872288" y="1941596"/>
              <a:ext cx="38100" cy="114300"/>
            </a:xfrm>
            <a:custGeom>
              <a:avLst/>
              <a:gdLst>
                <a:gd name="T0" fmla="*/ 30 w 30"/>
                <a:gd name="T1" fmla="*/ 88 h 90"/>
                <a:gd name="T2" fmla="*/ 30 w 30"/>
                <a:gd name="T3" fmla="*/ 90 h 90"/>
                <a:gd name="T4" fmla="*/ 30 w 30"/>
                <a:gd name="T5" fmla="*/ 90 h 90"/>
                <a:gd name="T6" fmla="*/ 30 w 30"/>
                <a:gd name="T7" fmla="*/ 88 h 90"/>
                <a:gd name="T8" fmla="*/ 0 w 30"/>
                <a:gd name="T9" fmla="*/ 0 h 90"/>
                <a:gd name="T10" fmla="*/ 0 w 30"/>
                <a:gd name="T11" fmla="*/ 0 h 90"/>
                <a:gd name="T12" fmla="*/ 30 w 30"/>
                <a:gd name="T13" fmla="*/ 87 h 90"/>
                <a:gd name="T14" fmla="*/ 0 w 30"/>
                <a:gd name="T15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90">
                  <a:moveTo>
                    <a:pt x="30" y="88"/>
                  </a:moveTo>
                  <a:cubicBezTo>
                    <a:pt x="30" y="89"/>
                    <a:pt x="30" y="90"/>
                    <a:pt x="30" y="90"/>
                  </a:cubicBezTo>
                  <a:cubicBezTo>
                    <a:pt x="30" y="90"/>
                    <a:pt x="30" y="90"/>
                    <a:pt x="30" y="90"/>
                  </a:cubicBezTo>
                  <a:cubicBezTo>
                    <a:pt x="30" y="90"/>
                    <a:pt x="30" y="89"/>
                    <a:pt x="30" y="88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" y="23"/>
                    <a:pt x="24" y="51"/>
                    <a:pt x="30" y="87"/>
                  </a:cubicBezTo>
                  <a:cubicBezTo>
                    <a:pt x="24" y="51"/>
                    <a:pt x="13" y="23"/>
                    <a:pt x="0" y="0"/>
                  </a:cubicBezTo>
                </a:path>
              </a:pathLst>
            </a:custGeom>
            <a:solidFill>
              <a:srgbClr val="B5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0" name="Freeform 648"/>
            <p:cNvSpPr>
              <a:spLocks/>
            </p:cNvSpPr>
            <p:nvPr/>
          </p:nvSpPr>
          <p:spPr bwMode="auto">
            <a:xfrm>
              <a:off x="6872288" y="1941596"/>
              <a:ext cx="38100" cy="114300"/>
            </a:xfrm>
            <a:custGeom>
              <a:avLst/>
              <a:gdLst>
                <a:gd name="T0" fmla="*/ 0 w 30"/>
                <a:gd name="T1" fmla="*/ 0 h 90"/>
                <a:gd name="T2" fmla="*/ 0 w 30"/>
                <a:gd name="T3" fmla="*/ 0 h 90"/>
                <a:gd name="T4" fmla="*/ 30 w 30"/>
                <a:gd name="T5" fmla="*/ 90 h 90"/>
                <a:gd name="T6" fmla="*/ 30 w 30"/>
                <a:gd name="T7" fmla="*/ 88 h 90"/>
                <a:gd name="T8" fmla="*/ 30 w 30"/>
                <a:gd name="T9" fmla="*/ 87 h 90"/>
                <a:gd name="T10" fmla="*/ 0 w 30"/>
                <a:gd name="T11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9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" y="23"/>
                    <a:pt x="24" y="53"/>
                    <a:pt x="30" y="90"/>
                  </a:cubicBezTo>
                  <a:cubicBezTo>
                    <a:pt x="30" y="90"/>
                    <a:pt x="30" y="89"/>
                    <a:pt x="30" y="88"/>
                  </a:cubicBezTo>
                  <a:cubicBezTo>
                    <a:pt x="30" y="88"/>
                    <a:pt x="30" y="88"/>
                    <a:pt x="30" y="87"/>
                  </a:cubicBezTo>
                  <a:cubicBezTo>
                    <a:pt x="24" y="51"/>
                    <a:pt x="13" y="23"/>
                    <a:pt x="0" y="0"/>
                  </a:cubicBezTo>
                </a:path>
              </a:pathLst>
            </a:custGeom>
            <a:solidFill>
              <a:srgbClr val="00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1" name="Freeform 649"/>
            <p:cNvSpPr>
              <a:spLocks/>
            </p:cNvSpPr>
            <p:nvPr/>
          </p:nvSpPr>
          <p:spPr bwMode="auto">
            <a:xfrm>
              <a:off x="6872288" y="1933658"/>
              <a:ext cx="74613" cy="122237"/>
            </a:xfrm>
            <a:custGeom>
              <a:avLst/>
              <a:gdLst>
                <a:gd name="T0" fmla="*/ 36 w 59"/>
                <a:gd name="T1" fmla="*/ 0 h 96"/>
                <a:gd name="T2" fmla="*/ 0 w 59"/>
                <a:gd name="T3" fmla="*/ 6 h 96"/>
                <a:gd name="T4" fmla="*/ 30 w 59"/>
                <a:gd name="T5" fmla="*/ 93 h 96"/>
                <a:gd name="T6" fmla="*/ 30 w 59"/>
                <a:gd name="T7" fmla="*/ 94 h 96"/>
                <a:gd name="T8" fmla="*/ 30 w 59"/>
                <a:gd name="T9" fmla="*/ 96 h 96"/>
                <a:gd name="T10" fmla="*/ 30 w 59"/>
                <a:gd name="T11" fmla="*/ 96 h 96"/>
                <a:gd name="T12" fmla="*/ 59 w 59"/>
                <a:gd name="T13" fmla="*/ 91 h 96"/>
                <a:gd name="T14" fmla="*/ 59 w 59"/>
                <a:gd name="T15" fmla="*/ 91 h 96"/>
                <a:gd name="T16" fmla="*/ 58 w 59"/>
                <a:gd name="T17" fmla="*/ 78 h 96"/>
                <a:gd name="T18" fmla="*/ 36 w 59"/>
                <a:gd name="T1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96">
                  <a:moveTo>
                    <a:pt x="36" y="0"/>
                  </a:moveTo>
                  <a:cubicBezTo>
                    <a:pt x="24" y="2"/>
                    <a:pt x="12" y="5"/>
                    <a:pt x="0" y="6"/>
                  </a:cubicBezTo>
                  <a:cubicBezTo>
                    <a:pt x="13" y="29"/>
                    <a:pt x="24" y="57"/>
                    <a:pt x="30" y="93"/>
                  </a:cubicBezTo>
                  <a:cubicBezTo>
                    <a:pt x="30" y="94"/>
                    <a:pt x="30" y="94"/>
                    <a:pt x="30" y="94"/>
                  </a:cubicBezTo>
                  <a:cubicBezTo>
                    <a:pt x="30" y="95"/>
                    <a:pt x="30" y="96"/>
                    <a:pt x="30" y="96"/>
                  </a:cubicBezTo>
                  <a:cubicBezTo>
                    <a:pt x="30" y="96"/>
                    <a:pt x="30" y="96"/>
                    <a:pt x="30" y="96"/>
                  </a:cubicBezTo>
                  <a:cubicBezTo>
                    <a:pt x="30" y="96"/>
                    <a:pt x="41" y="95"/>
                    <a:pt x="59" y="91"/>
                  </a:cubicBezTo>
                  <a:cubicBezTo>
                    <a:pt x="59" y="91"/>
                    <a:pt x="59" y="91"/>
                    <a:pt x="59" y="91"/>
                  </a:cubicBezTo>
                  <a:cubicBezTo>
                    <a:pt x="59" y="87"/>
                    <a:pt x="58" y="83"/>
                    <a:pt x="58" y="78"/>
                  </a:cubicBezTo>
                  <a:cubicBezTo>
                    <a:pt x="53" y="47"/>
                    <a:pt x="45" y="21"/>
                    <a:pt x="36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2" name="Freeform 650"/>
            <p:cNvSpPr>
              <a:spLocks/>
            </p:cNvSpPr>
            <p:nvPr/>
          </p:nvSpPr>
          <p:spPr bwMode="auto">
            <a:xfrm>
              <a:off x="6762750" y="1606633"/>
              <a:ext cx="522288" cy="442912"/>
            </a:xfrm>
            <a:custGeom>
              <a:avLst/>
              <a:gdLst>
                <a:gd name="T0" fmla="*/ 351 w 412"/>
                <a:gd name="T1" fmla="*/ 0 h 349"/>
                <a:gd name="T2" fmla="*/ 213 w 412"/>
                <a:gd name="T3" fmla="*/ 132 h 349"/>
                <a:gd name="T4" fmla="*/ 0 w 412"/>
                <a:gd name="T5" fmla="*/ 161 h 349"/>
                <a:gd name="T6" fmla="*/ 145 w 412"/>
                <a:gd name="T7" fmla="*/ 349 h 349"/>
                <a:gd name="T8" fmla="*/ 378 w 412"/>
                <a:gd name="T9" fmla="*/ 207 h 349"/>
                <a:gd name="T10" fmla="*/ 351 w 412"/>
                <a:gd name="T11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2" h="349">
                  <a:moveTo>
                    <a:pt x="351" y="0"/>
                  </a:moveTo>
                  <a:cubicBezTo>
                    <a:pt x="309" y="89"/>
                    <a:pt x="213" y="132"/>
                    <a:pt x="213" y="132"/>
                  </a:cubicBezTo>
                  <a:cubicBezTo>
                    <a:pt x="159" y="134"/>
                    <a:pt x="63" y="150"/>
                    <a:pt x="0" y="161"/>
                  </a:cubicBezTo>
                  <a:cubicBezTo>
                    <a:pt x="0" y="161"/>
                    <a:pt x="126" y="165"/>
                    <a:pt x="145" y="349"/>
                  </a:cubicBezTo>
                  <a:cubicBezTo>
                    <a:pt x="208" y="337"/>
                    <a:pt x="352" y="299"/>
                    <a:pt x="378" y="207"/>
                  </a:cubicBezTo>
                  <a:cubicBezTo>
                    <a:pt x="412" y="89"/>
                    <a:pt x="351" y="0"/>
                    <a:pt x="351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3" name="Freeform 651"/>
            <p:cNvSpPr>
              <a:spLocks noEditPoints="1"/>
            </p:cNvSpPr>
            <p:nvPr/>
          </p:nvSpPr>
          <p:spPr bwMode="auto">
            <a:xfrm>
              <a:off x="6999288" y="1606633"/>
              <a:ext cx="209550" cy="169862"/>
            </a:xfrm>
            <a:custGeom>
              <a:avLst/>
              <a:gdLst>
                <a:gd name="T0" fmla="*/ 21 w 165"/>
                <a:gd name="T1" fmla="*/ 132 h 134"/>
                <a:gd name="T2" fmla="*/ 0 w 165"/>
                <a:gd name="T3" fmla="*/ 134 h 134"/>
                <a:gd name="T4" fmla="*/ 15 w 165"/>
                <a:gd name="T5" fmla="*/ 134 h 134"/>
                <a:gd name="T6" fmla="*/ 25 w 165"/>
                <a:gd name="T7" fmla="*/ 134 h 134"/>
                <a:gd name="T8" fmla="*/ 37 w 165"/>
                <a:gd name="T9" fmla="*/ 133 h 134"/>
                <a:gd name="T10" fmla="*/ 19 w 165"/>
                <a:gd name="T11" fmla="*/ 132 h 134"/>
                <a:gd name="T12" fmla="*/ 21 w 165"/>
                <a:gd name="T13" fmla="*/ 132 h 134"/>
                <a:gd name="T14" fmla="*/ 93 w 165"/>
                <a:gd name="T15" fmla="*/ 89 h 134"/>
                <a:gd name="T16" fmla="*/ 27 w 165"/>
                <a:gd name="T17" fmla="*/ 132 h 134"/>
                <a:gd name="T18" fmla="*/ 39 w 165"/>
                <a:gd name="T19" fmla="*/ 130 h 134"/>
                <a:gd name="T20" fmla="*/ 43 w 165"/>
                <a:gd name="T21" fmla="*/ 130 h 134"/>
                <a:gd name="T22" fmla="*/ 46 w 165"/>
                <a:gd name="T23" fmla="*/ 130 h 134"/>
                <a:gd name="T24" fmla="*/ 48 w 165"/>
                <a:gd name="T25" fmla="*/ 130 h 134"/>
                <a:gd name="T26" fmla="*/ 49 w 165"/>
                <a:gd name="T27" fmla="*/ 130 h 134"/>
                <a:gd name="T28" fmla="*/ 95 w 165"/>
                <a:gd name="T29" fmla="*/ 105 h 134"/>
                <a:gd name="T30" fmla="*/ 99 w 165"/>
                <a:gd name="T31" fmla="*/ 102 h 134"/>
                <a:gd name="T32" fmla="*/ 93 w 165"/>
                <a:gd name="T33" fmla="*/ 89 h 134"/>
                <a:gd name="T34" fmla="*/ 151 w 165"/>
                <a:gd name="T35" fmla="*/ 25 h 134"/>
                <a:gd name="T36" fmla="*/ 151 w 165"/>
                <a:gd name="T37" fmla="*/ 25 h 134"/>
                <a:gd name="T38" fmla="*/ 151 w 165"/>
                <a:gd name="T39" fmla="*/ 25 h 134"/>
                <a:gd name="T40" fmla="*/ 165 w 165"/>
                <a:gd name="T41" fmla="*/ 0 h 134"/>
                <a:gd name="T42" fmla="*/ 151 w 165"/>
                <a:gd name="T43" fmla="*/ 25 h 134"/>
                <a:gd name="T44" fmla="*/ 165 w 165"/>
                <a:gd name="T4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5" h="134">
                  <a:moveTo>
                    <a:pt x="21" y="132"/>
                  </a:moveTo>
                  <a:cubicBezTo>
                    <a:pt x="15" y="133"/>
                    <a:pt x="8" y="133"/>
                    <a:pt x="0" y="134"/>
                  </a:cubicBezTo>
                  <a:cubicBezTo>
                    <a:pt x="5" y="134"/>
                    <a:pt x="10" y="134"/>
                    <a:pt x="15" y="134"/>
                  </a:cubicBezTo>
                  <a:cubicBezTo>
                    <a:pt x="19" y="134"/>
                    <a:pt x="22" y="134"/>
                    <a:pt x="25" y="134"/>
                  </a:cubicBezTo>
                  <a:cubicBezTo>
                    <a:pt x="29" y="134"/>
                    <a:pt x="33" y="133"/>
                    <a:pt x="37" y="133"/>
                  </a:cubicBezTo>
                  <a:cubicBezTo>
                    <a:pt x="26" y="133"/>
                    <a:pt x="19" y="132"/>
                    <a:pt x="19" y="132"/>
                  </a:cubicBezTo>
                  <a:cubicBezTo>
                    <a:pt x="19" y="132"/>
                    <a:pt x="20" y="132"/>
                    <a:pt x="21" y="132"/>
                  </a:cubicBezTo>
                  <a:moveTo>
                    <a:pt x="93" y="89"/>
                  </a:moveTo>
                  <a:cubicBezTo>
                    <a:pt x="62" y="115"/>
                    <a:pt x="33" y="129"/>
                    <a:pt x="27" y="132"/>
                  </a:cubicBezTo>
                  <a:cubicBezTo>
                    <a:pt x="31" y="131"/>
                    <a:pt x="35" y="131"/>
                    <a:pt x="39" y="130"/>
                  </a:cubicBezTo>
                  <a:cubicBezTo>
                    <a:pt x="41" y="130"/>
                    <a:pt x="42" y="130"/>
                    <a:pt x="43" y="130"/>
                  </a:cubicBezTo>
                  <a:cubicBezTo>
                    <a:pt x="44" y="130"/>
                    <a:pt x="45" y="130"/>
                    <a:pt x="46" y="130"/>
                  </a:cubicBezTo>
                  <a:cubicBezTo>
                    <a:pt x="47" y="130"/>
                    <a:pt x="48" y="130"/>
                    <a:pt x="48" y="130"/>
                  </a:cubicBezTo>
                  <a:cubicBezTo>
                    <a:pt x="49" y="130"/>
                    <a:pt x="49" y="130"/>
                    <a:pt x="49" y="130"/>
                  </a:cubicBezTo>
                  <a:cubicBezTo>
                    <a:pt x="66" y="126"/>
                    <a:pt x="80" y="117"/>
                    <a:pt x="95" y="105"/>
                  </a:cubicBezTo>
                  <a:cubicBezTo>
                    <a:pt x="96" y="104"/>
                    <a:pt x="98" y="103"/>
                    <a:pt x="99" y="102"/>
                  </a:cubicBezTo>
                  <a:cubicBezTo>
                    <a:pt x="97" y="97"/>
                    <a:pt x="95" y="93"/>
                    <a:pt x="93" y="89"/>
                  </a:cubicBezTo>
                  <a:moveTo>
                    <a:pt x="151" y="25"/>
                  </a:moveTo>
                  <a:cubicBezTo>
                    <a:pt x="151" y="25"/>
                    <a:pt x="151" y="25"/>
                    <a:pt x="151" y="25"/>
                  </a:cubicBezTo>
                  <a:cubicBezTo>
                    <a:pt x="151" y="25"/>
                    <a:pt x="151" y="25"/>
                    <a:pt x="151" y="25"/>
                  </a:cubicBezTo>
                  <a:moveTo>
                    <a:pt x="165" y="0"/>
                  </a:moveTo>
                  <a:cubicBezTo>
                    <a:pt x="161" y="9"/>
                    <a:pt x="156" y="17"/>
                    <a:pt x="151" y="25"/>
                  </a:cubicBezTo>
                  <a:cubicBezTo>
                    <a:pt x="156" y="17"/>
                    <a:pt x="161" y="9"/>
                    <a:pt x="165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4" name="Freeform 652"/>
            <p:cNvSpPr>
              <a:spLocks/>
            </p:cNvSpPr>
            <p:nvPr/>
          </p:nvSpPr>
          <p:spPr bwMode="auto">
            <a:xfrm>
              <a:off x="6316663" y="1828883"/>
              <a:ext cx="541338" cy="534987"/>
            </a:xfrm>
            <a:custGeom>
              <a:avLst/>
              <a:gdLst>
                <a:gd name="T0" fmla="*/ 277 w 428"/>
                <a:gd name="T1" fmla="*/ 0 h 422"/>
                <a:gd name="T2" fmla="*/ 151 w 428"/>
                <a:gd name="T3" fmla="*/ 69 h 422"/>
                <a:gd name="T4" fmla="*/ 0 w 428"/>
                <a:gd name="T5" fmla="*/ 348 h 422"/>
                <a:gd name="T6" fmla="*/ 25 w 428"/>
                <a:gd name="T7" fmla="*/ 422 h 422"/>
                <a:gd name="T8" fmla="*/ 242 w 428"/>
                <a:gd name="T9" fmla="*/ 90 h 422"/>
                <a:gd name="T10" fmla="*/ 428 w 428"/>
                <a:gd name="T11" fmla="*/ 72 h 422"/>
                <a:gd name="T12" fmla="*/ 277 w 428"/>
                <a:gd name="T13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8" h="422">
                  <a:moveTo>
                    <a:pt x="277" y="0"/>
                  </a:moveTo>
                  <a:cubicBezTo>
                    <a:pt x="277" y="0"/>
                    <a:pt x="203" y="16"/>
                    <a:pt x="151" y="69"/>
                  </a:cubicBezTo>
                  <a:cubicBezTo>
                    <a:pt x="98" y="123"/>
                    <a:pt x="0" y="348"/>
                    <a:pt x="0" y="348"/>
                  </a:cubicBezTo>
                  <a:cubicBezTo>
                    <a:pt x="25" y="422"/>
                    <a:pt x="25" y="422"/>
                    <a:pt x="25" y="422"/>
                  </a:cubicBezTo>
                  <a:cubicBezTo>
                    <a:pt x="25" y="422"/>
                    <a:pt x="183" y="108"/>
                    <a:pt x="242" y="90"/>
                  </a:cubicBezTo>
                  <a:cubicBezTo>
                    <a:pt x="301" y="72"/>
                    <a:pt x="428" y="72"/>
                    <a:pt x="428" y="72"/>
                  </a:cubicBezTo>
                  <a:cubicBezTo>
                    <a:pt x="428" y="72"/>
                    <a:pt x="386" y="0"/>
                    <a:pt x="277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5" name="Freeform 653"/>
            <p:cNvSpPr>
              <a:spLocks noEditPoints="1"/>
            </p:cNvSpPr>
            <p:nvPr/>
          </p:nvSpPr>
          <p:spPr bwMode="auto">
            <a:xfrm>
              <a:off x="6316663" y="2103521"/>
              <a:ext cx="76200" cy="260350"/>
            </a:xfrm>
            <a:custGeom>
              <a:avLst/>
              <a:gdLst>
                <a:gd name="T0" fmla="*/ 47 w 61"/>
                <a:gd name="T1" fmla="*/ 162 h 205"/>
                <a:gd name="T2" fmla="*/ 25 w 61"/>
                <a:gd name="T3" fmla="*/ 205 h 205"/>
                <a:gd name="T4" fmla="*/ 47 w 61"/>
                <a:gd name="T5" fmla="*/ 162 h 205"/>
                <a:gd name="T6" fmla="*/ 0 w 61"/>
                <a:gd name="T7" fmla="*/ 131 h 205"/>
                <a:gd name="T8" fmla="*/ 0 w 61"/>
                <a:gd name="T9" fmla="*/ 131 h 205"/>
                <a:gd name="T10" fmla="*/ 0 w 61"/>
                <a:gd name="T11" fmla="*/ 131 h 205"/>
                <a:gd name="T12" fmla="*/ 0 w 61"/>
                <a:gd name="T13" fmla="*/ 131 h 205"/>
                <a:gd name="T14" fmla="*/ 0 w 61"/>
                <a:gd name="T15" fmla="*/ 131 h 205"/>
                <a:gd name="T16" fmla="*/ 0 w 61"/>
                <a:gd name="T17" fmla="*/ 131 h 205"/>
                <a:gd name="T18" fmla="*/ 0 w 61"/>
                <a:gd name="T19" fmla="*/ 131 h 205"/>
                <a:gd name="T20" fmla="*/ 61 w 61"/>
                <a:gd name="T21" fmla="*/ 0 h 205"/>
                <a:gd name="T22" fmla="*/ 0 w 61"/>
                <a:gd name="T23" fmla="*/ 131 h 205"/>
                <a:gd name="T24" fmla="*/ 61 w 61"/>
                <a:gd name="T25" fmla="*/ 0 h 205"/>
                <a:gd name="T26" fmla="*/ 61 w 61"/>
                <a:gd name="T27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1" h="205">
                  <a:moveTo>
                    <a:pt x="47" y="162"/>
                  </a:moveTo>
                  <a:cubicBezTo>
                    <a:pt x="33" y="188"/>
                    <a:pt x="25" y="205"/>
                    <a:pt x="25" y="205"/>
                  </a:cubicBezTo>
                  <a:cubicBezTo>
                    <a:pt x="25" y="205"/>
                    <a:pt x="33" y="188"/>
                    <a:pt x="47" y="162"/>
                  </a:cubicBezTo>
                  <a:moveTo>
                    <a:pt x="0" y="131"/>
                  </a:move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moveTo>
                    <a:pt x="0" y="131"/>
                  </a:move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moveTo>
                    <a:pt x="61" y="0"/>
                  </a:moveTo>
                  <a:cubicBezTo>
                    <a:pt x="28" y="67"/>
                    <a:pt x="1" y="130"/>
                    <a:pt x="0" y="131"/>
                  </a:cubicBezTo>
                  <a:cubicBezTo>
                    <a:pt x="1" y="130"/>
                    <a:pt x="28" y="67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6" name="Freeform 654"/>
            <p:cNvSpPr>
              <a:spLocks/>
            </p:cNvSpPr>
            <p:nvPr/>
          </p:nvSpPr>
          <p:spPr bwMode="auto">
            <a:xfrm>
              <a:off x="6316663" y="2103521"/>
              <a:ext cx="139700" cy="260350"/>
            </a:xfrm>
            <a:custGeom>
              <a:avLst/>
              <a:gdLst>
                <a:gd name="T0" fmla="*/ 61 w 111"/>
                <a:gd name="T1" fmla="*/ 0 h 205"/>
                <a:gd name="T2" fmla="*/ 0 w 111"/>
                <a:gd name="T3" fmla="*/ 131 h 205"/>
                <a:gd name="T4" fmla="*/ 0 w 111"/>
                <a:gd name="T5" fmla="*/ 131 h 205"/>
                <a:gd name="T6" fmla="*/ 0 w 111"/>
                <a:gd name="T7" fmla="*/ 131 h 205"/>
                <a:gd name="T8" fmla="*/ 0 w 111"/>
                <a:gd name="T9" fmla="*/ 131 h 205"/>
                <a:gd name="T10" fmla="*/ 0 w 111"/>
                <a:gd name="T11" fmla="*/ 131 h 205"/>
                <a:gd name="T12" fmla="*/ 25 w 111"/>
                <a:gd name="T13" fmla="*/ 205 h 205"/>
                <a:gd name="T14" fmla="*/ 25 w 111"/>
                <a:gd name="T15" fmla="*/ 205 h 205"/>
                <a:gd name="T16" fmla="*/ 47 w 111"/>
                <a:gd name="T17" fmla="*/ 162 h 205"/>
                <a:gd name="T18" fmla="*/ 111 w 111"/>
                <a:gd name="T19" fmla="*/ 45 h 205"/>
                <a:gd name="T20" fmla="*/ 61 w 111"/>
                <a:gd name="T21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1" h="205">
                  <a:moveTo>
                    <a:pt x="61" y="0"/>
                  </a:moveTo>
                  <a:cubicBezTo>
                    <a:pt x="28" y="67"/>
                    <a:pt x="1" y="130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25" y="205"/>
                    <a:pt x="25" y="205"/>
                    <a:pt x="25" y="205"/>
                  </a:cubicBezTo>
                  <a:cubicBezTo>
                    <a:pt x="25" y="205"/>
                    <a:pt x="25" y="205"/>
                    <a:pt x="25" y="205"/>
                  </a:cubicBezTo>
                  <a:cubicBezTo>
                    <a:pt x="25" y="205"/>
                    <a:pt x="33" y="188"/>
                    <a:pt x="47" y="162"/>
                  </a:cubicBezTo>
                  <a:cubicBezTo>
                    <a:pt x="63" y="132"/>
                    <a:pt x="86" y="89"/>
                    <a:pt x="111" y="45"/>
                  </a:cubicBezTo>
                  <a:cubicBezTo>
                    <a:pt x="96" y="29"/>
                    <a:pt x="79" y="14"/>
                    <a:pt x="61" y="0"/>
                  </a:cubicBezTo>
                </a:path>
              </a:pathLst>
            </a:custGeom>
            <a:solidFill>
              <a:srgbClr val="110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7" name="Freeform 655"/>
            <p:cNvSpPr>
              <a:spLocks/>
            </p:cNvSpPr>
            <p:nvPr/>
          </p:nvSpPr>
          <p:spPr bwMode="auto">
            <a:xfrm>
              <a:off x="6734175" y="1836821"/>
              <a:ext cx="28575" cy="9525"/>
            </a:xfrm>
            <a:custGeom>
              <a:avLst/>
              <a:gdLst>
                <a:gd name="T0" fmla="*/ 0 w 22"/>
                <a:gd name="T1" fmla="*/ 0 h 8"/>
                <a:gd name="T2" fmla="*/ 22 w 22"/>
                <a:gd name="T3" fmla="*/ 8 h 8"/>
                <a:gd name="T4" fmla="*/ 22 w 22"/>
                <a:gd name="T5" fmla="*/ 8 h 8"/>
                <a:gd name="T6" fmla="*/ 0 w 22"/>
                <a:gd name="T7" fmla="*/ 0 h 8"/>
                <a:gd name="T8" fmla="*/ 0 w 2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8">
                  <a:moveTo>
                    <a:pt x="0" y="0"/>
                  </a:moveTo>
                  <a:cubicBezTo>
                    <a:pt x="7" y="2"/>
                    <a:pt x="14" y="5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4" y="5"/>
                    <a:pt x="7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8" name="Freeform 656"/>
            <p:cNvSpPr>
              <a:spLocks/>
            </p:cNvSpPr>
            <p:nvPr/>
          </p:nvSpPr>
          <p:spPr bwMode="auto">
            <a:xfrm>
              <a:off x="6667500" y="1828883"/>
              <a:ext cx="95250" cy="17462"/>
            </a:xfrm>
            <a:custGeom>
              <a:avLst/>
              <a:gdLst>
                <a:gd name="T0" fmla="*/ 2 w 75"/>
                <a:gd name="T1" fmla="*/ 0 h 14"/>
                <a:gd name="T2" fmla="*/ 0 w 75"/>
                <a:gd name="T3" fmla="*/ 0 h 14"/>
                <a:gd name="T4" fmla="*/ 0 w 75"/>
                <a:gd name="T5" fmla="*/ 0 h 14"/>
                <a:gd name="T6" fmla="*/ 1 w 75"/>
                <a:gd name="T7" fmla="*/ 0 h 14"/>
                <a:gd name="T8" fmla="*/ 75 w 75"/>
                <a:gd name="T9" fmla="*/ 14 h 14"/>
                <a:gd name="T10" fmla="*/ 53 w 75"/>
                <a:gd name="T11" fmla="*/ 6 h 14"/>
                <a:gd name="T12" fmla="*/ 2 w 75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4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30" y="0"/>
                    <a:pt x="55" y="6"/>
                    <a:pt x="75" y="14"/>
                  </a:cubicBezTo>
                  <a:cubicBezTo>
                    <a:pt x="67" y="11"/>
                    <a:pt x="60" y="8"/>
                    <a:pt x="53" y="6"/>
                  </a:cubicBezTo>
                  <a:cubicBezTo>
                    <a:pt x="38" y="3"/>
                    <a:pt x="21" y="0"/>
                    <a:pt x="2" y="0"/>
                  </a:cubicBezTo>
                </a:path>
              </a:pathLst>
            </a:custGeom>
            <a:solidFill>
              <a:srgbClr val="00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9" name="Freeform 657"/>
            <p:cNvSpPr>
              <a:spLocks noEditPoints="1"/>
            </p:cNvSpPr>
            <p:nvPr/>
          </p:nvSpPr>
          <p:spPr bwMode="auto">
            <a:xfrm>
              <a:off x="6667500" y="1828883"/>
              <a:ext cx="190500" cy="90487"/>
            </a:xfrm>
            <a:custGeom>
              <a:avLst/>
              <a:gdLst>
                <a:gd name="T0" fmla="*/ 53 w 151"/>
                <a:gd name="T1" fmla="*/ 6 h 72"/>
                <a:gd name="T2" fmla="*/ 75 w 151"/>
                <a:gd name="T3" fmla="*/ 14 h 72"/>
                <a:gd name="T4" fmla="*/ 151 w 151"/>
                <a:gd name="T5" fmla="*/ 72 h 72"/>
                <a:gd name="T6" fmla="*/ 151 w 151"/>
                <a:gd name="T7" fmla="*/ 72 h 72"/>
                <a:gd name="T8" fmla="*/ 53 w 151"/>
                <a:gd name="T9" fmla="*/ 6 h 72"/>
                <a:gd name="T10" fmla="*/ 0 w 151"/>
                <a:gd name="T11" fmla="*/ 0 h 72"/>
                <a:gd name="T12" fmla="*/ 0 w 151"/>
                <a:gd name="T13" fmla="*/ 0 h 72"/>
                <a:gd name="T14" fmla="*/ 0 w 151"/>
                <a:gd name="T15" fmla="*/ 0 h 72"/>
                <a:gd name="T16" fmla="*/ 0 w 151"/>
                <a:gd name="T17" fmla="*/ 0 h 72"/>
                <a:gd name="T18" fmla="*/ 0 w 151"/>
                <a:gd name="T1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1" h="72">
                  <a:moveTo>
                    <a:pt x="53" y="6"/>
                  </a:moveTo>
                  <a:cubicBezTo>
                    <a:pt x="60" y="8"/>
                    <a:pt x="67" y="11"/>
                    <a:pt x="75" y="14"/>
                  </a:cubicBezTo>
                  <a:cubicBezTo>
                    <a:pt x="129" y="34"/>
                    <a:pt x="151" y="72"/>
                    <a:pt x="151" y="72"/>
                  </a:cubicBezTo>
                  <a:cubicBezTo>
                    <a:pt x="151" y="72"/>
                    <a:pt x="151" y="72"/>
                    <a:pt x="151" y="72"/>
                  </a:cubicBezTo>
                  <a:cubicBezTo>
                    <a:pt x="151" y="72"/>
                    <a:pt x="123" y="24"/>
                    <a:pt x="53" y="6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3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0" name="Freeform 658"/>
            <p:cNvSpPr>
              <a:spLocks noEditPoints="1"/>
            </p:cNvSpPr>
            <p:nvPr/>
          </p:nvSpPr>
          <p:spPr bwMode="auto">
            <a:xfrm>
              <a:off x="6665913" y="1830471"/>
              <a:ext cx="192088" cy="88900"/>
            </a:xfrm>
            <a:custGeom>
              <a:avLst/>
              <a:gdLst>
                <a:gd name="T0" fmla="*/ 152 w 152"/>
                <a:gd name="T1" fmla="*/ 71 h 71"/>
                <a:gd name="T2" fmla="*/ 152 w 152"/>
                <a:gd name="T3" fmla="*/ 71 h 71"/>
                <a:gd name="T4" fmla="*/ 152 w 152"/>
                <a:gd name="T5" fmla="*/ 71 h 71"/>
                <a:gd name="T6" fmla="*/ 152 w 152"/>
                <a:gd name="T7" fmla="*/ 71 h 71"/>
                <a:gd name="T8" fmla="*/ 152 w 152"/>
                <a:gd name="T9" fmla="*/ 71 h 71"/>
                <a:gd name="T10" fmla="*/ 1 w 152"/>
                <a:gd name="T11" fmla="*/ 0 h 71"/>
                <a:gd name="T12" fmla="*/ 0 w 152"/>
                <a:gd name="T13" fmla="*/ 0 h 71"/>
                <a:gd name="T14" fmla="*/ 0 w 152"/>
                <a:gd name="T15" fmla="*/ 0 h 71"/>
                <a:gd name="T16" fmla="*/ 1 w 152"/>
                <a:gd name="T17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71">
                  <a:moveTo>
                    <a:pt x="152" y="71"/>
                  </a:moveTo>
                  <a:cubicBezTo>
                    <a:pt x="152" y="71"/>
                    <a:pt x="152" y="71"/>
                    <a:pt x="152" y="71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52" y="71"/>
                    <a:pt x="152" y="71"/>
                    <a:pt x="152" y="71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1" name="Freeform 659"/>
            <p:cNvSpPr>
              <a:spLocks/>
            </p:cNvSpPr>
            <p:nvPr/>
          </p:nvSpPr>
          <p:spPr bwMode="auto">
            <a:xfrm>
              <a:off x="6810375" y="1919371"/>
              <a:ext cx="47625" cy="1587"/>
            </a:xfrm>
            <a:custGeom>
              <a:avLst/>
              <a:gdLst>
                <a:gd name="T0" fmla="*/ 38 w 38"/>
                <a:gd name="T1" fmla="*/ 0 h 1"/>
                <a:gd name="T2" fmla="*/ 0 w 38"/>
                <a:gd name="T3" fmla="*/ 1 h 1"/>
                <a:gd name="T4" fmla="*/ 38 w 38"/>
                <a:gd name="T5" fmla="*/ 0 h 1"/>
                <a:gd name="T6" fmla="*/ 38 w 38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1">
                  <a:moveTo>
                    <a:pt x="38" y="0"/>
                  </a:moveTo>
                  <a:cubicBezTo>
                    <a:pt x="38" y="0"/>
                    <a:pt x="22" y="0"/>
                    <a:pt x="0" y="1"/>
                  </a:cubicBezTo>
                  <a:cubicBezTo>
                    <a:pt x="22" y="0"/>
                    <a:pt x="38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</a:path>
              </a:pathLst>
            </a:custGeom>
            <a:solidFill>
              <a:srgbClr val="00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2" name="Freeform 660"/>
            <p:cNvSpPr>
              <a:spLocks/>
            </p:cNvSpPr>
            <p:nvPr/>
          </p:nvSpPr>
          <p:spPr bwMode="auto">
            <a:xfrm>
              <a:off x="6858000" y="19193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3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3" name="Freeform 661"/>
            <p:cNvSpPr>
              <a:spLocks/>
            </p:cNvSpPr>
            <p:nvPr/>
          </p:nvSpPr>
          <p:spPr bwMode="auto">
            <a:xfrm>
              <a:off x="6665913" y="1828883"/>
              <a:ext cx="192088" cy="92075"/>
            </a:xfrm>
            <a:custGeom>
              <a:avLst/>
              <a:gdLst>
                <a:gd name="T0" fmla="*/ 2 w 152"/>
                <a:gd name="T1" fmla="*/ 0 h 73"/>
                <a:gd name="T2" fmla="*/ 1 w 152"/>
                <a:gd name="T3" fmla="*/ 0 h 73"/>
                <a:gd name="T4" fmla="*/ 1 w 152"/>
                <a:gd name="T5" fmla="*/ 0 h 73"/>
                <a:gd name="T6" fmla="*/ 1 w 152"/>
                <a:gd name="T7" fmla="*/ 0 h 73"/>
                <a:gd name="T8" fmla="*/ 1 w 152"/>
                <a:gd name="T9" fmla="*/ 0 h 73"/>
                <a:gd name="T10" fmla="*/ 1 w 152"/>
                <a:gd name="T11" fmla="*/ 1 h 73"/>
                <a:gd name="T12" fmla="*/ 0 w 152"/>
                <a:gd name="T13" fmla="*/ 1 h 73"/>
                <a:gd name="T14" fmla="*/ 20 w 152"/>
                <a:gd name="T15" fmla="*/ 8 h 73"/>
                <a:gd name="T16" fmla="*/ 62 w 152"/>
                <a:gd name="T17" fmla="*/ 33 h 73"/>
                <a:gd name="T18" fmla="*/ 101 w 152"/>
                <a:gd name="T19" fmla="*/ 73 h 73"/>
                <a:gd name="T20" fmla="*/ 114 w 152"/>
                <a:gd name="T21" fmla="*/ 73 h 73"/>
                <a:gd name="T22" fmla="*/ 152 w 152"/>
                <a:gd name="T23" fmla="*/ 72 h 73"/>
                <a:gd name="T24" fmla="*/ 152 w 152"/>
                <a:gd name="T25" fmla="*/ 72 h 73"/>
                <a:gd name="T26" fmla="*/ 152 w 152"/>
                <a:gd name="T27" fmla="*/ 72 h 73"/>
                <a:gd name="T28" fmla="*/ 152 w 152"/>
                <a:gd name="T29" fmla="*/ 72 h 73"/>
                <a:gd name="T30" fmla="*/ 76 w 152"/>
                <a:gd name="T31" fmla="*/ 14 h 73"/>
                <a:gd name="T32" fmla="*/ 76 w 152"/>
                <a:gd name="T33" fmla="*/ 14 h 73"/>
                <a:gd name="T34" fmla="*/ 2 w 152"/>
                <a:gd name="T3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2" h="73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7" y="4"/>
                    <a:pt x="15" y="6"/>
                    <a:pt x="20" y="8"/>
                  </a:cubicBezTo>
                  <a:cubicBezTo>
                    <a:pt x="35" y="16"/>
                    <a:pt x="50" y="23"/>
                    <a:pt x="62" y="33"/>
                  </a:cubicBezTo>
                  <a:cubicBezTo>
                    <a:pt x="77" y="45"/>
                    <a:pt x="90" y="59"/>
                    <a:pt x="101" y="73"/>
                  </a:cubicBezTo>
                  <a:cubicBezTo>
                    <a:pt x="105" y="73"/>
                    <a:pt x="110" y="73"/>
                    <a:pt x="114" y="73"/>
                  </a:cubicBezTo>
                  <a:cubicBezTo>
                    <a:pt x="136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30" y="34"/>
                    <a:pt x="76" y="14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56" y="6"/>
                    <a:pt x="31" y="0"/>
                    <a:pt x="2" y="0"/>
                  </a:cubicBezTo>
                </a:path>
              </a:pathLst>
            </a:custGeom>
            <a:solidFill>
              <a:srgbClr val="110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4" name="Freeform 662"/>
            <p:cNvSpPr>
              <a:spLocks/>
            </p:cNvSpPr>
            <p:nvPr/>
          </p:nvSpPr>
          <p:spPr bwMode="auto">
            <a:xfrm>
              <a:off x="7537450" y="1739983"/>
              <a:ext cx="112713" cy="128587"/>
            </a:xfrm>
            <a:custGeom>
              <a:avLst/>
              <a:gdLst>
                <a:gd name="T0" fmla="*/ 48 w 89"/>
                <a:gd name="T1" fmla="*/ 102 h 102"/>
                <a:gd name="T2" fmla="*/ 68 w 89"/>
                <a:gd name="T3" fmla="*/ 70 h 102"/>
                <a:gd name="T4" fmla="*/ 68 w 89"/>
                <a:gd name="T5" fmla="*/ 16 h 102"/>
                <a:gd name="T6" fmla="*/ 37 w 89"/>
                <a:gd name="T7" fmla="*/ 19 h 102"/>
                <a:gd name="T8" fmla="*/ 0 w 89"/>
                <a:gd name="T9" fmla="*/ 69 h 102"/>
                <a:gd name="T10" fmla="*/ 48 w 89"/>
                <a:gd name="T11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9" h="102">
                  <a:moveTo>
                    <a:pt x="48" y="102"/>
                  </a:moveTo>
                  <a:cubicBezTo>
                    <a:pt x="59" y="85"/>
                    <a:pt x="66" y="72"/>
                    <a:pt x="68" y="70"/>
                  </a:cubicBezTo>
                  <a:cubicBezTo>
                    <a:pt x="76" y="58"/>
                    <a:pt x="89" y="31"/>
                    <a:pt x="68" y="16"/>
                  </a:cubicBezTo>
                  <a:cubicBezTo>
                    <a:pt x="48" y="0"/>
                    <a:pt x="37" y="19"/>
                    <a:pt x="37" y="19"/>
                  </a:cubicBezTo>
                  <a:cubicBezTo>
                    <a:pt x="37" y="19"/>
                    <a:pt x="21" y="40"/>
                    <a:pt x="0" y="69"/>
                  </a:cubicBezTo>
                  <a:cubicBezTo>
                    <a:pt x="18" y="76"/>
                    <a:pt x="34" y="88"/>
                    <a:pt x="48" y="102"/>
                  </a:cubicBezTo>
                  <a:close/>
                </a:path>
              </a:pathLst>
            </a:custGeom>
            <a:solidFill>
              <a:srgbClr val="DFEF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5" name="Freeform 663"/>
            <p:cNvSpPr>
              <a:spLocks/>
            </p:cNvSpPr>
            <p:nvPr/>
          </p:nvSpPr>
          <p:spPr bwMode="auto">
            <a:xfrm>
              <a:off x="6007100" y="2157496"/>
              <a:ext cx="3175" cy="1587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6" name="Freeform 664"/>
            <p:cNvSpPr>
              <a:spLocks/>
            </p:cNvSpPr>
            <p:nvPr/>
          </p:nvSpPr>
          <p:spPr bwMode="auto">
            <a:xfrm>
              <a:off x="6027738" y="2095583"/>
              <a:ext cx="428625" cy="336550"/>
            </a:xfrm>
            <a:custGeom>
              <a:avLst/>
              <a:gdLst>
                <a:gd name="T0" fmla="*/ 141 w 339"/>
                <a:gd name="T1" fmla="*/ 125 h 265"/>
                <a:gd name="T2" fmla="*/ 247 w 339"/>
                <a:gd name="T3" fmla="*/ 265 h 265"/>
                <a:gd name="T4" fmla="*/ 339 w 339"/>
                <a:gd name="T5" fmla="*/ 96 h 265"/>
                <a:gd name="T6" fmla="*/ 254 w 339"/>
                <a:gd name="T7" fmla="*/ 10 h 265"/>
                <a:gd name="T8" fmla="*/ 173 w 339"/>
                <a:gd name="T9" fmla="*/ 100 h 265"/>
                <a:gd name="T10" fmla="*/ 0 w 339"/>
                <a:gd name="T11" fmla="*/ 33 h 265"/>
                <a:gd name="T12" fmla="*/ 141 w 339"/>
                <a:gd name="T13" fmla="*/ 12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9" h="265">
                  <a:moveTo>
                    <a:pt x="141" y="125"/>
                  </a:moveTo>
                  <a:cubicBezTo>
                    <a:pt x="235" y="225"/>
                    <a:pt x="246" y="263"/>
                    <a:pt x="247" y="265"/>
                  </a:cubicBezTo>
                  <a:cubicBezTo>
                    <a:pt x="255" y="244"/>
                    <a:pt x="339" y="96"/>
                    <a:pt x="339" y="96"/>
                  </a:cubicBezTo>
                  <a:cubicBezTo>
                    <a:pt x="339" y="96"/>
                    <a:pt x="303" y="27"/>
                    <a:pt x="254" y="10"/>
                  </a:cubicBezTo>
                  <a:cubicBezTo>
                    <a:pt x="224" y="0"/>
                    <a:pt x="209" y="120"/>
                    <a:pt x="173" y="100"/>
                  </a:cubicBezTo>
                  <a:cubicBezTo>
                    <a:pt x="94" y="54"/>
                    <a:pt x="29" y="6"/>
                    <a:pt x="0" y="33"/>
                  </a:cubicBezTo>
                  <a:cubicBezTo>
                    <a:pt x="16" y="34"/>
                    <a:pt x="63" y="43"/>
                    <a:pt x="141" y="1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7" name="Freeform 665"/>
            <p:cNvSpPr>
              <a:spLocks/>
            </p:cNvSpPr>
            <p:nvPr/>
          </p:nvSpPr>
          <p:spPr bwMode="auto">
            <a:xfrm>
              <a:off x="6007100" y="2143208"/>
              <a:ext cx="338138" cy="323850"/>
            </a:xfrm>
            <a:custGeom>
              <a:avLst/>
              <a:gdLst>
                <a:gd name="T0" fmla="*/ 66 w 267"/>
                <a:gd name="T1" fmla="*/ 27 h 256"/>
                <a:gd name="T2" fmla="*/ 2 w 267"/>
                <a:gd name="T3" fmla="*/ 11 h 256"/>
                <a:gd name="T4" fmla="*/ 0 w 267"/>
                <a:gd name="T5" fmla="*/ 13 h 256"/>
                <a:gd name="T6" fmla="*/ 87 w 267"/>
                <a:gd name="T7" fmla="*/ 150 h 256"/>
                <a:gd name="T8" fmla="*/ 253 w 267"/>
                <a:gd name="T9" fmla="*/ 242 h 256"/>
                <a:gd name="T10" fmla="*/ 66 w 267"/>
                <a:gd name="T11" fmla="*/ 27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7" h="256">
                  <a:moveTo>
                    <a:pt x="66" y="27"/>
                  </a:moveTo>
                  <a:cubicBezTo>
                    <a:pt x="23" y="0"/>
                    <a:pt x="7" y="7"/>
                    <a:pt x="2" y="11"/>
                  </a:cubicBezTo>
                  <a:cubicBezTo>
                    <a:pt x="1" y="12"/>
                    <a:pt x="1" y="12"/>
                    <a:pt x="0" y="13"/>
                  </a:cubicBezTo>
                  <a:cubicBezTo>
                    <a:pt x="0" y="13"/>
                    <a:pt x="14" y="70"/>
                    <a:pt x="87" y="150"/>
                  </a:cubicBezTo>
                  <a:cubicBezTo>
                    <a:pt x="161" y="231"/>
                    <a:pt x="231" y="256"/>
                    <a:pt x="253" y="242"/>
                  </a:cubicBezTo>
                  <a:cubicBezTo>
                    <a:pt x="267" y="217"/>
                    <a:pt x="121" y="62"/>
                    <a:pt x="66" y="27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8" name="Freeform 666"/>
            <p:cNvSpPr>
              <a:spLocks/>
            </p:cNvSpPr>
            <p:nvPr/>
          </p:nvSpPr>
          <p:spPr bwMode="auto">
            <a:xfrm>
              <a:off x="6010275" y="2138446"/>
              <a:ext cx="334963" cy="311150"/>
            </a:xfrm>
            <a:custGeom>
              <a:avLst/>
              <a:gdLst>
                <a:gd name="T0" fmla="*/ 155 w 265"/>
                <a:gd name="T1" fmla="*/ 92 h 246"/>
                <a:gd name="T2" fmla="*/ 14 w 265"/>
                <a:gd name="T3" fmla="*/ 0 h 246"/>
                <a:gd name="T4" fmla="*/ 0 w 265"/>
                <a:gd name="T5" fmla="*/ 15 h 246"/>
                <a:gd name="T6" fmla="*/ 64 w 265"/>
                <a:gd name="T7" fmla="*/ 31 h 246"/>
                <a:gd name="T8" fmla="*/ 251 w 265"/>
                <a:gd name="T9" fmla="*/ 246 h 246"/>
                <a:gd name="T10" fmla="*/ 261 w 265"/>
                <a:gd name="T11" fmla="*/ 232 h 246"/>
                <a:gd name="T12" fmla="*/ 155 w 265"/>
                <a:gd name="T13" fmla="*/ 92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246">
                  <a:moveTo>
                    <a:pt x="155" y="92"/>
                  </a:moveTo>
                  <a:cubicBezTo>
                    <a:pt x="77" y="10"/>
                    <a:pt x="30" y="1"/>
                    <a:pt x="14" y="0"/>
                  </a:cubicBezTo>
                  <a:cubicBezTo>
                    <a:pt x="10" y="4"/>
                    <a:pt x="5" y="9"/>
                    <a:pt x="0" y="15"/>
                  </a:cubicBezTo>
                  <a:cubicBezTo>
                    <a:pt x="5" y="11"/>
                    <a:pt x="21" y="4"/>
                    <a:pt x="64" y="31"/>
                  </a:cubicBezTo>
                  <a:cubicBezTo>
                    <a:pt x="119" y="66"/>
                    <a:pt x="265" y="221"/>
                    <a:pt x="251" y="246"/>
                  </a:cubicBezTo>
                  <a:cubicBezTo>
                    <a:pt x="256" y="243"/>
                    <a:pt x="259" y="238"/>
                    <a:pt x="261" y="232"/>
                  </a:cubicBezTo>
                  <a:cubicBezTo>
                    <a:pt x="260" y="230"/>
                    <a:pt x="249" y="192"/>
                    <a:pt x="155" y="9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9" name="Freeform 667"/>
            <p:cNvSpPr>
              <a:spLocks/>
            </p:cNvSpPr>
            <p:nvPr/>
          </p:nvSpPr>
          <p:spPr bwMode="auto">
            <a:xfrm>
              <a:off x="7023100" y="1771733"/>
              <a:ext cx="160338" cy="22225"/>
            </a:xfrm>
            <a:custGeom>
              <a:avLst/>
              <a:gdLst>
                <a:gd name="T0" fmla="*/ 127 w 127"/>
                <a:gd name="T1" fmla="*/ 18 h 18"/>
                <a:gd name="T2" fmla="*/ 122 w 127"/>
                <a:gd name="T3" fmla="*/ 17 h 18"/>
                <a:gd name="T4" fmla="*/ 108 w 127"/>
                <a:gd name="T5" fmla="*/ 14 h 18"/>
                <a:gd name="T6" fmla="*/ 87 w 127"/>
                <a:gd name="T7" fmla="*/ 10 h 18"/>
                <a:gd name="T8" fmla="*/ 76 w 127"/>
                <a:gd name="T9" fmla="*/ 9 h 18"/>
                <a:gd name="T10" fmla="*/ 64 w 127"/>
                <a:gd name="T11" fmla="*/ 7 h 18"/>
                <a:gd name="T12" fmla="*/ 52 w 127"/>
                <a:gd name="T13" fmla="*/ 6 h 18"/>
                <a:gd name="T14" fmla="*/ 41 w 127"/>
                <a:gd name="T15" fmla="*/ 4 h 18"/>
                <a:gd name="T16" fmla="*/ 30 w 127"/>
                <a:gd name="T17" fmla="*/ 4 h 18"/>
                <a:gd name="T18" fmla="*/ 20 w 127"/>
                <a:gd name="T19" fmla="*/ 3 h 18"/>
                <a:gd name="T20" fmla="*/ 0 w 127"/>
                <a:gd name="T21" fmla="*/ 2 h 18"/>
                <a:gd name="T22" fmla="*/ 20 w 127"/>
                <a:gd name="T23" fmla="*/ 0 h 18"/>
                <a:gd name="T24" fmla="*/ 27 w 127"/>
                <a:gd name="T25" fmla="*/ 0 h 18"/>
                <a:gd name="T26" fmla="*/ 30 w 127"/>
                <a:gd name="T27" fmla="*/ 0 h 18"/>
                <a:gd name="T28" fmla="*/ 41 w 127"/>
                <a:gd name="T29" fmla="*/ 0 h 18"/>
                <a:gd name="T30" fmla="*/ 53 w 127"/>
                <a:gd name="T31" fmla="*/ 1 h 18"/>
                <a:gd name="T32" fmla="*/ 65 w 127"/>
                <a:gd name="T33" fmla="*/ 3 h 18"/>
                <a:gd name="T34" fmla="*/ 77 w 127"/>
                <a:gd name="T35" fmla="*/ 4 h 18"/>
                <a:gd name="T36" fmla="*/ 88 w 127"/>
                <a:gd name="T37" fmla="*/ 7 h 18"/>
                <a:gd name="T38" fmla="*/ 108 w 127"/>
                <a:gd name="T39" fmla="*/ 12 h 18"/>
                <a:gd name="T40" fmla="*/ 122 w 127"/>
                <a:gd name="T41" fmla="*/ 16 h 18"/>
                <a:gd name="T42" fmla="*/ 127 w 127"/>
                <a:gd name="T4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7" h="18">
                  <a:moveTo>
                    <a:pt x="127" y="18"/>
                  </a:moveTo>
                  <a:cubicBezTo>
                    <a:pt x="127" y="18"/>
                    <a:pt x="125" y="17"/>
                    <a:pt x="122" y="17"/>
                  </a:cubicBezTo>
                  <a:cubicBezTo>
                    <a:pt x="119" y="16"/>
                    <a:pt x="114" y="15"/>
                    <a:pt x="108" y="14"/>
                  </a:cubicBezTo>
                  <a:cubicBezTo>
                    <a:pt x="102" y="13"/>
                    <a:pt x="95" y="12"/>
                    <a:pt x="87" y="10"/>
                  </a:cubicBezTo>
                  <a:cubicBezTo>
                    <a:pt x="84" y="10"/>
                    <a:pt x="80" y="9"/>
                    <a:pt x="76" y="9"/>
                  </a:cubicBezTo>
                  <a:cubicBezTo>
                    <a:pt x="72" y="8"/>
                    <a:pt x="68" y="7"/>
                    <a:pt x="64" y="7"/>
                  </a:cubicBezTo>
                  <a:cubicBezTo>
                    <a:pt x="60" y="7"/>
                    <a:pt x="56" y="6"/>
                    <a:pt x="52" y="6"/>
                  </a:cubicBezTo>
                  <a:cubicBezTo>
                    <a:pt x="48" y="5"/>
                    <a:pt x="45" y="4"/>
                    <a:pt x="41" y="4"/>
                  </a:cubicBezTo>
                  <a:cubicBezTo>
                    <a:pt x="37" y="4"/>
                    <a:pt x="34" y="4"/>
                    <a:pt x="30" y="4"/>
                  </a:cubicBezTo>
                  <a:cubicBezTo>
                    <a:pt x="27" y="3"/>
                    <a:pt x="23" y="3"/>
                    <a:pt x="20" y="3"/>
                  </a:cubicBezTo>
                  <a:cubicBezTo>
                    <a:pt x="9" y="3"/>
                    <a:pt x="0" y="2"/>
                    <a:pt x="0" y="2"/>
                  </a:cubicBezTo>
                  <a:cubicBezTo>
                    <a:pt x="0" y="2"/>
                    <a:pt x="8" y="1"/>
                    <a:pt x="20" y="0"/>
                  </a:cubicBezTo>
                  <a:cubicBezTo>
                    <a:pt x="22" y="0"/>
                    <a:pt x="25" y="0"/>
                    <a:pt x="27" y="0"/>
                  </a:cubicBezTo>
                  <a:cubicBezTo>
                    <a:pt x="28" y="0"/>
                    <a:pt x="29" y="0"/>
                    <a:pt x="30" y="0"/>
                  </a:cubicBezTo>
                  <a:cubicBezTo>
                    <a:pt x="34" y="0"/>
                    <a:pt x="37" y="0"/>
                    <a:pt x="41" y="0"/>
                  </a:cubicBezTo>
                  <a:cubicBezTo>
                    <a:pt x="45" y="0"/>
                    <a:pt x="49" y="1"/>
                    <a:pt x="53" y="1"/>
                  </a:cubicBezTo>
                  <a:cubicBezTo>
                    <a:pt x="57" y="2"/>
                    <a:pt x="61" y="2"/>
                    <a:pt x="65" y="3"/>
                  </a:cubicBezTo>
                  <a:cubicBezTo>
                    <a:pt x="69" y="3"/>
                    <a:pt x="73" y="4"/>
                    <a:pt x="77" y="4"/>
                  </a:cubicBezTo>
                  <a:cubicBezTo>
                    <a:pt x="81" y="5"/>
                    <a:pt x="84" y="6"/>
                    <a:pt x="88" y="7"/>
                  </a:cubicBezTo>
                  <a:cubicBezTo>
                    <a:pt x="96" y="8"/>
                    <a:pt x="102" y="10"/>
                    <a:pt x="108" y="12"/>
                  </a:cubicBezTo>
                  <a:cubicBezTo>
                    <a:pt x="114" y="13"/>
                    <a:pt x="119" y="15"/>
                    <a:pt x="122" y="16"/>
                  </a:cubicBezTo>
                  <a:cubicBezTo>
                    <a:pt x="126" y="17"/>
                    <a:pt x="127" y="18"/>
                    <a:pt x="127" y="18"/>
                  </a:cubicBezTo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0" name="Freeform 668"/>
            <p:cNvSpPr>
              <a:spLocks/>
            </p:cNvSpPr>
            <p:nvPr/>
          </p:nvSpPr>
          <p:spPr bwMode="auto">
            <a:xfrm>
              <a:off x="6400800" y="1182771"/>
              <a:ext cx="468313" cy="361950"/>
            </a:xfrm>
            <a:custGeom>
              <a:avLst/>
              <a:gdLst>
                <a:gd name="T0" fmla="*/ 173 w 369"/>
                <a:gd name="T1" fmla="*/ 124 h 286"/>
                <a:gd name="T2" fmla="*/ 66 w 369"/>
                <a:gd name="T3" fmla="*/ 208 h 286"/>
                <a:gd name="T4" fmla="*/ 37 w 369"/>
                <a:gd name="T5" fmla="*/ 241 h 286"/>
                <a:gd name="T6" fmla="*/ 15 w 369"/>
                <a:gd name="T7" fmla="*/ 263 h 286"/>
                <a:gd name="T8" fmla="*/ 0 w 369"/>
                <a:gd name="T9" fmla="*/ 286 h 286"/>
                <a:gd name="T10" fmla="*/ 228 w 369"/>
                <a:gd name="T11" fmla="*/ 246 h 286"/>
                <a:gd name="T12" fmla="*/ 297 w 369"/>
                <a:gd name="T13" fmla="*/ 137 h 286"/>
                <a:gd name="T14" fmla="*/ 356 w 369"/>
                <a:gd name="T15" fmla="*/ 17 h 286"/>
                <a:gd name="T16" fmla="*/ 369 w 369"/>
                <a:gd name="T17" fmla="*/ 0 h 286"/>
                <a:gd name="T18" fmla="*/ 173 w 369"/>
                <a:gd name="T19" fmla="*/ 124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9" h="286">
                  <a:moveTo>
                    <a:pt x="173" y="124"/>
                  </a:moveTo>
                  <a:cubicBezTo>
                    <a:pt x="137" y="150"/>
                    <a:pt x="99" y="177"/>
                    <a:pt x="66" y="208"/>
                  </a:cubicBezTo>
                  <a:cubicBezTo>
                    <a:pt x="56" y="219"/>
                    <a:pt x="47" y="230"/>
                    <a:pt x="37" y="241"/>
                  </a:cubicBezTo>
                  <a:cubicBezTo>
                    <a:pt x="30" y="249"/>
                    <a:pt x="23" y="256"/>
                    <a:pt x="15" y="263"/>
                  </a:cubicBezTo>
                  <a:cubicBezTo>
                    <a:pt x="10" y="270"/>
                    <a:pt x="5" y="278"/>
                    <a:pt x="0" y="286"/>
                  </a:cubicBezTo>
                  <a:cubicBezTo>
                    <a:pt x="43" y="271"/>
                    <a:pt x="184" y="254"/>
                    <a:pt x="228" y="246"/>
                  </a:cubicBezTo>
                  <a:cubicBezTo>
                    <a:pt x="228" y="245"/>
                    <a:pt x="289" y="159"/>
                    <a:pt x="297" y="137"/>
                  </a:cubicBezTo>
                  <a:cubicBezTo>
                    <a:pt x="313" y="96"/>
                    <a:pt x="334" y="56"/>
                    <a:pt x="356" y="17"/>
                  </a:cubicBezTo>
                  <a:cubicBezTo>
                    <a:pt x="359" y="12"/>
                    <a:pt x="364" y="6"/>
                    <a:pt x="369" y="0"/>
                  </a:cubicBezTo>
                  <a:cubicBezTo>
                    <a:pt x="299" y="34"/>
                    <a:pt x="235" y="79"/>
                    <a:pt x="173" y="12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1" name="Freeform 669"/>
            <p:cNvSpPr>
              <a:spLocks noEditPoints="1"/>
            </p:cNvSpPr>
            <p:nvPr/>
          </p:nvSpPr>
          <p:spPr bwMode="auto">
            <a:xfrm>
              <a:off x="7177088" y="1606633"/>
              <a:ext cx="79375" cy="169862"/>
            </a:xfrm>
            <a:custGeom>
              <a:avLst/>
              <a:gdLst>
                <a:gd name="T0" fmla="*/ 10 w 62"/>
                <a:gd name="T1" fmla="*/ 25 h 134"/>
                <a:gd name="T2" fmla="*/ 0 w 62"/>
                <a:gd name="T3" fmla="*/ 39 h 134"/>
                <a:gd name="T4" fmla="*/ 0 w 62"/>
                <a:gd name="T5" fmla="*/ 40 h 134"/>
                <a:gd name="T6" fmla="*/ 10 w 62"/>
                <a:gd name="T7" fmla="*/ 25 h 134"/>
                <a:gd name="T8" fmla="*/ 10 w 62"/>
                <a:gd name="T9" fmla="*/ 25 h 134"/>
                <a:gd name="T10" fmla="*/ 10 w 62"/>
                <a:gd name="T11" fmla="*/ 25 h 134"/>
                <a:gd name="T12" fmla="*/ 10 w 62"/>
                <a:gd name="T13" fmla="*/ 25 h 134"/>
                <a:gd name="T14" fmla="*/ 24 w 62"/>
                <a:gd name="T15" fmla="*/ 0 h 134"/>
                <a:gd name="T16" fmla="*/ 24 w 62"/>
                <a:gd name="T17" fmla="*/ 0 h 134"/>
                <a:gd name="T18" fmla="*/ 24 w 62"/>
                <a:gd name="T19" fmla="*/ 0 h 134"/>
                <a:gd name="T20" fmla="*/ 24 w 62"/>
                <a:gd name="T21" fmla="*/ 0 h 134"/>
                <a:gd name="T22" fmla="*/ 62 w 62"/>
                <a:gd name="T23" fmla="*/ 134 h 134"/>
                <a:gd name="T24" fmla="*/ 24 w 62"/>
                <a:gd name="T2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" h="134">
                  <a:moveTo>
                    <a:pt x="10" y="25"/>
                  </a:moveTo>
                  <a:cubicBezTo>
                    <a:pt x="7" y="30"/>
                    <a:pt x="4" y="35"/>
                    <a:pt x="0" y="3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3" y="35"/>
                    <a:pt x="7" y="30"/>
                    <a:pt x="10" y="25"/>
                  </a:cubicBezTo>
                  <a:moveTo>
                    <a:pt x="10" y="25"/>
                  </a:move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62" y="54"/>
                    <a:pt x="62" y="134"/>
                  </a:cubicBezTo>
                  <a:cubicBezTo>
                    <a:pt x="62" y="54"/>
                    <a:pt x="24" y="0"/>
                    <a:pt x="24" y="0"/>
                  </a:cubicBezTo>
                </a:path>
              </a:pathLst>
            </a:custGeom>
            <a:solidFill>
              <a:srgbClr val="8C0C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2" name="Freeform 670"/>
            <p:cNvSpPr>
              <a:spLocks/>
            </p:cNvSpPr>
            <p:nvPr/>
          </p:nvSpPr>
          <p:spPr bwMode="auto">
            <a:xfrm>
              <a:off x="7116763" y="1655846"/>
              <a:ext cx="60325" cy="63500"/>
            </a:xfrm>
            <a:custGeom>
              <a:avLst/>
              <a:gdLst>
                <a:gd name="T0" fmla="*/ 48 w 48"/>
                <a:gd name="T1" fmla="*/ 0 h 50"/>
                <a:gd name="T2" fmla="*/ 0 w 48"/>
                <a:gd name="T3" fmla="*/ 50 h 50"/>
                <a:gd name="T4" fmla="*/ 0 w 48"/>
                <a:gd name="T5" fmla="*/ 50 h 50"/>
                <a:gd name="T6" fmla="*/ 48 w 48"/>
                <a:gd name="T7" fmla="*/ 1 h 50"/>
                <a:gd name="T8" fmla="*/ 48 w 48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50">
                  <a:moveTo>
                    <a:pt x="48" y="0"/>
                  </a:moveTo>
                  <a:cubicBezTo>
                    <a:pt x="33" y="20"/>
                    <a:pt x="16" y="37"/>
                    <a:pt x="0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6" y="37"/>
                    <a:pt x="33" y="20"/>
                    <a:pt x="48" y="1"/>
                  </a:cubicBezTo>
                  <a:cubicBezTo>
                    <a:pt x="48" y="1"/>
                    <a:pt x="48" y="1"/>
                    <a:pt x="48" y="0"/>
                  </a:cubicBezTo>
                </a:path>
              </a:pathLst>
            </a:custGeom>
            <a:solidFill>
              <a:srgbClr val="AA8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3" name="Freeform 671"/>
            <p:cNvSpPr>
              <a:spLocks/>
            </p:cNvSpPr>
            <p:nvPr/>
          </p:nvSpPr>
          <p:spPr bwMode="auto">
            <a:xfrm>
              <a:off x="6921500" y="1941596"/>
              <a:ext cx="25400" cy="103187"/>
            </a:xfrm>
            <a:custGeom>
              <a:avLst/>
              <a:gdLst>
                <a:gd name="T0" fmla="*/ 0 w 20"/>
                <a:gd name="T1" fmla="*/ 0 h 81"/>
                <a:gd name="T2" fmla="*/ 0 w 20"/>
                <a:gd name="T3" fmla="*/ 0 h 81"/>
                <a:gd name="T4" fmla="*/ 19 w 20"/>
                <a:gd name="T5" fmla="*/ 72 h 81"/>
                <a:gd name="T6" fmla="*/ 20 w 20"/>
                <a:gd name="T7" fmla="*/ 81 h 81"/>
                <a:gd name="T8" fmla="*/ 0 w 20"/>
                <a:gd name="T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8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20"/>
                    <a:pt x="15" y="44"/>
                    <a:pt x="19" y="72"/>
                  </a:cubicBezTo>
                  <a:cubicBezTo>
                    <a:pt x="19" y="75"/>
                    <a:pt x="19" y="78"/>
                    <a:pt x="20" y="81"/>
                  </a:cubicBezTo>
                  <a:cubicBezTo>
                    <a:pt x="16" y="48"/>
                    <a:pt x="9" y="22"/>
                    <a:pt x="0" y="0"/>
                  </a:cubicBezTo>
                </a:path>
              </a:pathLst>
            </a:custGeom>
            <a:solidFill>
              <a:srgbClr val="075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4" name="Freeform 672"/>
            <p:cNvSpPr>
              <a:spLocks/>
            </p:cNvSpPr>
            <p:nvPr/>
          </p:nvSpPr>
          <p:spPr bwMode="auto">
            <a:xfrm>
              <a:off x="6945313" y="2032083"/>
              <a:ext cx="1588" cy="17462"/>
            </a:xfrm>
            <a:custGeom>
              <a:avLst/>
              <a:gdLst>
                <a:gd name="T0" fmla="*/ 0 w 1"/>
                <a:gd name="T1" fmla="*/ 0 h 13"/>
                <a:gd name="T2" fmla="*/ 1 w 1"/>
                <a:gd name="T3" fmla="*/ 13 h 13"/>
                <a:gd name="T4" fmla="*/ 1 w 1"/>
                <a:gd name="T5" fmla="*/ 9 h 13"/>
                <a:gd name="T6" fmla="*/ 0 w 1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3">
                  <a:moveTo>
                    <a:pt x="0" y="0"/>
                  </a:moveTo>
                  <a:cubicBezTo>
                    <a:pt x="0" y="5"/>
                    <a:pt x="1" y="9"/>
                    <a:pt x="1" y="13"/>
                  </a:cubicBezTo>
                  <a:cubicBezTo>
                    <a:pt x="1" y="12"/>
                    <a:pt x="1" y="10"/>
                    <a:pt x="1" y="9"/>
                  </a:cubicBezTo>
                  <a:cubicBezTo>
                    <a:pt x="0" y="6"/>
                    <a:pt x="0" y="3"/>
                    <a:pt x="0" y="0"/>
                  </a:cubicBezTo>
                </a:path>
              </a:pathLst>
            </a:custGeom>
            <a:solidFill>
              <a:srgbClr val="0547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5" name="Freeform 673"/>
            <p:cNvSpPr>
              <a:spLocks/>
            </p:cNvSpPr>
            <p:nvPr/>
          </p:nvSpPr>
          <p:spPr bwMode="auto">
            <a:xfrm>
              <a:off x="6921500" y="1606633"/>
              <a:ext cx="334963" cy="442912"/>
            </a:xfrm>
            <a:custGeom>
              <a:avLst/>
              <a:gdLst>
                <a:gd name="T0" fmla="*/ 226 w 264"/>
                <a:gd name="T1" fmla="*/ 0 h 349"/>
                <a:gd name="T2" fmla="*/ 235 w 264"/>
                <a:gd name="T3" fmla="*/ 15 h 349"/>
                <a:gd name="T4" fmla="*/ 160 w 264"/>
                <a:gd name="T5" fmla="*/ 102 h 349"/>
                <a:gd name="T6" fmla="*/ 169 w 264"/>
                <a:gd name="T7" fmla="*/ 137 h 349"/>
                <a:gd name="T8" fmla="*/ 188 w 264"/>
                <a:gd name="T9" fmla="*/ 142 h 349"/>
                <a:gd name="T10" fmla="*/ 202 w 264"/>
                <a:gd name="T11" fmla="*/ 146 h 349"/>
                <a:gd name="T12" fmla="*/ 207 w 264"/>
                <a:gd name="T13" fmla="*/ 148 h 349"/>
                <a:gd name="T14" fmla="*/ 202 w 264"/>
                <a:gd name="T15" fmla="*/ 147 h 349"/>
                <a:gd name="T16" fmla="*/ 188 w 264"/>
                <a:gd name="T17" fmla="*/ 144 h 349"/>
                <a:gd name="T18" fmla="*/ 170 w 264"/>
                <a:gd name="T19" fmla="*/ 141 h 349"/>
                <a:gd name="T20" fmla="*/ 161 w 264"/>
                <a:gd name="T21" fmla="*/ 188 h 349"/>
                <a:gd name="T22" fmla="*/ 0 w 264"/>
                <a:gd name="T23" fmla="*/ 264 h 349"/>
                <a:gd name="T24" fmla="*/ 20 w 264"/>
                <a:gd name="T25" fmla="*/ 349 h 349"/>
                <a:gd name="T26" fmla="*/ 20 w 264"/>
                <a:gd name="T27" fmla="*/ 349 h 349"/>
                <a:gd name="T28" fmla="*/ 253 w 264"/>
                <a:gd name="T29" fmla="*/ 207 h 349"/>
                <a:gd name="T30" fmla="*/ 264 w 264"/>
                <a:gd name="T31" fmla="*/ 134 h 349"/>
                <a:gd name="T32" fmla="*/ 226 w 264"/>
                <a:gd name="T33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4" h="349">
                  <a:moveTo>
                    <a:pt x="226" y="0"/>
                  </a:moveTo>
                  <a:cubicBezTo>
                    <a:pt x="226" y="0"/>
                    <a:pt x="230" y="5"/>
                    <a:pt x="235" y="15"/>
                  </a:cubicBezTo>
                  <a:cubicBezTo>
                    <a:pt x="217" y="49"/>
                    <a:pt x="191" y="77"/>
                    <a:pt x="160" y="102"/>
                  </a:cubicBezTo>
                  <a:cubicBezTo>
                    <a:pt x="164" y="112"/>
                    <a:pt x="168" y="124"/>
                    <a:pt x="169" y="137"/>
                  </a:cubicBezTo>
                  <a:cubicBezTo>
                    <a:pt x="176" y="138"/>
                    <a:pt x="183" y="140"/>
                    <a:pt x="188" y="142"/>
                  </a:cubicBezTo>
                  <a:cubicBezTo>
                    <a:pt x="194" y="143"/>
                    <a:pt x="199" y="145"/>
                    <a:pt x="202" y="146"/>
                  </a:cubicBezTo>
                  <a:cubicBezTo>
                    <a:pt x="206" y="147"/>
                    <a:pt x="207" y="148"/>
                    <a:pt x="207" y="148"/>
                  </a:cubicBezTo>
                  <a:cubicBezTo>
                    <a:pt x="207" y="148"/>
                    <a:pt x="205" y="147"/>
                    <a:pt x="202" y="147"/>
                  </a:cubicBezTo>
                  <a:cubicBezTo>
                    <a:pt x="199" y="146"/>
                    <a:pt x="194" y="145"/>
                    <a:pt x="188" y="144"/>
                  </a:cubicBezTo>
                  <a:cubicBezTo>
                    <a:pt x="182" y="143"/>
                    <a:pt x="176" y="142"/>
                    <a:pt x="170" y="141"/>
                  </a:cubicBezTo>
                  <a:cubicBezTo>
                    <a:pt x="171" y="156"/>
                    <a:pt x="169" y="172"/>
                    <a:pt x="161" y="188"/>
                  </a:cubicBezTo>
                  <a:cubicBezTo>
                    <a:pt x="147" y="218"/>
                    <a:pt x="71" y="245"/>
                    <a:pt x="0" y="264"/>
                  </a:cubicBezTo>
                  <a:cubicBezTo>
                    <a:pt x="9" y="287"/>
                    <a:pt x="16" y="315"/>
                    <a:pt x="20" y="349"/>
                  </a:cubicBezTo>
                  <a:cubicBezTo>
                    <a:pt x="20" y="349"/>
                    <a:pt x="20" y="349"/>
                    <a:pt x="20" y="349"/>
                  </a:cubicBezTo>
                  <a:cubicBezTo>
                    <a:pt x="83" y="337"/>
                    <a:pt x="227" y="299"/>
                    <a:pt x="253" y="207"/>
                  </a:cubicBezTo>
                  <a:cubicBezTo>
                    <a:pt x="261" y="181"/>
                    <a:pt x="264" y="157"/>
                    <a:pt x="264" y="134"/>
                  </a:cubicBezTo>
                  <a:cubicBezTo>
                    <a:pt x="264" y="54"/>
                    <a:pt x="226" y="0"/>
                    <a:pt x="226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6" name="Freeform 674"/>
            <p:cNvSpPr>
              <a:spLocks/>
            </p:cNvSpPr>
            <p:nvPr/>
          </p:nvSpPr>
          <p:spPr bwMode="auto">
            <a:xfrm>
              <a:off x="7116763" y="1606633"/>
              <a:ext cx="103188" cy="130175"/>
            </a:xfrm>
            <a:custGeom>
              <a:avLst/>
              <a:gdLst>
                <a:gd name="T0" fmla="*/ 72 w 81"/>
                <a:gd name="T1" fmla="*/ 0 h 102"/>
                <a:gd name="T2" fmla="*/ 72 w 81"/>
                <a:gd name="T3" fmla="*/ 0 h 102"/>
                <a:gd name="T4" fmla="*/ 58 w 81"/>
                <a:gd name="T5" fmla="*/ 25 h 102"/>
                <a:gd name="T6" fmla="*/ 58 w 81"/>
                <a:gd name="T7" fmla="*/ 25 h 102"/>
                <a:gd name="T8" fmla="*/ 58 w 81"/>
                <a:gd name="T9" fmla="*/ 25 h 102"/>
                <a:gd name="T10" fmla="*/ 48 w 81"/>
                <a:gd name="T11" fmla="*/ 40 h 102"/>
                <a:gd name="T12" fmla="*/ 0 w 81"/>
                <a:gd name="T13" fmla="*/ 89 h 102"/>
                <a:gd name="T14" fmla="*/ 6 w 81"/>
                <a:gd name="T15" fmla="*/ 102 h 102"/>
                <a:gd name="T16" fmla="*/ 81 w 81"/>
                <a:gd name="T17" fmla="*/ 15 h 102"/>
                <a:gd name="T18" fmla="*/ 72 w 81"/>
                <a:gd name="T19" fmla="*/ 0 h 102"/>
                <a:gd name="T20" fmla="*/ 72 w 81"/>
                <a:gd name="T2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1" h="102">
                  <a:moveTo>
                    <a:pt x="72" y="0"/>
                  </a:moveTo>
                  <a:cubicBezTo>
                    <a:pt x="72" y="0"/>
                    <a:pt x="72" y="0"/>
                    <a:pt x="72" y="0"/>
                  </a:cubicBezTo>
                  <a:cubicBezTo>
                    <a:pt x="68" y="9"/>
                    <a:pt x="63" y="17"/>
                    <a:pt x="58" y="2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5" y="30"/>
                    <a:pt x="51" y="35"/>
                    <a:pt x="48" y="40"/>
                  </a:cubicBezTo>
                  <a:cubicBezTo>
                    <a:pt x="33" y="59"/>
                    <a:pt x="16" y="76"/>
                    <a:pt x="0" y="89"/>
                  </a:cubicBezTo>
                  <a:cubicBezTo>
                    <a:pt x="2" y="93"/>
                    <a:pt x="4" y="97"/>
                    <a:pt x="6" y="102"/>
                  </a:cubicBezTo>
                  <a:cubicBezTo>
                    <a:pt x="37" y="77"/>
                    <a:pt x="63" y="49"/>
                    <a:pt x="81" y="15"/>
                  </a:cubicBezTo>
                  <a:cubicBezTo>
                    <a:pt x="76" y="5"/>
                    <a:pt x="72" y="0"/>
                    <a:pt x="72" y="0"/>
                  </a:cubicBezTo>
                  <a:cubicBezTo>
                    <a:pt x="72" y="0"/>
                    <a:pt x="72" y="0"/>
                    <a:pt x="72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7" name="Freeform 675"/>
            <p:cNvSpPr>
              <a:spLocks/>
            </p:cNvSpPr>
            <p:nvPr/>
          </p:nvSpPr>
          <p:spPr bwMode="auto">
            <a:xfrm>
              <a:off x="7135813" y="1781258"/>
              <a:ext cx="47625" cy="12700"/>
            </a:xfrm>
            <a:custGeom>
              <a:avLst/>
              <a:gdLst>
                <a:gd name="T0" fmla="*/ 0 w 38"/>
                <a:gd name="T1" fmla="*/ 0 h 11"/>
                <a:gd name="T2" fmla="*/ 1 w 38"/>
                <a:gd name="T3" fmla="*/ 4 h 11"/>
                <a:gd name="T4" fmla="*/ 19 w 38"/>
                <a:gd name="T5" fmla="*/ 7 h 11"/>
                <a:gd name="T6" fmla="*/ 33 w 38"/>
                <a:gd name="T7" fmla="*/ 10 h 11"/>
                <a:gd name="T8" fmla="*/ 38 w 38"/>
                <a:gd name="T9" fmla="*/ 11 h 11"/>
                <a:gd name="T10" fmla="*/ 33 w 38"/>
                <a:gd name="T11" fmla="*/ 9 h 11"/>
                <a:gd name="T12" fmla="*/ 19 w 38"/>
                <a:gd name="T13" fmla="*/ 5 h 11"/>
                <a:gd name="T14" fmla="*/ 0 w 38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11">
                  <a:moveTo>
                    <a:pt x="0" y="0"/>
                  </a:moveTo>
                  <a:cubicBezTo>
                    <a:pt x="1" y="1"/>
                    <a:pt x="1" y="3"/>
                    <a:pt x="1" y="4"/>
                  </a:cubicBezTo>
                  <a:cubicBezTo>
                    <a:pt x="7" y="5"/>
                    <a:pt x="13" y="6"/>
                    <a:pt x="19" y="7"/>
                  </a:cubicBezTo>
                  <a:cubicBezTo>
                    <a:pt x="25" y="8"/>
                    <a:pt x="30" y="9"/>
                    <a:pt x="33" y="10"/>
                  </a:cubicBezTo>
                  <a:cubicBezTo>
                    <a:pt x="36" y="10"/>
                    <a:pt x="38" y="11"/>
                    <a:pt x="38" y="11"/>
                  </a:cubicBezTo>
                  <a:cubicBezTo>
                    <a:pt x="38" y="11"/>
                    <a:pt x="37" y="10"/>
                    <a:pt x="33" y="9"/>
                  </a:cubicBezTo>
                  <a:cubicBezTo>
                    <a:pt x="30" y="8"/>
                    <a:pt x="25" y="6"/>
                    <a:pt x="19" y="5"/>
                  </a:cubicBezTo>
                  <a:cubicBezTo>
                    <a:pt x="14" y="3"/>
                    <a:pt x="7" y="1"/>
                    <a:pt x="0" y="0"/>
                  </a:cubicBezTo>
                </a:path>
              </a:pathLst>
            </a:custGeom>
            <a:solidFill>
              <a:srgbClr val="01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8" name="Freeform 676"/>
            <p:cNvSpPr>
              <a:spLocks/>
            </p:cNvSpPr>
            <p:nvPr/>
          </p:nvSpPr>
          <p:spPr bwMode="auto">
            <a:xfrm>
              <a:off x="7453313" y="1703471"/>
              <a:ext cx="460375" cy="290512"/>
            </a:xfrm>
            <a:custGeom>
              <a:avLst/>
              <a:gdLst>
                <a:gd name="T0" fmla="*/ 172 w 364"/>
                <a:gd name="T1" fmla="*/ 24 h 229"/>
                <a:gd name="T2" fmla="*/ 117 w 364"/>
                <a:gd name="T3" fmla="*/ 0 h 229"/>
                <a:gd name="T4" fmla="*/ 88 w 364"/>
                <a:gd name="T5" fmla="*/ 42 h 229"/>
                <a:gd name="T6" fmla="*/ 0 w 364"/>
                <a:gd name="T7" fmla="*/ 125 h 229"/>
                <a:gd name="T8" fmla="*/ 107 w 364"/>
                <a:gd name="T9" fmla="*/ 218 h 229"/>
                <a:gd name="T10" fmla="*/ 168 w 364"/>
                <a:gd name="T11" fmla="*/ 152 h 229"/>
                <a:gd name="T12" fmla="*/ 307 w 364"/>
                <a:gd name="T13" fmla="*/ 227 h 229"/>
                <a:gd name="T14" fmla="*/ 328 w 364"/>
                <a:gd name="T15" fmla="*/ 228 h 229"/>
                <a:gd name="T16" fmla="*/ 329 w 364"/>
                <a:gd name="T17" fmla="*/ 225 h 229"/>
                <a:gd name="T18" fmla="*/ 172 w 364"/>
                <a:gd name="T19" fmla="*/ 2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4" h="229">
                  <a:moveTo>
                    <a:pt x="172" y="24"/>
                  </a:moveTo>
                  <a:cubicBezTo>
                    <a:pt x="151" y="8"/>
                    <a:pt x="132" y="2"/>
                    <a:pt x="117" y="0"/>
                  </a:cubicBezTo>
                  <a:cubicBezTo>
                    <a:pt x="106" y="12"/>
                    <a:pt x="95" y="31"/>
                    <a:pt x="88" y="42"/>
                  </a:cubicBezTo>
                  <a:cubicBezTo>
                    <a:pt x="78" y="59"/>
                    <a:pt x="0" y="125"/>
                    <a:pt x="0" y="125"/>
                  </a:cubicBezTo>
                  <a:cubicBezTo>
                    <a:pt x="15" y="129"/>
                    <a:pt x="79" y="195"/>
                    <a:pt x="107" y="218"/>
                  </a:cubicBezTo>
                  <a:cubicBezTo>
                    <a:pt x="111" y="222"/>
                    <a:pt x="162" y="153"/>
                    <a:pt x="168" y="152"/>
                  </a:cubicBezTo>
                  <a:cubicBezTo>
                    <a:pt x="215" y="144"/>
                    <a:pt x="278" y="219"/>
                    <a:pt x="307" y="227"/>
                  </a:cubicBezTo>
                  <a:cubicBezTo>
                    <a:pt x="315" y="229"/>
                    <a:pt x="322" y="229"/>
                    <a:pt x="328" y="228"/>
                  </a:cubicBezTo>
                  <a:cubicBezTo>
                    <a:pt x="328" y="227"/>
                    <a:pt x="329" y="226"/>
                    <a:pt x="329" y="225"/>
                  </a:cubicBezTo>
                  <a:cubicBezTo>
                    <a:pt x="364" y="164"/>
                    <a:pt x="221" y="60"/>
                    <a:pt x="17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9" name="Freeform 677"/>
            <p:cNvSpPr>
              <a:spLocks/>
            </p:cNvSpPr>
            <p:nvPr/>
          </p:nvSpPr>
          <p:spPr bwMode="auto">
            <a:xfrm>
              <a:off x="7600950" y="1690771"/>
              <a:ext cx="312738" cy="301625"/>
            </a:xfrm>
            <a:custGeom>
              <a:avLst/>
              <a:gdLst>
                <a:gd name="T0" fmla="*/ 185 w 247"/>
                <a:gd name="T1" fmla="*/ 127 h 238"/>
                <a:gd name="T2" fmla="*/ 21 w 247"/>
                <a:gd name="T3" fmla="*/ 2 h 238"/>
                <a:gd name="T4" fmla="*/ 0 w 247"/>
                <a:gd name="T5" fmla="*/ 10 h 238"/>
                <a:gd name="T6" fmla="*/ 55 w 247"/>
                <a:gd name="T7" fmla="*/ 34 h 238"/>
                <a:gd name="T8" fmla="*/ 212 w 247"/>
                <a:gd name="T9" fmla="*/ 235 h 238"/>
                <a:gd name="T10" fmla="*/ 211 w 247"/>
                <a:gd name="T11" fmla="*/ 238 h 238"/>
                <a:gd name="T12" fmla="*/ 185 w 247"/>
                <a:gd name="T13" fmla="*/ 127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7" h="238">
                  <a:moveTo>
                    <a:pt x="185" y="127"/>
                  </a:moveTo>
                  <a:cubicBezTo>
                    <a:pt x="126" y="56"/>
                    <a:pt x="39" y="6"/>
                    <a:pt x="21" y="2"/>
                  </a:cubicBezTo>
                  <a:cubicBezTo>
                    <a:pt x="14" y="0"/>
                    <a:pt x="7" y="4"/>
                    <a:pt x="0" y="10"/>
                  </a:cubicBezTo>
                  <a:cubicBezTo>
                    <a:pt x="15" y="12"/>
                    <a:pt x="34" y="18"/>
                    <a:pt x="55" y="34"/>
                  </a:cubicBezTo>
                  <a:cubicBezTo>
                    <a:pt x="104" y="70"/>
                    <a:pt x="247" y="174"/>
                    <a:pt x="212" y="235"/>
                  </a:cubicBezTo>
                  <a:cubicBezTo>
                    <a:pt x="212" y="236"/>
                    <a:pt x="211" y="237"/>
                    <a:pt x="211" y="238"/>
                  </a:cubicBezTo>
                  <a:cubicBezTo>
                    <a:pt x="237" y="231"/>
                    <a:pt x="233" y="186"/>
                    <a:pt x="185" y="12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0" name="Freeform 678"/>
            <p:cNvSpPr>
              <a:spLocks/>
            </p:cNvSpPr>
            <p:nvPr/>
          </p:nvSpPr>
          <p:spPr bwMode="auto">
            <a:xfrm>
              <a:off x="5811838" y="376321"/>
              <a:ext cx="1211263" cy="782637"/>
            </a:xfrm>
            <a:custGeom>
              <a:avLst/>
              <a:gdLst>
                <a:gd name="T0" fmla="*/ 946 w 956"/>
                <a:gd name="T1" fmla="*/ 255 h 618"/>
                <a:gd name="T2" fmla="*/ 907 w 956"/>
                <a:gd name="T3" fmla="*/ 277 h 618"/>
                <a:gd name="T4" fmla="*/ 943 w 956"/>
                <a:gd name="T5" fmla="*/ 146 h 618"/>
                <a:gd name="T6" fmla="*/ 928 w 956"/>
                <a:gd name="T7" fmla="*/ 146 h 618"/>
                <a:gd name="T8" fmla="*/ 844 w 956"/>
                <a:gd name="T9" fmla="*/ 192 h 618"/>
                <a:gd name="T10" fmla="*/ 884 w 956"/>
                <a:gd name="T11" fmla="*/ 114 h 618"/>
                <a:gd name="T12" fmla="*/ 818 w 956"/>
                <a:gd name="T13" fmla="*/ 108 h 618"/>
                <a:gd name="T14" fmla="*/ 868 w 956"/>
                <a:gd name="T15" fmla="*/ 78 h 618"/>
                <a:gd name="T16" fmla="*/ 738 w 956"/>
                <a:gd name="T17" fmla="*/ 71 h 618"/>
                <a:gd name="T18" fmla="*/ 767 w 956"/>
                <a:gd name="T19" fmla="*/ 45 h 618"/>
                <a:gd name="T20" fmla="*/ 536 w 956"/>
                <a:gd name="T21" fmla="*/ 35 h 618"/>
                <a:gd name="T22" fmla="*/ 565 w 956"/>
                <a:gd name="T23" fmla="*/ 7 h 618"/>
                <a:gd name="T24" fmla="*/ 394 w 956"/>
                <a:gd name="T25" fmla="*/ 48 h 618"/>
                <a:gd name="T26" fmla="*/ 417 w 956"/>
                <a:gd name="T27" fmla="*/ 4 h 618"/>
                <a:gd name="T28" fmla="*/ 163 w 956"/>
                <a:gd name="T29" fmla="*/ 211 h 618"/>
                <a:gd name="T30" fmla="*/ 163 w 956"/>
                <a:gd name="T31" fmla="*/ 128 h 618"/>
                <a:gd name="T32" fmla="*/ 67 w 956"/>
                <a:gd name="T33" fmla="*/ 333 h 618"/>
                <a:gd name="T34" fmla="*/ 49 w 956"/>
                <a:gd name="T35" fmla="*/ 282 h 618"/>
                <a:gd name="T36" fmla="*/ 93 w 956"/>
                <a:gd name="T37" fmla="*/ 530 h 618"/>
                <a:gd name="T38" fmla="*/ 95 w 956"/>
                <a:gd name="T39" fmla="*/ 499 h 618"/>
                <a:gd name="T40" fmla="*/ 109 w 956"/>
                <a:gd name="T41" fmla="*/ 328 h 618"/>
                <a:gd name="T42" fmla="*/ 120 w 956"/>
                <a:gd name="T43" fmla="*/ 436 h 618"/>
                <a:gd name="T44" fmla="*/ 198 w 956"/>
                <a:gd name="T45" fmla="*/ 296 h 618"/>
                <a:gd name="T46" fmla="*/ 190 w 956"/>
                <a:gd name="T47" fmla="*/ 358 h 618"/>
                <a:gd name="T48" fmla="*/ 379 w 956"/>
                <a:gd name="T49" fmla="*/ 225 h 618"/>
                <a:gd name="T50" fmla="*/ 361 w 956"/>
                <a:gd name="T51" fmla="*/ 274 h 618"/>
                <a:gd name="T52" fmla="*/ 538 w 956"/>
                <a:gd name="T53" fmla="*/ 192 h 618"/>
                <a:gd name="T54" fmla="*/ 533 w 956"/>
                <a:gd name="T55" fmla="*/ 226 h 618"/>
                <a:gd name="T56" fmla="*/ 577 w 956"/>
                <a:gd name="T57" fmla="*/ 195 h 618"/>
                <a:gd name="T58" fmla="*/ 604 w 956"/>
                <a:gd name="T59" fmla="*/ 301 h 618"/>
                <a:gd name="T60" fmla="*/ 653 w 956"/>
                <a:gd name="T61" fmla="*/ 231 h 618"/>
                <a:gd name="T62" fmla="*/ 740 w 956"/>
                <a:gd name="T63" fmla="*/ 455 h 618"/>
                <a:gd name="T64" fmla="*/ 773 w 956"/>
                <a:gd name="T65" fmla="*/ 403 h 618"/>
                <a:gd name="T66" fmla="*/ 836 w 956"/>
                <a:gd name="T67" fmla="*/ 382 h 618"/>
                <a:gd name="T68" fmla="*/ 803 w 956"/>
                <a:gd name="T69" fmla="*/ 481 h 618"/>
                <a:gd name="T70" fmla="*/ 799 w 956"/>
                <a:gd name="T71" fmla="*/ 618 h 618"/>
                <a:gd name="T72" fmla="*/ 925 w 956"/>
                <a:gd name="T73" fmla="*/ 426 h 618"/>
                <a:gd name="T74" fmla="*/ 890 w 956"/>
                <a:gd name="T75" fmla="*/ 444 h 618"/>
                <a:gd name="T76" fmla="*/ 952 w 956"/>
                <a:gd name="T77" fmla="*/ 275 h 618"/>
                <a:gd name="T78" fmla="*/ 946 w 956"/>
                <a:gd name="T79" fmla="*/ 255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56" h="618">
                  <a:moveTo>
                    <a:pt x="946" y="255"/>
                  </a:moveTo>
                  <a:cubicBezTo>
                    <a:pt x="936" y="260"/>
                    <a:pt x="907" y="277"/>
                    <a:pt x="907" y="277"/>
                  </a:cubicBezTo>
                  <a:cubicBezTo>
                    <a:pt x="907" y="277"/>
                    <a:pt x="949" y="170"/>
                    <a:pt x="943" y="146"/>
                  </a:cubicBezTo>
                  <a:cubicBezTo>
                    <a:pt x="943" y="146"/>
                    <a:pt x="942" y="139"/>
                    <a:pt x="928" y="146"/>
                  </a:cubicBezTo>
                  <a:cubicBezTo>
                    <a:pt x="914" y="152"/>
                    <a:pt x="856" y="191"/>
                    <a:pt x="844" y="192"/>
                  </a:cubicBezTo>
                  <a:cubicBezTo>
                    <a:pt x="844" y="192"/>
                    <a:pt x="883" y="143"/>
                    <a:pt x="884" y="114"/>
                  </a:cubicBezTo>
                  <a:cubicBezTo>
                    <a:pt x="884" y="114"/>
                    <a:pt x="843" y="107"/>
                    <a:pt x="818" y="108"/>
                  </a:cubicBezTo>
                  <a:cubicBezTo>
                    <a:pt x="818" y="108"/>
                    <a:pt x="852" y="80"/>
                    <a:pt x="868" y="78"/>
                  </a:cubicBezTo>
                  <a:cubicBezTo>
                    <a:pt x="883" y="76"/>
                    <a:pt x="812" y="63"/>
                    <a:pt x="738" y="71"/>
                  </a:cubicBezTo>
                  <a:cubicBezTo>
                    <a:pt x="738" y="71"/>
                    <a:pt x="751" y="52"/>
                    <a:pt x="767" y="45"/>
                  </a:cubicBezTo>
                  <a:cubicBezTo>
                    <a:pt x="782" y="37"/>
                    <a:pt x="621" y="2"/>
                    <a:pt x="536" y="35"/>
                  </a:cubicBezTo>
                  <a:cubicBezTo>
                    <a:pt x="536" y="35"/>
                    <a:pt x="552" y="13"/>
                    <a:pt x="565" y="7"/>
                  </a:cubicBezTo>
                  <a:cubicBezTo>
                    <a:pt x="578" y="2"/>
                    <a:pt x="446" y="0"/>
                    <a:pt x="394" y="48"/>
                  </a:cubicBezTo>
                  <a:cubicBezTo>
                    <a:pt x="394" y="48"/>
                    <a:pt x="409" y="12"/>
                    <a:pt x="417" y="4"/>
                  </a:cubicBezTo>
                  <a:cubicBezTo>
                    <a:pt x="417" y="4"/>
                    <a:pt x="243" y="37"/>
                    <a:pt x="163" y="211"/>
                  </a:cubicBezTo>
                  <a:cubicBezTo>
                    <a:pt x="163" y="211"/>
                    <a:pt x="157" y="164"/>
                    <a:pt x="163" y="128"/>
                  </a:cubicBezTo>
                  <a:cubicBezTo>
                    <a:pt x="169" y="92"/>
                    <a:pt x="64" y="205"/>
                    <a:pt x="67" y="333"/>
                  </a:cubicBezTo>
                  <a:cubicBezTo>
                    <a:pt x="67" y="333"/>
                    <a:pt x="57" y="307"/>
                    <a:pt x="49" y="282"/>
                  </a:cubicBezTo>
                  <a:cubicBezTo>
                    <a:pt x="41" y="256"/>
                    <a:pt x="0" y="416"/>
                    <a:pt x="93" y="530"/>
                  </a:cubicBezTo>
                  <a:cubicBezTo>
                    <a:pt x="95" y="499"/>
                    <a:pt x="95" y="499"/>
                    <a:pt x="95" y="499"/>
                  </a:cubicBezTo>
                  <a:cubicBezTo>
                    <a:pt x="95" y="499"/>
                    <a:pt x="73" y="393"/>
                    <a:pt x="109" y="328"/>
                  </a:cubicBezTo>
                  <a:cubicBezTo>
                    <a:pt x="109" y="328"/>
                    <a:pt x="90" y="385"/>
                    <a:pt x="120" y="436"/>
                  </a:cubicBezTo>
                  <a:cubicBezTo>
                    <a:pt x="120" y="436"/>
                    <a:pt x="128" y="336"/>
                    <a:pt x="198" y="296"/>
                  </a:cubicBezTo>
                  <a:cubicBezTo>
                    <a:pt x="198" y="296"/>
                    <a:pt x="187" y="319"/>
                    <a:pt x="190" y="358"/>
                  </a:cubicBezTo>
                  <a:cubicBezTo>
                    <a:pt x="190" y="358"/>
                    <a:pt x="290" y="248"/>
                    <a:pt x="379" y="225"/>
                  </a:cubicBezTo>
                  <a:cubicBezTo>
                    <a:pt x="379" y="225"/>
                    <a:pt x="357" y="273"/>
                    <a:pt x="361" y="274"/>
                  </a:cubicBezTo>
                  <a:cubicBezTo>
                    <a:pt x="365" y="274"/>
                    <a:pt x="482" y="230"/>
                    <a:pt x="538" y="192"/>
                  </a:cubicBezTo>
                  <a:cubicBezTo>
                    <a:pt x="538" y="192"/>
                    <a:pt x="525" y="228"/>
                    <a:pt x="533" y="226"/>
                  </a:cubicBezTo>
                  <a:cubicBezTo>
                    <a:pt x="541" y="224"/>
                    <a:pt x="577" y="195"/>
                    <a:pt x="577" y="195"/>
                  </a:cubicBezTo>
                  <a:cubicBezTo>
                    <a:pt x="577" y="195"/>
                    <a:pt x="589" y="305"/>
                    <a:pt x="604" y="301"/>
                  </a:cubicBezTo>
                  <a:cubicBezTo>
                    <a:pt x="620" y="298"/>
                    <a:pt x="653" y="231"/>
                    <a:pt x="653" y="231"/>
                  </a:cubicBezTo>
                  <a:cubicBezTo>
                    <a:pt x="653" y="231"/>
                    <a:pt x="727" y="371"/>
                    <a:pt x="740" y="455"/>
                  </a:cubicBezTo>
                  <a:cubicBezTo>
                    <a:pt x="740" y="455"/>
                    <a:pt x="762" y="434"/>
                    <a:pt x="773" y="403"/>
                  </a:cubicBezTo>
                  <a:cubicBezTo>
                    <a:pt x="784" y="371"/>
                    <a:pt x="815" y="352"/>
                    <a:pt x="836" y="382"/>
                  </a:cubicBezTo>
                  <a:cubicBezTo>
                    <a:pt x="857" y="412"/>
                    <a:pt x="884" y="515"/>
                    <a:pt x="803" y="481"/>
                  </a:cubicBezTo>
                  <a:cubicBezTo>
                    <a:pt x="803" y="481"/>
                    <a:pt x="830" y="495"/>
                    <a:pt x="799" y="618"/>
                  </a:cubicBezTo>
                  <a:cubicBezTo>
                    <a:pt x="799" y="618"/>
                    <a:pt x="894" y="565"/>
                    <a:pt x="925" y="426"/>
                  </a:cubicBezTo>
                  <a:cubicBezTo>
                    <a:pt x="890" y="444"/>
                    <a:pt x="890" y="444"/>
                    <a:pt x="890" y="444"/>
                  </a:cubicBezTo>
                  <a:cubicBezTo>
                    <a:pt x="890" y="444"/>
                    <a:pt x="942" y="337"/>
                    <a:pt x="952" y="275"/>
                  </a:cubicBezTo>
                  <a:cubicBezTo>
                    <a:pt x="952" y="275"/>
                    <a:pt x="956" y="249"/>
                    <a:pt x="946" y="255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1" name="Freeform 679"/>
            <p:cNvSpPr>
              <a:spLocks/>
            </p:cNvSpPr>
            <p:nvPr/>
          </p:nvSpPr>
          <p:spPr bwMode="auto">
            <a:xfrm>
              <a:off x="5937250" y="663658"/>
              <a:ext cx="192088" cy="260350"/>
            </a:xfrm>
            <a:custGeom>
              <a:avLst/>
              <a:gdLst>
                <a:gd name="T0" fmla="*/ 20 w 152"/>
                <a:gd name="T1" fmla="*/ 203 h 205"/>
                <a:gd name="T2" fmla="*/ 22 w 152"/>
                <a:gd name="T3" fmla="*/ 205 h 205"/>
                <a:gd name="T4" fmla="*/ 98 w 152"/>
                <a:gd name="T5" fmla="*/ 69 h 205"/>
                <a:gd name="T6" fmla="*/ 152 w 152"/>
                <a:gd name="T7" fmla="*/ 0 h 205"/>
                <a:gd name="T8" fmla="*/ 20 w 152"/>
                <a:gd name="T9" fmla="*/ 20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205">
                  <a:moveTo>
                    <a:pt x="20" y="203"/>
                  </a:moveTo>
                  <a:cubicBezTo>
                    <a:pt x="22" y="205"/>
                    <a:pt x="22" y="205"/>
                    <a:pt x="22" y="205"/>
                  </a:cubicBezTo>
                  <a:cubicBezTo>
                    <a:pt x="24" y="187"/>
                    <a:pt x="36" y="104"/>
                    <a:pt x="98" y="69"/>
                  </a:cubicBezTo>
                  <a:cubicBezTo>
                    <a:pt x="121" y="31"/>
                    <a:pt x="152" y="0"/>
                    <a:pt x="152" y="0"/>
                  </a:cubicBezTo>
                  <a:cubicBezTo>
                    <a:pt x="0" y="64"/>
                    <a:pt x="20" y="203"/>
                    <a:pt x="20" y="20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2" name="Freeform 680"/>
            <p:cNvSpPr>
              <a:spLocks/>
            </p:cNvSpPr>
            <p:nvPr/>
          </p:nvSpPr>
          <p:spPr bwMode="auto">
            <a:xfrm>
              <a:off x="6053138" y="576346"/>
              <a:ext cx="327025" cy="252412"/>
            </a:xfrm>
            <a:custGeom>
              <a:avLst/>
              <a:gdLst>
                <a:gd name="T0" fmla="*/ 259 w 259"/>
                <a:gd name="T1" fmla="*/ 0 h 200"/>
                <a:gd name="T2" fmla="*/ 0 w 259"/>
                <a:gd name="T3" fmla="*/ 196 h 200"/>
                <a:gd name="T4" fmla="*/ 0 w 259"/>
                <a:gd name="T5" fmla="*/ 200 h 200"/>
                <a:gd name="T6" fmla="*/ 189 w 259"/>
                <a:gd name="T7" fmla="*/ 67 h 200"/>
                <a:gd name="T8" fmla="*/ 186 w 259"/>
                <a:gd name="T9" fmla="*/ 74 h 200"/>
                <a:gd name="T10" fmla="*/ 259 w 259"/>
                <a:gd name="T11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9" h="200">
                  <a:moveTo>
                    <a:pt x="259" y="0"/>
                  </a:moveTo>
                  <a:cubicBezTo>
                    <a:pt x="61" y="51"/>
                    <a:pt x="0" y="195"/>
                    <a:pt x="0" y="196"/>
                  </a:cubicBezTo>
                  <a:cubicBezTo>
                    <a:pt x="0" y="197"/>
                    <a:pt x="0" y="199"/>
                    <a:pt x="0" y="200"/>
                  </a:cubicBezTo>
                  <a:cubicBezTo>
                    <a:pt x="0" y="200"/>
                    <a:pt x="100" y="90"/>
                    <a:pt x="189" y="67"/>
                  </a:cubicBezTo>
                  <a:cubicBezTo>
                    <a:pt x="189" y="67"/>
                    <a:pt x="188" y="70"/>
                    <a:pt x="186" y="74"/>
                  </a:cubicBezTo>
                  <a:cubicBezTo>
                    <a:pt x="217" y="25"/>
                    <a:pt x="259" y="0"/>
                    <a:pt x="259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3" name="Freeform 681"/>
            <p:cNvSpPr>
              <a:spLocks/>
            </p:cNvSpPr>
            <p:nvPr/>
          </p:nvSpPr>
          <p:spPr bwMode="auto">
            <a:xfrm>
              <a:off x="5843588" y="731921"/>
              <a:ext cx="115888" cy="314325"/>
            </a:xfrm>
            <a:custGeom>
              <a:avLst/>
              <a:gdLst>
                <a:gd name="T0" fmla="*/ 68 w 91"/>
                <a:gd name="T1" fmla="*/ 249 h 249"/>
                <a:gd name="T2" fmla="*/ 70 w 91"/>
                <a:gd name="T3" fmla="*/ 218 h 249"/>
                <a:gd name="T4" fmla="*/ 80 w 91"/>
                <a:gd name="T5" fmla="*/ 55 h 249"/>
                <a:gd name="T6" fmla="*/ 91 w 91"/>
                <a:gd name="T7" fmla="*/ 0 h 249"/>
                <a:gd name="T8" fmla="*/ 68 w 91"/>
                <a:gd name="T9" fmla="*/ 249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249">
                  <a:moveTo>
                    <a:pt x="68" y="249"/>
                  </a:move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50" y="120"/>
                    <a:pt x="80" y="55"/>
                  </a:cubicBezTo>
                  <a:cubicBezTo>
                    <a:pt x="85" y="24"/>
                    <a:pt x="91" y="0"/>
                    <a:pt x="91" y="0"/>
                  </a:cubicBezTo>
                  <a:cubicBezTo>
                    <a:pt x="0" y="101"/>
                    <a:pt x="68" y="249"/>
                    <a:pt x="68" y="24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4" name="Freeform 682"/>
            <p:cNvSpPr>
              <a:spLocks/>
            </p:cNvSpPr>
            <p:nvPr/>
          </p:nvSpPr>
          <p:spPr bwMode="auto">
            <a:xfrm>
              <a:off x="6269038" y="552533"/>
              <a:ext cx="258763" cy="169862"/>
            </a:xfrm>
            <a:custGeom>
              <a:avLst/>
              <a:gdLst>
                <a:gd name="T0" fmla="*/ 0 w 204"/>
                <a:gd name="T1" fmla="*/ 134 h 134"/>
                <a:gd name="T2" fmla="*/ 177 w 204"/>
                <a:gd name="T3" fmla="*/ 52 h 134"/>
                <a:gd name="T4" fmla="*/ 204 w 204"/>
                <a:gd name="T5" fmla="*/ 0 h 134"/>
                <a:gd name="T6" fmla="*/ 0 w 204"/>
                <a:gd name="T7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4" h="134">
                  <a:moveTo>
                    <a:pt x="0" y="134"/>
                  </a:moveTo>
                  <a:cubicBezTo>
                    <a:pt x="4" y="134"/>
                    <a:pt x="121" y="90"/>
                    <a:pt x="177" y="52"/>
                  </a:cubicBezTo>
                  <a:cubicBezTo>
                    <a:pt x="190" y="25"/>
                    <a:pt x="204" y="0"/>
                    <a:pt x="204" y="0"/>
                  </a:cubicBezTo>
                  <a:cubicBezTo>
                    <a:pt x="144" y="63"/>
                    <a:pt x="0" y="134"/>
                    <a:pt x="0" y="134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5" name="Freeform 683"/>
            <p:cNvSpPr>
              <a:spLocks/>
            </p:cNvSpPr>
            <p:nvPr/>
          </p:nvSpPr>
          <p:spPr bwMode="auto">
            <a:xfrm>
              <a:off x="6486525" y="563646"/>
              <a:ext cx="80963" cy="98425"/>
            </a:xfrm>
            <a:custGeom>
              <a:avLst/>
              <a:gdLst>
                <a:gd name="T0" fmla="*/ 0 w 63"/>
                <a:gd name="T1" fmla="*/ 77 h 77"/>
                <a:gd name="T2" fmla="*/ 44 w 63"/>
                <a:gd name="T3" fmla="*/ 46 h 77"/>
                <a:gd name="T4" fmla="*/ 63 w 63"/>
                <a:gd name="T5" fmla="*/ 0 h 77"/>
                <a:gd name="T6" fmla="*/ 0 w 63"/>
                <a:gd name="T7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77">
                  <a:moveTo>
                    <a:pt x="0" y="77"/>
                  </a:moveTo>
                  <a:cubicBezTo>
                    <a:pt x="8" y="75"/>
                    <a:pt x="42" y="48"/>
                    <a:pt x="44" y="46"/>
                  </a:cubicBezTo>
                  <a:cubicBezTo>
                    <a:pt x="53" y="24"/>
                    <a:pt x="63" y="0"/>
                    <a:pt x="63" y="0"/>
                  </a:cubicBezTo>
                  <a:cubicBezTo>
                    <a:pt x="41" y="32"/>
                    <a:pt x="0" y="77"/>
                    <a:pt x="0" y="77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6" name="Freeform 684"/>
            <p:cNvSpPr>
              <a:spLocks/>
            </p:cNvSpPr>
            <p:nvPr/>
          </p:nvSpPr>
          <p:spPr bwMode="auto">
            <a:xfrm>
              <a:off x="6750050" y="708108"/>
              <a:ext cx="55563" cy="244475"/>
            </a:xfrm>
            <a:custGeom>
              <a:avLst/>
              <a:gdLst>
                <a:gd name="T0" fmla="*/ 0 w 44"/>
                <a:gd name="T1" fmla="*/ 192 h 192"/>
                <a:gd name="T2" fmla="*/ 33 w 44"/>
                <a:gd name="T3" fmla="*/ 140 h 192"/>
                <a:gd name="T4" fmla="*/ 44 w 44"/>
                <a:gd name="T5" fmla="*/ 121 h 192"/>
                <a:gd name="T6" fmla="*/ 0 w 44"/>
                <a:gd name="T7" fmla="*/ 0 h 192"/>
                <a:gd name="T8" fmla="*/ 0 w 44"/>
                <a:gd name="T9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92">
                  <a:moveTo>
                    <a:pt x="0" y="192"/>
                  </a:moveTo>
                  <a:cubicBezTo>
                    <a:pt x="0" y="192"/>
                    <a:pt x="22" y="171"/>
                    <a:pt x="33" y="140"/>
                  </a:cubicBezTo>
                  <a:cubicBezTo>
                    <a:pt x="36" y="133"/>
                    <a:pt x="39" y="126"/>
                    <a:pt x="44" y="121"/>
                  </a:cubicBezTo>
                  <a:cubicBezTo>
                    <a:pt x="41" y="56"/>
                    <a:pt x="0" y="0"/>
                    <a:pt x="0" y="0"/>
                  </a:cubicBezTo>
                  <a:cubicBezTo>
                    <a:pt x="28" y="76"/>
                    <a:pt x="0" y="192"/>
                    <a:pt x="0" y="192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7" name="Freeform 685"/>
            <p:cNvSpPr>
              <a:spLocks/>
            </p:cNvSpPr>
            <p:nvPr/>
          </p:nvSpPr>
          <p:spPr bwMode="auto">
            <a:xfrm>
              <a:off x="6573838" y="557296"/>
              <a:ext cx="63500" cy="201612"/>
            </a:xfrm>
            <a:custGeom>
              <a:avLst/>
              <a:gdLst>
                <a:gd name="T0" fmla="*/ 0 w 51"/>
                <a:gd name="T1" fmla="*/ 156 h 158"/>
                <a:gd name="T2" fmla="*/ 3 w 51"/>
                <a:gd name="T3" fmla="*/ 157 h 158"/>
                <a:gd name="T4" fmla="*/ 51 w 51"/>
                <a:gd name="T5" fmla="*/ 89 h 158"/>
                <a:gd name="T6" fmla="*/ 29 w 51"/>
                <a:gd name="T7" fmla="*/ 0 h 158"/>
                <a:gd name="T8" fmla="*/ 0 w 51"/>
                <a:gd name="T9" fmla="*/ 15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158">
                  <a:moveTo>
                    <a:pt x="0" y="156"/>
                  </a:moveTo>
                  <a:cubicBezTo>
                    <a:pt x="1" y="157"/>
                    <a:pt x="2" y="158"/>
                    <a:pt x="3" y="157"/>
                  </a:cubicBezTo>
                  <a:cubicBezTo>
                    <a:pt x="17" y="154"/>
                    <a:pt x="46" y="99"/>
                    <a:pt x="51" y="89"/>
                  </a:cubicBezTo>
                  <a:cubicBezTo>
                    <a:pt x="50" y="34"/>
                    <a:pt x="29" y="0"/>
                    <a:pt x="29" y="0"/>
                  </a:cubicBezTo>
                  <a:cubicBezTo>
                    <a:pt x="36" y="75"/>
                    <a:pt x="0" y="156"/>
                    <a:pt x="0" y="156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8" name="Freeform 686"/>
            <p:cNvSpPr>
              <a:spLocks/>
            </p:cNvSpPr>
            <p:nvPr/>
          </p:nvSpPr>
          <p:spPr bwMode="auto">
            <a:xfrm>
              <a:off x="6845300" y="968458"/>
              <a:ext cx="50800" cy="30162"/>
            </a:xfrm>
            <a:custGeom>
              <a:avLst/>
              <a:gdLst>
                <a:gd name="T0" fmla="*/ 41 w 41"/>
                <a:gd name="T1" fmla="*/ 0 h 24"/>
                <a:gd name="T2" fmla="*/ 0 w 41"/>
                <a:gd name="T3" fmla="*/ 17 h 24"/>
                <a:gd name="T4" fmla="*/ 41 w 41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4">
                  <a:moveTo>
                    <a:pt x="41" y="0"/>
                  </a:moveTo>
                  <a:cubicBezTo>
                    <a:pt x="25" y="15"/>
                    <a:pt x="11" y="18"/>
                    <a:pt x="0" y="17"/>
                  </a:cubicBezTo>
                  <a:cubicBezTo>
                    <a:pt x="25" y="24"/>
                    <a:pt x="37" y="16"/>
                    <a:pt x="41" y="0"/>
                  </a:cubicBezTo>
                </a:path>
              </a:pathLst>
            </a:custGeom>
            <a:solidFill>
              <a:srgbClr val="AA1A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9" name="Freeform 687"/>
            <p:cNvSpPr>
              <a:spLocks/>
            </p:cNvSpPr>
            <p:nvPr/>
          </p:nvSpPr>
          <p:spPr bwMode="auto">
            <a:xfrm>
              <a:off x="6902450" y="557296"/>
              <a:ext cx="111125" cy="231775"/>
            </a:xfrm>
            <a:custGeom>
              <a:avLst/>
              <a:gdLst>
                <a:gd name="T0" fmla="*/ 49 w 88"/>
                <a:gd name="T1" fmla="*/ 133 h 183"/>
                <a:gd name="T2" fmla="*/ 46 w 88"/>
                <a:gd name="T3" fmla="*/ 134 h 183"/>
                <a:gd name="T4" fmla="*/ 82 w 88"/>
                <a:gd name="T5" fmla="*/ 3 h 183"/>
                <a:gd name="T6" fmla="*/ 79 w 88"/>
                <a:gd name="T7" fmla="*/ 0 h 183"/>
                <a:gd name="T8" fmla="*/ 0 w 88"/>
                <a:gd name="T9" fmla="*/ 183 h 183"/>
                <a:gd name="T10" fmla="*/ 49 w 88"/>
                <a:gd name="T11" fmla="*/ 13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" h="183">
                  <a:moveTo>
                    <a:pt x="49" y="133"/>
                  </a:moveTo>
                  <a:cubicBezTo>
                    <a:pt x="47" y="134"/>
                    <a:pt x="46" y="134"/>
                    <a:pt x="46" y="134"/>
                  </a:cubicBezTo>
                  <a:cubicBezTo>
                    <a:pt x="46" y="134"/>
                    <a:pt x="88" y="27"/>
                    <a:pt x="82" y="3"/>
                  </a:cubicBezTo>
                  <a:cubicBezTo>
                    <a:pt x="82" y="3"/>
                    <a:pt x="82" y="1"/>
                    <a:pt x="79" y="0"/>
                  </a:cubicBezTo>
                  <a:cubicBezTo>
                    <a:pt x="79" y="1"/>
                    <a:pt x="59" y="94"/>
                    <a:pt x="0" y="183"/>
                  </a:cubicBezTo>
                  <a:cubicBezTo>
                    <a:pt x="0" y="183"/>
                    <a:pt x="27" y="159"/>
                    <a:pt x="49" y="13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0" name="Freeform 688"/>
            <p:cNvSpPr>
              <a:spLocks/>
            </p:cNvSpPr>
            <p:nvPr/>
          </p:nvSpPr>
          <p:spPr bwMode="auto">
            <a:xfrm>
              <a:off x="6819900" y="520783"/>
              <a:ext cx="112713" cy="136525"/>
            </a:xfrm>
            <a:custGeom>
              <a:avLst/>
              <a:gdLst>
                <a:gd name="T0" fmla="*/ 0 w 89"/>
                <a:gd name="T1" fmla="*/ 109 h 109"/>
                <a:gd name="T2" fmla="*/ 51 w 89"/>
                <a:gd name="T3" fmla="*/ 78 h 109"/>
                <a:gd name="T4" fmla="*/ 49 w 89"/>
                <a:gd name="T5" fmla="*/ 78 h 109"/>
                <a:gd name="T6" fmla="*/ 89 w 89"/>
                <a:gd name="T7" fmla="*/ 0 h 109"/>
                <a:gd name="T8" fmla="*/ 0 w 89"/>
                <a:gd name="T9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109">
                  <a:moveTo>
                    <a:pt x="0" y="109"/>
                  </a:moveTo>
                  <a:cubicBezTo>
                    <a:pt x="0" y="109"/>
                    <a:pt x="26" y="97"/>
                    <a:pt x="51" y="78"/>
                  </a:cubicBezTo>
                  <a:cubicBezTo>
                    <a:pt x="50" y="78"/>
                    <a:pt x="50" y="78"/>
                    <a:pt x="49" y="78"/>
                  </a:cubicBezTo>
                  <a:cubicBezTo>
                    <a:pt x="49" y="78"/>
                    <a:pt x="88" y="29"/>
                    <a:pt x="89" y="0"/>
                  </a:cubicBezTo>
                  <a:cubicBezTo>
                    <a:pt x="89" y="0"/>
                    <a:pt x="43" y="81"/>
                    <a:pt x="0" y="10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1" name="Freeform 689"/>
            <p:cNvSpPr>
              <a:spLocks/>
            </p:cNvSpPr>
            <p:nvPr/>
          </p:nvSpPr>
          <p:spPr bwMode="auto">
            <a:xfrm>
              <a:off x="6767513" y="473158"/>
              <a:ext cx="146050" cy="76200"/>
            </a:xfrm>
            <a:custGeom>
              <a:avLst/>
              <a:gdLst>
                <a:gd name="T0" fmla="*/ 0 w 116"/>
                <a:gd name="T1" fmla="*/ 60 h 60"/>
                <a:gd name="T2" fmla="*/ 64 w 116"/>
                <a:gd name="T3" fmla="*/ 31 h 60"/>
                <a:gd name="T4" fmla="*/ 114 w 116"/>
                <a:gd name="T5" fmla="*/ 1 h 60"/>
                <a:gd name="T6" fmla="*/ 115 w 116"/>
                <a:gd name="T7" fmla="*/ 0 h 60"/>
                <a:gd name="T8" fmla="*/ 0 w 116"/>
                <a:gd name="T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60">
                  <a:moveTo>
                    <a:pt x="0" y="60"/>
                  </a:moveTo>
                  <a:cubicBezTo>
                    <a:pt x="0" y="60"/>
                    <a:pt x="21" y="43"/>
                    <a:pt x="64" y="31"/>
                  </a:cubicBezTo>
                  <a:cubicBezTo>
                    <a:pt x="69" y="27"/>
                    <a:pt x="99" y="3"/>
                    <a:pt x="114" y="1"/>
                  </a:cubicBezTo>
                  <a:cubicBezTo>
                    <a:pt x="116" y="1"/>
                    <a:pt x="116" y="1"/>
                    <a:pt x="115" y="0"/>
                  </a:cubicBezTo>
                  <a:cubicBezTo>
                    <a:pt x="115" y="0"/>
                    <a:pt x="27" y="4"/>
                    <a:pt x="0" y="6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2" name="Freeform 690"/>
            <p:cNvSpPr>
              <a:spLocks/>
            </p:cNvSpPr>
            <p:nvPr/>
          </p:nvSpPr>
          <p:spPr bwMode="auto">
            <a:xfrm>
              <a:off x="6661150" y="430296"/>
              <a:ext cx="123825" cy="77787"/>
            </a:xfrm>
            <a:custGeom>
              <a:avLst/>
              <a:gdLst>
                <a:gd name="T0" fmla="*/ 0 w 98"/>
                <a:gd name="T1" fmla="*/ 62 h 62"/>
                <a:gd name="T2" fmla="*/ 69 w 98"/>
                <a:gd name="T3" fmla="*/ 27 h 62"/>
                <a:gd name="T4" fmla="*/ 97 w 98"/>
                <a:gd name="T5" fmla="*/ 2 h 62"/>
                <a:gd name="T6" fmla="*/ 97 w 98"/>
                <a:gd name="T7" fmla="*/ 0 h 62"/>
                <a:gd name="T8" fmla="*/ 0 w 98"/>
                <a:gd name="T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62">
                  <a:moveTo>
                    <a:pt x="0" y="62"/>
                  </a:moveTo>
                  <a:cubicBezTo>
                    <a:pt x="0" y="62"/>
                    <a:pt x="22" y="43"/>
                    <a:pt x="69" y="27"/>
                  </a:cubicBezTo>
                  <a:cubicBezTo>
                    <a:pt x="72" y="23"/>
                    <a:pt x="83" y="8"/>
                    <a:pt x="97" y="2"/>
                  </a:cubicBezTo>
                  <a:cubicBezTo>
                    <a:pt x="98" y="1"/>
                    <a:pt x="98" y="1"/>
                    <a:pt x="97" y="0"/>
                  </a:cubicBezTo>
                  <a:cubicBezTo>
                    <a:pt x="97" y="0"/>
                    <a:pt x="43" y="6"/>
                    <a:pt x="0" y="6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3" name="Freeform 692"/>
            <p:cNvSpPr>
              <a:spLocks/>
            </p:cNvSpPr>
            <p:nvPr/>
          </p:nvSpPr>
          <p:spPr bwMode="auto">
            <a:xfrm>
              <a:off x="6527800" y="384259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4" name="Freeform 693"/>
            <p:cNvSpPr>
              <a:spLocks/>
            </p:cNvSpPr>
            <p:nvPr/>
          </p:nvSpPr>
          <p:spPr bwMode="auto">
            <a:xfrm>
              <a:off x="6829425" y="984334"/>
              <a:ext cx="15875" cy="6350"/>
            </a:xfrm>
            <a:custGeom>
              <a:avLst/>
              <a:gdLst>
                <a:gd name="T0" fmla="*/ 0 w 12"/>
                <a:gd name="T1" fmla="*/ 0 h 4"/>
                <a:gd name="T2" fmla="*/ 3 w 12"/>
                <a:gd name="T3" fmla="*/ 3 h 4"/>
                <a:gd name="T4" fmla="*/ 12 w 12"/>
                <a:gd name="T5" fmla="*/ 4 h 4"/>
                <a:gd name="T6" fmla="*/ 0 w 1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">
                  <a:moveTo>
                    <a:pt x="0" y="0"/>
                  </a:moveTo>
                  <a:cubicBezTo>
                    <a:pt x="0" y="0"/>
                    <a:pt x="1" y="1"/>
                    <a:pt x="3" y="3"/>
                  </a:cubicBezTo>
                  <a:cubicBezTo>
                    <a:pt x="6" y="4"/>
                    <a:pt x="9" y="4"/>
                    <a:pt x="12" y="4"/>
                  </a:cubicBezTo>
                  <a:cubicBezTo>
                    <a:pt x="9" y="3"/>
                    <a:pt x="5" y="2"/>
                    <a:pt x="0" y="0"/>
                  </a:cubicBezTo>
                </a:path>
              </a:pathLst>
            </a:custGeom>
            <a:solidFill>
              <a:srgbClr val="AA1A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5" name="Freeform 694"/>
            <p:cNvSpPr>
              <a:spLocks/>
            </p:cNvSpPr>
            <p:nvPr/>
          </p:nvSpPr>
          <p:spPr bwMode="auto">
            <a:xfrm>
              <a:off x="5872162" y="728746"/>
              <a:ext cx="25400" cy="98425"/>
            </a:xfrm>
            <a:custGeom>
              <a:avLst/>
              <a:gdLst>
                <a:gd name="T0" fmla="*/ 20 w 21"/>
                <a:gd name="T1" fmla="*/ 39 h 77"/>
                <a:gd name="T2" fmla="*/ 20 w 21"/>
                <a:gd name="T3" fmla="*/ 54 h 77"/>
                <a:gd name="T4" fmla="*/ 2 w 21"/>
                <a:gd name="T5" fmla="*/ 3 h 77"/>
                <a:gd name="T6" fmla="*/ 0 w 21"/>
                <a:gd name="T7" fmla="*/ 0 h 77"/>
                <a:gd name="T8" fmla="*/ 21 w 21"/>
                <a:gd name="T9" fmla="*/ 77 h 77"/>
                <a:gd name="T10" fmla="*/ 20 w 21"/>
                <a:gd name="T11" fmla="*/ 3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77">
                  <a:moveTo>
                    <a:pt x="20" y="39"/>
                  </a:moveTo>
                  <a:cubicBezTo>
                    <a:pt x="20" y="44"/>
                    <a:pt x="20" y="49"/>
                    <a:pt x="20" y="54"/>
                  </a:cubicBezTo>
                  <a:cubicBezTo>
                    <a:pt x="20" y="54"/>
                    <a:pt x="10" y="28"/>
                    <a:pt x="2" y="3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0" y="2"/>
                    <a:pt x="12" y="63"/>
                    <a:pt x="21" y="77"/>
                  </a:cubicBezTo>
                  <a:cubicBezTo>
                    <a:pt x="21" y="77"/>
                    <a:pt x="21" y="59"/>
                    <a:pt x="20" y="3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6" name="Freeform 695"/>
            <p:cNvSpPr>
              <a:spLocks/>
            </p:cNvSpPr>
            <p:nvPr/>
          </p:nvSpPr>
          <p:spPr bwMode="auto">
            <a:xfrm>
              <a:off x="6824663" y="696996"/>
              <a:ext cx="196850" cy="461962"/>
            </a:xfrm>
            <a:custGeom>
              <a:avLst/>
              <a:gdLst>
                <a:gd name="T0" fmla="*/ 150 w 156"/>
                <a:gd name="T1" fmla="*/ 0 h 364"/>
                <a:gd name="T2" fmla="*/ 64 w 156"/>
                <a:gd name="T3" fmla="*/ 208 h 364"/>
                <a:gd name="T4" fmla="*/ 57 w 156"/>
                <a:gd name="T5" fmla="*/ 214 h 364"/>
                <a:gd name="T6" fmla="*/ 16 w 156"/>
                <a:gd name="T7" fmla="*/ 231 h 364"/>
                <a:gd name="T8" fmla="*/ 7 w 156"/>
                <a:gd name="T9" fmla="*/ 230 h 364"/>
                <a:gd name="T10" fmla="*/ 0 w 156"/>
                <a:gd name="T11" fmla="*/ 364 h 364"/>
                <a:gd name="T12" fmla="*/ 126 w 156"/>
                <a:gd name="T13" fmla="*/ 172 h 364"/>
                <a:gd name="T14" fmla="*/ 91 w 156"/>
                <a:gd name="T15" fmla="*/ 190 h 364"/>
                <a:gd name="T16" fmla="*/ 153 w 156"/>
                <a:gd name="T17" fmla="*/ 21 h 364"/>
                <a:gd name="T18" fmla="*/ 150 w 156"/>
                <a:gd name="T19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6" h="364">
                  <a:moveTo>
                    <a:pt x="150" y="0"/>
                  </a:moveTo>
                  <a:cubicBezTo>
                    <a:pt x="150" y="1"/>
                    <a:pt x="106" y="163"/>
                    <a:pt x="64" y="208"/>
                  </a:cubicBezTo>
                  <a:cubicBezTo>
                    <a:pt x="62" y="210"/>
                    <a:pt x="59" y="212"/>
                    <a:pt x="57" y="214"/>
                  </a:cubicBezTo>
                  <a:cubicBezTo>
                    <a:pt x="53" y="230"/>
                    <a:pt x="41" y="238"/>
                    <a:pt x="16" y="231"/>
                  </a:cubicBezTo>
                  <a:cubicBezTo>
                    <a:pt x="13" y="231"/>
                    <a:pt x="10" y="231"/>
                    <a:pt x="7" y="230"/>
                  </a:cubicBezTo>
                  <a:cubicBezTo>
                    <a:pt x="13" y="237"/>
                    <a:pt x="25" y="266"/>
                    <a:pt x="0" y="364"/>
                  </a:cubicBezTo>
                  <a:cubicBezTo>
                    <a:pt x="0" y="364"/>
                    <a:pt x="95" y="311"/>
                    <a:pt x="126" y="172"/>
                  </a:cubicBezTo>
                  <a:cubicBezTo>
                    <a:pt x="91" y="190"/>
                    <a:pt x="91" y="190"/>
                    <a:pt x="91" y="190"/>
                  </a:cubicBezTo>
                  <a:cubicBezTo>
                    <a:pt x="91" y="190"/>
                    <a:pt x="143" y="83"/>
                    <a:pt x="153" y="21"/>
                  </a:cubicBezTo>
                  <a:cubicBezTo>
                    <a:pt x="153" y="21"/>
                    <a:pt x="156" y="1"/>
                    <a:pt x="150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7" name="Freeform 696"/>
            <p:cNvSpPr>
              <a:spLocks/>
            </p:cNvSpPr>
            <p:nvPr/>
          </p:nvSpPr>
          <p:spPr bwMode="auto">
            <a:xfrm>
              <a:off x="6411913" y="384259"/>
              <a:ext cx="115888" cy="106362"/>
            </a:xfrm>
            <a:custGeom>
              <a:avLst/>
              <a:gdLst>
                <a:gd name="T0" fmla="*/ 0 w 92"/>
                <a:gd name="T1" fmla="*/ 84 h 84"/>
                <a:gd name="T2" fmla="*/ 64 w 92"/>
                <a:gd name="T3" fmla="*/ 28 h 84"/>
                <a:gd name="T4" fmla="*/ 92 w 92"/>
                <a:gd name="T5" fmla="*/ 0 h 84"/>
                <a:gd name="T6" fmla="*/ 0 w 92"/>
                <a:gd name="T7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84">
                  <a:moveTo>
                    <a:pt x="0" y="84"/>
                  </a:moveTo>
                  <a:cubicBezTo>
                    <a:pt x="0" y="84"/>
                    <a:pt x="26" y="52"/>
                    <a:pt x="64" y="28"/>
                  </a:cubicBezTo>
                  <a:cubicBezTo>
                    <a:pt x="66" y="25"/>
                    <a:pt x="80" y="6"/>
                    <a:pt x="92" y="0"/>
                  </a:cubicBezTo>
                  <a:cubicBezTo>
                    <a:pt x="92" y="0"/>
                    <a:pt x="42" y="12"/>
                    <a:pt x="0" y="84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8" name="Freeform 697"/>
            <p:cNvSpPr>
              <a:spLocks/>
            </p:cNvSpPr>
            <p:nvPr/>
          </p:nvSpPr>
          <p:spPr bwMode="auto">
            <a:xfrm>
              <a:off x="6262687" y="384259"/>
              <a:ext cx="74613" cy="117475"/>
            </a:xfrm>
            <a:custGeom>
              <a:avLst/>
              <a:gdLst>
                <a:gd name="T0" fmla="*/ 0 w 59"/>
                <a:gd name="T1" fmla="*/ 92 h 92"/>
                <a:gd name="T2" fmla="*/ 38 w 59"/>
                <a:gd name="T3" fmla="*/ 41 h 92"/>
                <a:gd name="T4" fmla="*/ 38 w 59"/>
                <a:gd name="T5" fmla="*/ 41 h 92"/>
                <a:gd name="T6" fmla="*/ 59 w 59"/>
                <a:gd name="T7" fmla="*/ 0 h 92"/>
                <a:gd name="T8" fmla="*/ 0 w 5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92">
                  <a:moveTo>
                    <a:pt x="0" y="92"/>
                  </a:moveTo>
                  <a:cubicBezTo>
                    <a:pt x="0" y="92"/>
                    <a:pt x="14" y="66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51" y="11"/>
                    <a:pt x="59" y="0"/>
                  </a:cubicBezTo>
                  <a:cubicBezTo>
                    <a:pt x="47" y="7"/>
                    <a:pt x="13" y="33"/>
                    <a:pt x="0" y="9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9" name="Freeform 698"/>
            <p:cNvSpPr>
              <a:spLocks/>
            </p:cNvSpPr>
            <p:nvPr/>
          </p:nvSpPr>
          <p:spPr bwMode="auto">
            <a:xfrm>
              <a:off x="5972175" y="528721"/>
              <a:ext cx="46038" cy="179387"/>
            </a:xfrm>
            <a:custGeom>
              <a:avLst/>
              <a:gdLst>
                <a:gd name="T0" fmla="*/ 23 w 37"/>
                <a:gd name="T1" fmla="*/ 142 h 142"/>
                <a:gd name="T2" fmla="*/ 37 w 37"/>
                <a:gd name="T3" fmla="*/ 89 h 142"/>
                <a:gd name="T4" fmla="*/ 37 w 37"/>
                <a:gd name="T5" fmla="*/ 7 h 142"/>
                <a:gd name="T6" fmla="*/ 35 w 37"/>
                <a:gd name="T7" fmla="*/ 0 h 142"/>
                <a:gd name="T8" fmla="*/ 23 w 37"/>
                <a:gd name="T9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42">
                  <a:moveTo>
                    <a:pt x="23" y="142"/>
                  </a:moveTo>
                  <a:cubicBezTo>
                    <a:pt x="23" y="142"/>
                    <a:pt x="27" y="118"/>
                    <a:pt x="37" y="89"/>
                  </a:cubicBezTo>
                  <a:cubicBezTo>
                    <a:pt x="36" y="86"/>
                    <a:pt x="31" y="42"/>
                    <a:pt x="37" y="7"/>
                  </a:cubicBezTo>
                  <a:cubicBezTo>
                    <a:pt x="37" y="3"/>
                    <a:pt x="37" y="1"/>
                    <a:pt x="35" y="0"/>
                  </a:cubicBezTo>
                  <a:cubicBezTo>
                    <a:pt x="34" y="2"/>
                    <a:pt x="0" y="59"/>
                    <a:pt x="23" y="14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0" name="Freeform 699"/>
            <p:cNvSpPr>
              <a:spLocks/>
            </p:cNvSpPr>
            <p:nvPr/>
          </p:nvSpPr>
          <p:spPr bwMode="auto">
            <a:xfrm>
              <a:off x="5903912" y="619209"/>
              <a:ext cx="1028700" cy="917575"/>
            </a:xfrm>
            <a:custGeom>
              <a:avLst/>
              <a:gdLst>
                <a:gd name="T0" fmla="*/ 730 w 811"/>
                <a:gd name="T1" fmla="*/ 289 h 724"/>
                <a:gd name="T2" fmla="*/ 763 w 811"/>
                <a:gd name="T3" fmla="*/ 190 h 724"/>
                <a:gd name="T4" fmla="*/ 700 w 811"/>
                <a:gd name="T5" fmla="*/ 211 h 724"/>
                <a:gd name="T6" fmla="*/ 667 w 811"/>
                <a:gd name="T7" fmla="*/ 263 h 724"/>
                <a:gd name="T8" fmla="*/ 580 w 811"/>
                <a:gd name="T9" fmla="*/ 39 h 724"/>
                <a:gd name="T10" fmla="*/ 531 w 811"/>
                <a:gd name="T11" fmla="*/ 109 h 724"/>
                <a:gd name="T12" fmla="*/ 504 w 811"/>
                <a:gd name="T13" fmla="*/ 3 h 724"/>
                <a:gd name="T14" fmla="*/ 460 w 811"/>
                <a:gd name="T15" fmla="*/ 34 h 724"/>
                <a:gd name="T16" fmla="*/ 465 w 811"/>
                <a:gd name="T17" fmla="*/ 0 h 724"/>
                <a:gd name="T18" fmla="*/ 288 w 811"/>
                <a:gd name="T19" fmla="*/ 82 h 724"/>
                <a:gd name="T20" fmla="*/ 306 w 811"/>
                <a:gd name="T21" fmla="*/ 33 h 724"/>
                <a:gd name="T22" fmla="*/ 117 w 811"/>
                <a:gd name="T23" fmla="*/ 166 h 724"/>
                <a:gd name="T24" fmla="*/ 125 w 811"/>
                <a:gd name="T25" fmla="*/ 104 h 724"/>
                <a:gd name="T26" fmla="*/ 47 w 811"/>
                <a:gd name="T27" fmla="*/ 244 h 724"/>
                <a:gd name="T28" fmla="*/ 36 w 811"/>
                <a:gd name="T29" fmla="*/ 136 h 724"/>
                <a:gd name="T30" fmla="*/ 22 w 811"/>
                <a:gd name="T31" fmla="*/ 307 h 724"/>
                <a:gd name="T32" fmla="*/ 75 w 811"/>
                <a:gd name="T33" fmla="*/ 424 h 724"/>
                <a:gd name="T34" fmla="*/ 189 w 811"/>
                <a:gd name="T35" fmla="*/ 667 h 724"/>
                <a:gd name="T36" fmla="*/ 493 w 811"/>
                <a:gd name="T37" fmla="*/ 677 h 724"/>
                <a:gd name="T38" fmla="*/ 726 w 811"/>
                <a:gd name="T39" fmla="*/ 426 h 724"/>
                <a:gd name="T40" fmla="*/ 730 w 811"/>
                <a:gd name="T41" fmla="*/ 289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1" h="724">
                  <a:moveTo>
                    <a:pt x="730" y="289"/>
                  </a:moveTo>
                  <a:cubicBezTo>
                    <a:pt x="811" y="323"/>
                    <a:pt x="784" y="220"/>
                    <a:pt x="763" y="190"/>
                  </a:cubicBezTo>
                  <a:cubicBezTo>
                    <a:pt x="742" y="160"/>
                    <a:pt x="711" y="179"/>
                    <a:pt x="700" y="211"/>
                  </a:cubicBezTo>
                  <a:cubicBezTo>
                    <a:pt x="689" y="242"/>
                    <a:pt x="667" y="263"/>
                    <a:pt x="667" y="263"/>
                  </a:cubicBezTo>
                  <a:cubicBezTo>
                    <a:pt x="654" y="179"/>
                    <a:pt x="580" y="39"/>
                    <a:pt x="580" y="39"/>
                  </a:cubicBezTo>
                  <a:cubicBezTo>
                    <a:pt x="580" y="39"/>
                    <a:pt x="547" y="106"/>
                    <a:pt x="531" y="109"/>
                  </a:cubicBezTo>
                  <a:cubicBezTo>
                    <a:pt x="516" y="113"/>
                    <a:pt x="504" y="3"/>
                    <a:pt x="504" y="3"/>
                  </a:cubicBezTo>
                  <a:cubicBezTo>
                    <a:pt x="504" y="3"/>
                    <a:pt x="468" y="32"/>
                    <a:pt x="460" y="34"/>
                  </a:cubicBezTo>
                  <a:cubicBezTo>
                    <a:pt x="452" y="36"/>
                    <a:pt x="465" y="0"/>
                    <a:pt x="465" y="0"/>
                  </a:cubicBezTo>
                  <a:cubicBezTo>
                    <a:pt x="409" y="38"/>
                    <a:pt x="292" y="82"/>
                    <a:pt x="288" y="82"/>
                  </a:cubicBezTo>
                  <a:cubicBezTo>
                    <a:pt x="284" y="81"/>
                    <a:pt x="306" y="33"/>
                    <a:pt x="306" y="33"/>
                  </a:cubicBezTo>
                  <a:cubicBezTo>
                    <a:pt x="217" y="56"/>
                    <a:pt x="117" y="166"/>
                    <a:pt x="117" y="166"/>
                  </a:cubicBezTo>
                  <a:cubicBezTo>
                    <a:pt x="114" y="127"/>
                    <a:pt x="125" y="104"/>
                    <a:pt x="125" y="104"/>
                  </a:cubicBezTo>
                  <a:cubicBezTo>
                    <a:pt x="55" y="144"/>
                    <a:pt x="47" y="244"/>
                    <a:pt x="47" y="244"/>
                  </a:cubicBezTo>
                  <a:cubicBezTo>
                    <a:pt x="17" y="193"/>
                    <a:pt x="36" y="136"/>
                    <a:pt x="36" y="136"/>
                  </a:cubicBezTo>
                  <a:cubicBezTo>
                    <a:pt x="0" y="201"/>
                    <a:pt x="22" y="307"/>
                    <a:pt x="22" y="307"/>
                  </a:cubicBezTo>
                  <a:cubicBezTo>
                    <a:pt x="22" y="307"/>
                    <a:pt x="77" y="388"/>
                    <a:pt x="75" y="424"/>
                  </a:cubicBezTo>
                  <a:cubicBezTo>
                    <a:pt x="74" y="461"/>
                    <a:pt x="27" y="609"/>
                    <a:pt x="189" y="667"/>
                  </a:cubicBezTo>
                  <a:cubicBezTo>
                    <a:pt x="189" y="667"/>
                    <a:pt x="365" y="724"/>
                    <a:pt x="493" y="677"/>
                  </a:cubicBezTo>
                  <a:cubicBezTo>
                    <a:pt x="622" y="631"/>
                    <a:pt x="716" y="464"/>
                    <a:pt x="726" y="426"/>
                  </a:cubicBezTo>
                  <a:cubicBezTo>
                    <a:pt x="757" y="303"/>
                    <a:pt x="730" y="289"/>
                    <a:pt x="730" y="289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1" name="Freeform 700"/>
            <p:cNvSpPr>
              <a:spLocks noEditPoints="1"/>
            </p:cNvSpPr>
            <p:nvPr/>
          </p:nvSpPr>
          <p:spPr bwMode="auto">
            <a:xfrm>
              <a:off x="6265862" y="619209"/>
              <a:ext cx="633413" cy="330200"/>
            </a:xfrm>
            <a:custGeom>
              <a:avLst/>
              <a:gdLst>
                <a:gd name="T0" fmla="*/ 479 w 500"/>
                <a:gd name="T1" fmla="*/ 191 h 261"/>
                <a:gd name="T2" fmla="*/ 479 w 500"/>
                <a:gd name="T3" fmla="*/ 191 h 261"/>
                <a:gd name="T4" fmla="*/ 478 w 500"/>
                <a:gd name="T5" fmla="*/ 191 h 261"/>
                <a:gd name="T6" fmla="*/ 478 w 500"/>
                <a:gd name="T7" fmla="*/ 191 h 261"/>
                <a:gd name="T8" fmla="*/ 478 w 500"/>
                <a:gd name="T9" fmla="*/ 190 h 261"/>
                <a:gd name="T10" fmla="*/ 478 w 500"/>
                <a:gd name="T11" fmla="*/ 190 h 261"/>
                <a:gd name="T12" fmla="*/ 478 w 500"/>
                <a:gd name="T13" fmla="*/ 191 h 261"/>
                <a:gd name="T14" fmla="*/ 478 w 500"/>
                <a:gd name="T15" fmla="*/ 190 h 261"/>
                <a:gd name="T16" fmla="*/ 3 w 500"/>
                <a:gd name="T17" fmla="*/ 82 h 261"/>
                <a:gd name="T18" fmla="*/ 3 w 500"/>
                <a:gd name="T19" fmla="*/ 81 h 261"/>
                <a:gd name="T20" fmla="*/ 3 w 500"/>
                <a:gd name="T21" fmla="*/ 81 h 261"/>
                <a:gd name="T22" fmla="*/ 3 w 500"/>
                <a:gd name="T23" fmla="*/ 81 h 261"/>
                <a:gd name="T24" fmla="*/ 3 w 500"/>
                <a:gd name="T25" fmla="*/ 81 h 261"/>
                <a:gd name="T26" fmla="*/ 3 w 500"/>
                <a:gd name="T27" fmla="*/ 81 h 261"/>
                <a:gd name="T28" fmla="*/ 3 w 500"/>
                <a:gd name="T29" fmla="*/ 81 h 261"/>
                <a:gd name="T30" fmla="*/ 3 w 500"/>
                <a:gd name="T31" fmla="*/ 81 h 261"/>
                <a:gd name="T32" fmla="*/ 3 w 500"/>
                <a:gd name="T33" fmla="*/ 81 h 261"/>
                <a:gd name="T34" fmla="*/ 3 w 500"/>
                <a:gd name="T35" fmla="*/ 81 h 261"/>
                <a:gd name="T36" fmla="*/ 3 w 500"/>
                <a:gd name="T37" fmla="*/ 81 h 261"/>
                <a:gd name="T38" fmla="*/ 3 w 500"/>
                <a:gd name="T39" fmla="*/ 81 h 261"/>
                <a:gd name="T40" fmla="*/ 3 w 500"/>
                <a:gd name="T41" fmla="*/ 81 h 261"/>
                <a:gd name="T42" fmla="*/ 3 w 500"/>
                <a:gd name="T43" fmla="*/ 81 h 261"/>
                <a:gd name="T44" fmla="*/ 3 w 500"/>
                <a:gd name="T45" fmla="*/ 81 h 261"/>
                <a:gd name="T46" fmla="*/ 3 w 500"/>
                <a:gd name="T47" fmla="*/ 81 h 261"/>
                <a:gd name="T48" fmla="*/ 3 w 500"/>
                <a:gd name="T49" fmla="*/ 81 h 261"/>
                <a:gd name="T50" fmla="*/ 3 w 500"/>
                <a:gd name="T51" fmla="*/ 81 h 261"/>
                <a:gd name="T52" fmla="*/ 3 w 500"/>
                <a:gd name="T53" fmla="*/ 81 h 261"/>
                <a:gd name="T54" fmla="*/ 3 w 500"/>
                <a:gd name="T55" fmla="*/ 81 h 261"/>
                <a:gd name="T56" fmla="*/ 3 w 500"/>
                <a:gd name="T57" fmla="*/ 81 h 261"/>
                <a:gd name="T58" fmla="*/ 19 w 500"/>
                <a:gd name="T59" fmla="*/ 38 h 261"/>
                <a:gd name="T60" fmla="*/ 3 w 500"/>
                <a:gd name="T61" fmla="*/ 81 h 261"/>
                <a:gd name="T62" fmla="*/ 19 w 500"/>
                <a:gd name="T63" fmla="*/ 38 h 261"/>
                <a:gd name="T64" fmla="*/ 174 w 500"/>
                <a:gd name="T65" fmla="*/ 34 h 261"/>
                <a:gd name="T66" fmla="*/ 174 w 500"/>
                <a:gd name="T67" fmla="*/ 34 h 261"/>
                <a:gd name="T68" fmla="*/ 175 w 500"/>
                <a:gd name="T69" fmla="*/ 34 h 261"/>
                <a:gd name="T70" fmla="*/ 219 w 500"/>
                <a:gd name="T71" fmla="*/ 3 h 261"/>
                <a:gd name="T72" fmla="*/ 175 w 500"/>
                <a:gd name="T73" fmla="*/ 34 h 261"/>
                <a:gd name="T74" fmla="*/ 219 w 500"/>
                <a:gd name="T75" fmla="*/ 4 h 261"/>
                <a:gd name="T76" fmla="*/ 219 w 500"/>
                <a:gd name="T77" fmla="*/ 3 h 261"/>
                <a:gd name="T78" fmla="*/ 178 w 500"/>
                <a:gd name="T79" fmla="*/ 1 h 261"/>
                <a:gd name="T80" fmla="*/ 178 w 500"/>
                <a:gd name="T81" fmla="*/ 1 h 261"/>
                <a:gd name="T82" fmla="*/ 179 w 500"/>
                <a:gd name="T83" fmla="*/ 0 h 261"/>
                <a:gd name="T84" fmla="*/ 179 w 500"/>
                <a:gd name="T85" fmla="*/ 0 h 261"/>
                <a:gd name="T86" fmla="*/ 179 w 500"/>
                <a:gd name="T87" fmla="*/ 0 h 261"/>
                <a:gd name="T88" fmla="*/ 180 w 500"/>
                <a:gd name="T89" fmla="*/ 0 h 261"/>
                <a:gd name="T90" fmla="*/ 180 w 500"/>
                <a:gd name="T9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00" h="261">
                  <a:moveTo>
                    <a:pt x="479" y="191"/>
                  </a:moveTo>
                  <a:cubicBezTo>
                    <a:pt x="479" y="191"/>
                    <a:pt x="479" y="191"/>
                    <a:pt x="479" y="191"/>
                  </a:cubicBezTo>
                  <a:cubicBezTo>
                    <a:pt x="489" y="206"/>
                    <a:pt x="500" y="237"/>
                    <a:pt x="500" y="261"/>
                  </a:cubicBezTo>
                  <a:cubicBezTo>
                    <a:pt x="500" y="237"/>
                    <a:pt x="489" y="206"/>
                    <a:pt x="479" y="191"/>
                  </a:cubicBezTo>
                  <a:moveTo>
                    <a:pt x="478" y="191"/>
                  </a:moveTo>
                  <a:cubicBezTo>
                    <a:pt x="478" y="191"/>
                    <a:pt x="478" y="191"/>
                    <a:pt x="478" y="191"/>
                  </a:cubicBezTo>
                  <a:cubicBezTo>
                    <a:pt x="478" y="191"/>
                    <a:pt x="478" y="191"/>
                    <a:pt x="478" y="191"/>
                  </a:cubicBezTo>
                  <a:cubicBezTo>
                    <a:pt x="478" y="191"/>
                    <a:pt x="478" y="191"/>
                    <a:pt x="478" y="191"/>
                  </a:cubicBezTo>
                  <a:cubicBezTo>
                    <a:pt x="478" y="191"/>
                    <a:pt x="478" y="191"/>
                    <a:pt x="478" y="191"/>
                  </a:cubicBezTo>
                  <a:moveTo>
                    <a:pt x="478" y="190"/>
                  </a:moveTo>
                  <a:cubicBezTo>
                    <a:pt x="478" y="190"/>
                    <a:pt x="478" y="190"/>
                    <a:pt x="478" y="190"/>
                  </a:cubicBezTo>
                  <a:cubicBezTo>
                    <a:pt x="478" y="190"/>
                    <a:pt x="478" y="190"/>
                    <a:pt x="478" y="190"/>
                  </a:cubicBezTo>
                  <a:cubicBezTo>
                    <a:pt x="478" y="190"/>
                    <a:pt x="478" y="191"/>
                    <a:pt x="478" y="191"/>
                  </a:cubicBezTo>
                  <a:cubicBezTo>
                    <a:pt x="478" y="191"/>
                    <a:pt x="478" y="191"/>
                    <a:pt x="478" y="191"/>
                  </a:cubicBezTo>
                  <a:cubicBezTo>
                    <a:pt x="478" y="191"/>
                    <a:pt x="478" y="190"/>
                    <a:pt x="478" y="190"/>
                  </a:cubicBezTo>
                  <a:cubicBezTo>
                    <a:pt x="478" y="190"/>
                    <a:pt x="478" y="190"/>
                    <a:pt x="478" y="190"/>
                  </a:cubicBezTo>
                  <a:moveTo>
                    <a:pt x="3" y="82"/>
                  </a:moveTo>
                  <a:cubicBezTo>
                    <a:pt x="3" y="82"/>
                    <a:pt x="3" y="82"/>
                    <a:pt x="3" y="82"/>
                  </a:cubicBezTo>
                  <a:cubicBezTo>
                    <a:pt x="3" y="82"/>
                    <a:pt x="3" y="82"/>
                    <a:pt x="3" y="82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19" y="38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14" y="49"/>
                    <a:pt x="2" y="74"/>
                    <a:pt x="2" y="80"/>
                  </a:cubicBezTo>
                  <a:cubicBezTo>
                    <a:pt x="2" y="81"/>
                    <a:pt x="2" y="81"/>
                    <a:pt x="3" y="81"/>
                  </a:cubicBezTo>
                  <a:cubicBezTo>
                    <a:pt x="0" y="79"/>
                    <a:pt x="13" y="51"/>
                    <a:pt x="19" y="39"/>
                  </a:cubicBezTo>
                  <a:cubicBezTo>
                    <a:pt x="19" y="39"/>
                    <a:pt x="19" y="38"/>
                    <a:pt x="19" y="38"/>
                  </a:cubicBezTo>
                  <a:moveTo>
                    <a:pt x="175" y="34"/>
                  </a:moveTo>
                  <a:cubicBezTo>
                    <a:pt x="174" y="34"/>
                    <a:pt x="174" y="34"/>
                    <a:pt x="174" y="34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74" y="34"/>
                    <a:pt x="174" y="34"/>
                    <a:pt x="175" y="34"/>
                  </a:cubicBezTo>
                  <a:cubicBezTo>
                    <a:pt x="175" y="34"/>
                    <a:pt x="175" y="34"/>
                    <a:pt x="175" y="34"/>
                  </a:cubicBezTo>
                  <a:moveTo>
                    <a:pt x="219" y="3"/>
                  </a:moveTo>
                  <a:cubicBezTo>
                    <a:pt x="219" y="3"/>
                    <a:pt x="183" y="32"/>
                    <a:pt x="175" y="34"/>
                  </a:cubicBezTo>
                  <a:cubicBezTo>
                    <a:pt x="175" y="34"/>
                    <a:pt x="175" y="34"/>
                    <a:pt x="175" y="34"/>
                  </a:cubicBezTo>
                  <a:cubicBezTo>
                    <a:pt x="183" y="32"/>
                    <a:pt x="219" y="3"/>
                    <a:pt x="219" y="3"/>
                  </a:cubicBezTo>
                  <a:cubicBezTo>
                    <a:pt x="219" y="3"/>
                    <a:pt x="219" y="3"/>
                    <a:pt x="219" y="4"/>
                  </a:cubicBezTo>
                  <a:cubicBezTo>
                    <a:pt x="219" y="4"/>
                    <a:pt x="219" y="4"/>
                    <a:pt x="219" y="4"/>
                  </a:cubicBezTo>
                  <a:cubicBezTo>
                    <a:pt x="219" y="3"/>
                    <a:pt x="219" y="3"/>
                    <a:pt x="219" y="3"/>
                  </a:cubicBezTo>
                  <a:moveTo>
                    <a:pt x="178" y="1"/>
                  </a:moveTo>
                  <a:cubicBezTo>
                    <a:pt x="178" y="1"/>
                    <a:pt x="178" y="1"/>
                    <a:pt x="178" y="1"/>
                  </a:cubicBezTo>
                  <a:cubicBezTo>
                    <a:pt x="178" y="1"/>
                    <a:pt x="178" y="1"/>
                    <a:pt x="178" y="1"/>
                  </a:cubicBezTo>
                  <a:cubicBezTo>
                    <a:pt x="178" y="1"/>
                    <a:pt x="178" y="1"/>
                    <a:pt x="178" y="1"/>
                  </a:cubicBezTo>
                  <a:cubicBezTo>
                    <a:pt x="178" y="1"/>
                    <a:pt x="178" y="1"/>
                    <a:pt x="178" y="1"/>
                  </a:cubicBezTo>
                  <a:moveTo>
                    <a:pt x="179" y="0"/>
                  </a:moveTo>
                  <a:cubicBezTo>
                    <a:pt x="179" y="0"/>
                    <a:pt x="179" y="0"/>
                    <a:pt x="179" y="0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179" y="0"/>
                    <a:pt x="179" y="0"/>
                    <a:pt x="179" y="0"/>
                  </a:cubicBezTo>
                  <a:moveTo>
                    <a:pt x="180" y="0"/>
                  </a:moveTo>
                  <a:cubicBezTo>
                    <a:pt x="180" y="0"/>
                    <a:pt x="180" y="0"/>
                    <a:pt x="180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0" y="0"/>
                    <a:pt x="180" y="0"/>
                    <a:pt x="180" y="0"/>
                  </a:cubicBezTo>
                </a:path>
              </a:pathLst>
            </a:custGeom>
            <a:solidFill>
              <a:srgbClr val="D832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2" name="Freeform 701"/>
            <p:cNvSpPr>
              <a:spLocks/>
            </p:cNvSpPr>
            <p:nvPr/>
          </p:nvSpPr>
          <p:spPr bwMode="auto">
            <a:xfrm>
              <a:off x="6289675" y="666834"/>
              <a:ext cx="0" cy="1587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3" name="Freeform 702"/>
            <p:cNvSpPr>
              <a:spLocks/>
            </p:cNvSpPr>
            <p:nvPr/>
          </p:nvSpPr>
          <p:spPr bwMode="auto">
            <a:xfrm>
              <a:off x="6237287" y="619209"/>
              <a:ext cx="661988" cy="877887"/>
            </a:xfrm>
            <a:custGeom>
              <a:avLst/>
              <a:gdLst>
                <a:gd name="T0" fmla="*/ 201 w 522"/>
                <a:gd name="T1" fmla="*/ 0 h 693"/>
                <a:gd name="T2" fmla="*/ 200 w 522"/>
                <a:gd name="T3" fmla="*/ 1 h 693"/>
                <a:gd name="T4" fmla="*/ 25 w 522"/>
                <a:gd name="T5" fmla="*/ 81 h 693"/>
                <a:gd name="T6" fmla="*/ 25 w 522"/>
                <a:gd name="T7" fmla="*/ 81 h 693"/>
                <a:gd name="T8" fmla="*/ 25 w 522"/>
                <a:gd name="T9" fmla="*/ 82 h 693"/>
                <a:gd name="T10" fmla="*/ 25 w 522"/>
                <a:gd name="T11" fmla="*/ 82 h 693"/>
                <a:gd name="T12" fmla="*/ 25 w 522"/>
                <a:gd name="T13" fmla="*/ 82 h 693"/>
                <a:gd name="T14" fmla="*/ 25 w 522"/>
                <a:gd name="T15" fmla="*/ 82 h 693"/>
                <a:gd name="T16" fmla="*/ 25 w 522"/>
                <a:gd name="T17" fmla="*/ 81 h 693"/>
                <a:gd name="T18" fmla="*/ 25 w 522"/>
                <a:gd name="T19" fmla="*/ 81 h 693"/>
                <a:gd name="T20" fmla="*/ 25 w 522"/>
                <a:gd name="T21" fmla="*/ 81 h 693"/>
                <a:gd name="T22" fmla="*/ 25 w 522"/>
                <a:gd name="T23" fmla="*/ 81 h 693"/>
                <a:gd name="T24" fmla="*/ 25 w 522"/>
                <a:gd name="T25" fmla="*/ 81 h 693"/>
                <a:gd name="T26" fmla="*/ 25 w 522"/>
                <a:gd name="T27" fmla="*/ 81 h 693"/>
                <a:gd name="T28" fmla="*/ 25 w 522"/>
                <a:gd name="T29" fmla="*/ 81 h 693"/>
                <a:gd name="T30" fmla="*/ 25 w 522"/>
                <a:gd name="T31" fmla="*/ 81 h 693"/>
                <a:gd name="T32" fmla="*/ 25 w 522"/>
                <a:gd name="T33" fmla="*/ 81 h 693"/>
                <a:gd name="T34" fmla="*/ 25 w 522"/>
                <a:gd name="T35" fmla="*/ 81 h 693"/>
                <a:gd name="T36" fmla="*/ 25 w 522"/>
                <a:gd name="T37" fmla="*/ 81 h 693"/>
                <a:gd name="T38" fmla="*/ 25 w 522"/>
                <a:gd name="T39" fmla="*/ 81 h 693"/>
                <a:gd name="T40" fmla="*/ 25 w 522"/>
                <a:gd name="T41" fmla="*/ 81 h 693"/>
                <a:gd name="T42" fmla="*/ 24 w 522"/>
                <a:gd name="T43" fmla="*/ 80 h 693"/>
                <a:gd name="T44" fmla="*/ 0 w 522"/>
                <a:gd name="T45" fmla="*/ 89 h 693"/>
                <a:gd name="T46" fmla="*/ 128 w 522"/>
                <a:gd name="T47" fmla="*/ 52 h 693"/>
                <a:gd name="T48" fmla="*/ 134 w 522"/>
                <a:gd name="T49" fmla="*/ 62 h 693"/>
                <a:gd name="T50" fmla="*/ 227 w 522"/>
                <a:gd name="T51" fmla="*/ 26 h 693"/>
                <a:gd name="T52" fmla="*/ 237 w 522"/>
                <a:gd name="T53" fmla="*/ 32 h 693"/>
                <a:gd name="T54" fmla="*/ 287 w 522"/>
                <a:gd name="T55" fmla="*/ 108 h 693"/>
                <a:gd name="T56" fmla="*/ 296 w 522"/>
                <a:gd name="T57" fmla="*/ 108 h 693"/>
                <a:gd name="T58" fmla="*/ 368 w 522"/>
                <a:gd name="T59" fmla="*/ 321 h 693"/>
                <a:gd name="T60" fmla="*/ 202 w 522"/>
                <a:gd name="T61" fmla="*/ 679 h 693"/>
                <a:gd name="T62" fmla="*/ 230 w 522"/>
                <a:gd name="T63" fmla="*/ 677 h 693"/>
                <a:gd name="T64" fmla="*/ 478 w 522"/>
                <a:gd name="T65" fmla="*/ 330 h 693"/>
                <a:gd name="T66" fmla="*/ 467 w 522"/>
                <a:gd name="T67" fmla="*/ 289 h 693"/>
                <a:gd name="T68" fmla="*/ 467 w 522"/>
                <a:gd name="T69" fmla="*/ 289 h 693"/>
                <a:gd name="T70" fmla="*/ 522 w 522"/>
                <a:gd name="T71" fmla="*/ 261 h 693"/>
                <a:gd name="T72" fmla="*/ 500 w 522"/>
                <a:gd name="T73" fmla="*/ 191 h 693"/>
                <a:gd name="T74" fmla="*/ 500 w 522"/>
                <a:gd name="T75" fmla="*/ 191 h 693"/>
                <a:gd name="T76" fmla="*/ 500 w 522"/>
                <a:gd name="T77" fmla="*/ 190 h 693"/>
                <a:gd name="T78" fmla="*/ 448 w 522"/>
                <a:gd name="T79" fmla="*/ 192 h 693"/>
                <a:gd name="T80" fmla="*/ 404 w 522"/>
                <a:gd name="T81" fmla="*/ 263 h 693"/>
                <a:gd name="T82" fmla="*/ 317 w 522"/>
                <a:gd name="T83" fmla="*/ 39 h 693"/>
                <a:gd name="T84" fmla="*/ 285 w 522"/>
                <a:gd name="T85" fmla="*/ 94 h 693"/>
                <a:gd name="T86" fmla="*/ 268 w 522"/>
                <a:gd name="T87" fmla="*/ 109 h 693"/>
                <a:gd name="T88" fmla="*/ 267 w 522"/>
                <a:gd name="T89" fmla="*/ 109 h 693"/>
                <a:gd name="T90" fmla="*/ 241 w 522"/>
                <a:gd name="T91" fmla="*/ 3 h 693"/>
                <a:gd name="T92" fmla="*/ 197 w 522"/>
                <a:gd name="T93" fmla="*/ 34 h 693"/>
                <a:gd name="T94" fmla="*/ 197 w 522"/>
                <a:gd name="T95" fmla="*/ 34 h 693"/>
                <a:gd name="T96" fmla="*/ 196 w 522"/>
                <a:gd name="T97" fmla="*/ 34 h 693"/>
                <a:gd name="T98" fmla="*/ 202 w 522"/>
                <a:gd name="T99" fmla="*/ 0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22" h="693">
                  <a:moveTo>
                    <a:pt x="202" y="0"/>
                  </a:moveTo>
                  <a:cubicBezTo>
                    <a:pt x="202" y="0"/>
                    <a:pt x="202" y="0"/>
                    <a:pt x="201" y="0"/>
                  </a:cubicBezTo>
                  <a:cubicBezTo>
                    <a:pt x="201" y="0"/>
                    <a:pt x="201" y="0"/>
                    <a:pt x="201" y="0"/>
                  </a:cubicBezTo>
                  <a:cubicBezTo>
                    <a:pt x="201" y="0"/>
                    <a:pt x="201" y="0"/>
                    <a:pt x="200" y="1"/>
                  </a:cubicBezTo>
                  <a:cubicBezTo>
                    <a:pt x="200" y="1"/>
                    <a:pt x="200" y="1"/>
                    <a:pt x="200" y="1"/>
                  </a:cubicBezTo>
                  <a:cubicBezTo>
                    <a:pt x="145" y="38"/>
                    <a:pt x="34" y="80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4" y="81"/>
                    <a:pt x="24" y="81"/>
                    <a:pt x="24" y="80"/>
                  </a:cubicBezTo>
                  <a:cubicBezTo>
                    <a:pt x="24" y="74"/>
                    <a:pt x="36" y="49"/>
                    <a:pt x="41" y="38"/>
                  </a:cubicBezTo>
                  <a:cubicBezTo>
                    <a:pt x="26" y="54"/>
                    <a:pt x="12" y="70"/>
                    <a:pt x="0" y="89"/>
                  </a:cubicBezTo>
                  <a:cubicBezTo>
                    <a:pt x="25" y="86"/>
                    <a:pt x="49" y="83"/>
                    <a:pt x="72" y="73"/>
                  </a:cubicBezTo>
                  <a:cubicBezTo>
                    <a:pt x="90" y="64"/>
                    <a:pt x="108" y="55"/>
                    <a:pt x="128" y="52"/>
                  </a:cubicBezTo>
                  <a:cubicBezTo>
                    <a:pt x="128" y="52"/>
                    <a:pt x="129" y="52"/>
                    <a:pt x="129" y="52"/>
                  </a:cubicBezTo>
                  <a:cubicBezTo>
                    <a:pt x="134" y="52"/>
                    <a:pt x="138" y="58"/>
                    <a:pt x="134" y="62"/>
                  </a:cubicBezTo>
                  <a:cubicBezTo>
                    <a:pt x="122" y="73"/>
                    <a:pt x="110" y="83"/>
                    <a:pt x="98" y="93"/>
                  </a:cubicBezTo>
                  <a:cubicBezTo>
                    <a:pt x="143" y="76"/>
                    <a:pt x="185" y="50"/>
                    <a:pt x="227" y="26"/>
                  </a:cubicBezTo>
                  <a:cubicBezTo>
                    <a:pt x="228" y="26"/>
                    <a:pt x="229" y="25"/>
                    <a:pt x="230" y="25"/>
                  </a:cubicBezTo>
                  <a:cubicBezTo>
                    <a:pt x="234" y="25"/>
                    <a:pt x="237" y="28"/>
                    <a:pt x="237" y="32"/>
                  </a:cubicBezTo>
                  <a:cubicBezTo>
                    <a:pt x="235" y="75"/>
                    <a:pt x="238" y="118"/>
                    <a:pt x="247" y="161"/>
                  </a:cubicBezTo>
                  <a:cubicBezTo>
                    <a:pt x="262" y="144"/>
                    <a:pt x="274" y="125"/>
                    <a:pt x="287" y="108"/>
                  </a:cubicBezTo>
                  <a:cubicBezTo>
                    <a:pt x="288" y="107"/>
                    <a:pt x="290" y="107"/>
                    <a:pt x="292" y="107"/>
                  </a:cubicBezTo>
                  <a:cubicBezTo>
                    <a:pt x="293" y="107"/>
                    <a:pt x="295" y="107"/>
                    <a:pt x="296" y="108"/>
                  </a:cubicBezTo>
                  <a:cubicBezTo>
                    <a:pt x="319" y="132"/>
                    <a:pt x="328" y="165"/>
                    <a:pt x="336" y="197"/>
                  </a:cubicBezTo>
                  <a:cubicBezTo>
                    <a:pt x="347" y="238"/>
                    <a:pt x="360" y="279"/>
                    <a:pt x="368" y="321"/>
                  </a:cubicBezTo>
                  <a:cubicBezTo>
                    <a:pt x="380" y="393"/>
                    <a:pt x="375" y="468"/>
                    <a:pt x="344" y="535"/>
                  </a:cubicBezTo>
                  <a:cubicBezTo>
                    <a:pt x="314" y="599"/>
                    <a:pt x="267" y="651"/>
                    <a:pt x="202" y="679"/>
                  </a:cubicBezTo>
                  <a:cubicBezTo>
                    <a:pt x="189" y="685"/>
                    <a:pt x="176" y="689"/>
                    <a:pt x="162" y="693"/>
                  </a:cubicBezTo>
                  <a:cubicBezTo>
                    <a:pt x="185" y="690"/>
                    <a:pt x="209" y="685"/>
                    <a:pt x="230" y="677"/>
                  </a:cubicBezTo>
                  <a:cubicBezTo>
                    <a:pt x="359" y="631"/>
                    <a:pt x="453" y="464"/>
                    <a:pt x="463" y="426"/>
                  </a:cubicBezTo>
                  <a:cubicBezTo>
                    <a:pt x="474" y="381"/>
                    <a:pt x="478" y="350"/>
                    <a:pt x="478" y="330"/>
                  </a:cubicBezTo>
                  <a:cubicBezTo>
                    <a:pt x="478" y="312"/>
                    <a:pt x="475" y="301"/>
                    <a:pt x="472" y="296"/>
                  </a:cubicBezTo>
                  <a:cubicBezTo>
                    <a:pt x="470" y="290"/>
                    <a:pt x="467" y="289"/>
                    <a:pt x="467" y="289"/>
                  </a:cubicBezTo>
                  <a:cubicBezTo>
                    <a:pt x="467" y="289"/>
                    <a:pt x="467" y="289"/>
                    <a:pt x="467" y="289"/>
                  </a:cubicBezTo>
                  <a:cubicBezTo>
                    <a:pt x="467" y="289"/>
                    <a:pt x="467" y="289"/>
                    <a:pt x="467" y="289"/>
                  </a:cubicBezTo>
                  <a:cubicBezTo>
                    <a:pt x="478" y="294"/>
                    <a:pt x="488" y="296"/>
                    <a:pt x="495" y="296"/>
                  </a:cubicBezTo>
                  <a:cubicBezTo>
                    <a:pt x="515" y="296"/>
                    <a:pt x="522" y="281"/>
                    <a:pt x="522" y="261"/>
                  </a:cubicBezTo>
                  <a:cubicBezTo>
                    <a:pt x="522" y="237"/>
                    <a:pt x="511" y="206"/>
                    <a:pt x="501" y="191"/>
                  </a:cubicBezTo>
                  <a:cubicBezTo>
                    <a:pt x="501" y="191"/>
                    <a:pt x="500" y="191"/>
                    <a:pt x="500" y="191"/>
                  </a:cubicBezTo>
                  <a:cubicBezTo>
                    <a:pt x="500" y="191"/>
                    <a:pt x="500" y="191"/>
                    <a:pt x="500" y="191"/>
                  </a:cubicBezTo>
                  <a:cubicBezTo>
                    <a:pt x="500" y="191"/>
                    <a:pt x="500" y="191"/>
                    <a:pt x="500" y="191"/>
                  </a:cubicBezTo>
                  <a:cubicBezTo>
                    <a:pt x="500" y="191"/>
                    <a:pt x="500" y="190"/>
                    <a:pt x="500" y="190"/>
                  </a:cubicBezTo>
                  <a:cubicBezTo>
                    <a:pt x="500" y="190"/>
                    <a:pt x="500" y="190"/>
                    <a:pt x="500" y="190"/>
                  </a:cubicBezTo>
                  <a:cubicBezTo>
                    <a:pt x="493" y="180"/>
                    <a:pt x="484" y="175"/>
                    <a:pt x="476" y="175"/>
                  </a:cubicBezTo>
                  <a:cubicBezTo>
                    <a:pt x="465" y="175"/>
                    <a:pt x="455" y="182"/>
                    <a:pt x="448" y="192"/>
                  </a:cubicBezTo>
                  <a:cubicBezTo>
                    <a:pt x="443" y="197"/>
                    <a:pt x="440" y="204"/>
                    <a:pt x="437" y="211"/>
                  </a:cubicBezTo>
                  <a:cubicBezTo>
                    <a:pt x="426" y="242"/>
                    <a:pt x="404" y="263"/>
                    <a:pt x="404" y="263"/>
                  </a:cubicBezTo>
                  <a:cubicBezTo>
                    <a:pt x="404" y="263"/>
                    <a:pt x="404" y="263"/>
                    <a:pt x="404" y="263"/>
                  </a:cubicBezTo>
                  <a:cubicBezTo>
                    <a:pt x="391" y="179"/>
                    <a:pt x="317" y="39"/>
                    <a:pt x="317" y="39"/>
                  </a:cubicBezTo>
                  <a:cubicBezTo>
                    <a:pt x="317" y="39"/>
                    <a:pt x="316" y="41"/>
                    <a:pt x="314" y="45"/>
                  </a:cubicBezTo>
                  <a:cubicBezTo>
                    <a:pt x="308" y="56"/>
                    <a:pt x="296" y="79"/>
                    <a:pt x="285" y="94"/>
                  </a:cubicBezTo>
                  <a:cubicBezTo>
                    <a:pt x="279" y="102"/>
                    <a:pt x="273" y="108"/>
                    <a:pt x="268" y="109"/>
                  </a:cubicBezTo>
                  <a:cubicBezTo>
                    <a:pt x="268" y="109"/>
                    <a:pt x="268" y="109"/>
                    <a:pt x="268" y="109"/>
                  </a:cubicBezTo>
                  <a:cubicBezTo>
                    <a:pt x="268" y="109"/>
                    <a:pt x="268" y="109"/>
                    <a:pt x="268" y="109"/>
                  </a:cubicBezTo>
                  <a:cubicBezTo>
                    <a:pt x="268" y="109"/>
                    <a:pt x="267" y="109"/>
                    <a:pt x="267" y="109"/>
                  </a:cubicBezTo>
                  <a:cubicBezTo>
                    <a:pt x="253" y="108"/>
                    <a:pt x="242" y="11"/>
                    <a:pt x="241" y="4"/>
                  </a:cubicBezTo>
                  <a:cubicBezTo>
                    <a:pt x="241" y="3"/>
                    <a:pt x="241" y="3"/>
                    <a:pt x="241" y="3"/>
                  </a:cubicBezTo>
                  <a:cubicBezTo>
                    <a:pt x="241" y="3"/>
                    <a:pt x="205" y="32"/>
                    <a:pt x="197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6" y="34"/>
                    <a:pt x="196" y="34"/>
                    <a:pt x="196" y="34"/>
                  </a:cubicBezTo>
                  <a:cubicBezTo>
                    <a:pt x="196" y="34"/>
                    <a:pt x="196" y="34"/>
                    <a:pt x="196" y="34"/>
                  </a:cubicBezTo>
                  <a:cubicBezTo>
                    <a:pt x="195" y="34"/>
                    <a:pt x="194" y="33"/>
                    <a:pt x="194" y="30"/>
                  </a:cubicBezTo>
                  <a:cubicBezTo>
                    <a:pt x="194" y="21"/>
                    <a:pt x="202" y="0"/>
                    <a:pt x="202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4" name="Freeform 703"/>
            <p:cNvSpPr>
              <a:spLocks/>
            </p:cNvSpPr>
            <p:nvPr/>
          </p:nvSpPr>
          <p:spPr bwMode="auto">
            <a:xfrm>
              <a:off x="5999162" y="871621"/>
              <a:ext cx="604838" cy="454025"/>
            </a:xfrm>
            <a:custGeom>
              <a:avLst/>
              <a:gdLst>
                <a:gd name="T0" fmla="*/ 87 w 477"/>
                <a:gd name="T1" fmla="*/ 313 h 359"/>
                <a:gd name="T2" fmla="*/ 167 w 477"/>
                <a:gd name="T3" fmla="*/ 223 h 359"/>
                <a:gd name="T4" fmla="*/ 255 w 477"/>
                <a:gd name="T5" fmla="*/ 219 h 359"/>
                <a:gd name="T6" fmla="*/ 330 w 477"/>
                <a:gd name="T7" fmla="*/ 219 h 359"/>
                <a:gd name="T8" fmla="*/ 461 w 477"/>
                <a:gd name="T9" fmla="*/ 147 h 359"/>
                <a:gd name="T10" fmla="*/ 447 w 477"/>
                <a:gd name="T11" fmla="*/ 49 h 359"/>
                <a:gd name="T12" fmla="*/ 308 w 477"/>
                <a:gd name="T13" fmla="*/ 23 h 359"/>
                <a:gd name="T14" fmla="*/ 214 w 477"/>
                <a:gd name="T15" fmla="*/ 51 h 359"/>
                <a:gd name="T16" fmla="*/ 56 w 477"/>
                <a:gd name="T17" fmla="*/ 135 h 359"/>
                <a:gd name="T18" fmla="*/ 3 w 477"/>
                <a:gd name="T19" fmla="*/ 228 h 359"/>
                <a:gd name="T20" fmla="*/ 87 w 477"/>
                <a:gd name="T21" fmla="*/ 313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7" h="359">
                  <a:moveTo>
                    <a:pt x="87" y="313"/>
                  </a:moveTo>
                  <a:cubicBezTo>
                    <a:pt x="114" y="288"/>
                    <a:pt x="130" y="237"/>
                    <a:pt x="167" y="223"/>
                  </a:cubicBezTo>
                  <a:cubicBezTo>
                    <a:pt x="196" y="212"/>
                    <a:pt x="226" y="215"/>
                    <a:pt x="255" y="219"/>
                  </a:cubicBezTo>
                  <a:cubicBezTo>
                    <a:pt x="280" y="221"/>
                    <a:pt x="305" y="224"/>
                    <a:pt x="330" y="219"/>
                  </a:cubicBezTo>
                  <a:cubicBezTo>
                    <a:pt x="373" y="209"/>
                    <a:pt x="439" y="185"/>
                    <a:pt x="461" y="147"/>
                  </a:cubicBezTo>
                  <a:cubicBezTo>
                    <a:pt x="477" y="121"/>
                    <a:pt x="464" y="78"/>
                    <a:pt x="447" y="49"/>
                  </a:cubicBezTo>
                  <a:cubicBezTo>
                    <a:pt x="418" y="0"/>
                    <a:pt x="353" y="14"/>
                    <a:pt x="308" y="23"/>
                  </a:cubicBezTo>
                  <a:cubicBezTo>
                    <a:pt x="276" y="30"/>
                    <a:pt x="245" y="40"/>
                    <a:pt x="214" y="51"/>
                  </a:cubicBezTo>
                  <a:cubicBezTo>
                    <a:pt x="158" y="70"/>
                    <a:pt x="100" y="94"/>
                    <a:pt x="56" y="135"/>
                  </a:cubicBezTo>
                  <a:cubicBezTo>
                    <a:pt x="31" y="159"/>
                    <a:pt x="5" y="191"/>
                    <a:pt x="3" y="228"/>
                  </a:cubicBezTo>
                  <a:cubicBezTo>
                    <a:pt x="0" y="265"/>
                    <a:pt x="37" y="359"/>
                    <a:pt x="87" y="31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5" name="Freeform 704"/>
            <p:cNvSpPr>
              <a:spLocks/>
            </p:cNvSpPr>
            <p:nvPr/>
          </p:nvSpPr>
          <p:spPr bwMode="auto">
            <a:xfrm>
              <a:off x="6053137" y="1035134"/>
              <a:ext cx="439738" cy="200025"/>
            </a:xfrm>
            <a:custGeom>
              <a:avLst/>
              <a:gdLst>
                <a:gd name="T0" fmla="*/ 308 w 347"/>
                <a:gd name="T1" fmla="*/ 0 h 159"/>
                <a:gd name="T2" fmla="*/ 285 w 347"/>
                <a:gd name="T3" fmla="*/ 1 h 159"/>
                <a:gd name="T4" fmla="*/ 161 w 347"/>
                <a:gd name="T5" fmla="*/ 34 h 159"/>
                <a:gd name="T6" fmla="*/ 65 w 347"/>
                <a:gd name="T7" fmla="*/ 85 h 159"/>
                <a:gd name="T8" fmla="*/ 0 w 347"/>
                <a:gd name="T9" fmla="*/ 156 h 159"/>
                <a:gd name="T10" fmla="*/ 1 w 347"/>
                <a:gd name="T11" fmla="*/ 159 h 159"/>
                <a:gd name="T12" fmla="*/ 3 w 347"/>
                <a:gd name="T13" fmla="*/ 159 h 159"/>
                <a:gd name="T14" fmla="*/ 7 w 347"/>
                <a:gd name="T15" fmla="*/ 157 h 159"/>
                <a:gd name="T16" fmla="*/ 8 w 347"/>
                <a:gd name="T17" fmla="*/ 157 h 159"/>
                <a:gd name="T18" fmla="*/ 83 w 347"/>
                <a:gd name="T19" fmla="*/ 95 h 159"/>
                <a:gd name="T20" fmla="*/ 175 w 347"/>
                <a:gd name="T21" fmla="*/ 49 h 159"/>
                <a:gd name="T22" fmla="*/ 347 w 347"/>
                <a:gd name="T23" fmla="*/ 2 h 159"/>
                <a:gd name="T24" fmla="*/ 308 w 347"/>
                <a:gd name="T2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7" h="159">
                  <a:moveTo>
                    <a:pt x="308" y="0"/>
                  </a:moveTo>
                  <a:cubicBezTo>
                    <a:pt x="301" y="0"/>
                    <a:pt x="293" y="0"/>
                    <a:pt x="285" y="1"/>
                  </a:cubicBezTo>
                  <a:cubicBezTo>
                    <a:pt x="241" y="5"/>
                    <a:pt x="202" y="16"/>
                    <a:pt x="161" y="34"/>
                  </a:cubicBezTo>
                  <a:cubicBezTo>
                    <a:pt x="128" y="49"/>
                    <a:pt x="94" y="64"/>
                    <a:pt x="65" y="85"/>
                  </a:cubicBezTo>
                  <a:cubicBezTo>
                    <a:pt x="38" y="105"/>
                    <a:pt x="20" y="131"/>
                    <a:pt x="0" y="156"/>
                  </a:cubicBezTo>
                  <a:cubicBezTo>
                    <a:pt x="0" y="158"/>
                    <a:pt x="1" y="159"/>
                    <a:pt x="1" y="159"/>
                  </a:cubicBezTo>
                  <a:cubicBezTo>
                    <a:pt x="2" y="159"/>
                    <a:pt x="2" y="159"/>
                    <a:pt x="3" y="159"/>
                  </a:cubicBezTo>
                  <a:cubicBezTo>
                    <a:pt x="4" y="157"/>
                    <a:pt x="6" y="157"/>
                    <a:pt x="7" y="157"/>
                  </a:cubicBezTo>
                  <a:cubicBezTo>
                    <a:pt x="7" y="157"/>
                    <a:pt x="8" y="157"/>
                    <a:pt x="8" y="157"/>
                  </a:cubicBezTo>
                  <a:cubicBezTo>
                    <a:pt x="33" y="137"/>
                    <a:pt x="55" y="112"/>
                    <a:pt x="83" y="95"/>
                  </a:cubicBezTo>
                  <a:cubicBezTo>
                    <a:pt x="112" y="77"/>
                    <a:pt x="143" y="61"/>
                    <a:pt x="175" y="49"/>
                  </a:cubicBezTo>
                  <a:cubicBezTo>
                    <a:pt x="230" y="28"/>
                    <a:pt x="289" y="15"/>
                    <a:pt x="347" y="2"/>
                  </a:cubicBezTo>
                  <a:cubicBezTo>
                    <a:pt x="334" y="1"/>
                    <a:pt x="321" y="0"/>
                    <a:pt x="308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6" name="Freeform 705"/>
            <p:cNvSpPr>
              <a:spLocks/>
            </p:cNvSpPr>
            <p:nvPr/>
          </p:nvSpPr>
          <p:spPr bwMode="auto">
            <a:xfrm>
              <a:off x="6411913" y="1090696"/>
              <a:ext cx="206375" cy="247650"/>
            </a:xfrm>
            <a:custGeom>
              <a:avLst/>
              <a:gdLst>
                <a:gd name="T0" fmla="*/ 0 w 164"/>
                <a:gd name="T1" fmla="*/ 195 h 195"/>
                <a:gd name="T2" fmla="*/ 156 w 164"/>
                <a:gd name="T3" fmla="*/ 96 h 195"/>
                <a:gd name="T4" fmla="*/ 130 w 164"/>
                <a:gd name="T5" fmla="*/ 0 h 195"/>
                <a:gd name="T6" fmla="*/ 0 w 164"/>
                <a:gd name="T7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4" h="195">
                  <a:moveTo>
                    <a:pt x="0" y="195"/>
                  </a:moveTo>
                  <a:cubicBezTo>
                    <a:pt x="0" y="195"/>
                    <a:pt x="146" y="187"/>
                    <a:pt x="156" y="96"/>
                  </a:cubicBezTo>
                  <a:cubicBezTo>
                    <a:pt x="164" y="24"/>
                    <a:pt x="130" y="0"/>
                    <a:pt x="130" y="0"/>
                  </a:cubicBezTo>
                  <a:cubicBezTo>
                    <a:pt x="130" y="0"/>
                    <a:pt x="102" y="104"/>
                    <a:pt x="0" y="1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7" name="Freeform 706"/>
            <p:cNvSpPr>
              <a:spLocks/>
            </p:cNvSpPr>
            <p:nvPr/>
          </p:nvSpPr>
          <p:spPr bwMode="auto">
            <a:xfrm>
              <a:off x="6829425" y="890671"/>
              <a:ext cx="41275" cy="61912"/>
            </a:xfrm>
            <a:custGeom>
              <a:avLst/>
              <a:gdLst>
                <a:gd name="T0" fmla="*/ 33 w 33"/>
                <a:gd name="T1" fmla="*/ 1 h 50"/>
                <a:gd name="T2" fmla="*/ 23 w 33"/>
                <a:gd name="T3" fmla="*/ 4 h 50"/>
                <a:gd name="T4" fmla="*/ 19 w 33"/>
                <a:gd name="T5" fmla="*/ 7 h 50"/>
                <a:gd name="T6" fmla="*/ 16 w 33"/>
                <a:gd name="T7" fmla="*/ 10 h 50"/>
                <a:gd name="T8" fmla="*/ 12 w 33"/>
                <a:gd name="T9" fmla="*/ 14 h 50"/>
                <a:gd name="T10" fmla="*/ 9 w 33"/>
                <a:gd name="T11" fmla="*/ 19 h 50"/>
                <a:gd name="T12" fmla="*/ 7 w 33"/>
                <a:gd name="T13" fmla="*/ 24 h 50"/>
                <a:gd name="T14" fmla="*/ 6 w 33"/>
                <a:gd name="T15" fmla="*/ 29 h 50"/>
                <a:gd name="T16" fmla="*/ 5 w 33"/>
                <a:gd name="T17" fmla="*/ 35 h 50"/>
                <a:gd name="T18" fmla="*/ 4 w 33"/>
                <a:gd name="T19" fmla="*/ 39 h 50"/>
                <a:gd name="T20" fmla="*/ 4 w 33"/>
                <a:gd name="T21" fmla="*/ 47 h 50"/>
                <a:gd name="T22" fmla="*/ 3 w 33"/>
                <a:gd name="T23" fmla="*/ 50 h 50"/>
                <a:gd name="T24" fmla="*/ 3 w 33"/>
                <a:gd name="T25" fmla="*/ 47 h 50"/>
                <a:gd name="T26" fmla="*/ 1 w 33"/>
                <a:gd name="T27" fmla="*/ 39 h 50"/>
                <a:gd name="T28" fmla="*/ 1 w 33"/>
                <a:gd name="T29" fmla="*/ 34 h 50"/>
                <a:gd name="T30" fmla="*/ 1 w 33"/>
                <a:gd name="T31" fmla="*/ 29 h 50"/>
                <a:gd name="T32" fmla="*/ 2 w 33"/>
                <a:gd name="T33" fmla="*/ 22 h 50"/>
                <a:gd name="T34" fmla="*/ 4 w 33"/>
                <a:gd name="T35" fmla="*/ 16 h 50"/>
                <a:gd name="T36" fmla="*/ 8 w 33"/>
                <a:gd name="T37" fmla="*/ 11 h 50"/>
                <a:gd name="T38" fmla="*/ 12 w 33"/>
                <a:gd name="T39" fmla="*/ 6 h 50"/>
                <a:gd name="T40" fmla="*/ 17 w 33"/>
                <a:gd name="T41" fmla="*/ 3 h 50"/>
                <a:gd name="T42" fmla="*/ 22 w 33"/>
                <a:gd name="T43" fmla="*/ 1 h 50"/>
                <a:gd name="T44" fmla="*/ 30 w 33"/>
                <a:gd name="T45" fmla="*/ 0 h 50"/>
                <a:gd name="T46" fmla="*/ 33 w 33"/>
                <a:gd name="T47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" h="50">
                  <a:moveTo>
                    <a:pt x="33" y="1"/>
                  </a:moveTo>
                  <a:cubicBezTo>
                    <a:pt x="33" y="1"/>
                    <a:pt x="29" y="2"/>
                    <a:pt x="23" y="4"/>
                  </a:cubicBezTo>
                  <a:cubicBezTo>
                    <a:pt x="22" y="5"/>
                    <a:pt x="21" y="6"/>
                    <a:pt x="19" y="7"/>
                  </a:cubicBezTo>
                  <a:cubicBezTo>
                    <a:pt x="18" y="8"/>
                    <a:pt x="17" y="9"/>
                    <a:pt x="16" y="10"/>
                  </a:cubicBezTo>
                  <a:cubicBezTo>
                    <a:pt x="14" y="11"/>
                    <a:pt x="13" y="13"/>
                    <a:pt x="12" y="14"/>
                  </a:cubicBezTo>
                  <a:cubicBezTo>
                    <a:pt x="11" y="16"/>
                    <a:pt x="10" y="17"/>
                    <a:pt x="9" y="19"/>
                  </a:cubicBezTo>
                  <a:cubicBezTo>
                    <a:pt x="9" y="21"/>
                    <a:pt x="8" y="22"/>
                    <a:pt x="7" y="24"/>
                  </a:cubicBezTo>
                  <a:cubicBezTo>
                    <a:pt x="7" y="26"/>
                    <a:pt x="6" y="28"/>
                    <a:pt x="6" y="29"/>
                  </a:cubicBezTo>
                  <a:cubicBezTo>
                    <a:pt x="6" y="31"/>
                    <a:pt x="5" y="33"/>
                    <a:pt x="5" y="35"/>
                  </a:cubicBezTo>
                  <a:cubicBezTo>
                    <a:pt x="5" y="36"/>
                    <a:pt x="5" y="38"/>
                    <a:pt x="4" y="39"/>
                  </a:cubicBezTo>
                  <a:cubicBezTo>
                    <a:pt x="4" y="42"/>
                    <a:pt x="4" y="45"/>
                    <a:pt x="4" y="47"/>
                  </a:cubicBezTo>
                  <a:cubicBezTo>
                    <a:pt x="3" y="49"/>
                    <a:pt x="3" y="50"/>
                    <a:pt x="3" y="50"/>
                  </a:cubicBezTo>
                  <a:cubicBezTo>
                    <a:pt x="3" y="50"/>
                    <a:pt x="3" y="49"/>
                    <a:pt x="3" y="47"/>
                  </a:cubicBezTo>
                  <a:cubicBezTo>
                    <a:pt x="2" y="45"/>
                    <a:pt x="1" y="43"/>
                    <a:pt x="1" y="39"/>
                  </a:cubicBezTo>
                  <a:cubicBezTo>
                    <a:pt x="1" y="38"/>
                    <a:pt x="1" y="36"/>
                    <a:pt x="1" y="34"/>
                  </a:cubicBezTo>
                  <a:cubicBezTo>
                    <a:pt x="0" y="32"/>
                    <a:pt x="1" y="31"/>
                    <a:pt x="1" y="29"/>
                  </a:cubicBezTo>
                  <a:cubicBezTo>
                    <a:pt x="1" y="27"/>
                    <a:pt x="1" y="24"/>
                    <a:pt x="2" y="22"/>
                  </a:cubicBezTo>
                  <a:cubicBezTo>
                    <a:pt x="2" y="20"/>
                    <a:pt x="3" y="18"/>
                    <a:pt x="4" y="16"/>
                  </a:cubicBezTo>
                  <a:cubicBezTo>
                    <a:pt x="5" y="14"/>
                    <a:pt x="6" y="12"/>
                    <a:pt x="8" y="11"/>
                  </a:cubicBezTo>
                  <a:cubicBezTo>
                    <a:pt x="9" y="9"/>
                    <a:pt x="10" y="7"/>
                    <a:pt x="12" y="6"/>
                  </a:cubicBezTo>
                  <a:cubicBezTo>
                    <a:pt x="14" y="5"/>
                    <a:pt x="16" y="4"/>
                    <a:pt x="17" y="3"/>
                  </a:cubicBezTo>
                  <a:cubicBezTo>
                    <a:pt x="19" y="2"/>
                    <a:pt x="21" y="1"/>
                    <a:pt x="22" y="1"/>
                  </a:cubicBezTo>
                  <a:cubicBezTo>
                    <a:pt x="25" y="0"/>
                    <a:pt x="28" y="0"/>
                    <a:pt x="30" y="0"/>
                  </a:cubicBezTo>
                  <a:cubicBezTo>
                    <a:pt x="32" y="1"/>
                    <a:pt x="33" y="1"/>
                    <a:pt x="33" y="1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8" name="Freeform 707"/>
            <p:cNvSpPr>
              <a:spLocks/>
            </p:cNvSpPr>
            <p:nvPr/>
          </p:nvSpPr>
          <p:spPr bwMode="auto">
            <a:xfrm>
              <a:off x="6832600" y="925596"/>
              <a:ext cx="38100" cy="14287"/>
            </a:xfrm>
            <a:custGeom>
              <a:avLst/>
              <a:gdLst>
                <a:gd name="T0" fmla="*/ 30 w 30"/>
                <a:gd name="T1" fmla="*/ 5 h 12"/>
                <a:gd name="T2" fmla="*/ 26 w 30"/>
                <a:gd name="T3" fmla="*/ 9 h 12"/>
                <a:gd name="T4" fmla="*/ 21 w 30"/>
                <a:gd name="T5" fmla="*/ 11 h 12"/>
                <a:gd name="T6" fmla="*/ 17 w 30"/>
                <a:gd name="T7" fmla="*/ 12 h 12"/>
                <a:gd name="T8" fmla="*/ 14 w 30"/>
                <a:gd name="T9" fmla="*/ 11 h 12"/>
                <a:gd name="T10" fmla="*/ 7 w 30"/>
                <a:gd name="T11" fmla="*/ 9 h 12"/>
                <a:gd name="T12" fmla="*/ 3 w 30"/>
                <a:gd name="T13" fmla="*/ 5 h 12"/>
                <a:gd name="T14" fmla="*/ 1 w 30"/>
                <a:gd name="T15" fmla="*/ 2 h 12"/>
                <a:gd name="T16" fmla="*/ 0 w 30"/>
                <a:gd name="T17" fmla="*/ 0 h 12"/>
                <a:gd name="T18" fmla="*/ 2 w 30"/>
                <a:gd name="T19" fmla="*/ 1 h 12"/>
                <a:gd name="T20" fmla="*/ 5 w 30"/>
                <a:gd name="T21" fmla="*/ 3 h 12"/>
                <a:gd name="T22" fmla="*/ 10 w 30"/>
                <a:gd name="T23" fmla="*/ 4 h 12"/>
                <a:gd name="T24" fmla="*/ 15 w 30"/>
                <a:gd name="T25" fmla="*/ 6 h 12"/>
                <a:gd name="T26" fmla="*/ 20 w 30"/>
                <a:gd name="T27" fmla="*/ 6 h 12"/>
                <a:gd name="T28" fmla="*/ 25 w 30"/>
                <a:gd name="T29" fmla="*/ 6 h 12"/>
                <a:gd name="T30" fmla="*/ 30 w 30"/>
                <a:gd name="T3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" h="12">
                  <a:moveTo>
                    <a:pt x="30" y="5"/>
                  </a:moveTo>
                  <a:cubicBezTo>
                    <a:pt x="30" y="5"/>
                    <a:pt x="29" y="7"/>
                    <a:pt x="26" y="9"/>
                  </a:cubicBezTo>
                  <a:cubicBezTo>
                    <a:pt x="25" y="10"/>
                    <a:pt x="23" y="11"/>
                    <a:pt x="21" y="11"/>
                  </a:cubicBezTo>
                  <a:cubicBezTo>
                    <a:pt x="20" y="11"/>
                    <a:pt x="18" y="12"/>
                    <a:pt x="17" y="12"/>
                  </a:cubicBezTo>
                  <a:cubicBezTo>
                    <a:pt x="16" y="12"/>
                    <a:pt x="15" y="12"/>
                    <a:pt x="14" y="11"/>
                  </a:cubicBezTo>
                  <a:cubicBezTo>
                    <a:pt x="11" y="11"/>
                    <a:pt x="9" y="10"/>
                    <a:pt x="7" y="9"/>
                  </a:cubicBezTo>
                  <a:cubicBezTo>
                    <a:pt x="6" y="8"/>
                    <a:pt x="4" y="7"/>
                    <a:pt x="3" y="5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6" y="3"/>
                    <a:pt x="8" y="4"/>
                    <a:pt x="10" y="4"/>
                  </a:cubicBezTo>
                  <a:cubicBezTo>
                    <a:pt x="11" y="5"/>
                    <a:pt x="13" y="6"/>
                    <a:pt x="15" y="6"/>
                  </a:cubicBezTo>
                  <a:cubicBezTo>
                    <a:pt x="16" y="6"/>
                    <a:pt x="18" y="6"/>
                    <a:pt x="20" y="6"/>
                  </a:cubicBezTo>
                  <a:cubicBezTo>
                    <a:pt x="22" y="6"/>
                    <a:pt x="23" y="6"/>
                    <a:pt x="25" y="6"/>
                  </a:cubicBezTo>
                  <a:cubicBezTo>
                    <a:pt x="28" y="5"/>
                    <a:pt x="30" y="5"/>
                    <a:pt x="30" y="5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9" name="Freeform 708"/>
            <p:cNvSpPr>
              <a:spLocks/>
            </p:cNvSpPr>
            <p:nvPr/>
          </p:nvSpPr>
          <p:spPr bwMode="auto">
            <a:xfrm>
              <a:off x="6475413" y="1138321"/>
              <a:ext cx="130175" cy="182562"/>
            </a:xfrm>
            <a:custGeom>
              <a:avLst/>
              <a:gdLst>
                <a:gd name="T0" fmla="*/ 0 w 102"/>
                <a:gd name="T1" fmla="*/ 144 h 144"/>
                <a:gd name="T2" fmla="*/ 5 w 102"/>
                <a:gd name="T3" fmla="*/ 139 h 144"/>
                <a:gd name="T4" fmla="*/ 20 w 102"/>
                <a:gd name="T5" fmla="*/ 125 h 144"/>
                <a:gd name="T6" fmla="*/ 29 w 102"/>
                <a:gd name="T7" fmla="*/ 115 h 144"/>
                <a:gd name="T8" fmla="*/ 39 w 102"/>
                <a:gd name="T9" fmla="*/ 104 h 144"/>
                <a:gd name="T10" fmla="*/ 50 w 102"/>
                <a:gd name="T11" fmla="*/ 92 h 144"/>
                <a:gd name="T12" fmla="*/ 60 w 102"/>
                <a:gd name="T13" fmla="*/ 79 h 144"/>
                <a:gd name="T14" fmla="*/ 69 w 102"/>
                <a:gd name="T15" fmla="*/ 65 h 144"/>
                <a:gd name="T16" fmla="*/ 74 w 102"/>
                <a:gd name="T17" fmla="*/ 58 h 144"/>
                <a:gd name="T18" fmla="*/ 78 w 102"/>
                <a:gd name="T19" fmla="*/ 51 h 144"/>
                <a:gd name="T20" fmla="*/ 82 w 102"/>
                <a:gd name="T21" fmla="*/ 45 h 144"/>
                <a:gd name="T22" fmla="*/ 85 w 102"/>
                <a:gd name="T23" fmla="*/ 38 h 144"/>
                <a:gd name="T24" fmla="*/ 91 w 102"/>
                <a:gd name="T25" fmla="*/ 26 h 144"/>
                <a:gd name="T26" fmla="*/ 96 w 102"/>
                <a:gd name="T27" fmla="*/ 16 h 144"/>
                <a:gd name="T28" fmla="*/ 99 w 102"/>
                <a:gd name="T29" fmla="*/ 8 h 144"/>
                <a:gd name="T30" fmla="*/ 102 w 102"/>
                <a:gd name="T31" fmla="*/ 0 h 144"/>
                <a:gd name="T32" fmla="*/ 100 w 102"/>
                <a:gd name="T33" fmla="*/ 8 h 144"/>
                <a:gd name="T34" fmla="*/ 98 w 102"/>
                <a:gd name="T35" fmla="*/ 17 h 144"/>
                <a:gd name="T36" fmla="*/ 94 w 102"/>
                <a:gd name="T37" fmla="*/ 27 h 144"/>
                <a:gd name="T38" fmla="*/ 89 w 102"/>
                <a:gd name="T39" fmla="*/ 40 h 144"/>
                <a:gd name="T40" fmla="*/ 86 w 102"/>
                <a:gd name="T41" fmla="*/ 47 h 144"/>
                <a:gd name="T42" fmla="*/ 82 w 102"/>
                <a:gd name="T43" fmla="*/ 54 h 144"/>
                <a:gd name="T44" fmla="*/ 79 w 102"/>
                <a:gd name="T45" fmla="*/ 61 h 144"/>
                <a:gd name="T46" fmla="*/ 74 w 102"/>
                <a:gd name="T47" fmla="*/ 68 h 144"/>
                <a:gd name="T48" fmla="*/ 65 w 102"/>
                <a:gd name="T49" fmla="*/ 82 h 144"/>
                <a:gd name="T50" fmla="*/ 54 w 102"/>
                <a:gd name="T51" fmla="*/ 95 h 144"/>
                <a:gd name="T52" fmla="*/ 43 w 102"/>
                <a:gd name="T53" fmla="*/ 108 h 144"/>
                <a:gd name="T54" fmla="*/ 22 w 102"/>
                <a:gd name="T55" fmla="*/ 127 h 144"/>
                <a:gd name="T56" fmla="*/ 6 w 102"/>
                <a:gd name="T57" fmla="*/ 140 h 144"/>
                <a:gd name="T58" fmla="*/ 0 w 102"/>
                <a:gd name="T5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2" h="144">
                  <a:moveTo>
                    <a:pt x="0" y="144"/>
                  </a:moveTo>
                  <a:cubicBezTo>
                    <a:pt x="0" y="144"/>
                    <a:pt x="2" y="142"/>
                    <a:pt x="5" y="139"/>
                  </a:cubicBezTo>
                  <a:cubicBezTo>
                    <a:pt x="9" y="136"/>
                    <a:pt x="14" y="131"/>
                    <a:pt x="20" y="125"/>
                  </a:cubicBezTo>
                  <a:cubicBezTo>
                    <a:pt x="23" y="122"/>
                    <a:pt x="26" y="119"/>
                    <a:pt x="29" y="115"/>
                  </a:cubicBezTo>
                  <a:cubicBezTo>
                    <a:pt x="33" y="112"/>
                    <a:pt x="36" y="108"/>
                    <a:pt x="39" y="104"/>
                  </a:cubicBezTo>
                  <a:cubicBezTo>
                    <a:pt x="43" y="100"/>
                    <a:pt x="46" y="96"/>
                    <a:pt x="50" y="92"/>
                  </a:cubicBezTo>
                  <a:cubicBezTo>
                    <a:pt x="53" y="87"/>
                    <a:pt x="57" y="83"/>
                    <a:pt x="60" y="79"/>
                  </a:cubicBezTo>
                  <a:cubicBezTo>
                    <a:pt x="63" y="74"/>
                    <a:pt x="67" y="70"/>
                    <a:pt x="69" y="65"/>
                  </a:cubicBezTo>
                  <a:cubicBezTo>
                    <a:pt x="71" y="63"/>
                    <a:pt x="72" y="61"/>
                    <a:pt x="74" y="58"/>
                  </a:cubicBezTo>
                  <a:cubicBezTo>
                    <a:pt x="75" y="56"/>
                    <a:pt x="77" y="54"/>
                    <a:pt x="78" y="51"/>
                  </a:cubicBezTo>
                  <a:cubicBezTo>
                    <a:pt x="79" y="49"/>
                    <a:pt x="81" y="47"/>
                    <a:pt x="82" y="45"/>
                  </a:cubicBezTo>
                  <a:cubicBezTo>
                    <a:pt x="83" y="43"/>
                    <a:pt x="84" y="40"/>
                    <a:pt x="85" y="38"/>
                  </a:cubicBezTo>
                  <a:cubicBezTo>
                    <a:pt x="88" y="34"/>
                    <a:pt x="90" y="30"/>
                    <a:pt x="91" y="26"/>
                  </a:cubicBezTo>
                  <a:cubicBezTo>
                    <a:pt x="93" y="22"/>
                    <a:pt x="94" y="19"/>
                    <a:pt x="96" y="16"/>
                  </a:cubicBezTo>
                  <a:cubicBezTo>
                    <a:pt x="97" y="13"/>
                    <a:pt x="98" y="10"/>
                    <a:pt x="99" y="8"/>
                  </a:cubicBezTo>
                  <a:cubicBezTo>
                    <a:pt x="101" y="3"/>
                    <a:pt x="102" y="0"/>
                    <a:pt x="102" y="0"/>
                  </a:cubicBezTo>
                  <a:cubicBezTo>
                    <a:pt x="102" y="0"/>
                    <a:pt x="101" y="3"/>
                    <a:pt x="100" y="8"/>
                  </a:cubicBezTo>
                  <a:cubicBezTo>
                    <a:pt x="99" y="10"/>
                    <a:pt x="99" y="13"/>
                    <a:pt x="98" y="17"/>
                  </a:cubicBezTo>
                  <a:cubicBezTo>
                    <a:pt x="97" y="20"/>
                    <a:pt x="96" y="24"/>
                    <a:pt x="94" y="27"/>
                  </a:cubicBezTo>
                  <a:cubicBezTo>
                    <a:pt x="93" y="32"/>
                    <a:pt x="91" y="36"/>
                    <a:pt x="89" y="40"/>
                  </a:cubicBezTo>
                  <a:cubicBezTo>
                    <a:pt x="88" y="42"/>
                    <a:pt x="87" y="45"/>
                    <a:pt x="86" y="47"/>
                  </a:cubicBezTo>
                  <a:cubicBezTo>
                    <a:pt x="85" y="49"/>
                    <a:pt x="84" y="52"/>
                    <a:pt x="82" y="54"/>
                  </a:cubicBezTo>
                  <a:cubicBezTo>
                    <a:pt x="81" y="56"/>
                    <a:pt x="80" y="59"/>
                    <a:pt x="79" y="61"/>
                  </a:cubicBezTo>
                  <a:cubicBezTo>
                    <a:pt x="77" y="63"/>
                    <a:pt x="76" y="66"/>
                    <a:pt x="74" y="68"/>
                  </a:cubicBezTo>
                  <a:cubicBezTo>
                    <a:pt x="71" y="73"/>
                    <a:pt x="68" y="78"/>
                    <a:pt x="65" y="82"/>
                  </a:cubicBezTo>
                  <a:cubicBezTo>
                    <a:pt x="61" y="87"/>
                    <a:pt x="58" y="91"/>
                    <a:pt x="54" y="95"/>
                  </a:cubicBezTo>
                  <a:cubicBezTo>
                    <a:pt x="51" y="100"/>
                    <a:pt x="47" y="104"/>
                    <a:pt x="43" y="108"/>
                  </a:cubicBezTo>
                  <a:cubicBezTo>
                    <a:pt x="36" y="115"/>
                    <a:pt x="29" y="122"/>
                    <a:pt x="22" y="127"/>
                  </a:cubicBezTo>
                  <a:cubicBezTo>
                    <a:pt x="16" y="133"/>
                    <a:pt x="10" y="137"/>
                    <a:pt x="6" y="140"/>
                  </a:cubicBezTo>
                  <a:cubicBezTo>
                    <a:pt x="2" y="143"/>
                    <a:pt x="0" y="144"/>
                    <a:pt x="0" y="144"/>
                  </a:cubicBezTo>
                  <a:close/>
                </a:path>
              </a:pathLst>
            </a:custGeom>
            <a:solidFill>
              <a:srgbClr val="DDE6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0" name="Freeform 709"/>
            <p:cNvSpPr>
              <a:spLocks/>
            </p:cNvSpPr>
            <p:nvPr/>
          </p:nvSpPr>
          <p:spPr bwMode="auto">
            <a:xfrm>
              <a:off x="6003925" y="977984"/>
              <a:ext cx="38100" cy="25400"/>
            </a:xfrm>
            <a:custGeom>
              <a:avLst/>
              <a:gdLst>
                <a:gd name="T0" fmla="*/ 29 w 31"/>
                <a:gd name="T1" fmla="*/ 11 h 21"/>
                <a:gd name="T2" fmla="*/ 6 w 31"/>
                <a:gd name="T3" fmla="*/ 2 h 21"/>
                <a:gd name="T4" fmla="*/ 22 w 31"/>
                <a:gd name="T5" fmla="*/ 19 h 21"/>
                <a:gd name="T6" fmla="*/ 29 w 31"/>
                <a:gd name="T7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1">
                  <a:moveTo>
                    <a:pt x="29" y="11"/>
                  </a:moveTo>
                  <a:cubicBezTo>
                    <a:pt x="29" y="11"/>
                    <a:pt x="12" y="0"/>
                    <a:pt x="6" y="2"/>
                  </a:cubicBezTo>
                  <a:cubicBezTo>
                    <a:pt x="0" y="5"/>
                    <a:pt x="20" y="19"/>
                    <a:pt x="22" y="19"/>
                  </a:cubicBezTo>
                  <a:cubicBezTo>
                    <a:pt x="24" y="19"/>
                    <a:pt x="31" y="21"/>
                    <a:pt x="29" y="1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1" name="Freeform 710"/>
            <p:cNvSpPr>
              <a:spLocks/>
            </p:cNvSpPr>
            <p:nvPr/>
          </p:nvSpPr>
          <p:spPr bwMode="auto">
            <a:xfrm>
              <a:off x="6373813" y="957346"/>
              <a:ext cx="47625" cy="88900"/>
            </a:xfrm>
            <a:custGeom>
              <a:avLst/>
              <a:gdLst>
                <a:gd name="T0" fmla="*/ 34 w 38"/>
                <a:gd name="T1" fmla="*/ 32 h 70"/>
                <a:gd name="T2" fmla="*/ 28 w 38"/>
                <a:gd name="T3" fmla="*/ 69 h 70"/>
                <a:gd name="T4" fmla="*/ 5 w 38"/>
                <a:gd name="T5" fmla="*/ 39 h 70"/>
                <a:gd name="T6" fmla="*/ 11 w 38"/>
                <a:gd name="T7" fmla="*/ 2 h 70"/>
                <a:gd name="T8" fmla="*/ 34 w 38"/>
                <a:gd name="T9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0">
                  <a:moveTo>
                    <a:pt x="34" y="32"/>
                  </a:moveTo>
                  <a:cubicBezTo>
                    <a:pt x="38" y="50"/>
                    <a:pt x="36" y="67"/>
                    <a:pt x="28" y="69"/>
                  </a:cubicBezTo>
                  <a:cubicBezTo>
                    <a:pt x="19" y="70"/>
                    <a:pt x="9" y="57"/>
                    <a:pt x="5" y="39"/>
                  </a:cubicBezTo>
                  <a:cubicBezTo>
                    <a:pt x="0" y="20"/>
                    <a:pt x="3" y="4"/>
                    <a:pt x="11" y="2"/>
                  </a:cubicBezTo>
                  <a:cubicBezTo>
                    <a:pt x="20" y="0"/>
                    <a:pt x="30" y="13"/>
                    <a:pt x="34" y="32"/>
                  </a:cubicBezTo>
                  <a:close/>
                </a:path>
              </a:pathLst>
            </a:custGeom>
            <a:solidFill>
              <a:srgbClr val="3C19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2" name="Freeform 711"/>
            <p:cNvSpPr>
              <a:spLocks/>
            </p:cNvSpPr>
            <p:nvPr/>
          </p:nvSpPr>
          <p:spPr bwMode="auto">
            <a:xfrm>
              <a:off x="6378575" y="971634"/>
              <a:ext cx="14288" cy="26987"/>
            </a:xfrm>
            <a:custGeom>
              <a:avLst/>
              <a:gdLst>
                <a:gd name="T0" fmla="*/ 10 w 11"/>
                <a:gd name="T1" fmla="*/ 10 h 21"/>
                <a:gd name="T2" fmla="*/ 7 w 11"/>
                <a:gd name="T3" fmla="*/ 21 h 21"/>
                <a:gd name="T4" fmla="*/ 1 w 11"/>
                <a:gd name="T5" fmla="*/ 11 h 21"/>
                <a:gd name="T6" fmla="*/ 4 w 11"/>
                <a:gd name="T7" fmla="*/ 0 h 21"/>
                <a:gd name="T8" fmla="*/ 10 w 11"/>
                <a:gd name="T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1">
                  <a:moveTo>
                    <a:pt x="10" y="10"/>
                  </a:moveTo>
                  <a:cubicBezTo>
                    <a:pt x="11" y="15"/>
                    <a:pt x="10" y="20"/>
                    <a:pt x="7" y="21"/>
                  </a:cubicBezTo>
                  <a:cubicBezTo>
                    <a:pt x="5" y="21"/>
                    <a:pt x="2" y="17"/>
                    <a:pt x="1" y="11"/>
                  </a:cubicBezTo>
                  <a:cubicBezTo>
                    <a:pt x="0" y="5"/>
                    <a:pt x="1" y="0"/>
                    <a:pt x="4" y="0"/>
                  </a:cubicBezTo>
                  <a:cubicBezTo>
                    <a:pt x="6" y="0"/>
                    <a:pt x="9" y="4"/>
                    <a:pt x="1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3" name="Freeform 712"/>
            <p:cNvSpPr>
              <a:spLocks/>
            </p:cNvSpPr>
            <p:nvPr/>
          </p:nvSpPr>
          <p:spPr bwMode="auto">
            <a:xfrm>
              <a:off x="6059487" y="1093871"/>
              <a:ext cx="47625" cy="90487"/>
            </a:xfrm>
            <a:custGeom>
              <a:avLst/>
              <a:gdLst>
                <a:gd name="T0" fmla="*/ 34 w 38"/>
                <a:gd name="T1" fmla="*/ 32 h 71"/>
                <a:gd name="T2" fmla="*/ 27 w 38"/>
                <a:gd name="T3" fmla="*/ 69 h 71"/>
                <a:gd name="T4" fmla="*/ 4 w 38"/>
                <a:gd name="T5" fmla="*/ 39 h 71"/>
                <a:gd name="T6" fmla="*/ 11 w 38"/>
                <a:gd name="T7" fmla="*/ 2 h 71"/>
                <a:gd name="T8" fmla="*/ 34 w 38"/>
                <a:gd name="T9" fmla="*/ 3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1">
                  <a:moveTo>
                    <a:pt x="34" y="32"/>
                  </a:moveTo>
                  <a:cubicBezTo>
                    <a:pt x="38" y="50"/>
                    <a:pt x="35" y="67"/>
                    <a:pt x="27" y="69"/>
                  </a:cubicBezTo>
                  <a:cubicBezTo>
                    <a:pt x="19" y="71"/>
                    <a:pt x="9" y="57"/>
                    <a:pt x="4" y="39"/>
                  </a:cubicBezTo>
                  <a:cubicBezTo>
                    <a:pt x="0" y="20"/>
                    <a:pt x="3" y="4"/>
                    <a:pt x="11" y="2"/>
                  </a:cubicBezTo>
                  <a:cubicBezTo>
                    <a:pt x="19" y="0"/>
                    <a:pt x="29" y="13"/>
                    <a:pt x="34" y="32"/>
                  </a:cubicBezTo>
                  <a:close/>
                </a:path>
              </a:pathLst>
            </a:custGeom>
            <a:solidFill>
              <a:srgbClr val="3C19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4" name="Freeform 713"/>
            <p:cNvSpPr>
              <a:spLocks/>
            </p:cNvSpPr>
            <p:nvPr/>
          </p:nvSpPr>
          <p:spPr bwMode="auto">
            <a:xfrm>
              <a:off x="6064250" y="1109746"/>
              <a:ext cx="12700" cy="25400"/>
            </a:xfrm>
            <a:custGeom>
              <a:avLst/>
              <a:gdLst>
                <a:gd name="T0" fmla="*/ 10 w 10"/>
                <a:gd name="T1" fmla="*/ 10 h 21"/>
                <a:gd name="T2" fmla="*/ 7 w 10"/>
                <a:gd name="T3" fmla="*/ 21 h 21"/>
                <a:gd name="T4" fmla="*/ 1 w 10"/>
                <a:gd name="T5" fmla="*/ 11 h 21"/>
                <a:gd name="T6" fmla="*/ 3 w 10"/>
                <a:gd name="T7" fmla="*/ 0 h 21"/>
                <a:gd name="T8" fmla="*/ 10 w 10"/>
                <a:gd name="T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1">
                  <a:moveTo>
                    <a:pt x="10" y="10"/>
                  </a:moveTo>
                  <a:cubicBezTo>
                    <a:pt x="10" y="15"/>
                    <a:pt x="9" y="20"/>
                    <a:pt x="7" y="21"/>
                  </a:cubicBezTo>
                  <a:cubicBezTo>
                    <a:pt x="4" y="21"/>
                    <a:pt x="1" y="17"/>
                    <a:pt x="1" y="11"/>
                  </a:cubicBezTo>
                  <a:cubicBezTo>
                    <a:pt x="0" y="6"/>
                    <a:pt x="1" y="1"/>
                    <a:pt x="3" y="0"/>
                  </a:cubicBezTo>
                  <a:cubicBezTo>
                    <a:pt x="6" y="0"/>
                    <a:pt x="9" y="4"/>
                    <a:pt x="1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5" name="Freeform 714"/>
            <p:cNvSpPr>
              <a:spLocks/>
            </p:cNvSpPr>
            <p:nvPr/>
          </p:nvSpPr>
          <p:spPr bwMode="auto">
            <a:xfrm>
              <a:off x="6197600" y="1182771"/>
              <a:ext cx="73025" cy="65087"/>
            </a:xfrm>
            <a:custGeom>
              <a:avLst/>
              <a:gdLst>
                <a:gd name="T0" fmla="*/ 31 w 58"/>
                <a:gd name="T1" fmla="*/ 0 h 51"/>
                <a:gd name="T2" fmla="*/ 21 w 58"/>
                <a:gd name="T3" fmla="*/ 14 h 51"/>
                <a:gd name="T4" fmla="*/ 12 w 58"/>
                <a:gd name="T5" fmla="*/ 29 h 51"/>
                <a:gd name="T6" fmla="*/ 7 w 58"/>
                <a:gd name="T7" fmla="*/ 37 h 51"/>
                <a:gd name="T8" fmla="*/ 7 w 58"/>
                <a:gd name="T9" fmla="*/ 44 h 51"/>
                <a:gd name="T10" fmla="*/ 7 w 58"/>
                <a:gd name="T11" fmla="*/ 44 h 51"/>
                <a:gd name="T12" fmla="*/ 7 w 58"/>
                <a:gd name="T13" fmla="*/ 44 h 51"/>
                <a:gd name="T14" fmla="*/ 7 w 58"/>
                <a:gd name="T15" fmla="*/ 44 h 51"/>
                <a:gd name="T16" fmla="*/ 8 w 58"/>
                <a:gd name="T17" fmla="*/ 44 h 51"/>
                <a:gd name="T18" fmla="*/ 10 w 58"/>
                <a:gd name="T19" fmla="*/ 45 h 51"/>
                <a:gd name="T20" fmla="*/ 12 w 58"/>
                <a:gd name="T21" fmla="*/ 45 h 51"/>
                <a:gd name="T22" fmla="*/ 14 w 58"/>
                <a:gd name="T23" fmla="*/ 45 h 51"/>
                <a:gd name="T24" fmla="*/ 24 w 58"/>
                <a:gd name="T25" fmla="*/ 45 h 51"/>
                <a:gd name="T26" fmla="*/ 41 w 58"/>
                <a:gd name="T27" fmla="*/ 43 h 51"/>
                <a:gd name="T28" fmla="*/ 58 w 58"/>
                <a:gd name="T29" fmla="*/ 40 h 51"/>
                <a:gd name="T30" fmla="*/ 42 w 58"/>
                <a:gd name="T31" fmla="*/ 46 h 51"/>
                <a:gd name="T32" fmla="*/ 25 w 58"/>
                <a:gd name="T33" fmla="*/ 50 h 51"/>
                <a:gd name="T34" fmla="*/ 14 w 58"/>
                <a:gd name="T35" fmla="*/ 51 h 51"/>
                <a:gd name="T36" fmla="*/ 8 w 58"/>
                <a:gd name="T37" fmla="*/ 50 h 51"/>
                <a:gd name="T38" fmla="*/ 6 w 58"/>
                <a:gd name="T39" fmla="*/ 50 h 51"/>
                <a:gd name="T40" fmla="*/ 5 w 58"/>
                <a:gd name="T41" fmla="*/ 50 h 51"/>
                <a:gd name="T42" fmla="*/ 5 w 58"/>
                <a:gd name="T43" fmla="*/ 49 h 51"/>
                <a:gd name="T44" fmla="*/ 4 w 58"/>
                <a:gd name="T45" fmla="*/ 49 h 51"/>
                <a:gd name="T46" fmla="*/ 2 w 58"/>
                <a:gd name="T47" fmla="*/ 48 h 51"/>
                <a:gd name="T48" fmla="*/ 1 w 58"/>
                <a:gd name="T49" fmla="*/ 41 h 51"/>
                <a:gd name="T50" fmla="*/ 2 w 58"/>
                <a:gd name="T51" fmla="*/ 35 h 51"/>
                <a:gd name="T52" fmla="*/ 7 w 58"/>
                <a:gd name="T53" fmla="*/ 26 h 51"/>
                <a:gd name="T54" fmla="*/ 19 w 58"/>
                <a:gd name="T55" fmla="*/ 12 h 51"/>
                <a:gd name="T56" fmla="*/ 31 w 58"/>
                <a:gd name="T5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8" h="51">
                  <a:moveTo>
                    <a:pt x="31" y="0"/>
                  </a:moveTo>
                  <a:cubicBezTo>
                    <a:pt x="31" y="0"/>
                    <a:pt x="27" y="6"/>
                    <a:pt x="21" y="14"/>
                  </a:cubicBezTo>
                  <a:cubicBezTo>
                    <a:pt x="18" y="18"/>
                    <a:pt x="15" y="23"/>
                    <a:pt x="12" y="29"/>
                  </a:cubicBezTo>
                  <a:cubicBezTo>
                    <a:pt x="10" y="31"/>
                    <a:pt x="9" y="34"/>
                    <a:pt x="7" y="37"/>
                  </a:cubicBezTo>
                  <a:cubicBezTo>
                    <a:pt x="6" y="40"/>
                    <a:pt x="6" y="43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5"/>
                    <a:pt x="9" y="45"/>
                    <a:pt x="10" y="45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8" y="45"/>
                    <a:pt x="21" y="45"/>
                    <a:pt x="24" y="45"/>
                  </a:cubicBezTo>
                  <a:cubicBezTo>
                    <a:pt x="30" y="45"/>
                    <a:pt x="36" y="44"/>
                    <a:pt x="41" y="43"/>
                  </a:cubicBezTo>
                  <a:cubicBezTo>
                    <a:pt x="52" y="41"/>
                    <a:pt x="58" y="40"/>
                    <a:pt x="58" y="40"/>
                  </a:cubicBezTo>
                  <a:cubicBezTo>
                    <a:pt x="58" y="40"/>
                    <a:pt x="52" y="43"/>
                    <a:pt x="42" y="46"/>
                  </a:cubicBezTo>
                  <a:cubicBezTo>
                    <a:pt x="37" y="48"/>
                    <a:pt x="31" y="49"/>
                    <a:pt x="25" y="50"/>
                  </a:cubicBezTo>
                  <a:cubicBezTo>
                    <a:pt x="21" y="51"/>
                    <a:pt x="18" y="51"/>
                    <a:pt x="14" y="51"/>
                  </a:cubicBezTo>
                  <a:cubicBezTo>
                    <a:pt x="12" y="51"/>
                    <a:pt x="11" y="51"/>
                    <a:pt x="8" y="50"/>
                  </a:cubicBezTo>
                  <a:cubicBezTo>
                    <a:pt x="7" y="50"/>
                    <a:pt x="7" y="50"/>
                    <a:pt x="6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49"/>
                    <a:pt x="3" y="48"/>
                    <a:pt x="2" y="48"/>
                  </a:cubicBezTo>
                  <a:cubicBezTo>
                    <a:pt x="0" y="46"/>
                    <a:pt x="0" y="43"/>
                    <a:pt x="1" y="41"/>
                  </a:cubicBezTo>
                  <a:cubicBezTo>
                    <a:pt x="1" y="38"/>
                    <a:pt x="2" y="37"/>
                    <a:pt x="2" y="35"/>
                  </a:cubicBezTo>
                  <a:cubicBezTo>
                    <a:pt x="4" y="32"/>
                    <a:pt x="6" y="29"/>
                    <a:pt x="7" y="26"/>
                  </a:cubicBezTo>
                  <a:cubicBezTo>
                    <a:pt x="11" y="20"/>
                    <a:pt x="15" y="16"/>
                    <a:pt x="19" y="12"/>
                  </a:cubicBezTo>
                  <a:cubicBezTo>
                    <a:pt x="26" y="4"/>
                    <a:pt x="31" y="0"/>
                    <a:pt x="31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6" name="Freeform 715"/>
            <p:cNvSpPr>
              <a:spLocks/>
            </p:cNvSpPr>
            <p:nvPr/>
          </p:nvSpPr>
          <p:spPr bwMode="auto">
            <a:xfrm>
              <a:off x="6550025" y="1084346"/>
              <a:ext cx="44450" cy="19050"/>
            </a:xfrm>
            <a:custGeom>
              <a:avLst/>
              <a:gdLst>
                <a:gd name="T0" fmla="*/ 0 w 35"/>
                <a:gd name="T1" fmla="*/ 16 h 16"/>
                <a:gd name="T2" fmla="*/ 3 w 35"/>
                <a:gd name="T3" fmla="*/ 10 h 16"/>
                <a:gd name="T4" fmla="*/ 15 w 35"/>
                <a:gd name="T5" fmla="*/ 2 h 16"/>
                <a:gd name="T6" fmla="*/ 19 w 35"/>
                <a:gd name="T7" fmla="*/ 0 h 16"/>
                <a:gd name="T8" fmla="*/ 23 w 35"/>
                <a:gd name="T9" fmla="*/ 0 h 16"/>
                <a:gd name="T10" fmla="*/ 27 w 35"/>
                <a:gd name="T11" fmla="*/ 0 h 16"/>
                <a:gd name="T12" fmla="*/ 30 w 35"/>
                <a:gd name="T13" fmla="*/ 1 h 16"/>
                <a:gd name="T14" fmla="*/ 33 w 35"/>
                <a:gd name="T15" fmla="*/ 3 h 16"/>
                <a:gd name="T16" fmla="*/ 34 w 35"/>
                <a:gd name="T17" fmla="*/ 4 h 16"/>
                <a:gd name="T18" fmla="*/ 35 w 35"/>
                <a:gd name="T19" fmla="*/ 6 h 16"/>
                <a:gd name="T20" fmla="*/ 33 w 35"/>
                <a:gd name="T21" fmla="*/ 5 h 16"/>
                <a:gd name="T22" fmla="*/ 31 w 35"/>
                <a:gd name="T23" fmla="*/ 5 h 16"/>
                <a:gd name="T24" fmla="*/ 29 w 35"/>
                <a:gd name="T25" fmla="*/ 4 h 16"/>
                <a:gd name="T26" fmla="*/ 26 w 35"/>
                <a:gd name="T27" fmla="*/ 4 h 16"/>
                <a:gd name="T28" fmla="*/ 24 w 35"/>
                <a:gd name="T29" fmla="*/ 5 h 16"/>
                <a:gd name="T30" fmla="*/ 17 w 35"/>
                <a:gd name="T31" fmla="*/ 7 h 16"/>
                <a:gd name="T32" fmla="*/ 11 w 35"/>
                <a:gd name="T33" fmla="*/ 10 h 16"/>
                <a:gd name="T34" fmla="*/ 6 w 35"/>
                <a:gd name="T35" fmla="*/ 13 h 16"/>
                <a:gd name="T36" fmla="*/ 0 w 35"/>
                <a:gd name="T3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5" h="16">
                  <a:moveTo>
                    <a:pt x="0" y="16"/>
                  </a:moveTo>
                  <a:cubicBezTo>
                    <a:pt x="0" y="16"/>
                    <a:pt x="1" y="13"/>
                    <a:pt x="3" y="10"/>
                  </a:cubicBezTo>
                  <a:cubicBezTo>
                    <a:pt x="6" y="7"/>
                    <a:pt x="10" y="4"/>
                    <a:pt x="15" y="2"/>
                  </a:cubicBezTo>
                  <a:cubicBezTo>
                    <a:pt x="16" y="1"/>
                    <a:pt x="18" y="1"/>
                    <a:pt x="19" y="0"/>
                  </a:cubicBezTo>
                  <a:cubicBezTo>
                    <a:pt x="20" y="0"/>
                    <a:pt x="22" y="0"/>
                    <a:pt x="23" y="0"/>
                  </a:cubicBezTo>
                  <a:cubicBezTo>
                    <a:pt x="24" y="0"/>
                    <a:pt x="26" y="0"/>
                    <a:pt x="27" y="0"/>
                  </a:cubicBezTo>
                  <a:cubicBezTo>
                    <a:pt x="28" y="0"/>
                    <a:pt x="29" y="1"/>
                    <a:pt x="30" y="1"/>
                  </a:cubicBezTo>
                  <a:cubicBezTo>
                    <a:pt x="31" y="1"/>
                    <a:pt x="32" y="2"/>
                    <a:pt x="33" y="3"/>
                  </a:cubicBezTo>
                  <a:cubicBezTo>
                    <a:pt x="33" y="3"/>
                    <a:pt x="34" y="4"/>
                    <a:pt x="34" y="4"/>
                  </a:cubicBezTo>
                  <a:cubicBezTo>
                    <a:pt x="35" y="5"/>
                    <a:pt x="35" y="6"/>
                    <a:pt x="35" y="6"/>
                  </a:cubicBezTo>
                  <a:cubicBezTo>
                    <a:pt x="35" y="6"/>
                    <a:pt x="34" y="5"/>
                    <a:pt x="33" y="5"/>
                  </a:cubicBezTo>
                  <a:cubicBezTo>
                    <a:pt x="33" y="5"/>
                    <a:pt x="32" y="5"/>
                    <a:pt x="31" y="5"/>
                  </a:cubicBezTo>
                  <a:cubicBezTo>
                    <a:pt x="31" y="4"/>
                    <a:pt x="30" y="4"/>
                    <a:pt x="29" y="4"/>
                  </a:cubicBezTo>
                  <a:cubicBezTo>
                    <a:pt x="28" y="4"/>
                    <a:pt x="27" y="4"/>
                    <a:pt x="26" y="4"/>
                  </a:cubicBezTo>
                  <a:cubicBezTo>
                    <a:pt x="26" y="4"/>
                    <a:pt x="25" y="5"/>
                    <a:pt x="24" y="5"/>
                  </a:cubicBezTo>
                  <a:cubicBezTo>
                    <a:pt x="22" y="5"/>
                    <a:pt x="19" y="6"/>
                    <a:pt x="17" y="7"/>
                  </a:cubicBezTo>
                  <a:cubicBezTo>
                    <a:pt x="15" y="8"/>
                    <a:pt x="13" y="9"/>
                    <a:pt x="11" y="10"/>
                  </a:cubicBezTo>
                  <a:cubicBezTo>
                    <a:pt x="9" y="11"/>
                    <a:pt x="7" y="12"/>
                    <a:pt x="6" y="13"/>
                  </a:cubicBezTo>
                  <a:cubicBezTo>
                    <a:pt x="2" y="15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7" name="Freeform 716"/>
            <p:cNvSpPr>
              <a:spLocks/>
            </p:cNvSpPr>
            <p:nvPr/>
          </p:nvSpPr>
          <p:spPr bwMode="auto">
            <a:xfrm>
              <a:off x="6184900" y="1084346"/>
              <a:ext cx="392113" cy="320675"/>
            </a:xfrm>
            <a:custGeom>
              <a:avLst/>
              <a:gdLst>
                <a:gd name="T0" fmla="*/ 0 w 310"/>
                <a:gd name="T1" fmla="*/ 212 h 252"/>
                <a:gd name="T2" fmla="*/ 3 w 310"/>
                <a:gd name="T3" fmla="*/ 217 h 252"/>
                <a:gd name="T4" fmla="*/ 11 w 310"/>
                <a:gd name="T5" fmla="*/ 228 h 252"/>
                <a:gd name="T6" fmla="*/ 29 w 310"/>
                <a:gd name="T7" fmla="*/ 240 h 252"/>
                <a:gd name="T8" fmla="*/ 56 w 310"/>
                <a:gd name="T9" fmla="*/ 248 h 252"/>
                <a:gd name="T10" fmla="*/ 90 w 310"/>
                <a:gd name="T11" fmla="*/ 247 h 252"/>
                <a:gd name="T12" fmla="*/ 125 w 310"/>
                <a:gd name="T13" fmla="*/ 236 h 252"/>
                <a:gd name="T14" fmla="*/ 189 w 310"/>
                <a:gd name="T15" fmla="*/ 186 h 252"/>
                <a:gd name="T16" fmla="*/ 242 w 310"/>
                <a:gd name="T17" fmla="*/ 124 h 252"/>
                <a:gd name="T18" fmla="*/ 264 w 310"/>
                <a:gd name="T19" fmla="*/ 93 h 252"/>
                <a:gd name="T20" fmla="*/ 282 w 310"/>
                <a:gd name="T21" fmla="*/ 64 h 252"/>
                <a:gd name="T22" fmla="*/ 295 w 310"/>
                <a:gd name="T23" fmla="*/ 38 h 252"/>
                <a:gd name="T24" fmla="*/ 304 w 310"/>
                <a:gd name="T25" fmla="*/ 18 h 252"/>
                <a:gd name="T26" fmla="*/ 309 w 310"/>
                <a:gd name="T27" fmla="*/ 5 h 252"/>
                <a:gd name="T28" fmla="*/ 310 w 310"/>
                <a:gd name="T29" fmla="*/ 0 h 252"/>
                <a:gd name="T30" fmla="*/ 309 w 310"/>
                <a:gd name="T31" fmla="*/ 5 h 252"/>
                <a:gd name="T32" fmla="*/ 305 w 310"/>
                <a:gd name="T33" fmla="*/ 19 h 252"/>
                <a:gd name="T34" fmla="*/ 284 w 310"/>
                <a:gd name="T35" fmla="*/ 65 h 252"/>
                <a:gd name="T36" fmla="*/ 247 w 310"/>
                <a:gd name="T37" fmla="*/ 127 h 252"/>
                <a:gd name="T38" fmla="*/ 193 w 310"/>
                <a:gd name="T39" fmla="*/ 190 h 252"/>
                <a:gd name="T40" fmla="*/ 127 w 310"/>
                <a:gd name="T41" fmla="*/ 240 h 252"/>
                <a:gd name="T42" fmla="*/ 90 w 310"/>
                <a:gd name="T43" fmla="*/ 251 h 252"/>
                <a:gd name="T44" fmla="*/ 56 w 310"/>
                <a:gd name="T45" fmla="*/ 251 h 252"/>
                <a:gd name="T46" fmla="*/ 28 w 310"/>
                <a:gd name="T47" fmla="*/ 242 h 252"/>
                <a:gd name="T48" fmla="*/ 10 w 310"/>
                <a:gd name="T49" fmla="*/ 229 h 252"/>
                <a:gd name="T50" fmla="*/ 2 w 310"/>
                <a:gd name="T51" fmla="*/ 217 h 252"/>
                <a:gd name="T52" fmla="*/ 0 w 310"/>
                <a:gd name="T53" fmla="*/ 21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0" h="252">
                  <a:moveTo>
                    <a:pt x="0" y="212"/>
                  </a:moveTo>
                  <a:cubicBezTo>
                    <a:pt x="0" y="212"/>
                    <a:pt x="1" y="214"/>
                    <a:pt x="3" y="217"/>
                  </a:cubicBezTo>
                  <a:cubicBezTo>
                    <a:pt x="4" y="220"/>
                    <a:pt x="7" y="223"/>
                    <a:pt x="11" y="228"/>
                  </a:cubicBezTo>
                  <a:cubicBezTo>
                    <a:pt x="16" y="232"/>
                    <a:pt x="21" y="237"/>
                    <a:pt x="29" y="240"/>
                  </a:cubicBezTo>
                  <a:cubicBezTo>
                    <a:pt x="37" y="244"/>
                    <a:pt x="46" y="246"/>
                    <a:pt x="56" y="248"/>
                  </a:cubicBezTo>
                  <a:cubicBezTo>
                    <a:pt x="67" y="249"/>
                    <a:pt x="78" y="249"/>
                    <a:pt x="90" y="247"/>
                  </a:cubicBezTo>
                  <a:cubicBezTo>
                    <a:pt x="102" y="246"/>
                    <a:pt x="113" y="242"/>
                    <a:pt x="125" y="236"/>
                  </a:cubicBezTo>
                  <a:cubicBezTo>
                    <a:pt x="148" y="224"/>
                    <a:pt x="170" y="206"/>
                    <a:pt x="189" y="186"/>
                  </a:cubicBezTo>
                  <a:cubicBezTo>
                    <a:pt x="209" y="166"/>
                    <a:pt x="227" y="145"/>
                    <a:pt x="242" y="124"/>
                  </a:cubicBezTo>
                  <a:cubicBezTo>
                    <a:pt x="250" y="113"/>
                    <a:pt x="257" y="103"/>
                    <a:pt x="264" y="93"/>
                  </a:cubicBezTo>
                  <a:cubicBezTo>
                    <a:pt x="271" y="83"/>
                    <a:pt x="276" y="73"/>
                    <a:pt x="282" y="64"/>
                  </a:cubicBezTo>
                  <a:cubicBezTo>
                    <a:pt x="287" y="55"/>
                    <a:pt x="291" y="46"/>
                    <a:pt x="295" y="38"/>
                  </a:cubicBezTo>
                  <a:cubicBezTo>
                    <a:pt x="299" y="31"/>
                    <a:pt x="302" y="24"/>
                    <a:pt x="304" y="18"/>
                  </a:cubicBezTo>
                  <a:cubicBezTo>
                    <a:pt x="306" y="13"/>
                    <a:pt x="308" y="8"/>
                    <a:pt x="309" y="5"/>
                  </a:cubicBezTo>
                  <a:cubicBezTo>
                    <a:pt x="310" y="2"/>
                    <a:pt x="310" y="0"/>
                    <a:pt x="310" y="0"/>
                  </a:cubicBezTo>
                  <a:cubicBezTo>
                    <a:pt x="310" y="0"/>
                    <a:pt x="310" y="2"/>
                    <a:pt x="309" y="5"/>
                  </a:cubicBezTo>
                  <a:cubicBezTo>
                    <a:pt x="308" y="8"/>
                    <a:pt x="307" y="13"/>
                    <a:pt x="305" y="19"/>
                  </a:cubicBezTo>
                  <a:cubicBezTo>
                    <a:pt x="301" y="30"/>
                    <a:pt x="294" y="47"/>
                    <a:pt x="284" y="65"/>
                  </a:cubicBezTo>
                  <a:cubicBezTo>
                    <a:pt x="275" y="84"/>
                    <a:pt x="262" y="105"/>
                    <a:pt x="247" y="127"/>
                  </a:cubicBezTo>
                  <a:cubicBezTo>
                    <a:pt x="231" y="148"/>
                    <a:pt x="213" y="170"/>
                    <a:pt x="193" y="190"/>
                  </a:cubicBezTo>
                  <a:cubicBezTo>
                    <a:pt x="173" y="210"/>
                    <a:pt x="151" y="228"/>
                    <a:pt x="127" y="240"/>
                  </a:cubicBezTo>
                  <a:cubicBezTo>
                    <a:pt x="115" y="246"/>
                    <a:pt x="102" y="250"/>
                    <a:pt x="90" y="251"/>
                  </a:cubicBezTo>
                  <a:cubicBezTo>
                    <a:pt x="78" y="252"/>
                    <a:pt x="67" y="252"/>
                    <a:pt x="56" y="251"/>
                  </a:cubicBezTo>
                  <a:cubicBezTo>
                    <a:pt x="45" y="249"/>
                    <a:pt x="36" y="246"/>
                    <a:pt x="28" y="242"/>
                  </a:cubicBezTo>
                  <a:cubicBezTo>
                    <a:pt x="20" y="238"/>
                    <a:pt x="15" y="233"/>
                    <a:pt x="10" y="229"/>
                  </a:cubicBezTo>
                  <a:cubicBezTo>
                    <a:pt x="6" y="224"/>
                    <a:pt x="4" y="220"/>
                    <a:pt x="2" y="217"/>
                  </a:cubicBezTo>
                  <a:cubicBezTo>
                    <a:pt x="1" y="214"/>
                    <a:pt x="0" y="212"/>
                    <a:pt x="0" y="212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8" name="Freeform 717"/>
            <p:cNvSpPr>
              <a:spLocks/>
            </p:cNvSpPr>
            <p:nvPr/>
          </p:nvSpPr>
          <p:spPr bwMode="auto">
            <a:xfrm>
              <a:off x="6343650" y="849396"/>
              <a:ext cx="39688" cy="39687"/>
            </a:xfrm>
            <a:custGeom>
              <a:avLst/>
              <a:gdLst>
                <a:gd name="T0" fmla="*/ 0 w 31"/>
                <a:gd name="T1" fmla="*/ 24 h 31"/>
                <a:gd name="T2" fmla="*/ 13 w 31"/>
                <a:gd name="T3" fmla="*/ 24 h 31"/>
                <a:gd name="T4" fmla="*/ 31 w 31"/>
                <a:gd name="T5" fmla="*/ 0 h 31"/>
                <a:gd name="T6" fmla="*/ 0 w 31"/>
                <a:gd name="T7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31">
                  <a:moveTo>
                    <a:pt x="0" y="24"/>
                  </a:moveTo>
                  <a:cubicBezTo>
                    <a:pt x="0" y="24"/>
                    <a:pt x="7" y="31"/>
                    <a:pt x="13" y="24"/>
                  </a:cubicBezTo>
                  <a:cubicBezTo>
                    <a:pt x="20" y="17"/>
                    <a:pt x="31" y="0"/>
                    <a:pt x="31" y="0"/>
                  </a:cubicBezTo>
                  <a:cubicBezTo>
                    <a:pt x="31" y="0"/>
                    <a:pt x="10" y="3"/>
                    <a:pt x="0" y="2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423" name="Group 422"/>
          <p:cNvGrpSpPr/>
          <p:nvPr/>
        </p:nvGrpSpPr>
        <p:grpSpPr>
          <a:xfrm>
            <a:off x="3624057" y="3966430"/>
            <a:ext cx="2006601" cy="2695575"/>
            <a:chOff x="5092699" y="3675409"/>
            <a:chExt cx="2006601" cy="2695575"/>
          </a:xfrm>
        </p:grpSpPr>
        <p:sp>
          <p:nvSpPr>
            <p:cNvPr id="424" name="Freeform 316"/>
            <p:cNvSpPr>
              <a:spLocks/>
            </p:cNvSpPr>
            <p:nvPr/>
          </p:nvSpPr>
          <p:spPr bwMode="auto">
            <a:xfrm>
              <a:off x="5954712" y="5699472"/>
              <a:ext cx="134938" cy="158750"/>
            </a:xfrm>
            <a:custGeom>
              <a:avLst/>
              <a:gdLst>
                <a:gd name="T0" fmla="*/ 4 w 106"/>
                <a:gd name="T1" fmla="*/ 28 h 125"/>
                <a:gd name="T2" fmla="*/ 4 w 106"/>
                <a:gd name="T3" fmla="*/ 4 h 125"/>
                <a:gd name="T4" fmla="*/ 77 w 106"/>
                <a:gd name="T5" fmla="*/ 67 h 125"/>
                <a:gd name="T6" fmla="*/ 97 w 106"/>
                <a:gd name="T7" fmla="*/ 125 h 125"/>
                <a:gd name="T8" fmla="*/ 4 w 106"/>
                <a:gd name="T9" fmla="*/ 2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25">
                  <a:moveTo>
                    <a:pt x="4" y="28"/>
                  </a:moveTo>
                  <a:cubicBezTo>
                    <a:pt x="4" y="28"/>
                    <a:pt x="0" y="9"/>
                    <a:pt x="4" y="4"/>
                  </a:cubicBezTo>
                  <a:cubicBezTo>
                    <a:pt x="9" y="0"/>
                    <a:pt x="48" y="26"/>
                    <a:pt x="77" y="67"/>
                  </a:cubicBezTo>
                  <a:cubicBezTo>
                    <a:pt x="106" y="108"/>
                    <a:pt x="97" y="125"/>
                    <a:pt x="97" y="125"/>
                  </a:cubicBezTo>
                  <a:cubicBezTo>
                    <a:pt x="97" y="125"/>
                    <a:pt x="7" y="107"/>
                    <a:pt x="4" y="28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25" name="Freeform 317"/>
            <p:cNvSpPr>
              <a:spLocks/>
            </p:cNvSpPr>
            <p:nvPr/>
          </p:nvSpPr>
          <p:spPr bwMode="auto">
            <a:xfrm>
              <a:off x="5337174" y="5859809"/>
              <a:ext cx="144463" cy="157162"/>
            </a:xfrm>
            <a:custGeom>
              <a:avLst/>
              <a:gdLst>
                <a:gd name="T0" fmla="*/ 16 w 114"/>
                <a:gd name="T1" fmla="*/ 53 h 125"/>
                <a:gd name="T2" fmla="*/ 6 w 114"/>
                <a:gd name="T3" fmla="*/ 11 h 125"/>
                <a:gd name="T4" fmla="*/ 112 w 114"/>
                <a:gd name="T5" fmla="*/ 120 h 125"/>
                <a:gd name="T6" fmla="*/ 16 w 114"/>
                <a:gd name="T7" fmla="*/ 5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4" h="125">
                  <a:moveTo>
                    <a:pt x="16" y="53"/>
                  </a:moveTo>
                  <a:cubicBezTo>
                    <a:pt x="16" y="53"/>
                    <a:pt x="0" y="21"/>
                    <a:pt x="6" y="11"/>
                  </a:cubicBezTo>
                  <a:cubicBezTo>
                    <a:pt x="11" y="0"/>
                    <a:pt x="114" y="76"/>
                    <a:pt x="112" y="120"/>
                  </a:cubicBezTo>
                  <a:cubicBezTo>
                    <a:pt x="112" y="120"/>
                    <a:pt x="42" y="125"/>
                    <a:pt x="16" y="53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26" name="Freeform 318"/>
            <p:cNvSpPr>
              <a:spLocks/>
            </p:cNvSpPr>
            <p:nvPr/>
          </p:nvSpPr>
          <p:spPr bwMode="auto">
            <a:xfrm>
              <a:off x="6130925" y="4707284"/>
              <a:ext cx="755650" cy="298450"/>
            </a:xfrm>
            <a:custGeom>
              <a:avLst/>
              <a:gdLst>
                <a:gd name="T0" fmla="*/ 36 w 596"/>
                <a:gd name="T1" fmla="*/ 30 h 235"/>
                <a:gd name="T2" fmla="*/ 344 w 596"/>
                <a:gd name="T3" fmla="*/ 95 h 235"/>
                <a:gd name="T4" fmla="*/ 543 w 596"/>
                <a:gd name="T5" fmla="*/ 2 h 235"/>
                <a:gd name="T6" fmla="*/ 596 w 596"/>
                <a:gd name="T7" fmla="*/ 58 h 235"/>
                <a:gd name="T8" fmla="*/ 224 w 596"/>
                <a:gd name="T9" fmla="*/ 218 h 235"/>
                <a:gd name="T10" fmla="*/ 0 w 596"/>
                <a:gd name="T11" fmla="*/ 156 h 235"/>
                <a:gd name="T12" fmla="*/ 36 w 596"/>
                <a:gd name="T13" fmla="*/ 3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6" h="235">
                  <a:moveTo>
                    <a:pt x="36" y="30"/>
                  </a:moveTo>
                  <a:cubicBezTo>
                    <a:pt x="36" y="30"/>
                    <a:pt x="237" y="121"/>
                    <a:pt x="344" y="95"/>
                  </a:cubicBezTo>
                  <a:cubicBezTo>
                    <a:pt x="451" y="69"/>
                    <a:pt x="543" y="2"/>
                    <a:pt x="543" y="2"/>
                  </a:cubicBezTo>
                  <a:cubicBezTo>
                    <a:pt x="543" y="2"/>
                    <a:pt x="584" y="0"/>
                    <a:pt x="596" y="58"/>
                  </a:cubicBezTo>
                  <a:cubicBezTo>
                    <a:pt x="596" y="58"/>
                    <a:pt x="330" y="235"/>
                    <a:pt x="224" y="218"/>
                  </a:cubicBezTo>
                  <a:cubicBezTo>
                    <a:pt x="119" y="201"/>
                    <a:pt x="0" y="156"/>
                    <a:pt x="0" y="156"/>
                  </a:cubicBezTo>
                  <a:cubicBezTo>
                    <a:pt x="36" y="30"/>
                    <a:pt x="36" y="30"/>
                    <a:pt x="36" y="3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27" name="Freeform 319"/>
            <p:cNvSpPr>
              <a:spLocks/>
            </p:cNvSpPr>
            <p:nvPr/>
          </p:nvSpPr>
          <p:spPr bwMode="auto">
            <a:xfrm>
              <a:off x="5186362" y="5194647"/>
              <a:ext cx="1233488" cy="952500"/>
            </a:xfrm>
            <a:custGeom>
              <a:avLst/>
              <a:gdLst>
                <a:gd name="T0" fmla="*/ 959 w 973"/>
                <a:gd name="T1" fmla="*/ 283 h 753"/>
                <a:gd name="T2" fmla="*/ 694 w 973"/>
                <a:gd name="T3" fmla="*/ 121 h 753"/>
                <a:gd name="T4" fmla="*/ 689 w 973"/>
                <a:gd name="T5" fmla="*/ 85 h 753"/>
                <a:gd name="T6" fmla="*/ 402 w 973"/>
                <a:gd name="T7" fmla="*/ 0 h 753"/>
                <a:gd name="T8" fmla="*/ 268 w 973"/>
                <a:gd name="T9" fmla="*/ 419 h 753"/>
                <a:gd name="T10" fmla="*/ 0 w 973"/>
                <a:gd name="T11" fmla="*/ 700 h 753"/>
                <a:gd name="T12" fmla="*/ 55 w 973"/>
                <a:gd name="T13" fmla="*/ 752 h 753"/>
                <a:gd name="T14" fmla="*/ 389 w 973"/>
                <a:gd name="T15" fmla="*/ 446 h 753"/>
                <a:gd name="T16" fmla="*/ 543 w 973"/>
                <a:gd name="T17" fmla="*/ 209 h 753"/>
                <a:gd name="T18" fmla="*/ 811 w 973"/>
                <a:gd name="T19" fmla="*/ 303 h 753"/>
                <a:gd name="T20" fmla="*/ 481 w 973"/>
                <a:gd name="T21" fmla="*/ 519 h 753"/>
                <a:gd name="T22" fmla="*/ 540 w 973"/>
                <a:gd name="T23" fmla="*/ 574 h 753"/>
                <a:gd name="T24" fmla="*/ 959 w 973"/>
                <a:gd name="T25" fmla="*/ 283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3" h="753">
                  <a:moveTo>
                    <a:pt x="959" y="283"/>
                  </a:moveTo>
                  <a:cubicBezTo>
                    <a:pt x="946" y="185"/>
                    <a:pt x="694" y="121"/>
                    <a:pt x="694" y="121"/>
                  </a:cubicBezTo>
                  <a:cubicBezTo>
                    <a:pt x="689" y="85"/>
                    <a:pt x="689" y="85"/>
                    <a:pt x="689" y="85"/>
                  </a:cubicBezTo>
                  <a:cubicBezTo>
                    <a:pt x="402" y="0"/>
                    <a:pt x="402" y="0"/>
                    <a:pt x="402" y="0"/>
                  </a:cubicBezTo>
                  <a:cubicBezTo>
                    <a:pt x="268" y="419"/>
                    <a:pt x="268" y="419"/>
                    <a:pt x="268" y="419"/>
                  </a:cubicBezTo>
                  <a:cubicBezTo>
                    <a:pt x="0" y="700"/>
                    <a:pt x="0" y="700"/>
                    <a:pt x="0" y="700"/>
                  </a:cubicBezTo>
                  <a:cubicBezTo>
                    <a:pt x="22" y="720"/>
                    <a:pt x="24" y="753"/>
                    <a:pt x="55" y="752"/>
                  </a:cubicBezTo>
                  <a:cubicBezTo>
                    <a:pt x="120" y="707"/>
                    <a:pt x="343" y="527"/>
                    <a:pt x="389" y="446"/>
                  </a:cubicBezTo>
                  <a:cubicBezTo>
                    <a:pt x="482" y="282"/>
                    <a:pt x="543" y="209"/>
                    <a:pt x="543" y="209"/>
                  </a:cubicBezTo>
                  <a:cubicBezTo>
                    <a:pt x="811" y="303"/>
                    <a:pt x="811" y="303"/>
                    <a:pt x="811" y="303"/>
                  </a:cubicBezTo>
                  <a:cubicBezTo>
                    <a:pt x="481" y="519"/>
                    <a:pt x="481" y="519"/>
                    <a:pt x="481" y="519"/>
                  </a:cubicBezTo>
                  <a:cubicBezTo>
                    <a:pt x="495" y="554"/>
                    <a:pt x="540" y="574"/>
                    <a:pt x="540" y="574"/>
                  </a:cubicBezTo>
                  <a:cubicBezTo>
                    <a:pt x="540" y="574"/>
                    <a:pt x="973" y="381"/>
                    <a:pt x="959" y="28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28" name="Freeform 320"/>
            <p:cNvSpPr>
              <a:spLocks/>
            </p:cNvSpPr>
            <p:nvPr/>
          </p:nvSpPr>
          <p:spPr bwMode="auto">
            <a:xfrm>
              <a:off x="5670549" y="5269259"/>
              <a:ext cx="1588" cy="1587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13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29" name="Freeform 321"/>
            <p:cNvSpPr>
              <a:spLocks/>
            </p:cNvSpPr>
            <p:nvPr/>
          </p:nvSpPr>
          <p:spPr bwMode="auto">
            <a:xfrm>
              <a:off x="5670549" y="5269259"/>
              <a:ext cx="481013" cy="104775"/>
            </a:xfrm>
            <a:custGeom>
              <a:avLst/>
              <a:gdLst>
                <a:gd name="T0" fmla="*/ 1 w 379"/>
                <a:gd name="T1" fmla="*/ 0 h 82"/>
                <a:gd name="T2" fmla="*/ 0 w 379"/>
                <a:gd name="T3" fmla="*/ 1 h 82"/>
                <a:gd name="T4" fmla="*/ 92 w 379"/>
                <a:gd name="T5" fmla="*/ 37 h 82"/>
                <a:gd name="T6" fmla="*/ 187 w 379"/>
                <a:gd name="T7" fmla="*/ 59 h 82"/>
                <a:gd name="T8" fmla="*/ 315 w 379"/>
                <a:gd name="T9" fmla="*/ 79 h 82"/>
                <a:gd name="T10" fmla="*/ 379 w 379"/>
                <a:gd name="T11" fmla="*/ 82 h 82"/>
                <a:gd name="T12" fmla="*/ 312 w 379"/>
                <a:gd name="T13" fmla="*/ 61 h 82"/>
                <a:gd name="T14" fmla="*/ 312 w 379"/>
                <a:gd name="T15" fmla="*/ 61 h 82"/>
                <a:gd name="T16" fmla="*/ 310 w 379"/>
                <a:gd name="T17" fmla="*/ 50 h 82"/>
                <a:gd name="T18" fmla="*/ 284 w 379"/>
                <a:gd name="T19" fmla="*/ 53 h 82"/>
                <a:gd name="T20" fmla="*/ 267 w 379"/>
                <a:gd name="T21" fmla="*/ 53 h 82"/>
                <a:gd name="T22" fmla="*/ 1 w 379"/>
                <a:gd name="T2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9" h="82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7" y="19"/>
                    <a:pt x="66" y="29"/>
                    <a:pt x="92" y="37"/>
                  </a:cubicBezTo>
                  <a:cubicBezTo>
                    <a:pt x="123" y="47"/>
                    <a:pt x="154" y="55"/>
                    <a:pt x="187" y="59"/>
                  </a:cubicBezTo>
                  <a:cubicBezTo>
                    <a:pt x="210" y="62"/>
                    <a:pt x="295" y="78"/>
                    <a:pt x="315" y="79"/>
                  </a:cubicBezTo>
                  <a:cubicBezTo>
                    <a:pt x="337" y="80"/>
                    <a:pt x="358" y="80"/>
                    <a:pt x="379" y="82"/>
                  </a:cubicBezTo>
                  <a:cubicBezTo>
                    <a:pt x="340" y="69"/>
                    <a:pt x="312" y="61"/>
                    <a:pt x="312" y="61"/>
                  </a:cubicBezTo>
                  <a:cubicBezTo>
                    <a:pt x="312" y="61"/>
                    <a:pt x="312" y="61"/>
                    <a:pt x="312" y="61"/>
                  </a:cubicBezTo>
                  <a:cubicBezTo>
                    <a:pt x="310" y="50"/>
                    <a:pt x="310" y="50"/>
                    <a:pt x="310" y="50"/>
                  </a:cubicBezTo>
                  <a:cubicBezTo>
                    <a:pt x="302" y="51"/>
                    <a:pt x="293" y="52"/>
                    <a:pt x="284" y="53"/>
                  </a:cubicBezTo>
                  <a:cubicBezTo>
                    <a:pt x="279" y="53"/>
                    <a:pt x="273" y="53"/>
                    <a:pt x="267" y="53"/>
                  </a:cubicBezTo>
                  <a:cubicBezTo>
                    <a:pt x="152" y="53"/>
                    <a:pt x="14" y="5"/>
                    <a:pt x="1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0" name="Freeform 322"/>
            <p:cNvSpPr>
              <a:spLocks/>
            </p:cNvSpPr>
            <p:nvPr/>
          </p:nvSpPr>
          <p:spPr bwMode="auto">
            <a:xfrm>
              <a:off x="5186362" y="5909022"/>
              <a:ext cx="163513" cy="171450"/>
            </a:xfrm>
            <a:custGeom>
              <a:avLst/>
              <a:gdLst>
                <a:gd name="T0" fmla="*/ 129 w 129"/>
                <a:gd name="T1" fmla="*/ 0 h 136"/>
                <a:gd name="T2" fmla="*/ 0 w 129"/>
                <a:gd name="T3" fmla="*/ 136 h 136"/>
                <a:gd name="T4" fmla="*/ 0 w 129"/>
                <a:gd name="T5" fmla="*/ 136 h 136"/>
                <a:gd name="T6" fmla="*/ 129 w 129"/>
                <a:gd name="T7" fmla="*/ 0 h 136"/>
                <a:gd name="T8" fmla="*/ 129 w 129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36">
                  <a:moveTo>
                    <a:pt x="129" y="0"/>
                  </a:moveTo>
                  <a:cubicBezTo>
                    <a:pt x="0" y="136"/>
                    <a:pt x="0" y="136"/>
                    <a:pt x="0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29" y="0"/>
                    <a:pt x="129" y="0"/>
                    <a:pt x="129" y="0"/>
                  </a:cubicBezTo>
                </a:path>
              </a:pathLst>
            </a:custGeom>
            <a:solidFill>
              <a:srgbClr val="013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1" name="Freeform 323"/>
            <p:cNvSpPr>
              <a:spLocks/>
            </p:cNvSpPr>
            <p:nvPr/>
          </p:nvSpPr>
          <p:spPr bwMode="auto">
            <a:xfrm>
              <a:off x="5349874" y="5897909"/>
              <a:ext cx="11113" cy="11112"/>
            </a:xfrm>
            <a:custGeom>
              <a:avLst/>
              <a:gdLst>
                <a:gd name="T0" fmla="*/ 8 w 8"/>
                <a:gd name="T1" fmla="*/ 0 h 8"/>
                <a:gd name="T2" fmla="*/ 0 w 8"/>
                <a:gd name="T3" fmla="*/ 8 h 8"/>
                <a:gd name="T4" fmla="*/ 0 w 8"/>
                <a:gd name="T5" fmla="*/ 8 h 8"/>
                <a:gd name="T6" fmla="*/ 8 w 8"/>
                <a:gd name="T7" fmla="*/ 0 h 8"/>
                <a:gd name="T8" fmla="*/ 8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010B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2" name="Freeform 324"/>
            <p:cNvSpPr>
              <a:spLocks/>
            </p:cNvSpPr>
            <p:nvPr/>
          </p:nvSpPr>
          <p:spPr bwMode="auto">
            <a:xfrm>
              <a:off x="5186362" y="5421659"/>
              <a:ext cx="1216025" cy="725487"/>
            </a:xfrm>
            <a:custGeom>
              <a:avLst/>
              <a:gdLst>
                <a:gd name="T0" fmla="*/ 595 w 960"/>
                <a:gd name="T1" fmla="*/ 0 h 572"/>
                <a:gd name="T2" fmla="*/ 512 w 960"/>
                <a:gd name="T3" fmla="*/ 10 h 572"/>
                <a:gd name="T4" fmla="*/ 467 w 960"/>
                <a:gd name="T5" fmla="*/ 7 h 572"/>
                <a:gd name="T6" fmla="*/ 490 w 960"/>
                <a:gd name="T7" fmla="*/ 29 h 572"/>
                <a:gd name="T8" fmla="*/ 480 w 960"/>
                <a:gd name="T9" fmla="*/ 63 h 572"/>
                <a:gd name="T10" fmla="*/ 353 w 960"/>
                <a:gd name="T11" fmla="*/ 271 h 572"/>
                <a:gd name="T12" fmla="*/ 267 w 960"/>
                <a:gd name="T13" fmla="*/ 347 h 572"/>
                <a:gd name="T14" fmla="*/ 205 w 960"/>
                <a:gd name="T15" fmla="*/ 397 h 572"/>
                <a:gd name="T16" fmla="*/ 181 w 960"/>
                <a:gd name="T17" fmla="*/ 402 h 572"/>
                <a:gd name="T18" fmla="*/ 137 w 960"/>
                <a:gd name="T19" fmla="*/ 376 h 572"/>
                <a:gd name="T20" fmla="*/ 129 w 960"/>
                <a:gd name="T21" fmla="*/ 384 h 572"/>
                <a:gd name="T22" fmla="*/ 0 w 960"/>
                <a:gd name="T23" fmla="*/ 520 h 572"/>
                <a:gd name="T24" fmla="*/ 54 w 960"/>
                <a:gd name="T25" fmla="*/ 572 h 572"/>
                <a:gd name="T26" fmla="*/ 55 w 960"/>
                <a:gd name="T27" fmla="*/ 572 h 572"/>
                <a:gd name="T28" fmla="*/ 389 w 960"/>
                <a:gd name="T29" fmla="*/ 266 h 572"/>
                <a:gd name="T30" fmla="*/ 543 w 960"/>
                <a:gd name="T31" fmla="*/ 29 h 572"/>
                <a:gd name="T32" fmla="*/ 811 w 960"/>
                <a:gd name="T33" fmla="*/ 123 h 572"/>
                <a:gd name="T34" fmla="*/ 637 w 960"/>
                <a:gd name="T35" fmla="*/ 237 h 572"/>
                <a:gd name="T36" fmla="*/ 611 w 960"/>
                <a:gd name="T37" fmla="*/ 254 h 572"/>
                <a:gd name="T38" fmla="*/ 481 w 960"/>
                <a:gd name="T39" fmla="*/ 339 h 572"/>
                <a:gd name="T40" fmla="*/ 540 w 960"/>
                <a:gd name="T41" fmla="*/ 394 h 572"/>
                <a:gd name="T42" fmla="*/ 960 w 960"/>
                <a:gd name="T43" fmla="*/ 107 h 572"/>
                <a:gd name="T44" fmla="*/ 959 w 960"/>
                <a:gd name="T45" fmla="*/ 103 h 572"/>
                <a:gd name="T46" fmla="*/ 959 w 960"/>
                <a:gd name="T47" fmla="*/ 103 h 572"/>
                <a:gd name="T48" fmla="*/ 959 w 960"/>
                <a:gd name="T49" fmla="*/ 99 h 572"/>
                <a:gd name="T50" fmla="*/ 871 w 960"/>
                <a:gd name="T51" fmla="*/ 180 h 572"/>
                <a:gd name="T52" fmla="*/ 673 w 960"/>
                <a:gd name="T53" fmla="*/ 249 h 572"/>
                <a:gd name="T54" fmla="*/ 670 w 960"/>
                <a:gd name="T55" fmla="*/ 249 h 572"/>
                <a:gd name="T56" fmla="*/ 667 w 960"/>
                <a:gd name="T57" fmla="*/ 238 h 572"/>
                <a:gd name="T58" fmla="*/ 774 w 960"/>
                <a:gd name="T59" fmla="*/ 164 h 572"/>
                <a:gd name="T60" fmla="*/ 874 w 960"/>
                <a:gd name="T61" fmla="*/ 108 h 572"/>
                <a:gd name="T62" fmla="*/ 738 w 960"/>
                <a:gd name="T63" fmla="*/ 65 h 572"/>
                <a:gd name="T64" fmla="*/ 585 w 960"/>
                <a:gd name="T65" fmla="*/ 18 h 572"/>
                <a:gd name="T66" fmla="*/ 583 w 960"/>
                <a:gd name="T67" fmla="*/ 8 h 572"/>
                <a:gd name="T68" fmla="*/ 595 w 960"/>
                <a:gd name="T69" fmla="*/ 0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0" h="572">
                  <a:moveTo>
                    <a:pt x="595" y="0"/>
                  </a:moveTo>
                  <a:cubicBezTo>
                    <a:pt x="568" y="7"/>
                    <a:pt x="540" y="10"/>
                    <a:pt x="512" y="10"/>
                  </a:cubicBezTo>
                  <a:cubicBezTo>
                    <a:pt x="497" y="10"/>
                    <a:pt x="482" y="9"/>
                    <a:pt x="467" y="7"/>
                  </a:cubicBezTo>
                  <a:cubicBezTo>
                    <a:pt x="474" y="15"/>
                    <a:pt x="482" y="22"/>
                    <a:pt x="490" y="29"/>
                  </a:cubicBezTo>
                  <a:cubicBezTo>
                    <a:pt x="500" y="38"/>
                    <a:pt x="485" y="56"/>
                    <a:pt x="480" y="63"/>
                  </a:cubicBezTo>
                  <a:cubicBezTo>
                    <a:pt x="433" y="129"/>
                    <a:pt x="410" y="212"/>
                    <a:pt x="353" y="271"/>
                  </a:cubicBezTo>
                  <a:cubicBezTo>
                    <a:pt x="326" y="299"/>
                    <a:pt x="295" y="320"/>
                    <a:pt x="267" y="347"/>
                  </a:cubicBezTo>
                  <a:cubicBezTo>
                    <a:pt x="248" y="364"/>
                    <a:pt x="230" y="387"/>
                    <a:pt x="205" y="397"/>
                  </a:cubicBezTo>
                  <a:cubicBezTo>
                    <a:pt x="197" y="401"/>
                    <a:pt x="189" y="402"/>
                    <a:pt x="181" y="402"/>
                  </a:cubicBezTo>
                  <a:cubicBezTo>
                    <a:pt x="161" y="402"/>
                    <a:pt x="144" y="393"/>
                    <a:pt x="137" y="376"/>
                  </a:cubicBezTo>
                  <a:cubicBezTo>
                    <a:pt x="129" y="384"/>
                    <a:pt x="129" y="384"/>
                    <a:pt x="129" y="384"/>
                  </a:cubicBezTo>
                  <a:cubicBezTo>
                    <a:pt x="0" y="520"/>
                    <a:pt x="0" y="520"/>
                    <a:pt x="0" y="520"/>
                  </a:cubicBezTo>
                  <a:cubicBezTo>
                    <a:pt x="22" y="540"/>
                    <a:pt x="23" y="572"/>
                    <a:pt x="54" y="572"/>
                  </a:cubicBezTo>
                  <a:cubicBezTo>
                    <a:pt x="54" y="572"/>
                    <a:pt x="54" y="572"/>
                    <a:pt x="55" y="572"/>
                  </a:cubicBezTo>
                  <a:cubicBezTo>
                    <a:pt x="120" y="527"/>
                    <a:pt x="343" y="347"/>
                    <a:pt x="389" y="266"/>
                  </a:cubicBezTo>
                  <a:cubicBezTo>
                    <a:pt x="482" y="102"/>
                    <a:pt x="543" y="29"/>
                    <a:pt x="543" y="29"/>
                  </a:cubicBezTo>
                  <a:cubicBezTo>
                    <a:pt x="811" y="123"/>
                    <a:pt x="811" y="123"/>
                    <a:pt x="811" y="123"/>
                  </a:cubicBezTo>
                  <a:cubicBezTo>
                    <a:pt x="637" y="237"/>
                    <a:pt x="637" y="237"/>
                    <a:pt x="637" y="237"/>
                  </a:cubicBezTo>
                  <a:cubicBezTo>
                    <a:pt x="611" y="254"/>
                    <a:pt x="611" y="254"/>
                    <a:pt x="611" y="254"/>
                  </a:cubicBezTo>
                  <a:cubicBezTo>
                    <a:pt x="481" y="339"/>
                    <a:pt x="481" y="339"/>
                    <a:pt x="481" y="339"/>
                  </a:cubicBezTo>
                  <a:cubicBezTo>
                    <a:pt x="495" y="374"/>
                    <a:pt x="540" y="394"/>
                    <a:pt x="540" y="394"/>
                  </a:cubicBezTo>
                  <a:cubicBezTo>
                    <a:pt x="540" y="394"/>
                    <a:pt x="960" y="207"/>
                    <a:pt x="960" y="107"/>
                  </a:cubicBezTo>
                  <a:cubicBezTo>
                    <a:pt x="960" y="106"/>
                    <a:pt x="960" y="104"/>
                    <a:pt x="959" y="103"/>
                  </a:cubicBezTo>
                  <a:cubicBezTo>
                    <a:pt x="959" y="103"/>
                    <a:pt x="959" y="103"/>
                    <a:pt x="959" y="103"/>
                  </a:cubicBezTo>
                  <a:cubicBezTo>
                    <a:pt x="959" y="101"/>
                    <a:pt x="959" y="100"/>
                    <a:pt x="959" y="99"/>
                  </a:cubicBezTo>
                  <a:cubicBezTo>
                    <a:pt x="948" y="137"/>
                    <a:pt x="906" y="162"/>
                    <a:pt x="871" y="180"/>
                  </a:cubicBezTo>
                  <a:cubicBezTo>
                    <a:pt x="812" y="211"/>
                    <a:pt x="742" y="249"/>
                    <a:pt x="673" y="249"/>
                  </a:cubicBezTo>
                  <a:cubicBezTo>
                    <a:pt x="672" y="249"/>
                    <a:pt x="671" y="249"/>
                    <a:pt x="670" y="249"/>
                  </a:cubicBezTo>
                  <a:cubicBezTo>
                    <a:pt x="664" y="248"/>
                    <a:pt x="663" y="242"/>
                    <a:pt x="667" y="238"/>
                  </a:cubicBezTo>
                  <a:cubicBezTo>
                    <a:pt x="696" y="206"/>
                    <a:pt x="736" y="186"/>
                    <a:pt x="774" y="164"/>
                  </a:cubicBezTo>
                  <a:cubicBezTo>
                    <a:pt x="806" y="144"/>
                    <a:pt x="840" y="126"/>
                    <a:pt x="874" y="108"/>
                  </a:cubicBezTo>
                  <a:cubicBezTo>
                    <a:pt x="829" y="93"/>
                    <a:pt x="784" y="79"/>
                    <a:pt x="738" y="65"/>
                  </a:cubicBezTo>
                  <a:cubicBezTo>
                    <a:pt x="687" y="49"/>
                    <a:pt x="634" y="38"/>
                    <a:pt x="585" y="18"/>
                  </a:cubicBezTo>
                  <a:cubicBezTo>
                    <a:pt x="581" y="17"/>
                    <a:pt x="579" y="11"/>
                    <a:pt x="583" y="8"/>
                  </a:cubicBezTo>
                  <a:cubicBezTo>
                    <a:pt x="587" y="5"/>
                    <a:pt x="591" y="3"/>
                    <a:pt x="595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3" name="Freeform 325"/>
            <p:cNvSpPr>
              <a:spLocks/>
            </p:cNvSpPr>
            <p:nvPr/>
          </p:nvSpPr>
          <p:spPr bwMode="auto">
            <a:xfrm>
              <a:off x="5694362" y="4680297"/>
              <a:ext cx="517525" cy="652462"/>
            </a:xfrm>
            <a:custGeom>
              <a:avLst/>
              <a:gdLst>
                <a:gd name="T0" fmla="*/ 152 w 409"/>
                <a:gd name="T1" fmla="*/ 495 h 514"/>
                <a:gd name="T2" fmla="*/ 292 w 409"/>
                <a:gd name="T3" fmla="*/ 511 h 514"/>
                <a:gd name="T4" fmla="*/ 334 w 409"/>
                <a:gd name="T5" fmla="*/ 418 h 514"/>
                <a:gd name="T6" fmla="*/ 408 w 409"/>
                <a:gd name="T7" fmla="*/ 134 h 514"/>
                <a:gd name="T8" fmla="*/ 396 w 409"/>
                <a:gd name="T9" fmla="*/ 60 h 514"/>
                <a:gd name="T10" fmla="*/ 273 w 409"/>
                <a:gd name="T11" fmla="*/ 5 h 514"/>
                <a:gd name="T12" fmla="*/ 156 w 409"/>
                <a:gd name="T13" fmla="*/ 80 h 514"/>
                <a:gd name="T14" fmla="*/ 23 w 409"/>
                <a:gd name="T15" fmla="*/ 354 h 514"/>
                <a:gd name="T16" fmla="*/ 0 w 409"/>
                <a:gd name="T17" fmla="*/ 411 h 514"/>
                <a:gd name="T18" fmla="*/ 152 w 409"/>
                <a:gd name="T19" fmla="*/ 495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9" h="514">
                  <a:moveTo>
                    <a:pt x="152" y="495"/>
                  </a:moveTo>
                  <a:cubicBezTo>
                    <a:pt x="196" y="507"/>
                    <a:pt x="290" y="514"/>
                    <a:pt x="292" y="511"/>
                  </a:cubicBezTo>
                  <a:cubicBezTo>
                    <a:pt x="302" y="486"/>
                    <a:pt x="323" y="443"/>
                    <a:pt x="334" y="418"/>
                  </a:cubicBezTo>
                  <a:cubicBezTo>
                    <a:pt x="371" y="327"/>
                    <a:pt x="409" y="234"/>
                    <a:pt x="408" y="134"/>
                  </a:cubicBezTo>
                  <a:cubicBezTo>
                    <a:pt x="408" y="109"/>
                    <a:pt x="405" y="83"/>
                    <a:pt x="396" y="60"/>
                  </a:cubicBezTo>
                  <a:cubicBezTo>
                    <a:pt x="373" y="29"/>
                    <a:pt x="311" y="0"/>
                    <a:pt x="273" y="5"/>
                  </a:cubicBezTo>
                  <a:cubicBezTo>
                    <a:pt x="208" y="12"/>
                    <a:pt x="192" y="30"/>
                    <a:pt x="156" y="80"/>
                  </a:cubicBezTo>
                  <a:cubicBezTo>
                    <a:pt x="148" y="90"/>
                    <a:pt x="47" y="297"/>
                    <a:pt x="23" y="354"/>
                  </a:cubicBezTo>
                  <a:cubicBezTo>
                    <a:pt x="15" y="373"/>
                    <a:pt x="7" y="391"/>
                    <a:pt x="0" y="411"/>
                  </a:cubicBezTo>
                  <a:cubicBezTo>
                    <a:pt x="34" y="457"/>
                    <a:pt x="98" y="479"/>
                    <a:pt x="152" y="495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4" name="Freeform 326"/>
            <p:cNvSpPr>
              <a:spLocks/>
            </p:cNvSpPr>
            <p:nvPr/>
          </p:nvSpPr>
          <p:spPr bwMode="auto">
            <a:xfrm>
              <a:off x="5694362" y="4680297"/>
              <a:ext cx="517525" cy="652462"/>
            </a:xfrm>
            <a:custGeom>
              <a:avLst/>
              <a:gdLst>
                <a:gd name="T0" fmla="*/ 152 w 409"/>
                <a:gd name="T1" fmla="*/ 495 h 514"/>
                <a:gd name="T2" fmla="*/ 292 w 409"/>
                <a:gd name="T3" fmla="*/ 511 h 514"/>
                <a:gd name="T4" fmla="*/ 334 w 409"/>
                <a:gd name="T5" fmla="*/ 418 h 514"/>
                <a:gd name="T6" fmla="*/ 408 w 409"/>
                <a:gd name="T7" fmla="*/ 134 h 514"/>
                <a:gd name="T8" fmla="*/ 396 w 409"/>
                <a:gd name="T9" fmla="*/ 60 h 514"/>
                <a:gd name="T10" fmla="*/ 273 w 409"/>
                <a:gd name="T11" fmla="*/ 5 h 514"/>
                <a:gd name="T12" fmla="*/ 156 w 409"/>
                <a:gd name="T13" fmla="*/ 80 h 514"/>
                <a:gd name="T14" fmla="*/ 23 w 409"/>
                <a:gd name="T15" fmla="*/ 354 h 514"/>
                <a:gd name="T16" fmla="*/ 0 w 409"/>
                <a:gd name="T17" fmla="*/ 411 h 514"/>
                <a:gd name="T18" fmla="*/ 152 w 409"/>
                <a:gd name="T19" fmla="*/ 495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9" h="514">
                  <a:moveTo>
                    <a:pt x="152" y="495"/>
                  </a:moveTo>
                  <a:cubicBezTo>
                    <a:pt x="196" y="507"/>
                    <a:pt x="290" y="514"/>
                    <a:pt x="292" y="511"/>
                  </a:cubicBezTo>
                  <a:cubicBezTo>
                    <a:pt x="302" y="486"/>
                    <a:pt x="323" y="443"/>
                    <a:pt x="334" y="418"/>
                  </a:cubicBezTo>
                  <a:cubicBezTo>
                    <a:pt x="371" y="327"/>
                    <a:pt x="409" y="234"/>
                    <a:pt x="408" y="134"/>
                  </a:cubicBezTo>
                  <a:cubicBezTo>
                    <a:pt x="408" y="109"/>
                    <a:pt x="405" y="83"/>
                    <a:pt x="396" y="60"/>
                  </a:cubicBezTo>
                  <a:cubicBezTo>
                    <a:pt x="373" y="29"/>
                    <a:pt x="311" y="0"/>
                    <a:pt x="273" y="5"/>
                  </a:cubicBezTo>
                  <a:cubicBezTo>
                    <a:pt x="208" y="12"/>
                    <a:pt x="192" y="30"/>
                    <a:pt x="156" y="80"/>
                  </a:cubicBezTo>
                  <a:cubicBezTo>
                    <a:pt x="148" y="90"/>
                    <a:pt x="47" y="297"/>
                    <a:pt x="23" y="354"/>
                  </a:cubicBezTo>
                  <a:cubicBezTo>
                    <a:pt x="15" y="373"/>
                    <a:pt x="7" y="391"/>
                    <a:pt x="0" y="411"/>
                  </a:cubicBezTo>
                  <a:cubicBezTo>
                    <a:pt x="34" y="457"/>
                    <a:pt x="98" y="479"/>
                    <a:pt x="152" y="49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5" name="Freeform 327"/>
            <p:cNvSpPr>
              <a:spLocks noEditPoints="1"/>
            </p:cNvSpPr>
            <p:nvPr/>
          </p:nvSpPr>
          <p:spPr bwMode="auto">
            <a:xfrm>
              <a:off x="6183312" y="4742209"/>
              <a:ext cx="9525" cy="11112"/>
            </a:xfrm>
            <a:custGeom>
              <a:avLst/>
              <a:gdLst>
                <a:gd name="T0" fmla="*/ 0 w 7"/>
                <a:gd name="T1" fmla="*/ 0 h 8"/>
                <a:gd name="T2" fmla="*/ 7 w 7"/>
                <a:gd name="T3" fmla="*/ 8 h 8"/>
                <a:gd name="T4" fmla="*/ 7 w 7"/>
                <a:gd name="T5" fmla="*/ 8 h 8"/>
                <a:gd name="T6" fmla="*/ 0 w 7"/>
                <a:gd name="T7" fmla="*/ 0 h 8"/>
                <a:gd name="T8" fmla="*/ 0 w 7"/>
                <a:gd name="T9" fmla="*/ 0 h 8"/>
                <a:gd name="T10" fmla="*/ 0 w 7"/>
                <a:gd name="T11" fmla="*/ 0 h 8"/>
                <a:gd name="T12" fmla="*/ 0 w 7"/>
                <a:gd name="T13" fmla="*/ 0 h 8"/>
                <a:gd name="T14" fmla="*/ 0 w 7"/>
                <a:gd name="T15" fmla="*/ 0 h 8"/>
                <a:gd name="T16" fmla="*/ 0 w 7"/>
                <a:gd name="T17" fmla="*/ 0 h 8"/>
                <a:gd name="T18" fmla="*/ 0 w 7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8">
                  <a:moveTo>
                    <a:pt x="0" y="0"/>
                  </a:moveTo>
                  <a:cubicBezTo>
                    <a:pt x="3" y="3"/>
                    <a:pt x="5" y="5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5"/>
                    <a:pt x="3" y="3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13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6" name="Freeform 328"/>
            <p:cNvSpPr>
              <a:spLocks/>
            </p:cNvSpPr>
            <p:nvPr/>
          </p:nvSpPr>
          <p:spPr bwMode="auto">
            <a:xfrm>
              <a:off x="6192837" y="4753322"/>
              <a:ext cx="17463" cy="101600"/>
            </a:xfrm>
            <a:custGeom>
              <a:avLst/>
              <a:gdLst>
                <a:gd name="T0" fmla="*/ 0 w 14"/>
                <a:gd name="T1" fmla="*/ 0 h 81"/>
                <a:gd name="T2" fmla="*/ 2 w 14"/>
                <a:gd name="T3" fmla="*/ 3 h 81"/>
                <a:gd name="T4" fmla="*/ 14 w 14"/>
                <a:gd name="T5" fmla="*/ 77 h 81"/>
                <a:gd name="T6" fmla="*/ 14 w 14"/>
                <a:gd name="T7" fmla="*/ 81 h 81"/>
                <a:gd name="T8" fmla="*/ 14 w 14"/>
                <a:gd name="T9" fmla="*/ 77 h 81"/>
                <a:gd name="T10" fmla="*/ 2 w 14"/>
                <a:gd name="T11" fmla="*/ 3 h 81"/>
                <a:gd name="T12" fmla="*/ 0 w 14"/>
                <a:gd name="T13" fmla="*/ 0 h 81"/>
                <a:gd name="T14" fmla="*/ 0 w 14"/>
                <a:gd name="T1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81">
                  <a:moveTo>
                    <a:pt x="0" y="0"/>
                  </a:moveTo>
                  <a:cubicBezTo>
                    <a:pt x="1" y="1"/>
                    <a:pt x="2" y="2"/>
                    <a:pt x="2" y="3"/>
                  </a:cubicBezTo>
                  <a:cubicBezTo>
                    <a:pt x="11" y="26"/>
                    <a:pt x="14" y="52"/>
                    <a:pt x="14" y="77"/>
                  </a:cubicBezTo>
                  <a:cubicBezTo>
                    <a:pt x="14" y="79"/>
                    <a:pt x="14" y="80"/>
                    <a:pt x="14" y="81"/>
                  </a:cubicBezTo>
                  <a:cubicBezTo>
                    <a:pt x="14" y="80"/>
                    <a:pt x="14" y="79"/>
                    <a:pt x="14" y="77"/>
                  </a:cubicBezTo>
                  <a:cubicBezTo>
                    <a:pt x="14" y="52"/>
                    <a:pt x="11" y="26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0E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7" name="Freeform 329"/>
            <p:cNvSpPr>
              <a:spLocks/>
            </p:cNvSpPr>
            <p:nvPr/>
          </p:nvSpPr>
          <p:spPr bwMode="auto">
            <a:xfrm>
              <a:off x="5708649" y="4686647"/>
              <a:ext cx="501650" cy="585787"/>
            </a:xfrm>
            <a:custGeom>
              <a:avLst/>
              <a:gdLst>
                <a:gd name="T0" fmla="*/ 285 w 396"/>
                <a:gd name="T1" fmla="*/ 0 h 462"/>
                <a:gd name="T2" fmla="*/ 259 w 396"/>
                <a:gd name="T3" fmla="*/ 40 h 462"/>
                <a:gd name="T4" fmla="*/ 297 w 396"/>
                <a:gd name="T5" fmla="*/ 120 h 462"/>
                <a:gd name="T6" fmla="*/ 298 w 396"/>
                <a:gd name="T7" fmla="*/ 120 h 462"/>
                <a:gd name="T8" fmla="*/ 317 w 396"/>
                <a:gd name="T9" fmla="*/ 116 h 462"/>
                <a:gd name="T10" fmla="*/ 339 w 396"/>
                <a:gd name="T11" fmla="*/ 113 h 462"/>
                <a:gd name="T12" fmla="*/ 358 w 396"/>
                <a:gd name="T13" fmla="*/ 127 h 462"/>
                <a:gd name="T14" fmla="*/ 303 w 396"/>
                <a:gd name="T15" fmla="*/ 356 h 462"/>
                <a:gd name="T16" fmla="*/ 246 w 396"/>
                <a:gd name="T17" fmla="*/ 437 h 462"/>
                <a:gd name="T18" fmla="*/ 204 w 396"/>
                <a:gd name="T19" fmla="*/ 445 h 462"/>
                <a:gd name="T20" fmla="*/ 145 w 396"/>
                <a:gd name="T21" fmla="*/ 436 h 462"/>
                <a:gd name="T22" fmla="*/ 3 w 396"/>
                <a:gd name="T23" fmla="*/ 368 h 462"/>
                <a:gd name="T24" fmla="*/ 0 w 396"/>
                <a:gd name="T25" fmla="*/ 375 h 462"/>
                <a:gd name="T26" fmla="*/ 213 w 396"/>
                <a:gd name="T27" fmla="*/ 456 h 462"/>
                <a:gd name="T28" fmla="*/ 213 w 396"/>
                <a:gd name="T29" fmla="*/ 456 h 462"/>
                <a:gd name="T30" fmla="*/ 280 w 396"/>
                <a:gd name="T31" fmla="*/ 462 h 462"/>
                <a:gd name="T32" fmla="*/ 300 w 396"/>
                <a:gd name="T33" fmla="*/ 462 h 462"/>
                <a:gd name="T34" fmla="*/ 322 w 396"/>
                <a:gd name="T35" fmla="*/ 413 h 462"/>
                <a:gd name="T36" fmla="*/ 396 w 396"/>
                <a:gd name="T37" fmla="*/ 133 h 462"/>
                <a:gd name="T38" fmla="*/ 396 w 396"/>
                <a:gd name="T39" fmla="*/ 129 h 462"/>
                <a:gd name="T40" fmla="*/ 384 w 396"/>
                <a:gd name="T41" fmla="*/ 55 h 462"/>
                <a:gd name="T42" fmla="*/ 382 w 396"/>
                <a:gd name="T43" fmla="*/ 52 h 462"/>
                <a:gd name="T44" fmla="*/ 375 w 396"/>
                <a:gd name="T45" fmla="*/ 44 h 462"/>
                <a:gd name="T46" fmla="*/ 375 w 396"/>
                <a:gd name="T47" fmla="*/ 44 h 462"/>
                <a:gd name="T48" fmla="*/ 375 w 396"/>
                <a:gd name="T49" fmla="*/ 44 h 462"/>
                <a:gd name="T50" fmla="*/ 375 w 396"/>
                <a:gd name="T51" fmla="*/ 44 h 462"/>
                <a:gd name="T52" fmla="*/ 375 w 396"/>
                <a:gd name="T53" fmla="*/ 44 h 462"/>
                <a:gd name="T54" fmla="*/ 367 w 396"/>
                <a:gd name="T55" fmla="*/ 38 h 462"/>
                <a:gd name="T56" fmla="*/ 345 w 396"/>
                <a:gd name="T57" fmla="*/ 73 h 462"/>
                <a:gd name="T58" fmla="*/ 304 w 396"/>
                <a:gd name="T59" fmla="*/ 95 h 462"/>
                <a:gd name="T60" fmla="*/ 277 w 396"/>
                <a:gd name="T61" fmla="*/ 86 h 462"/>
                <a:gd name="T62" fmla="*/ 268 w 396"/>
                <a:gd name="T63" fmla="*/ 31 h 462"/>
                <a:gd name="T64" fmla="*/ 285 w 396"/>
                <a:gd name="T65" fmla="*/ 1 h 462"/>
                <a:gd name="T66" fmla="*/ 285 w 396"/>
                <a:gd name="T67" fmla="*/ 0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462">
                  <a:moveTo>
                    <a:pt x="285" y="0"/>
                  </a:moveTo>
                  <a:cubicBezTo>
                    <a:pt x="274" y="12"/>
                    <a:pt x="264" y="25"/>
                    <a:pt x="259" y="40"/>
                  </a:cubicBezTo>
                  <a:cubicBezTo>
                    <a:pt x="249" y="68"/>
                    <a:pt x="257" y="119"/>
                    <a:pt x="297" y="120"/>
                  </a:cubicBezTo>
                  <a:cubicBezTo>
                    <a:pt x="297" y="120"/>
                    <a:pt x="298" y="120"/>
                    <a:pt x="298" y="120"/>
                  </a:cubicBezTo>
                  <a:cubicBezTo>
                    <a:pt x="302" y="120"/>
                    <a:pt x="309" y="118"/>
                    <a:pt x="317" y="116"/>
                  </a:cubicBezTo>
                  <a:cubicBezTo>
                    <a:pt x="324" y="115"/>
                    <a:pt x="332" y="113"/>
                    <a:pt x="339" y="113"/>
                  </a:cubicBezTo>
                  <a:cubicBezTo>
                    <a:pt x="348" y="113"/>
                    <a:pt x="356" y="116"/>
                    <a:pt x="358" y="127"/>
                  </a:cubicBezTo>
                  <a:cubicBezTo>
                    <a:pt x="369" y="205"/>
                    <a:pt x="332" y="285"/>
                    <a:pt x="303" y="356"/>
                  </a:cubicBezTo>
                  <a:cubicBezTo>
                    <a:pt x="290" y="388"/>
                    <a:pt x="281" y="422"/>
                    <a:pt x="246" y="437"/>
                  </a:cubicBezTo>
                  <a:cubicBezTo>
                    <a:pt x="233" y="443"/>
                    <a:pt x="219" y="445"/>
                    <a:pt x="204" y="445"/>
                  </a:cubicBezTo>
                  <a:cubicBezTo>
                    <a:pt x="183" y="445"/>
                    <a:pt x="162" y="441"/>
                    <a:pt x="145" y="436"/>
                  </a:cubicBezTo>
                  <a:cubicBezTo>
                    <a:pt x="98" y="423"/>
                    <a:pt x="40" y="404"/>
                    <a:pt x="3" y="368"/>
                  </a:cubicBezTo>
                  <a:cubicBezTo>
                    <a:pt x="2" y="371"/>
                    <a:pt x="1" y="373"/>
                    <a:pt x="0" y="375"/>
                  </a:cubicBezTo>
                  <a:cubicBezTo>
                    <a:pt x="84" y="426"/>
                    <a:pt x="159" y="448"/>
                    <a:pt x="213" y="456"/>
                  </a:cubicBezTo>
                  <a:cubicBezTo>
                    <a:pt x="213" y="456"/>
                    <a:pt x="213" y="456"/>
                    <a:pt x="213" y="456"/>
                  </a:cubicBezTo>
                  <a:cubicBezTo>
                    <a:pt x="242" y="461"/>
                    <a:pt x="265" y="462"/>
                    <a:pt x="280" y="462"/>
                  </a:cubicBezTo>
                  <a:cubicBezTo>
                    <a:pt x="292" y="462"/>
                    <a:pt x="299" y="462"/>
                    <a:pt x="300" y="462"/>
                  </a:cubicBezTo>
                  <a:cubicBezTo>
                    <a:pt x="308" y="444"/>
                    <a:pt x="316" y="426"/>
                    <a:pt x="322" y="413"/>
                  </a:cubicBezTo>
                  <a:cubicBezTo>
                    <a:pt x="358" y="323"/>
                    <a:pt x="396" y="231"/>
                    <a:pt x="396" y="133"/>
                  </a:cubicBezTo>
                  <a:cubicBezTo>
                    <a:pt x="396" y="132"/>
                    <a:pt x="396" y="131"/>
                    <a:pt x="396" y="129"/>
                  </a:cubicBezTo>
                  <a:cubicBezTo>
                    <a:pt x="396" y="104"/>
                    <a:pt x="393" y="78"/>
                    <a:pt x="384" y="55"/>
                  </a:cubicBezTo>
                  <a:cubicBezTo>
                    <a:pt x="384" y="54"/>
                    <a:pt x="383" y="53"/>
                    <a:pt x="382" y="52"/>
                  </a:cubicBezTo>
                  <a:cubicBezTo>
                    <a:pt x="380" y="49"/>
                    <a:pt x="378" y="47"/>
                    <a:pt x="375" y="44"/>
                  </a:cubicBezTo>
                  <a:cubicBezTo>
                    <a:pt x="375" y="44"/>
                    <a:pt x="375" y="44"/>
                    <a:pt x="375" y="44"/>
                  </a:cubicBezTo>
                  <a:cubicBezTo>
                    <a:pt x="375" y="44"/>
                    <a:pt x="375" y="44"/>
                    <a:pt x="375" y="44"/>
                  </a:cubicBezTo>
                  <a:cubicBezTo>
                    <a:pt x="375" y="44"/>
                    <a:pt x="375" y="44"/>
                    <a:pt x="375" y="44"/>
                  </a:cubicBezTo>
                  <a:cubicBezTo>
                    <a:pt x="375" y="44"/>
                    <a:pt x="375" y="44"/>
                    <a:pt x="375" y="44"/>
                  </a:cubicBezTo>
                  <a:cubicBezTo>
                    <a:pt x="372" y="42"/>
                    <a:pt x="370" y="40"/>
                    <a:pt x="367" y="38"/>
                  </a:cubicBezTo>
                  <a:cubicBezTo>
                    <a:pt x="345" y="73"/>
                    <a:pt x="345" y="73"/>
                    <a:pt x="345" y="73"/>
                  </a:cubicBezTo>
                  <a:cubicBezTo>
                    <a:pt x="341" y="80"/>
                    <a:pt x="324" y="95"/>
                    <a:pt x="304" y="95"/>
                  </a:cubicBezTo>
                  <a:cubicBezTo>
                    <a:pt x="295" y="95"/>
                    <a:pt x="286" y="93"/>
                    <a:pt x="277" y="86"/>
                  </a:cubicBezTo>
                  <a:cubicBezTo>
                    <a:pt x="246" y="61"/>
                    <a:pt x="268" y="31"/>
                    <a:pt x="268" y="31"/>
                  </a:cubicBezTo>
                  <a:cubicBezTo>
                    <a:pt x="285" y="1"/>
                    <a:pt x="285" y="1"/>
                    <a:pt x="285" y="1"/>
                  </a:cubicBezTo>
                  <a:cubicBezTo>
                    <a:pt x="285" y="1"/>
                    <a:pt x="285" y="0"/>
                    <a:pt x="285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8" name="Freeform 330"/>
            <p:cNvSpPr>
              <a:spLocks/>
            </p:cNvSpPr>
            <p:nvPr/>
          </p:nvSpPr>
          <p:spPr bwMode="auto">
            <a:xfrm>
              <a:off x="6019799" y="4629497"/>
              <a:ext cx="187325" cy="196850"/>
            </a:xfrm>
            <a:custGeom>
              <a:avLst/>
              <a:gdLst>
                <a:gd name="T0" fmla="*/ 67 w 147"/>
                <a:gd name="T1" fmla="*/ 0 h 156"/>
                <a:gd name="T2" fmla="*/ 22 w 147"/>
                <a:gd name="T3" fmla="*/ 77 h 156"/>
                <a:gd name="T4" fmla="*/ 31 w 147"/>
                <a:gd name="T5" fmla="*/ 132 h 156"/>
                <a:gd name="T6" fmla="*/ 99 w 147"/>
                <a:gd name="T7" fmla="*/ 119 h 156"/>
                <a:gd name="T8" fmla="*/ 147 w 147"/>
                <a:gd name="T9" fmla="*/ 41 h 156"/>
                <a:gd name="T10" fmla="*/ 67 w 147"/>
                <a:gd name="T1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" h="156">
                  <a:moveTo>
                    <a:pt x="67" y="0"/>
                  </a:moveTo>
                  <a:cubicBezTo>
                    <a:pt x="22" y="77"/>
                    <a:pt x="22" y="77"/>
                    <a:pt x="22" y="77"/>
                  </a:cubicBezTo>
                  <a:cubicBezTo>
                    <a:pt x="22" y="77"/>
                    <a:pt x="0" y="107"/>
                    <a:pt x="31" y="132"/>
                  </a:cubicBezTo>
                  <a:cubicBezTo>
                    <a:pt x="62" y="156"/>
                    <a:pt x="93" y="129"/>
                    <a:pt x="99" y="119"/>
                  </a:cubicBezTo>
                  <a:cubicBezTo>
                    <a:pt x="147" y="41"/>
                    <a:pt x="147" y="41"/>
                    <a:pt x="147" y="41"/>
                  </a:cubicBezTo>
                  <a:cubicBezTo>
                    <a:pt x="67" y="0"/>
                    <a:pt x="67" y="0"/>
                    <a:pt x="67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9" name="Freeform 331"/>
            <p:cNvSpPr>
              <a:spLocks/>
            </p:cNvSpPr>
            <p:nvPr/>
          </p:nvSpPr>
          <p:spPr bwMode="auto">
            <a:xfrm>
              <a:off x="6075362" y="4651722"/>
              <a:ext cx="15875" cy="28575"/>
            </a:xfrm>
            <a:custGeom>
              <a:avLst/>
              <a:gdLst>
                <a:gd name="T0" fmla="*/ 13 w 13"/>
                <a:gd name="T1" fmla="*/ 0 h 23"/>
                <a:gd name="T2" fmla="*/ 0 w 13"/>
                <a:gd name="T3" fmla="*/ 23 h 23"/>
                <a:gd name="T4" fmla="*/ 0 w 13"/>
                <a:gd name="T5" fmla="*/ 23 h 23"/>
                <a:gd name="T6" fmla="*/ 13 w 13"/>
                <a:gd name="T7" fmla="*/ 0 h 23"/>
                <a:gd name="T8" fmla="*/ 13 w 13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3">
                  <a:moveTo>
                    <a:pt x="13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013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0" name="Freeform 332"/>
            <p:cNvSpPr>
              <a:spLocks/>
            </p:cNvSpPr>
            <p:nvPr/>
          </p:nvSpPr>
          <p:spPr bwMode="auto">
            <a:xfrm>
              <a:off x="6075362" y="4651722"/>
              <a:ext cx="114300" cy="85725"/>
            </a:xfrm>
            <a:custGeom>
              <a:avLst/>
              <a:gdLst>
                <a:gd name="T0" fmla="*/ 13 w 91"/>
                <a:gd name="T1" fmla="*/ 0 h 68"/>
                <a:gd name="T2" fmla="*/ 0 w 91"/>
                <a:gd name="T3" fmla="*/ 23 h 68"/>
                <a:gd name="T4" fmla="*/ 41 w 91"/>
                <a:gd name="T5" fmla="*/ 51 h 68"/>
                <a:gd name="T6" fmla="*/ 77 w 91"/>
                <a:gd name="T7" fmla="*/ 68 h 68"/>
                <a:gd name="T8" fmla="*/ 91 w 91"/>
                <a:gd name="T9" fmla="*/ 45 h 68"/>
                <a:gd name="T10" fmla="*/ 13 w 91"/>
                <a:gd name="T11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1" h="68">
                  <a:moveTo>
                    <a:pt x="13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10" y="35"/>
                    <a:pt x="29" y="43"/>
                    <a:pt x="41" y="51"/>
                  </a:cubicBezTo>
                  <a:cubicBezTo>
                    <a:pt x="53" y="57"/>
                    <a:pt x="65" y="64"/>
                    <a:pt x="77" y="68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60" y="30"/>
                    <a:pt x="32" y="13"/>
                    <a:pt x="13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1" name="Freeform 333"/>
            <p:cNvSpPr>
              <a:spLocks/>
            </p:cNvSpPr>
            <p:nvPr/>
          </p:nvSpPr>
          <p:spPr bwMode="auto">
            <a:xfrm>
              <a:off x="5838824" y="3888134"/>
              <a:ext cx="984250" cy="927100"/>
            </a:xfrm>
            <a:custGeom>
              <a:avLst/>
              <a:gdLst>
                <a:gd name="T0" fmla="*/ 686 w 776"/>
                <a:gd name="T1" fmla="*/ 488 h 732"/>
                <a:gd name="T2" fmla="*/ 730 w 776"/>
                <a:gd name="T3" fmla="*/ 345 h 732"/>
                <a:gd name="T4" fmla="*/ 742 w 776"/>
                <a:gd name="T5" fmla="*/ 322 h 732"/>
                <a:gd name="T6" fmla="*/ 770 w 776"/>
                <a:gd name="T7" fmla="*/ 178 h 732"/>
                <a:gd name="T8" fmla="*/ 468 w 776"/>
                <a:gd name="T9" fmla="*/ 1 h 732"/>
                <a:gd name="T10" fmla="*/ 181 w 776"/>
                <a:gd name="T11" fmla="*/ 101 h 732"/>
                <a:gd name="T12" fmla="*/ 122 w 776"/>
                <a:gd name="T13" fmla="*/ 254 h 732"/>
                <a:gd name="T14" fmla="*/ 110 w 776"/>
                <a:gd name="T15" fmla="*/ 352 h 732"/>
                <a:gd name="T16" fmla="*/ 20 w 776"/>
                <a:gd name="T17" fmla="*/ 364 h 732"/>
                <a:gd name="T18" fmla="*/ 85 w 776"/>
                <a:gd name="T19" fmla="*/ 445 h 732"/>
                <a:gd name="T20" fmla="*/ 169 w 776"/>
                <a:gd name="T21" fmla="*/ 581 h 732"/>
                <a:gd name="T22" fmla="*/ 314 w 776"/>
                <a:gd name="T23" fmla="*/ 663 h 732"/>
                <a:gd name="T24" fmla="*/ 686 w 776"/>
                <a:gd name="T25" fmla="*/ 488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6" h="732">
                  <a:moveTo>
                    <a:pt x="686" y="488"/>
                  </a:moveTo>
                  <a:cubicBezTo>
                    <a:pt x="686" y="426"/>
                    <a:pt x="689" y="400"/>
                    <a:pt x="730" y="345"/>
                  </a:cubicBezTo>
                  <a:cubicBezTo>
                    <a:pt x="735" y="338"/>
                    <a:pt x="739" y="330"/>
                    <a:pt x="742" y="322"/>
                  </a:cubicBezTo>
                  <a:cubicBezTo>
                    <a:pt x="770" y="282"/>
                    <a:pt x="776" y="215"/>
                    <a:pt x="770" y="178"/>
                  </a:cubicBezTo>
                  <a:cubicBezTo>
                    <a:pt x="749" y="50"/>
                    <a:pt x="576" y="3"/>
                    <a:pt x="468" y="1"/>
                  </a:cubicBezTo>
                  <a:cubicBezTo>
                    <a:pt x="366" y="0"/>
                    <a:pt x="253" y="25"/>
                    <a:pt x="181" y="101"/>
                  </a:cubicBezTo>
                  <a:cubicBezTo>
                    <a:pt x="145" y="138"/>
                    <a:pt x="132" y="205"/>
                    <a:pt x="122" y="254"/>
                  </a:cubicBezTo>
                  <a:cubicBezTo>
                    <a:pt x="116" y="280"/>
                    <a:pt x="111" y="316"/>
                    <a:pt x="110" y="352"/>
                  </a:cubicBezTo>
                  <a:cubicBezTo>
                    <a:pt x="84" y="322"/>
                    <a:pt x="29" y="332"/>
                    <a:pt x="20" y="364"/>
                  </a:cubicBezTo>
                  <a:cubicBezTo>
                    <a:pt x="0" y="421"/>
                    <a:pt x="52" y="464"/>
                    <a:pt x="85" y="445"/>
                  </a:cubicBezTo>
                  <a:cubicBezTo>
                    <a:pt x="94" y="521"/>
                    <a:pt x="169" y="581"/>
                    <a:pt x="169" y="581"/>
                  </a:cubicBezTo>
                  <a:cubicBezTo>
                    <a:pt x="169" y="581"/>
                    <a:pt x="235" y="636"/>
                    <a:pt x="314" y="663"/>
                  </a:cubicBezTo>
                  <a:cubicBezTo>
                    <a:pt x="586" y="732"/>
                    <a:pt x="686" y="566"/>
                    <a:pt x="686" y="488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2" name="Freeform 334"/>
            <p:cNvSpPr>
              <a:spLocks/>
            </p:cNvSpPr>
            <p:nvPr/>
          </p:nvSpPr>
          <p:spPr bwMode="auto">
            <a:xfrm>
              <a:off x="6697662" y="4419947"/>
              <a:ext cx="3175" cy="17462"/>
            </a:xfrm>
            <a:custGeom>
              <a:avLst/>
              <a:gdLst>
                <a:gd name="T0" fmla="*/ 2 w 2"/>
                <a:gd name="T1" fmla="*/ 0 h 14"/>
                <a:gd name="T2" fmla="*/ 0 w 2"/>
                <a:gd name="T3" fmla="*/ 14 h 14"/>
                <a:gd name="T4" fmla="*/ 1 w 2"/>
                <a:gd name="T5" fmla="*/ 7 h 14"/>
                <a:gd name="T6" fmla="*/ 2 w 2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4">
                  <a:moveTo>
                    <a:pt x="2" y="0"/>
                  </a:moveTo>
                  <a:cubicBezTo>
                    <a:pt x="1" y="4"/>
                    <a:pt x="0" y="9"/>
                    <a:pt x="0" y="14"/>
                  </a:cubicBezTo>
                  <a:cubicBezTo>
                    <a:pt x="0" y="12"/>
                    <a:pt x="1" y="10"/>
                    <a:pt x="1" y="7"/>
                  </a:cubicBezTo>
                  <a:cubicBezTo>
                    <a:pt x="2" y="5"/>
                    <a:pt x="2" y="2"/>
                    <a:pt x="2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3" name="Freeform 335"/>
            <p:cNvSpPr>
              <a:spLocks/>
            </p:cNvSpPr>
            <p:nvPr/>
          </p:nvSpPr>
          <p:spPr bwMode="auto">
            <a:xfrm>
              <a:off x="6753225" y="4127847"/>
              <a:ext cx="63500" cy="195262"/>
            </a:xfrm>
            <a:custGeom>
              <a:avLst/>
              <a:gdLst>
                <a:gd name="T0" fmla="*/ 38 w 51"/>
                <a:gd name="T1" fmla="*/ 0 h 154"/>
                <a:gd name="T2" fmla="*/ 38 w 51"/>
                <a:gd name="T3" fmla="*/ 4 h 154"/>
                <a:gd name="T4" fmla="*/ 0 w 51"/>
                <a:gd name="T5" fmla="*/ 127 h 154"/>
                <a:gd name="T6" fmla="*/ 16 w 51"/>
                <a:gd name="T7" fmla="*/ 141 h 154"/>
                <a:gd name="T8" fmla="*/ 9 w 51"/>
                <a:gd name="T9" fmla="*/ 154 h 154"/>
                <a:gd name="T10" fmla="*/ 21 w 51"/>
                <a:gd name="T11" fmla="*/ 132 h 154"/>
                <a:gd name="T12" fmla="*/ 51 w 51"/>
                <a:gd name="T13" fmla="*/ 17 h 154"/>
                <a:gd name="T14" fmla="*/ 51 w 51"/>
                <a:gd name="T15" fmla="*/ 15 h 154"/>
                <a:gd name="T16" fmla="*/ 38 w 51"/>
                <a:gd name="T17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154">
                  <a:moveTo>
                    <a:pt x="38" y="0"/>
                  </a:moveTo>
                  <a:cubicBezTo>
                    <a:pt x="38" y="1"/>
                    <a:pt x="38" y="3"/>
                    <a:pt x="38" y="4"/>
                  </a:cubicBezTo>
                  <a:cubicBezTo>
                    <a:pt x="43" y="53"/>
                    <a:pt x="22" y="89"/>
                    <a:pt x="0" y="127"/>
                  </a:cubicBezTo>
                  <a:cubicBezTo>
                    <a:pt x="7" y="131"/>
                    <a:pt x="13" y="136"/>
                    <a:pt x="16" y="141"/>
                  </a:cubicBezTo>
                  <a:cubicBezTo>
                    <a:pt x="14" y="146"/>
                    <a:pt x="12" y="150"/>
                    <a:pt x="9" y="154"/>
                  </a:cubicBezTo>
                  <a:cubicBezTo>
                    <a:pt x="14" y="148"/>
                    <a:pt x="18" y="140"/>
                    <a:pt x="21" y="132"/>
                  </a:cubicBezTo>
                  <a:cubicBezTo>
                    <a:pt x="43" y="101"/>
                    <a:pt x="51" y="54"/>
                    <a:pt x="51" y="17"/>
                  </a:cubicBezTo>
                  <a:cubicBezTo>
                    <a:pt x="51" y="16"/>
                    <a:pt x="51" y="15"/>
                    <a:pt x="51" y="15"/>
                  </a:cubicBezTo>
                  <a:cubicBezTo>
                    <a:pt x="46" y="9"/>
                    <a:pt x="41" y="4"/>
                    <a:pt x="38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4" name="Freeform 336"/>
            <p:cNvSpPr>
              <a:spLocks/>
            </p:cNvSpPr>
            <p:nvPr/>
          </p:nvSpPr>
          <p:spPr bwMode="auto">
            <a:xfrm>
              <a:off x="5968999" y="4354859"/>
              <a:ext cx="773113" cy="393700"/>
            </a:xfrm>
            <a:custGeom>
              <a:avLst/>
              <a:gdLst>
                <a:gd name="T0" fmla="*/ 611 w 611"/>
                <a:gd name="T1" fmla="*/ 0 h 310"/>
                <a:gd name="T2" fmla="*/ 579 w 611"/>
                <a:gd name="T3" fmla="*/ 106 h 310"/>
                <a:gd name="T4" fmla="*/ 566 w 611"/>
                <a:gd name="T5" fmla="*/ 125 h 310"/>
                <a:gd name="T6" fmla="*/ 527 w 611"/>
                <a:gd name="T7" fmla="*/ 199 h 310"/>
                <a:gd name="T8" fmla="*/ 425 w 611"/>
                <a:gd name="T9" fmla="*/ 275 h 310"/>
                <a:gd name="T10" fmla="*/ 318 w 611"/>
                <a:gd name="T11" fmla="*/ 295 h 310"/>
                <a:gd name="T12" fmla="*/ 0 w 611"/>
                <a:gd name="T13" fmla="*/ 129 h 310"/>
                <a:gd name="T14" fmla="*/ 67 w 611"/>
                <a:gd name="T15" fmla="*/ 212 h 310"/>
                <a:gd name="T16" fmla="*/ 67 w 611"/>
                <a:gd name="T17" fmla="*/ 212 h 310"/>
                <a:gd name="T18" fmla="*/ 67 w 611"/>
                <a:gd name="T19" fmla="*/ 212 h 310"/>
                <a:gd name="T20" fmla="*/ 67 w 611"/>
                <a:gd name="T21" fmla="*/ 212 h 310"/>
                <a:gd name="T22" fmla="*/ 67 w 611"/>
                <a:gd name="T23" fmla="*/ 212 h 310"/>
                <a:gd name="T24" fmla="*/ 67 w 611"/>
                <a:gd name="T25" fmla="*/ 212 h 310"/>
                <a:gd name="T26" fmla="*/ 67 w 611"/>
                <a:gd name="T27" fmla="*/ 212 h 310"/>
                <a:gd name="T28" fmla="*/ 67 w 611"/>
                <a:gd name="T29" fmla="*/ 212 h 310"/>
                <a:gd name="T30" fmla="*/ 67 w 611"/>
                <a:gd name="T31" fmla="*/ 212 h 310"/>
                <a:gd name="T32" fmla="*/ 67 w 611"/>
                <a:gd name="T33" fmla="*/ 212 h 310"/>
                <a:gd name="T34" fmla="*/ 67 w 611"/>
                <a:gd name="T35" fmla="*/ 212 h 310"/>
                <a:gd name="T36" fmla="*/ 67 w 611"/>
                <a:gd name="T37" fmla="*/ 212 h 310"/>
                <a:gd name="T38" fmla="*/ 67 w 611"/>
                <a:gd name="T39" fmla="*/ 212 h 310"/>
                <a:gd name="T40" fmla="*/ 67 w 611"/>
                <a:gd name="T41" fmla="*/ 212 h 310"/>
                <a:gd name="T42" fmla="*/ 212 w 611"/>
                <a:gd name="T43" fmla="*/ 294 h 310"/>
                <a:gd name="T44" fmla="*/ 334 w 611"/>
                <a:gd name="T45" fmla="*/ 310 h 310"/>
                <a:gd name="T46" fmla="*/ 584 w 611"/>
                <a:gd name="T47" fmla="*/ 119 h 310"/>
                <a:gd name="T48" fmla="*/ 611 w 611"/>
                <a:gd name="T49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1" h="310">
                  <a:moveTo>
                    <a:pt x="611" y="0"/>
                  </a:moveTo>
                  <a:cubicBezTo>
                    <a:pt x="586" y="38"/>
                    <a:pt x="580" y="63"/>
                    <a:pt x="579" y="106"/>
                  </a:cubicBezTo>
                  <a:cubicBezTo>
                    <a:pt x="575" y="114"/>
                    <a:pt x="571" y="120"/>
                    <a:pt x="566" y="125"/>
                  </a:cubicBezTo>
                  <a:cubicBezTo>
                    <a:pt x="559" y="153"/>
                    <a:pt x="546" y="177"/>
                    <a:pt x="527" y="199"/>
                  </a:cubicBezTo>
                  <a:cubicBezTo>
                    <a:pt x="499" y="231"/>
                    <a:pt x="465" y="259"/>
                    <a:pt x="425" y="275"/>
                  </a:cubicBezTo>
                  <a:cubicBezTo>
                    <a:pt x="390" y="288"/>
                    <a:pt x="354" y="295"/>
                    <a:pt x="318" y="295"/>
                  </a:cubicBezTo>
                  <a:cubicBezTo>
                    <a:pt x="197" y="295"/>
                    <a:pt x="76" y="224"/>
                    <a:pt x="0" y="129"/>
                  </a:cubicBezTo>
                  <a:cubicBezTo>
                    <a:pt x="24" y="178"/>
                    <a:pt x="66" y="211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133" y="267"/>
                    <a:pt x="212" y="294"/>
                  </a:cubicBezTo>
                  <a:cubicBezTo>
                    <a:pt x="257" y="305"/>
                    <a:pt x="298" y="310"/>
                    <a:pt x="334" y="310"/>
                  </a:cubicBezTo>
                  <a:cubicBezTo>
                    <a:pt x="514" y="310"/>
                    <a:pt x="584" y="184"/>
                    <a:pt x="584" y="119"/>
                  </a:cubicBezTo>
                  <a:cubicBezTo>
                    <a:pt x="584" y="67"/>
                    <a:pt x="586" y="40"/>
                    <a:pt x="611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5" name="Freeform 337"/>
            <p:cNvSpPr>
              <a:spLocks/>
            </p:cNvSpPr>
            <p:nvPr/>
          </p:nvSpPr>
          <p:spPr bwMode="auto">
            <a:xfrm>
              <a:off x="5872162" y="4353272"/>
              <a:ext cx="82550" cy="77787"/>
            </a:xfrm>
            <a:custGeom>
              <a:avLst/>
              <a:gdLst>
                <a:gd name="T0" fmla="*/ 27 w 65"/>
                <a:gd name="T1" fmla="*/ 0 h 61"/>
                <a:gd name="T2" fmla="*/ 44 w 65"/>
                <a:gd name="T3" fmla="*/ 61 h 61"/>
                <a:gd name="T4" fmla="*/ 51 w 65"/>
                <a:gd name="T5" fmla="*/ 60 h 61"/>
                <a:gd name="T6" fmla="*/ 61 w 65"/>
                <a:gd name="T7" fmla="*/ 27 h 61"/>
                <a:gd name="T8" fmla="*/ 28 w 65"/>
                <a:gd name="T9" fmla="*/ 1 h 61"/>
                <a:gd name="T10" fmla="*/ 27 w 65"/>
                <a:gd name="T1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5" h="61">
                  <a:moveTo>
                    <a:pt x="27" y="0"/>
                  </a:moveTo>
                  <a:cubicBezTo>
                    <a:pt x="0" y="8"/>
                    <a:pt x="15" y="61"/>
                    <a:pt x="44" y="61"/>
                  </a:cubicBezTo>
                  <a:cubicBezTo>
                    <a:pt x="46" y="61"/>
                    <a:pt x="49" y="61"/>
                    <a:pt x="51" y="60"/>
                  </a:cubicBezTo>
                  <a:cubicBezTo>
                    <a:pt x="65" y="56"/>
                    <a:pt x="65" y="38"/>
                    <a:pt x="61" y="27"/>
                  </a:cubicBezTo>
                  <a:cubicBezTo>
                    <a:pt x="56" y="12"/>
                    <a:pt x="45" y="1"/>
                    <a:pt x="28" y="1"/>
                  </a:cubicBezTo>
                  <a:cubicBezTo>
                    <a:pt x="28" y="1"/>
                    <a:pt x="27" y="0"/>
                    <a:pt x="27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6" name="Freeform 338"/>
            <p:cNvSpPr>
              <a:spLocks noEditPoints="1"/>
            </p:cNvSpPr>
            <p:nvPr/>
          </p:nvSpPr>
          <p:spPr bwMode="auto">
            <a:xfrm>
              <a:off x="6088062" y="4194522"/>
              <a:ext cx="665163" cy="334962"/>
            </a:xfrm>
            <a:custGeom>
              <a:avLst/>
              <a:gdLst>
                <a:gd name="T0" fmla="*/ 237 w 525"/>
                <a:gd name="T1" fmla="*/ 211 h 264"/>
                <a:gd name="T2" fmla="*/ 207 w 525"/>
                <a:gd name="T3" fmla="*/ 203 h 264"/>
                <a:gd name="T4" fmla="*/ 222 w 525"/>
                <a:gd name="T5" fmla="*/ 103 h 264"/>
                <a:gd name="T6" fmla="*/ 260 w 525"/>
                <a:gd name="T7" fmla="*/ 89 h 264"/>
                <a:gd name="T8" fmla="*/ 277 w 525"/>
                <a:gd name="T9" fmla="*/ 93 h 264"/>
                <a:gd name="T10" fmla="*/ 310 w 525"/>
                <a:gd name="T11" fmla="*/ 153 h 264"/>
                <a:gd name="T12" fmla="*/ 244 w 525"/>
                <a:gd name="T13" fmla="*/ 211 h 264"/>
                <a:gd name="T14" fmla="*/ 237 w 525"/>
                <a:gd name="T15" fmla="*/ 211 h 264"/>
                <a:gd name="T16" fmla="*/ 197 w 525"/>
                <a:gd name="T17" fmla="*/ 0 h 264"/>
                <a:gd name="T18" fmla="*/ 127 w 525"/>
                <a:gd name="T19" fmla="*/ 7 h 264"/>
                <a:gd name="T20" fmla="*/ 12 w 525"/>
                <a:gd name="T21" fmla="*/ 127 h 264"/>
                <a:gd name="T22" fmla="*/ 174 w 525"/>
                <a:gd name="T23" fmla="*/ 233 h 264"/>
                <a:gd name="T24" fmla="*/ 228 w 525"/>
                <a:gd name="T25" fmla="*/ 227 h 264"/>
                <a:gd name="T26" fmla="*/ 312 w 525"/>
                <a:gd name="T27" fmla="*/ 213 h 264"/>
                <a:gd name="T28" fmla="*/ 340 w 525"/>
                <a:gd name="T29" fmla="*/ 215 h 264"/>
                <a:gd name="T30" fmla="*/ 444 w 525"/>
                <a:gd name="T31" fmla="*/ 264 h 264"/>
                <a:gd name="T32" fmla="*/ 472 w 525"/>
                <a:gd name="T33" fmla="*/ 252 h 264"/>
                <a:gd name="T34" fmla="*/ 475 w 525"/>
                <a:gd name="T35" fmla="*/ 242 h 264"/>
                <a:gd name="T36" fmla="*/ 482 w 525"/>
                <a:gd name="T37" fmla="*/ 192 h 264"/>
                <a:gd name="T38" fmla="*/ 446 w 525"/>
                <a:gd name="T39" fmla="*/ 230 h 264"/>
                <a:gd name="T40" fmla="*/ 436 w 525"/>
                <a:gd name="T41" fmla="*/ 232 h 264"/>
                <a:gd name="T42" fmla="*/ 431 w 525"/>
                <a:gd name="T43" fmla="*/ 231 h 264"/>
                <a:gd name="T44" fmla="*/ 398 w 525"/>
                <a:gd name="T45" fmla="*/ 198 h 264"/>
                <a:gd name="T46" fmla="*/ 411 w 525"/>
                <a:gd name="T47" fmla="*/ 162 h 264"/>
                <a:gd name="T48" fmla="*/ 416 w 525"/>
                <a:gd name="T49" fmla="*/ 154 h 264"/>
                <a:gd name="T50" fmla="*/ 448 w 525"/>
                <a:gd name="T51" fmla="*/ 134 h 264"/>
                <a:gd name="T52" fmla="*/ 458 w 525"/>
                <a:gd name="T53" fmla="*/ 136 h 264"/>
                <a:gd name="T54" fmla="*/ 484 w 525"/>
                <a:gd name="T55" fmla="*/ 178 h 264"/>
                <a:gd name="T56" fmla="*/ 495 w 525"/>
                <a:gd name="T57" fmla="*/ 132 h 264"/>
                <a:gd name="T58" fmla="*/ 525 w 525"/>
                <a:gd name="T59" fmla="*/ 75 h 264"/>
                <a:gd name="T60" fmla="*/ 280 w 525"/>
                <a:gd name="T61" fmla="*/ 5 h 264"/>
                <a:gd name="T62" fmla="*/ 197 w 525"/>
                <a:gd name="T63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25" h="264">
                  <a:moveTo>
                    <a:pt x="237" y="211"/>
                  </a:moveTo>
                  <a:cubicBezTo>
                    <a:pt x="227" y="211"/>
                    <a:pt x="215" y="209"/>
                    <a:pt x="207" y="203"/>
                  </a:cubicBezTo>
                  <a:cubicBezTo>
                    <a:pt x="169" y="178"/>
                    <a:pt x="193" y="124"/>
                    <a:pt x="222" y="103"/>
                  </a:cubicBezTo>
                  <a:cubicBezTo>
                    <a:pt x="234" y="95"/>
                    <a:pt x="247" y="89"/>
                    <a:pt x="260" y="89"/>
                  </a:cubicBezTo>
                  <a:cubicBezTo>
                    <a:pt x="266" y="89"/>
                    <a:pt x="272" y="90"/>
                    <a:pt x="277" y="93"/>
                  </a:cubicBezTo>
                  <a:cubicBezTo>
                    <a:pt x="299" y="103"/>
                    <a:pt x="314" y="130"/>
                    <a:pt x="310" y="153"/>
                  </a:cubicBezTo>
                  <a:cubicBezTo>
                    <a:pt x="304" y="182"/>
                    <a:pt x="273" y="207"/>
                    <a:pt x="244" y="211"/>
                  </a:cubicBezTo>
                  <a:cubicBezTo>
                    <a:pt x="242" y="211"/>
                    <a:pt x="239" y="211"/>
                    <a:pt x="237" y="211"/>
                  </a:cubicBezTo>
                  <a:moveTo>
                    <a:pt x="197" y="0"/>
                  </a:moveTo>
                  <a:cubicBezTo>
                    <a:pt x="173" y="0"/>
                    <a:pt x="150" y="2"/>
                    <a:pt x="127" y="7"/>
                  </a:cubicBezTo>
                  <a:cubicBezTo>
                    <a:pt x="77" y="20"/>
                    <a:pt x="0" y="62"/>
                    <a:pt x="12" y="127"/>
                  </a:cubicBezTo>
                  <a:cubicBezTo>
                    <a:pt x="27" y="201"/>
                    <a:pt x="103" y="233"/>
                    <a:pt x="174" y="233"/>
                  </a:cubicBezTo>
                  <a:cubicBezTo>
                    <a:pt x="193" y="233"/>
                    <a:pt x="211" y="231"/>
                    <a:pt x="228" y="227"/>
                  </a:cubicBezTo>
                  <a:cubicBezTo>
                    <a:pt x="257" y="219"/>
                    <a:pt x="284" y="213"/>
                    <a:pt x="312" y="213"/>
                  </a:cubicBezTo>
                  <a:cubicBezTo>
                    <a:pt x="321" y="213"/>
                    <a:pt x="331" y="213"/>
                    <a:pt x="340" y="215"/>
                  </a:cubicBezTo>
                  <a:cubicBezTo>
                    <a:pt x="368" y="220"/>
                    <a:pt x="409" y="264"/>
                    <a:pt x="444" y="264"/>
                  </a:cubicBezTo>
                  <a:cubicBezTo>
                    <a:pt x="454" y="264"/>
                    <a:pt x="464" y="260"/>
                    <a:pt x="472" y="252"/>
                  </a:cubicBezTo>
                  <a:cubicBezTo>
                    <a:pt x="473" y="248"/>
                    <a:pt x="474" y="245"/>
                    <a:pt x="475" y="242"/>
                  </a:cubicBezTo>
                  <a:cubicBezTo>
                    <a:pt x="478" y="225"/>
                    <a:pt x="480" y="209"/>
                    <a:pt x="482" y="192"/>
                  </a:cubicBezTo>
                  <a:cubicBezTo>
                    <a:pt x="477" y="211"/>
                    <a:pt x="465" y="226"/>
                    <a:pt x="446" y="230"/>
                  </a:cubicBezTo>
                  <a:cubicBezTo>
                    <a:pt x="442" y="232"/>
                    <a:pt x="439" y="232"/>
                    <a:pt x="436" y="232"/>
                  </a:cubicBezTo>
                  <a:cubicBezTo>
                    <a:pt x="434" y="232"/>
                    <a:pt x="432" y="232"/>
                    <a:pt x="431" y="231"/>
                  </a:cubicBezTo>
                  <a:cubicBezTo>
                    <a:pt x="413" y="229"/>
                    <a:pt x="400" y="217"/>
                    <a:pt x="398" y="198"/>
                  </a:cubicBezTo>
                  <a:cubicBezTo>
                    <a:pt x="397" y="186"/>
                    <a:pt x="402" y="173"/>
                    <a:pt x="411" y="162"/>
                  </a:cubicBezTo>
                  <a:cubicBezTo>
                    <a:pt x="412" y="159"/>
                    <a:pt x="414" y="157"/>
                    <a:pt x="416" y="154"/>
                  </a:cubicBezTo>
                  <a:cubicBezTo>
                    <a:pt x="423" y="143"/>
                    <a:pt x="434" y="134"/>
                    <a:pt x="448" y="134"/>
                  </a:cubicBezTo>
                  <a:cubicBezTo>
                    <a:pt x="451" y="134"/>
                    <a:pt x="454" y="134"/>
                    <a:pt x="458" y="136"/>
                  </a:cubicBezTo>
                  <a:cubicBezTo>
                    <a:pt x="476" y="141"/>
                    <a:pt x="484" y="160"/>
                    <a:pt x="484" y="178"/>
                  </a:cubicBezTo>
                  <a:cubicBezTo>
                    <a:pt x="486" y="162"/>
                    <a:pt x="489" y="147"/>
                    <a:pt x="495" y="132"/>
                  </a:cubicBezTo>
                  <a:cubicBezTo>
                    <a:pt x="503" y="112"/>
                    <a:pt x="514" y="93"/>
                    <a:pt x="525" y="75"/>
                  </a:cubicBezTo>
                  <a:cubicBezTo>
                    <a:pt x="466" y="37"/>
                    <a:pt x="287" y="6"/>
                    <a:pt x="280" y="5"/>
                  </a:cubicBezTo>
                  <a:cubicBezTo>
                    <a:pt x="253" y="2"/>
                    <a:pt x="225" y="0"/>
                    <a:pt x="197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7" name="Freeform 339"/>
            <p:cNvSpPr>
              <a:spLocks/>
            </p:cNvSpPr>
            <p:nvPr/>
          </p:nvSpPr>
          <p:spPr bwMode="auto">
            <a:xfrm>
              <a:off x="6742112" y="4323109"/>
              <a:ext cx="22225" cy="31750"/>
            </a:xfrm>
            <a:custGeom>
              <a:avLst/>
              <a:gdLst>
                <a:gd name="T0" fmla="*/ 17 w 17"/>
                <a:gd name="T1" fmla="*/ 0 h 25"/>
                <a:gd name="T2" fmla="*/ 17 w 17"/>
                <a:gd name="T3" fmla="*/ 1 h 25"/>
                <a:gd name="T4" fmla="*/ 0 w 17"/>
                <a:gd name="T5" fmla="*/ 25 h 25"/>
                <a:gd name="T6" fmla="*/ 12 w 17"/>
                <a:gd name="T7" fmla="*/ 8 h 25"/>
                <a:gd name="T8" fmla="*/ 17 w 17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5">
                  <a:moveTo>
                    <a:pt x="17" y="0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0" y="10"/>
                    <a:pt x="5" y="18"/>
                    <a:pt x="0" y="25"/>
                  </a:cubicBezTo>
                  <a:cubicBezTo>
                    <a:pt x="4" y="20"/>
                    <a:pt x="8" y="14"/>
                    <a:pt x="12" y="8"/>
                  </a:cubicBezTo>
                  <a:cubicBezTo>
                    <a:pt x="14" y="6"/>
                    <a:pt x="16" y="3"/>
                    <a:pt x="17" y="0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8" name="Freeform 340"/>
            <p:cNvSpPr>
              <a:spLocks/>
            </p:cNvSpPr>
            <p:nvPr/>
          </p:nvSpPr>
          <p:spPr bwMode="auto">
            <a:xfrm>
              <a:off x="6684962" y="4289772"/>
              <a:ext cx="87313" cy="223837"/>
            </a:xfrm>
            <a:custGeom>
              <a:avLst/>
              <a:gdLst>
                <a:gd name="T0" fmla="*/ 53 w 69"/>
                <a:gd name="T1" fmla="*/ 0 h 177"/>
                <a:gd name="T2" fmla="*/ 23 w 69"/>
                <a:gd name="T3" fmla="*/ 57 h 177"/>
                <a:gd name="T4" fmla="*/ 12 w 69"/>
                <a:gd name="T5" fmla="*/ 103 h 177"/>
                <a:gd name="T6" fmla="*/ 11 w 69"/>
                <a:gd name="T7" fmla="*/ 110 h 177"/>
                <a:gd name="T8" fmla="*/ 10 w 69"/>
                <a:gd name="T9" fmla="*/ 117 h 177"/>
                <a:gd name="T10" fmla="*/ 3 w 69"/>
                <a:gd name="T11" fmla="*/ 167 h 177"/>
                <a:gd name="T12" fmla="*/ 0 w 69"/>
                <a:gd name="T13" fmla="*/ 177 h 177"/>
                <a:gd name="T14" fmla="*/ 13 w 69"/>
                <a:gd name="T15" fmla="*/ 158 h 177"/>
                <a:gd name="T16" fmla="*/ 45 w 69"/>
                <a:gd name="T17" fmla="*/ 52 h 177"/>
                <a:gd name="T18" fmla="*/ 62 w 69"/>
                <a:gd name="T19" fmla="*/ 28 h 177"/>
                <a:gd name="T20" fmla="*/ 62 w 69"/>
                <a:gd name="T21" fmla="*/ 27 h 177"/>
                <a:gd name="T22" fmla="*/ 69 w 69"/>
                <a:gd name="T23" fmla="*/ 14 h 177"/>
                <a:gd name="T24" fmla="*/ 53 w 69"/>
                <a:gd name="T25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177">
                  <a:moveTo>
                    <a:pt x="53" y="0"/>
                  </a:moveTo>
                  <a:cubicBezTo>
                    <a:pt x="42" y="18"/>
                    <a:pt x="31" y="37"/>
                    <a:pt x="23" y="57"/>
                  </a:cubicBezTo>
                  <a:cubicBezTo>
                    <a:pt x="17" y="72"/>
                    <a:pt x="14" y="87"/>
                    <a:pt x="12" y="103"/>
                  </a:cubicBezTo>
                  <a:cubicBezTo>
                    <a:pt x="12" y="105"/>
                    <a:pt x="12" y="108"/>
                    <a:pt x="11" y="110"/>
                  </a:cubicBezTo>
                  <a:cubicBezTo>
                    <a:pt x="11" y="113"/>
                    <a:pt x="10" y="115"/>
                    <a:pt x="10" y="117"/>
                  </a:cubicBezTo>
                  <a:cubicBezTo>
                    <a:pt x="8" y="134"/>
                    <a:pt x="6" y="150"/>
                    <a:pt x="3" y="167"/>
                  </a:cubicBezTo>
                  <a:cubicBezTo>
                    <a:pt x="2" y="170"/>
                    <a:pt x="1" y="173"/>
                    <a:pt x="0" y="177"/>
                  </a:cubicBezTo>
                  <a:cubicBezTo>
                    <a:pt x="5" y="172"/>
                    <a:pt x="9" y="166"/>
                    <a:pt x="13" y="158"/>
                  </a:cubicBezTo>
                  <a:cubicBezTo>
                    <a:pt x="14" y="115"/>
                    <a:pt x="20" y="90"/>
                    <a:pt x="45" y="52"/>
                  </a:cubicBezTo>
                  <a:cubicBezTo>
                    <a:pt x="50" y="45"/>
                    <a:pt x="55" y="37"/>
                    <a:pt x="62" y="28"/>
                  </a:cubicBezTo>
                  <a:cubicBezTo>
                    <a:pt x="62" y="28"/>
                    <a:pt x="62" y="28"/>
                    <a:pt x="62" y="27"/>
                  </a:cubicBezTo>
                  <a:cubicBezTo>
                    <a:pt x="65" y="23"/>
                    <a:pt x="67" y="19"/>
                    <a:pt x="69" y="14"/>
                  </a:cubicBezTo>
                  <a:cubicBezTo>
                    <a:pt x="66" y="9"/>
                    <a:pt x="60" y="4"/>
                    <a:pt x="53" y="0"/>
                  </a:cubicBezTo>
                </a:path>
              </a:pathLst>
            </a:custGeom>
            <a:solidFill>
              <a:srgbClr val="DF9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9" name="Freeform 341"/>
            <p:cNvSpPr>
              <a:spLocks noEditPoints="1"/>
            </p:cNvSpPr>
            <p:nvPr/>
          </p:nvSpPr>
          <p:spPr bwMode="auto">
            <a:xfrm>
              <a:off x="6092825" y="4178647"/>
              <a:ext cx="685800" cy="398462"/>
            </a:xfrm>
            <a:custGeom>
              <a:avLst/>
              <a:gdLst>
                <a:gd name="T0" fmla="*/ 530 w 541"/>
                <a:gd name="T1" fmla="*/ 115 h 314"/>
                <a:gd name="T2" fmla="*/ 541 w 541"/>
                <a:gd name="T3" fmla="*/ 94 h 314"/>
                <a:gd name="T4" fmla="*/ 280 w 541"/>
                <a:gd name="T5" fmla="*/ 10 h 314"/>
                <a:gd name="T6" fmla="*/ 128 w 541"/>
                <a:gd name="T7" fmla="*/ 12 h 314"/>
                <a:gd name="T8" fmla="*/ 13 w 541"/>
                <a:gd name="T9" fmla="*/ 131 h 314"/>
                <a:gd name="T10" fmla="*/ 229 w 541"/>
                <a:gd name="T11" fmla="*/ 232 h 314"/>
                <a:gd name="T12" fmla="*/ 341 w 541"/>
                <a:gd name="T13" fmla="*/ 220 h 314"/>
                <a:gd name="T14" fmla="*/ 486 w 541"/>
                <a:gd name="T15" fmla="*/ 238 h 314"/>
                <a:gd name="T16" fmla="*/ 530 w 541"/>
                <a:gd name="T17" fmla="*/ 115 h 314"/>
                <a:gd name="T18" fmla="*/ 208 w 541"/>
                <a:gd name="T19" fmla="*/ 208 h 314"/>
                <a:gd name="T20" fmla="*/ 223 w 541"/>
                <a:gd name="T21" fmla="*/ 108 h 314"/>
                <a:gd name="T22" fmla="*/ 278 w 541"/>
                <a:gd name="T23" fmla="*/ 97 h 314"/>
                <a:gd name="T24" fmla="*/ 310 w 541"/>
                <a:gd name="T25" fmla="*/ 158 h 314"/>
                <a:gd name="T26" fmla="*/ 245 w 541"/>
                <a:gd name="T27" fmla="*/ 215 h 314"/>
                <a:gd name="T28" fmla="*/ 208 w 541"/>
                <a:gd name="T29" fmla="*/ 208 h 314"/>
                <a:gd name="T30" fmla="*/ 446 w 541"/>
                <a:gd name="T31" fmla="*/ 235 h 314"/>
                <a:gd name="T32" fmla="*/ 431 w 541"/>
                <a:gd name="T33" fmla="*/ 236 h 314"/>
                <a:gd name="T34" fmla="*/ 399 w 541"/>
                <a:gd name="T35" fmla="*/ 203 h 314"/>
                <a:gd name="T36" fmla="*/ 411 w 541"/>
                <a:gd name="T37" fmla="*/ 166 h 314"/>
                <a:gd name="T38" fmla="*/ 417 w 541"/>
                <a:gd name="T39" fmla="*/ 159 h 314"/>
                <a:gd name="T40" fmla="*/ 459 w 541"/>
                <a:gd name="T41" fmla="*/ 140 h 314"/>
                <a:gd name="T42" fmla="*/ 484 w 541"/>
                <a:gd name="T43" fmla="*/ 190 h 314"/>
                <a:gd name="T44" fmla="*/ 446 w 541"/>
                <a:gd name="T45" fmla="*/ 23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1" h="314">
                  <a:moveTo>
                    <a:pt x="530" y="115"/>
                  </a:moveTo>
                  <a:cubicBezTo>
                    <a:pt x="534" y="109"/>
                    <a:pt x="538" y="102"/>
                    <a:pt x="541" y="94"/>
                  </a:cubicBezTo>
                  <a:cubicBezTo>
                    <a:pt x="514" y="50"/>
                    <a:pt x="288" y="10"/>
                    <a:pt x="280" y="10"/>
                  </a:cubicBezTo>
                  <a:cubicBezTo>
                    <a:pt x="230" y="5"/>
                    <a:pt x="177" y="0"/>
                    <a:pt x="128" y="12"/>
                  </a:cubicBezTo>
                  <a:cubicBezTo>
                    <a:pt x="78" y="25"/>
                    <a:pt x="0" y="67"/>
                    <a:pt x="13" y="131"/>
                  </a:cubicBezTo>
                  <a:cubicBezTo>
                    <a:pt x="31" y="226"/>
                    <a:pt x="149" y="252"/>
                    <a:pt x="229" y="232"/>
                  </a:cubicBezTo>
                  <a:cubicBezTo>
                    <a:pt x="267" y="222"/>
                    <a:pt x="302" y="213"/>
                    <a:pt x="341" y="220"/>
                  </a:cubicBezTo>
                  <a:cubicBezTo>
                    <a:pt x="380" y="226"/>
                    <a:pt x="447" y="314"/>
                    <a:pt x="486" y="238"/>
                  </a:cubicBezTo>
                  <a:cubicBezTo>
                    <a:pt x="487" y="189"/>
                    <a:pt x="494" y="163"/>
                    <a:pt x="530" y="115"/>
                  </a:cubicBezTo>
                  <a:close/>
                  <a:moveTo>
                    <a:pt x="208" y="208"/>
                  </a:moveTo>
                  <a:cubicBezTo>
                    <a:pt x="169" y="183"/>
                    <a:pt x="193" y="129"/>
                    <a:pt x="223" y="108"/>
                  </a:cubicBezTo>
                  <a:cubicBezTo>
                    <a:pt x="239" y="96"/>
                    <a:pt x="259" y="88"/>
                    <a:pt x="278" y="97"/>
                  </a:cubicBezTo>
                  <a:cubicBezTo>
                    <a:pt x="299" y="107"/>
                    <a:pt x="315" y="135"/>
                    <a:pt x="310" y="158"/>
                  </a:cubicBezTo>
                  <a:cubicBezTo>
                    <a:pt x="304" y="187"/>
                    <a:pt x="273" y="212"/>
                    <a:pt x="245" y="215"/>
                  </a:cubicBezTo>
                  <a:cubicBezTo>
                    <a:pt x="233" y="217"/>
                    <a:pt x="217" y="215"/>
                    <a:pt x="208" y="208"/>
                  </a:cubicBezTo>
                  <a:close/>
                  <a:moveTo>
                    <a:pt x="446" y="235"/>
                  </a:moveTo>
                  <a:cubicBezTo>
                    <a:pt x="441" y="237"/>
                    <a:pt x="436" y="237"/>
                    <a:pt x="431" y="236"/>
                  </a:cubicBezTo>
                  <a:cubicBezTo>
                    <a:pt x="414" y="234"/>
                    <a:pt x="401" y="222"/>
                    <a:pt x="399" y="203"/>
                  </a:cubicBezTo>
                  <a:cubicBezTo>
                    <a:pt x="397" y="191"/>
                    <a:pt x="403" y="177"/>
                    <a:pt x="411" y="166"/>
                  </a:cubicBezTo>
                  <a:cubicBezTo>
                    <a:pt x="413" y="164"/>
                    <a:pt x="415" y="161"/>
                    <a:pt x="417" y="159"/>
                  </a:cubicBezTo>
                  <a:cubicBezTo>
                    <a:pt x="426" y="144"/>
                    <a:pt x="441" y="134"/>
                    <a:pt x="459" y="140"/>
                  </a:cubicBezTo>
                  <a:cubicBezTo>
                    <a:pt x="479" y="147"/>
                    <a:pt x="487" y="170"/>
                    <a:pt x="484" y="190"/>
                  </a:cubicBezTo>
                  <a:cubicBezTo>
                    <a:pt x="481" y="211"/>
                    <a:pt x="468" y="230"/>
                    <a:pt x="446" y="23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0" name="Freeform 342"/>
            <p:cNvSpPr>
              <a:spLocks/>
            </p:cNvSpPr>
            <p:nvPr/>
          </p:nvSpPr>
          <p:spPr bwMode="auto">
            <a:xfrm>
              <a:off x="5688012" y="3675409"/>
              <a:ext cx="1400175" cy="947737"/>
            </a:xfrm>
            <a:custGeom>
              <a:avLst/>
              <a:gdLst>
                <a:gd name="T0" fmla="*/ 945 w 1106"/>
                <a:gd name="T1" fmla="*/ 310 h 749"/>
                <a:gd name="T2" fmla="*/ 1045 w 1106"/>
                <a:gd name="T3" fmla="*/ 310 h 749"/>
                <a:gd name="T4" fmla="*/ 953 w 1106"/>
                <a:gd name="T5" fmla="*/ 251 h 749"/>
                <a:gd name="T6" fmla="*/ 989 w 1106"/>
                <a:gd name="T7" fmla="*/ 224 h 749"/>
                <a:gd name="T8" fmla="*/ 990 w 1106"/>
                <a:gd name="T9" fmla="*/ 184 h 749"/>
                <a:gd name="T10" fmla="*/ 922 w 1106"/>
                <a:gd name="T11" fmla="*/ 186 h 749"/>
                <a:gd name="T12" fmla="*/ 908 w 1106"/>
                <a:gd name="T13" fmla="*/ 190 h 749"/>
                <a:gd name="T14" fmla="*/ 816 w 1106"/>
                <a:gd name="T15" fmla="*/ 98 h 749"/>
                <a:gd name="T16" fmla="*/ 619 w 1106"/>
                <a:gd name="T17" fmla="*/ 14 h 749"/>
                <a:gd name="T18" fmla="*/ 417 w 1106"/>
                <a:gd name="T19" fmla="*/ 12 h 749"/>
                <a:gd name="T20" fmla="*/ 313 w 1106"/>
                <a:gd name="T21" fmla="*/ 41 h 749"/>
                <a:gd name="T22" fmla="*/ 255 w 1106"/>
                <a:gd name="T23" fmla="*/ 74 h 749"/>
                <a:gd name="T24" fmla="*/ 276 w 1106"/>
                <a:gd name="T25" fmla="*/ 29 h 749"/>
                <a:gd name="T26" fmla="*/ 272 w 1106"/>
                <a:gd name="T27" fmla="*/ 27 h 749"/>
                <a:gd name="T28" fmla="*/ 197 w 1106"/>
                <a:gd name="T29" fmla="*/ 121 h 749"/>
                <a:gd name="T30" fmla="*/ 194 w 1106"/>
                <a:gd name="T31" fmla="*/ 119 h 749"/>
                <a:gd name="T32" fmla="*/ 161 w 1106"/>
                <a:gd name="T33" fmla="*/ 109 h 749"/>
                <a:gd name="T34" fmla="*/ 123 w 1106"/>
                <a:gd name="T35" fmla="*/ 109 h 749"/>
                <a:gd name="T36" fmla="*/ 127 w 1106"/>
                <a:gd name="T37" fmla="*/ 136 h 749"/>
                <a:gd name="T38" fmla="*/ 143 w 1106"/>
                <a:gd name="T39" fmla="*/ 158 h 749"/>
                <a:gd name="T40" fmla="*/ 24 w 1106"/>
                <a:gd name="T41" fmla="*/ 304 h 749"/>
                <a:gd name="T42" fmla="*/ 52 w 1106"/>
                <a:gd name="T43" fmla="*/ 524 h 749"/>
                <a:gd name="T44" fmla="*/ 289 w 1106"/>
                <a:gd name="T45" fmla="*/ 749 h 749"/>
                <a:gd name="T46" fmla="*/ 205 w 1106"/>
                <a:gd name="T47" fmla="*/ 613 h 749"/>
                <a:gd name="T48" fmla="*/ 140 w 1106"/>
                <a:gd name="T49" fmla="*/ 532 h 749"/>
                <a:gd name="T50" fmla="*/ 244 w 1106"/>
                <a:gd name="T51" fmla="*/ 556 h 749"/>
                <a:gd name="T52" fmla="*/ 348 w 1106"/>
                <a:gd name="T53" fmla="*/ 377 h 749"/>
                <a:gd name="T54" fmla="*/ 346 w 1106"/>
                <a:gd name="T55" fmla="*/ 430 h 749"/>
                <a:gd name="T56" fmla="*/ 475 w 1106"/>
                <a:gd name="T57" fmla="*/ 313 h 749"/>
                <a:gd name="T58" fmla="*/ 460 w 1106"/>
                <a:gd name="T59" fmla="*/ 381 h 749"/>
                <a:gd name="T60" fmla="*/ 595 w 1106"/>
                <a:gd name="T61" fmla="*/ 302 h 749"/>
                <a:gd name="T62" fmla="*/ 592 w 1106"/>
                <a:gd name="T63" fmla="*/ 369 h 749"/>
                <a:gd name="T64" fmla="*/ 698 w 1106"/>
                <a:gd name="T65" fmla="*/ 301 h 749"/>
                <a:gd name="T66" fmla="*/ 734 w 1106"/>
                <a:gd name="T67" fmla="*/ 408 h 749"/>
                <a:gd name="T68" fmla="*/ 784 w 1106"/>
                <a:gd name="T69" fmla="*/ 324 h 749"/>
                <a:gd name="T70" fmla="*/ 845 w 1106"/>
                <a:gd name="T71" fmla="*/ 422 h 749"/>
                <a:gd name="T72" fmla="*/ 871 w 1106"/>
                <a:gd name="T73" fmla="*/ 350 h 749"/>
                <a:gd name="T74" fmla="*/ 966 w 1106"/>
                <a:gd name="T75" fmla="*/ 432 h 749"/>
                <a:gd name="T76" fmla="*/ 945 w 1106"/>
                <a:gd name="T77" fmla="*/ 310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06" h="749">
                  <a:moveTo>
                    <a:pt x="945" y="310"/>
                  </a:moveTo>
                  <a:cubicBezTo>
                    <a:pt x="945" y="310"/>
                    <a:pt x="997" y="342"/>
                    <a:pt x="1045" y="310"/>
                  </a:cubicBezTo>
                  <a:cubicBezTo>
                    <a:pt x="1106" y="286"/>
                    <a:pt x="1001" y="258"/>
                    <a:pt x="953" y="251"/>
                  </a:cubicBezTo>
                  <a:cubicBezTo>
                    <a:pt x="967" y="244"/>
                    <a:pt x="980" y="235"/>
                    <a:pt x="989" y="224"/>
                  </a:cubicBezTo>
                  <a:cubicBezTo>
                    <a:pt x="996" y="214"/>
                    <a:pt x="1010" y="191"/>
                    <a:pt x="990" y="184"/>
                  </a:cubicBezTo>
                  <a:cubicBezTo>
                    <a:pt x="967" y="176"/>
                    <a:pt x="945" y="181"/>
                    <a:pt x="922" y="186"/>
                  </a:cubicBezTo>
                  <a:cubicBezTo>
                    <a:pt x="917" y="187"/>
                    <a:pt x="913" y="189"/>
                    <a:pt x="908" y="190"/>
                  </a:cubicBezTo>
                  <a:cubicBezTo>
                    <a:pt x="887" y="152"/>
                    <a:pt x="844" y="119"/>
                    <a:pt x="816" y="98"/>
                  </a:cubicBezTo>
                  <a:cubicBezTo>
                    <a:pt x="760" y="54"/>
                    <a:pt x="689" y="28"/>
                    <a:pt x="619" y="14"/>
                  </a:cubicBezTo>
                  <a:cubicBezTo>
                    <a:pt x="552" y="1"/>
                    <a:pt x="483" y="0"/>
                    <a:pt x="417" y="12"/>
                  </a:cubicBezTo>
                  <a:cubicBezTo>
                    <a:pt x="381" y="19"/>
                    <a:pt x="347" y="29"/>
                    <a:pt x="313" y="41"/>
                  </a:cubicBezTo>
                  <a:cubicBezTo>
                    <a:pt x="291" y="49"/>
                    <a:pt x="274" y="63"/>
                    <a:pt x="255" y="74"/>
                  </a:cubicBezTo>
                  <a:cubicBezTo>
                    <a:pt x="259" y="58"/>
                    <a:pt x="276" y="45"/>
                    <a:pt x="276" y="29"/>
                  </a:cubicBezTo>
                  <a:cubicBezTo>
                    <a:pt x="276" y="27"/>
                    <a:pt x="274" y="27"/>
                    <a:pt x="272" y="27"/>
                  </a:cubicBezTo>
                  <a:cubicBezTo>
                    <a:pt x="229" y="28"/>
                    <a:pt x="199" y="78"/>
                    <a:pt x="197" y="121"/>
                  </a:cubicBezTo>
                  <a:cubicBezTo>
                    <a:pt x="196" y="120"/>
                    <a:pt x="195" y="119"/>
                    <a:pt x="194" y="119"/>
                  </a:cubicBezTo>
                  <a:cubicBezTo>
                    <a:pt x="184" y="113"/>
                    <a:pt x="172" y="112"/>
                    <a:pt x="161" y="109"/>
                  </a:cubicBezTo>
                  <a:cubicBezTo>
                    <a:pt x="151" y="106"/>
                    <a:pt x="133" y="102"/>
                    <a:pt x="123" y="109"/>
                  </a:cubicBezTo>
                  <a:cubicBezTo>
                    <a:pt x="113" y="116"/>
                    <a:pt x="121" y="128"/>
                    <a:pt x="127" y="136"/>
                  </a:cubicBezTo>
                  <a:cubicBezTo>
                    <a:pt x="132" y="143"/>
                    <a:pt x="138" y="150"/>
                    <a:pt x="143" y="158"/>
                  </a:cubicBezTo>
                  <a:cubicBezTo>
                    <a:pt x="84" y="183"/>
                    <a:pt x="44" y="243"/>
                    <a:pt x="24" y="304"/>
                  </a:cubicBezTo>
                  <a:cubicBezTo>
                    <a:pt x="0" y="375"/>
                    <a:pt x="11" y="461"/>
                    <a:pt x="52" y="524"/>
                  </a:cubicBezTo>
                  <a:cubicBezTo>
                    <a:pt x="105" y="642"/>
                    <a:pt x="289" y="749"/>
                    <a:pt x="289" y="749"/>
                  </a:cubicBezTo>
                  <a:cubicBezTo>
                    <a:pt x="289" y="749"/>
                    <a:pt x="214" y="689"/>
                    <a:pt x="205" y="613"/>
                  </a:cubicBezTo>
                  <a:cubicBezTo>
                    <a:pt x="172" y="632"/>
                    <a:pt x="120" y="589"/>
                    <a:pt x="140" y="532"/>
                  </a:cubicBezTo>
                  <a:cubicBezTo>
                    <a:pt x="152" y="490"/>
                    <a:pt x="240" y="486"/>
                    <a:pt x="244" y="556"/>
                  </a:cubicBezTo>
                  <a:cubicBezTo>
                    <a:pt x="282" y="445"/>
                    <a:pt x="348" y="377"/>
                    <a:pt x="348" y="377"/>
                  </a:cubicBezTo>
                  <a:cubicBezTo>
                    <a:pt x="348" y="377"/>
                    <a:pt x="331" y="425"/>
                    <a:pt x="346" y="430"/>
                  </a:cubicBezTo>
                  <a:cubicBezTo>
                    <a:pt x="362" y="435"/>
                    <a:pt x="475" y="313"/>
                    <a:pt x="475" y="313"/>
                  </a:cubicBezTo>
                  <a:cubicBezTo>
                    <a:pt x="475" y="313"/>
                    <a:pt x="448" y="373"/>
                    <a:pt x="460" y="381"/>
                  </a:cubicBezTo>
                  <a:cubicBezTo>
                    <a:pt x="473" y="389"/>
                    <a:pt x="595" y="302"/>
                    <a:pt x="595" y="302"/>
                  </a:cubicBezTo>
                  <a:cubicBezTo>
                    <a:pt x="595" y="302"/>
                    <a:pt x="578" y="362"/>
                    <a:pt x="592" y="369"/>
                  </a:cubicBezTo>
                  <a:cubicBezTo>
                    <a:pt x="606" y="377"/>
                    <a:pt x="698" y="301"/>
                    <a:pt x="698" y="301"/>
                  </a:cubicBezTo>
                  <a:cubicBezTo>
                    <a:pt x="698" y="301"/>
                    <a:pt x="705" y="396"/>
                    <a:pt x="734" y="408"/>
                  </a:cubicBezTo>
                  <a:cubicBezTo>
                    <a:pt x="764" y="421"/>
                    <a:pt x="784" y="324"/>
                    <a:pt x="784" y="324"/>
                  </a:cubicBezTo>
                  <a:cubicBezTo>
                    <a:pt x="784" y="324"/>
                    <a:pt x="824" y="416"/>
                    <a:pt x="845" y="422"/>
                  </a:cubicBezTo>
                  <a:cubicBezTo>
                    <a:pt x="866" y="428"/>
                    <a:pt x="871" y="350"/>
                    <a:pt x="871" y="350"/>
                  </a:cubicBezTo>
                  <a:cubicBezTo>
                    <a:pt x="871" y="350"/>
                    <a:pt x="958" y="446"/>
                    <a:pt x="966" y="432"/>
                  </a:cubicBezTo>
                  <a:cubicBezTo>
                    <a:pt x="983" y="381"/>
                    <a:pt x="945" y="310"/>
                    <a:pt x="945" y="31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1" name="Freeform 343"/>
            <p:cNvSpPr>
              <a:spLocks/>
            </p:cNvSpPr>
            <p:nvPr/>
          </p:nvSpPr>
          <p:spPr bwMode="auto">
            <a:xfrm>
              <a:off x="5700712" y="3815109"/>
              <a:ext cx="1335088" cy="808037"/>
            </a:xfrm>
            <a:custGeom>
              <a:avLst/>
              <a:gdLst>
                <a:gd name="T0" fmla="*/ 849 w 1053"/>
                <a:gd name="T1" fmla="*/ 43 h 638"/>
                <a:gd name="T2" fmla="*/ 951 w 1053"/>
                <a:gd name="T3" fmla="*/ 79 h 638"/>
                <a:gd name="T4" fmla="*/ 958 w 1053"/>
                <a:gd name="T5" fmla="*/ 88 h 638"/>
                <a:gd name="T6" fmla="*/ 989 w 1053"/>
                <a:gd name="T7" fmla="*/ 173 h 638"/>
                <a:gd name="T8" fmla="*/ 985 w 1053"/>
                <a:gd name="T9" fmla="*/ 183 h 638"/>
                <a:gd name="T10" fmla="*/ 906 w 1053"/>
                <a:gd name="T11" fmla="*/ 223 h 638"/>
                <a:gd name="T12" fmla="*/ 895 w 1053"/>
                <a:gd name="T13" fmla="*/ 226 h 638"/>
                <a:gd name="T14" fmla="*/ 829 w 1053"/>
                <a:gd name="T15" fmla="*/ 247 h 638"/>
                <a:gd name="T16" fmla="*/ 818 w 1053"/>
                <a:gd name="T17" fmla="*/ 248 h 638"/>
                <a:gd name="T18" fmla="*/ 730 w 1053"/>
                <a:gd name="T19" fmla="*/ 235 h 638"/>
                <a:gd name="T20" fmla="*/ 720 w 1053"/>
                <a:gd name="T21" fmla="*/ 232 h 638"/>
                <a:gd name="T22" fmla="*/ 604 w 1053"/>
                <a:gd name="T23" fmla="*/ 213 h 638"/>
                <a:gd name="T24" fmla="*/ 599 w 1053"/>
                <a:gd name="T25" fmla="*/ 205 h 638"/>
                <a:gd name="T26" fmla="*/ 494 w 1053"/>
                <a:gd name="T27" fmla="*/ 216 h 638"/>
                <a:gd name="T28" fmla="*/ 486 w 1053"/>
                <a:gd name="T29" fmla="*/ 209 h 638"/>
                <a:gd name="T30" fmla="*/ 473 w 1053"/>
                <a:gd name="T31" fmla="*/ 168 h 638"/>
                <a:gd name="T32" fmla="*/ 355 w 1053"/>
                <a:gd name="T33" fmla="*/ 268 h 638"/>
                <a:gd name="T34" fmla="*/ 375 w 1053"/>
                <a:gd name="T35" fmla="*/ 177 h 638"/>
                <a:gd name="T36" fmla="*/ 221 w 1053"/>
                <a:gd name="T37" fmla="*/ 331 h 638"/>
                <a:gd name="T38" fmla="*/ 186 w 1053"/>
                <a:gd name="T39" fmla="*/ 352 h 638"/>
                <a:gd name="T40" fmla="*/ 207 w 1053"/>
                <a:gd name="T41" fmla="*/ 167 h 638"/>
                <a:gd name="T42" fmla="*/ 103 w 1053"/>
                <a:gd name="T43" fmla="*/ 335 h 638"/>
                <a:gd name="T44" fmla="*/ 92 w 1053"/>
                <a:gd name="T45" fmla="*/ 336 h 638"/>
                <a:gd name="T46" fmla="*/ 40 w 1053"/>
                <a:gd name="T47" fmla="*/ 210 h 638"/>
                <a:gd name="T48" fmla="*/ 30 w 1053"/>
                <a:gd name="T49" fmla="*/ 205 h 638"/>
                <a:gd name="T50" fmla="*/ 130 w 1053"/>
                <a:gd name="T51" fmla="*/ 47 h 638"/>
                <a:gd name="T52" fmla="*/ 13 w 1053"/>
                <a:gd name="T53" fmla="*/ 193 h 638"/>
                <a:gd name="T54" fmla="*/ 41 w 1053"/>
                <a:gd name="T55" fmla="*/ 413 h 638"/>
                <a:gd name="T56" fmla="*/ 278 w 1053"/>
                <a:gd name="T57" fmla="*/ 638 h 638"/>
                <a:gd name="T58" fmla="*/ 278 w 1053"/>
                <a:gd name="T59" fmla="*/ 638 h 638"/>
                <a:gd name="T60" fmla="*/ 278 w 1053"/>
                <a:gd name="T61" fmla="*/ 638 h 638"/>
                <a:gd name="T62" fmla="*/ 194 w 1053"/>
                <a:gd name="T63" fmla="*/ 502 h 638"/>
                <a:gd name="T64" fmla="*/ 176 w 1053"/>
                <a:gd name="T65" fmla="*/ 507 h 638"/>
                <a:gd name="T66" fmla="*/ 176 w 1053"/>
                <a:gd name="T67" fmla="*/ 507 h 638"/>
                <a:gd name="T68" fmla="*/ 124 w 1053"/>
                <a:gd name="T69" fmla="*/ 446 h 638"/>
                <a:gd name="T70" fmla="*/ 177 w 1053"/>
                <a:gd name="T71" fmla="*/ 391 h 638"/>
                <a:gd name="T72" fmla="*/ 337 w 1053"/>
                <a:gd name="T73" fmla="*/ 266 h 638"/>
                <a:gd name="T74" fmla="*/ 337 w 1053"/>
                <a:gd name="T75" fmla="*/ 266 h 638"/>
                <a:gd name="T76" fmla="*/ 335 w 1053"/>
                <a:gd name="T77" fmla="*/ 319 h 638"/>
                <a:gd name="T78" fmla="*/ 464 w 1053"/>
                <a:gd name="T79" fmla="*/ 202 h 638"/>
                <a:gd name="T80" fmla="*/ 464 w 1053"/>
                <a:gd name="T81" fmla="*/ 202 h 638"/>
                <a:gd name="T82" fmla="*/ 449 w 1053"/>
                <a:gd name="T83" fmla="*/ 270 h 638"/>
                <a:gd name="T84" fmla="*/ 584 w 1053"/>
                <a:gd name="T85" fmla="*/ 191 h 638"/>
                <a:gd name="T86" fmla="*/ 584 w 1053"/>
                <a:gd name="T87" fmla="*/ 191 h 638"/>
                <a:gd name="T88" fmla="*/ 581 w 1053"/>
                <a:gd name="T89" fmla="*/ 258 h 638"/>
                <a:gd name="T90" fmla="*/ 687 w 1053"/>
                <a:gd name="T91" fmla="*/ 190 h 638"/>
                <a:gd name="T92" fmla="*/ 729 w 1053"/>
                <a:gd name="T93" fmla="*/ 298 h 638"/>
                <a:gd name="T94" fmla="*/ 834 w 1053"/>
                <a:gd name="T95" fmla="*/ 311 h 638"/>
                <a:gd name="T96" fmla="*/ 860 w 1053"/>
                <a:gd name="T97" fmla="*/ 239 h 638"/>
                <a:gd name="T98" fmla="*/ 955 w 1053"/>
                <a:gd name="T99" fmla="*/ 321 h 638"/>
                <a:gd name="T100" fmla="*/ 934 w 1053"/>
                <a:gd name="T101" fmla="*/ 199 h 638"/>
                <a:gd name="T102" fmla="*/ 934 w 1053"/>
                <a:gd name="T103" fmla="*/ 199 h 638"/>
                <a:gd name="T104" fmla="*/ 1034 w 1053"/>
                <a:gd name="T105" fmla="*/ 199 h 638"/>
                <a:gd name="T106" fmla="*/ 942 w 1053"/>
                <a:gd name="T107" fmla="*/ 140 h 638"/>
                <a:gd name="T108" fmla="*/ 942 w 1053"/>
                <a:gd name="T109" fmla="*/ 140 h 638"/>
                <a:gd name="T110" fmla="*/ 989 w 1053"/>
                <a:gd name="T111" fmla="*/ 87 h 638"/>
                <a:gd name="T112" fmla="*/ 953 w 1053"/>
                <a:gd name="T113" fmla="*/ 69 h 638"/>
                <a:gd name="T114" fmla="*/ 897 w 1053"/>
                <a:gd name="T115" fmla="*/ 79 h 638"/>
                <a:gd name="T116" fmla="*/ 822 w 1053"/>
                <a:gd name="T117" fmla="*/ 0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53" h="638">
                  <a:moveTo>
                    <a:pt x="822" y="0"/>
                  </a:moveTo>
                  <a:cubicBezTo>
                    <a:pt x="833" y="13"/>
                    <a:pt x="844" y="27"/>
                    <a:pt x="849" y="43"/>
                  </a:cubicBezTo>
                  <a:cubicBezTo>
                    <a:pt x="854" y="58"/>
                    <a:pt x="857" y="73"/>
                    <a:pt x="861" y="89"/>
                  </a:cubicBezTo>
                  <a:cubicBezTo>
                    <a:pt x="891" y="89"/>
                    <a:pt x="921" y="84"/>
                    <a:pt x="951" y="79"/>
                  </a:cubicBezTo>
                  <a:cubicBezTo>
                    <a:pt x="952" y="79"/>
                    <a:pt x="952" y="79"/>
                    <a:pt x="952" y="79"/>
                  </a:cubicBezTo>
                  <a:cubicBezTo>
                    <a:pt x="957" y="79"/>
                    <a:pt x="961" y="84"/>
                    <a:pt x="958" y="88"/>
                  </a:cubicBezTo>
                  <a:cubicBezTo>
                    <a:pt x="945" y="102"/>
                    <a:pt x="929" y="118"/>
                    <a:pt x="910" y="129"/>
                  </a:cubicBezTo>
                  <a:cubicBezTo>
                    <a:pt x="938" y="142"/>
                    <a:pt x="965" y="154"/>
                    <a:pt x="989" y="173"/>
                  </a:cubicBezTo>
                  <a:cubicBezTo>
                    <a:pt x="993" y="176"/>
                    <a:pt x="991" y="183"/>
                    <a:pt x="985" y="183"/>
                  </a:cubicBezTo>
                  <a:cubicBezTo>
                    <a:pt x="985" y="183"/>
                    <a:pt x="985" y="183"/>
                    <a:pt x="985" y="183"/>
                  </a:cubicBezTo>
                  <a:cubicBezTo>
                    <a:pt x="958" y="183"/>
                    <a:pt x="926" y="182"/>
                    <a:pt x="899" y="171"/>
                  </a:cubicBezTo>
                  <a:cubicBezTo>
                    <a:pt x="904" y="189"/>
                    <a:pt x="907" y="206"/>
                    <a:pt x="906" y="223"/>
                  </a:cubicBezTo>
                  <a:cubicBezTo>
                    <a:pt x="906" y="226"/>
                    <a:pt x="903" y="228"/>
                    <a:pt x="900" y="228"/>
                  </a:cubicBezTo>
                  <a:cubicBezTo>
                    <a:pt x="898" y="228"/>
                    <a:pt x="897" y="227"/>
                    <a:pt x="895" y="226"/>
                  </a:cubicBezTo>
                  <a:cubicBezTo>
                    <a:pt x="876" y="203"/>
                    <a:pt x="856" y="180"/>
                    <a:pt x="833" y="160"/>
                  </a:cubicBezTo>
                  <a:cubicBezTo>
                    <a:pt x="837" y="189"/>
                    <a:pt x="835" y="219"/>
                    <a:pt x="829" y="247"/>
                  </a:cubicBezTo>
                  <a:cubicBezTo>
                    <a:pt x="828" y="249"/>
                    <a:pt x="826" y="251"/>
                    <a:pt x="823" y="251"/>
                  </a:cubicBezTo>
                  <a:cubicBezTo>
                    <a:pt x="821" y="251"/>
                    <a:pt x="819" y="250"/>
                    <a:pt x="818" y="248"/>
                  </a:cubicBezTo>
                  <a:cubicBezTo>
                    <a:pt x="805" y="213"/>
                    <a:pt x="794" y="177"/>
                    <a:pt x="774" y="146"/>
                  </a:cubicBezTo>
                  <a:cubicBezTo>
                    <a:pt x="770" y="182"/>
                    <a:pt x="756" y="215"/>
                    <a:pt x="730" y="235"/>
                  </a:cubicBezTo>
                  <a:cubicBezTo>
                    <a:pt x="729" y="236"/>
                    <a:pt x="728" y="237"/>
                    <a:pt x="726" y="237"/>
                  </a:cubicBezTo>
                  <a:cubicBezTo>
                    <a:pt x="724" y="237"/>
                    <a:pt x="721" y="235"/>
                    <a:pt x="720" y="232"/>
                  </a:cubicBezTo>
                  <a:cubicBezTo>
                    <a:pt x="713" y="197"/>
                    <a:pt x="707" y="162"/>
                    <a:pt x="699" y="127"/>
                  </a:cubicBezTo>
                  <a:cubicBezTo>
                    <a:pt x="680" y="172"/>
                    <a:pt x="646" y="210"/>
                    <a:pt x="604" y="213"/>
                  </a:cubicBezTo>
                  <a:cubicBezTo>
                    <a:pt x="604" y="213"/>
                    <a:pt x="604" y="213"/>
                    <a:pt x="604" y="213"/>
                  </a:cubicBezTo>
                  <a:cubicBezTo>
                    <a:pt x="600" y="213"/>
                    <a:pt x="598" y="208"/>
                    <a:pt x="599" y="205"/>
                  </a:cubicBezTo>
                  <a:cubicBezTo>
                    <a:pt x="609" y="171"/>
                    <a:pt x="613" y="137"/>
                    <a:pt x="614" y="103"/>
                  </a:cubicBezTo>
                  <a:cubicBezTo>
                    <a:pt x="590" y="149"/>
                    <a:pt x="542" y="197"/>
                    <a:pt x="494" y="216"/>
                  </a:cubicBezTo>
                  <a:cubicBezTo>
                    <a:pt x="493" y="217"/>
                    <a:pt x="493" y="217"/>
                    <a:pt x="492" y="217"/>
                  </a:cubicBezTo>
                  <a:cubicBezTo>
                    <a:pt x="488" y="217"/>
                    <a:pt x="485" y="213"/>
                    <a:pt x="486" y="209"/>
                  </a:cubicBezTo>
                  <a:cubicBezTo>
                    <a:pt x="494" y="182"/>
                    <a:pt x="503" y="156"/>
                    <a:pt x="507" y="128"/>
                  </a:cubicBezTo>
                  <a:cubicBezTo>
                    <a:pt x="496" y="142"/>
                    <a:pt x="484" y="155"/>
                    <a:pt x="473" y="168"/>
                  </a:cubicBezTo>
                  <a:cubicBezTo>
                    <a:pt x="438" y="206"/>
                    <a:pt x="408" y="250"/>
                    <a:pt x="356" y="268"/>
                  </a:cubicBezTo>
                  <a:cubicBezTo>
                    <a:pt x="356" y="268"/>
                    <a:pt x="355" y="268"/>
                    <a:pt x="355" y="268"/>
                  </a:cubicBezTo>
                  <a:cubicBezTo>
                    <a:pt x="351" y="268"/>
                    <a:pt x="349" y="264"/>
                    <a:pt x="350" y="260"/>
                  </a:cubicBezTo>
                  <a:cubicBezTo>
                    <a:pt x="358" y="234"/>
                    <a:pt x="365" y="205"/>
                    <a:pt x="375" y="177"/>
                  </a:cubicBezTo>
                  <a:cubicBezTo>
                    <a:pt x="340" y="212"/>
                    <a:pt x="305" y="246"/>
                    <a:pt x="270" y="280"/>
                  </a:cubicBezTo>
                  <a:cubicBezTo>
                    <a:pt x="253" y="297"/>
                    <a:pt x="238" y="315"/>
                    <a:pt x="221" y="331"/>
                  </a:cubicBezTo>
                  <a:cubicBezTo>
                    <a:pt x="213" y="339"/>
                    <a:pt x="201" y="352"/>
                    <a:pt x="189" y="352"/>
                  </a:cubicBezTo>
                  <a:cubicBezTo>
                    <a:pt x="188" y="352"/>
                    <a:pt x="187" y="352"/>
                    <a:pt x="186" y="352"/>
                  </a:cubicBezTo>
                  <a:cubicBezTo>
                    <a:pt x="156" y="345"/>
                    <a:pt x="169" y="285"/>
                    <a:pt x="172" y="266"/>
                  </a:cubicBezTo>
                  <a:cubicBezTo>
                    <a:pt x="178" y="231"/>
                    <a:pt x="189" y="197"/>
                    <a:pt x="207" y="167"/>
                  </a:cubicBezTo>
                  <a:cubicBezTo>
                    <a:pt x="187" y="184"/>
                    <a:pt x="169" y="202"/>
                    <a:pt x="154" y="222"/>
                  </a:cubicBezTo>
                  <a:cubicBezTo>
                    <a:pt x="128" y="257"/>
                    <a:pt x="122" y="297"/>
                    <a:pt x="103" y="335"/>
                  </a:cubicBezTo>
                  <a:cubicBezTo>
                    <a:pt x="102" y="338"/>
                    <a:pt x="100" y="339"/>
                    <a:pt x="98" y="339"/>
                  </a:cubicBezTo>
                  <a:cubicBezTo>
                    <a:pt x="96" y="339"/>
                    <a:pt x="94" y="338"/>
                    <a:pt x="92" y="336"/>
                  </a:cubicBezTo>
                  <a:cubicBezTo>
                    <a:pt x="47" y="265"/>
                    <a:pt x="77" y="185"/>
                    <a:pt x="127" y="127"/>
                  </a:cubicBezTo>
                  <a:cubicBezTo>
                    <a:pt x="90" y="145"/>
                    <a:pt x="60" y="173"/>
                    <a:pt x="40" y="210"/>
                  </a:cubicBezTo>
                  <a:cubicBezTo>
                    <a:pt x="39" y="212"/>
                    <a:pt x="38" y="213"/>
                    <a:pt x="36" y="213"/>
                  </a:cubicBezTo>
                  <a:cubicBezTo>
                    <a:pt x="33" y="213"/>
                    <a:pt x="29" y="209"/>
                    <a:pt x="30" y="205"/>
                  </a:cubicBezTo>
                  <a:cubicBezTo>
                    <a:pt x="48" y="131"/>
                    <a:pt x="93" y="81"/>
                    <a:pt x="156" y="45"/>
                  </a:cubicBezTo>
                  <a:cubicBezTo>
                    <a:pt x="147" y="45"/>
                    <a:pt x="139" y="46"/>
                    <a:pt x="130" y="47"/>
                  </a:cubicBezTo>
                  <a:cubicBezTo>
                    <a:pt x="72" y="73"/>
                    <a:pt x="33" y="133"/>
                    <a:pt x="13" y="193"/>
                  </a:cubicBezTo>
                  <a:cubicBezTo>
                    <a:pt x="13" y="193"/>
                    <a:pt x="13" y="193"/>
                    <a:pt x="13" y="193"/>
                  </a:cubicBezTo>
                  <a:cubicBezTo>
                    <a:pt x="5" y="218"/>
                    <a:pt x="0" y="245"/>
                    <a:pt x="1" y="273"/>
                  </a:cubicBezTo>
                  <a:cubicBezTo>
                    <a:pt x="1" y="322"/>
                    <a:pt x="14" y="372"/>
                    <a:pt x="41" y="413"/>
                  </a:cubicBezTo>
                  <a:cubicBezTo>
                    <a:pt x="94" y="531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7" y="637"/>
                    <a:pt x="203" y="578"/>
                    <a:pt x="194" y="502"/>
                  </a:cubicBezTo>
                  <a:cubicBezTo>
                    <a:pt x="194" y="502"/>
                    <a:pt x="193" y="502"/>
                    <a:pt x="193" y="502"/>
                  </a:cubicBezTo>
                  <a:cubicBezTo>
                    <a:pt x="188" y="505"/>
                    <a:pt x="182" y="507"/>
                    <a:pt x="176" y="507"/>
                  </a:cubicBezTo>
                  <a:cubicBezTo>
                    <a:pt x="176" y="507"/>
                    <a:pt x="176" y="507"/>
                    <a:pt x="176" y="507"/>
                  </a:cubicBezTo>
                  <a:cubicBezTo>
                    <a:pt x="176" y="507"/>
                    <a:pt x="176" y="507"/>
                    <a:pt x="176" y="507"/>
                  </a:cubicBezTo>
                  <a:cubicBezTo>
                    <a:pt x="176" y="507"/>
                    <a:pt x="176" y="507"/>
                    <a:pt x="176" y="507"/>
                  </a:cubicBezTo>
                  <a:cubicBezTo>
                    <a:pt x="151" y="507"/>
                    <a:pt x="124" y="481"/>
                    <a:pt x="124" y="446"/>
                  </a:cubicBezTo>
                  <a:cubicBezTo>
                    <a:pt x="124" y="438"/>
                    <a:pt x="126" y="429"/>
                    <a:pt x="129" y="421"/>
                  </a:cubicBezTo>
                  <a:cubicBezTo>
                    <a:pt x="134" y="402"/>
                    <a:pt x="155" y="391"/>
                    <a:pt x="177" y="391"/>
                  </a:cubicBezTo>
                  <a:cubicBezTo>
                    <a:pt x="204" y="391"/>
                    <a:pt x="231" y="407"/>
                    <a:pt x="233" y="445"/>
                  </a:cubicBezTo>
                  <a:cubicBezTo>
                    <a:pt x="271" y="334"/>
                    <a:pt x="337" y="266"/>
                    <a:pt x="337" y="266"/>
                  </a:cubicBezTo>
                  <a:cubicBezTo>
                    <a:pt x="337" y="266"/>
                    <a:pt x="337" y="266"/>
                    <a:pt x="337" y="266"/>
                  </a:cubicBezTo>
                  <a:cubicBezTo>
                    <a:pt x="337" y="266"/>
                    <a:pt x="337" y="266"/>
                    <a:pt x="337" y="266"/>
                  </a:cubicBezTo>
                  <a:cubicBezTo>
                    <a:pt x="337" y="266"/>
                    <a:pt x="329" y="289"/>
                    <a:pt x="329" y="305"/>
                  </a:cubicBezTo>
                  <a:cubicBezTo>
                    <a:pt x="329" y="312"/>
                    <a:pt x="331" y="317"/>
                    <a:pt x="335" y="319"/>
                  </a:cubicBezTo>
                  <a:cubicBezTo>
                    <a:pt x="336" y="319"/>
                    <a:pt x="336" y="319"/>
                    <a:pt x="337" y="319"/>
                  </a:cubicBezTo>
                  <a:cubicBezTo>
                    <a:pt x="355" y="319"/>
                    <a:pt x="464" y="202"/>
                    <a:pt x="464" y="202"/>
                  </a:cubicBezTo>
                  <a:cubicBezTo>
                    <a:pt x="464" y="202"/>
                    <a:pt x="464" y="202"/>
                    <a:pt x="464" y="202"/>
                  </a:cubicBezTo>
                  <a:cubicBezTo>
                    <a:pt x="464" y="202"/>
                    <a:pt x="464" y="202"/>
                    <a:pt x="464" y="202"/>
                  </a:cubicBezTo>
                  <a:cubicBezTo>
                    <a:pt x="464" y="202"/>
                    <a:pt x="446" y="242"/>
                    <a:pt x="446" y="261"/>
                  </a:cubicBezTo>
                  <a:cubicBezTo>
                    <a:pt x="446" y="265"/>
                    <a:pt x="447" y="269"/>
                    <a:pt x="449" y="270"/>
                  </a:cubicBezTo>
                  <a:cubicBezTo>
                    <a:pt x="450" y="271"/>
                    <a:pt x="451" y="271"/>
                    <a:pt x="451" y="271"/>
                  </a:cubicBezTo>
                  <a:cubicBezTo>
                    <a:pt x="472" y="271"/>
                    <a:pt x="584" y="191"/>
                    <a:pt x="584" y="191"/>
                  </a:cubicBezTo>
                  <a:cubicBezTo>
                    <a:pt x="584" y="191"/>
                    <a:pt x="584" y="191"/>
                    <a:pt x="584" y="191"/>
                  </a:cubicBezTo>
                  <a:cubicBezTo>
                    <a:pt x="584" y="191"/>
                    <a:pt x="584" y="191"/>
                    <a:pt x="584" y="191"/>
                  </a:cubicBezTo>
                  <a:cubicBezTo>
                    <a:pt x="584" y="191"/>
                    <a:pt x="575" y="221"/>
                    <a:pt x="575" y="241"/>
                  </a:cubicBezTo>
                  <a:cubicBezTo>
                    <a:pt x="575" y="249"/>
                    <a:pt x="577" y="256"/>
                    <a:pt x="581" y="258"/>
                  </a:cubicBezTo>
                  <a:cubicBezTo>
                    <a:pt x="582" y="258"/>
                    <a:pt x="582" y="259"/>
                    <a:pt x="583" y="259"/>
                  </a:cubicBezTo>
                  <a:cubicBezTo>
                    <a:pt x="604" y="259"/>
                    <a:pt x="687" y="190"/>
                    <a:pt x="687" y="190"/>
                  </a:cubicBezTo>
                  <a:cubicBezTo>
                    <a:pt x="687" y="190"/>
                    <a:pt x="694" y="285"/>
                    <a:pt x="723" y="297"/>
                  </a:cubicBezTo>
                  <a:cubicBezTo>
                    <a:pt x="725" y="298"/>
                    <a:pt x="727" y="298"/>
                    <a:pt x="729" y="298"/>
                  </a:cubicBezTo>
                  <a:cubicBezTo>
                    <a:pt x="756" y="298"/>
                    <a:pt x="773" y="213"/>
                    <a:pt x="773" y="213"/>
                  </a:cubicBezTo>
                  <a:cubicBezTo>
                    <a:pt x="773" y="213"/>
                    <a:pt x="813" y="305"/>
                    <a:pt x="834" y="311"/>
                  </a:cubicBezTo>
                  <a:cubicBezTo>
                    <a:pt x="835" y="311"/>
                    <a:pt x="836" y="312"/>
                    <a:pt x="836" y="312"/>
                  </a:cubicBezTo>
                  <a:cubicBezTo>
                    <a:pt x="855" y="312"/>
                    <a:pt x="860" y="239"/>
                    <a:pt x="860" y="239"/>
                  </a:cubicBezTo>
                  <a:cubicBezTo>
                    <a:pt x="860" y="239"/>
                    <a:pt x="936" y="322"/>
                    <a:pt x="953" y="322"/>
                  </a:cubicBezTo>
                  <a:cubicBezTo>
                    <a:pt x="954" y="322"/>
                    <a:pt x="955" y="322"/>
                    <a:pt x="955" y="321"/>
                  </a:cubicBezTo>
                  <a:cubicBezTo>
                    <a:pt x="959" y="312"/>
                    <a:pt x="960" y="302"/>
                    <a:pt x="960" y="292"/>
                  </a:cubicBezTo>
                  <a:cubicBezTo>
                    <a:pt x="960" y="246"/>
                    <a:pt x="934" y="199"/>
                    <a:pt x="934" y="199"/>
                  </a:cubicBezTo>
                  <a:cubicBezTo>
                    <a:pt x="934" y="199"/>
                    <a:pt x="934" y="199"/>
                    <a:pt x="934" y="199"/>
                  </a:cubicBezTo>
                  <a:cubicBezTo>
                    <a:pt x="934" y="199"/>
                    <a:pt x="934" y="199"/>
                    <a:pt x="934" y="199"/>
                  </a:cubicBezTo>
                  <a:cubicBezTo>
                    <a:pt x="934" y="199"/>
                    <a:pt x="958" y="213"/>
                    <a:pt x="987" y="213"/>
                  </a:cubicBezTo>
                  <a:cubicBezTo>
                    <a:pt x="1002" y="213"/>
                    <a:pt x="1018" y="210"/>
                    <a:pt x="1034" y="199"/>
                  </a:cubicBezTo>
                  <a:cubicBezTo>
                    <a:pt x="1047" y="194"/>
                    <a:pt x="1053" y="188"/>
                    <a:pt x="1053" y="183"/>
                  </a:cubicBezTo>
                  <a:cubicBezTo>
                    <a:pt x="1053" y="164"/>
                    <a:pt x="980" y="145"/>
                    <a:pt x="942" y="140"/>
                  </a:cubicBezTo>
                  <a:cubicBezTo>
                    <a:pt x="942" y="140"/>
                    <a:pt x="942" y="140"/>
                    <a:pt x="942" y="140"/>
                  </a:cubicBezTo>
                  <a:cubicBezTo>
                    <a:pt x="942" y="140"/>
                    <a:pt x="942" y="140"/>
                    <a:pt x="942" y="140"/>
                  </a:cubicBezTo>
                  <a:cubicBezTo>
                    <a:pt x="956" y="133"/>
                    <a:pt x="969" y="124"/>
                    <a:pt x="978" y="113"/>
                  </a:cubicBezTo>
                  <a:cubicBezTo>
                    <a:pt x="983" y="107"/>
                    <a:pt x="989" y="96"/>
                    <a:pt x="989" y="87"/>
                  </a:cubicBezTo>
                  <a:cubicBezTo>
                    <a:pt x="989" y="81"/>
                    <a:pt x="987" y="76"/>
                    <a:pt x="979" y="73"/>
                  </a:cubicBezTo>
                  <a:cubicBezTo>
                    <a:pt x="970" y="70"/>
                    <a:pt x="962" y="69"/>
                    <a:pt x="953" y="69"/>
                  </a:cubicBezTo>
                  <a:cubicBezTo>
                    <a:pt x="939" y="69"/>
                    <a:pt x="925" y="72"/>
                    <a:pt x="911" y="75"/>
                  </a:cubicBezTo>
                  <a:cubicBezTo>
                    <a:pt x="906" y="76"/>
                    <a:pt x="902" y="78"/>
                    <a:pt x="897" y="79"/>
                  </a:cubicBezTo>
                  <a:cubicBezTo>
                    <a:pt x="897" y="79"/>
                    <a:pt x="897" y="79"/>
                    <a:pt x="897" y="79"/>
                  </a:cubicBezTo>
                  <a:cubicBezTo>
                    <a:pt x="880" y="48"/>
                    <a:pt x="848" y="21"/>
                    <a:pt x="822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2" name="Freeform 344"/>
            <p:cNvSpPr>
              <a:spLocks/>
            </p:cNvSpPr>
            <p:nvPr/>
          </p:nvSpPr>
          <p:spPr bwMode="auto">
            <a:xfrm>
              <a:off x="6400800" y="4337397"/>
              <a:ext cx="52388" cy="88900"/>
            </a:xfrm>
            <a:custGeom>
              <a:avLst/>
              <a:gdLst>
                <a:gd name="T0" fmla="*/ 6 w 41"/>
                <a:gd name="T1" fmla="*/ 33 h 70"/>
                <a:gd name="T2" fmla="*/ 9 w 41"/>
                <a:gd name="T3" fmla="*/ 69 h 70"/>
                <a:gd name="T4" fmla="*/ 35 w 41"/>
                <a:gd name="T5" fmla="*/ 38 h 70"/>
                <a:gd name="T6" fmla="*/ 32 w 41"/>
                <a:gd name="T7" fmla="*/ 2 h 70"/>
                <a:gd name="T8" fmla="*/ 6 w 41"/>
                <a:gd name="T9" fmla="*/ 3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70">
                  <a:moveTo>
                    <a:pt x="6" y="33"/>
                  </a:moveTo>
                  <a:cubicBezTo>
                    <a:pt x="0" y="51"/>
                    <a:pt x="1" y="67"/>
                    <a:pt x="9" y="69"/>
                  </a:cubicBezTo>
                  <a:cubicBezTo>
                    <a:pt x="17" y="70"/>
                    <a:pt x="28" y="56"/>
                    <a:pt x="35" y="38"/>
                  </a:cubicBezTo>
                  <a:cubicBezTo>
                    <a:pt x="41" y="19"/>
                    <a:pt x="40" y="3"/>
                    <a:pt x="32" y="2"/>
                  </a:cubicBezTo>
                  <a:cubicBezTo>
                    <a:pt x="24" y="0"/>
                    <a:pt x="13" y="14"/>
                    <a:pt x="6" y="33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3" name="Freeform 345"/>
            <p:cNvSpPr>
              <a:spLocks/>
            </p:cNvSpPr>
            <p:nvPr/>
          </p:nvSpPr>
          <p:spPr bwMode="auto">
            <a:xfrm>
              <a:off x="6434137" y="4351684"/>
              <a:ext cx="14288" cy="26987"/>
            </a:xfrm>
            <a:custGeom>
              <a:avLst/>
              <a:gdLst>
                <a:gd name="T0" fmla="*/ 2 w 12"/>
                <a:gd name="T1" fmla="*/ 10 h 21"/>
                <a:gd name="T2" fmla="*/ 3 w 12"/>
                <a:gd name="T3" fmla="*/ 21 h 21"/>
                <a:gd name="T4" fmla="*/ 10 w 12"/>
                <a:gd name="T5" fmla="*/ 11 h 21"/>
                <a:gd name="T6" fmla="*/ 9 w 12"/>
                <a:gd name="T7" fmla="*/ 1 h 21"/>
                <a:gd name="T8" fmla="*/ 2 w 12"/>
                <a:gd name="T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1">
                  <a:moveTo>
                    <a:pt x="2" y="10"/>
                  </a:moveTo>
                  <a:cubicBezTo>
                    <a:pt x="0" y="16"/>
                    <a:pt x="1" y="21"/>
                    <a:pt x="3" y="21"/>
                  </a:cubicBezTo>
                  <a:cubicBezTo>
                    <a:pt x="6" y="21"/>
                    <a:pt x="9" y="17"/>
                    <a:pt x="10" y="11"/>
                  </a:cubicBezTo>
                  <a:cubicBezTo>
                    <a:pt x="12" y="6"/>
                    <a:pt x="11" y="1"/>
                    <a:pt x="9" y="1"/>
                  </a:cubicBezTo>
                  <a:cubicBezTo>
                    <a:pt x="6" y="0"/>
                    <a:pt x="3" y="5"/>
                    <a:pt x="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4" name="Freeform 346"/>
            <p:cNvSpPr>
              <a:spLocks/>
            </p:cNvSpPr>
            <p:nvPr/>
          </p:nvSpPr>
          <p:spPr bwMode="auto">
            <a:xfrm>
              <a:off x="6515100" y="4508847"/>
              <a:ext cx="65088" cy="61912"/>
            </a:xfrm>
            <a:custGeom>
              <a:avLst/>
              <a:gdLst>
                <a:gd name="T0" fmla="*/ 0 w 52"/>
                <a:gd name="T1" fmla="*/ 19 h 49"/>
                <a:gd name="T2" fmla="*/ 12 w 52"/>
                <a:gd name="T3" fmla="*/ 8 h 49"/>
                <a:gd name="T4" fmla="*/ 19 w 52"/>
                <a:gd name="T5" fmla="*/ 4 h 49"/>
                <a:gd name="T6" fmla="*/ 27 w 52"/>
                <a:gd name="T7" fmla="*/ 1 h 49"/>
                <a:gd name="T8" fmla="*/ 37 w 52"/>
                <a:gd name="T9" fmla="*/ 0 h 49"/>
                <a:gd name="T10" fmla="*/ 43 w 52"/>
                <a:gd name="T11" fmla="*/ 2 h 49"/>
                <a:gd name="T12" fmla="*/ 44 w 52"/>
                <a:gd name="T13" fmla="*/ 2 h 49"/>
                <a:gd name="T14" fmla="*/ 45 w 52"/>
                <a:gd name="T15" fmla="*/ 3 h 49"/>
                <a:gd name="T16" fmla="*/ 45 w 52"/>
                <a:gd name="T17" fmla="*/ 3 h 49"/>
                <a:gd name="T18" fmla="*/ 45 w 52"/>
                <a:gd name="T19" fmla="*/ 3 h 49"/>
                <a:gd name="T20" fmla="*/ 46 w 52"/>
                <a:gd name="T21" fmla="*/ 4 h 49"/>
                <a:gd name="T22" fmla="*/ 46 w 52"/>
                <a:gd name="T23" fmla="*/ 4 h 49"/>
                <a:gd name="T24" fmla="*/ 48 w 52"/>
                <a:gd name="T25" fmla="*/ 5 h 49"/>
                <a:gd name="T26" fmla="*/ 51 w 52"/>
                <a:gd name="T27" fmla="*/ 12 h 49"/>
                <a:gd name="T28" fmla="*/ 51 w 52"/>
                <a:gd name="T29" fmla="*/ 18 h 49"/>
                <a:gd name="T30" fmla="*/ 47 w 52"/>
                <a:gd name="T31" fmla="*/ 27 h 49"/>
                <a:gd name="T32" fmla="*/ 36 w 52"/>
                <a:gd name="T33" fmla="*/ 39 h 49"/>
                <a:gd name="T34" fmla="*/ 23 w 52"/>
                <a:gd name="T35" fmla="*/ 49 h 49"/>
                <a:gd name="T36" fmla="*/ 32 w 52"/>
                <a:gd name="T37" fmla="*/ 36 h 49"/>
                <a:gd name="T38" fmla="*/ 40 w 52"/>
                <a:gd name="T39" fmla="*/ 23 h 49"/>
                <a:gd name="T40" fmla="*/ 43 w 52"/>
                <a:gd name="T41" fmla="*/ 16 h 49"/>
                <a:gd name="T42" fmla="*/ 43 w 52"/>
                <a:gd name="T43" fmla="*/ 13 h 49"/>
                <a:gd name="T44" fmla="*/ 43 w 52"/>
                <a:gd name="T45" fmla="*/ 12 h 49"/>
                <a:gd name="T46" fmla="*/ 43 w 52"/>
                <a:gd name="T47" fmla="*/ 12 h 49"/>
                <a:gd name="T48" fmla="*/ 42 w 52"/>
                <a:gd name="T49" fmla="*/ 12 h 49"/>
                <a:gd name="T50" fmla="*/ 41 w 52"/>
                <a:gd name="T51" fmla="*/ 10 h 49"/>
                <a:gd name="T52" fmla="*/ 40 w 52"/>
                <a:gd name="T53" fmla="*/ 10 h 49"/>
                <a:gd name="T54" fmla="*/ 40 w 52"/>
                <a:gd name="T55" fmla="*/ 10 h 49"/>
                <a:gd name="T56" fmla="*/ 41 w 52"/>
                <a:gd name="T57" fmla="*/ 10 h 49"/>
                <a:gd name="T58" fmla="*/ 41 w 52"/>
                <a:gd name="T59" fmla="*/ 10 h 49"/>
                <a:gd name="T60" fmla="*/ 41 w 52"/>
                <a:gd name="T61" fmla="*/ 10 h 49"/>
                <a:gd name="T62" fmla="*/ 40 w 52"/>
                <a:gd name="T63" fmla="*/ 10 h 49"/>
                <a:gd name="T64" fmla="*/ 40 w 52"/>
                <a:gd name="T65" fmla="*/ 10 h 49"/>
                <a:gd name="T66" fmla="*/ 36 w 52"/>
                <a:gd name="T67" fmla="*/ 9 h 49"/>
                <a:gd name="T68" fmla="*/ 29 w 52"/>
                <a:gd name="T69" fmla="*/ 9 h 49"/>
                <a:gd name="T70" fmla="*/ 14 w 52"/>
                <a:gd name="T71" fmla="*/ 13 h 49"/>
                <a:gd name="T72" fmla="*/ 0 w 52"/>
                <a:gd name="T73" fmla="*/ 1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2" h="49">
                  <a:moveTo>
                    <a:pt x="0" y="19"/>
                  </a:moveTo>
                  <a:cubicBezTo>
                    <a:pt x="0" y="19"/>
                    <a:pt x="4" y="14"/>
                    <a:pt x="12" y="8"/>
                  </a:cubicBezTo>
                  <a:cubicBezTo>
                    <a:pt x="14" y="7"/>
                    <a:pt x="16" y="6"/>
                    <a:pt x="19" y="4"/>
                  </a:cubicBezTo>
                  <a:cubicBezTo>
                    <a:pt x="21" y="3"/>
                    <a:pt x="24" y="2"/>
                    <a:pt x="27" y="1"/>
                  </a:cubicBezTo>
                  <a:cubicBezTo>
                    <a:pt x="30" y="0"/>
                    <a:pt x="34" y="0"/>
                    <a:pt x="37" y="0"/>
                  </a:cubicBezTo>
                  <a:cubicBezTo>
                    <a:pt x="39" y="1"/>
                    <a:pt x="41" y="1"/>
                    <a:pt x="43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9" y="6"/>
                    <a:pt x="51" y="10"/>
                    <a:pt x="51" y="12"/>
                  </a:cubicBezTo>
                  <a:cubicBezTo>
                    <a:pt x="52" y="14"/>
                    <a:pt x="51" y="16"/>
                    <a:pt x="51" y="18"/>
                  </a:cubicBezTo>
                  <a:cubicBezTo>
                    <a:pt x="50" y="21"/>
                    <a:pt x="48" y="24"/>
                    <a:pt x="47" y="27"/>
                  </a:cubicBezTo>
                  <a:cubicBezTo>
                    <a:pt x="43" y="32"/>
                    <a:pt x="39" y="36"/>
                    <a:pt x="36" y="39"/>
                  </a:cubicBezTo>
                  <a:cubicBezTo>
                    <a:pt x="29" y="46"/>
                    <a:pt x="23" y="49"/>
                    <a:pt x="23" y="49"/>
                  </a:cubicBezTo>
                  <a:cubicBezTo>
                    <a:pt x="23" y="49"/>
                    <a:pt x="27" y="44"/>
                    <a:pt x="32" y="36"/>
                  </a:cubicBezTo>
                  <a:cubicBezTo>
                    <a:pt x="35" y="32"/>
                    <a:pt x="38" y="28"/>
                    <a:pt x="40" y="23"/>
                  </a:cubicBezTo>
                  <a:cubicBezTo>
                    <a:pt x="41" y="21"/>
                    <a:pt x="42" y="18"/>
                    <a:pt x="43" y="16"/>
                  </a:cubicBezTo>
                  <a:cubicBezTo>
                    <a:pt x="43" y="15"/>
                    <a:pt x="43" y="14"/>
                    <a:pt x="43" y="13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2" y="12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2" y="11"/>
                    <a:pt x="41" y="10"/>
                    <a:pt x="41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39" y="9"/>
                    <a:pt x="37" y="9"/>
                    <a:pt x="36" y="9"/>
                  </a:cubicBezTo>
                  <a:cubicBezTo>
                    <a:pt x="34" y="8"/>
                    <a:pt x="31" y="8"/>
                    <a:pt x="29" y="9"/>
                  </a:cubicBezTo>
                  <a:cubicBezTo>
                    <a:pt x="23" y="9"/>
                    <a:pt x="18" y="11"/>
                    <a:pt x="14" y="13"/>
                  </a:cubicBezTo>
                  <a:cubicBezTo>
                    <a:pt x="6" y="16"/>
                    <a:pt x="0" y="19"/>
                    <a:pt x="0" y="19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5" name="Freeform 347"/>
            <p:cNvSpPr>
              <a:spLocks/>
            </p:cNvSpPr>
            <p:nvPr/>
          </p:nvSpPr>
          <p:spPr bwMode="auto">
            <a:xfrm>
              <a:off x="6210300" y="4591397"/>
              <a:ext cx="68263" cy="87312"/>
            </a:xfrm>
            <a:custGeom>
              <a:avLst/>
              <a:gdLst>
                <a:gd name="T0" fmla="*/ 9 w 54"/>
                <a:gd name="T1" fmla="*/ 0 h 69"/>
                <a:gd name="T2" fmla="*/ 6 w 54"/>
                <a:gd name="T3" fmla="*/ 50 h 69"/>
                <a:gd name="T4" fmla="*/ 34 w 54"/>
                <a:gd name="T5" fmla="*/ 69 h 69"/>
                <a:gd name="T6" fmla="*/ 9 w 54"/>
                <a:gd name="T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69">
                  <a:moveTo>
                    <a:pt x="9" y="0"/>
                  </a:moveTo>
                  <a:cubicBezTo>
                    <a:pt x="3" y="18"/>
                    <a:pt x="0" y="37"/>
                    <a:pt x="6" y="50"/>
                  </a:cubicBezTo>
                  <a:cubicBezTo>
                    <a:pt x="14" y="61"/>
                    <a:pt x="24" y="67"/>
                    <a:pt x="34" y="69"/>
                  </a:cubicBezTo>
                  <a:cubicBezTo>
                    <a:pt x="54" y="29"/>
                    <a:pt x="27" y="9"/>
                    <a:pt x="9" y="0"/>
                  </a:cubicBezTo>
                  <a:close/>
                </a:path>
              </a:pathLst>
            </a:custGeom>
            <a:solidFill>
              <a:srgbClr val="ED6C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6" name="Freeform 348"/>
            <p:cNvSpPr>
              <a:spLocks/>
            </p:cNvSpPr>
            <p:nvPr/>
          </p:nvSpPr>
          <p:spPr bwMode="auto">
            <a:xfrm>
              <a:off x="6221412" y="4537422"/>
              <a:ext cx="128588" cy="149225"/>
            </a:xfrm>
            <a:custGeom>
              <a:avLst/>
              <a:gdLst>
                <a:gd name="T0" fmla="*/ 101 w 101"/>
                <a:gd name="T1" fmla="*/ 80 h 118"/>
                <a:gd name="T2" fmla="*/ 21 w 101"/>
                <a:gd name="T3" fmla="*/ 0 h 118"/>
                <a:gd name="T4" fmla="*/ 0 w 101"/>
                <a:gd name="T5" fmla="*/ 42 h 118"/>
                <a:gd name="T6" fmla="*/ 25 w 101"/>
                <a:gd name="T7" fmla="*/ 111 h 118"/>
                <a:gd name="T8" fmla="*/ 101 w 101"/>
                <a:gd name="T9" fmla="*/ 8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118">
                  <a:moveTo>
                    <a:pt x="101" y="80"/>
                  </a:moveTo>
                  <a:cubicBezTo>
                    <a:pt x="45" y="57"/>
                    <a:pt x="21" y="0"/>
                    <a:pt x="21" y="0"/>
                  </a:cubicBezTo>
                  <a:cubicBezTo>
                    <a:pt x="21" y="0"/>
                    <a:pt x="8" y="20"/>
                    <a:pt x="0" y="42"/>
                  </a:cubicBezTo>
                  <a:cubicBezTo>
                    <a:pt x="18" y="51"/>
                    <a:pt x="45" y="71"/>
                    <a:pt x="25" y="111"/>
                  </a:cubicBezTo>
                  <a:cubicBezTo>
                    <a:pt x="60" y="118"/>
                    <a:pt x="101" y="80"/>
                    <a:pt x="101" y="80"/>
                  </a:cubicBezTo>
                  <a:close/>
                </a:path>
              </a:pathLst>
            </a:custGeom>
            <a:solidFill>
              <a:srgbClr val="F6B9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7" name="Freeform 349"/>
            <p:cNvSpPr>
              <a:spLocks/>
            </p:cNvSpPr>
            <p:nvPr/>
          </p:nvSpPr>
          <p:spPr bwMode="auto">
            <a:xfrm>
              <a:off x="6248400" y="4531072"/>
              <a:ext cx="287338" cy="136525"/>
            </a:xfrm>
            <a:custGeom>
              <a:avLst/>
              <a:gdLst>
                <a:gd name="T0" fmla="*/ 0 w 227"/>
                <a:gd name="T1" fmla="*/ 0 h 107"/>
                <a:gd name="T2" fmla="*/ 6 w 227"/>
                <a:gd name="T3" fmla="*/ 10 h 107"/>
                <a:gd name="T4" fmla="*/ 24 w 227"/>
                <a:gd name="T5" fmla="*/ 35 h 107"/>
                <a:gd name="T6" fmla="*/ 96 w 227"/>
                <a:gd name="T7" fmla="*/ 90 h 107"/>
                <a:gd name="T8" fmla="*/ 120 w 227"/>
                <a:gd name="T9" fmla="*/ 96 h 107"/>
                <a:gd name="T10" fmla="*/ 143 w 227"/>
                <a:gd name="T11" fmla="*/ 99 h 107"/>
                <a:gd name="T12" fmla="*/ 166 w 227"/>
                <a:gd name="T13" fmla="*/ 99 h 107"/>
                <a:gd name="T14" fmla="*/ 186 w 227"/>
                <a:gd name="T15" fmla="*/ 97 h 107"/>
                <a:gd name="T16" fmla="*/ 216 w 227"/>
                <a:gd name="T17" fmla="*/ 90 h 107"/>
                <a:gd name="T18" fmla="*/ 227 w 227"/>
                <a:gd name="T19" fmla="*/ 86 h 107"/>
                <a:gd name="T20" fmla="*/ 216 w 227"/>
                <a:gd name="T21" fmla="*/ 91 h 107"/>
                <a:gd name="T22" fmla="*/ 204 w 227"/>
                <a:gd name="T23" fmla="*/ 96 h 107"/>
                <a:gd name="T24" fmla="*/ 187 w 227"/>
                <a:gd name="T25" fmla="*/ 101 h 107"/>
                <a:gd name="T26" fmla="*/ 166 w 227"/>
                <a:gd name="T27" fmla="*/ 105 h 107"/>
                <a:gd name="T28" fmla="*/ 143 w 227"/>
                <a:gd name="T29" fmla="*/ 107 h 107"/>
                <a:gd name="T30" fmla="*/ 118 w 227"/>
                <a:gd name="T31" fmla="*/ 105 h 107"/>
                <a:gd name="T32" fmla="*/ 93 w 227"/>
                <a:gd name="T33" fmla="*/ 97 h 107"/>
                <a:gd name="T34" fmla="*/ 70 w 227"/>
                <a:gd name="T35" fmla="*/ 86 h 107"/>
                <a:gd name="T36" fmla="*/ 49 w 227"/>
                <a:gd name="T37" fmla="*/ 71 h 107"/>
                <a:gd name="T38" fmla="*/ 20 w 227"/>
                <a:gd name="T39" fmla="*/ 38 h 107"/>
                <a:gd name="T40" fmla="*/ 5 w 227"/>
                <a:gd name="T41" fmla="*/ 11 h 107"/>
                <a:gd name="T42" fmla="*/ 0 w 227"/>
                <a:gd name="T43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7" h="107">
                  <a:moveTo>
                    <a:pt x="0" y="0"/>
                  </a:moveTo>
                  <a:cubicBezTo>
                    <a:pt x="0" y="0"/>
                    <a:pt x="2" y="4"/>
                    <a:pt x="6" y="10"/>
                  </a:cubicBezTo>
                  <a:cubicBezTo>
                    <a:pt x="10" y="17"/>
                    <a:pt x="16" y="25"/>
                    <a:pt x="24" y="35"/>
                  </a:cubicBezTo>
                  <a:cubicBezTo>
                    <a:pt x="40" y="55"/>
                    <a:pt x="65" y="78"/>
                    <a:pt x="96" y="90"/>
                  </a:cubicBezTo>
                  <a:cubicBezTo>
                    <a:pt x="104" y="92"/>
                    <a:pt x="112" y="95"/>
                    <a:pt x="120" y="96"/>
                  </a:cubicBezTo>
                  <a:cubicBezTo>
                    <a:pt x="128" y="98"/>
                    <a:pt x="135" y="99"/>
                    <a:pt x="143" y="99"/>
                  </a:cubicBezTo>
                  <a:cubicBezTo>
                    <a:pt x="151" y="100"/>
                    <a:pt x="159" y="100"/>
                    <a:pt x="166" y="99"/>
                  </a:cubicBezTo>
                  <a:cubicBezTo>
                    <a:pt x="173" y="99"/>
                    <a:pt x="180" y="98"/>
                    <a:pt x="186" y="97"/>
                  </a:cubicBezTo>
                  <a:cubicBezTo>
                    <a:pt x="198" y="94"/>
                    <a:pt x="208" y="92"/>
                    <a:pt x="216" y="90"/>
                  </a:cubicBezTo>
                  <a:cubicBezTo>
                    <a:pt x="223" y="87"/>
                    <a:pt x="227" y="86"/>
                    <a:pt x="227" y="86"/>
                  </a:cubicBezTo>
                  <a:cubicBezTo>
                    <a:pt x="227" y="86"/>
                    <a:pt x="223" y="88"/>
                    <a:pt x="216" y="91"/>
                  </a:cubicBezTo>
                  <a:cubicBezTo>
                    <a:pt x="213" y="93"/>
                    <a:pt x="208" y="94"/>
                    <a:pt x="204" y="96"/>
                  </a:cubicBezTo>
                  <a:cubicBezTo>
                    <a:pt x="199" y="98"/>
                    <a:pt x="193" y="100"/>
                    <a:pt x="187" y="101"/>
                  </a:cubicBezTo>
                  <a:cubicBezTo>
                    <a:pt x="181" y="103"/>
                    <a:pt x="174" y="104"/>
                    <a:pt x="166" y="105"/>
                  </a:cubicBezTo>
                  <a:cubicBezTo>
                    <a:pt x="159" y="106"/>
                    <a:pt x="151" y="107"/>
                    <a:pt x="143" y="107"/>
                  </a:cubicBezTo>
                  <a:cubicBezTo>
                    <a:pt x="135" y="107"/>
                    <a:pt x="126" y="106"/>
                    <a:pt x="118" y="105"/>
                  </a:cubicBezTo>
                  <a:cubicBezTo>
                    <a:pt x="110" y="103"/>
                    <a:pt x="101" y="100"/>
                    <a:pt x="93" y="97"/>
                  </a:cubicBezTo>
                  <a:cubicBezTo>
                    <a:pt x="85" y="94"/>
                    <a:pt x="77" y="90"/>
                    <a:pt x="70" y="86"/>
                  </a:cubicBezTo>
                  <a:cubicBezTo>
                    <a:pt x="62" y="81"/>
                    <a:pt x="56" y="76"/>
                    <a:pt x="49" y="71"/>
                  </a:cubicBezTo>
                  <a:cubicBezTo>
                    <a:pt x="37" y="60"/>
                    <a:pt x="27" y="49"/>
                    <a:pt x="20" y="38"/>
                  </a:cubicBezTo>
                  <a:cubicBezTo>
                    <a:pt x="13" y="27"/>
                    <a:pt x="8" y="18"/>
                    <a:pt x="5" y="11"/>
                  </a:cubicBezTo>
                  <a:cubicBezTo>
                    <a:pt x="1" y="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8" name="Freeform 350"/>
            <p:cNvSpPr>
              <a:spLocks/>
            </p:cNvSpPr>
            <p:nvPr/>
          </p:nvSpPr>
          <p:spPr bwMode="auto">
            <a:xfrm>
              <a:off x="5900737" y="4350097"/>
              <a:ext cx="60325" cy="66675"/>
            </a:xfrm>
            <a:custGeom>
              <a:avLst/>
              <a:gdLst>
                <a:gd name="T0" fmla="*/ 31 w 47"/>
                <a:gd name="T1" fmla="*/ 16 h 52"/>
                <a:gd name="T2" fmla="*/ 1 w 47"/>
                <a:gd name="T3" fmla="*/ 8 h 52"/>
                <a:gd name="T4" fmla="*/ 2 w 47"/>
                <a:gd name="T5" fmla="*/ 10 h 52"/>
                <a:gd name="T6" fmla="*/ 26 w 47"/>
                <a:gd name="T7" fmla="*/ 23 h 52"/>
                <a:gd name="T8" fmla="*/ 32 w 47"/>
                <a:gd name="T9" fmla="*/ 37 h 52"/>
                <a:gd name="T10" fmla="*/ 35 w 47"/>
                <a:gd name="T11" fmla="*/ 50 h 52"/>
                <a:gd name="T12" fmla="*/ 38 w 47"/>
                <a:gd name="T13" fmla="*/ 51 h 52"/>
                <a:gd name="T14" fmla="*/ 31 w 47"/>
                <a:gd name="T15" fmla="*/ 1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52">
                  <a:moveTo>
                    <a:pt x="31" y="16"/>
                  </a:moveTo>
                  <a:cubicBezTo>
                    <a:pt x="24" y="7"/>
                    <a:pt x="10" y="0"/>
                    <a:pt x="1" y="8"/>
                  </a:cubicBezTo>
                  <a:cubicBezTo>
                    <a:pt x="0" y="9"/>
                    <a:pt x="1" y="10"/>
                    <a:pt x="2" y="10"/>
                  </a:cubicBezTo>
                  <a:cubicBezTo>
                    <a:pt x="14" y="6"/>
                    <a:pt x="21" y="13"/>
                    <a:pt x="26" y="23"/>
                  </a:cubicBezTo>
                  <a:cubicBezTo>
                    <a:pt x="29" y="28"/>
                    <a:pt x="31" y="32"/>
                    <a:pt x="32" y="37"/>
                  </a:cubicBezTo>
                  <a:cubicBezTo>
                    <a:pt x="34" y="42"/>
                    <a:pt x="34" y="46"/>
                    <a:pt x="35" y="50"/>
                  </a:cubicBezTo>
                  <a:cubicBezTo>
                    <a:pt x="36" y="52"/>
                    <a:pt x="37" y="52"/>
                    <a:pt x="38" y="51"/>
                  </a:cubicBezTo>
                  <a:cubicBezTo>
                    <a:pt x="47" y="42"/>
                    <a:pt x="37" y="23"/>
                    <a:pt x="31" y="16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9" name="Freeform 351"/>
            <p:cNvSpPr>
              <a:spLocks/>
            </p:cNvSpPr>
            <p:nvPr/>
          </p:nvSpPr>
          <p:spPr bwMode="auto">
            <a:xfrm>
              <a:off x="6651625" y="4381847"/>
              <a:ext cx="39688" cy="65087"/>
            </a:xfrm>
            <a:custGeom>
              <a:avLst/>
              <a:gdLst>
                <a:gd name="T0" fmla="*/ 5 w 31"/>
                <a:gd name="T1" fmla="*/ 24 h 52"/>
                <a:gd name="T2" fmla="*/ 7 w 31"/>
                <a:gd name="T3" fmla="*/ 51 h 52"/>
                <a:gd name="T4" fmla="*/ 26 w 31"/>
                <a:gd name="T5" fmla="*/ 28 h 52"/>
                <a:gd name="T6" fmla="*/ 24 w 31"/>
                <a:gd name="T7" fmla="*/ 1 h 52"/>
                <a:gd name="T8" fmla="*/ 5 w 31"/>
                <a:gd name="T9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52">
                  <a:moveTo>
                    <a:pt x="5" y="24"/>
                  </a:moveTo>
                  <a:cubicBezTo>
                    <a:pt x="0" y="38"/>
                    <a:pt x="1" y="50"/>
                    <a:pt x="7" y="51"/>
                  </a:cubicBezTo>
                  <a:cubicBezTo>
                    <a:pt x="13" y="52"/>
                    <a:pt x="21" y="42"/>
                    <a:pt x="26" y="28"/>
                  </a:cubicBezTo>
                  <a:cubicBezTo>
                    <a:pt x="31" y="14"/>
                    <a:pt x="30" y="2"/>
                    <a:pt x="24" y="1"/>
                  </a:cubicBezTo>
                  <a:cubicBezTo>
                    <a:pt x="18" y="0"/>
                    <a:pt x="10" y="10"/>
                    <a:pt x="5" y="24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0" name="Freeform 352"/>
            <p:cNvSpPr>
              <a:spLocks/>
            </p:cNvSpPr>
            <p:nvPr/>
          </p:nvSpPr>
          <p:spPr bwMode="auto">
            <a:xfrm>
              <a:off x="6677025" y="4391372"/>
              <a:ext cx="9525" cy="20637"/>
            </a:xfrm>
            <a:custGeom>
              <a:avLst/>
              <a:gdLst>
                <a:gd name="T0" fmla="*/ 1 w 8"/>
                <a:gd name="T1" fmla="*/ 8 h 16"/>
                <a:gd name="T2" fmla="*/ 2 w 8"/>
                <a:gd name="T3" fmla="*/ 16 h 16"/>
                <a:gd name="T4" fmla="*/ 7 w 8"/>
                <a:gd name="T5" fmla="*/ 9 h 16"/>
                <a:gd name="T6" fmla="*/ 6 w 8"/>
                <a:gd name="T7" fmla="*/ 1 h 16"/>
                <a:gd name="T8" fmla="*/ 1 w 8"/>
                <a:gd name="T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6">
                  <a:moveTo>
                    <a:pt x="1" y="8"/>
                  </a:moveTo>
                  <a:cubicBezTo>
                    <a:pt x="0" y="12"/>
                    <a:pt x="0" y="16"/>
                    <a:pt x="2" y="16"/>
                  </a:cubicBezTo>
                  <a:cubicBezTo>
                    <a:pt x="4" y="16"/>
                    <a:pt x="6" y="13"/>
                    <a:pt x="7" y="9"/>
                  </a:cubicBezTo>
                  <a:cubicBezTo>
                    <a:pt x="8" y="4"/>
                    <a:pt x="8" y="1"/>
                    <a:pt x="6" y="1"/>
                  </a:cubicBezTo>
                  <a:cubicBezTo>
                    <a:pt x="4" y="0"/>
                    <a:pt x="2" y="4"/>
                    <a:pt x="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1" name="Freeform 353"/>
            <p:cNvSpPr>
              <a:spLocks/>
            </p:cNvSpPr>
            <p:nvPr/>
          </p:nvSpPr>
          <p:spPr bwMode="auto">
            <a:xfrm>
              <a:off x="6381750" y="4234209"/>
              <a:ext cx="117475" cy="63500"/>
            </a:xfrm>
            <a:custGeom>
              <a:avLst/>
              <a:gdLst>
                <a:gd name="T0" fmla="*/ 51 w 93"/>
                <a:gd name="T1" fmla="*/ 21 h 49"/>
                <a:gd name="T2" fmla="*/ 70 w 93"/>
                <a:gd name="T3" fmla="*/ 31 h 49"/>
                <a:gd name="T4" fmla="*/ 78 w 93"/>
                <a:gd name="T5" fmla="*/ 42 h 49"/>
                <a:gd name="T6" fmla="*/ 81 w 93"/>
                <a:gd name="T7" fmla="*/ 47 h 49"/>
                <a:gd name="T8" fmla="*/ 93 w 93"/>
                <a:gd name="T9" fmla="*/ 42 h 49"/>
                <a:gd name="T10" fmla="*/ 84 w 93"/>
                <a:gd name="T11" fmla="*/ 10 h 49"/>
                <a:gd name="T12" fmla="*/ 50 w 93"/>
                <a:gd name="T13" fmla="*/ 2 h 49"/>
                <a:gd name="T14" fmla="*/ 0 w 93"/>
                <a:gd name="T15" fmla="*/ 28 h 49"/>
                <a:gd name="T16" fmla="*/ 51 w 93"/>
                <a:gd name="T17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49">
                  <a:moveTo>
                    <a:pt x="51" y="21"/>
                  </a:moveTo>
                  <a:cubicBezTo>
                    <a:pt x="58" y="23"/>
                    <a:pt x="65" y="26"/>
                    <a:pt x="70" y="31"/>
                  </a:cubicBezTo>
                  <a:cubicBezTo>
                    <a:pt x="73" y="34"/>
                    <a:pt x="76" y="37"/>
                    <a:pt x="78" y="42"/>
                  </a:cubicBezTo>
                  <a:cubicBezTo>
                    <a:pt x="79" y="43"/>
                    <a:pt x="80" y="45"/>
                    <a:pt x="81" y="47"/>
                  </a:cubicBezTo>
                  <a:cubicBezTo>
                    <a:pt x="85" y="49"/>
                    <a:pt x="93" y="46"/>
                    <a:pt x="93" y="42"/>
                  </a:cubicBezTo>
                  <a:cubicBezTo>
                    <a:pt x="90" y="31"/>
                    <a:pt x="91" y="19"/>
                    <a:pt x="84" y="10"/>
                  </a:cubicBezTo>
                  <a:cubicBezTo>
                    <a:pt x="76" y="1"/>
                    <a:pt x="62" y="0"/>
                    <a:pt x="50" y="2"/>
                  </a:cubicBezTo>
                  <a:cubicBezTo>
                    <a:pt x="34" y="4"/>
                    <a:pt x="11" y="13"/>
                    <a:pt x="0" y="28"/>
                  </a:cubicBezTo>
                  <a:cubicBezTo>
                    <a:pt x="16" y="21"/>
                    <a:pt x="35" y="16"/>
                    <a:pt x="51" y="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2" name="Freeform 354"/>
            <p:cNvSpPr>
              <a:spLocks/>
            </p:cNvSpPr>
            <p:nvPr/>
          </p:nvSpPr>
          <p:spPr bwMode="auto">
            <a:xfrm>
              <a:off x="6638925" y="4299297"/>
              <a:ext cx="92075" cy="47625"/>
            </a:xfrm>
            <a:custGeom>
              <a:avLst/>
              <a:gdLst>
                <a:gd name="T0" fmla="*/ 68 w 73"/>
                <a:gd name="T1" fmla="*/ 38 h 38"/>
                <a:gd name="T2" fmla="*/ 73 w 73"/>
                <a:gd name="T3" fmla="*/ 34 h 38"/>
                <a:gd name="T4" fmla="*/ 65 w 73"/>
                <a:gd name="T5" fmla="*/ 8 h 38"/>
                <a:gd name="T6" fmla="*/ 38 w 73"/>
                <a:gd name="T7" fmla="*/ 1 h 38"/>
                <a:gd name="T8" fmla="*/ 0 w 73"/>
                <a:gd name="T9" fmla="*/ 19 h 38"/>
                <a:gd name="T10" fmla="*/ 68 w 73"/>
                <a:gd name="T11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38">
                  <a:moveTo>
                    <a:pt x="68" y="38"/>
                  </a:moveTo>
                  <a:cubicBezTo>
                    <a:pt x="70" y="38"/>
                    <a:pt x="73" y="36"/>
                    <a:pt x="73" y="34"/>
                  </a:cubicBezTo>
                  <a:cubicBezTo>
                    <a:pt x="71" y="25"/>
                    <a:pt x="72" y="15"/>
                    <a:pt x="65" y="8"/>
                  </a:cubicBezTo>
                  <a:cubicBezTo>
                    <a:pt x="59" y="0"/>
                    <a:pt x="47" y="0"/>
                    <a:pt x="38" y="1"/>
                  </a:cubicBezTo>
                  <a:cubicBezTo>
                    <a:pt x="26" y="2"/>
                    <a:pt x="10" y="9"/>
                    <a:pt x="0" y="19"/>
                  </a:cubicBezTo>
                  <a:cubicBezTo>
                    <a:pt x="24" y="8"/>
                    <a:pt x="55" y="14"/>
                    <a:pt x="68" y="3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3" name="Freeform 355"/>
            <p:cNvSpPr>
              <a:spLocks/>
            </p:cNvSpPr>
            <p:nvPr/>
          </p:nvSpPr>
          <p:spPr bwMode="auto">
            <a:xfrm>
              <a:off x="5670549" y="5162897"/>
              <a:ext cx="419100" cy="192087"/>
            </a:xfrm>
            <a:custGeom>
              <a:avLst/>
              <a:gdLst>
                <a:gd name="T0" fmla="*/ 28 w 330"/>
                <a:gd name="T1" fmla="*/ 0 h 152"/>
                <a:gd name="T2" fmla="*/ 0 w 330"/>
                <a:gd name="T3" fmla="*/ 85 h 152"/>
                <a:gd name="T4" fmla="*/ 310 w 330"/>
                <a:gd name="T5" fmla="*/ 135 h 152"/>
                <a:gd name="T6" fmla="*/ 330 w 330"/>
                <a:gd name="T7" fmla="*/ 87 h 152"/>
                <a:gd name="T8" fmla="*/ 28 w 330"/>
                <a:gd name="T9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0" h="152">
                  <a:moveTo>
                    <a:pt x="28" y="0"/>
                  </a:moveTo>
                  <a:cubicBezTo>
                    <a:pt x="28" y="0"/>
                    <a:pt x="6" y="61"/>
                    <a:pt x="0" y="85"/>
                  </a:cubicBezTo>
                  <a:cubicBezTo>
                    <a:pt x="0" y="85"/>
                    <a:pt x="184" y="152"/>
                    <a:pt x="310" y="135"/>
                  </a:cubicBezTo>
                  <a:cubicBezTo>
                    <a:pt x="330" y="87"/>
                    <a:pt x="330" y="87"/>
                    <a:pt x="330" y="87"/>
                  </a:cubicBezTo>
                  <a:cubicBezTo>
                    <a:pt x="330" y="87"/>
                    <a:pt x="199" y="102"/>
                    <a:pt x="28" y="0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4" name="Freeform 356"/>
            <p:cNvSpPr>
              <a:spLocks/>
            </p:cNvSpPr>
            <p:nvPr/>
          </p:nvSpPr>
          <p:spPr bwMode="auto">
            <a:xfrm>
              <a:off x="5732462" y="5193059"/>
              <a:ext cx="52388" cy="101600"/>
            </a:xfrm>
            <a:custGeom>
              <a:avLst/>
              <a:gdLst>
                <a:gd name="T0" fmla="*/ 42 w 42"/>
                <a:gd name="T1" fmla="*/ 8 h 81"/>
                <a:gd name="T2" fmla="*/ 25 w 42"/>
                <a:gd name="T3" fmla="*/ 0 h 81"/>
                <a:gd name="T4" fmla="*/ 0 w 42"/>
                <a:gd name="T5" fmla="*/ 76 h 81"/>
                <a:gd name="T6" fmla="*/ 17 w 42"/>
                <a:gd name="T7" fmla="*/ 81 h 81"/>
                <a:gd name="T8" fmla="*/ 42 w 42"/>
                <a:gd name="T9" fmla="*/ 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81">
                  <a:moveTo>
                    <a:pt x="42" y="8"/>
                  </a:moveTo>
                  <a:cubicBezTo>
                    <a:pt x="36" y="6"/>
                    <a:pt x="31" y="3"/>
                    <a:pt x="25" y="0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5" y="78"/>
                    <a:pt x="11" y="80"/>
                    <a:pt x="17" y="81"/>
                  </a:cubicBezTo>
                  <a:lnTo>
                    <a:pt x="42" y="8"/>
                  </a:lnTo>
                  <a:close/>
                </a:path>
              </a:pathLst>
            </a:cu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5" name="Oval 357"/>
            <p:cNvSpPr>
              <a:spLocks noChangeArrowheads="1"/>
            </p:cNvSpPr>
            <p:nvPr/>
          </p:nvSpPr>
          <p:spPr bwMode="auto">
            <a:xfrm>
              <a:off x="6089650" y="5272434"/>
              <a:ext cx="1588" cy="1587"/>
            </a:xfrm>
            <a:prstGeom prst="ellipse">
              <a:avLst/>
            </a:pr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6" name="Freeform 358"/>
            <p:cNvSpPr>
              <a:spLocks/>
            </p:cNvSpPr>
            <p:nvPr/>
          </p:nvSpPr>
          <p:spPr bwMode="auto">
            <a:xfrm>
              <a:off x="5978524" y="5264497"/>
              <a:ext cx="111125" cy="7937"/>
            </a:xfrm>
            <a:custGeom>
              <a:avLst/>
              <a:gdLst>
                <a:gd name="T0" fmla="*/ 0 w 87"/>
                <a:gd name="T1" fmla="*/ 0 h 6"/>
                <a:gd name="T2" fmla="*/ 0 w 87"/>
                <a:gd name="T3" fmla="*/ 0 h 6"/>
                <a:gd name="T4" fmla="*/ 67 w 87"/>
                <a:gd name="T5" fmla="*/ 6 h 6"/>
                <a:gd name="T6" fmla="*/ 87 w 87"/>
                <a:gd name="T7" fmla="*/ 6 h 6"/>
                <a:gd name="T8" fmla="*/ 87 w 87"/>
                <a:gd name="T9" fmla="*/ 6 h 6"/>
                <a:gd name="T10" fmla="*/ 67 w 87"/>
                <a:gd name="T11" fmla="*/ 6 h 6"/>
                <a:gd name="T12" fmla="*/ 0 w 8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9" y="5"/>
                    <a:pt x="51" y="6"/>
                    <a:pt x="67" y="6"/>
                  </a:cubicBezTo>
                  <a:cubicBezTo>
                    <a:pt x="79" y="6"/>
                    <a:pt x="86" y="6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6" y="6"/>
                    <a:pt x="79" y="6"/>
                    <a:pt x="67" y="6"/>
                  </a:cubicBezTo>
                  <a:cubicBezTo>
                    <a:pt x="52" y="6"/>
                    <a:pt x="29" y="5"/>
                    <a:pt x="0" y="0"/>
                  </a:cubicBezTo>
                </a:path>
              </a:pathLst>
            </a:custGeom>
            <a:solidFill>
              <a:srgbClr val="0003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7" name="Freeform 359"/>
            <p:cNvSpPr>
              <a:spLocks noEditPoints="1"/>
            </p:cNvSpPr>
            <p:nvPr/>
          </p:nvSpPr>
          <p:spPr bwMode="auto">
            <a:xfrm>
              <a:off x="6064249" y="5272434"/>
              <a:ext cx="25400" cy="60325"/>
            </a:xfrm>
            <a:custGeom>
              <a:avLst/>
              <a:gdLst>
                <a:gd name="T0" fmla="*/ 0 w 20"/>
                <a:gd name="T1" fmla="*/ 48 h 48"/>
                <a:gd name="T2" fmla="*/ 0 w 20"/>
                <a:gd name="T3" fmla="*/ 48 h 48"/>
                <a:gd name="T4" fmla="*/ 0 w 20"/>
                <a:gd name="T5" fmla="*/ 48 h 48"/>
                <a:gd name="T6" fmla="*/ 0 w 20"/>
                <a:gd name="T7" fmla="*/ 48 h 48"/>
                <a:gd name="T8" fmla="*/ 20 w 20"/>
                <a:gd name="T9" fmla="*/ 0 h 48"/>
                <a:gd name="T10" fmla="*/ 20 w 20"/>
                <a:gd name="T11" fmla="*/ 0 h 48"/>
                <a:gd name="T12" fmla="*/ 20 w 20"/>
                <a:gd name="T1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8">
                  <a:moveTo>
                    <a:pt x="0" y="48"/>
                  </a:move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8" name="Freeform 360"/>
            <p:cNvSpPr>
              <a:spLocks/>
            </p:cNvSpPr>
            <p:nvPr/>
          </p:nvSpPr>
          <p:spPr bwMode="auto">
            <a:xfrm>
              <a:off x="6030912" y="5332759"/>
              <a:ext cx="33338" cy="4762"/>
            </a:xfrm>
            <a:custGeom>
              <a:avLst/>
              <a:gdLst>
                <a:gd name="T0" fmla="*/ 26 w 26"/>
                <a:gd name="T1" fmla="*/ 0 h 3"/>
                <a:gd name="T2" fmla="*/ 0 w 26"/>
                <a:gd name="T3" fmla="*/ 3 h 3"/>
                <a:gd name="T4" fmla="*/ 26 w 26"/>
                <a:gd name="T5" fmla="*/ 0 h 3"/>
                <a:gd name="T6" fmla="*/ 26 w 26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">
                  <a:moveTo>
                    <a:pt x="26" y="0"/>
                  </a:moveTo>
                  <a:cubicBezTo>
                    <a:pt x="18" y="1"/>
                    <a:pt x="9" y="2"/>
                    <a:pt x="0" y="3"/>
                  </a:cubicBezTo>
                  <a:cubicBezTo>
                    <a:pt x="9" y="2"/>
                    <a:pt x="18" y="1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rgbClr val="0003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9" name="Freeform 361"/>
            <p:cNvSpPr>
              <a:spLocks/>
            </p:cNvSpPr>
            <p:nvPr/>
          </p:nvSpPr>
          <p:spPr bwMode="auto">
            <a:xfrm>
              <a:off x="5953124" y="5264497"/>
              <a:ext cx="136525" cy="73025"/>
            </a:xfrm>
            <a:custGeom>
              <a:avLst/>
              <a:gdLst>
                <a:gd name="T0" fmla="*/ 20 w 107"/>
                <a:gd name="T1" fmla="*/ 0 h 57"/>
                <a:gd name="T2" fmla="*/ 0 w 107"/>
                <a:gd name="T3" fmla="*/ 55 h 57"/>
                <a:gd name="T4" fmla="*/ 44 w 107"/>
                <a:gd name="T5" fmla="*/ 57 h 57"/>
                <a:gd name="T6" fmla="*/ 61 w 107"/>
                <a:gd name="T7" fmla="*/ 57 h 57"/>
                <a:gd name="T8" fmla="*/ 87 w 107"/>
                <a:gd name="T9" fmla="*/ 54 h 57"/>
                <a:gd name="T10" fmla="*/ 87 w 107"/>
                <a:gd name="T11" fmla="*/ 54 h 57"/>
                <a:gd name="T12" fmla="*/ 87 w 107"/>
                <a:gd name="T13" fmla="*/ 54 h 57"/>
                <a:gd name="T14" fmla="*/ 87 w 107"/>
                <a:gd name="T15" fmla="*/ 54 h 57"/>
                <a:gd name="T16" fmla="*/ 107 w 107"/>
                <a:gd name="T17" fmla="*/ 6 h 57"/>
                <a:gd name="T18" fmla="*/ 107 w 107"/>
                <a:gd name="T19" fmla="*/ 6 h 57"/>
                <a:gd name="T20" fmla="*/ 107 w 107"/>
                <a:gd name="T21" fmla="*/ 6 h 57"/>
                <a:gd name="T22" fmla="*/ 87 w 107"/>
                <a:gd name="T23" fmla="*/ 6 h 57"/>
                <a:gd name="T24" fmla="*/ 20 w 107"/>
                <a:gd name="T2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7" h="57">
                  <a:moveTo>
                    <a:pt x="20" y="0"/>
                  </a:moveTo>
                  <a:cubicBezTo>
                    <a:pt x="13" y="18"/>
                    <a:pt x="6" y="37"/>
                    <a:pt x="0" y="55"/>
                  </a:cubicBezTo>
                  <a:cubicBezTo>
                    <a:pt x="15" y="56"/>
                    <a:pt x="30" y="57"/>
                    <a:pt x="44" y="57"/>
                  </a:cubicBezTo>
                  <a:cubicBezTo>
                    <a:pt x="50" y="57"/>
                    <a:pt x="56" y="57"/>
                    <a:pt x="61" y="57"/>
                  </a:cubicBezTo>
                  <a:cubicBezTo>
                    <a:pt x="70" y="56"/>
                    <a:pt x="79" y="55"/>
                    <a:pt x="87" y="54"/>
                  </a:cubicBezTo>
                  <a:cubicBezTo>
                    <a:pt x="87" y="54"/>
                    <a:pt x="87" y="54"/>
                    <a:pt x="87" y="54"/>
                  </a:cubicBezTo>
                  <a:cubicBezTo>
                    <a:pt x="87" y="54"/>
                    <a:pt x="87" y="54"/>
                    <a:pt x="87" y="54"/>
                  </a:cubicBezTo>
                  <a:cubicBezTo>
                    <a:pt x="87" y="54"/>
                    <a:pt x="87" y="54"/>
                    <a:pt x="87" y="54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6" y="6"/>
                    <a:pt x="99" y="6"/>
                    <a:pt x="87" y="6"/>
                  </a:cubicBezTo>
                  <a:cubicBezTo>
                    <a:pt x="71" y="6"/>
                    <a:pt x="49" y="5"/>
                    <a:pt x="20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0" name="Freeform 362"/>
            <p:cNvSpPr>
              <a:spLocks/>
            </p:cNvSpPr>
            <p:nvPr/>
          </p:nvSpPr>
          <p:spPr bwMode="auto">
            <a:xfrm>
              <a:off x="5411787" y="4656484"/>
              <a:ext cx="717550" cy="412750"/>
            </a:xfrm>
            <a:custGeom>
              <a:avLst/>
              <a:gdLst>
                <a:gd name="T0" fmla="*/ 464 w 567"/>
                <a:gd name="T1" fmla="*/ 17 h 326"/>
                <a:gd name="T2" fmla="*/ 133 w 567"/>
                <a:gd name="T3" fmla="*/ 103 h 326"/>
                <a:gd name="T4" fmla="*/ 321 w 567"/>
                <a:gd name="T5" fmla="*/ 326 h 326"/>
                <a:gd name="T6" fmla="*/ 366 w 567"/>
                <a:gd name="T7" fmla="*/ 270 h 326"/>
                <a:gd name="T8" fmla="*/ 222 w 567"/>
                <a:gd name="T9" fmla="*/ 159 h 326"/>
                <a:gd name="T10" fmla="*/ 376 w 567"/>
                <a:gd name="T11" fmla="*/ 117 h 326"/>
                <a:gd name="T12" fmla="*/ 464 w 567"/>
                <a:gd name="T13" fmla="*/ 17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7" h="326">
                  <a:moveTo>
                    <a:pt x="464" y="17"/>
                  </a:moveTo>
                  <a:cubicBezTo>
                    <a:pt x="464" y="17"/>
                    <a:pt x="266" y="0"/>
                    <a:pt x="133" y="103"/>
                  </a:cubicBezTo>
                  <a:cubicBezTo>
                    <a:pt x="0" y="207"/>
                    <a:pt x="321" y="326"/>
                    <a:pt x="321" y="326"/>
                  </a:cubicBezTo>
                  <a:cubicBezTo>
                    <a:pt x="366" y="270"/>
                    <a:pt x="366" y="270"/>
                    <a:pt x="366" y="270"/>
                  </a:cubicBezTo>
                  <a:cubicBezTo>
                    <a:pt x="366" y="270"/>
                    <a:pt x="206" y="183"/>
                    <a:pt x="222" y="159"/>
                  </a:cubicBezTo>
                  <a:cubicBezTo>
                    <a:pt x="231" y="145"/>
                    <a:pt x="376" y="117"/>
                    <a:pt x="376" y="117"/>
                  </a:cubicBezTo>
                  <a:cubicBezTo>
                    <a:pt x="376" y="117"/>
                    <a:pt x="567" y="17"/>
                    <a:pt x="464" y="17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1" name="Freeform 363"/>
            <p:cNvSpPr>
              <a:spLocks/>
            </p:cNvSpPr>
            <p:nvPr/>
          </p:nvSpPr>
          <p:spPr bwMode="auto">
            <a:xfrm>
              <a:off x="5888037" y="48057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11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2" name="Freeform 364"/>
            <p:cNvSpPr>
              <a:spLocks noEditPoints="1"/>
            </p:cNvSpPr>
            <p:nvPr/>
          </p:nvSpPr>
          <p:spPr bwMode="auto">
            <a:xfrm>
              <a:off x="5803899" y="4956522"/>
              <a:ext cx="71438" cy="104775"/>
            </a:xfrm>
            <a:custGeom>
              <a:avLst/>
              <a:gdLst>
                <a:gd name="T0" fmla="*/ 56 w 56"/>
                <a:gd name="T1" fmla="*/ 33 h 82"/>
                <a:gd name="T2" fmla="*/ 16 w 56"/>
                <a:gd name="T3" fmla="*/ 82 h 82"/>
                <a:gd name="T4" fmla="*/ 16 w 56"/>
                <a:gd name="T5" fmla="*/ 82 h 82"/>
                <a:gd name="T6" fmla="*/ 56 w 56"/>
                <a:gd name="T7" fmla="*/ 33 h 82"/>
                <a:gd name="T8" fmla="*/ 0 w 56"/>
                <a:gd name="T9" fmla="*/ 0 h 82"/>
                <a:gd name="T10" fmla="*/ 0 w 56"/>
                <a:gd name="T11" fmla="*/ 0 h 82"/>
                <a:gd name="T12" fmla="*/ 56 w 56"/>
                <a:gd name="T13" fmla="*/ 33 h 82"/>
                <a:gd name="T14" fmla="*/ 56 w 56"/>
                <a:gd name="T15" fmla="*/ 33 h 82"/>
                <a:gd name="T16" fmla="*/ 0 w 56"/>
                <a:gd name="T17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82">
                  <a:moveTo>
                    <a:pt x="56" y="33"/>
                  </a:moveTo>
                  <a:cubicBezTo>
                    <a:pt x="16" y="82"/>
                    <a:pt x="16" y="82"/>
                    <a:pt x="16" y="82"/>
                  </a:cubicBezTo>
                  <a:cubicBezTo>
                    <a:pt x="16" y="82"/>
                    <a:pt x="16" y="82"/>
                    <a:pt x="16" y="82"/>
                  </a:cubicBezTo>
                  <a:cubicBezTo>
                    <a:pt x="56" y="33"/>
                    <a:pt x="56" y="33"/>
                    <a:pt x="56" y="33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0" y="19"/>
                    <a:pt x="56" y="33"/>
                    <a:pt x="56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6" y="33"/>
                    <a:pt x="30" y="19"/>
                    <a:pt x="0" y="0"/>
                  </a:cubicBezTo>
                </a:path>
              </a:pathLst>
            </a:custGeom>
            <a:solidFill>
              <a:srgbClr val="0011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3" name="Freeform 365"/>
            <p:cNvSpPr>
              <a:spLocks/>
            </p:cNvSpPr>
            <p:nvPr/>
          </p:nvSpPr>
          <p:spPr bwMode="auto">
            <a:xfrm>
              <a:off x="5589587" y="4707284"/>
              <a:ext cx="442913" cy="354012"/>
            </a:xfrm>
            <a:custGeom>
              <a:avLst/>
              <a:gdLst>
                <a:gd name="T0" fmla="*/ 349 w 349"/>
                <a:gd name="T1" fmla="*/ 0 h 279"/>
                <a:gd name="T2" fmla="*/ 242 w 349"/>
                <a:gd name="T3" fmla="*/ 47 h 279"/>
                <a:gd name="T4" fmla="*/ 123 w 349"/>
                <a:gd name="T5" fmla="*/ 80 h 279"/>
                <a:gd name="T6" fmla="*/ 57 w 349"/>
                <a:gd name="T7" fmla="*/ 92 h 279"/>
                <a:gd name="T8" fmla="*/ 0 w 349"/>
                <a:gd name="T9" fmla="*/ 96 h 279"/>
                <a:gd name="T10" fmla="*/ 34 w 349"/>
                <a:gd name="T11" fmla="*/ 119 h 279"/>
                <a:gd name="T12" fmla="*/ 106 w 349"/>
                <a:gd name="T13" fmla="*/ 198 h 279"/>
                <a:gd name="T14" fmla="*/ 185 w 349"/>
                <a:gd name="T15" fmla="*/ 279 h 279"/>
                <a:gd name="T16" fmla="*/ 225 w 349"/>
                <a:gd name="T17" fmla="*/ 230 h 279"/>
                <a:gd name="T18" fmla="*/ 169 w 349"/>
                <a:gd name="T19" fmla="*/ 197 h 279"/>
                <a:gd name="T20" fmla="*/ 79 w 349"/>
                <a:gd name="T21" fmla="*/ 122 h 279"/>
                <a:gd name="T22" fmla="*/ 81 w 349"/>
                <a:gd name="T23" fmla="*/ 119 h 279"/>
                <a:gd name="T24" fmla="*/ 235 w 349"/>
                <a:gd name="T25" fmla="*/ 77 h 279"/>
                <a:gd name="T26" fmla="*/ 235 w 349"/>
                <a:gd name="T27" fmla="*/ 77 h 279"/>
                <a:gd name="T28" fmla="*/ 235 w 349"/>
                <a:gd name="T29" fmla="*/ 77 h 279"/>
                <a:gd name="T30" fmla="*/ 349 w 349"/>
                <a:gd name="T31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9" h="279">
                  <a:moveTo>
                    <a:pt x="349" y="0"/>
                  </a:moveTo>
                  <a:cubicBezTo>
                    <a:pt x="325" y="27"/>
                    <a:pt x="266" y="41"/>
                    <a:pt x="242" y="47"/>
                  </a:cubicBezTo>
                  <a:cubicBezTo>
                    <a:pt x="203" y="59"/>
                    <a:pt x="163" y="70"/>
                    <a:pt x="123" y="80"/>
                  </a:cubicBezTo>
                  <a:cubicBezTo>
                    <a:pt x="101" y="86"/>
                    <a:pt x="80" y="91"/>
                    <a:pt x="57" y="92"/>
                  </a:cubicBezTo>
                  <a:cubicBezTo>
                    <a:pt x="38" y="92"/>
                    <a:pt x="18" y="92"/>
                    <a:pt x="0" y="96"/>
                  </a:cubicBezTo>
                  <a:cubicBezTo>
                    <a:pt x="13" y="100"/>
                    <a:pt x="24" y="107"/>
                    <a:pt x="34" y="119"/>
                  </a:cubicBezTo>
                  <a:cubicBezTo>
                    <a:pt x="58" y="146"/>
                    <a:pt x="82" y="171"/>
                    <a:pt x="106" y="198"/>
                  </a:cubicBezTo>
                  <a:cubicBezTo>
                    <a:pt x="130" y="225"/>
                    <a:pt x="156" y="254"/>
                    <a:pt x="185" y="279"/>
                  </a:cubicBezTo>
                  <a:cubicBezTo>
                    <a:pt x="225" y="230"/>
                    <a:pt x="225" y="230"/>
                    <a:pt x="225" y="230"/>
                  </a:cubicBezTo>
                  <a:cubicBezTo>
                    <a:pt x="225" y="230"/>
                    <a:pt x="199" y="216"/>
                    <a:pt x="169" y="197"/>
                  </a:cubicBezTo>
                  <a:cubicBezTo>
                    <a:pt x="128" y="172"/>
                    <a:pt x="79" y="139"/>
                    <a:pt x="79" y="122"/>
                  </a:cubicBezTo>
                  <a:cubicBezTo>
                    <a:pt x="79" y="121"/>
                    <a:pt x="80" y="120"/>
                    <a:pt x="81" y="119"/>
                  </a:cubicBezTo>
                  <a:cubicBezTo>
                    <a:pt x="90" y="105"/>
                    <a:pt x="235" y="77"/>
                    <a:pt x="235" y="77"/>
                  </a:cubicBezTo>
                  <a:cubicBezTo>
                    <a:pt x="235" y="77"/>
                    <a:pt x="235" y="77"/>
                    <a:pt x="235" y="77"/>
                  </a:cubicBezTo>
                  <a:cubicBezTo>
                    <a:pt x="235" y="77"/>
                    <a:pt x="235" y="77"/>
                    <a:pt x="235" y="77"/>
                  </a:cubicBezTo>
                  <a:cubicBezTo>
                    <a:pt x="236" y="77"/>
                    <a:pt x="326" y="30"/>
                    <a:pt x="349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4" name="Freeform 366"/>
            <p:cNvSpPr>
              <a:spLocks/>
            </p:cNvSpPr>
            <p:nvPr/>
          </p:nvSpPr>
          <p:spPr bwMode="auto">
            <a:xfrm>
              <a:off x="5981699" y="3691284"/>
              <a:ext cx="768350" cy="153987"/>
            </a:xfrm>
            <a:custGeom>
              <a:avLst/>
              <a:gdLst>
                <a:gd name="T0" fmla="*/ 274 w 607"/>
                <a:gd name="T1" fmla="*/ 0 h 122"/>
                <a:gd name="T2" fmla="*/ 0 w 607"/>
                <a:gd name="T3" fmla="*/ 101 h 122"/>
                <a:gd name="T4" fmla="*/ 293 w 607"/>
                <a:gd name="T5" fmla="*/ 17 h 122"/>
                <a:gd name="T6" fmla="*/ 303 w 607"/>
                <a:gd name="T7" fmla="*/ 17 h 122"/>
                <a:gd name="T8" fmla="*/ 607 w 607"/>
                <a:gd name="T9" fmla="*/ 122 h 122"/>
                <a:gd name="T10" fmla="*/ 316 w 607"/>
                <a:gd name="T11" fmla="*/ 1 h 122"/>
                <a:gd name="T12" fmla="*/ 274 w 607"/>
                <a:gd name="T13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7" h="122">
                  <a:moveTo>
                    <a:pt x="274" y="0"/>
                  </a:moveTo>
                  <a:cubicBezTo>
                    <a:pt x="90" y="0"/>
                    <a:pt x="2" y="98"/>
                    <a:pt x="0" y="101"/>
                  </a:cubicBezTo>
                  <a:cubicBezTo>
                    <a:pt x="0" y="101"/>
                    <a:pt x="132" y="22"/>
                    <a:pt x="293" y="17"/>
                  </a:cubicBezTo>
                  <a:cubicBezTo>
                    <a:pt x="296" y="17"/>
                    <a:pt x="300" y="17"/>
                    <a:pt x="303" y="17"/>
                  </a:cubicBezTo>
                  <a:cubicBezTo>
                    <a:pt x="460" y="17"/>
                    <a:pt x="607" y="122"/>
                    <a:pt x="607" y="122"/>
                  </a:cubicBezTo>
                  <a:cubicBezTo>
                    <a:pt x="607" y="122"/>
                    <a:pt x="528" y="18"/>
                    <a:pt x="316" y="1"/>
                  </a:cubicBezTo>
                  <a:cubicBezTo>
                    <a:pt x="301" y="0"/>
                    <a:pt x="287" y="0"/>
                    <a:pt x="274" y="0"/>
                  </a:cubicBezTo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5" name="Freeform 367"/>
            <p:cNvSpPr>
              <a:spLocks/>
            </p:cNvSpPr>
            <p:nvPr/>
          </p:nvSpPr>
          <p:spPr bwMode="auto">
            <a:xfrm>
              <a:off x="6716712" y="4692997"/>
              <a:ext cx="180975" cy="173037"/>
            </a:xfrm>
            <a:custGeom>
              <a:avLst/>
              <a:gdLst>
                <a:gd name="T0" fmla="*/ 43 w 143"/>
                <a:gd name="T1" fmla="*/ 136 h 136"/>
                <a:gd name="T2" fmla="*/ 143 w 143"/>
                <a:gd name="T3" fmla="*/ 60 h 136"/>
                <a:gd name="T4" fmla="*/ 90 w 143"/>
                <a:gd name="T5" fmla="*/ 0 h 136"/>
                <a:gd name="T6" fmla="*/ 0 w 143"/>
                <a:gd name="T7" fmla="*/ 57 h 136"/>
                <a:gd name="T8" fmla="*/ 43 w 143"/>
                <a:gd name="T9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136">
                  <a:moveTo>
                    <a:pt x="43" y="136"/>
                  </a:moveTo>
                  <a:cubicBezTo>
                    <a:pt x="70" y="123"/>
                    <a:pt x="118" y="86"/>
                    <a:pt x="143" y="60"/>
                  </a:cubicBezTo>
                  <a:cubicBezTo>
                    <a:pt x="133" y="47"/>
                    <a:pt x="91" y="6"/>
                    <a:pt x="90" y="0"/>
                  </a:cubicBezTo>
                  <a:cubicBezTo>
                    <a:pt x="67" y="20"/>
                    <a:pt x="22" y="44"/>
                    <a:pt x="0" y="57"/>
                  </a:cubicBezTo>
                  <a:cubicBezTo>
                    <a:pt x="2" y="77"/>
                    <a:pt x="20" y="123"/>
                    <a:pt x="43" y="13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6" name="Freeform 368"/>
            <p:cNvSpPr>
              <a:spLocks/>
            </p:cNvSpPr>
            <p:nvPr/>
          </p:nvSpPr>
          <p:spPr bwMode="auto">
            <a:xfrm>
              <a:off x="6808787" y="4523134"/>
              <a:ext cx="265113" cy="269875"/>
            </a:xfrm>
            <a:custGeom>
              <a:avLst/>
              <a:gdLst>
                <a:gd name="T0" fmla="*/ 193 w 210"/>
                <a:gd name="T1" fmla="*/ 144 h 213"/>
                <a:gd name="T2" fmla="*/ 191 w 210"/>
                <a:gd name="T3" fmla="*/ 108 h 213"/>
                <a:gd name="T4" fmla="*/ 168 w 210"/>
                <a:gd name="T5" fmla="*/ 71 h 213"/>
                <a:gd name="T6" fmla="*/ 145 w 210"/>
                <a:gd name="T7" fmla="*/ 25 h 213"/>
                <a:gd name="T8" fmla="*/ 45 w 210"/>
                <a:gd name="T9" fmla="*/ 56 h 213"/>
                <a:gd name="T10" fmla="*/ 2 w 210"/>
                <a:gd name="T11" fmla="*/ 113 h 213"/>
                <a:gd name="T12" fmla="*/ 26 w 210"/>
                <a:gd name="T13" fmla="*/ 178 h 213"/>
                <a:gd name="T14" fmla="*/ 27 w 210"/>
                <a:gd name="T15" fmla="*/ 178 h 213"/>
                <a:gd name="T16" fmla="*/ 135 w 210"/>
                <a:gd name="T17" fmla="*/ 188 h 213"/>
                <a:gd name="T18" fmla="*/ 193 w 210"/>
                <a:gd name="T19" fmla="*/ 144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0" h="213">
                  <a:moveTo>
                    <a:pt x="193" y="144"/>
                  </a:moveTo>
                  <a:cubicBezTo>
                    <a:pt x="202" y="131"/>
                    <a:pt x="208" y="121"/>
                    <a:pt x="191" y="108"/>
                  </a:cubicBezTo>
                  <a:cubicBezTo>
                    <a:pt x="201" y="84"/>
                    <a:pt x="168" y="71"/>
                    <a:pt x="168" y="71"/>
                  </a:cubicBezTo>
                  <a:cubicBezTo>
                    <a:pt x="168" y="71"/>
                    <a:pt x="169" y="40"/>
                    <a:pt x="145" y="25"/>
                  </a:cubicBezTo>
                  <a:cubicBezTo>
                    <a:pt x="105" y="0"/>
                    <a:pt x="49" y="57"/>
                    <a:pt x="45" y="56"/>
                  </a:cubicBezTo>
                  <a:cubicBezTo>
                    <a:pt x="21" y="63"/>
                    <a:pt x="4" y="87"/>
                    <a:pt x="2" y="113"/>
                  </a:cubicBezTo>
                  <a:cubicBezTo>
                    <a:pt x="0" y="141"/>
                    <a:pt x="12" y="160"/>
                    <a:pt x="26" y="178"/>
                  </a:cubicBezTo>
                  <a:cubicBezTo>
                    <a:pt x="27" y="178"/>
                    <a:pt x="27" y="178"/>
                    <a:pt x="27" y="178"/>
                  </a:cubicBezTo>
                  <a:cubicBezTo>
                    <a:pt x="67" y="212"/>
                    <a:pt x="103" y="213"/>
                    <a:pt x="135" y="188"/>
                  </a:cubicBezTo>
                  <a:cubicBezTo>
                    <a:pt x="177" y="194"/>
                    <a:pt x="210" y="158"/>
                    <a:pt x="193" y="14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7" name="Freeform 369"/>
            <p:cNvSpPr>
              <a:spLocks/>
            </p:cNvSpPr>
            <p:nvPr/>
          </p:nvSpPr>
          <p:spPr bwMode="auto">
            <a:xfrm>
              <a:off x="6880225" y="4597747"/>
              <a:ext cx="93663" cy="61912"/>
            </a:xfrm>
            <a:custGeom>
              <a:avLst/>
              <a:gdLst>
                <a:gd name="T0" fmla="*/ 0 w 73"/>
                <a:gd name="T1" fmla="*/ 0 h 48"/>
                <a:gd name="T2" fmla="*/ 23 w 73"/>
                <a:gd name="T3" fmla="*/ 4 h 48"/>
                <a:gd name="T4" fmla="*/ 46 w 73"/>
                <a:gd name="T5" fmla="*/ 11 h 48"/>
                <a:gd name="T6" fmla="*/ 58 w 73"/>
                <a:gd name="T7" fmla="*/ 17 h 48"/>
                <a:gd name="T8" fmla="*/ 71 w 73"/>
                <a:gd name="T9" fmla="*/ 26 h 48"/>
                <a:gd name="T10" fmla="*/ 73 w 73"/>
                <a:gd name="T11" fmla="*/ 31 h 48"/>
                <a:gd name="T12" fmla="*/ 73 w 73"/>
                <a:gd name="T13" fmla="*/ 33 h 48"/>
                <a:gd name="T14" fmla="*/ 73 w 73"/>
                <a:gd name="T15" fmla="*/ 33 h 48"/>
                <a:gd name="T16" fmla="*/ 73 w 73"/>
                <a:gd name="T17" fmla="*/ 34 h 48"/>
                <a:gd name="T18" fmla="*/ 73 w 73"/>
                <a:gd name="T19" fmla="*/ 34 h 48"/>
                <a:gd name="T20" fmla="*/ 73 w 73"/>
                <a:gd name="T21" fmla="*/ 34 h 48"/>
                <a:gd name="T22" fmla="*/ 73 w 73"/>
                <a:gd name="T23" fmla="*/ 34 h 48"/>
                <a:gd name="T24" fmla="*/ 72 w 73"/>
                <a:gd name="T25" fmla="*/ 36 h 48"/>
                <a:gd name="T26" fmla="*/ 66 w 73"/>
                <a:gd name="T27" fmla="*/ 43 h 48"/>
                <a:gd name="T28" fmla="*/ 51 w 73"/>
                <a:gd name="T29" fmla="*/ 47 h 48"/>
                <a:gd name="T30" fmla="*/ 27 w 73"/>
                <a:gd name="T31" fmla="*/ 45 h 48"/>
                <a:gd name="T32" fmla="*/ 11 w 73"/>
                <a:gd name="T33" fmla="*/ 39 h 48"/>
                <a:gd name="T34" fmla="*/ 5 w 73"/>
                <a:gd name="T35" fmla="*/ 37 h 48"/>
                <a:gd name="T36" fmla="*/ 11 w 73"/>
                <a:gd name="T37" fmla="*/ 38 h 48"/>
                <a:gd name="T38" fmla="*/ 28 w 73"/>
                <a:gd name="T39" fmla="*/ 40 h 48"/>
                <a:gd name="T40" fmla="*/ 50 w 73"/>
                <a:gd name="T41" fmla="*/ 40 h 48"/>
                <a:gd name="T42" fmla="*/ 61 w 73"/>
                <a:gd name="T43" fmla="*/ 36 h 48"/>
                <a:gd name="T44" fmla="*/ 64 w 73"/>
                <a:gd name="T45" fmla="*/ 34 h 48"/>
                <a:gd name="T46" fmla="*/ 64 w 73"/>
                <a:gd name="T47" fmla="*/ 32 h 48"/>
                <a:gd name="T48" fmla="*/ 65 w 73"/>
                <a:gd name="T49" fmla="*/ 32 h 48"/>
                <a:gd name="T50" fmla="*/ 65 w 73"/>
                <a:gd name="T51" fmla="*/ 31 h 48"/>
                <a:gd name="T52" fmla="*/ 65 w 73"/>
                <a:gd name="T53" fmla="*/ 31 h 48"/>
                <a:gd name="T54" fmla="*/ 64 w 73"/>
                <a:gd name="T55" fmla="*/ 32 h 48"/>
                <a:gd name="T56" fmla="*/ 64 w 73"/>
                <a:gd name="T57" fmla="*/ 31 h 48"/>
                <a:gd name="T58" fmla="*/ 54 w 73"/>
                <a:gd name="T59" fmla="*/ 24 h 48"/>
                <a:gd name="T60" fmla="*/ 43 w 73"/>
                <a:gd name="T61" fmla="*/ 18 h 48"/>
                <a:gd name="T62" fmla="*/ 21 w 73"/>
                <a:gd name="T63" fmla="*/ 9 h 48"/>
                <a:gd name="T64" fmla="*/ 6 w 73"/>
                <a:gd name="T65" fmla="*/ 2 h 48"/>
                <a:gd name="T66" fmla="*/ 0 w 73"/>
                <a:gd name="T6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3" h="48">
                  <a:moveTo>
                    <a:pt x="0" y="0"/>
                  </a:moveTo>
                  <a:cubicBezTo>
                    <a:pt x="0" y="0"/>
                    <a:pt x="9" y="1"/>
                    <a:pt x="23" y="4"/>
                  </a:cubicBezTo>
                  <a:cubicBezTo>
                    <a:pt x="30" y="6"/>
                    <a:pt x="37" y="8"/>
                    <a:pt x="46" y="11"/>
                  </a:cubicBezTo>
                  <a:cubicBezTo>
                    <a:pt x="50" y="13"/>
                    <a:pt x="54" y="14"/>
                    <a:pt x="58" y="17"/>
                  </a:cubicBezTo>
                  <a:cubicBezTo>
                    <a:pt x="62" y="19"/>
                    <a:pt x="67" y="21"/>
                    <a:pt x="71" y="26"/>
                  </a:cubicBezTo>
                  <a:cubicBezTo>
                    <a:pt x="72" y="27"/>
                    <a:pt x="73" y="29"/>
                    <a:pt x="73" y="31"/>
                  </a:cubicBezTo>
                  <a:cubicBezTo>
                    <a:pt x="73" y="32"/>
                    <a:pt x="73" y="32"/>
                    <a:pt x="73" y="33"/>
                  </a:cubicBezTo>
                  <a:cubicBezTo>
                    <a:pt x="73" y="33"/>
                    <a:pt x="73" y="33"/>
                    <a:pt x="73" y="33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0" y="40"/>
                    <a:pt x="68" y="42"/>
                    <a:pt x="66" y="43"/>
                  </a:cubicBezTo>
                  <a:cubicBezTo>
                    <a:pt x="61" y="46"/>
                    <a:pt x="56" y="47"/>
                    <a:pt x="51" y="47"/>
                  </a:cubicBezTo>
                  <a:cubicBezTo>
                    <a:pt x="42" y="48"/>
                    <a:pt x="34" y="46"/>
                    <a:pt x="27" y="45"/>
                  </a:cubicBezTo>
                  <a:cubicBezTo>
                    <a:pt x="20" y="43"/>
                    <a:pt x="15" y="41"/>
                    <a:pt x="11" y="39"/>
                  </a:cubicBezTo>
                  <a:cubicBezTo>
                    <a:pt x="7" y="38"/>
                    <a:pt x="5" y="37"/>
                    <a:pt x="5" y="37"/>
                  </a:cubicBezTo>
                  <a:cubicBezTo>
                    <a:pt x="5" y="37"/>
                    <a:pt x="7" y="37"/>
                    <a:pt x="11" y="38"/>
                  </a:cubicBezTo>
                  <a:cubicBezTo>
                    <a:pt x="15" y="38"/>
                    <a:pt x="21" y="39"/>
                    <a:pt x="28" y="40"/>
                  </a:cubicBezTo>
                  <a:cubicBezTo>
                    <a:pt x="34" y="40"/>
                    <a:pt x="42" y="41"/>
                    <a:pt x="50" y="40"/>
                  </a:cubicBezTo>
                  <a:cubicBezTo>
                    <a:pt x="54" y="39"/>
                    <a:pt x="58" y="38"/>
                    <a:pt x="61" y="36"/>
                  </a:cubicBezTo>
                  <a:cubicBezTo>
                    <a:pt x="63" y="35"/>
                    <a:pt x="64" y="34"/>
                    <a:pt x="64" y="34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65" y="32"/>
                    <a:pt x="65" y="32"/>
                    <a:pt x="65" y="32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2"/>
                    <a:pt x="64" y="32"/>
                  </a:cubicBezTo>
                  <a:cubicBezTo>
                    <a:pt x="65" y="32"/>
                    <a:pt x="64" y="32"/>
                    <a:pt x="64" y="31"/>
                  </a:cubicBezTo>
                  <a:cubicBezTo>
                    <a:pt x="62" y="29"/>
                    <a:pt x="58" y="26"/>
                    <a:pt x="54" y="24"/>
                  </a:cubicBezTo>
                  <a:cubicBezTo>
                    <a:pt x="50" y="22"/>
                    <a:pt x="47" y="20"/>
                    <a:pt x="43" y="18"/>
                  </a:cubicBezTo>
                  <a:cubicBezTo>
                    <a:pt x="35" y="15"/>
                    <a:pt x="28" y="12"/>
                    <a:pt x="21" y="9"/>
                  </a:cubicBezTo>
                  <a:cubicBezTo>
                    <a:pt x="15" y="6"/>
                    <a:pt x="10" y="4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8" name="Freeform 370"/>
            <p:cNvSpPr>
              <a:spLocks/>
            </p:cNvSpPr>
            <p:nvPr/>
          </p:nvSpPr>
          <p:spPr bwMode="auto">
            <a:xfrm>
              <a:off x="6883400" y="4613622"/>
              <a:ext cx="138113" cy="103187"/>
            </a:xfrm>
            <a:custGeom>
              <a:avLst/>
              <a:gdLst>
                <a:gd name="T0" fmla="*/ 109 w 109"/>
                <a:gd name="T1" fmla="*/ 0 h 81"/>
                <a:gd name="T2" fmla="*/ 106 w 109"/>
                <a:gd name="T3" fmla="*/ 12 h 81"/>
                <a:gd name="T4" fmla="*/ 102 w 109"/>
                <a:gd name="T5" fmla="*/ 24 h 81"/>
                <a:gd name="T6" fmla="*/ 96 w 109"/>
                <a:gd name="T7" fmla="*/ 35 h 81"/>
                <a:gd name="T8" fmla="*/ 93 w 109"/>
                <a:gd name="T9" fmla="*/ 40 h 81"/>
                <a:gd name="T10" fmla="*/ 89 w 109"/>
                <a:gd name="T11" fmla="*/ 45 h 81"/>
                <a:gd name="T12" fmla="*/ 85 w 109"/>
                <a:gd name="T13" fmla="*/ 50 h 81"/>
                <a:gd name="T14" fmla="*/ 81 w 109"/>
                <a:gd name="T15" fmla="*/ 55 h 81"/>
                <a:gd name="T16" fmla="*/ 72 w 109"/>
                <a:gd name="T17" fmla="*/ 64 h 81"/>
                <a:gd name="T18" fmla="*/ 68 w 109"/>
                <a:gd name="T19" fmla="*/ 68 h 81"/>
                <a:gd name="T20" fmla="*/ 62 w 109"/>
                <a:gd name="T21" fmla="*/ 72 h 81"/>
                <a:gd name="T22" fmla="*/ 52 w 109"/>
                <a:gd name="T23" fmla="*/ 79 h 81"/>
                <a:gd name="T24" fmla="*/ 52 w 109"/>
                <a:gd name="T25" fmla="*/ 79 h 81"/>
                <a:gd name="T26" fmla="*/ 51 w 109"/>
                <a:gd name="T27" fmla="*/ 79 h 81"/>
                <a:gd name="T28" fmla="*/ 39 w 109"/>
                <a:gd name="T29" fmla="*/ 81 h 81"/>
                <a:gd name="T30" fmla="*/ 33 w 109"/>
                <a:gd name="T31" fmla="*/ 81 h 81"/>
                <a:gd name="T32" fmla="*/ 27 w 109"/>
                <a:gd name="T33" fmla="*/ 80 h 81"/>
                <a:gd name="T34" fmla="*/ 21 w 109"/>
                <a:gd name="T35" fmla="*/ 79 h 81"/>
                <a:gd name="T36" fmla="*/ 15 w 109"/>
                <a:gd name="T37" fmla="*/ 77 h 81"/>
                <a:gd name="T38" fmla="*/ 10 w 109"/>
                <a:gd name="T39" fmla="*/ 74 h 81"/>
                <a:gd name="T40" fmla="*/ 5 w 109"/>
                <a:gd name="T41" fmla="*/ 69 h 81"/>
                <a:gd name="T42" fmla="*/ 2 w 109"/>
                <a:gd name="T43" fmla="*/ 63 h 81"/>
                <a:gd name="T44" fmla="*/ 1 w 109"/>
                <a:gd name="T45" fmla="*/ 57 h 81"/>
                <a:gd name="T46" fmla="*/ 1 w 109"/>
                <a:gd name="T47" fmla="*/ 51 h 81"/>
                <a:gd name="T48" fmla="*/ 3 w 109"/>
                <a:gd name="T49" fmla="*/ 45 h 81"/>
                <a:gd name="T50" fmla="*/ 6 w 109"/>
                <a:gd name="T51" fmla="*/ 40 h 81"/>
                <a:gd name="T52" fmla="*/ 9 w 109"/>
                <a:gd name="T53" fmla="*/ 35 h 81"/>
                <a:gd name="T54" fmla="*/ 17 w 109"/>
                <a:gd name="T55" fmla="*/ 27 h 81"/>
                <a:gd name="T56" fmla="*/ 11 w 109"/>
                <a:gd name="T57" fmla="*/ 37 h 81"/>
                <a:gd name="T58" fmla="*/ 8 w 109"/>
                <a:gd name="T59" fmla="*/ 42 h 81"/>
                <a:gd name="T60" fmla="*/ 7 w 109"/>
                <a:gd name="T61" fmla="*/ 47 h 81"/>
                <a:gd name="T62" fmla="*/ 6 w 109"/>
                <a:gd name="T63" fmla="*/ 52 h 81"/>
                <a:gd name="T64" fmla="*/ 6 w 109"/>
                <a:gd name="T65" fmla="*/ 57 h 81"/>
                <a:gd name="T66" fmla="*/ 8 w 109"/>
                <a:gd name="T67" fmla="*/ 61 h 81"/>
                <a:gd name="T68" fmla="*/ 10 w 109"/>
                <a:gd name="T69" fmla="*/ 65 h 81"/>
                <a:gd name="T70" fmla="*/ 14 w 109"/>
                <a:gd name="T71" fmla="*/ 68 h 81"/>
                <a:gd name="T72" fmla="*/ 18 w 109"/>
                <a:gd name="T73" fmla="*/ 70 h 81"/>
                <a:gd name="T74" fmla="*/ 23 w 109"/>
                <a:gd name="T75" fmla="*/ 72 h 81"/>
                <a:gd name="T76" fmla="*/ 28 w 109"/>
                <a:gd name="T77" fmla="*/ 72 h 81"/>
                <a:gd name="T78" fmla="*/ 33 w 109"/>
                <a:gd name="T79" fmla="*/ 73 h 81"/>
                <a:gd name="T80" fmla="*/ 39 w 109"/>
                <a:gd name="T81" fmla="*/ 73 h 81"/>
                <a:gd name="T82" fmla="*/ 49 w 109"/>
                <a:gd name="T83" fmla="*/ 71 h 81"/>
                <a:gd name="T84" fmla="*/ 48 w 109"/>
                <a:gd name="T85" fmla="*/ 71 h 81"/>
                <a:gd name="T86" fmla="*/ 58 w 109"/>
                <a:gd name="T87" fmla="*/ 65 h 81"/>
                <a:gd name="T88" fmla="*/ 62 w 109"/>
                <a:gd name="T89" fmla="*/ 61 h 81"/>
                <a:gd name="T90" fmla="*/ 67 w 109"/>
                <a:gd name="T91" fmla="*/ 58 h 81"/>
                <a:gd name="T92" fmla="*/ 76 w 109"/>
                <a:gd name="T93" fmla="*/ 50 h 81"/>
                <a:gd name="T94" fmla="*/ 80 w 109"/>
                <a:gd name="T95" fmla="*/ 46 h 81"/>
                <a:gd name="T96" fmla="*/ 84 w 109"/>
                <a:gd name="T97" fmla="*/ 41 h 81"/>
                <a:gd name="T98" fmla="*/ 88 w 109"/>
                <a:gd name="T99" fmla="*/ 37 h 81"/>
                <a:gd name="T100" fmla="*/ 91 w 109"/>
                <a:gd name="T101" fmla="*/ 32 h 81"/>
                <a:gd name="T102" fmla="*/ 98 w 109"/>
                <a:gd name="T103" fmla="*/ 22 h 81"/>
                <a:gd name="T104" fmla="*/ 104 w 109"/>
                <a:gd name="T105" fmla="*/ 11 h 81"/>
                <a:gd name="T106" fmla="*/ 109 w 109"/>
                <a:gd name="T10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9" h="81">
                  <a:moveTo>
                    <a:pt x="109" y="0"/>
                  </a:moveTo>
                  <a:cubicBezTo>
                    <a:pt x="108" y="4"/>
                    <a:pt x="107" y="8"/>
                    <a:pt x="106" y="12"/>
                  </a:cubicBezTo>
                  <a:cubicBezTo>
                    <a:pt x="105" y="16"/>
                    <a:pt x="103" y="20"/>
                    <a:pt x="102" y="24"/>
                  </a:cubicBezTo>
                  <a:cubicBezTo>
                    <a:pt x="100" y="28"/>
                    <a:pt x="98" y="31"/>
                    <a:pt x="96" y="35"/>
                  </a:cubicBezTo>
                  <a:cubicBezTo>
                    <a:pt x="93" y="40"/>
                    <a:pt x="93" y="40"/>
                    <a:pt x="93" y="40"/>
                  </a:cubicBezTo>
                  <a:cubicBezTo>
                    <a:pt x="92" y="42"/>
                    <a:pt x="90" y="44"/>
                    <a:pt x="89" y="45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4" y="52"/>
                    <a:pt x="83" y="54"/>
                    <a:pt x="81" y="55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1" y="65"/>
                    <a:pt x="69" y="67"/>
                    <a:pt x="68" y="68"/>
                  </a:cubicBezTo>
                  <a:cubicBezTo>
                    <a:pt x="62" y="72"/>
                    <a:pt x="62" y="72"/>
                    <a:pt x="62" y="72"/>
                  </a:cubicBezTo>
                  <a:cubicBezTo>
                    <a:pt x="52" y="79"/>
                    <a:pt x="52" y="79"/>
                    <a:pt x="52" y="79"/>
                  </a:cubicBezTo>
                  <a:cubicBezTo>
                    <a:pt x="52" y="79"/>
                    <a:pt x="52" y="79"/>
                    <a:pt x="52" y="79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47" y="80"/>
                    <a:pt x="43" y="81"/>
                    <a:pt x="39" y="81"/>
                  </a:cubicBezTo>
                  <a:cubicBezTo>
                    <a:pt x="37" y="81"/>
                    <a:pt x="35" y="81"/>
                    <a:pt x="33" y="81"/>
                  </a:cubicBezTo>
                  <a:cubicBezTo>
                    <a:pt x="31" y="81"/>
                    <a:pt x="29" y="81"/>
                    <a:pt x="27" y="80"/>
                  </a:cubicBezTo>
                  <a:cubicBezTo>
                    <a:pt x="25" y="80"/>
                    <a:pt x="23" y="79"/>
                    <a:pt x="21" y="79"/>
                  </a:cubicBezTo>
                  <a:cubicBezTo>
                    <a:pt x="19" y="78"/>
                    <a:pt x="17" y="77"/>
                    <a:pt x="15" y="77"/>
                  </a:cubicBezTo>
                  <a:cubicBezTo>
                    <a:pt x="14" y="76"/>
                    <a:pt x="12" y="75"/>
                    <a:pt x="10" y="74"/>
                  </a:cubicBezTo>
                  <a:cubicBezTo>
                    <a:pt x="8" y="72"/>
                    <a:pt x="7" y="71"/>
                    <a:pt x="5" y="69"/>
                  </a:cubicBezTo>
                  <a:cubicBezTo>
                    <a:pt x="4" y="67"/>
                    <a:pt x="3" y="66"/>
                    <a:pt x="2" y="63"/>
                  </a:cubicBezTo>
                  <a:cubicBezTo>
                    <a:pt x="1" y="62"/>
                    <a:pt x="1" y="59"/>
                    <a:pt x="1" y="57"/>
                  </a:cubicBezTo>
                  <a:cubicBezTo>
                    <a:pt x="0" y="55"/>
                    <a:pt x="1" y="53"/>
                    <a:pt x="1" y="51"/>
                  </a:cubicBezTo>
                  <a:cubicBezTo>
                    <a:pt x="2" y="49"/>
                    <a:pt x="2" y="47"/>
                    <a:pt x="3" y="45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6" y="38"/>
                    <a:pt x="8" y="37"/>
                    <a:pt x="9" y="35"/>
                  </a:cubicBezTo>
                  <a:cubicBezTo>
                    <a:pt x="11" y="32"/>
                    <a:pt x="14" y="30"/>
                    <a:pt x="17" y="27"/>
                  </a:cubicBezTo>
                  <a:cubicBezTo>
                    <a:pt x="15" y="30"/>
                    <a:pt x="12" y="33"/>
                    <a:pt x="11" y="37"/>
                  </a:cubicBezTo>
                  <a:cubicBezTo>
                    <a:pt x="10" y="38"/>
                    <a:pt x="9" y="40"/>
                    <a:pt x="8" y="42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6" y="53"/>
                    <a:pt x="6" y="55"/>
                    <a:pt x="6" y="57"/>
                  </a:cubicBezTo>
                  <a:cubicBezTo>
                    <a:pt x="6" y="58"/>
                    <a:pt x="7" y="60"/>
                    <a:pt x="8" y="61"/>
                  </a:cubicBezTo>
                  <a:cubicBezTo>
                    <a:pt x="8" y="62"/>
                    <a:pt x="9" y="64"/>
                    <a:pt x="10" y="65"/>
                  </a:cubicBezTo>
                  <a:cubicBezTo>
                    <a:pt x="11" y="66"/>
                    <a:pt x="13" y="67"/>
                    <a:pt x="14" y="68"/>
                  </a:cubicBezTo>
                  <a:cubicBezTo>
                    <a:pt x="15" y="69"/>
                    <a:pt x="17" y="69"/>
                    <a:pt x="18" y="70"/>
                  </a:cubicBezTo>
                  <a:cubicBezTo>
                    <a:pt x="20" y="71"/>
                    <a:pt x="22" y="71"/>
                    <a:pt x="23" y="72"/>
                  </a:cubicBezTo>
                  <a:cubicBezTo>
                    <a:pt x="25" y="72"/>
                    <a:pt x="26" y="72"/>
                    <a:pt x="28" y="72"/>
                  </a:cubicBezTo>
                  <a:cubicBezTo>
                    <a:pt x="30" y="73"/>
                    <a:pt x="32" y="73"/>
                    <a:pt x="33" y="73"/>
                  </a:cubicBezTo>
                  <a:cubicBezTo>
                    <a:pt x="35" y="73"/>
                    <a:pt x="37" y="73"/>
                    <a:pt x="39" y="73"/>
                  </a:cubicBezTo>
                  <a:cubicBezTo>
                    <a:pt x="42" y="72"/>
                    <a:pt x="45" y="72"/>
                    <a:pt x="49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4" y="61"/>
                    <a:pt x="65" y="59"/>
                    <a:pt x="67" y="58"/>
                  </a:cubicBezTo>
                  <a:cubicBezTo>
                    <a:pt x="76" y="50"/>
                    <a:pt x="76" y="50"/>
                    <a:pt x="76" y="50"/>
                  </a:cubicBezTo>
                  <a:cubicBezTo>
                    <a:pt x="77" y="49"/>
                    <a:pt x="79" y="47"/>
                    <a:pt x="80" y="46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5" y="40"/>
                    <a:pt x="87" y="38"/>
                    <a:pt x="88" y="37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94" y="29"/>
                    <a:pt x="96" y="25"/>
                    <a:pt x="98" y="22"/>
                  </a:cubicBezTo>
                  <a:cubicBezTo>
                    <a:pt x="100" y="18"/>
                    <a:pt x="102" y="15"/>
                    <a:pt x="104" y="11"/>
                  </a:cubicBezTo>
                  <a:cubicBezTo>
                    <a:pt x="106" y="8"/>
                    <a:pt x="107" y="4"/>
                    <a:pt x="109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9" name="Freeform 371"/>
            <p:cNvSpPr>
              <a:spLocks/>
            </p:cNvSpPr>
            <p:nvPr/>
          </p:nvSpPr>
          <p:spPr bwMode="auto">
            <a:xfrm>
              <a:off x="6929437" y="4589809"/>
              <a:ext cx="22225" cy="23812"/>
            </a:xfrm>
            <a:custGeom>
              <a:avLst/>
              <a:gdLst>
                <a:gd name="T0" fmla="*/ 17 w 17"/>
                <a:gd name="T1" fmla="*/ 0 h 19"/>
                <a:gd name="T2" fmla="*/ 16 w 17"/>
                <a:gd name="T3" fmla="*/ 4 h 19"/>
                <a:gd name="T4" fmla="*/ 11 w 17"/>
                <a:gd name="T5" fmla="*/ 12 h 19"/>
                <a:gd name="T6" fmla="*/ 4 w 17"/>
                <a:gd name="T7" fmla="*/ 18 h 19"/>
                <a:gd name="T8" fmla="*/ 0 w 17"/>
                <a:gd name="T9" fmla="*/ 19 h 19"/>
                <a:gd name="T10" fmla="*/ 0 w 17"/>
                <a:gd name="T11" fmla="*/ 14 h 19"/>
                <a:gd name="T12" fmla="*/ 5 w 17"/>
                <a:gd name="T13" fmla="*/ 7 h 19"/>
                <a:gd name="T14" fmla="*/ 12 w 17"/>
                <a:gd name="T15" fmla="*/ 1 h 19"/>
                <a:gd name="T16" fmla="*/ 17 w 17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9">
                  <a:moveTo>
                    <a:pt x="17" y="0"/>
                  </a:moveTo>
                  <a:cubicBezTo>
                    <a:pt x="17" y="0"/>
                    <a:pt x="17" y="2"/>
                    <a:pt x="16" y="4"/>
                  </a:cubicBezTo>
                  <a:cubicBezTo>
                    <a:pt x="15" y="7"/>
                    <a:pt x="13" y="10"/>
                    <a:pt x="11" y="12"/>
                  </a:cubicBezTo>
                  <a:cubicBezTo>
                    <a:pt x="9" y="15"/>
                    <a:pt x="7" y="17"/>
                    <a:pt x="4" y="18"/>
                  </a:cubicBezTo>
                  <a:cubicBezTo>
                    <a:pt x="2" y="19"/>
                    <a:pt x="0" y="19"/>
                    <a:pt x="0" y="19"/>
                  </a:cubicBezTo>
                  <a:cubicBezTo>
                    <a:pt x="0" y="19"/>
                    <a:pt x="0" y="17"/>
                    <a:pt x="0" y="14"/>
                  </a:cubicBezTo>
                  <a:cubicBezTo>
                    <a:pt x="1" y="12"/>
                    <a:pt x="3" y="9"/>
                    <a:pt x="5" y="7"/>
                  </a:cubicBezTo>
                  <a:cubicBezTo>
                    <a:pt x="7" y="4"/>
                    <a:pt x="10" y="2"/>
                    <a:pt x="12" y="1"/>
                  </a:cubicBezTo>
                  <a:cubicBezTo>
                    <a:pt x="14" y="0"/>
                    <a:pt x="17" y="0"/>
                    <a:pt x="17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80" name="Freeform 372"/>
            <p:cNvSpPr>
              <a:spLocks/>
            </p:cNvSpPr>
            <p:nvPr/>
          </p:nvSpPr>
          <p:spPr bwMode="auto">
            <a:xfrm>
              <a:off x="6934200" y="4661247"/>
              <a:ext cx="115888" cy="69850"/>
            </a:xfrm>
            <a:custGeom>
              <a:avLst/>
              <a:gdLst>
                <a:gd name="T0" fmla="*/ 92 w 92"/>
                <a:gd name="T1" fmla="*/ 0 h 56"/>
                <a:gd name="T2" fmla="*/ 86 w 92"/>
                <a:gd name="T3" fmla="*/ 11 h 56"/>
                <a:gd name="T4" fmla="*/ 78 w 92"/>
                <a:gd name="T5" fmla="*/ 22 h 56"/>
                <a:gd name="T6" fmla="*/ 69 w 92"/>
                <a:gd name="T7" fmla="*/ 31 h 56"/>
                <a:gd name="T8" fmla="*/ 59 w 92"/>
                <a:gd name="T9" fmla="*/ 40 h 56"/>
                <a:gd name="T10" fmla="*/ 54 w 92"/>
                <a:gd name="T11" fmla="*/ 44 h 56"/>
                <a:gd name="T12" fmla="*/ 48 w 92"/>
                <a:gd name="T13" fmla="*/ 47 h 56"/>
                <a:gd name="T14" fmla="*/ 36 w 92"/>
                <a:gd name="T15" fmla="*/ 52 h 56"/>
                <a:gd name="T16" fmla="*/ 30 w 92"/>
                <a:gd name="T17" fmla="*/ 54 h 56"/>
                <a:gd name="T18" fmla="*/ 23 w 92"/>
                <a:gd name="T19" fmla="*/ 55 h 56"/>
                <a:gd name="T20" fmla="*/ 16 w 92"/>
                <a:gd name="T21" fmla="*/ 55 h 56"/>
                <a:gd name="T22" fmla="*/ 10 w 92"/>
                <a:gd name="T23" fmla="*/ 54 h 56"/>
                <a:gd name="T24" fmla="*/ 9 w 92"/>
                <a:gd name="T25" fmla="*/ 54 h 56"/>
                <a:gd name="T26" fmla="*/ 7 w 92"/>
                <a:gd name="T27" fmla="*/ 54 h 56"/>
                <a:gd name="T28" fmla="*/ 5 w 92"/>
                <a:gd name="T29" fmla="*/ 52 h 56"/>
                <a:gd name="T30" fmla="*/ 3 w 92"/>
                <a:gd name="T31" fmla="*/ 51 h 56"/>
                <a:gd name="T32" fmla="*/ 2 w 92"/>
                <a:gd name="T33" fmla="*/ 49 h 56"/>
                <a:gd name="T34" fmla="*/ 0 w 92"/>
                <a:gd name="T35" fmla="*/ 45 h 56"/>
                <a:gd name="T36" fmla="*/ 1 w 92"/>
                <a:gd name="T37" fmla="*/ 41 h 56"/>
                <a:gd name="T38" fmla="*/ 2 w 92"/>
                <a:gd name="T39" fmla="*/ 45 h 56"/>
                <a:gd name="T40" fmla="*/ 4 w 92"/>
                <a:gd name="T41" fmla="*/ 47 h 56"/>
                <a:gd name="T42" fmla="*/ 5 w 92"/>
                <a:gd name="T43" fmla="*/ 48 h 56"/>
                <a:gd name="T44" fmla="*/ 7 w 92"/>
                <a:gd name="T45" fmla="*/ 49 h 56"/>
                <a:gd name="T46" fmla="*/ 8 w 92"/>
                <a:gd name="T47" fmla="*/ 50 h 56"/>
                <a:gd name="T48" fmla="*/ 10 w 92"/>
                <a:gd name="T49" fmla="*/ 50 h 56"/>
                <a:gd name="T50" fmla="*/ 10 w 92"/>
                <a:gd name="T51" fmla="*/ 50 h 56"/>
                <a:gd name="T52" fmla="*/ 16 w 92"/>
                <a:gd name="T53" fmla="*/ 49 h 56"/>
                <a:gd name="T54" fmla="*/ 22 w 92"/>
                <a:gd name="T55" fmla="*/ 48 h 56"/>
                <a:gd name="T56" fmla="*/ 28 w 92"/>
                <a:gd name="T57" fmla="*/ 47 h 56"/>
                <a:gd name="T58" fmla="*/ 33 w 92"/>
                <a:gd name="T59" fmla="*/ 45 h 56"/>
                <a:gd name="T60" fmla="*/ 44 w 92"/>
                <a:gd name="T61" fmla="*/ 40 h 56"/>
                <a:gd name="T62" fmla="*/ 54 w 92"/>
                <a:gd name="T63" fmla="*/ 33 h 56"/>
                <a:gd name="T64" fmla="*/ 74 w 92"/>
                <a:gd name="T65" fmla="*/ 17 h 56"/>
                <a:gd name="T66" fmla="*/ 92 w 92"/>
                <a:gd name="T6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2" h="56">
                  <a:moveTo>
                    <a:pt x="92" y="0"/>
                  </a:moveTo>
                  <a:cubicBezTo>
                    <a:pt x="90" y="4"/>
                    <a:pt x="88" y="8"/>
                    <a:pt x="86" y="11"/>
                  </a:cubicBezTo>
                  <a:cubicBezTo>
                    <a:pt x="84" y="15"/>
                    <a:pt x="81" y="18"/>
                    <a:pt x="78" y="22"/>
                  </a:cubicBezTo>
                  <a:cubicBezTo>
                    <a:pt x="75" y="25"/>
                    <a:pt x="73" y="28"/>
                    <a:pt x="69" y="31"/>
                  </a:cubicBezTo>
                  <a:cubicBezTo>
                    <a:pt x="66" y="34"/>
                    <a:pt x="63" y="37"/>
                    <a:pt x="59" y="40"/>
                  </a:cubicBezTo>
                  <a:cubicBezTo>
                    <a:pt x="58" y="41"/>
                    <a:pt x="56" y="42"/>
                    <a:pt x="54" y="44"/>
                  </a:cubicBezTo>
                  <a:cubicBezTo>
                    <a:pt x="52" y="45"/>
                    <a:pt x="50" y="46"/>
                    <a:pt x="48" y="47"/>
                  </a:cubicBezTo>
                  <a:cubicBezTo>
                    <a:pt x="44" y="49"/>
                    <a:pt x="40" y="51"/>
                    <a:pt x="36" y="52"/>
                  </a:cubicBezTo>
                  <a:cubicBezTo>
                    <a:pt x="34" y="53"/>
                    <a:pt x="32" y="53"/>
                    <a:pt x="30" y="54"/>
                  </a:cubicBezTo>
                  <a:cubicBezTo>
                    <a:pt x="27" y="55"/>
                    <a:pt x="25" y="55"/>
                    <a:pt x="23" y="55"/>
                  </a:cubicBezTo>
                  <a:cubicBezTo>
                    <a:pt x="21" y="55"/>
                    <a:pt x="18" y="56"/>
                    <a:pt x="16" y="55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6" y="53"/>
                    <a:pt x="6" y="53"/>
                    <a:pt x="5" y="52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3" y="51"/>
                    <a:pt x="2" y="50"/>
                    <a:pt x="2" y="49"/>
                  </a:cubicBezTo>
                  <a:cubicBezTo>
                    <a:pt x="1" y="48"/>
                    <a:pt x="0" y="46"/>
                    <a:pt x="0" y="45"/>
                  </a:cubicBezTo>
                  <a:cubicBezTo>
                    <a:pt x="0" y="43"/>
                    <a:pt x="0" y="42"/>
                    <a:pt x="1" y="41"/>
                  </a:cubicBezTo>
                  <a:cubicBezTo>
                    <a:pt x="1" y="42"/>
                    <a:pt x="1" y="43"/>
                    <a:pt x="2" y="45"/>
                  </a:cubicBezTo>
                  <a:cubicBezTo>
                    <a:pt x="2" y="46"/>
                    <a:pt x="3" y="47"/>
                    <a:pt x="4" y="47"/>
                  </a:cubicBezTo>
                  <a:cubicBezTo>
                    <a:pt x="4" y="48"/>
                    <a:pt x="4" y="48"/>
                    <a:pt x="5" y="48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9"/>
                    <a:pt x="8" y="49"/>
                    <a:pt x="8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8" y="49"/>
                    <a:pt x="20" y="49"/>
                    <a:pt x="22" y="48"/>
                  </a:cubicBezTo>
                  <a:cubicBezTo>
                    <a:pt x="24" y="48"/>
                    <a:pt x="26" y="48"/>
                    <a:pt x="28" y="47"/>
                  </a:cubicBezTo>
                  <a:cubicBezTo>
                    <a:pt x="30" y="46"/>
                    <a:pt x="32" y="46"/>
                    <a:pt x="33" y="45"/>
                  </a:cubicBezTo>
                  <a:cubicBezTo>
                    <a:pt x="37" y="43"/>
                    <a:pt x="41" y="42"/>
                    <a:pt x="44" y="40"/>
                  </a:cubicBezTo>
                  <a:cubicBezTo>
                    <a:pt x="48" y="38"/>
                    <a:pt x="51" y="35"/>
                    <a:pt x="54" y="33"/>
                  </a:cubicBezTo>
                  <a:cubicBezTo>
                    <a:pt x="61" y="28"/>
                    <a:pt x="68" y="23"/>
                    <a:pt x="74" y="17"/>
                  </a:cubicBezTo>
                  <a:cubicBezTo>
                    <a:pt x="80" y="12"/>
                    <a:pt x="86" y="6"/>
                    <a:pt x="92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81" name="Freeform 373"/>
            <p:cNvSpPr>
              <a:spLocks/>
            </p:cNvSpPr>
            <p:nvPr/>
          </p:nvSpPr>
          <p:spPr bwMode="auto">
            <a:xfrm>
              <a:off x="6954837" y="4705697"/>
              <a:ext cx="98425" cy="39687"/>
            </a:xfrm>
            <a:custGeom>
              <a:avLst/>
              <a:gdLst>
                <a:gd name="T0" fmla="*/ 77 w 77"/>
                <a:gd name="T1" fmla="*/ 0 h 31"/>
                <a:gd name="T2" fmla="*/ 68 w 77"/>
                <a:gd name="T3" fmla="*/ 11 h 31"/>
                <a:gd name="T4" fmla="*/ 42 w 77"/>
                <a:gd name="T5" fmla="*/ 27 h 31"/>
                <a:gd name="T6" fmla="*/ 34 w 77"/>
                <a:gd name="T7" fmla="*/ 30 h 31"/>
                <a:gd name="T8" fmla="*/ 25 w 77"/>
                <a:gd name="T9" fmla="*/ 31 h 31"/>
                <a:gd name="T10" fmla="*/ 17 w 77"/>
                <a:gd name="T11" fmla="*/ 30 h 31"/>
                <a:gd name="T12" fmla="*/ 10 w 77"/>
                <a:gd name="T13" fmla="*/ 27 h 31"/>
                <a:gd name="T14" fmla="*/ 5 w 77"/>
                <a:gd name="T15" fmla="*/ 24 h 31"/>
                <a:gd name="T16" fmla="*/ 2 w 77"/>
                <a:gd name="T17" fmla="*/ 21 h 31"/>
                <a:gd name="T18" fmla="*/ 0 w 77"/>
                <a:gd name="T19" fmla="*/ 18 h 31"/>
                <a:gd name="T20" fmla="*/ 3 w 77"/>
                <a:gd name="T21" fmla="*/ 19 h 31"/>
                <a:gd name="T22" fmla="*/ 7 w 77"/>
                <a:gd name="T23" fmla="*/ 21 h 31"/>
                <a:gd name="T24" fmla="*/ 12 w 77"/>
                <a:gd name="T25" fmla="*/ 23 h 31"/>
                <a:gd name="T26" fmla="*/ 18 w 77"/>
                <a:gd name="T27" fmla="*/ 23 h 31"/>
                <a:gd name="T28" fmla="*/ 25 w 77"/>
                <a:gd name="T29" fmla="*/ 23 h 31"/>
                <a:gd name="T30" fmla="*/ 32 w 77"/>
                <a:gd name="T31" fmla="*/ 22 h 31"/>
                <a:gd name="T32" fmla="*/ 39 w 77"/>
                <a:gd name="T33" fmla="*/ 19 h 31"/>
                <a:gd name="T34" fmla="*/ 53 w 77"/>
                <a:gd name="T35" fmla="*/ 13 h 31"/>
                <a:gd name="T36" fmla="*/ 65 w 77"/>
                <a:gd name="T37" fmla="*/ 7 h 31"/>
                <a:gd name="T38" fmla="*/ 77 w 77"/>
                <a:gd name="T3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7" h="31">
                  <a:moveTo>
                    <a:pt x="77" y="0"/>
                  </a:moveTo>
                  <a:cubicBezTo>
                    <a:pt x="77" y="0"/>
                    <a:pt x="74" y="5"/>
                    <a:pt x="68" y="11"/>
                  </a:cubicBezTo>
                  <a:cubicBezTo>
                    <a:pt x="62" y="17"/>
                    <a:pt x="53" y="23"/>
                    <a:pt x="42" y="27"/>
                  </a:cubicBezTo>
                  <a:cubicBezTo>
                    <a:pt x="39" y="28"/>
                    <a:pt x="36" y="29"/>
                    <a:pt x="34" y="30"/>
                  </a:cubicBezTo>
                  <a:cubicBezTo>
                    <a:pt x="31" y="31"/>
                    <a:pt x="28" y="30"/>
                    <a:pt x="25" y="31"/>
                  </a:cubicBezTo>
                  <a:cubicBezTo>
                    <a:pt x="22" y="31"/>
                    <a:pt x="20" y="30"/>
                    <a:pt x="17" y="30"/>
                  </a:cubicBezTo>
                  <a:cubicBezTo>
                    <a:pt x="15" y="29"/>
                    <a:pt x="12" y="28"/>
                    <a:pt x="10" y="27"/>
                  </a:cubicBezTo>
                  <a:cubicBezTo>
                    <a:pt x="9" y="26"/>
                    <a:pt x="7" y="25"/>
                    <a:pt x="5" y="24"/>
                  </a:cubicBezTo>
                  <a:cubicBezTo>
                    <a:pt x="4" y="23"/>
                    <a:pt x="3" y="22"/>
                    <a:pt x="2" y="21"/>
                  </a:cubicBezTo>
                  <a:cubicBezTo>
                    <a:pt x="1" y="19"/>
                    <a:pt x="0" y="18"/>
                    <a:pt x="0" y="18"/>
                  </a:cubicBezTo>
                  <a:cubicBezTo>
                    <a:pt x="0" y="18"/>
                    <a:pt x="1" y="18"/>
                    <a:pt x="3" y="19"/>
                  </a:cubicBezTo>
                  <a:cubicBezTo>
                    <a:pt x="4" y="20"/>
                    <a:pt x="6" y="21"/>
                    <a:pt x="7" y="21"/>
                  </a:cubicBezTo>
                  <a:cubicBezTo>
                    <a:pt x="9" y="21"/>
                    <a:pt x="10" y="22"/>
                    <a:pt x="12" y="23"/>
                  </a:cubicBezTo>
                  <a:cubicBezTo>
                    <a:pt x="14" y="23"/>
                    <a:pt x="16" y="23"/>
                    <a:pt x="18" y="23"/>
                  </a:cubicBezTo>
                  <a:cubicBezTo>
                    <a:pt x="20" y="23"/>
                    <a:pt x="22" y="23"/>
                    <a:pt x="25" y="23"/>
                  </a:cubicBezTo>
                  <a:cubicBezTo>
                    <a:pt x="27" y="23"/>
                    <a:pt x="29" y="22"/>
                    <a:pt x="32" y="22"/>
                  </a:cubicBezTo>
                  <a:cubicBezTo>
                    <a:pt x="34" y="21"/>
                    <a:pt x="37" y="20"/>
                    <a:pt x="39" y="19"/>
                  </a:cubicBezTo>
                  <a:cubicBezTo>
                    <a:pt x="44" y="18"/>
                    <a:pt x="48" y="15"/>
                    <a:pt x="53" y="13"/>
                  </a:cubicBezTo>
                  <a:cubicBezTo>
                    <a:pt x="57" y="11"/>
                    <a:pt x="61" y="9"/>
                    <a:pt x="65" y="7"/>
                  </a:cubicBezTo>
                  <a:cubicBezTo>
                    <a:pt x="72" y="3"/>
                    <a:pt x="77" y="0"/>
                    <a:pt x="77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82" name="Freeform 374"/>
            <p:cNvSpPr>
              <a:spLocks/>
            </p:cNvSpPr>
            <p:nvPr/>
          </p:nvSpPr>
          <p:spPr bwMode="auto">
            <a:xfrm>
              <a:off x="6959600" y="4732684"/>
              <a:ext cx="20638" cy="28575"/>
            </a:xfrm>
            <a:custGeom>
              <a:avLst/>
              <a:gdLst>
                <a:gd name="T0" fmla="*/ 4 w 16"/>
                <a:gd name="T1" fmla="*/ 0 h 22"/>
                <a:gd name="T2" fmla="*/ 7 w 16"/>
                <a:gd name="T3" fmla="*/ 4 h 22"/>
                <a:gd name="T4" fmla="*/ 8 w 16"/>
                <a:gd name="T5" fmla="*/ 14 h 22"/>
                <a:gd name="T6" fmla="*/ 16 w 16"/>
                <a:gd name="T7" fmla="*/ 22 h 22"/>
                <a:gd name="T8" fmla="*/ 11 w 16"/>
                <a:gd name="T9" fmla="*/ 22 h 22"/>
                <a:gd name="T10" fmla="*/ 6 w 16"/>
                <a:gd name="T11" fmla="*/ 20 h 22"/>
                <a:gd name="T12" fmla="*/ 2 w 16"/>
                <a:gd name="T13" fmla="*/ 16 h 22"/>
                <a:gd name="T14" fmla="*/ 0 w 16"/>
                <a:gd name="T15" fmla="*/ 10 h 22"/>
                <a:gd name="T16" fmla="*/ 1 w 16"/>
                <a:gd name="T17" fmla="*/ 4 h 22"/>
                <a:gd name="T18" fmla="*/ 4 w 16"/>
                <a:gd name="T1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22">
                  <a:moveTo>
                    <a:pt x="4" y="0"/>
                  </a:moveTo>
                  <a:cubicBezTo>
                    <a:pt x="4" y="0"/>
                    <a:pt x="6" y="2"/>
                    <a:pt x="7" y="4"/>
                  </a:cubicBezTo>
                  <a:cubicBezTo>
                    <a:pt x="5" y="7"/>
                    <a:pt x="8" y="13"/>
                    <a:pt x="8" y="14"/>
                  </a:cubicBezTo>
                  <a:cubicBezTo>
                    <a:pt x="9" y="15"/>
                    <a:pt x="16" y="22"/>
                    <a:pt x="16" y="22"/>
                  </a:cubicBezTo>
                  <a:cubicBezTo>
                    <a:pt x="16" y="22"/>
                    <a:pt x="14" y="22"/>
                    <a:pt x="11" y="22"/>
                  </a:cubicBezTo>
                  <a:cubicBezTo>
                    <a:pt x="9" y="22"/>
                    <a:pt x="8" y="21"/>
                    <a:pt x="6" y="20"/>
                  </a:cubicBezTo>
                  <a:cubicBezTo>
                    <a:pt x="5" y="19"/>
                    <a:pt x="3" y="18"/>
                    <a:pt x="2" y="16"/>
                  </a:cubicBezTo>
                  <a:cubicBezTo>
                    <a:pt x="1" y="14"/>
                    <a:pt x="0" y="12"/>
                    <a:pt x="0" y="10"/>
                  </a:cubicBezTo>
                  <a:cubicBezTo>
                    <a:pt x="0" y="8"/>
                    <a:pt x="0" y="6"/>
                    <a:pt x="1" y="4"/>
                  </a:cubicBezTo>
                  <a:cubicBezTo>
                    <a:pt x="2" y="1"/>
                    <a:pt x="4" y="0"/>
                    <a:pt x="4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grpSp>
          <p:nvGrpSpPr>
            <p:cNvPr id="483" name="Group 482"/>
            <p:cNvGrpSpPr/>
            <p:nvPr/>
          </p:nvGrpSpPr>
          <p:grpSpPr>
            <a:xfrm>
              <a:off x="6559550" y="4510434"/>
              <a:ext cx="539750" cy="547688"/>
              <a:chOff x="6559550" y="4510434"/>
              <a:chExt cx="539750" cy="547688"/>
            </a:xfrm>
            <a:solidFill>
              <a:schemeClr val="tx1">
                <a:lumMod val="60000"/>
                <a:lumOff val="40000"/>
                <a:alpha val="60000"/>
              </a:schemeClr>
            </a:solidFill>
          </p:grpSpPr>
          <p:sp>
            <p:nvSpPr>
              <p:cNvPr id="498" name="Freeform 375"/>
              <p:cNvSpPr>
                <a:spLocks/>
              </p:cNvSpPr>
              <p:nvPr/>
            </p:nvSpPr>
            <p:spPr bwMode="auto">
              <a:xfrm>
                <a:off x="6584950" y="4510434"/>
                <a:ext cx="514350" cy="495300"/>
              </a:xfrm>
              <a:custGeom>
                <a:avLst/>
                <a:gdLst>
                  <a:gd name="T0" fmla="*/ 266 w 406"/>
                  <a:gd name="T1" fmla="*/ 108 h 391"/>
                  <a:gd name="T2" fmla="*/ 284 w 406"/>
                  <a:gd name="T3" fmla="*/ 127 h 391"/>
                  <a:gd name="T4" fmla="*/ 249 w 406"/>
                  <a:gd name="T5" fmla="*/ 174 h 391"/>
                  <a:gd name="T6" fmla="*/ 236 w 406"/>
                  <a:gd name="T7" fmla="*/ 195 h 391"/>
                  <a:gd name="T8" fmla="*/ 240 w 406"/>
                  <a:gd name="T9" fmla="*/ 196 h 391"/>
                  <a:gd name="T10" fmla="*/ 276 w 406"/>
                  <a:gd name="T11" fmla="*/ 168 h 391"/>
                  <a:gd name="T12" fmla="*/ 299 w 406"/>
                  <a:gd name="T13" fmla="*/ 149 h 391"/>
                  <a:gd name="T14" fmla="*/ 313 w 406"/>
                  <a:gd name="T15" fmla="*/ 188 h 391"/>
                  <a:gd name="T16" fmla="*/ 274 w 406"/>
                  <a:gd name="T17" fmla="*/ 276 h 391"/>
                  <a:gd name="T18" fmla="*/ 232 w 406"/>
                  <a:gd name="T19" fmla="*/ 341 h 391"/>
                  <a:gd name="T20" fmla="*/ 234 w 406"/>
                  <a:gd name="T21" fmla="*/ 343 h 391"/>
                  <a:gd name="T22" fmla="*/ 259 w 406"/>
                  <a:gd name="T23" fmla="*/ 325 h 391"/>
                  <a:gd name="T24" fmla="*/ 276 w 406"/>
                  <a:gd name="T25" fmla="*/ 308 h 391"/>
                  <a:gd name="T26" fmla="*/ 239 w 406"/>
                  <a:gd name="T27" fmla="*/ 369 h 391"/>
                  <a:gd name="T28" fmla="*/ 223 w 406"/>
                  <a:gd name="T29" fmla="*/ 391 h 391"/>
                  <a:gd name="T30" fmla="*/ 343 w 406"/>
                  <a:gd name="T31" fmla="*/ 255 h 391"/>
                  <a:gd name="T32" fmla="*/ 381 w 406"/>
                  <a:gd name="T33" fmla="*/ 189 h 391"/>
                  <a:gd name="T34" fmla="*/ 390 w 406"/>
                  <a:gd name="T35" fmla="*/ 167 h 391"/>
                  <a:gd name="T36" fmla="*/ 382 w 406"/>
                  <a:gd name="T37" fmla="*/ 40 h 391"/>
                  <a:gd name="T38" fmla="*/ 381 w 406"/>
                  <a:gd name="T39" fmla="*/ 39 h 391"/>
                  <a:gd name="T40" fmla="*/ 360 w 406"/>
                  <a:gd name="T41" fmla="*/ 20 h 391"/>
                  <a:gd name="T42" fmla="*/ 242 w 406"/>
                  <a:gd name="T43" fmla="*/ 27 h 391"/>
                  <a:gd name="T44" fmla="*/ 136 w 406"/>
                  <a:gd name="T45" fmla="*/ 75 h 391"/>
                  <a:gd name="T46" fmla="*/ 0 w 406"/>
                  <a:gd name="T47" fmla="*/ 178 h 391"/>
                  <a:gd name="T48" fmla="*/ 31 w 406"/>
                  <a:gd name="T49" fmla="*/ 158 h 391"/>
                  <a:gd name="T50" fmla="*/ 128 w 406"/>
                  <a:gd name="T51" fmla="*/ 112 h 391"/>
                  <a:gd name="T52" fmla="*/ 114 w 406"/>
                  <a:gd name="T53" fmla="*/ 136 h 391"/>
                  <a:gd name="T54" fmla="*/ 100 w 406"/>
                  <a:gd name="T55" fmla="*/ 150 h 391"/>
                  <a:gd name="T56" fmla="*/ 20 w 406"/>
                  <a:gd name="T57" fmla="*/ 249 h 391"/>
                  <a:gd name="T58" fmla="*/ 90 w 406"/>
                  <a:gd name="T59" fmla="*/ 198 h 391"/>
                  <a:gd name="T60" fmla="*/ 195 w 406"/>
                  <a:gd name="T61" fmla="*/ 133 h 391"/>
                  <a:gd name="T62" fmla="*/ 253 w 406"/>
                  <a:gd name="T63" fmla="*/ 112 h 391"/>
                  <a:gd name="T64" fmla="*/ 266 w 406"/>
                  <a:gd name="T65" fmla="*/ 108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06" h="391">
                    <a:moveTo>
                      <a:pt x="266" y="108"/>
                    </a:moveTo>
                    <a:cubicBezTo>
                      <a:pt x="282" y="102"/>
                      <a:pt x="291" y="112"/>
                      <a:pt x="284" y="127"/>
                    </a:cubicBezTo>
                    <a:cubicBezTo>
                      <a:pt x="274" y="144"/>
                      <a:pt x="262" y="158"/>
                      <a:pt x="249" y="174"/>
                    </a:cubicBezTo>
                    <a:cubicBezTo>
                      <a:pt x="244" y="180"/>
                      <a:pt x="237" y="187"/>
                      <a:pt x="236" y="195"/>
                    </a:cubicBezTo>
                    <a:cubicBezTo>
                      <a:pt x="236" y="198"/>
                      <a:pt x="238" y="197"/>
                      <a:pt x="240" y="196"/>
                    </a:cubicBezTo>
                    <a:cubicBezTo>
                      <a:pt x="253" y="189"/>
                      <a:pt x="263" y="177"/>
                      <a:pt x="276" y="168"/>
                    </a:cubicBezTo>
                    <a:cubicBezTo>
                      <a:pt x="284" y="162"/>
                      <a:pt x="292" y="156"/>
                      <a:pt x="299" y="149"/>
                    </a:cubicBezTo>
                    <a:cubicBezTo>
                      <a:pt x="331" y="121"/>
                      <a:pt x="316" y="178"/>
                      <a:pt x="313" y="188"/>
                    </a:cubicBezTo>
                    <a:cubicBezTo>
                      <a:pt x="304" y="218"/>
                      <a:pt x="291" y="249"/>
                      <a:pt x="274" y="276"/>
                    </a:cubicBezTo>
                    <a:cubicBezTo>
                      <a:pt x="262" y="298"/>
                      <a:pt x="243" y="318"/>
                      <a:pt x="232" y="341"/>
                    </a:cubicBezTo>
                    <a:cubicBezTo>
                      <a:pt x="232" y="342"/>
                      <a:pt x="232" y="343"/>
                      <a:pt x="234" y="343"/>
                    </a:cubicBezTo>
                    <a:cubicBezTo>
                      <a:pt x="244" y="340"/>
                      <a:pt x="251" y="331"/>
                      <a:pt x="259" y="325"/>
                    </a:cubicBezTo>
                    <a:cubicBezTo>
                      <a:pt x="265" y="319"/>
                      <a:pt x="270" y="314"/>
                      <a:pt x="276" y="308"/>
                    </a:cubicBezTo>
                    <a:cubicBezTo>
                      <a:pt x="264" y="329"/>
                      <a:pt x="252" y="350"/>
                      <a:pt x="239" y="369"/>
                    </a:cubicBezTo>
                    <a:cubicBezTo>
                      <a:pt x="234" y="376"/>
                      <a:pt x="228" y="383"/>
                      <a:pt x="223" y="391"/>
                    </a:cubicBezTo>
                    <a:cubicBezTo>
                      <a:pt x="270" y="353"/>
                      <a:pt x="311" y="306"/>
                      <a:pt x="343" y="255"/>
                    </a:cubicBezTo>
                    <a:cubicBezTo>
                      <a:pt x="356" y="234"/>
                      <a:pt x="370" y="212"/>
                      <a:pt x="381" y="189"/>
                    </a:cubicBezTo>
                    <a:cubicBezTo>
                      <a:pt x="384" y="181"/>
                      <a:pt x="387" y="174"/>
                      <a:pt x="390" y="167"/>
                    </a:cubicBezTo>
                    <a:cubicBezTo>
                      <a:pt x="404" y="126"/>
                      <a:pt x="406" y="77"/>
                      <a:pt x="382" y="40"/>
                    </a:cubicBezTo>
                    <a:cubicBezTo>
                      <a:pt x="381" y="39"/>
                      <a:pt x="381" y="39"/>
                      <a:pt x="381" y="39"/>
                    </a:cubicBezTo>
                    <a:cubicBezTo>
                      <a:pt x="375" y="32"/>
                      <a:pt x="368" y="25"/>
                      <a:pt x="360" y="20"/>
                    </a:cubicBezTo>
                    <a:cubicBezTo>
                      <a:pt x="324" y="0"/>
                      <a:pt x="278" y="14"/>
                      <a:pt x="242" y="27"/>
                    </a:cubicBezTo>
                    <a:cubicBezTo>
                      <a:pt x="205" y="41"/>
                      <a:pt x="170" y="57"/>
                      <a:pt x="136" y="75"/>
                    </a:cubicBezTo>
                    <a:cubicBezTo>
                      <a:pt x="86" y="103"/>
                      <a:pt x="39" y="137"/>
                      <a:pt x="0" y="178"/>
                    </a:cubicBezTo>
                    <a:cubicBezTo>
                      <a:pt x="10" y="171"/>
                      <a:pt x="20" y="165"/>
                      <a:pt x="31" y="158"/>
                    </a:cubicBezTo>
                    <a:cubicBezTo>
                      <a:pt x="61" y="141"/>
                      <a:pt x="95" y="121"/>
                      <a:pt x="128" y="112"/>
                    </a:cubicBezTo>
                    <a:cubicBezTo>
                      <a:pt x="137" y="109"/>
                      <a:pt x="113" y="137"/>
                      <a:pt x="114" y="136"/>
                    </a:cubicBezTo>
                    <a:cubicBezTo>
                      <a:pt x="109" y="140"/>
                      <a:pt x="105" y="145"/>
                      <a:pt x="100" y="150"/>
                    </a:cubicBezTo>
                    <a:cubicBezTo>
                      <a:pt x="87" y="166"/>
                      <a:pt x="24" y="230"/>
                      <a:pt x="20" y="249"/>
                    </a:cubicBezTo>
                    <a:cubicBezTo>
                      <a:pt x="20" y="252"/>
                      <a:pt x="69" y="215"/>
                      <a:pt x="90" y="198"/>
                    </a:cubicBezTo>
                    <a:cubicBezTo>
                      <a:pt x="123" y="172"/>
                      <a:pt x="157" y="151"/>
                      <a:pt x="195" y="133"/>
                    </a:cubicBezTo>
                    <a:cubicBezTo>
                      <a:pt x="214" y="125"/>
                      <a:pt x="233" y="118"/>
                      <a:pt x="253" y="112"/>
                    </a:cubicBezTo>
                    <a:cubicBezTo>
                      <a:pt x="259" y="110"/>
                      <a:pt x="261" y="109"/>
                      <a:pt x="266" y="1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499" name="Freeform 376"/>
              <p:cNvSpPr>
                <a:spLocks/>
              </p:cNvSpPr>
              <p:nvPr/>
            </p:nvSpPr>
            <p:spPr bwMode="auto">
              <a:xfrm>
                <a:off x="6657975" y="4510434"/>
                <a:ext cx="441325" cy="293687"/>
              </a:xfrm>
              <a:custGeom>
                <a:avLst/>
                <a:gdLst>
                  <a:gd name="T0" fmla="*/ 324 w 348"/>
                  <a:gd name="T1" fmla="*/ 40 h 231"/>
                  <a:gd name="T2" fmla="*/ 323 w 348"/>
                  <a:gd name="T3" fmla="*/ 39 h 231"/>
                  <a:gd name="T4" fmla="*/ 302 w 348"/>
                  <a:gd name="T5" fmla="*/ 20 h 231"/>
                  <a:gd name="T6" fmla="*/ 184 w 348"/>
                  <a:gd name="T7" fmla="*/ 27 h 231"/>
                  <a:gd name="T8" fmla="*/ 78 w 348"/>
                  <a:gd name="T9" fmla="*/ 75 h 231"/>
                  <a:gd name="T10" fmla="*/ 0 w 348"/>
                  <a:gd name="T11" fmla="*/ 126 h 231"/>
                  <a:gd name="T12" fmla="*/ 4 w 348"/>
                  <a:gd name="T13" fmla="*/ 123 h 231"/>
                  <a:gd name="T14" fmla="*/ 107 w 348"/>
                  <a:gd name="T15" fmla="*/ 67 h 231"/>
                  <a:gd name="T16" fmla="*/ 262 w 348"/>
                  <a:gd name="T17" fmla="*/ 37 h 231"/>
                  <a:gd name="T18" fmla="*/ 314 w 348"/>
                  <a:gd name="T19" fmla="*/ 178 h 231"/>
                  <a:gd name="T20" fmla="*/ 299 w 348"/>
                  <a:gd name="T21" fmla="*/ 231 h 231"/>
                  <a:gd name="T22" fmla="*/ 323 w 348"/>
                  <a:gd name="T23" fmla="*/ 189 h 231"/>
                  <a:gd name="T24" fmla="*/ 332 w 348"/>
                  <a:gd name="T25" fmla="*/ 167 h 231"/>
                  <a:gd name="T26" fmla="*/ 324 w 348"/>
                  <a:gd name="T27" fmla="*/ 4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8" h="231">
                    <a:moveTo>
                      <a:pt x="324" y="40"/>
                    </a:moveTo>
                    <a:cubicBezTo>
                      <a:pt x="323" y="39"/>
                      <a:pt x="323" y="39"/>
                      <a:pt x="323" y="39"/>
                    </a:cubicBezTo>
                    <a:cubicBezTo>
                      <a:pt x="317" y="32"/>
                      <a:pt x="310" y="25"/>
                      <a:pt x="302" y="20"/>
                    </a:cubicBezTo>
                    <a:cubicBezTo>
                      <a:pt x="266" y="0"/>
                      <a:pt x="220" y="14"/>
                      <a:pt x="184" y="27"/>
                    </a:cubicBezTo>
                    <a:cubicBezTo>
                      <a:pt x="147" y="41"/>
                      <a:pt x="112" y="57"/>
                      <a:pt x="78" y="75"/>
                    </a:cubicBezTo>
                    <a:cubicBezTo>
                      <a:pt x="51" y="90"/>
                      <a:pt x="25" y="107"/>
                      <a:pt x="0" y="126"/>
                    </a:cubicBezTo>
                    <a:cubicBezTo>
                      <a:pt x="2" y="125"/>
                      <a:pt x="3" y="124"/>
                      <a:pt x="4" y="123"/>
                    </a:cubicBezTo>
                    <a:cubicBezTo>
                      <a:pt x="37" y="102"/>
                      <a:pt x="71" y="83"/>
                      <a:pt x="107" y="67"/>
                    </a:cubicBezTo>
                    <a:cubicBezTo>
                      <a:pt x="150" y="47"/>
                      <a:pt x="214" y="16"/>
                      <a:pt x="262" y="37"/>
                    </a:cubicBezTo>
                    <a:cubicBezTo>
                      <a:pt x="318" y="61"/>
                      <a:pt x="324" y="124"/>
                      <a:pt x="314" y="178"/>
                    </a:cubicBezTo>
                    <a:cubicBezTo>
                      <a:pt x="311" y="197"/>
                      <a:pt x="306" y="214"/>
                      <a:pt x="299" y="231"/>
                    </a:cubicBezTo>
                    <a:cubicBezTo>
                      <a:pt x="308" y="218"/>
                      <a:pt x="316" y="203"/>
                      <a:pt x="323" y="189"/>
                    </a:cubicBezTo>
                    <a:cubicBezTo>
                      <a:pt x="326" y="181"/>
                      <a:pt x="329" y="174"/>
                      <a:pt x="332" y="167"/>
                    </a:cubicBezTo>
                    <a:cubicBezTo>
                      <a:pt x="346" y="126"/>
                      <a:pt x="348" y="77"/>
                      <a:pt x="324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500" name="Freeform 377"/>
              <p:cNvSpPr>
                <a:spLocks/>
              </p:cNvSpPr>
              <p:nvPr/>
            </p:nvSpPr>
            <p:spPr bwMode="auto">
              <a:xfrm>
                <a:off x="6681787" y="4888259"/>
                <a:ext cx="103188" cy="101600"/>
              </a:xfrm>
              <a:custGeom>
                <a:avLst/>
                <a:gdLst>
                  <a:gd name="T0" fmla="*/ 63 w 81"/>
                  <a:gd name="T1" fmla="*/ 13 h 80"/>
                  <a:gd name="T2" fmla="*/ 35 w 81"/>
                  <a:gd name="T3" fmla="*/ 35 h 80"/>
                  <a:gd name="T4" fmla="*/ 0 w 81"/>
                  <a:gd name="T5" fmla="*/ 80 h 80"/>
                  <a:gd name="T6" fmla="*/ 4 w 81"/>
                  <a:gd name="T7" fmla="*/ 78 h 80"/>
                  <a:gd name="T8" fmla="*/ 11 w 81"/>
                  <a:gd name="T9" fmla="*/ 74 h 80"/>
                  <a:gd name="T10" fmla="*/ 25 w 81"/>
                  <a:gd name="T11" fmla="*/ 64 h 80"/>
                  <a:gd name="T12" fmla="*/ 51 w 81"/>
                  <a:gd name="T13" fmla="*/ 38 h 80"/>
                  <a:gd name="T14" fmla="*/ 76 w 81"/>
                  <a:gd name="T15" fmla="*/ 8 h 80"/>
                  <a:gd name="T16" fmla="*/ 81 w 81"/>
                  <a:gd name="T17" fmla="*/ 0 h 80"/>
                  <a:gd name="T18" fmla="*/ 63 w 81"/>
                  <a:gd name="T19" fmla="*/ 1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1" h="80">
                    <a:moveTo>
                      <a:pt x="63" y="13"/>
                    </a:moveTo>
                    <a:cubicBezTo>
                      <a:pt x="53" y="20"/>
                      <a:pt x="43" y="26"/>
                      <a:pt x="35" y="35"/>
                    </a:cubicBezTo>
                    <a:cubicBezTo>
                      <a:pt x="22" y="49"/>
                      <a:pt x="9" y="63"/>
                      <a:pt x="0" y="80"/>
                    </a:cubicBezTo>
                    <a:cubicBezTo>
                      <a:pt x="1" y="79"/>
                      <a:pt x="3" y="79"/>
                      <a:pt x="4" y="78"/>
                    </a:cubicBezTo>
                    <a:cubicBezTo>
                      <a:pt x="7" y="77"/>
                      <a:pt x="9" y="75"/>
                      <a:pt x="11" y="74"/>
                    </a:cubicBezTo>
                    <a:cubicBezTo>
                      <a:pt x="16" y="71"/>
                      <a:pt x="21" y="67"/>
                      <a:pt x="25" y="64"/>
                    </a:cubicBezTo>
                    <a:cubicBezTo>
                      <a:pt x="35" y="56"/>
                      <a:pt x="43" y="47"/>
                      <a:pt x="51" y="38"/>
                    </a:cubicBezTo>
                    <a:cubicBezTo>
                      <a:pt x="60" y="28"/>
                      <a:pt x="68" y="18"/>
                      <a:pt x="76" y="8"/>
                    </a:cubicBezTo>
                    <a:cubicBezTo>
                      <a:pt x="77" y="6"/>
                      <a:pt x="80" y="3"/>
                      <a:pt x="81" y="0"/>
                    </a:cubicBezTo>
                    <a:cubicBezTo>
                      <a:pt x="75" y="4"/>
                      <a:pt x="69" y="9"/>
                      <a:pt x="63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501" name="Freeform 378"/>
              <p:cNvSpPr>
                <a:spLocks/>
              </p:cNvSpPr>
              <p:nvPr/>
            </p:nvSpPr>
            <p:spPr bwMode="auto">
              <a:xfrm>
                <a:off x="6559550" y="4967634"/>
                <a:ext cx="69850" cy="68262"/>
              </a:xfrm>
              <a:custGeom>
                <a:avLst/>
                <a:gdLst>
                  <a:gd name="T0" fmla="*/ 43 w 55"/>
                  <a:gd name="T1" fmla="*/ 8 h 54"/>
                  <a:gd name="T2" fmla="*/ 24 w 55"/>
                  <a:gd name="T3" fmla="*/ 23 h 54"/>
                  <a:gd name="T4" fmla="*/ 0 w 55"/>
                  <a:gd name="T5" fmla="*/ 54 h 54"/>
                  <a:gd name="T6" fmla="*/ 3 w 55"/>
                  <a:gd name="T7" fmla="*/ 52 h 54"/>
                  <a:gd name="T8" fmla="*/ 8 w 55"/>
                  <a:gd name="T9" fmla="*/ 50 h 54"/>
                  <a:gd name="T10" fmla="*/ 17 w 55"/>
                  <a:gd name="T11" fmla="*/ 42 h 54"/>
                  <a:gd name="T12" fmla="*/ 35 w 55"/>
                  <a:gd name="T13" fmla="*/ 25 h 54"/>
                  <a:gd name="T14" fmla="*/ 51 w 55"/>
                  <a:gd name="T15" fmla="*/ 5 h 54"/>
                  <a:gd name="T16" fmla="*/ 55 w 55"/>
                  <a:gd name="T17" fmla="*/ 0 h 54"/>
                  <a:gd name="T18" fmla="*/ 43 w 55"/>
                  <a:gd name="T19" fmla="*/ 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" h="54">
                    <a:moveTo>
                      <a:pt x="43" y="8"/>
                    </a:moveTo>
                    <a:cubicBezTo>
                      <a:pt x="36" y="13"/>
                      <a:pt x="29" y="17"/>
                      <a:pt x="24" y="23"/>
                    </a:cubicBezTo>
                    <a:cubicBezTo>
                      <a:pt x="15" y="32"/>
                      <a:pt x="6" y="42"/>
                      <a:pt x="0" y="54"/>
                    </a:cubicBezTo>
                    <a:cubicBezTo>
                      <a:pt x="1" y="53"/>
                      <a:pt x="2" y="53"/>
                      <a:pt x="3" y="52"/>
                    </a:cubicBezTo>
                    <a:cubicBezTo>
                      <a:pt x="5" y="51"/>
                      <a:pt x="6" y="50"/>
                      <a:pt x="8" y="50"/>
                    </a:cubicBezTo>
                    <a:cubicBezTo>
                      <a:pt x="11" y="47"/>
                      <a:pt x="14" y="45"/>
                      <a:pt x="17" y="42"/>
                    </a:cubicBezTo>
                    <a:cubicBezTo>
                      <a:pt x="24" y="37"/>
                      <a:pt x="29" y="31"/>
                      <a:pt x="35" y="25"/>
                    </a:cubicBezTo>
                    <a:cubicBezTo>
                      <a:pt x="41" y="18"/>
                      <a:pt x="46" y="12"/>
                      <a:pt x="51" y="5"/>
                    </a:cubicBezTo>
                    <a:cubicBezTo>
                      <a:pt x="52" y="4"/>
                      <a:pt x="55" y="2"/>
                      <a:pt x="55" y="0"/>
                    </a:cubicBezTo>
                    <a:cubicBezTo>
                      <a:pt x="51" y="2"/>
                      <a:pt x="47" y="5"/>
                      <a:pt x="4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502" name="Freeform 379"/>
              <p:cNvSpPr>
                <a:spLocks/>
              </p:cNvSpPr>
              <p:nvPr/>
            </p:nvSpPr>
            <p:spPr bwMode="auto">
              <a:xfrm>
                <a:off x="6762750" y="4988272"/>
                <a:ext cx="68263" cy="69850"/>
              </a:xfrm>
              <a:custGeom>
                <a:avLst/>
                <a:gdLst>
                  <a:gd name="T0" fmla="*/ 42 w 54"/>
                  <a:gd name="T1" fmla="*/ 9 h 55"/>
                  <a:gd name="T2" fmla="*/ 24 w 54"/>
                  <a:gd name="T3" fmla="*/ 24 h 55"/>
                  <a:gd name="T4" fmla="*/ 0 w 54"/>
                  <a:gd name="T5" fmla="*/ 55 h 55"/>
                  <a:gd name="T6" fmla="*/ 3 w 54"/>
                  <a:gd name="T7" fmla="*/ 54 h 55"/>
                  <a:gd name="T8" fmla="*/ 8 w 54"/>
                  <a:gd name="T9" fmla="*/ 51 h 55"/>
                  <a:gd name="T10" fmla="*/ 17 w 54"/>
                  <a:gd name="T11" fmla="*/ 44 h 55"/>
                  <a:gd name="T12" fmla="*/ 34 w 54"/>
                  <a:gd name="T13" fmla="*/ 26 h 55"/>
                  <a:gd name="T14" fmla="*/ 51 w 54"/>
                  <a:gd name="T15" fmla="*/ 6 h 55"/>
                  <a:gd name="T16" fmla="*/ 54 w 54"/>
                  <a:gd name="T17" fmla="*/ 0 h 55"/>
                  <a:gd name="T18" fmla="*/ 42 w 54"/>
                  <a:gd name="T19" fmla="*/ 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55">
                    <a:moveTo>
                      <a:pt x="42" y="9"/>
                    </a:moveTo>
                    <a:cubicBezTo>
                      <a:pt x="36" y="14"/>
                      <a:pt x="29" y="18"/>
                      <a:pt x="24" y="24"/>
                    </a:cubicBezTo>
                    <a:cubicBezTo>
                      <a:pt x="15" y="34"/>
                      <a:pt x="6" y="44"/>
                      <a:pt x="0" y="55"/>
                    </a:cubicBezTo>
                    <a:cubicBezTo>
                      <a:pt x="1" y="55"/>
                      <a:pt x="2" y="54"/>
                      <a:pt x="3" y="54"/>
                    </a:cubicBezTo>
                    <a:cubicBezTo>
                      <a:pt x="5" y="53"/>
                      <a:pt x="6" y="52"/>
                      <a:pt x="8" y="51"/>
                    </a:cubicBezTo>
                    <a:cubicBezTo>
                      <a:pt x="11" y="49"/>
                      <a:pt x="14" y="46"/>
                      <a:pt x="17" y="44"/>
                    </a:cubicBezTo>
                    <a:cubicBezTo>
                      <a:pt x="23" y="38"/>
                      <a:pt x="29" y="32"/>
                      <a:pt x="34" y="26"/>
                    </a:cubicBezTo>
                    <a:cubicBezTo>
                      <a:pt x="40" y="19"/>
                      <a:pt x="46" y="13"/>
                      <a:pt x="51" y="6"/>
                    </a:cubicBezTo>
                    <a:cubicBezTo>
                      <a:pt x="52" y="4"/>
                      <a:pt x="54" y="2"/>
                      <a:pt x="54" y="0"/>
                    </a:cubicBezTo>
                    <a:cubicBezTo>
                      <a:pt x="50" y="3"/>
                      <a:pt x="46" y="6"/>
                      <a:pt x="4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503" name="Freeform 380"/>
              <p:cNvSpPr>
                <a:spLocks/>
              </p:cNvSpPr>
              <p:nvPr/>
            </p:nvSpPr>
            <p:spPr bwMode="auto">
              <a:xfrm>
                <a:off x="6802437" y="4805709"/>
                <a:ext cx="101600" cy="101600"/>
              </a:xfrm>
              <a:custGeom>
                <a:avLst/>
                <a:gdLst>
                  <a:gd name="T0" fmla="*/ 64 w 81"/>
                  <a:gd name="T1" fmla="*/ 13 h 80"/>
                  <a:gd name="T2" fmla="*/ 35 w 81"/>
                  <a:gd name="T3" fmla="*/ 35 h 80"/>
                  <a:gd name="T4" fmla="*/ 0 w 81"/>
                  <a:gd name="T5" fmla="*/ 80 h 80"/>
                  <a:gd name="T6" fmla="*/ 5 w 81"/>
                  <a:gd name="T7" fmla="*/ 78 h 80"/>
                  <a:gd name="T8" fmla="*/ 12 w 81"/>
                  <a:gd name="T9" fmla="*/ 74 h 80"/>
                  <a:gd name="T10" fmla="*/ 26 w 81"/>
                  <a:gd name="T11" fmla="*/ 63 h 80"/>
                  <a:gd name="T12" fmla="*/ 51 w 81"/>
                  <a:gd name="T13" fmla="*/ 37 h 80"/>
                  <a:gd name="T14" fmla="*/ 76 w 81"/>
                  <a:gd name="T15" fmla="*/ 8 h 80"/>
                  <a:gd name="T16" fmla="*/ 81 w 81"/>
                  <a:gd name="T17" fmla="*/ 0 h 80"/>
                  <a:gd name="T18" fmla="*/ 64 w 81"/>
                  <a:gd name="T19" fmla="*/ 1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1" h="80">
                    <a:moveTo>
                      <a:pt x="64" y="13"/>
                    </a:moveTo>
                    <a:cubicBezTo>
                      <a:pt x="54" y="19"/>
                      <a:pt x="44" y="26"/>
                      <a:pt x="35" y="35"/>
                    </a:cubicBezTo>
                    <a:cubicBezTo>
                      <a:pt x="22" y="49"/>
                      <a:pt x="9" y="63"/>
                      <a:pt x="0" y="80"/>
                    </a:cubicBezTo>
                    <a:cubicBezTo>
                      <a:pt x="2" y="79"/>
                      <a:pt x="3" y="78"/>
                      <a:pt x="5" y="78"/>
                    </a:cubicBezTo>
                    <a:cubicBezTo>
                      <a:pt x="7" y="76"/>
                      <a:pt x="9" y="75"/>
                      <a:pt x="12" y="74"/>
                    </a:cubicBezTo>
                    <a:cubicBezTo>
                      <a:pt x="16" y="71"/>
                      <a:pt x="21" y="67"/>
                      <a:pt x="26" y="63"/>
                    </a:cubicBezTo>
                    <a:cubicBezTo>
                      <a:pt x="35" y="55"/>
                      <a:pt x="43" y="46"/>
                      <a:pt x="51" y="37"/>
                    </a:cubicBezTo>
                    <a:cubicBezTo>
                      <a:pt x="60" y="28"/>
                      <a:pt x="68" y="18"/>
                      <a:pt x="76" y="8"/>
                    </a:cubicBezTo>
                    <a:cubicBezTo>
                      <a:pt x="78" y="6"/>
                      <a:pt x="81" y="3"/>
                      <a:pt x="81" y="0"/>
                    </a:cubicBezTo>
                    <a:cubicBezTo>
                      <a:pt x="75" y="3"/>
                      <a:pt x="70" y="8"/>
                      <a:pt x="6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504" name="Freeform 381"/>
              <p:cNvSpPr>
                <a:spLocks/>
              </p:cNvSpPr>
              <p:nvPr/>
            </p:nvSpPr>
            <p:spPr bwMode="auto">
              <a:xfrm>
                <a:off x="6651625" y="4754909"/>
                <a:ext cx="144463" cy="141287"/>
              </a:xfrm>
              <a:custGeom>
                <a:avLst/>
                <a:gdLst>
                  <a:gd name="T0" fmla="*/ 89 w 114"/>
                  <a:gd name="T1" fmla="*/ 18 h 112"/>
                  <a:gd name="T2" fmla="*/ 49 w 114"/>
                  <a:gd name="T3" fmla="*/ 49 h 112"/>
                  <a:gd name="T4" fmla="*/ 0 w 114"/>
                  <a:gd name="T5" fmla="*/ 112 h 112"/>
                  <a:gd name="T6" fmla="*/ 6 w 114"/>
                  <a:gd name="T7" fmla="*/ 109 h 112"/>
                  <a:gd name="T8" fmla="*/ 15 w 114"/>
                  <a:gd name="T9" fmla="*/ 104 h 112"/>
                  <a:gd name="T10" fmla="*/ 35 w 114"/>
                  <a:gd name="T11" fmla="*/ 89 h 112"/>
                  <a:gd name="T12" fmla="*/ 72 w 114"/>
                  <a:gd name="T13" fmla="*/ 52 h 112"/>
                  <a:gd name="T14" fmla="*/ 107 w 114"/>
                  <a:gd name="T15" fmla="*/ 11 h 112"/>
                  <a:gd name="T16" fmla="*/ 114 w 114"/>
                  <a:gd name="T17" fmla="*/ 0 h 112"/>
                  <a:gd name="T18" fmla="*/ 89 w 114"/>
                  <a:gd name="T19" fmla="*/ 1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4" h="112">
                    <a:moveTo>
                      <a:pt x="89" y="18"/>
                    </a:moveTo>
                    <a:cubicBezTo>
                      <a:pt x="75" y="27"/>
                      <a:pt x="61" y="37"/>
                      <a:pt x="49" y="49"/>
                    </a:cubicBezTo>
                    <a:cubicBezTo>
                      <a:pt x="31" y="68"/>
                      <a:pt x="12" y="89"/>
                      <a:pt x="0" y="112"/>
                    </a:cubicBezTo>
                    <a:cubicBezTo>
                      <a:pt x="2" y="111"/>
                      <a:pt x="4" y="110"/>
                      <a:pt x="6" y="109"/>
                    </a:cubicBezTo>
                    <a:cubicBezTo>
                      <a:pt x="9" y="108"/>
                      <a:pt x="12" y="106"/>
                      <a:pt x="15" y="104"/>
                    </a:cubicBezTo>
                    <a:cubicBezTo>
                      <a:pt x="22" y="99"/>
                      <a:pt x="29" y="95"/>
                      <a:pt x="35" y="89"/>
                    </a:cubicBezTo>
                    <a:cubicBezTo>
                      <a:pt x="48" y="78"/>
                      <a:pt x="60" y="65"/>
                      <a:pt x="72" y="52"/>
                    </a:cubicBezTo>
                    <a:cubicBezTo>
                      <a:pt x="84" y="39"/>
                      <a:pt x="96" y="25"/>
                      <a:pt x="107" y="11"/>
                    </a:cubicBezTo>
                    <a:cubicBezTo>
                      <a:pt x="109" y="8"/>
                      <a:pt x="113" y="4"/>
                      <a:pt x="114" y="0"/>
                    </a:cubicBezTo>
                    <a:cubicBezTo>
                      <a:pt x="105" y="5"/>
                      <a:pt x="97" y="12"/>
                      <a:pt x="89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</p:grpSp>
        <p:sp>
          <p:nvSpPr>
            <p:cNvPr id="484" name="Freeform 382"/>
            <p:cNvSpPr>
              <a:spLocks/>
            </p:cNvSpPr>
            <p:nvPr/>
          </p:nvSpPr>
          <p:spPr bwMode="auto">
            <a:xfrm>
              <a:off x="5092699" y="5872509"/>
              <a:ext cx="387350" cy="498475"/>
            </a:xfrm>
            <a:custGeom>
              <a:avLst/>
              <a:gdLst>
                <a:gd name="T0" fmla="*/ 51 w 306"/>
                <a:gd name="T1" fmla="*/ 297 h 393"/>
                <a:gd name="T2" fmla="*/ 67 w 306"/>
                <a:gd name="T3" fmla="*/ 312 h 393"/>
                <a:gd name="T4" fmla="*/ 168 w 306"/>
                <a:gd name="T5" fmla="*/ 387 h 393"/>
                <a:gd name="T6" fmla="*/ 199 w 306"/>
                <a:gd name="T7" fmla="*/ 351 h 393"/>
                <a:gd name="T8" fmla="*/ 156 w 306"/>
                <a:gd name="T9" fmla="*/ 220 h 393"/>
                <a:gd name="T10" fmla="*/ 306 w 306"/>
                <a:gd name="T11" fmla="*/ 109 h 393"/>
                <a:gd name="T12" fmla="*/ 200 w 306"/>
                <a:gd name="T13" fmla="*/ 0 h 393"/>
                <a:gd name="T14" fmla="*/ 94 w 306"/>
                <a:gd name="T15" fmla="*/ 108 h 393"/>
                <a:gd name="T16" fmla="*/ 0 w 306"/>
                <a:gd name="T17" fmla="*/ 179 h 393"/>
                <a:gd name="T18" fmla="*/ 51 w 306"/>
                <a:gd name="T19" fmla="*/ 297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6" h="393">
                  <a:moveTo>
                    <a:pt x="51" y="297"/>
                  </a:moveTo>
                  <a:cubicBezTo>
                    <a:pt x="56" y="302"/>
                    <a:pt x="62" y="307"/>
                    <a:pt x="67" y="312"/>
                  </a:cubicBezTo>
                  <a:cubicBezTo>
                    <a:pt x="98" y="342"/>
                    <a:pt x="131" y="368"/>
                    <a:pt x="168" y="387"/>
                  </a:cubicBezTo>
                  <a:cubicBezTo>
                    <a:pt x="201" y="393"/>
                    <a:pt x="221" y="377"/>
                    <a:pt x="199" y="351"/>
                  </a:cubicBezTo>
                  <a:cubicBezTo>
                    <a:pt x="165" y="309"/>
                    <a:pt x="155" y="239"/>
                    <a:pt x="156" y="220"/>
                  </a:cubicBezTo>
                  <a:cubicBezTo>
                    <a:pt x="157" y="200"/>
                    <a:pt x="306" y="109"/>
                    <a:pt x="306" y="109"/>
                  </a:cubicBezTo>
                  <a:cubicBezTo>
                    <a:pt x="235" y="81"/>
                    <a:pt x="207" y="18"/>
                    <a:pt x="200" y="0"/>
                  </a:cubicBezTo>
                  <a:cubicBezTo>
                    <a:pt x="169" y="39"/>
                    <a:pt x="127" y="71"/>
                    <a:pt x="94" y="108"/>
                  </a:cubicBezTo>
                  <a:cubicBezTo>
                    <a:pt x="67" y="139"/>
                    <a:pt x="33" y="157"/>
                    <a:pt x="0" y="179"/>
                  </a:cubicBezTo>
                  <a:cubicBezTo>
                    <a:pt x="7" y="222"/>
                    <a:pt x="25" y="261"/>
                    <a:pt x="51" y="297"/>
                  </a:cubicBezTo>
                  <a:close/>
                </a:path>
              </a:pathLst>
            </a:cu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85" name="Freeform 383"/>
            <p:cNvSpPr>
              <a:spLocks/>
            </p:cNvSpPr>
            <p:nvPr/>
          </p:nvSpPr>
          <p:spPr bwMode="auto">
            <a:xfrm>
              <a:off x="5092699" y="5872509"/>
              <a:ext cx="387350" cy="498475"/>
            </a:xfrm>
            <a:custGeom>
              <a:avLst/>
              <a:gdLst>
                <a:gd name="T0" fmla="*/ 51 w 306"/>
                <a:gd name="T1" fmla="*/ 297 h 393"/>
                <a:gd name="T2" fmla="*/ 67 w 306"/>
                <a:gd name="T3" fmla="*/ 312 h 393"/>
                <a:gd name="T4" fmla="*/ 168 w 306"/>
                <a:gd name="T5" fmla="*/ 387 h 393"/>
                <a:gd name="T6" fmla="*/ 199 w 306"/>
                <a:gd name="T7" fmla="*/ 351 h 393"/>
                <a:gd name="T8" fmla="*/ 156 w 306"/>
                <a:gd name="T9" fmla="*/ 220 h 393"/>
                <a:gd name="T10" fmla="*/ 306 w 306"/>
                <a:gd name="T11" fmla="*/ 109 h 393"/>
                <a:gd name="T12" fmla="*/ 200 w 306"/>
                <a:gd name="T13" fmla="*/ 0 h 393"/>
                <a:gd name="T14" fmla="*/ 94 w 306"/>
                <a:gd name="T15" fmla="*/ 108 h 393"/>
                <a:gd name="T16" fmla="*/ 0 w 306"/>
                <a:gd name="T17" fmla="*/ 179 h 393"/>
                <a:gd name="T18" fmla="*/ 51 w 306"/>
                <a:gd name="T19" fmla="*/ 297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6" h="393">
                  <a:moveTo>
                    <a:pt x="51" y="297"/>
                  </a:moveTo>
                  <a:cubicBezTo>
                    <a:pt x="56" y="302"/>
                    <a:pt x="62" y="307"/>
                    <a:pt x="67" y="312"/>
                  </a:cubicBezTo>
                  <a:cubicBezTo>
                    <a:pt x="98" y="342"/>
                    <a:pt x="131" y="368"/>
                    <a:pt x="168" y="387"/>
                  </a:cubicBezTo>
                  <a:cubicBezTo>
                    <a:pt x="201" y="393"/>
                    <a:pt x="221" y="377"/>
                    <a:pt x="199" y="351"/>
                  </a:cubicBezTo>
                  <a:cubicBezTo>
                    <a:pt x="165" y="309"/>
                    <a:pt x="155" y="239"/>
                    <a:pt x="156" y="220"/>
                  </a:cubicBezTo>
                  <a:cubicBezTo>
                    <a:pt x="157" y="200"/>
                    <a:pt x="306" y="109"/>
                    <a:pt x="306" y="109"/>
                  </a:cubicBezTo>
                  <a:cubicBezTo>
                    <a:pt x="235" y="81"/>
                    <a:pt x="207" y="18"/>
                    <a:pt x="200" y="0"/>
                  </a:cubicBezTo>
                  <a:cubicBezTo>
                    <a:pt x="169" y="39"/>
                    <a:pt x="127" y="71"/>
                    <a:pt x="94" y="108"/>
                  </a:cubicBezTo>
                  <a:cubicBezTo>
                    <a:pt x="67" y="139"/>
                    <a:pt x="33" y="157"/>
                    <a:pt x="0" y="179"/>
                  </a:cubicBezTo>
                  <a:cubicBezTo>
                    <a:pt x="7" y="222"/>
                    <a:pt x="25" y="261"/>
                    <a:pt x="51" y="29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86" name="Freeform 384"/>
            <p:cNvSpPr>
              <a:spLocks/>
            </p:cNvSpPr>
            <p:nvPr/>
          </p:nvSpPr>
          <p:spPr bwMode="auto">
            <a:xfrm>
              <a:off x="5092699" y="6088409"/>
              <a:ext cx="250825" cy="277812"/>
            </a:xfrm>
            <a:custGeom>
              <a:avLst/>
              <a:gdLst>
                <a:gd name="T0" fmla="*/ 13 w 198"/>
                <a:gd name="T1" fmla="*/ 0 h 219"/>
                <a:gd name="T2" fmla="*/ 0 w 198"/>
                <a:gd name="T3" fmla="*/ 9 h 219"/>
                <a:gd name="T4" fmla="*/ 51 w 198"/>
                <a:gd name="T5" fmla="*/ 127 h 219"/>
                <a:gd name="T6" fmla="*/ 67 w 198"/>
                <a:gd name="T7" fmla="*/ 142 h 219"/>
                <a:gd name="T8" fmla="*/ 168 w 198"/>
                <a:gd name="T9" fmla="*/ 217 h 219"/>
                <a:gd name="T10" fmla="*/ 198 w 198"/>
                <a:gd name="T11" fmla="*/ 215 h 219"/>
                <a:gd name="T12" fmla="*/ 13 w 198"/>
                <a:gd name="T13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8" h="219">
                  <a:moveTo>
                    <a:pt x="13" y="0"/>
                  </a:moveTo>
                  <a:cubicBezTo>
                    <a:pt x="9" y="3"/>
                    <a:pt x="5" y="6"/>
                    <a:pt x="0" y="9"/>
                  </a:cubicBezTo>
                  <a:cubicBezTo>
                    <a:pt x="7" y="52"/>
                    <a:pt x="25" y="91"/>
                    <a:pt x="51" y="127"/>
                  </a:cubicBezTo>
                  <a:cubicBezTo>
                    <a:pt x="56" y="132"/>
                    <a:pt x="62" y="137"/>
                    <a:pt x="67" y="142"/>
                  </a:cubicBezTo>
                  <a:cubicBezTo>
                    <a:pt x="98" y="172"/>
                    <a:pt x="131" y="198"/>
                    <a:pt x="168" y="217"/>
                  </a:cubicBezTo>
                  <a:cubicBezTo>
                    <a:pt x="180" y="219"/>
                    <a:pt x="191" y="218"/>
                    <a:pt x="198" y="215"/>
                  </a:cubicBezTo>
                  <a:cubicBezTo>
                    <a:pt x="104" y="189"/>
                    <a:pt x="36" y="93"/>
                    <a:pt x="13" y="0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87" name="Freeform 385"/>
            <p:cNvSpPr>
              <a:spLocks/>
            </p:cNvSpPr>
            <p:nvPr/>
          </p:nvSpPr>
          <p:spPr bwMode="auto">
            <a:xfrm>
              <a:off x="5681662" y="5704234"/>
              <a:ext cx="395288" cy="495300"/>
            </a:xfrm>
            <a:custGeom>
              <a:avLst/>
              <a:gdLst>
                <a:gd name="T0" fmla="*/ 36 w 312"/>
                <a:gd name="T1" fmla="*/ 278 h 391"/>
                <a:gd name="T2" fmla="*/ 50 w 312"/>
                <a:gd name="T3" fmla="*/ 295 h 391"/>
                <a:gd name="T4" fmla="*/ 142 w 312"/>
                <a:gd name="T5" fmla="*/ 381 h 391"/>
                <a:gd name="T6" fmla="*/ 178 w 312"/>
                <a:gd name="T7" fmla="*/ 349 h 391"/>
                <a:gd name="T8" fmla="*/ 150 w 312"/>
                <a:gd name="T9" fmla="*/ 214 h 391"/>
                <a:gd name="T10" fmla="*/ 312 w 312"/>
                <a:gd name="T11" fmla="*/ 121 h 391"/>
                <a:gd name="T12" fmla="*/ 219 w 312"/>
                <a:gd name="T13" fmla="*/ 0 h 391"/>
                <a:gd name="T14" fmla="*/ 101 w 312"/>
                <a:gd name="T15" fmla="*/ 96 h 391"/>
                <a:gd name="T16" fmla="*/ 0 w 312"/>
                <a:gd name="T17" fmla="*/ 155 h 391"/>
                <a:gd name="T18" fmla="*/ 36 w 312"/>
                <a:gd name="T19" fmla="*/ 278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2" h="391">
                  <a:moveTo>
                    <a:pt x="36" y="278"/>
                  </a:moveTo>
                  <a:cubicBezTo>
                    <a:pt x="41" y="284"/>
                    <a:pt x="46" y="290"/>
                    <a:pt x="50" y="295"/>
                  </a:cubicBezTo>
                  <a:cubicBezTo>
                    <a:pt x="78" y="329"/>
                    <a:pt x="108" y="358"/>
                    <a:pt x="142" y="381"/>
                  </a:cubicBezTo>
                  <a:cubicBezTo>
                    <a:pt x="174" y="391"/>
                    <a:pt x="196" y="378"/>
                    <a:pt x="178" y="349"/>
                  </a:cubicBezTo>
                  <a:cubicBezTo>
                    <a:pt x="148" y="303"/>
                    <a:pt x="147" y="233"/>
                    <a:pt x="150" y="214"/>
                  </a:cubicBezTo>
                  <a:cubicBezTo>
                    <a:pt x="153" y="195"/>
                    <a:pt x="312" y="121"/>
                    <a:pt x="312" y="121"/>
                  </a:cubicBezTo>
                  <a:cubicBezTo>
                    <a:pt x="245" y="85"/>
                    <a:pt x="224" y="19"/>
                    <a:pt x="219" y="0"/>
                  </a:cubicBezTo>
                  <a:cubicBezTo>
                    <a:pt x="184" y="36"/>
                    <a:pt x="138" y="63"/>
                    <a:pt x="101" y="96"/>
                  </a:cubicBezTo>
                  <a:cubicBezTo>
                    <a:pt x="71" y="123"/>
                    <a:pt x="35" y="137"/>
                    <a:pt x="0" y="155"/>
                  </a:cubicBezTo>
                  <a:cubicBezTo>
                    <a:pt x="1" y="199"/>
                    <a:pt x="15" y="240"/>
                    <a:pt x="36" y="278"/>
                  </a:cubicBezTo>
                  <a:close/>
                </a:path>
              </a:pathLst>
            </a:cu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88" name="Freeform 386"/>
            <p:cNvSpPr>
              <a:spLocks/>
            </p:cNvSpPr>
            <p:nvPr/>
          </p:nvSpPr>
          <p:spPr bwMode="auto">
            <a:xfrm>
              <a:off x="5681662" y="5704234"/>
              <a:ext cx="395288" cy="495300"/>
            </a:xfrm>
            <a:custGeom>
              <a:avLst/>
              <a:gdLst>
                <a:gd name="T0" fmla="*/ 36 w 312"/>
                <a:gd name="T1" fmla="*/ 278 h 391"/>
                <a:gd name="T2" fmla="*/ 50 w 312"/>
                <a:gd name="T3" fmla="*/ 295 h 391"/>
                <a:gd name="T4" fmla="*/ 142 w 312"/>
                <a:gd name="T5" fmla="*/ 381 h 391"/>
                <a:gd name="T6" fmla="*/ 178 w 312"/>
                <a:gd name="T7" fmla="*/ 349 h 391"/>
                <a:gd name="T8" fmla="*/ 150 w 312"/>
                <a:gd name="T9" fmla="*/ 214 h 391"/>
                <a:gd name="T10" fmla="*/ 312 w 312"/>
                <a:gd name="T11" fmla="*/ 121 h 391"/>
                <a:gd name="T12" fmla="*/ 219 w 312"/>
                <a:gd name="T13" fmla="*/ 0 h 391"/>
                <a:gd name="T14" fmla="*/ 101 w 312"/>
                <a:gd name="T15" fmla="*/ 96 h 391"/>
                <a:gd name="T16" fmla="*/ 0 w 312"/>
                <a:gd name="T17" fmla="*/ 155 h 391"/>
                <a:gd name="T18" fmla="*/ 36 w 312"/>
                <a:gd name="T19" fmla="*/ 278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2" h="391">
                  <a:moveTo>
                    <a:pt x="36" y="278"/>
                  </a:moveTo>
                  <a:cubicBezTo>
                    <a:pt x="41" y="284"/>
                    <a:pt x="46" y="290"/>
                    <a:pt x="50" y="295"/>
                  </a:cubicBezTo>
                  <a:cubicBezTo>
                    <a:pt x="78" y="329"/>
                    <a:pt x="108" y="358"/>
                    <a:pt x="142" y="381"/>
                  </a:cubicBezTo>
                  <a:cubicBezTo>
                    <a:pt x="174" y="391"/>
                    <a:pt x="196" y="378"/>
                    <a:pt x="178" y="349"/>
                  </a:cubicBezTo>
                  <a:cubicBezTo>
                    <a:pt x="148" y="303"/>
                    <a:pt x="147" y="233"/>
                    <a:pt x="150" y="214"/>
                  </a:cubicBezTo>
                  <a:cubicBezTo>
                    <a:pt x="153" y="195"/>
                    <a:pt x="312" y="121"/>
                    <a:pt x="312" y="121"/>
                  </a:cubicBezTo>
                  <a:cubicBezTo>
                    <a:pt x="245" y="85"/>
                    <a:pt x="224" y="19"/>
                    <a:pt x="219" y="0"/>
                  </a:cubicBezTo>
                  <a:cubicBezTo>
                    <a:pt x="184" y="36"/>
                    <a:pt x="138" y="63"/>
                    <a:pt x="101" y="96"/>
                  </a:cubicBezTo>
                  <a:cubicBezTo>
                    <a:pt x="71" y="123"/>
                    <a:pt x="35" y="137"/>
                    <a:pt x="0" y="155"/>
                  </a:cubicBezTo>
                  <a:cubicBezTo>
                    <a:pt x="1" y="199"/>
                    <a:pt x="15" y="240"/>
                    <a:pt x="36" y="27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89" name="Freeform 387"/>
            <p:cNvSpPr>
              <a:spLocks/>
            </p:cNvSpPr>
            <p:nvPr/>
          </p:nvSpPr>
          <p:spPr bwMode="auto">
            <a:xfrm>
              <a:off x="5681662" y="5893147"/>
              <a:ext cx="227013" cy="300037"/>
            </a:xfrm>
            <a:custGeom>
              <a:avLst/>
              <a:gdLst>
                <a:gd name="T0" fmla="*/ 73 w 179"/>
                <a:gd name="T1" fmla="*/ 148 h 237"/>
                <a:gd name="T2" fmla="*/ 13 w 179"/>
                <a:gd name="T3" fmla="*/ 0 h 237"/>
                <a:gd name="T4" fmla="*/ 0 w 179"/>
                <a:gd name="T5" fmla="*/ 6 h 237"/>
                <a:gd name="T6" fmla="*/ 36 w 179"/>
                <a:gd name="T7" fmla="*/ 129 h 237"/>
                <a:gd name="T8" fmla="*/ 50 w 179"/>
                <a:gd name="T9" fmla="*/ 146 h 237"/>
                <a:gd name="T10" fmla="*/ 142 w 179"/>
                <a:gd name="T11" fmla="*/ 232 h 237"/>
                <a:gd name="T12" fmla="*/ 179 w 179"/>
                <a:gd name="T13" fmla="*/ 230 h 237"/>
                <a:gd name="T14" fmla="*/ 73 w 179"/>
                <a:gd name="T15" fmla="*/ 148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237">
                  <a:moveTo>
                    <a:pt x="73" y="148"/>
                  </a:moveTo>
                  <a:cubicBezTo>
                    <a:pt x="39" y="106"/>
                    <a:pt x="11" y="54"/>
                    <a:pt x="13" y="0"/>
                  </a:cubicBezTo>
                  <a:cubicBezTo>
                    <a:pt x="9" y="2"/>
                    <a:pt x="4" y="4"/>
                    <a:pt x="0" y="6"/>
                  </a:cubicBezTo>
                  <a:cubicBezTo>
                    <a:pt x="1" y="50"/>
                    <a:pt x="15" y="91"/>
                    <a:pt x="36" y="129"/>
                  </a:cubicBezTo>
                  <a:cubicBezTo>
                    <a:pt x="41" y="135"/>
                    <a:pt x="46" y="141"/>
                    <a:pt x="50" y="146"/>
                  </a:cubicBezTo>
                  <a:cubicBezTo>
                    <a:pt x="78" y="180"/>
                    <a:pt x="108" y="209"/>
                    <a:pt x="142" y="232"/>
                  </a:cubicBezTo>
                  <a:cubicBezTo>
                    <a:pt x="158" y="237"/>
                    <a:pt x="172" y="236"/>
                    <a:pt x="179" y="230"/>
                  </a:cubicBezTo>
                  <a:cubicBezTo>
                    <a:pt x="137" y="214"/>
                    <a:pt x="100" y="182"/>
                    <a:pt x="73" y="148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90" name="Freeform 388"/>
            <p:cNvSpPr>
              <a:spLocks/>
            </p:cNvSpPr>
            <p:nvPr/>
          </p:nvSpPr>
          <p:spPr bwMode="auto">
            <a:xfrm>
              <a:off x="5856287" y="4907309"/>
              <a:ext cx="301625" cy="254000"/>
            </a:xfrm>
            <a:custGeom>
              <a:avLst/>
              <a:gdLst>
                <a:gd name="T0" fmla="*/ 190 w 190"/>
                <a:gd name="T1" fmla="*/ 0 h 160"/>
                <a:gd name="T2" fmla="*/ 54 w 190"/>
                <a:gd name="T3" fmla="*/ 71 h 160"/>
                <a:gd name="T4" fmla="*/ 121 w 190"/>
                <a:gd name="T5" fmla="*/ 82 h 160"/>
                <a:gd name="T6" fmla="*/ 0 w 190"/>
                <a:gd name="T7" fmla="*/ 160 h 160"/>
                <a:gd name="T8" fmla="*/ 176 w 190"/>
                <a:gd name="T9" fmla="*/ 70 h 160"/>
                <a:gd name="T10" fmla="*/ 116 w 190"/>
                <a:gd name="T11" fmla="*/ 64 h 160"/>
                <a:gd name="T12" fmla="*/ 190 w 190"/>
                <a:gd name="T13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0" h="160">
                  <a:moveTo>
                    <a:pt x="190" y="0"/>
                  </a:moveTo>
                  <a:lnTo>
                    <a:pt x="54" y="71"/>
                  </a:lnTo>
                  <a:lnTo>
                    <a:pt x="121" y="82"/>
                  </a:lnTo>
                  <a:lnTo>
                    <a:pt x="0" y="160"/>
                  </a:lnTo>
                  <a:lnTo>
                    <a:pt x="176" y="70"/>
                  </a:lnTo>
                  <a:lnTo>
                    <a:pt x="116" y="64"/>
                  </a:lnTo>
                  <a:lnTo>
                    <a:pt x="190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91" name="Freeform 389"/>
            <p:cNvSpPr>
              <a:spLocks/>
            </p:cNvSpPr>
            <p:nvPr/>
          </p:nvSpPr>
          <p:spPr bwMode="auto">
            <a:xfrm>
              <a:off x="5611812" y="4881909"/>
              <a:ext cx="266700" cy="217487"/>
            </a:xfrm>
            <a:custGeom>
              <a:avLst/>
              <a:gdLst>
                <a:gd name="T0" fmla="*/ 0 w 211"/>
                <a:gd name="T1" fmla="*/ 89 h 171"/>
                <a:gd name="T2" fmla="*/ 181 w 211"/>
                <a:gd name="T3" fmla="*/ 171 h 171"/>
                <a:gd name="T4" fmla="*/ 211 w 211"/>
                <a:gd name="T5" fmla="*/ 84 h 171"/>
                <a:gd name="T6" fmla="*/ 97 w 211"/>
                <a:gd name="T7" fmla="*/ 0 h 171"/>
                <a:gd name="T8" fmla="*/ 0 w 211"/>
                <a:gd name="T9" fmla="*/ 89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1" h="171">
                  <a:moveTo>
                    <a:pt x="0" y="89"/>
                  </a:moveTo>
                  <a:cubicBezTo>
                    <a:pt x="65" y="137"/>
                    <a:pt x="181" y="171"/>
                    <a:pt x="181" y="171"/>
                  </a:cubicBezTo>
                  <a:cubicBezTo>
                    <a:pt x="211" y="84"/>
                    <a:pt x="211" y="84"/>
                    <a:pt x="211" y="84"/>
                  </a:cubicBezTo>
                  <a:cubicBezTo>
                    <a:pt x="211" y="84"/>
                    <a:pt x="134" y="42"/>
                    <a:pt x="97" y="0"/>
                  </a:cubicBezTo>
                  <a:cubicBezTo>
                    <a:pt x="69" y="9"/>
                    <a:pt x="16" y="68"/>
                    <a:pt x="0" y="8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92" name="Freeform 390"/>
            <p:cNvSpPr>
              <a:spLocks/>
            </p:cNvSpPr>
            <p:nvPr/>
          </p:nvSpPr>
          <p:spPr bwMode="auto">
            <a:xfrm>
              <a:off x="5826124" y="4946997"/>
              <a:ext cx="220663" cy="230187"/>
            </a:xfrm>
            <a:custGeom>
              <a:avLst/>
              <a:gdLst>
                <a:gd name="T0" fmla="*/ 110 w 174"/>
                <a:gd name="T1" fmla="*/ 162 h 182"/>
                <a:gd name="T2" fmla="*/ 133 w 174"/>
                <a:gd name="T3" fmla="*/ 132 h 182"/>
                <a:gd name="T4" fmla="*/ 149 w 174"/>
                <a:gd name="T5" fmla="*/ 95 h 182"/>
                <a:gd name="T6" fmla="*/ 158 w 174"/>
                <a:gd name="T7" fmla="*/ 52 h 182"/>
                <a:gd name="T8" fmla="*/ 114 w 174"/>
                <a:gd name="T9" fmla="*/ 34 h 182"/>
                <a:gd name="T10" fmla="*/ 110 w 174"/>
                <a:gd name="T11" fmla="*/ 15 h 182"/>
                <a:gd name="T12" fmla="*/ 58 w 174"/>
                <a:gd name="T13" fmla="*/ 8 h 182"/>
                <a:gd name="T14" fmla="*/ 25 w 174"/>
                <a:gd name="T15" fmla="*/ 39 h 182"/>
                <a:gd name="T16" fmla="*/ 0 w 174"/>
                <a:gd name="T17" fmla="*/ 97 h 182"/>
                <a:gd name="T18" fmla="*/ 30 w 174"/>
                <a:gd name="T19" fmla="*/ 156 h 182"/>
                <a:gd name="T20" fmla="*/ 110 w 174"/>
                <a:gd name="T21" fmla="*/ 16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4" h="182">
                  <a:moveTo>
                    <a:pt x="110" y="162"/>
                  </a:moveTo>
                  <a:cubicBezTo>
                    <a:pt x="110" y="162"/>
                    <a:pt x="128" y="153"/>
                    <a:pt x="133" y="132"/>
                  </a:cubicBezTo>
                  <a:cubicBezTo>
                    <a:pt x="133" y="132"/>
                    <a:pt x="153" y="121"/>
                    <a:pt x="149" y="95"/>
                  </a:cubicBezTo>
                  <a:cubicBezTo>
                    <a:pt x="149" y="95"/>
                    <a:pt x="174" y="74"/>
                    <a:pt x="158" y="52"/>
                  </a:cubicBezTo>
                  <a:cubicBezTo>
                    <a:pt x="142" y="29"/>
                    <a:pt x="114" y="34"/>
                    <a:pt x="114" y="34"/>
                  </a:cubicBezTo>
                  <a:cubicBezTo>
                    <a:pt x="114" y="34"/>
                    <a:pt x="114" y="25"/>
                    <a:pt x="110" y="15"/>
                  </a:cubicBezTo>
                  <a:cubicBezTo>
                    <a:pt x="95" y="6"/>
                    <a:pt x="76" y="0"/>
                    <a:pt x="58" y="8"/>
                  </a:cubicBezTo>
                  <a:cubicBezTo>
                    <a:pt x="44" y="14"/>
                    <a:pt x="33" y="26"/>
                    <a:pt x="25" y="39"/>
                  </a:cubicBezTo>
                  <a:cubicBezTo>
                    <a:pt x="14" y="57"/>
                    <a:pt x="6" y="77"/>
                    <a:pt x="0" y="97"/>
                  </a:cubicBezTo>
                  <a:cubicBezTo>
                    <a:pt x="1" y="116"/>
                    <a:pt x="7" y="141"/>
                    <a:pt x="30" y="156"/>
                  </a:cubicBezTo>
                  <a:cubicBezTo>
                    <a:pt x="70" y="182"/>
                    <a:pt x="104" y="175"/>
                    <a:pt x="110" y="1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93" name="Freeform 391"/>
            <p:cNvSpPr>
              <a:spLocks/>
            </p:cNvSpPr>
            <p:nvPr/>
          </p:nvSpPr>
          <p:spPr bwMode="auto">
            <a:xfrm>
              <a:off x="5932487" y="4975572"/>
              <a:ext cx="63500" cy="47625"/>
            </a:xfrm>
            <a:custGeom>
              <a:avLst/>
              <a:gdLst>
                <a:gd name="T0" fmla="*/ 0 w 50"/>
                <a:gd name="T1" fmla="*/ 0 h 37"/>
                <a:gd name="T2" fmla="*/ 4 w 50"/>
                <a:gd name="T3" fmla="*/ 10 h 37"/>
                <a:gd name="T4" fmla="*/ 18 w 50"/>
                <a:gd name="T5" fmla="*/ 29 h 37"/>
                <a:gd name="T6" fmla="*/ 23 w 50"/>
                <a:gd name="T7" fmla="*/ 33 h 37"/>
                <a:gd name="T8" fmla="*/ 29 w 50"/>
                <a:gd name="T9" fmla="*/ 36 h 37"/>
                <a:gd name="T10" fmla="*/ 35 w 50"/>
                <a:gd name="T11" fmla="*/ 37 h 37"/>
                <a:gd name="T12" fmla="*/ 40 w 50"/>
                <a:gd name="T13" fmla="*/ 37 h 37"/>
                <a:gd name="T14" fmla="*/ 44 w 50"/>
                <a:gd name="T15" fmla="*/ 36 h 37"/>
                <a:gd name="T16" fmla="*/ 47 w 50"/>
                <a:gd name="T17" fmla="*/ 35 h 37"/>
                <a:gd name="T18" fmla="*/ 50 w 50"/>
                <a:gd name="T19" fmla="*/ 33 h 37"/>
                <a:gd name="T20" fmla="*/ 47 w 50"/>
                <a:gd name="T21" fmla="*/ 34 h 37"/>
                <a:gd name="T22" fmla="*/ 44 w 50"/>
                <a:gd name="T23" fmla="*/ 34 h 37"/>
                <a:gd name="T24" fmla="*/ 40 w 50"/>
                <a:gd name="T25" fmla="*/ 34 h 37"/>
                <a:gd name="T26" fmla="*/ 35 w 50"/>
                <a:gd name="T27" fmla="*/ 33 h 37"/>
                <a:gd name="T28" fmla="*/ 31 w 50"/>
                <a:gd name="T29" fmla="*/ 31 h 37"/>
                <a:gd name="T30" fmla="*/ 26 w 50"/>
                <a:gd name="T31" fmla="*/ 28 h 37"/>
                <a:gd name="T32" fmla="*/ 21 w 50"/>
                <a:gd name="T33" fmla="*/ 24 h 37"/>
                <a:gd name="T34" fmla="*/ 13 w 50"/>
                <a:gd name="T35" fmla="*/ 16 h 37"/>
                <a:gd name="T36" fmla="*/ 6 w 50"/>
                <a:gd name="T37" fmla="*/ 8 h 37"/>
                <a:gd name="T38" fmla="*/ 0 w 50"/>
                <a:gd name="T3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" h="37">
                  <a:moveTo>
                    <a:pt x="0" y="0"/>
                  </a:moveTo>
                  <a:cubicBezTo>
                    <a:pt x="0" y="0"/>
                    <a:pt x="1" y="4"/>
                    <a:pt x="4" y="10"/>
                  </a:cubicBezTo>
                  <a:cubicBezTo>
                    <a:pt x="6" y="16"/>
                    <a:pt x="11" y="23"/>
                    <a:pt x="18" y="29"/>
                  </a:cubicBezTo>
                  <a:cubicBezTo>
                    <a:pt x="19" y="30"/>
                    <a:pt x="21" y="32"/>
                    <a:pt x="23" y="33"/>
                  </a:cubicBezTo>
                  <a:cubicBezTo>
                    <a:pt x="25" y="34"/>
                    <a:pt x="27" y="35"/>
                    <a:pt x="29" y="36"/>
                  </a:cubicBezTo>
                  <a:cubicBezTo>
                    <a:pt x="31" y="36"/>
                    <a:pt x="33" y="37"/>
                    <a:pt x="35" y="37"/>
                  </a:cubicBezTo>
                  <a:cubicBezTo>
                    <a:pt x="36" y="37"/>
                    <a:pt x="38" y="37"/>
                    <a:pt x="40" y="37"/>
                  </a:cubicBezTo>
                  <a:cubicBezTo>
                    <a:pt x="42" y="37"/>
                    <a:pt x="43" y="36"/>
                    <a:pt x="44" y="36"/>
                  </a:cubicBezTo>
                  <a:cubicBezTo>
                    <a:pt x="46" y="36"/>
                    <a:pt x="47" y="35"/>
                    <a:pt x="47" y="35"/>
                  </a:cubicBezTo>
                  <a:cubicBezTo>
                    <a:pt x="49" y="34"/>
                    <a:pt x="50" y="33"/>
                    <a:pt x="50" y="33"/>
                  </a:cubicBezTo>
                  <a:cubicBezTo>
                    <a:pt x="50" y="33"/>
                    <a:pt x="49" y="33"/>
                    <a:pt x="47" y="34"/>
                  </a:cubicBezTo>
                  <a:cubicBezTo>
                    <a:pt x="46" y="34"/>
                    <a:pt x="45" y="34"/>
                    <a:pt x="44" y="34"/>
                  </a:cubicBezTo>
                  <a:cubicBezTo>
                    <a:pt x="43" y="34"/>
                    <a:pt x="41" y="34"/>
                    <a:pt x="40" y="34"/>
                  </a:cubicBezTo>
                  <a:cubicBezTo>
                    <a:pt x="38" y="34"/>
                    <a:pt x="37" y="33"/>
                    <a:pt x="35" y="33"/>
                  </a:cubicBezTo>
                  <a:cubicBezTo>
                    <a:pt x="34" y="32"/>
                    <a:pt x="32" y="32"/>
                    <a:pt x="31" y="31"/>
                  </a:cubicBezTo>
                  <a:cubicBezTo>
                    <a:pt x="29" y="30"/>
                    <a:pt x="27" y="29"/>
                    <a:pt x="26" y="28"/>
                  </a:cubicBezTo>
                  <a:cubicBezTo>
                    <a:pt x="24" y="27"/>
                    <a:pt x="23" y="26"/>
                    <a:pt x="21" y="24"/>
                  </a:cubicBezTo>
                  <a:cubicBezTo>
                    <a:pt x="18" y="22"/>
                    <a:pt x="16" y="19"/>
                    <a:pt x="13" y="16"/>
                  </a:cubicBezTo>
                  <a:cubicBezTo>
                    <a:pt x="11" y="13"/>
                    <a:pt x="8" y="11"/>
                    <a:pt x="6" y="8"/>
                  </a:cubicBezTo>
                  <a:cubicBezTo>
                    <a:pt x="3" y="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94" name="Freeform 392"/>
            <p:cNvSpPr>
              <a:spLocks/>
            </p:cNvSpPr>
            <p:nvPr/>
          </p:nvSpPr>
          <p:spPr bwMode="auto">
            <a:xfrm>
              <a:off x="5964237" y="4989859"/>
              <a:ext cx="11113" cy="26987"/>
            </a:xfrm>
            <a:custGeom>
              <a:avLst/>
              <a:gdLst>
                <a:gd name="T0" fmla="*/ 5 w 8"/>
                <a:gd name="T1" fmla="*/ 0 h 21"/>
                <a:gd name="T2" fmla="*/ 3 w 8"/>
                <a:gd name="T3" fmla="*/ 4 h 21"/>
                <a:gd name="T4" fmla="*/ 2 w 8"/>
                <a:gd name="T5" fmla="*/ 7 h 21"/>
                <a:gd name="T6" fmla="*/ 1 w 8"/>
                <a:gd name="T7" fmla="*/ 10 h 21"/>
                <a:gd name="T8" fmla="*/ 1 w 8"/>
                <a:gd name="T9" fmla="*/ 14 h 21"/>
                <a:gd name="T10" fmla="*/ 1 w 8"/>
                <a:gd name="T11" fmla="*/ 17 h 21"/>
                <a:gd name="T12" fmla="*/ 0 w 8"/>
                <a:gd name="T13" fmla="*/ 20 h 21"/>
                <a:gd name="T14" fmla="*/ 0 w 8"/>
                <a:gd name="T15" fmla="*/ 21 h 21"/>
                <a:gd name="T16" fmla="*/ 1 w 8"/>
                <a:gd name="T17" fmla="*/ 20 h 21"/>
                <a:gd name="T18" fmla="*/ 2 w 8"/>
                <a:gd name="T19" fmla="*/ 20 h 21"/>
                <a:gd name="T20" fmla="*/ 4 w 8"/>
                <a:gd name="T21" fmla="*/ 19 h 21"/>
                <a:gd name="T22" fmla="*/ 5 w 8"/>
                <a:gd name="T23" fmla="*/ 17 h 21"/>
                <a:gd name="T24" fmla="*/ 6 w 8"/>
                <a:gd name="T25" fmla="*/ 15 h 21"/>
                <a:gd name="T26" fmla="*/ 7 w 8"/>
                <a:gd name="T27" fmla="*/ 11 h 21"/>
                <a:gd name="T28" fmla="*/ 7 w 8"/>
                <a:gd name="T29" fmla="*/ 4 h 21"/>
                <a:gd name="T30" fmla="*/ 5 w 8"/>
                <a:gd name="T3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21">
                  <a:moveTo>
                    <a:pt x="5" y="0"/>
                  </a:moveTo>
                  <a:cubicBezTo>
                    <a:pt x="5" y="0"/>
                    <a:pt x="4" y="2"/>
                    <a:pt x="3" y="4"/>
                  </a:cubicBezTo>
                  <a:cubicBezTo>
                    <a:pt x="3" y="5"/>
                    <a:pt x="2" y="6"/>
                    <a:pt x="2" y="7"/>
                  </a:cubicBezTo>
                  <a:cubicBezTo>
                    <a:pt x="2" y="8"/>
                    <a:pt x="2" y="9"/>
                    <a:pt x="1" y="10"/>
                  </a:cubicBezTo>
                  <a:cubicBezTo>
                    <a:pt x="1" y="12"/>
                    <a:pt x="1" y="13"/>
                    <a:pt x="1" y="14"/>
                  </a:cubicBezTo>
                  <a:cubicBezTo>
                    <a:pt x="1" y="15"/>
                    <a:pt x="1" y="16"/>
                    <a:pt x="1" y="17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0"/>
                    <a:pt x="0" y="21"/>
                    <a:pt x="0" y="21"/>
                  </a:cubicBezTo>
                  <a:cubicBezTo>
                    <a:pt x="0" y="21"/>
                    <a:pt x="1" y="21"/>
                    <a:pt x="1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3" y="19"/>
                    <a:pt x="3" y="19"/>
                    <a:pt x="4" y="19"/>
                  </a:cubicBezTo>
                  <a:cubicBezTo>
                    <a:pt x="4" y="18"/>
                    <a:pt x="4" y="18"/>
                    <a:pt x="5" y="17"/>
                  </a:cubicBezTo>
                  <a:cubicBezTo>
                    <a:pt x="5" y="17"/>
                    <a:pt x="6" y="16"/>
                    <a:pt x="6" y="15"/>
                  </a:cubicBezTo>
                  <a:cubicBezTo>
                    <a:pt x="6" y="14"/>
                    <a:pt x="7" y="13"/>
                    <a:pt x="7" y="11"/>
                  </a:cubicBezTo>
                  <a:cubicBezTo>
                    <a:pt x="8" y="9"/>
                    <a:pt x="7" y="6"/>
                    <a:pt x="7" y="4"/>
                  </a:cubicBezTo>
                  <a:cubicBezTo>
                    <a:pt x="6" y="2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95" name="Freeform 393"/>
            <p:cNvSpPr>
              <a:spLocks/>
            </p:cNvSpPr>
            <p:nvPr/>
          </p:nvSpPr>
          <p:spPr bwMode="auto">
            <a:xfrm>
              <a:off x="5970587" y="5067647"/>
              <a:ext cx="44450" cy="9525"/>
            </a:xfrm>
            <a:custGeom>
              <a:avLst/>
              <a:gdLst>
                <a:gd name="T0" fmla="*/ 0 w 36"/>
                <a:gd name="T1" fmla="*/ 2 h 8"/>
                <a:gd name="T2" fmla="*/ 5 w 36"/>
                <a:gd name="T3" fmla="*/ 6 h 8"/>
                <a:gd name="T4" fmla="*/ 8 w 36"/>
                <a:gd name="T5" fmla="*/ 7 h 8"/>
                <a:gd name="T6" fmla="*/ 11 w 36"/>
                <a:gd name="T7" fmla="*/ 8 h 8"/>
                <a:gd name="T8" fmla="*/ 20 w 36"/>
                <a:gd name="T9" fmla="*/ 7 h 8"/>
                <a:gd name="T10" fmla="*/ 22 w 36"/>
                <a:gd name="T11" fmla="*/ 8 h 8"/>
                <a:gd name="T12" fmla="*/ 25 w 36"/>
                <a:gd name="T13" fmla="*/ 7 h 8"/>
                <a:gd name="T14" fmla="*/ 29 w 36"/>
                <a:gd name="T15" fmla="*/ 6 h 8"/>
                <a:gd name="T16" fmla="*/ 31 w 36"/>
                <a:gd name="T17" fmla="*/ 4 h 8"/>
                <a:gd name="T18" fmla="*/ 36 w 36"/>
                <a:gd name="T19" fmla="*/ 0 h 8"/>
                <a:gd name="T20" fmla="*/ 30 w 36"/>
                <a:gd name="T21" fmla="*/ 1 h 8"/>
                <a:gd name="T22" fmla="*/ 24 w 36"/>
                <a:gd name="T23" fmla="*/ 2 h 8"/>
                <a:gd name="T24" fmla="*/ 18 w 36"/>
                <a:gd name="T25" fmla="*/ 2 h 8"/>
                <a:gd name="T26" fmla="*/ 15 w 36"/>
                <a:gd name="T27" fmla="*/ 3 h 8"/>
                <a:gd name="T28" fmla="*/ 12 w 36"/>
                <a:gd name="T29" fmla="*/ 3 h 8"/>
                <a:gd name="T30" fmla="*/ 6 w 36"/>
                <a:gd name="T31" fmla="*/ 3 h 8"/>
                <a:gd name="T32" fmla="*/ 0 w 36"/>
                <a:gd name="T3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8">
                  <a:moveTo>
                    <a:pt x="0" y="2"/>
                  </a:moveTo>
                  <a:cubicBezTo>
                    <a:pt x="0" y="2"/>
                    <a:pt x="2" y="4"/>
                    <a:pt x="5" y="6"/>
                  </a:cubicBezTo>
                  <a:cubicBezTo>
                    <a:pt x="6" y="6"/>
                    <a:pt x="7" y="7"/>
                    <a:pt x="8" y="7"/>
                  </a:cubicBezTo>
                  <a:cubicBezTo>
                    <a:pt x="9" y="7"/>
                    <a:pt x="10" y="8"/>
                    <a:pt x="11" y="8"/>
                  </a:cubicBezTo>
                  <a:cubicBezTo>
                    <a:pt x="14" y="8"/>
                    <a:pt x="18" y="8"/>
                    <a:pt x="20" y="7"/>
                  </a:cubicBezTo>
                  <a:cubicBezTo>
                    <a:pt x="21" y="7"/>
                    <a:pt x="21" y="8"/>
                    <a:pt x="22" y="8"/>
                  </a:cubicBezTo>
                  <a:cubicBezTo>
                    <a:pt x="23" y="8"/>
                    <a:pt x="24" y="7"/>
                    <a:pt x="25" y="7"/>
                  </a:cubicBezTo>
                  <a:cubicBezTo>
                    <a:pt x="27" y="6"/>
                    <a:pt x="28" y="6"/>
                    <a:pt x="29" y="6"/>
                  </a:cubicBezTo>
                  <a:cubicBezTo>
                    <a:pt x="30" y="5"/>
                    <a:pt x="30" y="5"/>
                    <a:pt x="31" y="4"/>
                  </a:cubicBezTo>
                  <a:cubicBezTo>
                    <a:pt x="34" y="2"/>
                    <a:pt x="36" y="0"/>
                    <a:pt x="36" y="0"/>
                  </a:cubicBezTo>
                  <a:cubicBezTo>
                    <a:pt x="36" y="0"/>
                    <a:pt x="33" y="0"/>
                    <a:pt x="30" y="1"/>
                  </a:cubicBezTo>
                  <a:cubicBezTo>
                    <a:pt x="28" y="1"/>
                    <a:pt x="26" y="1"/>
                    <a:pt x="24" y="2"/>
                  </a:cubicBezTo>
                  <a:cubicBezTo>
                    <a:pt x="22" y="2"/>
                    <a:pt x="20" y="2"/>
                    <a:pt x="18" y="2"/>
                  </a:cubicBezTo>
                  <a:cubicBezTo>
                    <a:pt x="17" y="3"/>
                    <a:pt x="16" y="3"/>
                    <a:pt x="15" y="3"/>
                  </a:cubicBezTo>
                  <a:cubicBezTo>
                    <a:pt x="14" y="3"/>
                    <a:pt x="13" y="3"/>
                    <a:pt x="12" y="3"/>
                  </a:cubicBezTo>
                  <a:cubicBezTo>
                    <a:pt x="10" y="3"/>
                    <a:pt x="8" y="3"/>
                    <a:pt x="6" y="3"/>
                  </a:cubicBezTo>
                  <a:cubicBezTo>
                    <a:pt x="3" y="2"/>
                    <a:pt x="0" y="2"/>
                    <a:pt x="0" y="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96" name="Freeform 394"/>
            <p:cNvSpPr>
              <a:spLocks/>
            </p:cNvSpPr>
            <p:nvPr/>
          </p:nvSpPr>
          <p:spPr bwMode="auto">
            <a:xfrm>
              <a:off x="5954712" y="5113684"/>
              <a:ext cx="41275" cy="9525"/>
            </a:xfrm>
            <a:custGeom>
              <a:avLst/>
              <a:gdLst>
                <a:gd name="T0" fmla="*/ 0 w 32"/>
                <a:gd name="T1" fmla="*/ 3 h 7"/>
                <a:gd name="T2" fmla="*/ 4 w 32"/>
                <a:gd name="T3" fmla="*/ 5 h 7"/>
                <a:gd name="T4" fmla="*/ 11 w 32"/>
                <a:gd name="T5" fmla="*/ 6 h 7"/>
                <a:gd name="T6" fmla="*/ 16 w 32"/>
                <a:gd name="T7" fmla="*/ 7 h 7"/>
                <a:gd name="T8" fmla="*/ 23 w 32"/>
                <a:gd name="T9" fmla="*/ 6 h 7"/>
                <a:gd name="T10" fmla="*/ 28 w 32"/>
                <a:gd name="T11" fmla="*/ 4 h 7"/>
                <a:gd name="T12" fmla="*/ 32 w 32"/>
                <a:gd name="T13" fmla="*/ 0 h 7"/>
                <a:gd name="T14" fmla="*/ 27 w 32"/>
                <a:gd name="T15" fmla="*/ 1 h 7"/>
                <a:gd name="T16" fmla="*/ 22 w 32"/>
                <a:gd name="T17" fmla="*/ 1 h 7"/>
                <a:gd name="T18" fmla="*/ 19 w 32"/>
                <a:gd name="T19" fmla="*/ 1 h 7"/>
                <a:gd name="T20" fmla="*/ 16 w 32"/>
                <a:gd name="T21" fmla="*/ 1 h 7"/>
                <a:gd name="T22" fmla="*/ 10 w 32"/>
                <a:gd name="T23" fmla="*/ 1 h 7"/>
                <a:gd name="T24" fmla="*/ 5 w 32"/>
                <a:gd name="T25" fmla="*/ 2 h 7"/>
                <a:gd name="T26" fmla="*/ 0 w 32"/>
                <a:gd name="T2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7">
                  <a:moveTo>
                    <a:pt x="0" y="3"/>
                  </a:moveTo>
                  <a:cubicBezTo>
                    <a:pt x="0" y="3"/>
                    <a:pt x="1" y="4"/>
                    <a:pt x="4" y="5"/>
                  </a:cubicBezTo>
                  <a:cubicBezTo>
                    <a:pt x="6" y="6"/>
                    <a:pt x="9" y="5"/>
                    <a:pt x="11" y="6"/>
                  </a:cubicBezTo>
                  <a:cubicBezTo>
                    <a:pt x="13" y="6"/>
                    <a:pt x="14" y="7"/>
                    <a:pt x="16" y="7"/>
                  </a:cubicBezTo>
                  <a:cubicBezTo>
                    <a:pt x="18" y="7"/>
                    <a:pt x="21" y="7"/>
                    <a:pt x="23" y="6"/>
                  </a:cubicBezTo>
                  <a:cubicBezTo>
                    <a:pt x="25" y="5"/>
                    <a:pt x="26" y="5"/>
                    <a:pt x="28" y="4"/>
                  </a:cubicBezTo>
                  <a:cubicBezTo>
                    <a:pt x="31" y="2"/>
                    <a:pt x="32" y="0"/>
                    <a:pt x="32" y="0"/>
                  </a:cubicBezTo>
                  <a:cubicBezTo>
                    <a:pt x="32" y="0"/>
                    <a:pt x="30" y="0"/>
                    <a:pt x="27" y="1"/>
                  </a:cubicBezTo>
                  <a:cubicBezTo>
                    <a:pt x="25" y="1"/>
                    <a:pt x="24" y="1"/>
                    <a:pt x="22" y="1"/>
                  </a:cubicBezTo>
                  <a:cubicBezTo>
                    <a:pt x="21" y="1"/>
                    <a:pt x="20" y="1"/>
                    <a:pt x="19" y="1"/>
                  </a:cubicBezTo>
                  <a:cubicBezTo>
                    <a:pt x="18" y="1"/>
                    <a:pt x="17" y="1"/>
                    <a:pt x="16" y="1"/>
                  </a:cubicBezTo>
                  <a:cubicBezTo>
                    <a:pt x="14" y="1"/>
                    <a:pt x="12" y="1"/>
                    <a:pt x="10" y="1"/>
                  </a:cubicBezTo>
                  <a:cubicBezTo>
                    <a:pt x="8" y="2"/>
                    <a:pt x="6" y="2"/>
                    <a:pt x="5" y="2"/>
                  </a:cubicBezTo>
                  <a:cubicBezTo>
                    <a:pt x="2" y="2"/>
                    <a:pt x="0" y="3"/>
                    <a:pt x="0" y="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97" name="Freeform 395"/>
            <p:cNvSpPr>
              <a:spLocks/>
            </p:cNvSpPr>
            <p:nvPr/>
          </p:nvSpPr>
          <p:spPr bwMode="auto">
            <a:xfrm>
              <a:off x="5935662" y="5147022"/>
              <a:ext cx="33338" cy="9525"/>
            </a:xfrm>
            <a:custGeom>
              <a:avLst/>
              <a:gdLst>
                <a:gd name="T0" fmla="*/ 0 w 26"/>
                <a:gd name="T1" fmla="*/ 0 h 8"/>
                <a:gd name="T2" fmla="*/ 3 w 26"/>
                <a:gd name="T3" fmla="*/ 3 h 8"/>
                <a:gd name="T4" fmla="*/ 7 w 26"/>
                <a:gd name="T5" fmla="*/ 6 h 8"/>
                <a:gd name="T6" fmla="*/ 14 w 26"/>
                <a:gd name="T7" fmla="*/ 6 h 8"/>
                <a:gd name="T8" fmla="*/ 18 w 26"/>
                <a:gd name="T9" fmla="*/ 7 h 8"/>
                <a:gd name="T10" fmla="*/ 20 w 26"/>
                <a:gd name="T11" fmla="*/ 7 h 8"/>
                <a:gd name="T12" fmla="*/ 22 w 26"/>
                <a:gd name="T13" fmla="*/ 6 h 8"/>
                <a:gd name="T14" fmla="*/ 26 w 26"/>
                <a:gd name="T15" fmla="*/ 3 h 8"/>
                <a:gd name="T16" fmla="*/ 22 w 26"/>
                <a:gd name="T17" fmla="*/ 3 h 8"/>
                <a:gd name="T18" fmla="*/ 20 w 26"/>
                <a:gd name="T19" fmla="*/ 2 h 8"/>
                <a:gd name="T20" fmla="*/ 18 w 26"/>
                <a:gd name="T21" fmla="*/ 2 h 8"/>
                <a:gd name="T22" fmla="*/ 16 w 26"/>
                <a:gd name="T23" fmla="*/ 2 h 8"/>
                <a:gd name="T24" fmla="*/ 13 w 26"/>
                <a:gd name="T25" fmla="*/ 1 h 8"/>
                <a:gd name="T26" fmla="*/ 11 w 26"/>
                <a:gd name="T27" fmla="*/ 1 h 8"/>
                <a:gd name="T28" fmla="*/ 9 w 26"/>
                <a:gd name="T29" fmla="*/ 1 h 8"/>
                <a:gd name="T30" fmla="*/ 4 w 26"/>
                <a:gd name="T31" fmla="*/ 0 h 8"/>
                <a:gd name="T32" fmla="*/ 0 w 26"/>
                <a:gd name="T3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8">
                  <a:moveTo>
                    <a:pt x="0" y="0"/>
                  </a:moveTo>
                  <a:cubicBezTo>
                    <a:pt x="0" y="0"/>
                    <a:pt x="1" y="2"/>
                    <a:pt x="3" y="3"/>
                  </a:cubicBezTo>
                  <a:cubicBezTo>
                    <a:pt x="4" y="4"/>
                    <a:pt x="6" y="5"/>
                    <a:pt x="7" y="6"/>
                  </a:cubicBezTo>
                  <a:cubicBezTo>
                    <a:pt x="9" y="6"/>
                    <a:pt x="12" y="6"/>
                    <a:pt x="14" y="6"/>
                  </a:cubicBezTo>
                  <a:cubicBezTo>
                    <a:pt x="16" y="6"/>
                    <a:pt x="16" y="8"/>
                    <a:pt x="18" y="7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6"/>
                    <a:pt x="22" y="6"/>
                    <a:pt x="22" y="6"/>
                  </a:cubicBezTo>
                  <a:cubicBezTo>
                    <a:pt x="25" y="4"/>
                    <a:pt x="26" y="3"/>
                    <a:pt x="26" y="3"/>
                  </a:cubicBezTo>
                  <a:cubicBezTo>
                    <a:pt x="26" y="3"/>
                    <a:pt x="24" y="3"/>
                    <a:pt x="22" y="3"/>
                  </a:cubicBezTo>
                  <a:cubicBezTo>
                    <a:pt x="21" y="3"/>
                    <a:pt x="21" y="2"/>
                    <a:pt x="20" y="2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7" y="2"/>
                    <a:pt x="16" y="2"/>
                    <a:pt x="16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7" y="0"/>
                    <a:pt x="6" y="0"/>
                    <a:pt x="4" y="0"/>
                  </a:cubicBezTo>
                  <a:cubicBezTo>
                    <a:pt x="2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505" name="Group 504"/>
          <p:cNvGrpSpPr>
            <a:grpSpLocks noChangeAspect="1"/>
          </p:cNvGrpSpPr>
          <p:nvPr/>
        </p:nvGrpSpPr>
        <p:grpSpPr>
          <a:xfrm>
            <a:off x="780256" y="3143048"/>
            <a:ext cx="2032277" cy="3391471"/>
            <a:chOff x="7753350" y="4092942"/>
            <a:chExt cx="2228850" cy="3719512"/>
          </a:xfrm>
        </p:grpSpPr>
        <p:sp>
          <p:nvSpPr>
            <p:cNvPr id="506" name="Freeform 182"/>
            <p:cNvSpPr>
              <a:spLocks/>
            </p:cNvSpPr>
            <p:nvPr/>
          </p:nvSpPr>
          <p:spPr bwMode="auto">
            <a:xfrm>
              <a:off x="8569325" y="6339254"/>
              <a:ext cx="663575" cy="222250"/>
            </a:xfrm>
            <a:custGeom>
              <a:avLst/>
              <a:gdLst>
                <a:gd name="T0" fmla="*/ 498 w 524"/>
                <a:gd name="T1" fmla="*/ 13 h 175"/>
                <a:gd name="T2" fmla="*/ 520 w 524"/>
                <a:gd name="T3" fmla="*/ 38 h 175"/>
                <a:gd name="T4" fmla="*/ 185 w 524"/>
                <a:gd name="T5" fmla="*/ 148 h 175"/>
                <a:gd name="T6" fmla="*/ 498 w 524"/>
                <a:gd name="T7" fmla="*/ 13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4" h="175">
                  <a:moveTo>
                    <a:pt x="498" y="13"/>
                  </a:moveTo>
                  <a:cubicBezTo>
                    <a:pt x="498" y="13"/>
                    <a:pt x="524" y="22"/>
                    <a:pt x="520" y="38"/>
                  </a:cubicBezTo>
                  <a:cubicBezTo>
                    <a:pt x="516" y="54"/>
                    <a:pt x="371" y="175"/>
                    <a:pt x="185" y="148"/>
                  </a:cubicBezTo>
                  <a:cubicBezTo>
                    <a:pt x="0" y="121"/>
                    <a:pt x="470" y="0"/>
                    <a:pt x="498" y="13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07" name="Freeform 183"/>
            <p:cNvSpPr>
              <a:spLocks/>
            </p:cNvSpPr>
            <p:nvPr/>
          </p:nvSpPr>
          <p:spPr bwMode="auto">
            <a:xfrm>
              <a:off x="8488363" y="6458317"/>
              <a:ext cx="238125" cy="963612"/>
            </a:xfrm>
            <a:custGeom>
              <a:avLst/>
              <a:gdLst>
                <a:gd name="T0" fmla="*/ 32 w 188"/>
                <a:gd name="T1" fmla="*/ 0 h 761"/>
                <a:gd name="T2" fmla="*/ 72 w 188"/>
                <a:gd name="T3" fmla="*/ 723 h 761"/>
                <a:gd name="T4" fmla="*/ 161 w 188"/>
                <a:gd name="T5" fmla="*/ 761 h 761"/>
                <a:gd name="T6" fmla="*/ 188 w 188"/>
                <a:gd name="T7" fmla="*/ 26 h 761"/>
                <a:gd name="T8" fmla="*/ 32 w 188"/>
                <a:gd name="T9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8" h="761">
                  <a:moveTo>
                    <a:pt x="32" y="0"/>
                  </a:moveTo>
                  <a:cubicBezTo>
                    <a:pt x="32" y="0"/>
                    <a:pt x="0" y="316"/>
                    <a:pt x="72" y="723"/>
                  </a:cubicBezTo>
                  <a:cubicBezTo>
                    <a:pt x="161" y="761"/>
                    <a:pt x="161" y="761"/>
                    <a:pt x="161" y="761"/>
                  </a:cubicBezTo>
                  <a:cubicBezTo>
                    <a:pt x="161" y="761"/>
                    <a:pt x="172" y="247"/>
                    <a:pt x="188" y="26"/>
                  </a:cubicBez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08" name="Freeform 184"/>
            <p:cNvSpPr>
              <a:spLocks noEditPoints="1"/>
            </p:cNvSpPr>
            <p:nvPr/>
          </p:nvSpPr>
          <p:spPr bwMode="auto">
            <a:xfrm>
              <a:off x="8570913" y="7226667"/>
              <a:ext cx="127000" cy="195262"/>
            </a:xfrm>
            <a:custGeom>
              <a:avLst/>
              <a:gdLst>
                <a:gd name="T0" fmla="*/ 96 w 100"/>
                <a:gd name="T1" fmla="*/ 155 h 155"/>
                <a:gd name="T2" fmla="*/ 96 w 100"/>
                <a:gd name="T3" fmla="*/ 155 h 155"/>
                <a:gd name="T4" fmla="*/ 96 w 100"/>
                <a:gd name="T5" fmla="*/ 155 h 155"/>
                <a:gd name="T6" fmla="*/ 96 w 100"/>
                <a:gd name="T7" fmla="*/ 155 h 155"/>
                <a:gd name="T8" fmla="*/ 96 w 100"/>
                <a:gd name="T9" fmla="*/ 155 h 155"/>
                <a:gd name="T10" fmla="*/ 96 w 100"/>
                <a:gd name="T11" fmla="*/ 155 h 155"/>
                <a:gd name="T12" fmla="*/ 96 w 100"/>
                <a:gd name="T13" fmla="*/ 155 h 155"/>
                <a:gd name="T14" fmla="*/ 96 w 100"/>
                <a:gd name="T15" fmla="*/ 154 h 155"/>
                <a:gd name="T16" fmla="*/ 96 w 100"/>
                <a:gd name="T17" fmla="*/ 155 h 155"/>
                <a:gd name="T18" fmla="*/ 96 w 100"/>
                <a:gd name="T19" fmla="*/ 154 h 155"/>
                <a:gd name="T20" fmla="*/ 96 w 100"/>
                <a:gd name="T21" fmla="*/ 154 h 155"/>
                <a:gd name="T22" fmla="*/ 96 w 100"/>
                <a:gd name="T23" fmla="*/ 154 h 155"/>
                <a:gd name="T24" fmla="*/ 96 w 100"/>
                <a:gd name="T25" fmla="*/ 154 h 155"/>
                <a:gd name="T26" fmla="*/ 96 w 100"/>
                <a:gd name="T27" fmla="*/ 154 h 155"/>
                <a:gd name="T28" fmla="*/ 96 w 100"/>
                <a:gd name="T29" fmla="*/ 154 h 155"/>
                <a:gd name="T30" fmla="*/ 96 w 100"/>
                <a:gd name="T31" fmla="*/ 154 h 155"/>
                <a:gd name="T32" fmla="*/ 96 w 100"/>
                <a:gd name="T33" fmla="*/ 154 h 155"/>
                <a:gd name="T34" fmla="*/ 96 w 100"/>
                <a:gd name="T35" fmla="*/ 154 h 155"/>
                <a:gd name="T36" fmla="*/ 96 w 100"/>
                <a:gd name="T37" fmla="*/ 154 h 155"/>
                <a:gd name="T38" fmla="*/ 0 w 100"/>
                <a:gd name="T39" fmla="*/ 76 h 155"/>
                <a:gd name="T40" fmla="*/ 7 w 100"/>
                <a:gd name="T41" fmla="*/ 116 h 155"/>
                <a:gd name="T42" fmla="*/ 0 w 100"/>
                <a:gd name="T43" fmla="*/ 76 h 155"/>
                <a:gd name="T44" fmla="*/ 100 w 100"/>
                <a:gd name="T45" fmla="*/ 0 h 155"/>
                <a:gd name="T46" fmla="*/ 97 w 100"/>
                <a:gd name="T47" fmla="*/ 100 h 155"/>
                <a:gd name="T48" fmla="*/ 100 w 100"/>
                <a:gd name="T49" fmla="*/ 0 h 155"/>
                <a:gd name="T50" fmla="*/ 100 w 100"/>
                <a:gd name="T51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0" h="155">
                  <a:moveTo>
                    <a:pt x="96" y="155"/>
                  </a:moveTo>
                  <a:cubicBezTo>
                    <a:pt x="96" y="155"/>
                    <a:pt x="96" y="155"/>
                    <a:pt x="96" y="155"/>
                  </a:cubicBezTo>
                  <a:cubicBezTo>
                    <a:pt x="96" y="155"/>
                    <a:pt x="96" y="155"/>
                    <a:pt x="96" y="155"/>
                  </a:cubicBezTo>
                  <a:cubicBezTo>
                    <a:pt x="96" y="155"/>
                    <a:pt x="96" y="155"/>
                    <a:pt x="96" y="155"/>
                  </a:cubicBezTo>
                  <a:moveTo>
                    <a:pt x="96" y="155"/>
                  </a:moveTo>
                  <a:cubicBezTo>
                    <a:pt x="96" y="155"/>
                    <a:pt x="96" y="155"/>
                    <a:pt x="96" y="155"/>
                  </a:cubicBezTo>
                  <a:cubicBezTo>
                    <a:pt x="96" y="155"/>
                    <a:pt x="96" y="155"/>
                    <a:pt x="96" y="155"/>
                  </a:cubicBezTo>
                  <a:moveTo>
                    <a:pt x="96" y="154"/>
                  </a:moveTo>
                  <a:cubicBezTo>
                    <a:pt x="96" y="154"/>
                    <a:pt x="96" y="155"/>
                    <a:pt x="96" y="155"/>
                  </a:cubicBezTo>
                  <a:cubicBezTo>
                    <a:pt x="96" y="155"/>
                    <a:pt x="96" y="154"/>
                    <a:pt x="96" y="154"/>
                  </a:cubicBezTo>
                  <a:moveTo>
                    <a:pt x="96" y="154"/>
                  </a:moveTo>
                  <a:cubicBezTo>
                    <a:pt x="96" y="154"/>
                    <a:pt x="96" y="154"/>
                    <a:pt x="96" y="154"/>
                  </a:cubicBezTo>
                  <a:cubicBezTo>
                    <a:pt x="96" y="154"/>
                    <a:pt x="96" y="154"/>
                    <a:pt x="96" y="154"/>
                  </a:cubicBezTo>
                  <a:moveTo>
                    <a:pt x="96" y="154"/>
                  </a:moveTo>
                  <a:cubicBezTo>
                    <a:pt x="96" y="154"/>
                    <a:pt x="96" y="154"/>
                    <a:pt x="96" y="154"/>
                  </a:cubicBezTo>
                  <a:cubicBezTo>
                    <a:pt x="96" y="154"/>
                    <a:pt x="96" y="154"/>
                    <a:pt x="96" y="154"/>
                  </a:cubicBezTo>
                  <a:moveTo>
                    <a:pt x="96" y="154"/>
                  </a:moveTo>
                  <a:cubicBezTo>
                    <a:pt x="96" y="154"/>
                    <a:pt x="96" y="154"/>
                    <a:pt x="96" y="154"/>
                  </a:cubicBezTo>
                  <a:cubicBezTo>
                    <a:pt x="96" y="154"/>
                    <a:pt x="96" y="154"/>
                    <a:pt x="96" y="154"/>
                  </a:cubicBezTo>
                  <a:moveTo>
                    <a:pt x="0" y="76"/>
                  </a:moveTo>
                  <a:cubicBezTo>
                    <a:pt x="2" y="89"/>
                    <a:pt x="4" y="102"/>
                    <a:pt x="7" y="116"/>
                  </a:cubicBezTo>
                  <a:cubicBezTo>
                    <a:pt x="4" y="102"/>
                    <a:pt x="2" y="89"/>
                    <a:pt x="0" y="76"/>
                  </a:cubicBezTo>
                  <a:moveTo>
                    <a:pt x="100" y="0"/>
                  </a:moveTo>
                  <a:cubicBezTo>
                    <a:pt x="98" y="39"/>
                    <a:pt x="98" y="74"/>
                    <a:pt x="97" y="100"/>
                  </a:cubicBezTo>
                  <a:cubicBezTo>
                    <a:pt x="98" y="74"/>
                    <a:pt x="98" y="39"/>
                    <a:pt x="100" y="0"/>
                  </a:cubicBezTo>
                  <a:cubicBezTo>
                    <a:pt x="100" y="0"/>
                    <a:pt x="100" y="0"/>
                    <a:pt x="100" y="0"/>
                  </a:cubicBezTo>
                </a:path>
              </a:pathLst>
            </a:custGeom>
            <a:solidFill>
              <a:srgbClr val="008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09" name="Freeform 185"/>
            <p:cNvSpPr>
              <a:spLocks/>
            </p:cNvSpPr>
            <p:nvPr/>
          </p:nvSpPr>
          <p:spPr bwMode="auto">
            <a:xfrm>
              <a:off x="8543925" y="7128242"/>
              <a:ext cx="153988" cy="293687"/>
            </a:xfrm>
            <a:custGeom>
              <a:avLst/>
              <a:gdLst>
                <a:gd name="T0" fmla="*/ 0 w 121"/>
                <a:gd name="T1" fmla="*/ 0 h 232"/>
                <a:gd name="T2" fmla="*/ 21 w 121"/>
                <a:gd name="T3" fmla="*/ 153 h 232"/>
                <a:gd name="T4" fmla="*/ 28 w 121"/>
                <a:gd name="T5" fmla="*/ 193 h 232"/>
                <a:gd name="T6" fmla="*/ 28 w 121"/>
                <a:gd name="T7" fmla="*/ 194 h 232"/>
                <a:gd name="T8" fmla="*/ 117 w 121"/>
                <a:gd name="T9" fmla="*/ 232 h 232"/>
                <a:gd name="T10" fmla="*/ 117 w 121"/>
                <a:gd name="T11" fmla="*/ 232 h 232"/>
                <a:gd name="T12" fmla="*/ 117 w 121"/>
                <a:gd name="T13" fmla="*/ 232 h 232"/>
                <a:gd name="T14" fmla="*/ 117 w 121"/>
                <a:gd name="T15" fmla="*/ 232 h 232"/>
                <a:gd name="T16" fmla="*/ 117 w 121"/>
                <a:gd name="T17" fmla="*/ 232 h 232"/>
                <a:gd name="T18" fmla="*/ 117 w 121"/>
                <a:gd name="T19" fmla="*/ 231 h 232"/>
                <a:gd name="T20" fmla="*/ 117 w 121"/>
                <a:gd name="T21" fmla="*/ 231 h 232"/>
                <a:gd name="T22" fmla="*/ 117 w 121"/>
                <a:gd name="T23" fmla="*/ 231 h 232"/>
                <a:gd name="T24" fmla="*/ 117 w 121"/>
                <a:gd name="T25" fmla="*/ 231 h 232"/>
                <a:gd name="T26" fmla="*/ 117 w 121"/>
                <a:gd name="T27" fmla="*/ 231 h 232"/>
                <a:gd name="T28" fmla="*/ 117 w 121"/>
                <a:gd name="T29" fmla="*/ 231 h 232"/>
                <a:gd name="T30" fmla="*/ 117 w 121"/>
                <a:gd name="T31" fmla="*/ 231 h 232"/>
                <a:gd name="T32" fmla="*/ 118 w 121"/>
                <a:gd name="T33" fmla="*/ 177 h 232"/>
                <a:gd name="T34" fmla="*/ 121 w 121"/>
                <a:gd name="T35" fmla="*/ 77 h 232"/>
                <a:gd name="T36" fmla="*/ 0 w 121"/>
                <a:gd name="T37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1" h="232">
                  <a:moveTo>
                    <a:pt x="0" y="0"/>
                  </a:moveTo>
                  <a:cubicBezTo>
                    <a:pt x="5" y="49"/>
                    <a:pt x="12" y="100"/>
                    <a:pt x="21" y="153"/>
                  </a:cubicBezTo>
                  <a:cubicBezTo>
                    <a:pt x="23" y="166"/>
                    <a:pt x="25" y="179"/>
                    <a:pt x="28" y="193"/>
                  </a:cubicBezTo>
                  <a:cubicBezTo>
                    <a:pt x="28" y="193"/>
                    <a:pt x="28" y="193"/>
                    <a:pt x="28" y="194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17" y="232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29"/>
                    <a:pt x="117" y="209"/>
                    <a:pt x="118" y="177"/>
                  </a:cubicBezTo>
                  <a:cubicBezTo>
                    <a:pt x="119" y="151"/>
                    <a:pt x="119" y="116"/>
                    <a:pt x="121" y="77"/>
                  </a:cubicBezTo>
                  <a:cubicBezTo>
                    <a:pt x="84" y="46"/>
                    <a:pt x="43" y="21"/>
                    <a:pt x="0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0" name="Freeform 186"/>
            <p:cNvSpPr>
              <a:spLocks/>
            </p:cNvSpPr>
            <p:nvPr/>
          </p:nvSpPr>
          <p:spPr bwMode="auto">
            <a:xfrm>
              <a:off x="8523288" y="6532929"/>
              <a:ext cx="200025" cy="285750"/>
            </a:xfrm>
            <a:custGeom>
              <a:avLst/>
              <a:gdLst>
                <a:gd name="T0" fmla="*/ 1 w 158"/>
                <a:gd name="T1" fmla="*/ 0 h 225"/>
                <a:gd name="T2" fmla="*/ 0 w 158"/>
                <a:gd name="T3" fmla="*/ 18 h 225"/>
                <a:gd name="T4" fmla="*/ 81 w 158"/>
                <a:gd name="T5" fmla="*/ 57 h 225"/>
                <a:gd name="T6" fmla="*/ 124 w 158"/>
                <a:gd name="T7" fmla="*/ 135 h 225"/>
                <a:gd name="T8" fmla="*/ 148 w 158"/>
                <a:gd name="T9" fmla="*/ 225 h 225"/>
                <a:gd name="T10" fmla="*/ 158 w 158"/>
                <a:gd name="T11" fmla="*/ 16 h 225"/>
                <a:gd name="T12" fmla="*/ 123 w 158"/>
                <a:gd name="T13" fmla="*/ 17 h 225"/>
                <a:gd name="T14" fmla="*/ 1 w 158"/>
                <a:gd name="T15" fmla="*/ 0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" h="225">
                  <a:moveTo>
                    <a:pt x="1" y="0"/>
                  </a:moveTo>
                  <a:cubicBezTo>
                    <a:pt x="0" y="6"/>
                    <a:pt x="0" y="12"/>
                    <a:pt x="0" y="18"/>
                  </a:cubicBezTo>
                  <a:cubicBezTo>
                    <a:pt x="27" y="31"/>
                    <a:pt x="56" y="39"/>
                    <a:pt x="81" y="57"/>
                  </a:cubicBezTo>
                  <a:cubicBezTo>
                    <a:pt x="106" y="74"/>
                    <a:pt x="117" y="107"/>
                    <a:pt x="124" y="135"/>
                  </a:cubicBezTo>
                  <a:cubicBezTo>
                    <a:pt x="131" y="165"/>
                    <a:pt x="140" y="195"/>
                    <a:pt x="148" y="225"/>
                  </a:cubicBezTo>
                  <a:cubicBezTo>
                    <a:pt x="151" y="149"/>
                    <a:pt x="154" y="76"/>
                    <a:pt x="158" y="16"/>
                  </a:cubicBezTo>
                  <a:cubicBezTo>
                    <a:pt x="146" y="17"/>
                    <a:pt x="134" y="17"/>
                    <a:pt x="123" y="17"/>
                  </a:cubicBezTo>
                  <a:cubicBezTo>
                    <a:pt x="76" y="17"/>
                    <a:pt x="35" y="10"/>
                    <a:pt x="1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1" name="Freeform 187"/>
            <p:cNvSpPr>
              <a:spLocks/>
            </p:cNvSpPr>
            <p:nvPr/>
          </p:nvSpPr>
          <p:spPr bwMode="auto">
            <a:xfrm>
              <a:off x="8813800" y="6377354"/>
              <a:ext cx="357188" cy="1033462"/>
            </a:xfrm>
            <a:custGeom>
              <a:avLst/>
              <a:gdLst>
                <a:gd name="T0" fmla="*/ 165 w 282"/>
                <a:gd name="T1" fmla="*/ 0 h 816"/>
                <a:gd name="T2" fmla="*/ 282 w 282"/>
                <a:gd name="T3" fmla="*/ 755 h 816"/>
                <a:gd name="T4" fmla="*/ 207 w 282"/>
                <a:gd name="T5" fmla="*/ 816 h 816"/>
                <a:gd name="T6" fmla="*/ 0 w 282"/>
                <a:gd name="T7" fmla="*/ 88 h 816"/>
                <a:gd name="T8" fmla="*/ 165 w 282"/>
                <a:gd name="T9" fmla="*/ 0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2" h="816">
                  <a:moveTo>
                    <a:pt x="165" y="0"/>
                  </a:moveTo>
                  <a:cubicBezTo>
                    <a:pt x="165" y="0"/>
                    <a:pt x="237" y="345"/>
                    <a:pt x="282" y="755"/>
                  </a:cubicBezTo>
                  <a:cubicBezTo>
                    <a:pt x="207" y="816"/>
                    <a:pt x="207" y="816"/>
                    <a:pt x="207" y="816"/>
                  </a:cubicBezTo>
                  <a:cubicBezTo>
                    <a:pt x="207" y="816"/>
                    <a:pt x="78" y="295"/>
                    <a:pt x="0" y="88"/>
                  </a:cubicBezTo>
                  <a:cubicBezTo>
                    <a:pt x="165" y="0"/>
                    <a:pt x="165" y="0"/>
                    <a:pt x="165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2" name="Freeform 188"/>
            <p:cNvSpPr>
              <a:spLocks noEditPoints="1"/>
            </p:cNvSpPr>
            <p:nvPr/>
          </p:nvSpPr>
          <p:spPr bwMode="auto">
            <a:xfrm>
              <a:off x="9051925" y="7260004"/>
              <a:ext cx="119063" cy="150812"/>
            </a:xfrm>
            <a:custGeom>
              <a:avLst/>
              <a:gdLst>
                <a:gd name="T0" fmla="*/ 18 w 93"/>
                <a:gd name="T1" fmla="*/ 119 h 119"/>
                <a:gd name="T2" fmla="*/ 18 w 93"/>
                <a:gd name="T3" fmla="*/ 119 h 119"/>
                <a:gd name="T4" fmla="*/ 18 w 93"/>
                <a:gd name="T5" fmla="*/ 119 h 119"/>
                <a:gd name="T6" fmla="*/ 18 w 93"/>
                <a:gd name="T7" fmla="*/ 119 h 119"/>
                <a:gd name="T8" fmla="*/ 18 w 93"/>
                <a:gd name="T9" fmla="*/ 119 h 119"/>
                <a:gd name="T10" fmla="*/ 18 w 93"/>
                <a:gd name="T11" fmla="*/ 119 h 119"/>
                <a:gd name="T12" fmla="*/ 18 w 93"/>
                <a:gd name="T13" fmla="*/ 119 h 119"/>
                <a:gd name="T14" fmla="*/ 18 w 93"/>
                <a:gd name="T15" fmla="*/ 119 h 119"/>
                <a:gd name="T16" fmla="*/ 18 w 93"/>
                <a:gd name="T17" fmla="*/ 119 h 119"/>
                <a:gd name="T18" fmla="*/ 0 w 93"/>
                <a:gd name="T19" fmla="*/ 46 h 119"/>
                <a:gd name="T20" fmla="*/ 18 w 93"/>
                <a:gd name="T21" fmla="*/ 119 h 119"/>
                <a:gd name="T22" fmla="*/ 0 w 93"/>
                <a:gd name="T23" fmla="*/ 46 h 119"/>
                <a:gd name="T24" fmla="*/ 87 w 93"/>
                <a:gd name="T25" fmla="*/ 0 h 119"/>
                <a:gd name="T26" fmla="*/ 93 w 93"/>
                <a:gd name="T27" fmla="*/ 58 h 119"/>
                <a:gd name="T28" fmla="*/ 93 w 93"/>
                <a:gd name="T29" fmla="*/ 58 h 119"/>
                <a:gd name="T30" fmla="*/ 87 w 93"/>
                <a:gd name="T31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3" h="119">
                  <a:moveTo>
                    <a:pt x="18" y="119"/>
                  </a:moveTo>
                  <a:cubicBezTo>
                    <a:pt x="18" y="119"/>
                    <a:pt x="18" y="119"/>
                    <a:pt x="18" y="119"/>
                  </a:cubicBezTo>
                  <a:cubicBezTo>
                    <a:pt x="18" y="119"/>
                    <a:pt x="18" y="119"/>
                    <a:pt x="18" y="119"/>
                  </a:cubicBezTo>
                  <a:moveTo>
                    <a:pt x="18" y="119"/>
                  </a:moveTo>
                  <a:cubicBezTo>
                    <a:pt x="18" y="119"/>
                    <a:pt x="18" y="119"/>
                    <a:pt x="18" y="119"/>
                  </a:cubicBezTo>
                  <a:cubicBezTo>
                    <a:pt x="18" y="119"/>
                    <a:pt x="18" y="119"/>
                    <a:pt x="18" y="119"/>
                  </a:cubicBezTo>
                  <a:moveTo>
                    <a:pt x="18" y="119"/>
                  </a:moveTo>
                  <a:cubicBezTo>
                    <a:pt x="18" y="119"/>
                    <a:pt x="18" y="119"/>
                    <a:pt x="18" y="119"/>
                  </a:cubicBezTo>
                  <a:cubicBezTo>
                    <a:pt x="18" y="119"/>
                    <a:pt x="18" y="119"/>
                    <a:pt x="18" y="119"/>
                  </a:cubicBezTo>
                  <a:moveTo>
                    <a:pt x="0" y="46"/>
                  </a:moveTo>
                  <a:cubicBezTo>
                    <a:pt x="11" y="90"/>
                    <a:pt x="18" y="118"/>
                    <a:pt x="18" y="119"/>
                  </a:cubicBezTo>
                  <a:cubicBezTo>
                    <a:pt x="18" y="118"/>
                    <a:pt x="11" y="90"/>
                    <a:pt x="0" y="46"/>
                  </a:cubicBezTo>
                  <a:moveTo>
                    <a:pt x="87" y="0"/>
                  </a:moveTo>
                  <a:cubicBezTo>
                    <a:pt x="89" y="19"/>
                    <a:pt x="91" y="38"/>
                    <a:pt x="93" y="58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91" y="38"/>
                    <a:pt x="89" y="19"/>
                    <a:pt x="87" y="0"/>
                  </a:cubicBezTo>
                </a:path>
              </a:pathLst>
            </a:custGeom>
            <a:solidFill>
              <a:srgbClr val="008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3" name="Freeform 189"/>
            <p:cNvSpPr>
              <a:spLocks/>
            </p:cNvSpPr>
            <p:nvPr/>
          </p:nvSpPr>
          <p:spPr bwMode="auto">
            <a:xfrm>
              <a:off x="9036050" y="7126654"/>
              <a:ext cx="134938" cy="284162"/>
            </a:xfrm>
            <a:custGeom>
              <a:avLst/>
              <a:gdLst>
                <a:gd name="T0" fmla="*/ 86 w 106"/>
                <a:gd name="T1" fmla="*/ 0 h 224"/>
                <a:gd name="T2" fmla="*/ 24 w 106"/>
                <a:gd name="T3" fmla="*/ 61 h 224"/>
                <a:gd name="T4" fmla="*/ 0 w 106"/>
                <a:gd name="T5" fmla="*/ 102 h 224"/>
                <a:gd name="T6" fmla="*/ 13 w 106"/>
                <a:gd name="T7" fmla="*/ 151 h 224"/>
                <a:gd name="T8" fmla="*/ 31 w 106"/>
                <a:gd name="T9" fmla="*/ 224 h 224"/>
                <a:gd name="T10" fmla="*/ 31 w 106"/>
                <a:gd name="T11" fmla="*/ 224 h 224"/>
                <a:gd name="T12" fmla="*/ 31 w 106"/>
                <a:gd name="T13" fmla="*/ 224 h 224"/>
                <a:gd name="T14" fmla="*/ 31 w 106"/>
                <a:gd name="T15" fmla="*/ 224 h 224"/>
                <a:gd name="T16" fmla="*/ 31 w 106"/>
                <a:gd name="T17" fmla="*/ 224 h 224"/>
                <a:gd name="T18" fmla="*/ 31 w 106"/>
                <a:gd name="T19" fmla="*/ 224 h 224"/>
                <a:gd name="T20" fmla="*/ 31 w 106"/>
                <a:gd name="T21" fmla="*/ 224 h 224"/>
                <a:gd name="T22" fmla="*/ 31 w 106"/>
                <a:gd name="T23" fmla="*/ 224 h 224"/>
                <a:gd name="T24" fmla="*/ 106 w 106"/>
                <a:gd name="T25" fmla="*/ 163 h 224"/>
                <a:gd name="T26" fmla="*/ 100 w 106"/>
                <a:gd name="T27" fmla="*/ 105 h 224"/>
                <a:gd name="T28" fmla="*/ 86 w 106"/>
                <a:gd name="T29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6" h="224">
                  <a:moveTo>
                    <a:pt x="86" y="0"/>
                  </a:moveTo>
                  <a:cubicBezTo>
                    <a:pt x="64" y="19"/>
                    <a:pt x="40" y="37"/>
                    <a:pt x="24" y="61"/>
                  </a:cubicBezTo>
                  <a:cubicBezTo>
                    <a:pt x="15" y="74"/>
                    <a:pt x="7" y="88"/>
                    <a:pt x="0" y="102"/>
                  </a:cubicBezTo>
                  <a:cubicBezTo>
                    <a:pt x="5" y="120"/>
                    <a:pt x="9" y="137"/>
                    <a:pt x="13" y="151"/>
                  </a:cubicBezTo>
                  <a:cubicBezTo>
                    <a:pt x="24" y="195"/>
                    <a:pt x="31" y="223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106" y="163"/>
                    <a:pt x="106" y="163"/>
                    <a:pt x="106" y="163"/>
                  </a:cubicBezTo>
                  <a:cubicBezTo>
                    <a:pt x="104" y="143"/>
                    <a:pt x="102" y="124"/>
                    <a:pt x="100" y="105"/>
                  </a:cubicBezTo>
                  <a:cubicBezTo>
                    <a:pt x="95" y="69"/>
                    <a:pt x="91" y="34"/>
                    <a:pt x="86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4" name="Freeform 190"/>
            <p:cNvSpPr>
              <a:spLocks/>
            </p:cNvSpPr>
            <p:nvPr/>
          </p:nvSpPr>
          <p:spPr bwMode="auto">
            <a:xfrm>
              <a:off x="8874125" y="6671042"/>
              <a:ext cx="33338" cy="114300"/>
            </a:xfrm>
            <a:custGeom>
              <a:avLst/>
              <a:gdLst>
                <a:gd name="T0" fmla="*/ 0 w 27"/>
                <a:gd name="T1" fmla="*/ 0 h 90"/>
                <a:gd name="T2" fmla="*/ 27 w 27"/>
                <a:gd name="T3" fmla="*/ 90 h 90"/>
                <a:gd name="T4" fmla="*/ 27 w 27"/>
                <a:gd name="T5" fmla="*/ 90 h 90"/>
                <a:gd name="T6" fmla="*/ 0 w 27"/>
                <a:gd name="T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90">
                  <a:moveTo>
                    <a:pt x="0" y="0"/>
                  </a:moveTo>
                  <a:cubicBezTo>
                    <a:pt x="9" y="28"/>
                    <a:pt x="18" y="59"/>
                    <a:pt x="27" y="90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18" y="59"/>
                    <a:pt x="9" y="28"/>
                    <a:pt x="0" y="0"/>
                  </a:cubicBezTo>
                </a:path>
              </a:pathLst>
            </a:custGeom>
            <a:solidFill>
              <a:srgbClr val="008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5" name="Freeform 191"/>
            <p:cNvSpPr>
              <a:spLocks/>
            </p:cNvSpPr>
            <p:nvPr/>
          </p:nvSpPr>
          <p:spPr bwMode="auto">
            <a:xfrm>
              <a:off x="8829675" y="6437679"/>
              <a:ext cx="207963" cy="347662"/>
            </a:xfrm>
            <a:custGeom>
              <a:avLst/>
              <a:gdLst>
                <a:gd name="T0" fmla="*/ 161 w 164"/>
                <a:gd name="T1" fmla="*/ 0 h 274"/>
                <a:gd name="T2" fmla="*/ 96 w 164"/>
                <a:gd name="T3" fmla="*/ 35 h 274"/>
                <a:gd name="T4" fmla="*/ 0 w 164"/>
                <a:gd name="T5" fmla="*/ 75 h 274"/>
                <a:gd name="T6" fmla="*/ 35 w 164"/>
                <a:gd name="T7" fmla="*/ 184 h 274"/>
                <a:gd name="T8" fmla="*/ 62 w 164"/>
                <a:gd name="T9" fmla="*/ 274 h 274"/>
                <a:gd name="T10" fmla="*/ 164 w 164"/>
                <a:gd name="T11" fmla="*/ 11 h 274"/>
                <a:gd name="T12" fmla="*/ 161 w 164"/>
                <a:gd name="T13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4" h="274">
                  <a:moveTo>
                    <a:pt x="161" y="0"/>
                  </a:moveTo>
                  <a:cubicBezTo>
                    <a:pt x="142" y="10"/>
                    <a:pt x="120" y="22"/>
                    <a:pt x="96" y="35"/>
                  </a:cubicBezTo>
                  <a:cubicBezTo>
                    <a:pt x="63" y="54"/>
                    <a:pt x="31" y="67"/>
                    <a:pt x="0" y="75"/>
                  </a:cubicBezTo>
                  <a:cubicBezTo>
                    <a:pt x="11" y="107"/>
                    <a:pt x="23" y="144"/>
                    <a:pt x="35" y="184"/>
                  </a:cubicBezTo>
                  <a:cubicBezTo>
                    <a:pt x="44" y="212"/>
                    <a:pt x="53" y="243"/>
                    <a:pt x="62" y="274"/>
                  </a:cubicBezTo>
                  <a:cubicBezTo>
                    <a:pt x="65" y="173"/>
                    <a:pt x="84" y="74"/>
                    <a:pt x="164" y="11"/>
                  </a:cubicBezTo>
                  <a:cubicBezTo>
                    <a:pt x="163" y="7"/>
                    <a:pt x="162" y="4"/>
                    <a:pt x="161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6" name="Freeform 192"/>
            <p:cNvSpPr>
              <a:spLocks/>
            </p:cNvSpPr>
            <p:nvPr/>
          </p:nvSpPr>
          <p:spPr bwMode="auto">
            <a:xfrm>
              <a:off x="8399463" y="6109067"/>
              <a:ext cx="858838" cy="534987"/>
            </a:xfrm>
            <a:custGeom>
              <a:avLst/>
              <a:gdLst>
                <a:gd name="T0" fmla="*/ 156 w 678"/>
                <a:gd name="T1" fmla="*/ 0 h 423"/>
                <a:gd name="T2" fmla="*/ 0 w 678"/>
                <a:gd name="T3" fmla="*/ 295 h 423"/>
                <a:gd name="T4" fmla="*/ 436 w 678"/>
                <a:gd name="T5" fmla="*/ 295 h 423"/>
                <a:gd name="T6" fmla="*/ 654 w 678"/>
                <a:gd name="T7" fmla="*/ 220 h 423"/>
                <a:gd name="T8" fmla="*/ 455 w 678"/>
                <a:gd name="T9" fmla="*/ 23 h 423"/>
                <a:gd name="T10" fmla="*/ 156 w 678"/>
                <a:gd name="T11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8" h="423">
                  <a:moveTo>
                    <a:pt x="156" y="0"/>
                  </a:moveTo>
                  <a:cubicBezTo>
                    <a:pt x="156" y="0"/>
                    <a:pt x="17" y="163"/>
                    <a:pt x="0" y="295"/>
                  </a:cubicBezTo>
                  <a:cubicBezTo>
                    <a:pt x="0" y="295"/>
                    <a:pt x="206" y="423"/>
                    <a:pt x="436" y="295"/>
                  </a:cubicBezTo>
                  <a:cubicBezTo>
                    <a:pt x="665" y="167"/>
                    <a:pt x="654" y="220"/>
                    <a:pt x="654" y="220"/>
                  </a:cubicBezTo>
                  <a:cubicBezTo>
                    <a:pt x="654" y="220"/>
                    <a:pt x="678" y="163"/>
                    <a:pt x="455" y="23"/>
                  </a:cubicBezTo>
                  <a:cubicBezTo>
                    <a:pt x="156" y="0"/>
                    <a:pt x="156" y="0"/>
                    <a:pt x="156" y="0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7" name="Freeform 193"/>
            <p:cNvSpPr>
              <a:spLocks noEditPoints="1"/>
            </p:cNvSpPr>
            <p:nvPr/>
          </p:nvSpPr>
          <p:spPr bwMode="auto">
            <a:xfrm>
              <a:off x="8472488" y="6172567"/>
              <a:ext cx="74613" cy="115887"/>
            </a:xfrm>
            <a:custGeom>
              <a:avLst/>
              <a:gdLst>
                <a:gd name="T0" fmla="*/ 0 w 59"/>
                <a:gd name="T1" fmla="*/ 92 h 92"/>
                <a:gd name="T2" fmla="*/ 0 w 59"/>
                <a:gd name="T3" fmla="*/ 92 h 92"/>
                <a:gd name="T4" fmla="*/ 0 w 59"/>
                <a:gd name="T5" fmla="*/ 92 h 92"/>
                <a:gd name="T6" fmla="*/ 59 w 59"/>
                <a:gd name="T7" fmla="*/ 0 h 92"/>
                <a:gd name="T8" fmla="*/ 0 w 59"/>
                <a:gd name="T9" fmla="*/ 92 h 92"/>
                <a:gd name="T10" fmla="*/ 59 w 59"/>
                <a:gd name="T11" fmla="*/ 0 h 92"/>
                <a:gd name="T12" fmla="*/ 59 w 59"/>
                <a:gd name="T1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92">
                  <a:moveTo>
                    <a:pt x="0" y="92"/>
                  </a:move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moveTo>
                    <a:pt x="59" y="0"/>
                  </a:moveTo>
                  <a:cubicBezTo>
                    <a:pt x="41" y="25"/>
                    <a:pt x="20" y="57"/>
                    <a:pt x="0" y="92"/>
                  </a:cubicBezTo>
                  <a:cubicBezTo>
                    <a:pt x="20" y="57"/>
                    <a:pt x="41" y="25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</a:path>
              </a:pathLst>
            </a:custGeom>
            <a:solidFill>
              <a:srgbClr val="B3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8" name="Freeform 194"/>
            <p:cNvSpPr>
              <a:spLocks/>
            </p:cNvSpPr>
            <p:nvPr/>
          </p:nvSpPr>
          <p:spPr bwMode="auto">
            <a:xfrm>
              <a:off x="8431213" y="6142404"/>
              <a:ext cx="796925" cy="400050"/>
            </a:xfrm>
            <a:custGeom>
              <a:avLst/>
              <a:gdLst>
                <a:gd name="T0" fmla="*/ 134 w 629"/>
                <a:gd name="T1" fmla="*/ 0 h 316"/>
                <a:gd name="T2" fmla="*/ 131 w 629"/>
                <a:gd name="T3" fmla="*/ 2 h 316"/>
                <a:gd name="T4" fmla="*/ 125 w 629"/>
                <a:gd name="T5" fmla="*/ 4 h 316"/>
                <a:gd name="T6" fmla="*/ 126 w 629"/>
                <a:gd name="T7" fmla="*/ 13 h 316"/>
                <a:gd name="T8" fmla="*/ 115 w 629"/>
                <a:gd name="T9" fmla="*/ 22 h 316"/>
                <a:gd name="T10" fmla="*/ 99 w 629"/>
                <a:gd name="T11" fmla="*/ 26 h 316"/>
                <a:gd name="T12" fmla="*/ 91 w 629"/>
                <a:gd name="T13" fmla="*/ 24 h 316"/>
                <a:gd name="T14" fmla="*/ 91 w 629"/>
                <a:gd name="T15" fmla="*/ 24 h 316"/>
                <a:gd name="T16" fmla="*/ 32 w 629"/>
                <a:gd name="T17" fmla="*/ 116 h 316"/>
                <a:gd name="T18" fmla="*/ 32 w 629"/>
                <a:gd name="T19" fmla="*/ 116 h 316"/>
                <a:gd name="T20" fmla="*/ 32 w 629"/>
                <a:gd name="T21" fmla="*/ 116 h 316"/>
                <a:gd name="T22" fmla="*/ 0 w 629"/>
                <a:gd name="T23" fmla="*/ 180 h 316"/>
                <a:gd name="T24" fmla="*/ 18 w 629"/>
                <a:gd name="T25" fmla="*/ 151 h 316"/>
                <a:gd name="T26" fmla="*/ 121 w 629"/>
                <a:gd name="T27" fmla="*/ 34 h 316"/>
                <a:gd name="T28" fmla="*/ 121 w 629"/>
                <a:gd name="T29" fmla="*/ 34 h 316"/>
                <a:gd name="T30" fmla="*/ 121 w 629"/>
                <a:gd name="T31" fmla="*/ 34 h 316"/>
                <a:gd name="T32" fmla="*/ 122 w 629"/>
                <a:gd name="T33" fmla="*/ 33 h 316"/>
                <a:gd name="T34" fmla="*/ 123 w 629"/>
                <a:gd name="T35" fmla="*/ 33 h 316"/>
                <a:gd name="T36" fmla="*/ 86 w 629"/>
                <a:gd name="T37" fmla="*/ 130 h 316"/>
                <a:gd name="T38" fmla="*/ 189 w 629"/>
                <a:gd name="T39" fmla="*/ 42 h 316"/>
                <a:gd name="T40" fmla="*/ 233 w 629"/>
                <a:gd name="T41" fmla="*/ 37 h 316"/>
                <a:gd name="T42" fmla="*/ 320 w 629"/>
                <a:gd name="T43" fmla="*/ 60 h 316"/>
                <a:gd name="T44" fmla="*/ 422 w 629"/>
                <a:gd name="T45" fmla="*/ 137 h 316"/>
                <a:gd name="T46" fmla="*/ 368 w 629"/>
                <a:gd name="T47" fmla="*/ 42 h 316"/>
                <a:gd name="T48" fmla="*/ 368 w 629"/>
                <a:gd name="T49" fmla="*/ 41 h 316"/>
                <a:gd name="T50" fmla="*/ 452 w 629"/>
                <a:gd name="T51" fmla="*/ 88 h 316"/>
                <a:gd name="T52" fmla="*/ 461 w 629"/>
                <a:gd name="T53" fmla="*/ 225 h 316"/>
                <a:gd name="T54" fmla="*/ 287 w 629"/>
                <a:gd name="T55" fmla="*/ 316 h 316"/>
                <a:gd name="T56" fmla="*/ 410 w 629"/>
                <a:gd name="T57" fmla="*/ 269 h 316"/>
                <a:gd name="T58" fmla="*/ 612 w 629"/>
                <a:gd name="T59" fmla="*/ 183 h 316"/>
                <a:gd name="T60" fmla="*/ 628 w 629"/>
                <a:gd name="T61" fmla="*/ 193 h 316"/>
                <a:gd name="T62" fmla="*/ 628 w 629"/>
                <a:gd name="T63" fmla="*/ 194 h 316"/>
                <a:gd name="T64" fmla="*/ 629 w 629"/>
                <a:gd name="T65" fmla="*/ 188 h 316"/>
                <a:gd name="T66" fmla="*/ 460 w 629"/>
                <a:gd name="T67" fmla="*/ 17 h 316"/>
                <a:gd name="T68" fmla="*/ 449 w 629"/>
                <a:gd name="T69" fmla="*/ 25 h 316"/>
                <a:gd name="T70" fmla="*/ 442 w 629"/>
                <a:gd name="T71" fmla="*/ 26 h 316"/>
                <a:gd name="T72" fmla="*/ 425 w 629"/>
                <a:gd name="T73" fmla="*/ 21 h 316"/>
                <a:gd name="T74" fmla="*/ 415 w 629"/>
                <a:gd name="T75" fmla="*/ 12 h 316"/>
                <a:gd name="T76" fmla="*/ 416 w 629"/>
                <a:gd name="T77" fmla="*/ 4 h 316"/>
                <a:gd name="T78" fmla="*/ 413 w 629"/>
                <a:gd name="T79" fmla="*/ 3 h 316"/>
                <a:gd name="T80" fmla="*/ 300 w 629"/>
                <a:gd name="T81" fmla="*/ 16 h 316"/>
                <a:gd name="T82" fmla="*/ 134 w 629"/>
                <a:gd name="T83" fmla="*/ 0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29" h="316">
                  <a:moveTo>
                    <a:pt x="134" y="0"/>
                  </a:moveTo>
                  <a:cubicBezTo>
                    <a:pt x="134" y="0"/>
                    <a:pt x="133" y="1"/>
                    <a:pt x="131" y="2"/>
                  </a:cubicBezTo>
                  <a:cubicBezTo>
                    <a:pt x="130" y="3"/>
                    <a:pt x="128" y="4"/>
                    <a:pt x="125" y="4"/>
                  </a:cubicBezTo>
                  <a:cubicBezTo>
                    <a:pt x="127" y="7"/>
                    <a:pt x="127" y="10"/>
                    <a:pt x="126" y="13"/>
                  </a:cubicBezTo>
                  <a:cubicBezTo>
                    <a:pt x="124" y="18"/>
                    <a:pt x="120" y="20"/>
                    <a:pt x="115" y="22"/>
                  </a:cubicBezTo>
                  <a:cubicBezTo>
                    <a:pt x="109" y="24"/>
                    <a:pt x="104" y="26"/>
                    <a:pt x="99" y="26"/>
                  </a:cubicBezTo>
                  <a:cubicBezTo>
                    <a:pt x="97" y="26"/>
                    <a:pt x="94" y="25"/>
                    <a:pt x="91" y="24"/>
                  </a:cubicBezTo>
                  <a:cubicBezTo>
                    <a:pt x="91" y="24"/>
                    <a:pt x="91" y="24"/>
                    <a:pt x="91" y="24"/>
                  </a:cubicBezTo>
                  <a:cubicBezTo>
                    <a:pt x="73" y="49"/>
                    <a:pt x="52" y="81"/>
                    <a:pt x="32" y="116"/>
                  </a:cubicBezTo>
                  <a:cubicBezTo>
                    <a:pt x="32" y="116"/>
                    <a:pt x="32" y="116"/>
                    <a:pt x="32" y="116"/>
                  </a:cubicBezTo>
                  <a:cubicBezTo>
                    <a:pt x="32" y="116"/>
                    <a:pt x="32" y="116"/>
                    <a:pt x="32" y="116"/>
                  </a:cubicBezTo>
                  <a:cubicBezTo>
                    <a:pt x="20" y="136"/>
                    <a:pt x="10" y="158"/>
                    <a:pt x="0" y="180"/>
                  </a:cubicBezTo>
                  <a:cubicBezTo>
                    <a:pt x="6" y="169"/>
                    <a:pt x="12" y="160"/>
                    <a:pt x="18" y="151"/>
                  </a:cubicBezTo>
                  <a:cubicBezTo>
                    <a:pt x="45" y="106"/>
                    <a:pt x="78" y="66"/>
                    <a:pt x="121" y="34"/>
                  </a:cubicBezTo>
                  <a:cubicBezTo>
                    <a:pt x="121" y="34"/>
                    <a:pt x="121" y="34"/>
                    <a:pt x="121" y="34"/>
                  </a:cubicBezTo>
                  <a:cubicBezTo>
                    <a:pt x="121" y="34"/>
                    <a:pt x="121" y="34"/>
                    <a:pt x="121" y="34"/>
                  </a:cubicBezTo>
                  <a:cubicBezTo>
                    <a:pt x="121" y="34"/>
                    <a:pt x="122" y="33"/>
                    <a:pt x="122" y="33"/>
                  </a:cubicBezTo>
                  <a:cubicBezTo>
                    <a:pt x="122" y="33"/>
                    <a:pt x="122" y="33"/>
                    <a:pt x="123" y="33"/>
                  </a:cubicBezTo>
                  <a:cubicBezTo>
                    <a:pt x="126" y="33"/>
                    <a:pt x="97" y="100"/>
                    <a:pt x="86" y="130"/>
                  </a:cubicBezTo>
                  <a:cubicBezTo>
                    <a:pt x="110" y="87"/>
                    <a:pt x="142" y="51"/>
                    <a:pt x="189" y="42"/>
                  </a:cubicBezTo>
                  <a:cubicBezTo>
                    <a:pt x="204" y="38"/>
                    <a:pt x="219" y="37"/>
                    <a:pt x="233" y="37"/>
                  </a:cubicBezTo>
                  <a:cubicBezTo>
                    <a:pt x="262" y="37"/>
                    <a:pt x="290" y="44"/>
                    <a:pt x="320" y="60"/>
                  </a:cubicBezTo>
                  <a:cubicBezTo>
                    <a:pt x="350" y="76"/>
                    <a:pt x="398" y="113"/>
                    <a:pt x="422" y="137"/>
                  </a:cubicBezTo>
                  <a:cubicBezTo>
                    <a:pt x="403" y="104"/>
                    <a:pt x="386" y="66"/>
                    <a:pt x="368" y="42"/>
                  </a:cubicBezTo>
                  <a:cubicBezTo>
                    <a:pt x="368" y="42"/>
                    <a:pt x="368" y="41"/>
                    <a:pt x="368" y="41"/>
                  </a:cubicBezTo>
                  <a:cubicBezTo>
                    <a:pt x="373" y="41"/>
                    <a:pt x="429" y="69"/>
                    <a:pt x="452" y="88"/>
                  </a:cubicBezTo>
                  <a:cubicBezTo>
                    <a:pt x="533" y="154"/>
                    <a:pt x="483" y="212"/>
                    <a:pt x="461" y="225"/>
                  </a:cubicBezTo>
                  <a:cubicBezTo>
                    <a:pt x="406" y="259"/>
                    <a:pt x="349" y="293"/>
                    <a:pt x="287" y="316"/>
                  </a:cubicBezTo>
                  <a:cubicBezTo>
                    <a:pt x="326" y="308"/>
                    <a:pt x="368" y="293"/>
                    <a:pt x="410" y="269"/>
                  </a:cubicBezTo>
                  <a:cubicBezTo>
                    <a:pt x="536" y="199"/>
                    <a:pt x="589" y="183"/>
                    <a:pt x="612" y="183"/>
                  </a:cubicBezTo>
                  <a:cubicBezTo>
                    <a:pt x="626" y="183"/>
                    <a:pt x="628" y="190"/>
                    <a:pt x="628" y="193"/>
                  </a:cubicBezTo>
                  <a:cubicBezTo>
                    <a:pt x="628" y="193"/>
                    <a:pt x="628" y="194"/>
                    <a:pt x="628" y="194"/>
                  </a:cubicBezTo>
                  <a:cubicBezTo>
                    <a:pt x="628" y="194"/>
                    <a:pt x="629" y="192"/>
                    <a:pt x="629" y="188"/>
                  </a:cubicBezTo>
                  <a:cubicBezTo>
                    <a:pt x="629" y="172"/>
                    <a:pt x="614" y="119"/>
                    <a:pt x="460" y="17"/>
                  </a:cubicBezTo>
                  <a:cubicBezTo>
                    <a:pt x="458" y="21"/>
                    <a:pt x="454" y="23"/>
                    <a:pt x="449" y="25"/>
                  </a:cubicBezTo>
                  <a:cubicBezTo>
                    <a:pt x="446" y="26"/>
                    <a:pt x="444" y="26"/>
                    <a:pt x="442" y="26"/>
                  </a:cubicBezTo>
                  <a:cubicBezTo>
                    <a:pt x="436" y="26"/>
                    <a:pt x="431" y="24"/>
                    <a:pt x="425" y="21"/>
                  </a:cubicBezTo>
                  <a:cubicBezTo>
                    <a:pt x="421" y="20"/>
                    <a:pt x="416" y="17"/>
                    <a:pt x="415" y="12"/>
                  </a:cubicBezTo>
                  <a:cubicBezTo>
                    <a:pt x="414" y="9"/>
                    <a:pt x="414" y="6"/>
                    <a:pt x="416" y="4"/>
                  </a:cubicBezTo>
                  <a:cubicBezTo>
                    <a:pt x="415" y="3"/>
                    <a:pt x="414" y="3"/>
                    <a:pt x="413" y="3"/>
                  </a:cubicBezTo>
                  <a:cubicBezTo>
                    <a:pt x="379" y="12"/>
                    <a:pt x="339" y="16"/>
                    <a:pt x="300" y="16"/>
                  </a:cubicBezTo>
                  <a:cubicBezTo>
                    <a:pt x="229" y="16"/>
                    <a:pt x="161" y="5"/>
                    <a:pt x="134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9" name="Freeform 195"/>
            <p:cNvSpPr>
              <a:spLocks/>
            </p:cNvSpPr>
            <p:nvPr/>
          </p:nvSpPr>
          <p:spPr bwMode="auto">
            <a:xfrm>
              <a:off x="8137525" y="5472479"/>
              <a:ext cx="528638" cy="669925"/>
            </a:xfrm>
            <a:custGeom>
              <a:avLst/>
              <a:gdLst>
                <a:gd name="T0" fmla="*/ 417 w 417"/>
                <a:gd name="T1" fmla="*/ 9 h 529"/>
                <a:gd name="T2" fmla="*/ 251 w 417"/>
                <a:gd name="T3" fmla="*/ 97 h 529"/>
                <a:gd name="T4" fmla="*/ 45 w 417"/>
                <a:gd name="T5" fmla="*/ 356 h 529"/>
                <a:gd name="T6" fmla="*/ 322 w 417"/>
                <a:gd name="T7" fmla="*/ 529 h 529"/>
                <a:gd name="T8" fmla="*/ 341 w 417"/>
                <a:gd name="T9" fmla="*/ 452 h 529"/>
                <a:gd name="T10" fmla="*/ 173 w 417"/>
                <a:gd name="T11" fmla="*/ 330 h 529"/>
                <a:gd name="T12" fmla="*/ 169 w 417"/>
                <a:gd name="T13" fmla="*/ 311 h 529"/>
                <a:gd name="T14" fmla="*/ 394 w 417"/>
                <a:gd name="T15" fmla="*/ 159 h 529"/>
                <a:gd name="T16" fmla="*/ 417 w 417"/>
                <a:gd name="T17" fmla="*/ 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7" h="529">
                  <a:moveTo>
                    <a:pt x="417" y="9"/>
                  </a:moveTo>
                  <a:cubicBezTo>
                    <a:pt x="417" y="9"/>
                    <a:pt x="385" y="0"/>
                    <a:pt x="251" y="97"/>
                  </a:cubicBezTo>
                  <a:cubicBezTo>
                    <a:pt x="153" y="168"/>
                    <a:pt x="0" y="275"/>
                    <a:pt x="45" y="356"/>
                  </a:cubicBezTo>
                  <a:cubicBezTo>
                    <a:pt x="89" y="437"/>
                    <a:pt x="322" y="529"/>
                    <a:pt x="322" y="529"/>
                  </a:cubicBezTo>
                  <a:cubicBezTo>
                    <a:pt x="341" y="452"/>
                    <a:pt x="341" y="452"/>
                    <a:pt x="341" y="452"/>
                  </a:cubicBezTo>
                  <a:cubicBezTo>
                    <a:pt x="341" y="452"/>
                    <a:pt x="213" y="390"/>
                    <a:pt x="173" y="330"/>
                  </a:cubicBezTo>
                  <a:cubicBezTo>
                    <a:pt x="166" y="320"/>
                    <a:pt x="166" y="316"/>
                    <a:pt x="169" y="311"/>
                  </a:cubicBezTo>
                  <a:cubicBezTo>
                    <a:pt x="210" y="238"/>
                    <a:pt x="394" y="159"/>
                    <a:pt x="394" y="159"/>
                  </a:cubicBezTo>
                  <a:cubicBezTo>
                    <a:pt x="417" y="9"/>
                    <a:pt x="417" y="9"/>
                    <a:pt x="417" y="9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0" name="Freeform 196"/>
            <p:cNvSpPr>
              <a:spLocks/>
            </p:cNvSpPr>
            <p:nvPr/>
          </p:nvSpPr>
          <p:spPr bwMode="auto">
            <a:xfrm>
              <a:off x="8348663" y="5872529"/>
              <a:ext cx="47625" cy="61912"/>
            </a:xfrm>
            <a:custGeom>
              <a:avLst/>
              <a:gdLst>
                <a:gd name="T0" fmla="*/ 0 w 37"/>
                <a:gd name="T1" fmla="*/ 0 h 49"/>
                <a:gd name="T2" fmla="*/ 6 w 37"/>
                <a:gd name="T3" fmla="*/ 15 h 49"/>
                <a:gd name="T4" fmla="*/ 37 w 37"/>
                <a:gd name="T5" fmla="*/ 49 h 49"/>
                <a:gd name="T6" fmla="*/ 37 w 37"/>
                <a:gd name="T7" fmla="*/ 49 h 49"/>
                <a:gd name="T8" fmla="*/ 6 w 37"/>
                <a:gd name="T9" fmla="*/ 15 h 49"/>
                <a:gd name="T10" fmla="*/ 0 w 37"/>
                <a:gd name="T11" fmla="*/ 0 h 49"/>
                <a:gd name="T12" fmla="*/ 0 w 37"/>
                <a:gd name="T13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49">
                  <a:moveTo>
                    <a:pt x="0" y="0"/>
                  </a:moveTo>
                  <a:cubicBezTo>
                    <a:pt x="0" y="4"/>
                    <a:pt x="1" y="8"/>
                    <a:pt x="6" y="15"/>
                  </a:cubicBezTo>
                  <a:cubicBezTo>
                    <a:pt x="14" y="26"/>
                    <a:pt x="24" y="38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24" y="38"/>
                    <a:pt x="14" y="26"/>
                    <a:pt x="6" y="15"/>
                  </a:cubicBezTo>
                  <a:cubicBezTo>
                    <a:pt x="1" y="8"/>
                    <a:pt x="0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3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1" name="Freeform 197"/>
            <p:cNvSpPr>
              <a:spLocks noEditPoints="1"/>
            </p:cNvSpPr>
            <p:nvPr/>
          </p:nvSpPr>
          <p:spPr bwMode="auto">
            <a:xfrm>
              <a:off x="8216900" y="5834429"/>
              <a:ext cx="352425" cy="222250"/>
            </a:xfrm>
            <a:custGeom>
              <a:avLst/>
              <a:gdLst>
                <a:gd name="T0" fmla="*/ 273 w 279"/>
                <a:gd name="T1" fmla="*/ 164 h 176"/>
                <a:gd name="T2" fmla="*/ 274 w 279"/>
                <a:gd name="T3" fmla="*/ 165 h 176"/>
                <a:gd name="T4" fmla="*/ 273 w 279"/>
                <a:gd name="T5" fmla="*/ 169 h 176"/>
                <a:gd name="T6" fmla="*/ 277 w 279"/>
                <a:gd name="T7" fmla="*/ 176 h 176"/>
                <a:gd name="T8" fmla="*/ 279 w 279"/>
                <a:gd name="T9" fmla="*/ 167 h 176"/>
                <a:gd name="T10" fmla="*/ 273 w 279"/>
                <a:gd name="T11" fmla="*/ 164 h 176"/>
                <a:gd name="T12" fmla="*/ 0 w 279"/>
                <a:gd name="T13" fmla="*/ 0 h 176"/>
                <a:gd name="T14" fmla="*/ 96 w 279"/>
                <a:gd name="T15" fmla="*/ 63 h 176"/>
                <a:gd name="T16" fmla="*/ 97 w 279"/>
                <a:gd name="T17" fmla="*/ 132 h 176"/>
                <a:gd name="T18" fmla="*/ 76 w 279"/>
                <a:gd name="T19" fmla="*/ 149 h 176"/>
                <a:gd name="T20" fmla="*/ 68 w 279"/>
                <a:gd name="T21" fmla="*/ 148 h 176"/>
                <a:gd name="T22" fmla="*/ 111 w 279"/>
                <a:gd name="T23" fmla="*/ 173 h 176"/>
                <a:gd name="T24" fmla="*/ 142 w 279"/>
                <a:gd name="T25" fmla="*/ 79 h 176"/>
                <a:gd name="T26" fmla="*/ 111 w 279"/>
                <a:gd name="T27" fmla="*/ 45 h 176"/>
                <a:gd name="T28" fmla="*/ 105 w 279"/>
                <a:gd name="T29" fmla="*/ 30 h 176"/>
                <a:gd name="T30" fmla="*/ 60 w 279"/>
                <a:gd name="T31" fmla="*/ 17 h 176"/>
                <a:gd name="T32" fmla="*/ 0 w 279"/>
                <a:gd name="T33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176">
                  <a:moveTo>
                    <a:pt x="273" y="164"/>
                  </a:moveTo>
                  <a:cubicBezTo>
                    <a:pt x="274" y="165"/>
                    <a:pt x="274" y="165"/>
                    <a:pt x="274" y="165"/>
                  </a:cubicBezTo>
                  <a:cubicBezTo>
                    <a:pt x="273" y="169"/>
                    <a:pt x="273" y="169"/>
                    <a:pt x="273" y="169"/>
                  </a:cubicBezTo>
                  <a:cubicBezTo>
                    <a:pt x="274" y="172"/>
                    <a:pt x="276" y="174"/>
                    <a:pt x="277" y="176"/>
                  </a:cubicBezTo>
                  <a:cubicBezTo>
                    <a:pt x="279" y="167"/>
                    <a:pt x="279" y="167"/>
                    <a:pt x="279" y="167"/>
                  </a:cubicBezTo>
                  <a:cubicBezTo>
                    <a:pt x="279" y="167"/>
                    <a:pt x="277" y="166"/>
                    <a:pt x="273" y="164"/>
                  </a:cubicBezTo>
                  <a:moveTo>
                    <a:pt x="0" y="0"/>
                  </a:moveTo>
                  <a:cubicBezTo>
                    <a:pt x="35" y="16"/>
                    <a:pt x="72" y="36"/>
                    <a:pt x="96" y="63"/>
                  </a:cubicBezTo>
                  <a:cubicBezTo>
                    <a:pt x="118" y="87"/>
                    <a:pt x="110" y="104"/>
                    <a:pt x="97" y="132"/>
                  </a:cubicBezTo>
                  <a:cubicBezTo>
                    <a:pt x="92" y="145"/>
                    <a:pt x="84" y="149"/>
                    <a:pt x="76" y="149"/>
                  </a:cubicBezTo>
                  <a:cubicBezTo>
                    <a:pt x="73" y="149"/>
                    <a:pt x="71" y="149"/>
                    <a:pt x="68" y="148"/>
                  </a:cubicBezTo>
                  <a:cubicBezTo>
                    <a:pt x="82" y="157"/>
                    <a:pt x="96" y="165"/>
                    <a:pt x="111" y="173"/>
                  </a:cubicBezTo>
                  <a:cubicBezTo>
                    <a:pt x="106" y="150"/>
                    <a:pt x="106" y="113"/>
                    <a:pt x="142" y="79"/>
                  </a:cubicBezTo>
                  <a:cubicBezTo>
                    <a:pt x="129" y="68"/>
                    <a:pt x="119" y="56"/>
                    <a:pt x="111" y="45"/>
                  </a:cubicBezTo>
                  <a:cubicBezTo>
                    <a:pt x="106" y="38"/>
                    <a:pt x="105" y="34"/>
                    <a:pt x="105" y="30"/>
                  </a:cubicBezTo>
                  <a:cubicBezTo>
                    <a:pt x="90" y="26"/>
                    <a:pt x="75" y="22"/>
                    <a:pt x="60" y="17"/>
                  </a:cubicBezTo>
                  <a:cubicBezTo>
                    <a:pt x="40" y="11"/>
                    <a:pt x="20" y="4"/>
                    <a:pt x="0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2" name="Freeform 198"/>
            <p:cNvSpPr>
              <a:spLocks/>
            </p:cNvSpPr>
            <p:nvPr/>
          </p:nvSpPr>
          <p:spPr bwMode="auto">
            <a:xfrm>
              <a:off x="8505825" y="5489942"/>
              <a:ext cx="133350" cy="250825"/>
            </a:xfrm>
            <a:custGeom>
              <a:avLst/>
              <a:gdLst>
                <a:gd name="T0" fmla="*/ 105 w 105"/>
                <a:gd name="T1" fmla="*/ 0 h 198"/>
                <a:gd name="T2" fmla="*/ 94 w 105"/>
                <a:gd name="T3" fmla="*/ 4 h 198"/>
                <a:gd name="T4" fmla="*/ 0 w 105"/>
                <a:gd name="T5" fmla="*/ 198 h 198"/>
                <a:gd name="T6" fmla="*/ 44 w 105"/>
                <a:gd name="T7" fmla="*/ 174 h 198"/>
                <a:gd name="T8" fmla="*/ 65 w 105"/>
                <a:gd name="T9" fmla="*/ 66 h 198"/>
                <a:gd name="T10" fmla="*/ 105 w 105"/>
                <a:gd name="T11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" h="198">
                  <a:moveTo>
                    <a:pt x="105" y="0"/>
                  </a:moveTo>
                  <a:cubicBezTo>
                    <a:pt x="102" y="1"/>
                    <a:pt x="98" y="2"/>
                    <a:pt x="94" y="4"/>
                  </a:cubicBezTo>
                  <a:cubicBezTo>
                    <a:pt x="45" y="59"/>
                    <a:pt x="14" y="126"/>
                    <a:pt x="0" y="198"/>
                  </a:cubicBezTo>
                  <a:cubicBezTo>
                    <a:pt x="15" y="189"/>
                    <a:pt x="31" y="181"/>
                    <a:pt x="44" y="174"/>
                  </a:cubicBezTo>
                  <a:cubicBezTo>
                    <a:pt x="48" y="138"/>
                    <a:pt x="55" y="103"/>
                    <a:pt x="65" y="66"/>
                  </a:cubicBezTo>
                  <a:cubicBezTo>
                    <a:pt x="73" y="40"/>
                    <a:pt x="85" y="17"/>
                    <a:pt x="105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3" name="Freeform 199"/>
            <p:cNvSpPr>
              <a:spLocks/>
            </p:cNvSpPr>
            <p:nvPr/>
          </p:nvSpPr>
          <p:spPr bwMode="auto">
            <a:xfrm>
              <a:off x="8899525" y="5472479"/>
              <a:ext cx="528638" cy="669925"/>
            </a:xfrm>
            <a:custGeom>
              <a:avLst/>
              <a:gdLst>
                <a:gd name="T0" fmla="*/ 0 w 417"/>
                <a:gd name="T1" fmla="*/ 9 h 529"/>
                <a:gd name="T2" fmla="*/ 166 w 417"/>
                <a:gd name="T3" fmla="*/ 97 h 529"/>
                <a:gd name="T4" fmla="*/ 373 w 417"/>
                <a:gd name="T5" fmla="*/ 356 h 529"/>
                <a:gd name="T6" fmla="*/ 95 w 417"/>
                <a:gd name="T7" fmla="*/ 529 h 529"/>
                <a:gd name="T8" fmla="*/ 76 w 417"/>
                <a:gd name="T9" fmla="*/ 452 h 529"/>
                <a:gd name="T10" fmla="*/ 244 w 417"/>
                <a:gd name="T11" fmla="*/ 330 h 529"/>
                <a:gd name="T12" fmla="*/ 249 w 417"/>
                <a:gd name="T13" fmla="*/ 311 h 529"/>
                <a:gd name="T14" fmla="*/ 23 w 417"/>
                <a:gd name="T15" fmla="*/ 159 h 529"/>
                <a:gd name="T16" fmla="*/ 0 w 417"/>
                <a:gd name="T17" fmla="*/ 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7" h="529">
                  <a:moveTo>
                    <a:pt x="0" y="9"/>
                  </a:moveTo>
                  <a:cubicBezTo>
                    <a:pt x="0" y="9"/>
                    <a:pt x="32" y="0"/>
                    <a:pt x="166" y="97"/>
                  </a:cubicBezTo>
                  <a:cubicBezTo>
                    <a:pt x="264" y="168"/>
                    <a:pt x="417" y="275"/>
                    <a:pt x="373" y="356"/>
                  </a:cubicBezTo>
                  <a:cubicBezTo>
                    <a:pt x="328" y="437"/>
                    <a:pt x="95" y="529"/>
                    <a:pt x="95" y="529"/>
                  </a:cubicBezTo>
                  <a:cubicBezTo>
                    <a:pt x="76" y="452"/>
                    <a:pt x="76" y="452"/>
                    <a:pt x="76" y="452"/>
                  </a:cubicBezTo>
                  <a:cubicBezTo>
                    <a:pt x="76" y="452"/>
                    <a:pt x="204" y="390"/>
                    <a:pt x="244" y="330"/>
                  </a:cubicBezTo>
                  <a:cubicBezTo>
                    <a:pt x="251" y="320"/>
                    <a:pt x="251" y="316"/>
                    <a:pt x="249" y="311"/>
                  </a:cubicBezTo>
                  <a:cubicBezTo>
                    <a:pt x="207" y="238"/>
                    <a:pt x="23" y="159"/>
                    <a:pt x="23" y="159"/>
                  </a:cubicBezTo>
                  <a:cubicBezTo>
                    <a:pt x="0" y="9"/>
                    <a:pt x="0" y="9"/>
                    <a:pt x="0" y="9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4" name="Freeform 200"/>
            <p:cNvSpPr>
              <a:spLocks/>
            </p:cNvSpPr>
            <p:nvPr/>
          </p:nvSpPr>
          <p:spPr bwMode="auto">
            <a:xfrm>
              <a:off x="8994775" y="5704254"/>
              <a:ext cx="58738" cy="31750"/>
            </a:xfrm>
            <a:custGeom>
              <a:avLst/>
              <a:gdLst>
                <a:gd name="T0" fmla="*/ 0 w 47"/>
                <a:gd name="T1" fmla="*/ 0 h 25"/>
                <a:gd name="T2" fmla="*/ 0 w 47"/>
                <a:gd name="T3" fmla="*/ 0 h 25"/>
                <a:gd name="T4" fmla="*/ 47 w 47"/>
                <a:gd name="T5" fmla="*/ 25 h 25"/>
                <a:gd name="T6" fmla="*/ 47 w 47"/>
                <a:gd name="T7" fmla="*/ 25 h 25"/>
                <a:gd name="T8" fmla="*/ 0 w 47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4" y="7"/>
                    <a:pt x="30" y="16"/>
                    <a:pt x="47" y="25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30" y="16"/>
                    <a:pt x="14" y="7"/>
                    <a:pt x="0" y="0"/>
                  </a:cubicBezTo>
                </a:path>
              </a:pathLst>
            </a:custGeom>
            <a:solidFill>
              <a:srgbClr val="B3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5" name="Freeform 201"/>
            <p:cNvSpPr>
              <a:spLocks/>
            </p:cNvSpPr>
            <p:nvPr/>
          </p:nvSpPr>
          <p:spPr bwMode="auto">
            <a:xfrm>
              <a:off x="8909050" y="5483592"/>
              <a:ext cx="144463" cy="252412"/>
            </a:xfrm>
            <a:custGeom>
              <a:avLst/>
              <a:gdLst>
                <a:gd name="T0" fmla="*/ 0 w 114"/>
                <a:gd name="T1" fmla="*/ 0 h 199"/>
                <a:gd name="T2" fmla="*/ 67 w 114"/>
                <a:gd name="T3" fmla="*/ 173 h 199"/>
                <a:gd name="T4" fmla="*/ 67 w 114"/>
                <a:gd name="T5" fmla="*/ 174 h 199"/>
                <a:gd name="T6" fmla="*/ 114 w 114"/>
                <a:gd name="T7" fmla="*/ 199 h 199"/>
                <a:gd name="T8" fmla="*/ 76 w 114"/>
                <a:gd name="T9" fmla="*/ 89 h 199"/>
                <a:gd name="T10" fmla="*/ 1 w 114"/>
                <a:gd name="T11" fmla="*/ 1 h 199"/>
                <a:gd name="T12" fmla="*/ 0 w 114"/>
                <a:gd name="T13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199">
                  <a:moveTo>
                    <a:pt x="0" y="0"/>
                  </a:moveTo>
                  <a:cubicBezTo>
                    <a:pt x="53" y="42"/>
                    <a:pt x="57" y="102"/>
                    <a:pt x="67" y="173"/>
                  </a:cubicBezTo>
                  <a:cubicBezTo>
                    <a:pt x="67" y="173"/>
                    <a:pt x="67" y="174"/>
                    <a:pt x="67" y="174"/>
                  </a:cubicBezTo>
                  <a:cubicBezTo>
                    <a:pt x="81" y="181"/>
                    <a:pt x="97" y="190"/>
                    <a:pt x="114" y="199"/>
                  </a:cubicBezTo>
                  <a:cubicBezTo>
                    <a:pt x="106" y="161"/>
                    <a:pt x="94" y="123"/>
                    <a:pt x="76" y="89"/>
                  </a:cubicBezTo>
                  <a:cubicBezTo>
                    <a:pt x="56" y="54"/>
                    <a:pt x="31" y="26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6" name="Freeform 202"/>
            <p:cNvSpPr>
              <a:spLocks noEditPoints="1"/>
            </p:cNvSpPr>
            <p:nvPr/>
          </p:nvSpPr>
          <p:spPr bwMode="auto">
            <a:xfrm>
              <a:off x="9209088" y="5872529"/>
              <a:ext cx="166688" cy="50800"/>
            </a:xfrm>
            <a:custGeom>
              <a:avLst/>
              <a:gdLst>
                <a:gd name="T0" fmla="*/ 131 w 131"/>
                <a:gd name="T1" fmla="*/ 32 h 40"/>
                <a:gd name="T2" fmla="*/ 128 w 131"/>
                <a:gd name="T3" fmla="*/ 40 h 40"/>
                <a:gd name="T4" fmla="*/ 131 w 131"/>
                <a:gd name="T5" fmla="*/ 32 h 40"/>
                <a:gd name="T6" fmla="*/ 5 w 131"/>
                <a:gd name="T7" fmla="*/ 0 h 40"/>
                <a:gd name="T8" fmla="*/ 5 w 131"/>
                <a:gd name="T9" fmla="*/ 1 h 40"/>
                <a:gd name="T10" fmla="*/ 0 w 131"/>
                <a:gd name="T11" fmla="*/ 12 h 40"/>
                <a:gd name="T12" fmla="*/ 5 w 131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" h="40">
                  <a:moveTo>
                    <a:pt x="131" y="32"/>
                  </a:moveTo>
                  <a:cubicBezTo>
                    <a:pt x="130" y="35"/>
                    <a:pt x="129" y="37"/>
                    <a:pt x="128" y="40"/>
                  </a:cubicBezTo>
                  <a:cubicBezTo>
                    <a:pt x="129" y="37"/>
                    <a:pt x="130" y="35"/>
                    <a:pt x="131" y="32"/>
                  </a:cubicBezTo>
                  <a:moveTo>
                    <a:pt x="5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4"/>
                    <a:pt x="4" y="7"/>
                    <a:pt x="0" y="12"/>
                  </a:cubicBezTo>
                  <a:cubicBezTo>
                    <a:pt x="4" y="7"/>
                    <a:pt x="5" y="3"/>
                    <a:pt x="5" y="0"/>
                  </a:cubicBezTo>
                </a:path>
              </a:pathLst>
            </a:custGeom>
            <a:solidFill>
              <a:srgbClr val="B3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7" name="Freeform 203"/>
            <p:cNvSpPr>
              <a:spLocks noEditPoints="1"/>
            </p:cNvSpPr>
            <p:nvPr/>
          </p:nvSpPr>
          <p:spPr bwMode="auto">
            <a:xfrm>
              <a:off x="9020175" y="5821729"/>
              <a:ext cx="360363" cy="320675"/>
            </a:xfrm>
            <a:custGeom>
              <a:avLst/>
              <a:gdLst>
                <a:gd name="T0" fmla="*/ 26 w 285"/>
                <a:gd name="T1" fmla="*/ 242 h 253"/>
                <a:gd name="T2" fmla="*/ 1 w 285"/>
                <a:gd name="T3" fmla="*/ 249 h 253"/>
                <a:gd name="T4" fmla="*/ 0 w 285"/>
                <a:gd name="T5" fmla="*/ 250 h 253"/>
                <a:gd name="T6" fmla="*/ 0 w 285"/>
                <a:gd name="T7" fmla="*/ 250 h 253"/>
                <a:gd name="T8" fmla="*/ 0 w 285"/>
                <a:gd name="T9" fmla="*/ 253 h 253"/>
                <a:gd name="T10" fmla="*/ 26 w 285"/>
                <a:gd name="T11" fmla="*/ 242 h 253"/>
                <a:gd name="T12" fmla="*/ 226 w 285"/>
                <a:gd name="T13" fmla="*/ 0 h 253"/>
                <a:gd name="T14" fmla="*/ 155 w 285"/>
                <a:gd name="T15" fmla="*/ 40 h 253"/>
                <a:gd name="T16" fmla="*/ 150 w 285"/>
                <a:gd name="T17" fmla="*/ 52 h 253"/>
                <a:gd name="T18" fmla="*/ 149 w 285"/>
                <a:gd name="T19" fmla="*/ 54 h 253"/>
                <a:gd name="T20" fmla="*/ 149 w 285"/>
                <a:gd name="T21" fmla="*/ 54 h 253"/>
                <a:gd name="T22" fmla="*/ 112 w 285"/>
                <a:gd name="T23" fmla="*/ 94 h 253"/>
                <a:gd name="T24" fmla="*/ 139 w 285"/>
                <a:gd name="T25" fmla="*/ 188 h 253"/>
                <a:gd name="T26" fmla="*/ 278 w 285"/>
                <a:gd name="T27" fmla="*/ 80 h 253"/>
                <a:gd name="T28" fmla="*/ 278 w 285"/>
                <a:gd name="T29" fmla="*/ 80 h 253"/>
                <a:gd name="T30" fmla="*/ 281 w 285"/>
                <a:gd name="T31" fmla="*/ 72 h 253"/>
                <a:gd name="T32" fmla="*/ 285 w 285"/>
                <a:gd name="T33" fmla="*/ 52 h 253"/>
                <a:gd name="T34" fmla="*/ 233 w 285"/>
                <a:gd name="T35" fmla="*/ 106 h 253"/>
                <a:gd name="T36" fmla="*/ 166 w 285"/>
                <a:gd name="T37" fmla="*/ 142 h 253"/>
                <a:gd name="T38" fmla="*/ 149 w 285"/>
                <a:gd name="T39" fmla="*/ 133 h 253"/>
                <a:gd name="T40" fmla="*/ 226 w 285"/>
                <a:gd name="T4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5" h="253">
                  <a:moveTo>
                    <a:pt x="26" y="242"/>
                  </a:moveTo>
                  <a:cubicBezTo>
                    <a:pt x="1" y="249"/>
                    <a:pt x="1" y="249"/>
                    <a:pt x="1" y="249"/>
                  </a:cubicBezTo>
                  <a:cubicBezTo>
                    <a:pt x="1" y="250"/>
                    <a:pt x="0" y="250"/>
                    <a:pt x="0" y="250"/>
                  </a:cubicBezTo>
                  <a:cubicBezTo>
                    <a:pt x="0" y="250"/>
                    <a:pt x="0" y="250"/>
                    <a:pt x="0" y="250"/>
                  </a:cubicBezTo>
                  <a:cubicBezTo>
                    <a:pt x="0" y="251"/>
                    <a:pt x="0" y="252"/>
                    <a:pt x="0" y="253"/>
                  </a:cubicBezTo>
                  <a:cubicBezTo>
                    <a:pt x="2" y="252"/>
                    <a:pt x="12" y="248"/>
                    <a:pt x="26" y="242"/>
                  </a:cubicBezTo>
                  <a:moveTo>
                    <a:pt x="226" y="0"/>
                  </a:moveTo>
                  <a:cubicBezTo>
                    <a:pt x="201" y="0"/>
                    <a:pt x="175" y="21"/>
                    <a:pt x="155" y="40"/>
                  </a:cubicBezTo>
                  <a:cubicBezTo>
                    <a:pt x="155" y="43"/>
                    <a:pt x="154" y="47"/>
                    <a:pt x="150" y="52"/>
                  </a:cubicBezTo>
                  <a:cubicBezTo>
                    <a:pt x="150" y="53"/>
                    <a:pt x="150" y="53"/>
                    <a:pt x="149" y="54"/>
                  </a:cubicBezTo>
                  <a:cubicBezTo>
                    <a:pt x="149" y="54"/>
                    <a:pt x="149" y="54"/>
                    <a:pt x="149" y="54"/>
                  </a:cubicBezTo>
                  <a:cubicBezTo>
                    <a:pt x="140" y="67"/>
                    <a:pt x="127" y="81"/>
                    <a:pt x="112" y="94"/>
                  </a:cubicBezTo>
                  <a:cubicBezTo>
                    <a:pt x="146" y="128"/>
                    <a:pt x="145" y="165"/>
                    <a:pt x="139" y="188"/>
                  </a:cubicBezTo>
                  <a:cubicBezTo>
                    <a:pt x="198" y="156"/>
                    <a:pt x="257" y="117"/>
                    <a:pt x="278" y="80"/>
                  </a:cubicBezTo>
                  <a:cubicBezTo>
                    <a:pt x="278" y="80"/>
                    <a:pt x="278" y="80"/>
                    <a:pt x="278" y="80"/>
                  </a:cubicBezTo>
                  <a:cubicBezTo>
                    <a:pt x="279" y="77"/>
                    <a:pt x="280" y="75"/>
                    <a:pt x="281" y="72"/>
                  </a:cubicBezTo>
                  <a:cubicBezTo>
                    <a:pt x="284" y="65"/>
                    <a:pt x="285" y="59"/>
                    <a:pt x="285" y="52"/>
                  </a:cubicBezTo>
                  <a:cubicBezTo>
                    <a:pt x="275" y="74"/>
                    <a:pt x="255" y="91"/>
                    <a:pt x="233" y="106"/>
                  </a:cubicBezTo>
                  <a:cubicBezTo>
                    <a:pt x="220" y="115"/>
                    <a:pt x="189" y="142"/>
                    <a:pt x="166" y="142"/>
                  </a:cubicBezTo>
                  <a:cubicBezTo>
                    <a:pt x="159" y="142"/>
                    <a:pt x="153" y="139"/>
                    <a:pt x="149" y="133"/>
                  </a:cubicBezTo>
                  <a:cubicBezTo>
                    <a:pt x="112" y="85"/>
                    <a:pt x="173" y="17"/>
                    <a:pt x="226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8" name="Freeform 204"/>
            <p:cNvSpPr>
              <a:spLocks/>
            </p:cNvSpPr>
            <p:nvPr/>
          </p:nvSpPr>
          <p:spPr bwMode="auto">
            <a:xfrm>
              <a:off x="8545513" y="5437554"/>
              <a:ext cx="461963" cy="612775"/>
            </a:xfrm>
            <a:custGeom>
              <a:avLst/>
              <a:gdLst>
                <a:gd name="T0" fmla="*/ 335 w 364"/>
                <a:gd name="T1" fmla="*/ 441 h 484"/>
                <a:gd name="T2" fmla="*/ 354 w 364"/>
                <a:gd name="T3" fmla="*/ 210 h 484"/>
                <a:gd name="T4" fmla="*/ 265 w 364"/>
                <a:gd name="T5" fmla="*/ 22 h 484"/>
                <a:gd name="T6" fmla="*/ 127 w 364"/>
                <a:gd name="T7" fmla="*/ 12 h 484"/>
                <a:gd name="T8" fmla="*/ 34 w 364"/>
                <a:gd name="T9" fmla="*/ 107 h 484"/>
                <a:gd name="T10" fmla="*/ 41 w 364"/>
                <a:gd name="T11" fmla="*/ 467 h 484"/>
                <a:gd name="T12" fmla="*/ 331 w 364"/>
                <a:gd name="T13" fmla="*/ 473 h 484"/>
                <a:gd name="T14" fmla="*/ 335 w 364"/>
                <a:gd name="T15" fmla="*/ 441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4" h="484">
                  <a:moveTo>
                    <a:pt x="335" y="441"/>
                  </a:moveTo>
                  <a:cubicBezTo>
                    <a:pt x="343" y="364"/>
                    <a:pt x="364" y="286"/>
                    <a:pt x="354" y="210"/>
                  </a:cubicBezTo>
                  <a:cubicBezTo>
                    <a:pt x="343" y="130"/>
                    <a:pt x="339" y="64"/>
                    <a:pt x="265" y="22"/>
                  </a:cubicBezTo>
                  <a:cubicBezTo>
                    <a:pt x="233" y="5"/>
                    <a:pt x="163" y="0"/>
                    <a:pt x="127" y="12"/>
                  </a:cubicBezTo>
                  <a:cubicBezTo>
                    <a:pt x="72" y="30"/>
                    <a:pt x="47" y="63"/>
                    <a:pt x="34" y="107"/>
                  </a:cubicBezTo>
                  <a:cubicBezTo>
                    <a:pt x="0" y="230"/>
                    <a:pt x="3" y="345"/>
                    <a:pt x="41" y="467"/>
                  </a:cubicBezTo>
                  <a:cubicBezTo>
                    <a:pt x="136" y="482"/>
                    <a:pt x="235" y="484"/>
                    <a:pt x="331" y="473"/>
                  </a:cubicBezTo>
                  <a:cubicBezTo>
                    <a:pt x="332" y="462"/>
                    <a:pt x="334" y="452"/>
                    <a:pt x="335" y="441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9" name="Freeform 205"/>
            <p:cNvSpPr>
              <a:spLocks noEditPoints="1"/>
            </p:cNvSpPr>
            <p:nvPr/>
          </p:nvSpPr>
          <p:spPr bwMode="auto">
            <a:xfrm>
              <a:off x="8553450" y="5715367"/>
              <a:ext cx="444500" cy="265112"/>
            </a:xfrm>
            <a:custGeom>
              <a:avLst/>
              <a:gdLst>
                <a:gd name="T0" fmla="*/ 350 w 351"/>
                <a:gd name="T1" fmla="*/ 18 h 209"/>
                <a:gd name="T2" fmla="*/ 350 w 351"/>
                <a:gd name="T3" fmla="*/ 18 h 209"/>
                <a:gd name="T4" fmla="*/ 351 w 351"/>
                <a:gd name="T5" fmla="*/ 24 h 209"/>
                <a:gd name="T6" fmla="*/ 350 w 351"/>
                <a:gd name="T7" fmla="*/ 18 h 209"/>
                <a:gd name="T8" fmla="*/ 7 w 351"/>
                <a:gd name="T9" fmla="*/ 0 h 209"/>
                <a:gd name="T10" fmla="*/ 24 w 351"/>
                <a:gd name="T11" fmla="*/ 209 h 209"/>
                <a:gd name="T12" fmla="*/ 24 w 351"/>
                <a:gd name="T13" fmla="*/ 209 h 209"/>
                <a:gd name="T14" fmla="*/ 24 w 351"/>
                <a:gd name="T15" fmla="*/ 209 h 209"/>
                <a:gd name="T16" fmla="*/ 7 w 351"/>
                <a:gd name="T17" fmla="*/ 0 h 209"/>
                <a:gd name="T18" fmla="*/ 7 w 351"/>
                <a:gd name="T19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1" h="209">
                  <a:moveTo>
                    <a:pt x="350" y="18"/>
                  </a:moveTo>
                  <a:cubicBezTo>
                    <a:pt x="350" y="18"/>
                    <a:pt x="350" y="18"/>
                    <a:pt x="350" y="18"/>
                  </a:cubicBezTo>
                  <a:cubicBezTo>
                    <a:pt x="350" y="20"/>
                    <a:pt x="351" y="22"/>
                    <a:pt x="351" y="24"/>
                  </a:cubicBezTo>
                  <a:cubicBezTo>
                    <a:pt x="351" y="22"/>
                    <a:pt x="350" y="20"/>
                    <a:pt x="350" y="18"/>
                  </a:cubicBezTo>
                  <a:moveTo>
                    <a:pt x="7" y="0"/>
                  </a:moveTo>
                  <a:cubicBezTo>
                    <a:pt x="0" y="70"/>
                    <a:pt x="6" y="139"/>
                    <a:pt x="24" y="209"/>
                  </a:cubicBezTo>
                  <a:cubicBezTo>
                    <a:pt x="24" y="209"/>
                    <a:pt x="24" y="209"/>
                    <a:pt x="24" y="209"/>
                  </a:cubicBezTo>
                  <a:cubicBezTo>
                    <a:pt x="24" y="209"/>
                    <a:pt x="24" y="209"/>
                    <a:pt x="24" y="209"/>
                  </a:cubicBezTo>
                  <a:cubicBezTo>
                    <a:pt x="6" y="139"/>
                    <a:pt x="0" y="7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B3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0" name="Freeform 206"/>
            <p:cNvSpPr>
              <a:spLocks/>
            </p:cNvSpPr>
            <p:nvPr/>
          </p:nvSpPr>
          <p:spPr bwMode="auto">
            <a:xfrm>
              <a:off x="8553450" y="5715367"/>
              <a:ext cx="446088" cy="295275"/>
            </a:xfrm>
            <a:custGeom>
              <a:avLst/>
              <a:gdLst>
                <a:gd name="T0" fmla="*/ 7 w 352"/>
                <a:gd name="T1" fmla="*/ 0 h 233"/>
                <a:gd name="T2" fmla="*/ 24 w 352"/>
                <a:gd name="T3" fmla="*/ 209 h 233"/>
                <a:gd name="T4" fmla="*/ 171 w 352"/>
                <a:gd name="T5" fmla="*/ 233 h 233"/>
                <a:gd name="T6" fmla="*/ 329 w 352"/>
                <a:gd name="T7" fmla="*/ 215 h 233"/>
                <a:gd name="T8" fmla="*/ 329 w 352"/>
                <a:gd name="T9" fmla="*/ 219 h 233"/>
                <a:gd name="T10" fmla="*/ 351 w 352"/>
                <a:gd name="T11" fmla="*/ 24 h 233"/>
                <a:gd name="T12" fmla="*/ 350 w 352"/>
                <a:gd name="T13" fmla="*/ 18 h 233"/>
                <a:gd name="T14" fmla="*/ 327 w 352"/>
                <a:gd name="T15" fmla="*/ 73 h 233"/>
                <a:gd name="T16" fmla="*/ 191 w 352"/>
                <a:gd name="T17" fmla="*/ 144 h 233"/>
                <a:gd name="T18" fmla="*/ 179 w 352"/>
                <a:gd name="T19" fmla="*/ 143 h 233"/>
                <a:gd name="T20" fmla="*/ 24 w 352"/>
                <a:gd name="T21" fmla="*/ 49 h 233"/>
                <a:gd name="T22" fmla="*/ 7 w 352"/>
                <a:gd name="T23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2" h="233">
                  <a:moveTo>
                    <a:pt x="7" y="0"/>
                  </a:moveTo>
                  <a:cubicBezTo>
                    <a:pt x="0" y="70"/>
                    <a:pt x="6" y="139"/>
                    <a:pt x="24" y="209"/>
                  </a:cubicBezTo>
                  <a:cubicBezTo>
                    <a:pt x="70" y="227"/>
                    <a:pt x="123" y="233"/>
                    <a:pt x="171" y="233"/>
                  </a:cubicBezTo>
                  <a:cubicBezTo>
                    <a:pt x="256" y="233"/>
                    <a:pt x="329" y="215"/>
                    <a:pt x="329" y="215"/>
                  </a:cubicBezTo>
                  <a:cubicBezTo>
                    <a:pt x="329" y="219"/>
                    <a:pt x="329" y="219"/>
                    <a:pt x="329" y="219"/>
                  </a:cubicBezTo>
                  <a:cubicBezTo>
                    <a:pt x="336" y="154"/>
                    <a:pt x="352" y="89"/>
                    <a:pt x="351" y="24"/>
                  </a:cubicBezTo>
                  <a:cubicBezTo>
                    <a:pt x="351" y="22"/>
                    <a:pt x="350" y="20"/>
                    <a:pt x="350" y="18"/>
                  </a:cubicBezTo>
                  <a:cubicBezTo>
                    <a:pt x="345" y="37"/>
                    <a:pt x="338" y="56"/>
                    <a:pt x="327" y="73"/>
                  </a:cubicBezTo>
                  <a:cubicBezTo>
                    <a:pt x="297" y="119"/>
                    <a:pt x="246" y="144"/>
                    <a:pt x="191" y="144"/>
                  </a:cubicBezTo>
                  <a:cubicBezTo>
                    <a:pt x="187" y="144"/>
                    <a:pt x="183" y="144"/>
                    <a:pt x="179" y="143"/>
                  </a:cubicBezTo>
                  <a:cubicBezTo>
                    <a:pt x="117" y="139"/>
                    <a:pt x="52" y="107"/>
                    <a:pt x="24" y="49"/>
                  </a:cubicBezTo>
                  <a:cubicBezTo>
                    <a:pt x="16" y="33"/>
                    <a:pt x="10" y="17"/>
                    <a:pt x="7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1" name="Freeform 207"/>
            <p:cNvSpPr>
              <a:spLocks/>
            </p:cNvSpPr>
            <p:nvPr/>
          </p:nvSpPr>
          <p:spPr bwMode="auto">
            <a:xfrm>
              <a:off x="8707438" y="5364529"/>
              <a:ext cx="147638" cy="220662"/>
            </a:xfrm>
            <a:custGeom>
              <a:avLst/>
              <a:gdLst>
                <a:gd name="T0" fmla="*/ 6 w 117"/>
                <a:gd name="T1" fmla="*/ 4 h 174"/>
                <a:gd name="T2" fmla="*/ 4 w 117"/>
                <a:gd name="T3" fmla="*/ 114 h 174"/>
                <a:gd name="T4" fmla="*/ 47 w 117"/>
                <a:gd name="T5" fmla="*/ 167 h 174"/>
                <a:gd name="T6" fmla="*/ 113 w 117"/>
                <a:gd name="T7" fmla="*/ 112 h 174"/>
                <a:gd name="T8" fmla="*/ 117 w 117"/>
                <a:gd name="T9" fmla="*/ 0 h 174"/>
                <a:gd name="T10" fmla="*/ 6 w 117"/>
                <a:gd name="T11" fmla="*/ 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74">
                  <a:moveTo>
                    <a:pt x="6" y="4"/>
                  </a:moveTo>
                  <a:cubicBezTo>
                    <a:pt x="4" y="114"/>
                    <a:pt x="4" y="114"/>
                    <a:pt x="4" y="114"/>
                  </a:cubicBezTo>
                  <a:cubicBezTo>
                    <a:pt x="4" y="114"/>
                    <a:pt x="0" y="159"/>
                    <a:pt x="47" y="167"/>
                  </a:cubicBezTo>
                  <a:cubicBezTo>
                    <a:pt x="95" y="174"/>
                    <a:pt x="112" y="126"/>
                    <a:pt x="113" y="112"/>
                  </a:cubicBezTo>
                  <a:cubicBezTo>
                    <a:pt x="117" y="0"/>
                    <a:pt x="117" y="0"/>
                    <a:pt x="117" y="0"/>
                  </a:cubicBezTo>
                  <a:lnTo>
                    <a:pt x="6" y="4"/>
                  </a:lnTo>
                  <a:close/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2" name="Freeform 208"/>
            <p:cNvSpPr>
              <a:spLocks/>
            </p:cNvSpPr>
            <p:nvPr/>
          </p:nvSpPr>
          <p:spPr bwMode="auto">
            <a:xfrm>
              <a:off x="8578850" y="5980479"/>
              <a:ext cx="396875" cy="209550"/>
            </a:xfrm>
            <a:custGeom>
              <a:avLst/>
              <a:gdLst>
                <a:gd name="T0" fmla="*/ 4 w 313"/>
                <a:gd name="T1" fmla="*/ 0 h 165"/>
                <a:gd name="T2" fmla="*/ 6 w 313"/>
                <a:gd name="T3" fmla="*/ 124 h 165"/>
                <a:gd name="T4" fmla="*/ 313 w 313"/>
                <a:gd name="T5" fmla="*/ 124 h 165"/>
                <a:gd name="T6" fmla="*/ 309 w 313"/>
                <a:gd name="T7" fmla="*/ 6 h 165"/>
                <a:gd name="T8" fmla="*/ 4 w 313"/>
                <a:gd name="T9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" h="165">
                  <a:moveTo>
                    <a:pt x="4" y="0"/>
                  </a:moveTo>
                  <a:cubicBezTo>
                    <a:pt x="4" y="0"/>
                    <a:pt x="0" y="92"/>
                    <a:pt x="6" y="124"/>
                  </a:cubicBezTo>
                  <a:cubicBezTo>
                    <a:pt x="6" y="124"/>
                    <a:pt x="202" y="165"/>
                    <a:pt x="313" y="124"/>
                  </a:cubicBezTo>
                  <a:cubicBezTo>
                    <a:pt x="309" y="6"/>
                    <a:pt x="309" y="6"/>
                    <a:pt x="309" y="6"/>
                  </a:cubicBezTo>
                  <a:cubicBezTo>
                    <a:pt x="309" y="6"/>
                    <a:pt x="132" y="50"/>
                    <a:pt x="4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3" name="Freeform 209"/>
            <p:cNvSpPr>
              <a:spLocks/>
            </p:cNvSpPr>
            <p:nvPr/>
          </p:nvSpPr>
          <p:spPr bwMode="auto">
            <a:xfrm>
              <a:off x="8396288" y="7133004"/>
              <a:ext cx="320675" cy="679450"/>
            </a:xfrm>
            <a:custGeom>
              <a:avLst/>
              <a:gdLst>
                <a:gd name="T0" fmla="*/ 253 w 253"/>
                <a:gd name="T1" fmla="*/ 433 h 537"/>
                <a:gd name="T2" fmla="*/ 235 w 253"/>
                <a:gd name="T3" fmla="*/ 385 h 537"/>
                <a:gd name="T4" fmla="*/ 228 w 253"/>
                <a:gd name="T5" fmla="*/ 316 h 537"/>
                <a:gd name="T6" fmla="*/ 250 w 253"/>
                <a:gd name="T7" fmla="*/ 104 h 537"/>
                <a:gd name="T8" fmla="*/ 244 w 253"/>
                <a:gd name="T9" fmla="*/ 99 h 537"/>
                <a:gd name="T10" fmla="*/ 175 w 253"/>
                <a:gd name="T11" fmla="*/ 42 h 537"/>
                <a:gd name="T12" fmla="*/ 101 w 253"/>
                <a:gd name="T13" fmla="*/ 0 h 537"/>
                <a:gd name="T14" fmla="*/ 134 w 253"/>
                <a:gd name="T15" fmla="*/ 293 h 537"/>
                <a:gd name="T16" fmla="*/ 133 w 253"/>
                <a:gd name="T17" fmla="*/ 382 h 537"/>
                <a:gd name="T18" fmla="*/ 52 w 253"/>
                <a:gd name="T19" fmla="*/ 471 h 537"/>
                <a:gd name="T20" fmla="*/ 0 w 253"/>
                <a:gd name="T21" fmla="*/ 529 h 537"/>
                <a:gd name="T22" fmla="*/ 74 w 253"/>
                <a:gd name="T23" fmla="*/ 536 h 537"/>
                <a:gd name="T24" fmla="*/ 145 w 253"/>
                <a:gd name="T25" fmla="*/ 526 h 537"/>
                <a:gd name="T26" fmla="*/ 172 w 253"/>
                <a:gd name="T27" fmla="*/ 510 h 537"/>
                <a:gd name="T28" fmla="*/ 208 w 253"/>
                <a:gd name="T29" fmla="*/ 488 h 537"/>
                <a:gd name="T30" fmla="*/ 244 w 253"/>
                <a:gd name="T31" fmla="*/ 473 h 537"/>
                <a:gd name="T32" fmla="*/ 253 w 253"/>
                <a:gd name="T33" fmla="*/ 433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3" h="537">
                  <a:moveTo>
                    <a:pt x="253" y="433"/>
                  </a:moveTo>
                  <a:cubicBezTo>
                    <a:pt x="248" y="417"/>
                    <a:pt x="242" y="400"/>
                    <a:pt x="235" y="385"/>
                  </a:cubicBezTo>
                  <a:cubicBezTo>
                    <a:pt x="224" y="361"/>
                    <a:pt x="226" y="341"/>
                    <a:pt x="228" y="316"/>
                  </a:cubicBezTo>
                  <a:cubicBezTo>
                    <a:pt x="233" y="277"/>
                    <a:pt x="249" y="130"/>
                    <a:pt x="250" y="104"/>
                  </a:cubicBezTo>
                  <a:cubicBezTo>
                    <a:pt x="248" y="102"/>
                    <a:pt x="246" y="101"/>
                    <a:pt x="244" y="99"/>
                  </a:cubicBezTo>
                  <a:cubicBezTo>
                    <a:pt x="222" y="79"/>
                    <a:pt x="200" y="58"/>
                    <a:pt x="175" y="42"/>
                  </a:cubicBezTo>
                  <a:cubicBezTo>
                    <a:pt x="152" y="27"/>
                    <a:pt x="126" y="15"/>
                    <a:pt x="101" y="0"/>
                  </a:cubicBezTo>
                  <a:cubicBezTo>
                    <a:pt x="109" y="74"/>
                    <a:pt x="130" y="256"/>
                    <a:pt x="134" y="293"/>
                  </a:cubicBezTo>
                  <a:cubicBezTo>
                    <a:pt x="138" y="320"/>
                    <a:pt x="150" y="356"/>
                    <a:pt x="133" y="382"/>
                  </a:cubicBezTo>
                  <a:cubicBezTo>
                    <a:pt x="112" y="416"/>
                    <a:pt x="82" y="444"/>
                    <a:pt x="52" y="471"/>
                  </a:cubicBezTo>
                  <a:cubicBezTo>
                    <a:pt x="37" y="484"/>
                    <a:pt x="4" y="507"/>
                    <a:pt x="0" y="529"/>
                  </a:cubicBezTo>
                  <a:cubicBezTo>
                    <a:pt x="24" y="537"/>
                    <a:pt x="50" y="535"/>
                    <a:pt x="74" y="536"/>
                  </a:cubicBezTo>
                  <a:cubicBezTo>
                    <a:pt x="99" y="536"/>
                    <a:pt x="123" y="535"/>
                    <a:pt x="145" y="526"/>
                  </a:cubicBezTo>
                  <a:cubicBezTo>
                    <a:pt x="155" y="522"/>
                    <a:pt x="164" y="517"/>
                    <a:pt x="172" y="510"/>
                  </a:cubicBezTo>
                  <a:cubicBezTo>
                    <a:pt x="183" y="500"/>
                    <a:pt x="193" y="491"/>
                    <a:pt x="208" y="488"/>
                  </a:cubicBezTo>
                  <a:cubicBezTo>
                    <a:pt x="221" y="486"/>
                    <a:pt x="238" y="476"/>
                    <a:pt x="244" y="473"/>
                  </a:cubicBezTo>
                  <a:cubicBezTo>
                    <a:pt x="248" y="460"/>
                    <a:pt x="250" y="446"/>
                    <a:pt x="253" y="433"/>
                  </a:cubicBezTo>
                  <a:close/>
                </a:path>
              </a:pathLst>
            </a:cu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4" name="Freeform 210"/>
            <p:cNvSpPr>
              <a:spLocks/>
            </p:cNvSpPr>
            <p:nvPr/>
          </p:nvSpPr>
          <p:spPr bwMode="auto">
            <a:xfrm>
              <a:off x="8396288" y="7133004"/>
              <a:ext cx="320675" cy="679450"/>
            </a:xfrm>
            <a:custGeom>
              <a:avLst/>
              <a:gdLst>
                <a:gd name="T0" fmla="*/ 253 w 253"/>
                <a:gd name="T1" fmla="*/ 433 h 537"/>
                <a:gd name="T2" fmla="*/ 235 w 253"/>
                <a:gd name="T3" fmla="*/ 385 h 537"/>
                <a:gd name="T4" fmla="*/ 228 w 253"/>
                <a:gd name="T5" fmla="*/ 316 h 537"/>
                <a:gd name="T6" fmla="*/ 250 w 253"/>
                <a:gd name="T7" fmla="*/ 104 h 537"/>
                <a:gd name="T8" fmla="*/ 244 w 253"/>
                <a:gd name="T9" fmla="*/ 99 h 537"/>
                <a:gd name="T10" fmla="*/ 175 w 253"/>
                <a:gd name="T11" fmla="*/ 42 h 537"/>
                <a:gd name="T12" fmla="*/ 101 w 253"/>
                <a:gd name="T13" fmla="*/ 0 h 537"/>
                <a:gd name="T14" fmla="*/ 134 w 253"/>
                <a:gd name="T15" fmla="*/ 293 h 537"/>
                <a:gd name="T16" fmla="*/ 133 w 253"/>
                <a:gd name="T17" fmla="*/ 382 h 537"/>
                <a:gd name="T18" fmla="*/ 52 w 253"/>
                <a:gd name="T19" fmla="*/ 471 h 537"/>
                <a:gd name="T20" fmla="*/ 0 w 253"/>
                <a:gd name="T21" fmla="*/ 529 h 537"/>
                <a:gd name="T22" fmla="*/ 74 w 253"/>
                <a:gd name="T23" fmla="*/ 536 h 537"/>
                <a:gd name="T24" fmla="*/ 145 w 253"/>
                <a:gd name="T25" fmla="*/ 526 h 537"/>
                <a:gd name="T26" fmla="*/ 172 w 253"/>
                <a:gd name="T27" fmla="*/ 510 h 537"/>
                <a:gd name="T28" fmla="*/ 208 w 253"/>
                <a:gd name="T29" fmla="*/ 488 h 537"/>
                <a:gd name="T30" fmla="*/ 244 w 253"/>
                <a:gd name="T31" fmla="*/ 473 h 537"/>
                <a:gd name="T32" fmla="*/ 253 w 253"/>
                <a:gd name="T33" fmla="*/ 433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3" h="537">
                  <a:moveTo>
                    <a:pt x="253" y="433"/>
                  </a:moveTo>
                  <a:cubicBezTo>
                    <a:pt x="248" y="417"/>
                    <a:pt x="242" y="400"/>
                    <a:pt x="235" y="385"/>
                  </a:cubicBezTo>
                  <a:cubicBezTo>
                    <a:pt x="224" y="361"/>
                    <a:pt x="226" y="341"/>
                    <a:pt x="228" y="316"/>
                  </a:cubicBezTo>
                  <a:cubicBezTo>
                    <a:pt x="233" y="277"/>
                    <a:pt x="249" y="130"/>
                    <a:pt x="250" y="104"/>
                  </a:cubicBezTo>
                  <a:cubicBezTo>
                    <a:pt x="248" y="102"/>
                    <a:pt x="246" y="101"/>
                    <a:pt x="244" y="99"/>
                  </a:cubicBezTo>
                  <a:cubicBezTo>
                    <a:pt x="222" y="79"/>
                    <a:pt x="200" y="58"/>
                    <a:pt x="175" y="42"/>
                  </a:cubicBezTo>
                  <a:cubicBezTo>
                    <a:pt x="152" y="27"/>
                    <a:pt x="126" y="15"/>
                    <a:pt x="101" y="0"/>
                  </a:cubicBezTo>
                  <a:cubicBezTo>
                    <a:pt x="109" y="74"/>
                    <a:pt x="130" y="256"/>
                    <a:pt x="134" y="293"/>
                  </a:cubicBezTo>
                  <a:cubicBezTo>
                    <a:pt x="138" y="320"/>
                    <a:pt x="150" y="356"/>
                    <a:pt x="133" y="382"/>
                  </a:cubicBezTo>
                  <a:cubicBezTo>
                    <a:pt x="112" y="416"/>
                    <a:pt x="82" y="444"/>
                    <a:pt x="52" y="471"/>
                  </a:cubicBezTo>
                  <a:cubicBezTo>
                    <a:pt x="37" y="484"/>
                    <a:pt x="4" y="507"/>
                    <a:pt x="0" y="529"/>
                  </a:cubicBezTo>
                  <a:cubicBezTo>
                    <a:pt x="24" y="537"/>
                    <a:pt x="50" y="535"/>
                    <a:pt x="74" y="536"/>
                  </a:cubicBezTo>
                  <a:cubicBezTo>
                    <a:pt x="99" y="536"/>
                    <a:pt x="123" y="535"/>
                    <a:pt x="145" y="526"/>
                  </a:cubicBezTo>
                  <a:cubicBezTo>
                    <a:pt x="155" y="522"/>
                    <a:pt x="164" y="517"/>
                    <a:pt x="172" y="510"/>
                  </a:cubicBezTo>
                  <a:cubicBezTo>
                    <a:pt x="183" y="500"/>
                    <a:pt x="193" y="491"/>
                    <a:pt x="208" y="488"/>
                  </a:cubicBezTo>
                  <a:cubicBezTo>
                    <a:pt x="221" y="486"/>
                    <a:pt x="238" y="476"/>
                    <a:pt x="244" y="473"/>
                  </a:cubicBezTo>
                  <a:cubicBezTo>
                    <a:pt x="248" y="460"/>
                    <a:pt x="250" y="446"/>
                    <a:pt x="253" y="4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5" name="Freeform 211"/>
            <p:cNvSpPr>
              <a:spLocks/>
            </p:cNvSpPr>
            <p:nvPr/>
          </p:nvSpPr>
          <p:spPr bwMode="auto">
            <a:xfrm>
              <a:off x="8396288" y="7721967"/>
              <a:ext cx="311150" cy="90487"/>
            </a:xfrm>
            <a:custGeom>
              <a:avLst/>
              <a:gdLst>
                <a:gd name="T0" fmla="*/ 174 w 246"/>
                <a:gd name="T1" fmla="*/ 25 h 72"/>
                <a:gd name="T2" fmla="*/ 97 w 246"/>
                <a:gd name="T3" fmla="*/ 51 h 72"/>
                <a:gd name="T4" fmla="*/ 12 w 246"/>
                <a:gd name="T5" fmla="*/ 43 h 72"/>
                <a:gd name="T6" fmla="*/ 0 w 246"/>
                <a:gd name="T7" fmla="*/ 64 h 72"/>
                <a:gd name="T8" fmla="*/ 74 w 246"/>
                <a:gd name="T9" fmla="*/ 71 h 72"/>
                <a:gd name="T10" fmla="*/ 145 w 246"/>
                <a:gd name="T11" fmla="*/ 61 h 72"/>
                <a:gd name="T12" fmla="*/ 172 w 246"/>
                <a:gd name="T13" fmla="*/ 45 h 72"/>
                <a:gd name="T14" fmla="*/ 208 w 246"/>
                <a:gd name="T15" fmla="*/ 23 h 72"/>
                <a:gd name="T16" fmla="*/ 244 w 246"/>
                <a:gd name="T17" fmla="*/ 8 h 72"/>
                <a:gd name="T18" fmla="*/ 246 w 246"/>
                <a:gd name="T19" fmla="*/ 0 h 72"/>
                <a:gd name="T20" fmla="*/ 174 w 246"/>
                <a:gd name="T21" fmla="*/ 2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6" h="72">
                  <a:moveTo>
                    <a:pt x="174" y="25"/>
                  </a:moveTo>
                  <a:cubicBezTo>
                    <a:pt x="151" y="47"/>
                    <a:pt x="127" y="48"/>
                    <a:pt x="97" y="51"/>
                  </a:cubicBezTo>
                  <a:cubicBezTo>
                    <a:pt x="80" y="52"/>
                    <a:pt x="28" y="57"/>
                    <a:pt x="12" y="43"/>
                  </a:cubicBezTo>
                  <a:cubicBezTo>
                    <a:pt x="6" y="50"/>
                    <a:pt x="1" y="57"/>
                    <a:pt x="0" y="64"/>
                  </a:cubicBezTo>
                  <a:cubicBezTo>
                    <a:pt x="24" y="72"/>
                    <a:pt x="50" y="70"/>
                    <a:pt x="74" y="71"/>
                  </a:cubicBezTo>
                  <a:cubicBezTo>
                    <a:pt x="99" y="71"/>
                    <a:pt x="123" y="70"/>
                    <a:pt x="145" y="61"/>
                  </a:cubicBezTo>
                  <a:cubicBezTo>
                    <a:pt x="155" y="57"/>
                    <a:pt x="164" y="52"/>
                    <a:pt x="172" y="45"/>
                  </a:cubicBezTo>
                  <a:cubicBezTo>
                    <a:pt x="183" y="35"/>
                    <a:pt x="193" y="26"/>
                    <a:pt x="208" y="23"/>
                  </a:cubicBezTo>
                  <a:cubicBezTo>
                    <a:pt x="221" y="21"/>
                    <a:pt x="238" y="11"/>
                    <a:pt x="244" y="8"/>
                  </a:cubicBezTo>
                  <a:cubicBezTo>
                    <a:pt x="245" y="6"/>
                    <a:pt x="245" y="3"/>
                    <a:pt x="246" y="0"/>
                  </a:cubicBezTo>
                  <a:cubicBezTo>
                    <a:pt x="221" y="6"/>
                    <a:pt x="194" y="6"/>
                    <a:pt x="174" y="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6" name="Freeform 212"/>
            <p:cNvSpPr>
              <a:spLocks/>
            </p:cNvSpPr>
            <p:nvPr/>
          </p:nvSpPr>
          <p:spPr bwMode="auto">
            <a:xfrm>
              <a:off x="8524875" y="7133004"/>
              <a:ext cx="188913" cy="150812"/>
            </a:xfrm>
            <a:custGeom>
              <a:avLst/>
              <a:gdLst>
                <a:gd name="T0" fmla="*/ 100 w 149"/>
                <a:gd name="T1" fmla="*/ 84 h 120"/>
                <a:gd name="T2" fmla="*/ 148 w 149"/>
                <a:gd name="T3" fmla="*/ 120 h 120"/>
                <a:gd name="T4" fmla="*/ 149 w 149"/>
                <a:gd name="T5" fmla="*/ 104 h 120"/>
                <a:gd name="T6" fmla="*/ 143 w 149"/>
                <a:gd name="T7" fmla="*/ 99 h 120"/>
                <a:gd name="T8" fmla="*/ 74 w 149"/>
                <a:gd name="T9" fmla="*/ 42 h 120"/>
                <a:gd name="T10" fmla="*/ 0 w 149"/>
                <a:gd name="T11" fmla="*/ 0 h 120"/>
                <a:gd name="T12" fmla="*/ 3 w 149"/>
                <a:gd name="T13" fmla="*/ 25 h 120"/>
                <a:gd name="T14" fmla="*/ 100 w 149"/>
                <a:gd name="T15" fmla="*/ 8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20">
                  <a:moveTo>
                    <a:pt x="100" y="84"/>
                  </a:moveTo>
                  <a:cubicBezTo>
                    <a:pt x="116" y="96"/>
                    <a:pt x="132" y="108"/>
                    <a:pt x="148" y="120"/>
                  </a:cubicBezTo>
                  <a:cubicBezTo>
                    <a:pt x="149" y="113"/>
                    <a:pt x="149" y="107"/>
                    <a:pt x="149" y="104"/>
                  </a:cubicBezTo>
                  <a:cubicBezTo>
                    <a:pt x="147" y="102"/>
                    <a:pt x="145" y="101"/>
                    <a:pt x="143" y="99"/>
                  </a:cubicBezTo>
                  <a:cubicBezTo>
                    <a:pt x="121" y="79"/>
                    <a:pt x="99" y="58"/>
                    <a:pt x="74" y="42"/>
                  </a:cubicBezTo>
                  <a:cubicBezTo>
                    <a:pt x="51" y="27"/>
                    <a:pt x="25" y="15"/>
                    <a:pt x="0" y="0"/>
                  </a:cubicBezTo>
                  <a:cubicBezTo>
                    <a:pt x="1" y="7"/>
                    <a:pt x="2" y="16"/>
                    <a:pt x="3" y="25"/>
                  </a:cubicBezTo>
                  <a:cubicBezTo>
                    <a:pt x="34" y="46"/>
                    <a:pt x="69" y="63"/>
                    <a:pt x="100" y="8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7" name="Freeform 213"/>
            <p:cNvSpPr>
              <a:spLocks/>
            </p:cNvSpPr>
            <p:nvPr/>
          </p:nvSpPr>
          <p:spPr bwMode="auto">
            <a:xfrm>
              <a:off x="9021763" y="7117129"/>
              <a:ext cx="411163" cy="671512"/>
            </a:xfrm>
            <a:custGeom>
              <a:avLst/>
              <a:gdLst>
                <a:gd name="T0" fmla="*/ 58 w 324"/>
                <a:gd name="T1" fmla="*/ 454 h 530"/>
                <a:gd name="T2" fmla="*/ 66 w 324"/>
                <a:gd name="T3" fmla="*/ 403 h 530"/>
                <a:gd name="T4" fmla="*/ 60 w 324"/>
                <a:gd name="T5" fmla="*/ 334 h 530"/>
                <a:gd name="T6" fmla="*/ 0 w 324"/>
                <a:gd name="T7" fmla="*/ 130 h 530"/>
                <a:gd name="T8" fmla="*/ 5 w 324"/>
                <a:gd name="T9" fmla="*/ 124 h 530"/>
                <a:gd name="T10" fmla="*/ 62 w 324"/>
                <a:gd name="T11" fmla="*/ 55 h 530"/>
                <a:gd name="T12" fmla="*/ 127 w 324"/>
                <a:gd name="T13" fmla="*/ 0 h 530"/>
                <a:gd name="T14" fmla="*/ 149 w 324"/>
                <a:gd name="T15" fmla="*/ 294 h 530"/>
                <a:gd name="T16" fmla="*/ 166 w 324"/>
                <a:gd name="T17" fmla="*/ 382 h 530"/>
                <a:gd name="T18" fmla="*/ 262 w 324"/>
                <a:gd name="T19" fmla="*/ 454 h 530"/>
                <a:gd name="T20" fmla="*/ 324 w 324"/>
                <a:gd name="T21" fmla="*/ 502 h 530"/>
                <a:gd name="T22" fmla="*/ 252 w 324"/>
                <a:gd name="T23" fmla="*/ 521 h 530"/>
                <a:gd name="T24" fmla="*/ 181 w 324"/>
                <a:gd name="T25" fmla="*/ 525 h 530"/>
                <a:gd name="T26" fmla="*/ 151 w 324"/>
                <a:gd name="T27" fmla="*/ 514 h 530"/>
                <a:gd name="T28" fmla="*/ 112 w 324"/>
                <a:gd name="T29" fmla="*/ 499 h 530"/>
                <a:gd name="T30" fmla="*/ 74 w 324"/>
                <a:gd name="T31" fmla="*/ 492 h 530"/>
                <a:gd name="T32" fmla="*/ 58 w 324"/>
                <a:gd name="T33" fmla="*/ 454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4" h="530">
                  <a:moveTo>
                    <a:pt x="58" y="454"/>
                  </a:moveTo>
                  <a:cubicBezTo>
                    <a:pt x="60" y="436"/>
                    <a:pt x="62" y="419"/>
                    <a:pt x="66" y="403"/>
                  </a:cubicBezTo>
                  <a:cubicBezTo>
                    <a:pt x="72" y="378"/>
                    <a:pt x="68" y="358"/>
                    <a:pt x="60" y="334"/>
                  </a:cubicBezTo>
                  <a:cubicBezTo>
                    <a:pt x="49" y="297"/>
                    <a:pt x="5" y="155"/>
                    <a:pt x="0" y="130"/>
                  </a:cubicBezTo>
                  <a:cubicBezTo>
                    <a:pt x="1" y="128"/>
                    <a:pt x="3" y="126"/>
                    <a:pt x="5" y="124"/>
                  </a:cubicBezTo>
                  <a:cubicBezTo>
                    <a:pt x="23" y="100"/>
                    <a:pt x="40" y="75"/>
                    <a:pt x="62" y="55"/>
                  </a:cubicBezTo>
                  <a:cubicBezTo>
                    <a:pt x="82" y="36"/>
                    <a:pt x="106" y="19"/>
                    <a:pt x="127" y="0"/>
                  </a:cubicBezTo>
                  <a:cubicBezTo>
                    <a:pt x="133" y="74"/>
                    <a:pt x="146" y="257"/>
                    <a:pt x="149" y="294"/>
                  </a:cubicBezTo>
                  <a:cubicBezTo>
                    <a:pt x="150" y="322"/>
                    <a:pt x="145" y="359"/>
                    <a:pt x="166" y="382"/>
                  </a:cubicBezTo>
                  <a:cubicBezTo>
                    <a:pt x="194" y="411"/>
                    <a:pt x="228" y="432"/>
                    <a:pt x="262" y="454"/>
                  </a:cubicBezTo>
                  <a:cubicBezTo>
                    <a:pt x="279" y="464"/>
                    <a:pt x="315" y="480"/>
                    <a:pt x="324" y="502"/>
                  </a:cubicBezTo>
                  <a:cubicBezTo>
                    <a:pt x="302" y="514"/>
                    <a:pt x="276" y="517"/>
                    <a:pt x="252" y="521"/>
                  </a:cubicBezTo>
                  <a:cubicBezTo>
                    <a:pt x="228" y="526"/>
                    <a:pt x="204" y="530"/>
                    <a:pt x="181" y="525"/>
                  </a:cubicBezTo>
                  <a:cubicBezTo>
                    <a:pt x="171" y="523"/>
                    <a:pt x="161" y="520"/>
                    <a:pt x="151" y="514"/>
                  </a:cubicBezTo>
                  <a:cubicBezTo>
                    <a:pt x="139" y="506"/>
                    <a:pt x="127" y="499"/>
                    <a:pt x="112" y="499"/>
                  </a:cubicBezTo>
                  <a:cubicBezTo>
                    <a:pt x="99" y="499"/>
                    <a:pt x="80" y="493"/>
                    <a:pt x="74" y="492"/>
                  </a:cubicBezTo>
                  <a:cubicBezTo>
                    <a:pt x="68" y="479"/>
                    <a:pt x="63" y="466"/>
                    <a:pt x="58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8" name="Freeform 214"/>
            <p:cNvSpPr>
              <a:spLocks/>
            </p:cNvSpPr>
            <p:nvPr/>
          </p:nvSpPr>
          <p:spPr bwMode="auto">
            <a:xfrm>
              <a:off x="9105900" y="7718792"/>
              <a:ext cx="327025" cy="69850"/>
            </a:xfrm>
            <a:custGeom>
              <a:avLst/>
              <a:gdLst>
                <a:gd name="T0" fmla="*/ 134 w 258"/>
                <a:gd name="T1" fmla="*/ 39 h 55"/>
                <a:gd name="T2" fmla="*/ 65 w 258"/>
                <a:gd name="T3" fmla="*/ 10 h 55"/>
                <a:gd name="T4" fmla="*/ 0 w 258"/>
                <a:gd name="T5" fmla="*/ 0 h 55"/>
                <a:gd name="T6" fmla="*/ 8 w 258"/>
                <a:gd name="T7" fmla="*/ 17 h 55"/>
                <a:gd name="T8" fmla="*/ 46 w 258"/>
                <a:gd name="T9" fmla="*/ 24 h 55"/>
                <a:gd name="T10" fmla="*/ 85 w 258"/>
                <a:gd name="T11" fmla="*/ 39 h 55"/>
                <a:gd name="T12" fmla="*/ 115 w 258"/>
                <a:gd name="T13" fmla="*/ 50 h 55"/>
                <a:gd name="T14" fmla="*/ 186 w 258"/>
                <a:gd name="T15" fmla="*/ 46 h 55"/>
                <a:gd name="T16" fmla="*/ 258 w 258"/>
                <a:gd name="T17" fmla="*/ 27 h 55"/>
                <a:gd name="T18" fmla="*/ 257 w 258"/>
                <a:gd name="T19" fmla="*/ 25 h 55"/>
                <a:gd name="T20" fmla="*/ 134 w 258"/>
                <a:gd name="T21" fmla="*/ 3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8" h="55">
                  <a:moveTo>
                    <a:pt x="134" y="39"/>
                  </a:moveTo>
                  <a:cubicBezTo>
                    <a:pt x="108" y="38"/>
                    <a:pt x="90" y="17"/>
                    <a:pt x="65" y="10"/>
                  </a:cubicBezTo>
                  <a:cubicBezTo>
                    <a:pt x="43" y="5"/>
                    <a:pt x="22" y="5"/>
                    <a:pt x="0" y="0"/>
                  </a:cubicBezTo>
                  <a:cubicBezTo>
                    <a:pt x="3" y="5"/>
                    <a:pt x="5" y="11"/>
                    <a:pt x="8" y="17"/>
                  </a:cubicBezTo>
                  <a:cubicBezTo>
                    <a:pt x="14" y="18"/>
                    <a:pt x="33" y="24"/>
                    <a:pt x="46" y="24"/>
                  </a:cubicBezTo>
                  <a:cubicBezTo>
                    <a:pt x="61" y="24"/>
                    <a:pt x="73" y="31"/>
                    <a:pt x="85" y="39"/>
                  </a:cubicBezTo>
                  <a:cubicBezTo>
                    <a:pt x="95" y="45"/>
                    <a:pt x="105" y="48"/>
                    <a:pt x="115" y="50"/>
                  </a:cubicBezTo>
                  <a:cubicBezTo>
                    <a:pt x="138" y="55"/>
                    <a:pt x="162" y="51"/>
                    <a:pt x="186" y="46"/>
                  </a:cubicBezTo>
                  <a:cubicBezTo>
                    <a:pt x="210" y="42"/>
                    <a:pt x="236" y="39"/>
                    <a:pt x="258" y="27"/>
                  </a:cubicBezTo>
                  <a:cubicBezTo>
                    <a:pt x="258" y="26"/>
                    <a:pt x="257" y="26"/>
                    <a:pt x="257" y="25"/>
                  </a:cubicBezTo>
                  <a:cubicBezTo>
                    <a:pt x="218" y="39"/>
                    <a:pt x="173" y="41"/>
                    <a:pt x="134" y="39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9" name="Freeform 215"/>
            <p:cNvSpPr>
              <a:spLocks/>
            </p:cNvSpPr>
            <p:nvPr/>
          </p:nvSpPr>
          <p:spPr bwMode="auto">
            <a:xfrm>
              <a:off x="9021763" y="7117129"/>
              <a:ext cx="165100" cy="193675"/>
            </a:xfrm>
            <a:custGeom>
              <a:avLst/>
              <a:gdLst>
                <a:gd name="T0" fmla="*/ 88 w 130"/>
                <a:gd name="T1" fmla="*/ 75 h 153"/>
                <a:gd name="T2" fmla="*/ 130 w 130"/>
                <a:gd name="T3" fmla="*/ 42 h 153"/>
                <a:gd name="T4" fmla="*/ 127 w 130"/>
                <a:gd name="T5" fmla="*/ 0 h 153"/>
                <a:gd name="T6" fmla="*/ 62 w 130"/>
                <a:gd name="T7" fmla="*/ 55 h 153"/>
                <a:gd name="T8" fmla="*/ 5 w 130"/>
                <a:gd name="T9" fmla="*/ 124 h 153"/>
                <a:gd name="T10" fmla="*/ 0 w 130"/>
                <a:gd name="T11" fmla="*/ 130 h 153"/>
                <a:gd name="T12" fmla="*/ 6 w 130"/>
                <a:gd name="T13" fmla="*/ 153 h 153"/>
                <a:gd name="T14" fmla="*/ 88 w 130"/>
                <a:gd name="T15" fmla="*/ 75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153">
                  <a:moveTo>
                    <a:pt x="88" y="75"/>
                  </a:moveTo>
                  <a:cubicBezTo>
                    <a:pt x="102" y="64"/>
                    <a:pt x="116" y="53"/>
                    <a:pt x="130" y="42"/>
                  </a:cubicBezTo>
                  <a:cubicBezTo>
                    <a:pt x="129" y="26"/>
                    <a:pt x="128" y="12"/>
                    <a:pt x="127" y="0"/>
                  </a:cubicBezTo>
                  <a:cubicBezTo>
                    <a:pt x="106" y="19"/>
                    <a:pt x="82" y="36"/>
                    <a:pt x="62" y="55"/>
                  </a:cubicBezTo>
                  <a:cubicBezTo>
                    <a:pt x="40" y="75"/>
                    <a:pt x="23" y="100"/>
                    <a:pt x="5" y="124"/>
                  </a:cubicBezTo>
                  <a:cubicBezTo>
                    <a:pt x="3" y="126"/>
                    <a:pt x="1" y="128"/>
                    <a:pt x="0" y="130"/>
                  </a:cubicBezTo>
                  <a:cubicBezTo>
                    <a:pt x="1" y="134"/>
                    <a:pt x="3" y="142"/>
                    <a:pt x="6" y="153"/>
                  </a:cubicBezTo>
                  <a:cubicBezTo>
                    <a:pt x="30" y="124"/>
                    <a:pt x="58" y="99"/>
                    <a:pt x="88" y="7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0" name="Oval 216"/>
            <p:cNvSpPr>
              <a:spLocks noChangeArrowheads="1"/>
            </p:cNvSpPr>
            <p:nvPr/>
          </p:nvSpPr>
          <p:spPr bwMode="auto">
            <a:xfrm>
              <a:off x="8701088" y="6004292"/>
              <a:ext cx="155575" cy="157162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1" name="Freeform 217"/>
            <p:cNvSpPr>
              <a:spLocks/>
            </p:cNvSpPr>
            <p:nvPr/>
          </p:nvSpPr>
          <p:spPr bwMode="auto">
            <a:xfrm>
              <a:off x="8726488" y="6010642"/>
              <a:ext cx="96838" cy="131762"/>
            </a:xfrm>
            <a:custGeom>
              <a:avLst/>
              <a:gdLst>
                <a:gd name="T0" fmla="*/ 74 w 76"/>
                <a:gd name="T1" fmla="*/ 0 h 105"/>
                <a:gd name="T2" fmla="*/ 0 w 76"/>
                <a:gd name="T3" fmla="*/ 62 h 105"/>
                <a:gd name="T4" fmla="*/ 39 w 76"/>
                <a:gd name="T5" fmla="*/ 57 h 105"/>
                <a:gd name="T6" fmla="*/ 7 w 76"/>
                <a:gd name="T7" fmla="*/ 105 h 105"/>
                <a:gd name="T8" fmla="*/ 75 w 76"/>
                <a:gd name="T9" fmla="*/ 41 h 105"/>
                <a:gd name="T10" fmla="*/ 42 w 76"/>
                <a:gd name="T11" fmla="*/ 48 h 105"/>
                <a:gd name="T12" fmla="*/ 74 w 76"/>
                <a:gd name="T13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05">
                  <a:moveTo>
                    <a:pt x="74" y="0"/>
                  </a:moveTo>
                  <a:cubicBezTo>
                    <a:pt x="74" y="0"/>
                    <a:pt x="1" y="63"/>
                    <a:pt x="0" y="62"/>
                  </a:cubicBezTo>
                  <a:cubicBezTo>
                    <a:pt x="0" y="62"/>
                    <a:pt x="39" y="57"/>
                    <a:pt x="39" y="57"/>
                  </a:cubicBezTo>
                  <a:cubicBezTo>
                    <a:pt x="7" y="105"/>
                    <a:pt x="7" y="105"/>
                    <a:pt x="7" y="105"/>
                  </a:cubicBezTo>
                  <a:cubicBezTo>
                    <a:pt x="7" y="105"/>
                    <a:pt x="73" y="43"/>
                    <a:pt x="75" y="41"/>
                  </a:cubicBezTo>
                  <a:cubicBezTo>
                    <a:pt x="76" y="40"/>
                    <a:pt x="42" y="48"/>
                    <a:pt x="42" y="48"/>
                  </a:cubicBezTo>
                  <a:lnTo>
                    <a:pt x="7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2" name="Freeform 218"/>
            <p:cNvSpPr>
              <a:spLocks/>
            </p:cNvSpPr>
            <p:nvPr/>
          </p:nvSpPr>
          <p:spPr bwMode="auto">
            <a:xfrm>
              <a:off x="8318500" y="5926504"/>
              <a:ext cx="244475" cy="215900"/>
            </a:xfrm>
            <a:custGeom>
              <a:avLst/>
              <a:gdLst>
                <a:gd name="T0" fmla="*/ 38 w 193"/>
                <a:gd name="T1" fmla="*/ 124 h 171"/>
                <a:gd name="T2" fmla="*/ 68 w 193"/>
                <a:gd name="T3" fmla="*/ 0 h 171"/>
                <a:gd name="T4" fmla="*/ 193 w 193"/>
                <a:gd name="T5" fmla="*/ 92 h 171"/>
                <a:gd name="T6" fmla="*/ 179 w 193"/>
                <a:gd name="T7" fmla="*/ 171 h 171"/>
                <a:gd name="T8" fmla="*/ 38 w 193"/>
                <a:gd name="T9" fmla="*/ 12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71">
                  <a:moveTo>
                    <a:pt x="38" y="124"/>
                  </a:moveTo>
                  <a:cubicBezTo>
                    <a:pt x="38" y="124"/>
                    <a:pt x="0" y="56"/>
                    <a:pt x="68" y="0"/>
                  </a:cubicBezTo>
                  <a:cubicBezTo>
                    <a:pt x="193" y="92"/>
                    <a:pt x="193" y="92"/>
                    <a:pt x="193" y="92"/>
                  </a:cubicBezTo>
                  <a:cubicBezTo>
                    <a:pt x="179" y="171"/>
                    <a:pt x="179" y="171"/>
                    <a:pt x="179" y="171"/>
                  </a:cubicBezTo>
                  <a:cubicBezTo>
                    <a:pt x="38" y="124"/>
                    <a:pt x="38" y="124"/>
                    <a:pt x="38" y="1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3" name="Freeform 219"/>
            <p:cNvSpPr>
              <a:spLocks noEditPoints="1"/>
            </p:cNvSpPr>
            <p:nvPr/>
          </p:nvSpPr>
          <p:spPr bwMode="auto">
            <a:xfrm>
              <a:off x="8416925" y="5934442"/>
              <a:ext cx="146050" cy="201612"/>
            </a:xfrm>
            <a:custGeom>
              <a:avLst/>
              <a:gdLst>
                <a:gd name="T0" fmla="*/ 108 w 116"/>
                <a:gd name="T1" fmla="*/ 79 h 159"/>
                <a:gd name="T2" fmla="*/ 115 w 116"/>
                <a:gd name="T3" fmla="*/ 89 h 159"/>
                <a:gd name="T4" fmla="*/ 116 w 116"/>
                <a:gd name="T5" fmla="*/ 85 h 159"/>
                <a:gd name="T6" fmla="*/ 108 w 116"/>
                <a:gd name="T7" fmla="*/ 79 h 159"/>
                <a:gd name="T8" fmla="*/ 0 w 116"/>
                <a:gd name="T9" fmla="*/ 0 h 159"/>
                <a:gd name="T10" fmla="*/ 61 w 116"/>
                <a:gd name="T11" fmla="*/ 63 h 159"/>
                <a:gd name="T12" fmla="*/ 75 w 116"/>
                <a:gd name="T13" fmla="*/ 112 h 159"/>
                <a:gd name="T14" fmla="*/ 32 w 116"/>
                <a:gd name="T15" fmla="*/ 131 h 159"/>
                <a:gd name="T16" fmla="*/ 23 w 116"/>
                <a:gd name="T17" fmla="*/ 131 h 159"/>
                <a:gd name="T18" fmla="*/ 1 w 116"/>
                <a:gd name="T19" fmla="*/ 130 h 159"/>
                <a:gd name="T20" fmla="*/ 88 w 116"/>
                <a:gd name="T21" fmla="*/ 159 h 159"/>
                <a:gd name="T22" fmla="*/ 87 w 116"/>
                <a:gd name="T23" fmla="*/ 118 h 159"/>
                <a:gd name="T24" fmla="*/ 87 w 116"/>
                <a:gd name="T25" fmla="*/ 118 h 159"/>
                <a:gd name="T26" fmla="*/ 101 w 116"/>
                <a:gd name="T27" fmla="*/ 75 h 159"/>
                <a:gd name="T28" fmla="*/ 101 w 116"/>
                <a:gd name="T29" fmla="*/ 75 h 159"/>
                <a:gd name="T30" fmla="*/ 102 w 116"/>
                <a:gd name="T31" fmla="*/ 74 h 159"/>
                <a:gd name="T32" fmla="*/ 0 w 116"/>
                <a:gd name="T33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6" h="159">
                  <a:moveTo>
                    <a:pt x="108" y="79"/>
                  </a:moveTo>
                  <a:cubicBezTo>
                    <a:pt x="110" y="82"/>
                    <a:pt x="112" y="86"/>
                    <a:pt x="115" y="89"/>
                  </a:cubicBezTo>
                  <a:cubicBezTo>
                    <a:pt x="116" y="85"/>
                    <a:pt x="116" y="85"/>
                    <a:pt x="116" y="85"/>
                  </a:cubicBezTo>
                  <a:cubicBezTo>
                    <a:pt x="108" y="79"/>
                    <a:pt x="108" y="79"/>
                    <a:pt x="108" y="79"/>
                  </a:cubicBezTo>
                  <a:moveTo>
                    <a:pt x="0" y="0"/>
                  </a:moveTo>
                  <a:cubicBezTo>
                    <a:pt x="20" y="21"/>
                    <a:pt x="42" y="41"/>
                    <a:pt x="61" y="63"/>
                  </a:cubicBezTo>
                  <a:cubicBezTo>
                    <a:pt x="73" y="76"/>
                    <a:pt x="81" y="95"/>
                    <a:pt x="75" y="112"/>
                  </a:cubicBezTo>
                  <a:cubicBezTo>
                    <a:pt x="70" y="128"/>
                    <a:pt x="49" y="131"/>
                    <a:pt x="32" y="131"/>
                  </a:cubicBezTo>
                  <a:cubicBezTo>
                    <a:pt x="29" y="131"/>
                    <a:pt x="25" y="131"/>
                    <a:pt x="23" y="131"/>
                  </a:cubicBezTo>
                  <a:cubicBezTo>
                    <a:pt x="16" y="131"/>
                    <a:pt x="9" y="130"/>
                    <a:pt x="1" y="130"/>
                  </a:cubicBezTo>
                  <a:cubicBezTo>
                    <a:pt x="88" y="159"/>
                    <a:pt x="88" y="159"/>
                    <a:pt x="88" y="159"/>
                  </a:cubicBezTo>
                  <a:cubicBezTo>
                    <a:pt x="78" y="148"/>
                    <a:pt x="82" y="131"/>
                    <a:pt x="87" y="118"/>
                  </a:cubicBezTo>
                  <a:cubicBezTo>
                    <a:pt x="87" y="118"/>
                    <a:pt x="87" y="118"/>
                    <a:pt x="87" y="118"/>
                  </a:cubicBezTo>
                  <a:cubicBezTo>
                    <a:pt x="85" y="106"/>
                    <a:pt x="90" y="83"/>
                    <a:pt x="101" y="75"/>
                  </a:cubicBezTo>
                  <a:cubicBezTo>
                    <a:pt x="101" y="75"/>
                    <a:pt x="101" y="75"/>
                    <a:pt x="101" y="75"/>
                  </a:cubicBezTo>
                  <a:cubicBezTo>
                    <a:pt x="101" y="75"/>
                    <a:pt x="101" y="75"/>
                    <a:pt x="102" y="7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4" name="Freeform 220"/>
            <p:cNvSpPr>
              <a:spLocks/>
            </p:cNvSpPr>
            <p:nvPr/>
          </p:nvSpPr>
          <p:spPr bwMode="auto">
            <a:xfrm>
              <a:off x="8528050" y="6123354"/>
              <a:ext cx="68263" cy="53975"/>
            </a:xfrm>
            <a:custGeom>
              <a:avLst/>
              <a:gdLst>
                <a:gd name="T0" fmla="*/ 21 w 54"/>
                <a:gd name="T1" fmla="*/ 2 h 43"/>
                <a:gd name="T2" fmla="*/ 5 w 54"/>
                <a:gd name="T3" fmla="*/ 4 h 43"/>
                <a:gd name="T4" fmla="*/ 1 w 54"/>
                <a:gd name="T5" fmla="*/ 16 h 43"/>
                <a:gd name="T6" fmla="*/ 2 w 54"/>
                <a:gd name="T7" fmla="*/ 25 h 43"/>
                <a:gd name="T8" fmla="*/ 15 w 54"/>
                <a:gd name="T9" fmla="*/ 39 h 43"/>
                <a:gd name="T10" fmla="*/ 39 w 54"/>
                <a:gd name="T11" fmla="*/ 37 h 43"/>
                <a:gd name="T12" fmla="*/ 50 w 54"/>
                <a:gd name="T13" fmla="*/ 28 h 43"/>
                <a:gd name="T14" fmla="*/ 21 w 54"/>
                <a:gd name="T15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43">
                  <a:moveTo>
                    <a:pt x="21" y="2"/>
                  </a:moveTo>
                  <a:cubicBezTo>
                    <a:pt x="16" y="1"/>
                    <a:pt x="10" y="0"/>
                    <a:pt x="5" y="4"/>
                  </a:cubicBezTo>
                  <a:cubicBezTo>
                    <a:pt x="2" y="7"/>
                    <a:pt x="0" y="12"/>
                    <a:pt x="1" y="16"/>
                  </a:cubicBezTo>
                  <a:cubicBezTo>
                    <a:pt x="1" y="19"/>
                    <a:pt x="2" y="22"/>
                    <a:pt x="2" y="25"/>
                  </a:cubicBezTo>
                  <a:cubicBezTo>
                    <a:pt x="3" y="33"/>
                    <a:pt x="7" y="37"/>
                    <a:pt x="15" y="39"/>
                  </a:cubicBezTo>
                  <a:cubicBezTo>
                    <a:pt x="24" y="43"/>
                    <a:pt x="30" y="40"/>
                    <a:pt x="39" y="37"/>
                  </a:cubicBezTo>
                  <a:cubicBezTo>
                    <a:pt x="44" y="35"/>
                    <a:pt x="48" y="33"/>
                    <a:pt x="50" y="28"/>
                  </a:cubicBezTo>
                  <a:cubicBezTo>
                    <a:pt x="54" y="14"/>
                    <a:pt x="32" y="4"/>
                    <a:pt x="21" y="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5" name="Freeform 221"/>
            <p:cNvSpPr>
              <a:spLocks/>
            </p:cNvSpPr>
            <p:nvPr/>
          </p:nvSpPr>
          <p:spPr bwMode="auto">
            <a:xfrm>
              <a:off x="8529638" y="6137642"/>
              <a:ext cx="42863" cy="14287"/>
            </a:xfrm>
            <a:custGeom>
              <a:avLst/>
              <a:gdLst>
                <a:gd name="T0" fmla="*/ 0 w 34"/>
                <a:gd name="T1" fmla="*/ 0 h 11"/>
                <a:gd name="T2" fmla="*/ 0 w 34"/>
                <a:gd name="T3" fmla="*/ 2 h 11"/>
                <a:gd name="T4" fmla="*/ 21 w 34"/>
                <a:gd name="T5" fmla="*/ 11 h 11"/>
                <a:gd name="T6" fmla="*/ 34 w 34"/>
                <a:gd name="T7" fmla="*/ 9 h 11"/>
                <a:gd name="T8" fmla="*/ 33 w 34"/>
                <a:gd name="T9" fmla="*/ 9 h 11"/>
                <a:gd name="T10" fmla="*/ 26 w 34"/>
                <a:gd name="T11" fmla="*/ 9 h 11"/>
                <a:gd name="T12" fmla="*/ 0 w 34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5" y="8"/>
                    <a:pt x="13" y="11"/>
                    <a:pt x="21" y="11"/>
                  </a:cubicBezTo>
                  <a:cubicBezTo>
                    <a:pt x="25" y="11"/>
                    <a:pt x="29" y="10"/>
                    <a:pt x="34" y="9"/>
                  </a:cubicBezTo>
                  <a:cubicBezTo>
                    <a:pt x="34" y="9"/>
                    <a:pt x="33" y="9"/>
                    <a:pt x="33" y="9"/>
                  </a:cubicBezTo>
                  <a:cubicBezTo>
                    <a:pt x="31" y="9"/>
                    <a:pt x="28" y="9"/>
                    <a:pt x="26" y="9"/>
                  </a:cubicBezTo>
                  <a:cubicBezTo>
                    <a:pt x="16" y="8"/>
                    <a:pt x="7" y="7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6" name="Freeform 222"/>
            <p:cNvSpPr>
              <a:spLocks/>
            </p:cNvSpPr>
            <p:nvPr/>
          </p:nvSpPr>
          <p:spPr bwMode="auto">
            <a:xfrm>
              <a:off x="8513763" y="6075729"/>
              <a:ext cx="98425" cy="73025"/>
            </a:xfrm>
            <a:custGeom>
              <a:avLst/>
              <a:gdLst>
                <a:gd name="T0" fmla="*/ 61 w 78"/>
                <a:gd name="T1" fmla="*/ 32 h 58"/>
                <a:gd name="T2" fmla="*/ 36 w 78"/>
                <a:gd name="T3" fmla="*/ 15 h 58"/>
                <a:gd name="T4" fmla="*/ 16 w 78"/>
                <a:gd name="T5" fmla="*/ 0 h 58"/>
                <a:gd name="T6" fmla="*/ 15 w 78"/>
                <a:gd name="T7" fmla="*/ 1 h 58"/>
                <a:gd name="T8" fmla="*/ 14 w 78"/>
                <a:gd name="T9" fmla="*/ 1 h 58"/>
                <a:gd name="T10" fmla="*/ 13 w 78"/>
                <a:gd name="T11" fmla="*/ 1 h 58"/>
                <a:gd name="T12" fmla="*/ 12 w 78"/>
                <a:gd name="T13" fmla="*/ 5 h 58"/>
                <a:gd name="T14" fmla="*/ 12 w 78"/>
                <a:gd name="T15" fmla="*/ 49 h 58"/>
                <a:gd name="T16" fmla="*/ 38 w 78"/>
                <a:gd name="T17" fmla="*/ 58 h 58"/>
                <a:gd name="T18" fmla="*/ 66 w 78"/>
                <a:gd name="T19" fmla="*/ 54 h 58"/>
                <a:gd name="T20" fmla="*/ 61 w 78"/>
                <a:gd name="T21" fmla="*/ 3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58">
                  <a:moveTo>
                    <a:pt x="61" y="32"/>
                  </a:moveTo>
                  <a:cubicBezTo>
                    <a:pt x="53" y="27"/>
                    <a:pt x="45" y="21"/>
                    <a:pt x="36" y="15"/>
                  </a:cubicBezTo>
                  <a:cubicBezTo>
                    <a:pt x="29" y="11"/>
                    <a:pt x="24" y="4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4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2"/>
                    <a:pt x="12" y="4"/>
                    <a:pt x="12" y="5"/>
                  </a:cubicBezTo>
                  <a:cubicBezTo>
                    <a:pt x="5" y="18"/>
                    <a:pt x="0" y="38"/>
                    <a:pt x="12" y="49"/>
                  </a:cubicBezTo>
                  <a:cubicBezTo>
                    <a:pt x="19" y="56"/>
                    <a:pt x="28" y="57"/>
                    <a:pt x="38" y="58"/>
                  </a:cubicBezTo>
                  <a:cubicBezTo>
                    <a:pt x="46" y="58"/>
                    <a:pt x="59" y="58"/>
                    <a:pt x="66" y="54"/>
                  </a:cubicBezTo>
                  <a:cubicBezTo>
                    <a:pt x="78" y="47"/>
                    <a:pt x="70" y="38"/>
                    <a:pt x="61" y="3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7" name="Freeform 223"/>
            <p:cNvSpPr>
              <a:spLocks/>
            </p:cNvSpPr>
            <p:nvPr/>
          </p:nvSpPr>
          <p:spPr bwMode="auto">
            <a:xfrm>
              <a:off x="8528050" y="6085254"/>
              <a:ext cx="53975" cy="42862"/>
            </a:xfrm>
            <a:custGeom>
              <a:avLst/>
              <a:gdLst>
                <a:gd name="T0" fmla="*/ 0 w 43"/>
                <a:gd name="T1" fmla="*/ 0 h 34"/>
                <a:gd name="T2" fmla="*/ 24 w 43"/>
                <a:gd name="T3" fmla="*/ 33 h 34"/>
                <a:gd name="T4" fmla="*/ 32 w 43"/>
                <a:gd name="T5" fmla="*/ 34 h 34"/>
                <a:gd name="T6" fmla="*/ 43 w 43"/>
                <a:gd name="T7" fmla="*/ 33 h 34"/>
                <a:gd name="T8" fmla="*/ 0 w 43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4">
                  <a:moveTo>
                    <a:pt x="0" y="0"/>
                  </a:moveTo>
                  <a:cubicBezTo>
                    <a:pt x="0" y="16"/>
                    <a:pt x="6" y="31"/>
                    <a:pt x="24" y="33"/>
                  </a:cubicBezTo>
                  <a:cubicBezTo>
                    <a:pt x="26" y="34"/>
                    <a:pt x="29" y="34"/>
                    <a:pt x="32" y="34"/>
                  </a:cubicBezTo>
                  <a:cubicBezTo>
                    <a:pt x="36" y="34"/>
                    <a:pt x="39" y="34"/>
                    <a:pt x="43" y="33"/>
                  </a:cubicBezTo>
                  <a:cubicBezTo>
                    <a:pt x="24" y="29"/>
                    <a:pt x="4" y="22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8" name="Freeform 224"/>
            <p:cNvSpPr>
              <a:spLocks/>
            </p:cNvSpPr>
            <p:nvPr/>
          </p:nvSpPr>
          <p:spPr bwMode="auto">
            <a:xfrm>
              <a:off x="8524875" y="6028104"/>
              <a:ext cx="87313" cy="104775"/>
            </a:xfrm>
            <a:custGeom>
              <a:avLst/>
              <a:gdLst>
                <a:gd name="T0" fmla="*/ 62 w 69"/>
                <a:gd name="T1" fmla="*/ 62 h 83"/>
                <a:gd name="T2" fmla="*/ 41 w 69"/>
                <a:gd name="T3" fmla="*/ 33 h 83"/>
                <a:gd name="T4" fmla="*/ 19 w 69"/>
                <a:gd name="T5" fmla="*/ 1 h 83"/>
                <a:gd name="T6" fmla="*/ 16 w 69"/>
                <a:gd name="T7" fmla="*/ 2 h 83"/>
                <a:gd name="T8" fmla="*/ 2 w 69"/>
                <a:gd name="T9" fmla="*/ 45 h 83"/>
                <a:gd name="T10" fmla="*/ 54 w 69"/>
                <a:gd name="T11" fmla="*/ 80 h 83"/>
                <a:gd name="T12" fmla="*/ 62 w 69"/>
                <a:gd name="T13" fmla="*/ 6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83">
                  <a:moveTo>
                    <a:pt x="62" y="62"/>
                  </a:moveTo>
                  <a:cubicBezTo>
                    <a:pt x="57" y="52"/>
                    <a:pt x="48" y="43"/>
                    <a:pt x="41" y="33"/>
                  </a:cubicBezTo>
                  <a:cubicBezTo>
                    <a:pt x="34" y="23"/>
                    <a:pt x="27" y="12"/>
                    <a:pt x="19" y="1"/>
                  </a:cubicBezTo>
                  <a:cubicBezTo>
                    <a:pt x="19" y="0"/>
                    <a:pt x="17" y="1"/>
                    <a:pt x="16" y="2"/>
                  </a:cubicBezTo>
                  <a:cubicBezTo>
                    <a:pt x="5" y="10"/>
                    <a:pt x="0" y="33"/>
                    <a:pt x="2" y="45"/>
                  </a:cubicBezTo>
                  <a:cubicBezTo>
                    <a:pt x="7" y="70"/>
                    <a:pt x="33" y="76"/>
                    <a:pt x="54" y="80"/>
                  </a:cubicBezTo>
                  <a:cubicBezTo>
                    <a:pt x="69" y="83"/>
                    <a:pt x="67" y="72"/>
                    <a:pt x="62" y="6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9" name="Freeform 225"/>
            <p:cNvSpPr>
              <a:spLocks/>
            </p:cNvSpPr>
            <p:nvPr/>
          </p:nvSpPr>
          <p:spPr bwMode="auto">
            <a:xfrm>
              <a:off x="8582025" y="6077317"/>
              <a:ext cx="22225" cy="31750"/>
            </a:xfrm>
            <a:custGeom>
              <a:avLst/>
              <a:gdLst>
                <a:gd name="T0" fmla="*/ 0 w 17"/>
                <a:gd name="T1" fmla="*/ 0 h 25"/>
                <a:gd name="T2" fmla="*/ 0 w 17"/>
                <a:gd name="T3" fmla="*/ 0 h 25"/>
                <a:gd name="T4" fmla="*/ 16 w 17"/>
                <a:gd name="T5" fmla="*/ 23 h 25"/>
                <a:gd name="T6" fmla="*/ 17 w 17"/>
                <a:gd name="T7" fmla="*/ 25 h 25"/>
                <a:gd name="T8" fmla="*/ 16 w 17"/>
                <a:gd name="T9" fmla="*/ 23 h 25"/>
                <a:gd name="T10" fmla="*/ 0 w 17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8"/>
                    <a:pt x="12" y="15"/>
                    <a:pt x="16" y="23"/>
                  </a:cubicBezTo>
                  <a:cubicBezTo>
                    <a:pt x="16" y="24"/>
                    <a:pt x="17" y="24"/>
                    <a:pt x="17" y="25"/>
                  </a:cubicBezTo>
                  <a:cubicBezTo>
                    <a:pt x="17" y="24"/>
                    <a:pt x="16" y="24"/>
                    <a:pt x="16" y="23"/>
                  </a:cubicBezTo>
                  <a:cubicBezTo>
                    <a:pt x="12" y="15"/>
                    <a:pt x="6" y="8"/>
                    <a:pt x="0" y="0"/>
                  </a:cubicBezTo>
                </a:path>
              </a:pathLst>
            </a:custGeom>
            <a:solidFill>
              <a:srgbClr val="293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0" name="Freeform 226"/>
            <p:cNvSpPr>
              <a:spLocks/>
            </p:cNvSpPr>
            <p:nvPr/>
          </p:nvSpPr>
          <p:spPr bwMode="auto">
            <a:xfrm>
              <a:off x="8537575" y="6028104"/>
              <a:ext cx="68263" cy="88900"/>
            </a:xfrm>
            <a:custGeom>
              <a:avLst/>
              <a:gdLst>
                <a:gd name="T0" fmla="*/ 7 w 54"/>
                <a:gd name="T1" fmla="*/ 0 h 70"/>
                <a:gd name="T2" fmla="*/ 6 w 54"/>
                <a:gd name="T3" fmla="*/ 1 h 70"/>
                <a:gd name="T4" fmla="*/ 5 w 54"/>
                <a:gd name="T5" fmla="*/ 2 h 70"/>
                <a:gd name="T6" fmla="*/ 5 w 54"/>
                <a:gd name="T7" fmla="*/ 2 h 70"/>
                <a:gd name="T8" fmla="*/ 4 w 54"/>
                <a:gd name="T9" fmla="*/ 3 h 70"/>
                <a:gd name="T10" fmla="*/ 21 w 54"/>
                <a:gd name="T11" fmla="*/ 58 h 70"/>
                <a:gd name="T12" fmla="*/ 54 w 54"/>
                <a:gd name="T13" fmla="*/ 70 h 70"/>
                <a:gd name="T14" fmla="*/ 52 w 54"/>
                <a:gd name="T15" fmla="*/ 64 h 70"/>
                <a:gd name="T16" fmla="*/ 51 w 54"/>
                <a:gd name="T17" fmla="*/ 62 h 70"/>
                <a:gd name="T18" fmla="*/ 35 w 54"/>
                <a:gd name="T19" fmla="*/ 39 h 70"/>
                <a:gd name="T20" fmla="*/ 30 w 54"/>
                <a:gd name="T21" fmla="*/ 33 h 70"/>
                <a:gd name="T22" fmla="*/ 8 w 54"/>
                <a:gd name="T23" fmla="*/ 1 h 70"/>
                <a:gd name="T24" fmla="*/ 7 w 54"/>
                <a:gd name="T2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70">
                  <a:moveTo>
                    <a:pt x="7" y="0"/>
                  </a:moveTo>
                  <a:cubicBezTo>
                    <a:pt x="7" y="0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0" y="23"/>
                    <a:pt x="1" y="45"/>
                    <a:pt x="21" y="58"/>
                  </a:cubicBezTo>
                  <a:cubicBezTo>
                    <a:pt x="31" y="64"/>
                    <a:pt x="43" y="67"/>
                    <a:pt x="54" y="70"/>
                  </a:cubicBezTo>
                  <a:cubicBezTo>
                    <a:pt x="54" y="68"/>
                    <a:pt x="53" y="66"/>
                    <a:pt x="52" y="64"/>
                  </a:cubicBezTo>
                  <a:cubicBezTo>
                    <a:pt x="52" y="63"/>
                    <a:pt x="51" y="63"/>
                    <a:pt x="51" y="62"/>
                  </a:cubicBezTo>
                  <a:cubicBezTo>
                    <a:pt x="47" y="54"/>
                    <a:pt x="41" y="47"/>
                    <a:pt x="35" y="39"/>
                  </a:cubicBezTo>
                  <a:cubicBezTo>
                    <a:pt x="33" y="37"/>
                    <a:pt x="32" y="35"/>
                    <a:pt x="30" y="33"/>
                  </a:cubicBezTo>
                  <a:cubicBezTo>
                    <a:pt x="23" y="23"/>
                    <a:pt x="16" y="12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1" name="Freeform 227"/>
            <p:cNvSpPr>
              <a:spLocks/>
            </p:cNvSpPr>
            <p:nvPr/>
          </p:nvSpPr>
          <p:spPr bwMode="auto">
            <a:xfrm>
              <a:off x="8531225" y="5982067"/>
              <a:ext cx="92075" cy="153987"/>
            </a:xfrm>
            <a:custGeom>
              <a:avLst/>
              <a:gdLst>
                <a:gd name="T0" fmla="*/ 49 w 73"/>
                <a:gd name="T1" fmla="*/ 63 h 121"/>
                <a:gd name="T2" fmla="*/ 46 w 73"/>
                <a:gd name="T3" fmla="*/ 57 h 121"/>
                <a:gd name="T4" fmla="*/ 42 w 73"/>
                <a:gd name="T5" fmla="*/ 4 h 121"/>
                <a:gd name="T6" fmla="*/ 12 w 73"/>
                <a:gd name="T7" fmla="*/ 24 h 121"/>
                <a:gd name="T8" fmla="*/ 35 w 73"/>
                <a:gd name="T9" fmla="*/ 91 h 121"/>
                <a:gd name="T10" fmla="*/ 71 w 73"/>
                <a:gd name="T11" fmla="*/ 103 h 121"/>
                <a:gd name="T12" fmla="*/ 56 w 73"/>
                <a:gd name="T13" fmla="*/ 76 h 121"/>
                <a:gd name="T14" fmla="*/ 49 w 73"/>
                <a:gd name="T15" fmla="*/ 63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121">
                  <a:moveTo>
                    <a:pt x="49" y="63"/>
                  </a:moveTo>
                  <a:cubicBezTo>
                    <a:pt x="48" y="61"/>
                    <a:pt x="47" y="59"/>
                    <a:pt x="46" y="57"/>
                  </a:cubicBezTo>
                  <a:cubicBezTo>
                    <a:pt x="39" y="40"/>
                    <a:pt x="42" y="28"/>
                    <a:pt x="42" y="4"/>
                  </a:cubicBezTo>
                  <a:cubicBezTo>
                    <a:pt x="33" y="0"/>
                    <a:pt x="17" y="13"/>
                    <a:pt x="12" y="24"/>
                  </a:cubicBezTo>
                  <a:cubicBezTo>
                    <a:pt x="0" y="51"/>
                    <a:pt x="16" y="73"/>
                    <a:pt x="35" y="91"/>
                  </a:cubicBezTo>
                  <a:cubicBezTo>
                    <a:pt x="40" y="96"/>
                    <a:pt x="67" y="121"/>
                    <a:pt x="71" y="103"/>
                  </a:cubicBezTo>
                  <a:cubicBezTo>
                    <a:pt x="73" y="96"/>
                    <a:pt x="59" y="81"/>
                    <a:pt x="56" y="76"/>
                  </a:cubicBezTo>
                  <a:cubicBezTo>
                    <a:pt x="53" y="72"/>
                    <a:pt x="51" y="67"/>
                    <a:pt x="49" y="6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2" name="Freeform 228"/>
            <p:cNvSpPr>
              <a:spLocks/>
            </p:cNvSpPr>
            <p:nvPr/>
          </p:nvSpPr>
          <p:spPr bwMode="auto">
            <a:xfrm>
              <a:off x="8990013" y="5932854"/>
              <a:ext cx="244475" cy="211137"/>
            </a:xfrm>
            <a:custGeom>
              <a:avLst/>
              <a:gdLst>
                <a:gd name="T0" fmla="*/ 152 w 193"/>
                <a:gd name="T1" fmla="*/ 125 h 167"/>
                <a:gd name="T2" fmla="*/ 128 w 193"/>
                <a:gd name="T3" fmla="*/ 0 h 167"/>
                <a:gd name="T4" fmla="*/ 0 w 193"/>
                <a:gd name="T5" fmla="*/ 87 h 167"/>
                <a:gd name="T6" fmla="*/ 10 w 193"/>
                <a:gd name="T7" fmla="*/ 167 h 167"/>
                <a:gd name="T8" fmla="*/ 152 w 193"/>
                <a:gd name="T9" fmla="*/ 12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67">
                  <a:moveTo>
                    <a:pt x="152" y="125"/>
                  </a:moveTo>
                  <a:cubicBezTo>
                    <a:pt x="152" y="125"/>
                    <a:pt x="193" y="58"/>
                    <a:pt x="128" y="0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10" y="167"/>
                    <a:pt x="10" y="167"/>
                    <a:pt x="10" y="167"/>
                  </a:cubicBezTo>
                  <a:cubicBezTo>
                    <a:pt x="152" y="125"/>
                    <a:pt x="152" y="125"/>
                    <a:pt x="152" y="12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3" name="Freeform 229"/>
            <p:cNvSpPr>
              <a:spLocks noEditPoints="1"/>
            </p:cNvSpPr>
            <p:nvPr/>
          </p:nvSpPr>
          <p:spPr bwMode="auto">
            <a:xfrm>
              <a:off x="8990013" y="5940792"/>
              <a:ext cx="149225" cy="101600"/>
            </a:xfrm>
            <a:custGeom>
              <a:avLst/>
              <a:gdLst>
                <a:gd name="T0" fmla="*/ 8 w 118"/>
                <a:gd name="T1" fmla="*/ 75 h 81"/>
                <a:gd name="T2" fmla="*/ 0 w 118"/>
                <a:gd name="T3" fmla="*/ 81 h 81"/>
                <a:gd name="T4" fmla="*/ 8 w 118"/>
                <a:gd name="T5" fmla="*/ 75 h 81"/>
                <a:gd name="T6" fmla="*/ 8 w 118"/>
                <a:gd name="T7" fmla="*/ 75 h 81"/>
                <a:gd name="T8" fmla="*/ 118 w 118"/>
                <a:gd name="T9" fmla="*/ 0 h 81"/>
                <a:gd name="T10" fmla="*/ 14 w 118"/>
                <a:gd name="T11" fmla="*/ 71 h 81"/>
                <a:gd name="T12" fmla="*/ 14 w 118"/>
                <a:gd name="T13" fmla="*/ 71 h 81"/>
                <a:gd name="T14" fmla="*/ 118 w 118"/>
                <a:gd name="T15" fmla="*/ 0 h 81"/>
                <a:gd name="T16" fmla="*/ 118 w 118"/>
                <a:gd name="T1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" h="81">
                  <a:moveTo>
                    <a:pt x="8" y="75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8" y="75"/>
                    <a:pt x="8" y="75"/>
                  </a:cubicBezTo>
                  <a:moveTo>
                    <a:pt x="118" y="0"/>
                  </a:moveTo>
                  <a:cubicBezTo>
                    <a:pt x="14" y="71"/>
                    <a:pt x="14" y="71"/>
                    <a:pt x="14" y="71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</a:path>
              </a:pathLst>
            </a:custGeom>
            <a:solidFill>
              <a:srgbClr val="A5A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4" name="Freeform 230"/>
            <p:cNvSpPr>
              <a:spLocks noEditPoints="1"/>
            </p:cNvSpPr>
            <p:nvPr/>
          </p:nvSpPr>
          <p:spPr bwMode="auto">
            <a:xfrm>
              <a:off x="8990013" y="5940792"/>
              <a:ext cx="149225" cy="196850"/>
            </a:xfrm>
            <a:custGeom>
              <a:avLst/>
              <a:gdLst>
                <a:gd name="T0" fmla="*/ 8 w 118"/>
                <a:gd name="T1" fmla="*/ 75 h 156"/>
                <a:gd name="T2" fmla="*/ 0 w 118"/>
                <a:gd name="T3" fmla="*/ 81 h 156"/>
                <a:gd name="T4" fmla="*/ 0 w 118"/>
                <a:gd name="T5" fmla="*/ 86 h 156"/>
                <a:gd name="T6" fmla="*/ 8 w 118"/>
                <a:gd name="T7" fmla="*/ 75 h 156"/>
                <a:gd name="T8" fmla="*/ 118 w 118"/>
                <a:gd name="T9" fmla="*/ 0 h 156"/>
                <a:gd name="T10" fmla="*/ 14 w 118"/>
                <a:gd name="T11" fmla="*/ 71 h 156"/>
                <a:gd name="T12" fmla="*/ 14 w 118"/>
                <a:gd name="T13" fmla="*/ 72 h 156"/>
                <a:gd name="T14" fmla="*/ 14 w 118"/>
                <a:gd name="T15" fmla="*/ 72 h 156"/>
                <a:gd name="T16" fmla="*/ 14 w 118"/>
                <a:gd name="T17" fmla="*/ 72 h 156"/>
                <a:gd name="T18" fmla="*/ 14 w 118"/>
                <a:gd name="T19" fmla="*/ 72 h 156"/>
                <a:gd name="T20" fmla="*/ 26 w 118"/>
                <a:gd name="T21" fmla="*/ 115 h 156"/>
                <a:gd name="T22" fmla="*/ 26 w 118"/>
                <a:gd name="T23" fmla="*/ 115 h 156"/>
                <a:gd name="T24" fmla="*/ 24 w 118"/>
                <a:gd name="T25" fmla="*/ 156 h 156"/>
                <a:gd name="T26" fmla="*/ 112 w 118"/>
                <a:gd name="T27" fmla="*/ 131 h 156"/>
                <a:gd name="T28" fmla="*/ 91 w 118"/>
                <a:gd name="T29" fmla="*/ 131 h 156"/>
                <a:gd name="T30" fmla="*/ 86 w 118"/>
                <a:gd name="T31" fmla="*/ 131 h 156"/>
                <a:gd name="T32" fmla="*/ 39 w 118"/>
                <a:gd name="T33" fmla="*/ 110 h 156"/>
                <a:gd name="T34" fmla="*/ 55 w 118"/>
                <a:gd name="T35" fmla="*/ 61 h 156"/>
                <a:gd name="T36" fmla="*/ 118 w 118"/>
                <a:gd name="T37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" h="156">
                  <a:moveTo>
                    <a:pt x="8" y="75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3" y="82"/>
                    <a:pt x="5" y="79"/>
                    <a:pt x="8" y="75"/>
                  </a:cubicBezTo>
                  <a:moveTo>
                    <a:pt x="118" y="0"/>
                  </a:moveTo>
                  <a:cubicBezTo>
                    <a:pt x="14" y="71"/>
                    <a:pt x="14" y="71"/>
                    <a:pt x="14" y="71"/>
                  </a:cubicBezTo>
                  <a:cubicBezTo>
                    <a:pt x="14" y="71"/>
                    <a:pt x="14" y="71"/>
                    <a:pt x="14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25" y="80"/>
                    <a:pt x="29" y="103"/>
                    <a:pt x="26" y="115"/>
                  </a:cubicBezTo>
                  <a:cubicBezTo>
                    <a:pt x="26" y="115"/>
                    <a:pt x="26" y="115"/>
                    <a:pt x="26" y="115"/>
                  </a:cubicBezTo>
                  <a:cubicBezTo>
                    <a:pt x="32" y="128"/>
                    <a:pt x="34" y="146"/>
                    <a:pt x="24" y="156"/>
                  </a:cubicBezTo>
                  <a:cubicBezTo>
                    <a:pt x="112" y="131"/>
                    <a:pt x="112" y="131"/>
                    <a:pt x="112" y="131"/>
                  </a:cubicBezTo>
                  <a:cubicBezTo>
                    <a:pt x="104" y="131"/>
                    <a:pt x="97" y="131"/>
                    <a:pt x="91" y="131"/>
                  </a:cubicBezTo>
                  <a:cubicBezTo>
                    <a:pt x="89" y="131"/>
                    <a:pt x="88" y="131"/>
                    <a:pt x="86" y="131"/>
                  </a:cubicBezTo>
                  <a:cubicBezTo>
                    <a:pt x="70" y="131"/>
                    <a:pt x="44" y="128"/>
                    <a:pt x="39" y="110"/>
                  </a:cubicBezTo>
                  <a:cubicBezTo>
                    <a:pt x="33" y="92"/>
                    <a:pt x="43" y="74"/>
                    <a:pt x="55" y="61"/>
                  </a:cubicBezTo>
                  <a:cubicBezTo>
                    <a:pt x="75" y="40"/>
                    <a:pt x="97" y="21"/>
                    <a:pt x="118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5" name="Freeform 231"/>
            <p:cNvSpPr>
              <a:spLocks/>
            </p:cNvSpPr>
            <p:nvPr/>
          </p:nvSpPr>
          <p:spPr bwMode="auto">
            <a:xfrm>
              <a:off x="8951913" y="6123354"/>
              <a:ext cx="68263" cy="53975"/>
            </a:xfrm>
            <a:custGeom>
              <a:avLst/>
              <a:gdLst>
                <a:gd name="T0" fmla="*/ 4 w 54"/>
                <a:gd name="T1" fmla="*/ 27 h 43"/>
                <a:gd name="T2" fmla="*/ 14 w 54"/>
                <a:gd name="T3" fmla="*/ 36 h 43"/>
                <a:gd name="T4" fmla="*/ 38 w 54"/>
                <a:gd name="T5" fmla="*/ 40 h 43"/>
                <a:gd name="T6" fmla="*/ 52 w 54"/>
                <a:gd name="T7" fmla="*/ 26 h 43"/>
                <a:gd name="T8" fmla="*/ 53 w 54"/>
                <a:gd name="T9" fmla="*/ 17 h 43"/>
                <a:gd name="T10" fmla="*/ 49 w 54"/>
                <a:gd name="T11" fmla="*/ 5 h 43"/>
                <a:gd name="T12" fmla="*/ 33 w 54"/>
                <a:gd name="T13" fmla="*/ 3 h 43"/>
                <a:gd name="T14" fmla="*/ 4 w 54"/>
                <a:gd name="T15" fmla="*/ 2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43">
                  <a:moveTo>
                    <a:pt x="4" y="27"/>
                  </a:moveTo>
                  <a:cubicBezTo>
                    <a:pt x="5" y="32"/>
                    <a:pt x="10" y="35"/>
                    <a:pt x="14" y="36"/>
                  </a:cubicBezTo>
                  <a:cubicBezTo>
                    <a:pt x="23" y="40"/>
                    <a:pt x="29" y="43"/>
                    <a:pt x="38" y="40"/>
                  </a:cubicBezTo>
                  <a:cubicBezTo>
                    <a:pt x="46" y="37"/>
                    <a:pt x="50" y="34"/>
                    <a:pt x="52" y="26"/>
                  </a:cubicBezTo>
                  <a:cubicBezTo>
                    <a:pt x="52" y="24"/>
                    <a:pt x="53" y="20"/>
                    <a:pt x="53" y="17"/>
                  </a:cubicBezTo>
                  <a:cubicBezTo>
                    <a:pt x="54" y="13"/>
                    <a:pt x="52" y="8"/>
                    <a:pt x="49" y="5"/>
                  </a:cubicBezTo>
                  <a:cubicBezTo>
                    <a:pt x="45" y="0"/>
                    <a:pt x="39" y="2"/>
                    <a:pt x="33" y="3"/>
                  </a:cubicBezTo>
                  <a:cubicBezTo>
                    <a:pt x="22" y="4"/>
                    <a:pt x="0" y="13"/>
                    <a:pt x="4" y="2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6" name="Freeform 232"/>
            <p:cNvSpPr>
              <a:spLocks/>
            </p:cNvSpPr>
            <p:nvPr/>
          </p:nvSpPr>
          <p:spPr bwMode="auto">
            <a:xfrm>
              <a:off x="8975725" y="6139229"/>
              <a:ext cx="44450" cy="14287"/>
            </a:xfrm>
            <a:custGeom>
              <a:avLst/>
              <a:gdLst>
                <a:gd name="T0" fmla="*/ 34 w 34"/>
                <a:gd name="T1" fmla="*/ 0 h 11"/>
                <a:gd name="T2" fmla="*/ 8 w 34"/>
                <a:gd name="T3" fmla="*/ 8 h 11"/>
                <a:gd name="T4" fmla="*/ 5 w 34"/>
                <a:gd name="T5" fmla="*/ 8 h 11"/>
                <a:gd name="T6" fmla="*/ 0 w 34"/>
                <a:gd name="T7" fmla="*/ 8 h 11"/>
                <a:gd name="T8" fmla="*/ 14 w 34"/>
                <a:gd name="T9" fmla="*/ 11 h 11"/>
                <a:gd name="T10" fmla="*/ 34 w 34"/>
                <a:gd name="T11" fmla="*/ 2 h 11"/>
                <a:gd name="T12" fmla="*/ 34 w 34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34" y="0"/>
                  </a:moveTo>
                  <a:cubicBezTo>
                    <a:pt x="27" y="7"/>
                    <a:pt x="17" y="8"/>
                    <a:pt x="8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3" y="8"/>
                    <a:pt x="2" y="8"/>
                    <a:pt x="0" y="8"/>
                  </a:cubicBezTo>
                  <a:cubicBezTo>
                    <a:pt x="5" y="10"/>
                    <a:pt x="10" y="11"/>
                    <a:pt x="14" y="11"/>
                  </a:cubicBezTo>
                  <a:cubicBezTo>
                    <a:pt x="22" y="11"/>
                    <a:pt x="29" y="8"/>
                    <a:pt x="34" y="2"/>
                  </a:cubicBezTo>
                  <a:cubicBezTo>
                    <a:pt x="34" y="1"/>
                    <a:pt x="34" y="1"/>
                    <a:pt x="3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7" name="Freeform 233"/>
            <p:cNvSpPr>
              <a:spLocks/>
            </p:cNvSpPr>
            <p:nvPr/>
          </p:nvSpPr>
          <p:spPr bwMode="auto">
            <a:xfrm>
              <a:off x="8937625" y="6077317"/>
              <a:ext cx="96838" cy="71437"/>
            </a:xfrm>
            <a:custGeom>
              <a:avLst/>
              <a:gdLst>
                <a:gd name="T0" fmla="*/ 11 w 77"/>
                <a:gd name="T1" fmla="*/ 52 h 57"/>
                <a:gd name="T2" fmla="*/ 39 w 77"/>
                <a:gd name="T3" fmla="*/ 57 h 57"/>
                <a:gd name="T4" fmla="*/ 65 w 77"/>
                <a:gd name="T5" fmla="*/ 49 h 57"/>
                <a:gd name="T6" fmla="*/ 67 w 77"/>
                <a:gd name="T7" fmla="*/ 5 h 57"/>
                <a:gd name="T8" fmla="*/ 66 w 77"/>
                <a:gd name="T9" fmla="*/ 1 h 57"/>
                <a:gd name="T10" fmla="*/ 65 w 77"/>
                <a:gd name="T11" fmla="*/ 1 h 57"/>
                <a:gd name="T12" fmla="*/ 64 w 77"/>
                <a:gd name="T13" fmla="*/ 1 h 57"/>
                <a:gd name="T14" fmla="*/ 63 w 77"/>
                <a:gd name="T15" fmla="*/ 0 h 57"/>
                <a:gd name="T16" fmla="*/ 42 w 77"/>
                <a:gd name="T17" fmla="*/ 15 h 57"/>
                <a:gd name="T18" fmla="*/ 17 w 77"/>
                <a:gd name="T19" fmla="*/ 31 h 57"/>
                <a:gd name="T20" fmla="*/ 11 w 77"/>
                <a:gd name="T21" fmla="*/ 5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7" h="57">
                  <a:moveTo>
                    <a:pt x="11" y="52"/>
                  </a:moveTo>
                  <a:cubicBezTo>
                    <a:pt x="18" y="57"/>
                    <a:pt x="30" y="57"/>
                    <a:pt x="39" y="57"/>
                  </a:cubicBezTo>
                  <a:cubicBezTo>
                    <a:pt x="48" y="57"/>
                    <a:pt x="58" y="56"/>
                    <a:pt x="65" y="49"/>
                  </a:cubicBezTo>
                  <a:cubicBezTo>
                    <a:pt x="77" y="38"/>
                    <a:pt x="73" y="18"/>
                    <a:pt x="67" y="5"/>
                  </a:cubicBezTo>
                  <a:cubicBezTo>
                    <a:pt x="67" y="4"/>
                    <a:pt x="67" y="2"/>
                    <a:pt x="66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1"/>
                    <a:pt x="64" y="0"/>
                    <a:pt x="64" y="1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55" y="4"/>
                    <a:pt x="50" y="10"/>
                    <a:pt x="42" y="15"/>
                  </a:cubicBezTo>
                  <a:cubicBezTo>
                    <a:pt x="33" y="20"/>
                    <a:pt x="25" y="25"/>
                    <a:pt x="17" y="31"/>
                  </a:cubicBezTo>
                  <a:cubicBezTo>
                    <a:pt x="8" y="36"/>
                    <a:pt x="0" y="45"/>
                    <a:pt x="11" y="5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8" name="Freeform 234"/>
            <p:cNvSpPr>
              <a:spLocks/>
            </p:cNvSpPr>
            <p:nvPr/>
          </p:nvSpPr>
          <p:spPr bwMode="auto">
            <a:xfrm>
              <a:off x="8967788" y="6086842"/>
              <a:ext cx="55563" cy="41275"/>
            </a:xfrm>
            <a:custGeom>
              <a:avLst/>
              <a:gdLst>
                <a:gd name="T0" fmla="*/ 44 w 44"/>
                <a:gd name="T1" fmla="*/ 0 h 32"/>
                <a:gd name="T2" fmla="*/ 0 w 44"/>
                <a:gd name="T3" fmla="*/ 31 h 32"/>
                <a:gd name="T4" fmla="*/ 12 w 44"/>
                <a:gd name="T5" fmla="*/ 32 h 32"/>
                <a:gd name="T6" fmla="*/ 19 w 44"/>
                <a:gd name="T7" fmla="*/ 32 h 32"/>
                <a:gd name="T8" fmla="*/ 44 w 44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cubicBezTo>
                    <a:pt x="39" y="21"/>
                    <a:pt x="19" y="27"/>
                    <a:pt x="0" y="31"/>
                  </a:cubicBezTo>
                  <a:cubicBezTo>
                    <a:pt x="4" y="32"/>
                    <a:pt x="8" y="32"/>
                    <a:pt x="12" y="32"/>
                  </a:cubicBezTo>
                  <a:cubicBezTo>
                    <a:pt x="15" y="32"/>
                    <a:pt x="17" y="32"/>
                    <a:pt x="19" y="32"/>
                  </a:cubicBezTo>
                  <a:cubicBezTo>
                    <a:pt x="36" y="29"/>
                    <a:pt x="43" y="15"/>
                    <a:pt x="4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9" name="Freeform 235"/>
            <p:cNvSpPr>
              <a:spLocks/>
            </p:cNvSpPr>
            <p:nvPr/>
          </p:nvSpPr>
          <p:spPr bwMode="auto">
            <a:xfrm>
              <a:off x="8937625" y="6028104"/>
              <a:ext cx="88900" cy="101600"/>
            </a:xfrm>
            <a:custGeom>
              <a:avLst/>
              <a:gdLst>
                <a:gd name="T0" fmla="*/ 15 w 71"/>
                <a:gd name="T1" fmla="*/ 79 h 81"/>
                <a:gd name="T2" fmla="*/ 68 w 71"/>
                <a:gd name="T3" fmla="*/ 46 h 81"/>
                <a:gd name="T4" fmla="*/ 56 w 71"/>
                <a:gd name="T5" fmla="*/ 3 h 81"/>
                <a:gd name="T6" fmla="*/ 53 w 71"/>
                <a:gd name="T7" fmla="*/ 1 h 81"/>
                <a:gd name="T8" fmla="*/ 30 w 71"/>
                <a:gd name="T9" fmla="*/ 33 h 81"/>
                <a:gd name="T10" fmla="*/ 8 w 71"/>
                <a:gd name="T11" fmla="*/ 61 h 81"/>
                <a:gd name="T12" fmla="*/ 15 w 71"/>
                <a:gd name="T13" fmla="*/ 7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81">
                  <a:moveTo>
                    <a:pt x="15" y="79"/>
                  </a:moveTo>
                  <a:cubicBezTo>
                    <a:pt x="36" y="76"/>
                    <a:pt x="63" y="71"/>
                    <a:pt x="68" y="46"/>
                  </a:cubicBezTo>
                  <a:cubicBezTo>
                    <a:pt x="71" y="34"/>
                    <a:pt x="67" y="11"/>
                    <a:pt x="56" y="3"/>
                  </a:cubicBezTo>
                  <a:cubicBezTo>
                    <a:pt x="55" y="1"/>
                    <a:pt x="54" y="0"/>
                    <a:pt x="53" y="1"/>
                  </a:cubicBezTo>
                  <a:cubicBezTo>
                    <a:pt x="45" y="12"/>
                    <a:pt x="38" y="23"/>
                    <a:pt x="30" y="33"/>
                  </a:cubicBezTo>
                  <a:cubicBezTo>
                    <a:pt x="23" y="42"/>
                    <a:pt x="14" y="51"/>
                    <a:pt x="8" y="61"/>
                  </a:cubicBezTo>
                  <a:cubicBezTo>
                    <a:pt x="3" y="70"/>
                    <a:pt x="0" y="81"/>
                    <a:pt x="15" y="7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0" name="Oval 236"/>
            <p:cNvSpPr>
              <a:spLocks noChangeArrowheads="1"/>
            </p:cNvSpPr>
            <p:nvPr/>
          </p:nvSpPr>
          <p:spPr bwMode="auto">
            <a:xfrm>
              <a:off x="9007475" y="6029692"/>
              <a:ext cx="1588" cy="1587"/>
            </a:xfrm>
            <a:prstGeom prst="ellipse">
              <a:avLst/>
            </a:pr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1" name="Freeform 237"/>
            <p:cNvSpPr>
              <a:spLocks/>
            </p:cNvSpPr>
            <p:nvPr/>
          </p:nvSpPr>
          <p:spPr bwMode="auto">
            <a:xfrm>
              <a:off x="9007475" y="6029692"/>
              <a:ext cx="0" cy="1587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2" name="Freeform 238"/>
            <p:cNvSpPr>
              <a:spLocks/>
            </p:cNvSpPr>
            <p:nvPr/>
          </p:nvSpPr>
          <p:spPr bwMode="auto">
            <a:xfrm>
              <a:off x="8945563" y="6072554"/>
              <a:ext cx="26988" cy="34925"/>
            </a:xfrm>
            <a:custGeom>
              <a:avLst/>
              <a:gdLst>
                <a:gd name="T0" fmla="*/ 21 w 21"/>
                <a:gd name="T1" fmla="*/ 0 h 28"/>
                <a:gd name="T2" fmla="*/ 1 w 21"/>
                <a:gd name="T3" fmla="*/ 26 h 28"/>
                <a:gd name="T4" fmla="*/ 0 w 21"/>
                <a:gd name="T5" fmla="*/ 28 h 28"/>
                <a:gd name="T6" fmla="*/ 1 w 21"/>
                <a:gd name="T7" fmla="*/ 26 h 28"/>
                <a:gd name="T8" fmla="*/ 21 w 21"/>
                <a:gd name="T9" fmla="*/ 0 h 28"/>
                <a:gd name="T10" fmla="*/ 21 w 21"/>
                <a:gd name="T1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8">
                  <a:moveTo>
                    <a:pt x="21" y="0"/>
                  </a:moveTo>
                  <a:cubicBezTo>
                    <a:pt x="14" y="8"/>
                    <a:pt x="6" y="17"/>
                    <a:pt x="1" y="26"/>
                  </a:cubicBezTo>
                  <a:cubicBezTo>
                    <a:pt x="1" y="27"/>
                    <a:pt x="0" y="27"/>
                    <a:pt x="0" y="28"/>
                  </a:cubicBezTo>
                  <a:cubicBezTo>
                    <a:pt x="0" y="27"/>
                    <a:pt x="1" y="27"/>
                    <a:pt x="1" y="26"/>
                  </a:cubicBezTo>
                  <a:cubicBezTo>
                    <a:pt x="6" y="17"/>
                    <a:pt x="14" y="8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293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3" name="Freeform 239"/>
            <p:cNvSpPr>
              <a:spLocks/>
            </p:cNvSpPr>
            <p:nvPr/>
          </p:nvSpPr>
          <p:spPr bwMode="auto">
            <a:xfrm>
              <a:off x="8943975" y="6029692"/>
              <a:ext cx="69850" cy="85725"/>
            </a:xfrm>
            <a:custGeom>
              <a:avLst/>
              <a:gdLst>
                <a:gd name="T0" fmla="*/ 49 w 56"/>
                <a:gd name="T1" fmla="*/ 0 h 68"/>
                <a:gd name="T2" fmla="*/ 49 w 56"/>
                <a:gd name="T3" fmla="*/ 0 h 68"/>
                <a:gd name="T4" fmla="*/ 48 w 56"/>
                <a:gd name="T5" fmla="*/ 0 h 68"/>
                <a:gd name="T6" fmla="*/ 48 w 56"/>
                <a:gd name="T7" fmla="*/ 0 h 68"/>
                <a:gd name="T8" fmla="*/ 25 w 56"/>
                <a:gd name="T9" fmla="*/ 32 h 68"/>
                <a:gd name="T10" fmla="*/ 23 w 56"/>
                <a:gd name="T11" fmla="*/ 34 h 68"/>
                <a:gd name="T12" fmla="*/ 3 w 56"/>
                <a:gd name="T13" fmla="*/ 60 h 68"/>
                <a:gd name="T14" fmla="*/ 2 w 56"/>
                <a:gd name="T15" fmla="*/ 62 h 68"/>
                <a:gd name="T16" fmla="*/ 0 w 56"/>
                <a:gd name="T17" fmla="*/ 68 h 68"/>
                <a:gd name="T18" fmla="*/ 33 w 56"/>
                <a:gd name="T19" fmla="*/ 57 h 68"/>
                <a:gd name="T20" fmla="*/ 52 w 56"/>
                <a:gd name="T21" fmla="*/ 2 h 68"/>
                <a:gd name="T22" fmla="*/ 51 w 56"/>
                <a:gd name="T23" fmla="*/ 2 h 68"/>
                <a:gd name="T24" fmla="*/ 51 w 56"/>
                <a:gd name="T25" fmla="*/ 2 h 68"/>
                <a:gd name="T26" fmla="*/ 51 w 56"/>
                <a:gd name="T27" fmla="*/ 2 h 68"/>
                <a:gd name="T28" fmla="*/ 51 w 56"/>
                <a:gd name="T29" fmla="*/ 2 h 68"/>
                <a:gd name="T30" fmla="*/ 51 w 56"/>
                <a:gd name="T31" fmla="*/ 1 h 68"/>
                <a:gd name="T32" fmla="*/ 51 w 56"/>
                <a:gd name="T33" fmla="*/ 1 h 68"/>
                <a:gd name="T34" fmla="*/ 49 w 56"/>
                <a:gd name="T35" fmla="*/ 0 h 68"/>
                <a:gd name="T36" fmla="*/ 49 w 56"/>
                <a:gd name="T3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" h="68">
                  <a:moveTo>
                    <a:pt x="49" y="0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0" y="11"/>
                    <a:pt x="33" y="22"/>
                    <a:pt x="25" y="32"/>
                  </a:cubicBezTo>
                  <a:cubicBezTo>
                    <a:pt x="24" y="33"/>
                    <a:pt x="24" y="33"/>
                    <a:pt x="23" y="34"/>
                  </a:cubicBezTo>
                  <a:cubicBezTo>
                    <a:pt x="16" y="42"/>
                    <a:pt x="8" y="51"/>
                    <a:pt x="3" y="60"/>
                  </a:cubicBezTo>
                  <a:cubicBezTo>
                    <a:pt x="3" y="61"/>
                    <a:pt x="2" y="61"/>
                    <a:pt x="2" y="62"/>
                  </a:cubicBezTo>
                  <a:cubicBezTo>
                    <a:pt x="1" y="64"/>
                    <a:pt x="0" y="66"/>
                    <a:pt x="0" y="68"/>
                  </a:cubicBezTo>
                  <a:cubicBezTo>
                    <a:pt x="11" y="66"/>
                    <a:pt x="23" y="63"/>
                    <a:pt x="33" y="57"/>
                  </a:cubicBezTo>
                  <a:cubicBezTo>
                    <a:pt x="54" y="45"/>
                    <a:pt x="56" y="23"/>
                    <a:pt x="52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0" y="0"/>
                    <a:pt x="50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4" name="Freeform 240"/>
            <p:cNvSpPr>
              <a:spLocks/>
            </p:cNvSpPr>
            <p:nvPr/>
          </p:nvSpPr>
          <p:spPr bwMode="auto">
            <a:xfrm>
              <a:off x="8926513" y="5982067"/>
              <a:ext cx="95250" cy="150812"/>
            </a:xfrm>
            <a:custGeom>
              <a:avLst/>
              <a:gdLst>
                <a:gd name="T0" fmla="*/ 26 w 75"/>
                <a:gd name="T1" fmla="*/ 62 h 119"/>
                <a:gd name="T2" fmla="*/ 29 w 75"/>
                <a:gd name="T3" fmla="*/ 57 h 119"/>
                <a:gd name="T4" fmla="*/ 34 w 75"/>
                <a:gd name="T5" fmla="*/ 4 h 119"/>
                <a:gd name="T6" fmla="*/ 64 w 75"/>
                <a:gd name="T7" fmla="*/ 25 h 119"/>
                <a:gd name="T8" fmla="*/ 38 w 75"/>
                <a:gd name="T9" fmla="*/ 90 h 119"/>
                <a:gd name="T10" fmla="*/ 1 w 75"/>
                <a:gd name="T11" fmla="*/ 102 h 119"/>
                <a:gd name="T12" fmla="*/ 18 w 75"/>
                <a:gd name="T13" fmla="*/ 75 h 119"/>
                <a:gd name="T14" fmla="*/ 26 w 75"/>
                <a:gd name="T15" fmla="*/ 6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19">
                  <a:moveTo>
                    <a:pt x="26" y="62"/>
                  </a:moveTo>
                  <a:cubicBezTo>
                    <a:pt x="27" y="60"/>
                    <a:pt x="28" y="59"/>
                    <a:pt x="29" y="57"/>
                  </a:cubicBezTo>
                  <a:cubicBezTo>
                    <a:pt x="36" y="40"/>
                    <a:pt x="34" y="27"/>
                    <a:pt x="34" y="4"/>
                  </a:cubicBezTo>
                  <a:cubicBezTo>
                    <a:pt x="44" y="0"/>
                    <a:pt x="59" y="13"/>
                    <a:pt x="64" y="25"/>
                  </a:cubicBezTo>
                  <a:cubicBezTo>
                    <a:pt x="75" y="52"/>
                    <a:pt x="58" y="73"/>
                    <a:pt x="38" y="90"/>
                  </a:cubicBezTo>
                  <a:cubicBezTo>
                    <a:pt x="33" y="95"/>
                    <a:pt x="5" y="119"/>
                    <a:pt x="1" y="102"/>
                  </a:cubicBezTo>
                  <a:cubicBezTo>
                    <a:pt x="0" y="95"/>
                    <a:pt x="15" y="80"/>
                    <a:pt x="18" y="75"/>
                  </a:cubicBezTo>
                  <a:cubicBezTo>
                    <a:pt x="22" y="71"/>
                    <a:pt x="24" y="66"/>
                    <a:pt x="26" y="6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5" name="Freeform 241"/>
            <p:cNvSpPr>
              <a:spLocks/>
            </p:cNvSpPr>
            <p:nvPr/>
          </p:nvSpPr>
          <p:spPr bwMode="auto">
            <a:xfrm>
              <a:off x="8416925" y="6261467"/>
              <a:ext cx="331788" cy="277812"/>
            </a:xfrm>
            <a:custGeom>
              <a:avLst/>
              <a:gdLst>
                <a:gd name="T0" fmla="*/ 84 w 262"/>
                <a:gd name="T1" fmla="*/ 0 h 219"/>
                <a:gd name="T2" fmla="*/ 0 w 262"/>
                <a:gd name="T3" fmla="*/ 172 h 219"/>
                <a:gd name="T4" fmla="*/ 207 w 262"/>
                <a:gd name="T5" fmla="*/ 219 h 219"/>
                <a:gd name="T6" fmla="*/ 262 w 262"/>
                <a:gd name="T7" fmla="*/ 216 h 219"/>
                <a:gd name="T8" fmla="*/ 257 w 262"/>
                <a:gd name="T9" fmla="*/ 216 h 219"/>
                <a:gd name="T10" fmla="*/ 12 w 262"/>
                <a:gd name="T11" fmla="*/ 163 h 219"/>
                <a:gd name="T12" fmla="*/ 84 w 262"/>
                <a:gd name="T13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2" h="219">
                  <a:moveTo>
                    <a:pt x="84" y="0"/>
                  </a:moveTo>
                  <a:cubicBezTo>
                    <a:pt x="84" y="0"/>
                    <a:pt x="23" y="61"/>
                    <a:pt x="0" y="172"/>
                  </a:cubicBezTo>
                  <a:cubicBezTo>
                    <a:pt x="0" y="172"/>
                    <a:pt x="74" y="219"/>
                    <a:pt x="207" y="219"/>
                  </a:cubicBezTo>
                  <a:cubicBezTo>
                    <a:pt x="224" y="219"/>
                    <a:pt x="243" y="218"/>
                    <a:pt x="262" y="216"/>
                  </a:cubicBezTo>
                  <a:cubicBezTo>
                    <a:pt x="262" y="216"/>
                    <a:pt x="260" y="216"/>
                    <a:pt x="257" y="216"/>
                  </a:cubicBezTo>
                  <a:cubicBezTo>
                    <a:pt x="227" y="216"/>
                    <a:pt x="81" y="214"/>
                    <a:pt x="12" y="163"/>
                  </a:cubicBezTo>
                  <a:cubicBezTo>
                    <a:pt x="12" y="163"/>
                    <a:pt x="30" y="90"/>
                    <a:pt x="84" y="0"/>
                  </a:cubicBezTo>
                </a:path>
              </a:pathLst>
            </a:custGeom>
            <a:solidFill>
              <a:srgbClr val="FF0C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6" name="Freeform 242"/>
            <p:cNvSpPr>
              <a:spLocks/>
            </p:cNvSpPr>
            <p:nvPr/>
          </p:nvSpPr>
          <p:spPr bwMode="auto">
            <a:xfrm>
              <a:off x="9710738" y="4910504"/>
              <a:ext cx="96838" cy="111125"/>
            </a:xfrm>
            <a:custGeom>
              <a:avLst/>
              <a:gdLst>
                <a:gd name="T0" fmla="*/ 26 w 76"/>
                <a:gd name="T1" fmla="*/ 83 h 88"/>
                <a:gd name="T2" fmla="*/ 11 w 76"/>
                <a:gd name="T3" fmla="*/ 42 h 88"/>
                <a:gd name="T4" fmla="*/ 27 w 76"/>
                <a:gd name="T5" fmla="*/ 8 h 88"/>
                <a:gd name="T6" fmla="*/ 47 w 76"/>
                <a:gd name="T7" fmla="*/ 3 h 88"/>
                <a:gd name="T8" fmla="*/ 69 w 76"/>
                <a:gd name="T9" fmla="*/ 1 h 88"/>
                <a:gd name="T10" fmla="*/ 74 w 76"/>
                <a:gd name="T11" fmla="*/ 12 h 88"/>
                <a:gd name="T12" fmla="*/ 76 w 76"/>
                <a:gd name="T13" fmla="*/ 33 h 88"/>
                <a:gd name="T14" fmla="*/ 70 w 76"/>
                <a:gd name="T15" fmla="*/ 68 h 88"/>
                <a:gd name="T16" fmla="*/ 26 w 76"/>
                <a:gd name="T17" fmla="*/ 8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88">
                  <a:moveTo>
                    <a:pt x="26" y="83"/>
                  </a:moveTo>
                  <a:cubicBezTo>
                    <a:pt x="0" y="88"/>
                    <a:pt x="6" y="60"/>
                    <a:pt x="11" y="42"/>
                  </a:cubicBezTo>
                  <a:cubicBezTo>
                    <a:pt x="12" y="28"/>
                    <a:pt x="18" y="12"/>
                    <a:pt x="27" y="8"/>
                  </a:cubicBezTo>
                  <a:cubicBezTo>
                    <a:pt x="32" y="5"/>
                    <a:pt x="39" y="4"/>
                    <a:pt x="47" y="3"/>
                  </a:cubicBezTo>
                  <a:cubicBezTo>
                    <a:pt x="54" y="3"/>
                    <a:pt x="61" y="4"/>
                    <a:pt x="69" y="1"/>
                  </a:cubicBezTo>
                  <a:cubicBezTo>
                    <a:pt x="71" y="0"/>
                    <a:pt x="74" y="4"/>
                    <a:pt x="74" y="12"/>
                  </a:cubicBezTo>
                  <a:cubicBezTo>
                    <a:pt x="75" y="18"/>
                    <a:pt x="76" y="26"/>
                    <a:pt x="76" y="33"/>
                  </a:cubicBezTo>
                  <a:cubicBezTo>
                    <a:pt x="76" y="48"/>
                    <a:pt x="74" y="64"/>
                    <a:pt x="70" y="68"/>
                  </a:cubicBezTo>
                  <a:cubicBezTo>
                    <a:pt x="57" y="80"/>
                    <a:pt x="42" y="80"/>
                    <a:pt x="26" y="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7" name="Freeform 243"/>
            <p:cNvSpPr>
              <a:spLocks/>
            </p:cNvSpPr>
            <p:nvPr/>
          </p:nvSpPr>
          <p:spPr bwMode="auto">
            <a:xfrm>
              <a:off x="9653588" y="4956542"/>
              <a:ext cx="119063" cy="117475"/>
            </a:xfrm>
            <a:custGeom>
              <a:avLst/>
              <a:gdLst>
                <a:gd name="T0" fmla="*/ 55 w 95"/>
                <a:gd name="T1" fmla="*/ 87 h 93"/>
                <a:gd name="T2" fmla="*/ 14 w 95"/>
                <a:gd name="T3" fmla="*/ 52 h 93"/>
                <a:gd name="T4" fmla="*/ 15 w 95"/>
                <a:gd name="T5" fmla="*/ 51 h 93"/>
                <a:gd name="T6" fmla="*/ 31 w 95"/>
                <a:gd name="T7" fmla="*/ 6 h 93"/>
                <a:gd name="T8" fmla="*/ 53 w 95"/>
                <a:gd name="T9" fmla="*/ 2 h 93"/>
                <a:gd name="T10" fmla="*/ 92 w 95"/>
                <a:gd name="T11" fmla="*/ 3 h 93"/>
                <a:gd name="T12" fmla="*/ 94 w 95"/>
                <a:gd name="T13" fmla="*/ 9 h 93"/>
                <a:gd name="T14" fmla="*/ 55 w 95"/>
                <a:gd name="T15" fmla="*/ 87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5" h="93">
                  <a:moveTo>
                    <a:pt x="55" y="87"/>
                  </a:moveTo>
                  <a:cubicBezTo>
                    <a:pt x="28" y="93"/>
                    <a:pt x="0" y="80"/>
                    <a:pt x="14" y="52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8" y="34"/>
                    <a:pt x="18" y="18"/>
                    <a:pt x="31" y="6"/>
                  </a:cubicBezTo>
                  <a:cubicBezTo>
                    <a:pt x="35" y="2"/>
                    <a:pt x="47" y="2"/>
                    <a:pt x="53" y="2"/>
                  </a:cubicBezTo>
                  <a:cubicBezTo>
                    <a:pt x="66" y="2"/>
                    <a:pt x="80" y="0"/>
                    <a:pt x="92" y="3"/>
                  </a:cubicBezTo>
                  <a:cubicBezTo>
                    <a:pt x="94" y="4"/>
                    <a:pt x="95" y="7"/>
                    <a:pt x="94" y="9"/>
                  </a:cubicBezTo>
                  <a:cubicBezTo>
                    <a:pt x="87" y="38"/>
                    <a:pt x="92" y="77"/>
                    <a:pt x="55" y="87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8" name="Freeform 244"/>
            <p:cNvSpPr>
              <a:spLocks/>
            </p:cNvSpPr>
            <p:nvPr/>
          </p:nvSpPr>
          <p:spPr bwMode="auto">
            <a:xfrm>
              <a:off x="9599613" y="5008929"/>
              <a:ext cx="111125" cy="106362"/>
            </a:xfrm>
            <a:custGeom>
              <a:avLst/>
              <a:gdLst>
                <a:gd name="T0" fmla="*/ 22 w 87"/>
                <a:gd name="T1" fmla="*/ 79 h 84"/>
                <a:gd name="T2" fmla="*/ 11 w 87"/>
                <a:gd name="T3" fmla="*/ 41 h 84"/>
                <a:gd name="T4" fmla="*/ 28 w 87"/>
                <a:gd name="T5" fmla="*/ 11 h 84"/>
                <a:gd name="T6" fmla="*/ 54 w 87"/>
                <a:gd name="T7" fmla="*/ 2 h 84"/>
                <a:gd name="T8" fmla="*/ 85 w 87"/>
                <a:gd name="T9" fmla="*/ 12 h 84"/>
                <a:gd name="T10" fmla="*/ 87 w 87"/>
                <a:gd name="T11" fmla="*/ 21 h 84"/>
                <a:gd name="T12" fmla="*/ 82 w 87"/>
                <a:gd name="T13" fmla="*/ 59 h 84"/>
                <a:gd name="T14" fmla="*/ 58 w 87"/>
                <a:gd name="T15" fmla="*/ 82 h 84"/>
                <a:gd name="T16" fmla="*/ 22 w 87"/>
                <a:gd name="T17" fmla="*/ 7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7" h="84">
                  <a:moveTo>
                    <a:pt x="22" y="79"/>
                  </a:moveTo>
                  <a:cubicBezTo>
                    <a:pt x="0" y="76"/>
                    <a:pt x="3" y="56"/>
                    <a:pt x="11" y="41"/>
                  </a:cubicBezTo>
                  <a:cubicBezTo>
                    <a:pt x="12" y="32"/>
                    <a:pt x="23" y="17"/>
                    <a:pt x="28" y="11"/>
                  </a:cubicBezTo>
                  <a:cubicBezTo>
                    <a:pt x="35" y="1"/>
                    <a:pt x="42" y="0"/>
                    <a:pt x="54" y="2"/>
                  </a:cubicBezTo>
                  <a:cubicBezTo>
                    <a:pt x="62" y="3"/>
                    <a:pt x="80" y="5"/>
                    <a:pt x="85" y="12"/>
                  </a:cubicBezTo>
                  <a:cubicBezTo>
                    <a:pt x="87" y="16"/>
                    <a:pt x="87" y="17"/>
                    <a:pt x="87" y="21"/>
                  </a:cubicBezTo>
                  <a:cubicBezTo>
                    <a:pt x="86" y="34"/>
                    <a:pt x="84" y="47"/>
                    <a:pt x="82" y="59"/>
                  </a:cubicBezTo>
                  <a:cubicBezTo>
                    <a:pt x="81" y="74"/>
                    <a:pt x="70" y="80"/>
                    <a:pt x="58" y="82"/>
                  </a:cubicBezTo>
                  <a:cubicBezTo>
                    <a:pt x="46" y="84"/>
                    <a:pt x="32" y="81"/>
                    <a:pt x="22" y="7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9" name="Freeform 245"/>
            <p:cNvSpPr>
              <a:spLocks/>
            </p:cNvSpPr>
            <p:nvPr/>
          </p:nvSpPr>
          <p:spPr bwMode="auto">
            <a:xfrm>
              <a:off x="9510713" y="5042267"/>
              <a:ext cx="155575" cy="130175"/>
            </a:xfrm>
            <a:custGeom>
              <a:avLst/>
              <a:gdLst>
                <a:gd name="T0" fmla="*/ 28 w 122"/>
                <a:gd name="T1" fmla="*/ 95 h 103"/>
                <a:gd name="T2" fmla="*/ 3 w 122"/>
                <a:gd name="T3" fmla="*/ 73 h 103"/>
                <a:gd name="T4" fmla="*/ 20 w 122"/>
                <a:gd name="T5" fmla="*/ 41 h 103"/>
                <a:gd name="T6" fmla="*/ 52 w 122"/>
                <a:gd name="T7" fmla="*/ 4 h 103"/>
                <a:gd name="T8" fmla="*/ 84 w 122"/>
                <a:gd name="T9" fmla="*/ 7 h 103"/>
                <a:gd name="T10" fmla="*/ 118 w 122"/>
                <a:gd name="T11" fmla="*/ 18 h 103"/>
                <a:gd name="T12" fmla="*/ 113 w 122"/>
                <a:gd name="T13" fmla="*/ 44 h 103"/>
                <a:gd name="T14" fmla="*/ 93 w 122"/>
                <a:gd name="T15" fmla="*/ 85 h 103"/>
                <a:gd name="T16" fmla="*/ 28 w 122"/>
                <a:gd name="T17" fmla="*/ 9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103">
                  <a:moveTo>
                    <a:pt x="28" y="95"/>
                  </a:moveTo>
                  <a:cubicBezTo>
                    <a:pt x="14" y="94"/>
                    <a:pt x="6" y="88"/>
                    <a:pt x="3" y="73"/>
                  </a:cubicBezTo>
                  <a:cubicBezTo>
                    <a:pt x="0" y="58"/>
                    <a:pt x="11" y="50"/>
                    <a:pt x="20" y="41"/>
                  </a:cubicBezTo>
                  <a:cubicBezTo>
                    <a:pt x="29" y="27"/>
                    <a:pt x="38" y="8"/>
                    <a:pt x="52" y="4"/>
                  </a:cubicBezTo>
                  <a:cubicBezTo>
                    <a:pt x="63" y="0"/>
                    <a:pt x="73" y="4"/>
                    <a:pt x="84" y="7"/>
                  </a:cubicBezTo>
                  <a:cubicBezTo>
                    <a:pt x="93" y="9"/>
                    <a:pt x="111" y="10"/>
                    <a:pt x="118" y="18"/>
                  </a:cubicBezTo>
                  <a:cubicBezTo>
                    <a:pt x="122" y="22"/>
                    <a:pt x="114" y="39"/>
                    <a:pt x="113" y="44"/>
                  </a:cubicBezTo>
                  <a:cubicBezTo>
                    <a:pt x="108" y="59"/>
                    <a:pt x="104" y="71"/>
                    <a:pt x="93" y="85"/>
                  </a:cubicBezTo>
                  <a:cubicBezTo>
                    <a:pt x="81" y="100"/>
                    <a:pt x="46" y="103"/>
                    <a:pt x="28" y="95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0" name="Freeform 246"/>
            <p:cNvSpPr>
              <a:spLocks/>
            </p:cNvSpPr>
            <p:nvPr/>
          </p:nvSpPr>
          <p:spPr bwMode="auto">
            <a:xfrm>
              <a:off x="9445625" y="5080367"/>
              <a:ext cx="136525" cy="123825"/>
            </a:xfrm>
            <a:custGeom>
              <a:avLst/>
              <a:gdLst>
                <a:gd name="T0" fmla="*/ 15 w 108"/>
                <a:gd name="T1" fmla="*/ 83 h 98"/>
                <a:gd name="T2" fmla="*/ 4 w 108"/>
                <a:gd name="T3" fmla="*/ 53 h 98"/>
                <a:gd name="T4" fmla="*/ 12 w 108"/>
                <a:gd name="T5" fmla="*/ 40 h 98"/>
                <a:gd name="T6" fmla="*/ 23 w 108"/>
                <a:gd name="T7" fmla="*/ 28 h 98"/>
                <a:gd name="T8" fmla="*/ 61 w 108"/>
                <a:gd name="T9" fmla="*/ 5 h 98"/>
                <a:gd name="T10" fmla="*/ 83 w 108"/>
                <a:gd name="T11" fmla="*/ 13 h 98"/>
                <a:gd name="T12" fmla="*/ 104 w 108"/>
                <a:gd name="T13" fmla="*/ 22 h 98"/>
                <a:gd name="T14" fmla="*/ 107 w 108"/>
                <a:gd name="T15" fmla="*/ 39 h 98"/>
                <a:gd name="T16" fmla="*/ 103 w 108"/>
                <a:gd name="T17" fmla="*/ 57 h 98"/>
                <a:gd name="T18" fmla="*/ 95 w 108"/>
                <a:gd name="T19" fmla="*/ 78 h 98"/>
                <a:gd name="T20" fmla="*/ 77 w 108"/>
                <a:gd name="T21" fmla="*/ 94 h 98"/>
                <a:gd name="T22" fmla="*/ 44 w 108"/>
                <a:gd name="T23" fmla="*/ 96 h 98"/>
                <a:gd name="T24" fmla="*/ 15 w 108"/>
                <a:gd name="T25" fmla="*/ 8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8" h="98">
                  <a:moveTo>
                    <a:pt x="15" y="83"/>
                  </a:moveTo>
                  <a:cubicBezTo>
                    <a:pt x="1" y="73"/>
                    <a:pt x="0" y="62"/>
                    <a:pt x="4" y="53"/>
                  </a:cubicBezTo>
                  <a:cubicBezTo>
                    <a:pt x="6" y="49"/>
                    <a:pt x="9" y="45"/>
                    <a:pt x="12" y="40"/>
                  </a:cubicBezTo>
                  <a:cubicBezTo>
                    <a:pt x="15" y="36"/>
                    <a:pt x="19" y="32"/>
                    <a:pt x="23" y="28"/>
                  </a:cubicBezTo>
                  <a:cubicBezTo>
                    <a:pt x="34" y="13"/>
                    <a:pt x="39" y="0"/>
                    <a:pt x="61" y="5"/>
                  </a:cubicBezTo>
                  <a:cubicBezTo>
                    <a:pt x="65" y="6"/>
                    <a:pt x="74" y="9"/>
                    <a:pt x="83" y="13"/>
                  </a:cubicBezTo>
                  <a:cubicBezTo>
                    <a:pt x="92" y="17"/>
                    <a:pt x="102" y="20"/>
                    <a:pt x="104" y="22"/>
                  </a:cubicBezTo>
                  <a:cubicBezTo>
                    <a:pt x="108" y="25"/>
                    <a:pt x="108" y="32"/>
                    <a:pt x="107" y="39"/>
                  </a:cubicBezTo>
                  <a:cubicBezTo>
                    <a:pt x="106" y="46"/>
                    <a:pt x="103" y="53"/>
                    <a:pt x="103" y="57"/>
                  </a:cubicBezTo>
                  <a:cubicBezTo>
                    <a:pt x="101" y="64"/>
                    <a:pt x="99" y="72"/>
                    <a:pt x="95" y="78"/>
                  </a:cubicBezTo>
                  <a:cubicBezTo>
                    <a:pt x="91" y="85"/>
                    <a:pt x="85" y="90"/>
                    <a:pt x="77" y="94"/>
                  </a:cubicBezTo>
                  <a:cubicBezTo>
                    <a:pt x="67" y="98"/>
                    <a:pt x="54" y="98"/>
                    <a:pt x="44" y="96"/>
                  </a:cubicBezTo>
                  <a:cubicBezTo>
                    <a:pt x="33" y="93"/>
                    <a:pt x="22" y="87"/>
                    <a:pt x="15" y="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1" name="Freeform 247"/>
            <p:cNvSpPr>
              <a:spLocks/>
            </p:cNvSpPr>
            <p:nvPr/>
          </p:nvSpPr>
          <p:spPr bwMode="auto">
            <a:xfrm>
              <a:off x="9344025" y="5083542"/>
              <a:ext cx="168275" cy="130175"/>
            </a:xfrm>
            <a:custGeom>
              <a:avLst/>
              <a:gdLst>
                <a:gd name="T0" fmla="*/ 10 w 133"/>
                <a:gd name="T1" fmla="*/ 74 h 103"/>
                <a:gd name="T2" fmla="*/ 8 w 133"/>
                <a:gd name="T3" fmla="*/ 38 h 103"/>
                <a:gd name="T4" fmla="*/ 31 w 133"/>
                <a:gd name="T5" fmla="*/ 20 h 103"/>
                <a:gd name="T6" fmla="*/ 61 w 133"/>
                <a:gd name="T7" fmla="*/ 6 h 103"/>
                <a:gd name="T8" fmla="*/ 92 w 133"/>
                <a:gd name="T9" fmla="*/ 12 h 103"/>
                <a:gd name="T10" fmla="*/ 111 w 133"/>
                <a:gd name="T11" fmla="*/ 26 h 103"/>
                <a:gd name="T12" fmla="*/ 130 w 133"/>
                <a:gd name="T13" fmla="*/ 44 h 103"/>
                <a:gd name="T14" fmla="*/ 127 w 133"/>
                <a:gd name="T15" fmla="*/ 62 h 103"/>
                <a:gd name="T16" fmla="*/ 114 w 133"/>
                <a:gd name="T17" fmla="*/ 80 h 103"/>
                <a:gd name="T18" fmla="*/ 93 w 133"/>
                <a:gd name="T19" fmla="*/ 97 h 103"/>
                <a:gd name="T20" fmla="*/ 65 w 133"/>
                <a:gd name="T21" fmla="*/ 103 h 103"/>
                <a:gd name="T22" fmla="*/ 10 w 133"/>
                <a:gd name="T23" fmla="*/ 7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3" h="103">
                  <a:moveTo>
                    <a:pt x="10" y="74"/>
                  </a:moveTo>
                  <a:cubicBezTo>
                    <a:pt x="0" y="62"/>
                    <a:pt x="0" y="49"/>
                    <a:pt x="8" y="38"/>
                  </a:cubicBezTo>
                  <a:cubicBezTo>
                    <a:pt x="15" y="29"/>
                    <a:pt x="22" y="24"/>
                    <a:pt x="31" y="20"/>
                  </a:cubicBezTo>
                  <a:cubicBezTo>
                    <a:pt x="39" y="13"/>
                    <a:pt x="53" y="9"/>
                    <a:pt x="61" y="6"/>
                  </a:cubicBezTo>
                  <a:cubicBezTo>
                    <a:pt x="73" y="0"/>
                    <a:pt x="81" y="3"/>
                    <a:pt x="92" y="12"/>
                  </a:cubicBezTo>
                  <a:cubicBezTo>
                    <a:pt x="97" y="15"/>
                    <a:pt x="104" y="21"/>
                    <a:pt x="111" y="26"/>
                  </a:cubicBezTo>
                  <a:cubicBezTo>
                    <a:pt x="118" y="31"/>
                    <a:pt x="126" y="38"/>
                    <a:pt x="130" y="44"/>
                  </a:cubicBezTo>
                  <a:cubicBezTo>
                    <a:pt x="133" y="48"/>
                    <a:pt x="131" y="55"/>
                    <a:pt x="127" y="62"/>
                  </a:cubicBezTo>
                  <a:cubicBezTo>
                    <a:pt x="123" y="70"/>
                    <a:pt x="117" y="77"/>
                    <a:pt x="114" y="80"/>
                  </a:cubicBezTo>
                  <a:cubicBezTo>
                    <a:pt x="108" y="87"/>
                    <a:pt x="101" y="93"/>
                    <a:pt x="93" y="97"/>
                  </a:cubicBezTo>
                  <a:cubicBezTo>
                    <a:pt x="85" y="101"/>
                    <a:pt x="76" y="103"/>
                    <a:pt x="65" y="103"/>
                  </a:cubicBezTo>
                  <a:cubicBezTo>
                    <a:pt x="47" y="103"/>
                    <a:pt x="18" y="87"/>
                    <a:pt x="10" y="74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2" name="Freeform 248"/>
            <p:cNvSpPr>
              <a:spLocks/>
            </p:cNvSpPr>
            <p:nvPr/>
          </p:nvSpPr>
          <p:spPr bwMode="auto">
            <a:xfrm>
              <a:off x="9275763" y="5062904"/>
              <a:ext cx="134938" cy="122237"/>
            </a:xfrm>
            <a:custGeom>
              <a:avLst/>
              <a:gdLst>
                <a:gd name="T0" fmla="*/ 27 w 107"/>
                <a:gd name="T1" fmla="*/ 85 h 96"/>
                <a:gd name="T2" fmla="*/ 5 w 107"/>
                <a:gd name="T3" fmla="*/ 41 h 96"/>
                <a:gd name="T4" fmla="*/ 33 w 107"/>
                <a:gd name="T5" fmla="*/ 5 h 96"/>
                <a:gd name="T6" fmla="*/ 60 w 107"/>
                <a:gd name="T7" fmla="*/ 3 h 96"/>
                <a:gd name="T8" fmla="*/ 87 w 107"/>
                <a:gd name="T9" fmla="*/ 5 h 96"/>
                <a:gd name="T10" fmla="*/ 95 w 107"/>
                <a:gd name="T11" fmla="*/ 12 h 96"/>
                <a:gd name="T12" fmla="*/ 99 w 107"/>
                <a:gd name="T13" fmla="*/ 26 h 96"/>
                <a:gd name="T14" fmla="*/ 104 w 107"/>
                <a:gd name="T15" fmla="*/ 49 h 96"/>
                <a:gd name="T16" fmla="*/ 103 w 107"/>
                <a:gd name="T17" fmla="*/ 72 h 96"/>
                <a:gd name="T18" fmla="*/ 93 w 107"/>
                <a:gd name="T19" fmla="*/ 78 h 96"/>
                <a:gd name="T20" fmla="*/ 78 w 107"/>
                <a:gd name="T21" fmla="*/ 86 h 96"/>
                <a:gd name="T22" fmla="*/ 62 w 107"/>
                <a:gd name="T23" fmla="*/ 92 h 96"/>
                <a:gd name="T24" fmla="*/ 43 w 107"/>
                <a:gd name="T25" fmla="*/ 95 h 96"/>
                <a:gd name="T26" fmla="*/ 27 w 107"/>
                <a:gd name="T27" fmla="*/ 8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96">
                  <a:moveTo>
                    <a:pt x="27" y="85"/>
                  </a:moveTo>
                  <a:cubicBezTo>
                    <a:pt x="16" y="74"/>
                    <a:pt x="0" y="54"/>
                    <a:pt x="5" y="41"/>
                  </a:cubicBezTo>
                  <a:cubicBezTo>
                    <a:pt x="9" y="28"/>
                    <a:pt x="20" y="11"/>
                    <a:pt x="33" y="5"/>
                  </a:cubicBezTo>
                  <a:cubicBezTo>
                    <a:pt x="44" y="0"/>
                    <a:pt x="52" y="1"/>
                    <a:pt x="60" y="3"/>
                  </a:cubicBezTo>
                  <a:cubicBezTo>
                    <a:pt x="70" y="3"/>
                    <a:pt x="80" y="3"/>
                    <a:pt x="87" y="5"/>
                  </a:cubicBezTo>
                  <a:cubicBezTo>
                    <a:pt x="90" y="7"/>
                    <a:pt x="93" y="8"/>
                    <a:pt x="95" y="12"/>
                  </a:cubicBezTo>
                  <a:cubicBezTo>
                    <a:pt x="97" y="15"/>
                    <a:pt x="99" y="20"/>
                    <a:pt x="99" y="26"/>
                  </a:cubicBezTo>
                  <a:cubicBezTo>
                    <a:pt x="100" y="32"/>
                    <a:pt x="102" y="40"/>
                    <a:pt x="104" y="49"/>
                  </a:cubicBezTo>
                  <a:cubicBezTo>
                    <a:pt x="105" y="58"/>
                    <a:pt x="107" y="66"/>
                    <a:pt x="103" y="72"/>
                  </a:cubicBezTo>
                  <a:cubicBezTo>
                    <a:pt x="101" y="75"/>
                    <a:pt x="96" y="76"/>
                    <a:pt x="93" y="78"/>
                  </a:cubicBezTo>
                  <a:cubicBezTo>
                    <a:pt x="88" y="80"/>
                    <a:pt x="83" y="83"/>
                    <a:pt x="78" y="86"/>
                  </a:cubicBezTo>
                  <a:cubicBezTo>
                    <a:pt x="73" y="88"/>
                    <a:pt x="67" y="90"/>
                    <a:pt x="62" y="92"/>
                  </a:cubicBezTo>
                  <a:cubicBezTo>
                    <a:pt x="55" y="95"/>
                    <a:pt x="49" y="96"/>
                    <a:pt x="43" y="95"/>
                  </a:cubicBezTo>
                  <a:cubicBezTo>
                    <a:pt x="38" y="94"/>
                    <a:pt x="32" y="91"/>
                    <a:pt x="27" y="85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3" name="Freeform 249"/>
            <p:cNvSpPr>
              <a:spLocks/>
            </p:cNvSpPr>
            <p:nvPr/>
          </p:nvSpPr>
          <p:spPr bwMode="auto">
            <a:xfrm>
              <a:off x="9215438" y="5016867"/>
              <a:ext cx="127000" cy="127000"/>
            </a:xfrm>
            <a:custGeom>
              <a:avLst/>
              <a:gdLst>
                <a:gd name="T0" fmla="*/ 1 w 101"/>
                <a:gd name="T1" fmla="*/ 40 h 101"/>
                <a:gd name="T2" fmla="*/ 12 w 101"/>
                <a:gd name="T3" fmla="*/ 10 h 101"/>
                <a:gd name="T4" fmla="*/ 39 w 101"/>
                <a:gd name="T5" fmla="*/ 0 h 101"/>
                <a:gd name="T6" fmla="*/ 39 w 101"/>
                <a:gd name="T7" fmla="*/ 0 h 101"/>
                <a:gd name="T8" fmla="*/ 84 w 101"/>
                <a:gd name="T9" fmla="*/ 6 h 101"/>
                <a:gd name="T10" fmla="*/ 99 w 101"/>
                <a:gd name="T11" fmla="*/ 24 h 101"/>
                <a:gd name="T12" fmla="*/ 98 w 101"/>
                <a:gd name="T13" fmla="*/ 75 h 101"/>
                <a:gd name="T14" fmla="*/ 95 w 101"/>
                <a:gd name="T15" fmla="*/ 82 h 101"/>
                <a:gd name="T16" fmla="*/ 63 w 101"/>
                <a:gd name="T17" fmla="*/ 93 h 101"/>
                <a:gd name="T18" fmla="*/ 26 w 101"/>
                <a:gd name="T19" fmla="*/ 90 h 101"/>
                <a:gd name="T20" fmla="*/ 1 w 101"/>
                <a:gd name="T21" fmla="*/ 4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1" h="101">
                  <a:moveTo>
                    <a:pt x="1" y="40"/>
                  </a:moveTo>
                  <a:cubicBezTo>
                    <a:pt x="0" y="27"/>
                    <a:pt x="5" y="17"/>
                    <a:pt x="12" y="10"/>
                  </a:cubicBezTo>
                  <a:cubicBezTo>
                    <a:pt x="20" y="4"/>
                    <a:pt x="30" y="1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5" y="0"/>
                    <a:pt x="71" y="3"/>
                    <a:pt x="84" y="6"/>
                  </a:cubicBezTo>
                  <a:cubicBezTo>
                    <a:pt x="95" y="8"/>
                    <a:pt x="98" y="13"/>
                    <a:pt x="99" y="24"/>
                  </a:cubicBezTo>
                  <a:cubicBezTo>
                    <a:pt x="100" y="38"/>
                    <a:pt x="101" y="59"/>
                    <a:pt x="98" y="75"/>
                  </a:cubicBezTo>
                  <a:cubicBezTo>
                    <a:pt x="98" y="78"/>
                    <a:pt x="97" y="81"/>
                    <a:pt x="95" y="82"/>
                  </a:cubicBezTo>
                  <a:cubicBezTo>
                    <a:pt x="85" y="88"/>
                    <a:pt x="73" y="90"/>
                    <a:pt x="63" y="93"/>
                  </a:cubicBezTo>
                  <a:cubicBezTo>
                    <a:pt x="49" y="98"/>
                    <a:pt x="40" y="101"/>
                    <a:pt x="26" y="90"/>
                  </a:cubicBezTo>
                  <a:cubicBezTo>
                    <a:pt x="12" y="79"/>
                    <a:pt x="1" y="56"/>
                    <a:pt x="1" y="4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4" name="Freeform 250"/>
            <p:cNvSpPr>
              <a:spLocks/>
            </p:cNvSpPr>
            <p:nvPr/>
          </p:nvSpPr>
          <p:spPr bwMode="auto">
            <a:xfrm>
              <a:off x="9772650" y="4605704"/>
              <a:ext cx="209550" cy="331787"/>
            </a:xfrm>
            <a:custGeom>
              <a:avLst/>
              <a:gdLst>
                <a:gd name="T0" fmla="*/ 110 w 165"/>
                <a:gd name="T1" fmla="*/ 211 h 262"/>
                <a:gd name="T2" fmla="*/ 133 w 165"/>
                <a:gd name="T3" fmla="*/ 181 h 262"/>
                <a:gd name="T4" fmla="*/ 137 w 165"/>
                <a:gd name="T5" fmla="*/ 172 h 262"/>
                <a:gd name="T6" fmla="*/ 135 w 165"/>
                <a:gd name="T7" fmla="*/ 171 h 262"/>
                <a:gd name="T8" fmla="*/ 98 w 165"/>
                <a:gd name="T9" fmla="*/ 186 h 262"/>
                <a:gd name="T10" fmla="*/ 93 w 165"/>
                <a:gd name="T11" fmla="*/ 187 h 262"/>
                <a:gd name="T12" fmla="*/ 149 w 165"/>
                <a:gd name="T13" fmla="*/ 133 h 262"/>
                <a:gd name="T14" fmla="*/ 159 w 165"/>
                <a:gd name="T15" fmla="*/ 54 h 262"/>
                <a:gd name="T16" fmla="*/ 156 w 165"/>
                <a:gd name="T17" fmla="*/ 54 h 262"/>
                <a:gd name="T18" fmla="*/ 144 w 165"/>
                <a:gd name="T19" fmla="*/ 78 h 262"/>
                <a:gd name="T20" fmla="*/ 147 w 165"/>
                <a:gd name="T21" fmla="*/ 66 h 262"/>
                <a:gd name="T22" fmla="*/ 118 w 165"/>
                <a:gd name="T23" fmla="*/ 0 h 262"/>
                <a:gd name="T24" fmla="*/ 116 w 165"/>
                <a:gd name="T25" fmla="*/ 2 h 262"/>
                <a:gd name="T26" fmla="*/ 70 w 165"/>
                <a:gd name="T27" fmla="*/ 68 h 262"/>
                <a:gd name="T28" fmla="*/ 41 w 165"/>
                <a:gd name="T29" fmla="*/ 104 h 262"/>
                <a:gd name="T30" fmla="*/ 40 w 165"/>
                <a:gd name="T31" fmla="*/ 106 h 262"/>
                <a:gd name="T32" fmla="*/ 52 w 165"/>
                <a:gd name="T33" fmla="*/ 73 h 262"/>
                <a:gd name="T34" fmla="*/ 49 w 165"/>
                <a:gd name="T35" fmla="*/ 69 h 262"/>
                <a:gd name="T36" fmla="*/ 6 w 165"/>
                <a:gd name="T37" fmla="*/ 143 h 262"/>
                <a:gd name="T38" fmla="*/ 17 w 165"/>
                <a:gd name="T39" fmla="*/ 246 h 262"/>
                <a:gd name="T40" fmla="*/ 17 w 165"/>
                <a:gd name="T41" fmla="*/ 246 h 262"/>
                <a:gd name="T42" fmla="*/ 17 w 165"/>
                <a:gd name="T43" fmla="*/ 245 h 262"/>
                <a:gd name="T44" fmla="*/ 19 w 165"/>
                <a:gd name="T45" fmla="*/ 249 h 262"/>
                <a:gd name="T46" fmla="*/ 57 w 165"/>
                <a:gd name="T47" fmla="*/ 254 h 262"/>
                <a:gd name="T48" fmla="*/ 110 w 165"/>
                <a:gd name="T49" fmla="*/ 211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5" h="262">
                  <a:moveTo>
                    <a:pt x="110" y="211"/>
                  </a:moveTo>
                  <a:cubicBezTo>
                    <a:pt x="118" y="201"/>
                    <a:pt x="125" y="191"/>
                    <a:pt x="133" y="181"/>
                  </a:cubicBezTo>
                  <a:cubicBezTo>
                    <a:pt x="135" y="178"/>
                    <a:pt x="137" y="176"/>
                    <a:pt x="137" y="172"/>
                  </a:cubicBezTo>
                  <a:cubicBezTo>
                    <a:pt x="137" y="171"/>
                    <a:pt x="136" y="170"/>
                    <a:pt x="135" y="171"/>
                  </a:cubicBezTo>
                  <a:cubicBezTo>
                    <a:pt x="123" y="177"/>
                    <a:pt x="112" y="185"/>
                    <a:pt x="98" y="186"/>
                  </a:cubicBezTo>
                  <a:cubicBezTo>
                    <a:pt x="97" y="187"/>
                    <a:pt x="95" y="187"/>
                    <a:pt x="93" y="187"/>
                  </a:cubicBezTo>
                  <a:cubicBezTo>
                    <a:pt x="118" y="177"/>
                    <a:pt x="135" y="158"/>
                    <a:pt x="149" y="133"/>
                  </a:cubicBezTo>
                  <a:cubicBezTo>
                    <a:pt x="165" y="105"/>
                    <a:pt x="164" y="85"/>
                    <a:pt x="159" y="54"/>
                  </a:cubicBezTo>
                  <a:cubicBezTo>
                    <a:pt x="159" y="52"/>
                    <a:pt x="156" y="52"/>
                    <a:pt x="156" y="54"/>
                  </a:cubicBezTo>
                  <a:cubicBezTo>
                    <a:pt x="153" y="62"/>
                    <a:pt x="149" y="70"/>
                    <a:pt x="144" y="78"/>
                  </a:cubicBezTo>
                  <a:cubicBezTo>
                    <a:pt x="146" y="74"/>
                    <a:pt x="147" y="70"/>
                    <a:pt x="147" y="66"/>
                  </a:cubicBezTo>
                  <a:cubicBezTo>
                    <a:pt x="152" y="37"/>
                    <a:pt x="142" y="16"/>
                    <a:pt x="118" y="0"/>
                  </a:cubicBezTo>
                  <a:cubicBezTo>
                    <a:pt x="117" y="0"/>
                    <a:pt x="116" y="1"/>
                    <a:pt x="116" y="2"/>
                  </a:cubicBezTo>
                  <a:cubicBezTo>
                    <a:pt x="123" y="39"/>
                    <a:pt x="95" y="51"/>
                    <a:pt x="70" y="68"/>
                  </a:cubicBezTo>
                  <a:cubicBezTo>
                    <a:pt x="58" y="76"/>
                    <a:pt x="47" y="90"/>
                    <a:pt x="41" y="104"/>
                  </a:cubicBezTo>
                  <a:cubicBezTo>
                    <a:pt x="41" y="105"/>
                    <a:pt x="40" y="105"/>
                    <a:pt x="40" y="106"/>
                  </a:cubicBezTo>
                  <a:cubicBezTo>
                    <a:pt x="42" y="94"/>
                    <a:pt x="46" y="82"/>
                    <a:pt x="52" y="73"/>
                  </a:cubicBezTo>
                  <a:cubicBezTo>
                    <a:pt x="53" y="71"/>
                    <a:pt x="52" y="68"/>
                    <a:pt x="49" y="69"/>
                  </a:cubicBezTo>
                  <a:cubicBezTo>
                    <a:pt x="26" y="83"/>
                    <a:pt x="10" y="117"/>
                    <a:pt x="6" y="143"/>
                  </a:cubicBezTo>
                  <a:cubicBezTo>
                    <a:pt x="0" y="179"/>
                    <a:pt x="8" y="211"/>
                    <a:pt x="17" y="246"/>
                  </a:cubicBezTo>
                  <a:cubicBezTo>
                    <a:pt x="17" y="246"/>
                    <a:pt x="17" y="246"/>
                    <a:pt x="17" y="246"/>
                  </a:cubicBezTo>
                  <a:cubicBezTo>
                    <a:pt x="17" y="245"/>
                    <a:pt x="17" y="245"/>
                    <a:pt x="17" y="245"/>
                  </a:cubicBezTo>
                  <a:cubicBezTo>
                    <a:pt x="18" y="246"/>
                    <a:pt x="18" y="248"/>
                    <a:pt x="19" y="249"/>
                  </a:cubicBezTo>
                  <a:cubicBezTo>
                    <a:pt x="24" y="262"/>
                    <a:pt x="48" y="257"/>
                    <a:pt x="57" y="254"/>
                  </a:cubicBezTo>
                  <a:cubicBezTo>
                    <a:pt x="80" y="245"/>
                    <a:pt x="94" y="229"/>
                    <a:pt x="110" y="211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5" name="Freeform 251"/>
            <p:cNvSpPr>
              <a:spLocks/>
            </p:cNvSpPr>
            <p:nvPr/>
          </p:nvSpPr>
          <p:spPr bwMode="auto">
            <a:xfrm>
              <a:off x="9678988" y="4793029"/>
              <a:ext cx="225425" cy="244475"/>
            </a:xfrm>
            <a:custGeom>
              <a:avLst/>
              <a:gdLst>
                <a:gd name="T0" fmla="*/ 86 w 179"/>
                <a:gd name="T1" fmla="*/ 106 h 192"/>
                <a:gd name="T2" fmla="*/ 11 w 179"/>
                <a:gd name="T3" fmla="*/ 77 h 192"/>
                <a:gd name="T4" fmla="*/ 76 w 179"/>
                <a:gd name="T5" fmla="*/ 21 h 192"/>
                <a:gd name="T6" fmla="*/ 97 w 179"/>
                <a:gd name="T7" fmla="*/ 99 h 192"/>
                <a:gd name="T8" fmla="*/ 175 w 179"/>
                <a:gd name="T9" fmla="*/ 122 h 192"/>
                <a:gd name="T10" fmla="*/ 111 w 179"/>
                <a:gd name="T11" fmla="*/ 179 h 192"/>
                <a:gd name="T12" fmla="*/ 86 w 179"/>
                <a:gd name="T13" fmla="*/ 10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9" h="192">
                  <a:moveTo>
                    <a:pt x="86" y="106"/>
                  </a:moveTo>
                  <a:cubicBezTo>
                    <a:pt x="86" y="106"/>
                    <a:pt x="21" y="98"/>
                    <a:pt x="11" y="77"/>
                  </a:cubicBezTo>
                  <a:cubicBezTo>
                    <a:pt x="0" y="57"/>
                    <a:pt x="56" y="0"/>
                    <a:pt x="76" y="21"/>
                  </a:cubicBezTo>
                  <a:cubicBezTo>
                    <a:pt x="96" y="43"/>
                    <a:pt x="97" y="99"/>
                    <a:pt x="97" y="99"/>
                  </a:cubicBezTo>
                  <a:cubicBezTo>
                    <a:pt x="97" y="99"/>
                    <a:pt x="179" y="105"/>
                    <a:pt x="175" y="122"/>
                  </a:cubicBezTo>
                  <a:cubicBezTo>
                    <a:pt x="171" y="140"/>
                    <a:pt x="124" y="192"/>
                    <a:pt x="111" y="179"/>
                  </a:cubicBezTo>
                  <a:cubicBezTo>
                    <a:pt x="99" y="166"/>
                    <a:pt x="86" y="106"/>
                    <a:pt x="86" y="1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6" name="Freeform 252"/>
            <p:cNvSpPr>
              <a:spLocks/>
            </p:cNvSpPr>
            <p:nvPr/>
          </p:nvSpPr>
          <p:spPr bwMode="auto">
            <a:xfrm>
              <a:off x="7937500" y="4943842"/>
              <a:ext cx="104775" cy="106362"/>
            </a:xfrm>
            <a:custGeom>
              <a:avLst/>
              <a:gdLst>
                <a:gd name="T0" fmla="*/ 79 w 82"/>
                <a:gd name="T1" fmla="*/ 58 h 84"/>
                <a:gd name="T2" fmla="*/ 35 w 82"/>
                <a:gd name="T3" fmla="*/ 67 h 84"/>
                <a:gd name="T4" fmla="*/ 6 w 82"/>
                <a:gd name="T5" fmla="*/ 42 h 84"/>
                <a:gd name="T6" fmla="*/ 8 w 82"/>
                <a:gd name="T7" fmla="*/ 21 h 84"/>
                <a:gd name="T8" fmla="*/ 17 w 82"/>
                <a:gd name="T9" fmla="*/ 5 h 84"/>
                <a:gd name="T10" fmla="*/ 21 w 82"/>
                <a:gd name="T11" fmla="*/ 3 h 84"/>
                <a:gd name="T12" fmla="*/ 27 w 82"/>
                <a:gd name="T13" fmla="*/ 0 h 84"/>
                <a:gd name="T14" fmla="*/ 45 w 82"/>
                <a:gd name="T15" fmla="*/ 3 h 84"/>
                <a:gd name="T16" fmla="*/ 75 w 82"/>
                <a:gd name="T17" fmla="*/ 15 h 84"/>
                <a:gd name="T18" fmla="*/ 79 w 82"/>
                <a:gd name="T19" fmla="*/ 5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84">
                  <a:moveTo>
                    <a:pt x="79" y="58"/>
                  </a:moveTo>
                  <a:cubicBezTo>
                    <a:pt x="80" y="84"/>
                    <a:pt x="53" y="76"/>
                    <a:pt x="35" y="67"/>
                  </a:cubicBezTo>
                  <a:cubicBezTo>
                    <a:pt x="22" y="62"/>
                    <a:pt x="7" y="52"/>
                    <a:pt x="6" y="42"/>
                  </a:cubicBezTo>
                  <a:cubicBezTo>
                    <a:pt x="4" y="36"/>
                    <a:pt x="5" y="28"/>
                    <a:pt x="8" y="21"/>
                  </a:cubicBezTo>
                  <a:cubicBezTo>
                    <a:pt x="10" y="14"/>
                    <a:pt x="13" y="6"/>
                    <a:pt x="17" y="5"/>
                  </a:cubicBezTo>
                  <a:cubicBezTo>
                    <a:pt x="0" y="10"/>
                    <a:pt x="3" y="10"/>
                    <a:pt x="21" y="3"/>
                  </a:cubicBezTo>
                  <a:cubicBezTo>
                    <a:pt x="24" y="2"/>
                    <a:pt x="25" y="2"/>
                    <a:pt x="27" y="0"/>
                  </a:cubicBezTo>
                  <a:cubicBezTo>
                    <a:pt x="32" y="1"/>
                    <a:pt x="39" y="2"/>
                    <a:pt x="45" y="3"/>
                  </a:cubicBezTo>
                  <a:cubicBezTo>
                    <a:pt x="59" y="6"/>
                    <a:pt x="72" y="11"/>
                    <a:pt x="75" y="15"/>
                  </a:cubicBezTo>
                  <a:cubicBezTo>
                    <a:pt x="82" y="29"/>
                    <a:pt x="79" y="42"/>
                    <a:pt x="79" y="5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7" name="Freeform 253"/>
            <p:cNvSpPr>
              <a:spLocks/>
            </p:cNvSpPr>
            <p:nvPr/>
          </p:nvSpPr>
          <p:spPr bwMode="auto">
            <a:xfrm>
              <a:off x="7972425" y="4981942"/>
              <a:ext cx="112713" cy="125412"/>
            </a:xfrm>
            <a:custGeom>
              <a:avLst/>
              <a:gdLst>
                <a:gd name="T0" fmla="*/ 86 w 89"/>
                <a:gd name="T1" fmla="*/ 46 h 99"/>
                <a:gd name="T2" fmla="*/ 49 w 89"/>
                <a:gd name="T3" fmla="*/ 85 h 99"/>
                <a:gd name="T4" fmla="*/ 48 w 89"/>
                <a:gd name="T5" fmla="*/ 84 h 99"/>
                <a:gd name="T6" fmla="*/ 4 w 89"/>
                <a:gd name="T7" fmla="*/ 63 h 99"/>
                <a:gd name="T8" fmla="*/ 4 w 89"/>
                <a:gd name="T9" fmla="*/ 39 h 99"/>
                <a:gd name="T10" fmla="*/ 14 w 89"/>
                <a:gd name="T11" fmla="*/ 2 h 99"/>
                <a:gd name="T12" fmla="*/ 19 w 89"/>
                <a:gd name="T13" fmla="*/ 1 h 99"/>
                <a:gd name="T14" fmla="*/ 86 w 89"/>
                <a:gd name="T15" fmla="*/ 4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99">
                  <a:moveTo>
                    <a:pt x="86" y="46"/>
                  </a:moveTo>
                  <a:cubicBezTo>
                    <a:pt x="89" y="69"/>
                    <a:pt x="79" y="99"/>
                    <a:pt x="49" y="85"/>
                  </a:cubicBezTo>
                  <a:cubicBezTo>
                    <a:pt x="49" y="84"/>
                    <a:pt x="48" y="84"/>
                    <a:pt x="48" y="84"/>
                  </a:cubicBezTo>
                  <a:cubicBezTo>
                    <a:pt x="32" y="81"/>
                    <a:pt x="14" y="78"/>
                    <a:pt x="4" y="63"/>
                  </a:cubicBezTo>
                  <a:cubicBezTo>
                    <a:pt x="0" y="57"/>
                    <a:pt x="3" y="46"/>
                    <a:pt x="4" y="39"/>
                  </a:cubicBezTo>
                  <a:cubicBezTo>
                    <a:pt x="5" y="26"/>
                    <a:pt x="7" y="13"/>
                    <a:pt x="14" y="2"/>
                  </a:cubicBezTo>
                  <a:cubicBezTo>
                    <a:pt x="15" y="0"/>
                    <a:pt x="17" y="0"/>
                    <a:pt x="19" y="1"/>
                  </a:cubicBezTo>
                  <a:cubicBezTo>
                    <a:pt x="45" y="15"/>
                    <a:pt x="81" y="12"/>
                    <a:pt x="86" y="46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8" name="Freeform 254"/>
            <p:cNvSpPr>
              <a:spLocks/>
            </p:cNvSpPr>
            <p:nvPr/>
          </p:nvSpPr>
          <p:spPr bwMode="auto">
            <a:xfrm>
              <a:off x="8021638" y="5050204"/>
              <a:ext cx="104775" cy="101600"/>
            </a:xfrm>
            <a:custGeom>
              <a:avLst/>
              <a:gdLst>
                <a:gd name="T0" fmla="*/ 82 w 83"/>
                <a:gd name="T1" fmla="*/ 57 h 81"/>
                <a:gd name="T2" fmla="*/ 47 w 83"/>
                <a:gd name="T3" fmla="*/ 76 h 81"/>
                <a:gd name="T4" fmla="*/ 13 w 83"/>
                <a:gd name="T5" fmla="*/ 60 h 81"/>
                <a:gd name="T6" fmla="*/ 3 w 83"/>
                <a:gd name="T7" fmla="*/ 33 h 81"/>
                <a:gd name="T8" fmla="*/ 15 w 83"/>
                <a:gd name="T9" fmla="*/ 3 h 81"/>
                <a:gd name="T10" fmla="*/ 25 w 83"/>
                <a:gd name="T11" fmla="*/ 1 h 81"/>
                <a:gd name="T12" fmla="*/ 61 w 83"/>
                <a:gd name="T13" fmla="*/ 4 h 81"/>
                <a:gd name="T14" fmla="*/ 81 w 83"/>
                <a:gd name="T15" fmla="*/ 23 h 81"/>
                <a:gd name="T16" fmla="*/ 82 w 83"/>
                <a:gd name="T17" fmla="*/ 5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" h="81">
                  <a:moveTo>
                    <a:pt x="82" y="57"/>
                  </a:moveTo>
                  <a:cubicBezTo>
                    <a:pt x="82" y="79"/>
                    <a:pt x="64" y="81"/>
                    <a:pt x="47" y="76"/>
                  </a:cubicBezTo>
                  <a:cubicBezTo>
                    <a:pt x="38" y="75"/>
                    <a:pt x="20" y="65"/>
                    <a:pt x="13" y="60"/>
                  </a:cubicBezTo>
                  <a:cubicBezTo>
                    <a:pt x="3" y="52"/>
                    <a:pt x="0" y="45"/>
                    <a:pt x="3" y="33"/>
                  </a:cubicBezTo>
                  <a:cubicBezTo>
                    <a:pt x="5" y="25"/>
                    <a:pt x="8" y="7"/>
                    <a:pt x="15" y="3"/>
                  </a:cubicBezTo>
                  <a:cubicBezTo>
                    <a:pt x="19" y="0"/>
                    <a:pt x="20" y="1"/>
                    <a:pt x="25" y="1"/>
                  </a:cubicBezTo>
                  <a:cubicBezTo>
                    <a:pt x="37" y="3"/>
                    <a:pt x="49" y="4"/>
                    <a:pt x="61" y="4"/>
                  </a:cubicBezTo>
                  <a:cubicBezTo>
                    <a:pt x="74" y="5"/>
                    <a:pt x="79" y="13"/>
                    <a:pt x="81" y="23"/>
                  </a:cubicBezTo>
                  <a:cubicBezTo>
                    <a:pt x="83" y="34"/>
                    <a:pt x="82" y="47"/>
                    <a:pt x="82" y="5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9" name="Freeform 255"/>
            <p:cNvSpPr>
              <a:spLocks/>
            </p:cNvSpPr>
            <p:nvPr/>
          </p:nvSpPr>
          <p:spPr bwMode="auto">
            <a:xfrm>
              <a:off x="8066088" y="5093067"/>
              <a:ext cx="136525" cy="131762"/>
            </a:xfrm>
            <a:custGeom>
              <a:avLst/>
              <a:gdLst>
                <a:gd name="T0" fmla="*/ 101 w 108"/>
                <a:gd name="T1" fmla="*/ 58 h 104"/>
                <a:gd name="T2" fmla="*/ 100 w 108"/>
                <a:gd name="T3" fmla="*/ 91 h 104"/>
                <a:gd name="T4" fmla="*/ 62 w 108"/>
                <a:gd name="T5" fmla="*/ 95 h 104"/>
                <a:gd name="T6" fmla="*/ 7 w 108"/>
                <a:gd name="T7" fmla="*/ 73 h 104"/>
                <a:gd name="T8" fmla="*/ 2 w 108"/>
                <a:gd name="T9" fmla="*/ 39 h 104"/>
                <a:gd name="T10" fmla="*/ 10 w 108"/>
                <a:gd name="T11" fmla="*/ 5 h 104"/>
                <a:gd name="T12" fmla="*/ 36 w 108"/>
                <a:gd name="T13" fmla="*/ 6 h 104"/>
                <a:gd name="T14" fmla="*/ 74 w 108"/>
                <a:gd name="T15" fmla="*/ 12 h 104"/>
                <a:gd name="T16" fmla="*/ 92 w 108"/>
                <a:gd name="T17" fmla="*/ 30 h 104"/>
                <a:gd name="T18" fmla="*/ 98 w 108"/>
                <a:gd name="T19" fmla="*/ 44 h 104"/>
                <a:gd name="T20" fmla="*/ 101 w 108"/>
                <a:gd name="T21" fmla="*/ 5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104">
                  <a:moveTo>
                    <a:pt x="101" y="58"/>
                  </a:moveTo>
                  <a:cubicBezTo>
                    <a:pt x="107" y="68"/>
                    <a:pt x="108" y="79"/>
                    <a:pt x="100" y="91"/>
                  </a:cubicBezTo>
                  <a:cubicBezTo>
                    <a:pt x="92" y="104"/>
                    <a:pt x="75" y="100"/>
                    <a:pt x="62" y="95"/>
                  </a:cubicBezTo>
                  <a:cubicBezTo>
                    <a:pt x="42" y="93"/>
                    <a:pt x="17" y="88"/>
                    <a:pt x="7" y="73"/>
                  </a:cubicBezTo>
                  <a:cubicBezTo>
                    <a:pt x="0" y="62"/>
                    <a:pt x="1" y="51"/>
                    <a:pt x="2" y="39"/>
                  </a:cubicBezTo>
                  <a:cubicBezTo>
                    <a:pt x="3" y="30"/>
                    <a:pt x="2" y="12"/>
                    <a:pt x="10" y="5"/>
                  </a:cubicBezTo>
                  <a:cubicBezTo>
                    <a:pt x="15" y="0"/>
                    <a:pt x="31" y="5"/>
                    <a:pt x="36" y="6"/>
                  </a:cubicBezTo>
                  <a:cubicBezTo>
                    <a:pt x="50" y="7"/>
                    <a:pt x="61" y="8"/>
                    <a:pt x="74" y="12"/>
                  </a:cubicBezTo>
                  <a:cubicBezTo>
                    <a:pt x="82" y="14"/>
                    <a:pt x="87" y="22"/>
                    <a:pt x="92" y="30"/>
                  </a:cubicBezTo>
                  <a:cubicBezTo>
                    <a:pt x="94" y="34"/>
                    <a:pt x="96" y="39"/>
                    <a:pt x="98" y="44"/>
                  </a:cubicBezTo>
                  <a:cubicBezTo>
                    <a:pt x="99" y="49"/>
                    <a:pt x="101" y="53"/>
                    <a:pt x="101" y="58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0" name="Freeform 256"/>
            <p:cNvSpPr>
              <a:spLocks/>
            </p:cNvSpPr>
            <p:nvPr/>
          </p:nvSpPr>
          <p:spPr bwMode="auto">
            <a:xfrm>
              <a:off x="8135938" y="5139104"/>
              <a:ext cx="128588" cy="120650"/>
            </a:xfrm>
            <a:custGeom>
              <a:avLst/>
              <a:gdLst>
                <a:gd name="T0" fmla="*/ 91 w 102"/>
                <a:gd name="T1" fmla="*/ 36 h 95"/>
                <a:gd name="T2" fmla="*/ 97 w 102"/>
                <a:gd name="T3" fmla="*/ 66 h 95"/>
                <a:gd name="T4" fmla="*/ 86 w 102"/>
                <a:gd name="T5" fmla="*/ 78 h 95"/>
                <a:gd name="T6" fmla="*/ 69 w 102"/>
                <a:gd name="T7" fmla="*/ 86 h 95"/>
                <a:gd name="T8" fmla="*/ 8 w 102"/>
                <a:gd name="T9" fmla="*/ 71 h 95"/>
                <a:gd name="T10" fmla="*/ 2 w 102"/>
                <a:gd name="T11" fmla="*/ 47 h 95"/>
                <a:gd name="T12" fmla="*/ 1 w 102"/>
                <a:gd name="T13" fmla="*/ 23 h 95"/>
                <a:gd name="T14" fmla="*/ 15 w 102"/>
                <a:gd name="T15" fmla="*/ 14 h 95"/>
                <a:gd name="T16" fmla="*/ 31 w 102"/>
                <a:gd name="T17" fmla="*/ 9 h 95"/>
                <a:gd name="T18" fmla="*/ 50 w 102"/>
                <a:gd name="T19" fmla="*/ 2 h 95"/>
                <a:gd name="T20" fmla="*/ 66 w 102"/>
                <a:gd name="T21" fmla="*/ 3 h 95"/>
                <a:gd name="T22" fmla="*/ 80 w 102"/>
                <a:gd name="T23" fmla="*/ 16 h 95"/>
                <a:gd name="T24" fmla="*/ 91 w 102"/>
                <a:gd name="T25" fmla="*/ 3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2" h="95">
                  <a:moveTo>
                    <a:pt x="91" y="36"/>
                  </a:moveTo>
                  <a:cubicBezTo>
                    <a:pt x="99" y="47"/>
                    <a:pt x="102" y="57"/>
                    <a:pt x="97" y="66"/>
                  </a:cubicBezTo>
                  <a:cubicBezTo>
                    <a:pt x="95" y="71"/>
                    <a:pt x="91" y="75"/>
                    <a:pt x="86" y="78"/>
                  </a:cubicBezTo>
                  <a:cubicBezTo>
                    <a:pt x="81" y="81"/>
                    <a:pt x="75" y="84"/>
                    <a:pt x="69" y="86"/>
                  </a:cubicBezTo>
                  <a:cubicBezTo>
                    <a:pt x="47" y="94"/>
                    <a:pt x="23" y="95"/>
                    <a:pt x="8" y="71"/>
                  </a:cubicBezTo>
                  <a:cubicBezTo>
                    <a:pt x="6" y="68"/>
                    <a:pt x="3" y="57"/>
                    <a:pt x="2" y="47"/>
                  </a:cubicBezTo>
                  <a:cubicBezTo>
                    <a:pt x="0" y="37"/>
                    <a:pt x="0" y="27"/>
                    <a:pt x="1" y="23"/>
                  </a:cubicBezTo>
                  <a:cubicBezTo>
                    <a:pt x="2" y="19"/>
                    <a:pt x="8" y="16"/>
                    <a:pt x="15" y="14"/>
                  </a:cubicBezTo>
                  <a:cubicBezTo>
                    <a:pt x="21" y="12"/>
                    <a:pt x="28" y="10"/>
                    <a:pt x="31" y="9"/>
                  </a:cubicBezTo>
                  <a:cubicBezTo>
                    <a:pt x="38" y="6"/>
                    <a:pt x="44" y="3"/>
                    <a:pt x="50" y="2"/>
                  </a:cubicBezTo>
                  <a:cubicBezTo>
                    <a:pt x="55" y="0"/>
                    <a:pt x="61" y="0"/>
                    <a:pt x="66" y="3"/>
                  </a:cubicBezTo>
                  <a:cubicBezTo>
                    <a:pt x="72" y="5"/>
                    <a:pt x="76" y="9"/>
                    <a:pt x="80" y="16"/>
                  </a:cubicBezTo>
                  <a:cubicBezTo>
                    <a:pt x="84" y="22"/>
                    <a:pt x="87" y="29"/>
                    <a:pt x="91" y="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1" name="Freeform 257"/>
            <p:cNvSpPr>
              <a:spLocks/>
            </p:cNvSpPr>
            <p:nvPr/>
          </p:nvSpPr>
          <p:spPr bwMode="auto">
            <a:xfrm>
              <a:off x="8197850" y="5154979"/>
              <a:ext cx="157163" cy="133350"/>
            </a:xfrm>
            <a:custGeom>
              <a:avLst/>
              <a:gdLst>
                <a:gd name="T0" fmla="*/ 100 w 124"/>
                <a:gd name="T1" fmla="*/ 12 h 105"/>
                <a:gd name="T2" fmla="*/ 122 w 124"/>
                <a:gd name="T3" fmla="*/ 39 h 105"/>
                <a:gd name="T4" fmla="*/ 115 w 124"/>
                <a:gd name="T5" fmla="*/ 68 h 105"/>
                <a:gd name="T6" fmla="*/ 83 w 124"/>
                <a:gd name="T7" fmla="*/ 96 h 105"/>
                <a:gd name="T8" fmla="*/ 30 w 124"/>
                <a:gd name="T9" fmla="*/ 91 h 105"/>
                <a:gd name="T10" fmla="*/ 8 w 124"/>
                <a:gd name="T11" fmla="*/ 68 h 105"/>
                <a:gd name="T12" fmla="*/ 1 w 124"/>
                <a:gd name="T13" fmla="*/ 41 h 105"/>
                <a:gd name="T14" fmla="*/ 14 w 124"/>
                <a:gd name="T15" fmla="*/ 29 h 105"/>
                <a:gd name="T16" fmla="*/ 30 w 124"/>
                <a:gd name="T17" fmla="*/ 19 h 105"/>
                <a:gd name="T18" fmla="*/ 45 w 124"/>
                <a:gd name="T19" fmla="*/ 7 h 105"/>
                <a:gd name="T20" fmla="*/ 61 w 124"/>
                <a:gd name="T21" fmla="*/ 1 h 105"/>
                <a:gd name="T22" fmla="*/ 100 w 124"/>
                <a:gd name="T23" fmla="*/ 1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4" h="105">
                  <a:moveTo>
                    <a:pt x="100" y="12"/>
                  </a:moveTo>
                  <a:cubicBezTo>
                    <a:pt x="111" y="18"/>
                    <a:pt x="119" y="25"/>
                    <a:pt x="122" y="39"/>
                  </a:cubicBezTo>
                  <a:cubicBezTo>
                    <a:pt x="124" y="51"/>
                    <a:pt x="122" y="60"/>
                    <a:pt x="115" y="68"/>
                  </a:cubicBezTo>
                  <a:cubicBezTo>
                    <a:pt x="111" y="80"/>
                    <a:pt x="94" y="90"/>
                    <a:pt x="83" y="96"/>
                  </a:cubicBezTo>
                  <a:cubicBezTo>
                    <a:pt x="63" y="105"/>
                    <a:pt x="47" y="103"/>
                    <a:pt x="30" y="91"/>
                  </a:cubicBezTo>
                  <a:cubicBezTo>
                    <a:pt x="22" y="85"/>
                    <a:pt x="13" y="78"/>
                    <a:pt x="8" y="68"/>
                  </a:cubicBezTo>
                  <a:cubicBezTo>
                    <a:pt x="3" y="59"/>
                    <a:pt x="0" y="49"/>
                    <a:pt x="1" y="41"/>
                  </a:cubicBezTo>
                  <a:cubicBezTo>
                    <a:pt x="2" y="36"/>
                    <a:pt x="8" y="32"/>
                    <a:pt x="14" y="29"/>
                  </a:cubicBezTo>
                  <a:cubicBezTo>
                    <a:pt x="21" y="25"/>
                    <a:pt x="27" y="22"/>
                    <a:pt x="30" y="19"/>
                  </a:cubicBezTo>
                  <a:cubicBezTo>
                    <a:pt x="36" y="14"/>
                    <a:pt x="40" y="10"/>
                    <a:pt x="45" y="7"/>
                  </a:cubicBezTo>
                  <a:cubicBezTo>
                    <a:pt x="50" y="4"/>
                    <a:pt x="55" y="2"/>
                    <a:pt x="61" y="1"/>
                  </a:cubicBezTo>
                  <a:cubicBezTo>
                    <a:pt x="71" y="0"/>
                    <a:pt x="89" y="8"/>
                    <a:pt x="100" y="12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2" name="Freeform 258"/>
            <p:cNvSpPr>
              <a:spLocks/>
            </p:cNvSpPr>
            <p:nvPr/>
          </p:nvSpPr>
          <p:spPr bwMode="auto">
            <a:xfrm>
              <a:off x="8297863" y="5145454"/>
              <a:ext cx="134938" cy="130175"/>
            </a:xfrm>
            <a:custGeom>
              <a:avLst/>
              <a:gdLst>
                <a:gd name="T0" fmla="*/ 39 w 107"/>
                <a:gd name="T1" fmla="*/ 1 h 103"/>
                <a:gd name="T2" fmla="*/ 48 w 107"/>
                <a:gd name="T3" fmla="*/ 1 h 103"/>
                <a:gd name="T4" fmla="*/ 77 w 107"/>
                <a:gd name="T5" fmla="*/ 5 h 103"/>
                <a:gd name="T6" fmla="*/ 106 w 107"/>
                <a:gd name="T7" fmla="*/ 40 h 103"/>
                <a:gd name="T8" fmla="*/ 93 w 107"/>
                <a:gd name="T9" fmla="*/ 70 h 103"/>
                <a:gd name="T10" fmla="*/ 61 w 107"/>
                <a:gd name="T11" fmla="*/ 98 h 103"/>
                <a:gd name="T12" fmla="*/ 25 w 107"/>
                <a:gd name="T13" fmla="*/ 92 h 103"/>
                <a:gd name="T14" fmla="*/ 9 w 107"/>
                <a:gd name="T15" fmla="*/ 74 h 103"/>
                <a:gd name="T16" fmla="*/ 2 w 107"/>
                <a:gd name="T17" fmla="*/ 52 h 103"/>
                <a:gd name="T18" fmla="*/ 9 w 107"/>
                <a:gd name="T19" fmla="*/ 43 h 103"/>
                <a:gd name="T20" fmla="*/ 16 w 107"/>
                <a:gd name="T21" fmla="*/ 30 h 103"/>
                <a:gd name="T22" fmla="*/ 22 w 107"/>
                <a:gd name="T23" fmla="*/ 16 h 103"/>
                <a:gd name="T24" fmla="*/ 28 w 107"/>
                <a:gd name="T25" fmla="*/ 4 h 103"/>
                <a:gd name="T26" fmla="*/ 39 w 107"/>
                <a:gd name="T27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03">
                  <a:moveTo>
                    <a:pt x="39" y="1"/>
                  </a:moveTo>
                  <a:cubicBezTo>
                    <a:pt x="41" y="1"/>
                    <a:pt x="45" y="1"/>
                    <a:pt x="48" y="1"/>
                  </a:cubicBezTo>
                  <a:cubicBezTo>
                    <a:pt x="58" y="0"/>
                    <a:pt x="69" y="0"/>
                    <a:pt x="77" y="5"/>
                  </a:cubicBezTo>
                  <a:cubicBezTo>
                    <a:pt x="88" y="12"/>
                    <a:pt x="104" y="26"/>
                    <a:pt x="106" y="40"/>
                  </a:cubicBezTo>
                  <a:cubicBezTo>
                    <a:pt x="107" y="53"/>
                    <a:pt x="102" y="62"/>
                    <a:pt x="93" y="70"/>
                  </a:cubicBezTo>
                  <a:cubicBezTo>
                    <a:pt x="85" y="82"/>
                    <a:pt x="74" y="93"/>
                    <a:pt x="61" y="98"/>
                  </a:cubicBezTo>
                  <a:cubicBezTo>
                    <a:pt x="48" y="103"/>
                    <a:pt x="35" y="103"/>
                    <a:pt x="25" y="92"/>
                  </a:cubicBezTo>
                  <a:cubicBezTo>
                    <a:pt x="21" y="88"/>
                    <a:pt x="14" y="81"/>
                    <a:pt x="9" y="74"/>
                  </a:cubicBezTo>
                  <a:cubicBezTo>
                    <a:pt x="4" y="67"/>
                    <a:pt x="0" y="59"/>
                    <a:pt x="2" y="52"/>
                  </a:cubicBezTo>
                  <a:cubicBezTo>
                    <a:pt x="3" y="48"/>
                    <a:pt x="6" y="46"/>
                    <a:pt x="9" y="43"/>
                  </a:cubicBezTo>
                  <a:cubicBezTo>
                    <a:pt x="11" y="39"/>
                    <a:pt x="14" y="34"/>
                    <a:pt x="16" y="30"/>
                  </a:cubicBezTo>
                  <a:cubicBezTo>
                    <a:pt x="18" y="25"/>
                    <a:pt x="20" y="21"/>
                    <a:pt x="22" y="16"/>
                  </a:cubicBezTo>
                  <a:cubicBezTo>
                    <a:pt x="24" y="11"/>
                    <a:pt x="25" y="7"/>
                    <a:pt x="28" y="4"/>
                  </a:cubicBezTo>
                  <a:cubicBezTo>
                    <a:pt x="30" y="1"/>
                    <a:pt x="33" y="1"/>
                    <a:pt x="39" y="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3" name="Freeform 259"/>
            <p:cNvSpPr>
              <a:spLocks/>
            </p:cNvSpPr>
            <p:nvPr/>
          </p:nvSpPr>
          <p:spPr bwMode="auto">
            <a:xfrm>
              <a:off x="8372475" y="5094654"/>
              <a:ext cx="125413" cy="133350"/>
            </a:xfrm>
            <a:custGeom>
              <a:avLst/>
              <a:gdLst>
                <a:gd name="T0" fmla="*/ 44 w 99"/>
                <a:gd name="T1" fmla="*/ 2 h 105"/>
                <a:gd name="T2" fmla="*/ 74 w 99"/>
                <a:gd name="T3" fmla="*/ 6 h 105"/>
                <a:gd name="T4" fmla="*/ 94 w 99"/>
                <a:gd name="T5" fmla="*/ 26 h 105"/>
                <a:gd name="T6" fmla="*/ 94 w 99"/>
                <a:gd name="T7" fmla="*/ 26 h 105"/>
                <a:gd name="T8" fmla="*/ 89 w 99"/>
                <a:gd name="T9" fmla="*/ 81 h 105"/>
                <a:gd name="T10" fmla="*/ 60 w 99"/>
                <a:gd name="T11" fmla="*/ 102 h 105"/>
                <a:gd name="T12" fmla="*/ 5 w 99"/>
                <a:gd name="T13" fmla="*/ 86 h 105"/>
                <a:gd name="T14" fmla="*/ 1 w 99"/>
                <a:gd name="T15" fmla="*/ 80 h 105"/>
                <a:gd name="T16" fmla="*/ 3 w 99"/>
                <a:gd name="T17" fmla="*/ 48 h 105"/>
                <a:gd name="T18" fmla="*/ 8 w 99"/>
                <a:gd name="T19" fmla="*/ 18 h 105"/>
                <a:gd name="T20" fmla="*/ 44 w 99"/>
                <a:gd name="T21" fmla="*/ 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9" h="105">
                  <a:moveTo>
                    <a:pt x="44" y="2"/>
                  </a:moveTo>
                  <a:cubicBezTo>
                    <a:pt x="55" y="0"/>
                    <a:pt x="65" y="2"/>
                    <a:pt x="74" y="6"/>
                  </a:cubicBezTo>
                  <a:cubicBezTo>
                    <a:pt x="83" y="10"/>
                    <a:pt x="90" y="17"/>
                    <a:pt x="94" y="26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9" y="42"/>
                    <a:pt x="96" y="63"/>
                    <a:pt x="89" y="81"/>
                  </a:cubicBezTo>
                  <a:cubicBezTo>
                    <a:pt x="83" y="95"/>
                    <a:pt x="75" y="101"/>
                    <a:pt x="60" y="102"/>
                  </a:cubicBezTo>
                  <a:cubicBezTo>
                    <a:pt x="41" y="105"/>
                    <a:pt x="17" y="98"/>
                    <a:pt x="5" y="86"/>
                  </a:cubicBezTo>
                  <a:cubicBezTo>
                    <a:pt x="3" y="84"/>
                    <a:pt x="1" y="82"/>
                    <a:pt x="1" y="80"/>
                  </a:cubicBezTo>
                  <a:cubicBezTo>
                    <a:pt x="1" y="69"/>
                    <a:pt x="4" y="58"/>
                    <a:pt x="3" y="48"/>
                  </a:cubicBezTo>
                  <a:cubicBezTo>
                    <a:pt x="2" y="35"/>
                    <a:pt x="0" y="26"/>
                    <a:pt x="8" y="18"/>
                  </a:cubicBezTo>
                  <a:cubicBezTo>
                    <a:pt x="16" y="11"/>
                    <a:pt x="32" y="4"/>
                    <a:pt x="44" y="2"/>
                  </a:cubicBezTo>
                  <a:close/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4" name="Freeform 260"/>
            <p:cNvSpPr>
              <a:spLocks/>
            </p:cNvSpPr>
            <p:nvPr/>
          </p:nvSpPr>
          <p:spPr bwMode="auto">
            <a:xfrm>
              <a:off x="7753350" y="4646979"/>
              <a:ext cx="203200" cy="338137"/>
            </a:xfrm>
            <a:custGeom>
              <a:avLst/>
              <a:gdLst>
                <a:gd name="T0" fmla="*/ 98 w 160"/>
                <a:gd name="T1" fmla="*/ 257 h 267"/>
                <a:gd name="T2" fmla="*/ 136 w 160"/>
                <a:gd name="T3" fmla="*/ 255 h 267"/>
                <a:gd name="T4" fmla="*/ 138 w 160"/>
                <a:gd name="T5" fmla="*/ 251 h 267"/>
                <a:gd name="T6" fmla="*/ 138 w 160"/>
                <a:gd name="T7" fmla="*/ 252 h 267"/>
                <a:gd name="T8" fmla="*/ 139 w 160"/>
                <a:gd name="T9" fmla="*/ 252 h 267"/>
                <a:gd name="T10" fmla="*/ 157 w 160"/>
                <a:gd name="T11" fmla="*/ 150 h 267"/>
                <a:gd name="T12" fmla="*/ 118 w 160"/>
                <a:gd name="T13" fmla="*/ 74 h 267"/>
                <a:gd name="T14" fmla="*/ 115 w 160"/>
                <a:gd name="T15" fmla="*/ 78 h 267"/>
                <a:gd name="T16" fmla="*/ 124 w 160"/>
                <a:gd name="T17" fmla="*/ 111 h 267"/>
                <a:gd name="T18" fmla="*/ 124 w 160"/>
                <a:gd name="T19" fmla="*/ 109 h 267"/>
                <a:gd name="T20" fmla="*/ 97 w 160"/>
                <a:gd name="T21" fmla="*/ 71 h 267"/>
                <a:gd name="T22" fmla="*/ 56 w 160"/>
                <a:gd name="T23" fmla="*/ 2 h 267"/>
                <a:gd name="T24" fmla="*/ 54 w 160"/>
                <a:gd name="T25" fmla="*/ 1 h 267"/>
                <a:gd name="T26" fmla="*/ 20 w 160"/>
                <a:gd name="T27" fmla="*/ 64 h 267"/>
                <a:gd name="T28" fmla="*/ 22 w 160"/>
                <a:gd name="T29" fmla="*/ 76 h 267"/>
                <a:gd name="T30" fmla="*/ 13 w 160"/>
                <a:gd name="T31" fmla="*/ 51 h 267"/>
                <a:gd name="T32" fmla="*/ 9 w 160"/>
                <a:gd name="T33" fmla="*/ 51 h 267"/>
                <a:gd name="T34" fmla="*/ 14 w 160"/>
                <a:gd name="T35" fmla="*/ 131 h 267"/>
                <a:gd name="T36" fmla="*/ 66 w 160"/>
                <a:gd name="T37" fmla="*/ 188 h 267"/>
                <a:gd name="T38" fmla="*/ 61 w 160"/>
                <a:gd name="T39" fmla="*/ 188 h 267"/>
                <a:gd name="T40" fmla="*/ 26 w 160"/>
                <a:gd name="T41" fmla="*/ 170 h 267"/>
                <a:gd name="T42" fmla="*/ 24 w 160"/>
                <a:gd name="T43" fmla="*/ 171 h 267"/>
                <a:gd name="T44" fmla="*/ 27 w 160"/>
                <a:gd name="T45" fmla="*/ 179 h 267"/>
                <a:gd name="T46" fmla="*/ 48 w 160"/>
                <a:gd name="T47" fmla="*/ 211 h 267"/>
                <a:gd name="T48" fmla="*/ 98 w 160"/>
                <a:gd name="T49" fmla="*/ 25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0" h="267">
                  <a:moveTo>
                    <a:pt x="98" y="257"/>
                  </a:moveTo>
                  <a:cubicBezTo>
                    <a:pt x="107" y="262"/>
                    <a:pt x="130" y="267"/>
                    <a:pt x="136" y="255"/>
                  </a:cubicBezTo>
                  <a:cubicBezTo>
                    <a:pt x="137" y="254"/>
                    <a:pt x="138" y="253"/>
                    <a:pt x="138" y="251"/>
                  </a:cubicBezTo>
                  <a:cubicBezTo>
                    <a:pt x="138" y="252"/>
                    <a:pt x="138" y="252"/>
                    <a:pt x="138" y="252"/>
                  </a:cubicBezTo>
                  <a:cubicBezTo>
                    <a:pt x="138" y="252"/>
                    <a:pt x="139" y="253"/>
                    <a:pt x="139" y="252"/>
                  </a:cubicBezTo>
                  <a:cubicBezTo>
                    <a:pt x="150" y="218"/>
                    <a:pt x="160" y="187"/>
                    <a:pt x="157" y="150"/>
                  </a:cubicBezTo>
                  <a:cubicBezTo>
                    <a:pt x="154" y="124"/>
                    <a:pt x="140" y="89"/>
                    <a:pt x="118" y="74"/>
                  </a:cubicBezTo>
                  <a:cubicBezTo>
                    <a:pt x="116" y="72"/>
                    <a:pt x="113" y="76"/>
                    <a:pt x="115" y="78"/>
                  </a:cubicBezTo>
                  <a:cubicBezTo>
                    <a:pt x="120" y="87"/>
                    <a:pt x="123" y="99"/>
                    <a:pt x="124" y="111"/>
                  </a:cubicBezTo>
                  <a:cubicBezTo>
                    <a:pt x="124" y="110"/>
                    <a:pt x="124" y="110"/>
                    <a:pt x="124" y="109"/>
                  </a:cubicBezTo>
                  <a:cubicBezTo>
                    <a:pt x="119" y="95"/>
                    <a:pt x="109" y="80"/>
                    <a:pt x="97" y="71"/>
                  </a:cubicBezTo>
                  <a:cubicBezTo>
                    <a:pt x="73" y="52"/>
                    <a:pt x="46" y="39"/>
                    <a:pt x="56" y="2"/>
                  </a:cubicBezTo>
                  <a:cubicBezTo>
                    <a:pt x="56" y="1"/>
                    <a:pt x="55" y="0"/>
                    <a:pt x="54" y="1"/>
                  </a:cubicBezTo>
                  <a:cubicBezTo>
                    <a:pt x="28" y="15"/>
                    <a:pt x="17" y="35"/>
                    <a:pt x="20" y="64"/>
                  </a:cubicBezTo>
                  <a:cubicBezTo>
                    <a:pt x="20" y="68"/>
                    <a:pt x="21" y="72"/>
                    <a:pt x="22" y="76"/>
                  </a:cubicBezTo>
                  <a:cubicBezTo>
                    <a:pt x="18" y="68"/>
                    <a:pt x="14" y="60"/>
                    <a:pt x="13" y="51"/>
                  </a:cubicBezTo>
                  <a:cubicBezTo>
                    <a:pt x="12" y="49"/>
                    <a:pt x="9" y="49"/>
                    <a:pt x="9" y="51"/>
                  </a:cubicBezTo>
                  <a:cubicBezTo>
                    <a:pt x="3" y="82"/>
                    <a:pt x="0" y="102"/>
                    <a:pt x="14" y="131"/>
                  </a:cubicBezTo>
                  <a:cubicBezTo>
                    <a:pt x="26" y="157"/>
                    <a:pt x="42" y="177"/>
                    <a:pt x="66" y="188"/>
                  </a:cubicBezTo>
                  <a:cubicBezTo>
                    <a:pt x="64" y="188"/>
                    <a:pt x="63" y="188"/>
                    <a:pt x="61" y="188"/>
                  </a:cubicBezTo>
                  <a:cubicBezTo>
                    <a:pt x="47" y="185"/>
                    <a:pt x="37" y="177"/>
                    <a:pt x="26" y="170"/>
                  </a:cubicBezTo>
                  <a:cubicBezTo>
                    <a:pt x="25" y="169"/>
                    <a:pt x="24" y="170"/>
                    <a:pt x="24" y="171"/>
                  </a:cubicBezTo>
                  <a:cubicBezTo>
                    <a:pt x="24" y="175"/>
                    <a:pt x="25" y="177"/>
                    <a:pt x="27" y="179"/>
                  </a:cubicBezTo>
                  <a:cubicBezTo>
                    <a:pt x="34" y="190"/>
                    <a:pt x="41" y="201"/>
                    <a:pt x="48" y="211"/>
                  </a:cubicBezTo>
                  <a:cubicBezTo>
                    <a:pt x="62" y="230"/>
                    <a:pt x="76" y="248"/>
                    <a:pt x="98" y="257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5" name="Freeform 261"/>
            <p:cNvSpPr>
              <a:spLocks/>
            </p:cNvSpPr>
            <p:nvPr/>
          </p:nvSpPr>
          <p:spPr bwMode="auto">
            <a:xfrm>
              <a:off x="7818438" y="4847004"/>
              <a:ext cx="230188" cy="236537"/>
            </a:xfrm>
            <a:custGeom>
              <a:avLst/>
              <a:gdLst>
                <a:gd name="T0" fmla="*/ 93 w 181"/>
                <a:gd name="T1" fmla="*/ 103 h 187"/>
                <a:gd name="T2" fmla="*/ 170 w 181"/>
                <a:gd name="T3" fmla="*/ 80 h 187"/>
                <a:gd name="T4" fmla="*/ 108 w 181"/>
                <a:gd name="T5" fmla="*/ 20 h 187"/>
                <a:gd name="T6" fmla="*/ 83 w 181"/>
                <a:gd name="T7" fmla="*/ 96 h 187"/>
                <a:gd name="T8" fmla="*/ 3 w 181"/>
                <a:gd name="T9" fmla="*/ 114 h 187"/>
                <a:gd name="T10" fmla="*/ 63 w 181"/>
                <a:gd name="T11" fmla="*/ 175 h 187"/>
                <a:gd name="T12" fmla="*/ 93 w 181"/>
                <a:gd name="T13" fmla="*/ 10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1" h="187">
                  <a:moveTo>
                    <a:pt x="93" y="103"/>
                  </a:moveTo>
                  <a:cubicBezTo>
                    <a:pt x="93" y="103"/>
                    <a:pt x="158" y="100"/>
                    <a:pt x="170" y="80"/>
                  </a:cubicBezTo>
                  <a:cubicBezTo>
                    <a:pt x="181" y="60"/>
                    <a:pt x="130" y="0"/>
                    <a:pt x="108" y="20"/>
                  </a:cubicBezTo>
                  <a:cubicBezTo>
                    <a:pt x="86" y="40"/>
                    <a:pt x="83" y="96"/>
                    <a:pt x="83" y="96"/>
                  </a:cubicBezTo>
                  <a:cubicBezTo>
                    <a:pt x="83" y="96"/>
                    <a:pt x="0" y="96"/>
                    <a:pt x="3" y="114"/>
                  </a:cubicBezTo>
                  <a:cubicBezTo>
                    <a:pt x="6" y="132"/>
                    <a:pt x="50" y="187"/>
                    <a:pt x="63" y="175"/>
                  </a:cubicBezTo>
                  <a:cubicBezTo>
                    <a:pt x="76" y="162"/>
                    <a:pt x="93" y="103"/>
                    <a:pt x="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6" name="Freeform 262"/>
            <p:cNvSpPr>
              <a:spLocks/>
            </p:cNvSpPr>
            <p:nvPr/>
          </p:nvSpPr>
          <p:spPr bwMode="auto">
            <a:xfrm>
              <a:off x="8050213" y="4092942"/>
              <a:ext cx="1487488" cy="1265237"/>
            </a:xfrm>
            <a:custGeom>
              <a:avLst/>
              <a:gdLst>
                <a:gd name="T0" fmla="*/ 778 w 1174"/>
                <a:gd name="T1" fmla="*/ 155 h 999"/>
                <a:gd name="T2" fmla="*/ 345 w 1174"/>
                <a:gd name="T3" fmla="*/ 185 h 999"/>
                <a:gd name="T4" fmla="*/ 310 w 1174"/>
                <a:gd name="T5" fmla="*/ 964 h 999"/>
                <a:gd name="T6" fmla="*/ 248 w 1174"/>
                <a:gd name="T7" fmla="*/ 648 h 999"/>
                <a:gd name="T8" fmla="*/ 264 w 1174"/>
                <a:gd name="T9" fmla="*/ 472 h 999"/>
                <a:gd name="T10" fmla="*/ 557 w 1174"/>
                <a:gd name="T11" fmla="*/ 400 h 999"/>
                <a:gd name="T12" fmla="*/ 439 w 1174"/>
                <a:gd name="T13" fmla="*/ 477 h 999"/>
                <a:gd name="T14" fmla="*/ 678 w 1174"/>
                <a:gd name="T15" fmla="*/ 344 h 999"/>
                <a:gd name="T16" fmla="*/ 599 w 1174"/>
                <a:gd name="T17" fmla="*/ 517 h 999"/>
                <a:gd name="T18" fmla="*/ 735 w 1174"/>
                <a:gd name="T19" fmla="*/ 376 h 999"/>
                <a:gd name="T20" fmla="*/ 839 w 1174"/>
                <a:gd name="T21" fmla="*/ 556 h 999"/>
                <a:gd name="T22" fmla="*/ 813 w 1174"/>
                <a:gd name="T23" fmla="*/ 426 h 999"/>
                <a:gd name="T24" fmla="*/ 973 w 1174"/>
                <a:gd name="T25" fmla="*/ 617 h 999"/>
                <a:gd name="T26" fmla="*/ 906 w 1174"/>
                <a:gd name="T27" fmla="*/ 896 h 999"/>
                <a:gd name="T28" fmla="*/ 819 w 1174"/>
                <a:gd name="T29" fmla="*/ 999 h 999"/>
                <a:gd name="T30" fmla="*/ 1084 w 1174"/>
                <a:gd name="T31" fmla="*/ 784 h 999"/>
                <a:gd name="T32" fmla="*/ 778 w 1174"/>
                <a:gd name="T33" fmla="*/ 155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74" h="999">
                  <a:moveTo>
                    <a:pt x="778" y="155"/>
                  </a:moveTo>
                  <a:cubicBezTo>
                    <a:pt x="778" y="155"/>
                    <a:pt x="645" y="0"/>
                    <a:pt x="345" y="185"/>
                  </a:cubicBezTo>
                  <a:cubicBezTo>
                    <a:pt x="47" y="369"/>
                    <a:pt x="0" y="797"/>
                    <a:pt x="310" y="964"/>
                  </a:cubicBezTo>
                  <a:cubicBezTo>
                    <a:pt x="177" y="828"/>
                    <a:pt x="211" y="733"/>
                    <a:pt x="248" y="648"/>
                  </a:cubicBezTo>
                  <a:cubicBezTo>
                    <a:pt x="285" y="564"/>
                    <a:pt x="264" y="472"/>
                    <a:pt x="264" y="472"/>
                  </a:cubicBezTo>
                  <a:cubicBezTo>
                    <a:pt x="399" y="495"/>
                    <a:pt x="557" y="400"/>
                    <a:pt x="557" y="400"/>
                  </a:cubicBezTo>
                  <a:cubicBezTo>
                    <a:pt x="517" y="451"/>
                    <a:pt x="439" y="477"/>
                    <a:pt x="439" y="477"/>
                  </a:cubicBezTo>
                  <a:cubicBezTo>
                    <a:pt x="622" y="475"/>
                    <a:pt x="678" y="344"/>
                    <a:pt x="678" y="344"/>
                  </a:cubicBezTo>
                  <a:cubicBezTo>
                    <a:pt x="684" y="404"/>
                    <a:pt x="599" y="517"/>
                    <a:pt x="599" y="517"/>
                  </a:cubicBezTo>
                  <a:cubicBezTo>
                    <a:pt x="702" y="490"/>
                    <a:pt x="735" y="376"/>
                    <a:pt x="735" y="376"/>
                  </a:cubicBezTo>
                  <a:cubicBezTo>
                    <a:pt x="746" y="507"/>
                    <a:pt x="839" y="556"/>
                    <a:pt x="839" y="556"/>
                  </a:cubicBezTo>
                  <a:cubicBezTo>
                    <a:pt x="804" y="507"/>
                    <a:pt x="813" y="426"/>
                    <a:pt x="813" y="426"/>
                  </a:cubicBezTo>
                  <a:cubicBezTo>
                    <a:pt x="836" y="518"/>
                    <a:pt x="973" y="617"/>
                    <a:pt x="973" y="617"/>
                  </a:cubicBezTo>
                  <a:cubicBezTo>
                    <a:pt x="938" y="662"/>
                    <a:pt x="912" y="848"/>
                    <a:pt x="906" y="896"/>
                  </a:cubicBezTo>
                  <a:cubicBezTo>
                    <a:pt x="900" y="945"/>
                    <a:pt x="819" y="999"/>
                    <a:pt x="819" y="999"/>
                  </a:cubicBezTo>
                  <a:cubicBezTo>
                    <a:pt x="819" y="999"/>
                    <a:pt x="993" y="978"/>
                    <a:pt x="1084" y="784"/>
                  </a:cubicBezTo>
                  <a:cubicBezTo>
                    <a:pt x="1174" y="590"/>
                    <a:pt x="1116" y="203"/>
                    <a:pt x="778" y="155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7" name="Freeform 263"/>
            <p:cNvSpPr>
              <a:spLocks/>
            </p:cNvSpPr>
            <p:nvPr/>
          </p:nvSpPr>
          <p:spPr bwMode="auto">
            <a:xfrm>
              <a:off x="8331200" y="4991467"/>
              <a:ext cx="4763" cy="9525"/>
            </a:xfrm>
            <a:custGeom>
              <a:avLst/>
              <a:gdLst>
                <a:gd name="T0" fmla="*/ 3 w 3"/>
                <a:gd name="T1" fmla="*/ 0 h 8"/>
                <a:gd name="T2" fmla="*/ 0 w 3"/>
                <a:gd name="T3" fmla="*/ 8 h 8"/>
                <a:gd name="T4" fmla="*/ 3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cubicBezTo>
                    <a:pt x="2" y="2"/>
                    <a:pt x="1" y="5"/>
                    <a:pt x="0" y="8"/>
                  </a:cubicBezTo>
                  <a:cubicBezTo>
                    <a:pt x="0" y="8"/>
                    <a:pt x="1" y="5"/>
                    <a:pt x="3" y="0"/>
                  </a:cubicBezTo>
                </a:path>
              </a:pathLst>
            </a:custGeom>
            <a:solidFill>
              <a:srgbClr val="CC68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8" name="Freeform 264"/>
            <p:cNvSpPr>
              <a:spLocks/>
            </p:cNvSpPr>
            <p:nvPr/>
          </p:nvSpPr>
          <p:spPr bwMode="auto">
            <a:xfrm>
              <a:off x="9221788" y="5050204"/>
              <a:ext cx="6350" cy="22225"/>
            </a:xfrm>
            <a:custGeom>
              <a:avLst/>
              <a:gdLst>
                <a:gd name="T0" fmla="*/ 0 w 4"/>
                <a:gd name="T1" fmla="*/ 18 h 18"/>
                <a:gd name="T2" fmla="*/ 0 w 4"/>
                <a:gd name="T3" fmla="*/ 18 h 18"/>
                <a:gd name="T4" fmla="*/ 4 w 4"/>
                <a:gd name="T5" fmla="*/ 0 h 18"/>
                <a:gd name="T6" fmla="*/ 0 w 4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8"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1" y="12"/>
                    <a:pt x="3" y="6"/>
                    <a:pt x="4" y="0"/>
                  </a:cubicBezTo>
                  <a:cubicBezTo>
                    <a:pt x="2" y="6"/>
                    <a:pt x="1" y="12"/>
                    <a:pt x="0" y="18"/>
                  </a:cubicBezTo>
                </a:path>
              </a:pathLst>
            </a:custGeom>
            <a:solidFill>
              <a:srgbClr val="CC68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9" name="Freeform 265"/>
            <p:cNvSpPr>
              <a:spLocks/>
            </p:cNvSpPr>
            <p:nvPr/>
          </p:nvSpPr>
          <p:spPr bwMode="auto">
            <a:xfrm>
              <a:off x="9218613" y="5072429"/>
              <a:ext cx="3175" cy="20637"/>
            </a:xfrm>
            <a:custGeom>
              <a:avLst/>
              <a:gdLst>
                <a:gd name="T0" fmla="*/ 0 w 3"/>
                <a:gd name="T1" fmla="*/ 16 h 16"/>
                <a:gd name="T2" fmla="*/ 3 w 3"/>
                <a:gd name="T3" fmla="*/ 0 h 16"/>
                <a:gd name="T4" fmla="*/ 0 w 3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6">
                  <a:moveTo>
                    <a:pt x="0" y="16"/>
                  </a:moveTo>
                  <a:cubicBezTo>
                    <a:pt x="1" y="11"/>
                    <a:pt x="2" y="6"/>
                    <a:pt x="3" y="0"/>
                  </a:cubicBezTo>
                  <a:cubicBezTo>
                    <a:pt x="2" y="6"/>
                    <a:pt x="1" y="11"/>
                    <a:pt x="0" y="16"/>
                  </a:cubicBezTo>
                </a:path>
              </a:pathLst>
            </a:custGeom>
            <a:solidFill>
              <a:srgbClr val="CC68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0" name="Freeform 266"/>
            <p:cNvSpPr>
              <a:spLocks/>
            </p:cNvSpPr>
            <p:nvPr/>
          </p:nvSpPr>
          <p:spPr bwMode="auto">
            <a:xfrm>
              <a:off x="8605838" y="4475529"/>
              <a:ext cx="306388" cy="222250"/>
            </a:xfrm>
            <a:custGeom>
              <a:avLst/>
              <a:gdLst>
                <a:gd name="T0" fmla="*/ 238 w 241"/>
                <a:gd name="T1" fmla="*/ 0 h 175"/>
                <a:gd name="T2" fmla="*/ 0 w 241"/>
                <a:gd name="T3" fmla="*/ 175 h 175"/>
                <a:gd name="T4" fmla="*/ 0 w 241"/>
                <a:gd name="T5" fmla="*/ 175 h 175"/>
                <a:gd name="T6" fmla="*/ 1 w 241"/>
                <a:gd name="T7" fmla="*/ 175 h 175"/>
                <a:gd name="T8" fmla="*/ 1 w 241"/>
                <a:gd name="T9" fmla="*/ 175 h 175"/>
                <a:gd name="T10" fmla="*/ 1 w 241"/>
                <a:gd name="T11" fmla="*/ 175 h 175"/>
                <a:gd name="T12" fmla="*/ 26 w 241"/>
                <a:gd name="T13" fmla="*/ 174 h 175"/>
                <a:gd name="T14" fmla="*/ 25 w 241"/>
                <a:gd name="T15" fmla="*/ 174 h 175"/>
                <a:gd name="T16" fmla="*/ 159 w 241"/>
                <a:gd name="T17" fmla="*/ 130 h 175"/>
                <a:gd name="T18" fmla="*/ 159 w 241"/>
                <a:gd name="T19" fmla="*/ 130 h 175"/>
                <a:gd name="T20" fmla="*/ 239 w 241"/>
                <a:gd name="T21" fmla="*/ 42 h 175"/>
                <a:gd name="T22" fmla="*/ 239 w 241"/>
                <a:gd name="T23" fmla="*/ 42 h 175"/>
                <a:gd name="T24" fmla="*/ 239 w 241"/>
                <a:gd name="T25" fmla="*/ 42 h 175"/>
                <a:gd name="T26" fmla="*/ 239 w 241"/>
                <a:gd name="T27" fmla="*/ 42 h 175"/>
                <a:gd name="T28" fmla="*/ 239 w 241"/>
                <a:gd name="T29" fmla="*/ 42 h 175"/>
                <a:gd name="T30" fmla="*/ 238 w 241"/>
                <a:gd name="T31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1" h="175">
                  <a:moveTo>
                    <a:pt x="238" y="0"/>
                  </a:moveTo>
                  <a:cubicBezTo>
                    <a:pt x="182" y="148"/>
                    <a:pt x="0" y="175"/>
                    <a:pt x="0" y="175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1" y="175"/>
                    <a:pt x="1" y="175"/>
                    <a:pt x="1" y="175"/>
                  </a:cubicBezTo>
                  <a:cubicBezTo>
                    <a:pt x="1" y="175"/>
                    <a:pt x="1" y="175"/>
                    <a:pt x="1" y="175"/>
                  </a:cubicBezTo>
                  <a:cubicBezTo>
                    <a:pt x="1" y="175"/>
                    <a:pt x="1" y="175"/>
                    <a:pt x="1" y="175"/>
                  </a:cubicBezTo>
                  <a:cubicBezTo>
                    <a:pt x="10" y="175"/>
                    <a:pt x="18" y="174"/>
                    <a:pt x="26" y="174"/>
                  </a:cubicBezTo>
                  <a:cubicBezTo>
                    <a:pt x="26" y="174"/>
                    <a:pt x="25" y="174"/>
                    <a:pt x="25" y="174"/>
                  </a:cubicBezTo>
                  <a:cubicBezTo>
                    <a:pt x="83" y="169"/>
                    <a:pt x="127" y="151"/>
                    <a:pt x="159" y="130"/>
                  </a:cubicBezTo>
                  <a:cubicBezTo>
                    <a:pt x="159" y="130"/>
                    <a:pt x="159" y="130"/>
                    <a:pt x="159" y="130"/>
                  </a:cubicBezTo>
                  <a:cubicBezTo>
                    <a:pt x="218" y="91"/>
                    <a:pt x="239" y="42"/>
                    <a:pt x="239" y="42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41" y="18"/>
                    <a:pt x="238" y="0"/>
                    <a:pt x="238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1" name="Freeform 267"/>
            <p:cNvSpPr>
              <a:spLocks noEditPoints="1"/>
            </p:cNvSpPr>
            <p:nvPr/>
          </p:nvSpPr>
          <p:spPr bwMode="auto">
            <a:xfrm>
              <a:off x="9423400" y="5080367"/>
              <a:ext cx="3175" cy="4762"/>
            </a:xfrm>
            <a:custGeom>
              <a:avLst/>
              <a:gdLst>
                <a:gd name="T0" fmla="*/ 0 w 2"/>
                <a:gd name="T1" fmla="*/ 4 h 4"/>
                <a:gd name="T2" fmla="*/ 0 w 2"/>
                <a:gd name="T3" fmla="*/ 4 h 4"/>
                <a:gd name="T4" fmla="*/ 0 w 2"/>
                <a:gd name="T5" fmla="*/ 4 h 4"/>
                <a:gd name="T6" fmla="*/ 0 w 2"/>
                <a:gd name="T7" fmla="*/ 3 h 4"/>
                <a:gd name="T8" fmla="*/ 0 w 2"/>
                <a:gd name="T9" fmla="*/ 4 h 4"/>
                <a:gd name="T10" fmla="*/ 0 w 2"/>
                <a:gd name="T11" fmla="*/ 3 h 4"/>
                <a:gd name="T12" fmla="*/ 0 w 2"/>
                <a:gd name="T13" fmla="*/ 3 h 4"/>
                <a:gd name="T14" fmla="*/ 0 w 2"/>
                <a:gd name="T15" fmla="*/ 3 h 4"/>
                <a:gd name="T16" fmla="*/ 0 w 2"/>
                <a:gd name="T17" fmla="*/ 3 h 4"/>
                <a:gd name="T18" fmla="*/ 1 w 2"/>
                <a:gd name="T19" fmla="*/ 2 h 4"/>
                <a:gd name="T20" fmla="*/ 1 w 2"/>
                <a:gd name="T21" fmla="*/ 3 h 4"/>
                <a:gd name="T22" fmla="*/ 1 w 2"/>
                <a:gd name="T23" fmla="*/ 2 h 4"/>
                <a:gd name="T24" fmla="*/ 1 w 2"/>
                <a:gd name="T25" fmla="*/ 2 h 4"/>
                <a:gd name="T26" fmla="*/ 1 w 2"/>
                <a:gd name="T27" fmla="*/ 2 h 4"/>
                <a:gd name="T28" fmla="*/ 1 w 2"/>
                <a:gd name="T29" fmla="*/ 2 h 4"/>
                <a:gd name="T30" fmla="*/ 1 w 2"/>
                <a:gd name="T31" fmla="*/ 1 h 4"/>
                <a:gd name="T32" fmla="*/ 1 w 2"/>
                <a:gd name="T33" fmla="*/ 1 h 4"/>
                <a:gd name="T34" fmla="*/ 1 w 2"/>
                <a:gd name="T35" fmla="*/ 1 h 4"/>
                <a:gd name="T36" fmla="*/ 2 w 2"/>
                <a:gd name="T37" fmla="*/ 1 h 4"/>
                <a:gd name="T38" fmla="*/ 1 w 2"/>
                <a:gd name="T39" fmla="*/ 1 h 4"/>
                <a:gd name="T40" fmla="*/ 2 w 2"/>
                <a:gd name="T41" fmla="*/ 1 h 4"/>
                <a:gd name="T42" fmla="*/ 2 w 2"/>
                <a:gd name="T43" fmla="*/ 0 h 4"/>
                <a:gd name="T44" fmla="*/ 2 w 2"/>
                <a:gd name="T45" fmla="*/ 0 h 4"/>
                <a:gd name="T46" fmla="*/ 2 w 2"/>
                <a:gd name="T4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moveTo>
                    <a:pt x="0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2" y="1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C189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2" name="Freeform 268"/>
            <p:cNvSpPr>
              <a:spLocks/>
            </p:cNvSpPr>
            <p:nvPr/>
          </p:nvSpPr>
          <p:spPr bwMode="auto">
            <a:xfrm>
              <a:off x="8999538" y="4483467"/>
              <a:ext cx="473075" cy="874712"/>
            </a:xfrm>
            <a:custGeom>
              <a:avLst/>
              <a:gdLst>
                <a:gd name="T0" fmla="*/ 90 w 373"/>
                <a:gd name="T1" fmla="*/ 248 h 691"/>
                <a:gd name="T2" fmla="*/ 63 w 373"/>
                <a:gd name="T3" fmla="*/ 143 h 691"/>
                <a:gd name="T4" fmla="*/ 64 w 373"/>
                <a:gd name="T5" fmla="*/ 118 h 691"/>
                <a:gd name="T6" fmla="*/ 89 w 373"/>
                <a:gd name="T7" fmla="*/ 173 h 691"/>
                <a:gd name="T8" fmla="*/ 185 w 373"/>
                <a:gd name="T9" fmla="*/ 278 h 691"/>
                <a:gd name="T10" fmla="*/ 224 w 373"/>
                <a:gd name="T11" fmla="*/ 309 h 691"/>
                <a:gd name="T12" fmla="*/ 224 w 373"/>
                <a:gd name="T13" fmla="*/ 309 h 691"/>
                <a:gd name="T14" fmla="*/ 224 w 373"/>
                <a:gd name="T15" fmla="*/ 309 h 691"/>
                <a:gd name="T16" fmla="*/ 224 w 373"/>
                <a:gd name="T17" fmla="*/ 309 h 691"/>
                <a:gd name="T18" fmla="*/ 224 w 373"/>
                <a:gd name="T19" fmla="*/ 309 h 691"/>
                <a:gd name="T20" fmla="*/ 224 w 373"/>
                <a:gd name="T21" fmla="*/ 309 h 691"/>
                <a:gd name="T22" fmla="*/ 224 w 373"/>
                <a:gd name="T23" fmla="*/ 309 h 691"/>
                <a:gd name="T24" fmla="*/ 224 w 373"/>
                <a:gd name="T25" fmla="*/ 309 h 691"/>
                <a:gd name="T26" fmla="*/ 230 w 373"/>
                <a:gd name="T27" fmla="*/ 416 h 691"/>
                <a:gd name="T28" fmla="*/ 176 w 373"/>
                <a:gd name="T29" fmla="*/ 527 h 691"/>
                <a:gd name="T30" fmla="*/ 157 w 373"/>
                <a:gd name="T31" fmla="*/ 588 h 691"/>
                <a:gd name="T32" fmla="*/ 157 w 373"/>
                <a:gd name="T33" fmla="*/ 589 h 691"/>
                <a:gd name="T34" fmla="*/ 157 w 373"/>
                <a:gd name="T35" fmla="*/ 589 h 691"/>
                <a:gd name="T36" fmla="*/ 152 w 373"/>
                <a:gd name="T37" fmla="*/ 607 h 691"/>
                <a:gd name="T38" fmla="*/ 152 w 373"/>
                <a:gd name="T39" fmla="*/ 607 h 691"/>
                <a:gd name="T40" fmla="*/ 151 w 373"/>
                <a:gd name="T41" fmla="*/ 607 h 691"/>
                <a:gd name="T42" fmla="*/ 151 w 373"/>
                <a:gd name="T43" fmla="*/ 608 h 691"/>
                <a:gd name="T44" fmla="*/ 151 w 373"/>
                <a:gd name="T45" fmla="*/ 608 h 691"/>
                <a:gd name="T46" fmla="*/ 151 w 373"/>
                <a:gd name="T47" fmla="*/ 608 h 691"/>
                <a:gd name="T48" fmla="*/ 151 w 373"/>
                <a:gd name="T49" fmla="*/ 608 h 691"/>
                <a:gd name="T50" fmla="*/ 78 w 373"/>
                <a:gd name="T51" fmla="*/ 685 h 691"/>
                <a:gd name="T52" fmla="*/ 70 w 373"/>
                <a:gd name="T53" fmla="*/ 691 h 691"/>
                <a:gd name="T54" fmla="*/ 335 w 373"/>
                <a:gd name="T55" fmla="*/ 475 h 691"/>
                <a:gd name="T56" fmla="*/ 335 w 373"/>
                <a:gd name="T57" fmla="*/ 475 h 691"/>
                <a:gd name="T58" fmla="*/ 335 w 373"/>
                <a:gd name="T59" fmla="*/ 474 h 691"/>
                <a:gd name="T60" fmla="*/ 336 w 373"/>
                <a:gd name="T61" fmla="*/ 474 h 691"/>
                <a:gd name="T62" fmla="*/ 336 w 373"/>
                <a:gd name="T63" fmla="*/ 473 h 691"/>
                <a:gd name="T64" fmla="*/ 336 w 373"/>
                <a:gd name="T65" fmla="*/ 472 h 691"/>
                <a:gd name="T66" fmla="*/ 336 w 373"/>
                <a:gd name="T67" fmla="*/ 472 h 691"/>
                <a:gd name="T68" fmla="*/ 337 w 373"/>
                <a:gd name="T69" fmla="*/ 471 h 691"/>
                <a:gd name="T70" fmla="*/ 373 w 373"/>
                <a:gd name="T71" fmla="*/ 291 h 691"/>
                <a:gd name="T72" fmla="*/ 319 w 373"/>
                <a:gd name="T73" fmla="*/ 289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3" h="691">
                  <a:moveTo>
                    <a:pt x="45" y="0"/>
                  </a:moveTo>
                  <a:cubicBezTo>
                    <a:pt x="0" y="155"/>
                    <a:pt x="9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ubicBezTo>
                    <a:pt x="67" y="216"/>
                    <a:pt x="63" y="170"/>
                    <a:pt x="63" y="143"/>
                  </a:cubicBezTo>
                  <a:cubicBezTo>
                    <a:pt x="63" y="143"/>
                    <a:pt x="63" y="143"/>
                    <a:pt x="63" y="143"/>
                  </a:cubicBezTo>
                  <a:cubicBezTo>
                    <a:pt x="63" y="128"/>
                    <a:pt x="64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cubicBezTo>
                    <a:pt x="69" y="136"/>
                    <a:pt x="78" y="155"/>
                    <a:pt x="89" y="173"/>
                  </a:cubicBezTo>
                  <a:cubicBezTo>
                    <a:pt x="89" y="173"/>
                    <a:pt x="89" y="173"/>
                    <a:pt x="89" y="173"/>
                  </a:cubicBezTo>
                  <a:cubicBezTo>
                    <a:pt x="116" y="214"/>
                    <a:pt x="156" y="253"/>
                    <a:pt x="185" y="278"/>
                  </a:cubicBezTo>
                  <a:cubicBezTo>
                    <a:pt x="208" y="297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14" y="322"/>
                    <a:pt x="220" y="373"/>
                    <a:pt x="215" y="410"/>
                  </a:cubicBezTo>
                  <a:cubicBezTo>
                    <a:pt x="220" y="411"/>
                    <a:pt x="224" y="413"/>
                    <a:pt x="230" y="416"/>
                  </a:cubicBezTo>
                  <a:cubicBezTo>
                    <a:pt x="261" y="437"/>
                    <a:pt x="257" y="485"/>
                    <a:pt x="228" y="510"/>
                  </a:cubicBezTo>
                  <a:cubicBezTo>
                    <a:pt x="211" y="524"/>
                    <a:pt x="190" y="527"/>
                    <a:pt x="176" y="527"/>
                  </a:cubicBezTo>
                  <a:cubicBezTo>
                    <a:pt x="172" y="527"/>
                    <a:pt x="169" y="527"/>
                    <a:pt x="166" y="526"/>
                  </a:cubicBezTo>
                  <a:cubicBezTo>
                    <a:pt x="162" y="553"/>
                    <a:pt x="159" y="576"/>
                    <a:pt x="157" y="588"/>
                  </a:cubicBezTo>
                  <a:cubicBezTo>
                    <a:pt x="157" y="589"/>
                    <a:pt x="157" y="589"/>
                    <a:pt x="157" y="589"/>
                  </a:cubicBezTo>
                  <a:cubicBezTo>
                    <a:pt x="157" y="589"/>
                    <a:pt x="157" y="589"/>
                    <a:pt x="157" y="589"/>
                  </a:cubicBezTo>
                  <a:cubicBezTo>
                    <a:pt x="157" y="589"/>
                    <a:pt x="157" y="589"/>
                    <a:pt x="157" y="589"/>
                  </a:cubicBezTo>
                  <a:cubicBezTo>
                    <a:pt x="157" y="589"/>
                    <a:pt x="157" y="589"/>
                    <a:pt x="157" y="589"/>
                  </a:cubicBezTo>
                  <a:cubicBezTo>
                    <a:pt x="156" y="595"/>
                    <a:pt x="154" y="601"/>
                    <a:pt x="152" y="607"/>
                  </a:cubicBezTo>
                  <a:cubicBezTo>
                    <a:pt x="152" y="607"/>
                    <a:pt x="152" y="607"/>
                    <a:pt x="152" y="607"/>
                  </a:cubicBezTo>
                  <a:cubicBezTo>
                    <a:pt x="152" y="607"/>
                    <a:pt x="152" y="607"/>
                    <a:pt x="152" y="607"/>
                  </a:cubicBezTo>
                  <a:cubicBezTo>
                    <a:pt x="152" y="607"/>
                    <a:pt x="152" y="607"/>
                    <a:pt x="152" y="607"/>
                  </a:cubicBezTo>
                  <a:cubicBezTo>
                    <a:pt x="152" y="607"/>
                    <a:pt x="152" y="607"/>
                    <a:pt x="152" y="607"/>
                  </a:cubicBezTo>
                  <a:cubicBezTo>
                    <a:pt x="152" y="607"/>
                    <a:pt x="152" y="607"/>
                    <a:pt x="151" y="607"/>
                  </a:cubicBezTo>
                  <a:cubicBezTo>
                    <a:pt x="151" y="607"/>
                    <a:pt x="151" y="607"/>
                    <a:pt x="151" y="607"/>
                  </a:cubicBezTo>
                  <a:cubicBezTo>
                    <a:pt x="151" y="607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35" y="641"/>
                    <a:pt x="95" y="673"/>
                    <a:pt x="78" y="685"/>
                  </a:cubicBezTo>
                  <a:cubicBezTo>
                    <a:pt x="78" y="685"/>
                    <a:pt x="78" y="685"/>
                    <a:pt x="78" y="685"/>
                  </a:cubicBezTo>
                  <a:cubicBezTo>
                    <a:pt x="73" y="689"/>
                    <a:pt x="70" y="691"/>
                    <a:pt x="70" y="691"/>
                  </a:cubicBezTo>
                  <a:cubicBezTo>
                    <a:pt x="70" y="691"/>
                    <a:pt x="244" y="670"/>
                    <a:pt x="335" y="476"/>
                  </a:cubicBezTo>
                  <a:cubicBezTo>
                    <a:pt x="335" y="476"/>
                    <a:pt x="335" y="475"/>
                    <a:pt x="335" y="475"/>
                  </a:cubicBezTo>
                  <a:cubicBezTo>
                    <a:pt x="335" y="475"/>
                    <a:pt x="335" y="475"/>
                    <a:pt x="335" y="475"/>
                  </a:cubicBezTo>
                  <a:cubicBezTo>
                    <a:pt x="335" y="475"/>
                    <a:pt x="335" y="475"/>
                    <a:pt x="335" y="475"/>
                  </a:cubicBezTo>
                  <a:cubicBezTo>
                    <a:pt x="335" y="475"/>
                    <a:pt x="335" y="475"/>
                    <a:pt x="335" y="474"/>
                  </a:cubicBezTo>
                  <a:cubicBezTo>
                    <a:pt x="335" y="474"/>
                    <a:pt x="335" y="474"/>
                    <a:pt x="335" y="474"/>
                  </a:cubicBezTo>
                  <a:cubicBezTo>
                    <a:pt x="335" y="474"/>
                    <a:pt x="335" y="474"/>
                    <a:pt x="335" y="474"/>
                  </a:cubicBezTo>
                  <a:cubicBezTo>
                    <a:pt x="336" y="474"/>
                    <a:pt x="336" y="474"/>
                    <a:pt x="336" y="474"/>
                  </a:cubicBezTo>
                  <a:cubicBezTo>
                    <a:pt x="336" y="473"/>
                    <a:pt x="336" y="473"/>
                    <a:pt x="336" y="473"/>
                  </a:cubicBezTo>
                  <a:cubicBezTo>
                    <a:pt x="336" y="473"/>
                    <a:pt x="336" y="473"/>
                    <a:pt x="336" y="473"/>
                  </a:cubicBezTo>
                  <a:cubicBezTo>
                    <a:pt x="336" y="473"/>
                    <a:pt x="336" y="473"/>
                    <a:pt x="336" y="473"/>
                  </a:cubicBezTo>
                  <a:cubicBezTo>
                    <a:pt x="336" y="473"/>
                    <a:pt x="336" y="472"/>
                    <a:pt x="336" y="472"/>
                  </a:cubicBezTo>
                  <a:cubicBezTo>
                    <a:pt x="336" y="472"/>
                    <a:pt x="336" y="472"/>
                    <a:pt x="336" y="472"/>
                  </a:cubicBezTo>
                  <a:cubicBezTo>
                    <a:pt x="336" y="472"/>
                    <a:pt x="336" y="472"/>
                    <a:pt x="336" y="472"/>
                  </a:cubicBezTo>
                  <a:cubicBezTo>
                    <a:pt x="337" y="472"/>
                    <a:pt x="337" y="472"/>
                    <a:pt x="337" y="472"/>
                  </a:cubicBezTo>
                  <a:cubicBezTo>
                    <a:pt x="337" y="471"/>
                    <a:pt x="337" y="471"/>
                    <a:pt x="337" y="471"/>
                  </a:cubicBezTo>
                  <a:cubicBezTo>
                    <a:pt x="337" y="471"/>
                    <a:pt x="337" y="471"/>
                    <a:pt x="337" y="471"/>
                  </a:cubicBezTo>
                  <a:cubicBezTo>
                    <a:pt x="359" y="420"/>
                    <a:pt x="372" y="358"/>
                    <a:pt x="373" y="291"/>
                  </a:cubicBezTo>
                  <a:cubicBezTo>
                    <a:pt x="353" y="317"/>
                    <a:pt x="332" y="342"/>
                    <a:pt x="307" y="363"/>
                  </a:cubicBezTo>
                  <a:cubicBezTo>
                    <a:pt x="318" y="325"/>
                    <a:pt x="319" y="289"/>
                    <a:pt x="319" y="289"/>
                  </a:cubicBezTo>
                  <a:cubicBezTo>
                    <a:pt x="121" y="176"/>
                    <a:pt x="45" y="0"/>
                    <a:pt x="45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3" name="Freeform 269"/>
            <p:cNvSpPr>
              <a:spLocks noEditPoints="1"/>
            </p:cNvSpPr>
            <p:nvPr/>
          </p:nvSpPr>
          <p:spPr bwMode="auto">
            <a:xfrm>
              <a:off x="8374063" y="4694604"/>
              <a:ext cx="69850" cy="619125"/>
            </a:xfrm>
            <a:custGeom>
              <a:avLst/>
              <a:gdLst>
                <a:gd name="T0" fmla="*/ 54 w 54"/>
                <a:gd name="T1" fmla="*/ 488 h 488"/>
                <a:gd name="T2" fmla="*/ 54 w 54"/>
                <a:gd name="T3" fmla="*/ 488 h 488"/>
                <a:gd name="T4" fmla="*/ 54 w 54"/>
                <a:gd name="T5" fmla="*/ 488 h 488"/>
                <a:gd name="T6" fmla="*/ 53 w 54"/>
                <a:gd name="T7" fmla="*/ 488 h 488"/>
                <a:gd name="T8" fmla="*/ 53 w 54"/>
                <a:gd name="T9" fmla="*/ 488 h 488"/>
                <a:gd name="T10" fmla="*/ 53 w 54"/>
                <a:gd name="T11" fmla="*/ 488 h 488"/>
                <a:gd name="T12" fmla="*/ 52 w 54"/>
                <a:gd name="T13" fmla="*/ 488 h 488"/>
                <a:gd name="T14" fmla="*/ 53 w 54"/>
                <a:gd name="T15" fmla="*/ 488 h 488"/>
                <a:gd name="T16" fmla="*/ 52 w 54"/>
                <a:gd name="T17" fmla="*/ 488 h 488"/>
                <a:gd name="T18" fmla="*/ 52 w 54"/>
                <a:gd name="T19" fmla="*/ 487 h 488"/>
                <a:gd name="T20" fmla="*/ 52 w 54"/>
                <a:gd name="T21" fmla="*/ 487 h 488"/>
                <a:gd name="T22" fmla="*/ 52 w 54"/>
                <a:gd name="T23" fmla="*/ 487 h 488"/>
                <a:gd name="T24" fmla="*/ 0 w 54"/>
                <a:gd name="T25" fmla="*/ 454 h 488"/>
                <a:gd name="T26" fmla="*/ 0 w 54"/>
                <a:gd name="T27" fmla="*/ 454 h 488"/>
                <a:gd name="T28" fmla="*/ 52 w 54"/>
                <a:gd name="T29" fmla="*/ 487 h 488"/>
                <a:gd name="T30" fmla="*/ 0 w 54"/>
                <a:gd name="T31" fmla="*/ 454 h 488"/>
                <a:gd name="T32" fmla="*/ 52 w 54"/>
                <a:gd name="T33" fmla="*/ 1 h 488"/>
                <a:gd name="T34" fmla="*/ 52 w 54"/>
                <a:gd name="T35" fmla="*/ 1 h 488"/>
                <a:gd name="T36" fmla="*/ 52 w 54"/>
                <a:gd name="T37" fmla="*/ 1 h 488"/>
                <a:gd name="T38" fmla="*/ 52 w 54"/>
                <a:gd name="T39" fmla="*/ 1 h 488"/>
                <a:gd name="T40" fmla="*/ 25 w 54"/>
                <a:gd name="T41" fmla="*/ 0 h 488"/>
                <a:gd name="T42" fmla="*/ 34 w 54"/>
                <a:gd name="T43" fmla="*/ 0 h 488"/>
                <a:gd name="T44" fmla="*/ 52 w 54"/>
                <a:gd name="T45" fmla="*/ 1 h 488"/>
                <a:gd name="T46" fmla="*/ 25 w 54"/>
                <a:gd name="T47" fmla="*/ 0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4" h="488">
                  <a:moveTo>
                    <a:pt x="54" y="488"/>
                  </a:moveTo>
                  <a:cubicBezTo>
                    <a:pt x="54" y="488"/>
                    <a:pt x="54" y="488"/>
                    <a:pt x="54" y="488"/>
                  </a:cubicBezTo>
                  <a:cubicBezTo>
                    <a:pt x="54" y="488"/>
                    <a:pt x="54" y="488"/>
                    <a:pt x="54" y="488"/>
                  </a:cubicBezTo>
                  <a:moveTo>
                    <a:pt x="53" y="488"/>
                  </a:moveTo>
                  <a:cubicBezTo>
                    <a:pt x="53" y="488"/>
                    <a:pt x="53" y="488"/>
                    <a:pt x="53" y="488"/>
                  </a:cubicBezTo>
                  <a:cubicBezTo>
                    <a:pt x="53" y="488"/>
                    <a:pt x="53" y="488"/>
                    <a:pt x="53" y="488"/>
                  </a:cubicBezTo>
                  <a:moveTo>
                    <a:pt x="52" y="488"/>
                  </a:moveTo>
                  <a:cubicBezTo>
                    <a:pt x="52" y="488"/>
                    <a:pt x="53" y="488"/>
                    <a:pt x="53" y="488"/>
                  </a:cubicBezTo>
                  <a:cubicBezTo>
                    <a:pt x="53" y="488"/>
                    <a:pt x="52" y="488"/>
                    <a:pt x="52" y="488"/>
                  </a:cubicBezTo>
                  <a:moveTo>
                    <a:pt x="52" y="487"/>
                  </a:moveTo>
                  <a:cubicBezTo>
                    <a:pt x="52" y="487"/>
                    <a:pt x="52" y="487"/>
                    <a:pt x="52" y="487"/>
                  </a:cubicBezTo>
                  <a:cubicBezTo>
                    <a:pt x="52" y="487"/>
                    <a:pt x="52" y="487"/>
                    <a:pt x="52" y="487"/>
                  </a:cubicBezTo>
                  <a:moveTo>
                    <a:pt x="0" y="454"/>
                  </a:moveTo>
                  <a:cubicBezTo>
                    <a:pt x="0" y="454"/>
                    <a:pt x="0" y="454"/>
                    <a:pt x="0" y="454"/>
                  </a:cubicBezTo>
                  <a:cubicBezTo>
                    <a:pt x="16" y="466"/>
                    <a:pt x="33" y="477"/>
                    <a:pt x="52" y="487"/>
                  </a:cubicBezTo>
                  <a:cubicBezTo>
                    <a:pt x="33" y="477"/>
                    <a:pt x="16" y="466"/>
                    <a:pt x="0" y="454"/>
                  </a:cubicBezTo>
                  <a:moveTo>
                    <a:pt x="52" y="1"/>
                  </a:move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moveTo>
                    <a:pt x="25" y="0"/>
                  </a:moveTo>
                  <a:cubicBezTo>
                    <a:pt x="28" y="0"/>
                    <a:pt x="31" y="0"/>
                    <a:pt x="34" y="0"/>
                  </a:cubicBezTo>
                  <a:cubicBezTo>
                    <a:pt x="40" y="1"/>
                    <a:pt x="46" y="1"/>
                    <a:pt x="52" y="1"/>
                  </a:cubicBezTo>
                  <a:cubicBezTo>
                    <a:pt x="43" y="1"/>
                    <a:pt x="34" y="1"/>
                    <a:pt x="25" y="0"/>
                  </a:cubicBezTo>
                </a:path>
              </a:pathLst>
            </a:custGeom>
            <a:solidFill>
              <a:srgbClr val="C189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4" name="Freeform 270"/>
            <p:cNvSpPr>
              <a:spLocks noEditPoints="1"/>
            </p:cNvSpPr>
            <p:nvPr/>
          </p:nvSpPr>
          <p:spPr bwMode="auto">
            <a:xfrm>
              <a:off x="8320088" y="5224829"/>
              <a:ext cx="53975" cy="44450"/>
            </a:xfrm>
            <a:custGeom>
              <a:avLst/>
              <a:gdLst>
                <a:gd name="T0" fmla="*/ 2 w 43"/>
                <a:gd name="T1" fmla="*/ 2 h 36"/>
                <a:gd name="T2" fmla="*/ 43 w 43"/>
                <a:gd name="T3" fmla="*/ 36 h 36"/>
                <a:gd name="T4" fmla="*/ 43 w 43"/>
                <a:gd name="T5" fmla="*/ 36 h 36"/>
                <a:gd name="T6" fmla="*/ 2 w 43"/>
                <a:gd name="T7" fmla="*/ 2 h 36"/>
                <a:gd name="T8" fmla="*/ 1 w 43"/>
                <a:gd name="T9" fmla="*/ 1 h 36"/>
                <a:gd name="T10" fmla="*/ 2 w 43"/>
                <a:gd name="T11" fmla="*/ 2 h 36"/>
                <a:gd name="T12" fmla="*/ 1 w 43"/>
                <a:gd name="T13" fmla="*/ 1 h 36"/>
                <a:gd name="T14" fmla="*/ 1 w 43"/>
                <a:gd name="T15" fmla="*/ 0 h 36"/>
                <a:gd name="T16" fmla="*/ 1 w 43"/>
                <a:gd name="T17" fmla="*/ 1 h 36"/>
                <a:gd name="T18" fmla="*/ 1 w 43"/>
                <a:gd name="T19" fmla="*/ 0 h 36"/>
                <a:gd name="T20" fmla="*/ 1 w 43"/>
                <a:gd name="T21" fmla="*/ 0 h 36"/>
                <a:gd name="T22" fmla="*/ 1 w 43"/>
                <a:gd name="T23" fmla="*/ 0 h 36"/>
                <a:gd name="T24" fmla="*/ 1 w 43"/>
                <a:gd name="T25" fmla="*/ 0 h 36"/>
                <a:gd name="T26" fmla="*/ 0 w 43"/>
                <a:gd name="T27" fmla="*/ 0 h 36"/>
                <a:gd name="T28" fmla="*/ 0 w 43"/>
                <a:gd name="T29" fmla="*/ 0 h 36"/>
                <a:gd name="T30" fmla="*/ 0 w 43"/>
                <a:gd name="T3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3" h="36">
                  <a:moveTo>
                    <a:pt x="2" y="2"/>
                  </a:moveTo>
                  <a:cubicBezTo>
                    <a:pt x="15" y="14"/>
                    <a:pt x="28" y="25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28" y="25"/>
                    <a:pt x="15" y="14"/>
                    <a:pt x="2" y="2"/>
                  </a:cubicBezTo>
                  <a:moveTo>
                    <a:pt x="1" y="1"/>
                  </a:moveTo>
                  <a:cubicBezTo>
                    <a:pt x="2" y="1"/>
                    <a:pt x="2" y="1"/>
                    <a:pt x="2" y="2"/>
                  </a:cubicBezTo>
                  <a:cubicBezTo>
                    <a:pt x="2" y="1"/>
                    <a:pt x="2" y="1"/>
                    <a:pt x="1" y="1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9A38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5" name="Freeform 271"/>
            <p:cNvSpPr>
              <a:spLocks/>
            </p:cNvSpPr>
            <p:nvPr/>
          </p:nvSpPr>
          <p:spPr bwMode="auto">
            <a:xfrm>
              <a:off x="8135938" y="4527917"/>
              <a:ext cx="681038" cy="785812"/>
            </a:xfrm>
            <a:custGeom>
              <a:avLst/>
              <a:gdLst>
                <a:gd name="T0" fmla="*/ 140 w 537"/>
                <a:gd name="T1" fmla="*/ 75 h 621"/>
                <a:gd name="T2" fmla="*/ 145 w 537"/>
                <a:gd name="T3" fmla="*/ 550 h 621"/>
                <a:gd name="T4" fmla="*/ 146 w 537"/>
                <a:gd name="T5" fmla="*/ 550 h 621"/>
                <a:gd name="T6" fmla="*/ 146 w 537"/>
                <a:gd name="T7" fmla="*/ 551 h 621"/>
                <a:gd name="T8" fmla="*/ 188 w 537"/>
                <a:gd name="T9" fmla="*/ 586 h 621"/>
                <a:gd name="T10" fmla="*/ 240 w 537"/>
                <a:gd name="T11" fmla="*/ 619 h 621"/>
                <a:gd name="T12" fmla="*/ 241 w 537"/>
                <a:gd name="T13" fmla="*/ 620 h 621"/>
                <a:gd name="T14" fmla="*/ 242 w 537"/>
                <a:gd name="T15" fmla="*/ 620 h 621"/>
                <a:gd name="T16" fmla="*/ 242 w 537"/>
                <a:gd name="T17" fmla="*/ 620 h 621"/>
                <a:gd name="T18" fmla="*/ 242 w 537"/>
                <a:gd name="T19" fmla="*/ 620 h 621"/>
                <a:gd name="T20" fmla="*/ 241 w 537"/>
                <a:gd name="T21" fmla="*/ 619 h 621"/>
                <a:gd name="T22" fmla="*/ 240 w 537"/>
                <a:gd name="T23" fmla="*/ 619 h 621"/>
                <a:gd name="T24" fmla="*/ 240 w 537"/>
                <a:gd name="T25" fmla="*/ 618 h 621"/>
                <a:gd name="T26" fmla="*/ 239 w 537"/>
                <a:gd name="T27" fmla="*/ 617 h 621"/>
                <a:gd name="T28" fmla="*/ 239 w 537"/>
                <a:gd name="T29" fmla="*/ 617 h 621"/>
                <a:gd name="T30" fmla="*/ 238 w 537"/>
                <a:gd name="T31" fmla="*/ 616 h 621"/>
                <a:gd name="T32" fmla="*/ 238 w 537"/>
                <a:gd name="T33" fmla="*/ 616 h 621"/>
                <a:gd name="T34" fmla="*/ 237 w 537"/>
                <a:gd name="T35" fmla="*/ 615 h 621"/>
                <a:gd name="T36" fmla="*/ 236 w 537"/>
                <a:gd name="T37" fmla="*/ 614 h 621"/>
                <a:gd name="T38" fmla="*/ 235 w 537"/>
                <a:gd name="T39" fmla="*/ 613 h 621"/>
                <a:gd name="T40" fmla="*/ 235 w 537"/>
                <a:gd name="T41" fmla="*/ 613 h 621"/>
                <a:gd name="T42" fmla="*/ 234 w 537"/>
                <a:gd name="T43" fmla="*/ 612 h 621"/>
                <a:gd name="T44" fmla="*/ 233 w 537"/>
                <a:gd name="T45" fmla="*/ 611 h 621"/>
                <a:gd name="T46" fmla="*/ 137 w 537"/>
                <a:gd name="T47" fmla="*/ 244 h 621"/>
                <a:gd name="T48" fmla="*/ 196 w 537"/>
                <a:gd name="T49" fmla="*/ 254 h 621"/>
                <a:gd name="T50" fmla="*/ 196 w 537"/>
                <a:gd name="T51" fmla="*/ 253 h 621"/>
                <a:gd name="T52" fmla="*/ 196 w 537"/>
                <a:gd name="T53" fmla="*/ 253 h 621"/>
                <a:gd name="T54" fmla="*/ 196 w 537"/>
                <a:gd name="T55" fmla="*/ 252 h 621"/>
                <a:gd name="T56" fmla="*/ 196 w 537"/>
                <a:gd name="T57" fmla="*/ 252 h 621"/>
                <a:gd name="T58" fmla="*/ 196 w 537"/>
                <a:gd name="T59" fmla="*/ 251 h 621"/>
                <a:gd name="T60" fmla="*/ 196 w 537"/>
                <a:gd name="T61" fmla="*/ 250 h 621"/>
                <a:gd name="T62" fmla="*/ 197 w 537"/>
                <a:gd name="T63" fmla="*/ 250 h 621"/>
                <a:gd name="T64" fmla="*/ 197 w 537"/>
                <a:gd name="T65" fmla="*/ 249 h 621"/>
                <a:gd name="T66" fmla="*/ 197 w 537"/>
                <a:gd name="T67" fmla="*/ 249 h 621"/>
                <a:gd name="T68" fmla="*/ 197 w 537"/>
                <a:gd name="T69" fmla="*/ 248 h 621"/>
                <a:gd name="T70" fmla="*/ 197 w 537"/>
                <a:gd name="T71" fmla="*/ 248 h 621"/>
                <a:gd name="T72" fmla="*/ 197 w 537"/>
                <a:gd name="T73" fmla="*/ 247 h 621"/>
                <a:gd name="T74" fmla="*/ 197 w 537"/>
                <a:gd name="T75" fmla="*/ 247 h 621"/>
                <a:gd name="T76" fmla="*/ 197 w 537"/>
                <a:gd name="T77" fmla="*/ 246 h 621"/>
                <a:gd name="T78" fmla="*/ 197 w 537"/>
                <a:gd name="T79" fmla="*/ 245 h 621"/>
                <a:gd name="T80" fmla="*/ 198 w 537"/>
                <a:gd name="T81" fmla="*/ 244 h 621"/>
                <a:gd name="T82" fmla="*/ 200 w 537"/>
                <a:gd name="T83" fmla="*/ 225 h 621"/>
                <a:gd name="T84" fmla="*/ 201 w 537"/>
                <a:gd name="T85" fmla="*/ 209 h 621"/>
                <a:gd name="T86" fmla="*/ 198 w 537"/>
                <a:gd name="T87" fmla="*/ 143 h 621"/>
                <a:gd name="T88" fmla="*/ 196 w 537"/>
                <a:gd name="T89" fmla="*/ 129 h 621"/>
                <a:gd name="T90" fmla="*/ 196 w 537"/>
                <a:gd name="T91" fmla="*/ 129 h 621"/>
                <a:gd name="T92" fmla="*/ 240 w 537"/>
                <a:gd name="T93" fmla="*/ 133 h 621"/>
                <a:gd name="T94" fmla="*/ 479 w 537"/>
                <a:gd name="T95" fmla="*/ 62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37" h="621">
                  <a:moveTo>
                    <a:pt x="537" y="0"/>
                  </a:moveTo>
                  <a:cubicBezTo>
                    <a:pt x="443" y="71"/>
                    <a:pt x="336" y="88"/>
                    <a:pt x="257" y="88"/>
                  </a:cubicBezTo>
                  <a:cubicBezTo>
                    <a:pt x="188" y="88"/>
                    <a:pt x="140" y="75"/>
                    <a:pt x="140" y="75"/>
                  </a:cubicBezTo>
                  <a:cubicBezTo>
                    <a:pt x="118" y="148"/>
                    <a:pt x="111" y="200"/>
                    <a:pt x="111" y="238"/>
                  </a:cubicBezTo>
                  <a:cubicBezTo>
                    <a:pt x="86" y="186"/>
                    <a:pt x="72" y="125"/>
                    <a:pt x="77" y="66"/>
                  </a:cubicBezTo>
                  <a:cubicBezTo>
                    <a:pt x="0" y="229"/>
                    <a:pt x="16" y="422"/>
                    <a:pt x="145" y="550"/>
                  </a:cubicBezTo>
                  <a:cubicBezTo>
                    <a:pt x="145" y="550"/>
                    <a:pt x="145" y="550"/>
                    <a:pt x="145" y="550"/>
                  </a:cubicBezTo>
                  <a:cubicBezTo>
                    <a:pt x="145" y="550"/>
                    <a:pt x="145" y="550"/>
                    <a:pt x="146" y="550"/>
                  </a:cubicBezTo>
                  <a:cubicBezTo>
                    <a:pt x="146" y="550"/>
                    <a:pt x="146" y="550"/>
                    <a:pt x="146" y="550"/>
                  </a:cubicBezTo>
                  <a:cubicBezTo>
                    <a:pt x="146" y="550"/>
                    <a:pt x="146" y="550"/>
                    <a:pt x="146" y="550"/>
                  </a:cubicBezTo>
                  <a:cubicBezTo>
                    <a:pt x="146" y="550"/>
                    <a:pt x="146" y="550"/>
                    <a:pt x="146" y="551"/>
                  </a:cubicBezTo>
                  <a:cubicBezTo>
                    <a:pt x="146" y="551"/>
                    <a:pt x="146" y="551"/>
                    <a:pt x="146" y="551"/>
                  </a:cubicBezTo>
                  <a:cubicBezTo>
                    <a:pt x="147" y="551"/>
                    <a:pt x="147" y="551"/>
                    <a:pt x="147" y="552"/>
                  </a:cubicBezTo>
                  <a:cubicBezTo>
                    <a:pt x="147" y="552"/>
                    <a:pt x="147" y="552"/>
                    <a:pt x="147" y="552"/>
                  </a:cubicBezTo>
                  <a:cubicBezTo>
                    <a:pt x="160" y="564"/>
                    <a:pt x="173" y="575"/>
                    <a:pt x="188" y="586"/>
                  </a:cubicBezTo>
                  <a:cubicBezTo>
                    <a:pt x="204" y="598"/>
                    <a:pt x="221" y="609"/>
                    <a:pt x="240" y="619"/>
                  </a:cubicBezTo>
                  <a:cubicBezTo>
                    <a:pt x="240" y="619"/>
                    <a:pt x="240" y="619"/>
                    <a:pt x="240" y="619"/>
                  </a:cubicBezTo>
                  <a:cubicBezTo>
                    <a:pt x="240" y="619"/>
                    <a:pt x="240" y="619"/>
                    <a:pt x="240" y="619"/>
                  </a:cubicBezTo>
                  <a:cubicBezTo>
                    <a:pt x="240" y="619"/>
                    <a:pt x="240" y="620"/>
                    <a:pt x="240" y="620"/>
                  </a:cubicBezTo>
                  <a:cubicBezTo>
                    <a:pt x="240" y="620"/>
                    <a:pt x="241" y="620"/>
                    <a:pt x="241" y="620"/>
                  </a:cubicBezTo>
                  <a:cubicBezTo>
                    <a:pt x="241" y="620"/>
                    <a:pt x="241" y="620"/>
                    <a:pt x="241" y="620"/>
                  </a:cubicBezTo>
                  <a:cubicBezTo>
                    <a:pt x="241" y="620"/>
                    <a:pt x="241" y="620"/>
                    <a:pt x="241" y="620"/>
                  </a:cubicBezTo>
                  <a:cubicBezTo>
                    <a:pt x="241" y="620"/>
                    <a:pt x="242" y="620"/>
                    <a:pt x="242" y="620"/>
                  </a:cubicBezTo>
                  <a:cubicBezTo>
                    <a:pt x="242" y="620"/>
                    <a:pt x="242" y="620"/>
                    <a:pt x="242" y="620"/>
                  </a:cubicBezTo>
                  <a:cubicBezTo>
                    <a:pt x="242" y="621"/>
                    <a:pt x="242" y="621"/>
                    <a:pt x="242" y="621"/>
                  </a:cubicBezTo>
                  <a:cubicBezTo>
                    <a:pt x="242" y="621"/>
                    <a:pt x="242" y="621"/>
                    <a:pt x="242" y="621"/>
                  </a:cubicBezTo>
                  <a:cubicBezTo>
                    <a:pt x="242" y="621"/>
                    <a:pt x="242" y="620"/>
                    <a:pt x="242" y="620"/>
                  </a:cubicBezTo>
                  <a:cubicBezTo>
                    <a:pt x="242" y="620"/>
                    <a:pt x="242" y="620"/>
                    <a:pt x="242" y="620"/>
                  </a:cubicBezTo>
                  <a:cubicBezTo>
                    <a:pt x="242" y="620"/>
                    <a:pt x="242" y="620"/>
                    <a:pt x="242" y="620"/>
                  </a:cubicBezTo>
                  <a:cubicBezTo>
                    <a:pt x="242" y="620"/>
                    <a:pt x="242" y="620"/>
                    <a:pt x="242" y="620"/>
                  </a:cubicBezTo>
                  <a:cubicBezTo>
                    <a:pt x="242" y="620"/>
                    <a:pt x="241" y="620"/>
                    <a:pt x="241" y="620"/>
                  </a:cubicBezTo>
                  <a:cubicBezTo>
                    <a:pt x="241" y="620"/>
                    <a:pt x="241" y="620"/>
                    <a:pt x="241" y="619"/>
                  </a:cubicBezTo>
                  <a:cubicBezTo>
                    <a:pt x="241" y="619"/>
                    <a:pt x="241" y="619"/>
                    <a:pt x="241" y="619"/>
                  </a:cubicBezTo>
                  <a:cubicBezTo>
                    <a:pt x="241" y="619"/>
                    <a:pt x="241" y="619"/>
                    <a:pt x="241" y="619"/>
                  </a:cubicBezTo>
                  <a:cubicBezTo>
                    <a:pt x="241" y="619"/>
                    <a:pt x="241" y="619"/>
                    <a:pt x="241" y="619"/>
                  </a:cubicBezTo>
                  <a:cubicBezTo>
                    <a:pt x="241" y="619"/>
                    <a:pt x="240" y="619"/>
                    <a:pt x="240" y="619"/>
                  </a:cubicBezTo>
                  <a:cubicBezTo>
                    <a:pt x="240" y="619"/>
                    <a:pt x="240" y="619"/>
                    <a:pt x="240" y="618"/>
                  </a:cubicBezTo>
                  <a:cubicBezTo>
                    <a:pt x="240" y="618"/>
                    <a:pt x="240" y="618"/>
                    <a:pt x="240" y="618"/>
                  </a:cubicBezTo>
                  <a:cubicBezTo>
                    <a:pt x="240" y="618"/>
                    <a:pt x="240" y="618"/>
                    <a:pt x="240" y="618"/>
                  </a:cubicBezTo>
                  <a:cubicBezTo>
                    <a:pt x="240" y="618"/>
                    <a:pt x="240" y="618"/>
                    <a:pt x="240" y="618"/>
                  </a:cubicBezTo>
                  <a:cubicBezTo>
                    <a:pt x="240" y="618"/>
                    <a:pt x="239" y="618"/>
                    <a:pt x="239" y="618"/>
                  </a:cubicBezTo>
                  <a:cubicBezTo>
                    <a:pt x="239" y="618"/>
                    <a:pt x="239" y="617"/>
                    <a:pt x="239" y="617"/>
                  </a:cubicBezTo>
                  <a:cubicBezTo>
                    <a:pt x="239" y="617"/>
                    <a:pt x="239" y="617"/>
                    <a:pt x="239" y="617"/>
                  </a:cubicBezTo>
                  <a:cubicBezTo>
                    <a:pt x="239" y="617"/>
                    <a:pt x="239" y="617"/>
                    <a:pt x="239" y="617"/>
                  </a:cubicBezTo>
                  <a:cubicBezTo>
                    <a:pt x="239" y="617"/>
                    <a:pt x="239" y="617"/>
                    <a:pt x="239" y="617"/>
                  </a:cubicBezTo>
                  <a:cubicBezTo>
                    <a:pt x="239" y="617"/>
                    <a:pt x="239" y="617"/>
                    <a:pt x="238" y="617"/>
                  </a:cubicBezTo>
                  <a:cubicBezTo>
                    <a:pt x="238" y="617"/>
                    <a:pt x="238" y="616"/>
                    <a:pt x="238" y="616"/>
                  </a:cubicBezTo>
                  <a:cubicBezTo>
                    <a:pt x="238" y="616"/>
                    <a:pt x="238" y="616"/>
                    <a:pt x="238" y="616"/>
                  </a:cubicBezTo>
                  <a:cubicBezTo>
                    <a:pt x="238" y="616"/>
                    <a:pt x="238" y="616"/>
                    <a:pt x="238" y="616"/>
                  </a:cubicBezTo>
                  <a:cubicBezTo>
                    <a:pt x="238" y="616"/>
                    <a:pt x="238" y="616"/>
                    <a:pt x="238" y="616"/>
                  </a:cubicBezTo>
                  <a:cubicBezTo>
                    <a:pt x="238" y="616"/>
                    <a:pt x="238" y="616"/>
                    <a:pt x="238" y="616"/>
                  </a:cubicBezTo>
                  <a:cubicBezTo>
                    <a:pt x="237" y="615"/>
                    <a:pt x="237" y="615"/>
                    <a:pt x="237" y="615"/>
                  </a:cubicBezTo>
                  <a:cubicBezTo>
                    <a:pt x="237" y="615"/>
                    <a:pt x="237" y="615"/>
                    <a:pt x="237" y="615"/>
                  </a:cubicBezTo>
                  <a:cubicBezTo>
                    <a:pt x="237" y="615"/>
                    <a:pt x="237" y="615"/>
                    <a:pt x="237" y="615"/>
                  </a:cubicBezTo>
                  <a:cubicBezTo>
                    <a:pt x="237" y="615"/>
                    <a:pt x="236" y="615"/>
                    <a:pt x="236" y="615"/>
                  </a:cubicBezTo>
                  <a:cubicBezTo>
                    <a:pt x="236" y="614"/>
                    <a:pt x="236" y="614"/>
                    <a:pt x="236" y="614"/>
                  </a:cubicBezTo>
                  <a:cubicBezTo>
                    <a:pt x="236" y="614"/>
                    <a:pt x="236" y="614"/>
                    <a:pt x="236" y="614"/>
                  </a:cubicBezTo>
                  <a:cubicBezTo>
                    <a:pt x="236" y="614"/>
                    <a:pt x="236" y="614"/>
                    <a:pt x="236" y="614"/>
                  </a:cubicBezTo>
                  <a:cubicBezTo>
                    <a:pt x="236" y="614"/>
                    <a:pt x="236" y="614"/>
                    <a:pt x="236" y="614"/>
                  </a:cubicBezTo>
                  <a:cubicBezTo>
                    <a:pt x="236" y="614"/>
                    <a:pt x="235" y="614"/>
                    <a:pt x="235" y="613"/>
                  </a:cubicBezTo>
                  <a:cubicBezTo>
                    <a:pt x="235" y="613"/>
                    <a:pt x="235" y="613"/>
                    <a:pt x="235" y="613"/>
                  </a:cubicBezTo>
                  <a:cubicBezTo>
                    <a:pt x="235" y="613"/>
                    <a:pt x="235" y="613"/>
                    <a:pt x="235" y="613"/>
                  </a:cubicBezTo>
                  <a:cubicBezTo>
                    <a:pt x="235" y="613"/>
                    <a:pt x="235" y="613"/>
                    <a:pt x="235" y="613"/>
                  </a:cubicBezTo>
                  <a:cubicBezTo>
                    <a:pt x="235" y="613"/>
                    <a:pt x="234" y="612"/>
                    <a:pt x="234" y="612"/>
                  </a:cubicBezTo>
                  <a:cubicBezTo>
                    <a:pt x="234" y="612"/>
                    <a:pt x="234" y="612"/>
                    <a:pt x="234" y="612"/>
                  </a:cubicBezTo>
                  <a:cubicBezTo>
                    <a:pt x="234" y="612"/>
                    <a:pt x="234" y="612"/>
                    <a:pt x="234" y="612"/>
                  </a:cubicBezTo>
                  <a:cubicBezTo>
                    <a:pt x="234" y="612"/>
                    <a:pt x="234" y="612"/>
                    <a:pt x="234" y="612"/>
                  </a:cubicBezTo>
                  <a:cubicBezTo>
                    <a:pt x="234" y="611"/>
                    <a:pt x="233" y="611"/>
                    <a:pt x="233" y="611"/>
                  </a:cubicBezTo>
                  <a:cubicBezTo>
                    <a:pt x="233" y="611"/>
                    <a:pt x="233" y="611"/>
                    <a:pt x="233" y="611"/>
                  </a:cubicBezTo>
                  <a:cubicBezTo>
                    <a:pt x="168" y="541"/>
                    <a:pt x="147" y="483"/>
                    <a:pt x="147" y="430"/>
                  </a:cubicBezTo>
                  <a:cubicBezTo>
                    <a:pt x="147" y="409"/>
                    <a:pt x="150" y="389"/>
                    <a:pt x="156" y="370"/>
                  </a:cubicBezTo>
                  <a:cubicBezTo>
                    <a:pt x="99" y="369"/>
                    <a:pt x="94" y="259"/>
                    <a:pt x="137" y="244"/>
                  </a:cubicBezTo>
                  <a:cubicBezTo>
                    <a:pt x="143" y="242"/>
                    <a:pt x="148" y="241"/>
                    <a:pt x="153" y="241"/>
                  </a:cubicBezTo>
                  <a:cubicBezTo>
                    <a:pt x="176" y="241"/>
                    <a:pt x="187" y="263"/>
                    <a:pt x="191" y="273"/>
                  </a:cubicBezTo>
                  <a:cubicBezTo>
                    <a:pt x="193" y="266"/>
                    <a:pt x="195" y="260"/>
                    <a:pt x="196" y="254"/>
                  </a:cubicBezTo>
                  <a:cubicBezTo>
                    <a:pt x="196" y="254"/>
                    <a:pt x="196" y="254"/>
                    <a:pt x="196" y="254"/>
                  </a:cubicBezTo>
                  <a:cubicBezTo>
                    <a:pt x="196" y="254"/>
                    <a:pt x="196" y="254"/>
                    <a:pt x="196" y="253"/>
                  </a:cubicBezTo>
                  <a:cubicBezTo>
                    <a:pt x="196" y="253"/>
                    <a:pt x="196" y="253"/>
                    <a:pt x="196" y="253"/>
                  </a:cubicBezTo>
                  <a:cubicBezTo>
                    <a:pt x="196" y="253"/>
                    <a:pt x="196" y="253"/>
                    <a:pt x="196" y="253"/>
                  </a:cubicBezTo>
                  <a:cubicBezTo>
                    <a:pt x="196" y="253"/>
                    <a:pt x="196" y="253"/>
                    <a:pt x="196" y="253"/>
                  </a:cubicBezTo>
                  <a:cubicBezTo>
                    <a:pt x="196" y="253"/>
                    <a:pt x="196" y="253"/>
                    <a:pt x="196" y="253"/>
                  </a:cubicBezTo>
                  <a:cubicBezTo>
                    <a:pt x="196" y="253"/>
                    <a:pt x="196" y="253"/>
                    <a:pt x="196" y="253"/>
                  </a:cubicBezTo>
                  <a:cubicBezTo>
                    <a:pt x="196" y="253"/>
                    <a:pt x="196" y="252"/>
                    <a:pt x="196" y="252"/>
                  </a:cubicBezTo>
                  <a:cubicBezTo>
                    <a:pt x="196" y="252"/>
                    <a:pt x="196" y="252"/>
                    <a:pt x="196" y="252"/>
                  </a:cubicBezTo>
                  <a:cubicBezTo>
                    <a:pt x="196" y="252"/>
                    <a:pt x="196" y="252"/>
                    <a:pt x="196" y="252"/>
                  </a:cubicBezTo>
                  <a:cubicBezTo>
                    <a:pt x="196" y="252"/>
                    <a:pt x="196" y="252"/>
                    <a:pt x="196" y="252"/>
                  </a:cubicBezTo>
                  <a:cubicBezTo>
                    <a:pt x="196" y="252"/>
                    <a:pt x="196" y="252"/>
                    <a:pt x="196" y="252"/>
                  </a:cubicBezTo>
                  <a:cubicBezTo>
                    <a:pt x="196" y="252"/>
                    <a:pt x="196" y="252"/>
                    <a:pt x="196" y="251"/>
                  </a:cubicBezTo>
                  <a:cubicBezTo>
                    <a:pt x="196" y="251"/>
                    <a:pt x="196" y="251"/>
                    <a:pt x="196" y="251"/>
                  </a:cubicBezTo>
                  <a:cubicBezTo>
                    <a:pt x="196" y="251"/>
                    <a:pt x="196" y="251"/>
                    <a:pt x="196" y="251"/>
                  </a:cubicBezTo>
                  <a:cubicBezTo>
                    <a:pt x="196" y="251"/>
                    <a:pt x="196" y="251"/>
                    <a:pt x="196" y="251"/>
                  </a:cubicBezTo>
                  <a:cubicBezTo>
                    <a:pt x="196" y="251"/>
                    <a:pt x="196" y="251"/>
                    <a:pt x="196" y="251"/>
                  </a:cubicBezTo>
                  <a:cubicBezTo>
                    <a:pt x="196" y="251"/>
                    <a:pt x="196" y="251"/>
                    <a:pt x="196" y="250"/>
                  </a:cubicBezTo>
                  <a:cubicBezTo>
                    <a:pt x="196" y="250"/>
                    <a:pt x="196" y="250"/>
                    <a:pt x="197" y="250"/>
                  </a:cubicBezTo>
                  <a:cubicBezTo>
                    <a:pt x="197" y="250"/>
                    <a:pt x="197" y="250"/>
                    <a:pt x="197" y="250"/>
                  </a:cubicBezTo>
                  <a:cubicBezTo>
                    <a:pt x="197" y="250"/>
                    <a:pt x="197" y="250"/>
                    <a:pt x="197" y="250"/>
                  </a:cubicBezTo>
                  <a:cubicBezTo>
                    <a:pt x="197" y="250"/>
                    <a:pt x="197" y="250"/>
                    <a:pt x="197" y="250"/>
                  </a:cubicBezTo>
                  <a:cubicBezTo>
                    <a:pt x="197" y="250"/>
                    <a:pt x="197" y="250"/>
                    <a:pt x="197" y="250"/>
                  </a:cubicBezTo>
                  <a:cubicBezTo>
                    <a:pt x="197" y="250"/>
                    <a:pt x="197" y="249"/>
                    <a:pt x="197" y="249"/>
                  </a:cubicBezTo>
                  <a:cubicBezTo>
                    <a:pt x="197" y="249"/>
                    <a:pt x="197" y="249"/>
                    <a:pt x="197" y="249"/>
                  </a:cubicBezTo>
                  <a:cubicBezTo>
                    <a:pt x="197" y="249"/>
                    <a:pt x="197" y="249"/>
                    <a:pt x="197" y="249"/>
                  </a:cubicBezTo>
                  <a:cubicBezTo>
                    <a:pt x="197" y="249"/>
                    <a:pt x="197" y="249"/>
                    <a:pt x="197" y="249"/>
                  </a:cubicBezTo>
                  <a:cubicBezTo>
                    <a:pt x="197" y="249"/>
                    <a:pt x="197" y="249"/>
                    <a:pt x="197" y="249"/>
                  </a:cubicBezTo>
                  <a:cubicBezTo>
                    <a:pt x="197" y="249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97" y="246"/>
                    <a:pt x="197" y="246"/>
                    <a:pt x="197" y="246"/>
                  </a:cubicBezTo>
                  <a:cubicBezTo>
                    <a:pt x="197" y="246"/>
                    <a:pt x="197" y="246"/>
                    <a:pt x="197" y="246"/>
                  </a:cubicBezTo>
                  <a:cubicBezTo>
                    <a:pt x="197" y="246"/>
                    <a:pt x="197" y="246"/>
                    <a:pt x="197" y="246"/>
                  </a:cubicBezTo>
                  <a:cubicBezTo>
                    <a:pt x="197" y="246"/>
                    <a:pt x="197" y="246"/>
                    <a:pt x="197" y="246"/>
                  </a:cubicBezTo>
                  <a:cubicBezTo>
                    <a:pt x="197" y="246"/>
                    <a:pt x="197" y="245"/>
                    <a:pt x="197" y="245"/>
                  </a:cubicBezTo>
                  <a:cubicBezTo>
                    <a:pt x="197" y="245"/>
                    <a:pt x="197" y="245"/>
                    <a:pt x="197" y="245"/>
                  </a:cubicBezTo>
                  <a:cubicBezTo>
                    <a:pt x="197" y="245"/>
                    <a:pt x="197" y="245"/>
                    <a:pt x="197" y="245"/>
                  </a:cubicBezTo>
                  <a:cubicBezTo>
                    <a:pt x="197" y="245"/>
                    <a:pt x="197" y="245"/>
                    <a:pt x="197" y="245"/>
                  </a:cubicBezTo>
                  <a:cubicBezTo>
                    <a:pt x="198" y="245"/>
                    <a:pt x="198" y="245"/>
                    <a:pt x="198" y="244"/>
                  </a:cubicBezTo>
                  <a:cubicBezTo>
                    <a:pt x="198" y="244"/>
                    <a:pt x="198" y="244"/>
                    <a:pt x="198" y="244"/>
                  </a:cubicBezTo>
                  <a:cubicBezTo>
                    <a:pt x="199" y="238"/>
                    <a:pt x="199" y="232"/>
                    <a:pt x="200" y="225"/>
                  </a:cubicBezTo>
                  <a:cubicBezTo>
                    <a:pt x="200" y="225"/>
                    <a:pt x="200" y="225"/>
                    <a:pt x="200" y="225"/>
                  </a:cubicBezTo>
                  <a:cubicBezTo>
                    <a:pt x="200" y="225"/>
                    <a:pt x="200" y="225"/>
                    <a:pt x="200" y="225"/>
                  </a:cubicBezTo>
                  <a:cubicBezTo>
                    <a:pt x="201" y="220"/>
                    <a:pt x="201" y="214"/>
                    <a:pt x="201" y="209"/>
                  </a:cubicBezTo>
                  <a:cubicBezTo>
                    <a:pt x="201" y="209"/>
                    <a:pt x="201" y="209"/>
                    <a:pt x="201" y="209"/>
                  </a:cubicBezTo>
                  <a:cubicBezTo>
                    <a:pt x="202" y="203"/>
                    <a:pt x="202" y="198"/>
                    <a:pt x="202" y="192"/>
                  </a:cubicBezTo>
                  <a:cubicBezTo>
                    <a:pt x="202" y="171"/>
                    <a:pt x="200" y="154"/>
                    <a:pt x="198" y="143"/>
                  </a:cubicBezTo>
                  <a:cubicBezTo>
                    <a:pt x="198" y="143"/>
                    <a:pt x="198" y="143"/>
                    <a:pt x="198" y="143"/>
                  </a:cubicBezTo>
                  <a:cubicBezTo>
                    <a:pt x="197" y="134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202" y="130"/>
                    <a:pt x="208" y="131"/>
                    <a:pt x="213" y="132"/>
                  </a:cubicBezTo>
                  <a:cubicBezTo>
                    <a:pt x="222" y="133"/>
                    <a:pt x="231" y="133"/>
                    <a:pt x="240" y="133"/>
                  </a:cubicBezTo>
                  <a:cubicBezTo>
                    <a:pt x="240" y="133"/>
                    <a:pt x="240" y="133"/>
                    <a:pt x="240" y="133"/>
                  </a:cubicBezTo>
                  <a:cubicBezTo>
                    <a:pt x="240" y="133"/>
                    <a:pt x="240" y="133"/>
                    <a:pt x="240" y="133"/>
                  </a:cubicBezTo>
                  <a:cubicBezTo>
                    <a:pt x="343" y="133"/>
                    <a:pt x="448" y="80"/>
                    <a:pt x="479" y="62"/>
                  </a:cubicBezTo>
                  <a:cubicBezTo>
                    <a:pt x="512" y="33"/>
                    <a:pt x="537" y="0"/>
                    <a:pt x="537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6" name="Freeform 272"/>
            <p:cNvSpPr>
              <a:spLocks/>
            </p:cNvSpPr>
            <p:nvPr/>
          </p:nvSpPr>
          <p:spPr bwMode="auto">
            <a:xfrm>
              <a:off x="8809038" y="4512042"/>
              <a:ext cx="171450" cy="236537"/>
            </a:xfrm>
            <a:custGeom>
              <a:avLst/>
              <a:gdLst>
                <a:gd name="T0" fmla="*/ 133 w 135"/>
                <a:gd name="T1" fmla="*/ 0 h 186"/>
                <a:gd name="T2" fmla="*/ 0 w 135"/>
                <a:gd name="T3" fmla="*/ 186 h 186"/>
                <a:gd name="T4" fmla="*/ 0 w 135"/>
                <a:gd name="T5" fmla="*/ 186 h 186"/>
                <a:gd name="T6" fmla="*/ 81 w 135"/>
                <a:gd name="T7" fmla="*/ 137 h 186"/>
                <a:gd name="T8" fmla="*/ 81 w 135"/>
                <a:gd name="T9" fmla="*/ 137 h 186"/>
                <a:gd name="T10" fmla="*/ 81 w 135"/>
                <a:gd name="T11" fmla="*/ 137 h 186"/>
                <a:gd name="T12" fmla="*/ 135 w 135"/>
                <a:gd name="T13" fmla="*/ 46 h 186"/>
                <a:gd name="T14" fmla="*/ 133 w 135"/>
                <a:gd name="T15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86">
                  <a:moveTo>
                    <a:pt x="133" y="0"/>
                  </a:moveTo>
                  <a:cubicBezTo>
                    <a:pt x="114" y="124"/>
                    <a:pt x="0" y="186"/>
                    <a:pt x="0" y="186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34" y="177"/>
                    <a:pt x="61" y="158"/>
                    <a:pt x="81" y="137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118" y="99"/>
                    <a:pt x="133" y="54"/>
                    <a:pt x="135" y="46"/>
                  </a:cubicBezTo>
                  <a:cubicBezTo>
                    <a:pt x="135" y="20"/>
                    <a:pt x="133" y="0"/>
                    <a:pt x="133" y="0"/>
                  </a:cubicBezTo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7" name="Freeform 273"/>
            <p:cNvSpPr>
              <a:spLocks/>
            </p:cNvSpPr>
            <p:nvPr/>
          </p:nvSpPr>
          <p:spPr bwMode="auto">
            <a:xfrm>
              <a:off x="8255000" y="4818429"/>
              <a:ext cx="125413" cy="182562"/>
            </a:xfrm>
            <a:custGeom>
              <a:avLst/>
              <a:gdLst>
                <a:gd name="T0" fmla="*/ 100 w 100"/>
                <a:gd name="T1" fmla="*/ 49 h 144"/>
                <a:gd name="T2" fmla="*/ 44 w 100"/>
                <a:gd name="T3" fmla="*/ 15 h 144"/>
                <a:gd name="T4" fmla="*/ 66 w 100"/>
                <a:gd name="T5" fmla="*/ 141 h 144"/>
                <a:gd name="T6" fmla="*/ 100 w 100"/>
                <a:gd name="T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0" h="144">
                  <a:moveTo>
                    <a:pt x="100" y="49"/>
                  </a:moveTo>
                  <a:cubicBezTo>
                    <a:pt x="100" y="49"/>
                    <a:pt x="87" y="0"/>
                    <a:pt x="44" y="15"/>
                  </a:cubicBezTo>
                  <a:cubicBezTo>
                    <a:pt x="0" y="30"/>
                    <a:pt x="6" y="144"/>
                    <a:pt x="66" y="141"/>
                  </a:cubicBezTo>
                  <a:cubicBezTo>
                    <a:pt x="66" y="141"/>
                    <a:pt x="74" y="110"/>
                    <a:pt x="100" y="49"/>
                  </a:cubicBezTo>
                </a:path>
              </a:pathLst>
            </a:custGeom>
            <a:solidFill>
              <a:srgbClr val="EFCA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8" name="Freeform 274"/>
            <p:cNvSpPr>
              <a:spLocks/>
            </p:cNvSpPr>
            <p:nvPr/>
          </p:nvSpPr>
          <p:spPr bwMode="auto">
            <a:xfrm>
              <a:off x="8305800" y="4891454"/>
              <a:ext cx="50800" cy="52387"/>
            </a:xfrm>
            <a:custGeom>
              <a:avLst/>
              <a:gdLst>
                <a:gd name="T0" fmla="*/ 0 w 41"/>
                <a:gd name="T1" fmla="*/ 0 h 41"/>
                <a:gd name="T2" fmla="*/ 10 w 41"/>
                <a:gd name="T3" fmla="*/ 2 h 41"/>
                <a:gd name="T4" fmla="*/ 19 w 41"/>
                <a:gd name="T5" fmla="*/ 6 h 41"/>
                <a:gd name="T6" fmla="*/ 29 w 41"/>
                <a:gd name="T7" fmla="*/ 12 h 41"/>
                <a:gd name="T8" fmla="*/ 33 w 41"/>
                <a:gd name="T9" fmla="*/ 16 h 41"/>
                <a:gd name="T10" fmla="*/ 37 w 41"/>
                <a:gd name="T11" fmla="*/ 21 h 41"/>
                <a:gd name="T12" fmla="*/ 41 w 41"/>
                <a:gd name="T13" fmla="*/ 31 h 41"/>
                <a:gd name="T14" fmla="*/ 41 w 41"/>
                <a:gd name="T15" fmla="*/ 35 h 41"/>
                <a:gd name="T16" fmla="*/ 41 w 41"/>
                <a:gd name="T17" fmla="*/ 38 h 41"/>
                <a:gd name="T18" fmla="*/ 40 w 41"/>
                <a:gd name="T19" fmla="*/ 41 h 41"/>
                <a:gd name="T20" fmla="*/ 39 w 41"/>
                <a:gd name="T21" fmla="*/ 38 h 41"/>
                <a:gd name="T22" fmla="*/ 38 w 41"/>
                <a:gd name="T23" fmla="*/ 36 h 41"/>
                <a:gd name="T24" fmla="*/ 36 w 41"/>
                <a:gd name="T25" fmla="*/ 32 h 41"/>
                <a:gd name="T26" fmla="*/ 34 w 41"/>
                <a:gd name="T27" fmla="*/ 29 h 41"/>
                <a:gd name="T28" fmla="*/ 31 w 41"/>
                <a:gd name="T29" fmla="*/ 25 h 41"/>
                <a:gd name="T30" fmla="*/ 24 w 41"/>
                <a:gd name="T31" fmla="*/ 18 h 41"/>
                <a:gd name="T32" fmla="*/ 16 w 41"/>
                <a:gd name="T33" fmla="*/ 12 h 41"/>
                <a:gd name="T34" fmla="*/ 8 w 41"/>
                <a:gd name="T35" fmla="*/ 6 h 41"/>
                <a:gd name="T36" fmla="*/ 0 w 41"/>
                <a:gd name="T3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41">
                  <a:moveTo>
                    <a:pt x="0" y="0"/>
                  </a:moveTo>
                  <a:cubicBezTo>
                    <a:pt x="0" y="0"/>
                    <a:pt x="4" y="0"/>
                    <a:pt x="10" y="2"/>
                  </a:cubicBezTo>
                  <a:cubicBezTo>
                    <a:pt x="13" y="3"/>
                    <a:pt x="16" y="4"/>
                    <a:pt x="19" y="6"/>
                  </a:cubicBezTo>
                  <a:cubicBezTo>
                    <a:pt x="22" y="7"/>
                    <a:pt x="26" y="10"/>
                    <a:pt x="29" y="12"/>
                  </a:cubicBezTo>
                  <a:cubicBezTo>
                    <a:pt x="30" y="13"/>
                    <a:pt x="32" y="15"/>
                    <a:pt x="33" y="16"/>
                  </a:cubicBezTo>
                  <a:cubicBezTo>
                    <a:pt x="35" y="18"/>
                    <a:pt x="36" y="20"/>
                    <a:pt x="37" y="21"/>
                  </a:cubicBezTo>
                  <a:cubicBezTo>
                    <a:pt x="39" y="24"/>
                    <a:pt x="40" y="28"/>
                    <a:pt x="41" y="31"/>
                  </a:cubicBezTo>
                  <a:cubicBezTo>
                    <a:pt x="41" y="32"/>
                    <a:pt x="41" y="34"/>
                    <a:pt x="41" y="35"/>
                  </a:cubicBezTo>
                  <a:cubicBezTo>
                    <a:pt x="41" y="36"/>
                    <a:pt x="41" y="37"/>
                    <a:pt x="41" y="38"/>
                  </a:cubicBezTo>
                  <a:cubicBezTo>
                    <a:pt x="40" y="40"/>
                    <a:pt x="40" y="41"/>
                    <a:pt x="40" y="41"/>
                  </a:cubicBezTo>
                  <a:cubicBezTo>
                    <a:pt x="40" y="41"/>
                    <a:pt x="40" y="40"/>
                    <a:pt x="39" y="38"/>
                  </a:cubicBezTo>
                  <a:cubicBezTo>
                    <a:pt x="39" y="37"/>
                    <a:pt x="39" y="37"/>
                    <a:pt x="38" y="36"/>
                  </a:cubicBezTo>
                  <a:cubicBezTo>
                    <a:pt x="38" y="35"/>
                    <a:pt x="37" y="33"/>
                    <a:pt x="36" y="32"/>
                  </a:cubicBezTo>
                  <a:cubicBezTo>
                    <a:pt x="36" y="31"/>
                    <a:pt x="35" y="30"/>
                    <a:pt x="34" y="29"/>
                  </a:cubicBezTo>
                  <a:cubicBezTo>
                    <a:pt x="33" y="28"/>
                    <a:pt x="32" y="26"/>
                    <a:pt x="31" y="25"/>
                  </a:cubicBezTo>
                  <a:cubicBezTo>
                    <a:pt x="29" y="23"/>
                    <a:pt x="27" y="20"/>
                    <a:pt x="24" y="18"/>
                  </a:cubicBezTo>
                  <a:cubicBezTo>
                    <a:pt x="21" y="16"/>
                    <a:pt x="18" y="14"/>
                    <a:pt x="16" y="12"/>
                  </a:cubicBezTo>
                  <a:cubicBezTo>
                    <a:pt x="13" y="9"/>
                    <a:pt x="10" y="8"/>
                    <a:pt x="8" y="6"/>
                  </a:cubicBezTo>
                  <a:cubicBezTo>
                    <a:pt x="3" y="3"/>
                    <a:pt x="0" y="0"/>
                    <a:pt x="0" y="0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9" name="Freeform 275"/>
            <p:cNvSpPr>
              <a:spLocks/>
            </p:cNvSpPr>
            <p:nvPr/>
          </p:nvSpPr>
          <p:spPr bwMode="auto">
            <a:xfrm>
              <a:off x="9201150" y="4983529"/>
              <a:ext cx="128588" cy="176212"/>
            </a:xfrm>
            <a:custGeom>
              <a:avLst/>
              <a:gdLst>
                <a:gd name="T0" fmla="*/ 18 w 102"/>
                <a:gd name="T1" fmla="*/ 35 h 139"/>
                <a:gd name="T2" fmla="*/ 71 w 102"/>
                <a:gd name="T3" fmla="*/ 21 h 139"/>
                <a:gd name="T4" fmla="*/ 69 w 102"/>
                <a:gd name="T5" fmla="*/ 115 h 139"/>
                <a:gd name="T6" fmla="*/ 0 w 102"/>
                <a:gd name="T7" fmla="*/ 130 h 139"/>
                <a:gd name="T8" fmla="*/ 18 w 102"/>
                <a:gd name="T9" fmla="*/ 3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139">
                  <a:moveTo>
                    <a:pt x="18" y="35"/>
                  </a:moveTo>
                  <a:cubicBezTo>
                    <a:pt x="18" y="35"/>
                    <a:pt x="39" y="0"/>
                    <a:pt x="71" y="21"/>
                  </a:cubicBezTo>
                  <a:cubicBezTo>
                    <a:pt x="102" y="42"/>
                    <a:pt x="98" y="90"/>
                    <a:pt x="69" y="115"/>
                  </a:cubicBezTo>
                  <a:cubicBezTo>
                    <a:pt x="39" y="139"/>
                    <a:pt x="0" y="130"/>
                    <a:pt x="0" y="130"/>
                  </a:cubicBezTo>
                  <a:cubicBezTo>
                    <a:pt x="0" y="130"/>
                    <a:pt x="15" y="48"/>
                    <a:pt x="18" y="35"/>
                  </a:cubicBezTo>
                </a:path>
              </a:pathLst>
            </a:custGeom>
            <a:solidFill>
              <a:srgbClr val="EFCA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0" name="Freeform 276"/>
            <p:cNvSpPr>
              <a:spLocks/>
            </p:cNvSpPr>
            <p:nvPr/>
          </p:nvSpPr>
          <p:spPr bwMode="auto">
            <a:xfrm>
              <a:off x="9209088" y="5066079"/>
              <a:ext cx="82550" cy="34925"/>
            </a:xfrm>
            <a:custGeom>
              <a:avLst/>
              <a:gdLst>
                <a:gd name="T0" fmla="*/ 0 w 65"/>
                <a:gd name="T1" fmla="*/ 27 h 27"/>
                <a:gd name="T2" fmla="*/ 7 w 65"/>
                <a:gd name="T3" fmla="*/ 18 h 27"/>
                <a:gd name="T4" fmla="*/ 16 w 65"/>
                <a:gd name="T5" fmla="*/ 11 h 27"/>
                <a:gd name="T6" fmla="*/ 28 w 65"/>
                <a:gd name="T7" fmla="*/ 4 h 27"/>
                <a:gd name="T8" fmla="*/ 41 w 65"/>
                <a:gd name="T9" fmla="*/ 0 h 27"/>
                <a:gd name="T10" fmla="*/ 48 w 65"/>
                <a:gd name="T11" fmla="*/ 0 h 27"/>
                <a:gd name="T12" fmla="*/ 53 w 65"/>
                <a:gd name="T13" fmla="*/ 0 h 27"/>
                <a:gd name="T14" fmla="*/ 62 w 65"/>
                <a:gd name="T15" fmla="*/ 2 h 27"/>
                <a:gd name="T16" fmla="*/ 65 w 65"/>
                <a:gd name="T17" fmla="*/ 3 h 27"/>
                <a:gd name="T18" fmla="*/ 61 w 65"/>
                <a:gd name="T19" fmla="*/ 3 h 27"/>
                <a:gd name="T20" fmla="*/ 54 w 65"/>
                <a:gd name="T21" fmla="*/ 5 h 27"/>
                <a:gd name="T22" fmla="*/ 49 w 65"/>
                <a:gd name="T23" fmla="*/ 6 h 27"/>
                <a:gd name="T24" fmla="*/ 43 w 65"/>
                <a:gd name="T25" fmla="*/ 7 h 27"/>
                <a:gd name="T26" fmla="*/ 37 w 65"/>
                <a:gd name="T27" fmla="*/ 9 h 27"/>
                <a:gd name="T28" fmla="*/ 31 w 65"/>
                <a:gd name="T29" fmla="*/ 11 h 27"/>
                <a:gd name="T30" fmla="*/ 10 w 65"/>
                <a:gd name="T31" fmla="*/ 22 h 27"/>
                <a:gd name="T32" fmla="*/ 0 w 65"/>
                <a:gd name="T3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7">
                  <a:moveTo>
                    <a:pt x="0" y="27"/>
                  </a:moveTo>
                  <a:cubicBezTo>
                    <a:pt x="0" y="27"/>
                    <a:pt x="2" y="23"/>
                    <a:pt x="7" y="18"/>
                  </a:cubicBezTo>
                  <a:cubicBezTo>
                    <a:pt x="10" y="16"/>
                    <a:pt x="13" y="13"/>
                    <a:pt x="16" y="11"/>
                  </a:cubicBezTo>
                  <a:cubicBezTo>
                    <a:pt x="20" y="8"/>
                    <a:pt x="24" y="6"/>
                    <a:pt x="28" y="4"/>
                  </a:cubicBezTo>
                  <a:cubicBezTo>
                    <a:pt x="33" y="3"/>
                    <a:pt x="37" y="1"/>
                    <a:pt x="41" y="0"/>
                  </a:cubicBezTo>
                  <a:cubicBezTo>
                    <a:pt x="44" y="0"/>
                    <a:pt x="46" y="0"/>
                    <a:pt x="48" y="0"/>
                  </a:cubicBezTo>
                  <a:cubicBezTo>
                    <a:pt x="50" y="0"/>
                    <a:pt x="52" y="0"/>
                    <a:pt x="53" y="0"/>
                  </a:cubicBezTo>
                  <a:cubicBezTo>
                    <a:pt x="57" y="0"/>
                    <a:pt x="60" y="1"/>
                    <a:pt x="62" y="2"/>
                  </a:cubicBezTo>
                  <a:cubicBezTo>
                    <a:pt x="64" y="3"/>
                    <a:pt x="65" y="3"/>
                    <a:pt x="65" y="3"/>
                  </a:cubicBezTo>
                  <a:cubicBezTo>
                    <a:pt x="65" y="3"/>
                    <a:pt x="63" y="3"/>
                    <a:pt x="61" y="3"/>
                  </a:cubicBezTo>
                  <a:cubicBezTo>
                    <a:pt x="60" y="4"/>
                    <a:pt x="57" y="4"/>
                    <a:pt x="54" y="5"/>
                  </a:cubicBezTo>
                  <a:cubicBezTo>
                    <a:pt x="52" y="5"/>
                    <a:pt x="50" y="5"/>
                    <a:pt x="49" y="6"/>
                  </a:cubicBezTo>
                  <a:cubicBezTo>
                    <a:pt x="47" y="6"/>
                    <a:pt x="45" y="7"/>
                    <a:pt x="43" y="7"/>
                  </a:cubicBezTo>
                  <a:cubicBezTo>
                    <a:pt x="41" y="8"/>
                    <a:pt x="39" y="9"/>
                    <a:pt x="37" y="9"/>
                  </a:cubicBezTo>
                  <a:cubicBezTo>
                    <a:pt x="35" y="10"/>
                    <a:pt x="33" y="11"/>
                    <a:pt x="31" y="11"/>
                  </a:cubicBezTo>
                  <a:cubicBezTo>
                    <a:pt x="23" y="15"/>
                    <a:pt x="16" y="19"/>
                    <a:pt x="10" y="22"/>
                  </a:cubicBezTo>
                  <a:cubicBezTo>
                    <a:pt x="4" y="25"/>
                    <a:pt x="0" y="27"/>
                    <a:pt x="0" y="27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1" name="Freeform 277"/>
            <p:cNvSpPr>
              <a:spLocks/>
            </p:cNvSpPr>
            <p:nvPr/>
          </p:nvSpPr>
          <p:spPr bwMode="auto">
            <a:xfrm>
              <a:off x="8274050" y="4529504"/>
              <a:ext cx="1009650" cy="920750"/>
            </a:xfrm>
            <a:custGeom>
              <a:avLst/>
              <a:gdLst>
                <a:gd name="T0" fmla="*/ 729 w 796"/>
                <a:gd name="T1" fmla="*/ 552 h 727"/>
                <a:gd name="T2" fmla="*/ 796 w 796"/>
                <a:gd name="T3" fmla="*/ 273 h 727"/>
                <a:gd name="T4" fmla="*/ 636 w 796"/>
                <a:gd name="T5" fmla="*/ 82 h 727"/>
                <a:gd name="T6" fmla="*/ 662 w 796"/>
                <a:gd name="T7" fmla="*/ 212 h 727"/>
                <a:gd name="T8" fmla="*/ 558 w 796"/>
                <a:gd name="T9" fmla="*/ 32 h 727"/>
                <a:gd name="T10" fmla="*/ 422 w 796"/>
                <a:gd name="T11" fmla="*/ 173 h 727"/>
                <a:gd name="T12" fmla="*/ 501 w 796"/>
                <a:gd name="T13" fmla="*/ 0 h 727"/>
                <a:gd name="T14" fmla="*/ 262 w 796"/>
                <a:gd name="T15" fmla="*/ 133 h 727"/>
                <a:gd name="T16" fmla="*/ 380 w 796"/>
                <a:gd name="T17" fmla="*/ 56 h 727"/>
                <a:gd name="T18" fmla="*/ 87 w 796"/>
                <a:gd name="T19" fmla="*/ 128 h 727"/>
                <a:gd name="T20" fmla="*/ 71 w 796"/>
                <a:gd name="T21" fmla="*/ 304 h 727"/>
                <a:gd name="T22" fmla="*/ 133 w 796"/>
                <a:gd name="T23" fmla="*/ 620 h 727"/>
                <a:gd name="T24" fmla="*/ 140 w 796"/>
                <a:gd name="T25" fmla="*/ 623 h 727"/>
                <a:gd name="T26" fmla="*/ 409 w 796"/>
                <a:gd name="T27" fmla="*/ 722 h 727"/>
                <a:gd name="T28" fmla="*/ 642 w 796"/>
                <a:gd name="T29" fmla="*/ 655 h 727"/>
                <a:gd name="T30" fmla="*/ 729 w 796"/>
                <a:gd name="T31" fmla="*/ 552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96" h="727">
                  <a:moveTo>
                    <a:pt x="729" y="552"/>
                  </a:moveTo>
                  <a:cubicBezTo>
                    <a:pt x="735" y="504"/>
                    <a:pt x="761" y="318"/>
                    <a:pt x="796" y="273"/>
                  </a:cubicBezTo>
                  <a:cubicBezTo>
                    <a:pt x="796" y="273"/>
                    <a:pt x="659" y="174"/>
                    <a:pt x="636" y="82"/>
                  </a:cubicBezTo>
                  <a:cubicBezTo>
                    <a:pt x="636" y="82"/>
                    <a:pt x="627" y="163"/>
                    <a:pt x="662" y="212"/>
                  </a:cubicBezTo>
                  <a:cubicBezTo>
                    <a:pt x="662" y="212"/>
                    <a:pt x="569" y="163"/>
                    <a:pt x="558" y="32"/>
                  </a:cubicBezTo>
                  <a:cubicBezTo>
                    <a:pt x="558" y="32"/>
                    <a:pt x="525" y="146"/>
                    <a:pt x="422" y="173"/>
                  </a:cubicBezTo>
                  <a:cubicBezTo>
                    <a:pt x="422" y="173"/>
                    <a:pt x="507" y="60"/>
                    <a:pt x="501" y="0"/>
                  </a:cubicBezTo>
                  <a:cubicBezTo>
                    <a:pt x="501" y="0"/>
                    <a:pt x="445" y="131"/>
                    <a:pt x="262" y="133"/>
                  </a:cubicBezTo>
                  <a:cubicBezTo>
                    <a:pt x="262" y="133"/>
                    <a:pt x="340" y="107"/>
                    <a:pt x="380" y="56"/>
                  </a:cubicBezTo>
                  <a:cubicBezTo>
                    <a:pt x="380" y="56"/>
                    <a:pt x="222" y="151"/>
                    <a:pt x="87" y="128"/>
                  </a:cubicBezTo>
                  <a:cubicBezTo>
                    <a:pt x="87" y="128"/>
                    <a:pt x="108" y="220"/>
                    <a:pt x="71" y="304"/>
                  </a:cubicBezTo>
                  <a:cubicBezTo>
                    <a:pt x="34" y="389"/>
                    <a:pt x="0" y="484"/>
                    <a:pt x="133" y="620"/>
                  </a:cubicBezTo>
                  <a:cubicBezTo>
                    <a:pt x="136" y="621"/>
                    <a:pt x="138" y="622"/>
                    <a:pt x="140" y="623"/>
                  </a:cubicBezTo>
                  <a:cubicBezTo>
                    <a:pt x="140" y="623"/>
                    <a:pt x="242" y="727"/>
                    <a:pt x="409" y="722"/>
                  </a:cubicBezTo>
                  <a:cubicBezTo>
                    <a:pt x="575" y="717"/>
                    <a:pt x="642" y="655"/>
                    <a:pt x="642" y="655"/>
                  </a:cubicBezTo>
                  <a:cubicBezTo>
                    <a:pt x="642" y="655"/>
                    <a:pt x="723" y="601"/>
                    <a:pt x="729" y="552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2" name="Freeform 278"/>
            <p:cNvSpPr>
              <a:spLocks noEditPoints="1"/>
            </p:cNvSpPr>
            <p:nvPr/>
          </p:nvSpPr>
          <p:spPr bwMode="auto">
            <a:xfrm>
              <a:off x="8385175" y="4793029"/>
              <a:ext cx="6350" cy="57150"/>
            </a:xfrm>
            <a:custGeom>
              <a:avLst/>
              <a:gdLst>
                <a:gd name="T0" fmla="*/ 0 w 5"/>
                <a:gd name="T1" fmla="*/ 45 h 45"/>
                <a:gd name="T2" fmla="*/ 0 w 5"/>
                <a:gd name="T3" fmla="*/ 44 h 45"/>
                <a:gd name="T4" fmla="*/ 0 w 5"/>
                <a:gd name="T5" fmla="*/ 44 h 45"/>
                <a:gd name="T6" fmla="*/ 0 w 5"/>
                <a:gd name="T7" fmla="*/ 44 h 45"/>
                <a:gd name="T8" fmla="*/ 0 w 5"/>
                <a:gd name="T9" fmla="*/ 44 h 45"/>
                <a:gd name="T10" fmla="*/ 0 w 5"/>
                <a:gd name="T11" fmla="*/ 44 h 45"/>
                <a:gd name="T12" fmla="*/ 0 w 5"/>
                <a:gd name="T13" fmla="*/ 43 h 45"/>
                <a:gd name="T14" fmla="*/ 0 w 5"/>
                <a:gd name="T15" fmla="*/ 43 h 45"/>
                <a:gd name="T16" fmla="*/ 0 w 5"/>
                <a:gd name="T17" fmla="*/ 43 h 45"/>
                <a:gd name="T18" fmla="*/ 0 w 5"/>
                <a:gd name="T19" fmla="*/ 43 h 45"/>
                <a:gd name="T20" fmla="*/ 0 w 5"/>
                <a:gd name="T21" fmla="*/ 42 h 45"/>
                <a:gd name="T22" fmla="*/ 0 w 5"/>
                <a:gd name="T23" fmla="*/ 42 h 45"/>
                <a:gd name="T24" fmla="*/ 0 w 5"/>
                <a:gd name="T25" fmla="*/ 42 h 45"/>
                <a:gd name="T26" fmla="*/ 1 w 5"/>
                <a:gd name="T27" fmla="*/ 41 h 45"/>
                <a:gd name="T28" fmla="*/ 1 w 5"/>
                <a:gd name="T29" fmla="*/ 41 h 45"/>
                <a:gd name="T30" fmla="*/ 1 w 5"/>
                <a:gd name="T31" fmla="*/ 41 h 45"/>
                <a:gd name="T32" fmla="*/ 1 w 5"/>
                <a:gd name="T33" fmla="*/ 41 h 45"/>
                <a:gd name="T34" fmla="*/ 1 w 5"/>
                <a:gd name="T35" fmla="*/ 41 h 45"/>
                <a:gd name="T36" fmla="*/ 1 w 5"/>
                <a:gd name="T37" fmla="*/ 40 h 45"/>
                <a:gd name="T38" fmla="*/ 1 w 5"/>
                <a:gd name="T39" fmla="*/ 40 h 45"/>
                <a:gd name="T40" fmla="*/ 1 w 5"/>
                <a:gd name="T41" fmla="*/ 40 h 45"/>
                <a:gd name="T42" fmla="*/ 1 w 5"/>
                <a:gd name="T43" fmla="*/ 40 h 45"/>
                <a:gd name="T44" fmla="*/ 1 w 5"/>
                <a:gd name="T45" fmla="*/ 39 h 45"/>
                <a:gd name="T46" fmla="*/ 1 w 5"/>
                <a:gd name="T47" fmla="*/ 39 h 45"/>
                <a:gd name="T48" fmla="*/ 1 w 5"/>
                <a:gd name="T49" fmla="*/ 39 h 45"/>
                <a:gd name="T50" fmla="*/ 1 w 5"/>
                <a:gd name="T51" fmla="*/ 38 h 45"/>
                <a:gd name="T52" fmla="*/ 1 w 5"/>
                <a:gd name="T53" fmla="*/ 38 h 45"/>
                <a:gd name="T54" fmla="*/ 1 w 5"/>
                <a:gd name="T55" fmla="*/ 38 h 45"/>
                <a:gd name="T56" fmla="*/ 1 w 5"/>
                <a:gd name="T57" fmla="*/ 38 h 45"/>
                <a:gd name="T58" fmla="*/ 1 w 5"/>
                <a:gd name="T59" fmla="*/ 38 h 45"/>
                <a:gd name="T60" fmla="*/ 1 w 5"/>
                <a:gd name="T61" fmla="*/ 37 h 45"/>
                <a:gd name="T62" fmla="*/ 1 w 5"/>
                <a:gd name="T63" fmla="*/ 37 h 45"/>
                <a:gd name="T64" fmla="*/ 1 w 5"/>
                <a:gd name="T65" fmla="*/ 37 h 45"/>
                <a:gd name="T66" fmla="*/ 1 w 5"/>
                <a:gd name="T67" fmla="*/ 36 h 45"/>
                <a:gd name="T68" fmla="*/ 1 w 5"/>
                <a:gd name="T69" fmla="*/ 36 h 45"/>
                <a:gd name="T70" fmla="*/ 1 w 5"/>
                <a:gd name="T71" fmla="*/ 36 h 45"/>
                <a:gd name="T72" fmla="*/ 2 w 5"/>
                <a:gd name="T73" fmla="*/ 35 h 45"/>
                <a:gd name="T74" fmla="*/ 5 w 5"/>
                <a:gd name="T75" fmla="*/ 0 h 45"/>
                <a:gd name="T76" fmla="*/ 4 w 5"/>
                <a:gd name="T77" fmla="*/ 16 h 45"/>
                <a:gd name="T78" fmla="*/ 5 w 5"/>
                <a:gd name="T7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" h="45">
                  <a:moveTo>
                    <a:pt x="0" y="45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moveTo>
                    <a:pt x="0" y="44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moveTo>
                    <a:pt x="0" y="44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moveTo>
                    <a:pt x="0" y="44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2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1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1" y="41"/>
                  </a:cubicBezTo>
                  <a:moveTo>
                    <a:pt x="1" y="41"/>
                  </a:moveTo>
                  <a:cubicBezTo>
                    <a:pt x="1" y="41"/>
                    <a:pt x="1" y="41"/>
                    <a:pt x="1" y="41"/>
                  </a:cubicBezTo>
                  <a:cubicBezTo>
                    <a:pt x="1" y="41"/>
                    <a:pt x="1" y="41"/>
                    <a:pt x="1" y="41"/>
                  </a:cubicBezTo>
                  <a:moveTo>
                    <a:pt x="1" y="41"/>
                  </a:moveTo>
                  <a:cubicBezTo>
                    <a:pt x="1" y="41"/>
                    <a:pt x="1" y="41"/>
                    <a:pt x="1" y="41"/>
                  </a:cubicBezTo>
                  <a:cubicBezTo>
                    <a:pt x="1" y="41"/>
                    <a:pt x="1" y="41"/>
                    <a:pt x="1" y="41"/>
                  </a:cubicBezTo>
                  <a:moveTo>
                    <a:pt x="1" y="40"/>
                  </a:move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moveTo>
                    <a:pt x="1" y="40"/>
                  </a:move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moveTo>
                    <a:pt x="1" y="39"/>
                  </a:moveTo>
                  <a:cubicBezTo>
                    <a:pt x="1" y="39"/>
                    <a:pt x="1" y="40"/>
                    <a:pt x="1" y="40"/>
                  </a:cubicBezTo>
                  <a:cubicBezTo>
                    <a:pt x="1" y="40"/>
                    <a:pt x="1" y="39"/>
                    <a:pt x="1" y="39"/>
                  </a:cubicBezTo>
                  <a:moveTo>
                    <a:pt x="1" y="39"/>
                  </a:move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moveTo>
                    <a:pt x="1" y="39"/>
                  </a:move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moveTo>
                    <a:pt x="1" y="38"/>
                  </a:moveTo>
                  <a:cubicBezTo>
                    <a:pt x="1" y="38"/>
                    <a:pt x="1" y="38"/>
                    <a:pt x="1" y="39"/>
                  </a:cubicBezTo>
                  <a:cubicBezTo>
                    <a:pt x="1" y="38"/>
                    <a:pt x="1" y="38"/>
                    <a:pt x="1" y="38"/>
                  </a:cubicBezTo>
                  <a:moveTo>
                    <a:pt x="1" y="38"/>
                  </a:move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moveTo>
                    <a:pt x="1" y="38"/>
                  </a:move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moveTo>
                    <a:pt x="1" y="37"/>
                  </a:move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moveTo>
                    <a:pt x="1" y="37"/>
                  </a:move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moveTo>
                    <a:pt x="1" y="36"/>
                  </a:move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moveTo>
                    <a:pt x="1" y="36"/>
                  </a:move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moveTo>
                    <a:pt x="2" y="35"/>
                  </a:move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moveTo>
                    <a:pt x="5" y="0"/>
                  </a:moveTo>
                  <a:cubicBezTo>
                    <a:pt x="5" y="5"/>
                    <a:pt x="5" y="11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1"/>
                    <a:pt x="5" y="5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3" name="Freeform 279"/>
            <p:cNvSpPr>
              <a:spLocks noEditPoints="1"/>
            </p:cNvSpPr>
            <p:nvPr/>
          </p:nvSpPr>
          <p:spPr bwMode="auto">
            <a:xfrm>
              <a:off x="9232900" y="4835892"/>
              <a:ext cx="50800" cy="39687"/>
            </a:xfrm>
            <a:custGeom>
              <a:avLst/>
              <a:gdLst>
                <a:gd name="T0" fmla="*/ 39 w 39"/>
                <a:gd name="T1" fmla="*/ 31 h 31"/>
                <a:gd name="T2" fmla="*/ 39 w 39"/>
                <a:gd name="T3" fmla="*/ 31 h 31"/>
                <a:gd name="T4" fmla="*/ 39 w 39"/>
                <a:gd name="T5" fmla="*/ 31 h 31"/>
                <a:gd name="T6" fmla="*/ 39 w 39"/>
                <a:gd name="T7" fmla="*/ 31 h 31"/>
                <a:gd name="T8" fmla="*/ 0 w 39"/>
                <a:gd name="T9" fmla="*/ 0 h 31"/>
                <a:gd name="T10" fmla="*/ 39 w 39"/>
                <a:gd name="T11" fmla="*/ 31 h 31"/>
                <a:gd name="T12" fmla="*/ 0 w 39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1">
                  <a:moveTo>
                    <a:pt x="39" y="31"/>
                  </a:move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moveTo>
                    <a:pt x="0" y="0"/>
                  </a:moveTo>
                  <a:cubicBezTo>
                    <a:pt x="23" y="19"/>
                    <a:pt x="39" y="31"/>
                    <a:pt x="39" y="31"/>
                  </a:cubicBezTo>
                  <a:cubicBezTo>
                    <a:pt x="39" y="31"/>
                    <a:pt x="23" y="19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4" name="Freeform 280"/>
            <p:cNvSpPr>
              <a:spLocks/>
            </p:cNvSpPr>
            <p:nvPr/>
          </p:nvSpPr>
          <p:spPr bwMode="auto">
            <a:xfrm>
              <a:off x="9197975" y="52295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5" name="Freeform 281"/>
            <p:cNvSpPr>
              <a:spLocks/>
            </p:cNvSpPr>
            <p:nvPr/>
          </p:nvSpPr>
          <p:spPr bwMode="auto">
            <a:xfrm>
              <a:off x="9197975" y="52295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6" name="Freeform 282"/>
            <p:cNvSpPr>
              <a:spLocks/>
            </p:cNvSpPr>
            <p:nvPr/>
          </p:nvSpPr>
          <p:spPr bwMode="auto">
            <a:xfrm>
              <a:off x="9191625" y="52518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7" name="Freeform 283"/>
            <p:cNvSpPr>
              <a:spLocks/>
            </p:cNvSpPr>
            <p:nvPr/>
          </p:nvSpPr>
          <p:spPr bwMode="auto">
            <a:xfrm>
              <a:off x="9191625" y="52518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8" name="Freeform 284"/>
            <p:cNvSpPr>
              <a:spLocks/>
            </p:cNvSpPr>
            <p:nvPr/>
          </p:nvSpPr>
          <p:spPr bwMode="auto">
            <a:xfrm>
              <a:off x="9190038" y="5251817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9" name="Freeform 285"/>
            <p:cNvSpPr>
              <a:spLocks/>
            </p:cNvSpPr>
            <p:nvPr/>
          </p:nvSpPr>
          <p:spPr bwMode="auto">
            <a:xfrm>
              <a:off x="9190038" y="5251817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0" name="Freeform 286"/>
            <p:cNvSpPr>
              <a:spLocks/>
            </p:cNvSpPr>
            <p:nvPr/>
          </p:nvSpPr>
          <p:spPr bwMode="auto">
            <a:xfrm>
              <a:off x="9190038" y="52534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1" name="Freeform 287"/>
            <p:cNvSpPr>
              <a:spLocks/>
            </p:cNvSpPr>
            <p:nvPr/>
          </p:nvSpPr>
          <p:spPr bwMode="auto">
            <a:xfrm>
              <a:off x="9190038" y="52534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2" name="Freeform 288"/>
            <p:cNvSpPr>
              <a:spLocks/>
            </p:cNvSpPr>
            <p:nvPr/>
          </p:nvSpPr>
          <p:spPr bwMode="auto">
            <a:xfrm>
              <a:off x="9190038" y="52534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3" name="Freeform 290"/>
            <p:cNvSpPr>
              <a:spLocks/>
            </p:cNvSpPr>
            <p:nvPr/>
          </p:nvSpPr>
          <p:spPr bwMode="auto">
            <a:xfrm>
              <a:off x="9097962" y="5253404"/>
              <a:ext cx="92075" cy="98425"/>
            </a:xfrm>
            <a:custGeom>
              <a:avLst/>
              <a:gdLst>
                <a:gd name="T0" fmla="*/ 73 w 73"/>
                <a:gd name="T1" fmla="*/ 0 h 77"/>
                <a:gd name="T2" fmla="*/ 0 w 73"/>
                <a:gd name="T3" fmla="*/ 77 h 77"/>
                <a:gd name="T4" fmla="*/ 0 w 73"/>
                <a:gd name="T5" fmla="*/ 77 h 77"/>
                <a:gd name="T6" fmla="*/ 73 w 73"/>
                <a:gd name="T7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3" h="77">
                  <a:moveTo>
                    <a:pt x="73" y="0"/>
                  </a:moveTo>
                  <a:cubicBezTo>
                    <a:pt x="57" y="33"/>
                    <a:pt x="17" y="65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7" y="65"/>
                    <a:pt x="57" y="33"/>
                    <a:pt x="73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4" name="Freeform 291"/>
            <p:cNvSpPr>
              <a:spLocks noEditPoints="1"/>
            </p:cNvSpPr>
            <p:nvPr/>
          </p:nvSpPr>
          <p:spPr bwMode="auto">
            <a:xfrm>
              <a:off x="8321675" y="4793029"/>
              <a:ext cx="962025" cy="558800"/>
            </a:xfrm>
            <a:custGeom>
              <a:avLst/>
              <a:gdLst>
                <a:gd name="T0" fmla="*/ 1 w 759"/>
                <a:gd name="T1" fmla="*/ 223 h 441"/>
                <a:gd name="T2" fmla="*/ 40 w 759"/>
                <a:gd name="T3" fmla="*/ 185 h 441"/>
                <a:gd name="T4" fmla="*/ 155 w 759"/>
                <a:gd name="T5" fmla="*/ 216 h 441"/>
                <a:gd name="T6" fmla="*/ 253 w 759"/>
                <a:gd name="T7" fmla="*/ 246 h 441"/>
                <a:gd name="T8" fmla="*/ 320 w 759"/>
                <a:gd name="T9" fmla="*/ 215 h 441"/>
                <a:gd name="T10" fmla="*/ 383 w 759"/>
                <a:gd name="T11" fmla="*/ 241 h 441"/>
                <a:gd name="T12" fmla="*/ 527 w 759"/>
                <a:gd name="T13" fmla="*/ 277 h 441"/>
                <a:gd name="T14" fmla="*/ 622 w 759"/>
                <a:gd name="T15" fmla="*/ 266 h 441"/>
                <a:gd name="T16" fmla="*/ 613 w 759"/>
                <a:gd name="T17" fmla="*/ 441 h 441"/>
                <a:gd name="T18" fmla="*/ 686 w 759"/>
                <a:gd name="T19" fmla="*/ 364 h 441"/>
                <a:gd name="T20" fmla="*/ 686 w 759"/>
                <a:gd name="T21" fmla="*/ 364 h 441"/>
                <a:gd name="T22" fmla="*/ 686 w 759"/>
                <a:gd name="T23" fmla="*/ 364 h 441"/>
                <a:gd name="T24" fmla="*/ 686 w 759"/>
                <a:gd name="T25" fmla="*/ 364 h 441"/>
                <a:gd name="T26" fmla="*/ 686 w 759"/>
                <a:gd name="T27" fmla="*/ 363 h 441"/>
                <a:gd name="T28" fmla="*/ 687 w 759"/>
                <a:gd name="T29" fmla="*/ 363 h 441"/>
                <a:gd name="T30" fmla="*/ 687 w 759"/>
                <a:gd name="T31" fmla="*/ 363 h 441"/>
                <a:gd name="T32" fmla="*/ 692 w 759"/>
                <a:gd name="T33" fmla="*/ 345 h 441"/>
                <a:gd name="T34" fmla="*/ 692 w 759"/>
                <a:gd name="T35" fmla="*/ 345 h 441"/>
                <a:gd name="T36" fmla="*/ 692 w 759"/>
                <a:gd name="T37" fmla="*/ 344 h 441"/>
                <a:gd name="T38" fmla="*/ 601 w 759"/>
                <a:gd name="T39" fmla="*/ 245 h 441"/>
                <a:gd name="T40" fmla="*/ 467 w 759"/>
                <a:gd name="T41" fmla="*/ 255 h 441"/>
                <a:gd name="T42" fmla="*/ 323 w 759"/>
                <a:gd name="T43" fmla="*/ 207 h 441"/>
                <a:gd name="T44" fmla="*/ 245 w 759"/>
                <a:gd name="T45" fmla="*/ 229 h 441"/>
                <a:gd name="T46" fmla="*/ 20 w 759"/>
                <a:gd name="T47" fmla="*/ 139 h 441"/>
                <a:gd name="T48" fmla="*/ 17 w 759"/>
                <a:gd name="T49" fmla="*/ 137 h 441"/>
                <a:gd name="T50" fmla="*/ 17 w 759"/>
                <a:gd name="T51" fmla="*/ 137 h 441"/>
                <a:gd name="T52" fmla="*/ 759 w 759"/>
                <a:gd name="T53" fmla="*/ 65 h 441"/>
                <a:gd name="T54" fmla="*/ 719 w 759"/>
                <a:gd name="T55" fmla="*/ 182 h 441"/>
                <a:gd name="T56" fmla="*/ 759 w 759"/>
                <a:gd name="T57" fmla="*/ 65 h 441"/>
                <a:gd name="T58" fmla="*/ 54 w 759"/>
                <a:gd name="T59" fmla="*/ 16 h 441"/>
                <a:gd name="T60" fmla="*/ 71 w 759"/>
                <a:gd name="T61" fmla="*/ 22 h 441"/>
                <a:gd name="T62" fmla="*/ 435 w 759"/>
                <a:gd name="T63" fmla="*/ 71 h 441"/>
                <a:gd name="T64" fmla="*/ 723 w 759"/>
                <a:gd name="T65" fmla="*/ 66 h 441"/>
                <a:gd name="T66" fmla="*/ 759 w 759"/>
                <a:gd name="T67" fmla="*/ 65 h 441"/>
                <a:gd name="T68" fmla="*/ 759 w 759"/>
                <a:gd name="T69" fmla="*/ 65 h 441"/>
                <a:gd name="T70" fmla="*/ 720 w 759"/>
                <a:gd name="T71" fmla="*/ 34 h 441"/>
                <a:gd name="T72" fmla="*/ 644 w 759"/>
                <a:gd name="T73" fmla="*/ 42 h 441"/>
                <a:gd name="T74" fmla="*/ 429 w 759"/>
                <a:gd name="T75" fmla="*/ 53 h 441"/>
                <a:gd name="T76" fmla="*/ 55 w 759"/>
                <a:gd name="T77" fmla="*/ 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59" h="441">
                  <a:moveTo>
                    <a:pt x="34" y="96"/>
                  </a:moveTo>
                  <a:cubicBezTo>
                    <a:pt x="17" y="135"/>
                    <a:pt x="0" y="176"/>
                    <a:pt x="1" y="223"/>
                  </a:cubicBezTo>
                  <a:cubicBezTo>
                    <a:pt x="4" y="210"/>
                    <a:pt x="10" y="199"/>
                    <a:pt x="19" y="191"/>
                  </a:cubicBezTo>
                  <a:cubicBezTo>
                    <a:pt x="25" y="186"/>
                    <a:pt x="33" y="185"/>
                    <a:pt x="40" y="185"/>
                  </a:cubicBezTo>
                  <a:cubicBezTo>
                    <a:pt x="46" y="185"/>
                    <a:pt x="52" y="186"/>
                    <a:pt x="58" y="187"/>
                  </a:cubicBezTo>
                  <a:cubicBezTo>
                    <a:pt x="91" y="193"/>
                    <a:pt x="123" y="204"/>
                    <a:pt x="155" y="216"/>
                  </a:cubicBezTo>
                  <a:cubicBezTo>
                    <a:pt x="186" y="227"/>
                    <a:pt x="217" y="241"/>
                    <a:pt x="250" y="246"/>
                  </a:cubicBezTo>
                  <a:cubicBezTo>
                    <a:pt x="251" y="246"/>
                    <a:pt x="252" y="246"/>
                    <a:pt x="253" y="246"/>
                  </a:cubicBezTo>
                  <a:cubicBezTo>
                    <a:pt x="264" y="246"/>
                    <a:pt x="274" y="238"/>
                    <a:pt x="285" y="230"/>
                  </a:cubicBezTo>
                  <a:cubicBezTo>
                    <a:pt x="296" y="223"/>
                    <a:pt x="307" y="215"/>
                    <a:pt x="320" y="215"/>
                  </a:cubicBezTo>
                  <a:cubicBezTo>
                    <a:pt x="320" y="215"/>
                    <a:pt x="321" y="215"/>
                    <a:pt x="322" y="215"/>
                  </a:cubicBezTo>
                  <a:cubicBezTo>
                    <a:pt x="346" y="217"/>
                    <a:pt x="364" y="227"/>
                    <a:pt x="383" y="241"/>
                  </a:cubicBezTo>
                  <a:cubicBezTo>
                    <a:pt x="413" y="264"/>
                    <a:pt x="446" y="275"/>
                    <a:pt x="484" y="276"/>
                  </a:cubicBezTo>
                  <a:cubicBezTo>
                    <a:pt x="498" y="277"/>
                    <a:pt x="512" y="277"/>
                    <a:pt x="527" y="277"/>
                  </a:cubicBezTo>
                  <a:cubicBezTo>
                    <a:pt x="551" y="277"/>
                    <a:pt x="576" y="276"/>
                    <a:pt x="599" y="269"/>
                  </a:cubicBezTo>
                  <a:cubicBezTo>
                    <a:pt x="608" y="267"/>
                    <a:pt x="616" y="266"/>
                    <a:pt x="622" y="266"/>
                  </a:cubicBezTo>
                  <a:cubicBezTo>
                    <a:pt x="667" y="266"/>
                    <a:pt x="665" y="315"/>
                    <a:pt x="663" y="327"/>
                  </a:cubicBezTo>
                  <a:cubicBezTo>
                    <a:pt x="653" y="367"/>
                    <a:pt x="638" y="408"/>
                    <a:pt x="613" y="441"/>
                  </a:cubicBezTo>
                  <a:cubicBezTo>
                    <a:pt x="630" y="429"/>
                    <a:pt x="670" y="397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3"/>
                    <a:pt x="686" y="363"/>
                  </a:cubicBezTo>
                  <a:cubicBezTo>
                    <a:pt x="686" y="363"/>
                    <a:pt x="686" y="363"/>
                    <a:pt x="686" y="363"/>
                  </a:cubicBezTo>
                  <a:cubicBezTo>
                    <a:pt x="687" y="363"/>
                    <a:pt x="687" y="363"/>
                    <a:pt x="687" y="363"/>
                  </a:cubicBezTo>
                  <a:cubicBezTo>
                    <a:pt x="687" y="363"/>
                    <a:pt x="687" y="363"/>
                    <a:pt x="687" y="363"/>
                  </a:cubicBezTo>
                  <a:cubicBezTo>
                    <a:pt x="687" y="363"/>
                    <a:pt x="687" y="363"/>
                    <a:pt x="687" y="363"/>
                  </a:cubicBezTo>
                  <a:cubicBezTo>
                    <a:pt x="687" y="363"/>
                    <a:pt x="687" y="363"/>
                    <a:pt x="687" y="363"/>
                  </a:cubicBezTo>
                  <a:cubicBezTo>
                    <a:pt x="687" y="363"/>
                    <a:pt x="687" y="363"/>
                    <a:pt x="687" y="363"/>
                  </a:cubicBezTo>
                  <a:cubicBezTo>
                    <a:pt x="689" y="357"/>
                    <a:pt x="691" y="351"/>
                    <a:pt x="692" y="345"/>
                  </a:cubicBezTo>
                  <a:cubicBezTo>
                    <a:pt x="692" y="345"/>
                    <a:pt x="692" y="345"/>
                    <a:pt x="692" y="345"/>
                  </a:cubicBezTo>
                  <a:cubicBezTo>
                    <a:pt x="692" y="345"/>
                    <a:pt x="692" y="345"/>
                    <a:pt x="692" y="345"/>
                  </a:cubicBezTo>
                  <a:cubicBezTo>
                    <a:pt x="692" y="345"/>
                    <a:pt x="692" y="345"/>
                    <a:pt x="692" y="345"/>
                  </a:cubicBezTo>
                  <a:cubicBezTo>
                    <a:pt x="692" y="345"/>
                    <a:pt x="692" y="345"/>
                    <a:pt x="692" y="344"/>
                  </a:cubicBezTo>
                  <a:cubicBezTo>
                    <a:pt x="695" y="322"/>
                    <a:pt x="702" y="269"/>
                    <a:pt x="713" y="215"/>
                  </a:cubicBezTo>
                  <a:cubicBezTo>
                    <a:pt x="676" y="227"/>
                    <a:pt x="638" y="237"/>
                    <a:pt x="601" y="245"/>
                  </a:cubicBezTo>
                  <a:cubicBezTo>
                    <a:pt x="566" y="252"/>
                    <a:pt x="529" y="256"/>
                    <a:pt x="493" y="256"/>
                  </a:cubicBezTo>
                  <a:cubicBezTo>
                    <a:pt x="484" y="256"/>
                    <a:pt x="475" y="255"/>
                    <a:pt x="467" y="255"/>
                  </a:cubicBezTo>
                  <a:cubicBezTo>
                    <a:pt x="423" y="253"/>
                    <a:pt x="387" y="222"/>
                    <a:pt x="346" y="210"/>
                  </a:cubicBezTo>
                  <a:cubicBezTo>
                    <a:pt x="338" y="208"/>
                    <a:pt x="330" y="207"/>
                    <a:pt x="323" y="207"/>
                  </a:cubicBezTo>
                  <a:cubicBezTo>
                    <a:pt x="303" y="207"/>
                    <a:pt x="284" y="214"/>
                    <a:pt x="266" y="224"/>
                  </a:cubicBezTo>
                  <a:cubicBezTo>
                    <a:pt x="260" y="227"/>
                    <a:pt x="253" y="229"/>
                    <a:pt x="245" y="229"/>
                  </a:cubicBezTo>
                  <a:cubicBezTo>
                    <a:pt x="217" y="229"/>
                    <a:pt x="181" y="209"/>
                    <a:pt x="157" y="201"/>
                  </a:cubicBezTo>
                  <a:cubicBezTo>
                    <a:pt x="113" y="188"/>
                    <a:pt x="58" y="171"/>
                    <a:pt x="20" y="139"/>
                  </a:cubicBezTo>
                  <a:cubicBezTo>
                    <a:pt x="19" y="138"/>
                    <a:pt x="18" y="137"/>
                    <a:pt x="17" y="137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22" y="123"/>
                    <a:pt x="28" y="110"/>
                    <a:pt x="34" y="96"/>
                  </a:cubicBezTo>
                  <a:moveTo>
                    <a:pt x="759" y="65"/>
                  </a:moveTo>
                  <a:cubicBezTo>
                    <a:pt x="759" y="65"/>
                    <a:pt x="759" y="65"/>
                    <a:pt x="759" y="65"/>
                  </a:cubicBezTo>
                  <a:cubicBezTo>
                    <a:pt x="744" y="85"/>
                    <a:pt x="730" y="132"/>
                    <a:pt x="719" y="182"/>
                  </a:cubicBezTo>
                  <a:cubicBezTo>
                    <a:pt x="730" y="132"/>
                    <a:pt x="744" y="85"/>
                    <a:pt x="759" y="65"/>
                  </a:cubicBezTo>
                  <a:cubicBezTo>
                    <a:pt x="759" y="65"/>
                    <a:pt x="759" y="65"/>
                    <a:pt x="759" y="65"/>
                  </a:cubicBezTo>
                  <a:moveTo>
                    <a:pt x="55" y="0"/>
                  </a:moveTo>
                  <a:cubicBezTo>
                    <a:pt x="55" y="5"/>
                    <a:pt x="55" y="11"/>
                    <a:pt x="54" y="16"/>
                  </a:cubicBezTo>
                  <a:cubicBezTo>
                    <a:pt x="55" y="17"/>
                    <a:pt x="55" y="17"/>
                    <a:pt x="56" y="17"/>
                  </a:cubicBezTo>
                  <a:cubicBezTo>
                    <a:pt x="61" y="19"/>
                    <a:pt x="66" y="20"/>
                    <a:pt x="71" y="22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186" y="60"/>
                    <a:pt x="314" y="71"/>
                    <a:pt x="435" y="71"/>
                  </a:cubicBezTo>
                  <a:cubicBezTo>
                    <a:pt x="461" y="71"/>
                    <a:pt x="487" y="71"/>
                    <a:pt x="512" y="70"/>
                  </a:cubicBezTo>
                  <a:cubicBezTo>
                    <a:pt x="565" y="68"/>
                    <a:pt x="668" y="66"/>
                    <a:pt x="723" y="66"/>
                  </a:cubicBezTo>
                  <a:cubicBezTo>
                    <a:pt x="723" y="66"/>
                    <a:pt x="723" y="66"/>
                    <a:pt x="723" y="66"/>
                  </a:cubicBezTo>
                  <a:cubicBezTo>
                    <a:pt x="745" y="65"/>
                    <a:pt x="759" y="65"/>
                    <a:pt x="759" y="65"/>
                  </a:cubicBezTo>
                  <a:cubicBezTo>
                    <a:pt x="759" y="65"/>
                    <a:pt x="759" y="65"/>
                    <a:pt x="759" y="65"/>
                  </a:cubicBezTo>
                  <a:cubicBezTo>
                    <a:pt x="759" y="65"/>
                    <a:pt x="759" y="65"/>
                    <a:pt x="759" y="65"/>
                  </a:cubicBezTo>
                  <a:cubicBezTo>
                    <a:pt x="759" y="65"/>
                    <a:pt x="759" y="65"/>
                    <a:pt x="759" y="65"/>
                  </a:cubicBezTo>
                  <a:cubicBezTo>
                    <a:pt x="759" y="65"/>
                    <a:pt x="743" y="53"/>
                    <a:pt x="720" y="34"/>
                  </a:cubicBezTo>
                  <a:cubicBezTo>
                    <a:pt x="719" y="33"/>
                    <a:pt x="718" y="32"/>
                    <a:pt x="717" y="31"/>
                  </a:cubicBezTo>
                  <a:cubicBezTo>
                    <a:pt x="692" y="35"/>
                    <a:pt x="668" y="38"/>
                    <a:pt x="644" y="42"/>
                  </a:cubicBezTo>
                  <a:cubicBezTo>
                    <a:pt x="585" y="50"/>
                    <a:pt x="527" y="53"/>
                    <a:pt x="468" y="53"/>
                  </a:cubicBezTo>
                  <a:cubicBezTo>
                    <a:pt x="455" y="53"/>
                    <a:pt x="442" y="53"/>
                    <a:pt x="429" y="53"/>
                  </a:cubicBezTo>
                  <a:cubicBezTo>
                    <a:pt x="360" y="51"/>
                    <a:pt x="290" y="48"/>
                    <a:pt x="222" y="36"/>
                  </a:cubicBezTo>
                  <a:cubicBezTo>
                    <a:pt x="167" y="27"/>
                    <a:pt x="109" y="18"/>
                    <a:pt x="55" y="0"/>
                  </a:cubicBezTo>
                </a:path>
              </a:pathLst>
            </a:custGeom>
            <a:solidFill>
              <a:srgbClr val="ECC2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5" name="Freeform 292"/>
            <p:cNvSpPr>
              <a:spLocks/>
            </p:cNvSpPr>
            <p:nvPr/>
          </p:nvSpPr>
          <p:spPr bwMode="auto">
            <a:xfrm>
              <a:off x="8342312" y="4812079"/>
              <a:ext cx="941388" cy="306387"/>
            </a:xfrm>
            <a:custGeom>
              <a:avLst/>
              <a:gdLst>
                <a:gd name="T0" fmla="*/ 495 w 742"/>
                <a:gd name="T1" fmla="*/ 54 h 241"/>
                <a:gd name="T2" fmla="*/ 37 w 742"/>
                <a:gd name="T3" fmla="*/ 0 h 241"/>
                <a:gd name="T4" fmla="*/ 17 w 742"/>
                <a:gd name="T5" fmla="*/ 80 h 241"/>
                <a:gd name="T6" fmla="*/ 0 w 742"/>
                <a:gd name="T7" fmla="*/ 121 h 241"/>
                <a:gd name="T8" fmla="*/ 140 w 742"/>
                <a:gd name="T9" fmla="*/ 185 h 241"/>
                <a:gd name="T10" fmla="*/ 249 w 742"/>
                <a:gd name="T11" fmla="*/ 208 h 241"/>
                <a:gd name="T12" fmla="*/ 329 w 742"/>
                <a:gd name="T13" fmla="*/ 194 h 241"/>
                <a:gd name="T14" fmla="*/ 450 w 742"/>
                <a:gd name="T15" fmla="*/ 239 h 241"/>
                <a:gd name="T16" fmla="*/ 584 w 742"/>
                <a:gd name="T17" fmla="*/ 229 h 241"/>
                <a:gd name="T18" fmla="*/ 696 w 742"/>
                <a:gd name="T19" fmla="*/ 199 h 241"/>
                <a:gd name="T20" fmla="*/ 742 w 742"/>
                <a:gd name="T21" fmla="*/ 49 h 241"/>
                <a:gd name="T22" fmla="*/ 495 w 742"/>
                <a:gd name="T23" fmla="*/ 54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2" h="241">
                  <a:moveTo>
                    <a:pt x="495" y="54"/>
                  </a:moveTo>
                  <a:cubicBezTo>
                    <a:pt x="345" y="59"/>
                    <a:pt x="181" y="52"/>
                    <a:pt x="37" y="0"/>
                  </a:cubicBezTo>
                  <a:cubicBezTo>
                    <a:pt x="35" y="26"/>
                    <a:pt x="29" y="53"/>
                    <a:pt x="17" y="80"/>
                  </a:cubicBezTo>
                  <a:cubicBezTo>
                    <a:pt x="11" y="94"/>
                    <a:pt x="5" y="107"/>
                    <a:pt x="0" y="121"/>
                  </a:cubicBezTo>
                  <a:cubicBezTo>
                    <a:pt x="39" y="154"/>
                    <a:pt x="95" y="171"/>
                    <a:pt x="140" y="185"/>
                  </a:cubicBezTo>
                  <a:cubicBezTo>
                    <a:pt x="171" y="195"/>
                    <a:pt x="220" y="224"/>
                    <a:pt x="249" y="208"/>
                  </a:cubicBezTo>
                  <a:cubicBezTo>
                    <a:pt x="274" y="194"/>
                    <a:pt x="301" y="186"/>
                    <a:pt x="329" y="194"/>
                  </a:cubicBezTo>
                  <a:cubicBezTo>
                    <a:pt x="370" y="206"/>
                    <a:pt x="406" y="237"/>
                    <a:pt x="450" y="239"/>
                  </a:cubicBezTo>
                  <a:cubicBezTo>
                    <a:pt x="495" y="241"/>
                    <a:pt x="540" y="238"/>
                    <a:pt x="584" y="229"/>
                  </a:cubicBezTo>
                  <a:cubicBezTo>
                    <a:pt x="621" y="221"/>
                    <a:pt x="659" y="211"/>
                    <a:pt x="696" y="199"/>
                  </a:cubicBezTo>
                  <a:cubicBezTo>
                    <a:pt x="707" y="137"/>
                    <a:pt x="724" y="73"/>
                    <a:pt x="742" y="49"/>
                  </a:cubicBezTo>
                  <a:cubicBezTo>
                    <a:pt x="742" y="49"/>
                    <a:pt x="569" y="51"/>
                    <a:pt x="495" y="54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6" name="Freeform 293"/>
            <p:cNvSpPr>
              <a:spLocks/>
            </p:cNvSpPr>
            <p:nvPr/>
          </p:nvSpPr>
          <p:spPr bwMode="auto">
            <a:xfrm>
              <a:off x="9237662" y="4875579"/>
              <a:ext cx="46038" cy="0"/>
            </a:xfrm>
            <a:custGeom>
              <a:avLst/>
              <a:gdLst>
                <a:gd name="T0" fmla="*/ 36 w 36"/>
                <a:gd name="T1" fmla="*/ 0 h 1"/>
                <a:gd name="T2" fmla="*/ 0 w 36"/>
                <a:gd name="T3" fmla="*/ 1 h 1"/>
                <a:gd name="T4" fmla="*/ 0 w 36"/>
                <a:gd name="T5" fmla="*/ 1 h 1"/>
                <a:gd name="T6" fmla="*/ 36 w 36"/>
                <a:gd name="T7" fmla="*/ 0 h 1"/>
                <a:gd name="T8" fmla="*/ 36 w 36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1">
                  <a:moveTo>
                    <a:pt x="36" y="0"/>
                  </a:moveTo>
                  <a:cubicBezTo>
                    <a:pt x="36" y="0"/>
                    <a:pt x="22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2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D205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7" name="Freeform 294"/>
            <p:cNvSpPr>
              <a:spLocks/>
            </p:cNvSpPr>
            <p:nvPr/>
          </p:nvSpPr>
          <p:spPr bwMode="auto">
            <a:xfrm>
              <a:off x="9199562" y="4875579"/>
              <a:ext cx="84138" cy="196850"/>
            </a:xfrm>
            <a:custGeom>
              <a:avLst/>
              <a:gdLst>
                <a:gd name="T0" fmla="*/ 66 w 66"/>
                <a:gd name="T1" fmla="*/ 0 h 156"/>
                <a:gd name="T2" fmla="*/ 30 w 66"/>
                <a:gd name="T3" fmla="*/ 1 h 156"/>
                <a:gd name="T4" fmla="*/ 0 w 66"/>
                <a:gd name="T5" fmla="*/ 156 h 156"/>
                <a:gd name="T6" fmla="*/ 20 w 66"/>
                <a:gd name="T7" fmla="*/ 150 h 156"/>
                <a:gd name="T8" fmla="*/ 66 w 66"/>
                <a:gd name="T9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156">
                  <a:moveTo>
                    <a:pt x="66" y="0"/>
                  </a:moveTo>
                  <a:cubicBezTo>
                    <a:pt x="66" y="0"/>
                    <a:pt x="52" y="0"/>
                    <a:pt x="30" y="1"/>
                  </a:cubicBezTo>
                  <a:cubicBezTo>
                    <a:pt x="10" y="50"/>
                    <a:pt x="0" y="103"/>
                    <a:pt x="0" y="156"/>
                  </a:cubicBezTo>
                  <a:cubicBezTo>
                    <a:pt x="6" y="154"/>
                    <a:pt x="13" y="152"/>
                    <a:pt x="20" y="150"/>
                  </a:cubicBezTo>
                  <a:cubicBezTo>
                    <a:pt x="31" y="88"/>
                    <a:pt x="48" y="24"/>
                    <a:pt x="66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8" name="Freeform 295"/>
            <p:cNvSpPr>
              <a:spLocks noEditPoints="1"/>
            </p:cNvSpPr>
            <p:nvPr/>
          </p:nvSpPr>
          <p:spPr bwMode="auto">
            <a:xfrm>
              <a:off x="8342312" y="4813666"/>
              <a:ext cx="69850" cy="155575"/>
            </a:xfrm>
            <a:custGeom>
              <a:avLst/>
              <a:gdLst>
                <a:gd name="T0" fmla="*/ 0 w 54"/>
                <a:gd name="T1" fmla="*/ 120 h 122"/>
                <a:gd name="T2" fmla="*/ 3 w 54"/>
                <a:gd name="T3" fmla="*/ 122 h 122"/>
                <a:gd name="T4" fmla="*/ 0 w 54"/>
                <a:gd name="T5" fmla="*/ 120 h 122"/>
                <a:gd name="T6" fmla="*/ 39 w 54"/>
                <a:gd name="T7" fmla="*/ 0 h 122"/>
                <a:gd name="T8" fmla="*/ 54 w 54"/>
                <a:gd name="T9" fmla="*/ 5 h 122"/>
                <a:gd name="T10" fmla="*/ 54 w 54"/>
                <a:gd name="T11" fmla="*/ 5 h 122"/>
                <a:gd name="T12" fmla="*/ 39 w 54"/>
                <a:gd name="T13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122">
                  <a:moveTo>
                    <a:pt x="0" y="120"/>
                  </a:moveTo>
                  <a:cubicBezTo>
                    <a:pt x="1" y="120"/>
                    <a:pt x="2" y="121"/>
                    <a:pt x="3" y="122"/>
                  </a:cubicBezTo>
                  <a:cubicBezTo>
                    <a:pt x="2" y="121"/>
                    <a:pt x="1" y="120"/>
                    <a:pt x="0" y="120"/>
                  </a:cubicBezTo>
                  <a:moveTo>
                    <a:pt x="39" y="0"/>
                  </a:moveTo>
                  <a:cubicBezTo>
                    <a:pt x="44" y="2"/>
                    <a:pt x="49" y="4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49" y="3"/>
                    <a:pt x="44" y="2"/>
                    <a:pt x="39" y="0"/>
                  </a:cubicBezTo>
                </a:path>
              </a:pathLst>
            </a:custGeom>
            <a:solidFill>
              <a:srgbClr val="D205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9" name="Freeform 296"/>
            <p:cNvSpPr>
              <a:spLocks/>
            </p:cNvSpPr>
            <p:nvPr/>
          </p:nvSpPr>
          <p:spPr bwMode="auto">
            <a:xfrm>
              <a:off x="8342312" y="4812079"/>
              <a:ext cx="69850" cy="165100"/>
            </a:xfrm>
            <a:custGeom>
              <a:avLst/>
              <a:gdLst>
                <a:gd name="T0" fmla="*/ 37 w 54"/>
                <a:gd name="T1" fmla="*/ 0 h 130"/>
                <a:gd name="T2" fmla="*/ 28 w 54"/>
                <a:gd name="T3" fmla="*/ 48 h 130"/>
                <a:gd name="T4" fmla="*/ 17 w 54"/>
                <a:gd name="T5" fmla="*/ 80 h 130"/>
                <a:gd name="T6" fmla="*/ 17 w 54"/>
                <a:gd name="T7" fmla="*/ 80 h 130"/>
                <a:gd name="T8" fmla="*/ 0 w 54"/>
                <a:gd name="T9" fmla="*/ 121 h 130"/>
                <a:gd name="T10" fmla="*/ 0 w 54"/>
                <a:gd name="T11" fmla="*/ 121 h 130"/>
                <a:gd name="T12" fmla="*/ 3 w 54"/>
                <a:gd name="T13" fmla="*/ 123 h 130"/>
                <a:gd name="T14" fmla="*/ 12 w 54"/>
                <a:gd name="T15" fmla="*/ 130 h 130"/>
                <a:gd name="T16" fmla="*/ 54 w 54"/>
                <a:gd name="T17" fmla="*/ 6 h 130"/>
                <a:gd name="T18" fmla="*/ 39 w 54"/>
                <a:gd name="T19" fmla="*/ 1 h 130"/>
                <a:gd name="T20" fmla="*/ 37 w 54"/>
                <a:gd name="T21" fmla="*/ 0 h 130"/>
                <a:gd name="T22" fmla="*/ 37 w 54"/>
                <a:gd name="T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4" h="130">
                  <a:moveTo>
                    <a:pt x="37" y="0"/>
                  </a:moveTo>
                  <a:cubicBezTo>
                    <a:pt x="36" y="15"/>
                    <a:pt x="33" y="31"/>
                    <a:pt x="28" y="48"/>
                  </a:cubicBezTo>
                  <a:cubicBezTo>
                    <a:pt x="25" y="59"/>
                    <a:pt x="22" y="70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1" y="94"/>
                    <a:pt x="5" y="107"/>
                    <a:pt x="0" y="12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" y="121"/>
                    <a:pt x="2" y="122"/>
                    <a:pt x="3" y="123"/>
                  </a:cubicBezTo>
                  <a:cubicBezTo>
                    <a:pt x="6" y="125"/>
                    <a:pt x="9" y="128"/>
                    <a:pt x="12" y="130"/>
                  </a:cubicBezTo>
                  <a:cubicBezTo>
                    <a:pt x="36" y="92"/>
                    <a:pt x="51" y="50"/>
                    <a:pt x="54" y="6"/>
                  </a:cubicBezTo>
                  <a:cubicBezTo>
                    <a:pt x="49" y="5"/>
                    <a:pt x="44" y="3"/>
                    <a:pt x="39" y="1"/>
                  </a:cubicBezTo>
                  <a:cubicBezTo>
                    <a:pt x="38" y="1"/>
                    <a:pt x="38" y="1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0" name="Freeform 297"/>
            <p:cNvSpPr>
              <a:spLocks/>
            </p:cNvSpPr>
            <p:nvPr/>
          </p:nvSpPr>
          <p:spPr bwMode="auto">
            <a:xfrm>
              <a:off x="8666162" y="5050204"/>
              <a:ext cx="68263" cy="95250"/>
            </a:xfrm>
            <a:custGeom>
              <a:avLst/>
              <a:gdLst>
                <a:gd name="T0" fmla="*/ 50 w 54"/>
                <a:gd name="T1" fmla="*/ 0 h 75"/>
                <a:gd name="T2" fmla="*/ 49 w 54"/>
                <a:gd name="T3" fmla="*/ 6 h 75"/>
                <a:gd name="T4" fmla="*/ 40 w 54"/>
                <a:gd name="T5" fmla="*/ 20 h 75"/>
                <a:gd name="T6" fmla="*/ 30 w 54"/>
                <a:gd name="T7" fmla="*/ 26 h 75"/>
                <a:gd name="T8" fmla="*/ 17 w 54"/>
                <a:gd name="T9" fmla="*/ 26 h 75"/>
                <a:gd name="T10" fmla="*/ 14 w 54"/>
                <a:gd name="T11" fmla="*/ 26 h 75"/>
                <a:gd name="T12" fmla="*/ 13 w 54"/>
                <a:gd name="T13" fmla="*/ 26 h 75"/>
                <a:gd name="T14" fmla="*/ 12 w 54"/>
                <a:gd name="T15" fmla="*/ 26 h 75"/>
                <a:gd name="T16" fmla="*/ 10 w 54"/>
                <a:gd name="T17" fmla="*/ 29 h 75"/>
                <a:gd name="T18" fmla="*/ 8 w 54"/>
                <a:gd name="T19" fmla="*/ 39 h 75"/>
                <a:gd name="T20" fmla="*/ 16 w 54"/>
                <a:gd name="T21" fmla="*/ 60 h 75"/>
                <a:gd name="T22" fmla="*/ 33 w 54"/>
                <a:gd name="T23" fmla="*/ 70 h 75"/>
                <a:gd name="T24" fmla="*/ 48 w 54"/>
                <a:gd name="T25" fmla="*/ 71 h 75"/>
                <a:gd name="T26" fmla="*/ 54 w 54"/>
                <a:gd name="T27" fmla="*/ 70 h 75"/>
                <a:gd name="T28" fmla="*/ 52 w 54"/>
                <a:gd name="T29" fmla="*/ 70 h 75"/>
                <a:gd name="T30" fmla="*/ 48 w 54"/>
                <a:gd name="T31" fmla="*/ 72 h 75"/>
                <a:gd name="T32" fmla="*/ 32 w 54"/>
                <a:gd name="T33" fmla="*/ 75 h 75"/>
                <a:gd name="T34" fmla="*/ 11 w 54"/>
                <a:gd name="T35" fmla="*/ 64 h 75"/>
                <a:gd name="T36" fmla="*/ 0 w 54"/>
                <a:gd name="T37" fmla="*/ 39 h 75"/>
                <a:gd name="T38" fmla="*/ 4 w 54"/>
                <a:gd name="T39" fmla="*/ 25 h 75"/>
                <a:gd name="T40" fmla="*/ 11 w 54"/>
                <a:gd name="T41" fmla="*/ 19 h 75"/>
                <a:gd name="T42" fmla="*/ 13 w 54"/>
                <a:gd name="T43" fmla="*/ 19 h 75"/>
                <a:gd name="T44" fmla="*/ 15 w 54"/>
                <a:gd name="T45" fmla="*/ 19 h 75"/>
                <a:gd name="T46" fmla="*/ 18 w 54"/>
                <a:gd name="T47" fmla="*/ 20 h 75"/>
                <a:gd name="T48" fmla="*/ 29 w 54"/>
                <a:gd name="T49" fmla="*/ 20 h 75"/>
                <a:gd name="T50" fmla="*/ 38 w 54"/>
                <a:gd name="T51" fmla="*/ 17 h 75"/>
                <a:gd name="T52" fmla="*/ 47 w 54"/>
                <a:gd name="T53" fmla="*/ 6 h 75"/>
                <a:gd name="T54" fmla="*/ 50 w 54"/>
                <a:gd name="T5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4" h="75">
                  <a:moveTo>
                    <a:pt x="50" y="0"/>
                  </a:moveTo>
                  <a:cubicBezTo>
                    <a:pt x="50" y="0"/>
                    <a:pt x="50" y="2"/>
                    <a:pt x="49" y="6"/>
                  </a:cubicBezTo>
                  <a:cubicBezTo>
                    <a:pt x="48" y="10"/>
                    <a:pt x="46" y="15"/>
                    <a:pt x="40" y="20"/>
                  </a:cubicBezTo>
                  <a:cubicBezTo>
                    <a:pt x="38" y="23"/>
                    <a:pt x="34" y="24"/>
                    <a:pt x="30" y="26"/>
                  </a:cubicBezTo>
                  <a:cubicBezTo>
                    <a:pt x="26" y="26"/>
                    <a:pt x="22" y="27"/>
                    <a:pt x="17" y="26"/>
                  </a:cubicBezTo>
                  <a:cubicBezTo>
                    <a:pt x="16" y="26"/>
                    <a:pt x="15" y="26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1" y="27"/>
                    <a:pt x="11" y="27"/>
                    <a:pt x="10" y="29"/>
                  </a:cubicBezTo>
                  <a:cubicBezTo>
                    <a:pt x="8" y="31"/>
                    <a:pt x="8" y="35"/>
                    <a:pt x="8" y="39"/>
                  </a:cubicBezTo>
                  <a:cubicBezTo>
                    <a:pt x="9" y="47"/>
                    <a:pt x="12" y="54"/>
                    <a:pt x="16" y="60"/>
                  </a:cubicBezTo>
                  <a:cubicBezTo>
                    <a:pt x="21" y="66"/>
                    <a:pt x="27" y="69"/>
                    <a:pt x="33" y="70"/>
                  </a:cubicBezTo>
                  <a:cubicBezTo>
                    <a:pt x="39" y="72"/>
                    <a:pt x="44" y="71"/>
                    <a:pt x="48" y="71"/>
                  </a:cubicBezTo>
                  <a:cubicBezTo>
                    <a:pt x="52" y="70"/>
                    <a:pt x="54" y="70"/>
                    <a:pt x="54" y="70"/>
                  </a:cubicBezTo>
                  <a:cubicBezTo>
                    <a:pt x="54" y="70"/>
                    <a:pt x="53" y="70"/>
                    <a:pt x="52" y="70"/>
                  </a:cubicBezTo>
                  <a:cubicBezTo>
                    <a:pt x="52" y="71"/>
                    <a:pt x="50" y="72"/>
                    <a:pt x="48" y="72"/>
                  </a:cubicBezTo>
                  <a:cubicBezTo>
                    <a:pt x="45" y="73"/>
                    <a:pt x="39" y="75"/>
                    <a:pt x="32" y="75"/>
                  </a:cubicBezTo>
                  <a:cubicBezTo>
                    <a:pt x="25" y="74"/>
                    <a:pt x="17" y="71"/>
                    <a:pt x="11" y="64"/>
                  </a:cubicBezTo>
                  <a:cubicBezTo>
                    <a:pt x="5" y="58"/>
                    <a:pt x="1" y="49"/>
                    <a:pt x="0" y="39"/>
                  </a:cubicBezTo>
                  <a:cubicBezTo>
                    <a:pt x="0" y="35"/>
                    <a:pt x="1" y="29"/>
                    <a:pt x="4" y="25"/>
                  </a:cubicBezTo>
                  <a:cubicBezTo>
                    <a:pt x="5" y="22"/>
                    <a:pt x="8" y="20"/>
                    <a:pt x="11" y="19"/>
                  </a:cubicBezTo>
                  <a:cubicBezTo>
                    <a:pt x="12" y="19"/>
                    <a:pt x="13" y="19"/>
                    <a:pt x="13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2" y="20"/>
                    <a:pt x="25" y="20"/>
                    <a:pt x="29" y="20"/>
                  </a:cubicBezTo>
                  <a:cubicBezTo>
                    <a:pt x="32" y="19"/>
                    <a:pt x="35" y="18"/>
                    <a:pt x="38" y="17"/>
                  </a:cubicBezTo>
                  <a:cubicBezTo>
                    <a:pt x="43" y="13"/>
                    <a:pt x="46" y="9"/>
                    <a:pt x="47" y="6"/>
                  </a:cubicBezTo>
                  <a:cubicBezTo>
                    <a:pt x="49" y="2"/>
                    <a:pt x="50" y="0"/>
                    <a:pt x="5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1" name="Freeform 298"/>
            <p:cNvSpPr>
              <a:spLocks/>
            </p:cNvSpPr>
            <p:nvPr/>
          </p:nvSpPr>
          <p:spPr bwMode="auto">
            <a:xfrm>
              <a:off x="8558212" y="4780329"/>
              <a:ext cx="82550" cy="49212"/>
            </a:xfrm>
            <a:custGeom>
              <a:avLst/>
              <a:gdLst>
                <a:gd name="T0" fmla="*/ 64 w 65"/>
                <a:gd name="T1" fmla="*/ 31 h 38"/>
                <a:gd name="T2" fmla="*/ 61 w 65"/>
                <a:gd name="T3" fmla="*/ 18 h 38"/>
                <a:gd name="T4" fmla="*/ 56 w 65"/>
                <a:gd name="T5" fmla="*/ 10 h 38"/>
                <a:gd name="T6" fmla="*/ 38 w 65"/>
                <a:gd name="T7" fmla="*/ 2 h 38"/>
                <a:gd name="T8" fmla="*/ 6 w 65"/>
                <a:gd name="T9" fmla="*/ 22 h 38"/>
                <a:gd name="T10" fmla="*/ 3 w 65"/>
                <a:gd name="T11" fmla="*/ 27 h 38"/>
                <a:gd name="T12" fmla="*/ 0 w 65"/>
                <a:gd name="T13" fmla="*/ 32 h 38"/>
                <a:gd name="T14" fmla="*/ 1 w 65"/>
                <a:gd name="T15" fmla="*/ 32 h 38"/>
                <a:gd name="T16" fmla="*/ 2 w 65"/>
                <a:gd name="T17" fmla="*/ 31 h 38"/>
                <a:gd name="T18" fmla="*/ 5 w 65"/>
                <a:gd name="T19" fmla="*/ 31 h 38"/>
                <a:gd name="T20" fmla="*/ 35 w 65"/>
                <a:gd name="T21" fmla="*/ 11 h 38"/>
                <a:gd name="T22" fmla="*/ 55 w 65"/>
                <a:gd name="T23" fmla="*/ 27 h 38"/>
                <a:gd name="T24" fmla="*/ 59 w 65"/>
                <a:gd name="T25" fmla="*/ 35 h 38"/>
                <a:gd name="T26" fmla="*/ 64 w 65"/>
                <a:gd name="T27" fmla="*/ 3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" h="38">
                  <a:moveTo>
                    <a:pt x="64" y="31"/>
                  </a:moveTo>
                  <a:cubicBezTo>
                    <a:pt x="62" y="27"/>
                    <a:pt x="63" y="22"/>
                    <a:pt x="61" y="18"/>
                  </a:cubicBezTo>
                  <a:cubicBezTo>
                    <a:pt x="60" y="15"/>
                    <a:pt x="58" y="12"/>
                    <a:pt x="56" y="10"/>
                  </a:cubicBezTo>
                  <a:cubicBezTo>
                    <a:pt x="52" y="4"/>
                    <a:pt x="45" y="2"/>
                    <a:pt x="38" y="2"/>
                  </a:cubicBezTo>
                  <a:cubicBezTo>
                    <a:pt x="24" y="0"/>
                    <a:pt x="14" y="10"/>
                    <a:pt x="6" y="22"/>
                  </a:cubicBezTo>
                  <a:cubicBezTo>
                    <a:pt x="5" y="23"/>
                    <a:pt x="3" y="25"/>
                    <a:pt x="3" y="27"/>
                  </a:cubicBezTo>
                  <a:cubicBezTo>
                    <a:pt x="2" y="29"/>
                    <a:pt x="1" y="30"/>
                    <a:pt x="0" y="32"/>
                  </a:cubicBezTo>
                  <a:cubicBezTo>
                    <a:pt x="0" y="32"/>
                    <a:pt x="1" y="33"/>
                    <a:pt x="1" y="32"/>
                  </a:cubicBezTo>
                  <a:cubicBezTo>
                    <a:pt x="2" y="32"/>
                    <a:pt x="2" y="32"/>
                    <a:pt x="2" y="31"/>
                  </a:cubicBezTo>
                  <a:cubicBezTo>
                    <a:pt x="3" y="32"/>
                    <a:pt x="4" y="32"/>
                    <a:pt x="5" y="31"/>
                  </a:cubicBezTo>
                  <a:cubicBezTo>
                    <a:pt x="10" y="23"/>
                    <a:pt x="26" y="12"/>
                    <a:pt x="35" y="11"/>
                  </a:cubicBezTo>
                  <a:cubicBezTo>
                    <a:pt x="45" y="11"/>
                    <a:pt x="50" y="20"/>
                    <a:pt x="55" y="27"/>
                  </a:cubicBezTo>
                  <a:cubicBezTo>
                    <a:pt x="56" y="30"/>
                    <a:pt x="57" y="33"/>
                    <a:pt x="59" y="35"/>
                  </a:cubicBezTo>
                  <a:cubicBezTo>
                    <a:pt x="61" y="38"/>
                    <a:pt x="65" y="34"/>
                    <a:pt x="64" y="31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2" name="Freeform 299"/>
            <p:cNvSpPr>
              <a:spLocks/>
            </p:cNvSpPr>
            <p:nvPr/>
          </p:nvSpPr>
          <p:spPr bwMode="auto">
            <a:xfrm>
              <a:off x="8910637" y="4804141"/>
              <a:ext cx="90488" cy="52387"/>
            </a:xfrm>
            <a:custGeom>
              <a:avLst/>
              <a:gdLst>
                <a:gd name="T0" fmla="*/ 40 w 71"/>
                <a:gd name="T1" fmla="*/ 1 h 42"/>
                <a:gd name="T2" fmla="*/ 3 w 71"/>
                <a:gd name="T3" fmla="*/ 20 h 42"/>
                <a:gd name="T4" fmla="*/ 1 w 71"/>
                <a:gd name="T5" fmla="*/ 21 h 42"/>
                <a:gd name="T6" fmla="*/ 1 w 71"/>
                <a:gd name="T7" fmla="*/ 24 h 42"/>
                <a:gd name="T8" fmla="*/ 1 w 71"/>
                <a:gd name="T9" fmla="*/ 25 h 42"/>
                <a:gd name="T10" fmla="*/ 2 w 71"/>
                <a:gd name="T11" fmla="*/ 25 h 42"/>
                <a:gd name="T12" fmla="*/ 2 w 71"/>
                <a:gd name="T13" fmla="*/ 25 h 42"/>
                <a:gd name="T14" fmla="*/ 3 w 71"/>
                <a:gd name="T15" fmla="*/ 25 h 42"/>
                <a:gd name="T16" fmla="*/ 67 w 71"/>
                <a:gd name="T17" fmla="*/ 40 h 42"/>
                <a:gd name="T18" fmla="*/ 71 w 71"/>
                <a:gd name="T19" fmla="*/ 38 h 42"/>
                <a:gd name="T20" fmla="*/ 40 w 71"/>
                <a:gd name="T21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42">
                  <a:moveTo>
                    <a:pt x="40" y="1"/>
                  </a:moveTo>
                  <a:cubicBezTo>
                    <a:pt x="25" y="0"/>
                    <a:pt x="10" y="7"/>
                    <a:pt x="3" y="20"/>
                  </a:cubicBezTo>
                  <a:cubicBezTo>
                    <a:pt x="2" y="20"/>
                    <a:pt x="2" y="21"/>
                    <a:pt x="1" y="21"/>
                  </a:cubicBezTo>
                  <a:cubicBezTo>
                    <a:pt x="0" y="22"/>
                    <a:pt x="0" y="23"/>
                    <a:pt x="1" y="24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5"/>
                    <a:pt x="1" y="26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3" y="25"/>
                    <a:pt x="3" y="25"/>
                  </a:cubicBezTo>
                  <a:cubicBezTo>
                    <a:pt x="25" y="16"/>
                    <a:pt x="59" y="12"/>
                    <a:pt x="67" y="40"/>
                  </a:cubicBezTo>
                  <a:cubicBezTo>
                    <a:pt x="68" y="42"/>
                    <a:pt x="71" y="39"/>
                    <a:pt x="71" y="38"/>
                  </a:cubicBezTo>
                  <a:cubicBezTo>
                    <a:pt x="70" y="20"/>
                    <a:pt x="60" y="2"/>
                    <a:pt x="40" y="1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3" name="Freeform 300"/>
            <p:cNvSpPr>
              <a:spLocks/>
            </p:cNvSpPr>
            <p:nvPr/>
          </p:nvSpPr>
          <p:spPr bwMode="auto">
            <a:xfrm>
              <a:off x="8583612" y="4937491"/>
              <a:ext cx="60325" cy="117475"/>
            </a:xfrm>
            <a:custGeom>
              <a:avLst/>
              <a:gdLst>
                <a:gd name="T0" fmla="*/ 44 w 48"/>
                <a:gd name="T1" fmla="*/ 51 h 93"/>
                <a:gd name="T2" fmla="*/ 16 w 48"/>
                <a:gd name="T3" fmla="*/ 91 h 93"/>
                <a:gd name="T4" fmla="*/ 5 w 48"/>
                <a:gd name="T5" fmla="*/ 43 h 93"/>
                <a:gd name="T6" fmla="*/ 32 w 48"/>
                <a:gd name="T7" fmla="*/ 2 h 93"/>
                <a:gd name="T8" fmla="*/ 44 w 48"/>
                <a:gd name="T9" fmla="*/ 5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93">
                  <a:moveTo>
                    <a:pt x="44" y="51"/>
                  </a:moveTo>
                  <a:cubicBezTo>
                    <a:pt x="39" y="75"/>
                    <a:pt x="27" y="93"/>
                    <a:pt x="16" y="91"/>
                  </a:cubicBezTo>
                  <a:cubicBezTo>
                    <a:pt x="5" y="89"/>
                    <a:pt x="0" y="68"/>
                    <a:pt x="5" y="43"/>
                  </a:cubicBezTo>
                  <a:cubicBezTo>
                    <a:pt x="9" y="19"/>
                    <a:pt x="22" y="0"/>
                    <a:pt x="32" y="2"/>
                  </a:cubicBezTo>
                  <a:cubicBezTo>
                    <a:pt x="43" y="4"/>
                    <a:pt x="48" y="26"/>
                    <a:pt x="44" y="51"/>
                  </a:cubicBezTo>
                  <a:close/>
                </a:path>
              </a:pathLst>
            </a:custGeom>
            <a:solidFill>
              <a:srgbClr val="3C19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4" name="Freeform 301"/>
            <p:cNvSpPr>
              <a:spLocks/>
            </p:cNvSpPr>
            <p:nvPr/>
          </p:nvSpPr>
          <p:spPr bwMode="auto">
            <a:xfrm>
              <a:off x="8597900" y="4951779"/>
              <a:ext cx="20638" cy="36512"/>
            </a:xfrm>
            <a:custGeom>
              <a:avLst/>
              <a:gdLst>
                <a:gd name="T0" fmla="*/ 14 w 16"/>
                <a:gd name="T1" fmla="*/ 16 h 28"/>
                <a:gd name="T2" fmla="*/ 4 w 16"/>
                <a:gd name="T3" fmla="*/ 27 h 28"/>
                <a:gd name="T4" fmla="*/ 2 w 16"/>
                <a:gd name="T5" fmla="*/ 13 h 28"/>
                <a:gd name="T6" fmla="*/ 12 w 16"/>
                <a:gd name="T7" fmla="*/ 1 h 28"/>
                <a:gd name="T8" fmla="*/ 14 w 16"/>
                <a:gd name="T9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8">
                  <a:moveTo>
                    <a:pt x="14" y="16"/>
                  </a:moveTo>
                  <a:cubicBezTo>
                    <a:pt x="12" y="23"/>
                    <a:pt x="8" y="28"/>
                    <a:pt x="4" y="27"/>
                  </a:cubicBezTo>
                  <a:cubicBezTo>
                    <a:pt x="1" y="26"/>
                    <a:pt x="0" y="20"/>
                    <a:pt x="2" y="13"/>
                  </a:cubicBezTo>
                  <a:cubicBezTo>
                    <a:pt x="4" y="5"/>
                    <a:pt x="8" y="0"/>
                    <a:pt x="12" y="1"/>
                  </a:cubicBezTo>
                  <a:cubicBezTo>
                    <a:pt x="15" y="2"/>
                    <a:pt x="16" y="8"/>
                    <a:pt x="14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5" name="Freeform 302"/>
            <p:cNvSpPr>
              <a:spLocks/>
            </p:cNvSpPr>
            <p:nvPr/>
          </p:nvSpPr>
          <p:spPr bwMode="auto">
            <a:xfrm>
              <a:off x="8936037" y="4967654"/>
              <a:ext cx="55563" cy="115887"/>
            </a:xfrm>
            <a:custGeom>
              <a:avLst/>
              <a:gdLst>
                <a:gd name="T0" fmla="*/ 42 w 44"/>
                <a:gd name="T1" fmla="*/ 48 h 92"/>
                <a:gd name="T2" fmla="*/ 18 w 44"/>
                <a:gd name="T3" fmla="*/ 91 h 92"/>
                <a:gd name="T4" fmla="*/ 2 w 44"/>
                <a:gd name="T5" fmla="*/ 44 h 92"/>
                <a:gd name="T6" fmla="*/ 26 w 44"/>
                <a:gd name="T7" fmla="*/ 1 h 92"/>
                <a:gd name="T8" fmla="*/ 42 w 44"/>
                <a:gd name="T9" fmla="*/ 48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92">
                  <a:moveTo>
                    <a:pt x="42" y="48"/>
                  </a:moveTo>
                  <a:cubicBezTo>
                    <a:pt x="39" y="72"/>
                    <a:pt x="29" y="92"/>
                    <a:pt x="18" y="91"/>
                  </a:cubicBezTo>
                  <a:cubicBezTo>
                    <a:pt x="7" y="90"/>
                    <a:pt x="0" y="69"/>
                    <a:pt x="2" y="44"/>
                  </a:cubicBezTo>
                  <a:cubicBezTo>
                    <a:pt x="4" y="19"/>
                    <a:pt x="15" y="0"/>
                    <a:pt x="26" y="1"/>
                  </a:cubicBezTo>
                  <a:cubicBezTo>
                    <a:pt x="37" y="2"/>
                    <a:pt x="44" y="23"/>
                    <a:pt x="42" y="48"/>
                  </a:cubicBezTo>
                  <a:close/>
                </a:path>
              </a:pathLst>
            </a:custGeom>
            <a:solidFill>
              <a:srgbClr val="3C19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6" name="Freeform 303"/>
            <p:cNvSpPr>
              <a:spLocks/>
            </p:cNvSpPr>
            <p:nvPr/>
          </p:nvSpPr>
          <p:spPr bwMode="auto">
            <a:xfrm>
              <a:off x="8945562" y="4981941"/>
              <a:ext cx="19050" cy="36512"/>
            </a:xfrm>
            <a:custGeom>
              <a:avLst/>
              <a:gdLst>
                <a:gd name="T0" fmla="*/ 13 w 14"/>
                <a:gd name="T1" fmla="*/ 15 h 28"/>
                <a:gd name="T2" fmla="*/ 4 w 14"/>
                <a:gd name="T3" fmla="*/ 27 h 28"/>
                <a:gd name="T4" fmla="*/ 1 w 14"/>
                <a:gd name="T5" fmla="*/ 13 h 28"/>
                <a:gd name="T6" fmla="*/ 9 w 14"/>
                <a:gd name="T7" fmla="*/ 0 h 28"/>
                <a:gd name="T8" fmla="*/ 13 w 14"/>
                <a:gd name="T9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8">
                  <a:moveTo>
                    <a:pt x="13" y="15"/>
                  </a:moveTo>
                  <a:cubicBezTo>
                    <a:pt x="11" y="22"/>
                    <a:pt x="8" y="28"/>
                    <a:pt x="4" y="27"/>
                  </a:cubicBezTo>
                  <a:cubicBezTo>
                    <a:pt x="1" y="27"/>
                    <a:pt x="0" y="20"/>
                    <a:pt x="1" y="13"/>
                  </a:cubicBezTo>
                  <a:cubicBezTo>
                    <a:pt x="2" y="5"/>
                    <a:pt x="6" y="0"/>
                    <a:pt x="9" y="0"/>
                  </a:cubicBezTo>
                  <a:cubicBezTo>
                    <a:pt x="12" y="1"/>
                    <a:pt x="14" y="7"/>
                    <a:pt x="13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7" name="Freeform 304"/>
            <p:cNvSpPr>
              <a:spLocks/>
            </p:cNvSpPr>
            <p:nvPr/>
          </p:nvSpPr>
          <p:spPr bwMode="auto">
            <a:xfrm>
              <a:off x="8656637" y="5237529"/>
              <a:ext cx="273050" cy="219075"/>
            </a:xfrm>
            <a:custGeom>
              <a:avLst/>
              <a:gdLst>
                <a:gd name="T0" fmla="*/ 0 w 216"/>
                <a:gd name="T1" fmla="*/ 63 h 173"/>
                <a:gd name="T2" fmla="*/ 216 w 216"/>
                <a:gd name="T3" fmla="*/ 0 h 173"/>
                <a:gd name="T4" fmla="*/ 0 w 216"/>
                <a:gd name="T5" fmla="*/ 6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" h="173">
                  <a:moveTo>
                    <a:pt x="0" y="63"/>
                  </a:moveTo>
                  <a:cubicBezTo>
                    <a:pt x="0" y="63"/>
                    <a:pt x="78" y="97"/>
                    <a:pt x="216" y="0"/>
                  </a:cubicBezTo>
                  <a:cubicBezTo>
                    <a:pt x="216" y="0"/>
                    <a:pt x="159" y="173"/>
                    <a:pt x="0" y="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8" name="Freeform 305"/>
            <p:cNvSpPr>
              <a:spLocks noEditPoints="1"/>
            </p:cNvSpPr>
            <p:nvPr/>
          </p:nvSpPr>
          <p:spPr bwMode="auto">
            <a:xfrm>
              <a:off x="8704262" y="5237529"/>
              <a:ext cx="225425" cy="87312"/>
            </a:xfrm>
            <a:custGeom>
              <a:avLst/>
              <a:gdLst>
                <a:gd name="T0" fmla="*/ 0 w 178"/>
                <a:gd name="T1" fmla="*/ 69 h 69"/>
                <a:gd name="T2" fmla="*/ 0 w 178"/>
                <a:gd name="T3" fmla="*/ 69 h 69"/>
                <a:gd name="T4" fmla="*/ 0 w 178"/>
                <a:gd name="T5" fmla="*/ 69 h 69"/>
                <a:gd name="T6" fmla="*/ 0 w 178"/>
                <a:gd name="T7" fmla="*/ 69 h 69"/>
                <a:gd name="T8" fmla="*/ 175 w 178"/>
                <a:gd name="T9" fmla="*/ 2 h 69"/>
                <a:gd name="T10" fmla="*/ 1 w 178"/>
                <a:gd name="T11" fmla="*/ 69 h 69"/>
                <a:gd name="T12" fmla="*/ 175 w 178"/>
                <a:gd name="T13" fmla="*/ 2 h 69"/>
                <a:gd name="T14" fmla="*/ 178 w 178"/>
                <a:gd name="T15" fmla="*/ 0 h 69"/>
                <a:gd name="T16" fmla="*/ 175 w 178"/>
                <a:gd name="T17" fmla="*/ 9 h 69"/>
                <a:gd name="T18" fmla="*/ 175 w 178"/>
                <a:gd name="T19" fmla="*/ 9 h 69"/>
                <a:gd name="T20" fmla="*/ 178 w 178"/>
                <a:gd name="T21" fmla="*/ 0 h 69"/>
                <a:gd name="T22" fmla="*/ 178 w 178"/>
                <a:gd name="T23" fmla="*/ 0 h 69"/>
                <a:gd name="T24" fmla="*/ 178 w 178"/>
                <a:gd name="T25" fmla="*/ 0 h 69"/>
                <a:gd name="T26" fmla="*/ 178 w 178"/>
                <a:gd name="T2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8" h="69">
                  <a:moveTo>
                    <a:pt x="0" y="69"/>
                  </a:move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moveTo>
                    <a:pt x="175" y="2"/>
                  </a:moveTo>
                  <a:cubicBezTo>
                    <a:pt x="96" y="57"/>
                    <a:pt x="37" y="68"/>
                    <a:pt x="1" y="69"/>
                  </a:cubicBezTo>
                  <a:cubicBezTo>
                    <a:pt x="37" y="68"/>
                    <a:pt x="96" y="57"/>
                    <a:pt x="175" y="2"/>
                  </a:cubicBezTo>
                  <a:moveTo>
                    <a:pt x="178" y="0"/>
                  </a:moveTo>
                  <a:cubicBezTo>
                    <a:pt x="178" y="0"/>
                    <a:pt x="177" y="3"/>
                    <a:pt x="175" y="9"/>
                  </a:cubicBezTo>
                  <a:cubicBezTo>
                    <a:pt x="175" y="9"/>
                    <a:pt x="175" y="9"/>
                    <a:pt x="175" y="9"/>
                  </a:cubicBezTo>
                  <a:cubicBezTo>
                    <a:pt x="177" y="3"/>
                    <a:pt x="178" y="0"/>
                    <a:pt x="178" y="0"/>
                  </a:cubicBezTo>
                  <a:moveTo>
                    <a:pt x="178" y="0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</a:path>
              </a:pathLst>
            </a:custGeom>
            <a:solidFill>
              <a:srgbClr val="E2C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9" name="Freeform 306"/>
            <p:cNvSpPr>
              <a:spLocks/>
            </p:cNvSpPr>
            <p:nvPr/>
          </p:nvSpPr>
          <p:spPr bwMode="auto">
            <a:xfrm>
              <a:off x="8656637" y="5237529"/>
              <a:ext cx="273050" cy="93662"/>
            </a:xfrm>
            <a:custGeom>
              <a:avLst/>
              <a:gdLst>
                <a:gd name="T0" fmla="*/ 216 w 216"/>
                <a:gd name="T1" fmla="*/ 0 h 74"/>
                <a:gd name="T2" fmla="*/ 216 w 216"/>
                <a:gd name="T3" fmla="*/ 0 h 74"/>
                <a:gd name="T4" fmla="*/ 213 w 216"/>
                <a:gd name="T5" fmla="*/ 2 h 74"/>
                <a:gd name="T6" fmla="*/ 39 w 216"/>
                <a:gd name="T7" fmla="*/ 69 h 74"/>
                <a:gd name="T8" fmla="*/ 38 w 216"/>
                <a:gd name="T9" fmla="*/ 69 h 74"/>
                <a:gd name="T10" fmla="*/ 38 w 216"/>
                <a:gd name="T11" fmla="*/ 69 h 74"/>
                <a:gd name="T12" fmla="*/ 38 w 216"/>
                <a:gd name="T13" fmla="*/ 69 h 74"/>
                <a:gd name="T14" fmla="*/ 38 w 216"/>
                <a:gd name="T15" fmla="*/ 69 h 74"/>
                <a:gd name="T16" fmla="*/ 0 w 216"/>
                <a:gd name="T17" fmla="*/ 63 h 74"/>
                <a:gd name="T18" fmla="*/ 0 w 216"/>
                <a:gd name="T19" fmla="*/ 63 h 74"/>
                <a:gd name="T20" fmla="*/ 0 w 216"/>
                <a:gd name="T21" fmla="*/ 63 h 74"/>
                <a:gd name="T22" fmla="*/ 56 w 216"/>
                <a:gd name="T23" fmla="*/ 74 h 74"/>
                <a:gd name="T24" fmla="*/ 213 w 216"/>
                <a:gd name="T25" fmla="*/ 9 h 74"/>
                <a:gd name="T26" fmla="*/ 216 w 216"/>
                <a:gd name="T27" fmla="*/ 0 h 74"/>
                <a:gd name="T28" fmla="*/ 216 w 216"/>
                <a:gd name="T29" fmla="*/ 0 h 74"/>
                <a:gd name="T30" fmla="*/ 216 w 216"/>
                <a:gd name="T31" fmla="*/ 0 h 74"/>
                <a:gd name="T32" fmla="*/ 216 w 216"/>
                <a:gd name="T33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6" h="74">
                  <a:moveTo>
                    <a:pt x="216" y="0"/>
                  </a:moveTo>
                  <a:cubicBezTo>
                    <a:pt x="216" y="0"/>
                    <a:pt x="216" y="0"/>
                    <a:pt x="216" y="0"/>
                  </a:cubicBezTo>
                  <a:cubicBezTo>
                    <a:pt x="215" y="0"/>
                    <a:pt x="214" y="1"/>
                    <a:pt x="213" y="2"/>
                  </a:cubicBezTo>
                  <a:cubicBezTo>
                    <a:pt x="134" y="57"/>
                    <a:pt x="75" y="68"/>
                    <a:pt x="39" y="69"/>
                  </a:cubicBezTo>
                  <a:cubicBezTo>
                    <a:pt x="39" y="69"/>
                    <a:pt x="39" y="69"/>
                    <a:pt x="38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13" y="69"/>
                    <a:pt x="0" y="63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18" y="71"/>
                    <a:pt x="37" y="74"/>
                    <a:pt x="56" y="74"/>
                  </a:cubicBezTo>
                  <a:cubicBezTo>
                    <a:pt x="111" y="74"/>
                    <a:pt x="168" y="45"/>
                    <a:pt x="213" y="9"/>
                  </a:cubicBezTo>
                  <a:cubicBezTo>
                    <a:pt x="215" y="3"/>
                    <a:pt x="216" y="0"/>
                    <a:pt x="216" y="0"/>
                  </a:cubicBezTo>
                  <a:cubicBezTo>
                    <a:pt x="216" y="0"/>
                    <a:pt x="216" y="0"/>
                    <a:pt x="216" y="0"/>
                  </a:cubicBezTo>
                  <a:cubicBezTo>
                    <a:pt x="216" y="0"/>
                    <a:pt x="216" y="0"/>
                    <a:pt x="216" y="0"/>
                  </a:cubicBezTo>
                  <a:cubicBezTo>
                    <a:pt x="216" y="0"/>
                    <a:pt x="216" y="0"/>
                    <a:pt x="216" y="0"/>
                  </a:cubicBezTo>
                </a:path>
              </a:pathLst>
            </a:custGeom>
            <a:solidFill>
              <a:srgbClr val="E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0" name="Freeform 307"/>
            <p:cNvSpPr>
              <a:spLocks noEditPoints="1"/>
            </p:cNvSpPr>
            <p:nvPr/>
          </p:nvSpPr>
          <p:spPr bwMode="auto">
            <a:xfrm>
              <a:off x="8607425" y="4696191"/>
              <a:ext cx="31750" cy="1587"/>
            </a:xfrm>
            <a:custGeom>
              <a:avLst/>
              <a:gdLst>
                <a:gd name="T0" fmla="*/ 0 w 25"/>
                <a:gd name="T1" fmla="*/ 1 h 1"/>
                <a:gd name="T2" fmla="*/ 0 w 25"/>
                <a:gd name="T3" fmla="*/ 1 h 1"/>
                <a:gd name="T4" fmla="*/ 0 w 25"/>
                <a:gd name="T5" fmla="*/ 1 h 1"/>
                <a:gd name="T6" fmla="*/ 25 w 25"/>
                <a:gd name="T7" fmla="*/ 0 h 1"/>
                <a:gd name="T8" fmla="*/ 0 w 25"/>
                <a:gd name="T9" fmla="*/ 1 h 1"/>
                <a:gd name="T10" fmla="*/ 24 w 25"/>
                <a:gd name="T11" fmla="*/ 0 h 1"/>
                <a:gd name="T12" fmla="*/ 25 w 25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25" y="0"/>
                  </a:moveTo>
                  <a:cubicBezTo>
                    <a:pt x="17" y="0"/>
                    <a:pt x="9" y="1"/>
                    <a:pt x="0" y="1"/>
                  </a:cubicBezTo>
                  <a:cubicBezTo>
                    <a:pt x="8" y="1"/>
                    <a:pt x="16" y="0"/>
                    <a:pt x="24" y="0"/>
                  </a:cubicBezTo>
                  <a:cubicBezTo>
                    <a:pt x="24" y="0"/>
                    <a:pt x="25" y="0"/>
                    <a:pt x="25" y="0"/>
                  </a:cubicBezTo>
                </a:path>
              </a:pathLst>
            </a:custGeom>
            <a:solidFill>
              <a:srgbClr val="7C2B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1" name="Freeform 308"/>
            <p:cNvSpPr>
              <a:spLocks/>
            </p:cNvSpPr>
            <p:nvPr/>
          </p:nvSpPr>
          <p:spPr bwMode="auto">
            <a:xfrm>
              <a:off x="8385175" y="4691429"/>
              <a:ext cx="1588" cy="17462"/>
            </a:xfrm>
            <a:custGeom>
              <a:avLst/>
              <a:gdLst>
                <a:gd name="T0" fmla="*/ 0 w 2"/>
                <a:gd name="T1" fmla="*/ 0 h 14"/>
                <a:gd name="T2" fmla="*/ 2 w 2"/>
                <a:gd name="T3" fmla="*/ 14 h 14"/>
                <a:gd name="T4" fmla="*/ 2 w 2"/>
                <a:gd name="T5" fmla="*/ 14 h 14"/>
                <a:gd name="T6" fmla="*/ 0 w 2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4">
                  <a:moveTo>
                    <a:pt x="0" y="0"/>
                  </a:moveTo>
                  <a:cubicBezTo>
                    <a:pt x="0" y="0"/>
                    <a:pt x="1" y="5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5"/>
                    <a:pt x="0" y="0"/>
                    <a:pt x="0" y="0"/>
                  </a:cubicBezTo>
                </a:path>
              </a:pathLst>
            </a:custGeom>
            <a:solidFill>
              <a:srgbClr val="7C2B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2" name="Freeform 309"/>
            <p:cNvSpPr>
              <a:spLocks/>
            </p:cNvSpPr>
            <p:nvPr/>
          </p:nvSpPr>
          <p:spPr bwMode="auto">
            <a:xfrm>
              <a:off x="8385175" y="4599354"/>
              <a:ext cx="371475" cy="109537"/>
            </a:xfrm>
            <a:custGeom>
              <a:avLst/>
              <a:gdLst>
                <a:gd name="T0" fmla="*/ 293 w 293"/>
                <a:gd name="T1" fmla="*/ 0 h 86"/>
                <a:gd name="T2" fmla="*/ 283 w 293"/>
                <a:gd name="T3" fmla="*/ 5 h 86"/>
                <a:gd name="T4" fmla="*/ 44 w 293"/>
                <a:gd name="T5" fmla="*/ 76 h 86"/>
                <a:gd name="T6" fmla="*/ 44 w 293"/>
                <a:gd name="T7" fmla="*/ 76 h 86"/>
                <a:gd name="T8" fmla="*/ 44 w 293"/>
                <a:gd name="T9" fmla="*/ 76 h 86"/>
                <a:gd name="T10" fmla="*/ 44 w 293"/>
                <a:gd name="T11" fmla="*/ 76 h 86"/>
                <a:gd name="T12" fmla="*/ 26 w 293"/>
                <a:gd name="T13" fmla="*/ 75 h 86"/>
                <a:gd name="T14" fmla="*/ 0 w 293"/>
                <a:gd name="T15" fmla="*/ 73 h 86"/>
                <a:gd name="T16" fmla="*/ 0 w 293"/>
                <a:gd name="T17" fmla="*/ 73 h 86"/>
                <a:gd name="T18" fmla="*/ 0 w 293"/>
                <a:gd name="T19" fmla="*/ 72 h 86"/>
                <a:gd name="T20" fmla="*/ 0 w 293"/>
                <a:gd name="T21" fmla="*/ 72 h 86"/>
                <a:gd name="T22" fmla="*/ 2 w 293"/>
                <a:gd name="T23" fmla="*/ 86 h 86"/>
                <a:gd name="T24" fmla="*/ 50 w 293"/>
                <a:gd name="T25" fmla="*/ 86 h 86"/>
                <a:gd name="T26" fmla="*/ 159 w 293"/>
                <a:gd name="T27" fmla="*/ 82 h 86"/>
                <a:gd name="T28" fmla="*/ 200 w 293"/>
                <a:gd name="T29" fmla="*/ 76 h 86"/>
                <a:gd name="T30" fmla="*/ 176 w 293"/>
                <a:gd name="T31" fmla="*/ 77 h 86"/>
                <a:gd name="T32" fmla="*/ 176 w 293"/>
                <a:gd name="T33" fmla="*/ 77 h 86"/>
                <a:gd name="T34" fmla="*/ 176 w 293"/>
                <a:gd name="T35" fmla="*/ 77 h 86"/>
                <a:gd name="T36" fmla="*/ 175 w 293"/>
                <a:gd name="T37" fmla="*/ 77 h 86"/>
                <a:gd name="T38" fmla="*/ 175 w 293"/>
                <a:gd name="T39" fmla="*/ 77 h 86"/>
                <a:gd name="T40" fmla="*/ 175 w 293"/>
                <a:gd name="T41" fmla="*/ 77 h 86"/>
                <a:gd name="T42" fmla="*/ 175 w 293"/>
                <a:gd name="T43" fmla="*/ 77 h 86"/>
                <a:gd name="T44" fmla="*/ 293 w 293"/>
                <a:gd name="T4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3" h="86">
                  <a:moveTo>
                    <a:pt x="293" y="0"/>
                  </a:moveTo>
                  <a:cubicBezTo>
                    <a:pt x="293" y="0"/>
                    <a:pt x="289" y="2"/>
                    <a:pt x="283" y="5"/>
                  </a:cubicBezTo>
                  <a:cubicBezTo>
                    <a:pt x="252" y="23"/>
                    <a:pt x="147" y="76"/>
                    <a:pt x="44" y="76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38" y="76"/>
                    <a:pt x="32" y="76"/>
                    <a:pt x="26" y="75"/>
                  </a:cubicBezTo>
                  <a:cubicBezTo>
                    <a:pt x="18" y="75"/>
                    <a:pt x="9" y="74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1" y="77"/>
                    <a:pt x="2" y="86"/>
                  </a:cubicBezTo>
                  <a:cubicBezTo>
                    <a:pt x="18" y="86"/>
                    <a:pt x="34" y="86"/>
                    <a:pt x="50" y="86"/>
                  </a:cubicBezTo>
                  <a:cubicBezTo>
                    <a:pt x="86" y="86"/>
                    <a:pt x="123" y="85"/>
                    <a:pt x="159" y="82"/>
                  </a:cubicBezTo>
                  <a:cubicBezTo>
                    <a:pt x="173" y="80"/>
                    <a:pt x="187" y="78"/>
                    <a:pt x="200" y="76"/>
                  </a:cubicBezTo>
                  <a:cubicBezTo>
                    <a:pt x="192" y="76"/>
                    <a:pt x="184" y="77"/>
                    <a:pt x="176" y="77"/>
                  </a:cubicBezTo>
                  <a:cubicBezTo>
                    <a:pt x="176" y="77"/>
                    <a:pt x="176" y="77"/>
                    <a:pt x="176" y="77"/>
                  </a:cubicBezTo>
                  <a:cubicBezTo>
                    <a:pt x="176" y="77"/>
                    <a:pt x="176" y="77"/>
                    <a:pt x="176" y="77"/>
                  </a:cubicBezTo>
                  <a:cubicBezTo>
                    <a:pt x="176" y="77"/>
                    <a:pt x="176" y="77"/>
                    <a:pt x="175" y="77"/>
                  </a:cubicBezTo>
                  <a:cubicBezTo>
                    <a:pt x="175" y="77"/>
                    <a:pt x="175" y="77"/>
                    <a:pt x="175" y="77"/>
                  </a:cubicBezTo>
                  <a:cubicBezTo>
                    <a:pt x="175" y="77"/>
                    <a:pt x="175" y="77"/>
                    <a:pt x="175" y="77"/>
                  </a:cubicBezTo>
                  <a:cubicBezTo>
                    <a:pt x="175" y="77"/>
                    <a:pt x="175" y="77"/>
                    <a:pt x="175" y="77"/>
                  </a:cubicBezTo>
                  <a:cubicBezTo>
                    <a:pt x="175" y="77"/>
                    <a:pt x="253" y="51"/>
                    <a:pt x="293" y="0"/>
                  </a:cubicBezTo>
                </a:path>
              </a:pathLst>
            </a:custGeom>
            <a:solidFill>
              <a:srgbClr val="EFC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3" name="Freeform 310"/>
            <p:cNvSpPr>
              <a:spLocks noEditPoints="1"/>
            </p:cNvSpPr>
            <p:nvPr/>
          </p:nvSpPr>
          <p:spPr bwMode="auto">
            <a:xfrm>
              <a:off x="8807450" y="4529504"/>
              <a:ext cx="101600" cy="111125"/>
            </a:xfrm>
            <a:custGeom>
              <a:avLst/>
              <a:gdLst>
                <a:gd name="T0" fmla="*/ 80 w 80"/>
                <a:gd name="T1" fmla="*/ 0 h 88"/>
                <a:gd name="T2" fmla="*/ 0 w 80"/>
                <a:gd name="T3" fmla="*/ 88 h 88"/>
                <a:gd name="T4" fmla="*/ 0 w 80"/>
                <a:gd name="T5" fmla="*/ 88 h 88"/>
                <a:gd name="T6" fmla="*/ 80 w 80"/>
                <a:gd name="T7" fmla="*/ 0 h 88"/>
                <a:gd name="T8" fmla="*/ 80 w 80"/>
                <a:gd name="T9" fmla="*/ 0 h 88"/>
                <a:gd name="T10" fmla="*/ 80 w 80"/>
                <a:gd name="T11" fmla="*/ 0 h 88"/>
                <a:gd name="T12" fmla="*/ 80 w 80"/>
                <a:gd name="T13" fmla="*/ 0 h 88"/>
                <a:gd name="T14" fmla="*/ 80 w 80"/>
                <a:gd name="T15" fmla="*/ 0 h 88"/>
                <a:gd name="T16" fmla="*/ 80 w 80"/>
                <a:gd name="T17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88">
                  <a:moveTo>
                    <a:pt x="80" y="0"/>
                  </a:moveTo>
                  <a:cubicBezTo>
                    <a:pt x="80" y="0"/>
                    <a:pt x="59" y="49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59" y="49"/>
                    <a:pt x="80" y="0"/>
                    <a:pt x="80" y="0"/>
                  </a:cubicBezTo>
                  <a:moveTo>
                    <a:pt x="80" y="0"/>
                  </a:move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</a:path>
              </a:pathLst>
            </a:custGeom>
            <a:solidFill>
              <a:srgbClr val="7C2B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4" name="Freeform 311"/>
            <p:cNvSpPr>
              <a:spLocks/>
            </p:cNvSpPr>
            <p:nvPr/>
          </p:nvSpPr>
          <p:spPr bwMode="auto">
            <a:xfrm>
              <a:off x="8980487" y="4569191"/>
              <a:ext cx="65088" cy="168275"/>
            </a:xfrm>
            <a:custGeom>
              <a:avLst/>
              <a:gdLst>
                <a:gd name="T0" fmla="*/ 1 w 51"/>
                <a:gd name="T1" fmla="*/ 0 h 132"/>
                <a:gd name="T2" fmla="*/ 0 w 51"/>
                <a:gd name="T3" fmla="*/ 1 h 132"/>
                <a:gd name="T4" fmla="*/ 0 w 51"/>
                <a:gd name="T5" fmla="*/ 1 h 132"/>
                <a:gd name="T6" fmla="*/ 1 w 51"/>
                <a:gd name="T7" fmla="*/ 0 h 132"/>
                <a:gd name="T8" fmla="*/ 50 w 51"/>
                <a:gd name="T9" fmla="*/ 131 h 132"/>
                <a:gd name="T10" fmla="*/ 51 w 51"/>
                <a:gd name="T11" fmla="*/ 132 h 132"/>
                <a:gd name="T12" fmla="*/ 1 w 51"/>
                <a:gd name="T13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132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6" y="60"/>
                    <a:pt x="28" y="103"/>
                    <a:pt x="50" y="131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28" y="103"/>
                    <a:pt x="6" y="60"/>
                    <a:pt x="1" y="0"/>
                  </a:cubicBezTo>
                </a:path>
              </a:pathLst>
            </a:custGeom>
            <a:solidFill>
              <a:srgbClr val="A35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5" name="Freeform 312"/>
            <p:cNvSpPr>
              <a:spLocks/>
            </p:cNvSpPr>
            <p:nvPr/>
          </p:nvSpPr>
          <p:spPr bwMode="auto">
            <a:xfrm>
              <a:off x="8726487" y="4529504"/>
              <a:ext cx="317500" cy="244475"/>
            </a:xfrm>
            <a:custGeom>
              <a:avLst/>
              <a:gdLst>
                <a:gd name="T0" fmla="*/ 144 w 250"/>
                <a:gd name="T1" fmla="*/ 0 h 194"/>
                <a:gd name="T2" fmla="*/ 144 w 250"/>
                <a:gd name="T3" fmla="*/ 0 h 194"/>
                <a:gd name="T4" fmla="*/ 144 w 250"/>
                <a:gd name="T5" fmla="*/ 0 h 194"/>
                <a:gd name="T6" fmla="*/ 64 w 250"/>
                <a:gd name="T7" fmla="*/ 88 h 194"/>
                <a:gd name="T8" fmla="*/ 73 w 250"/>
                <a:gd name="T9" fmla="*/ 84 h 194"/>
                <a:gd name="T10" fmla="*/ 76 w 250"/>
                <a:gd name="T11" fmla="*/ 83 h 194"/>
                <a:gd name="T12" fmla="*/ 82 w 250"/>
                <a:gd name="T13" fmla="*/ 91 h 194"/>
                <a:gd name="T14" fmla="*/ 0 w 250"/>
                <a:gd name="T15" fmla="*/ 192 h 194"/>
                <a:gd name="T16" fmla="*/ 28 w 250"/>
                <a:gd name="T17" fmla="*/ 194 h 194"/>
                <a:gd name="T18" fmla="*/ 205 w 250"/>
                <a:gd name="T19" fmla="*/ 110 h 194"/>
                <a:gd name="T20" fmla="*/ 211 w 250"/>
                <a:gd name="T21" fmla="*/ 107 h 194"/>
                <a:gd name="T22" fmla="*/ 217 w 250"/>
                <a:gd name="T23" fmla="*/ 112 h 194"/>
                <a:gd name="T24" fmla="*/ 250 w 250"/>
                <a:gd name="T25" fmla="*/ 163 h 194"/>
                <a:gd name="T26" fmla="*/ 201 w 250"/>
                <a:gd name="T27" fmla="*/ 32 h 194"/>
                <a:gd name="T28" fmla="*/ 200 w 250"/>
                <a:gd name="T29" fmla="*/ 33 h 194"/>
                <a:gd name="T30" fmla="*/ 146 w 250"/>
                <a:gd name="T31" fmla="*/ 124 h 194"/>
                <a:gd name="T32" fmla="*/ 146 w 250"/>
                <a:gd name="T33" fmla="*/ 124 h 194"/>
                <a:gd name="T34" fmla="*/ 146 w 250"/>
                <a:gd name="T35" fmla="*/ 124 h 194"/>
                <a:gd name="T36" fmla="*/ 65 w 250"/>
                <a:gd name="T37" fmla="*/ 173 h 194"/>
                <a:gd name="T38" fmla="*/ 65 w 250"/>
                <a:gd name="T39" fmla="*/ 173 h 194"/>
                <a:gd name="T40" fmla="*/ 65 w 250"/>
                <a:gd name="T41" fmla="*/ 173 h 194"/>
                <a:gd name="T42" fmla="*/ 65 w 250"/>
                <a:gd name="T43" fmla="*/ 173 h 194"/>
                <a:gd name="T44" fmla="*/ 65 w 250"/>
                <a:gd name="T45" fmla="*/ 173 h 194"/>
                <a:gd name="T46" fmla="*/ 144 w 250"/>
                <a:gd name="T47" fmla="*/ 6 h 194"/>
                <a:gd name="T48" fmla="*/ 144 w 250"/>
                <a:gd name="T49" fmla="*/ 0 h 194"/>
                <a:gd name="T50" fmla="*/ 144 w 250"/>
                <a:gd name="T51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194">
                  <a:moveTo>
                    <a:pt x="144" y="0"/>
                  </a:move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123" y="49"/>
                    <a:pt x="64" y="88"/>
                  </a:cubicBezTo>
                  <a:cubicBezTo>
                    <a:pt x="67" y="86"/>
                    <a:pt x="70" y="85"/>
                    <a:pt x="73" y="84"/>
                  </a:cubicBezTo>
                  <a:cubicBezTo>
                    <a:pt x="74" y="83"/>
                    <a:pt x="75" y="83"/>
                    <a:pt x="76" y="83"/>
                  </a:cubicBezTo>
                  <a:cubicBezTo>
                    <a:pt x="80" y="83"/>
                    <a:pt x="83" y="87"/>
                    <a:pt x="82" y="91"/>
                  </a:cubicBezTo>
                  <a:cubicBezTo>
                    <a:pt x="74" y="134"/>
                    <a:pt x="39" y="167"/>
                    <a:pt x="0" y="192"/>
                  </a:cubicBezTo>
                  <a:cubicBezTo>
                    <a:pt x="9" y="193"/>
                    <a:pt x="18" y="194"/>
                    <a:pt x="28" y="194"/>
                  </a:cubicBezTo>
                  <a:cubicBezTo>
                    <a:pt x="97" y="194"/>
                    <a:pt x="172" y="163"/>
                    <a:pt x="205" y="110"/>
                  </a:cubicBezTo>
                  <a:cubicBezTo>
                    <a:pt x="206" y="108"/>
                    <a:pt x="208" y="107"/>
                    <a:pt x="211" y="107"/>
                  </a:cubicBezTo>
                  <a:cubicBezTo>
                    <a:pt x="213" y="107"/>
                    <a:pt x="216" y="109"/>
                    <a:pt x="217" y="112"/>
                  </a:cubicBezTo>
                  <a:cubicBezTo>
                    <a:pt x="223" y="132"/>
                    <a:pt x="235" y="149"/>
                    <a:pt x="250" y="163"/>
                  </a:cubicBezTo>
                  <a:cubicBezTo>
                    <a:pt x="228" y="135"/>
                    <a:pt x="206" y="92"/>
                    <a:pt x="201" y="32"/>
                  </a:cubicBezTo>
                  <a:cubicBezTo>
                    <a:pt x="201" y="32"/>
                    <a:pt x="200" y="32"/>
                    <a:pt x="200" y="33"/>
                  </a:cubicBezTo>
                  <a:cubicBezTo>
                    <a:pt x="198" y="41"/>
                    <a:pt x="183" y="86"/>
                    <a:pt x="146" y="124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26" y="145"/>
                    <a:pt x="99" y="164"/>
                    <a:pt x="65" y="173"/>
                  </a:cubicBezTo>
                  <a:cubicBezTo>
                    <a:pt x="65" y="173"/>
                    <a:pt x="65" y="173"/>
                    <a:pt x="65" y="173"/>
                  </a:cubicBezTo>
                  <a:cubicBezTo>
                    <a:pt x="65" y="173"/>
                    <a:pt x="65" y="173"/>
                    <a:pt x="65" y="173"/>
                  </a:cubicBezTo>
                  <a:cubicBezTo>
                    <a:pt x="65" y="173"/>
                    <a:pt x="65" y="173"/>
                    <a:pt x="65" y="173"/>
                  </a:cubicBezTo>
                  <a:cubicBezTo>
                    <a:pt x="65" y="173"/>
                    <a:pt x="65" y="173"/>
                    <a:pt x="65" y="173"/>
                  </a:cubicBezTo>
                  <a:cubicBezTo>
                    <a:pt x="65" y="173"/>
                    <a:pt x="144" y="67"/>
                    <a:pt x="144" y="6"/>
                  </a:cubicBezTo>
                  <a:cubicBezTo>
                    <a:pt x="144" y="4"/>
                    <a:pt x="144" y="2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6" name="Freeform 313"/>
            <p:cNvSpPr>
              <a:spLocks/>
            </p:cNvSpPr>
            <p:nvPr/>
          </p:nvSpPr>
          <p:spPr bwMode="auto">
            <a:xfrm>
              <a:off x="9080500" y="4632691"/>
              <a:ext cx="31750" cy="69850"/>
            </a:xfrm>
            <a:custGeom>
              <a:avLst/>
              <a:gdLst>
                <a:gd name="T0" fmla="*/ 0 w 25"/>
                <a:gd name="T1" fmla="*/ 0 h 55"/>
                <a:gd name="T2" fmla="*/ 0 w 25"/>
                <a:gd name="T3" fmla="*/ 0 h 55"/>
                <a:gd name="T4" fmla="*/ 0 w 25"/>
                <a:gd name="T5" fmla="*/ 0 h 55"/>
                <a:gd name="T6" fmla="*/ 25 w 25"/>
                <a:gd name="T7" fmla="*/ 55 h 55"/>
                <a:gd name="T8" fmla="*/ 25 w 25"/>
                <a:gd name="T9" fmla="*/ 55 h 55"/>
                <a:gd name="T10" fmla="*/ 0 w 25"/>
                <a:gd name="T1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19"/>
                    <a:pt x="14" y="37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14" y="37"/>
                    <a:pt x="5" y="18"/>
                    <a:pt x="0" y="0"/>
                  </a:cubicBezTo>
                </a:path>
              </a:pathLst>
            </a:custGeom>
            <a:solidFill>
              <a:srgbClr val="7C2B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7" name="Freeform 314"/>
            <p:cNvSpPr>
              <a:spLocks/>
            </p:cNvSpPr>
            <p:nvPr/>
          </p:nvSpPr>
          <p:spPr bwMode="auto">
            <a:xfrm>
              <a:off x="9070975" y="4632691"/>
              <a:ext cx="52388" cy="147637"/>
            </a:xfrm>
            <a:custGeom>
              <a:avLst/>
              <a:gdLst>
                <a:gd name="T0" fmla="*/ 7 w 41"/>
                <a:gd name="T1" fmla="*/ 0 h 117"/>
                <a:gd name="T2" fmla="*/ 7 w 41"/>
                <a:gd name="T3" fmla="*/ 0 h 117"/>
                <a:gd name="T4" fmla="*/ 21 w 41"/>
                <a:gd name="T5" fmla="*/ 109 h 117"/>
                <a:gd name="T6" fmla="*/ 41 w 41"/>
                <a:gd name="T7" fmla="*/ 117 h 117"/>
                <a:gd name="T8" fmla="*/ 30 w 41"/>
                <a:gd name="T9" fmla="*/ 59 h 117"/>
                <a:gd name="T10" fmla="*/ 32 w 41"/>
                <a:gd name="T11" fmla="*/ 55 h 117"/>
                <a:gd name="T12" fmla="*/ 7 w 41"/>
                <a:gd name="T1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117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0" y="61"/>
                    <a:pt x="21" y="109"/>
                  </a:cubicBezTo>
                  <a:cubicBezTo>
                    <a:pt x="28" y="112"/>
                    <a:pt x="34" y="114"/>
                    <a:pt x="41" y="117"/>
                  </a:cubicBezTo>
                  <a:cubicBezTo>
                    <a:pt x="33" y="99"/>
                    <a:pt x="29" y="77"/>
                    <a:pt x="30" y="59"/>
                  </a:cubicBezTo>
                  <a:cubicBezTo>
                    <a:pt x="31" y="58"/>
                    <a:pt x="31" y="56"/>
                    <a:pt x="32" y="55"/>
                  </a:cubicBezTo>
                  <a:cubicBezTo>
                    <a:pt x="21" y="37"/>
                    <a:pt x="12" y="19"/>
                    <a:pt x="7" y="0"/>
                  </a:cubicBezTo>
                </a:path>
              </a:pathLst>
            </a:custGeom>
            <a:solidFill>
              <a:srgbClr val="EFC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8" name="Freeform 315"/>
            <p:cNvSpPr>
              <a:spLocks/>
            </p:cNvSpPr>
            <p:nvPr/>
          </p:nvSpPr>
          <p:spPr bwMode="auto">
            <a:xfrm>
              <a:off x="8266112" y="4234229"/>
              <a:ext cx="747713" cy="352425"/>
            </a:xfrm>
            <a:custGeom>
              <a:avLst/>
              <a:gdLst>
                <a:gd name="T0" fmla="*/ 439 w 590"/>
                <a:gd name="T1" fmla="*/ 0 h 278"/>
                <a:gd name="T2" fmla="*/ 326 w 590"/>
                <a:gd name="T3" fmla="*/ 13 h 278"/>
                <a:gd name="T4" fmla="*/ 0 w 590"/>
                <a:gd name="T5" fmla="*/ 278 h 278"/>
                <a:gd name="T6" fmla="*/ 326 w 590"/>
                <a:gd name="T7" fmla="*/ 37 h 278"/>
                <a:gd name="T8" fmla="*/ 461 w 590"/>
                <a:gd name="T9" fmla="*/ 20 h 278"/>
                <a:gd name="T10" fmla="*/ 590 w 590"/>
                <a:gd name="T11" fmla="*/ 37 h 278"/>
                <a:gd name="T12" fmla="*/ 439 w 590"/>
                <a:gd name="T13" fmla="*/ 0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0" h="278">
                  <a:moveTo>
                    <a:pt x="439" y="0"/>
                  </a:moveTo>
                  <a:cubicBezTo>
                    <a:pt x="407" y="0"/>
                    <a:pt x="370" y="4"/>
                    <a:pt x="326" y="13"/>
                  </a:cubicBezTo>
                  <a:cubicBezTo>
                    <a:pt x="141" y="51"/>
                    <a:pt x="0" y="278"/>
                    <a:pt x="0" y="278"/>
                  </a:cubicBezTo>
                  <a:cubicBezTo>
                    <a:pt x="0" y="278"/>
                    <a:pt x="147" y="85"/>
                    <a:pt x="326" y="37"/>
                  </a:cubicBezTo>
                  <a:cubicBezTo>
                    <a:pt x="376" y="24"/>
                    <a:pt x="422" y="20"/>
                    <a:pt x="461" y="20"/>
                  </a:cubicBezTo>
                  <a:cubicBezTo>
                    <a:pt x="538" y="20"/>
                    <a:pt x="590" y="37"/>
                    <a:pt x="590" y="37"/>
                  </a:cubicBezTo>
                  <a:cubicBezTo>
                    <a:pt x="590" y="37"/>
                    <a:pt x="544" y="0"/>
                    <a:pt x="439" y="0"/>
                  </a:cubicBezTo>
                </a:path>
              </a:pathLst>
            </a:custGeom>
            <a:solidFill>
              <a:srgbClr val="E08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pic>
        <p:nvPicPr>
          <p:cNvPr id="3" name="Nhac-nen-gioi-thieu-nhan-vat-www_tiengdong_com">
            <a:hlinkClick r:id="" action="ppaction://media"/>
            <a:extLst>
              <a:ext uri="{FF2B5EF4-FFF2-40B4-BE49-F238E27FC236}">
                <a16:creationId xmlns:a16="http://schemas.microsoft.com/office/drawing/2014/main" id="{CDDBE4F9-1177-4439-B227-7F94915FB171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1503428" y="-345109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4091360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0" dur="5015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31" presetID="53" presetClass="entr" presetSubtype="16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0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0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6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6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3" presetClass="entr" presetSubtype="16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6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6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6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6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6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6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6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6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6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6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6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2" grpId="0"/>
      <p:bldP spid="2" grpId="1"/>
      <p:bldP spid="66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" name="Freeform 5"/>
          <p:cNvSpPr>
            <a:spLocks noEditPoints="1"/>
          </p:cNvSpPr>
          <p:nvPr/>
        </p:nvSpPr>
        <p:spPr bwMode="auto">
          <a:xfrm>
            <a:off x="2224193" y="1571787"/>
            <a:ext cx="7741814" cy="5690764"/>
          </a:xfrm>
          <a:custGeom>
            <a:avLst/>
            <a:gdLst>
              <a:gd name="T0" fmla="*/ 278 w 505"/>
              <a:gd name="T1" fmla="*/ 1 h 371"/>
              <a:gd name="T2" fmla="*/ 124 w 505"/>
              <a:gd name="T3" fmla="*/ 21 h 371"/>
              <a:gd name="T4" fmla="*/ 247 w 505"/>
              <a:gd name="T5" fmla="*/ 20 h 371"/>
              <a:gd name="T6" fmla="*/ 371 w 505"/>
              <a:gd name="T7" fmla="*/ 21 h 371"/>
              <a:gd name="T8" fmla="*/ 175 w 505"/>
              <a:gd name="T9" fmla="*/ 43 h 371"/>
              <a:gd name="T10" fmla="*/ 319 w 505"/>
              <a:gd name="T11" fmla="*/ 44 h 371"/>
              <a:gd name="T12" fmla="*/ 42 w 505"/>
              <a:gd name="T13" fmla="*/ 62 h 371"/>
              <a:gd name="T14" fmla="*/ 165 w 505"/>
              <a:gd name="T15" fmla="*/ 59 h 371"/>
              <a:gd name="T16" fmla="*/ 285 w 505"/>
              <a:gd name="T17" fmla="*/ 62 h 371"/>
              <a:gd name="T18" fmla="*/ 412 w 505"/>
              <a:gd name="T19" fmla="*/ 63 h 371"/>
              <a:gd name="T20" fmla="*/ 134 w 505"/>
              <a:gd name="T21" fmla="*/ 86 h 371"/>
              <a:gd name="T22" fmla="*/ 264 w 505"/>
              <a:gd name="T23" fmla="*/ 83 h 371"/>
              <a:gd name="T24" fmla="*/ 381 w 505"/>
              <a:gd name="T25" fmla="*/ 80 h 371"/>
              <a:gd name="T26" fmla="*/ 41 w 505"/>
              <a:gd name="T27" fmla="*/ 103 h 371"/>
              <a:gd name="T28" fmla="*/ 165 w 505"/>
              <a:gd name="T29" fmla="*/ 109 h 371"/>
              <a:gd name="T30" fmla="*/ 309 w 505"/>
              <a:gd name="T31" fmla="*/ 110 h 371"/>
              <a:gd name="T32" fmla="*/ 434 w 505"/>
              <a:gd name="T33" fmla="*/ 103 h 371"/>
              <a:gd name="T34" fmla="*/ 72 w 505"/>
              <a:gd name="T35" fmla="*/ 122 h 371"/>
              <a:gd name="T36" fmla="*/ 187 w 505"/>
              <a:gd name="T37" fmla="*/ 124 h 371"/>
              <a:gd name="T38" fmla="*/ 319 w 505"/>
              <a:gd name="T39" fmla="*/ 133 h 371"/>
              <a:gd name="T40" fmla="*/ 463 w 505"/>
              <a:gd name="T41" fmla="*/ 125 h 371"/>
              <a:gd name="T42" fmla="*/ 64 w 505"/>
              <a:gd name="T43" fmla="*/ 145 h 371"/>
              <a:gd name="T44" fmla="*/ 186 w 505"/>
              <a:gd name="T45" fmla="*/ 134 h 371"/>
              <a:gd name="T46" fmla="*/ 299 w 505"/>
              <a:gd name="T47" fmla="*/ 145 h 371"/>
              <a:gd name="T48" fmla="*/ 432 w 505"/>
              <a:gd name="T49" fmla="*/ 147 h 371"/>
              <a:gd name="T50" fmla="*/ 72 w 505"/>
              <a:gd name="T51" fmla="*/ 168 h 371"/>
              <a:gd name="T52" fmla="*/ 207 w 505"/>
              <a:gd name="T53" fmla="*/ 165 h 371"/>
              <a:gd name="T54" fmla="*/ 319 w 505"/>
              <a:gd name="T55" fmla="*/ 155 h 371"/>
              <a:gd name="T56" fmla="*/ 440 w 505"/>
              <a:gd name="T57" fmla="*/ 165 h 371"/>
              <a:gd name="T58" fmla="*/ 42 w 505"/>
              <a:gd name="T59" fmla="*/ 187 h 371"/>
              <a:gd name="T60" fmla="*/ 186 w 505"/>
              <a:gd name="T61" fmla="*/ 196 h 371"/>
              <a:gd name="T62" fmla="*/ 320 w 505"/>
              <a:gd name="T63" fmla="*/ 186 h 371"/>
              <a:gd name="T64" fmla="*/ 432 w 505"/>
              <a:gd name="T65" fmla="*/ 183 h 371"/>
              <a:gd name="T66" fmla="*/ 50 w 505"/>
              <a:gd name="T67" fmla="*/ 206 h 371"/>
              <a:gd name="T68" fmla="*/ 175 w 505"/>
              <a:gd name="T69" fmla="*/ 216 h 371"/>
              <a:gd name="T70" fmla="*/ 319 w 505"/>
              <a:gd name="T71" fmla="*/ 217 h 371"/>
              <a:gd name="T72" fmla="*/ 445 w 505"/>
              <a:gd name="T73" fmla="*/ 206 h 371"/>
              <a:gd name="T74" fmla="*/ 42 w 505"/>
              <a:gd name="T75" fmla="*/ 226 h 371"/>
              <a:gd name="T76" fmla="*/ 157 w 505"/>
              <a:gd name="T77" fmla="*/ 227 h 371"/>
              <a:gd name="T78" fmla="*/ 288 w 505"/>
              <a:gd name="T79" fmla="*/ 237 h 371"/>
              <a:gd name="T80" fmla="*/ 432 w 505"/>
              <a:gd name="T81" fmla="*/ 229 h 371"/>
              <a:gd name="T82" fmla="*/ 53 w 505"/>
              <a:gd name="T83" fmla="*/ 247 h 371"/>
              <a:gd name="T84" fmla="*/ 175 w 505"/>
              <a:gd name="T85" fmla="*/ 240 h 371"/>
              <a:gd name="T86" fmla="*/ 290 w 505"/>
              <a:gd name="T87" fmla="*/ 247 h 371"/>
              <a:gd name="T88" fmla="*/ 422 w 505"/>
              <a:gd name="T89" fmla="*/ 250 h 371"/>
              <a:gd name="T90" fmla="*/ 62 w 505"/>
              <a:gd name="T91" fmla="*/ 269 h 371"/>
              <a:gd name="T92" fmla="*/ 192 w 505"/>
              <a:gd name="T93" fmla="*/ 268 h 371"/>
              <a:gd name="T94" fmla="*/ 309 w 505"/>
              <a:gd name="T95" fmla="*/ 262 h 371"/>
              <a:gd name="T96" fmla="*/ 431 w 505"/>
              <a:gd name="T97" fmla="*/ 268 h 371"/>
              <a:gd name="T98" fmla="*/ 114 w 505"/>
              <a:gd name="T99" fmla="*/ 290 h 371"/>
              <a:gd name="T100" fmla="*/ 258 w 505"/>
              <a:gd name="T101" fmla="*/ 294 h 371"/>
              <a:gd name="T102" fmla="*/ 384 w 505"/>
              <a:gd name="T103" fmla="*/ 289 h 371"/>
              <a:gd name="T104" fmla="*/ 83 w 505"/>
              <a:gd name="T105" fmla="*/ 309 h 371"/>
              <a:gd name="T106" fmla="*/ 203 w 505"/>
              <a:gd name="T107" fmla="*/ 309 h 371"/>
              <a:gd name="T108" fmla="*/ 330 w 505"/>
              <a:gd name="T109" fmla="*/ 312 h 371"/>
              <a:gd name="T110" fmla="*/ 114 w 505"/>
              <a:gd name="T111" fmla="*/ 330 h 371"/>
              <a:gd name="T112" fmla="*/ 239 w 505"/>
              <a:gd name="T113" fmla="*/ 330 h 371"/>
              <a:gd name="T114" fmla="*/ 360 w 505"/>
              <a:gd name="T115" fmla="*/ 329 h 371"/>
              <a:gd name="T116" fmla="*/ 164 w 505"/>
              <a:gd name="T117" fmla="*/ 350 h 371"/>
              <a:gd name="T118" fmla="*/ 288 w 505"/>
              <a:gd name="T119" fmla="*/ 351 h 371"/>
              <a:gd name="T120" fmla="*/ 216 w 505"/>
              <a:gd name="T121" fmla="*/ 371 h 371"/>
              <a:gd name="T122" fmla="*/ 340 w 505"/>
              <a:gd name="T123" fmla="*/ 371 h 3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05" h="371">
                <a:moveTo>
                  <a:pt x="155" y="1"/>
                </a:moveTo>
                <a:cubicBezTo>
                  <a:pt x="155" y="1"/>
                  <a:pt x="155" y="0"/>
                  <a:pt x="155" y="0"/>
                </a:cubicBezTo>
                <a:cubicBezTo>
                  <a:pt x="155" y="0"/>
                  <a:pt x="155" y="1"/>
                  <a:pt x="155" y="1"/>
                </a:cubicBezTo>
                <a:cubicBezTo>
                  <a:pt x="155" y="1"/>
                  <a:pt x="155" y="1"/>
                  <a:pt x="155" y="1"/>
                </a:cubicBezTo>
                <a:cubicBezTo>
                  <a:pt x="155" y="1"/>
                  <a:pt x="155" y="1"/>
                  <a:pt x="155" y="1"/>
                </a:cubicBezTo>
                <a:close/>
                <a:moveTo>
                  <a:pt x="175" y="1"/>
                </a:moveTo>
                <a:cubicBezTo>
                  <a:pt x="175" y="1"/>
                  <a:pt x="175" y="1"/>
                  <a:pt x="175" y="1"/>
                </a:cubicBezTo>
                <a:cubicBezTo>
                  <a:pt x="175" y="0"/>
                  <a:pt x="175" y="0"/>
                  <a:pt x="175" y="0"/>
                </a:cubicBezTo>
                <a:cubicBezTo>
                  <a:pt x="175" y="0"/>
                  <a:pt x="175" y="0"/>
                  <a:pt x="175" y="1"/>
                </a:cubicBezTo>
                <a:cubicBezTo>
                  <a:pt x="175" y="1"/>
                  <a:pt x="175" y="1"/>
                  <a:pt x="175" y="1"/>
                </a:cubicBezTo>
                <a:close/>
                <a:moveTo>
                  <a:pt x="196" y="1"/>
                </a:moveTo>
                <a:cubicBezTo>
                  <a:pt x="196" y="1"/>
                  <a:pt x="196" y="1"/>
                  <a:pt x="196" y="1"/>
                </a:cubicBezTo>
                <a:cubicBezTo>
                  <a:pt x="196" y="0"/>
                  <a:pt x="196" y="0"/>
                  <a:pt x="196" y="0"/>
                </a:cubicBezTo>
                <a:cubicBezTo>
                  <a:pt x="196" y="0"/>
                  <a:pt x="196" y="0"/>
                  <a:pt x="196" y="1"/>
                </a:cubicBezTo>
                <a:cubicBezTo>
                  <a:pt x="196" y="1"/>
                  <a:pt x="196" y="1"/>
                  <a:pt x="196" y="1"/>
                </a:cubicBezTo>
                <a:close/>
                <a:moveTo>
                  <a:pt x="216" y="1"/>
                </a:moveTo>
                <a:cubicBezTo>
                  <a:pt x="217" y="1"/>
                  <a:pt x="217" y="1"/>
                  <a:pt x="217" y="1"/>
                </a:cubicBezTo>
                <a:cubicBezTo>
                  <a:pt x="217" y="0"/>
                  <a:pt x="217" y="0"/>
                  <a:pt x="216" y="0"/>
                </a:cubicBezTo>
                <a:cubicBezTo>
                  <a:pt x="216" y="0"/>
                  <a:pt x="216" y="0"/>
                  <a:pt x="216" y="1"/>
                </a:cubicBezTo>
                <a:cubicBezTo>
                  <a:pt x="216" y="1"/>
                  <a:pt x="216" y="1"/>
                  <a:pt x="216" y="1"/>
                </a:cubicBezTo>
                <a:close/>
                <a:moveTo>
                  <a:pt x="237" y="1"/>
                </a:moveTo>
                <a:cubicBezTo>
                  <a:pt x="237" y="1"/>
                  <a:pt x="237" y="1"/>
                  <a:pt x="237" y="1"/>
                </a:cubicBezTo>
                <a:cubicBezTo>
                  <a:pt x="237" y="0"/>
                  <a:pt x="237" y="0"/>
                  <a:pt x="237" y="0"/>
                </a:cubicBezTo>
                <a:cubicBezTo>
                  <a:pt x="237" y="0"/>
                  <a:pt x="237" y="0"/>
                  <a:pt x="237" y="1"/>
                </a:cubicBezTo>
                <a:cubicBezTo>
                  <a:pt x="237" y="1"/>
                  <a:pt x="237" y="1"/>
                  <a:pt x="237" y="1"/>
                </a:cubicBezTo>
                <a:close/>
                <a:moveTo>
                  <a:pt x="258" y="1"/>
                </a:moveTo>
                <a:cubicBezTo>
                  <a:pt x="258" y="1"/>
                  <a:pt x="258" y="1"/>
                  <a:pt x="258" y="1"/>
                </a:cubicBezTo>
                <a:cubicBezTo>
                  <a:pt x="258" y="0"/>
                  <a:pt x="258" y="0"/>
                  <a:pt x="258" y="0"/>
                </a:cubicBezTo>
                <a:cubicBezTo>
                  <a:pt x="257" y="0"/>
                  <a:pt x="257" y="0"/>
                  <a:pt x="257" y="1"/>
                </a:cubicBezTo>
                <a:cubicBezTo>
                  <a:pt x="257" y="1"/>
                  <a:pt x="257" y="1"/>
                  <a:pt x="258" y="1"/>
                </a:cubicBezTo>
                <a:close/>
                <a:moveTo>
                  <a:pt x="278" y="1"/>
                </a:moveTo>
                <a:cubicBezTo>
                  <a:pt x="278" y="1"/>
                  <a:pt x="279" y="1"/>
                  <a:pt x="279" y="1"/>
                </a:cubicBezTo>
                <a:cubicBezTo>
                  <a:pt x="279" y="0"/>
                  <a:pt x="278" y="0"/>
                  <a:pt x="278" y="0"/>
                </a:cubicBezTo>
                <a:cubicBezTo>
                  <a:pt x="278" y="0"/>
                  <a:pt x="278" y="0"/>
                  <a:pt x="278" y="1"/>
                </a:cubicBezTo>
                <a:cubicBezTo>
                  <a:pt x="278" y="1"/>
                  <a:pt x="278" y="1"/>
                  <a:pt x="278" y="1"/>
                </a:cubicBezTo>
                <a:close/>
                <a:moveTo>
                  <a:pt x="299" y="1"/>
                </a:moveTo>
                <a:cubicBezTo>
                  <a:pt x="299" y="1"/>
                  <a:pt x="299" y="1"/>
                  <a:pt x="299" y="1"/>
                </a:cubicBezTo>
                <a:cubicBezTo>
                  <a:pt x="299" y="0"/>
                  <a:pt x="299" y="0"/>
                  <a:pt x="299" y="0"/>
                </a:cubicBezTo>
                <a:cubicBezTo>
                  <a:pt x="299" y="0"/>
                  <a:pt x="298" y="0"/>
                  <a:pt x="298" y="1"/>
                </a:cubicBezTo>
                <a:cubicBezTo>
                  <a:pt x="298" y="1"/>
                  <a:pt x="299" y="1"/>
                  <a:pt x="299" y="1"/>
                </a:cubicBezTo>
                <a:close/>
                <a:moveTo>
                  <a:pt x="319" y="1"/>
                </a:moveTo>
                <a:cubicBezTo>
                  <a:pt x="319" y="1"/>
                  <a:pt x="320" y="1"/>
                  <a:pt x="320" y="1"/>
                </a:cubicBezTo>
                <a:cubicBezTo>
                  <a:pt x="320" y="0"/>
                  <a:pt x="319" y="0"/>
                  <a:pt x="319" y="0"/>
                </a:cubicBezTo>
                <a:cubicBezTo>
                  <a:pt x="319" y="0"/>
                  <a:pt x="319" y="0"/>
                  <a:pt x="319" y="1"/>
                </a:cubicBezTo>
                <a:cubicBezTo>
                  <a:pt x="319" y="1"/>
                  <a:pt x="319" y="1"/>
                  <a:pt x="319" y="1"/>
                </a:cubicBezTo>
                <a:close/>
                <a:moveTo>
                  <a:pt x="340" y="1"/>
                </a:moveTo>
                <a:cubicBezTo>
                  <a:pt x="340" y="1"/>
                  <a:pt x="340" y="1"/>
                  <a:pt x="340" y="1"/>
                </a:cubicBezTo>
                <a:cubicBezTo>
                  <a:pt x="340" y="0"/>
                  <a:pt x="340" y="0"/>
                  <a:pt x="340" y="0"/>
                </a:cubicBezTo>
                <a:cubicBezTo>
                  <a:pt x="340" y="0"/>
                  <a:pt x="340" y="0"/>
                  <a:pt x="340" y="1"/>
                </a:cubicBezTo>
                <a:cubicBezTo>
                  <a:pt x="340" y="1"/>
                  <a:pt x="340" y="1"/>
                  <a:pt x="340" y="1"/>
                </a:cubicBezTo>
                <a:close/>
                <a:moveTo>
                  <a:pt x="360" y="1"/>
                </a:moveTo>
                <a:cubicBezTo>
                  <a:pt x="360" y="1"/>
                  <a:pt x="361" y="1"/>
                  <a:pt x="361" y="1"/>
                </a:cubicBezTo>
                <a:cubicBezTo>
                  <a:pt x="361" y="1"/>
                  <a:pt x="360" y="0"/>
                  <a:pt x="360" y="0"/>
                </a:cubicBezTo>
                <a:cubicBezTo>
                  <a:pt x="360" y="0"/>
                  <a:pt x="360" y="1"/>
                  <a:pt x="360" y="1"/>
                </a:cubicBezTo>
                <a:cubicBezTo>
                  <a:pt x="360" y="1"/>
                  <a:pt x="360" y="1"/>
                  <a:pt x="360" y="1"/>
                </a:cubicBezTo>
                <a:close/>
                <a:moveTo>
                  <a:pt x="103" y="21"/>
                </a:moveTo>
                <a:cubicBezTo>
                  <a:pt x="103" y="21"/>
                  <a:pt x="103" y="21"/>
                  <a:pt x="103" y="21"/>
                </a:cubicBezTo>
                <a:cubicBezTo>
                  <a:pt x="103" y="21"/>
                  <a:pt x="103" y="21"/>
                  <a:pt x="103" y="21"/>
                </a:cubicBezTo>
                <a:cubicBezTo>
                  <a:pt x="103" y="21"/>
                  <a:pt x="103" y="21"/>
                  <a:pt x="103" y="21"/>
                </a:cubicBezTo>
                <a:cubicBezTo>
                  <a:pt x="103" y="21"/>
                  <a:pt x="103" y="21"/>
                  <a:pt x="103" y="21"/>
                </a:cubicBezTo>
                <a:close/>
                <a:moveTo>
                  <a:pt x="124" y="21"/>
                </a:moveTo>
                <a:cubicBezTo>
                  <a:pt x="124" y="21"/>
                  <a:pt x="124" y="21"/>
                  <a:pt x="124" y="21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24" y="21"/>
                  <a:pt x="124" y="21"/>
                  <a:pt x="124" y="21"/>
                </a:cubicBezTo>
                <a:close/>
                <a:moveTo>
                  <a:pt x="144" y="22"/>
                </a:moveTo>
                <a:cubicBezTo>
                  <a:pt x="145" y="22"/>
                  <a:pt x="145" y="21"/>
                  <a:pt x="145" y="21"/>
                </a:cubicBezTo>
                <a:cubicBezTo>
                  <a:pt x="145" y="21"/>
                  <a:pt x="145" y="21"/>
                  <a:pt x="144" y="21"/>
                </a:cubicBezTo>
                <a:cubicBezTo>
                  <a:pt x="144" y="21"/>
                  <a:pt x="144" y="21"/>
                  <a:pt x="144" y="21"/>
                </a:cubicBezTo>
                <a:cubicBezTo>
                  <a:pt x="144" y="21"/>
                  <a:pt x="144" y="22"/>
                  <a:pt x="144" y="22"/>
                </a:cubicBezTo>
                <a:close/>
                <a:moveTo>
                  <a:pt x="165" y="22"/>
                </a:moveTo>
                <a:cubicBezTo>
                  <a:pt x="165" y="22"/>
                  <a:pt x="166" y="21"/>
                  <a:pt x="166" y="21"/>
                </a:cubicBezTo>
                <a:cubicBezTo>
                  <a:pt x="166" y="21"/>
                  <a:pt x="165" y="20"/>
                  <a:pt x="165" y="20"/>
                </a:cubicBezTo>
                <a:cubicBezTo>
                  <a:pt x="165" y="20"/>
                  <a:pt x="164" y="21"/>
                  <a:pt x="164" y="21"/>
                </a:cubicBezTo>
                <a:cubicBezTo>
                  <a:pt x="164" y="21"/>
                  <a:pt x="165" y="22"/>
                  <a:pt x="165" y="22"/>
                </a:cubicBezTo>
                <a:close/>
                <a:moveTo>
                  <a:pt x="186" y="22"/>
                </a:moveTo>
                <a:cubicBezTo>
                  <a:pt x="186" y="22"/>
                  <a:pt x="187" y="22"/>
                  <a:pt x="187" y="21"/>
                </a:cubicBezTo>
                <a:cubicBezTo>
                  <a:pt x="187" y="21"/>
                  <a:pt x="186" y="20"/>
                  <a:pt x="186" y="20"/>
                </a:cubicBezTo>
                <a:cubicBezTo>
                  <a:pt x="185" y="20"/>
                  <a:pt x="185" y="21"/>
                  <a:pt x="185" y="21"/>
                </a:cubicBezTo>
                <a:cubicBezTo>
                  <a:pt x="185" y="22"/>
                  <a:pt x="185" y="22"/>
                  <a:pt x="186" y="22"/>
                </a:cubicBezTo>
                <a:close/>
                <a:moveTo>
                  <a:pt x="206" y="22"/>
                </a:moveTo>
                <a:cubicBezTo>
                  <a:pt x="207" y="22"/>
                  <a:pt x="207" y="22"/>
                  <a:pt x="207" y="21"/>
                </a:cubicBezTo>
                <a:cubicBezTo>
                  <a:pt x="207" y="21"/>
                  <a:pt x="207" y="20"/>
                  <a:pt x="206" y="20"/>
                </a:cubicBezTo>
                <a:cubicBezTo>
                  <a:pt x="206" y="20"/>
                  <a:pt x="205" y="21"/>
                  <a:pt x="205" y="21"/>
                </a:cubicBezTo>
                <a:cubicBezTo>
                  <a:pt x="205" y="22"/>
                  <a:pt x="206" y="22"/>
                  <a:pt x="206" y="22"/>
                </a:cubicBezTo>
                <a:close/>
                <a:moveTo>
                  <a:pt x="227" y="22"/>
                </a:moveTo>
                <a:cubicBezTo>
                  <a:pt x="227" y="22"/>
                  <a:pt x="228" y="22"/>
                  <a:pt x="228" y="21"/>
                </a:cubicBezTo>
                <a:cubicBezTo>
                  <a:pt x="228" y="20"/>
                  <a:pt x="227" y="20"/>
                  <a:pt x="227" y="20"/>
                </a:cubicBezTo>
                <a:cubicBezTo>
                  <a:pt x="226" y="20"/>
                  <a:pt x="226" y="20"/>
                  <a:pt x="226" y="21"/>
                </a:cubicBezTo>
                <a:cubicBezTo>
                  <a:pt x="226" y="22"/>
                  <a:pt x="226" y="22"/>
                  <a:pt x="227" y="22"/>
                </a:cubicBezTo>
                <a:close/>
                <a:moveTo>
                  <a:pt x="247" y="22"/>
                </a:moveTo>
                <a:cubicBezTo>
                  <a:pt x="248" y="22"/>
                  <a:pt x="249" y="22"/>
                  <a:pt x="249" y="21"/>
                </a:cubicBezTo>
                <a:cubicBezTo>
                  <a:pt x="249" y="20"/>
                  <a:pt x="248" y="20"/>
                  <a:pt x="247" y="20"/>
                </a:cubicBezTo>
                <a:cubicBezTo>
                  <a:pt x="247" y="20"/>
                  <a:pt x="246" y="20"/>
                  <a:pt x="246" y="21"/>
                </a:cubicBezTo>
                <a:cubicBezTo>
                  <a:pt x="246" y="22"/>
                  <a:pt x="247" y="22"/>
                  <a:pt x="247" y="22"/>
                </a:cubicBezTo>
                <a:close/>
                <a:moveTo>
                  <a:pt x="268" y="22"/>
                </a:moveTo>
                <a:cubicBezTo>
                  <a:pt x="269" y="22"/>
                  <a:pt x="269" y="22"/>
                  <a:pt x="269" y="21"/>
                </a:cubicBezTo>
                <a:cubicBezTo>
                  <a:pt x="269" y="20"/>
                  <a:pt x="269" y="20"/>
                  <a:pt x="268" y="20"/>
                </a:cubicBezTo>
                <a:cubicBezTo>
                  <a:pt x="267" y="20"/>
                  <a:pt x="267" y="20"/>
                  <a:pt x="267" y="21"/>
                </a:cubicBezTo>
                <a:cubicBezTo>
                  <a:pt x="267" y="22"/>
                  <a:pt x="267" y="22"/>
                  <a:pt x="268" y="22"/>
                </a:cubicBezTo>
                <a:close/>
                <a:moveTo>
                  <a:pt x="288" y="22"/>
                </a:moveTo>
                <a:cubicBezTo>
                  <a:pt x="289" y="22"/>
                  <a:pt x="290" y="22"/>
                  <a:pt x="290" y="21"/>
                </a:cubicBezTo>
                <a:cubicBezTo>
                  <a:pt x="290" y="21"/>
                  <a:pt x="289" y="20"/>
                  <a:pt x="288" y="20"/>
                </a:cubicBezTo>
                <a:cubicBezTo>
                  <a:pt x="288" y="20"/>
                  <a:pt x="287" y="21"/>
                  <a:pt x="287" y="21"/>
                </a:cubicBezTo>
                <a:cubicBezTo>
                  <a:pt x="287" y="22"/>
                  <a:pt x="288" y="22"/>
                  <a:pt x="288" y="22"/>
                </a:cubicBezTo>
                <a:close/>
                <a:moveTo>
                  <a:pt x="309" y="22"/>
                </a:moveTo>
                <a:cubicBezTo>
                  <a:pt x="310" y="22"/>
                  <a:pt x="310" y="22"/>
                  <a:pt x="310" y="21"/>
                </a:cubicBezTo>
                <a:cubicBezTo>
                  <a:pt x="310" y="21"/>
                  <a:pt x="310" y="20"/>
                  <a:pt x="309" y="20"/>
                </a:cubicBezTo>
                <a:cubicBezTo>
                  <a:pt x="309" y="20"/>
                  <a:pt x="308" y="21"/>
                  <a:pt x="308" y="21"/>
                </a:cubicBezTo>
                <a:cubicBezTo>
                  <a:pt x="308" y="22"/>
                  <a:pt x="309" y="22"/>
                  <a:pt x="309" y="22"/>
                </a:cubicBezTo>
                <a:close/>
                <a:moveTo>
                  <a:pt x="330" y="22"/>
                </a:moveTo>
                <a:cubicBezTo>
                  <a:pt x="330" y="22"/>
                  <a:pt x="330" y="21"/>
                  <a:pt x="330" y="21"/>
                </a:cubicBezTo>
                <a:cubicBezTo>
                  <a:pt x="330" y="21"/>
                  <a:pt x="330" y="20"/>
                  <a:pt x="330" y="20"/>
                </a:cubicBezTo>
                <a:cubicBezTo>
                  <a:pt x="329" y="20"/>
                  <a:pt x="329" y="21"/>
                  <a:pt x="329" y="21"/>
                </a:cubicBezTo>
                <a:cubicBezTo>
                  <a:pt x="329" y="21"/>
                  <a:pt x="329" y="22"/>
                  <a:pt x="330" y="22"/>
                </a:cubicBezTo>
                <a:close/>
                <a:moveTo>
                  <a:pt x="350" y="22"/>
                </a:moveTo>
                <a:cubicBezTo>
                  <a:pt x="350" y="22"/>
                  <a:pt x="351" y="21"/>
                  <a:pt x="351" y="21"/>
                </a:cubicBezTo>
                <a:cubicBezTo>
                  <a:pt x="351" y="21"/>
                  <a:pt x="350" y="21"/>
                  <a:pt x="350" y="21"/>
                </a:cubicBezTo>
                <a:cubicBezTo>
                  <a:pt x="350" y="21"/>
                  <a:pt x="350" y="21"/>
                  <a:pt x="350" y="21"/>
                </a:cubicBezTo>
                <a:cubicBezTo>
                  <a:pt x="350" y="21"/>
                  <a:pt x="350" y="22"/>
                  <a:pt x="350" y="22"/>
                </a:cubicBezTo>
                <a:close/>
                <a:moveTo>
                  <a:pt x="371" y="21"/>
                </a:moveTo>
                <a:cubicBezTo>
                  <a:pt x="371" y="21"/>
                  <a:pt x="371" y="21"/>
                  <a:pt x="371" y="21"/>
                </a:cubicBezTo>
                <a:cubicBezTo>
                  <a:pt x="371" y="21"/>
                  <a:pt x="371" y="21"/>
                  <a:pt x="371" y="21"/>
                </a:cubicBezTo>
                <a:cubicBezTo>
                  <a:pt x="371" y="21"/>
                  <a:pt x="371" y="21"/>
                  <a:pt x="371" y="21"/>
                </a:cubicBezTo>
                <a:cubicBezTo>
                  <a:pt x="371" y="21"/>
                  <a:pt x="371" y="21"/>
                  <a:pt x="371" y="21"/>
                </a:cubicBezTo>
                <a:close/>
                <a:moveTo>
                  <a:pt x="391" y="21"/>
                </a:moveTo>
                <a:cubicBezTo>
                  <a:pt x="391" y="21"/>
                  <a:pt x="391" y="21"/>
                  <a:pt x="391" y="21"/>
                </a:cubicBezTo>
                <a:cubicBezTo>
                  <a:pt x="391" y="21"/>
                  <a:pt x="391" y="21"/>
                  <a:pt x="391" y="21"/>
                </a:cubicBezTo>
                <a:cubicBezTo>
                  <a:pt x="391" y="21"/>
                  <a:pt x="391" y="21"/>
                  <a:pt x="391" y="21"/>
                </a:cubicBezTo>
                <a:cubicBezTo>
                  <a:pt x="391" y="21"/>
                  <a:pt x="391" y="21"/>
                  <a:pt x="391" y="21"/>
                </a:cubicBezTo>
                <a:close/>
                <a:moveTo>
                  <a:pt x="93" y="42"/>
                </a:moveTo>
                <a:cubicBezTo>
                  <a:pt x="93" y="42"/>
                  <a:pt x="93" y="42"/>
                  <a:pt x="93" y="42"/>
                </a:cubicBezTo>
                <a:cubicBezTo>
                  <a:pt x="93" y="42"/>
                  <a:pt x="93" y="41"/>
                  <a:pt x="93" y="41"/>
                </a:cubicBezTo>
                <a:cubicBezTo>
                  <a:pt x="93" y="41"/>
                  <a:pt x="93" y="42"/>
                  <a:pt x="93" y="42"/>
                </a:cubicBezTo>
                <a:cubicBezTo>
                  <a:pt x="93" y="42"/>
                  <a:pt x="93" y="42"/>
                  <a:pt x="93" y="42"/>
                </a:cubicBezTo>
                <a:close/>
                <a:moveTo>
                  <a:pt x="114" y="42"/>
                </a:moveTo>
                <a:cubicBezTo>
                  <a:pt x="114" y="42"/>
                  <a:pt x="114" y="42"/>
                  <a:pt x="114" y="42"/>
                </a:cubicBezTo>
                <a:cubicBezTo>
                  <a:pt x="114" y="41"/>
                  <a:pt x="114" y="41"/>
                  <a:pt x="114" y="41"/>
                </a:cubicBezTo>
                <a:cubicBezTo>
                  <a:pt x="113" y="41"/>
                  <a:pt x="113" y="41"/>
                  <a:pt x="113" y="42"/>
                </a:cubicBezTo>
                <a:cubicBezTo>
                  <a:pt x="113" y="42"/>
                  <a:pt x="113" y="42"/>
                  <a:pt x="114" y="42"/>
                </a:cubicBezTo>
                <a:close/>
                <a:moveTo>
                  <a:pt x="134" y="43"/>
                </a:moveTo>
                <a:cubicBezTo>
                  <a:pt x="135" y="43"/>
                  <a:pt x="135" y="42"/>
                  <a:pt x="135" y="42"/>
                </a:cubicBezTo>
                <a:cubicBezTo>
                  <a:pt x="135" y="41"/>
                  <a:pt x="135" y="41"/>
                  <a:pt x="134" y="41"/>
                </a:cubicBezTo>
                <a:cubicBezTo>
                  <a:pt x="134" y="41"/>
                  <a:pt x="133" y="41"/>
                  <a:pt x="133" y="42"/>
                </a:cubicBezTo>
                <a:cubicBezTo>
                  <a:pt x="133" y="42"/>
                  <a:pt x="134" y="43"/>
                  <a:pt x="134" y="43"/>
                </a:cubicBezTo>
                <a:close/>
                <a:moveTo>
                  <a:pt x="155" y="43"/>
                </a:moveTo>
                <a:cubicBezTo>
                  <a:pt x="155" y="43"/>
                  <a:pt x="156" y="42"/>
                  <a:pt x="156" y="42"/>
                </a:cubicBezTo>
                <a:cubicBezTo>
                  <a:pt x="156" y="41"/>
                  <a:pt x="155" y="40"/>
                  <a:pt x="155" y="40"/>
                </a:cubicBezTo>
                <a:cubicBezTo>
                  <a:pt x="154" y="40"/>
                  <a:pt x="153" y="41"/>
                  <a:pt x="153" y="42"/>
                </a:cubicBezTo>
                <a:cubicBezTo>
                  <a:pt x="153" y="42"/>
                  <a:pt x="154" y="43"/>
                  <a:pt x="155" y="43"/>
                </a:cubicBezTo>
                <a:close/>
                <a:moveTo>
                  <a:pt x="175" y="43"/>
                </a:moveTo>
                <a:cubicBezTo>
                  <a:pt x="176" y="43"/>
                  <a:pt x="177" y="43"/>
                  <a:pt x="177" y="42"/>
                </a:cubicBezTo>
                <a:cubicBezTo>
                  <a:pt x="177" y="41"/>
                  <a:pt x="176" y="40"/>
                  <a:pt x="175" y="40"/>
                </a:cubicBezTo>
                <a:cubicBezTo>
                  <a:pt x="174" y="40"/>
                  <a:pt x="174" y="41"/>
                  <a:pt x="174" y="42"/>
                </a:cubicBezTo>
                <a:cubicBezTo>
                  <a:pt x="174" y="43"/>
                  <a:pt x="174" y="43"/>
                  <a:pt x="175" y="43"/>
                </a:cubicBezTo>
                <a:close/>
                <a:moveTo>
                  <a:pt x="196" y="44"/>
                </a:moveTo>
                <a:cubicBezTo>
                  <a:pt x="197" y="44"/>
                  <a:pt x="198" y="43"/>
                  <a:pt x="198" y="42"/>
                </a:cubicBezTo>
                <a:cubicBezTo>
                  <a:pt x="198" y="41"/>
                  <a:pt x="197" y="40"/>
                  <a:pt x="196" y="40"/>
                </a:cubicBezTo>
                <a:cubicBezTo>
                  <a:pt x="195" y="40"/>
                  <a:pt x="194" y="41"/>
                  <a:pt x="194" y="42"/>
                </a:cubicBezTo>
                <a:cubicBezTo>
                  <a:pt x="194" y="43"/>
                  <a:pt x="195" y="44"/>
                  <a:pt x="196" y="44"/>
                </a:cubicBezTo>
                <a:close/>
                <a:moveTo>
                  <a:pt x="216" y="44"/>
                </a:moveTo>
                <a:cubicBezTo>
                  <a:pt x="218" y="44"/>
                  <a:pt x="219" y="43"/>
                  <a:pt x="219" y="42"/>
                </a:cubicBezTo>
                <a:cubicBezTo>
                  <a:pt x="219" y="40"/>
                  <a:pt x="218" y="39"/>
                  <a:pt x="216" y="39"/>
                </a:cubicBezTo>
                <a:cubicBezTo>
                  <a:pt x="215" y="39"/>
                  <a:pt x="214" y="40"/>
                  <a:pt x="214" y="42"/>
                </a:cubicBezTo>
                <a:cubicBezTo>
                  <a:pt x="214" y="43"/>
                  <a:pt x="215" y="44"/>
                  <a:pt x="216" y="44"/>
                </a:cubicBezTo>
                <a:close/>
                <a:moveTo>
                  <a:pt x="237" y="44"/>
                </a:moveTo>
                <a:cubicBezTo>
                  <a:pt x="238" y="44"/>
                  <a:pt x="239" y="43"/>
                  <a:pt x="239" y="42"/>
                </a:cubicBezTo>
                <a:cubicBezTo>
                  <a:pt x="239" y="40"/>
                  <a:pt x="238" y="39"/>
                  <a:pt x="237" y="39"/>
                </a:cubicBezTo>
                <a:cubicBezTo>
                  <a:pt x="236" y="39"/>
                  <a:pt x="235" y="40"/>
                  <a:pt x="235" y="42"/>
                </a:cubicBezTo>
                <a:cubicBezTo>
                  <a:pt x="235" y="43"/>
                  <a:pt x="236" y="44"/>
                  <a:pt x="237" y="44"/>
                </a:cubicBezTo>
                <a:close/>
                <a:moveTo>
                  <a:pt x="258" y="44"/>
                </a:moveTo>
                <a:cubicBezTo>
                  <a:pt x="259" y="44"/>
                  <a:pt x="260" y="43"/>
                  <a:pt x="260" y="42"/>
                </a:cubicBezTo>
                <a:cubicBezTo>
                  <a:pt x="260" y="40"/>
                  <a:pt x="259" y="39"/>
                  <a:pt x="258" y="39"/>
                </a:cubicBezTo>
                <a:cubicBezTo>
                  <a:pt x="256" y="39"/>
                  <a:pt x="255" y="40"/>
                  <a:pt x="255" y="42"/>
                </a:cubicBezTo>
                <a:cubicBezTo>
                  <a:pt x="255" y="43"/>
                  <a:pt x="256" y="44"/>
                  <a:pt x="258" y="44"/>
                </a:cubicBezTo>
                <a:close/>
                <a:moveTo>
                  <a:pt x="278" y="44"/>
                </a:moveTo>
                <a:cubicBezTo>
                  <a:pt x="279" y="44"/>
                  <a:pt x="281" y="43"/>
                  <a:pt x="281" y="42"/>
                </a:cubicBezTo>
                <a:cubicBezTo>
                  <a:pt x="281" y="40"/>
                  <a:pt x="279" y="39"/>
                  <a:pt x="278" y="39"/>
                </a:cubicBezTo>
                <a:cubicBezTo>
                  <a:pt x="277" y="39"/>
                  <a:pt x="276" y="40"/>
                  <a:pt x="276" y="42"/>
                </a:cubicBezTo>
                <a:cubicBezTo>
                  <a:pt x="276" y="43"/>
                  <a:pt x="277" y="44"/>
                  <a:pt x="278" y="44"/>
                </a:cubicBezTo>
                <a:close/>
                <a:moveTo>
                  <a:pt x="299" y="44"/>
                </a:moveTo>
                <a:cubicBezTo>
                  <a:pt x="300" y="44"/>
                  <a:pt x="301" y="43"/>
                  <a:pt x="301" y="42"/>
                </a:cubicBezTo>
                <a:cubicBezTo>
                  <a:pt x="301" y="40"/>
                  <a:pt x="300" y="39"/>
                  <a:pt x="299" y="39"/>
                </a:cubicBezTo>
                <a:cubicBezTo>
                  <a:pt x="298" y="39"/>
                  <a:pt x="297" y="40"/>
                  <a:pt x="297" y="42"/>
                </a:cubicBezTo>
                <a:cubicBezTo>
                  <a:pt x="297" y="43"/>
                  <a:pt x="298" y="44"/>
                  <a:pt x="299" y="44"/>
                </a:cubicBezTo>
                <a:close/>
                <a:moveTo>
                  <a:pt x="319" y="44"/>
                </a:moveTo>
                <a:cubicBezTo>
                  <a:pt x="320" y="44"/>
                  <a:pt x="321" y="43"/>
                  <a:pt x="321" y="42"/>
                </a:cubicBezTo>
                <a:cubicBezTo>
                  <a:pt x="321" y="41"/>
                  <a:pt x="320" y="40"/>
                  <a:pt x="319" y="40"/>
                </a:cubicBezTo>
                <a:cubicBezTo>
                  <a:pt x="318" y="40"/>
                  <a:pt x="317" y="41"/>
                  <a:pt x="317" y="42"/>
                </a:cubicBezTo>
                <a:cubicBezTo>
                  <a:pt x="317" y="43"/>
                  <a:pt x="318" y="44"/>
                  <a:pt x="319" y="44"/>
                </a:cubicBezTo>
                <a:close/>
                <a:moveTo>
                  <a:pt x="340" y="43"/>
                </a:moveTo>
                <a:cubicBezTo>
                  <a:pt x="341" y="43"/>
                  <a:pt x="341" y="43"/>
                  <a:pt x="341" y="42"/>
                </a:cubicBezTo>
                <a:cubicBezTo>
                  <a:pt x="341" y="41"/>
                  <a:pt x="341" y="40"/>
                  <a:pt x="340" y="40"/>
                </a:cubicBezTo>
                <a:cubicBezTo>
                  <a:pt x="339" y="40"/>
                  <a:pt x="338" y="41"/>
                  <a:pt x="338" y="42"/>
                </a:cubicBezTo>
                <a:cubicBezTo>
                  <a:pt x="338" y="43"/>
                  <a:pt x="339" y="43"/>
                  <a:pt x="340" y="43"/>
                </a:cubicBezTo>
                <a:close/>
                <a:moveTo>
                  <a:pt x="360" y="43"/>
                </a:moveTo>
                <a:cubicBezTo>
                  <a:pt x="361" y="43"/>
                  <a:pt x="362" y="42"/>
                  <a:pt x="362" y="42"/>
                </a:cubicBezTo>
                <a:cubicBezTo>
                  <a:pt x="362" y="41"/>
                  <a:pt x="361" y="40"/>
                  <a:pt x="360" y="40"/>
                </a:cubicBezTo>
                <a:cubicBezTo>
                  <a:pt x="360" y="40"/>
                  <a:pt x="359" y="41"/>
                  <a:pt x="359" y="42"/>
                </a:cubicBezTo>
                <a:cubicBezTo>
                  <a:pt x="359" y="42"/>
                  <a:pt x="360" y="43"/>
                  <a:pt x="360" y="43"/>
                </a:cubicBezTo>
                <a:close/>
                <a:moveTo>
                  <a:pt x="381" y="43"/>
                </a:moveTo>
                <a:cubicBezTo>
                  <a:pt x="382" y="43"/>
                  <a:pt x="382" y="42"/>
                  <a:pt x="382" y="42"/>
                </a:cubicBezTo>
                <a:cubicBezTo>
                  <a:pt x="382" y="41"/>
                  <a:pt x="382" y="41"/>
                  <a:pt x="381" y="41"/>
                </a:cubicBezTo>
                <a:cubicBezTo>
                  <a:pt x="381" y="41"/>
                  <a:pt x="380" y="41"/>
                  <a:pt x="380" y="42"/>
                </a:cubicBezTo>
                <a:cubicBezTo>
                  <a:pt x="380" y="42"/>
                  <a:pt x="381" y="43"/>
                  <a:pt x="381" y="43"/>
                </a:cubicBezTo>
                <a:close/>
                <a:moveTo>
                  <a:pt x="402" y="42"/>
                </a:moveTo>
                <a:cubicBezTo>
                  <a:pt x="402" y="42"/>
                  <a:pt x="402" y="42"/>
                  <a:pt x="402" y="42"/>
                </a:cubicBezTo>
                <a:cubicBezTo>
                  <a:pt x="402" y="41"/>
                  <a:pt x="402" y="41"/>
                  <a:pt x="402" y="41"/>
                </a:cubicBezTo>
                <a:cubicBezTo>
                  <a:pt x="401" y="41"/>
                  <a:pt x="401" y="41"/>
                  <a:pt x="401" y="42"/>
                </a:cubicBezTo>
                <a:cubicBezTo>
                  <a:pt x="401" y="42"/>
                  <a:pt x="401" y="42"/>
                  <a:pt x="402" y="42"/>
                </a:cubicBezTo>
                <a:close/>
                <a:moveTo>
                  <a:pt x="422" y="42"/>
                </a:moveTo>
                <a:cubicBezTo>
                  <a:pt x="422" y="42"/>
                  <a:pt x="422" y="42"/>
                  <a:pt x="422" y="42"/>
                </a:cubicBezTo>
                <a:cubicBezTo>
                  <a:pt x="422" y="42"/>
                  <a:pt x="422" y="41"/>
                  <a:pt x="422" y="41"/>
                </a:cubicBezTo>
                <a:cubicBezTo>
                  <a:pt x="422" y="41"/>
                  <a:pt x="422" y="42"/>
                  <a:pt x="422" y="42"/>
                </a:cubicBezTo>
                <a:cubicBezTo>
                  <a:pt x="422" y="42"/>
                  <a:pt x="422" y="42"/>
                  <a:pt x="422" y="42"/>
                </a:cubicBezTo>
                <a:close/>
                <a:moveTo>
                  <a:pt x="42" y="62"/>
                </a:moveTo>
                <a:cubicBezTo>
                  <a:pt x="42" y="62"/>
                  <a:pt x="42" y="62"/>
                  <a:pt x="42" y="62"/>
                </a:cubicBezTo>
                <a:cubicBezTo>
                  <a:pt x="42" y="62"/>
                  <a:pt x="42" y="62"/>
                  <a:pt x="42" y="62"/>
                </a:cubicBezTo>
                <a:cubicBezTo>
                  <a:pt x="42" y="62"/>
                  <a:pt x="42" y="62"/>
                  <a:pt x="42" y="62"/>
                </a:cubicBezTo>
                <a:cubicBezTo>
                  <a:pt x="42" y="62"/>
                  <a:pt x="42" y="62"/>
                  <a:pt x="42" y="62"/>
                </a:cubicBezTo>
                <a:close/>
                <a:moveTo>
                  <a:pt x="62" y="63"/>
                </a:moveTo>
                <a:cubicBezTo>
                  <a:pt x="62" y="63"/>
                  <a:pt x="62" y="62"/>
                  <a:pt x="62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62"/>
                  <a:pt x="62" y="63"/>
                  <a:pt x="62" y="63"/>
                </a:cubicBezTo>
                <a:close/>
                <a:moveTo>
                  <a:pt x="83" y="63"/>
                </a:moveTo>
                <a:cubicBezTo>
                  <a:pt x="83" y="63"/>
                  <a:pt x="83" y="63"/>
                  <a:pt x="83" y="62"/>
                </a:cubicBezTo>
                <a:cubicBezTo>
                  <a:pt x="83" y="62"/>
                  <a:pt x="83" y="62"/>
                  <a:pt x="83" y="62"/>
                </a:cubicBezTo>
                <a:cubicBezTo>
                  <a:pt x="82" y="62"/>
                  <a:pt x="82" y="62"/>
                  <a:pt x="82" y="62"/>
                </a:cubicBezTo>
                <a:cubicBezTo>
                  <a:pt x="82" y="63"/>
                  <a:pt x="82" y="63"/>
                  <a:pt x="83" y="63"/>
                </a:cubicBezTo>
                <a:close/>
                <a:moveTo>
                  <a:pt x="103" y="63"/>
                </a:moveTo>
                <a:cubicBezTo>
                  <a:pt x="104" y="63"/>
                  <a:pt x="105" y="63"/>
                  <a:pt x="105" y="62"/>
                </a:cubicBezTo>
                <a:cubicBezTo>
                  <a:pt x="105" y="62"/>
                  <a:pt x="104" y="61"/>
                  <a:pt x="103" y="61"/>
                </a:cubicBezTo>
                <a:cubicBezTo>
                  <a:pt x="103" y="61"/>
                  <a:pt x="102" y="62"/>
                  <a:pt x="102" y="62"/>
                </a:cubicBezTo>
                <a:cubicBezTo>
                  <a:pt x="102" y="63"/>
                  <a:pt x="103" y="63"/>
                  <a:pt x="103" y="63"/>
                </a:cubicBezTo>
                <a:close/>
                <a:moveTo>
                  <a:pt x="124" y="64"/>
                </a:moveTo>
                <a:cubicBezTo>
                  <a:pt x="125" y="64"/>
                  <a:pt x="126" y="63"/>
                  <a:pt x="126" y="62"/>
                </a:cubicBezTo>
                <a:cubicBezTo>
                  <a:pt x="126" y="61"/>
                  <a:pt x="125" y="61"/>
                  <a:pt x="124" y="61"/>
                </a:cubicBezTo>
                <a:cubicBezTo>
                  <a:pt x="123" y="61"/>
                  <a:pt x="122" y="61"/>
                  <a:pt x="122" y="62"/>
                </a:cubicBezTo>
                <a:cubicBezTo>
                  <a:pt x="122" y="63"/>
                  <a:pt x="123" y="64"/>
                  <a:pt x="124" y="64"/>
                </a:cubicBezTo>
                <a:close/>
                <a:moveTo>
                  <a:pt x="144" y="65"/>
                </a:moveTo>
                <a:cubicBezTo>
                  <a:pt x="146" y="65"/>
                  <a:pt x="147" y="64"/>
                  <a:pt x="147" y="62"/>
                </a:cubicBezTo>
                <a:cubicBezTo>
                  <a:pt x="147" y="61"/>
                  <a:pt x="146" y="60"/>
                  <a:pt x="144" y="60"/>
                </a:cubicBezTo>
                <a:cubicBezTo>
                  <a:pt x="143" y="60"/>
                  <a:pt x="142" y="61"/>
                  <a:pt x="142" y="62"/>
                </a:cubicBezTo>
                <a:cubicBezTo>
                  <a:pt x="142" y="64"/>
                  <a:pt x="143" y="65"/>
                  <a:pt x="144" y="65"/>
                </a:cubicBezTo>
                <a:close/>
                <a:moveTo>
                  <a:pt x="165" y="65"/>
                </a:moveTo>
                <a:cubicBezTo>
                  <a:pt x="167" y="65"/>
                  <a:pt x="168" y="64"/>
                  <a:pt x="168" y="62"/>
                </a:cubicBezTo>
                <a:cubicBezTo>
                  <a:pt x="168" y="61"/>
                  <a:pt x="167" y="59"/>
                  <a:pt x="165" y="59"/>
                </a:cubicBezTo>
                <a:cubicBezTo>
                  <a:pt x="163" y="59"/>
                  <a:pt x="162" y="61"/>
                  <a:pt x="162" y="62"/>
                </a:cubicBezTo>
                <a:cubicBezTo>
                  <a:pt x="162" y="64"/>
                  <a:pt x="163" y="65"/>
                  <a:pt x="165" y="65"/>
                </a:cubicBezTo>
                <a:close/>
                <a:moveTo>
                  <a:pt x="186" y="66"/>
                </a:moveTo>
                <a:cubicBezTo>
                  <a:pt x="187" y="66"/>
                  <a:pt x="189" y="64"/>
                  <a:pt x="189" y="62"/>
                </a:cubicBezTo>
                <a:cubicBezTo>
                  <a:pt x="189" y="60"/>
                  <a:pt x="187" y="59"/>
                  <a:pt x="186" y="59"/>
                </a:cubicBezTo>
                <a:cubicBezTo>
                  <a:pt x="184" y="59"/>
                  <a:pt x="182" y="60"/>
                  <a:pt x="182" y="62"/>
                </a:cubicBezTo>
                <a:cubicBezTo>
                  <a:pt x="182" y="64"/>
                  <a:pt x="184" y="66"/>
                  <a:pt x="186" y="66"/>
                </a:cubicBezTo>
                <a:close/>
                <a:moveTo>
                  <a:pt x="206" y="66"/>
                </a:moveTo>
                <a:cubicBezTo>
                  <a:pt x="208" y="66"/>
                  <a:pt x="210" y="64"/>
                  <a:pt x="210" y="62"/>
                </a:cubicBezTo>
                <a:cubicBezTo>
                  <a:pt x="210" y="60"/>
                  <a:pt x="208" y="59"/>
                  <a:pt x="206" y="59"/>
                </a:cubicBezTo>
                <a:cubicBezTo>
                  <a:pt x="204" y="59"/>
                  <a:pt x="202" y="60"/>
                  <a:pt x="202" y="62"/>
                </a:cubicBezTo>
                <a:cubicBezTo>
                  <a:pt x="202" y="64"/>
                  <a:pt x="204" y="66"/>
                  <a:pt x="206" y="66"/>
                </a:cubicBezTo>
                <a:close/>
                <a:moveTo>
                  <a:pt x="227" y="66"/>
                </a:moveTo>
                <a:cubicBezTo>
                  <a:pt x="229" y="66"/>
                  <a:pt x="231" y="64"/>
                  <a:pt x="231" y="62"/>
                </a:cubicBezTo>
                <a:cubicBezTo>
                  <a:pt x="231" y="60"/>
                  <a:pt x="229" y="58"/>
                  <a:pt x="227" y="58"/>
                </a:cubicBezTo>
                <a:cubicBezTo>
                  <a:pt x="225" y="58"/>
                  <a:pt x="223" y="60"/>
                  <a:pt x="223" y="62"/>
                </a:cubicBezTo>
                <a:cubicBezTo>
                  <a:pt x="223" y="64"/>
                  <a:pt x="225" y="66"/>
                  <a:pt x="227" y="66"/>
                </a:cubicBezTo>
                <a:close/>
                <a:moveTo>
                  <a:pt x="247" y="66"/>
                </a:moveTo>
                <a:cubicBezTo>
                  <a:pt x="250" y="66"/>
                  <a:pt x="251" y="64"/>
                  <a:pt x="251" y="62"/>
                </a:cubicBezTo>
                <a:cubicBezTo>
                  <a:pt x="251" y="60"/>
                  <a:pt x="250" y="58"/>
                  <a:pt x="247" y="58"/>
                </a:cubicBezTo>
                <a:cubicBezTo>
                  <a:pt x="245" y="58"/>
                  <a:pt x="243" y="60"/>
                  <a:pt x="243" y="62"/>
                </a:cubicBezTo>
                <a:cubicBezTo>
                  <a:pt x="243" y="64"/>
                  <a:pt x="245" y="66"/>
                  <a:pt x="247" y="66"/>
                </a:cubicBezTo>
                <a:close/>
                <a:moveTo>
                  <a:pt x="268" y="66"/>
                </a:moveTo>
                <a:cubicBezTo>
                  <a:pt x="270" y="66"/>
                  <a:pt x="272" y="64"/>
                  <a:pt x="272" y="62"/>
                </a:cubicBezTo>
                <a:cubicBezTo>
                  <a:pt x="272" y="60"/>
                  <a:pt x="270" y="58"/>
                  <a:pt x="268" y="58"/>
                </a:cubicBezTo>
                <a:cubicBezTo>
                  <a:pt x="266" y="58"/>
                  <a:pt x="264" y="60"/>
                  <a:pt x="264" y="62"/>
                </a:cubicBezTo>
                <a:cubicBezTo>
                  <a:pt x="264" y="64"/>
                  <a:pt x="266" y="66"/>
                  <a:pt x="268" y="66"/>
                </a:cubicBezTo>
                <a:close/>
                <a:moveTo>
                  <a:pt x="288" y="66"/>
                </a:moveTo>
                <a:cubicBezTo>
                  <a:pt x="291" y="66"/>
                  <a:pt x="292" y="64"/>
                  <a:pt x="292" y="62"/>
                </a:cubicBezTo>
                <a:cubicBezTo>
                  <a:pt x="292" y="60"/>
                  <a:pt x="291" y="59"/>
                  <a:pt x="288" y="59"/>
                </a:cubicBezTo>
                <a:cubicBezTo>
                  <a:pt x="286" y="59"/>
                  <a:pt x="285" y="60"/>
                  <a:pt x="285" y="62"/>
                </a:cubicBezTo>
                <a:cubicBezTo>
                  <a:pt x="285" y="64"/>
                  <a:pt x="286" y="66"/>
                  <a:pt x="288" y="66"/>
                </a:cubicBezTo>
                <a:close/>
                <a:moveTo>
                  <a:pt x="309" y="66"/>
                </a:moveTo>
                <a:cubicBezTo>
                  <a:pt x="311" y="66"/>
                  <a:pt x="312" y="64"/>
                  <a:pt x="312" y="62"/>
                </a:cubicBezTo>
                <a:cubicBezTo>
                  <a:pt x="312" y="60"/>
                  <a:pt x="311" y="59"/>
                  <a:pt x="309" y="59"/>
                </a:cubicBezTo>
                <a:cubicBezTo>
                  <a:pt x="307" y="59"/>
                  <a:pt x="306" y="60"/>
                  <a:pt x="306" y="62"/>
                </a:cubicBezTo>
                <a:cubicBezTo>
                  <a:pt x="306" y="64"/>
                  <a:pt x="307" y="66"/>
                  <a:pt x="309" y="66"/>
                </a:cubicBezTo>
                <a:close/>
                <a:moveTo>
                  <a:pt x="330" y="65"/>
                </a:moveTo>
                <a:cubicBezTo>
                  <a:pt x="331" y="65"/>
                  <a:pt x="332" y="64"/>
                  <a:pt x="332" y="62"/>
                </a:cubicBezTo>
                <a:cubicBezTo>
                  <a:pt x="332" y="61"/>
                  <a:pt x="331" y="59"/>
                  <a:pt x="330" y="59"/>
                </a:cubicBezTo>
                <a:cubicBezTo>
                  <a:pt x="328" y="59"/>
                  <a:pt x="327" y="61"/>
                  <a:pt x="327" y="62"/>
                </a:cubicBezTo>
                <a:cubicBezTo>
                  <a:pt x="327" y="64"/>
                  <a:pt x="328" y="65"/>
                  <a:pt x="330" y="65"/>
                </a:cubicBezTo>
                <a:close/>
                <a:moveTo>
                  <a:pt x="350" y="65"/>
                </a:moveTo>
                <a:cubicBezTo>
                  <a:pt x="351" y="65"/>
                  <a:pt x="352" y="64"/>
                  <a:pt x="352" y="62"/>
                </a:cubicBezTo>
                <a:cubicBezTo>
                  <a:pt x="352" y="61"/>
                  <a:pt x="351" y="60"/>
                  <a:pt x="350" y="60"/>
                </a:cubicBezTo>
                <a:cubicBezTo>
                  <a:pt x="349" y="60"/>
                  <a:pt x="348" y="61"/>
                  <a:pt x="348" y="62"/>
                </a:cubicBezTo>
                <a:cubicBezTo>
                  <a:pt x="348" y="64"/>
                  <a:pt x="349" y="65"/>
                  <a:pt x="350" y="65"/>
                </a:cubicBezTo>
                <a:close/>
                <a:moveTo>
                  <a:pt x="371" y="64"/>
                </a:moveTo>
                <a:cubicBezTo>
                  <a:pt x="372" y="64"/>
                  <a:pt x="372" y="63"/>
                  <a:pt x="372" y="62"/>
                </a:cubicBezTo>
                <a:cubicBezTo>
                  <a:pt x="372" y="61"/>
                  <a:pt x="372" y="61"/>
                  <a:pt x="371" y="61"/>
                </a:cubicBezTo>
                <a:cubicBezTo>
                  <a:pt x="370" y="61"/>
                  <a:pt x="369" y="61"/>
                  <a:pt x="369" y="62"/>
                </a:cubicBezTo>
                <a:cubicBezTo>
                  <a:pt x="369" y="63"/>
                  <a:pt x="370" y="64"/>
                  <a:pt x="371" y="64"/>
                </a:cubicBezTo>
                <a:close/>
                <a:moveTo>
                  <a:pt x="391" y="63"/>
                </a:moveTo>
                <a:cubicBezTo>
                  <a:pt x="392" y="63"/>
                  <a:pt x="393" y="63"/>
                  <a:pt x="393" y="62"/>
                </a:cubicBezTo>
                <a:cubicBezTo>
                  <a:pt x="393" y="62"/>
                  <a:pt x="392" y="61"/>
                  <a:pt x="391" y="61"/>
                </a:cubicBezTo>
                <a:cubicBezTo>
                  <a:pt x="391" y="61"/>
                  <a:pt x="390" y="62"/>
                  <a:pt x="390" y="62"/>
                </a:cubicBezTo>
                <a:cubicBezTo>
                  <a:pt x="390" y="63"/>
                  <a:pt x="391" y="63"/>
                  <a:pt x="391" y="63"/>
                </a:cubicBezTo>
                <a:close/>
                <a:moveTo>
                  <a:pt x="412" y="63"/>
                </a:moveTo>
                <a:cubicBezTo>
                  <a:pt x="412" y="63"/>
                  <a:pt x="413" y="63"/>
                  <a:pt x="413" y="62"/>
                </a:cubicBezTo>
                <a:cubicBezTo>
                  <a:pt x="413" y="62"/>
                  <a:pt x="412" y="62"/>
                  <a:pt x="412" y="62"/>
                </a:cubicBezTo>
                <a:cubicBezTo>
                  <a:pt x="412" y="62"/>
                  <a:pt x="411" y="62"/>
                  <a:pt x="411" y="62"/>
                </a:cubicBezTo>
                <a:cubicBezTo>
                  <a:pt x="411" y="63"/>
                  <a:pt x="412" y="63"/>
                  <a:pt x="412" y="63"/>
                </a:cubicBezTo>
                <a:close/>
                <a:moveTo>
                  <a:pt x="432" y="63"/>
                </a:moveTo>
                <a:cubicBezTo>
                  <a:pt x="433" y="63"/>
                  <a:pt x="433" y="62"/>
                  <a:pt x="433" y="62"/>
                </a:cubicBezTo>
                <a:cubicBezTo>
                  <a:pt x="433" y="62"/>
                  <a:pt x="433" y="62"/>
                  <a:pt x="432" y="62"/>
                </a:cubicBezTo>
                <a:cubicBezTo>
                  <a:pt x="432" y="62"/>
                  <a:pt x="432" y="62"/>
                  <a:pt x="432" y="62"/>
                </a:cubicBezTo>
                <a:cubicBezTo>
                  <a:pt x="432" y="62"/>
                  <a:pt x="432" y="63"/>
                  <a:pt x="432" y="63"/>
                </a:cubicBezTo>
                <a:close/>
                <a:moveTo>
                  <a:pt x="453" y="62"/>
                </a:moveTo>
                <a:cubicBezTo>
                  <a:pt x="453" y="62"/>
                  <a:pt x="453" y="62"/>
                  <a:pt x="453" y="62"/>
                </a:cubicBezTo>
                <a:cubicBezTo>
                  <a:pt x="453" y="62"/>
                  <a:pt x="453" y="62"/>
                  <a:pt x="453" y="62"/>
                </a:cubicBezTo>
                <a:cubicBezTo>
                  <a:pt x="453" y="62"/>
                  <a:pt x="453" y="62"/>
                  <a:pt x="453" y="62"/>
                </a:cubicBezTo>
                <a:cubicBezTo>
                  <a:pt x="453" y="62"/>
                  <a:pt x="453" y="62"/>
                  <a:pt x="453" y="62"/>
                </a:cubicBezTo>
                <a:close/>
                <a:moveTo>
                  <a:pt x="52" y="83"/>
                </a:moveTo>
                <a:cubicBezTo>
                  <a:pt x="52" y="83"/>
                  <a:pt x="52" y="83"/>
                  <a:pt x="52" y="83"/>
                </a:cubicBezTo>
                <a:cubicBezTo>
                  <a:pt x="52" y="83"/>
                  <a:pt x="52" y="83"/>
                  <a:pt x="52" y="83"/>
                </a:cubicBezTo>
                <a:cubicBezTo>
                  <a:pt x="52" y="83"/>
                  <a:pt x="52" y="83"/>
                  <a:pt x="52" y="83"/>
                </a:cubicBezTo>
                <a:cubicBezTo>
                  <a:pt x="52" y="83"/>
                  <a:pt x="52" y="83"/>
                  <a:pt x="52" y="83"/>
                </a:cubicBezTo>
                <a:close/>
                <a:moveTo>
                  <a:pt x="72" y="84"/>
                </a:moveTo>
                <a:cubicBezTo>
                  <a:pt x="73" y="84"/>
                  <a:pt x="73" y="83"/>
                  <a:pt x="73" y="83"/>
                </a:cubicBezTo>
                <a:cubicBezTo>
                  <a:pt x="73" y="82"/>
                  <a:pt x="73" y="82"/>
                  <a:pt x="72" y="82"/>
                </a:cubicBezTo>
                <a:cubicBezTo>
                  <a:pt x="72" y="82"/>
                  <a:pt x="72" y="82"/>
                  <a:pt x="72" y="83"/>
                </a:cubicBezTo>
                <a:cubicBezTo>
                  <a:pt x="72" y="83"/>
                  <a:pt x="72" y="84"/>
                  <a:pt x="72" y="84"/>
                </a:cubicBezTo>
                <a:close/>
                <a:moveTo>
                  <a:pt x="93" y="84"/>
                </a:moveTo>
                <a:cubicBezTo>
                  <a:pt x="94" y="84"/>
                  <a:pt x="94" y="84"/>
                  <a:pt x="94" y="83"/>
                </a:cubicBezTo>
                <a:cubicBezTo>
                  <a:pt x="94" y="82"/>
                  <a:pt x="94" y="82"/>
                  <a:pt x="93" y="82"/>
                </a:cubicBezTo>
                <a:cubicBezTo>
                  <a:pt x="92" y="82"/>
                  <a:pt x="92" y="82"/>
                  <a:pt x="92" y="83"/>
                </a:cubicBezTo>
                <a:cubicBezTo>
                  <a:pt x="92" y="84"/>
                  <a:pt x="92" y="84"/>
                  <a:pt x="93" y="84"/>
                </a:cubicBezTo>
                <a:close/>
                <a:moveTo>
                  <a:pt x="114" y="85"/>
                </a:moveTo>
                <a:cubicBezTo>
                  <a:pt x="115" y="85"/>
                  <a:pt x="116" y="84"/>
                  <a:pt x="116" y="83"/>
                </a:cubicBezTo>
                <a:cubicBezTo>
                  <a:pt x="116" y="82"/>
                  <a:pt x="115" y="81"/>
                  <a:pt x="114" y="81"/>
                </a:cubicBezTo>
                <a:cubicBezTo>
                  <a:pt x="113" y="81"/>
                  <a:pt x="112" y="82"/>
                  <a:pt x="112" y="83"/>
                </a:cubicBezTo>
                <a:cubicBezTo>
                  <a:pt x="112" y="84"/>
                  <a:pt x="113" y="85"/>
                  <a:pt x="114" y="85"/>
                </a:cubicBezTo>
                <a:close/>
                <a:moveTo>
                  <a:pt x="134" y="86"/>
                </a:moveTo>
                <a:cubicBezTo>
                  <a:pt x="136" y="86"/>
                  <a:pt x="137" y="84"/>
                  <a:pt x="137" y="83"/>
                </a:cubicBezTo>
                <a:cubicBezTo>
                  <a:pt x="137" y="81"/>
                  <a:pt x="136" y="80"/>
                  <a:pt x="134" y="80"/>
                </a:cubicBezTo>
                <a:cubicBezTo>
                  <a:pt x="133" y="80"/>
                  <a:pt x="131" y="81"/>
                  <a:pt x="131" y="83"/>
                </a:cubicBezTo>
                <a:cubicBezTo>
                  <a:pt x="131" y="84"/>
                  <a:pt x="133" y="86"/>
                  <a:pt x="134" y="86"/>
                </a:cubicBezTo>
                <a:close/>
                <a:moveTo>
                  <a:pt x="155" y="86"/>
                </a:moveTo>
                <a:cubicBezTo>
                  <a:pt x="157" y="86"/>
                  <a:pt x="158" y="85"/>
                  <a:pt x="158" y="83"/>
                </a:cubicBezTo>
                <a:cubicBezTo>
                  <a:pt x="158" y="81"/>
                  <a:pt x="157" y="79"/>
                  <a:pt x="155" y="79"/>
                </a:cubicBezTo>
                <a:cubicBezTo>
                  <a:pt x="153" y="79"/>
                  <a:pt x="151" y="81"/>
                  <a:pt x="151" y="83"/>
                </a:cubicBezTo>
                <a:cubicBezTo>
                  <a:pt x="151" y="85"/>
                  <a:pt x="153" y="86"/>
                  <a:pt x="155" y="86"/>
                </a:cubicBezTo>
                <a:close/>
                <a:moveTo>
                  <a:pt x="175" y="87"/>
                </a:moveTo>
                <a:cubicBezTo>
                  <a:pt x="178" y="87"/>
                  <a:pt x="180" y="85"/>
                  <a:pt x="180" y="83"/>
                </a:cubicBezTo>
                <a:cubicBezTo>
                  <a:pt x="180" y="80"/>
                  <a:pt x="178" y="79"/>
                  <a:pt x="175" y="79"/>
                </a:cubicBezTo>
                <a:cubicBezTo>
                  <a:pt x="173" y="79"/>
                  <a:pt x="171" y="80"/>
                  <a:pt x="171" y="83"/>
                </a:cubicBezTo>
                <a:cubicBezTo>
                  <a:pt x="171" y="85"/>
                  <a:pt x="173" y="87"/>
                  <a:pt x="175" y="87"/>
                </a:cubicBezTo>
                <a:close/>
                <a:moveTo>
                  <a:pt x="196" y="88"/>
                </a:moveTo>
                <a:cubicBezTo>
                  <a:pt x="199" y="88"/>
                  <a:pt x="201" y="86"/>
                  <a:pt x="201" y="83"/>
                </a:cubicBezTo>
                <a:cubicBezTo>
                  <a:pt x="201" y="80"/>
                  <a:pt x="199" y="78"/>
                  <a:pt x="196" y="78"/>
                </a:cubicBezTo>
                <a:cubicBezTo>
                  <a:pt x="193" y="78"/>
                  <a:pt x="191" y="80"/>
                  <a:pt x="191" y="83"/>
                </a:cubicBezTo>
                <a:cubicBezTo>
                  <a:pt x="191" y="86"/>
                  <a:pt x="193" y="88"/>
                  <a:pt x="196" y="88"/>
                </a:cubicBezTo>
                <a:close/>
                <a:moveTo>
                  <a:pt x="216" y="88"/>
                </a:moveTo>
                <a:cubicBezTo>
                  <a:pt x="219" y="88"/>
                  <a:pt x="222" y="86"/>
                  <a:pt x="222" y="83"/>
                </a:cubicBezTo>
                <a:cubicBezTo>
                  <a:pt x="222" y="80"/>
                  <a:pt x="219" y="77"/>
                  <a:pt x="216" y="77"/>
                </a:cubicBezTo>
                <a:cubicBezTo>
                  <a:pt x="213" y="77"/>
                  <a:pt x="211" y="80"/>
                  <a:pt x="211" y="83"/>
                </a:cubicBezTo>
                <a:cubicBezTo>
                  <a:pt x="211" y="86"/>
                  <a:pt x="213" y="88"/>
                  <a:pt x="216" y="88"/>
                </a:cubicBezTo>
                <a:close/>
                <a:moveTo>
                  <a:pt x="237" y="89"/>
                </a:moveTo>
                <a:cubicBezTo>
                  <a:pt x="240" y="89"/>
                  <a:pt x="243" y="86"/>
                  <a:pt x="243" y="83"/>
                </a:cubicBezTo>
                <a:cubicBezTo>
                  <a:pt x="243" y="80"/>
                  <a:pt x="240" y="77"/>
                  <a:pt x="237" y="77"/>
                </a:cubicBezTo>
                <a:cubicBezTo>
                  <a:pt x="234" y="77"/>
                  <a:pt x="231" y="80"/>
                  <a:pt x="231" y="83"/>
                </a:cubicBezTo>
                <a:cubicBezTo>
                  <a:pt x="231" y="86"/>
                  <a:pt x="234" y="89"/>
                  <a:pt x="237" y="89"/>
                </a:cubicBezTo>
                <a:close/>
                <a:moveTo>
                  <a:pt x="258" y="89"/>
                </a:moveTo>
                <a:cubicBezTo>
                  <a:pt x="261" y="89"/>
                  <a:pt x="264" y="86"/>
                  <a:pt x="264" y="83"/>
                </a:cubicBezTo>
                <a:cubicBezTo>
                  <a:pt x="264" y="80"/>
                  <a:pt x="261" y="77"/>
                  <a:pt x="258" y="77"/>
                </a:cubicBezTo>
                <a:cubicBezTo>
                  <a:pt x="254" y="77"/>
                  <a:pt x="252" y="80"/>
                  <a:pt x="252" y="83"/>
                </a:cubicBezTo>
                <a:cubicBezTo>
                  <a:pt x="252" y="86"/>
                  <a:pt x="254" y="89"/>
                  <a:pt x="258" y="89"/>
                </a:cubicBezTo>
                <a:close/>
                <a:moveTo>
                  <a:pt x="278" y="89"/>
                </a:moveTo>
                <a:cubicBezTo>
                  <a:pt x="281" y="89"/>
                  <a:pt x="284" y="86"/>
                  <a:pt x="284" y="83"/>
                </a:cubicBezTo>
                <a:cubicBezTo>
                  <a:pt x="284" y="80"/>
                  <a:pt x="281" y="77"/>
                  <a:pt x="278" y="77"/>
                </a:cubicBezTo>
                <a:cubicBezTo>
                  <a:pt x="275" y="77"/>
                  <a:pt x="272" y="80"/>
                  <a:pt x="272" y="83"/>
                </a:cubicBezTo>
                <a:cubicBezTo>
                  <a:pt x="272" y="86"/>
                  <a:pt x="275" y="89"/>
                  <a:pt x="278" y="89"/>
                </a:cubicBezTo>
                <a:close/>
                <a:moveTo>
                  <a:pt x="299" y="88"/>
                </a:moveTo>
                <a:cubicBezTo>
                  <a:pt x="302" y="88"/>
                  <a:pt x="304" y="86"/>
                  <a:pt x="304" y="83"/>
                </a:cubicBezTo>
                <a:cubicBezTo>
                  <a:pt x="304" y="80"/>
                  <a:pt x="302" y="77"/>
                  <a:pt x="299" y="77"/>
                </a:cubicBezTo>
                <a:cubicBezTo>
                  <a:pt x="296" y="77"/>
                  <a:pt x="293" y="80"/>
                  <a:pt x="293" y="83"/>
                </a:cubicBezTo>
                <a:cubicBezTo>
                  <a:pt x="293" y="86"/>
                  <a:pt x="296" y="88"/>
                  <a:pt x="299" y="88"/>
                </a:cubicBezTo>
                <a:close/>
                <a:moveTo>
                  <a:pt x="319" y="88"/>
                </a:moveTo>
                <a:cubicBezTo>
                  <a:pt x="322" y="88"/>
                  <a:pt x="324" y="86"/>
                  <a:pt x="324" y="83"/>
                </a:cubicBezTo>
                <a:cubicBezTo>
                  <a:pt x="324" y="80"/>
                  <a:pt x="322" y="78"/>
                  <a:pt x="319" y="78"/>
                </a:cubicBezTo>
                <a:cubicBezTo>
                  <a:pt x="317" y="78"/>
                  <a:pt x="314" y="80"/>
                  <a:pt x="314" y="83"/>
                </a:cubicBezTo>
                <a:cubicBezTo>
                  <a:pt x="314" y="86"/>
                  <a:pt x="317" y="88"/>
                  <a:pt x="319" y="88"/>
                </a:cubicBezTo>
                <a:close/>
                <a:moveTo>
                  <a:pt x="340" y="87"/>
                </a:moveTo>
                <a:cubicBezTo>
                  <a:pt x="342" y="87"/>
                  <a:pt x="344" y="85"/>
                  <a:pt x="344" y="83"/>
                </a:cubicBezTo>
                <a:cubicBezTo>
                  <a:pt x="344" y="80"/>
                  <a:pt x="342" y="79"/>
                  <a:pt x="340" y="79"/>
                </a:cubicBezTo>
                <a:cubicBezTo>
                  <a:pt x="338" y="79"/>
                  <a:pt x="336" y="80"/>
                  <a:pt x="336" y="83"/>
                </a:cubicBezTo>
                <a:cubicBezTo>
                  <a:pt x="336" y="85"/>
                  <a:pt x="338" y="87"/>
                  <a:pt x="340" y="87"/>
                </a:cubicBezTo>
                <a:close/>
                <a:moveTo>
                  <a:pt x="360" y="86"/>
                </a:moveTo>
                <a:cubicBezTo>
                  <a:pt x="362" y="86"/>
                  <a:pt x="364" y="85"/>
                  <a:pt x="364" y="83"/>
                </a:cubicBezTo>
                <a:cubicBezTo>
                  <a:pt x="364" y="81"/>
                  <a:pt x="362" y="79"/>
                  <a:pt x="360" y="79"/>
                </a:cubicBezTo>
                <a:cubicBezTo>
                  <a:pt x="359" y="79"/>
                  <a:pt x="357" y="81"/>
                  <a:pt x="357" y="83"/>
                </a:cubicBezTo>
                <a:cubicBezTo>
                  <a:pt x="357" y="85"/>
                  <a:pt x="359" y="86"/>
                  <a:pt x="360" y="86"/>
                </a:cubicBezTo>
                <a:close/>
                <a:moveTo>
                  <a:pt x="381" y="86"/>
                </a:moveTo>
                <a:cubicBezTo>
                  <a:pt x="383" y="86"/>
                  <a:pt x="384" y="84"/>
                  <a:pt x="384" y="83"/>
                </a:cubicBezTo>
                <a:cubicBezTo>
                  <a:pt x="384" y="81"/>
                  <a:pt x="383" y="80"/>
                  <a:pt x="381" y="80"/>
                </a:cubicBezTo>
                <a:cubicBezTo>
                  <a:pt x="380" y="80"/>
                  <a:pt x="378" y="81"/>
                  <a:pt x="378" y="83"/>
                </a:cubicBezTo>
                <a:cubicBezTo>
                  <a:pt x="378" y="84"/>
                  <a:pt x="380" y="86"/>
                  <a:pt x="381" y="86"/>
                </a:cubicBezTo>
                <a:close/>
                <a:moveTo>
                  <a:pt x="402" y="85"/>
                </a:moveTo>
                <a:cubicBezTo>
                  <a:pt x="403" y="85"/>
                  <a:pt x="404" y="84"/>
                  <a:pt x="404" y="83"/>
                </a:cubicBezTo>
                <a:cubicBezTo>
                  <a:pt x="404" y="82"/>
                  <a:pt x="403" y="81"/>
                  <a:pt x="402" y="81"/>
                </a:cubicBezTo>
                <a:cubicBezTo>
                  <a:pt x="401" y="81"/>
                  <a:pt x="400" y="82"/>
                  <a:pt x="400" y="83"/>
                </a:cubicBezTo>
                <a:cubicBezTo>
                  <a:pt x="400" y="84"/>
                  <a:pt x="401" y="85"/>
                  <a:pt x="402" y="85"/>
                </a:cubicBezTo>
                <a:close/>
                <a:moveTo>
                  <a:pt x="422" y="84"/>
                </a:moveTo>
                <a:cubicBezTo>
                  <a:pt x="423" y="84"/>
                  <a:pt x="423" y="84"/>
                  <a:pt x="423" y="83"/>
                </a:cubicBezTo>
                <a:cubicBezTo>
                  <a:pt x="423" y="82"/>
                  <a:pt x="423" y="82"/>
                  <a:pt x="422" y="82"/>
                </a:cubicBezTo>
                <a:cubicBezTo>
                  <a:pt x="421" y="82"/>
                  <a:pt x="421" y="82"/>
                  <a:pt x="421" y="83"/>
                </a:cubicBezTo>
                <a:cubicBezTo>
                  <a:pt x="421" y="84"/>
                  <a:pt x="421" y="84"/>
                  <a:pt x="422" y="84"/>
                </a:cubicBezTo>
                <a:close/>
                <a:moveTo>
                  <a:pt x="443" y="84"/>
                </a:moveTo>
                <a:cubicBezTo>
                  <a:pt x="443" y="84"/>
                  <a:pt x="443" y="83"/>
                  <a:pt x="443" y="83"/>
                </a:cubicBezTo>
                <a:cubicBezTo>
                  <a:pt x="443" y="82"/>
                  <a:pt x="443" y="82"/>
                  <a:pt x="443" y="82"/>
                </a:cubicBezTo>
                <a:cubicBezTo>
                  <a:pt x="442" y="82"/>
                  <a:pt x="442" y="82"/>
                  <a:pt x="442" y="83"/>
                </a:cubicBezTo>
                <a:cubicBezTo>
                  <a:pt x="442" y="83"/>
                  <a:pt x="442" y="84"/>
                  <a:pt x="443" y="84"/>
                </a:cubicBezTo>
                <a:close/>
                <a:moveTo>
                  <a:pt x="463" y="83"/>
                </a:moveTo>
                <a:cubicBezTo>
                  <a:pt x="463" y="83"/>
                  <a:pt x="464" y="83"/>
                  <a:pt x="464" y="83"/>
                </a:cubicBezTo>
                <a:cubicBezTo>
                  <a:pt x="464" y="83"/>
                  <a:pt x="463" y="83"/>
                  <a:pt x="463" y="83"/>
                </a:cubicBezTo>
                <a:cubicBezTo>
                  <a:pt x="463" y="83"/>
                  <a:pt x="463" y="83"/>
                  <a:pt x="463" y="83"/>
                </a:cubicBezTo>
                <a:cubicBezTo>
                  <a:pt x="463" y="83"/>
                  <a:pt x="463" y="83"/>
                  <a:pt x="463" y="83"/>
                </a:cubicBezTo>
                <a:close/>
                <a:moveTo>
                  <a:pt x="21" y="104"/>
                </a:moveTo>
                <a:cubicBezTo>
                  <a:pt x="21" y="104"/>
                  <a:pt x="21" y="103"/>
                  <a:pt x="21" y="103"/>
                </a:cubicBezTo>
                <a:cubicBezTo>
                  <a:pt x="21" y="103"/>
                  <a:pt x="21" y="103"/>
                  <a:pt x="21" y="103"/>
                </a:cubicBezTo>
                <a:cubicBezTo>
                  <a:pt x="21" y="103"/>
                  <a:pt x="21" y="103"/>
                  <a:pt x="21" y="103"/>
                </a:cubicBezTo>
                <a:cubicBezTo>
                  <a:pt x="21" y="103"/>
                  <a:pt x="21" y="104"/>
                  <a:pt x="21" y="104"/>
                </a:cubicBezTo>
                <a:close/>
                <a:moveTo>
                  <a:pt x="42" y="104"/>
                </a:moveTo>
                <a:cubicBezTo>
                  <a:pt x="42" y="104"/>
                  <a:pt x="42" y="104"/>
                  <a:pt x="42" y="103"/>
                </a:cubicBezTo>
                <a:cubicBezTo>
                  <a:pt x="42" y="103"/>
                  <a:pt x="42" y="103"/>
                  <a:pt x="42" y="103"/>
                </a:cubicBezTo>
                <a:cubicBezTo>
                  <a:pt x="41" y="103"/>
                  <a:pt x="41" y="103"/>
                  <a:pt x="41" y="103"/>
                </a:cubicBezTo>
                <a:cubicBezTo>
                  <a:pt x="41" y="104"/>
                  <a:pt x="41" y="104"/>
                  <a:pt x="42" y="104"/>
                </a:cubicBezTo>
                <a:close/>
                <a:moveTo>
                  <a:pt x="62" y="105"/>
                </a:moveTo>
                <a:cubicBezTo>
                  <a:pt x="63" y="105"/>
                  <a:pt x="63" y="104"/>
                  <a:pt x="63" y="103"/>
                </a:cubicBezTo>
                <a:cubicBezTo>
                  <a:pt x="63" y="103"/>
                  <a:pt x="63" y="102"/>
                  <a:pt x="62" y="102"/>
                </a:cubicBezTo>
                <a:cubicBezTo>
                  <a:pt x="61" y="102"/>
                  <a:pt x="61" y="103"/>
                  <a:pt x="61" y="103"/>
                </a:cubicBezTo>
                <a:cubicBezTo>
                  <a:pt x="61" y="104"/>
                  <a:pt x="61" y="105"/>
                  <a:pt x="62" y="105"/>
                </a:cubicBezTo>
                <a:close/>
                <a:moveTo>
                  <a:pt x="83" y="105"/>
                </a:moveTo>
                <a:cubicBezTo>
                  <a:pt x="84" y="105"/>
                  <a:pt x="85" y="104"/>
                  <a:pt x="85" y="103"/>
                </a:cubicBezTo>
                <a:cubicBezTo>
                  <a:pt x="85" y="102"/>
                  <a:pt x="84" y="101"/>
                  <a:pt x="83" y="101"/>
                </a:cubicBezTo>
                <a:cubicBezTo>
                  <a:pt x="82" y="101"/>
                  <a:pt x="81" y="102"/>
                  <a:pt x="81" y="103"/>
                </a:cubicBezTo>
                <a:cubicBezTo>
                  <a:pt x="81" y="104"/>
                  <a:pt x="82" y="105"/>
                  <a:pt x="83" y="105"/>
                </a:cubicBezTo>
                <a:close/>
                <a:moveTo>
                  <a:pt x="103" y="106"/>
                </a:moveTo>
                <a:cubicBezTo>
                  <a:pt x="105" y="106"/>
                  <a:pt x="106" y="105"/>
                  <a:pt x="106" y="103"/>
                </a:cubicBezTo>
                <a:cubicBezTo>
                  <a:pt x="106" y="102"/>
                  <a:pt x="105" y="100"/>
                  <a:pt x="103" y="100"/>
                </a:cubicBezTo>
                <a:cubicBezTo>
                  <a:pt x="102" y="100"/>
                  <a:pt x="100" y="102"/>
                  <a:pt x="100" y="103"/>
                </a:cubicBezTo>
                <a:cubicBezTo>
                  <a:pt x="100" y="105"/>
                  <a:pt x="102" y="106"/>
                  <a:pt x="103" y="106"/>
                </a:cubicBezTo>
                <a:close/>
                <a:moveTo>
                  <a:pt x="124" y="107"/>
                </a:moveTo>
                <a:cubicBezTo>
                  <a:pt x="126" y="107"/>
                  <a:pt x="128" y="106"/>
                  <a:pt x="128" y="103"/>
                </a:cubicBezTo>
                <a:cubicBezTo>
                  <a:pt x="128" y="101"/>
                  <a:pt x="126" y="100"/>
                  <a:pt x="124" y="100"/>
                </a:cubicBezTo>
                <a:cubicBezTo>
                  <a:pt x="122" y="100"/>
                  <a:pt x="120" y="101"/>
                  <a:pt x="120" y="103"/>
                </a:cubicBezTo>
                <a:cubicBezTo>
                  <a:pt x="120" y="106"/>
                  <a:pt x="122" y="107"/>
                  <a:pt x="124" y="107"/>
                </a:cubicBezTo>
                <a:close/>
                <a:moveTo>
                  <a:pt x="144" y="108"/>
                </a:moveTo>
                <a:cubicBezTo>
                  <a:pt x="147" y="108"/>
                  <a:pt x="149" y="106"/>
                  <a:pt x="149" y="103"/>
                </a:cubicBezTo>
                <a:cubicBezTo>
                  <a:pt x="149" y="101"/>
                  <a:pt x="147" y="99"/>
                  <a:pt x="144" y="99"/>
                </a:cubicBezTo>
                <a:cubicBezTo>
                  <a:pt x="142" y="99"/>
                  <a:pt x="140" y="101"/>
                  <a:pt x="140" y="103"/>
                </a:cubicBezTo>
                <a:cubicBezTo>
                  <a:pt x="140" y="106"/>
                  <a:pt x="142" y="108"/>
                  <a:pt x="144" y="108"/>
                </a:cubicBezTo>
                <a:close/>
                <a:moveTo>
                  <a:pt x="165" y="109"/>
                </a:moveTo>
                <a:cubicBezTo>
                  <a:pt x="168" y="109"/>
                  <a:pt x="171" y="107"/>
                  <a:pt x="171" y="103"/>
                </a:cubicBezTo>
                <a:cubicBezTo>
                  <a:pt x="171" y="100"/>
                  <a:pt x="168" y="98"/>
                  <a:pt x="165" y="98"/>
                </a:cubicBezTo>
                <a:cubicBezTo>
                  <a:pt x="162" y="98"/>
                  <a:pt x="159" y="100"/>
                  <a:pt x="159" y="103"/>
                </a:cubicBezTo>
                <a:cubicBezTo>
                  <a:pt x="159" y="107"/>
                  <a:pt x="162" y="109"/>
                  <a:pt x="165" y="109"/>
                </a:cubicBezTo>
                <a:close/>
                <a:moveTo>
                  <a:pt x="186" y="110"/>
                </a:moveTo>
                <a:cubicBezTo>
                  <a:pt x="189" y="110"/>
                  <a:pt x="192" y="107"/>
                  <a:pt x="192" y="103"/>
                </a:cubicBezTo>
                <a:cubicBezTo>
                  <a:pt x="192" y="100"/>
                  <a:pt x="189" y="97"/>
                  <a:pt x="186" y="97"/>
                </a:cubicBezTo>
                <a:cubicBezTo>
                  <a:pt x="182" y="97"/>
                  <a:pt x="179" y="100"/>
                  <a:pt x="179" y="103"/>
                </a:cubicBezTo>
                <a:cubicBezTo>
                  <a:pt x="179" y="107"/>
                  <a:pt x="182" y="110"/>
                  <a:pt x="186" y="110"/>
                </a:cubicBezTo>
                <a:close/>
                <a:moveTo>
                  <a:pt x="206" y="111"/>
                </a:moveTo>
                <a:cubicBezTo>
                  <a:pt x="210" y="111"/>
                  <a:pt x="214" y="107"/>
                  <a:pt x="214" y="103"/>
                </a:cubicBezTo>
                <a:cubicBezTo>
                  <a:pt x="214" y="99"/>
                  <a:pt x="210" y="96"/>
                  <a:pt x="206" y="96"/>
                </a:cubicBezTo>
                <a:cubicBezTo>
                  <a:pt x="202" y="96"/>
                  <a:pt x="199" y="99"/>
                  <a:pt x="199" y="103"/>
                </a:cubicBezTo>
                <a:cubicBezTo>
                  <a:pt x="199" y="107"/>
                  <a:pt x="202" y="111"/>
                  <a:pt x="206" y="111"/>
                </a:cubicBezTo>
                <a:close/>
                <a:moveTo>
                  <a:pt x="227" y="111"/>
                </a:moveTo>
                <a:cubicBezTo>
                  <a:pt x="231" y="111"/>
                  <a:pt x="235" y="108"/>
                  <a:pt x="235" y="103"/>
                </a:cubicBezTo>
                <a:cubicBezTo>
                  <a:pt x="235" y="99"/>
                  <a:pt x="231" y="96"/>
                  <a:pt x="227" y="96"/>
                </a:cubicBezTo>
                <a:cubicBezTo>
                  <a:pt x="222" y="96"/>
                  <a:pt x="219" y="99"/>
                  <a:pt x="219" y="103"/>
                </a:cubicBezTo>
                <a:cubicBezTo>
                  <a:pt x="219" y="108"/>
                  <a:pt x="222" y="111"/>
                  <a:pt x="227" y="111"/>
                </a:cubicBezTo>
                <a:close/>
                <a:moveTo>
                  <a:pt x="247" y="111"/>
                </a:moveTo>
                <a:cubicBezTo>
                  <a:pt x="252" y="111"/>
                  <a:pt x="255" y="108"/>
                  <a:pt x="255" y="103"/>
                </a:cubicBezTo>
                <a:cubicBezTo>
                  <a:pt x="255" y="99"/>
                  <a:pt x="252" y="95"/>
                  <a:pt x="247" y="95"/>
                </a:cubicBezTo>
                <a:cubicBezTo>
                  <a:pt x="243" y="95"/>
                  <a:pt x="239" y="99"/>
                  <a:pt x="239" y="103"/>
                </a:cubicBezTo>
                <a:cubicBezTo>
                  <a:pt x="239" y="108"/>
                  <a:pt x="243" y="111"/>
                  <a:pt x="247" y="111"/>
                </a:cubicBezTo>
                <a:close/>
                <a:moveTo>
                  <a:pt x="268" y="111"/>
                </a:moveTo>
                <a:cubicBezTo>
                  <a:pt x="272" y="111"/>
                  <a:pt x="276" y="108"/>
                  <a:pt x="276" y="103"/>
                </a:cubicBezTo>
                <a:cubicBezTo>
                  <a:pt x="276" y="99"/>
                  <a:pt x="272" y="96"/>
                  <a:pt x="268" y="96"/>
                </a:cubicBezTo>
                <a:cubicBezTo>
                  <a:pt x="264" y="96"/>
                  <a:pt x="260" y="99"/>
                  <a:pt x="260" y="103"/>
                </a:cubicBezTo>
                <a:cubicBezTo>
                  <a:pt x="260" y="108"/>
                  <a:pt x="264" y="111"/>
                  <a:pt x="268" y="111"/>
                </a:cubicBezTo>
                <a:close/>
                <a:moveTo>
                  <a:pt x="288" y="111"/>
                </a:moveTo>
                <a:cubicBezTo>
                  <a:pt x="293" y="111"/>
                  <a:pt x="296" y="107"/>
                  <a:pt x="296" y="103"/>
                </a:cubicBezTo>
                <a:cubicBezTo>
                  <a:pt x="296" y="99"/>
                  <a:pt x="293" y="96"/>
                  <a:pt x="288" y="96"/>
                </a:cubicBezTo>
                <a:cubicBezTo>
                  <a:pt x="284" y="96"/>
                  <a:pt x="281" y="99"/>
                  <a:pt x="281" y="103"/>
                </a:cubicBezTo>
                <a:cubicBezTo>
                  <a:pt x="281" y="107"/>
                  <a:pt x="284" y="111"/>
                  <a:pt x="288" y="111"/>
                </a:cubicBezTo>
                <a:close/>
                <a:moveTo>
                  <a:pt x="309" y="110"/>
                </a:moveTo>
                <a:cubicBezTo>
                  <a:pt x="313" y="110"/>
                  <a:pt x="316" y="107"/>
                  <a:pt x="316" y="103"/>
                </a:cubicBezTo>
                <a:cubicBezTo>
                  <a:pt x="316" y="100"/>
                  <a:pt x="313" y="97"/>
                  <a:pt x="309" y="97"/>
                </a:cubicBezTo>
                <a:cubicBezTo>
                  <a:pt x="305" y="97"/>
                  <a:pt x="302" y="100"/>
                  <a:pt x="302" y="103"/>
                </a:cubicBezTo>
                <a:cubicBezTo>
                  <a:pt x="302" y="107"/>
                  <a:pt x="305" y="110"/>
                  <a:pt x="309" y="110"/>
                </a:cubicBezTo>
                <a:close/>
                <a:moveTo>
                  <a:pt x="330" y="109"/>
                </a:moveTo>
                <a:cubicBezTo>
                  <a:pt x="333" y="109"/>
                  <a:pt x="335" y="107"/>
                  <a:pt x="335" y="103"/>
                </a:cubicBezTo>
                <a:cubicBezTo>
                  <a:pt x="335" y="100"/>
                  <a:pt x="333" y="98"/>
                  <a:pt x="330" y="98"/>
                </a:cubicBezTo>
                <a:cubicBezTo>
                  <a:pt x="326" y="98"/>
                  <a:pt x="324" y="100"/>
                  <a:pt x="324" y="103"/>
                </a:cubicBezTo>
                <a:cubicBezTo>
                  <a:pt x="324" y="107"/>
                  <a:pt x="326" y="109"/>
                  <a:pt x="330" y="109"/>
                </a:cubicBezTo>
                <a:close/>
                <a:moveTo>
                  <a:pt x="350" y="108"/>
                </a:moveTo>
                <a:cubicBezTo>
                  <a:pt x="353" y="108"/>
                  <a:pt x="355" y="106"/>
                  <a:pt x="355" y="103"/>
                </a:cubicBezTo>
                <a:cubicBezTo>
                  <a:pt x="355" y="101"/>
                  <a:pt x="353" y="99"/>
                  <a:pt x="350" y="99"/>
                </a:cubicBezTo>
                <a:cubicBezTo>
                  <a:pt x="347" y="99"/>
                  <a:pt x="345" y="101"/>
                  <a:pt x="345" y="103"/>
                </a:cubicBezTo>
                <a:cubicBezTo>
                  <a:pt x="345" y="106"/>
                  <a:pt x="347" y="108"/>
                  <a:pt x="350" y="108"/>
                </a:cubicBezTo>
                <a:close/>
                <a:moveTo>
                  <a:pt x="371" y="107"/>
                </a:moveTo>
                <a:cubicBezTo>
                  <a:pt x="373" y="107"/>
                  <a:pt x="375" y="106"/>
                  <a:pt x="375" y="103"/>
                </a:cubicBezTo>
                <a:cubicBezTo>
                  <a:pt x="375" y="101"/>
                  <a:pt x="373" y="100"/>
                  <a:pt x="371" y="100"/>
                </a:cubicBezTo>
                <a:cubicBezTo>
                  <a:pt x="369" y="100"/>
                  <a:pt x="367" y="101"/>
                  <a:pt x="367" y="103"/>
                </a:cubicBezTo>
                <a:cubicBezTo>
                  <a:pt x="367" y="106"/>
                  <a:pt x="369" y="107"/>
                  <a:pt x="371" y="107"/>
                </a:cubicBezTo>
                <a:close/>
                <a:moveTo>
                  <a:pt x="391" y="106"/>
                </a:moveTo>
                <a:cubicBezTo>
                  <a:pt x="393" y="106"/>
                  <a:pt x="394" y="105"/>
                  <a:pt x="394" y="103"/>
                </a:cubicBezTo>
                <a:cubicBezTo>
                  <a:pt x="394" y="102"/>
                  <a:pt x="393" y="100"/>
                  <a:pt x="391" y="100"/>
                </a:cubicBezTo>
                <a:cubicBezTo>
                  <a:pt x="390" y="100"/>
                  <a:pt x="388" y="102"/>
                  <a:pt x="388" y="103"/>
                </a:cubicBezTo>
                <a:cubicBezTo>
                  <a:pt x="388" y="105"/>
                  <a:pt x="390" y="106"/>
                  <a:pt x="391" y="106"/>
                </a:cubicBezTo>
                <a:close/>
                <a:moveTo>
                  <a:pt x="412" y="105"/>
                </a:moveTo>
                <a:cubicBezTo>
                  <a:pt x="413" y="105"/>
                  <a:pt x="414" y="104"/>
                  <a:pt x="414" y="103"/>
                </a:cubicBezTo>
                <a:cubicBezTo>
                  <a:pt x="414" y="102"/>
                  <a:pt x="413" y="101"/>
                  <a:pt x="412" y="101"/>
                </a:cubicBezTo>
                <a:cubicBezTo>
                  <a:pt x="411" y="101"/>
                  <a:pt x="410" y="102"/>
                  <a:pt x="410" y="103"/>
                </a:cubicBezTo>
                <a:cubicBezTo>
                  <a:pt x="410" y="104"/>
                  <a:pt x="411" y="105"/>
                  <a:pt x="412" y="105"/>
                </a:cubicBezTo>
                <a:close/>
                <a:moveTo>
                  <a:pt x="432" y="105"/>
                </a:moveTo>
                <a:cubicBezTo>
                  <a:pt x="433" y="105"/>
                  <a:pt x="434" y="104"/>
                  <a:pt x="434" y="103"/>
                </a:cubicBezTo>
                <a:cubicBezTo>
                  <a:pt x="434" y="103"/>
                  <a:pt x="433" y="102"/>
                  <a:pt x="432" y="102"/>
                </a:cubicBezTo>
                <a:cubicBezTo>
                  <a:pt x="432" y="102"/>
                  <a:pt x="431" y="103"/>
                  <a:pt x="431" y="103"/>
                </a:cubicBezTo>
                <a:cubicBezTo>
                  <a:pt x="431" y="104"/>
                  <a:pt x="432" y="105"/>
                  <a:pt x="432" y="105"/>
                </a:cubicBezTo>
                <a:close/>
                <a:moveTo>
                  <a:pt x="453" y="104"/>
                </a:moveTo>
                <a:cubicBezTo>
                  <a:pt x="453" y="104"/>
                  <a:pt x="454" y="104"/>
                  <a:pt x="454" y="103"/>
                </a:cubicBezTo>
                <a:cubicBezTo>
                  <a:pt x="454" y="103"/>
                  <a:pt x="453" y="103"/>
                  <a:pt x="453" y="103"/>
                </a:cubicBezTo>
                <a:cubicBezTo>
                  <a:pt x="453" y="103"/>
                  <a:pt x="452" y="103"/>
                  <a:pt x="452" y="103"/>
                </a:cubicBezTo>
                <a:cubicBezTo>
                  <a:pt x="452" y="104"/>
                  <a:pt x="453" y="104"/>
                  <a:pt x="453" y="104"/>
                </a:cubicBezTo>
                <a:close/>
                <a:moveTo>
                  <a:pt x="474" y="104"/>
                </a:moveTo>
                <a:cubicBezTo>
                  <a:pt x="474" y="104"/>
                  <a:pt x="474" y="103"/>
                  <a:pt x="474" y="103"/>
                </a:cubicBezTo>
                <a:cubicBezTo>
                  <a:pt x="474" y="103"/>
                  <a:pt x="474" y="103"/>
                  <a:pt x="474" y="103"/>
                </a:cubicBezTo>
                <a:cubicBezTo>
                  <a:pt x="474" y="103"/>
                  <a:pt x="473" y="103"/>
                  <a:pt x="473" y="103"/>
                </a:cubicBezTo>
                <a:cubicBezTo>
                  <a:pt x="473" y="103"/>
                  <a:pt x="474" y="104"/>
                  <a:pt x="474" y="104"/>
                </a:cubicBezTo>
                <a:close/>
                <a:moveTo>
                  <a:pt x="11" y="124"/>
                </a:moveTo>
                <a:cubicBezTo>
                  <a:pt x="11" y="124"/>
                  <a:pt x="11" y="124"/>
                  <a:pt x="11" y="124"/>
                </a:cubicBezTo>
                <a:cubicBezTo>
                  <a:pt x="11" y="124"/>
                  <a:pt x="11" y="124"/>
                  <a:pt x="11" y="124"/>
                </a:cubicBezTo>
                <a:cubicBezTo>
                  <a:pt x="11" y="124"/>
                  <a:pt x="11" y="124"/>
                  <a:pt x="11" y="124"/>
                </a:cubicBezTo>
                <a:cubicBezTo>
                  <a:pt x="11" y="124"/>
                  <a:pt x="11" y="124"/>
                  <a:pt x="11" y="124"/>
                </a:cubicBezTo>
                <a:close/>
                <a:moveTo>
                  <a:pt x="31" y="124"/>
                </a:moveTo>
                <a:cubicBezTo>
                  <a:pt x="32" y="124"/>
                  <a:pt x="32" y="124"/>
                  <a:pt x="32" y="124"/>
                </a:cubicBezTo>
                <a:cubicBezTo>
                  <a:pt x="32" y="124"/>
                  <a:pt x="32" y="124"/>
                  <a:pt x="31" y="124"/>
                </a:cubicBezTo>
                <a:cubicBezTo>
                  <a:pt x="31" y="124"/>
                  <a:pt x="31" y="124"/>
                  <a:pt x="31" y="124"/>
                </a:cubicBezTo>
                <a:cubicBezTo>
                  <a:pt x="31" y="124"/>
                  <a:pt x="31" y="124"/>
                  <a:pt x="31" y="124"/>
                </a:cubicBezTo>
                <a:close/>
                <a:moveTo>
                  <a:pt x="52" y="125"/>
                </a:moveTo>
                <a:cubicBezTo>
                  <a:pt x="52" y="125"/>
                  <a:pt x="53" y="125"/>
                  <a:pt x="53" y="124"/>
                </a:cubicBezTo>
                <a:cubicBezTo>
                  <a:pt x="53" y="123"/>
                  <a:pt x="52" y="123"/>
                  <a:pt x="52" y="123"/>
                </a:cubicBezTo>
                <a:cubicBezTo>
                  <a:pt x="51" y="123"/>
                  <a:pt x="51" y="123"/>
                  <a:pt x="51" y="124"/>
                </a:cubicBezTo>
                <a:cubicBezTo>
                  <a:pt x="51" y="125"/>
                  <a:pt x="51" y="125"/>
                  <a:pt x="52" y="125"/>
                </a:cubicBezTo>
                <a:close/>
                <a:moveTo>
                  <a:pt x="72" y="126"/>
                </a:moveTo>
                <a:cubicBezTo>
                  <a:pt x="73" y="126"/>
                  <a:pt x="74" y="125"/>
                  <a:pt x="74" y="124"/>
                </a:cubicBezTo>
                <a:cubicBezTo>
                  <a:pt x="74" y="123"/>
                  <a:pt x="73" y="122"/>
                  <a:pt x="72" y="122"/>
                </a:cubicBezTo>
                <a:cubicBezTo>
                  <a:pt x="71" y="122"/>
                  <a:pt x="71" y="123"/>
                  <a:pt x="71" y="124"/>
                </a:cubicBezTo>
                <a:cubicBezTo>
                  <a:pt x="71" y="125"/>
                  <a:pt x="71" y="126"/>
                  <a:pt x="72" y="126"/>
                </a:cubicBezTo>
                <a:close/>
                <a:moveTo>
                  <a:pt x="93" y="127"/>
                </a:moveTo>
                <a:cubicBezTo>
                  <a:pt x="95" y="127"/>
                  <a:pt x="96" y="125"/>
                  <a:pt x="96" y="124"/>
                </a:cubicBezTo>
                <a:cubicBezTo>
                  <a:pt x="96" y="122"/>
                  <a:pt x="95" y="121"/>
                  <a:pt x="93" y="121"/>
                </a:cubicBezTo>
                <a:cubicBezTo>
                  <a:pt x="92" y="121"/>
                  <a:pt x="90" y="122"/>
                  <a:pt x="90" y="124"/>
                </a:cubicBezTo>
                <a:cubicBezTo>
                  <a:pt x="90" y="125"/>
                  <a:pt x="92" y="127"/>
                  <a:pt x="93" y="127"/>
                </a:cubicBezTo>
                <a:close/>
                <a:moveTo>
                  <a:pt x="114" y="128"/>
                </a:moveTo>
                <a:cubicBezTo>
                  <a:pt x="116" y="128"/>
                  <a:pt x="117" y="126"/>
                  <a:pt x="117" y="124"/>
                </a:cubicBezTo>
                <a:cubicBezTo>
                  <a:pt x="117" y="122"/>
                  <a:pt x="116" y="120"/>
                  <a:pt x="114" y="120"/>
                </a:cubicBezTo>
                <a:cubicBezTo>
                  <a:pt x="112" y="120"/>
                  <a:pt x="110" y="122"/>
                  <a:pt x="110" y="124"/>
                </a:cubicBezTo>
                <a:cubicBezTo>
                  <a:pt x="110" y="126"/>
                  <a:pt x="112" y="128"/>
                  <a:pt x="114" y="128"/>
                </a:cubicBezTo>
                <a:close/>
                <a:moveTo>
                  <a:pt x="134" y="129"/>
                </a:moveTo>
                <a:cubicBezTo>
                  <a:pt x="137" y="129"/>
                  <a:pt x="139" y="127"/>
                  <a:pt x="139" y="124"/>
                </a:cubicBezTo>
                <a:cubicBezTo>
                  <a:pt x="139" y="121"/>
                  <a:pt x="137" y="119"/>
                  <a:pt x="134" y="119"/>
                </a:cubicBezTo>
                <a:cubicBezTo>
                  <a:pt x="131" y="119"/>
                  <a:pt x="129" y="121"/>
                  <a:pt x="129" y="124"/>
                </a:cubicBezTo>
                <a:cubicBezTo>
                  <a:pt x="129" y="127"/>
                  <a:pt x="131" y="129"/>
                  <a:pt x="134" y="129"/>
                </a:cubicBezTo>
                <a:close/>
                <a:moveTo>
                  <a:pt x="155" y="130"/>
                </a:moveTo>
                <a:cubicBezTo>
                  <a:pt x="158" y="130"/>
                  <a:pt x="161" y="127"/>
                  <a:pt x="161" y="124"/>
                </a:cubicBezTo>
                <a:cubicBezTo>
                  <a:pt x="161" y="121"/>
                  <a:pt x="158" y="118"/>
                  <a:pt x="155" y="118"/>
                </a:cubicBezTo>
                <a:cubicBezTo>
                  <a:pt x="151" y="118"/>
                  <a:pt x="149" y="121"/>
                  <a:pt x="149" y="124"/>
                </a:cubicBezTo>
                <a:cubicBezTo>
                  <a:pt x="149" y="127"/>
                  <a:pt x="151" y="130"/>
                  <a:pt x="155" y="130"/>
                </a:cubicBezTo>
                <a:close/>
                <a:moveTo>
                  <a:pt x="175" y="131"/>
                </a:moveTo>
                <a:cubicBezTo>
                  <a:pt x="179" y="131"/>
                  <a:pt x="183" y="128"/>
                  <a:pt x="183" y="124"/>
                </a:cubicBezTo>
                <a:cubicBezTo>
                  <a:pt x="183" y="120"/>
                  <a:pt x="179" y="117"/>
                  <a:pt x="175" y="117"/>
                </a:cubicBezTo>
                <a:cubicBezTo>
                  <a:pt x="171" y="117"/>
                  <a:pt x="168" y="120"/>
                  <a:pt x="168" y="124"/>
                </a:cubicBezTo>
                <a:cubicBezTo>
                  <a:pt x="168" y="128"/>
                  <a:pt x="171" y="131"/>
                  <a:pt x="175" y="131"/>
                </a:cubicBezTo>
                <a:close/>
                <a:moveTo>
                  <a:pt x="196" y="133"/>
                </a:moveTo>
                <a:cubicBezTo>
                  <a:pt x="201" y="133"/>
                  <a:pt x="204" y="129"/>
                  <a:pt x="204" y="124"/>
                </a:cubicBezTo>
                <a:cubicBezTo>
                  <a:pt x="204" y="119"/>
                  <a:pt x="201" y="115"/>
                  <a:pt x="196" y="115"/>
                </a:cubicBezTo>
                <a:cubicBezTo>
                  <a:pt x="191" y="115"/>
                  <a:pt x="187" y="119"/>
                  <a:pt x="187" y="124"/>
                </a:cubicBezTo>
                <a:cubicBezTo>
                  <a:pt x="187" y="129"/>
                  <a:pt x="191" y="133"/>
                  <a:pt x="196" y="133"/>
                </a:cubicBezTo>
                <a:close/>
                <a:moveTo>
                  <a:pt x="216" y="133"/>
                </a:moveTo>
                <a:cubicBezTo>
                  <a:pt x="222" y="133"/>
                  <a:pt x="226" y="129"/>
                  <a:pt x="226" y="124"/>
                </a:cubicBezTo>
                <a:cubicBezTo>
                  <a:pt x="226" y="119"/>
                  <a:pt x="222" y="114"/>
                  <a:pt x="216" y="114"/>
                </a:cubicBezTo>
                <a:cubicBezTo>
                  <a:pt x="211" y="114"/>
                  <a:pt x="207" y="119"/>
                  <a:pt x="207" y="124"/>
                </a:cubicBezTo>
                <a:cubicBezTo>
                  <a:pt x="207" y="129"/>
                  <a:pt x="211" y="133"/>
                  <a:pt x="216" y="133"/>
                </a:cubicBezTo>
                <a:close/>
                <a:moveTo>
                  <a:pt x="237" y="134"/>
                </a:moveTo>
                <a:cubicBezTo>
                  <a:pt x="243" y="134"/>
                  <a:pt x="247" y="130"/>
                  <a:pt x="247" y="124"/>
                </a:cubicBezTo>
                <a:cubicBezTo>
                  <a:pt x="247" y="118"/>
                  <a:pt x="243" y="114"/>
                  <a:pt x="237" y="114"/>
                </a:cubicBezTo>
                <a:cubicBezTo>
                  <a:pt x="231" y="114"/>
                  <a:pt x="227" y="118"/>
                  <a:pt x="227" y="124"/>
                </a:cubicBezTo>
                <a:cubicBezTo>
                  <a:pt x="227" y="130"/>
                  <a:pt x="231" y="134"/>
                  <a:pt x="237" y="134"/>
                </a:cubicBezTo>
                <a:close/>
                <a:moveTo>
                  <a:pt x="258" y="134"/>
                </a:moveTo>
                <a:cubicBezTo>
                  <a:pt x="263" y="134"/>
                  <a:pt x="268" y="130"/>
                  <a:pt x="268" y="124"/>
                </a:cubicBezTo>
                <a:cubicBezTo>
                  <a:pt x="268" y="118"/>
                  <a:pt x="263" y="113"/>
                  <a:pt x="258" y="113"/>
                </a:cubicBezTo>
                <a:cubicBezTo>
                  <a:pt x="252" y="113"/>
                  <a:pt x="247" y="118"/>
                  <a:pt x="247" y="124"/>
                </a:cubicBezTo>
                <a:cubicBezTo>
                  <a:pt x="247" y="130"/>
                  <a:pt x="252" y="134"/>
                  <a:pt x="258" y="134"/>
                </a:cubicBezTo>
                <a:close/>
                <a:moveTo>
                  <a:pt x="278" y="134"/>
                </a:moveTo>
                <a:cubicBezTo>
                  <a:pt x="284" y="134"/>
                  <a:pt x="288" y="130"/>
                  <a:pt x="288" y="124"/>
                </a:cubicBezTo>
                <a:cubicBezTo>
                  <a:pt x="288" y="118"/>
                  <a:pt x="284" y="114"/>
                  <a:pt x="278" y="114"/>
                </a:cubicBezTo>
                <a:cubicBezTo>
                  <a:pt x="273" y="114"/>
                  <a:pt x="268" y="118"/>
                  <a:pt x="268" y="124"/>
                </a:cubicBezTo>
                <a:cubicBezTo>
                  <a:pt x="268" y="130"/>
                  <a:pt x="273" y="134"/>
                  <a:pt x="278" y="134"/>
                </a:cubicBezTo>
                <a:close/>
                <a:moveTo>
                  <a:pt x="299" y="133"/>
                </a:moveTo>
                <a:cubicBezTo>
                  <a:pt x="304" y="133"/>
                  <a:pt x="308" y="129"/>
                  <a:pt x="308" y="124"/>
                </a:cubicBezTo>
                <a:cubicBezTo>
                  <a:pt x="308" y="119"/>
                  <a:pt x="304" y="114"/>
                  <a:pt x="299" y="114"/>
                </a:cubicBezTo>
                <a:cubicBezTo>
                  <a:pt x="293" y="114"/>
                  <a:pt x="289" y="119"/>
                  <a:pt x="289" y="124"/>
                </a:cubicBezTo>
                <a:cubicBezTo>
                  <a:pt x="289" y="129"/>
                  <a:pt x="293" y="133"/>
                  <a:pt x="299" y="133"/>
                </a:cubicBezTo>
                <a:close/>
                <a:moveTo>
                  <a:pt x="319" y="133"/>
                </a:moveTo>
                <a:cubicBezTo>
                  <a:pt x="324" y="133"/>
                  <a:pt x="328" y="129"/>
                  <a:pt x="328" y="124"/>
                </a:cubicBezTo>
                <a:cubicBezTo>
                  <a:pt x="328" y="119"/>
                  <a:pt x="324" y="115"/>
                  <a:pt x="319" y="115"/>
                </a:cubicBezTo>
                <a:cubicBezTo>
                  <a:pt x="315" y="115"/>
                  <a:pt x="311" y="119"/>
                  <a:pt x="311" y="124"/>
                </a:cubicBezTo>
                <a:cubicBezTo>
                  <a:pt x="311" y="129"/>
                  <a:pt x="315" y="133"/>
                  <a:pt x="319" y="133"/>
                </a:cubicBezTo>
                <a:close/>
                <a:moveTo>
                  <a:pt x="340" y="131"/>
                </a:moveTo>
                <a:cubicBezTo>
                  <a:pt x="344" y="131"/>
                  <a:pt x="347" y="128"/>
                  <a:pt x="347" y="124"/>
                </a:cubicBezTo>
                <a:cubicBezTo>
                  <a:pt x="347" y="120"/>
                  <a:pt x="344" y="117"/>
                  <a:pt x="340" y="117"/>
                </a:cubicBezTo>
                <a:cubicBezTo>
                  <a:pt x="336" y="117"/>
                  <a:pt x="333" y="120"/>
                  <a:pt x="333" y="124"/>
                </a:cubicBezTo>
                <a:cubicBezTo>
                  <a:pt x="333" y="128"/>
                  <a:pt x="336" y="131"/>
                  <a:pt x="340" y="131"/>
                </a:cubicBezTo>
                <a:close/>
                <a:moveTo>
                  <a:pt x="360" y="130"/>
                </a:moveTo>
                <a:cubicBezTo>
                  <a:pt x="364" y="130"/>
                  <a:pt x="367" y="127"/>
                  <a:pt x="367" y="124"/>
                </a:cubicBezTo>
                <a:cubicBezTo>
                  <a:pt x="367" y="121"/>
                  <a:pt x="364" y="118"/>
                  <a:pt x="360" y="118"/>
                </a:cubicBezTo>
                <a:cubicBezTo>
                  <a:pt x="357" y="118"/>
                  <a:pt x="354" y="121"/>
                  <a:pt x="354" y="124"/>
                </a:cubicBezTo>
                <a:cubicBezTo>
                  <a:pt x="354" y="127"/>
                  <a:pt x="357" y="130"/>
                  <a:pt x="360" y="130"/>
                </a:cubicBezTo>
                <a:close/>
                <a:moveTo>
                  <a:pt x="381" y="129"/>
                </a:moveTo>
                <a:cubicBezTo>
                  <a:pt x="384" y="129"/>
                  <a:pt x="386" y="127"/>
                  <a:pt x="386" y="124"/>
                </a:cubicBezTo>
                <a:cubicBezTo>
                  <a:pt x="386" y="121"/>
                  <a:pt x="384" y="119"/>
                  <a:pt x="381" y="119"/>
                </a:cubicBezTo>
                <a:cubicBezTo>
                  <a:pt x="378" y="119"/>
                  <a:pt x="376" y="121"/>
                  <a:pt x="376" y="124"/>
                </a:cubicBezTo>
                <a:cubicBezTo>
                  <a:pt x="376" y="127"/>
                  <a:pt x="378" y="129"/>
                  <a:pt x="381" y="129"/>
                </a:cubicBezTo>
                <a:close/>
                <a:moveTo>
                  <a:pt x="402" y="128"/>
                </a:moveTo>
                <a:cubicBezTo>
                  <a:pt x="404" y="128"/>
                  <a:pt x="405" y="126"/>
                  <a:pt x="405" y="124"/>
                </a:cubicBezTo>
                <a:cubicBezTo>
                  <a:pt x="405" y="122"/>
                  <a:pt x="404" y="120"/>
                  <a:pt x="402" y="120"/>
                </a:cubicBezTo>
                <a:cubicBezTo>
                  <a:pt x="400" y="120"/>
                  <a:pt x="398" y="122"/>
                  <a:pt x="398" y="124"/>
                </a:cubicBezTo>
                <a:cubicBezTo>
                  <a:pt x="398" y="126"/>
                  <a:pt x="400" y="128"/>
                  <a:pt x="402" y="128"/>
                </a:cubicBezTo>
                <a:close/>
                <a:moveTo>
                  <a:pt x="422" y="127"/>
                </a:moveTo>
                <a:cubicBezTo>
                  <a:pt x="424" y="127"/>
                  <a:pt x="425" y="125"/>
                  <a:pt x="425" y="124"/>
                </a:cubicBezTo>
                <a:cubicBezTo>
                  <a:pt x="425" y="122"/>
                  <a:pt x="424" y="121"/>
                  <a:pt x="422" y="121"/>
                </a:cubicBezTo>
                <a:cubicBezTo>
                  <a:pt x="421" y="121"/>
                  <a:pt x="419" y="122"/>
                  <a:pt x="419" y="124"/>
                </a:cubicBezTo>
                <a:cubicBezTo>
                  <a:pt x="419" y="125"/>
                  <a:pt x="421" y="127"/>
                  <a:pt x="422" y="127"/>
                </a:cubicBezTo>
                <a:close/>
                <a:moveTo>
                  <a:pt x="443" y="126"/>
                </a:moveTo>
                <a:cubicBezTo>
                  <a:pt x="444" y="126"/>
                  <a:pt x="445" y="125"/>
                  <a:pt x="445" y="124"/>
                </a:cubicBezTo>
                <a:cubicBezTo>
                  <a:pt x="445" y="123"/>
                  <a:pt x="444" y="122"/>
                  <a:pt x="443" y="122"/>
                </a:cubicBezTo>
                <a:cubicBezTo>
                  <a:pt x="442" y="122"/>
                  <a:pt x="441" y="123"/>
                  <a:pt x="441" y="124"/>
                </a:cubicBezTo>
                <a:cubicBezTo>
                  <a:pt x="441" y="125"/>
                  <a:pt x="442" y="126"/>
                  <a:pt x="443" y="126"/>
                </a:cubicBezTo>
                <a:close/>
                <a:moveTo>
                  <a:pt x="463" y="125"/>
                </a:moveTo>
                <a:cubicBezTo>
                  <a:pt x="464" y="125"/>
                  <a:pt x="464" y="125"/>
                  <a:pt x="464" y="124"/>
                </a:cubicBezTo>
                <a:cubicBezTo>
                  <a:pt x="464" y="123"/>
                  <a:pt x="464" y="123"/>
                  <a:pt x="463" y="123"/>
                </a:cubicBezTo>
                <a:cubicBezTo>
                  <a:pt x="463" y="123"/>
                  <a:pt x="462" y="123"/>
                  <a:pt x="462" y="124"/>
                </a:cubicBezTo>
                <a:cubicBezTo>
                  <a:pt x="462" y="125"/>
                  <a:pt x="463" y="125"/>
                  <a:pt x="463" y="125"/>
                </a:cubicBezTo>
                <a:close/>
                <a:moveTo>
                  <a:pt x="484" y="124"/>
                </a:moveTo>
                <a:cubicBezTo>
                  <a:pt x="484" y="124"/>
                  <a:pt x="484" y="124"/>
                  <a:pt x="484" y="124"/>
                </a:cubicBezTo>
                <a:cubicBezTo>
                  <a:pt x="484" y="124"/>
                  <a:pt x="484" y="124"/>
                  <a:pt x="484" y="124"/>
                </a:cubicBezTo>
                <a:cubicBezTo>
                  <a:pt x="484" y="124"/>
                  <a:pt x="483" y="124"/>
                  <a:pt x="483" y="124"/>
                </a:cubicBezTo>
                <a:cubicBezTo>
                  <a:pt x="483" y="124"/>
                  <a:pt x="484" y="124"/>
                  <a:pt x="484" y="124"/>
                </a:cubicBezTo>
                <a:close/>
                <a:moveTo>
                  <a:pt x="504" y="124"/>
                </a:moveTo>
                <a:cubicBezTo>
                  <a:pt x="504" y="124"/>
                  <a:pt x="505" y="124"/>
                  <a:pt x="505" y="124"/>
                </a:cubicBezTo>
                <a:cubicBezTo>
                  <a:pt x="505" y="124"/>
                  <a:pt x="504" y="124"/>
                  <a:pt x="504" y="124"/>
                </a:cubicBezTo>
                <a:cubicBezTo>
                  <a:pt x="504" y="124"/>
                  <a:pt x="504" y="124"/>
                  <a:pt x="504" y="124"/>
                </a:cubicBezTo>
                <a:cubicBezTo>
                  <a:pt x="504" y="124"/>
                  <a:pt x="504" y="124"/>
                  <a:pt x="504" y="124"/>
                </a:cubicBezTo>
                <a:close/>
                <a:moveTo>
                  <a:pt x="0" y="145"/>
                </a:moveTo>
                <a:cubicBezTo>
                  <a:pt x="1" y="145"/>
                  <a:pt x="1" y="145"/>
                  <a:pt x="1" y="145"/>
                </a:cubicBezTo>
                <a:cubicBezTo>
                  <a:pt x="1" y="144"/>
                  <a:pt x="1" y="144"/>
                  <a:pt x="0" y="144"/>
                </a:cubicBezTo>
                <a:cubicBezTo>
                  <a:pt x="0" y="144"/>
                  <a:pt x="0" y="144"/>
                  <a:pt x="0" y="145"/>
                </a:cubicBezTo>
                <a:cubicBezTo>
                  <a:pt x="0" y="145"/>
                  <a:pt x="0" y="145"/>
                  <a:pt x="0" y="145"/>
                </a:cubicBezTo>
                <a:close/>
                <a:moveTo>
                  <a:pt x="21" y="145"/>
                </a:moveTo>
                <a:cubicBezTo>
                  <a:pt x="21" y="145"/>
                  <a:pt x="22" y="145"/>
                  <a:pt x="22" y="145"/>
                </a:cubicBezTo>
                <a:cubicBezTo>
                  <a:pt x="22" y="144"/>
                  <a:pt x="21" y="144"/>
                  <a:pt x="21" y="144"/>
                </a:cubicBezTo>
                <a:cubicBezTo>
                  <a:pt x="21" y="144"/>
                  <a:pt x="20" y="144"/>
                  <a:pt x="20" y="145"/>
                </a:cubicBezTo>
                <a:cubicBezTo>
                  <a:pt x="20" y="145"/>
                  <a:pt x="21" y="145"/>
                  <a:pt x="21" y="145"/>
                </a:cubicBezTo>
                <a:close/>
                <a:moveTo>
                  <a:pt x="42" y="146"/>
                </a:moveTo>
                <a:cubicBezTo>
                  <a:pt x="42" y="146"/>
                  <a:pt x="43" y="145"/>
                  <a:pt x="43" y="145"/>
                </a:cubicBezTo>
                <a:cubicBezTo>
                  <a:pt x="43" y="144"/>
                  <a:pt x="42" y="143"/>
                  <a:pt x="42" y="143"/>
                </a:cubicBezTo>
                <a:cubicBezTo>
                  <a:pt x="41" y="143"/>
                  <a:pt x="40" y="144"/>
                  <a:pt x="40" y="145"/>
                </a:cubicBezTo>
                <a:cubicBezTo>
                  <a:pt x="40" y="145"/>
                  <a:pt x="41" y="146"/>
                  <a:pt x="42" y="146"/>
                </a:cubicBezTo>
                <a:close/>
                <a:moveTo>
                  <a:pt x="62" y="147"/>
                </a:moveTo>
                <a:cubicBezTo>
                  <a:pt x="63" y="147"/>
                  <a:pt x="64" y="146"/>
                  <a:pt x="64" y="145"/>
                </a:cubicBezTo>
                <a:cubicBezTo>
                  <a:pt x="64" y="143"/>
                  <a:pt x="63" y="142"/>
                  <a:pt x="62" y="142"/>
                </a:cubicBezTo>
                <a:cubicBezTo>
                  <a:pt x="61" y="142"/>
                  <a:pt x="60" y="143"/>
                  <a:pt x="60" y="145"/>
                </a:cubicBezTo>
                <a:cubicBezTo>
                  <a:pt x="60" y="146"/>
                  <a:pt x="61" y="147"/>
                  <a:pt x="62" y="147"/>
                </a:cubicBezTo>
                <a:close/>
                <a:moveTo>
                  <a:pt x="83" y="148"/>
                </a:moveTo>
                <a:cubicBezTo>
                  <a:pt x="85" y="148"/>
                  <a:pt x="86" y="146"/>
                  <a:pt x="86" y="145"/>
                </a:cubicBezTo>
                <a:cubicBezTo>
                  <a:pt x="86" y="143"/>
                  <a:pt x="85" y="141"/>
                  <a:pt x="83" y="141"/>
                </a:cubicBezTo>
                <a:cubicBezTo>
                  <a:pt x="81" y="141"/>
                  <a:pt x="79" y="143"/>
                  <a:pt x="79" y="145"/>
                </a:cubicBezTo>
                <a:cubicBezTo>
                  <a:pt x="79" y="146"/>
                  <a:pt x="81" y="148"/>
                  <a:pt x="83" y="148"/>
                </a:cubicBezTo>
                <a:close/>
                <a:moveTo>
                  <a:pt x="103" y="149"/>
                </a:moveTo>
                <a:cubicBezTo>
                  <a:pt x="106" y="149"/>
                  <a:pt x="108" y="147"/>
                  <a:pt x="108" y="145"/>
                </a:cubicBezTo>
                <a:cubicBezTo>
                  <a:pt x="108" y="142"/>
                  <a:pt x="106" y="140"/>
                  <a:pt x="103" y="140"/>
                </a:cubicBezTo>
                <a:cubicBezTo>
                  <a:pt x="101" y="140"/>
                  <a:pt x="99" y="142"/>
                  <a:pt x="99" y="145"/>
                </a:cubicBezTo>
                <a:cubicBezTo>
                  <a:pt x="99" y="147"/>
                  <a:pt x="101" y="149"/>
                  <a:pt x="103" y="149"/>
                </a:cubicBezTo>
                <a:close/>
                <a:moveTo>
                  <a:pt x="124" y="150"/>
                </a:moveTo>
                <a:cubicBezTo>
                  <a:pt x="127" y="150"/>
                  <a:pt x="130" y="148"/>
                  <a:pt x="130" y="145"/>
                </a:cubicBezTo>
                <a:cubicBezTo>
                  <a:pt x="130" y="141"/>
                  <a:pt x="127" y="139"/>
                  <a:pt x="124" y="139"/>
                </a:cubicBezTo>
                <a:cubicBezTo>
                  <a:pt x="121" y="139"/>
                  <a:pt x="118" y="141"/>
                  <a:pt x="118" y="145"/>
                </a:cubicBezTo>
                <a:cubicBezTo>
                  <a:pt x="118" y="148"/>
                  <a:pt x="121" y="150"/>
                  <a:pt x="124" y="150"/>
                </a:cubicBezTo>
                <a:close/>
                <a:moveTo>
                  <a:pt x="144" y="152"/>
                </a:moveTo>
                <a:cubicBezTo>
                  <a:pt x="148" y="152"/>
                  <a:pt x="152" y="149"/>
                  <a:pt x="152" y="145"/>
                </a:cubicBezTo>
                <a:cubicBezTo>
                  <a:pt x="152" y="141"/>
                  <a:pt x="148" y="137"/>
                  <a:pt x="144" y="137"/>
                </a:cubicBezTo>
                <a:cubicBezTo>
                  <a:pt x="140" y="137"/>
                  <a:pt x="137" y="141"/>
                  <a:pt x="137" y="145"/>
                </a:cubicBezTo>
                <a:cubicBezTo>
                  <a:pt x="137" y="149"/>
                  <a:pt x="140" y="152"/>
                  <a:pt x="144" y="152"/>
                </a:cubicBezTo>
                <a:close/>
                <a:moveTo>
                  <a:pt x="165" y="153"/>
                </a:moveTo>
                <a:cubicBezTo>
                  <a:pt x="170" y="153"/>
                  <a:pt x="174" y="149"/>
                  <a:pt x="174" y="145"/>
                </a:cubicBezTo>
                <a:cubicBezTo>
                  <a:pt x="174" y="140"/>
                  <a:pt x="170" y="136"/>
                  <a:pt x="165" y="136"/>
                </a:cubicBezTo>
                <a:cubicBezTo>
                  <a:pt x="160" y="136"/>
                  <a:pt x="156" y="140"/>
                  <a:pt x="156" y="145"/>
                </a:cubicBezTo>
                <a:cubicBezTo>
                  <a:pt x="156" y="149"/>
                  <a:pt x="160" y="153"/>
                  <a:pt x="165" y="153"/>
                </a:cubicBezTo>
                <a:close/>
                <a:moveTo>
                  <a:pt x="186" y="155"/>
                </a:moveTo>
                <a:cubicBezTo>
                  <a:pt x="191" y="155"/>
                  <a:pt x="196" y="150"/>
                  <a:pt x="196" y="145"/>
                </a:cubicBezTo>
                <a:cubicBezTo>
                  <a:pt x="196" y="139"/>
                  <a:pt x="191" y="134"/>
                  <a:pt x="186" y="134"/>
                </a:cubicBezTo>
                <a:cubicBezTo>
                  <a:pt x="180" y="134"/>
                  <a:pt x="175" y="139"/>
                  <a:pt x="175" y="145"/>
                </a:cubicBezTo>
                <a:cubicBezTo>
                  <a:pt x="175" y="150"/>
                  <a:pt x="180" y="155"/>
                  <a:pt x="186" y="155"/>
                </a:cubicBezTo>
                <a:close/>
                <a:moveTo>
                  <a:pt x="206" y="155"/>
                </a:moveTo>
                <a:cubicBezTo>
                  <a:pt x="212" y="155"/>
                  <a:pt x="217" y="150"/>
                  <a:pt x="217" y="145"/>
                </a:cubicBezTo>
                <a:cubicBezTo>
                  <a:pt x="217" y="139"/>
                  <a:pt x="212" y="134"/>
                  <a:pt x="206" y="134"/>
                </a:cubicBezTo>
                <a:cubicBezTo>
                  <a:pt x="200" y="134"/>
                  <a:pt x="196" y="139"/>
                  <a:pt x="196" y="145"/>
                </a:cubicBezTo>
                <a:cubicBezTo>
                  <a:pt x="196" y="150"/>
                  <a:pt x="200" y="155"/>
                  <a:pt x="206" y="155"/>
                </a:cubicBezTo>
                <a:close/>
                <a:moveTo>
                  <a:pt x="227" y="155"/>
                </a:moveTo>
                <a:cubicBezTo>
                  <a:pt x="233" y="155"/>
                  <a:pt x="237" y="150"/>
                  <a:pt x="237" y="145"/>
                </a:cubicBezTo>
                <a:cubicBezTo>
                  <a:pt x="237" y="139"/>
                  <a:pt x="233" y="134"/>
                  <a:pt x="227" y="134"/>
                </a:cubicBezTo>
                <a:cubicBezTo>
                  <a:pt x="221" y="134"/>
                  <a:pt x="216" y="139"/>
                  <a:pt x="216" y="145"/>
                </a:cubicBezTo>
                <a:cubicBezTo>
                  <a:pt x="216" y="150"/>
                  <a:pt x="221" y="155"/>
                  <a:pt x="227" y="155"/>
                </a:cubicBezTo>
                <a:close/>
                <a:moveTo>
                  <a:pt x="247" y="155"/>
                </a:moveTo>
                <a:cubicBezTo>
                  <a:pt x="253" y="155"/>
                  <a:pt x="258" y="150"/>
                  <a:pt x="258" y="145"/>
                </a:cubicBezTo>
                <a:cubicBezTo>
                  <a:pt x="258" y="139"/>
                  <a:pt x="253" y="134"/>
                  <a:pt x="247" y="134"/>
                </a:cubicBezTo>
                <a:cubicBezTo>
                  <a:pt x="241" y="134"/>
                  <a:pt x="237" y="139"/>
                  <a:pt x="237" y="145"/>
                </a:cubicBezTo>
                <a:cubicBezTo>
                  <a:pt x="237" y="150"/>
                  <a:pt x="241" y="155"/>
                  <a:pt x="247" y="155"/>
                </a:cubicBezTo>
                <a:close/>
                <a:moveTo>
                  <a:pt x="268" y="155"/>
                </a:moveTo>
                <a:cubicBezTo>
                  <a:pt x="274" y="155"/>
                  <a:pt x="279" y="150"/>
                  <a:pt x="279" y="145"/>
                </a:cubicBezTo>
                <a:cubicBezTo>
                  <a:pt x="279" y="139"/>
                  <a:pt x="274" y="134"/>
                  <a:pt x="268" y="134"/>
                </a:cubicBezTo>
                <a:cubicBezTo>
                  <a:pt x="262" y="134"/>
                  <a:pt x="257" y="139"/>
                  <a:pt x="257" y="145"/>
                </a:cubicBezTo>
                <a:cubicBezTo>
                  <a:pt x="257" y="150"/>
                  <a:pt x="262" y="155"/>
                  <a:pt x="268" y="155"/>
                </a:cubicBezTo>
                <a:close/>
                <a:moveTo>
                  <a:pt x="288" y="155"/>
                </a:moveTo>
                <a:cubicBezTo>
                  <a:pt x="294" y="155"/>
                  <a:pt x="299" y="150"/>
                  <a:pt x="299" y="145"/>
                </a:cubicBezTo>
                <a:cubicBezTo>
                  <a:pt x="299" y="139"/>
                  <a:pt x="294" y="134"/>
                  <a:pt x="288" y="134"/>
                </a:cubicBezTo>
                <a:cubicBezTo>
                  <a:pt x="283" y="134"/>
                  <a:pt x="278" y="139"/>
                  <a:pt x="278" y="145"/>
                </a:cubicBezTo>
                <a:cubicBezTo>
                  <a:pt x="278" y="150"/>
                  <a:pt x="283" y="155"/>
                  <a:pt x="288" y="155"/>
                </a:cubicBezTo>
                <a:close/>
                <a:moveTo>
                  <a:pt x="309" y="155"/>
                </a:moveTo>
                <a:cubicBezTo>
                  <a:pt x="315" y="155"/>
                  <a:pt x="319" y="150"/>
                  <a:pt x="319" y="145"/>
                </a:cubicBezTo>
                <a:cubicBezTo>
                  <a:pt x="319" y="139"/>
                  <a:pt x="315" y="134"/>
                  <a:pt x="309" y="134"/>
                </a:cubicBezTo>
                <a:cubicBezTo>
                  <a:pt x="303" y="134"/>
                  <a:pt x="299" y="139"/>
                  <a:pt x="299" y="145"/>
                </a:cubicBezTo>
                <a:cubicBezTo>
                  <a:pt x="299" y="150"/>
                  <a:pt x="303" y="155"/>
                  <a:pt x="309" y="155"/>
                </a:cubicBezTo>
                <a:close/>
                <a:moveTo>
                  <a:pt x="330" y="153"/>
                </a:moveTo>
                <a:cubicBezTo>
                  <a:pt x="334" y="153"/>
                  <a:pt x="338" y="149"/>
                  <a:pt x="338" y="145"/>
                </a:cubicBezTo>
                <a:cubicBezTo>
                  <a:pt x="338" y="140"/>
                  <a:pt x="334" y="136"/>
                  <a:pt x="330" y="136"/>
                </a:cubicBezTo>
                <a:cubicBezTo>
                  <a:pt x="325" y="136"/>
                  <a:pt x="321" y="140"/>
                  <a:pt x="321" y="145"/>
                </a:cubicBezTo>
                <a:cubicBezTo>
                  <a:pt x="321" y="149"/>
                  <a:pt x="325" y="153"/>
                  <a:pt x="330" y="153"/>
                </a:cubicBezTo>
                <a:close/>
                <a:moveTo>
                  <a:pt x="350" y="152"/>
                </a:moveTo>
                <a:cubicBezTo>
                  <a:pt x="354" y="152"/>
                  <a:pt x="357" y="149"/>
                  <a:pt x="357" y="145"/>
                </a:cubicBezTo>
                <a:cubicBezTo>
                  <a:pt x="357" y="141"/>
                  <a:pt x="354" y="137"/>
                  <a:pt x="350" y="137"/>
                </a:cubicBezTo>
                <a:cubicBezTo>
                  <a:pt x="346" y="137"/>
                  <a:pt x="343" y="141"/>
                  <a:pt x="343" y="145"/>
                </a:cubicBezTo>
                <a:cubicBezTo>
                  <a:pt x="343" y="149"/>
                  <a:pt x="346" y="152"/>
                  <a:pt x="350" y="152"/>
                </a:cubicBezTo>
                <a:close/>
                <a:moveTo>
                  <a:pt x="371" y="150"/>
                </a:moveTo>
                <a:cubicBezTo>
                  <a:pt x="374" y="150"/>
                  <a:pt x="377" y="148"/>
                  <a:pt x="377" y="145"/>
                </a:cubicBezTo>
                <a:cubicBezTo>
                  <a:pt x="377" y="141"/>
                  <a:pt x="374" y="139"/>
                  <a:pt x="371" y="139"/>
                </a:cubicBezTo>
                <a:cubicBezTo>
                  <a:pt x="368" y="139"/>
                  <a:pt x="365" y="141"/>
                  <a:pt x="365" y="145"/>
                </a:cubicBezTo>
                <a:cubicBezTo>
                  <a:pt x="365" y="148"/>
                  <a:pt x="368" y="150"/>
                  <a:pt x="371" y="150"/>
                </a:cubicBezTo>
                <a:close/>
                <a:moveTo>
                  <a:pt x="391" y="149"/>
                </a:moveTo>
                <a:cubicBezTo>
                  <a:pt x="394" y="149"/>
                  <a:pt x="396" y="147"/>
                  <a:pt x="396" y="145"/>
                </a:cubicBezTo>
                <a:cubicBezTo>
                  <a:pt x="396" y="142"/>
                  <a:pt x="394" y="140"/>
                  <a:pt x="391" y="140"/>
                </a:cubicBezTo>
                <a:cubicBezTo>
                  <a:pt x="389" y="140"/>
                  <a:pt x="387" y="142"/>
                  <a:pt x="387" y="145"/>
                </a:cubicBezTo>
                <a:cubicBezTo>
                  <a:pt x="387" y="147"/>
                  <a:pt x="389" y="149"/>
                  <a:pt x="391" y="149"/>
                </a:cubicBezTo>
                <a:close/>
                <a:moveTo>
                  <a:pt x="412" y="148"/>
                </a:moveTo>
                <a:cubicBezTo>
                  <a:pt x="414" y="148"/>
                  <a:pt x="415" y="146"/>
                  <a:pt x="415" y="145"/>
                </a:cubicBezTo>
                <a:cubicBezTo>
                  <a:pt x="415" y="143"/>
                  <a:pt x="414" y="141"/>
                  <a:pt x="412" y="141"/>
                </a:cubicBezTo>
                <a:cubicBezTo>
                  <a:pt x="410" y="141"/>
                  <a:pt x="409" y="143"/>
                  <a:pt x="409" y="145"/>
                </a:cubicBezTo>
                <a:cubicBezTo>
                  <a:pt x="409" y="146"/>
                  <a:pt x="410" y="148"/>
                  <a:pt x="412" y="148"/>
                </a:cubicBezTo>
                <a:close/>
                <a:moveTo>
                  <a:pt x="432" y="147"/>
                </a:moveTo>
                <a:cubicBezTo>
                  <a:pt x="434" y="147"/>
                  <a:pt x="435" y="146"/>
                  <a:pt x="435" y="145"/>
                </a:cubicBezTo>
                <a:cubicBezTo>
                  <a:pt x="435" y="143"/>
                  <a:pt x="434" y="142"/>
                  <a:pt x="432" y="142"/>
                </a:cubicBezTo>
                <a:cubicBezTo>
                  <a:pt x="431" y="142"/>
                  <a:pt x="430" y="143"/>
                  <a:pt x="430" y="145"/>
                </a:cubicBezTo>
                <a:cubicBezTo>
                  <a:pt x="430" y="146"/>
                  <a:pt x="431" y="147"/>
                  <a:pt x="432" y="147"/>
                </a:cubicBezTo>
                <a:close/>
                <a:moveTo>
                  <a:pt x="453" y="146"/>
                </a:moveTo>
                <a:cubicBezTo>
                  <a:pt x="454" y="146"/>
                  <a:pt x="454" y="145"/>
                  <a:pt x="454" y="145"/>
                </a:cubicBezTo>
                <a:cubicBezTo>
                  <a:pt x="454" y="144"/>
                  <a:pt x="454" y="143"/>
                  <a:pt x="453" y="143"/>
                </a:cubicBezTo>
                <a:cubicBezTo>
                  <a:pt x="452" y="143"/>
                  <a:pt x="452" y="144"/>
                  <a:pt x="452" y="145"/>
                </a:cubicBezTo>
                <a:cubicBezTo>
                  <a:pt x="452" y="145"/>
                  <a:pt x="452" y="146"/>
                  <a:pt x="453" y="146"/>
                </a:cubicBezTo>
                <a:close/>
                <a:moveTo>
                  <a:pt x="474" y="145"/>
                </a:moveTo>
                <a:cubicBezTo>
                  <a:pt x="474" y="145"/>
                  <a:pt x="474" y="145"/>
                  <a:pt x="474" y="145"/>
                </a:cubicBezTo>
                <a:cubicBezTo>
                  <a:pt x="474" y="144"/>
                  <a:pt x="474" y="144"/>
                  <a:pt x="474" y="144"/>
                </a:cubicBezTo>
                <a:cubicBezTo>
                  <a:pt x="473" y="144"/>
                  <a:pt x="473" y="144"/>
                  <a:pt x="473" y="145"/>
                </a:cubicBezTo>
                <a:cubicBezTo>
                  <a:pt x="473" y="145"/>
                  <a:pt x="473" y="145"/>
                  <a:pt x="474" y="145"/>
                </a:cubicBezTo>
                <a:close/>
                <a:moveTo>
                  <a:pt x="494" y="145"/>
                </a:moveTo>
                <a:cubicBezTo>
                  <a:pt x="494" y="145"/>
                  <a:pt x="494" y="145"/>
                  <a:pt x="494" y="145"/>
                </a:cubicBezTo>
                <a:cubicBezTo>
                  <a:pt x="494" y="144"/>
                  <a:pt x="494" y="144"/>
                  <a:pt x="494" y="144"/>
                </a:cubicBezTo>
                <a:cubicBezTo>
                  <a:pt x="494" y="144"/>
                  <a:pt x="494" y="144"/>
                  <a:pt x="494" y="145"/>
                </a:cubicBezTo>
                <a:cubicBezTo>
                  <a:pt x="494" y="145"/>
                  <a:pt x="494" y="145"/>
                  <a:pt x="494" y="145"/>
                </a:cubicBezTo>
                <a:close/>
                <a:moveTo>
                  <a:pt x="11" y="165"/>
                </a:moveTo>
                <a:cubicBezTo>
                  <a:pt x="11" y="165"/>
                  <a:pt x="11" y="165"/>
                  <a:pt x="11" y="165"/>
                </a:cubicBezTo>
                <a:cubicBezTo>
                  <a:pt x="11" y="165"/>
                  <a:pt x="11" y="165"/>
                  <a:pt x="11" y="165"/>
                </a:cubicBezTo>
                <a:cubicBezTo>
                  <a:pt x="11" y="165"/>
                  <a:pt x="11" y="165"/>
                  <a:pt x="11" y="165"/>
                </a:cubicBezTo>
                <a:cubicBezTo>
                  <a:pt x="11" y="165"/>
                  <a:pt x="11" y="165"/>
                  <a:pt x="11" y="165"/>
                </a:cubicBezTo>
                <a:close/>
                <a:moveTo>
                  <a:pt x="31" y="166"/>
                </a:moveTo>
                <a:cubicBezTo>
                  <a:pt x="32" y="166"/>
                  <a:pt x="32" y="166"/>
                  <a:pt x="32" y="165"/>
                </a:cubicBezTo>
                <a:cubicBezTo>
                  <a:pt x="32" y="165"/>
                  <a:pt x="32" y="164"/>
                  <a:pt x="31" y="164"/>
                </a:cubicBezTo>
                <a:cubicBezTo>
                  <a:pt x="31" y="164"/>
                  <a:pt x="31" y="165"/>
                  <a:pt x="31" y="165"/>
                </a:cubicBezTo>
                <a:cubicBezTo>
                  <a:pt x="31" y="166"/>
                  <a:pt x="31" y="166"/>
                  <a:pt x="31" y="166"/>
                </a:cubicBezTo>
                <a:close/>
                <a:moveTo>
                  <a:pt x="52" y="167"/>
                </a:moveTo>
                <a:cubicBezTo>
                  <a:pt x="53" y="167"/>
                  <a:pt x="53" y="166"/>
                  <a:pt x="53" y="165"/>
                </a:cubicBezTo>
                <a:cubicBezTo>
                  <a:pt x="53" y="164"/>
                  <a:pt x="53" y="164"/>
                  <a:pt x="52" y="164"/>
                </a:cubicBezTo>
                <a:cubicBezTo>
                  <a:pt x="51" y="164"/>
                  <a:pt x="50" y="164"/>
                  <a:pt x="50" y="165"/>
                </a:cubicBezTo>
                <a:cubicBezTo>
                  <a:pt x="50" y="166"/>
                  <a:pt x="51" y="167"/>
                  <a:pt x="52" y="167"/>
                </a:cubicBezTo>
                <a:close/>
                <a:moveTo>
                  <a:pt x="72" y="168"/>
                </a:moveTo>
                <a:cubicBezTo>
                  <a:pt x="74" y="168"/>
                  <a:pt x="75" y="166"/>
                  <a:pt x="75" y="165"/>
                </a:cubicBezTo>
                <a:cubicBezTo>
                  <a:pt x="75" y="164"/>
                  <a:pt x="74" y="163"/>
                  <a:pt x="72" y="163"/>
                </a:cubicBezTo>
                <a:cubicBezTo>
                  <a:pt x="71" y="163"/>
                  <a:pt x="70" y="164"/>
                  <a:pt x="70" y="165"/>
                </a:cubicBezTo>
                <a:cubicBezTo>
                  <a:pt x="70" y="166"/>
                  <a:pt x="71" y="168"/>
                  <a:pt x="72" y="168"/>
                </a:cubicBezTo>
                <a:close/>
                <a:moveTo>
                  <a:pt x="93" y="169"/>
                </a:moveTo>
                <a:cubicBezTo>
                  <a:pt x="95" y="169"/>
                  <a:pt x="97" y="167"/>
                  <a:pt x="97" y="165"/>
                </a:cubicBezTo>
                <a:cubicBezTo>
                  <a:pt x="97" y="163"/>
                  <a:pt x="95" y="162"/>
                  <a:pt x="93" y="162"/>
                </a:cubicBezTo>
                <a:cubicBezTo>
                  <a:pt x="91" y="162"/>
                  <a:pt x="89" y="163"/>
                  <a:pt x="89" y="165"/>
                </a:cubicBezTo>
                <a:cubicBezTo>
                  <a:pt x="89" y="167"/>
                  <a:pt x="91" y="169"/>
                  <a:pt x="93" y="169"/>
                </a:cubicBezTo>
                <a:close/>
                <a:moveTo>
                  <a:pt x="114" y="170"/>
                </a:moveTo>
                <a:cubicBezTo>
                  <a:pt x="116" y="170"/>
                  <a:pt x="119" y="168"/>
                  <a:pt x="119" y="165"/>
                </a:cubicBezTo>
                <a:cubicBezTo>
                  <a:pt x="119" y="162"/>
                  <a:pt x="116" y="160"/>
                  <a:pt x="114" y="160"/>
                </a:cubicBezTo>
                <a:cubicBezTo>
                  <a:pt x="111" y="160"/>
                  <a:pt x="109" y="162"/>
                  <a:pt x="109" y="165"/>
                </a:cubicBezTo>
                <a:cubicBezTo>
                  <a:pt x="109" y="168"/>
                  <a:pt x="111" y="170"/>
                  <a:pt x="114" y="170"/>
                </a:cubicBezTo>
                <a:close/>
                <a:moveTo>
                  <a:pt x="134" y="172"/>
                </a:moveTo>
                <a:cubicBezTo>
                  <a:pt x="138" y="172"/>
                  <a:pt x="141" y="169"/>
                  <a:pt x="141" y="165"/>
                </a:cubicBezTo>
                <a:cubicBezTo>
                  <a:pt x="141" y="162"/>
                  <a:pt x="138" y="159"/>
                  <a:pt x="134" y="159"/>
                </a:cubicBezTo>
                <a:cubicBezTo>
                  <a:pt x="131" y="159"/>
                  <a:pt x="128" y="162"/>
                  <a:pt x="128" y="165"/>
                </a:cubicBezTo>
                <a:cubicBezTo>
                  <a:pt x="128" y="169"/>
                  <a:pt x="131" y="172"/>
                  <a:pt x="134" y="172"/>
                </a:cubicBezTo>
                <a:close/>
                <a:moveTo>
                  <a:pt x="155" y="173"/>
                </a:moveTo>
                <a:cubicBezTo>
                  <a:pt x="159" y="173"/>
                  <a:pt x="163" y="170"/>
                  <a:pt x="163" y="165"/>
                </a:cubicBezTo>
                <a:cubicBezTo>
                  <a:pt x="163" y="161"/>
                  <a:pt x="159" y="157"/>
                  <a:pt x="155" y="157"/>
                </a:cubicBezTo>
                <a:cubicBezTo>
                  <a:pt x="150" y="157"/>
                  <a:pt x="147" y="161"/>
                  <a:pt x="147" y="165"/>
                </a:cubicBezTo>
                <a:cubicBezTo>
                  <a:pt x="147" y="170"/>
                  <a:pt x="150" y="173"/>
                  <a:pt x="155" y="173"/>
                </a:cubicBezTo>
                <a:close/>
                <a:moveTo>
                  <a:pt x="175" y="175"/>
                </a:moveTo>
                <a:cubicBezTo>
                  <a:pt x="181" y="175"/>
                  <a:pt x="185" y="171"/>
                  <a:pt x="185" y="165"/>
                </a:cubicBezTo>
                <a:cubicBezTo>
                  <a:pt x="185" y="160"/>
                  <a:pt x="181" y="155"/>
                  <a:pt x="175" y="155"/>
                </a:cubicBezTo>
                <a:cubicBezTo>
                  <a:pt x="170" y="155"/>
                  <a:pt x="166" y="160"/>
                  <a:pt x="166" y="165"/>
                </a:cubicBezTo>
                <a:cubicBezTo>
                  <a:pt x="166" y="171"/>
                  <a:pt x="170" y="175"/>
                  <a:pt x="175" y="175"/>
                </a:cubicBezTo>
                <a:close/>
                <a:moveTo>
                  <a:pt x="196" y="176"/>
                </a:moveTo>
                <a:cubicBezTo>
                  <a:pt x="202" y="176"/>
                  <a:pt x="207" y="171"/>
                  <a:pt x="207" y="165"/>
                </a:cubicBezTo>
                <a:cubicBezTo>
                  <a:pt x="207" y="159"/>
                  <a:pt x="202" y="155"/>
                  <a:pt x="196" y="155"/>
                </a:cubicBezTo>
                <a:cubicBezTo>
                  <a:pt x="190" y="155"/>
                  <a:pt x="185" y="159"/>
                  <a:pt x="185" y="165"/>
                </a:cubicBezTo>
                <a:cubicBezTo>
                  <a:pt x="185" y="171"/>
                  <a:pt x="190" y="176"/>
                  <a:pt x="196" y="176"/>
                </a:cubicBezTo>
                <a:close/>
                <a:moveTo>
                  <a:pt x="216" y="176"/>
                </a:moveTo>
                <a:cubicBezTo>
                  <a:pt x="222" y="176"/>
                  <a:pt x="227" y="171"/>
                  <a:pt x="227" y="165"/>
                </a:cubicBezTo>
                <a:cubicBezTo>
                  <a:pt x="227" y="159"/>
                  <a:pt x="222" y="155"/>
                  <a:pt x="216" y="155"/>
                </a:cubicBezTo>
                <a:cubicBezTo>
                  <a:pt x="211" y="155"/>
                  <a:pt x="206" y="159"/>
                  <a:pt x="206" y="165"/>
                </a:cubicBezTo>
                <a:cubicBezTo>
                  <a:pt x="206" y="171"/>
                  <a:pt x="211" y="176"/>
                  <a:pt x="216" y="176"/>
                </a:cubicBezTo>
                <a:close/>
                <a:moveTo>
                  <a:pt x="237" y="176"/>
                </a:moveTo>
                <a:cubicBezTo>
                  <a:pt x="243" y="176"/>
                  <a:pt x="248" y="171"/>
                  <a:pt x="248" y="165"/>
                </a:cubicBezTo>
                <a:cubicBezTo>
                  <a:pt x="248" y="159"/>
                  <a:pt x="243" y="155"/>
                  <a:pt x="237" y="155"/>
                </a:cubicBezTo>
                <a:cubicBezTo>
                  <a:pt x="231" y="155"/>
                  <a:pt x="226" y="159"/>
                  <a:pt x="226" y="165"/>
                </a:cubicBezTo>
                <a:cubicBezTo>
                  <a:pt x="226" y="171"/>
                  <a:pt x="231" y="176"/>
                  <a:pt x="237" y="176"/>
                </a:cubicBezTo>
                <a:close/>
                <a:moveTo>
                  <a:pt x="258" y="176"/>
                </a:moveTo>
                <a:cubicBezTo>
                  <a:pt x="263" y="176"/>
                  <a:pt x="268" y="171"/>
                  <a:pt x="268" y="165"/>
                </a:cubicBezTo>
                <a:cubicBezTo>
                  <a:pt x="268" y="159"/>
                  <a:pt x="263" y="155"/>
                  <a:pt x="258" y="155"/>
                </a:cubicBezTo>
                <a:cubicBezTo>
                  <a:pt x="252" y="155"/>
                  <a:pt x="247" y="159"/>
                  <a:pt x="247" y="165"/>
                </a:cubicBezTo>
                <a:cubicBezTo>
                  <a:pt x="247" y="171"/>
                  <a:pt x="252" y="176"/>
                  <a:pt x="258" y="176"/>
                </a:cubicBezTo>
                <a:close/>
                <a:moveTo>
                  <a:pt x="278" y="176"/>
                </a:moveTo>
                <a:cubicBezTo>
                  <a:pt x="284" y="176"/>
                  <a:pt x="289" y="171"/>
                  <a:pt x="289" y="165"/>
                </a:cubicBezTo>
                <a:cubicBezTo>
                  <a:pt x="289" y="159"/>
                  <a:pt x="284" y="155"/>
                  <a:pt x="278" y="155"/>
                </a:cubicBezTo>
                <a:cubicBezTo>
                  <a:pt x="272" y="155"/>
                  <a:pt x="268" y="159"/>
                  <a:pt x="268" y="165"/>
                </a:cubicBezTo>
                <a:cubicBezTo>
                  <a:pt x="268" y="171"/>
                  <a:pt x="272" y="176"/>
                  <a:pt x="278" y="176"/>
                </a:cubicBezTo>
                <a:close/>
                <a:moveTo>
                  <a:pt x="299" y="176"/>
                </a:moveTo>
                <a:cubicBezTo>
                  <a:pt x="305" y="176"/>
                  <a:pt x="309" y="171"/>
                  <a:pt x="309" y="165"/>
                </a:cubicBezTo>
                <a:cubicBezTo>
                  <a:pt x="309" y="159"/>
                  <a:pt x="305" y="155"/>
                  <a:pt x="299" y="155"/>
                </a:cubicBezTo>
                <a:cubicBezTo>
                  <a:pt x="293" y="155"/>
                  <a:pt x="288" y="159"/>
                  <a:pt x="288" y="165"/>
                </a:cubicBezTo>
                <a:cubicBezTo>
                  <a:pt x="288" y="171"/>
                  <a:pt x="293" y="176"/>
                  <a:pt x="299" y="176"/>
                </a:cubicBezTo>
                <a:close/>
                <a:moveTo>
                  <a:pt x="319" y="176"/>
                </a:moveTo>
                <a:cubicBezTo>
                  <a:pt x="325" y="176"/>
                  <a:pt x="330" y="171"/>
                  <a:pt x="330" y="165"/>
                </a:cubicBezTo>
                <a:cubicBezTo>
                  <a:pt x="330" y="159"/>
                  <a:pt x="325" y="155"/>
                  <a:pt x="319" y="155"/>
                </a:cubicBezTo>
                <a:cubicBezTo>
                  <a:pt x="313" y="155"/>
                  <a:pt x="309" y="159"/>
                  <a:pt x="309" y="165"/>
                </a:cubicBezTo>
                <a:cubicBezTo>
                  <a:pt x="309" y="171"/>
                  <a:pt x="313" y="176"/>
                  <a:pt x="319" y="176"/>
                </a:cubicBezTo>
                <a:close/>
                <a:moveTo>
                  <a:pt x="340" y="175"/>
                </a:moveTo>
                <a:cubicBezTo>
                  <a:pt x="345" y="175"/>
                  <a:pt x="350" y="171"/>
                  <a:pt x="350" y="165"/>
                </a:cubicBezTo>
                <a:cubicBezTo>
                  <a:pt x="350" y="160"/>
                  <a:pt x="345" y="155"/>
                  <a:pt x="340" y="155"/>
                </a:cubicBezTo>
                <a:cubicBezTo>
                  <a:pt x="334" y="155"/>
                  <a:pt x="330" y="160"/>
                  <a:pt x="330" y="165"/>
                </a:cubicBezTo>
                <a:cubicBezTo>
                  <a:pt x="330" y="171"/>
                  <a:pt x="334" y="175"/>
                  <a:pt x="340" y="175"/>
                </a:cubicBezTo>
                <a:close/>
                <a:moveTo>
                  <a:pt x="360" y="173"/>
                </a:moveTo>
                <a:cubicBezTo>
                  <a:pt x="365" y="173"/>
                  <a:pt x="369" y="170"/>
                  <a:pt x="369" y="165"/>
                </a:cubicBezTo>
                <a:cubicBezTo>
                  <a:pt x="369" y="161"/>
                  <a:pt x="365" y="157"/>
                  <a:pt x="360" y="157"/>
                </a:cubicBezTo>
                <a:cubicBezTo>
                  <a:pt x="356" y="157"/>
                  <a:pt x="352" y="161"/>
                  <a:pt x="352" y="165"/>
                </a:cubicBezTo>
                <a:cubicBezTo>
                  <a:pt x="352" y="170"/>
                  <a:pt x="356" y="173"/>
                  <a:pt x="360" y="173"/>
                </a:cubicBezTo>
                <a:close/>
                <a:moveTo>
                  <a:pt x="381" y="172"/>
                </a:moveTo>
                <a:cubicBezTo>
                  <a:pt x="385" y="172"/>
                  <a:pt x="387" y="169"/>
                  <a:pt x="387" y="165"/>
                </a:cubicBezTo>
                <a:cubicBezTo>
                  <a:pt x="387" y="162"/>
                  <a:pt x="385" y="159"/>
                  <a:pt x="381" y="159"/>
                </a:cubicBezTo>
                <a:cubicBezTo>
                  <a:pt x="378" y="159"/>
                  <a:pt x="375" y="162"/>
                  <a:pt x="375" y="165"/>
                </a:cubicBezTo>
                <a:cubicBezTo>
                  <a:pt x="375" y="169"/>
                  <a:pt x="378" y="172"/>
                  <a:pt x="381" y="172"/>
                </a:cubicBezTo>
                <a:close/>
                <a:moveTo>
                  <a:pt x="402" y="170"/>
                </a:moveTo>
                <a:cubicBezTo>
                  <a:pt x="404" y="170"/>
                  <a:pt x="407" y="168"/>
                  <a:pt x="407" y="165"/>
                </a:cubicBezTo>
                <a:cubicBezTo>
                  <a:pt x="407" y="162"/>
                  <a:pt x="404" y="160"/>
                  <a:pt x="402" y="160"/>
                </a:cubicBezTo>
                <a:cubicBezTo>
                  <a:pt x="399" y="160"/>
                  <a:pt x="397" y="162"/>
                  <a:pt x="397" y="165"/>
                </a:cubicBezTo>
                <a:cubicBezTo>
                  <a:pt x="397" y="168"/>
                  <a:pt x="399" y="170"/>
                  <a:pt x="402" y="170"/>
                </a:cubicBezTo>
                <a:close/>
                <a:moveTo>
                  <a:pt x="422" y="169"/>
                </a:moveTo>
                <a:cubicBezTo>
                  <a:pt x="424" y="169"/>
                  <a:pt x="426" y="167"/>
                  <a:pt x="426" y="165"/>
                </a:cubicBezTo>
                <a:cubicBezTo>
                  <a:pt x="426" y="163"/>
                  <a:pt x="424" y="162"/>
                  <a:pt x="422" y="162"/>
                </a:cubicBezTo>
                <a:cubicBezTo>
                  <a:pt x="420" y="162"/>
                  <a:pt x="419" y="163"/>
                  <a:pt x="419" y="165"/>
                </a:cubicBezTo>
                <a:cubicBezTo>
                  <a:pt x="419" y="167"/>
                  <a:pt x="420" y="169"/>
                  <a:pt x="422" y="169"/>
                </a:cubicBezTo>
                <a:close/>
                <a:moveTo>
                  <a:pt x="443" y="168"/>
                </a:moveTo>
                <a:cubicBezTo>
                  <a:pt x="444" y="168"/>
                  <a:pt x="445" y="166"/>
                  <a:pt x="445" y="165"/>
                </a:cubicBezTo>
                <a:cubicBezTo>
                  <a:pt x="445" y="164"/>
                  <a:pt x="444" y="163"/>
                  <a:pt x="443" y="163"/>
                </a:cubicBezTo>
                <a:cubicBezTo>
                  <a:pt x="441" y="163"/>
                  <a:pt x="440" y="164"/>
                  <a:pt x="440" y="165"/>
                </a:cubicBezTo>
                <a:cubicBezTo>
                  <a:pt x="440" y="166"/>
                  <a:pt x="441" y="168"/>
                  <a:pt x="443" y="168"/>
                </a:cubicBezTo>
                <a:close/>
                <a:moveTo>
                  <a:pt x="463" y="167"/>
                </a:moveTo>
                <a:cubicBezTo>
                  <a:pt x="464" y="167"/>
                  <a:pt x="465" y="166"/>
                  <a:pt x="465" y="165"/>
                </a:cubicBezTo>
                <a:cubicBezTo>
                  <a:pt x="465" y="164"/>
                  <a:pt x="464" y="164"/>
                  <a:pt x="463" y="164"/>
                </a:cubicBezTo>
                <a:cubicBezTo>
                  <a:pt x="462" y="164"/>
                  <a:pt x="462" y="164"/>
                  <a:pt x="462" y="165"/>
                </a:cubicBezTo>
                <a:cubicBezTo>
                  <a:pt x="462" y="166"/>
                  <a:pt x="462" y="167"/>
                  <a:pt x="463" y="167"/>
                </a:cubicBezTo>
                <a:close/>
                <a:moveTo>
                  <a:pt x="484" y="166"/>
                </a:moveTo>
                <a:cubicBezTo>
                  <a:pt x="484" y="166"/>
                  <a:pt x="485" y="166"/>
                  <a:pt x="485" y="165"/>
                </a:cubicBezTo>
                <a:cubicBezTo>
                  <a:pt x="485" y="165"/>
                  <a:pt x="484" y="164"/>
                  <a:pt x="484" y="164"/>
                </a:cubicBezTo>
                <a:cubicBezTo>
                  <a:pt x="483" y="164"/>
                  <a:pt x="483" y="165"/>
                  <a:pt x="483" y="165"/>
                </a:cubicBezTo>
                <a:cubicBezTo>
                  <a:pt x="483" y="166"/>
                  <a:pt x="483" y="166"/>
                  <a:pt x="484" y="166"/>
                </a:cubicBezTo>
                <a:close/>
                <a:moveTo>
                  <a:pt x="504" y="165"/>
                </a:moveTo>
                <a:cubicBezTo>
                  <a:pt x="505" y="165"/>
                  <a:pt x="505" y="165"/>
                  <a:pt x="505" y="165"/>
                </a:cubicBezTo>
                <a:cubicBezTo>
                  <a:pt x="505" y="165"/>
                  <a:pt x="505" y="165"/>
                  <a:pt x="504" y="165"/>
                </a:cubicBezTo>
                <a:cubicBezTo>
                  <a:pt x="504" y="165"/>
                  <a:pt x="504" y="165"/>
                  <a:pt x="504" y="165"/>
                </a:cubicBezTo>
                <a:cubicBezTo>
                  <a:pt x="504" y="165"/>
                  <a:pt x="504" y="165"/>
                  <a:pt x="504" y="165"/>
                </a:cubicBezTo>
                <a:close/>
                <a:moveTo>
                  <a:pt x="0" y="186"/>
                </a:moveTo>
                <a:cubicBezTo>
                  <a:pt x="1" y="186"/>
                  <a:pt x="1" y="186"/>
                  <a:pt x="1" y="186"/>
                </a:cubicBezTo>
                <a:cubicBezTo>
                  <a:pt x="1" y="186"/>
                  <a:pt x="1" y="185"/>
                  <a:pt x="0" y="185"/>
                </a:cubicBezTo>
                <a:cubicBezTo>
                  <a:pt x="0" y="185"/>
                  <a:pt x="0" y="186"/>
                  <a:pt x="0" y="186"/>
                </a:cubicBezTo>
                <a:cubicBezTo>
                  <a:pt x="0" y="186"/>
                  <a:pt x="0" y="186"/>
                  <a:pt x="0" y="186"/>
                </a:cubicBezTo>
                <a:close/>
                <a:moveTo>
                  <a:pt x="21" y="186"/>
                </a:moveTo>
                <a:cubicBezTo>
                  <a:pt x="21" y="186"/>
                  <a:pt x="22" y="186"/>
                  <a:pt x="22" y="186"/>
                </a:cubicBezTo>
                <a:cubicBezTo>
                  <a:pt x="22" y="185"/>
                  <a:pt x="21" y="185"/>
                  <a:pt x="21" y="185"/>
                </a:cubicBezTo>
                <a:cubicBezTo>
                  <a:pt x="21" y="185"/>
                  <a:pt x="20" y="185"/>
                  <a:pt x="20" y="186"/>
                </a:cubicBezTo>
                <a:cubicBezTo>
                  <a:pt x="20" y="186"/>
                  <a:pt x="21" y="186"/>
                  <a:pt x="21" y="186"/>
                </a:cubicBezTo>
                <a:close/>
                <a:moveTo>
                  <a:pt x="42" y="187"/>
                </a:moveTo>
                <a:cubicBezTo>
                  <a:pt x="42" y="187"/>
                  <a:pt x="43" y="187"/>
                  <a:pt x="43" y="186"/>
                </a:cubicBezTo>
                <a:cubicBezTo>
                  <a:pt x="43" y="185"/>
                  <a:pt x="42" y="184"/>
                  <a:pt x="42" y="184"/>
                </a:cubicBezTo>
                <a:cubicBezTo>
                  <a:pt x="41" y="184"/>
                  <a:pt x="40" y="185"/>
                  <a:pt x="40" y="186"/>
                </a:cubicBezTo>
                <a:cubicBezTo>
                  <a:pt x="40" y="187"/>
                  <a:pt x="41" y="187"/>
                  <a:pt x="42" y="187"/>
                </a:cubicBezTo>
                <a:close/>
                <a:moveTo>
                  <a:pt x="62" y="188"/>
                </a:moveTo>
                <a:cubicBezTo>
                  <a:pt x="64" y="188"/>
                  <a:pt x="65" y="187"/>
                  <a:pt x="65" y="186"/>
                </a:cubicBezTo>
                <a:cubicBezTo>
                  <a:pt x="65" y="184"/>
                  <a:pt x="64" y="183"/>
                  <a:pt x="62" y="183"/>
                </a:cubicBezTo>
                <a:cubicBezTo>
                  <a:pt x="61" y="183"/>
                  <a:pt x="60" y="184"/>
                  <a:pt x="60" y="186"/>
                </a:cubicBezTo>
                <a:cubicBezTo>
                  <a:pt x="60" y="187"/>
                  <a:pt x="61" y="188"/>
                  <a:pt x="62" y="188"/>
                </a:cubicBezTo>
                <a:close/>
                <a:moveTo>
                  <a:pt x="83" y="189"/>
                </a:moveTo>
                <a:cubicBezTo>
                  <a:pt x="85" y="189"/>
                  <a:pt x="86" y="188"/>
                  <a:pt x="86" y="186"/>
                </a:cubicBezTo>
                <a:cubicBezTo>
                  <a:pt x="86" y="184"/>
                  <a:pt x="85" y="182"/>
                  <a:pt x="83" y="182"/>
                </a:cubicBezTo>
                <a:cubicBezTo>
                  <a:pt x="81" y="182"/>
                  <a:pt x="79" y="184"/>
                  <a:pt x="79" y="186"/>
                </a:cubicBezTo>
                <a:cubicBezTo>
                  <a:pt x="79" y="188"/>
                  <a:pt x="81" y="189"/>
                  <a:pt x="83" y="189"/>
                </a:cubicBezTo>
                <a:close/>
                <a:moveTo>
                  <a:pt x="103" y="191"/>
                </a:moveTo>
                <a:cubicBezTo>
                  <a:pt x="106" y="191"/>
                  <a:pt x="108" y="188"/>
                  <a:pt x="108" y="186"/>
                </a:cubicBezTo>
                <a:cubicBezTo>
                  <a:pt x="108" y="183"/>
                  <a:pt x="106" y="181"/>
                  <a:pt x="103" y="181"/>
                </a:cubicBezTo>
                <a:cubicBezTo>
                  <a:pt x="101" y="181"/>
                  <a:pt x="98" y="183"/>
                  <a:pt x="98" y="186"/>
                </a:cubicBezTo>
                <a:cubicBezTo>
                  <a:pt x="98" y="188"/>
                  <a:pt x="101" y="191"/>
                  <a:pt x="103" y="191"/>
                </a:cubicBezTo>
                <a:close/>
                <a:moveTo>
                  <a:pt x="124" y="192"/>
                </a:moveTo>
                <a:cubicBezTo>
                  <a:pt x="128" y="192"/>
                  <a:pt x="130" y="189"/>
                  <a:pt x="130" y="186"/>
                </a:cubicBezTo>
                <a:cubicBezTo>
                  <a:pt x="130" y="182"/>
                  <a:pt x="128" y="179"/>
                  <a:pt x="124" y="179"/>
                </a:cubicBezTo>
                <a:cubicBezTo>
                  <a:pt x="120" y="179"/>
                  <a:pt x="117" y="182"/>
                  <a:pt x="117" y="186"/>
                </a:cubicBezTo>
                <a:cubicBezTo>
                  <a:pt x="117" y="189"/>
                  <a:pt x="120" y="192"/>
                  <a:pt x="124" y="192"/>
                </a:cubicBezTo>
                <a:close/>
                <a:moveTo>
                  <a:pt x="144" y="194"/>
                </a:moveTo>
                <a:cubicBezTo>
                  <a:pt x="149" y="194"/>
                  <a:pt x="153" y="190"/>
                  <a:pt x="153" y="186"/>
                </a:cubicBezTo>
                <a:cubicBezTo>
                  <a:pt x="153" y="181"/>
                  <a:pt x="149" y="177"/>
                  <a:pt x="144" y="177"/>
                </a:cubicBezTo>
                <a:cubicBezTo>
                  <a:pt x="140" y="177"/>
                  <a:pt x="136" y="181"/>
                  <a:pt x="136" y="186"/>
                </a:cubicBezTo>
                <a:cubicBezTo>
                  <a:pt x="136" y="190"/>
                  <a:pt x="140" y="194"/>
                  <a:pt x="144" y="194"/>
                </a:cubicBezTo>
                <a:close/>
                <a:moveTo>
                  <a:pt x="165" y="196"/>
                </a:moveTo>
                <a:cubicBezTo>
                  <a:pt x="171" y="196"/>
                  <a:pt x="175" y="191"/>
                  <a:pt x="175" y="186"/>
                </a:cubicBezTo>
                <a:cubicBezTo>
                  <a:pt x="175" y="180"/>
                  <a:pt x="171" y="176"/>
                  <a:pt x="165" y="176"/>
                </a:cubicBezTo>
                <a:cubicBezTo>
                  <a:pt x="159" y="176"/>
                  <a:pt x="155" y="180"/>
                  <a:pt x="155" y="186"/>
                </a:cubicBezTo>
                <a:cubicBezTo>
                  <a:pt x="155" y="191"/>
                  <a:pt x="159" y="196"/>
                  <a:pt x="165" y="196"/>
                </a:cubicBezTo>
                <a:close/>
                <a:moveTo>
                  <a:pt x="186" y="196"/>
                </a:moveTo>
                <a:cubicBezTo>
                  <a:pt x="191" y="196"/>
                  <a:pt x="196" y="192"/>
                  <a:pt x="196" y="186"/>
                </a:cubicBezTo>
                <a:cubicBezTo>
                  <a:pt x="196" y="180"/>
                  <a:pt x="191" y="175"/>
                  <a:pt x="186" y="175"/>
                </a:cubicBezTo>
                <a:cubicBezTo>
                  <a:pt x="180" y="175"/>
                  <a:pt x="175" y="180"/>
                  <a:pt x="175" y="186"/>
                </a:cubicBezTo>
                <a:cubicBezTo>
                  <a:pt x="175" y="192"/>
                  <a:pt x="180" y="196"/>
                  <a:pt x="186" y="196"/>
                </a:cubicBezTo>
                <a:close/>
                <a:moveTo>
                  <a:pt x="206" y="196"/>
                </a:moveTo>
                <a:cubicBezTo>
                  <a:pt x="212" y="196"/>
                  <a:pt x="217" y="192"/>
                  <a:pt x="217" y="186"/>
                </a:cubicBezTo>
                <a:cubicBezTo>
                  <a:pt x="217" y="180"/>
                  <a:pt x="212" y="175"/>
                  <a:pt x="206" y="175"/>
                </a:cubicBezTo>
                <a:cubicBezTo>
                  <a:pt x="200" y="175"/>
                  <a:pt x="196" y="180"/>
                  <a:pt x="196" y="186"/>
                </a:cubicBezTo>
                <a:cubicBezTo>
                  <a:pt x="196" y="192"/>
                  <a:pt x="200" y="196"/>
                  <a:pt x="206" y="196"/>
                </a:cubicBezTo>
                <a:close/>
                <a:moveTo>
                  <a:pt x="227" y="196"/>
                </a:moveTo>
                <a:cubicBezTo>
                  <a:pt x="233" y="196"/>
                  <a:pt x="237" y="192"/>
                  <a:pt x="237" y="186"/>
                </a:cubicBezTo>
                <a:cubicBezTo>
                  <a:pt x="237" y="180"/>
                  <a:pt x="233" y="175"/>
                  <a:pt x="227" y="175"/>
                </a:cubicBezTo>
                <a:cubicBezTo>
                  <a:pt x="221" y="175"/>
                  <a:pt x="216" y="180"/>
                  <a:pt x="216" y="186"/>
                </a:cubicBezTo>
                <a:cubicBezTo>
                  <a:pt x="216" y="192"/>
                  <a:pt x="221" y="196"/>
                  <a:pt x="227" y="196"/>
                </a:cubicBezTo>
                <a:close/>
                <a:moveTo>
                  <a:pt x="247" y="196"/>
                </a:moveTo>
                <a:cubicBezTo>
                  <a:pt x="253" y="196"/>
                  <a:pt x="258" y="192"/>
                  <a:pt x="258" y="186"/>
                </a:cubicBezTo>
                <a:cubicBezTo>
                  <a:pt x="258" y="180"/>
                  <a:pt x="253" y="175"/>
                  <a:pt x="247" y="175"/>
                </a:cubicBezTo>
                <a:cubicBezTo>
                  <a:pt x="241" y="175"/>
                  <a:pt x="237" y="180"/>
                  <a:pt x="237" y="186"/>
                </a:cubicBezTo>
                <a:cubicBezTo>
                  <a:pt x="237" y="192"/>
                  <a:pt x="241" y="196"/>
                  <a:pt x="247" y="196"/>
                </a:cubicBezTo>
                <a:close/>
                <a:moveTo>
                  <a:pt x="268" y="196"/>
                </a:moveTo>
                <a:cubicBezTo>
                  <a:pt x="274" y="196"/>
                  <a:pt x="279" y="192"/>
                  <a:pt x="279" y="186"/>
                </a:cubicBezTo>
                <a:cubicBezTo>
                  <a:pt x="279" y="180"/>
                  <a:pt x="274" y="175"/>
                  <a:pt x="268" y="175"/>
                </a:cubicBezTo>
                <a:cubicBezTo>
                  <a:pt x="262" y="175"/>
                  <a:pt x="257" y="180"/>
                  <a:pt x="257" y="186"/>
                </a:cubicBezTo>
                <a:cubicBezTo>
                  <a:pt x="257" y="192"/>
                  <a:pt x="262" y="196"/>
                  <a:pt x="268" y="196"/>
                </a:cubicBezTo>
                <a:close/>
                <a:moveTo>
                  <a:pt x="288" y="196"/>
                </a:moveTo>
                <a:cubicBezTo>
                  <a:pt x="294" y="196"/>
                  <a:pt x="299" y="192"/>
                  <a:pt x="299" y="186"/>
                </a:cubicBezTo>
                <a:cubicBezTo>
                  <a:pt x="299" y="180"/>
                  <a:pt x="294" y="175"/>
                  <a:pt x="288" y="175"/>
                </a:cubicBezTo>
                <a:cubicBezTo>
                  <a:pt x="283" y="175"/>
                  <a:pt x="278" y="180"/>
                  <a:pt x="278" y="186"/>
                </a:cubicBezTo>
                <a:cubicBezTo>
                  <a:pt x="278" y="192"/>
                  <a:pt x="283" y="196"/>
                  <a:pt x="288" y="196"/>
                </a:cubicBezTo>
                <a:close/>
                <a:moveTo>
                  <a:pt x="309" y="196"/>
                </a:moveTo>
                <a:cubicBezTo>
                  <a:pt x="315" y="196"/>
                  <a:pt x="320" y="192"/>
                  <a:pt x="320" y="186"/>
                </a:cubicBezTo>
                <a:cubicBezTo>
                  <a:pt x="320" y="180"/>
                  <a:pt x="315" y="175"/>
                  <a:pt x="309" y="175"/>
                </a:cubicBezTo>
                <a:cubicBezTo>
                  <a:pt x="303" y="175"/>
                  <a:pt x="298" y="180"/>
                  <a:pt x="298" y="186"/>
                </a:cubicBezTo>
                <a:cubicBezTo>
                  <a:pt x="298" y="192"/>
                  <a:pt x="303" y="196"/>
                  <a:pt x="309" y="196"/>
                </a:cubicBezTo>
                <a:close/>
                <a:moveTo>
                  <a:pt x="330" y="196"/>
                </a:moveTo>
                <a:cubicBezTo>
                  <a:pt x="335" y="196"/>
                  <a:pt x="340" y="191"/>
                  <a:pt x="340" y="186"/>
                </a:cubicBezTo>
                <a:cubicBezTo>
                  <a:pt x="340" y="180"/>
                  <a:pt x="335" y="176"/>
                  <a:pt x="330" y="176"/>
                </a:cubicBezTo>
                <a:cubicBezTo>
                  <a:pt x="324" y="176"/>
                  <a:pt x="320" y="180"/>
                  <a:pt x="320" y="186"/>
                </a:cubicBezTo>
                <a:cubicBezTo>
                  <a:pt x="320" y="191"/>
                  <a:pt x="324" y="196"/>
                  <a:pt x="330" y="196"/>
                </a:cubicBezTo>
                <a:close/>
                <a:moveTo>
                  <a:pt x="350" y="194"/>
                </a:moveTo>
                <a:cubicBezTo>
                  <a:pt x="355" y="194"/>
                  <a:pt x="358" y="190"/>
                  <a:pt x="358" y="186"/>
                </a:cubicBezTo>
                <a:cubicBezTo>
                  <a:pt x="358" y="181"/>
                  <a:pt x="355" y="177"/>
                  <a:pt x="350" y="177"/>
                </a:cubicBezTo>
                <a:cubicBezTo>
                  <a:pt x="346" y="177"/>
                  <a:pt x="342" y="181"/>
                  <a:pt x="342" y="186"/>
                </a:cubicBezTo>
                <a:cubicBezTo>
                  <a:pt x="342" y="190"/>
                  <a:pt x="346" y="194"/>
                  <a:pt x="350" y="194"/>
                </a:cubicBezTo>
                <a:close/>
                <a:moveTo>
                  <a:pt x="371" y="192"/>
                </a:moveTo>
                <a:cubicBezTo>
                  <a:pt x="374" y="192"/>
                  <a:pt x="377" y="189"/>
                  <a:pt x="377" y="186"/>
                </a:cubicBezTo>
                <a:cubicBezTo>
                  <a:pt x="377" y="182"/>
                  <a:pt x="374" y="179"/>
                  <a:pt x="371" y="179"/>
                </a:cubicBezTo>
                <a:cubicBezTo>
                  <a:pt x="367" y="179"/>
                  <a:pt x="364" y="182"/>
                  <a:pt x="364" y="186"/>
                </a:cubicBezTo>
                <a:cubicBezTo>
                  <a:pt x="364" y="189"/>
                  <a:pt x="367" y="192"/>
                  <a:pt x="371" y="192"/>
                </a:cubicBezTo>
                <a:close/>
                <a:moveTo>
                  <a:pt x="391" y="191"/>
                </a:moveTo>
                <a:cubicBezTo>
                  <a:pt x="394" y="191"/>
                  <a:pt x="396" y="188"/>
                  <a:pt x="396" y="186"/>
                </a:cubicBezTo>
                <a:cubicBezTo>
                  <a:pt x="396" y="183"/>
                  <a:pt x="394" y="181"/>
                  <a:pt x="391" y="181"/>
                </a:cubicBezTo>
                <a:cubicBezTo>
                  <a:pt x="389" y="181"/>
                  <a:pt x="386" y="183"/>
                  <a:pt x="386" y="186"/>
                </a:cubicBezTo>
                <a:cubicBezTo>
                  <a:pt x="386" y="188"/>
                  <a:pt x="389" y="191"/>
                  <a:pt x="391" y="191"/>
                </a:cubicBezTo>
                <a:close/>
                <a:moveTo>
                  <a:pt x="412" y="189"/>
                </a:moveTo>
                <a:cubicBezTo>
                  <a:pt x="414" y="189"/>
                  <a:pt x="416" y="188"/>
                  <a:pt x="416" y="186"/>
                </a:cubicBezTo>
                <a:cubicBezTo>
                  <a:pt x="416" y="184"/>
                  <a:pt x="414" y="182"/>
                  <a:pt x="412" y="182"/>
                </a:cubicBezTo>
                <a:cubicBezTo>
                  <a:pt x="410" y="182"/>
                  <a:pt x="408" y="184"/>
                  <a:pt x="408" y="186"/>
                </a:cubicBezTo>
                <a:cubicBezTo>
                  <a:pt x="408" y="188"/>
                  <a:pt x="410" y="189"/>
                  <a:pt x="412" y="189"/>
                </a:cubicBezTo>
                <a:close/>
                <a:moveTo>
                  <a:pt x="432" y="188"/>
                </a:moveTo>
                <a:cubicBezTo>
                  <a:pt x="434" y="188"/>
                  <a:pt x="435" y="187"/>
                  <a:pt x="435" y="186"/>
                </a:cubicBezTo>
                <a:cubicBezTo>
                  <a:pt x="435" y="184"/>
                  <a:pt x="434" y="183"/>
                  <a:pt x="432" y="183"/>
                </a:cubicBezTo>
                <a:cubicBezTo>
                  <a:pt x="431" y="183"/>
                  <a:pt x="430" y="184"/>
                  <a:pt x="430" y="186"/>
                </a:cubicBezTo>
                <a:cubicBezTo>
                  <a:pt x="430" y="187"/>
                  <a:pt x="431" y="188"/>
                  <a:pt x="432" y="188"/>
                </a:cubicBezTo>
                <a:close/>
                <a:moveTo>
                  <a:pt x="453" y="187"/>
                </a:moveTo>
                <a:cubicBezTo>
                  <a:pt x="454" y="187"/>
                  <a:pt x="455" y="187"/>
                  <a:pt x="455" y="186"/>
                </a:cubicBezTo>
                <a:cubicBezTo>
                  <a:pt x="455" y="185"/>
                  <a:pt x="454" y="184"/>
                  <a:pt x="453" y="184"/>
                </a:cubicBezTo>
                <a:cubicBezTo>
                  <a:pt x="452" y="184"/>
                  <a:pt x="451" y="185"/>
                  <a:pt x="451" y="186"/>
                </a:cubicBezTo>
                <a:cubicBezTo>
                  <a:pt x="451" y="187"/>
                  <a:pt x="452" y="187"/>
                  <a:pt x="453" y="187"/>
                </a:cubicBezTo>
                <a:close/>
                <a:moveTo>
                  <a:pt x="474" y="186"/>
                </a:moveTo>
                <a:cubicBezTo>
                  <a:pt x="474" y="186"/>
                  <a:pt x="474" y="186"/>
                  <a:pt x="474" y="186"/>
                </a:cubicBezTo>
                <a:cubicBezTo>
                  <a:pt x="474" y="185"/>
                  <a:pt x="474" y="185"/>
                  <a:pt x="474" y="185"/>
                </a:cubicBezTo>
                <a:cubicBezTo>
                  <a:pt x="473" y="185"/>
                  <a:pt x="473" y="185"/>
                  <a:pt x="473" y="186"/>
                </a:cubicBezTo>
                <a:cubicBezTo>
                  <a:pt x="473" y="186"/>
                  <a:pt x="473" y="186"/>
                  <a:pt x="474" y="186"/>
                </a:cubicBezTo>
                <a:close/>
                <a:moveTo>
                  <a:pt x="494" y="186"/>
                </a:moveTo>
                <a:cubicBezTo>
                  <a:pt x="494" y="186"/>
                  <a:pt x="494" y="186"/>
                  <a:pt x="494" y="186"/>
                </a:cubicBezTo>
                <a:cubicBezTo>
                  <a:pt x="494" y="186"/>
                  <a:pt x="494" y="185"/>
                  <a:pt x="494" y="185"/>
                </a:cubicBezTo>
                <a:cubicBezTo>
                  <a:pt x="494" y="185"/>
                  <a:pt x="494" y="186"/>
                  <a:pt x="494" y="186"/>
                </a:cubicBezTo>
                <a:cubicBezTo>
                  <a:pt x="494" y="186"/>
                  <a:pt x="494" y="186"/>
                  <a:pt x="494" y="186"/>
                </a:cubicBezTo>
                <a:close/>
                <a:moveTo>
                  <a:pt x="11" y="206"/>
                </a:moveTo>
                <a:cubicBezTo>
                  <a:pt x="11" y="206"/>
                  <a:pt x="11" y="206"/>
                  <a:pt x="11" y="206"/>
                </a:cubicBezTo>
                <a:cubicBezTo>
                  <a:pt x="11" y="206"/>
                  <a:pt x="11" y="206"/>
                  <a:pt x="11" y="206"/>
                </a:cubicBezTo>
                <a:cubicBezTo>
                  <a:pt x="11" y="206"/>
                  <a:pt x="11" y="206"/>
                  <a:pt x="11" y="206"/>
                </a:cubicBezTo>
                <a:cubicBezTo>
                  <a:pt x="11" y="206"/>
                  <a:pt x="11" y="206"/>
                  <a:pt x="11" y="206"/>
                </a:cubicBezTo>
                <a:close/>
                <a:moveTo>
                  <a:pt x="31" y="207"/>
                </a:moveTo>
                <a:cubicBezTo>
                  <a:pt x="32" y="207"/>
                  <a:pt x="32" y="207"/>
                  <a:pt x="32" y="206"/>
                </a:cubicBezTo>
                <a:cubicBezTo>
                  <a:pt x="32" y="206"/>
                  <a:pt x="32" y="206"/>
                  <a:pt x="31" y="206"/>
                </a:cubicBezTo>
                <a:cubicBezTo>
                  <a:pt x="31" y="206"/>
                  <a:pt x="31" y="206"/>
                  <a:pt x="31" y="206"/>
                </a:cubicBezTo>
                <a:cubicBezTo>
                  <a:pt x="31" y="207"/>
                  <a:pt x="31" y="207"/>
                  <a:pt x="31" y="207"/>
                </a:cubicBezTo>
                <a:close/>
                <a:moveTo>
                  <a:pt x="52" y="208"/>
                </a:moveTo>
                <a:cubicBezTo>
                  <a:pt x="53" y="208"/>
                  <a:pt x="53" y="207"/>
                  <a:pt x="53" y="206"/>
                </a:cubicBezTo>
                <a:cubicBezTo>
                  <a:pt x="53" y="205"/>
                  <a:pt x="53" y="205"/>
                  <a:pt x="52" y="205"/>
                </a:cubicBezTo>
                <a:cubicBezTo>
                  <a:pt x="51" y="205"/>
                  <a:pt x="50" y="205"/>
                  <a:pt x="50" y="206"/>
                </a:cubicBezTo>
                <a:cubicBezTo>
                  <a:pt x="50" y="207"/>
                  <a:pt x="51" y="208"/>
                  <a:pt x="52" y="208"/>
                </a:cubicBezTo>
                <a:close/>
                <a:moveTo>
                  <a:pt x="72" y="209"/>
                </a:moveTo>
                <a:cubicBezTo>
                  <a:pt x="74" y="209"/>
                  <a:pt x="75" y="208"/>
                  <a:pt x="75" y="206"/>
                </a:cubicBezTo>
                <a:cubicBezTo>
                  <a:pt x="75" y="205"/>
                  <a:pt x="74" y="204"/>
                  <a:pt x="72" y="204"/>
                </a:cubicBezTo>
                <a:cubicBezTo>
                  <a:pt x="71" y="204"/>
                  <a:pt x="70" y="205"/>
                  <a:pt x="70" y="206"/>
                </a:cubicBezTo>
                <a:cubicBezTo>
                  <a:pt x="70" y="208"/>
                  <a:pt x="71" y="209"/>
                  <a:pt x="72" y="209"/>
                </a:cubicBezTo>
                <a:close/>
                <a:moveTo>
                  <a:pt x="93" y="210"/>
                </a:moveTo>
                <a:cubicBezTo>
                  <a:pt x="95" y="210"/>
                  <a:pt x="97" y="208"/>
                  <a:pt x="97" y="206"/>
                </a:cubicBezTo>
                <a:cubicBezTo>
                  <a:pt x="97" y="204"/>
                  <a:pt x="95" y="203"/>
                  <a:pt x="93" y="203"/>
                </a:cubicBezTo>
                <a:cubicBezTo>
                  <a:pt x="91" y="203"/>
                  <a:pt x="89" y="204"/>
                  <a:pt x="89" y="206"/>
                </a:cubicBezTo>
                <a:cubicBezTo>
                  <a:pt x="89" y="208"/>
                  <a:pt x="91" y="210"/>
                  <a:pt x="93" y="210"/>
                </a:cubicBezTo>
                <a:close/>
                <a:moveTo>
                  <a:pt x="114" y="211"/>
                </a:moveTo>
                <a:cubicBezTo>
                  <a:pt x="116" y="211"/>
                  <a:pt x="118" y="209"/>
                  <a:pt x="118" y="206"/>
                </a:cubicBezTo>
                <a:cubicBezTo>
                  <a:pt x="118" y="204"/>
                  <a:pt x="116" y="201"/>
                  <a:pt x="114" y="201"/>
                </a:cubicBezTo>
                <a:cubicBezTo>
                  <a:pt x="111" y="201"/>
                  <a:pt x="109" y="204"/>
                  <a:pt x="109" y="206"/>
                </a:cubicBezTo>
                <a:cubicBezTo>
                  <a:pt x="109" y="209"/>
                  <a:pt x="111" y="211"/>
                  <a:pt x="114" y="211"/>
                </a:cubicBezTo>
                <a:close/>
                <a:moveTo>
                  <a:pt x="134" y="213"/>
                </a:moveTo>
                <a:cubicBezTo>
                  <a:pt x="138" y="213"/>
                  <a:pt x="140" y="210"/>
                  <a:pt x="140" y="206"/>
                </a:cubicBezTo>
                <a:cubicBezTo>
                  <a:pt x="140" y="203"/>
                  <a:pt x="138" y="200"/>
                  <a:pt x="134" y="200"/>
                </a:cubicBezTo>
                <a:cubicBezTo>
                  <a:pt x="131" y="200"/>
                  <a:pt x="128" y="203"/>
                  <a:pt x="128" y="206"/>
                </a:cubicBezTo>
                <a:cubicBezTo>
                  <a:pt x="128" y="210"/>
                  <a:pt x="131" y="213"/>
                  <a:pt x="134" y="213"/>
                </a:cubicBezTo>
                <a:close/>
                <a:moveTo>
                  <a:pt x="155" y="214"/>
                </a:moveTo>
                <a:cubicBezTo>
                  <a:pt x="159" y="214"/>
                  <a:pt x="163" y="211"/>
                  <a:pt x="163" y="206"/>
                </a:cubicBezTo>
                <a:cubicBezTo>
                  <a:pt x="163" y="202"/>
                  <a:pt x="159" y="198"/>
                  <a:pt x="155" y="198"/>
                </a:cubicBezTo>
                <a:cubicBezTo>
                  <a:pt x="150" y="198"/>
                  <a:pt x="147" y="202"/>
                  <a:pt x="147" y="206"/>
                </a:cubicBezTo>
                <a:cubicBezTo>
                  <a:pt x="147" y="211"/>
                  <a:pt x="150" y="214"/>
                  <a:pt x="155" y="214"/>
                </a:cubicBezTo>
                <a:close/>
                <a:moveTo>
                  <a:pt x="175" y="216"/>
                </a:moveTo>
                <a:cubicBezTo>
                  <a:pt x="181" y="216"/>
                  <a:pt x="185" y="212"/>
                  <a:pt x="185" y="206"/>
                </a:cubicBezTo>
                <a:cubicBezTo>
                  <a:pt x="185" y="201"/>
                  <a:pt x="181" y="197"/>
                  <a:pt x="175" y="197"/>
                </a:cubicBezTo>
                <a:cubicBezTo>
                  <a:pt x="170" y="197"/>
                  <a:pt x="166" y="201"/>
                  <a:pt x="166" y="206"/>
                </a:cubicBezTo>
                <a:cubicBezTo>
                  <a:pt x="166" y="212"/>
                  <a:pt x="170" y="216"/>
                  <a:pt x="175" y="216"/>
                </a:cubicBezTo>
                <a:close/>
                <a:moveTo>
                  <a:pt x="196" y="217"/>
                </a:moveTo>
                <a:cubicBezTo>
                  <a:pt x="202" y="217"/>
                  <a:pt x="207" y="212"/>
                  <a:pt x="207" y="206"/>
                </a:cubicBezTo>
                <a:cubicBezTo>
                  <a:pt x="207" y="200"/>
                  <a:pt x="202" y="196"/>
                  <a:pt x="196" y="196"/>
                </a:cubicBezTo>
                <a:cubicBezTo>
                  <a:pt x="190" y="196"/>
                  <a:pt x="185" y="200"/>
                  <a:pt x="185" y="206"/>
                </a:cubicBezTo>
                <a:cubicBezTo>
                  <a:pt x="185" y="212"/>
                  <a:pt x="190" y="217"/>
                  <a:pt x="196" y="217"/>
                </a:cubicBezTo>
                <a:close/>
                <a:moveTo>
                  <a:pt x="216" y="217"/>
                </a:moveTo>
                <a:cubicBezTo>
                  <a:pt x="222" y="217"/>
                  <a:pt x="227" y="212"/>
                  <a:pt x="227" y="206"/>
                </a:cubicBezTo>
                <a:cubicBezTo>
                  <a:pt x="227" y="200"/>
                  <a:pt x="222" y="196"/>
                  <a:pt x="216" y="196"/>
                </a:cubicBezTo>
                <a:cubicBezTo>
                  <a:pt x="211" y="196"/>
                  <a:pt x="206" y="200"/>
                  <a:pt x="206" y="206"/>
                </a:cubicBezTo>
                <a:cubicBezTo>
                  <a:pt x="206" y="212"/>
                  <a:pt x="211" y="217"/>
                  <a:pt x="216" y="217"/>
                </a:cubicBezTo>
                <a:close/>
                <a:moveTo>
                  <a:pt x="237" y="217"/>
                </a:moveTo>
                <a:cubicBezTo>
                  <a:pt x="243" y="217"/>
                  <a:pt x="248" y="212"/>
                  <a:pt x="248" y="206"/>
                </a:cubicBezTo>
                <a:cubicBezTo>
                  <a:pt x="248" y="200"/>
                  <a:pt x="243" y="196"/>
                  <a:pt x="237" y="196"/>
                </a:cubicBezTo>
                <a:cubicBezTo>
                  <a:pt x="231" y="196"/>
                  <a:pt x="226" y="200"/>
                  <a:pt x="226" y="206"/>
                </a:cubicBezTo>
                <a:cubicBezTo>
                  <a:pt x="226" y="212"/>
                  <a:pt x="231" y="217"/>
                  <a:pt x="237" y="217"/>
                </a:cubicBezTo>
                <a:close/>
                <a:moveTo>
                  <a:pt x="258" y="217"/>
                </a:moveTo>
                <a:cubicBezTo>
                  <a:pt x="263" y="217"/>
                  <a:pt x="268" y="212"/>
                  <a:pt x="268" y="206"/>
                </a:cubicBezTo>
                <a:cubicBezTo>
                  <a:pt x="268" y="200"/>
                  <a:pt x="263" y="196"/>
                  <a:pt x="258" y="196"/>
                </a:cubicBezTo>
                <a:cubicBezTo>
                  <a:pt x="252" y="196"/>
                  <a:pt x="247" y="200"/>
                  <a:pt x="247" y="206"/>
                </a:cubicBezTo>
                <a:cubicBezTo>
                  <a:pt x="247" y="212"/>
                  <a:pt x="252" y="217"/>
                  <a:pt x="258" y="217"/>
                </a:cubicBezTo>
                <a:close/>
                <a:moveTo>
                  <a:pt x="278" y="217"/>
                </a:moveTo>
                <a:cubicBezTo>
                  <a:pt x="284" y="217"/>
                  <a:pt x="289" y="212"/>
                  <a:pt x="289" y="206"/>
                </a:cubicBezTo>
                <a:cubicBezTo>
                  <a:pt x="289" y="200"/>
                  <a:pt x="284" y="196"/>
                  <a:pt x="278" y="196"/>
                </a:cubicBezTo>
                <a:cubicBezTo>
                  <a:pt x="272" y="196"/>
                  <a:pt x="268" y="200"/>
                  <a:pt x="268" y="206"/>
                </a:cubicBezTo>
                <a:cubicBezTo>
                  <a:pt x="268" y="212"/>
                  <a:pt x="272" y="217"/>
                  <a:pt x="278" y="217"/>
                </a:cubicBezTo>
                <a:close/>
                <a:moveTo>
                  <a:pt x="299" y="217"/>
                </a:moveTo>
                <a:cubicBezTo>
                  <a:pt x="305" y="217"/>
                  <a:pt x="309" y="212"/>
                  <a:pt x="309" y="206"/>
                </a:cubicBezTo>
                <a:cubicBezTo>
                  <a:pt x="309" y="200"/>
                  <a:pt x="305" y="196"/>
                  <a:pt x="299" y="196"/>
                </a:cubicBezTo>
                <a:cubicBezTo>
                  <a:pt x="293" y="196"/>
                  <a:pt x="288" y="200"/>
                  <a:pt x="288" y="206"/>
                </a:cubicBezTo>
                <a:cubicBezTo>
                  <a:pt x="288" y="212"/>
                  <a:pt x="293" y="217"/>
                  <a:pt x="299" y="217"/>
                </a:cubicBezTo>
                <a:close/>
                <a:moveTo>
                  <a:pt x="319" y="217"/>
                </a:moveTo>
                <a:cubicBezTo>
                  <a:pt x="325" y="217"/>
                  <a:pt x="330" y="212"/>
                  <a:pt x="330" y="206"/>
                </a:cubicBezTo>
                <a:cubicBezTo>
                  <a:pt x="330" y="200"/>
                  <a:pt x="325" y="196"/>
                  <a:pt x="319" y="196"/>
                </a:cubicBezTo>
                <a:cubicBezTo>
                  <a:pt x="313" y="196"/>
                  <a:pt x="309" y="200"/>
                  <a:pt x="309" y="206"/>
                </a:cubicBezTo>
                <a:cubicBezTo>
                  <a:pt x="309" y="212"/>
                  <a:pt x="313" y="217"/>
                  <a:pt x="319" y="217"/>
                </a:cubicBezTo>
                <a:close/>
                <a:moveTo>
                  <a:pt x="340" y="216"/>
                </a:moveTo>
                <a:cubicBezTo>
                  <a:pt x="345" y="216"/>
                  <a:pt x="350" y="212"/>
                  <a:pt x="350" y="206"/>
                </a:cubicBezTo>
                <a:cubicBezTo>
                  <a:pt x="350" y="201"/>
                  <a:pt x="345" y="197"/>
                  <a:pt x="340" y="197"/>
                </a:cubicBezTo>
                <a:cubicBezTo>
                  <a:pt x="335" y="197"/>
                  <a:pt x="330" y="201"/>
                  <a:pt x="330" y="206"/>
                </a:cubicBezTo>
                <a:cubicBezTo>
                  <a:pt x="330" y="212"/>
                  <a:pt x="335" y="216"/>
                  <a:pt x="340" y="216"/>
                </a:cubicBezTo>
                <a:close/>
                <a:moveTo>
                  <a:pt x="360" y="214"/>
                </a:moveTo>
                <a:cubicBezTo>
                  <a:pt x="365" y="214"/>
                  <a:pt x="368" y="211"/>
                  <a:pt x="368" y="206"/>
                </a:cubicBezTo>
                <a:cubicBezTo>
                  <a:pt x="368" y="202"/>
                  <a:pt x="365" y="198"/>
                  <a:pt x="360" y="198"/>
                </a:cubicBezTo>
                <a:cubicBezTo>
                  <a:pt x="356" y="198"/>
                  <a:pt x="353" y="202"/>
                  <a:pt x="353" y="206"/>
                </a:cubicBezTo>
                <a:cubicBezTo>
                  <a:pt x="353" y="211"/>
                  <a:pt x="356" y="214"/>
                  <a:pt x="360" y="214"/>
                </a:cubicBezTo>
                <a:close/>
                <a:moveTo>
                  <a:pt x="381" y="213"/>
                </a:moveTo>
                <a:cubicBezTo>
                  <a:pt x="384" y="213"/>
                  <a:pt x="387" y="210"/>
                  <a:pt x="387" y="206"/>
                </a:cubicBezTo>
                <a:cubicBezTo>
                  <a:pt x="387" y="203"/>
                  <a:pt x="384" y="200"/>
                  <a:pt x="381" y="200"/>
                </a:cubicBezTo>
                <a:cubicBezTo>
                  <a:pt x="378" y="200"/>
                  <a:pt x="375" y="203"/>
                  <a:pt x="375" y="206"/>
                </a:cubicBezTo>
                <a:cubicBezTo>
                  <a:pt x="375" y="210"/>
                  <a:pt x="378" y="213"/>
                  <a:pt x="381" y="213"/>
                </a:cubicBezTo>
                <a:close/>
                <a:moveTo>
                  <a:pt x="402" y="211"/>
                </a:moveTo>
                <a:cubicBezTo>
                  <a:pt x="404" y="211"/>
                  <a:pt x="406" y="209"/>
                  <a:pt x="406" y="206"/>
                </a:cubicBezTo>
                <a:cubicBezTo>
                  <a:pt x="406" y="204"/>
                  <a:pt x="404" y="201"/>
                  <a:pt x="402" y="201"/>
                </a:cubicBezTo>
                <a:cubicBezTo>
                  <a:pt x="399" y="201"/>
                  <a:pt x="397" y="204"/>
                  <a:pt x="397" y="206"/>
                </a:cubicBezTo>
                <a:cubicBezTo>
                  <a:pt x="397" y="209"/>
                  <a:pt x="399" y="211"/>
                  <a:pt x="402" y="211"/>
                </a:cubicBezTo>
                <a:close/>
                <a:moveTo>
                  <a:pt x="422" y="210"/>
                </a:moveTo>
                <a:cubicBezTo>
                  <a:pt x="424" y="210"/>
                  <a:pt x="426" y="208"/>
                  <a:pt x="426" y="206"/>
                </a:cubicBezTo>
                <a:cubicBezTo>
                  <a:pt x="426" y="204"/>
                  <a:pt x="424" y="203"/>
                  <a:pt x="422" y="203"/>
                </a:cubicBezTo>
                <a:cubicBezTo>
                  <a:pt x="420" y="203"/>
                  <a:pt x="419" y="204"/>
                  <a:pt x="419" y="206"/>
                </a:cubicBezTo>
                <a:cubicBezTo>
                  <a:pt x="419" y="208"/>
                  <a:pt x="420" y="210"/>
                  <a:pt x="422" y="210"/>
                </a:cubicBezTo>
                <a:close/>
                <a:moveTo>
                  <a:pt x="443" y="209"/>
                </a:moveTo>
                <a:cubicBezTo>
                  <a:pt x="444" y="209"/>
                  <a:pt x="445" y="208"/>
                  <a:pt x="445" y="206"/>
                </a:cubicBezTo>
                <a:cubicBezTo>
                  <a:pt x="445" y="205"/>
                  <a:pt x="444" y="204"/>
                  <a:pt x="443" y="204"/>
                </a:cubicBezTo>
                <a:cubicBezTo>
                  <a:pt x="441" y="204"/>
                  <a:pt x="440" y="205"/>
                  <a:pt x="440" y="206"/>
                </a:cubicBezTo>
                <a:cubicBezTo>
                  <a:pt x="440" y="208"/>
                  <a:pt x="441" y="209"/>
                  <a:pt x="443" y="209"/>
                </a:cubicBezTo>
                <a:close/>
                <a:moveTo>
                  <a:pt x="463" y="208"/>
                </a:moveTo>
                <a:cubicBezTo>
                  <a:pt x="464" y="208"/>
                  <a:pt x="465" y="207"/>
                  <a:pt x="465" y="206"/>
                </a:cubicBezTo>
                <a:cubicBezTo>
                  <a:pt x="465" y="205"/>
                  <a:pt x="464" y="205"/>
                  <a:pt x="463" y="205"/>
                </a:cubicBezTo>
                <a:cubicBezTo>
                  <a:pt x="462" y="205"/>
                  <a:pt x="462" y="205"/>
                  <a:pt x="462" y="206"/>
                </a:cubicBezTo>
                <a:cubicBezTo>
                  <a:pt x="462" y="207"/>
                  <a:pt x="462" y="208"/>
                  <a:pt x="463" y="208"/>
                </a:cubicBezTo>
                <a:close/>
                <a:moveTo>
                  <a:pt x="484" y="207"/>
                </a:moveTo>
                <a:cubicBezTo>
                  <a:pt x="484" y="207"/>
                  <a:pt x="485" y="207"/>
                  <a:pt x="485" y="206"/>
                </a:cubicBezTo>
                <a:cubicBezTo>
                  <a:pt x="485" y="206"/>
                  <a:pt x="484" y="206"/>
                  <a:pt x="484" y="206"/>
                </a:cubicBezTo>
                <a:cubicBezTo>
                  <a:pt x="484" y="206"/>
                  <a:pt x="483" y="206"/>
                  <a:pt x="483" y="206"/>
                </a:cubicBezTo>
                <a:cubicBezTo>
                  <a:pt x="483" y="207"/>
                  <a:pt x="484" y="207"/>
                  <a:pt x="484" y="207"/>
                </a:cubicBezTo>
                <a:close/>
                <a:moveTo>
                  <a:pt x="504" y="206"/>
                </a:moveTo>
                <a:cubicBezTo>
                  <a:pt x="505" y="206"/>
                  <a:pt x="505" y="206"/>
                  <a:pt x="505" y="206"/>
                </a:cubicBezTo>
                <a:cubicBezTo>
                  <a:pt x="505" y="206"/>
                  <a:pt x="505" y="206"/>
                  <a:pt x="504" y="206"/>
                </a:cubicBezTo>
                <a:cubicBezTo>
                  <a:pt x="504" y="206"/>
                  <a:pt x="504" y="206"/>
                  <a:pt x="504" y="206"/>
                </a:cubicBezTo>
                <a:cubicBezTo>
                  <a:pt x="504" y="206"/>
                  <a:pt x="504" y="206"/>
                  <a:pt x="504" y="206"/>
                </a:cubicBezTo>
                <a:close/>
                <a:moveTo>
                  <a:pt x="0" y="227"/>
                </a:moveTo>
                <a:cubicBezTo>
                  <a:pt x="1" y="227"/>
                  <a:pt x="1" y="227"/>
                  <a:pt x="1" y="227"/>
                </a:cubicBezTo>
                <a:cubicBezTo>
                  <a:pt x="1" y="227"/>
                  <a:pt x="1" y="227"/>
                  <a:pt x="0" y="227"/>
                </a:cubicBezTo>
                <a:cubicBezTo>
                  <a:pt x="0" y="227"/>
                  <a:pt x="0" y="227"/>
                  <a:pt x="0" y="227"/>
                </a:cubicBezTo>
                <a:cubicBezTo>
                  <a:pt x="0" y="227"/>
                  <a:pt x="0" y="227"/>
                  <a:pt x="0" y="227"/>
                </a:cubicBezTo>
                <a:close/>
                <a:moveTo>
                  <a:pt x="21" y="227"/>
                </a:moveTo>
                <a:cubicBezTo>
                  <a:pt x="21" y="227"/>
                  <a:pt x="22" y="227"/>
                  <a:pt x="22" y="227"/>
                </a:cubicBezTo>
                <a:cubicBezTo>
                  <a:pt x="22" y="227"/>
                  <a:pt x="21" y="226"/>
                  <a:pt x="21" y="226"/>
                </a:cubicBezTo>
                <a:cubicBezTo>
                  <a:pt x="21" y="226"/>
                  <a:pt x="20" y="227"/>
                  <a:pt x="20" y="227"/>
                </a:cubicBezTo>
                <a:cubicBezTo>
                  <a:pt x="20" y="227"/>
                  <a:pt x="21" y="227"/>
                  <a:pt x="21" y="227"/>
                </a:cubicBezTo>
                <a:close/>
                <a:moveTo>
                  <a:pt x="42" y="228"/>
                </a:moveTo>
                <a:cubicBezTo>
                  <a:pt x="42" y="228"/>
                  <a:pt x="43" y="228"/>
                  <a:pt x="43" y="227"/>
                </a:cubicBezTo>
                <a:cubicBezTo>
                  <a:pt x="43" y="226"/>
                  <a:pt x="42" y="226"/>
                  <a:pt x="42" y="226"/>
                </a:cubicBezTo>
                <a:cubicBezTo>
                  <a:pt x="41" y="226"/>
                  <a:pt x="40" y="226"/>
                  <a:pt x="40" y="227"/>
                </a:cubicBezTo>
                <a:cubicBezTo>
                  <a:pt x="40" y="228"/>
                  <a:pt x="41" y="228"/>
                  <a:pt x="42" y="228"/>
                </a:cubicBezTo>
                <a:close/>
                <a:moveTo>
                  <a:pt x="62" y="229"/>
                </a:moveTo>
                <a:cubicBezTo>
                  <a:pt x="63" y="229"/>
                  <a:pt x="64" y="228"/>
                  <a:pt x="64" y="227"/>
                </a:cubicBezTo>
                <a:cubicBezTo>
                  <a:pt x="64" y="226"/>
                  <a:pt x="63" y="225"/>
                  <a:pt x="62" y="225"/>
                </a:cubicBezTo>
                <a:cubicBezTo>
                  <a:pt x="61" y="225"/>
                  <a:pt x="60" y="226"/>
                  <a:pt x="60" y="227"/>
                </a:cubicBezTo>
                <a:cubicBezTo>
                  <a:pt x="60" y="228"/>
                  <a:pt x="61" y="229"/>
                  <a:pt x="62" y="229"/>
                </a:cubicBezTo>
                <a:close/>
                <a:moveTo>
                  <a:pt x="83" y="230"/>
                </a:moveTo>
                <a:cubicBezTo>
                  <a:pt x="84" y="230"/>
                  <a:pt x="86" y="229"/>
                  <a:pt x="86" y="227"/>
                </a:cubicBezTo>
                <a:cubicBezTo>
                  <a:pt x="86" y="225"/>
                  <a:pt x="84" y="224"/>
                  <a:pt x="83" y="224"/>
                </a:cubicBezTo>
                <a:cubicBezTo>
                  <a:pt x="81" y="224"/>
                  <a:pt x="80" y="225"/>
                  <a:pt x="80" y="227"/>
                </a:cubicBezTo>
                <a:cubicBezTo>
                  <a:pt x="80" y="229"/>
                  <a:pt x="81" y="230"/>
                  <a:pt x="83" y="230"/>
                </a:cubicBezTo>
                <a:close/>
                <a:moveTo>
                  <a:pt x="103" y="231"/>
                </a:moveTo>
                <a:cubicBezTo>
                  <a:pt x="106" y="231"/>
                  <a:pt x="108" y="229"/>
                  <a:pt x="108" y="227"/>
                </a:cubicBezTo>
                <a:cubicBezTo>
                  <a:pt x="108" y="224"/>
                  <a:pt x="106" y="222"/>
                  <a:pt x="103" y="222"/>
                </a:cubicBezTo>
                <a:cubicBezTo>
                  <a:pt x="101" y="222"/>
                  <a:pt x="99" y="224"/>
                  <a:pt x="99" y="227"/>
                </a:cubicBezTo>
                <a:cubicBezTo>
                  <a:pt x="99" y="229"/>
                  <a:pt x="101" y="231"/>
                  <a:pt x="103" y="231"/>
                </a:cubicBezTo>
                <a:close/>
                <a:moveTo>
                  <a:pt x="124" y="232"/>
                </a:moveTo>
                <a:cubicBezTo>
                  <a:pt x="127" y="232"/>
                  <a:pt x="130" y="230"/>
                  <a:pt x="130" y="227"/>
                </a:cubicBezTo>
                <a:cubicBezTo>
                  <a:pt x="130" y="224"/>
                  <a:pt x="127" y="221"/>
                  <a:pt x="124" y="221"/>
                </a:cubicBezTo>
                <a:cubicBezTo>
                  <a:pt x="121" y="221"/>
                  <a:pt x="118" y="224"/>
                  <a:pt x="118" y="227"/>
                </a:cubicBezTo>
                <a:cubicBezTo>
                  <a:pt x="118" y="230"/>
                  <a:pt x="121" y="232"/>
                  <a:pt x="124" y="232"/>
                </a:cubicBezTo>
                <a:close/>
                <a:moveTo>
                  <a:pt x="144" y="234"/>
                </a:moveTo>
                <a:cubicBezTo>
                  <a:pt x="148" y="234"/>
                  <a:pt x="152" y="231"/>
                  <a:pt x="152" y="227"/>
                </a:cubicBezTo>
                <a:cubicBezTo>
                  <a:pt x="152" y="223"/>
                  <a:pt x="148" y="220"/>
                  <a:pt x="144" y="220"/>
                </a:cubicBezTo>
                <a:cubicBezTo>
                  <a:pt x="141" y="220"/>
                  <a:pt x="137" y="223"/>
                  <a:pt x="137" y="227"/>
                </a:cubicBezTo>
                <a:cubicBezTo>
                  <a:pt x="137" y="231"/>
                  <a:pt x="141" y="234"/>
                  <a:pt x="144" y="234"/>
                </a:cubicBezTo>
                <a:close/>
                <a:moveTo>
                  <a:pt x="165" y="235"/>
                </a:moveTo>
                <a:cubicBezTo>
                  <a:pt x="170" y="235"/>
                  <a:pt x="174" y="232"/>
                  <a:pt x="174" y="227"/>
                </a:cubicBezTo>
                <a:cubicBezTo>
                  <a:pt x="174" y="222"/>
                  <a:pt x="170" y="218"/>
                  <a:pt x="165" y="218"/>
                </a:cubicBezTo>
                <a:cubicBezTo>
                  <a:pt x="160" y="218"/>
                  <a:pt x="157" y="222"/>
                  <a:pt x="157" y="227"/>
                </a:cubicBezTo>
                <a:cubicBezTo>
                  <a:pt x="157" y="232"/>
                  <a:pt x="160" y="235"/>
                  <a:pt x="165" y="235"/>
                </a:cubicBezTo>
                <a:close/>
                <a:moveTo>
                  <a:pt x="186" y="237"/>
                </a:moveTo>
                <a:cubicBezTo>
                  <a:pt x="191" y="237"/>
                  <a:pt x="196" y="232"/>
                  <a:pt x="196" y="227"/>
                </a:cubicBezTo>
                <a:cubicBezTo>
                  <a:pt x="196" y="221"/>
                  <a:pt x="191" y="217"/>
                  <a:pt x="186" y="217"/>
                </a:cubicBezTo>
                <a:cubicBezTo>
                  <a:pt x="180" y="217"/>
                  <a:pt x="176" y="221"/>
                  <a:pt x="176" y="227"/>
                </a:cubicBezTo>
                <a:cubicBezTo>
                  <a:pt x="176" y="232"/>
                  <a:pt x="180" y="237"/>
                  <a:pt x="186" y="237"/>
                </a:cubicBezTo>
                <a:close/>
                <a:moveTo>
                  <a:pt x="206" y="237"/>
                </a:moveTo>
                <a:cubicBezTo>
                  <a:pt x="212" y="237"/>
                  <a:pt x="217" y="233"/>
                  <a:pt x="217" y="227"/>
                </a:cubicBezTo>
                <a:cubicBezTo>
                  <a:pt x="217" y="221"/>
                  <a:pt x="212" y="216"/>
                  <a:pt x="206" y="216"/>
                </a:cubicBezTo>
                <a:cubicBezTo>
                  <a:pt x="200" y="216"/>
                  <a:pt x="196" y="221"/>
                  <a:pt x="196" y="227"/>
                </a:cubicBezTo>
                <a:cubicBezTo>
                  <a:pt x="196" y="233"/>
                  <a:pt x="200" y="237"/>
                  <a:pt x="206" y="237"/>
                </a:cubicBezTo>
                <a:close/>
                <a:moveTo>
                  <a:pt x="227" y="237"/>
                </a:moveTo>
                <a:cubicBezTo>
                  <a:pt x="233" y="237"/>
                  <a:pt x="237" y="233"/>
                  <a:pt x="237" y="227"/>
                </a:cubicBezTo>
                <a:cubicBezTo>
                  <a:pt x="237" y="221"/>
                  <a:pt x="233" y="216"/>
                  <a:pt x="227" y="216"/>
                </a:cubicBezTo>
                <a:cubicBezTo>
                  <a:pt x="221" y="216"/>
                  <a:pt x="216" y="221"/>
                  <a:pt x="216" y="227"/>
                </a:cubicBezTo>
                <a:cubicBezTo>
                  <a:pt x="216" y="233"/>
                  <a:pt x="221" y="237"/>
                  <a:pt x="227" y="237"/>
                </a:cubicBezTo>
                <a:close/>
                <a:moveTo>
                  <a:pt x="247" y="237"/>
                </a:moveTo>
                <a:cubicBezTo>
                  <a:pt x="253" y="237"/>
                  <a:pt x="258" y="233"/>
                  <a:pt x="258" y="227"/>
                </a:cubicBezTo>
                <a:cubicBezTo>
                  <a:pt x="258" y="221"/>
                  <a:pt x="253" y="216"/>
                  <a:pt x="247" y="216"/>
                </a:cubicBezTo>
                <a:cubicBezTo>
                  <a:pt x="241" y="216"/>
                  <a:pt x="237" y="221"/>
                  <a:pt x="237" y="227"/>
                </a:cubicBezTo>
                <a:cubicBezTo>
                  <a:pt x="237" y="233"/>
                  <a:pt x="241" y="237"/>
                  <a:pt x="247" y="237"/>
                </a:cubicBezTo>
                <a:close/>
                <a:moveTo>
                  <a:pt x="268" y="237"/>
                </a:moveTo>
                <a:cubicBezTo>
                  <a:pt x="274" y="237"/>
                  <a:pt x="279" y="233"/>
                  <a:pt x="279" y="227"/>
                </a:cubicBezTo>
                <a:cubicBezTo>
                  <a:pt x="279" y="221"/>
                  <a:pt x="274" y="216"/>
                  <a:pt x="268" y="216"/>
                </a:cubicBezTo>
                <a:cubicBezTo>
                  <a:pt x="262" y="216"/>
                  <a:pt x="257" y="221"/>
                  <a:pt x="257" y="227"/>
                </a:cubicBezTo>
                <a:cubicBezTo>
                  <a:pt x="257" y="233"/>
                  <a:pt x="262" y="237"/>
                  <a:pt x="268" y="237"/>
                </a:cubicBezTo>
                <a:close/>
                <a:moveTo>
                  <a:pt x="288" y="237"/>
                </a:moveTo>
                <a:cubicBezTo>
                  <a:pt x="294" y="237"/>
                  <a:pt x="299" y="233"/>
                  <a:pt x="299" y="227"/>
                </a:cubicBezTo>
                <a:cubicBezTo>
                  <a:pt x="299" y="221"/>
                  <a:pt x="294" y="216"/>
                  <a:pt x="288" y="216"/>
                </a:cubicBezTo>
                <a:cubicBezTo>
                  <a:pt x="283" y="216"/>
                  <a:pt x="278" y="221"/>
                  <a:pt x="278" y="227"/>
                </a:cubicBezTo>
                <a:cubicBezTo>
                  <a:pt x="278" y="233"/>
                  <a:pt x="283" y="237"/>
                  <a:pt x="288" y="237"/>
                </a:cubicBezTo>
                <a:close/>
                <a:moveTo>
                  <a:pt x="309" y="237"/>
                </a:moveTo>
                <a:cubicBezTo>
                  <a:pt x="315" y="237"/>
                  <a:pt x="319" y="232"/>
                  <a:pt x="319" y="227"/>
                </a:cubicBezTo>
                <a:cubicBezTo>
                  <a:pt x="319" y="221"/>
                  <a:pt x="315" y="217"/>
                  <a:pt x="309" y="217"/>
                </a:cubicBezTo>
                <a:cubicBezTo>
                  <a:pt x="304" y="217"/>
                  <a:pt x="299" y="221"/>
                  <a:pt x="299" y="227"/>
                </a:cubicBezTo>
                <a:cubicBezTo>
                  <a:pt x="299" y="232"/>
                  <a:pt x="304" y="237"/>
                  <a:pt x="309" y="237"/>
                </a:cubicBezTo>
                <a:close/>
                <a:moveTo>
                  <a:pt x="330" y="235"/>
                </a:moveTo>
                <a:cubicBezTo>
                  <a:pt x="334" y="235"/>
                  <a:pt x="338" y="232"/>
                  <a:pt x="338" y="227"/>
                </a:cubicBezTo>
                <a:cubicBezTo>
                  <a:pt x="338" y="222"/>
                  <a:pt x="334" y="218"/>
                  <a:pt x="330" y="218"/>
                </a:cubicBezTo>
                <a:cubicBezTo>
                  <a:pt x="325" y="218"/>
                  <a:pt x="321" y="222"/>
                  <a:pt x="321" y="227"/>
                </a:cubicBezTo>
                <a:cubicBezTo>
                  <a:pt x="321" y="232"/>
                  <a:pt x="325" y="235"/>
                  <a:pt x="330" y="235"/>
                </a:cubicBezTo>
                <a:close/>
                <a:moveTo>
                  <a:pt x="350" y="234"/>
                </a:moveTo>
                <a:cubicBezTo>
                  <a:pt x="354" y="234"/>
                  <a:pt x="357" y="231"/>
                  <a:pt x="357" y="227"/>
                </a:cubicBezTo>
                <a:cubicBezTo>
                  <a:pt x="357" y="223"/>
                  <a:pt x="354" y="220"/>
                  <a:pt x="350" y="220"/>
                </a:cubicBezTo>
                <a:cubicBezTo>
                  <a:pt x="346" y="220"/>
                  <a:pt x="343" y="223"/>
                  <a:pt x="343" y="227"/>
                </a:cubicBezTo>
                <a:cubicBezTo>
                  <a:pt x="343" y="231"/>
                  <a:pt x="346" y="234"/>
                  <a:pt x="350" y="234"/>
                </a:cubicBezTo>
                <a:close/>
                <a:moveTo>
                  <a:pt x="371" y="232"/>
                </a:moveTo>
                <a:cubicBezTo>
                  <a:pt x="374" y="232"/>
                  <a:pt x="376" y="230"/>
                  <a:pt x="376" y="227"/>
                </a:cubicBezTo>
                <a:cubicBezTo>
                  <a:pt x="376" y="224"/>
                  <a:pt x="374" y="221"/>
                  <a:pt x="371" y="221"/>
                </a:cubicBezTo>
                <a:cubicBezTo>
                  <a:pt x="368" y="221"/>
                  <a:pt x="365" y="224"/>
                  <a:pt x="365" y="227"/>
                </a:cubicBezTo>
                <a:cubicBezTo>
                  <a:pt x="365" y="230"/>
                  <a:pt x="368" y="232"/>
                  <a:pt x="371" y="232"/>
                </a:cubicBezTo>
                <a:close/>
                <a:moveTo>
                  <a:pt x="391" y="231"/>
                </a:moveTo>
                <a:cubicBezTo>
                  <a:pt x="394" y="231"/>
                  <a:pt x="396" y="229"/>
                  <a:pt x="396" y="227"/>
                </a:cubicBezTo>
                <a:cubicBezTo>
                  <a:pt x="396" y="224"/>
                  <a:pt x="394" y="222"/>
                  <a:pt x="391" y="222"/>
                </a:cubicBezTo>
                <a:cubicBezTo>
                  <a:pt x="389" y="222"/>
                  <a:pt x="387" y="224"/>
                  <a:pt x="387" y="227"/>
                </a:cubicBezTo>
                <a:cubicBezTo>
                  <a:pt x="387" y="229"/>
                  <a:pt x="389" y="231"/>
                  <a:pt x="391" y="231"/>
                </a:cubicBezTo>
                <a:close/>
                <a:moveTo>
                  <a:pt x="412" y="230"/>
                </a:moveTo>
                <a:cubicBezTo>
                  <a:pt x="414" y="230"/>
                  <a:pt x="415" y="229"/>
                  <a:pt x="415" y="227"/>
                </a:cubicBezTo>
                <a:cubicBezTo>
                  <a:pt x="415" y="225"/>
                  <a:pt x="414" y="224"/>
                  <a:pt x="412" y="224"/>
                </a:cubicBezTo>
                <a:cubicBezTo>
                  <a:pt x="410" y="224"/>
                  <a:pt x="409" y="225"/>
                  <a:pt x="409" y="227"/>
                </a:cubicBezTo>
                <a:cubicBezTo>
                  <a:pt x="409" y="229"/>
                  <a:pt x="410" y="230"/>
                  <a:pt x="412" y="230"/>
                </a:cubicBezTo>
                <a:close/>
                <a:moveTo>
                  <a:pt x="432" y="229"/>
                </a:moveTo>
                <a:cubicBezTo>
                  <a:pt x="434" y="229"/>
                  <a:pt x="435" y="228"/>
                  <a:pt x="435" y="227"/>
                </a:cubicBezTo>
                <a:cubicBezTo>
                  <a:pt x="435" y="226"/>
                  <a:pt x="434" y="225"/>
                  <a:pt x="432" y="225"/>
                </a:cubicBezTo>
                <a:cubicBezTo>
                  <a:pt x="431" y="225"/>
                  <a:pt x="430" y="226"/>
                  <a:pt x="430" y="227"/>
                </a:cubicBezTo>
                <a:cubicBezTo>
                  <a:pt x="430" y="228"/>
                  <a:pt x="431" y="229"/>
                  <a:pt x="432" y="229"/>
                </a:cubicBezTo>
                <a:close/>
                <a:moveTo>
                  <a:pt x="453" y="228"/>
                </a:moveTo>
                <a:cubicBezTo>
                  <a:pt x="454" y="228"/>
                  <a:pt x="454" y="228"/>
                  <a:pt x="454" y="227"/>
                </a:cubicBezTo>
                <a:cubicBezTo>
                  <a:pt x="454" y="226"/>
                  <a:pt x="454" y="226"/>
                  <a:pt x="453" y="226"/>
                </a:cubicBezTo>
                <a:cubicBezTo>
                  <a:pt x="452" y="226"/>
                  <a:pt x="452" y="226"/>
                  <a:pt x="452" y="227"/>
                </a:cubicBezTo>
                <a:cubicBezTo>
                  <a:pt x="452" y="228"/>
                  <a:pt x="452" y="228"/>
                  <a:pt x="453" y="228"/>
                </a:cubicBezTo>
                <a:close/>
                <a:moveTo>
                  <a:pt x="474" y="227"/>
                </a:moveTo>
                <a:cubicBezTo>
                  <a:pt x="474" y="227"/>
                  <a:pt x="474" y="227"/>
                  <a:pt x="474" y="227"/>
                </a:cubicBezTo>
                <a:cubicBezTo>
                  <a:pt x="474" y="227"/>
                  <a:pt x="474" y="226"/>
                  <a:pt x="474" y="226"/>
                </a:cubicBezTo>
                <a:cubicBezTo>
                  <a:pt x="473" y="226"/>
                  <a:pt x="473" y="227"/>
                  <a:pt x="473" y="227"/>
                </a:cubicBezTo>
                <a:cubicBezTo>
                  <a:pt x="473" y="227"/>
                  <a:pt x="473" y="227"/>
                  <a:pt x="474" y="227"/>
                </a:cubicBezTo>
                <a:close/>
                <a:moveTo>
                  <a:pt x="494" y="227"/>
                </a:moveTo>
                <a:cubicBezTo>
                  <a:pt x="494" y="227"/>
                  <a:pt x="494" y="227"/>
                  <a:pt x="494" y="227"/>
                </a:cubicBezTo>
                <a:cubicBezTo>
                  <a:pt x="494" y="227"/>
                  <a:pt x="494" y="227"/>
                  <a:pt x="494" y="227"/>
                </a:cubicBezTo>
                <a:cubicBezTo>
                  <a:pt x="494" y="227"/>
                  <a:pt x="494" y="227"/>
                  <a:pt x="494" y="227"/>
                </a:cubicBezTo>
                <a:cubicBezTo>
                  <a:pt x="494" y="227"/>
                  <a:pt x="494" y="227"/>
                  <a:pt x="494" y="227"/>
                </a:cubicBezTo>
                <a:close/>
                <a:moveTo>
                  <a:pt x="11" y="247"/>
                </a:moveTo>
                <a:cubicBezTo>
                  <a:pt x="11" y="247"/>
                  <a:pt x="11" y="247"/>
                  <a:pt x="11" y="247"/>
                </a:cubicBezTo>
                <a:cubicBezTo>
                  <a:pt x="11" y="247"/>
                  <a:pt x="11" y="247"/>
                  <a:pt x="11" y="247"/>
                </a:cubicBezTo>
                <a:cubicBezTo>
                  <a:pt x="11" y="247"/>
                  <a:pt x="11" y="247"/>
                  <a:pt x="11" y="247"/>
                </a:cubicBezTo>
                <a:cubicBezTo>
                  <a:pt x="11" y="247"/>
                  <a:pt x="11" y="247"/>
                  <a:pt x="11" y="247"/>
                </a:cubicBezTo>
                <a:close/>
                <a:moveTo>
                  <a:pt x="31" y="248"/>
                </a:moveTo>
                <a:cubicBezTo>
                  <a:pt x="32" y="248"/>
                  <a:pt x="32" y="248"/>
                  <a:pt x="32" y="247"/>
                </a:cubicBezTo>
                <a:cubicBezTo>
                  <a:pt x="32" y="247"/>
                  <a:pt x="32" y="247"/>
                  <a:pt x="31" y="247"/>
                </a:cubicBezTo>
                <a:cubicBezTo>
                  <a:pt x="31" y="247"/>
                  <a:pt x="31" y="247"/>
                  <a:pt x="31" y="247"/>
                </a:cubicBezTo>
                <a:cubicBezTo>
                  <a:pt x="31" y="248"/>
                  <a:pt x="31" y="248"/>
                  <a:pt x="31" y="248"/>
                </a:cubicBezTo>
                <a:close/>
                <a:moveTo>
                  <a:pt x="52" y="248"/>
                </a:moveTo>
                <a:cubicBezTo>
                  <a:pt x="52" y="248"/>
                  <a:pt x="53" y="248"/>
                  <a:pt x="53" y="247"/>
                </a:cubicBezTo>
                <a:cubicBezTo>
                  <a:pt x="53" y="247"/>
                  <a:pt x="52" y="246"/>
                  <a:pt x="52" y="246"/>
                </a:cubicBezTo>
                <a:cubicBezTo>
                  <a:pt x="51" y="246"/>
                  <a:pt x="51" y="247"/>
                  <a:pt x="51" y="247"/>
                </a:cubicBezTo>
                <a:cubicBezTo>
                  <a:pt x="51" y="248"/>
                  <a:pt x="51" y="248"/>
                  <a:pt x="52" y="248"/>
                </a:cubicBezTo>
                <a:close/>
                <a:moveTo>
                  <a:pt x="72" y="249"/>
                </a:moveTo>
                <a:cubicBezTo>
                  <a:pt x="73" y="249"/>
                  <a:pt x="74" y="248"/>
                  <a:pt x="74" y="247"/>
                </a:cubicBezTo>
                <a:cubicBezTo>
                  <a:pt x="74" y="246"/>
                  <a:pt x="73" y="246"/>
                  <a:pt x="72" y="246"/>
                </a:cubicBezTo>
                <a:cubicBezTo>
                  <a:pt x="72" y="246"/>
                  <a:pt x="71" y="246"/>
                  <a:pt x="71" y="247"/>
                </a:cubicBezTo>
                <a:cubicBezTo>
                  <a:pt x="71" y="248"/>
                  <a:pt x="72" y="249"/>
                  <a:pt x="72" y="249"/>
                </a:cubicBezTo>
                <a:close/>
                <a:moveTo>
                  <a:pt x="93" y="250"/>
                </a:moveTo>
                <a:cubicBezTo>
                  <a:pt x="94" y="250"/>
                  <a:pt x="96" y="249"/>
                  <a:pt x="96" y="247"/>
                </a:cubicBezTo>
                <a:cubicBezTo>
                  <a:pt x="96" y="246"/>
                  <a:pt x="94" y="245"/>
                  <a:pt x="93" y="245"/>
                </a:cubicBezTo>
                <a:cubicBezTo>
                  <a:pt x="92" y="245"/>
                  <a:pt x="90" y="246"/>
                  <a:pt x="90" y="247"/>
                </a:cubicBezTo>
                <a:cubicBezTo>
                  <a:pt x="90" y="249"/>
                  <a:pt x="92" y="250"/>
                  <a:pt x="93" y="250"/>
                </a:cubicBezTo>
                <a:close/>
                <a:moveTo>
                  <a:pt x="114" y="251"/>
                </a:moveTo>
                <a:cubicBezTo>
                  <a:pt x="116" y="251"/>
                  <a:pt x="117" y="249"/>
                  <a:pt x="117" y="247"/>
                </a:cubicBezTo>
                <a:cubicBezTo>
                  <a:pt x="117" y="245"/>
                  <a:pt x="116" y="244"/>
                  <a:pt x="114" y="244"/>
                </a:cubicBezTo>
                <a:cubicBezTo>
                  <a:pt x="112" y="244"/>
                  <a:pt x="110" y="245"/>
                  <a:pt x="110" y="247"/>
                </a:cubicBezTo>
                <a:cubicBezTo>
                  <a:pt x="110" y="249"/>
                  <a:pt x="112" y="251"/>
                  <a:pt x="114" y="251"/>
                </a:cubicBezTo>
                <a:close/>
                <a:moveTo>
                  <a:pt x="134" y="252"/>
                </a:moveTo>
                <a:cubicBezTo>
                  <a:pt x="137" y="252"/>
                  <a:pt x="139" y="250"/>
                  <a:pt x="139" y="247"/>
                </a:cubicBezTo>
                <a:cubicBezTo>
                  <a:pt x="139" y="245"/>
                  <a:pt x="137" y="243"/>
                  <a:pt x="134" y="243"/>
                </a:cubicBezTo>
                <a:cubicBezTo>
                  <a:pt x="132" y="243"/>
                  <a:pt x="129" y="245"/>
                  <a:pt x="129" y="247"/>
                </a:cubicBezTo>
                <a:cubicBezTo>
                  <a:pt x="129" y="250"/>
                  <a:pt x="132" y="252"/>
                  <a:pt x="134" y="252"/>
                </a:cubicBezTo>
                <a:close/>
                <a:moveTo>
                  <a:pt x="155" y="253"/>
                </a:moveTo>
                <a:cubicBezTo>
                  <a:pt x="158" y="253"/>
                  <a:pt x="161" y="251"/>
                  <a:pt x="161" y="247"/>
                </a:cubicBezTo>
                <a:cubicBezTo>
                  <a:pt x="161" y="244"/>
                  <a:pt x="158" y="242"/>
                  <a:pt x="155" y="242"/>
                </a:cubicBezTo>
                <a:cubicBezTo>
                  <a:pt x="152" y="242"/>
                  <a:pt x="149" y="244"/>
                  <a:pt x="149" y="247"/>
                </a:cubicBezTo>
                <a:cubicBezTo>
                  <a:pt x="149" y="251"/>
                  <a:pt x="152" y="253"/>
                  <a:pt x="155" y="253"/>
                </a:cubicBezTo>
                <a:close/>
                <a:moveTo>
                  <a:pt x="175" y="254"/>
                </a:moveTo>
                <a:cubicBezTo>
                  <a:pt x="179" y="254"/>
                  <a:pt x="182" y="251"/>
                  <a:pt x="182" y="247"/>
                </a:cubicBezTo>
                <a:cubicBezTo>
                  <a:pt x="182" y="243"/>
                  <a:pt x="179" y="240"/>
                  <a:pt x="175" y="240"/>
                </a:cubicBezTo>
                <a:cubicBezTo>
                  <a:pt x="171" y="240"/>
                  <a:pt x="168" y="243"/>
                  <a:pt x="168" y="247"/>
                </a:cubicBezTo>
                <a:cubicBezTo>
                  <a:pt x="168" y="251"/>
                  <a:pt x="171" y="254"/>
                  <a:pt x="175" y="254"/>
                </a:cubicBezTo>
                <a:close/>
                <a:moveTo>
                  <a:pt x="196" y="256"/>
                </a:moveTo>
                <a:cubicBezTo>
                  <a:pt x="200" y="256"/>
                  <a:pt x="204" y="252"/>
                  <a:pt x="204" y="247"/>
                </a:cubicBezTo>
                <a:cubicBezTo>
                  <a:pt x="204" y="243"/>
                  <a:pt x="200" y="239"/>
                  <a:pt x="196" y="239"/>
                </a:cubicBezTo>
                <a:cubicBezTo>
                  <a:pt x="191" y="239"/>
                  <a:pt x="188" y="243"/>
                  <a:pt x="188" y="247"/>
                </a:cubicBezTo>
                <a:cubicBezTo>
                  <a:pt x="188" y="252"/>
                  <a:pt x="191" y="256"/>
                  <a:pt x="196" y="256"/>
                </a:cubicBezTo>
                <a:close/>
                <a:moveTo>
                  <a:pt x="216" y="257"/>
                </a:moveTo>
                <a:cubicBezTo>
                  <a:pt x="222" y="257"/>
                  <a:pt x="226" y="252"/>
                  <a:pt x="226" y="247"/>
                </a:cubicBezTo>
                <a:cubicBezTo>
                  <a:pt x="226" y="242"/>
                  <a:pt x="222" y="238"/>
                  <a:pt x="216" y="238"/>
                </a:cubicBezTo>
                <a:cubicBezTo>
                  <a:pt x="211" y="238"/>
                  <a:pt x="207" y="242"/>
                  <a:pt x="207" y="247"/>
                </a:cubicBezTo>
                <a:cubicBezTo>
                  <a:pt x="207" y="252"/>
                  <a:pt x="211" y="257"/>
                  <a:pt x="216" y="257"/>
                </a:cubicBezTo>
                <a:close/>
                <a:moveTo>
                  <a:pt x="237" y="257"/>
                </a:moveTo>
                <a:cubicBezTo>
                  <a:pt x="242" y="257"/>
                  <a:pt x="247" y="253"/>
                  <a:pt x="247" y="247"/>
                </a:cubicBezTo>
                <a:cubicBezTo>
                  <a:pt x="247" y="242"/>
                  <a:pt x="242" y="238"/>
                  <a:pt x="237" y="238"/>
                </a:cubicBezTo>
                <a:cubicBezTo>
                  <a:pt x="232" y="238"/>
                  <a:pt x="227" y="242"/>
                  <a:pt x="227" y="247"/>
                </a:cubicBezTo>
                <a:cubicBezTo>
                  <a:pt x="227" y="253"/>
                  <a:pt x="232" y="257"/>
                  <a:pt x="237" y="257"/>
                </a:cubicBezTo>
                <a:close/>
                <a:moveTo>
                  <a:pt x="258" y="257"/>
                </a:moveTo>
                <a:cubicBezTo>
                  <a:pt x="263" y="257"/>
                  <a:pt x="268" y="253"/>
                  <a:pt x="268" y="247"/>
                </a:cubicBezTo>
                <a:cubicBezTo>
                  <a:pt x="268" y="242"/>
                  <a:pt x="263" y="237"/>
                  <a:pt x="258" y="237"/>
                </a:cubicBezTo>
                <a:cubicBezTo>
                  <a:pt x="252" y="237"/>
                  <a:pt x="248" y="242"/>
                  <a:pt x="248" y="247"/>
                </a:cubicBezTo>
                <a:cubicBezTo>
                  <a:pt x="248" y="253"/>
                  <a:pt x="252" y="257"/>
                  <a:pt x="258" y="257"/>
                </a:cubicBezTo>
                <a:close/>
                <a:moveTo>
                  <a:pt x="278" y="257"/>
                </a:moveTo>
                <a:cubicBezTo>
                  <a:pt x="284" y="257"/>
                  <a:pt x="288" y="253"/>
                  <a:pt x="288" y="247"/>
                </a:cubicBezTo>
                <a:cubicBezTo>
                  <a:pt x="288" y="242"/>
                  <a:pt x="284" y="238"/>
                  <a:pt x="278" y="238"/>
                </a:cubicBezTo>
                <a:cubicBezTo>
                  <a:pt x="273" y="238"/>
                  <a:pt x="268" y="242"/>
                  <a:pt x="268" y="247"/>
                </a:cubicBezTo>
                <a:cubicBezTo>
                  <a:pt x="268" y="253"/>
                  <a:pt x="273" y="257"/>
                  <a:pt x="278" y="257"/>
                </a:cubicBezTo>
                <a:close/>
                <a:moveTo>
                  <a:pt x="299" y="257"/>
                </a:moveTo>
                <a:cubicBezTo>
                  <a:pt x="304" y="257"/>
                  <a:pt x="308" y="252"/>
                  <a:pt x="308" y="247"/>
                </a:cubicBezTo>
                <a:cubicBezTo>
                  <a:pt x="308" y="242"/>
                  <a:pt x="304" y="238"/>
                  <a:pt x="299" y="238"/>
                </a:cubicBezTo>
                <a:cubicBezTo>
                  <a:pt x="294" y="238"/>
                  <a:pt x="290" y="242"/>
                  <a:pt x="290" y="247"/>
                </a:cubicBezTo>
                <a:cubicBezTo>
                  <a:pt x="290" y="252"/>
                  <a:pt x="294" y="257"/>
                  <a:pt x="299" y="257"/>
                </a:cubicBezTo>
                <a:close/>
                <a:moveTo>
                  <a:pt x="319" y="256"/>
                </a:moveTo>
                <a:cubicBezTo>
                  <a:pt x="324" y="256"/>
                  <a:pt x="327" y="252"/>
                  <a:pt x="327" y="247"/>
                </a:cubicBezTo>
                <a:cubicBezTo>
                  <a:pt x="327" y="243"/>
                  <a:pt x="324" y="239"/>
                  <a:pt x="319" y="239"/>
                </a:cubicBezTo>
                <a:cubicBezTo>
                  <a:pt x="315" y="239"/>
                  <a:pt x="311" y="243"/>
                  <a:pt x="311" y="247"/>
                </a:cubicBezTo>
                <a:cubicBezTo>
                  <a:pt x="311" y="252"/>
                  <a:pt x="315" y="256"/>
                  <a:pt x="319" y="256"/>
                </a:cubicBezTo>
                <a:close/>
                <a:moveTo>
                  <a:pt x="340" y="254"/>
                </a:moveTo>
                <a:cubicBezTo>
                  <a:pt x="344" y="254"/>
                  <a:pt x="347" y="251"/>
                  <a:pt x="347" y="247"/>
                </a:cubicBezTo>
                <a:cubicBezTo>
                  <a:pt x="347" y="243"/>
                  <a:pt x="344" y="240"/>
                  <a:pt x="340" y="240"/>
                </a:cubicBezTo>
                <a:cubicBezTo>
                  <a:pt x="336" y="240"/>
                  <a:pt x="333" y="243"/>
                  <a:pt x="333" y="247"/>
                </a:cubicBezTo>
                <a:cubicBezTo>
                  <a:pt x="333" y="251"/>
                  <a:pt x="336" y="254"/>
                  <a:pt x="340" y="254"/>
                </a:cubicBezTo>
                <a:close/>
                <a:moveTo>
                  <a:pt x="360" y="253"/>
                </a:moveTo>
                <a:cubicBezTo>
                  <a:pt x="364" y="253"/>
                  <a:pt x="366" y="251"/>
                  <a:pt x="366" y="247"/>
                </a:cubicBezTo>
                <a:cubicBezTo>
                  <a:pt x="366" y="244"/>
                  <a:pt x="364" y="242"/>
                  <a:pt x="360" y="242"/>
                </a:cubicBezTo>
                <a:cubicBezTo>
                  <a:pt x="357" y="242"/>
                  <a:pt x="355" y="244"/>
                  <a:pt x="355" y="247"/>
                </a:cubicBezTo>
                <a:cubicBezTo>
                  <a:pt x="355" y="251"/>
                  <a:pt x="357" y="253"/>
                  <a:pt x="360" y="253"/>
                </a:cubicBezTo>
                <a:close/>
                <a:moveTo>
                  <a:pt x="381" y="252"/>
                </a:moveTo>
                <a:cubicBezTo>
                  <a:pt x="384" y="252"/>
                  <a:pt x="386" y="250"/>
                  <a:pt x="386" y="247"/>
                </a:cubicBezTo>
                <a:cubicBezTo>
                  <a:pt x="386" y="245"/>
                  <a:pt x="384" y="243"/>
                  <a:pt x="381" y="243"/>
                </a:cubicBezTo>
                <a:cubicBezTo>
                  <a:pt x="378" y="243"/>
                  <a:pt x="376" y="245"/>
                  <a:pt x="376" y="247"/>
                </a:cubicBezTo>
                <a:cubicBezTo>
                  <a:pt x="376" y="250"/>
                  <a:pt x="378" y="252"/>
                  <a:pt x="381" y="252"/>
                </a:cubicBezTo>
                <a:close/>
                <a:moveTo>
                  <a:pt x="402" y="251"/>
                </a:moveTo>
                <a:cubicBezTo>
                  <a:pt x="404" y="251"/>
                  <a:pt x="405" y="249"/>
                  <a:pt x="405" y="247"/>
                </a:cubicBezTo>
                <a:cubicBezTo>
                  <a:pt x="405" y="245"/>
                  <a:pt x="404" y="244"/>
                  <a:pt x="402" y="244"/>
                </a:cubicBezTo>
                <a:cubicBezTo>
                  <a:pt x="400" y="244"/>
                  <a:pt x="398" y="245"/>
                  <a:pt x="398" y="247"/>
                </a:cubicBezTo>
                <a:cubicBezTo>
                  <a:pt x="398" y="249"/>
                  <a:pt x="400" y="251"/>
                  <a:pt x="402" y="251"/>
                </a:cubicBezTo>
                <a:close/>
                <a:moveTo>
                  <a:pt x="422" y="250"/>
                </a:moveTo>
                <a:cubicBezTo>
                  <a:pt x="424" y="250"/>
                  <a:pt x="425" y="249"/>
                  <a:pt x="425" y="247"/>
                </a:cubicBezTo>
                <a:cubicBezTo>
                  <a:pt x="425" y="246"/>
                  <a:pt x="424" y="245"/>
                  <a:pt x="422" y="245"/>
                </a:cubicBezTo>
                <a:cubicBezTo>
                  <a:pt x="421" y="245"/>
                  <a:pt x="420" y="246"/>
                  <a:pt x="420" y="247"/>
                </a:cubicBezTo>
                <a:cubicBezTo>
                  <a:pt x="420" y="249"/>
                  <a:pt x="421" y="250"/>
                  <a:pt x="422" y="250"/>
                </a:cubicBezTo>
                <a:close/>
                <a:moveTo>
                  <a:pt x="443" y="249"/>
                </a:moveTo>
                <a:cubicBezTo>
                  <a:pt x="444" y="249"/>
                  <a:pt x="444" y="248"/>
                  <a:pt x="444" y="247"/>
                </a:cubicBezTo>
                <a:cubicBezTo>
                  <a:pt x="444" y="246"/>
                  <a:pt x="444" y="246"/>
                  <a:pt x="443" y="246"/>
                </a:cubicBezTo>
                <a:cubicBezTo>
                  <a:pt x="442" y="246"/>
                  <a:pt x="441" y="246"/>
                  <a:pt x="441" y="247"/>
                </a:cubicBezTo>
                <a:cubicBezTo>
                  <a:pt x="441" y="248"/>
                  <a:pt x="442" y="249"/>
                  <a:pt x="443" y="249"/>
                </a:cubicBezTo>
                <a:close/>
                <a:moveTo>
                  <a:pt x="463" y="248"/>
                </a:moveTo>
                <a:cubicBezTo>
                  <a:pt x="464" y="248"/>
                  <a:pt x="464" y="248"/>
                  <a:pt x="464" y="247"/>
                </a:cubicBezTo>
                <a:cubicBezTo>
                  <a:pt x="464" y="247"/>
                  <a:pt x="464" y="246"/>
                  <a:pt x="463" y="246"/>
                </a:cubicBezTo>
                <a:cubicBezTo>
                  <a:pt x="463" y="246"/>
                  <a:pt x="462" y="247"/>
                  <a:pt x="462" y="247"/>
                </a:cubicBezTo>
                <a:cubicBezTo>
                  <a:pt x="462" y="248"/>
                  <a:pt x="463" y="248"/>
                  <a:pt x="463" y="248"/>
                </a:cubicBezTo>
                <a:close/>
                <a:moveTo>
                  <a:pt x="484" y="248"/>
                </a:moveTo>
                <a:cubicBezTo>
                  <a:pt x="484" y="248"/>
                  <a:pt x="484" y="248"/>
                  <a:pt x="484" y="247"/>
                </a:cubicBezTo>
                <a:cubicBezTo>
                  <a:pt x="484" y="247"/>
                  <a:pt x="484" y="247"/>
                  <a:pt x="484" y="247"/>
                </a:cubicBezTo>
                <a:cubicBezTo>
                  <a:pt x="484" y="247"/>
                  <a:pt x="484" y="247"/>
                  <a:pt x="484" y="247"/>
                </a:cubicBezTo>
                <a:cubicBezTo>
                  <a:pt x="484" y="248"/>
                  <a:pt x="484" y="248"/>
                  <a:pt x="484" y="248"/>
                </a:cubicBezTo>
                <a:close/>
                <a:moveTo>
                  <a:pt x="504" y="247"/>
                </a:moveTo>
                <a:cubicBezTo>
                  <a:pt x="504" y="247"/>
                  <a:pt x="505" y="247"/>
                  <a:pt x="505" y="247"/>
                </a:cubicBezTo>
                <a:cubicBezTo>
                  <a:pt x="505" y="247"/>
                  <a:pt x="504" y="247"/>
                  <a:pt x="504" y="247"/>
                </a:cubicBezTo>
                <a:cubicBezTo>
                  <a:pt x="504" y="247"/>
                  <a:pt x="504" y="247"/>
                  <a:pt x="504" y="247"/>
                </a:cubicBezTo>
                <a:cubicBezTo>
                  <a:pt x="504" y="247"/>
                  <a:pt x="504" y="247"/>
                  <a:pt x="504" y="247"/>
                </a:cubicBezTo>
                <a:close/>
                <a:moveTo>
                  <a:pt x="21" y="268"/>
                </a:moveTo>
                <a:cubicBezTo>
                  <a:pt x="21" y="268"/>
                  <a:pt x="21" y="268"/>
                  <a:pt x="21" y="268"/>
                </a:cubicBezTo>
                <a:cubicBezTo>
                  <a:pt x="21" y="268"/>
                  <a:pt x="21" y="268"/>
                  <a:pt x="21" y="268"/>
                </a:cubicBezTo>
                <a:cubicBezTo>
                  <a:pt x="21" y="268"/>
                  <a:pt x="21" y="268"/>
                  <a:pt x="21" y="268"/>
                </a:cubicBezTo>
                <a:cubicBezTo>
                  <a:pt x="21" y="268"/>
                  <a:pt x="21" y="268"/>
                  <a:pt x="21" y="268"/>
                </a:cubicBezTo>
                <a:close/>
                <a:moveTo>
                  <a:pt x="42" y="269"/>
                </a:moveTo>
                <a:cubicBezTo>
                  <a:pt x="42" y="269"/>
                  <a:pt x="42" y="268"/>
                  <a:pt x="42" y="268"/>
                </a:cubicBezTo>
                <a:cubicBezTo>
                  <a:pt x="42" y="268"/>
                  <a:pt x="42" y="267"/>
                  <a:pt x="42" y="267"/>
                </a:cubicBezTo>
                <a:cubicBezTo>
                  <a:pt x="41" y="267"/>
                  <a:pt x="41" y="268"/>
                  <a:pt x="41" y="268"/>
                </a:cubicBezTo>
                <a:cubicBezTo>
                  <a:pt x="41" y="268"/>
                  <a:pt x="41" y="269"/>
                  <a:pt x="42" y="269"/>
                </a:cubicBezTo>
                <a:close/>
                <a:moveTo>
                  <a:pt x="62" y="269"/>
                </a:moveTo>
                <a:cubicBezTo>
                  <a:pt x="63" y="269"/>
                  <a:pt x="63" y="269"/>
                  <a:pt x="63" y="268"/>
                </a:cubicBezTo>
                <a:cubicBezTo>
                  <a:pt x="63" y="267"/>
                  <a:pt x="63" y="267"/>
                  <a:pt x="62" y="267"/>
                </a:cubicBezTo>
                <a:cubicBezTo>
                  <a:pt x="62" y="267"/>
                  <a:pt x="61" y="267"/>
                  <a:pt x="61" y="268"/>
                </a:cubicBezTo>
                <a:cubicBezTo>
                  <a:pt x="61" y="269"/>
                  <a:pt x="62" y="269"/>
                  <a:pt x="62" y="269"/>
                </a:cubicBezTo>
                <a:close/>
                <a:moveTo>
                  <a:pt x="83" y="270"/>
                </a:moveTo>
                <a:cubicBezTo>
                  <a:pt x="84" y="270"/>
                  <a:pt x="85" y="269"/>
                  <a:pt x="85" y="268"/>
                </a:cubicBezTo>
                <a:cubicBezTo>
                  <a:pt x="85" y="267"/>
                  <a:pt x="84" y="266"/>
                  <a:pt x="83" y="266"/>
                </a:cubicBezTo>
                <a:cubicBezTo>
                  <a:pt x="82" y="266"/>
                  <a:pt x="81" y="267"/>
                  <a:pt x="81" y="268"/>
                </a:cubicBezTo>
                <a:cubicBezTo>
                  <a:pt x="81" y="269"/>
                  <a:pt x="82" y="270"/>
                  <a:pt x="83" y="270"/>
                </a:cubicBezTo>
                <a:close/>
                <a:moveTo>
                  <a:pt x="103" y="271"/>
                </a:moveTo>
                <a:cubicBezTo>
                  <a:pt x="105" y="271"/>
                  <a:pt x="106" y="269"/>
                  <a:pt x="106" y="268"/>
                </a:cubicBezTo>
                <a:cubicBezTo>
                  <a:pt x="106" y="266"/>
                  <a:pt x="105" y="265"/>
                  <a:pt x="103" y="265"/>
                </a:cubicBezTo>
                <a:cubicBezTo>
                  <a:pt x="102" y="265"/>
                  <a:pt x="101" y="266"/>
                  <a:pt x="101" y="268"/>
                </a:cubicBezTo>
                <a:cubicBezTo>
                  <a:pt x="101" y="269"/>
                  <a:pt x="102" y="271"/>
                  <a:pt x="103" y="271"/>
                </a:cubicBezTo>
                <a:close/>
                <a:moveTo>
                  <a:pt x="124" y="272"/>
                </a:moveTo>
                <a:cubicBezTo>
                  <a:pt x="126" y="272"/>
                  <a:pt x="127" y="270"/>
                  <a:pt x="127" y="268"/>
                </a:cubicBezTo>
                <a:cubicBezTo>
                  <a:pt x="127" y="266"/>
                  <a:pt x="126" y="264"/>
                  <a:pt x="124" y="264"/>
                </a:cubicBezTo>
                <a:cubicBezTo>
                  <a:pt x="122" y="264"/>
                  <a:pt x="120" y="266"/>
                  <a:pt x="120" y="268"/>
                </a:cubicBezTo>
                <a:cubicBezTo>
                  <a:pt x="120" y="270"/>
                  <a:pt x="122" y="272"/>
                  <a:pt x="124" y="272"/>
                </a:cubicBezTo>
                <a:close/>
                <a:moveTo>
                  <a:pt x="144" y="273"/>
                </a:moveTo>
                <a:cubicBezTo>
                  <a:pt x="147" y="273"/>
                  <a:pt x="149" y="270"/>
                  <a:pt x="149" y="268"/>
                </a:cubicBezTo>
                <a:cubicBezTo>
                  <a:pt x="149" y="265"/>
                  <a:pt x="147" y="263"/>
                  <a:pt x="144" y="263"/>
                </a:cubicBezTo>
                <a:cubicBezTo>
                  <a:pt x="142" y="263"/>
                  <a:pt x="140" y="265"/>
                  <a:pt x="140" y="268"/>
                </a:cubicBezTo>
                <a:cubicBezTo>
                  <a:pt x="140" y="270"/>
                  <a:pt x="142" y="273"/>
                  <a:pt x="144" y="273"/>
                </a:cubicBezTo>
                <a:close/>
                <a:moveTo>
                  <a:pt x="165" y="273"/>
                </a:moveTo>
                <a:cubicBezTo>
                  <a:pt x="168" y="273"/>
                  <a:pt x="171" y="271"/>
                  <a:pt x="171" y="268"/>
                </a:cubicBezTo>
                <a:cubicBezTo>
                  <a:pt x="171" y="265"/>
                  <a:pt x="168" y="262"/>
                  <a:pt x="165" y="262"/>
                </a:cubicBezTo>
                <a:cubicBezTo>
                  <a:pt x="162" y="262"/>
                  <a:pt x="160" y="265"/>
                  <a:pt x="160" y="268"/>
                </a:cubicBezTo>
                <a:cubicBezTo>
                  <a:pt x="160" y="271"/>
                  <a:pt x="162" y="273"/>
                  <a:pt x="165" y="273"/>
                </a:cubicBezTo>
                <a:close/>
                <a:moveTo>
                  <a:pt x="186" y="274"/>
                </a:moveTo>
                <a:cubicBezTo>
                  <a:pt x="189" y="274"/>
                  <a:pt x="192" y="271"/>
                  <a:pt x="192" y="268"/>
                </a:cubicBezTo>
                <a:cubicBezTo>
                  <a:pt x="192" y="264"/>
                  <a:pt x="189" y="262"/>
                  <a:pt x="186" y="262"/>
                </a:cubicBezTo>
                <a:cubicBezTo>
                  <a:pt x="182" y="262"/>
                  <a:pt x="179" y="264"/>
                  <a:pt x="179" y="268"/>
                </a:cubicBezTo>
                <a:cubicBezTo>
                  <a:pt x="179" y="271"/>
                  <a:pt x="182" y="274"/>
                  <a:pt x="186" y="274"/>
                </a:cubicBezTo>
                <a:close/>
                <a:moveTo>
                  <a:pt x="206" y="275"/>
                </a:moveTo>
                <a:cubicBezTo>
                  <a:pt x="210" y="275"/>
                  <a:pt x="213" y="272"/>
                  <a:pt x="213" y="268"/>
                </a:cubicBezTo>
                <a:cubicBezTo>
                  <a:pt x="213" y="264"/>
                  <a:pt x="210" y="261"/>
                  <a:pt x="206" y="261"/>
                </a:cubicBezTo>
                <a:cubicBezTo>
                  <a:pt x="202" y="261"/>
                  <a:pt x="199" y="264"/>
                  <a:pt x="199" y="268"/>
                </a:cubicBezTo>
                <a:cubicBezTo>
                  <a:pt x="199" y="272"/>
                  <a:pt x="202" y="275"/>
                  <a:pt x="206" y="275"/>
                </a:cubicBezTo>
                <a:close/>
                <a:moveTo>
                  <a:pt x="227" y="275"/>
                </a:moveTo>
                <a:cubicBezTo>
                  <a:pt x="231" y="275"/>
                  <a:pt x="234" y="272"/>
                  <a:pt x="234" y="268"/>
                </a:cubicBezTo>
                <a:cubicBezTo>
                  <a:pt x="234" y="264"/>
                  <a:pt x="231" y="260"/>
                  <a:pt x="227" y="260"/>
                </a:cubicBezTo>
                <a:cubicBezTo>
                  <a:pt x="223" y="260"/>
                  <a:pt x="219" y="264"/>
                  <a:pt x="219" y="268"/>
                </a:cubicBezTo>
                <a:cubicBezTo>
                  <a:pt x="219" y="272"/>
                  <a:pt x="223" y="275"/>
                  <a:pt x="227" y="275"/>
                </a:cubicBezTo>
                <a:close/>
                <a:moveTo>
                  <a:pt x="247" y="276"/>
                </a:moveTo>
                <a:cubicBezTo>
                  <a:pt x="252" y="276"/>
                  <a:pt x="255" y="272"/>
                  <a:pt x="255" y="268"/>
                </a:cubicBezTo>
                <a:cubicBezTo>
                  <a:pt x="255" y="264"/>
                  <a:pt x="252" y="260"/>
                  <a:pt x="247" y="260"/>
                </a:cubicBezTo>
                <a:cubicBezTo>
                  <a:pt x="243" y="260"/>
                  <a:pt x="240" y="264"/>
                  <a:pt x="240" y="268"/>
                </a:cubicBezTo>
                <a:cubicBezTo>
                  <a:pt x="240" y="272"/>
                  <a:pt x="243" y="276"/>
                  <a:pt x="247" y="276"/>
                </a:cubicBezTo>
                <a:close/>
                <a:moveTo>
                  <a:pt x="268" y="275"/>
                </a:moveTo>
                <a:cubicBezTo>
                  <a:pt x="272" y="275"/>
                  <a:pt x="275" y="272"/>
                  <a:pt x="275" y="268"/>
                </a:cubicBezTo>
                <a:cubicBezTo>
                  <a:pt x="275" y="264"/>
                  <a:pt x="272" y="260"/>
                  <a:pt x="268" y="260"/>
                </a:cubicBezTo>
                <a:cubicBezTo>
                  <a:pt x="264" y="260"/>
                  <a:pt x="260" y="264"/>
                  <a:pt x="260" y="268"/>
                </a:cubicBezTo>
                <a:cubicBezTo>
                  <a:pt x="260" y="272"/>
                  <a:pt x="264" y="275"/>
                  <a:pt x="268" y="275"/>
                </a:cubicBezTo>
                <a:close/>
                <a:moveTo>
                  <a:pt x="288" y="275"/>
                </a:moveTo>
                <a:cubicBezTo>
                  <a:pt x="292" y="275"/>
                  <a:pt x="295" y="272"/>
                  <a:pt x="295" y="268"/>
                </a:cubicBezTo>
                <a:cubicBezTo>
                  <a:pt x="295" y="264"/>
                  <a:pt x="292" y="261"/>
                  <a:pt x="288" y="261"/>
                </a:cubicBezTo>
                <a:cubicBezTo>
                  <a:pt x="285" y="261"/>
                  <a:pt x="281" y="264"/>
                  <a:pt x="281" y="268"/>
                </a:cubicBezTo>
                <a:cubicBezTo>
                  <a:pt x="281" y="272"/>
                  <a:pt x="285" y="275"/>
                  <a:pt x="288" y="275"/>
                </a:cubicBezTo>
                <a:close/>
                <a:moveTo>
                  <a:pt x="309" y="274"/>
                </a:moveTo>
                <a:cubicBezTo>
                  <a:pt x="313" y="274"/>
                  <a:pt x="315" y="271"/>
                  <a:pt x="315" y="268"/>
                </a:cubicBezTo>
                <a:cubicBezTo>
                  <a:pt x="315" y="264"/>
                  <a:pt x="313" y="262"/>
                  <a:pt x="309" y="262"/>
                </a:cubicBezTo>
                <a:cubicBezTo>
                  <a:pt x="306" y="262"/>
                  <a:pt x="303" y="264"/>
                  <a:pt x="303" y="268"/>
                </a:cubicBezTo>
                <a:cubicBezTo>
                  <a:pt x="303" y="271"/>
                  <a:pt x="306" y="274"/>
                  <a:pt x="309" y="274"/>
                </a:cubicBezTo>
                <a:close/>
                <a:moveTo>
                  <a:pt x="330" y="273"/>
                </a:moveTo>
                <a:cubicBezTo>
                  <a:pt x="333" y="273"/>
                  <a:pt x="335" y="271"/>
                  <a:pt x="335" y="268"/>
                </a:cubicBezTo>
                <a:cubicBezTo>
                  <a:pt x="335" y="265"/>
                  <a:pt x="333" y="262"/>
                  <a:pt x="330" y="262"/>
                </a:cubicBezTo>
                <a:cubicBezTo>
                  <a:pt x="327" y="262"/>
                  <a:pt x="324" y="265"/>
                  <a:pt x="324" y="268"/>
                </a:cubicBezTo>
                <a:cubicBezTo>
                  <a:pt x="324" y="271"/>
                  <a:pt x="327" y="273"/>
                  <a:pt x="330" y="273"/>
                </a:cubicBezTo>
                <a:close/>
                <a:moveTo>
                  <a:pt x="350" y="273"/>
                </a:moveTo>
                <a:cubicBezTo>
                  <a:pt x="353" y="273"/>
                  <a:pt x="355" y="270"/>
                  <a:pt x="355" y="268"/>
                </a:cubicBezTo>
                <a:cubicBezTo>
                  <a:pt x="355" y="265"/>
                  <a:pt x="353" y="263"/>
                  <a:pt x="350" y="263"/>
                </a:cubicBezTo>
                <a:cubicBezTo>
                  <a:pt x="348" y="263"/>
                  <a:pt x="346" y="265"/>
                  <a:pt x="346" y="268"/>
                </a:cubicBezTo>
                <a:cubicBezTo>
                  <a:pt x="346" y="270"/>
                  <a:pt x="348" y="273"/>
                  <a:pt x="350" y="273"/>
                </a:cubicBezTo>
                <a:close/>
                <a:moveTo>
                  <a:pt x="371" y="272"/>
                </a:moveTo>
                <a:cubicBezTo>
                  <a:pt x="373" y="272"/>
                  <a:pt x="374" y="270"/>
                  <a:pt x="374" y="268"/>
                </a:cubicBezTo>
                <a:cubicBezTo>
                  <a:pt x="374" y="266"/>
                  <a:pt x="373" y="264"/>
                  <a:pt x="371" y="264"/>
                </a:cubicBezTo>
                <a:cubicBezTo>
                  <a:pt x="369" y="264"/>
                  <a:pt x="367" y="266"/>
                  <a:pt x="367" y="268"/>
                </a:cubicBezTo>
                <a:cubicBezTo>
                  <a:pt x="367" y="270"/>
                  <a:pt x="369" y="272"/>
                  <a:pt x="371" y="272"/>
                </a:cubicBezTo>
                <a:close/>
                <a:moveTo>
                  <a:pt x="391" y="271"/>
                </a:moveTo>
                <a:cubicBezTo>
                  <a:pt x="393" y="271"/>
                  <a:pt x="394" y="269"/>
                  <a:pt x="394" y="268"/>
                </a:cubicBezTo>
                <a:cubicBezTo>
                  <a:pt x="394" y="266"/>
                  <a:pt x="393" y="265"/>
                  <a:pt x="391" y="265"/>
                </a:cubicBezTo>
                <a:cubicBezTo>
                  <a:pt x="390" y="265"/>
                  <a:pt x="389" y="266"/>
                  <a:pt x="389" y="268"/>
                </a:cubicBezTo>
                <a:cubicBezTo>
                  <a:pt x="389" y="269"/>
                  <a:pt x="390" y="271"/>
                  <a:pt x="391" y="271"/>
                </a:cubicBezTo>
                <a:close/>
                <a:moveTo>
                  <a:pt x="412" y="270"/>
                </a:moveTo>
                <a:cubicBezTo>
                  <a:pt x="413" y="270"/>
                  <a:pt x="414" y="269"/>
                  <a:pt x="414" y="268"/>
                </a:cubicBezTo>
                <a:cubicBezTo>
                  <a:pt x="414" y="267"/>
                  <a:pt x="413" y="266"/>
                  <a:pt x="412" y="266"/>
                </a:cubicBezTo>
                <a:cubicBezTo>
                  <a:pt x="411" y="266"/>
                  <a:pt x="410" y="267"/>
                  <a:pt x="410" y="268"/>
                </a:cubicBezTo>
                <a:cubicBezTo>
                  <a:pt x="410" y="269"/>
                  <a:pt x="411" y="270"/>
                  <a:pt x="412" y="270"/>
                </a:cubicBezTo>
                <a:close/>
                <a:moveTo>
                  <a:pt x="432" y="269"/>
                </a:moveTo>
                <a:cubicBezTo>
                  <a:pt x="433" y="269"/>
                  <a:pt x="434" y="269"/>
                  <a:pt x="434" y="268"/>
                </a:cubicBezTo>
                <a:cubicBezTo>
                  <a:pt x="434" y="267"/>
                  <a:pt x="433" y="267"/>
                  <a:pt x="432" y="267"/>
                </a:cubicBezTo>
                <a:cubicBezTo>
                  <a:pt x="432" y="267"/>
                  <a:pt x="431" y="267"/>
                  <a:pt x="431" y="268"/>
                </a:cubicBezTo>
                <a:cubicBezTo>
                  <a:pt x="431" y="269"/>
                  <a:pt x="432" y="269"/>
                  <a:pt x="432" y="269"/>
                </a:cubicBezTo>
                <a:close/>
                <a:moveTo>
                  <a:pt x="453" y="269"/>
                </a:moveTo>
                <a:cubicBezTo>
                  <a:pt x="453" y="269"/>
                  <a:pt x="454" y="268"/>
                  <a:pt x="454" y="268"/>
                </a:cubicBezTo>
                <a:cubicBezTo>
                  <a:pt x="454" y="268"/>
                  <a:pt x="453" y="267"/>
                  <a:pt x="453" y="267"/>
                </a:cubicBezTo>
                <a:cubicBezTo>
                  <a:pt x="453" y="267"/>
                  <a:pt x="452" y="268"/>
                  <a:pt x="452" y="268"/>
                </a:cubicBezTo>
                <a:cubicBezTo>
                  <a:pt x="452" y="268"/>
                  <a:pt x="453" y="269"/>
                  <a:pt x="453" y="269"/>
                </a:cubicBezTo>
                <a:close/>
                <a:moveTo>
                  <a:pt x="474" y="268"/>
                </a:moveTo>
                <a:cubicBezTo>
                  <a:pt x="474" y="268"/>
                  <a:pt x="474" y="268"/>
                  <a:pt x="474" y="268"/>
                </a:cubicBezTo>
                <a:cubicBezTo>
                  <a:pt x="474" y="268"/>
                  <a:pt x="474" y="268"/>
                  <a:pt x="474" y="268"/>
                </a:cubicBezTo>
                <a:cubicBezTo>
                  <a:pt x="474" y="268"/>
                  <a:pt x="473" y="268"/>
                  <a:pt x="473" y="268"/>
                </a:cubicBezTo>
                <a:cubicBezTo>
                  <a:pt x="473" y="268"/>
                  <a:pt x="474" y="268"/>
                  <a:pt x="474" y="268"/>
                </a:cubicBezTo>
                <a:close/>
                <a:moveTo>
                  <a:pt x="52" y="289"/>
                </a:moveTo>
                <a:cubicBezTo>
                  <a:pt x="52" y="289"/>
                  <a:pt x="52" y="289"/>
                  <a:pt x="52" y="289"/>
                </a:cubicBezTo>
                <a:cubicBezTo>
                  <a:pt x="52" y="288"/>
                  <a:pt x="52" y="288"/>
                  <a:pt x="52" y="288"/>
                </a:cubicBezTo>
                <a:cubicBezTo>
                  <a:pt x="52" y="288"/>
                  <a:pt x="52" y="288"/>
                  <a:pt x="52" y="289"/>
                </a:cubicBezTo>
                <a:cubicBezTo>
                  <a:pt x="52" y="289"/>
                  <a:pt x="52" y="289"/>
                  <a:pt x="52" y="289"/>
                </a:cubicBezTo>
                <a:close/>
                <a:moveTo>
                  <a:pt x="72" y="289"/>
                </a:moveTo>
                <a:cubicBezTo>
                  <a:pt x="73" y="289"/>
                  <a:pt x="73" y="289"/>
                  <a:pt x="73" y="289"/>
                </a:cubicBezTo>
                <a:cubicBezTo>
                  <a:pt x="73" y="288"/>
                  <a:pt x="73" y="288"/>
                  <a:pt x="72" y="288"/>
                </a:cubicBezTo>
                <a:cubicBezTo>
                  <a:pt x="72" y="288"/>
                  <a:pt x="72" y="288"/>
                  <a:pt x="72" y="289"/>
                </a:cubicBezTo>
                <a:cubicBezTo>
                  <a:pt x="72" y="289"/>
                  <a:pt x="72" y="289"/>
                  <a:pt x="72" y="289"/>
                </a:cubicBezTo>
                <a:close/>
                <a:moveTo>
                  <a:pt x="93" y="290"/>
                </a:moveTo>
                <a:cubicBezTo>
                  <a:pt x="94" y="290"/>
                  <a:pt x="94" y="289"/>
                  <a:pt x="94" y="289"/>
                </a:cubicBezTo>
                <a:cubicBezTo>
                  <a:pt x="94" y="288"/>
                  <a:pt x="94" y="287"/>
                  <a:pt x="93" y="287"/>
                </a:cubicBezTo>
                <a:cubicBezTo>
                  <a:pt x="92" y="287"/>
                  <a:pt x="92" y="288"/>
                  <a:pt x="92" y="289"/>
                </a:cubicBezTo>
                <a:cubicBezTo>
                  <a:pt x="92" y="289"/>
                  <a:pt x="92" y="290"/>
                  <a:pt x="93" y="290"/>
                </a:cubicBezTo>
                <a:close/>
                <a:moveTo>
                  <a:pt x="114" y="290"/>
                </a:moveTo>
                <a:cubicBezTo>
                  <a:pt x="115" y="290"/>
                  <a:pt x="115" y="290"/>
                  <a:pt x="115" y="289"/>
                </a:cubicBezTo>
                <a:cubicBezTo>
                  <a:pt x="115" y="288"/>
                  <a:pt x="115" y="287"/>
                  <a:pt x="114" y="287"/>
                </a:cubicBezTo>
                <a:cubicBezTo>
                  <a:pt x="113" y="287"/>
                  <a:pt x="112" y="288"/>
                  <a:pt x="112" y="289"/>
                </a:cubicBezTo>
                <a:cubicBezTo>
                  <a:pt x="112" y="290"/>
                  <a:pt x="113" y="290"/>
                  <a:pt x="114" y="290"/>
                </a:cubicBezTo>
                <a:close/>
                <a:moveTo>
                  <a:pt x="134" y="291"/>
                </a:moveTo>
                <a:cubicBezTo>
                  <a:pt x="136" y="291"/>
                  <a:pt x="137" y="290"/>
                  <a:pt x="137" y="289"/>
                </a:cubicBezTo>
                <a:cubicBezTo>
                  <a:pt x="137" y="287"/>
                  <a:pt x="136" y="286"/>
                  <a:pt x="134" y="286"/>
                </a:cubicBezTo>
                <a:cubicBezTo>
                  <a:pt x="133" y="286"/>
                  <a:pt x="132" y="287"/>
                  <a:pt x="132" y="289"/>
                </a:cubicBezTo>
                <a:cubicBezTo>
                  <a:pt x="132" y="290"/>
                  <a:pt x="133" y="291"/>
                  <a:pt x="134" y="291"/>
                </a:cubicBezTo>
                <a:close/>
                <a:moveTo>
                  <a:pt x="155" y="292"/>
                </a:moveTo>
                <a:cubicBezTo>
                  <a:pt x="157" y="292"/>
                  <a:pt x="158" y="290"/>
                  <a:pt x="158" y="289"/>
                </a:cubicBezTo>
                <a:cubicBezTo>
                  <a:pt x="158" y="287"/>
                  <a:pt x="157" y="285"/>
                  <a:pt x="155" y="285"/>
                </a:cubicBezTo>
                <a:cubicBezTo>
                  <a:pt x="153" y="285"/>
                  <a:pt x="151" y="287"/>
                  <a:pt x="151" y="289"/>
                </a:cubicBezTo>
                <a:cubicBezTo>
                  <a:pt x="151" y="290"/>
                  <a:pt x="153" y="292"/>
                  <a:pt x="155" y="292"/>
                </a:cubicBezTo>
                <a:close/>
                <a:moveTo>
                  <a:pt x="175" y="292"/>
                </a:moveTo>
                <a:cubicBezTo>
                  <a:pt x="177" y="292"/>
                  <a:pt x="179" y="291"/>
                  <a:pt x="179" y="289"/>
                </a:cubicBezTo>
                <a:cubicBezTo>
                  <a:pt x="179" y="286"/>
                  <a:pt x="177" y="285"/>
                  <a:pt x="175" y="285"/>
                </a:cubicBezTo>
                <a:cubicBezTo>
                  <a:pt x="173" y="285"/>
                  <a:pt x="171" y="286"/>
                  <a:pt x="171" y="289"/>
                </a:cubicBezTo>
                <a:cubicBezTo>
                  <a:pt x="171" y="291"/>
                  <a:pt x="173" y="292"/>
                  <a:pt x="175" y="292"/>
                </a:cubicBezTo>
                <a:close/>
                <a:moveTo>
                  <a:pt x="196" y="293"/>
                </a:moveTo>
                <a:cubicBezTo>
                  <a:pt x="198" y="293"/>
                  <a:pt x="200" y="291"/>
                  <a:pt x="200" y="289"/>
                </a:cubicBezTo>
                <a:cubicBezTo>
                  <a:pt x="200" y="286"/>
                  <a:pt x="198" y="284"/>
                  <a:pt x="196" y="284"/>
                </a:cubicBezTo>
                <a:cubicBezTo>
                  <a:pt x="193" y="284"/>
                  <a:pt x="191" y="286"/>
                  <a:pt x="191" y="289"/>
                </a:cubicBezTo>
                <a:cubicBezTo>
                  <a:pt x="191" y="291"/>
                  <a:pt x="193" y="293"/>
                  <a:pt x="196" y="293"/>
                </a:cubicBezTo>
                <a:close/>
                <a:moveTo>
                  <a:pt x="216" y="294"/>
                </a:moveTo>
                <a:cubicBezTo>
                  <a:pt x="219" y="294"/>
                  <a:pt x="222" y="291"/>
                  <a:pt x="222" y="289"/>
                </a:cubicBezTo>
                <a:cubicBezTo>
                  <a:pt x="222" y="286"/>
                  <a:pt x="219" y="283"/>
                  <a:pt x="216" y="283"/>
                </a:cubicBezTo>
                <a:cubicBezTo>
                  <a:pt x="214" y="283"/>
                  <a:pt x="211" y="286"/>
                  <a:pt x="211" y="289"/>
                </a:cubicBezTo>
                <a:cubicBezTo>
                  <a:pt x="211" y="291"/>
                  <a:pt x="214" y="294"/>
                  <a:pt x="216" y="294"/>
                </a:cubicBezTo>
                <a:close/>
                <a:moveTo>
                  <a:pt x="237" y="294"/>
                </a:moveTo>
                <a:cubicBezTo>
                  <a:pt x="240" y="294"/>
                  <a:pt x="242" y="291"/>
                  <a:pt x="242" y="289"/>
                </a:cubicBezTo>
                <a:cubicBezTo>
                  <a:pt x="242" y="286"/>
                  <a:pt x="240" y="283"/>
                  <a:pt x="237" y="283"/>
                </a:cubicBezTo>
                <a:cubicBezTo>
                  <a:pt x="234" y="283"/>
                  <a:pt x="232" y="286"/>
                  <a:pt x="232" y="289"/>
                </a:cubicBezTo>
                <a:cubicBezTo>
                  <a:pt x="232" y="291"/>
                  <a:pt x="234" y="294"/>
                  <a:pt x="237" y="294"/>
                </a:cubicBezTo>
                <a:close/>
                <a:moveTo>
                  <a:pt x="258" y="294"/>
                </a:moveTo>
                <a:cubicBezTo>
                  <a:pt x="261" y="294"/>
                  <a:pt x="263" y="292"/>
                  <a:pt x="263" y="289"/>
                </a:cubicBezTo>
                <a:cubicBezTo>
                  <a:pt x="263" y="286"/>
                  <a:pt x="261" y="283"/>
                  <a:pt x="258" y="283"/>
                </a:cubicBezTo>
                <a:cubicBezTo>
                  <a:pt x="255" y="283"/>
                  <a:pt x="252" y="286"/>
                  <a:pt x="252" y="289"/>
                </a:cubicBezTo>
                <a:cubicBezTo>
                  <a:pt x="252" y="292"/>
                  <a:pt x="255" y="294"/>
                  <a:pt x="258" y="294"/>
                </a:cubicBezTo>
                <a:close/>
                <a:moveTo>
                  <a:pt x="278" y="294"/>
                </a:moveTo>
                <a:cubicBezTo>
                  <a:pt x="281" y="294"/>
                  <a:pt x="284" y="291"/>
                  <a:pt x="284" y="289"/>
                </a:cubicBezTo>
                <a:cubicBezTo>
                  <a:pt x="284" y="286"/>
                  <a:pt x="281" y="283"/>
                  <a:pt x="278" y="283"/>
                </a:cubicBezTo>
                <a:cubicBezTo>
                  <a:pt x="275" y="283"/>
                  <a:pt x="273" y="286"/>
                  <a:pt x="273" y="289"/>
                </a:cubicBezTo>
                <a:cubicBezTo>
                  <a:pt x="273" y="291"/>
                  <a:pt x="275" y="294"/>
                  <a:pt x="278" y="294"/>
                </a:cubicBezTo>
                <a:close/>
                <a:moveTo>
                  <a:pt x="299" y="294"/>
                </a:moveTo>
                <a:cubicBezTo>
                  <a:pt x="302" y="294"/>
                  <a:pt x="304" y="291"/>
                  <a:pt x="304" y="289"/>
                </a:cubicBezTo>
                <a:cubicBezTo>
                  <a:pt x="304" y="286"/>
                  <a:pt x="302" y="283"/>
                  <a:pt x="299" y="283"/>
                </a:cubicBezTo>
                <a:cubicBezTo>
                  <a:pt x="296" y="283"/>
                  <a:pt x="294" y="286"/>
                  <a:pt x="294" y="289"/>
                </a:cubicBezTo>
                <a:cubicBezTo>
                  <a:pt x="294" y="291"/>
                  <a:pt x="296" y="294"/>
                  <a:pt x="299" y="294"/>
                </a:cubicBezTo>
                <a:close/>
                <a:moveTo>
                  <a:pt x="319" y="293"/>
                </a:moveTo>
                <a:cubicBezTo>
                  <a:pt x="322" y="293"/>
                  <a:pt x="324" y="291"/>
                  <a:pt x="324" y="289"/>
                </a:cubicBezTo>
                <a:cubicBezTo>
                  <a:pt x="324" y="286"/>
                  <a:pt x="322" y="284"/>
                  <a:pt x="319" y="284"/>
                </a:cubicBezTo>
                <a:cubicBezTo>
                  <a:pt x="317" y="284"/>
                  <a:pt x="315" y="286"/>
                  <a:pt x="315" y="289"/>
                </a:cubicBezTo>
                <a:cubicBezTo>
                  <a:pt x="315" y="291"/>
                  <a:pt x="317" y="293"/>
                  <a:pt x="319" y="293"/>
                </a:cubicBezTo>
                <a:close/>
                <a:moveTo>
                  <a:pt x="340" y="292"/>
                </a:moveTo>
                <a:cubicBezTo>
                  <a:pt x="342" y="292"/>
                  <a:pt x="344" y="291"/>
                  <a:pt x="344" y="289"/>
                </a:cubicBezTo>
                <a:cubicBezTo>
                  <a:pt x="344" y="286"/>
                  <a:pt x="342" y="285"/>
                  <a:pt x="340" y="285"/>
                </a:cubicBezTo>
                <a:cubicBezTo>
                  <a:pt x="338" y="285"/>
                  <a:pt x="336" y="286"/>
                  <a:pt x="336" y="289"/>
                </a:cubicBezTo>
                <a:cubicBezTo>
                  <a:pt x="336" y="291"/>
                  <a:pt x="338" y="292"/>
                  <a:pt x="340" y="292"/>
                </a:cubicBezTo>
                <a:close/>
                <a:moveTo>
                  <a:pt x="360" y="292"/>
                </a:moveTo>
                <a:cubicBezTo>
                  <a:pt x="362" y="292"/>
                  <a:pt x="364" y="290"/>
                  <a:pt x="364" y="289"/>
                </a:cubicBezTo>
                <a:cubicBezTo>
                  <a:pt x="364" y="287"/>
                  <a:pt x="362" y="285"/>
                  <a:pt x="360" y="285"/>
                </a:cubicBezTo>
                <a:cubicBezTo>
                  <a:pt x="359" y="285"/>
                  <a:pt x="357" y="287"/>
                  <a:pt x="357" y="289"/>
                </a:cubicBezTo>
                <a:cubicBezTo>
                  <a:pt x="357" y="290"/>
                  <a:pt x="359" y="292"/>
                  <a:pt x="360" y="292"/>
                </a:cubicBezTo>
                <a:close/>
                <a:moveTo>
                  <a:pt x="381" y="291"/>
                </a:moveTo>
                <a:cubicBezTo>
                  <a:pt x="382" y="291"/>
                  <a:pt x="384" y="290"/>
                  <a:pt x="384" y="289"/>
                </a:cubicBezTo>
                <a:cubicBezTo>
                  <a:pt x="384" y="287"/>
                  <a:pt x="382" y="286"/>
                  <a:pt x="381" y="286"/>
                </a:cubicBezTo>
                <a:cubicBezTo>
                  <a:pt x="380" y="286"/>
                  <a:pt x="378" y="287"/>
                  <a:pt x="378" y="289"/>
                </a:cubicBezTo>
                <a:cubicBezTo>
                  <a:pt x="378" y="290"/>
                  <a:pt x="380" y="291"/>
                  <a:pt x="381" y="291"/>
                </a:cubicBezTo>
                <a:close/>
                <a:moveTo>
                  <a:pt x="402" y="290"/>
                </a:moveTo>
                <a:cubicBezTo>
                  <a:pt x="403" y="290"/>
                  <a:pt x="403" y="290"/>
                  <a:pt x="403" y="289"/>
                </a:cubicBezTo>
                <a:cubicBezTo>
                  <a:pt x="403" y="288"/>
                  <a:pt x="403" y="287"/>
                  <a:pt x="402" y="287"/>
                </a:cubicBezTo>
                <a:cubicBezTo>
                  <a:pt x="401" y="287"/>
                  <a:pt x="400" y="288"/>
                  <a:pt x="400" y="289"/>
                </a:cubicBezTo>
                <a:cubicBezTo>
                  <a:pt x="400" y="290"/>
                  <a:pt x="401" y="290"/>
                  <a:pt x="402" y="290"/>
                </a:cubicBezTo>
                <a:close/>
                <a:moveTo>
                  <a:pt x="422" y="290"/>
                </a:moveTo>
                <a:cubicBezTo>
                  <a:pt x="423" y="290"/>
                  <a:pt x="423" y="289"/>
                  <a:pt x="423" y="289"/>
                </a:cubicBezTo>
                <a:cubicBezTo>
                  <a:pt x="423" y="288"/>
                  <a:pt x="423" y="287"/>
                  <a:pt x="422" y="287"/>
                </a:cubicBezTo>
                <a:cubicBezTo>
                  <a:pt x="422" y="287"/>
                  <a:pt x="421" y="288"/>
                  <a:pt x="421" y="289"/>
                </a:cubicBezTo>
                <a:cubicBezTo>
                  <a:pt x="421" y="289"/>
                  <a:pt x="422" y="290"/>
                  <a:pt x="422" y="290"/>
                </a:cubicBezTo>
                <a:close/>
                <a:moveTo>
                  <a:pt x="443" y="289"/>
                </a:moveTo>
                <a:cubicBezTo>
                  <a:pt x="443" y="289"/>
                  <a:pt x="443" y="289"/>
                  <a:pt x="443" y="289"/>
                </a:cubicBezTo>
                <a:cubicBezTo>
                  <a:pt x="443" y="288"/>
                  <a:pt x="443" y="288"/>
                  <a:pt x="443" y="288"/>
                </a:cubicBezTo>
                <a:cubicBezTo>
                  <a:pt x="442" y="288"/>
                  <a:pt x="442" y="288"/>
                  <a:pt x="442" y="289"/>
                </a:cubicBezTo>
                <a:cubicBezTo>
                  <a:pt x="442" y="289"/>
                  <a:pt x="442" y="289"/>
                  <a:pt x="443" y="289"/>
                </a:cubicBezTo>
                <a:close/>
                <a:moveTo>
                  <a:pt x="463" y="289"/>
                </a:moveTo>
                <a:cubicBezTo>
                  <a:pt x="463" y="289"/>
                  <a:pt x="464" y="289"/>
                  <a:pt x="464" y="289"/>
                </a:cubicBezTo>
                <a:cubicBezTo>
                  <a:pt x="464" y="288"/>
                  <a:pt x="463" y="288"/>
                  <a:pt x="463" y="288"/>
                </a:cubicBezTo>
                <a:cubicBezTo>
                  <a:pt x="463" y="288"/>
                  <a:pt x="463" y="288"/>
                  <a:pt x="463" y="289"/>
                </a:cubicBezTo>
                <a:cubicBezTo>
                  <a:pt x="463" y="289"/>
                  <a:pt x="463" y="289"/>
                  <a:pt x="463" y="289"/>
                </a:cubicBezTo>
                <a:close/>
                <a:moveTo>
                  <a:pt x="62" y="309"/>
                </a:moveTo>
                <a:cubicBezTo>
                  <a:pt x="62" y="309"/>
                  <a:pt x="62" y="309"/>
                  <a:pt x="62" y="309"/>
                </a:cubicBezTo>
                <a:cubicBezTo>
                  <a:pt x="62" y="309"/>
                  <a:pt x="62" y="309"/>
                  <a:pt x="62" y="309"/>
                </a:cubicBezTo>
                <a:cubicBezTo>
                  <a:pt x="62" y="309"/>
                  <a:pt x="62" y="309"/>
                  <a:pt x="62" y="309"/>
                </a:cubicBezTo>
                <a:cubicBezTo>
                  <a:pt x="62" y="309"/>
                  <a:pt x="62" y="309"/>
                  <a:pt x="62" y="309"/>
                </a:cubicBezTo>
                <a:close/>
                <a:moveTo>
                  <a:pt x="83" y="310"/>
                </a:moveTo>
                <a:cubicBezTo>
                  <a:pt x="83" y="310"/>
                  <a:pt x="83" y="309"/>
                  <a:pt x="83" y="309"/>
                </a:cubicBezTo>
                <a:cubicBezTo>
                  <a:pt x="83" y="309"/>
                  <a:pt x="83" y="309"/>
                  <a:pt x="83" y="309"/>
                </a:cubicBezTo>
                <a:cubicBezTo>
                  <a:pt x="82" y="309"/>
                  <a:pt x="82" y="309"/>
                  <a:pt x="82" y="309"/>
                </a:cubicBezTo>
                <a:cubicBezTo>
                  <a:pt x="82" y="309"/>
                  <a:pt x="82" y="310"/>
                  <a:pt x="83" y="310"/>
                </a:cubicBezTo>
                <a:close/>
                <a:moveTo>
                  <a:pt x="103" y="310"/>
                </a:moveTo>
                <a:cubicBezTo>
                  <a:pt x="104" y="310"/>
                  <a:pt x="104" y="310"/>
                  <a:pt x="104" y="309"/>
                </a:cubicBezTo>
                <a:cubicBezTo>
                  <a:pt x="104" y="309"/>
                  <a:pt x="104" y="308"/>
                  <a:pt x="103" y="308"/>
                </a:cubicBezTo>
                <a:cubicBezTo>
                  <a:pt x="103" y="308"/>
                  <a:pt x="102" y="309"/>
                  <a:pt x="102" y="309"/>
                </a:cubicBezTo>
                <a:cubicBezTo>
                  <a:pt x="102" y="310"/>
                  <a:pt x="103" y="310"/>
                  <a:pt x="103" y="310"/>
                </a:cubicBezTo>
                <a:close/>
                <a:moveTo>
                  <a:pt x="124" y="311"/>
                </a:moveTo>
                <a:cubicBezTo>
                  <a:pt x="125" y="311"/>
                  <a:pt x="125" y="310"/>
                  <a:pt x="125" y="309"/>
                </a:cubicBezTo>
                <a:cubicBezTo>
                  <a:pt x="125" y="308"/>
                  <a:pt x="125" y="308"/>
                  <a:pt x="124" y="308"/>
                </a:cubicBezTo>
                <a:cubicBezTo>
                  <a:pt x="123" y="308"/>
                  <a:pt x="122" y="308"/>
                  <a:pt x="122" y="309"/>
                </a:cubicBezTo>
                <a:cubicBezTo>
                  <a:pt x="122" y="310"/>
                  <a:pt x="123" y="311"/>
                  <a:pt x="124" y="311"/>
                </a:cubicBezTo>
                <a:close/>
                <a:moveTo>
                  <a:pt x="144" y="311"/>
                </a:moveTo>
                <a:cubicBezTo>
                  <a:pt x="146" y="311"/>
                  <a:pt x="147" y="310"/>
                  <a:pt x="147" y="309"/>
                </a:cubicBezTo>
                <a:cubicBezTo>
                  <a:pt x="147" y="308"/>
                  <a:pt x="146" y="307"/>
                  <a:pt x="144" y="307"/>
                </a:cubicBezTo>
                <a:cubicBezTo>
                  <a:pt x="143" y="307"/>
                  <a:pt x="142" y="308"/>
                  <a:pt x="142" y="309"/>
                </a:cubicBezTo>
                <a:cubicBezTo>
                  <a:pt x="142" y="310"/>
                  <a:pt x="143" y="311"/>
                  <a:pt x="144" y="311"/>
                </a:cubicBezTo>
                <a:close/>
                <a:moveTo>
                  <a:pt x="165" y="312"/>
                </a:moveTo>
                <a:cubicBezTo>
                  <a:pt x="166" y="312"/>
                  <a:pt x="168" y="311"/>
                  <a:pt x="168" y="309"/>
                </a:cubicBezTo>
                <a:cubicBezTo>
                  <a:pt x="168" y="308"/>
                  <a:pt x="166" y="307"/>
                  <a:pt x="165" y="307"/>
                </a:cubicBezTo>
                <a:cubicBezTo>
                  <a:pt x="164" y="307"/>
                  <a:pt x="162" y="308"/>
                  <a:pt x="162" y="309"/>
                </a:cubicBezTo>
                <a:cubicBezTo>
                  <a:pt x="162" y="311"/>
                  <a:pt x="164" y="312"/>
                  <a:pt x="165" y="312"/>
                </a:cubicBezTo>
                <a:close/>
                <a:moveTo>
                  <a:pt x="186" y="312"/>
                </a:moveTo>
                <a:cubicBezTo>
                  <a:pt x="187" y="312"/>
                  <a:pt x="189" y="311"/>
                  <a:pt x="189" y="309"/>
                </a:cubicBezTo>
                <a:cubicBezTo>
                  <a:pt x="189" y="307"/>
                  <a:pt x="187" y="306"/>
                  <a:pt x="186" y="306"/>
                </a:cubicBezTo>
                <a:cubicBezTo>
                  <a:pt x="184" y="306"/>
                  <a:pt x="183" y="307"/>
                  <a:pt x="183" y="309"/>
                </a:cubicBezTo>
                <a:cubicBezTo>
                  <a:pt x="183" y="311"/>
                  <a:pt x="184" y="312"/>
                  <a:pt x="186" y="312"/>
                </a:cubicBezTo>
                <a:close/>
                <a:moveTo>
                  <a:pt x="206" y="312"/>
                </a:moveTo>
                <a:cubicBezTo>
                  <a:pt x="208" y="312"/>
                  <a:pt x="210" y="311"/>
                  <a:pt x="210" y="309"/>
                </a:cubicBezTo>
                <a:cubicBezTo>
                  <a:pt x="210" y="307"/>
                  <a:pt x="208" y="306"/>
                  <a:pt x="206" y="306"/>
                </a:cubicBezTo>
                <a:cubicBezTo>
                  <a:pt x="204" y="306"/>
                  <a:pt x="203" y="307"/>
                  <a:pt x="203" y="309"/>
                </a:cubicBezTo>
                <a:cubicBezTo>
                  <a:pt x="203" y="311"/>
                  <a:pt x="204" y="312"/>
                  <a:pt x="206" y="312"/>
                </a:cubicBezTo>
                <a:close/>
                <a:moveTo>
                  <a:pt x="227" y="313"/>
                </a:moveTo>
                <a:cubicBezTo>
                  <a:pt x="229" y="313"/>
                  <a:pt x="230" y="311"/>
                  <a:pt x="230" y="309"/>
                </a:cubicBezTo>
                <a:cubicBezTo>
                  <a:pt x="230" y="307"/>
                  <a:pt x="229" y="306"/>
                  <a:pt x="227" y="306"/>
                </a:cubicBezTo>
                <a:cubicBezTo>
                  <a:pt x="225" y="306"/>
                  <a:pt x="223" y="307"/>
                  <a:pt x="223" y="309"/>
                </a:cubicBezTo>
                <a:cubicBezTo>
                  <a:pt x="223" y="311"/>
                  <a:pt x="225" y="313"/>
                  <a:pt x="227" y="313"/>
                </a:cubicBezTo>
                <a:close/>
                <a:moveTo>
                  <a:pt x="247" y="313"/>
                </a:moveTo>
                <a:cubicBezTo>
                  <a:pt x="249" y="313"/>
                  <a:pt x="251" y="311"/>
                  <a:pt x="251" y="309"/>
                </a:cubicBezTo>
                <a:cubicBezTo>
                  <a:pt x="251" y="307"/>
                  <a:pt x="249" y="305"/>
                  <a:pt x="247" y="305"/>
                </a:cubicBezTo>
                <a:cubicBezTo>
                  <a:pt x="245" y="305"/>
                  <a:pt x="244" y="307"/>
                  <a:pt x="244" y="309"/>
                </a:cubicBezTo>
                <a:cubicBezTo>
                  <a:pt x="244" y="311"/>
                  <a:pt x="245" y="313"/>
                  <a:pt x="247" y="313"/>
                </a:cubicBezTo>
                <a:close/>
                <a:moveTo>
                  <a:pt x="268" y="313"/>
                </a:moveTo>
                <a:cubicBezTo>
                  <a:pt x="270" y="313"/>
                  <a:pt x="271" y="311"/>
                  <a:pt x="271" y="309"/>
                </a:cubicBezTo>
                <a:cubicBezTo>
                  <a:pt x="271" y="307"/>
                  <a:pt x="270" y="306"/>
                  <a:pt x="268" y="306"/>
                </a:cubicBezTo>
                <a:cubicBezTo>
                  <a:pt x="266" y="306"/>
                  <a:pt x="264" y="307"/>
                  <a:pt x="264" y="309"/>
                </a:cubicBezTo>
                <a:cubicBezTo>
                  <a:pt x="264" y="311"/>
                  <a:pt x="266" y="313"/>
                  <a:pt x="268" y="313"/>
                </a:cubicBezTo>
                <a:close/>
                <a:moveTo>
                  <a:pt x="288" y="312"/>
                </a:moveTo>
                <a:cubicBezTo>
                  <a:pt x="290" y="312"/>
                  <a:pt x="292" y="311"/>
                  <a:pt x="292" y="309"/>
                </a:cubicBezTo>
                <a:cubicBezTo>
                  <a:pt x="292" y="307"/>
                  <a:pt x="290" y="306"/>
                  <a:pt x="288" y="306"/>
                </a:cubicBezTo>
                <a:cubicBezTo>
                  <a:pt x="287" y="306"/>
                  <a:pt x="285" y="307"/>
                  <a:pt x="285" y="309"/>
                </a:cubicBezTo>
                <a:cubicBezTo>
                  <a:pt x="285" y="311"/>
                  <a:pt x="287" y="312"/>
                  <a:pt x="288" y="312"/>
                </a:cubicBezTo>
                <a:close/>
                <a:moveTo>
                  <a:pt x="309" y="312"/>
                </a:moveTo>
                <a:cubicBezTo>
                  <a:pt x="311" y="312"/>
                  <a:pt x="312" y="311"/>
                  <a:pt x="312" y="309"/>
                </a:cubicBezTo>
                <a:cubicBezTo>
                  <a:pt x="312" y="307"/>
                  <a:pt x="311" y="306"/>
                  <a:pt x="309" y="306"/>
                </a:cubicBezTo>
                <a:cubicBezTo>
                  <a:pt x="307" y="306"/>
                  <a:pt x="306" y="307"/>
                  <a:pt x="306" y="309"/>
                </a:cubicBezTo>
                <a:cubicBezTo>
                  <a:pt x="306" y="311"/>
                  <a:pt x="307" y="312"/>
                  <a:pt x="309" y="312"/>
                </a:cubicBezTo>
                <a:close/>
                <a:moveTo>
                  <a:pt x="330" y="312"/>
                </a:moveTo>
                <a:cubicBezTo>
                  <a:pt x="331" y="312"/>
                  <a:pt x="332" y="311"/>
                  <a:pt x="332" y="309"/>
                </a:cubicBezTo>
                <a:cubicBezTo>
                  <a:pt x="332" y="308"/>
                  <a:pt x="331" y="307"/>
                  <a:pt x="330" y="307"/>
                </a:cubicBezTo>
                <a:cubicBezTo>
                  <a:pt x="328" y="307"/>
                  <a:pt x="327" y="308"/>
                  <a:pt x="327" y="309"/>
                </a:cubicBezTo>
                <a:cubicBezTo>
                  <a:pt x="327" y="311"/>
                  <a:pt x="328" y="312"/>
                  <a:pt x="330" y="312"/>
                </a:cubicBezTo>
                <a:close/>
                <a:moveTo>
                  <a:pt x="350" y="311"/>
                </a:moveTo>
                <a:cubicBezTo>
                  <a:pt x="351" y="311"/>
                  <a:pt x="352" y="310"/>
                  <a:pt x="352" y="309"/>
                </a:cubicBezTo>
                <a:cubicBezTo>
                  <a:pt x="352" y="308"/>
                  <a:pt x="351" y="307"/>
                  <a:pt x="350" y="307"/>
                </a:cubicBezTo>
                <a:cubicBezTo>
                  <a:pt x="349" y="307"/>
                  <a:pt x="348" y="308"/>
                  <a:pt x="348" y="309"/>
                </a:cubicBezTo>
                <a:cubicBezTo>
                  <a:pt x="348" y="310"/>
                  <a:pt x="349" y="311"/>
                  <a:pt x="350" y="311"/>
                </a:cubicBezTo>
                <a:close/>
                <a:moveTo>
                  <a:pt x="371" y="311"/>
                </a:moveTo>
                <a:cubicBezTo>
                  <a:pt x="372" y="311"/>
                  <a:pt x="372" y="310"/>
                  <a:pt x="372" y="309"/>
                </a:cubicBezTo>
                <a:cubicBezTo>
                  <a:pt x="372" y="308"/>
                  <a:pt x="372" y="308"/>
                  <a:pt x="371" y="308"/>
                </a:cubicBezTo>
                <a:cubicBezTo>
                  <a:pt x="370" y="308"/>
                  <a:pt x="369" y="308"/>
                  <a:pt x="369" y="309"/>
                </a:cubicBezTo>
                <a:cubicBezTo>
                  <a:pt x="369" y="310"/>
                  <a:pt x="370" y="311"/>
                  <a:pt x="371" y="311"/>
                </a:cubicBezTo>
                <a:close/>
                <a:moveTo>
                  <a:pt x="391" y="310"/>
                </a:moveTo>
                <a:cubicBezTo>
                  <a:pt x="392" y="310"/>
                  <a:pt x="392" y="310"/>
                  <a:pt x="392" y="309"/>
                </a:cubicBezTo>
                <a:cubicBezTo>
                  <a:pt x="392" y="309"/>
                  <a:pt x="392" y="308"/>
                  <a:pt x="391" y="308"/>
                </a:cubicBezTo>
                <a:cubicBezTo>
                  <a:pt x="391" y="308"/>
                  <a:pt x="390" y="309"/>
                  <a:pt x="390" y="309"/>
                </a:cubicBezTo>
                <a:cubicBezTo>
                  <a:pt x="390" y="310"/>
                  <a:pt x="391" y="310"/>
                  <a:pt x="391" y="310"/>
                </a:cubicBezTo>
                <a:close/>
                <a:moveTo>
                  <a:pt x="412" y="310"/>
                </a:moveTo>
                <a:cubicBezTo>
                  <a:pt x="412" y="310"/>
                  <a:pt x="412" y="309"/>
                  <a:pt x="412" y="309"/>
                </a:cubicBezTo>
                <a:cubicBezTo>
                  <a:pt x="412" y="309"/>
                  <a:pt x="412" y="309"/>
                  <a:pt x="412" y="309"/>
                </a:cubicBezTo>
                <a:cubicBezTo>
                  <a:pt x="412" y="309"/>
                  <a:pt x="411" y="309"/>
                  <a:pt x="411" y="309"/>
                </a:cubicBezTo>
                <a:cubicBezTo>
                  <a:pt x="411" y="309"/>
                  <a:pt x="412" y="310"/>
                  <a:pt x="412" y="310"/>
                </a:cubicBezTo>
                <a:close/>
                <a:moveTo>
                  <a:pt x="432" y="309"/>
                </a:moveTo>
                <a:cubicBezTo>
                  <a:pt x="433" y="309"/>
                  <a:pt x="433" y="309"/>
                  <a:pt x="433" y="309"/>
                </a:cubicBezTo>
                <a:cubicBezTo>
                  <a:pt x="433" y="309"/>
                  <a:pt x="433" y="309"/>
                  <a:pt x="432" y="309"/>
                </a:cubicBezTo>
                <a:cubicBezTo>
                  <a:pt x="432" y="309"/>
                  <a:pt x="432" y="309"/>
                  <a:pt x="432" y="309"/>
                </a:cubicBezTo>
                <a:cubicBezTo>
                  <a:pt x="432" y="309"/>
                  <a:pt x="432" y="309"/>
                  <a:pt x="432" y="309"/>
                </a:cubicBezTo>
                <a:close/>
                <a:moveTo>
                  <a:pt x="93" y="330"/>
                </a:moveTo>
                <a:cubicBezTo>
                  <a:pt x="93" y="330"/>
                  <a:pt x="93" y="330"/>
                  <a:pt x="93" y="330"/>
                </a:cubicBezTo>
                <a:cubicBezTo>
                  <a:pt x="93" y="330"/>
                  <a:pt x="93" y="330"/>
                  <a:pt x="93" y="330"/>
                </a:cubicBezTo>
                <a:cubicBezTo>
                  <a:pt x="93" y="330"/>
                  <a:pt x="93" y="330"/>
                  <a:pt x="93" y="330"/>
                </a:cubicBezTo>
                <a:cubicBezTo>
                  <a:pt x="93" y="330"/>
                  <a:pt x="93" y="330"/>
                  <a:pt x="93" y="330"/>
                </a:cubicBezTo>
                <a:close/>
                <a:moveTo>
                  <a:pt x="114" y="330"/>
                </a:moveTo>
                <a:cubicBezTo>
                  <a:pt x="114" y="330"/>
                  <a:pt x="114" y="330"/>
                  <a:pt x="114" y="330"/>
                </a:cubicBezTo>
                <a:cubicBezTo>
                  <a:pt x="114" y="329"/>
                  <a:pt x="114" y="329"/>
                  <a:pt x="114" y="329"/>
                </a:cubicBezTo>
                <a:cubicBezTo>
                  <a:pt x="113" y="329"/>
                  <a:pt x="113" y="329"/>
                  <a:pt x="113" y="330"/>
                </a:cubicBezTo>
                <a:cubicBezTo>
                  <a:pt x="113" y="330"/>
                  <a:pt x="113" y="330"/>
                  <a:pt x="114" y="330"/>
                </a:cubicBezTo>
                <a:close/>
                <a:moveTo>
                  <a:pt x="134" y="330"/>
                </a:moveTo>
                <a:cubicBezTo>
                  <a:pt x="135" y="330"/>
                  <a:pt x="135" y="330"/>
                  <a:pt x="135" y="330"/>
                </a:cubicBezTo>
                <a:cubicBezTo>
                  <a:pt x="135" y="329"/>
                  <a:pt x="135" y="329"/>
                  <a:pt x="134" y="329"/>
                </a:cubicBezTo>
                <a:cubicBezTo>
                  <a:pt x="134" y="329"/>
                  <a:pt x="133" y="329"/>
                  <a:pt x="133" y="330"/>
                </a:cubicBezTo>
                <a:cubicBezTo>
                  <a:pt x="133" y="330"/>
                  <a:pt x="134" y="330"/>
                  <a:pt x="134" y="330"/>
                </a:cubicBezTo>
                <a:close/>
                <a:moveTo>
                  <a:pt x="155" y="331"/>
                </a:moveTo>
                <a:cubicBezTo>
                  <a:pt x="155" y="331"/>
                  <a:pt x="156" y="330"/>
                  <a:pt x="156" y="330"/>
                </a:cubicBezTo>
                <a:cubicBezTo>
                  <a:pt x="156" y="329"/>
                  <a:pt x="155" y="329"/>
                  <a:pt x="155" y="329"/>
                </a:cubicBezTo>
                <a:cubicBezTo>
                  <a:pt x="154" y="329"/>
                  <a:pt x="154" y="329"/>
                  <a:pt x="154" y="330"/>
                </a:cubicBezTo>
                <a:cubicBezTo>
                  <a:pt x="154" y="330"/>
                  <a:pt x="154" y="331"/>
                  <a:pt x="155" y="331"/>
                </a:cubicBezTo>
                <a:close/>
                <a:moveTo>
                  <a:pt x="175" y="331"/>
                </a:moveTo>
                <a:cubicBezTo>
                  <a:pt x="176" y="331"/>
                  <a:pt x="177" y="330"/>
                  <a:pt x="177" y="330"/>
                </a:cubicBezTo>
                <a:cubicBezTo>
                  <a:pt x="177" y="329"/>
                  <a:pt x="176" y="328"/>
                  <a:pt x="175" y="328"/>
                </a:cubicBezTo>
                <a:cubicBezTo>
                  <a:pt x="175" y="328"/>
                  <a:pt x="174" y="329"/>
                  <a:pt x="174" y="330"/>
                </a:cubicBezTo>
                <a:cubicBezTo>
                  <a:pt x="174" y="330"/>
                  <a:pt x="175" y="331"/>
                  <a:pt x="175" y="331"/>
                </a:cubicBezTo>
                <a:close/>
                <a:moveTo>
                  <a:pt x="196" y="331"/>
                </a:moveTo>
                <a:cubicBezTo>
                  <a:pt x="197" y="331"/>
                  <a:pt x="198" y="331"/>
                  <a:pt x="198" y="330"/>
                </a:cubicBezTo>
                <a:cubicBezTo>
                  <a:pt x="198" y="329"/>
                  <a:pt x="197" y="328"/>
                  <a:pt x="196" y="328"/>
                </a:cubicBezTo>
                <a:cubicBezTo>
                  <a:pt x="195" y="328"/>
                  <a:pt x="194" y="329"/>
                  <a:pt x="194" y="330"/>
                </a:cubicBezTo>
                <a:cubicBezTo>
                  <a:pt x="194" y="331"/>
                  <a:pt x="195" y="331"/>
                  <a:pt x="196" y="331"/>
                </a:cubicBezTo>
                <a:close/>
                <a:moveTo>
                  <a:pt x="216" y="332"/>
                </a:moveTo>
                <a:cubicBezTo>
                  <a:pt x="218" y="332"/>
                  <a:pt x="218" y="331"/>
                  <a:pt x="218" y="330"/>
                </a:cubicBezTo>
                <a:cubicBezTo>
                  <a:pt x="218" y="329"/>
                  <a:pt x="218" y="328"/>
                  <a:pt x="216" y="328"/>
                </a:cubicBezTo>
                <a:cubicBezTo>
                  <a:pt x="215" y="328"/>
                  <a:pt x="214" y="329"/>
                  <a:pt x="214" y="330"/>
                </a:cubicBezTo>
                <a:cubicBezTo>
                  <a:pt x="214" y="331"/>
                  <a:pt x="215" y="332"/>
                  <a:pt x="216" y="332"/>
                </a:cubicBezTo>
                <a:close/>
                <a:moveTo>
                  <a:pt x="237" y="332"/>
                </a:moveTo>
                <a:cubicBezTo>
                  <a:pt x="238" y="332"/>
                  <a:pt x="239" y="331"/>
                  <a:pt x="239" y="330"/>
                </a:cubicBezTo>
                <a:cubicBezTo>
                  <a:pt x="239" y="329"/>
                  <a:pt x="238" y="328"/>
                  <a:pt x="237" y="328"/>
                </a:cubicBezTo>
                <a:cubicBezTo>
                  <a:pt x="236" y="328"/>
                  <a:pt x="235" y="329"/>
                  <a:pt x="235" y="330"/>
                </a:cubicBezTo>
                <a:cubicBezTo>
                  <a:pt x="235" y="331"/>
                  <a:pt x="236" y="332"/>
                  <a:pt x="237" y="332"/>
                </a:cubicBezTo>
                <a:close/>
                <a:moveTo>
                  <a:pt x="258" y="332"/>
                </a:moveTo>
                <a:cubicBezTo>
                  <a:pt x="259" y="332"/>
                  <a:pt x="260" y="331"/>
                  <a:pt x="260" y="330"/>
                </a:cubicBezTo>
                <a:cubicBezTo>
                  <a:pt x="260" y="328"/>
                  <a:pt x="259" y="328"/>
                  <a:pt x="258" y="328"/>
                </a:cubicBezTo>
                <a:cubicBezTo>
                  <a:pt x="256" y="328"/>
                  <a:pt x="255" y="328"/>
                  <a:pt x="255" y="330"/>
                </a:cubicBezTo>
                <a:cubicBezTo>
                  <a:pt x="255" y="331"/>
                  <a:pt x="256" y="332"/>
                  <a:pt x="258" y="332"/>
                </a:cubicBezTo>
                <a:close/>
                <a:moveTo>
                  <a:pt x="278" y="332"/>
                </a:moveTo>
                <a:cubicBezTo>
                  <a:pt x="279" y="332"/>
                  <a:pt x="280" y="331"/>
                  <a:pt x="280" y="330"/>
                </a:cubicBezTo>
                <a:cubicBezTo>
                  <a:pt x="280" y="329"/>
                  <a:pt x="279" y="328"/>
                  <a:pt x="278" y="328"/>
                </a:cubicBezTo>
                <a:cubicBezTo>
                  <a:pt x="277" y="328"/>
                  <a:pt x="276" y="329"/>
                  <a:pt x="276" y="330"/>
                </a:cubicBezTo>
                <a:cubicBezTo>
                  <a:pt x="276" y="331"/>
                  <a:pt x="277" y="332"/>
                  <a:pt x="278" y="332"/>
                </a:cubicBezTo>
                <a:close/>
                <a:moveTo>
                  <a:pt x="299" y="332"/>
                </a:moveTo>
                <a:cubicBezTo>
                  <a:pt x="300" y="332"/>
                  <a:pt x="301" y="331"/>
                  <a:pt x="301" y="330"/>
                </a:cubicBezTo>
                <a:cubicBezTo>
                  <a:pt x="301" y="329"/>
                  <a:pt x="300" y="328"/>
                  <a:pt x="299" y="328"/>
                </a:cubicBezTo>
                <a:cubicBezTo>
                  <a:pt x="298" y="328"/>
                  <a:pt x="297" y="329"/>
                  <a:pt x="297" y="330"/>
                </a:cubicBezTo>
                <a:cubicBezTo>
                  <a:pt x="297" y="331"/>
                  <a:pt x="298" y="332"/>
                  <a:pt x="299" y="332"/>
                </a:cubicBezTo>
                <a:close/>
                <a:moveTo>
                  <a:pt x="319" y="331"/>
                </a:moveTo>
                <a:cubicBezTo>
                  <a:pt x="320" y="331"/>
                  <a:pt x="321" y="331"/>
                  <a:pt x="321" y="330"/>
                </a:cubicBezTo>
                <a:cubicBezTo>
                  <a:pt x="321" y="329"/>
                  <a:pt x="320" y="328"/>
                  <a:pt x="319" y="328"/>
                </a:cubicBezTo>
                <a:cubicBezTo>
                  <a:pt x="318" y="328"/>
                  <a:pt x="318" y="329"/>
                  <a:pt x="318" y="330"/>
                </a:cubicBezTo>
                <a:cubicBezTo>
                  <a:pt x="318" y="331"/>
                  <a:pt x="318" y="331"/>
                  <a:pt x="319" y="331"/>
                </a:cubicBezTo>
                <a:close/>
                <a:moveTo>
                  <a:pt x="340" y="331"/>
                </a:moveTo>
                <a:cubicBezTo>
                  <a:pt x="341" y="331"/>
                  <a:pt x="341" y="330"/>
                  <a:pt x="341" y="330"/>
                </a:cubicBezTo>
                <a:cubicBezTo>
                  <a:pt x="341" y="329"/>
                  <a:pt x="341" y="328"/>
                  <a:pt x="340" y="328"/>
                </a:cubicBezTo>
                <a:cubicBezTo>
                  <a:pt x="339" y="328"/>
                  <a:pt x="338" y="329"/>
                  <a:pt x="338" y="330"/>
                </a:cubicBezTo>
                <a:cubicBezTo>
                  <a:pt x="338" y="330"/>
                  <a:pt x="339" y="331"/>
                  <a:pt x="340" y="331"/>
                </a:cubicBezTo>
                <a:close/>
                <a:moveTo>
                  <a:pt x="360" y="331"/>
                </a:moveTo>
                <a:cubicBezTo>
                  <a:pt x="361" y="331"/>
                  <a:pt x="362" y="330"/>
                  <a:pt x="362" y="330"/>
                </a:cubicBezTo>
                <a:cubicBezTo>
                  <a:pt x="362" y="329"/>
                  <a:pt x="361" y="329"/>
                  <a:pt x="360" y="329"/>
                </a:cubicBezTo>
                <a:cubicBezTo>
                  <a:pt x="360" y="329"/>
                  <a:pt x="359" y="329"/>
                  <a:pt x="359" y="330"/>
                </a:cubicBezTo>
                <a:cubicBezTo>
                  <a:pt x="359" y="330"/>
                  <a:pt x="360" y="331"/>
                  <a:pt x="360" y="331"/>
                </a:cubicBezTo>
                <a:close/>
                <a:moveTo>
                  <a:pt x="381" y="330"/>
                </a:moveTo>
                <a:cubicBezTo>
                  <a:pt x="381" y="330"/>
                  <a:pt x="382" y="330"/>
                  <a:pt x="382" y="330"/>
                </a:cubicBezTo>
                <a:cubicBezTo>
                  <a:pt x="382" y="329"/>
                  <a:pt x="381" y="329"/>
                  <a:pt x="381" y="329"/>
                </a:cubicBezTo>
                <a:cubicBezTo>
                  <a:pt x="381" y="329"/>
                  <a:pt x="380" y="329"/>
                  <a:pt x="380" y="330"/>
                </a:cubicBezTo>
                <a:cubicBezTo>
                  <a:pt x="380" y="330"/>
                  <a:pt x="381" y="330"/>
                  <a:pt x="381" y="330"/>
                </a:cubicBezTo>
                <a:close/>
                <a:moveTo>
                  <a:pt x="402" y="330"/>
                </a:moveTo>
                <a:cubicBezTo>
                  <a:pt x="402" y="330"/>
                  <a:pt x="402" y="330"/>
                  <a:pt x="402" y="330"/>
                </a:cubicBezTo>
                <a:cubicBezTo>
                  <a:pt x="402" y="329"/>
                  <a:pt x="402" y="329"/>
                  <a:pt x="402" y="329"/>
                </a:cubicBezTo>
                <a:cubicBezTo>
                  <a:pt x="401" y="329"/>
                  <a:pt x="401" y="329"/>
                  <a:pt x="401" y="330"/>
                </a:cubicBezTo>
                <a:cubicBezTo>
                  <a:pt x="401" y="330"/>
                  <a:pt x="401" y="330"/>
                  <a:pt x="402" y="330"/>
                </a:cubicBezTo>
                <a:close/>
                <a:moveTo>
                  <a:pt x="422" y="330"/>
                </a:moveTo>
                <a:cubicBezTo>
                  <a:pt x="422" y="330"/>
                  <a:pt x="422" y="330"/>
                  <a:pt x="422" y="330"/>
                </a:cubicBezTo>
                <a:cubicBezTo>
                  <a:pt x="422" y="330"/>
                  <a:pt x="422" y="330"/>
                  <a:pt x="422" y="330"/>
                </a:cubicBezTo>
                <a:cubicBezTo>
                  <a:pt x="422" y="330"/>
                  <a:pt x="422" y="330"/>
                  <a:pt x="422" y="330"/>
                </a:cubicBezTo>
                <a:cubicBezTo>
                  <a:pt x="422" y="330"/>
                  <a:pt x="422" y="330"/>
                  <a:pt x="422" y="330"/>
                </a:cubicBezTo>
                <a:close/>
                <a:moveTo>
                  <a:pt x="124" y="350"/>
                </a:moveTo>
                <a:cubicBezTo>
                  <a:pt x="124" y="350"/>
                  <a:pt x="124" y="350"/>
                  <a:pt x="124" y="350"/>
                </a:cubicBezTo>
                <a:cubicBezTo>
                  <a:pt x="124" y="350"/>
                  <a:pt x="124" y="350"/>
                  <a:pt x="124" y="350"/>
                </a:cubicBezTo>
                <a:cubicBezTo>
                  <a:pt x="124" y="350"/>
                  <a:pt x="124" y="350"/>
                  <a:pt x="124" y="350"/>
                </a:cubicBezTo>
                <a:cubicBezTo>
                  <a:pt x="124" y="350"/>
                  <a:pt x="124" y="350"/>
                  <a:pt x="124" y="350"/>
                </a:cubicBezTo>
                <a:close/>
                <a:moveTo>
                  <a:pt x="144" y="351"/>
                </a:moveTo>
                <a:cubicBezTo>
                  <a:pt x="145" y="351"/>
                  <a:pt x="145" y="350"/>
                  <a:pt x="145" y="350"/>
                </a:cubicBezTo>
                <a:cubicBezTo>
                  <a:pt x="145" y="350"/>
                  <a:pt x="145" y="350"/>
                  <a:pt x="144" y="350"/>
                </a:cubicBezTo>
                <a:cubicBezTo>
                  <a:pt x="144" y="350"/>
                  <a:pt x="144" y="350"/>
                  <a:pt x="144" y="350"/>
                </a:cubicBezTo>
                <a:cubicBezTo>
                  <a:pt x="144" y="350"/>
                  <a:pt x="144" y="351"/>
                  <a:pt x="144" y="351"/>
                </a:cubicBezTo>
                <a:close/>
                <a:moveTo>
                  <a:pt x="165" y="351"/>
                </a:moveTo>
                <a:cubicBezTo>
                  <a:pt x="165" y="351"/>
                  <a:pt x="166" y="351"/>
                  <a:pt x="166" y="350"/>
                </a:cubicBezTo>
                <a:cubicBezTo>
                  <a:pt x="166" y="350"/>
                  <a:pt x="165" y="350"/>
                  <a:pt x="165" y="350"/>
                </a:cubicBezTo>
                <a:cubicBezTo>
                  <a:pt x="165" y="350"/>
                  <a:pt x="164" y="350"/>
                  <a:pt x="164" y="350"/>
                </a:cubicBezTo>
                <a:cubicBezTo>
                  <a:pt x="164" y="351"/>
                  <a:pt x="165" y="351"/>
                  <a:pt x="165" y="351"/>
                </a:cubicBezTo>
                <a:close/>
                <a:moveTo>
                  <a:pt x="186" y="351"/>
                </a:moveTo>
                <a:cubicBezTo>
                  <a:pt x="186" y="351"/>
                  <a:pt x="186" y="351"/>
                  <a:pt x="186" y="350"/>
                </a:cubicBezTo>
                <a:cubicBezTo>
                  <a:pt x="186" y="350"/>
                  <a:pt x="186" y="350"/>
                  <a:pt x="186" y="350"/>
                </a:cubicBezTo>
                <a:cubicBezTo>
                  <a:pt x="185" y="350"/>
                  <a:pt x="185" y="350"/>
                  <a:pt x="185" y="350"/>
                </a:cubicBezTo>
                <a:cubicBezTo>
                  <a:pt x="185" y="351"/>
                  <a:pt x="185" y="351"/>
                  <a:pt x="186" y="351"/>
                </a:cubicBezTo>
                <a:close/>
                <a:moveTo>
                  <a:pt x="206" y="351"/>
                </a:moveTo>
                <a:cubicBezTo>
                  <a:pt x="207" y="351"/>
                  <a:pt x="207" y="351"/>
                  <a:pt x="207" y="350"/>
                </a:cubicBezTo>
                <a:cubicBezTo>
                  <a:pt x="207" y="350"/>
                  <a:pt x="207" y="349"/>
                  <a:pt x="206" y="349"/>
                </a:cubicBezTo>
                <a:cubicBezTo>
                  <a:pt x="206" y="349"/>
                  <a:pt x="205" y="350"/>
                  <a:pt x="205" y="350"/>
                </a:cubicBezTo>
                <a:cubicBezTo>
                  <a:pt x="205" y="351"/>
                  <a:pt x="206" y="351"/>
                  <a:pt x="206" y="351"/>
                </a:cubicBezTo>
                <a:close/>
                <a:moveTo>
                  <a:pt x="227" y="351"/>
                </a:moveTo>
                <a:cubicBezTo>
                  <a:pt x="227" y="351"/>
                  <a:pt x="228" y="351"/>
                  <a:pt x="228" y="350"/>
                </a:cubicBezTo>
                <a:cubicBezTo>
                  <a:pt x="228" y="350"/>
                  <a:pt x="227" y="349"/>
                  <a:pt x="227" y="349"/>
                </a:cubicBezTo>
                <a:cubicBezTo>
                  <a:pt x="226" y="349"/>
                  <a:pt x="226" y="350"/>
                  <a:pt x="226" y="350"/>
                </a:cubicBezTo>
                <a:cubicBezTo>
                  <a:pt x="226" y="351"/>
                  <a:pt x="226" y="351"/>
                  <a:pt x="227" y="351"/>
                </a:cubicBezTo>
                <a:close/>
                <a:moveTo>
                  <a:pt x="247" y="351"/>
                </a:moveTo>
                <a:cubicBezTo>
                  <a:pt x="248" y="351"/>
                  <a:pt x="248" y="351"/>
                  <a:pt x="248" y="350"/>
                </a:cubicBezTo>
                <a:cubicBezTo>
                  <a:pt x="248" y="350"/>
                  <a:pt x="248" y="349"/>
                  <a:pt x="247" y="349"/>
                </a:cubicBezTo>
                <a:cubicBezTo>
                  <a:pt x="247" y="349"/>
                  <a:pt x="246" y="350"/>
                  <a:pt x="246" y="350"/>
                </a:cubicBezTo>
                <a:cubicBezTo>
                  <a:pt x="246" y="351"/>
                  <a:pt x="247" y="351"/>
                  <a:pt x="247" y="351"/>
                </a:cubicBezTo>
                <a:close/>
                <a:moveTo>
                  <a:pt x="268" y="351"/>
                </a:moveTo>
                <a:cubicBezTo>
                  <a:pt x="268" y="351"/>
                  <a:pt x="269" y="351"/>
                  <a:pt x="269" y="350"/>
                </a:cubicBezTo>
                <a:cubicBezTo>
                  <a:pt x="269" y="350"/>
                  <a:pt x="268" y="349"/>
                  <a:pt x="268" y="349"/>
                </a:cubicBezTo>
                <a:cubicBezTo>
                  <a:pt x="267" y="349"/>
                  <a:pt x="267" y="350"/>
                  <a:pt x="267" y="350"/>
                </a:cubicBezTo>
                <a:cubicBezTo>
                  <a:pt x="267" y="351"/>
                  <a:pt x="267" y="351"/>
                  <a:pt x="268" y="351"/>
                </a:cubicBezTo>
                <a:close/>
                <a:moveTo>
                  <a:pt x="288" y="351"/>
                </a:moveTo>
                <a:cubicBezTo>
                  <a:pt x="289" y="351"/>
                  <a:pt x="289" y="351"/>
                  <a:pt x="289" y="350"/>
                </a:cubicBezTo>
                <a:cubicBezTo>
                  <a:pt x="289" y="350"/>
                  <a:pt x="289" y="349"/>
                  <a:pt x="288" y="349"/>
                </a:cubicBezTo>
                <a:cubicBezTo>
                  <a:pt x="288" y="349"/>
                  <a:pt x="288" y="350"/>
                  <a:pt x="288" y="350"/>
                </a:cubicBezTo>
                <a:cubicBezTo>
                  <a:pt x="288" y="351"/>
                  <a:pt x="288" y="351"/>
                  <a:pt x="288" y="351"/>
                </a:cubicBezTo>
                <a:close/>
                <a:moveTo>
                  <a:pt x="309" y="351"/>
                </a:moveTo>
                <a:cubicBezTo>
                  <a:pt x="309" y="351"/>
                  <a:pt x="310" y="351"/>
                  <a:pt x="310" y="350"/>
                </a:cubicBezTo>
                <a:cubicBezTo>
                  <a:pt x="310" y="350"/>
                  <a:pt x="309" y="350"/>
                  <a:pt x="309" y="350"/>
                </a:cubicBezTo>
                <a:cubicBezTo>
                  <a:pt x="309" y="350"/>
                  <a:pt x="308" y="350"/>
                  <a:pt x="308" y="350"/>
                </a:cubicBezTo>
                <a:cubicBezTo>
                  <a:pt x="308" y="351"/>
                  <a:pt x="309" y="351"/>
                  <a:pt x="309" y="351"/>
                </a:cubicBezTo>
                <a:close/>
                <a:moveTo>
                  <a:pt x="330" y="351"/>
                </a:moveTo>
                <a:cubicBezTo>
                  <a:pt x="330" y="351"/>
                  <a:pt x="330" y="351"/>
                  <a:pt x="330" y="350"/>
                </a:cubicBezTo>
                <a:cubicBezTo>
                  <a:pt x="330" y="350"/>
                  <a:pt x="330" y="350"/>
                  <a:pt x="330" y="350"/>
                </a:cubicBezTo>
                <a:cubicBezTo>
                  <a:pt x="329" y="350"/>
                  <a:pt x="329" y="350"/>
                  <a:pt x="329" y="350"/>
                </a:cubicBezTo>
                <a:cubicBezTo>
                  <a:pt x="329" y="351"/>
                  <a:pt x="329" y="351"/>
                  <a:pt x="330" y="351"/>
                </a:cubicBezTo>
                <a:close/>
                <a:moveTo>
                  <a:pt x="350" y="351"/>
                </a:moveTo>
                <a:cubicBezTo>
                  <a:pt x="350" y="351"/>
                  <a:pt x="351" y="350"/>
                  <a:pt x="351" y="350"/>
                </a:cubicBezTo>
                <a:cubicBezTo>
                  <a:pt x="351" y="350"/>
                  <a:pt x="350" y="350"/>
                  <a:pt x="350" y="350"/>
                </a:cubicBezTo>
                <a:cubicBezTo>
                  <a:pt x="350" y="350"/>
                  <a:pt x="350" y="350"/>
                  <a:pt x="350" y="350"/>
                </a:cubicBezTo>
                <a:cubicBezTo>
                  <a:pt x="350" y="350"/>
                  <a:pt x="350" y="351"/>
                  <a:pt x="350" y="351"/>
                </a:cubicBezTo>
                <a:close/>
                <a:moveTo>
                  <a:pt x="371" y="350"/>
                </a:moveTo>
                <a:cubicBezTo>
                  <a:pt x="371" y="350"/>
                  <a:pt x="371" y="350"/>
                  <a:pt x="371" y="350"/>
                </a:cubicBezTo>
                <a:cubicBezTo>
                  <a:pt x="371" y="350"/>
                  <a:pt x="371" y="350"/>
                  <a:pt x="371" y="350"/>
                </a:cubicBezTo>
                <a:cubicBezTo>
                  <a:pt x="371" y="350"/>
                  <a:pt x="371" y="350"/>
                  <a:pt x="371" y="350"/>
                </a:cubicBezTo>
                <a:cubicBezTo>
                  <a:pt x="371" y="350"/>
                  <a:pt x="371" y="350"/>
                  <a:pt x="371" y="350"/>
                </a:cubicBezTo>
                <a:close/>
                <a:moveTo>
                  <a:pt x="175" y="371"/>
                </a:moveTo>
                <a:cubicBezTo>
                  <a:pt x="175" y="371"/>
                  <a:pt x="175" y="371"/>
                  <a:pt x="175" y="371"/>
                </a:cubicBezTo>
                <a:cubicBezTo>
                  <a:pt x="175" y="371"/>
                  <a:pt x="175" y="371"/>
                  <a:pt x="175" y="371"/>
                </a:cubicBezTo>
                <a:cubicBezTo>
                  <a:pt x="175" y="371"/>
                  <a:pt x="175" y="371"/>
                  <a:pt x="175" y="371"/>
                </a:cubicBezTo>
                <a:cubicBezTo>
                  <a:pt x="175" y="371"/>
                  <a:pt x="175" y="371"/>
                  <a:pt x="175" y="371"/>
                </a:cubicBezTo>
                <a:close/>
                <a:moveTo>
                  <a:pt x="196" y="371"/>
                </a:moveTo>
                <a:cubicBezTo>
                  <a:pt x="196" y="371"/>
                  <a:pt x="196" y="371"/>
                  <a:pt x="196" y="371"/>
                </a:cubicBezTo>
                <a:cubicBezTo>
                  <a:pt x="196" y="371"/>
                  <a:pt x="196" y="371"/>
                  <a:pt x="196" y="371"/>
                </a:cubicBezTo>
                <a:cubicBezTo>
                  <a:pt x="196" y="371"/>
                  <a:pt x="196" y="371"/>
                  <a:pt x="196" y="371"/>
                </a:cubicBezTo>
                <a:cubicBezTo>
                  <a:pt x="196" y="371"/>
                  <a:pt x="196" y="371"/>
                  <a:pt x="196" y="371"/>
                </a:cubicBezTo>
                <a:close/>
                <a:moveTo>
                  <a:pt x="216" y="371"/>
                </a:moveTo>
                <a:cubicBezTo>
                  <a:pt x="217" y="371"/>
                  <a:pt x="217" y="371"/>
                  <a:pt x="217" y="371"/>
                </a:cubicBezTo>
                <a:cubicBezTo>
                  <a:pt x="217" y="371"/>
                  <a:pt x="217" y="371"/>
                  <a:pt x="216" y="371"/>
                </a:cubicBezTo>
                <a:cubicBezTo>
                  <a:pt x="216" y="371"/>
                  <a:pt x="216" y="371"/>
                  <a:pt x="216" y="371"/>
                </a:cubicBezTo>
                <a:cubicBezTo>
                  <a:pt x="216" y="371"/>
                  <a:pt x="216" y="371"/>
                  <a:pt x="216" y="371"/>
                </a:cubicBezTo>
                <a:close/>
                <a:moveTo>
                  <a:pt x="237" y="371"/>
                </a:moveTo>
                <a:cubicBezTo>
                  <a:pt x="237" y="371"/>
                  <a:pt x="237" y="371"/>
                  <a:pt x="237" y="371"/>
                </a:cubicBezTo>
                <a:cubicBezTo>
                  <a:pt x="237" y="371"/>
                  <a:pt x="237" y="371"/>
                  <a:pt x="237" y="371"/>
                </a:cubicBezTo>
                <a:cubicBezTo>
                  <a:pt x="237" y="371"/>
                  <a:pt x="237" y="371"/>
                  <a:pt x="237" y="371"/>
                </a:cubicBezTo>
                <a:cubicBezTo>
                  <a:pt x="237" y="371"/>
                  <a:pt x="237" y="371"/>
                  <a:pt x="237" y="371"/>
                </a:cubicBezTo>
                <a:close/>
                <a:moveTo>
                  <a:pt x="258" y="371"/>
                </a:moveTo>
                <a:cubicBezTo>
                  <a:pt x="258" y="371"/>
                  <a:pt x="258" y="371"/>
                  <a:pt x="258" y="371"/>
                </a:cubicBezTo>
                <a:cubicBezTo>
                  <a:pt x="258" y="371"/>
                  <a:pt x="258" y="371"/>
                  <a:pt x="258" y="371"/>
                </a:cubicBezTo>
                <a:cubicBezTo>
                  <a:pt x="257" y="371"/>
                  <a:pt x="257" y="371"/>
                  <a:pt x="257" y="371"/>
                </a:cubicBezTo>
                <a:cubicBezTo>
                  <a:pt x="257" y="371"/>
                  <a:pt x="257" y="371"/>
                  <a:pt x="258" y="371"/>
                </a:cubicBezTo>
                <a:close/>
                <a:moveTo>
                  <a:pt x="278" y="371"/>
                </a:moveTo>
                <a:cubicBezTo>
                  <a:pt x="278" y="371"/>
                  <a:pt x="278" y="371"/>
                  <a:pt x="278" y="371"/>
                </a:cubicBezTo>
                <a:cubicBezTo>
                  <a:pt x="278" y="371"/>
                  <a:pt x="278" y="371"/>
                  <a:pt x="278" y="371"/>
                </a:cubicBezTo>
                <a:cubicBezTo>
                  <a:pt x="278" y="371"/>
                  <a:pt x="278" y="371"/>
                  <a:pt x="278" y="371"/>
                </a:cubicBezTo>
                <a:cubicBezTo>
                  <a:pt x="278" y="371"/>
                  <a:pt x="278" y="371"/>
                  <a:pt x="278" y="371"/>
                </a:cubicBezTo>
                <a:close/>
                <a:moveTo>
                  <a:pt x="299" y="371"/>
                </a:moveTo>
                <a:cubicBezTo>
                  <a:pt x="299" y="371"/>
                  <a:pt x="299" y="371"/>
                  <a:pt x="299" y="371"/>
                </a:cubicBezTo>
                <a:cubicBezTo>
                  <a:pt x="299" y="371"/>
                  <a:pt x="299" y="371"/>
                  <a:pt x="299" y="371"/>
                </a:cubicBezTo>
                <a:cubicBezTo>
                  <a:pt x="299" y="371"/>
                  <a:pt x="299" y="371"/>
                  <a:pt x="299" y="371"/>
                </a:cubicBezTo>
                <a:cubicBezTo>
                  <a:pt x="299" y="371"/>
                  <a:pt x="299" y="371"/>
                  <a:pt x="299" y="371"/>
                </a:cubicBezTo>
                <a:close/>
                <a:moveTo>
                  <a:pt x="319" y="371"/>
                </a:moveTo>
                <a:cubicBezTo>
                  <a:pt x="319" y="371"/>
                  <a:pt x="319" y="371"/>
                  <a:pt x="319" y="371"/>
                </a:cubicBezTo>
                <a:cubicBezTo>
                  <a:pt x="319" y="371"/>
                  <a:pt x="319" y="371"/>
                  <a:pt x="319" y="371"/>
                </a:cubicBezTo>
                <a:cubicBezTo>
                  <a:pt x="319" y="371"/>
                  <a:pt x="319" y="371"/>
                  <a:pt x="319" y="371"/>
                </a:cubicBezTo>
                <a:cubicBezTo>
                  <a:pt x="319" y="371"/>
                  <a:pt x="319" y="371"/>
                  <a:pt x="319" y="371"/>
                </a:cubicBezTo>
                <a:close/>
                <a:moveTo>
                  <a:pt x="340" y="371"/>
                </a:moveTo>
                <a:cubicBezTo>
                  <a:pt x="340" y="371"/>
                  <a:pt x="340" y="371"/>
                  <a:pt x="340" y="371"/>
                </a:cubicBezTo>
                <a:cubicBezTo>
                  <a:pt x="340" y="371"/>
                  <a:pt x="340" y="371"/>
                  <a:pt x="340" y="371"/>
                </a:cubicBezTo>
                <a:cubicBezTo>
                  <a:pt x="340" y="371"/>
                  <a:pt x="340" y="371"/>
                  <a:pt x="340" y="371"/>
                </a:cubicBezTo>
                <a:cubicBezTo>
                  <a:pt x="340" y="371"/>
                  <a:pt x="340" y="371"/>
                  <a:pt x="340" y="371"/>
                </a:cubicBezTo>
                <a:close/>
              </a:path>
            </a:pathLst>
          </a:custGeom>
          <a:solidFill>
            <a:schemeClr val="tx2">
              <a:lumMod val="50000"/>
              <a:alpha val="2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rlow Semi Condensed"/>
              <a:ea typeface="+mn-ea"/>
              <a:cs typeface="+mn-cs"/>
            </a:endParaRPr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2224193" y="252998"/>
            <a:ext cx="7099512" cy="6135158"/>
            <a:chOff x="1688" y="216"/>
            <a:chExt cx="3946" cy="3410"/>
          </a:xfrm>
        </p:grpSpPr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1688" y="216"/>
              <a:ext cx="3946" cy="3410"/>
            </a:xfrm>
            <a:custGeom>
              <a:avLst/>
              <a:gdLst>
                <a:gd name="T0" fmla="*/ 194 w 463"/>
                <a:gd name="T1" fmla="*/ 363 h 400"/>
                <a:gd name="T2" fmla="*/ 119 w 463"/>
                <a:gd name="T3" fmla="*/ 347 h 400"/>
                <a:gd name="T4" fmla="*/ 101 w 463"/>
                <a:gd name="T5" fmla="*/ 332 h 400"/>
                <a:gd name="T6" fmla="*/ 73 w 463"/>
                <a:gd name="T7" fmla="*/ 284 h 400"/>
                <a:gd name="T8" fmla="*/ 14 w 463"/>
                <a:gd name="T9" fmla="*/ 287 h 400"/>
                <a:gd name="T10" fmla="*/ 82 w 463"/>
                <a:gd name="T11" fmla="*/ 223 h 400"/>
                <a:gd name="T12" fmla="*/ 0 w 463"/>
                <a:gd name="T13" fmla="*/ 175 h 400"/>
                <a:gd name="T14" fmla="*/ 92 w 463"/>
                <a:gd name="T15" fmla="*/ 159 h 400"/>
                <a:gd name="T16" fmla="*/ 17 w 463"/>
                <a:gd name="T17" fmla="*/ 96 h 400"/>
                <a:gd name="T18" fmla="*/ 129 w 463"/>
                <a:gd name="T19" fmla="*/ 121 h 400"/>
                <a:gd name="T20" fmla="*/ 127 w 463"/>
                <a:gd name="T21" fmla="*/ 68 h 400"/>
                <a:gd name="T22" fmla="*/ 147 w 463"/>
                <a:gd name="T23" fmla="*/ 54 h 400"/>
                <a:gd name="T24" fmla="*/ 221 w 463"/>
                <a:gd name="T25" fmla="*/ 47 h 400"/>
                <a:gd name="T26" fmla="*/ 244 w 463"/>
                <a:gd name="T27" fmla="*/ 46 h 400"/>
                <a:gd name="T28" fmla="*/ 310 w 463"/>
                <a:gd name="T29" fmla="*/ 39 h 400"/>
                <a:gd name="T30" fmla="*/ 331 w 463"/>
                <a:gd name="T31" fmla="*/ 49 h 400"/>
                <a:gd name="T32" fmla="*/ 342 w 463"/>
                <a:gd name="T33" fmla="*/ 97 h 400"/>
                <a:gd name="T34" fmla="*/ 435 w 463"/>
                <a:gd name="T35" fmla="*/ 68 h 400"/>
                <a:gd name="T36" fmla="*/ 391 w 463"/>
                <a:gd name="T37" fmla="*/ 128 h 400"/>
                <a:gd name="T38" fmla="*/ 426 w 463"/>
                <a:gd name="T39" fmla="*/ 131 h 400"/>
                <a:gd name="T40" fmla="*/ 433 w 463"/>
                <a:gd name="T41" fmla="*/ 153 h 400"/>
                <a:gd name="T42" fmla="*/ 432 w 463"/>
                <a:gd name="T43" fmla="*/ 218 h 400"/>
                <a:gd name="T44" fmla="*/ 428 w 463"/>
                <a:gd name="T45" fmla="*/ 241 h 400"/>
                <a:gd name="T46" fmla="*/ 380 w 463"/>
                <a:gd name="T47" fmla="*/ 316 h 400"/>
                <a:gd name="T48" fmla="*/ 364 w 463"/>
                <a:gd name="T49" fmla="*/ 332 h 400"/>
                <a:gd name="T50" fmla="*/ 217 w 463"/>
                <a:gd name="T51" fmla="*/ 368 h 400"/>
                <a:gd name="T52" fmla="*/ 177 w 463"/>
                <a:gd name="T53" fmla="*/ 293 h 400"/>
                <a:gd name="T54" fmla="*/ 286 w 463"/>
                <a:gd name="T55" fmla="*/ 285 h 400"/>
                <a:gd name="T56" fmla="*/ 348 w 463"/>
                <a:gd name="T57" fmla="*/ 252 h 400"/>
                <a:gd name="T58" fmla="*/ 378 w 463"/>
                <a:gd name="T59" fmla="*/ 191 h 400"/>
                <a:gd name="T60" fmla="*/ 370 w 463"/>
                <a:gd name="T61" fmla="*/ 138 h 400"/>
                <a:gd name="T62" fmla="*/ 342 w 463"/>
                <a:gd name="T63" fmla="*/ 121 h 400"/>
                <a:gd name="T64" fmla="*/ 304 w 463"/>
                <a:gd name="T65" fmla="*/ 81 h 400"/>
                <a:gd name="T66" fmla="*/ 235 w 463"/>
                <a:gd name="T67" fmla="*/ 80 h 400"/>
                <a:gd name="T68" fmla="*/ 163 w 463"/>
                <a:gd name="T69" fmla="*/ 98 h 400"/>
                <a:gd name="T70" fmla="*/ 129 w 463"/>
                <a:gd name="T71" fmla="*/ 145 h 400"/>
                <a:gd name="T72" fmla="*/ 116 w 463"/>
                <a:gd name="T73" fmla="*/ 166 h 400"/>
                <a:gd name="T74" fmla="*/ 106 w 463"/>
                <a:gd name="T75" fmla="*/ 221 h 400"/>
                <a:gd name="T76" fmla="*/ 128 w 463"/>
                <a:gd name="T77" fmla="*/ 279 h 400"/>
                <a:gd name="T78" fmla="*/ 177 w 463"/>
                <a:gd name="T79" fmla="*/ 293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63" h="400">
                  <a:moveTo>
                    <a:pt x="198" y="400"/>
                  </a:moveTo>
                  <a:cubicBezTo>
                    <a:pt x="194" y="363"/>
                    <a:pt x="194" y="363"/>
                    <a:pt x="194" y="363"/>
                  </a:cubicBezTo>
                  <a:cubicBezTo>
                    <a:pt x="190" y="317"/>
                    <a:pt x="181" y="317"/>
                    <a:pt x="177" y="317"/>
                  </a:cubicBezTo>
                  <a:cubicBezTo>
                    <a:pt x="165" y="317"/>
                    <a:pt x="142" y="332"/>
                    <a:pt x="119" y="347"/>
                  </a:cubicBezTo>
                  <a:cubicBezTo>
                    <a:pt x="85" y="370"/>
                    <a:pt x="85" y="370"/>
                    <a:pt x="85" y="370"/>
                  </a:cubicBezTo>
                  <a:cubicBezTo>
                    <a:pt x="101" y="332"/>
                    <a:pt x="101" y="332"/>
                    <a:pt x="101" y="332"/>
                  </a:cubicBezTo>
                  <a:cubicBezTo>
                    <a:pt x="113" y="306"/>
                    <a:pt x="111" y="296"/>
                    <a:pt x="108" y="292"/>
                  </a:cubicBezTo>
                  <a:cubicBezTo>
                    <a:pt x="105" y="287"/>
                    <a:pt x="93" y="284"/>
                    <a:pt x="73" y="284"/>
                  </a:cubicBezTo>
                  <a:cubicBezTo>
                    <a:pt x="68" y="284"/>
                    <a:pt x="62" y="284"/>
                    <a:pt x="54" y="285"/>
                  </a:cubicBezTo>
                  <a:cubicBezTo>
                    <a:pt x="14" y="287"/>
                    <a:pt x="14" y="287"/>
                    <a:pt x="14" y="287"/>
                  </a:cubicBezTo>
                  <a:cubicBezTo>
                    <a:pt x="47" y="263"/>
                    <a:pt x="47" y="263"/>
                    <a:pt x="47" y="263"/>
                  </a:cubicBezTo>
                  <a:cubicBezTo>
                    <a:pt x="77" y="241"/>
                    <a:pt x="82" y="229"/>
                    <a:pt x="82" y="223"/>
                  </a:cubicBezTo>
                  <a:cubicBezTo>
                    <a:pt x="81" y="218"/>
                    <a:pt x="73" y="208"/>
                    <a:pt x="40" y="193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44" y="170"/>
                    <a:pt x="44" y="170"/>
                    <a:pt x="44" y="170"/>
                  </a:cubicBezTo>
                  <a:cubicBezTo>
                    <a:pt x="79" y="166"/>
                    <a:pt x="89" y="162"/>
                    <a:pt x="92" y="159"/>
                  </a:cubicBezTo>
                  <a:cubicBezTo>
                    <a:pt x="91" y="157"/>
                    <a:pt x="86" y="149"/>
                    <a:pt x="64" y="132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75" y="111"/>
                    <a:pt x="75" y="111"/>
                    <a:pt x="75" y="111"/>
                  </a:cubicBezTo>
                  <a:cubicBezTo>
                    <a:pt x="101" y="118"/>
                    <a:pt x="118" y="121"/>
                    <a:pt x="129" y="121"/>
                  </a:cubicBezTo>
                  <a:cubicBezTo>
                    <a:pt x="136" y="121"/>
                    <a:pt x="139" y="120"/>
                    <a:pt x="140" y="119"/>
                  </a:cubicBezTo>
                  <a:cubicBezTo>
                    <a:pt x="141" y="116"/>
                    <a:pt x="143" y="107"/>
                    <a:pt x="127" y="68"/>
                  </a:cubicBezTo>
                  <a:cubicBezTo>
                    <a:pt x="104" y="12"/>
                    <a:pt x="104" y="12"/>
                    <a:pt x="104" y="12"/>
                  </a:cubicBezTo>
                  <a:cubicBezTo>
                    <a:pt x="147" y="54"/>
                    <a:pt x="147" y="54"/>
                    <a:pt x="147" y="54"/>
                  </a:cubicBezTo>
                  <a:cubicBezTo>
                    <a:pt x="172" y="80"/>
                    <a:pt x="187" y="85"/>
                    <a:pt x="195" y="85"/>
                  </a:cubicBezTo>
                  <a:cubicBezTo>
                    <a:pt x="199" y="85"/>
                    <a:pt x="212" y="85"/>
                    <a:pt x="221" y="47"/>
                  </a:cubicBezTo>
                  <a:cubicBezTo>
                    <a:pt x="230" y="12"/>
                    <a:pt x="230" y="12"/>
                    <a:pt x="230" y="12"/>
                  </a:cubicBezTo>
                  <a:cubicBezTo>
                    <a:pt x="244" y="46"/>
                    <a:pt x="244" y="46"/>
                    <a:pt x="244" y="46"/>
                  </a:cubicBezTo>
                  <a:cubicBezTo>
                    <a:pt x="249" y="59"/>
                    <a:pt x="257" y="75"/>
                    <a:pt x="267" y="75"/>
                  </a:cubicBezTo>
                  <a:cubicBezTo>
                    <a:pt x="273" y="75"/>
                    <a:pt x="286" y="70"/>
                    <a:pt x="310" y="39"/>
                  </a:cubicBezTo>
                  <a:cubicBezTo>
                    <a:pt x="340" y="0"/>
                    <a:pt x="340" y="0"/>
                    <a:pt x="340" y="0"/>
                  </a:cubicBezTo>
                  <a:cubicBezTo>
                    <a:pt x="331" y="49"/>
                    <a:pt x="331" y="49"/>
                    <a:pt x="331" y="49"/>
                  </a:cubicBezTo>
                  <a:cubicBezTo>
                    <a:pt x="326" y="79"/>
                    <a:pt x="329" y="90"/>
                    <a:pt x="332" y="94"/>
                  </a:cubicBezTo>
                  <a:cubicBezTo>
                    <a:pt x="333" y="95"/>
                    <a:pt x="335" y="97"/>
                    <a:pt x="342" y="97"/>
                  </a:cubicBezTo>
                  <a:cubicBezTo>
                    <a:pt x="356" y="97"/>
                    <a:pt x="378" y="89"/>
                    <a:pt x="393" y="84"/>
                  </a:cubicBezTo>
                  <a:cubicBezTo>
                    <a:pt x="435" y="68"/>
                    <a:pt x="435" y="68"/>
                    <a:pt x="435" y="68"/>
                  </a:cubicBezTo>
                  <a:cubicBezTo>
                    <a:pt x="407" y="102"/>
                    <a:pt x="407" y="102"/>
                    <a:pt x="407" y="102"/>
                  </a:cubicBezTo>
                  <a:cubicBezTo>
                    <a:pt x="393" y="119"/>
                    <a:pt x="392" y="126"/>
                    <a:pt x="391" y="128"/>
                  </a:cubicBezTo>
                  <a:cubicBezTo>
                    <a:pt x="393" y="129"/>
                    <a:pt x="399" y="131"/>
                    <a:pt x="421" y="131"/>
                  </a:cubicBezTo>
                  <a:cubicBezTo>
                    <a:pt x="423" y="131"/>
                    <a:pt x="424" y="131"/>
                    <a:pt x="426" y="131"/>
                  </a:cubicBezTo>
                  <a:cubicBezTo>
                    <a:pt x="463" y="131"/>
                    <a:pt x="463" y="131"/>
                    <a:pt x="463" y="131"/>
                  </a:cubicBezTo>
                  <a:cubicBezTo>
                    <a:pt x="433" y="153"/>
                    <a:pt x="433" y="153"/>
                    <a:pt x="433" y="153"/>
                  </a:cubicBezTo>
                  <a:cubicBezTo>
                    <a:pt x="412" y="169"/>
                    <a:pt x="402" y="181"/>
                    <a:pt x="402" y="190"/>
                  </a:cubicBezTo>
                  <a:cubicBezTo>
                    <a:pt x="402" y="198"/>
                    <a:pt x="412" y="207"/>
                    <a:pt x="432" y="218"/>
                  </a:cubicBezTo>
                  <a:cubicBezTo>
                    <a:pt x="461" y="236"/>
                    <a:pt x="461" y="236"/>
                    <a:pt x="461" y="236"/>
                  </a:cubicBezTo>
                  <a:cubicBezTo>
                    <a:pt x="428" y="241"/>
                    <a:pt x="428" y="241"/>
                    <a:pt x="428" y="241"/>
                  </a:cubicBezTo>
                  <a:cubicBezTo>
                    <a:pt x="393" y="246"/>
                    <a:pt x="374" y="253"/>
                    <a:pt x="369" y="263"/>
                  </a:cubicBezTo>
                  <a:cubicBezTo>
                    <a:pt x="364" y="273"/>
                    <a:pt x="367" y="290"/>
                    <a:pt x="380" y="316"/>
                  </a:cubicBezTo>
                  <a:cubicBezTo>
                    <a:pt x="393" y="345"/>
                    <a:pt x="393" y="345"/>
                    <a:pt x="393" y="345"/>
                  </a:cubicBezTo>
                  <a:cubicBezTo>
                    <a:pt x="364" y="332"/>
                    <a:pt x="364" y="332"/>
                    <a:pt x="364" y="332"/>
                  </a:cubicBezTo>
                  <a:cubicBezTo>
                    <a:pt x="332" y="318"/>
                    <a:pt x="306" y="309"/>
                    <a:pt x="286" y="309"/>
                  </a:cubicBezTo>
                  <a:cubicBezTo>
                    <a:pt x="265" y="309"/>
                    <a:pt x="245" y="319"/>
                    <a:pt x="217" y="368"/>
                  </a:cubicBezTo>
                  <a:lnTo>
                    <a:pt x="198" y="400"/>
                  </a:lnTo>
                  <a:close/>
                  <a:moveTo>
                    <a:pt x="177" y="293"/>
                  </a:moveTo>
                  <a:cubicBezTo>
                    <a:pt x="199" y="293"/>
                    <a:pt x="208" y="310"/>
                    <a:pt x="213" y="329"/>
                  </a:cubicBezTo>
                  <a:cubicBezTo>
                    <a:pt x="236" y="298"/>
                    <a:pt x="258" y="285"/>
                    <a:pt x="286" y="285"/>
                  </a:cubicBezTo>
                  <a:cubicBezTo>
                    <a:pt x="304" y="285"/>
                    <a:pt x="324" y="290"/>
                    <a:pt x="347" y="299"/>
                  </a:cubicBezTo>
                  <a:cubicBezTo>
                    <a:pt x="341" y="279"/>
                    <a:pt x="341" y="264"/>
                    <a:pt x="348" y="252"/>
                  </a:cubicBezTo>
                  <a:cubicBezTo>
                    <a:pt x="356" y="236"/>
                    <a:pt x="373" y="228"/>
                    <a:pt x="396" y="222"/>
                  </a:cubicBezTo>
                  <a:cubicBezTo>
                    <a:pt x="386" y="214"/>
                    <a:pt x="379" y="204"/>
                    <a:pt x="378" y="191"/>
                  </a:cubicBezTo>
                  <a:cubicBezTo>
                    <a:pt x="377" y="178"/>
                    <a:pt x="385" y="165"/>
                    <a:pt x="396" y="154"/>
                  </a:cubicBezTo>
                  <a:cubicBezTo>
                    <a:pt x="384" y="152"/>
                    <a:pt x="374" y="147"/>
                    <a:pt x="370" y="138"/>
                  </a:cubicBezTo>
                  <a:cubicBezTo>
                    <a:pt x="366" y="131"/>
                    <a:pt x="367" y="124"/>
                    <a:pt x="370" y="117"/>
                  </a:cubicBezTo>
                  <a:cubicBezTo>
                    <a:pt x="358" y="120"/>
                    <a:pt x="350" y="121"/>
                    <a:pt x="342" y="121"/>
                  </a:cubicBezTo>
                  <a:cubicBezTo>
                    <a:pt x="330" y="121"/>
                    <a:pt x="320" y="117"/>
                    <a:pt x="314" y="110"/>
                  </a:cubicBezTo>
                  <a:cubicBezTo>
                    <a:pt x="308" y="103"/>
                    <a:pt x="305" y="94"/>
                    <a:pt x="304" y="81"/>
                  </a:cubicBezTo>
                  <a:cubicBezTo>
                    <a:pt x="291" y="93"/>
                    <a:pt x="279" y="99"/>
                    <a:pt x="267" y="99"/>
                  </a:cubicBezTo>
                  <a:cubicBezTo>
                    <a:pt x="252" y="99"/>
                    <a:pt x="242" y="90"/>
                    <a:pt x="235" y="80"/>
                  </a:cubicBezTo>
                  <a:cubicBezTo>
                    <a:pt x="225" y="99"/>
                    <a:pt x="212" y="109"/>
                    <a:pt x="195" y="109"/>
                  </a:cubicBezTo>
                  <a:cubicBezTo>
                    <a:pt x="185" y="109"/>
                    <a:pt x="175" y="105"/>
                    <a:pt x="163" y="98"/>
                  </a:cubicBezTo>
                  <a:cubicBezTo>
                    <a:pt x="166" y="114"/>
                    <a:pt x="165" y="124"/>
                    <a:pt x="160" y="132"/>
                  </a:cubicBezTo>
                  <a:cubicBezTo>
                    <a:pt x="151" y="145"/>
                    <a:pt x="134" y="145"/>
                    <a:pt x="129" y="145"/>
                  </a:cubicBezTo>
                  <a:cubicBezTo>
                    <a:pt x="124" y="145"/>
                    <a:pt x="118" y="145"/>
                    <a:pt x="111" y="144"/>
                  </a:cubicBezTo>
                  <a:cubicBezTo>
                    <a:pt x="116" y="151"/>
                    <a:pt x="118" y="159"/>
                    <a:pt x="116" y="166"/>
                  </a:cubicBezTo>
                  <a:cubicBezTo>
                    <a:pt x="112" y="178"/>
                    <a:pt x="101" y="184"/>
                    <a:pt x="82" y="188"/>
                  </a:cubicBezTo>
                  <a:cubicBezTo>
                    <a:pt x="95" y="197"/>
                    <a:pt x="104" y="208"/>
                    <a:pt x="106" y="221"/>
                  </a:cubicBezTo>
                  <a:cubicBezTo>
                    <a:pt x="107" y="235"/>
                    <a:pt x="99" y="248"/>
                    <a:pt x="87" y="261"/>
                  </a:cubicBezTo>
                  <a:cubicBezTo>
                    <a:pt x="103" y="262"/>
                    <a:pt x="120" y="266"/>
                    <a:pt x="128" y="279"/>
                  </a:cubicBezTo>
                  <a:cubicBezTo>
                    <a:pt x="134" y="287"/>
                    <a:pt x="135" y="297"/>
                    <a:pt x="133" y="310"/>
                  </a:cubicBezTo>
                  <a:cubicBezTo>
                    <a:pt x="151" y="299"/>
                    <a:pt x="166" y="293"/>
                    <a:pt x="177" y="293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2123" y="565"/>
              <a:ext cx="3246" cy="2686"/>
            </a:xfrm>
            <a:custGeom>
              <a:avLst/>
              <a:gdLst>
                <a:gd name="T0" fmla="*/ 161 w 381"/>
                <a:gd name="T1" fmla="*/ 315 h 315"/>
                <a:gd name="T2" fmla="*/ 67 w 381"/>
                <a:gd name="T3" fmla="*/ 290 h 315"/>
                <a:gd name="T4" fmla="*/ 8 w 381"/>
                <a:gd name="T5" fmla="*/ 226 h 315"/>
                <a:gd name="T6" fmla="*/ 0 w 381"/>
                <a:gd name="T7" fmla="*/ 135 h 315"/>
                <a:gd name="T8" fmla="*/ 27 w 381"/>
                <a:gd name="T9" fmla="*/ 76 h 315"/>
                <a:gd name="T10" fmla="*/ 93 w 381"/>
                <a:gd name="T11" fmla="*/ 16 h 315"/>
                <a:gd name="T12" fmla="*/ 187 w 381"/>
                <a:gd name="T13" fmla="*/ 3 h 315"/>
                <a:gd name="T14" fmla="*/ 274 w 381"/>
                <a:gd name="T15" fmla="*/ 0 h 315"/>
                <a:gd name="T16" fmla="*/ 352 w 381"/>
                <a:gd name="T17" fmla="*/ 48 h 315"/>
                <a:gd name="T18" fmla="*/ 381 w 381"/>
                <a:gd name="T19" fmla="*/ 97 h 315"/>
                <a:gd name="T20" fmla="*/ 381 w 381"/>
                <a:gd name="T21" fmla="*/ 182 h 315"/>
                <a:gd name="T22" fmla="*/ 324 w 381"/>
                <a:gd name="T23" fmla="*/ 275 h 315"/>
                <a:gd name="T24" fmla="*/ 161 w 381"/>
                <a:gd name="T25" fmla="*/ 315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1" h="315">
                  <a:moveTo>
                    <a:pt x="161" y="315"/>
                  </a:moveTo>
                  <a:cubicBezTo>
                    <a:pt x="154" y="243"/>
                    <a:pt x="134" y="246"/>
                    <a:pt x="67" y="290"/>
                  </a:cubicBezTo>
                  <a:cubicBezTo>
                    <a:pt x="92" y="233"/>
                    <a:pt x="70" y="222"/>
                    <a:pt x="8" y="226"/>
                  </a:cubicBezTo>
                  <a:cubicBezTo>
                    <a:pt x="64" y="185"/>
                    <a:pt x="63" y="163"/>
                    <a:pt x="0" y="135"/>
                  </a:cubicBezTo>
                  <a:cubicBezTo>
                    <a:pt x="67" y="128"/>
                    <a:pt x="79" y="116"/>
                    <a:pt x="27" y="76"/>
                  </a:cubicBezTo>
                  <a:cubicBezTo>
                    <a:pt x="107" y="98"/>
                    <a:pt x="124" y="90"/>
                    <a:pt x="93" y="16"/>
                  </a:cubicBezTo>
                  <a:cubicBezTo>
                    <a:pt x="157" y="79"/>
                    <a:pt x="178" y="41"/>
                    <a:pt x="187" y="3"/>
                  </a:cubicBezTo>
                  <a:cubicBezTo>
                    <a:pt x="200" y="34"/>
                    <a:pt x="221" y="70"/>
                    <a:pt x="274" y="0"/>
                  </a:cubicBezTo>
                  <a:cubicBezTo>
                    <a:pt x="262" y="70"/>
                    <a:pt x="285" y="73"/>
                    <a:pt x="352" y="48"/>
                  </a:cubicBezTo>
                  <a:cubicBezTo>
                    <a:pt x="320" y="87"/>
                    <a:pt x="331" y="97"/>
                    <a:pt x="381" y="97"/>
                  </a:cubicBezTo>
                  <a:cubicBezTo>
                    <a:pt x="334" y="132"/>
                    <a:pt x="331" y="153"/>
                    <a:pt x="381" y="182"/>
                  </a:cubicBezTo>
                  <a:cubicBezTo>
                    <a:pt x="311" y="193"/>
                    <a:pt x="294" y="211"/>
                    <a:pt x="324" y="275"/>
                  </a:cubicBezTo>
                  <a:cubicBezTo>
                    <a:pt x="240" y="238"/>
                    <a:pt x="207" y="236"/>
                    <a:pt x="161" y="3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 flipH="1">
            <a:off x="406094" y="176179"/>
            <a:ext cx="2745876" cy="2704747"/>
            <a:chOff x="5811838" y="376321"/>
            <a:chExt cx="2101850" cy="2090737"/>
          </a:xfrm>
        </p:grpSpPr>
        <p:sp>
          <p:nvSpPr>
            <p:cNvPr id="10" name="Freeform 604"/>
            <p:cNvSpPr>
              <a:spLocks/>
            </p:cNvSpPr>
            <p:nvPr/>
          </p:nvSpPr>
          <p:spPr bwMode="auto">
            <a:xfrm>
              <a:off x="6370638" y="846221"/>
              <a:ext cx="1527175" cy="1131887"/>
            </a:xfrm>
            <a:custGeom>
              <a:avLst/>
              <a:gdLst>
                <a:gd name="T0" fmla="*/ 1137 w 1205"/>
                <a:gd name="T1" fmla="*/ 44 h 893"/>
                <a:gd name="T2" fmla="*/ 1167 w 1205"/>
                <a:gd name="T3" fmla="*/ 2 h 893"/>
                <a:gd name="T4" fmla="*/ 1118 w 1205"/>
                <a:gd name="T5" fmla="*/ 6 h 893"/>
                <a:gd name="T6" fmla="*/ 1044 w 1205"/>
                <a:gd name="T7" fmla="*/ 17 h 893"/>
                <a:gd name="T8" fmla="*/ 644 w 1205"/>
                <a:gd name="T9" fmla="*/ 127 h 893"/>
                <a:gd name="T10" fmla="*/ 308 w 1205"/>
                <a:gd name="T11" fmla="*/ 333 h 893"/>
                <a:gd name="T12" fmla="*/ 306 w 1205"/>
                <a:gd name="T13" fmla="*/ 334 h 893"/>
                <a:gd name="T14" fmla="*/ 208 w 1205"/>
                <a:gd name="T15" fmla="*/ 421 h 893"/>
                <a:gd name="T16" fmla="*/ 121 w 1205"/>
                <a:gd name="T17" fmla="*/ 498 h 893"/>
                <a:gd name="T18" fmla="*/ 51 w 1205"/>
                <a:gd name="T19" fmla="*/ 596 h 893"/>
                <a:gd name="T20" fmla="*/ 22 w 1205"/>
                <a:gd name="T21" fmla="*/ 643 h 893"/>
                <a:gd name="T22" fmla="*/ 1 w 1205"/>
                <a:gd name="T23" fmla="*/ 685 h 893"/>
                <a:gd name="T24" fmla="*/ 3 w 1205"/>
                <a:gd name="T25" fmla="*/ 688 h 893"/>
                <a:gd name="T26" fmla="*/ 201 w 1205"/>
                <a:gd name="T27" fmla="*/ 700 h 893"/>
                <a:gd name="T28" fmla="*/ 416 w 1205"/>
                <a:gd name="T29" fmla="*/ 726 h 893"/>
                <a:gd name="T30" fmla="*/ 815 w 1205"/>
                <a:gd name="T31" fmla="*/ 821 h 893"/>
                <a:gd name="T32" fmla="*/ 906 w 1205"/>
                <a:gd name="T33" fmla="*/ 862 h 893"/>
                <a:gd name="T34" fmla="*/ 946 w 1205"/>
                <a:gd name="T35" fmla="*/ 879 h 893"/>
                <a:gd name="T36" fmla="*/ 956 w 1205"/>
                <a:gd name="T37" fmla="*/ 846 h 893"/>
                <a:gd name="T38" fmla="*/ 969 w 1205"/>
                <a:gd name="T39" fmla="*/ 739 h 893"/>
                <a:gd name="T40" fmla="*/ 1098 w 1205"/>
                <a:gd name="T41" fmla="*/ 575 h 893"/>
                <a:gd name="T42" fmla="*/ 1135 w 1205"/>
                <a:gd name="T43" fmla="*/ 512 h 893"/>
                <a:gd name="T44" fmla="*/ 1131 w 1205"/>
                <a:gd name="T45" fmla="*/ 435 h 893"/>
                <a:gd name="T46" fmla="*/ 1087 w 1205"/>
                <a:gd name="T47" fmla="*/ 352 h 893"/>
                <a:gd name="T48" fmla="*/ 1049 w 1205"/>
                <a:gd name="T49" fmla="*/ 248 h 893"/>
                <a:gd name="T50" fmla="*/ 1137 w 1205"/>
                <a:gd name="T51" fmla="*/ 44 h 8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05" h="893">
                  <a:moveTo>
                    <a:pt x="1137" y="44"/>
                  </a:moveTo>
                  <a:cubicBezTo>
                    <a:pt x="1142" y="39"/>
                    <a:pt x="1205" y="5"/>
                    <a:pt x="1167" y="2"/>
                  </a:cubicBezTo>
                  <a:cubicBezTo>
                    <a:pt x="1151" y="0"/>
                    <a:pt x="1134" y="3"/>
                    <a:pt x="1118" y="6"/>
                  </a:cubicBezTo>
                  <a:cubicBezTo>
                    <a:pt x="1093" y="10"/>
                    <a:pt x="1068" y="13"/>
                    <a:pt x="1044" y="17"/>
                  </a:cubicBezTo>
                  <a:cubicBezTo>
                    <a:pt x="907" y="39"/>
                    <a:pt x="773" y="77"/>
                    <a:pt x="644" y="127"/>
                  </a:cubicBezTo>
                  <a:cubicBezTo>
                    <a:pt x="522" y="174"/>
                    <a:pt x="403" y="242"/>
                    <a:pt x="308" y="333"/>
                  </a:cubicBezTo>
                  <a:cubicBezTo>
                    <a:pt x="307" y="333"/>
                    <a:pt x="307" y="333"/>
                    <a:pt x="306" y="334"/>
                  </a:cubicBezTo>
                  <a:cubicBezTo>
                    <a:pt x="276" y="366"/>
                    <a:pt x="239" y="391"/>
                    <a:pt x="208" y="421"/>
                  </a:cubicBezTo>
                  <a:cubicBezTo>
                    <a:pt x="180" y="449"/>
                    <a:pt x="147" y="469"/>
                    <a:pt x="121" y="498"/>
                  </a:cubicBezTo>
                  <a:cubicBezTo>
                    <a:pt x="94" y="528"/>
                    <a:pt x="72" y="562"/>
                    <a:pt x="51" y="596"/>
                  </a:cubicBezTo>
                  <a:cubicBezTo>
                    <a:pt x="42" y="611"/>
                    <a:pt x="28" y="626"/>
                    <a:pt x="22" y="643"/>
                  </a:cubicBezTo>
                  <a:cubicBezTo>
                    <a:pt x="16" y="658"/>
                    <a:pt x="4" y="669"/>
                    <a:pt x="1" y="685"/>
                  </a:cubicBezTo>
                  <a:cubicBezTo>
                    <a:pt x="0" y="687"/>
                    <a:pt x="1" y="688"/>
                    <a:pt x="3" y="688"/>
                  </a:cubicBezTo>
                  <a:cubicBezTo>
                    <a:pt x="68" y="680"/>
                    <a:pt x="136" y="694"/>
                    <a:pt x="201" y="700"/>
                  </a:cubicBezTo>
                  <a:cubicBezTo>
                    <a:pt x="273" y="706"/>
                    <a:pt x="344" y="713"/>
                    <a:pt x="416" y="726"/>
                  </a:cubicBezTo>
                  <a:cubicBezTo>
                    <a:pt x="550" y="751"/>
                    <a:pt x="685" y="777"/>
                    <a:pt x="815" y="821"/>
                  </a:cubicBezTo>
                  <a:cubicBezTo>
                    <a:pt x="845" y="832"/>
                    <a:pt x="879" y="844"/>
                    <a:pt x="906" y="862"/>
                  </a:cubicBezTo>
                  <a:cubicBezTo>
                    <a:pt x="916" y="869"/>
                    <a:pt x="932" y="893"/>
                    <a:pt x="946" y="879"/>
                  </a:cubicBezTo>
                  <a:cubicBezTo>
                    <a:pt x="955" y="871"/>
                    <a:pt x="955" y="858"/>
                    <a:pt x="956" y="846"/>
                  </a:cubicBezTo>
                  <a:cubicBezTo>
                    <a:pt x="957" y="808"/>
                    <a:pt x="954" y="775"/>
                    <a:pt x="969" y="739"/>
                  </a:cubicBezTo>
                  <a:cubicBezTo>
                    <a:pt x="996" y="673"/>
                    <a:pt x="1054" y="629"/>
                    <a:pt x="1098" y="575"/>
                  </a:cubicBezTo>
                  <a:cubicBezTo>
                    <a:pt x="1113" y="556"/>
                    <a:pt x="1127" y="535"/>
                    <a:pt x="1135" y="512"/>
                  </a:cubicBezTo>
                  <a:cubicBezTo>
                    <a:pt x="1145" y="486"/>
                    <a:pt x="1140" y="461"/>
                    <a:pt x="1131" y="435"/>
                  </a:cubicBezTo>
                  <a:cubicBezTo>
                    <a:pt x="1121" y="406"/>
                    <a:pt x="1103" y="379"/>
                    <a:pt x="1087" y="352"/>
                  </a:cubicBezTo>
                  <a:cubicBezTo>
                    <a:pt x="1069" y="321"/>
                    <a:pt x="1054" y="284"/>
                    <a:pt x="1049" y="248"/>
                  </a:cubicBezTo>
                  <a:cubicBezTo>
                    <a:pt x="1039" y="174"/>
                    <a:pt x="1085" y="92"/>
                    <a:pt x="1137" y="44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" name="Freeform 605"/>
            <p:cNvSpPr>
              <a:spLocks noEditPoints="1"/>
            </p:cNvSpPr>
            <p:nvPr/>
          </p:nvSpPr>
          <p:spPr bwMode="auto">
            <a:xfrm>
              <a:off x="7112000" y="852571"/>
              <a:ext cx="704850" cy="1054100"/>
            </a:xfrm>
            <a:custGeom>
              <a:avLst/>
              <a:gdLst>
                <a:gd name="T0" fmla="*/ 241 w 557"/>
                <a:gd name="T1" fmla="*/ 820 h 831"/>
                <a:gd name="T2" fmla="*/ 271 w 557"/>
                <a:gd name="T3" fmla="*/ 831 h 831"/>
                <a:gd name="T4" fmla="*/ 271 w 557"/>
                <a:gd name="T5" fmla="*/ 831 h 831"/>
                <a:gd name="T6" fmla="*/ 241 w 557"/>
                <a:gd name="T7" fmla="*/ 820 h 831"/>
                <a:gd name="T8" fmla="*/ 550 w 557"/>
                <a:gd name="T9" fmla="*/ 507 h 831"/>
                <a:gd name="T10" fmla="*/ 550 w 557"/>
                <a:gd name="T11" fmla="*/ 508 h 831"/>
                <a:gd name="T12" fmla="*/ 550 w 557"/>
                <a:gd name="T13" fmla="*/ 507 h 831"/>
                <a:gd name="T14" fmla="*/ 554 w 557"/>
                <a:gd name="T15" fmla="*/ 458 h 831"/>
                <a:gd name="T16" fmla="*/ 550 w 557"/>
                <a:gd name="T17" fmla="*/ 507 h 831"/>
                <a:gd name="T18" fmla="*/ 554 w 557"/>
                <a:gd name="T19" fmla="*/ 458 h 831"/>
                <a:gd name="T20" fmla="*/ 509 w 557"/>
                <a:gd name="T21" fmla="*/ 89 h 831"/>
                <a:gd name="T22" fmla="*/ 509 w 557"/>
                <a:gd name="T23" fmla="*/ 89 h 831"/>
                <a:gd name="T24" fmla="*/ 494 w 557"/>
                <a:gd name="T25" fmla="*/ 112 h 831"/>
                <a:gd name="T26" fmla="*/ 495 w 557"/>
                <a:gd name="T27" fmla="*/ 112 h 831"/>
                <a:gd name="T28" fmla="*/ 509 w 557"/>
                <a:gd name="T29" fmla="*/ 89 h 831"/>
                <a:gd name="T30" fmla="*/ 535 w 557"/>
                <a:gd name="T31" fmla="*/ 0 h 831"/>
                <a:gd name="T32" fmla="*/ 533 w 557"/>
                <a:gd name="T33" fmla="*/ 1 h 831"/>
                <a:gd name="T34" fmla="*/ 459 w 557"/>
                <a:gd name="T35" fmla="*/ 12 h 831"/>
                <a:gd name="T36" fmla="*/ 59 w 557"/>
                <a:gd name="T37" fmla="*/ 122 h 831"/>
                <a:gd name="T38" fmla="*/ 0 w 557"/>
                <a:gd name="T39" fmla="*/ 146 h 831"/>
                <a:gd name="T40" fmla="*/ 0 w 557"/>
                <a:gd name="T41" fmla="*/ 146 h 831"/>
                <a:gd name="T42" fmla="*/ 59 w 557"/>
                <a:gd name="T43" fmla="*/ 122 h 831"/>
                <a:gd name="T44" fmla="*/ 459 w 557"/>
                <a:gd name="T45" fmla="*/ 12 h 831"/>
                <a:gd name="T46" fmla="*/ 533 w 557"/>
                <a:gd name="T47" fmla="*/ 1 h 831"/>
                <a:gd name="T48" fmla="*/ 535 w 557"/>
                <a:gd name="T49" fmla="*/ 0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57" h="831">
                  <a:moveTo>
                    <a:pt x="241" y="820"/>
                  </a:moveTo>
                  <a:cubicBezTo>
                    <a:pt x="251" y="823"/>
                    <a:pt x="261" y="827"/>
                    <a:pt x="271" y="831"/>
                  </a:cubicBezTo>
                  <a:cubicBezTo>
                    <a:pt x="271" y="831"/>
                    <a:pt x="271" y="831"/>
                    <a:pt x="271" y="831"/>
                  </a:cubicBezTo>
                  <a:cubicBezTo>
                    <a:pt x="261" y="827"/>
                    <a:pt x="251" y="823"/>
                    <a:pt x="241" y="820"/>
                  </a:cubicBezTo>
                  <a:moveTo>
                    <a:pt x="550" y="507"/>
                  </a:moveTo>
                  <a:cubicBezTo>
                    <a:pt x="550" y="507"/>
                    <a:pt x="550" y="508"/>
                    <a:pt x="550" y="508"/>
                  </a:cubicBezTo>
                  <a:cubicBezTo>
                    <a:pt x="550" y="508"/>
                    <a:pt x="550" y="507"/>
                    <a:pt x="550" y="507"/>
                  </a:cubicBezTo>
                  <a:moveTo>
                    <a:pt x="554" y="458"/>
                  </a:moveTo>
                  <a:cubicBezTo>
                    <a:pt x="557" y="474"/>
                    <a:pt x="557" y="490"/>
                    <a:pt x="550" y="507"/>
                  </a:cubicBezTo>
                  <a:cubicBezTo>
                    <a:pt x="557" y="490"/>
                    <a:pt x="557" y="474"/>
                    <a:pt x="554" y="458"/>
                  </a:cubicBezTo>
                  <a:moveTo>
                    <a:pt x="509" y="89"/>
                  </a:moveTo>
                  <a:cubicBezTo>
                    <a:pt x="509" y="89"/>
                    <a:pt x="509" y="89"/>
                    <a:pt x="509" y="89"/>
                  </a:cubicBezTo>
                  <a:cubicBezTo>
                    <a:pt x="504" y="97"/>
                    <a:pt x="499" y="104"/>
                    <a:pt x="494" y="112"/>
                  </a:cubicBezTo>
                  <a:cubicBezTo>
                    <a:pt x="495" y="112"/>
                    <a:pt x="495" y="112"/>
                    <a:pt x="495" y="112"/>
                  </a:cubicBezTo>
                  <a:cubicBezTo>
                    <a:pt x="499" y="104"/>
                    <a:pt x="504" y="97"/>
                    <a:pt x="509" y="89"/>
                  </a:cubicBezTo>
                  <a:moveTo>
                    <a:pt x="535" y="0"/>
                  </a:moveTo>
                  <a:cubicBezTo>
                    <a:pt x="535" y="0"/>
                    <a:pt x="534" y="1"/>
                    <a:pt x="533" y="1"/>
                  </a:cubicBezTo>
                  <a:cubicBezTo>
                    <a:pt x="508" y="5"/>
                    <a:pt x="483" y="8"/>
                    <a:pt x="459" y="12"/>
                  </a:cubicBezTo>
                  <a:cubicBezTo>
                    <a:pt x="322" y="34"/>
                    <a:pt x="188" y="72"/>
                    <a:pt x="59" y="122"/>
                  </a:cubicBezTo>
                  <a:cubicBezTo>
                    <a:pt x="39" y="129"/>
                    <a:pt x="20" y="138"/>
                    <a:pt x="0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20" y="138"/>
                    <a:pt x="39" y="129"/>
                    <a:pt x="59" y="122"/>
                  </a:cubicBezTo>
                  <a:cubicBezTo>
                    <a:pt x="188" y="72"/>
                    <a:pt x="322" y="34"/>
                    <a:pt x="459" y="12"/>
                  </a:cubicBezTo>
                  <a:cubicBezTo>
                    <a:pt x="483" y="8"/>
                    <a:pt x="508" y="5"/>
                    <a:pt x="533" y="1"/>
                  </a:cubicBezTo>
                  <a:cubicBezTo>
                    <a:pt x="534" y="1"/>
                    <a:pt x="535" y="0"/>
                    <a:pt x="535" y="0"/>
                  </a:cubicBezTo>
                </a:path>
              </a:pathLst>
            </a:custGeom>
            <a:solidFill>
              <a:srgbClr val="E23B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" name="Freeform 606"/>
            <p:cNvSpPr>
              <a:spLocks noEditPoints="1"/>
            </p:cNvSpPr>
            <p:nvPr/>
          </p:nvSpPr>
          <p:spPr bwMode="auto">
            <a:xfrm>
              <a:off x="6438900" y="847808"/>
              <a:ext cx="1403350" cy="1058862"/>
            </a:xfrm>
            <a:custGeom>
              <a:avLst/>
              <a:gdLst>
                <a:gd name="T0" fmla="*/ 469 w 1107"/>
                <a:gd name="T1" fmla="*/ 731 h 835"/>
                <a:gd name="T2" fmla="*/ 494 w 1107"/>
                <a:gd name="T3" fmla="*/ 717 h 835"/>
                <a:gd name="T4" fmla="*/ 0 w 1107"/>
                <a:gd name="T5" fmla="*/ 685 h 835"/>
                <a:gd name="T6" fmla="*/ 97 w 1107"/>
                <a:gd name="T7" fmla="*/ 642 h 835"/>
                <a:gd name="T8" fmla="*/ 528 w 1107"/>
                <a:gd name="T9" fmla="*/ 270 h 835"/>
                <a:gd name="T10" fmla="*/ 479 w 1107"/>
                <a:gd name="T11" fmla="*/ 487 h 835"/>
                <a:gd name="T12" fmla="*/ 609 w 1107"/>
                <a:gd name="T13" fmla="*/ 595 h 835"/>
                <a:gd name="T14" fmla="*/ 593 w 1107"/>
                <a:gd name="T15" fmla="*/ 624 h 835"/>
                <a:gd name="T16" fmla="*/ 593 w 1107"/>
                <a:gd name="T17" fmla="*/ 624 h 835"/>
                <a:gd name="T18" fmla="*/ 607 w 1107"/>
                <a:gd name="T19" fmla="*/ 599 h 835"/>
                <a:gd name="T20" fmla="*/ 642 w 1107"/>
                <a:gd name="T21" fmla="*/ 771 h 835"/>
                <a:gd name="T22" fmla="*/ 761 w 1107"/>
                <a:gd name="T23" fmla="*/ 820 h 835"/>
                <a:gd name="T24" fmla="*/ 802 w 1107"/>
                <a:gd name="T25" fmla="*/ 835 h 835"/>
                <a:gd name="T26" fmla="*/ 474 w 1107"/>
                <a:gd name="T27" fmla="*/ 363 h 835"/>
                <a:gd name="T28" fmla="*/ 820 w 1107"/>
                <a:gd name="T29" fmla="*/ 424 h 835"/>
                <a:gd name="T30" fmla="*/ 1046 w 1107"/>
                <a:gd name="T31" fmla="*/ 540 h 835"/>
                <a:gd name="T32" fmla="*/ 1081 w 1107"/>
                <a:gd name="T33" fmla="*/ 512 h 835"/>
                <a:gd name="T34" fmla="*/ 1081 w 1107"/>
                <a:gd name="T35" fmla="*/ 511 h 835"/>
                <a:gd name="T36" fmla="*/ 1085 w 1107"/>
                <a:gd name="T37" fmla="*/ 462 h 835"/>
                <a:gd name="T38" fmla="*/ 893 w 1107"/>
                <a:gd name="T39" fmla="*/ 372 h 835"/>
                <a:gd name="T40" fmla="*/ 790 w 1107"/>
                <a:gd name="T41" fmla="*/ 369 h 835"/>
                <a:gd name="T42" fmla="*/ 750 w 1107"/>
                <a:gd name="T43" fmla="*/ 334 h 835"/>
                <a:gd name="T44" fmla="*/ 697 w 1107"/>
                <a:gd name="T45" fmla="*/ 323 h 835"/>
                <a:gd name="T46" fmla="*/ 673 w 1107"/>
                <a:gd name="T47" fmla="*/ 304 h 835"/>
                <a:gd name="T48" fmla="*/ 1104 w 1107"/>
                <a:gd name="T49" fmla="*/ 0 h 835"/>
                <a:gd name="T50" fmla="*/ 1064 w 1107"/>
                <a:gd name="T51" fmla="*/ 5 h 835"/>
                <a:gd name="T52" fmla="*/ 590 w 1107"/>
                <a:gd name="T53" fmla="*/ 126 h 835"/>
                <a:gd name="T54" fmla="*/ 627 w 1107"/>
                <a:gd name="T55" fmla="*/ 168 h 835"/>
                <a:gd name="T56" fmla="*/ 1025 w 1107"/>
                <a:gd name="T57" fmla="*/ 116 h 835"/>
                <a:gd name="T58" fmla="*/ 620 w 1107"/>
                <a:gd name="T59" fmla="*/ 155 h 835"/>
                <a:gd name="T60" fmla="*/ 616 w 1107"/>
                <a:gd name="T61" fmla="*/ 147 h 835"/>
                <a:gd name="T62" fmla="*/ 1107 w 1107"/>
                <a:gd name="T63" fmla="*/ 0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07" h="835">
                  <a:moveTo>
                    <a:pt x="494" y="717"/>
                  </a:moveTo>
                  <a:cubicBezTo>
                    <a:pt x="486" y="722"/>
                    <a:pt x="478" y="726"/>
                    <a:pt x="469" y="731"/>
                  </a:cubicBezTo>
                  <a:cubicBezTo>
                    <a:pt x="469" y="731"/>
                    <a:pt x="469" y="731"/>
                    <a:pt x="469" y="731"/>
                  </a:cubicBezTo>
                  <a:cubicBezTo>
                    <a:pt x="472" y="729"/>
                    <a:pt x="481" y="725"/>
                    <a:pt x="494" y="717"/>
                  </a:cubicBezTo>
                  <a:moveTo>
                    <a:pt x="82" y="604"/>
                  </a:moveTo>
                  <a:cubicBezTo>
                    <a:pt x="60" y="629"/>
                    <a:pt x="32" y="659"/>
                    <a:pt x="0" y="685"/>
                  </a:cubicBezTo>
                  <a:cubicBezTo>
                    <a:pt x="41" y="685"/>
                    <a:pt x="84" y="692"/>
                    <a:pt x="125" y="696"/>
                  </a:cubicBezTo>
                  <a:cubicBezTo>
                    <a:pt x="115" y="679"/>
                    <a:pt x="105" y="661"/>
                    <a:pt x="97" y="642"/>
                  </a:cubicBezTo>
                  <a:cubicBezTo>
                    <a:pt x="91" y="630"/>
                    <a:pt x="86" y="617"/>
                    <a:pt x="82" y="604"/>
                  </a:cubicBezTo>
                  <a:moveTo>
                    <a:pt x="528" y="270"/>
                  </a:moveTo>
                  <a:cubicBezTo>
                    <a:pt x="482" y="293"/>
                    <a:pt x="404" y="367"/>
                    <a:pt x="363" y="409"/>
                  </a:cubicBezTo>
                  <a:cubicBezTo>
                    <a:pt x="402" y="434"/>
                    <a:pt x="440" y="462"/>
                    <a:pt x="479" y="487"/>
                  </a:cubicBezTo>
                  <a:cubicBezTo>
                    <a:pt x="520" y="513"/>
                    <a:pt x="561" y="536"/>
                    <a:pt x="594" y="574"/>
                  </a:cubicBezTo>
                  <a:cubicBezTo>
                    <a:pt x="599" y="580"/>
                    <a:pt x="604" y="587"/>
                    <a:pt x="609" y="595"/>
                  </a:cubicBezTo>
                  <a:cubicBezTo>
                    <a:pt x="603" y="608"/>
                    <a:pt x="595" y="623"/>
                    <a:pt x="583" y="638"/>
                  </a:cubicBezTo>
                  <a:cubicBezTo>
                    <a:pt x="587" y="634"/>
                    <a:pt x="590" y="629"/>
                    <a:pt x="593" y="624"/>
                  </a:cubicBezTo>
                  <a:cubicBezTo>
                    <a:pt x="593" y="624"/>
                    <a:pt x="593" y="624"/>
                    <a:pt x="593" y="624"/>
                  </a:cubicBezTo>
                  <a:cubicBezTo>
                    <a:pt x="593" y="624"/>
                    <a:pt x="593" y="624"/>
                    <a:pt x="593" y="624"/>
                  </a:cubicBezTo>
                  <a:cubicBezTo>
                    <a:pt x="598" y="616"/>
                    <a:pt x="603" y="608"/>
                    <a:pt x="607" y="599"/>
                  </a:cubicBezTo>
                  <a:cubicBezTo>
                    <a:pt x="607" y="599"/>
                    <a:pt x="607" y="599"/>
                    <a:pt x="607" y="599"/>
                  </a:cubicBezTo>
                  <a:cubicBezTo>
                    <a:pt x="607" y="599"/>
                    <a:pt x="645" y="653"/>
                    <a:pt x="645" y="733"/>
                  </a:cubicBezTo>
                  <a:cubicBezTo>
                    <a:pt x="645" y="746"/>
                    <a:pt x="644" y="758"/>
                    <a:pt x="642" y="771"/>
                  </a:cubicBezTo>
                  <a:cubicBezTo>
                    <a:pt x="658" y="789"/>
                    <a:pt x="658" y="789"/>
                    <a:pt x="658" y="789"/>
                  </a:cubicBezTo>
                  <a:cubicBezTo>
                    <a:pt x="692" y="798"/>
                    <a:pt x="727" y="809"/>
                    <a:pt x="761" y="820"/>
                  </a:cubicBezTo>
                  <a:cubicBezTo>
                    <a:pt x="765" y="821"/>
                    <a:pt x="768" y="823"/>
                    <a:pt x="772" y="824"/>
                  </a:cubicBezTo>
                  <a:cubicBezTo>
                    <a:pt x="782" y="827"/>
                    <a:pt x="792" y="831"/>
                    <a:pt x="802" y="835"/>
                  </a:cubicBezTo>
                  <a:cubicBezTo>
                    <a:pt x="748" y="651"/>
                    <a:pt x="624" y="487"/>
                    <a:pt x="473" y="372"/>
                  </a:cubicBezTo>
                  <a:cubicBezTo>
                    <a:pt x="470" y="369"/>
                    <a:pt x="470" y="364"/>
                    <a:pt x="474" y="363"/>
                  </a:cubicBezTo>
                  <a:cubicBezTo>
                    <a:pt x="497" y="359"/>
                    <a:pt x="520" y="357"/>
                    <a:pt x="543" y="357"/>
                  </a:cubicBezTo>
                  <a:cubicBezTo>
                    <a:pt x="638" y="357"/>
                    <a:pt x="733" y="391"/>
                    <a:pt x="820" y="424"/>
                  </a:cubicBezTo>
                  <a:cubicBezTo>
                    <a:pt x="875" y="445"/>
                    <a:pt x="929" y="468"/>
                    <a:pt x="980" y="496"/>
                  </a:cubicBezTo>
                  <a:cubicBezTo>
                    <a:pt x="1004" y="510"/>
                    <a:pt x="1025" y="523"/>
                    <a:pt x="1046" y="540"/>
                  </a:cubicBezTo>
                  <a:cubicBezTo>
                    <a:pt x="1051" y="544"/>
                    <a:pt x="1055" y="548"/>
                    <a:pt x="1060" y="552"/>
                  </a:cubicBezTo>
                  <a:cubicBezTo>
                    <a:pt x="1068" y="539"/>
                    <a:pt x="1076" y="526"/>
                    <a:pt x="1081" y="512"/>
                  </a:cubicBezTo>
                  <a:cubicBezTo>
                    <a:pt x="1081" y="512"/>
                    <a:pt x="1081" y="511"/>
                    <a:pt x="1081" y="511"/>
                  </a:cubicBezTo>
                  <a:cubicBezTo>
                    <a:pt x="1081" y="511"/>
                    <a:pt x="1081" y="511"/>
                    <a:pt x="1081" y="511"/>
                  </a:cubicBezTo>
                  <a:cubicBezTo>
                    <a:pt x="1081" y="511"/>
                    <a:pt x="1081" y="511"/>
                    <a:pt x="1081" y="511"/>
                  </a:cubicBezTo>
                  <a:cubicBezTo>
                    <a:pt x="1088" y="494"/>
                    <a:pt x="1088" y="478"/>
                    <a:pt x="1085" y="462"/>
                  </a:cubicBezTo>
                  <a:cubicBezTo>
                    <a:pt x="1084" y="459"/>
                    <a:pt x="1084" y="456"/>
                    <a:pt x="1083" y="454"/>
                  </a:cubicBezTo>
                  <a:cubicBezTo>
                    <a:pt x="1021" y="422"/>
                    <a:pt x="957" y="395"/>
                    <a:pt x="893" y="372"/>
                  </a:cubicBezTo>
                  <a:cubicBezTo>
                    <a:pt x="868" y="363"/>
                    <a:pt x="843" y="354"/>
                    <a:pt x="819" y="346"/>
                  </a:cubicBezTo>
                  <a:cubicBezTo>
                    <a:pt x="815" y="353"/>
                    <a:pt x="807" y="369"/>
                    <a:pt x="790" y="369"/>
                  </a:cubicBezTo>
                  <a:cubicBezTo>
                    <a:pt x="788" y="369"/>
                    <a:pt x="785" y="369"/>
                    <a:pt x="783" y="368"/>
                  </a:cubicBezTo>
                  <a:cubicBezTo>
                    <a:pt x="756" y="362"/>
                    <a:pt x="750" y="334"/>
                    <a:pt x="750" y="334"/>
                  </a:cubicBezTo>
                  <a:cubicBezTo>
                    <a:pt x="750" y="334"/>
                    <a:pt x="737" y="339"/>
                    <a:pt x="724" y="339"/>
                  </a:cubicBezTo>
                  <a:cubicBezTo>
                    <a:pt x="713" y="339"/>
                    <a:pt x="702" y="336"/>
                    <a:pt x="697" y="323"/>
                  </a:cubicBezTo>
                  <a:cubicBezTo>
                    <a:pt x="696" y="319"/>
                    <a:pt x="695" y="314"/>
                    <a:pt x="695" y="310"/>
                  </a:cubicBezTo>
                  <a:cubicBezTo>
                    <a:pt x="688" y="308"/>
                    <a:pt x="680" y="306"/>
                    <a:pt x="673" y="304"/>
                  </a:cubicBezTo>
                  <a:cubicBezTo>
                    <a:pt x="626" y="293"/>
                    <a:pt x="577" y="275"/>
                    <a:pt x="528" y="270"/>
                  </a:cubicBezTo>
                  <a:moveTo>
                    <a:pt x="1104" y="0"/>
                  </a:moveTo>
                  <a:cubicBezTo>
                    <a:pt x="1092" y="0"/>
                    <a:pt x="1079" y="2"/>
                    <a:pt x="1066" y="4"/>
                  </a:cubicBezTo>
                  <a:cubicBezTo>
                    <a:pt x="1066" y="4"/>
                    <a:pt x="1065" y="5"/>
                    <a:pt x="1064" y="5"/>
                  </a:cubicBezTo>
                  <a:cubicBezTo>
                    <a:pt x="1039" y="9"/>
                    <a:pt x="1014" y="12"/>
                    <a:pt x="990" y="16"/>
                  </a:cubicBezTo>
                  <a:cubicBezTo>
                    <a:pt x="853" y="38"/>
                    <a:pt x="719" y="76"/>
                    <a:pt x="590" y="126"/>
                  </a:cubicBezTo>
                  <a:cubicBezTo>
                    <a:pt x="570" y="133"/>
                    <a:pt x="551" y="142"/>
                    <a:pt x="531" y="150"/>
                  </a:cubicBezTo>
                  <a:cubicBezTo>
                    <a:pt x="560" y="151"/>
                    <a:pt x="594" y="158"/>
                    <a:pt x="627" y="168"/>
                  </a:cubicBezTo>
                  <a:cubicBezTo>
                    <a:pt x="635" y="170"/>
                    <a:pt x="643" y="173"/>
                    <a:pt x="651" y="175"/>
                  </a:cubicBezTo>
                  <a:cubicBezTo>
                    <a:pt x="771" y="140"/>
                    <a:pt x="900" y="127"/>
                    <a:pt x="1025" y="116"/>
                  </a:cubicBezTo>
                  <a:cubicBezTo>
                    <a:pt x="1030" y="108"/>
                    <a:pt x="1035" y="101"/>
                    <a:pt x="1040" y="93"/>
                  </a:cubicBezTo>
                  <a:cubicBezTo>
                    <a:pt x="898" y="97"/>
                    <a:pt x="757" y="118"/>
                    <a:pt x="620" y="155"/>
                  </a:cubicBezTo>
                  <a:cubicBezTo>
                    <a:pt x="619" y="156"/>
                    <a:pt x="619" y="156"/>
                    <a:pt x="619" y="156"/>
                  </a:cubicBezTo>
                  <a:cubicBezTo>
                    <a:pt x="614" y="156"/>
                    <a:pt x="612" y="149"/>
                    <a:pt x="616" y="147"/>
                  </a:cubicBezTo>
                  <a:cubicBezTo>
                    <a:pt x="705" y="102"/>
                    <a:pt x="798" y="78"/>
                    <a:pt x="893" y="50"/>
                  </a:cubicBezTo>
                  <a:cubicBezTo>
                    <a:pt x="963" y="30"/>
                    <a:pt x="1034" y="9"/>
                    <a:pt x="1107" y="0"/>
                  </a:cubicBezTo>
                  <a:cubicBezTo>
                    <a:pt x="1106" y="0"/>
                    <a:pt x="1105" y="0"/>
                    <a:pt x="1104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" name="Freeform 607"/>
            <p:cNvSpPr>
              <a:spLocks/>
            </p:cNvSpPr>
            <p:nvPr/>
          </p:nvSpPr>
          <p:spPr bwMode="auto">
            <a:xfrm>
              <a:off x="6696075" y="1331996"/>
              <a:ext cx="9525" cy="17462"/>
            </a:xfrm>
            <a:custGeom>
              <a:avLst/>
              <a:gdLst>
                <a:gd name="T0" fmla="*/ 1 w 7"/>
                <a:gd name="T1" fmla="*/ 13 h 14"/>
                <a:gd name="T2" fmla="*/ 2 w 7"/>
                <a:gd name="T3" fmla="*/ 11 h 14"/>
                <a:gd name="T4" fmla="*/ 7 w 7"/>
                <a:gd name="T5" fmla="*/ 0 h 14"/>
                <a:gd name="T6" fmla="*/ 1 w 7"/>
                <a:gd name="T7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4">
                  <a:moveTo>
                    <a:pt x="1" y="13"/>
                  </a:moveTo>
                  <a:cubicBezTo>
                    <a:pt x="1" y="14"/>
                    <a:pt x="3" y="12"/>
                    <a:pt x="2" y="11"/>
                  </a:cubicBezTo>
                  <a:cubicBezTo>
                    <a:pt x="2" y="9"/>
                    <a:pt x="4" y="5"/>
                    <a:pt x="7" y="0"/>
                  </a:cubicBezTo>
                  <a:cubicBezTo>
                    <a:pt x="4" y="4"/>
                    <a:pt x="0" y="9"/>
                    <a:pt x="1" y="13"/>
                  </a:cubicBezTo>
                </a:path>
              </a:pathLst>
            </a:custGeom>
            <a:solidFill>
              <a:srgbClr val="0005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" name="Freeform 608"/>
            <p:cNvSpPr>
              <a:spLocks/>
            </p:cNvSpPr>
            <p:nvPr/>
          </p:nvSpPr>
          <p:spPr bwMode="auto">
            <a:xfrm>
              <a:off x="6705600" y="1320883"/>
              <a:ext cx="9525" cy="11112"/>
            </a:xfrm>
            <a:custGeom>
              <a:avLst/>
              <a:gdLst>
                <a:gd name="T0" fmla="*/ 4 w 8"/>
                <a:gd name="T1" fmla="*/ 5 h 9"/>
                <a:gd name="T2" fmla="*/ 8 w 8"/>
                <a:gd name="T3" fmla="*/ 0 h 9"/>
                <a:gd name="T4" fmla="*/ 5 w 8"/>
                <a:gd name="T5" fmla="*/ 2 h 9"/>
                <a:gd name="T6" fmla="*/ 0 w 8"/>
                <a:gd name="T7" fmla="*/ 9 h 9"/>
                <a:gd name="T8" fmla="*/ 4 w 8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4" y="5"/>
                  </a:moveTo>
                  <a:cubicBezTo>
                    <a:pt x="5" y="3"/>
                    <a:pt x="7" y="1"/>
                    <a:pt x="8" y="0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3" y="5"/>
                    <a:pt x="2" y="7"/>
                    <a:pt x="0" y="9"/>
                  </a:cubicBezTo>
                  <a:cubicBezTo>
                    <a:pt x="2" y="7"/>
                    <a:pt x="3" y="6"/>
                    <a:pt x="4" y="5"/>
                  </a:cubicBezTo>
                </a:path>
              </a:pathLst>
            </a:custGeom>
            <a:solidFill>
              <a:srgbClr val="0005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" name="Freeform 609"/>
            <p:cNvSpPr>
              <a:spLocks/>
            </p:cNvSpPr>
            <p:nvPr/>
          </p:nvSpPr>
          <p:spPr bwMode="auto">
            <a:xfrm>
              <a:off x="6750050" y="1024021"/>
              <a:ext cx="798513" cy="379412"/>
            </a:xfrm>
            <a:custGeom>
              <a:avLst/>
              <a:gdLst>
                <a:gd name="T0" fmla="*/ 0 w 631"/>
                <a:gd name="T1" fmla="*/ 205 h 299"/>
                <a:gd name="T2" fmla="*/ 261 w 631"/>
                <a:gd name="T3" fmla="*/ 13 h 299"/>
                <a:gd name="T4" fmla="*/ 496 w 631"/>
                <a:gd name="T5" fmla="*/ 72 h 299"/>
                <a:gd name="T6" fmla="*/ 514 w 631"/>
                <a:gd name="T7" fmla="*/ 66 h 299"/>
                <a:gd name="T8" fmla="*/ 585 w 631"/>
                <a:gd name="T9" fmla="*/ 69 h 299"/>
                <a:gd name="T10" fmla="*/ 623 w 631"/>
                <a:gd name="T11" fmla="*/ 141 h 299"/>
                <a:gd name="T12" fmla="*/ 603 w 631"/>
                <a:gd name="T13" fmla="*/ 175 h 299"/>
                <a:gd name="T14" fmla="*/ 575 w 631"/>
                <a:gd name="T15" fmla="*/ 204 h 299"/>
                <a:gd name="T16" fmla="*/ 538 w 631"/>
                <a:gd name="T17" fmla="*/ 229 h 299"/>
                <a:gd name="T18" fmla="*/ 505 w 631"/>
                <a:gd name="T19" fmla="*/ 195 h 299"/>
                <a:gd name="T20" fmla="*/ 452 w 631"/>
                <a:gd name="T21" fmla="*/ 184 h 299"/>
                <a:gd name="T22" fmla="*/ 465 w 631"/>
                <a:gd name="T23" fmla="*/ 120 h 299"/>
                <a:gd name="T24" fmla="*/ 284 w 631"/>
                <a:gd name="T25" fmla="*/ 106 h 299"/>
                <a:gd name="T26" fmla="*/ 90 w 631"/>
                <a:gd name="T27" fmla="*/ 299 h 299"/>
                <a:gd name="T28" fmla="*/ 0 w 631"/>
                <a:gd name="T29" fmla="*/ 205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1" h="299">
                  <a:moveTo>
                    <a:pt x="0" y="205"/>
                  </a:moveTo>
                  <a:cubicBezTo>
                    <a:pt x="0" y="205"/>
                    <a:pt x="182" y="26"/>
                    <a:pt x="261" y="13"/>
                  </a:cubicBezTo>
                  <a:cubicBezTo>
                    <a:pt x="341" y="0"/>
                    <a:pt x="495" y="71"/>
                    <a:pt x="496" y="72"/>
                  </a:cubicBezTo>
                  <a:cubicBezTo>
                    <a:pt x="497" y="73"/>
                    <a:pt x="504" y="69"/>
                    <a:pt x="514" y="66"/>
                  </a:cubicBezTo>
                  <a:cubicBezTo>
                    <a:pt x="532" y="59"/>
                    <a:pt x="560" y="52"/>
                    <a:pt x="585" y="69"/>
                  </a:cubicBezTo>
                  <a:cubicBezTo>
                    <a:pt x="624" y="96"/>
                    <a:pt x="631" y="130"/>
                    <a:pt x="623" y="141"/>
                  </a:cubicBezTo>
                  <a:cubicBezTo>
                    <a:pt x="623" y="141"/>
                    <a:pt x="621" y="161"/>
                    <a:pt x="603" y="175"/>
                  </a:cubicBezTo>
                  <a:cubicBezTo>
                    <a:pt x="603" y="175"/>
                    <a:pt x="601" y="198"/>
                    <a:pt x="575" y="204"/>
                  </a:cubicBezTo>
                  <a:cubicBezTo>
                    <a:pt x="575" y="204"/>
                    <a:pt x="565" y="235"/>
                    <a:pt x="538" y="229"/>
                  </a:cubicBezTo>
                  <a:cubicBezTo>
                    <a:pt x="511" y="223"/>
                    <a:pt x="505" y="195"/>
                    <a:pt x="505" y="195"/>
                  </a:cubicBezTo>
                  <a:cubicBezTo>
                    <a:pt x="505" y="195"/>
                    <a:pt x="462" y="211"/>
                    <a:pt x="452" y="184"/>
                  </a:cubicBezTo>
                  <a:cubicBezTo>
                    <a:pt x="443" y="157"/>
                    <a:pt x="465" y="120"/>
                    <a:pt x="465" y="120"/>
                  </a:cubicBezTo>
                  <a:cubicBezTo>
                    <a:pt x="465" y="120"/>
                    <a:pt x="342" y="90"/>
                    <a:pt x="284" y="106"/>
                  </a:cubicBezTo>
                  <a:cubicBezTo>
                    <a:pt x="226" y="121"/>
                    <a:pt x="90" y="299"/>
                    <a:pt x="90" y="299"/>
                  </a:cubicBezTo>
                  <a:cubicBezTo>
                    <a:pt x="0" y="205"/>
                    <a:pt x="0" y="205"/>
                    <a:pt x="0" y="205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" name="Freeform 610"/>
            <p:cNvSpPr>
              <a:spLocks/>
            </p:cNvSpPr>
            <p:nvPr/>
          </p:nvSpPr>
          <p:spPr bwMode="auto">
            <a:xfrm>
              <a:off x="6750050" y="1027196"/>
              <a:ext cx="620713" cy="376237"/>
            </a:xfrm>
            <a:custGeom>
              <a:avLst/>
              <a:gdLst>
                <a:gd name="T0" fmla="*/ 445 w 490"/>
                <a:gd name="T1" fmla="*/ 111 h 297"/>
                <a:gd name="T2" fmla="*/ 488 w 490"/>
                <a:gd name="T3" fmla="*/ 66 h 297"/>
                <a:gd name="T4" fmla="*/ 261 w 490"/>
                <a:gd name="T5" fmla="*/ 11 h 297"/>
                <a:gd name="T6" fmla="*/ 0 w 490"/>
                <a:gd name="T7" fmla="*/ 203 h 297"/>
                <a:gd name="T8" fmla="*/ 90 w 490"/>
                <a:gd name="T9" fmla="*/ 297 h 297"/>
                <a:gd name="T10" fmla="*/ 297 w 490"/>
                <a:gd name="T11" fmla="*/ 123 h 297"/>
                <a:gd name="T12" fmla="*/ 440 w 490"/>
                <a:gd name="T13" fmla="*/ 112 h 297"/>
                <a:gd name="T14" fmla="*/ 445 w 490"/>
                <a:gd name="T15" fmla="*/ 111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0" h="297">
                  <a:moveTo>
                    <a:pt x="445" y="111"/>
                  </a:moveTo>
                  <a:cubicBezTo>
                    <a:pt x="473" y="119"/>
                    <a:pt x="490" y="91"/>
                    <a:pt x="488" y="66"/>
                  </a:cubicBezTo>
                  <a:cubicBezTo>
                    <a:pt x="456" y="51"/>
                    <a:pt x="330" y="0"/>
                    <a:pt x="261" y="11"/>
                  </a:cubicBezTo>
                  <a:cubicBezTo>
                    <a:pt x="182" y="24"/>
                    <a:pt x="0" y="203"/>
                    <a:pt x="0" y="203"/>
                  </a:cubicBezTo>
                  <a:cubicBezTo>
                    <a:pt x="90" y="297"/>
                    <a:pt x="90" y="297"/>
                    <a:pt x="90" y="297"/>
                  </a:cubicBezTo>
                  <a:cubicBezTo>
                    <a:pt x="90" y="297"/>
                    <a:pt x="239" y="138"/>
                    <a:pt x="297" y="123"/>
                  </a:cubicBezTo>
                  <a:cubicBezTo>
                    <a:pt x="339" y="112"/>
                    <a:pt x="401" y="105"/>
                    <a:pt x="440" y="112"/>
                  </a:cubicBezTo>
                  <a:cubicBezTo>
                    <a:pt x="441" y="111"/>
                    <a:pt x="443" y="110"/>
                    <a:pt x="445" y="111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" name="Freeform 611"/>
            <p:cNvSpPr>
              <a:spLocks/>
            </p:cNvSpPr>
            <p:nvPr/>
          </p:nvSpPr>
          <p:spPr bwMode="auto">
            <a:xfrm>
              <a:off x="6750050" y="1027196"/>
              <a:ext cx="620713" cy="376237"/>
            </a:xfrm>
            <a:custGeom>
              <a:avLst/>
              <a:gdLst>
                <a:gd name="T0" fmla="*/ 445 w 490"/>
                <a:gd name="T1" fmla="*/ 111 h 297"/>
                <a:gd name="T2" fmla="*/ 488 w 490"/>
                <a:gd name="T3" fmla="*/ 66 h 297"/>
                <a:gd name="T4" fmla="*/ 261 w 490"/>
                <a:gd name="T5" fmla="*/ 11 h 297"/>
                <a:gd name="T6" fmla="*/ 0 w 490"/>
                <a:gd name="T7" fmla="*/ 203 h 297"/>
                <a:gd name="T8" fmla="*/ 90 w 490"/>
                <a:gd name="T9" fmla="*/ 297 h 297"/>
                <a:gd name="T10" fmla="*/ 297 w 490"/>
                <a:gd name="T11" fmla="*/ 123 h 297"/>
                <a:gd name="T12" fmla="*/ 440 w 490"/>
                <a:gd name="T13" fmla="*/ 112 h 297"/>
                <a:gd name="T14" fmla="*/ 445 w 490"/>
                <a:gd name="T15" fmla="*/ 111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0" h="297">
                  <a:moveTo>
                    <a:pt x="445" y="111"/>
                  </a:moveTo>
                  <a:cubicBezTo>
                    <a:pt x="473" y="119"/>
                    <a:pt x="490" y="91"/>
                    <a:pt x="488" y="66"/>
                  </a:cubicBezTo>
                  <a:cubicBezTo>
                    <a:pt x="456" y="51"/>
                    <a:pt x="330" y="0"/>
                    <a:pt x="261" y="11"/>
                  </a:cubicBezTo>
                  <a:cubicBezTo>
                    <a:pt x="182" y="24"/>
                    <a:pt x="0" y="203"/>
                    <a:pt x="0" y="203"/>
                  </a:cubicBezTo>
                  <a:cubicBezTo>
                    <a:pt x="90" y="297"/>
                    <a:pt x="90" y="297"/>
                    <a:pt x="90" y="297"/>
                  </a:cubicBezTo>
                  <a:cubicBezTo>
                    <a:pt x="90" y="297"/>
                    <a:pt x="239" y="138"/>
                    <a:pt x="297" y="123"/>
                  </a:cubicBezTo>
                  <a:cubicBezTo>
                    <a:pt x="339" y="112"/>
                    <a:pt x="401" y="105"/>
                    <a:pt x="440" y="112"/>
                  </a:cubicBezTo>
                  <a:cubicBezTo>
                    <a:pt x="441" y="111"/>
                    <a:pt x="443" y="110"/>
                    <a:pt x="445" y="11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" name="Freeform 612"/>
            <p:cNvSpPr>
              <a:spLocks/>
            </p:cNvSpPr>
            <p:nvPr/>
          </p:nvSpPr>
          <p:spPr bwMode="auto">
            <a:xfrm>
              <a:off x="6800850" y="1241508"/>
              <a:ext cx="120650" cy="125412"/>
            </a:xfrm>
            <a:custGeom>
              <a:avLst/>
              <a:gdLst>
                <a:gd name="T0" fmla="*/ 25 w 96"/>
                <a:gd name="T1" fmla="*/ 0 h 98"/>
                <a:gd name="T2" fmla="*/ 0 w 96"/>
                <a:gd name="T3" fmla="*/ 48 h 98"/>
                <a:gd name="T4" fmla="*/ 59 w 96"/>
                <a:gd name="T5" fmla="*/ 86 h 98"/>
                <a:gd name="T6" fmla="*/ 78 w 96"/>
                <a:gd name="T7" fmla="*/ 98 h 98"/>
                <a:gd name="T8" fmla="*/ 96 w 96"/>
                <a:gd name="T9" fmla="*/ 80 h 98"/>
                <a:gd name="T10" fmla="*/ 29 w 96"/>
                <a:gd name="T11" fmla="*/ 32 h 98"/>
                <a:gd name="T12" fmla="*/ 25 w 96"/>
                <a:gd name="T13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98">
                  <a:moveTo>
                    <a:pt x="25" y="0"/>
                  </a:moveTo>
                  <a:cubicBezTo>
                    <a:pt x="16" y="16"/>
                    <a:pt x="8" y="32"/>
                    <a:pt x="0" y="48"/>
                  </a:cubicBezTo>
                  <a:cubicBezTo>
                    <a:pt x="19" y="62"/>
                    <a:pt x="39" y="74"/>
                    <a:pt x="59" y="86"/>
                  </a:cubicBezTo>
                  <a:cubicBezTo>
                    <a:pt x="65" y="90"/>
                    <a:pt x="72" y="94"/>
                    <a:pt x="78" y="98"/>
                  </a:cubicBezTo>
                  <a:cubicBezTo>
                    <a:pt x="83" y="92"/>
                    <a:pt x="89" y="86"/>
                    <a:pt x="96" y="80"/>
                  </a:cubicBezTo>
                  <a:cubicBezTo>
                    <a:pt x="69" y="70"/>
                    <a:pt x="42" y="56"/>
                    <a:pt x="29" y="32"/>
                  </a:cubicBezTo>
                  <a:cubicBezTo>
                    <a:pt x="24" y="22"/>
                    <a:pt x="23" y="11"/>
                    <a:pt x="25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" name="Freeform 613"/>
            <p:cNvSpPr>
              <a:spLocks noEditPoints="1"/>
            </p:cNvSpPr>
            <p:nvPr/>
          </p:nvSpPr>
          <p:spPr bwMode="auto">
            <a:xfrm>
              <a:off x="7078663" y="1041483"/>
              <a:ext cx="1588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0 w 1"/>
                <a:gd name="T8" fmla="*/ 0 w 1"/>
                <a:gd name="T9" fmla="*/ 0 w 1"/>
                <a:gd name="T10" fmla="*/ 0 w 1"/>
                <a:gd name="T11" fmla="*/ 0 w 1"/>
                <a:gd name="T12" fmla="*/ 1 w 1"/>
                <a:gd name="T13" fmla="*/ 0 w 1"/>
                <a:gd name="T14" fmla="*/ 1 w 1"/>
                <a:gd name="T15" fmla="*/ 1 w 1"/>
                <a:gd name="T16" fmla="*/ 1 w 1"/>
                <a:gd name="T17" fmla="*/ 1 w 1"/>
                <a:gd name="T18" fmla="*/ 1 w 1"/>
                <a:gd name="T19" fmla="*/ 1 w 1"/>
                <a:gd name="T20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" name="Freeform 614"/>
            <p:cNvSpPr>
              <a:spLocks/>
            </p:cNvSpPr>
            <p:nvPr/>
          </p:nvSpPr>
          <p:spPr bwMode="auto">
            <a:xfrm>
              <a:off x="6980238" y="1038308"/>
              <a:ext cx="190500" cy="95250"/>
            </a:xfrm>
            <a:custGeom>
              <a:avLst/>
              <a:gdLst>
                <a:gd name="T0" fmla="*/ 101 w 150"/>
                <a:gd name="T1" fmla="*/ 0 h 75"/>
                <a:gd name="T2" fmla="*/ 79 w 150"/>
                <a:gd name="T3" fmla="*/ 2 h 75"/>
                <a:gd name="T4" fmla="*/ 79 w 150"/>
                <a:gd name="T5" fmla="*/ 2 h 75"/>
                <a:gd name="T6" fmla="*/ 79 w 150"/>
                <a:gd name="T7" fmla="*/ 2 h 75"/>
                <a:gd name="T8" fmla="*/ 79 w 150"/>
                <a:gd name="T9" fmla="*/ 2 h 75"/>
                <a:gd name="T10" fmla="*/ 79 w 150"/>
                <a:gd name="T11" fmla="*/ 2 h 75"/>
                <a:gd name="T12" fmla="*/ 79 w 150"/>
                <a:gd name="T13" fmla="*/ 2 h 75"/>
                <a:gd name="T14" fmla="*/ 79 w 150"/>
                <a:gd name="T15" fmla="*/ 2 h 75"/>
                <a:gd name="T16" fmla="*/ 79 w 150"/>
                <a:gd name="T17" fmla="*/ 2 h 75"/>
                <a:gd name="T18" fmla="*/ 78 w 150"/>
                <a:gd name="T19" fmla="*/ 2 h 75"/>
                <a:gd name="T20" fmla="*/ 78 w 150"/>
                <a:gd name="T21" fmla="*/ 2 h 75"/>
                <a:gd name="T22" fmla="*/ 78 w 150"/>
                <a:gd name="T23" fmla="*/ 2 h 75"/>
                <a:gd name="T24" fmla="*/ 78 w 150"/>
                <a:gd name="T25" fmla="*/ 2 h 75"/>
                <a:gd name="T26" fmla="*/ 78 w 150"/>
                <a:gd name="T27" fmla="*/ 2 h 75"/>
                <a:gd name="T28" fmla="*/ 78 w 150"/>
                <a:gd name="T29" fmla="*/ 2 h 75"/>
                <a:gd name="T30" fmla="*/ 78 w 150"/>
                <a:gd name="T31" fmla="*/ 2 h 75"/>
                <a:gd name="T32" fmla="*/ 78 w 150"/>
                <a:gd name="T33" fmla="*/ 2 h 75"/>
                <a:gd name="T34" fmla="*/ 78 w 150"/>
                <a:gd name="T35" fmla="*/ 2 h 75"/>
                <a:gd name="T36" fmla="*/ 0 w 150"/>
                <a:gd name="T37" fmla="*/ 41 h 75"/>
                <a:gd name="T38" fmla="*/ 51 w 150"/>
                <a:gd name="T39" fmla="*/ 75 h 75"/>
                <a:gd name="T40" fmla="*/ 150 w 150"/>
                <a:gd name="T41" fmla="*/ 6 h 75"/>
                <a:gd name="T42" fmla="*/ 101 w 150"/>
                <a:gd name="T4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0" h="75">
                  <a:moveTo>
                    <a:pt x="101" y="0"/>
                  </a:moveTo>
                  <a:cubicBezTo>
                    <a:pt x="93" y="0"/>
                    <a:pt x="86" y="1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57" y="6"/>
                    <a:pt x="29" y="21"/>
                    <a:pt x="0" y="41"/>
                  </a:cubicBezTo>
                  <a:cubicBezTo>
                    <a:pt x="9" y="65"/>
                    <a:pt x="29" y="75"/>
                    <a:pt x="51" y="75"/>
                  </a:cubicBezTo>
                  <a:cubicBezTo>
                    <a:pt x="90" y="75"/>
                    <a:pt x="137" y="46"/>
                    <a:pt x="150" y="6"/>
                  </a:cubicBezTo>
                  <a:cubicBezTo>
                    <a:pt x="133" y="2"/>
                    <a:pt x="116" y="0"/>
                    <a:pt x="101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" name="Freeform 615"/>
            <p:cNvSpPr>
              <a:spLocks/>
            </p:cNvSpPr>
            <p:nvPr/>
          </p:nvSpPr>
          <p:spPr bwMode="auto">
            <a:xfrm>
              <a:off x="7359650" y="1239921"/>
              <a:ext cx="65088" cy="42862"/>
            </a:xfrm>
            <a:custGeom>
              <a:avLst/>
              <a:gdLst>
                <a:gd name="T0" fmla="*/ 0 w 51"/>
                <a:gd name="T1" fmla="*/ 1 h 34"/>
                <a:gd name="T2" fmla="*/ 11 w 51"/>
                <a:gd name="T3" fmla="*/ 0 h 34"/>
                <a:gd name="T4" fmla="*/ 34 w 51"/>
                <a:gd name="T5" fmla="*/ 6 h 34"/>
                <a:gd name="T6" fmla="*/ 39 w 51"/>
                <a:gd name="T7" fmla="*/ 9 h 34"/>
                <a:gd name="T8" fmla="*/ 44 w 51"/>
                <a:gd name="T9" fmla="*/ 14 h 34"/>
                <a:gd name="T10" fmla="*/ 48 w 51"/>
                <a:gd name="T11" fmla="*/ 18 h 34"/>
                <a:gd name="T12" fmla="*/ 50 w 51"/>
                <a:gd name="T13" fmla="*/ 23 h 34"/>
                <a:gd name="T14" fmla="*/ 51 w 51"/>
                <a:gd name="T15" fmla="*/ 28 h 34"/>
                <a:gd name="T16" fmla="*/ 51 w 51"/>
                <a:gd name="T17" fmla="*/ 31 h 34"/>
                <a:gd name="T18" fmla="*/ 51 w 51"/>
                <a:gd name="T19" fmla="*/ 34 h 34"/>
                <a:gd name="T20" fmla="*/ 50 w 51"/>
                <a:gd name="T21" fmla="*/ 32 h 34"/>
                <a:gd name="T22" fmla="*/ 49 w 51"/>
                <a:gd name="T23" fmla="*/ 28 h 34"/>
                <a:gd name="T24" fmla="*/ 47 w 51"/>
                <a:gd name="T25" fmla="*/ 25 h 34"/>
                <a:gd name="T26" fmla="*/ 44 w 51"/>
                <a:gd name="T27" fmla="*/ 21 h 34"/>
                <a:gd name="T28" fmla="*/ 41 w 51"/>
                <a:gd name="T29" fmla="*/ 17 h 34"/>
                <a:gd name="T30" fmla="*/ 36 w 51"/>
                <a:gd name="T31" fmla="*/ 14 h 34"/>
                <a:gd name="T32" fmla="*/ 31 w 51"/>
                <a:gd name="T33" fmla="*/ 11 h 34"/>
                <a:gd name="T34" fmla="*/ 20 w 51"/>
                <a:gd name="T35" fmla="*/ 7 h 34"/>
                <a:gd name="T36" fmla="*/ 10 w 51"/>
                <a:gd name="T37" fmla="*/ 4 h 34"/>
                <a:gd name="T38" fmla="*/ 0 w 51"/>
                <a:gd name="T39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" h="34">
                  <a:moveTo>
                    <a:pt x="0" y="1"/>
                  </a:moveTo>
                  <a:cubicBezTo>
                    <a:pt x="0" y="1"/>
                    <a:pt x="4" y="0"/>
                    <a:pt x="11" y="0"/>
                  </a:cubicBezTo>
                  <a:cubicBezTo>
                    <a:pt x="17" y="1"/>
                    <a:pt x="26" y="2"/>
                    <a:pt x="34" y="6"/>
                  </a:cubicBezTo>
                  <a:cubicBezTo>
                    <a:pt x="36" y="7"/>
                    <a:pt x="38" y="8"/>
                    <a:pt x="39" y="9"/>
                  </a:cubicBezTo>
                  <a:cubicBezTo>
                    <a:pt x="41" y="10"/>
                    <a:pt x="43" y="12"/>
                    <a:pt x="44" y="14"/>
                  </a:cubicBezTo>
                  <a:cubicBezTo>
                    <a:pt x="46" y="15"/>
                    <a:pt x="47" y="17"/>
                    <a:pt x="48" y="18"/>
                  </a:cubicBezTo>
                  <a:cubicBezTo>
                    <a:pt x="49" y="20"/>
                    <a:pt x="50" y="22"/>
                    <a:pt x="50" y="23"/>
                  </a:cubicBezTo>
                  <a:cubicBezTo>
                    <a:pt x="51" y="25"/>
                    <a:pt x="51" y="27"/>
                    <a:pt x="51" y="28"/>
                  </a:cubicBezTo>
                  <a:cubicBezTo>
                    <a:pt x="51" y="29"/>
                    <a:pt x="51" y="31"/>
                    <a:pt x="51" y="31"/>
                  </a:cubicBezTo>
                  <a:cubicBezTo>
                    <a:pt x="51" y="33"/>
                    <a:pt x="51" y="34"/>
                    <a:pt x="51" y="34"/>
                  </a:cubicBezTo>
                  <a:cubicBezTo>
                    <a:pt x="51" y="34"/>
                    <a:pt x="50" y="33"/>
                    <a:pt x="50" y="32"/>
                  </a:cubicBezTo>
                  <a:cubicBezTo>
                    <a:pt x="49" y="31"/>
                    <a:pt x="49" y="30"/>
                    <a:pt x="49" y="28"/>
                  </a:cubicBezTo>
                  <a:cubicBezTo>
                    <a:pt x="48" y="27"/>
                    <a:pt x="48" y="26"/>
                    <a:pt x="47" y="25"/>
                  </a:cubicBezTo>
                  <a:cubicBezTo>
                    <a:pt x="46" y="23"/>
                    <a:pt x="45" y="22"/>
                    <a:pt x="44" y="21"/>
                  </a:cubicBezTo>
                  <a:cubicBezTo>
                    <a:pt x="43" y="20"/>
                    <a:pt x="42" y="18"/>
                    <a:pt x="41" y="17"/>
                  </a:cubicBezTo>
                  <a:cubicBezTo>
                    <a:pt x="39" y="16"/>
                    <a:pt x="38" y="15"/>
                    <a:pt x="36" y="14"/>
                  </a:cubicBezTo>
                  <a:cubicBezTo>
                    <a:pt x="35" y="13"/>
                    <a:pt x="33" y="12"/>
                    <a:pt x="31" y="11"/>
                  </a:cubicBezTo>
                  <a:cubicBezTo>
                    <a:pt x="28" y="9"/>
                    <a:pt x="24" y="8"/>
                    <a:pt x="20" y="7"/>
                  </a:cubicBezTo>
                  <a:cubicBezTo>
                    <a:pt x="17" y="5"/>
                    <a:pt x="13" y="4"/>
                    <a:pt x="10" y="4"/>
                  </a:cubicBezTo>
                  <a:cubicBezTo>
                    <a:pt x="4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" name="Freeform 616"/>
            <p:cNvSpPr>
              <a:spLocks/>
            </p:cNvSpPr>
            <p:nvPr/>
          </p:nvSpPr>
          <p:spPr bwMode="auto">
            <a:xfrm>
              <a:off x="7389813" y="1255796"/>
              <a:ext cx="20638" cy="17462"/>
            </a:xfrm>
            <a:custGeom>
              <a:avLst/>
              <a:gdLst>
                <a:gd name="T0" fmla="*/ 0 w 17"/>
                <a:gd name="T1" fmla="*/ 12 h 13"/>
                <a:gd name="T2" fmla="*/ 2 w 17"/>
                <a:gd name="T3" fmla="*/ 9 h 13"/>
                <a:gd name="T4" fmla="*/ 4 w 17"/>
                <a:gd name="T5" fmla="*/ 7 h 13"/>
                <a:gd name="T6" fmla="*/ 8 w 17"/>
                <a:gd name="T7" fmla="*/ 5 h 13"/>
                <a:gd name="T8" fmla="*/ 11 w 17"/>
                <a:gd name="T9" fmla="*/ 3 h 13"/>
                <a:gd name="T10" fmla="*/ 14 w 17"/>
                <a:gd name="T11" fmla="*/ 2 h 13"/>
                <a:gd name="T12" fmla="*/ 16 w 17"/>
                <a:gd name="T13" fmla="*/ 0 h 13"/>
                <a:gd name="T14" fmla="*/ 17 w 17"/>
                <a:gd name="T15" fmla="*/ 0 h 13"/>
                <a:gd name="T16" fmla="*/ 17 w 17"/>
                <a:gd name="T17" fmla="*/ 1 h 13"/>
                <a:gd name="T18" fmla="*/ 17 w 17"/>
                <a:gd name="T19" fmla="*/ 2 h 13"/>
                <a:gd name="T20" fmla="*/ 16 w 17"/>
                <a:gd name="T21" fmla="*/ 4 h 13"/>
                <a:gd name="T22" fmla="*/ 15 w 17"/>
                <a:gd name="T23" fmla="*/ 5 h 13"/>
                <a:gd name="T24" fmla="*/ 14 w 17"/>
                <a:gd name="T25" fmla="*/ 7 h 13"/>
                <a:gd name="T26" fmla="*/ 11 w 17"/>
                <a:gd name="T27" fmla="*/ 10 h 13"/>
                <a:gd name="T28" fmla="*/ 3 w 17"/>
                <a:gd name="T29" fmla="*/ 12 h 13"/>
                <a:gd name="T30" fmla="*/ 0 w 17"/>
                <a:gd name="T31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13">
                  <a:moveTo>
                    <a:pt x="0" y="12"/>
                  </a:moveTo>
                  <a:cubicBezTo>
                    <a:pt x="0" y="12"/>
                    <a:pt x="0" y="11"/>
                    <a:pt x="2" y="9"/>
                  </a:cubicBezTo>
                  <a:cubicBezTo>
                    <a:pt x="3" y="9"/>
                    <a:pt x="4" y="8"/>
                    <a:pt x="4" y="7"/>
                  </a:cubicBezTo>
                  <a:cubicBezTo>
                    <a:pt x="5" y="6"/>
                    <a:pt x="6" y="6"/>
                    <a:pt x="8" y="5"/>
                  </a:cubicBezTo>
                  <a:cubicBezTo>
                    <a:pt x="9" y="4"/>
                    <a:pt x="10" y="4"/>
                    <a:pt x="11" y="3"/>
                  </a:cubicBezTo>
                  <a:cubicBezTo>
                    <a:pt x="12" y="3"/>
                    <a:pt x="13" y="2"/>
                    <a:pt x="14" y="2"/>
                  </a:cubicBezTo>
                  <a:cubicBezTo>
                    <a:pt x="14" y="1"/>
                    <a:pt x="15" y="1"/>
                    <a:pt x="16" y="0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7" y="0"/>
                    <a:pt x="17" y="0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4"/>
                    <a:pt x="16" y="5"/>
                    <a:pt x="15" y="5"/>
                  </a:cubicBezTo>
                  <a:cubicBezTo>
                    <a:pt x="15" y="6"/>
                    <a:pt x="14" y="7"/>
                    <a:pt x="14" y="7"/>
                  </a:cubicBezTo>
                  <a:cubicBezTo>
                    <a:pt x="13" y="8"/>
                    <a:pt x="12" y="9"/>
                    <a:pt x="11" y="10"/>
                  </a:cubicBezTo>
                  <a:cubicBezTo>
                    <a:pt x="8" y="11"/>
                    <a:pt x="6" y="12"/>
                    <a:pt x="3" y="12"/>
                  </a:cubicBezTo>
                  <a:cubicBezTo>
                    <a:pt x="1" y="13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" name="Freeform 617"/>
            <p:cNvSpPr>
              <a:spLocks/>
            </p:cNvSpPr>
            <p:nvPr/>
          </p:nvSpPr>
          <p:spPr bwMode="auto">
            <a:xfrm>
              <a:off x="7462838" y="1239921"/>
              <a:ext cx="17463" cy="42862"/>
            </a:xfrm>
            <a:custGeom>
              <a:avLst/>
              <a:gdLst>
                <a:gd name="T0" fmla="*/ 0 w 14"/>
                <a:gd name="T1" fmla="*/ 0 h 34"/>
                <a:gd name="T2" fmla="*/ 5 w 14"/>
                <a:gd name="T3" fmla="*/ 3 h 34"/>
                <a:gd name="T4" fmla="*/ 7 w 14"/>
                <a:gd name="T5" fmla="*/ 5 h 34"/>
                <a:gd name="T6" fmla="*/ 9 w 14"/>
                <a:gd name="T7" fmla="*/ 8 h 34"/>
                <a:gd name="T8" fmla="*/ 13 w 14"/>
                <a:gd name="T9" fmla="*/ 14 h 34"/>
                <a:gd name="T10" fmla="*/ 14 w 14"/>
                <a:gd name="T11" fmla="*/ 18 h 34"/>
                <a:gd name="T12" fmla="*/ 14 w 14"/>
                <a:gd name="T13" fmla="*/ 22 h 34"/>
                <a:gd name="T14" fmla="*/ 14 w 14"/>
                <a:gd name="T15" fmla="*/ 25 h 34"/>
                <a:gd name="T16" fmla="*/ 14 w 14"/>
                <a:gd name="T17" fmla="*/ 28 h 34"/>
                <a:gd name="T18" fmla="*/ 12 w 14"/>
                <a:gd name="T19" fmla="*/ 34 h 34"/>
                <a:gd name="T20" fmla="*/ 10 w 14"/>
                <a:gd name="T21" fmla="*/ 28 h 34"/>
                <a:gd name="T22" fmla="*/ 9 w 14"/>
                <a:gd name="T23" fmla="*/ 22 h 34"/>
                <a:gd name="T24" fmla="*/ 7 w 14"/>
                <a:gd name="T25" fmla="*/ 16 h 34"/>
                <a:gd name="T26" fmla="*/ 6 w 14"/>
                <a:gd name="T27" fmla="*/ 13 h 34"/>
                <a:gd name="T28" fmla="*/ 5 w 14"/>
                <a:gd name="T29" fmla="*/ 10 h 34"/>
                <a:gd name="T30" fmla="*/ 3 w 14"/>
                <a:gd name="T31" fmla="*/ 5 h 34"/>
                <a:gd name="T32" fmla="*/ 0 w 14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34">
                  <a:moveTo>
                    <a:pt x="0" y="0"/>
                  </a:moveTo>
                  <a:cubicBezTo>
                    <a:pt x="0" y="0"/>
                    <a:pt x="2" y="1"/>
                    <a:pt x="5" y="3"/>
                  </a:cubicBezTo>
                  <a:cubicBezTo>
                    <a:pt x="6" y="4"/>
                    <a:pt x="7" y="4"/>
                    <a:pt x="7" y="5"/>
                  </a:cubicBezTo>
                  <a:cubicBezTo>
                    <a:pt x="8" y="6"/>
                    <a:pt x="9" y="7"/>
                    <a:pt x="9" y="8"/>
                  </a:cubicBezTo>
                  <a:cubicBezTo>
                    <a:pt x="10" y="10"/>
                    <a:pt x="12" y="12"/>
                    <a:pt x="13" y="14"/>
                  </a:cubicBezTo>
                  <a:cubicBezTo>
                    <a:pt x="13" y="16"/>
                    <a:pt x="13" y="17"/>
                    <a:pt x="14" y="18"/>
                  </a:cubicBezTo>
                  <a:cubicBezTo>
                    <a:pt x="14" y="19"/>
                    <a:pt x="14" y="20"/>
                    <a:pt x="14" y="22"/>
                  </a:cubicBezTo>
                  <a:cubicBezTo>
                    <a:pt x="14" y="23"/>
                    <a:pt x="14" y="24"/>
                    <a:pt x="14" y="25"/>
                  </a:cubicBezTo>
                  <a:cubicBezTo>
                    <a:pt x="14" y="26"/>
                    <a:pt x="14" y="27"/>
                    <a:pt x="14" y="28"/>
                  </a:cubicBezTo>
                  <a:cubicBezTo>
                    <a:pt x="13" y="32"/>
                    <a:pt x="12" y="34"/>
                    <a:pt x="12" y="34"/>
                  </a:cubicBezTo>
                  <a:cubicBezTo>
                    <a:pt x="12" y="34"/>
                    <a:pt x="11" y="31"/>
                    <a:pt x="10" y="28"/>
                  </a:cubicBezTo>
                  <a:cubicBezTo>
                    <a:pt x="10" y="26"/>
                    <a:pt x="9" y="24"/>
                    <a:pt x="9" y="22"/>
                  </a:cubicBezTo>
                  <a:cubicBezTo>
                    <a:pt x="9" y="20"/>
                    <a:pt x="8" y="18"/>
                    <a:pt x="7" y="16"/>
                  </a:cubicBezTo>
                  <a:cubicBezTo>
                    <a:pt x="7" y="15"/>
                    <a:pt x="6" y="14"/>
                    <a:pt x="6" y="13"/>
                  </a:cubicBezTo>
                  <a:cubicBezTo>
                    <a:pt x="6" y="12"/>
                    <a:pt x="5" y="11"/>
                    <a:pt x="5" y="10"/>
                  </a:cubicBezTo>
                  <a:cubicBezTo>
                    <a:pt x="4" y="9"/>
                    <a:pt x="3" y="7"/>
                    <a:pt x="3" y="5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" name="Freeform 618"/>
            <p:cNvSpPr>
              <a:spLocks/>
            </p:cNvSpPr>
            <p:nvPr/>
          </p:nvSpPr>
          <p:spPr bwMode="auto">
            <a:xfrm>
              <a:off x="7500938" y="1204996"/>
              <a:ext cx="14288" cy="41275"/>
            </a:xfrm>
            <a:custGeom>
              <a:avLst/>
              <a:gdLst>
                <a:gd name="T0" fmla="*/ 0 w 12"/>
                <a:gd name="T1" fmla="*/ 0 h 32"/>
                <a:gd name="T2" fmla="*/ 4 w 12"/>
                <a:gd name="T3" fmla="*/ 4 h 32"/>
                <a:gd name="T4" fmla="*/ 7 w 12"/>
                <a:gd name="T5" fmla="*/ 8 h 32"/>
                <a:gd name="T6" fmla="*/ 10 w 12"/>
                <a:gd name="T7" fmla="*/ 14 h 32"/>
                <a:gd name="T8" fmla="*/ 12 w 12"/>
                <a:gd name="T9" fmla="*/ 20 h 32"/>
                <a:gd name="T10" fmla="*/ 12 w 12"/>
                <a:gd name="T11" fmla="*/ 26 h 32"/>
                <a:gd name="T12" fmla="*/ 10 w 12"/>
                <a:gd name="T13" fmla="*/ 32 h 32"/>
                <a:gd name="T14" fmla="*/ 9 w 12"/>
                <a:gd name="T15" fmla="*/ 27 h 32"/>
                <a:gd name="T16" fmla="*/ 7 w 12"/>
                <a:gd name="T17" fmla="*/ 22 h 32"/>
                <a:gd name="T18" fmla="*/ 6 w 12"/>
                <a:gd name="T19" fmla="*/ 19 h 32"/>
                <a:gd name="T20" fmla="*/ 5 w 12"/>
                <a:gd name="T21" fmla="*/ 16 h 32"/>
                <a:gd name="T22" fmla="*/ 3 w 12"/>
                <a:gd name="T23" fmla="*/ 11 h 32"/>
                <a:gd name="T24" fmla="*/ 1 w 12"/>
                <a:gd name="T25" fmla="*/ 6 h 32"/>
                <a:gd name="T26" fmla="*/ 0 w 12"/>
                <a:gd name="T2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32">
                  <a:moveTo>
                    <a:pt x="0" y="0"/>
                  </a:moveTo>
                  <a:cubicBezTo>
                    <a:pt x="0" y="0"/>
                    <a:pt x="2" y="1"/>
                    <a:pt x="4" y="4"/>
                  </a:cubicBezTo>
                  <a:cubicBezTo>
                    <a:pt x="5" y="5"/>
                    <a:pt x="6" y="7"/>
                    <a:pt x="7" y="8"/>
                  </a:cubicBezTo>
                  <a:cubicBezTo>
                    <a:pt x="9" y="10"/>
                    <a:pt x="9" y="12"/>
                    <a:pt x="10" y="14"/>
                  </a:cubicBezTo>
                  <a:cubicBezTo>
                    <a:pt x="11" y="16"/>
                    <a:pt x="12" y="18"/>
                    <a:pt x="12" y="20"/>
                  </a:cubicBezTo>
                  <a:cubicBezTo>
                    <a:pt x="12" y="23"/>
                    <a:pt x="12" y="25"/>
                    <a:pt x="12" y="26"/>
                  </a:cubicBezTo>
                  <a:cubicBezTo>
                    <a:pt x="11" y="30"/>
                    <a:pt x="10" y="32"/>
                    <a:pt x="10" y="32"/>
                  </a:cubicBezTo>
                  <a:cubicBezTo>
                    <a:pt x="10" y="32"/>
                    <a:pt x="9" y="29"/>
                    <a:pt x="9" y="27"/>
                  </a:cubicBezTo>
                  <a:cubicBezTo>
                    <a:pt x="8" y="25"/>
                    <a:pt x="7" y="23"/>
                    <a:pt x="7" y="22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8"/>
                    <a:pt x="5" y="17"/>
                    <a:pt x="5" y="16"/>
                  </a:cubicBezTo>
                  <a:cubicBezTo>
                    <a:pt x="4" y="14"/>
                    <a:pt x="4" y="12"/>
                    <a:pt x="3" y="11"/>
                  </a:cubicBezTo>
                  <a:cubicBezTo>
                    <a:pt x="2" y="9"/>
                    <a:pt x="2" y="7"/>
                    <a:pt x="1" y="6"/>
                  </a:cubicBezTo>
                  <a:cubicBezTo>
                    <a:pt x="0" y="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" name="Freeform 619"/>
            <p:cNvSpPr>
              <a:spLocks/>
            </p:cNvSpPr>
            <p:nvPr/>
          </p:nvSpPr>
          <p:spPr bwMode="auto">
            <a:xfrm>
              <a:off x="7521575" y="1176421"/>
              <a:ext cx="17463" cy="30162"/>
            </a:xfrm>
            <a:custGeom>
              <a:avLst/>
              <a:gdLst>
                <a:gd name="T0" fmla="*/ 0 w 14"/>
                <a:gd name="T1" fmla="*/ 0 h 24"/>
                <a:gd name="T2" fmla="*/ 4 w 14"/>
                <a:gd name="T3" fmla="*/ 2 h 24"/>
                <a:gd name="T4" fmla="*/ 8 w 14"/>
                <a:gd name="T5" fmla="*/ 5 h 24"/>
                <a:gd name="T6" fmla="*/ 11 w 14"/>
                <a:gd name="T7" fmla="*/ 9 h 24"/>
                <a:gd name="T8" fmla="*/ 14 w 14"/>
                <a:gd name="T9" fmla="*/ 14 h 24"/>
                <a:gd name="T10" fmla="*/ 14 w 14"/>
                <a:gd name="T11" fmla="*/ 17 h 24"/>
                <a:gd name="T12" fmla="*/ 14 w 14"/>
                <a:gd name="T13" fmla="*/ 19 h 24"/>
                <a:gd name="T14" fmla="*/ 13 w 14"/>
                <a:gd name="T15" fmla="*/ 24 h 24"/>
                <a:gd name="T16" fmla="*/ 11 w 14"/>
                <a:gd name="T17" fmla="*/ 20 h 24"/>
                <a:gd name="T18" fmla="*/ 10 w 14"/>
                <a:gd name="T19" fmla="*/ 18 h 24"/>
                <a:gd name="T20" fmla="*/ 9 w 14"/>
                <a:gd name="T21" fmla="*/ 16 h 24"/>
                <a:gd name="T22" fmla="*/ 8 w 14"/>
                <a:gd name="T23" fmla="*/ 14 h 24"/>
                <a:gd name="T24" fmla="*/ 6 w 14"/>
                <a:gd name="T25" fmla="*/ 12 h 24"/>
                <a:gd name="T26" fmla="*/ 5 w 14"/>
                <a:gd name="T27" fmla="*/ 10 h 24"/>
                <a:gd name="T28" fmla="*/ 4 w 14"/>
                <a:gd name="T29" fmla="*/ 8 h 24"/>
                <a:gd name="T30" fmla="*/ 2 w 14"/>
                <a:gd name="T31" fmla="*/ 4 h 24"/>
                <a:gd name="T32" fmla="*/ 0 w 14"/>
                <a:gd name="T3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24">
                  <a:moveTo>
                    <a:pt x="0" y="0"/>
                  </a:moveTo>
                  <a:cubicBezTo>
                    <a:pt x="0" y="0"/>
                    <a:pt x="2" y="1"/>
                    <a:pt x="4" y="2"/>
                  </a:cubicBezTo>
                  <a:cubicBezTo>
                    <a:pt x="5" y="3"/>
                    <a:pt x="7" y="4"/>
                    <a:pt x="8" y="5"/>
                  </a:cubicBezTo>
                  <a:cubicBezTo>
                    <a:pt x="9" y="6"/>
                    <a:pt x="10" y="8"/>
                    <a:pt x="11" y="9"/>
                  </a:cubicBezTo>
                  <a:cubicBezTo>
                    <a:pt x="12" y="11"/>
                    <a:pt x="13" y="13"/>
                    <a:pt x="14" y="14"/>
                  </a:cubicBezTo>
                  <a:cubicBezTo>
                    <a:pt x="14" y="15"/>
                    <a:pt x="14" y="16"/>
                    <a:pt x="14" y="17"/>
                  </a:cubicBezTo>
                  <a:cubicBezTo>
                    <a:pt x="14" y="18"/>
                    <a:pt x="14" y="18"/>
                    <a:pt x="14" y="19"/>
                  </a:cubicBezTo>
                  <a:cubicBezTo>
                    <a:pt x="14" y="22"/>
                    <a:pt x="13" y="24"/>
                    <a:pt x="13" y="24"/>
                  </a:cubicBezTo>
                  <a:cubicBezTo>
                    <a:pt x="13" y="24"/>
                    <a:pt x="12" y="22"/>
                    <a:pt x="11" y="20"/>
                  </a:cubicBezTo>
                  <a:cubicBezTo>
                    <a:pt x="11" y="19"/>
                    <a:pt x="10" y="19"/>
                    <a:pt x="10" y="18"/>
                  </a:cubicBezTo>
                  <a:cubicBezTo>
                    <a:pt x="10" y="18"/>
                    <a:pt x="9" y="17"/>
                    <a:pt x="9" y="16"/>
                  </a:cubicBezTo>
                  <a:cubicBezTo>
                    <a:pt x="9" y="16"/>
                    <a:pt x="8" y="15"/>
                    <a:pt x="8" y="14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5" y="11"/>
                    <a:pt x="5" y="10"/>
                  </a:cubicBezTo>
                  <a:cubicBezTo>
                    <a:pt x="5" y="10"/>
                    <a:pt x="4" y="9"/>
                    <a:pt x="4" y="8"/>
                  </a:cubicBezTo>
                  <a:cubicBezTo>
                    <a:pt x="3" y="7"/>
                    <a:pt x="2" y="6"/>
                    <a:pt x="2" y="4"/>
                  </a:cubicBezTo>
                  <a:cubicBezTo>
                    <a:pt x="0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" name="Freeform 620"/>
            <p:cNvSpPr>
              <a:spLocks/>
            </p:cNvSpPr>
            <p:nvPr/>
          </p:nvSpPr>
          <p:spPr bwMode="auto">
            <a:xfrm>
              <a:off x="7192963" y="1739983"/>
              <a:ext cx="457200" cy="381000"/>
            </a:xfrm>
            <a:custGeom>
              <a:avLst/>
              <a:gdLst>
                <a:gd name="T0" fmla="*/ 67 w 361"/>
                <a:gd name="T1" fmla="*/ 168 h 301"/>
                <a:gd name="T2" fmla="*/ 157 w 361"/>
                <a:gd name="T3" fmla="*/ 216 h 301"/>
                <a:gd name="T4" fmla="*/ 309 w 361"/>
                <a:gd name="T5" fmla="*/ 19 h 301"/>
                <a:gd name="T6" fmla="*/ 340 w 361"/>
                <a:gd name="T7" fmla="*/ 16 h 301"/>
                <a:gd name="T8" fmla="*/ 340 w 361"/>
                <a:gd name="T9" fmla="*/ 70 h 301"/>
                <a:gd name="T10" fmla="*/ 155 w 361"/>
                <a:gd name="T11" fmla="*/ 301 h 301"/>
                <a:gd name="T12" fmla="*/ 0 w 361"/>
                <a:gd name="T13" fmla="*/ 235 h 301"/>
                <a:gd name="T14" fmla="*/ 67 w 361"/>
                <a:gd name="T15" fmla="*/ 168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1" h="301">
                  <a:moveTo>
                    <a:pt x="67" y="168"/>
                  </a:moveTo>
                  <a:cubicBezTo>
                    <a:pt x="67" y="168"/>
                    <a:pt x="140" y="230"/>
                    <a:pt x="157" y="216"/>
                  </a:cubicBezTo>
                  <a:cubicBezTo>
                    <a:pt x="175" y="202"/>
                    <a:pt x="309" y="19"/>
                    <a:pt x="309" y="19"/>
                  </a:cubicBezTo>
                  <a:cubicBezTo>
                    <a:pt x="309" y="19"/>
                    <a:pt x="320" y="0"/>
                    <a:pt x="340" y="16"/>
                  </a:cubicBezTo>
                  <a:cubicBezTo>
                    <a:pt x="361" y="31"/>
                    <a:pt x="348" y="58"/>
                    <a:pt x="340" y="70"/>
                  </a:cubicBezTo>
                  <a:cubicBezTo>
                    <a:pt x="332" y="82"/>
                    <a:pt x="203" y="301"/>
                    <a:pt x="155" y="301"/>
                  </a:cubicBezTo>
                  <a:cubicBezTo>
                    <a:pt x="97" y="301"/>
                    <a:pt x="0" y="235"/>
                    <a:pt x="0" y="235"/>
                  </a:cubicBezTo>
                  <a:cubicBezTo>
                    <a:pt x="67" y="168"/>
                    <a:pt x="67" y="168"/>
                    <a:pt x="67" y="168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" name="Freeform 621"/>
            <p:cNvSpPr>
              <a:spLocks noEditPoints="1"/>
            </p:cNvSpPr>
            <p:nvPr/>
          </p:nvSpPr>
          <p:spPr bwMode="auto">
            <a:xfrm>
              <a:off x="7585075" y="1752683"/>
              <a:ext cx="19050" cy="11112"/>
            </a:xfrm>
            <a:custGeom>
              <a:avLst/>
              <a:gdLst>
                <a:gd name="T0" fmla="*/ 16 w 16"/>
                <a:gd name="T1" fmla="*/ 0 h 9"/>
                <a:gd name="T2" fmla="*/ 0 w 16"/>
                <a:gd name="T3" fmla="*/ 9 h 9"/>
                <a:gd name="T4" fmla="*/ 0 w 16"/>
                <a:gd name="T5" fmla="*/ 9 h 9"/>
                <a:gd name="T6" fmla="*/ 0 w 16"/>
                <a:gd name="T7" fmla="*/ 9 h 9"/>
                <a:gd name="T8" fmla="*/ 16 w 16"/>
                <a:gd name="T9" fmla="*/ 0 h 9"/>
                <a:gd name="T10" fmla="*/ 16 w 16"/>
                <a:gd name="T11" fmla="*/ 0 h 9"/>
                <a:gd name="T12" fmla="*/ 16 w 16"/>
                <a:gd name="T13" fmla="*/ 0 h 9"/>
                <a:gd name="T14" fmla="*/ 16 w 16"/>
                <a:gd name="T15" fmla="*/ 0 h 9"/>
                <a:gd name="T16" fmla="*/ 16 w 16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9">
                  <a:moveTo>
                    <a:pt x="16" y="0"/>
                  </a:moveTo>
                  <a:cubicBezTo>
                    <a:pt x="5" y="0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5" y="0"/>
                    <a:pt x="16" y="0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3A0E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" name="Freeform 622"/>
            <p:cNvSpPr>
              <a:spLocks/>
            </p:cNvSpPr>
            <p:nvPr/>
          </p:nvSpPr>
          <p:spPr bwMode="auto">
            <a:xfrm>
              <a:off x="7585075" y="17637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3A0E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" name="Freeform 623"/>
            <p:cNvSpPr>
              <a:spLocks/>
            </p:cNvSpPr>
            <p:nvPr/>
          </p:nvSpPr>
          <p:spPr bwMode="auto">
            <a:xfrm>
              <a:off x="7459663" y="1913021"/>
              <a:ext cx="12700" cy="17462"/>
            </a:xfrm>
            <a:custGeom>
              <a:avLst/>
              <a:gdLst>
                <a:gd name="T0" fmla="*/ 10 w 10"/>
                <a:gd name="T1" fmla="*/ 0 h 13"/>
                <a:gd name="T2" fmla="*/ 0 w 10"/>
                <a:gd name="T3" fmla="*/ 13 h 13"/>
                <a:gd name="T4" fmla="*/ 0 w 10"/>
                <a:gd name="T5" fmla="*/ 13 h 13"/>
                <a:gd name="T6" fmla="*/ 10 w 10"/>
                <a:gd name="T7" fmla="*/ 0 h 13"/>
                <a:gd name="T8" fmla="*/ 10 w 10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10" y="0"/>
                  </a:moveTo>
                  <a:cubicBezTo>
                    <a:pt x="7" y="4"/>
                    <a:pt x="4" y="8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4" y="8"/>
                    <a:pt x="7" y="4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" name="Freeform 624"/>
            <p:cNvSpPr>
              <a:spLocks/>
            </p:cNvSpPr>
            <p:nvPr/>
          </p:nvSpPr>
          <p:spPr bwMode="auto">
            <a:xfrm>
              <a:off x="7472363" y="1763796"/>
              <a:ext cx="112713" cy="149225"/>
            </a:xfrm>
            <a:custGeom>
              <a:avLst/>
              <a:gdLst>
                <a:gd name="T0" fmla="*/ 88 w 88"/>
                <a:gd name="T1" fmla="*/ 0 h 118"/>
                <a:gd name="T2" fmla="*/ 0 w 88"/>
                <a:gd name="T3" fmla="*/ 118 h 118"/>
                <a:gd name="T4" fmla="*/ 0 w 88"/>
                <a:gd name="T5" fmla="*/ 118 h 118"/>
                <a:gd name="T6" fmla="*/ 88 w 88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" h="118">
                  <a:moveTo>
                    <a:pt x="88" y="0"/>
                  </a:moveTo>
                  <a:cubicBezTo>
                    <a:pt x="87" y="1"/>
                    <a:pt x="41" y="64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41" y="64"/>
                    <a:pt x="87" y="1"/>
                    <a:pt x="88" y="0"/>
                  </a:cubicBezTo>
                </a:path>
              </a:pathLst>
            </a:custGeom>
            <a:solidFill>
              <a:srgbClr val="3A0E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" name="Freeform 625"/>
            <p:cNvSpPr>
              <a:spLocks/>
            </p:cNvSpPr>
            <p:nvPr/>
          </p:nvSpPr>
          <p:spPr bwMode="auto">
            <a:xfrm>
              <a:off x="7600950" y="1828883"/>
              <a:ext cx="22225" cy="36512"/>
            </a:xfrm>
            <a:custGeom>
              <a:avLst/>
              <a:gdLst>
                <a:gd name="T0" fmla="*/ 18 w 18"/>
                <a:gd name="T1" fmla="*/ 0 h 29"/>
                <a:gd name="T2" fmla="*/ 0 w 18"/>
                <a:gd name="T3" fmla="*/ 29 h 29"/>
                <a:gd name="T4" fmla="*/ 18 w 18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9">
                  <a:moveTo>
                    <a:pt x="18" y="0"/>
                  </a:moveTo>
                  <a:cubicBezTo>
                    <a:pt x="16" y="2"/>
                    <a:pt x="10" y="13"/>
                    <a:pt x="0" y="29"/>
                  </a:cubicBezTo>
                  <a:cubicBezTo>
                    <a:pt x="10" y="13"/>
                    <a:pt x="16" y="2"/>
                    <a:pt x="18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" name="Freeform 626"/>
            <p:cNvSpPr>
              <a:spLocks/>
            </p:cNvSpPr>
            <p:nvPr/>
          </p:nvSpPr>
          <p:spPr bwMode="auto">
            <a:xfrm>
              <a:off x="7459663" y="1752683"/>
              <a:ext cx="177800" cy="222250"/>
            </a:xfrm>
            <a:custGeom>
              <a:avLst/>
              <a:gdLst>
                <a:gd name="T0" fmla="*/ 114 w 140"/>
                <a:gd name="T1" fmla="*/ 0 h 176"/>
                <a:gd name="T2" fmla="*/ 114 w 140"/>
                <a:gd name="T3" fmla="*/ 0 h 176"/>
                <a:gd name="T4" fmla="*/ 98 w 140"/>
                <a:gd name="T5" fmla="*/ 9 h 176"/>
                <a:gd name="T6" fmla="*/ 98 w 140"/>
                <a:gd name="T7" fmla="*/ 9 h 176"/>
                <a:gd name="T8" fmla="*/ 98 w 140"/>
                <a:gd name="T9" fmla="*/ 9 h 176"/>
                <a:gd name="T10" fmla="*/ 98 w 140"/>
                <a:gd name="T11" fmla="*/ 9 h 176"/>
                <a:gd name="T12" fmla="*/ 98 w 140"/>
                <a:gd name="T13" fmla="*/ 9 h 176"/>
                <a:gd name="T14" fmla="*/ 10 w 140"/>
                <a:gd name="T15" fmla="*/ 127 h 176"/>
                <a:gd name="T16" fmla="*/ 0 w 140"/>
                <a:gd name="T17" fmla="*/ 140 h 176"/>
                <a:gd name="T18" fmla="*/ 54 w 140"/>
                <a:gd name="T19" fmla="*/ 176 h 176"/>
                <a:gd name="T20" fmla="*/ 111 w 140"/>
                <a:gd name="T21" fmla="*/ 89 h 176"/>
                <a:gd name="T22" fmla="*/ 129 w 140"/>
                <a:gd name="T23" fmla="*/ 60 h 176"/>
                <a:gd name="T24" fmla="*/ 129 w 140"/>
                <a:gd name="T25" fmla="*/ 60 h 176"/>
                <a:gd name="T26" fmla="*/ 140 w 140"/>
                <a:gd name="T27" fmla="*/ 28 h 176"/>
                <a:gd name="T28" fmla="*/ 129 w 140"/>
                <a:gd name="T29" fmla="*/ 6 h 176"/>
                <a:gd name="T30" fmla="*/ 129 w 140"/>
                <a:gd name="T31" fmla="*/ 6 h 176"/>
                <a:gd name="T32" fmla="*/ 129 w 140"/>
                <a:gd name="T33" fmla="*/ 6 h 176"/>
                <a:gd name="T34" fmla="*/ 129 w 140"/>
                <a:gd name="T35" fmla="*/ 6 h 176"/>
                <a:gd name="T36" fmla="*/ 114 w 140"/>
                <a:gd name="T37" fmla="*/ 0 h 176"/>
                <a:gd name="T38" fmla="*/ 114 w 140"/>
                <a:gd name="T39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0" h="176">
                  <a:moveTo>
                    <a:pt x="114" y="0"/>
                  </a:moveTo>
                  <a:cubicBezTo>
                    <a:pt x="114" y="0"/>
                    <a:pt x="114" y="0"/>
                    <a:pt x="114" y="0"/>
                  </a:cubicBezTo>
                  <a:cubicBezTo>
                    <a:pt x="103" y="0"/>
                    <a:pt x="98" y="9"/>
                    <a:pt x="98" y="9"/>
                  </a:cubicBezTo>
                  <a:cubicBezTo>
                    <a:pt x="98" y="9"/>
                    <a:pt x="98" y="9"/>
                    <a:pt x="98" y="9"/>
                  </a:cubicBezTo>
                  <a:cubicBezTo>
                    <a:pt x="98" y="9"/>
                    <a:pt x="98" y="9"/>
                    <a:pt x="98" y="9"/>
                  </a:cubicBezTo>
                  <a:cubicBezTo>
                    <a:pt x="98" y="9"/>
                    <a:pt x="98" y="9"/>
                    <a:pt x="98" y="9"/>
                  </a:cubicBezTo>
                  <a:cubicBezTo>
                    <a:pt x="98" y="9"/>
                    <a:pt x="98" y="9"/>
                    <a:pt x="98" y="9"/>
                  </a:cubicBezTo>
                  <a:cubicBezTo>
                    <a:pt x="97" y="10"/>
                    <a:pt x="51" y="73"/>
                    <a:pt x="10" y="127"/>
                  </a:cubicBezTo>
                  <a:cubicBezTo>
                    <a:pt x="7" y="131"/>
                    <a:pt x="4" y="135"/>
                    <a:pt x="0" y="140"/>
                  </a:cubicBezTo>
                  <a:cubicBezTo>
                    <a:pt x="18" y="152"/>
                    <a:pt x="36" y="165"/>
                    <a:pt x="54" y="176"/>
                  </a:cubicBezTo>
                  <a:cubicBezTo>
                    <a:pt x="76" y="144"/>
                    <a:pt x="97" y="111"/>
                    <a:pt x="111" y="89"/>
                  </a:cubicBezTo>
                  <a:cubicBezTo>
                    <a:pt x="121" y="73"/>
                    <a:pt x="127" y="62"/>
                    <a:pt x="129" y="60"/>
                  </a:cubicBezTo>
                  <a:cubicBezTo>
                    <a:pt x="129" y="60"/>
                    <a:pt x="129" y="60"/>
                    <a:pt x="129" y="60"/>
                  </a:cubicBezTo>
                  <a:cubicBezTo>
                    <a:pt x="134" y="53"/>
                    <a:pt x="140" y="40"/>
                    <a:pt x="140" y="28"/>
                  </a:cubicBezTo>
                  <a:cubicBezTo>
                    <a:pt x="140" y="20"/>
                    <a:pt x="137" y="12"/>
                    <a:pt x="129" y="6"/>
                  </a:cubicBezTo>
                  <a:cubicBezTo>
                    <a:pt x="129" y="6"/>
                    <a:pt x="129" y="6"/>
                    <a:pt x="129" y="6"/>
                  </a:cubicBezTo>
                  <a:cubicBezTo>
                    <a:pt x="129" y="6"/>
                    <a:pt x="129" y="6"/>
                    <a:pt x="129" y="6"/>
                  </a:cubicBezTo>
                  <a:cubicBezTo>
                    <a:pt x="129" y="6"/>
                    <a:pt x="129" y="6"/>
                    <a:pt x="129" y="6"/>
                  </a:cubicBezTo>
                  <a:cubicBezTo>
                    <a:pt x="123" y="1"/>
                    <a:pt x="118" y="0"/>
                    <a:pt x="114" y="0"/>
                  </a:cubicBezTo>
                  <a:cubicBezTo>
                    <a:pt x="114" y="0"/>
                    <a:pt x="114" y="0"/>
                    <a:pt x="114" y="0"/>
                  </a:cubicBezTo>
                </a:path>
              </a:pathLst>
            </a:custGeom>
            <a:solidFill>
              <a:srgbClr val="110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" name="Freeform 627"/>
            <p:cNvSpPr>
              <a:spLocks noEditPoints="1"/>
            </p:cNvSpPr>
            <p:nvPr/>
          </p:nvSpPr>
          <p:spPr bwMode="auto">
            <a:xfrm>
              <a:off x="7192963" y="1952708"/>
              <a:ext cx="96838" cy="114300"/>
            </a:xfrm>
            <a:custGeom>
              <a:avLst/>
              <a:gdLst>
                <a:gd name="T0" fmla="*/ 0 w 77"/>
                <a:gd name="T1" fmla="*/ 67 h 90"/>
                <a:gd name="T2" fmla="*/ 37 w 77"/>
                <a:gd name="T3" fmla="*/ 90 h 90"/>
                <a:gd name="T4" fmla="*/ 37 w 77"/>
                <a:gd name="T5" fmla="*/ 90 h 90"/>
                <a:gd name="T6" fmla="*/ 0 w 77"/>
                <a:gd name="T7" fmla="*/ 67 h 90"/>
                <a:gd name="T8" fmla="*/ 67 w 77"/>
                <a:gd name="T9" fmla="*/ 0 h 90"/>
                <a:gd name="T10" fmla="*/ 77 w 77"/>
                <a:gd name="T11" fmla="*/ 8 h 90"/>
                <a:gd name="T12" fmla="*/ 67 w 77"/>
                <a:gd name="T1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90">
                  <a:moveTo>
                    <a:pt x="0" y="67"/>
                  </a:moveTo>
                  <a:cubicBezTo>
                    <a:pt x="1" y="67"/>
                    <a:pt x="15" y="77"/>
                    <a:pt x="37" y="90"/>
                  </a:cubicBezTo>
                  <a:cubicBezTo>
                    <a:pt x="37" y="90"/>
                    <a:pt x="37" y="90"/>
                    <a:pt x="37" y="90"/>
                  </a:cubicBezTo>
                  <a:cubicBezTo>
                    <a:pt x="15" y="77"/>
                    <a:pt x="1" y="67"/>
                    <a:pt x="0" y="67"/>
                  </a:cubicBezTo>
                  <a:moveTo>
                    <a:pt x="67" y="0"/>
                  </a:moveTo>
                  <a:cubicBezTo>
                    <a:pt x="67" y="0"/>
                    <a:pt x="71" y="3"/>
                    <a:pt x="77" y="8"/>
                  </a:cubicBezTo>
                  <a:cubicBezTo>
                    <a:pt x="71" y="3"/>
                    <a:pt x="67" y="0"/>
                    <a:pt x="67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" name="Freeform 628"/>
            <p:cNvSpPr>
              <a:spLocks/>
            </p:cNvSpPr>
            <p:nvPr/>
          </p:nvSpPr>
          <p:spPr bwMode="auto">
            <a:xfrm>
              <a:off x="7192963" y="1952708"/>
              <a:ext cx="120650" cy="114300"/>
            </a:xfrm>
            <a:custGeom>
              <a:avLst/>
              <a:gdLst>
                <a:gd name="T0" fmla="*/ 67 w 95"/>
                <a:gd name="T1" fmla="*/ 0 h 90"/>
                <a:gd name="T2" fmla="*/ 0 w 95"/>
                <a:gd name="T3" fmla="*/ 67 h 90"/>
                <a:gd name="T4" fmla="*/ 0 w 95"/>
                <a:gd name="T5" fmla="*/ 67 h 90"/>
                <a:gd name="T6" fmla="*/ 37 w 95"/>
                <a:gd name="T7" fmla="*/ 90 h 90"/>
                <a:gd name="T8" fmla="*/ 62 w 95"/>
                <a:gd name="T9" fmla="*/ 62 h 90"/>
                <a:gd name="T10" fmla="*/ 95 w 95"/>
                <a:gd name="T11" fmla="*/ 22 h 90"/>
                <a:gd name="T12" fmla="*/ 77 w 95"/>
                <a:gd name="T13" fmla="*/ 8 h 90"/>
                <a:gd name="T14" fmla="*/ 67 w 95"/>
                <a:gd name="T15" fmla="*/ 0 h 90"/>
                <a:gd name="T16" fmla="*/ 67 w 95"/>
                <a:gd name="T17" fmla="*/ 0 h 90"/>
                <a:gd name="T18" fmla="*/ 67 w 95"/>
                <a:gd name="T1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5" h="90">
                  <a:moveTo>
                    <a:pt x="67" y="0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1" y="67"/>
                    <a:pt x="15" y="77"/>
                    <a:pt x="37" y="90"/>
                  </a:cubicBezTo>
                  <a:cubicBezTo>
                    <a:pt x="46" y="81"/>
                    <a:pt x="54" y="71"/>
                    <a:pt x="62" y="62"/>
                  </a:cubicBezTo>
                  <a:cubicBezTo>
                    <a:pt x="74" y="50"/>
                    <a:pt x="85" y="37"/>
                    <a:pt x="95" y="22"/>
                  </a:cubicBezTo>
                  <a:cubicBezTo>
                    <a:pt x="88" y="17"/>
                    <a:pt x="82" y="12"/>
                    <a:pt x="77" y="8"/>
                  </a:cubicBezTo>
                  <a:cubicBezTo>
                    <a:pt x="71" y="3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</a:path>
              </a:pathLst>
            </a:custGeom>
            <a:solidFill>
              <a:srgbClr val="110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" name="Freeform 629"/>
            <p:cNvSpPr>
              <a:spLocks/>
            </p:cNvSpPr>
            <p:nvPr/>
          </p:nvSpPr>
          <p:spPr bwMode="auto">
            <a:xfrm>
              <a:off x="7051675" y="1862221"/>
              <a:ext cx="258763" cy="236537"/>
            </a:xfrm>
            <a:custGeom>
              <a:avLst/>
              <a:gdLst>
                <a:gd name="T0" fmla="*/ 0 w 204"/>
                <a:gd name="T1" fmla="*/ 162 h 187"/>
                <a:gd name="T2" fmla="*/ 0 w 204"/>
                <a:gd name="T3" fmla="*/ 162 h 187"/>
                <a:gd name="T4" fmla="*/ 38 w 204"/>
                <a:gd name="T5" fmla="*/ 187 h 187"/>
                <a:gd name="T6" fmla="*/ 204 w 204"/>
                <a:gd name="T7" fmla="*/ 21 h 187"/>
                <a:gd name="T8" fmla="*/ 184 w 204"/>
                <a:gd name="T9" fmla="*/ 0 h 187"/>
                <a:gd name="T10" fmla="*/ 0 w 204"/>
                <a:gd name="T11" fmla="*/ 162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4" h="187">
                  <a:moveTo>
                    <a:pt x="0" y="162"/>
                  </a:moveTo>
                  <a:cubicBezTo>
                    <a:pt x="0" y="162"/>
                    <a:pt x="0" y="162"/>
                    <a:pt x="0" y="162"/>
                  </a:cubicBezTo>
                  <a:cubicBezTo>
                    <a:pt x="13" y="171"/>
                    <a:pt x="26" y="181"/>
                    <a:pt x="38" y="187"/>
                  </a:cubicBezTo>
                  <a:cubicBezTo>
                    <a:pt x="38" y="187"/>
                    <a:pt x="177" y="155"/>
                    <a:pt x="204" y="21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43" y="159"/>
                    <a:pt x="0" y="162"/>
                    <a:pt x="0" y="16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" name="Freeform 630"/>
            <p:cNvSpPr>
              <a:spLocks/>
            </p:cNvSpPr>
            <p:nvPr/>
          </p:nvSpPr>
          <p:spPr bwMode="auto">
            <a:xfrm>
              <a:off x="6967538" y="1808246"/>
              <a:ext cx="317500" cy="258762"/>
            </a:xfrm>
            <a:custGeom>
              <a:avLst/>
              <a:gdLst>
                <a:gd name="T0" fmla="*/ 0 w 251"/>
                <a:gd name="T1" fmla="*/ 144 h 204"/>
                <a:gd name="T2" fmla="*/ 67 w 251"/>
                <a:gd name="T3" fmla="*/ 204 h 204"/>
                <a:gd name="T4" fmla="*/ 251 w 251"/>
                <a:gd name="T5" fmla="*/ 42 h 204"/>
                <a:gd name="T6" fmla="*/ 212 w 251"/>
                <a:gd name="T7" fmla="*/ 0 h 204"/>
                <a:gd name="T8" fmla="*/ 0 w 251"/>
                <a:gd name="T9" fmla="*/ 14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04">
                  <a:moveTo>
                    <a:pt x="0" y="144"/>
                  </a:moveTo>
                  <a:cubicBezTo>
                    <a:pt x="0" y="144"/>
                    <a:pt x="32" y="177"/>
                    <a:pt x="67" y="204"/>
                  </a:cubicBezTo>
                  <a:cubicBezTo>
                    <a:pt x="67" y="204"/>
                    <a:pt x="210" y="201"/>
                    <a:pt x="251" y="42"/>
                  </a:cubicBezTo>
                  <a:cubicBezTo>
                    <a:pt x="212" y="0"/>
                    <a:pt x="212" y="0"/>
                    <a:pt x="212" y="0"/>
                  </a:cubicBezTo>
                  <a:cubicBezTo>
                    <a:pt x="0" y="144"/>
                    <a:pt x="0" y="144"/>
                    <a:pt x="0" y="144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" name="Freeform 631"/>
            <p:cNvSpPr>
              <a:spLocks/>
            </p:cNvSpPr>
            <p:nvPr/>
          </p:nvSpPr>
          <p:spPr bwMode="auto">
            <a:xfrm>
              <a:off x="5843588" y="1412958"/>
              <a:ext cx="750888" cy="393700"/>
            </a:xfrm>
            <a:custGeom>
              <a:avLst/>
              <a:gdLst>
                <a:gd name="T0" fmla="*/ 540 w 593"/>
                <a:gd name="T1" fmla="*/ 0 h 310"/>
                <a:gd name="T2" fmla="*/ 314 w 593"/>
                <a:gd name="T3" fmla="*/ 201 h 310"/>
                <a:gd name="T4" fmla="*/ 152 w 593"/>
                <a:gd name="T5" fmla="*/ 115 h 310"/>
                <a:gd name="T6" fmla="*/ 152 w 593"/>
                <a:gd name="T7" fmla="*/ 59 h 310"/>
                <a:gd name="T8" fmla="*/ 89 w 593"/>
                <a:gd name="T9" fmla="*/ 20 h 310"/>
                <a:gd name="T10" fmla="*/ 53 w 593"/>
                <a:gd name="T11" fmla="*/ 22 h 310"/>
                <a:gd name="T12" fmla="*/ 30 w 593"/>
                <a:gd name="T13" fmla="*/ 42 h 310"/>
                <a:gd name="T14" fmla="*/ 12 w 593"/>
                <a:gd name="T15" fmla="*/ 88 h 310"/>
                <a:gd name="T16" fmla="*/ 9 w 593"/>
                <a:gd name="T17" fmla="*/ 133 h 310"/>
                <a:gd name="T18" fmla="*/ 111 w 593"/>
                <a:gd name="T19" fmla="*/ 157 h 310"/>
                <a:gd name="T20" fmla="*/ 347 w 593"/>
                <a:gd name="T21" fmla="*/ 283 h 310"/>
                <a:gd name="T22" fmla="*/ 593 w 593"/>
                <a:gd name="T23" fmla="*/ 108 h 310"/>
                <a:gd name="T24" fmla="*/ 540 w 593"/>
                <a:gd name="T25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3" h="310">
                  <a:moveTo>
                    <a:pt x="540" y="0"/>
                  </a:moveTo>
                  <a:cubicBezTo>
                    <a:pt x="540" y="0"/>
                    <a:pt x="363" y="208"/>
                    <a:pt x="314" y="201"/>
                  </a:cubicBezTo>
                  <a:cubicBezTo>
                    <a:pt x="266" y="193"/>
                    <a:pt x="152" y="115"/>
                    <a:pt x="152" y="115"/>
                  </a:cubicBezTo>
                  <a:cubicBezTo>
                    <a:pt x="152" y="115"/>
                    <a:pt x="165" y="84"/>
                    <a:pt x="152" y="59"/>
                  </a:cubicBezTo>
                  <a:cubicBezTo>
                    <a:pt x="139" y="35"/>
                    <a:pt x="120" y="14"/>
                    <a:pt x="89" y="20"/>
                  </a:cubicBezTo>
                  <a:cubicBezTo>
                    <a:pt x="89" y="20"/>
                    <a:pt x="72" y="4"/>
                    <a:pt x="53" y="22"/>
                  </a:cubicBezTo>
                  <a:cubicBezTo>
                    <a:pt x="53" y="22"/>
                    <a:pt x="37" y="25"/>
                    <a:pt x="30" y="42"/>
                  </a:cubicBezTo>
                  <a:cubicBezTo>
                    <a:pt x="30" y="42"/>
                    <a:pt x="10" y="47"/>
                    <a:pt x="12" y="88"/>
                  </a:cubicBezTo>
                  <a:cubicBezTo>
                    <a:pt x="12" y="88"/>
                    <a:pt x="0" y="106"/>
                    <a:pt x="9" y="133"/>
                  </a:cubicBezTo>
                  <a:cubicBezTo>
                    <a:pt x="18" y="160"/>
                    <a:pt x="54" y="201"/>
                    <a:pt x="111" y="157"/>
                  </a:cubicBezTo>
                  <a:cubicBezTo>
                    <a:pt x="111" y="157"/>
                    <a:pt x="244" y="310"/>
                    <a:pt x="347" y="283"/>
                  </a:cubicBezTo>
                  <a:cubicBezTo>
                    <a:pt x="450" y="257"/>
                    <a:pt x="593" y="108"/>
                    <a:pt x="593" y="108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3BB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" name="Freeform 632"/>
            <p:cNvSpPr>
              <a:spLocks/>
            </p:cNvSpPr>
            <p:nvPr/>
          </p:nvSpPr>
          <p:spPr bwMode="auto">
            <a:xfrm>
              <a:off x="5992813" y="1412958"/>
              <a:ext cx="601663" cy="400050"/>
            </a:xfrm>
            <a:custGeom>
              <a:avLst/>
              <a:gdLst>
                <a:gd name="T0" fmla="*/ 423 w 476"/>
                <a:gd name="T1" fmla="*/ 0 h 316"/>
                <a:gd name="T2" fmla="*/ 197 w 476"/>
                <a:gd name="T3" fmla="*/ 201 h 316"/>
                <a:gd name="T4" fmla="*/ 43 w 476"/>
                <a:gd name="T5" fmla="*/ 121 h 316"/>
                <a:gd name="T6" fmla="*/ 0 w 476"/>
                <a:gd name="T7" fmla="*/ 164 h 316"/>
                <a:gd name="T8" fmla="*/ 256 w 476"/>
                <a:gd name="T9" fmla="*/ 293 h 316"/>
                <a:gd name="T10" fmla="*/ 476 w 476"/>
                <a:gd name="T11" fmla="*/ 108 h 316"/>
                <a:gd name="T12" fmla="*/ 423 w 476"/>
                <a:gd name="T13" fmla="*/ 0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6" h="316">
                  <a:moveTo>
                    <a:pt x="423" y="0"/>
                  </a:moveTo>
                  <a:cubicBezTo>
                    <a:pt x="423" y="0"/>
                    <a:pt x="246" y="208"/>
                    <a:pt x="197" y="201"/>
                  </a:cubicBezTo>
                  <a:cubicBezTo>
                    <a:pt x="157" y="195"/>
                    <a:pt x="70" y="138"/>
                    <a:pt x="43" y="121"/>
                  </a:cubicBezTo>
                  <a:cubicBezTo>
                    <a:pt x="32" y="139"/>
                    <a:pt x="18" y="156"/>
                    <a:pt x="0" y="164"/>
                  </a:cubicBezTo>
                  <a:cubicBezTo>
                    <a:pt x="28" y="194"/>
                    <a:pt x="167" y="316"/>
                    <a:pt x="256" y="293"/>
                  </a:cubicBezTo>
                  <a:cubicBezTo>
                    <a:pt x="359" y="267"/>
                    <a:pt x="476" y="108"/>
                    <a:pt x="476" y="108"/>
                  </a:cubicBezTo>
                  <a:cubicBezTo>
                    <a:pt x="423" y="0"/>
                    <a:pt x="423" y="0"/>
                    <a:pt x="423" y="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" name="Freeform 633"/>
            <p:cNvSpPr>
              <a:spLocks/>
            </p:cNvSpPr>
            <p:nvPr/>
          </p:nvSpPr>
          <p:spPr bwMode="auto">
            <a:xfrm>
              <a:off x="5992813" y="1412958"/>
              <a:ext cx="601663" cy="400050"/>
            </a:xfrm>
            <a:custGeom>
              <a:avLst/>
              <a:gdLst>
                <a:gd name="T0" fmla="*/ 423 w 476"/>
                <a:gd name="T1" fmla="*/ 0 h 316"/>
                <a:gd name="T2" fmla="*/ 197 w 476"/>
                <a:gd name="T3" fmla="*/ 201 h 316"/>
                <a:gd name="T4" fmla="*/ 43 w 476"/>
                <a:gd name="T5" fmla="*/ 121 h 316"/>
                <a:gd name="T6" fmla="*/ 0 w 476"/>
                <a:gd name="T7" fmla="*/ 164 h 316"/>
                <a:gd name="T8" fmla="*/ 256 w 476"/>
                <a:gd name="T9" fmla="*/ 293 h 316"/>
                <a:gd name="T10" fmla="*/ 476 w 476"/>
                <a:gd name="T11" fmla="*/ 108 h 316"/>
                <a:gd name="T12" fmla="*/ 423 w 476"/>
                <a:gd name="T13" fmla="*/ 0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6" h="316">
                  <a:moveTo>
                    <a:pt x="423" y="0"/>
                  </a:moveTo>
                  <a:cubicBezTo>
                    <a:pt x="423" y="0"/>
                    <a:pt x="246" y="208"/>
                    <a:pt x="197" y="201"/>
                  </a:cubicBezTo>
                  <a:cubicBezTo>
                    <a:pt x="157" y="195"/>
                    <a:pt x="70" y="138"/>
                    <a:pt x="43" y="121"/>
                  </a:cubicBezTo>
                  <a:cubicBezTo>
                    <a:pt x="32" y="139"/>
                    <a:pt x="18" y="156"/>
                    <a:pt x="0" y="164"/>
                  </a:cubicBezTo>
                  <a:cubicBezTo>
                    <a:pt x="28" y="194"/>
                    <a:pt x="167" y="316"/>
                    <a:pt x="256" y="293"/>
                  </a:cubicBezTo>
                  <a:cubicBezTo>
                    <a:pt x="359" y="267"/>
                    <a:pt x="476" y="108"/>
                    <a:pt x="476" y="108"/>
                  </a:cubicBezTo>
                  <a:cubicBezTo>
                    <a:pt x="423" y="0"/>
                    <a:pt x="423" y="0"/>
                    <a:pt x="423" y="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" name="Freeform 634"/>
            <p:cNvSpPr>
              <a:spLocks noEditPoints="1"/>
            </p:cNvSpPr>
            <p:nvPr/>
          </p:nvSpPr>
          <p:spPr bwMode="auto">
            <a:xfrm>
              <a:off x="6208713" y="1735221"/>
              <a:ext cx="206375" cy="52387"/>
            </a:xfrm>
            <a:custGeom>
              <a:avLst/>
              <a:gdLst>
                <a:gd name="T0" fmla="*/ 0 w 163"/>
                <a:gd name="T1" fmla="*/ 29 h 42"/>
                <a:gd name="T2" fmla="*/ 0 w 163"/>
                <a:gd name="T3" fmla="*/ 29 h 42"/>
                <a:gd name="T4" fmla="*/ 61 w 163"/>
                <a:gd name="T5" fmla="*/ 42 h 42"/>
                <a:gd name="T6" fmla="*/ 85 w 163"/>
                <a:gd name="T7" fmla="*/ 39 h 42"/>
                <a:gd name="T8" fmla="*/ 61 w 163"/>
                <a:gd name="T9" fmla="*/ 42 h 42"/>
                <a:gd name="T10" fmla="*/ 0 w 163"/>
                <a:gd name="T11" fmla="*/ 29 h 42"/>
                <a:gd name="T12" fmla="*/ 163 w 163"/>
                <a:gd name="T13" fmla="*/ 0 h 42"/>
                <a:gd name="T14" fmla="*/ 85 w 163"/>
                <a:gd name="T15" fmla="*/ 39 h 42"/>
                <a:gd name="T16" fmla="*/ 163 w 163"/>
                <a:gd name="T17" fmla="*/ 0 h 42"/>
                <a:gd name="T18" fmla="*/ 163 w 163"/>
                <a:gd name="T1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42"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21" y="37"/>
                    <a:pt x="42" y="42"/>
                    <a:pt x="61" y="42"/>
                  </a:cubicBezTo>
                  <a:cubicBezTo>
                    <a:pt x="70" y="42"/>
                    <a:pt x="77" y="41"/>
                    <a:pt x="85" y="39"/>
                  </a:cubicBezTo>
                  <a:cubicBezTo>
                    <a:pt x="77" y="41"/>
                    <a:pt x="70" y="42"/>
                    <a:pt x="61" y="42"/>
                  </a:cubicBezTo>
                  <a:cubicBezTo>
                    <a:pt x="42" y="42"/>
                    <a:pt x="21" y="37"/>
                    <a:pt x="0" y="29"/>
                  </a:cubicBezTo>
                  <a:moveTo>
                    <a:pt x="163" y="0"/>
                  </a:moveTo>
                  <a:cubicBezTo>
                    <a:pt x="137" y="18"/>
                    <a:pt x="111" y="33"/>
                    <a:pt x="85" y="39"/>
                  </a:cubicBezTo>
                  <a:cubicBezTo>
                    <a:pt x="111" y="33"/>
                    <a:pt x="137" y="18"/>
                    <a:pt x="163" y="0"/>
                  </a:cubicBezTo>
                  <a:cubicBezTo>
                    <a:pt x="163" y="0"/>
                    <a:pt x="163" y="0"/>
                    <a:pt x="163" y="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" name="Freeform 635"/>
            <p:cNvSpPr>
              <a:spLocks/>
            </p:cNvSpPr>
            <p:nvPr/>
          </p:nvSpPr>
          <p:spPr bwMode="auto">
            <a:xfrm>
              <a:off x="6208713" y="1674896"/>
              <a:ext cx="206375" cy="112712"/>
            </a:xfrm>
            <a:custGeom>
              <a:avLst/>
              <a:gdLst>
                <a:gd name="T0" fmla="*/ 87 w 163"/>
                <a:gd name="T1" fmla="*/ 0 h 90"/>
                <a:gd name="T2" fmla="*/ 49 w 163"/>
                <a:gd name="T3" fmla="*/ 12 h 90"/>
                <a:gd name="T4" fmla="*/ 0 w 163"/>
                <a:gd name="T5" fmla="*/ 77 h 90"/>
                <a:gd name="T6" fmla="*/ 61 w 163"/>
                <a:gd name="T7" fmla="*/ 90 h 90"/>
                <a:gd name="T8" fmla="*/ 85 w 163"/>
                <a:gd name="T9" fmla="*/ 87 h 90"/>
                <a:gd name="T10" fmla="*/ 85 w 163"/>
                <a:gd name="T11" fmla="*/ 87 h 90"/>
                <a:gd name="T12" fmla="*/ 85 w 163"/>
                <a:gd name="T13" fmla="*/ 87 h 90"/>
                <a:gd name="T14" fmla="*/ 163 w 163"/>
                <a:gd name="T15" fmla="*/ 48 h 90"/>
                <a:gd name="T16" fmla="*/ 87 w 163"/>
                <a:gd name="T1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3" h="90">
                  <a:moveTo>
                    <a:pt x="87" y="0"/>
                  </a:moveTo>
                  <a:cubicBezTo>
                    <a:pt x="75" y="0"/>
                    <a:pt x="62" y="3"/>
                    <a:pt x="49" y="12"/>
                  </a:cubicBezTo>
                  <a:cubicBezTo>
                    <a:pt x="29" y="26"/>
                    <a:pt x="8" y="51"/>
                    <a:pt x="0" y="77"/>
                  </a:cubicBezTo>
                  <a:cubicBezTo>
                    <a:pt x="21" y="85"/>
                    <a:pt x="42" y="90"/>
                    <a:pt x="61" y="90"/>
                  </a:cubicBezTo>
                  <a:cubicBezTo>
                    <a:pt x="70" y="90"/>
                    <a:pt x="77" y="89"/>
                    <a:pt x="85" y="87"/>
                  </a:cubicBezTo>
                  <a:cubicBezTo>
                    <a:pt x="85" y="87"/>
                    <a:pt x="85" y="87"/>
                    <a:pt x="85" y="87"/>
                  </a:cubicBezTo>
                  <a:cubicBezTo>
                    <a:pt x="85" y="87"/>
                    <a:pt x="85" y="87"/>
                    <a:pt x="85" y="87"/>
                  </a:cubicBezTo>
                  <a:cubicBezTo>
                    <a:pt x="111" y="81"/>
                    <a:pt x="137" y="66"/>
                    <a:pt x="163" y="48"/>
                  </a:cubicBezTo>
                  <a:cubicBezTo>
                    <a:pt x="143" y="22"/>
                    <a:pt x="117" y="0"/>
                    <a:pt x="87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2" name="Freeform 636"/>
            <p:cNvSpPr>
              <a:spLocks/>
            </p:cNvSpPr>
            <p:nvPr/>
          </p:nvSpPr>
          <p:spPr bwMode="auto">
            <a:xfrm>
              <a:off x="6324600" y="1543133"/>
              <a:ext cx="84138" cy="79375"/>
            </a:xfrm>
            <a:custGeom>
              <a:avLst/>
              <a:gdLst>
                <a:gd name="T0" fmla="*/ 67 w 67"/>
                <a:gd name="T1" fmla="*/ 0 h 63"/>
                <a:gd name="T2" fmla="*/ 67 w 67"/>
                <a:gd name="T3" fmla="*/ 0 h 63"/>
                <a:gd name="T4" fmla="*/ 0 w 67"/>
                <a:gd name="T5" fmla="*/ 63 h 63"/>
                <a:gd name="T6" fmla="*/ 1 w 67"/>
                <a:gd name="T7" fmla="*/ 63 h 63"/>
                <a:gd name="T8" fmla="*/ 67 w 67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3">
                  <a:moveTo>
                    <a:pt x="67" y="0"/>
                  </a:moveTo>
                  <a:cubicBezTo>
                    <a:pt x="67" y="0"/>
                    <a:pt x="67" y="0"/>
                    <a:pt x="67" y="0"/>
                  </a:cubicBezTo>
                  <a:cubicBezTo>
                    <a:pt x="45" y="23"/>
                    <a:pt x="22" y="45"/>
                    <a:pt x="0" y="63"/>
                  </a:cubicBezTo>
                  <a:cubicBezTo>
                    <a:pt x="0" y="63"/>
                    <a:pt x="0" y="63"/>
                    <a:pt x="1" y="63"/>
                  </a:cubicBezTo>
                  <a:cubicBezTo>
                    <a:pt x="22" y="45"/>
                    <a:pt x="45" y="23"/>
                    <a:pt x="67" y="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" name="Freeform 637"/>
            <p:cNvSpPr>
              <a:spLocks/>
            </p:cNvSpPr>
            <p:nvPr/>
          </p:nvSpPr>
          <p:spPr bwMode="auto">
            <a:xfrm>
              <a:off x="6324600" y="1519321"/>
              <a:ext cx="219075" cy="119062"/>
            </a:xfrm>
            <a:custGeom>
              <a:avLst/>
              <a:gdLst>
                <a:gd name="T0" fmla="*/ 155 w 172"/>
                <a:gd name="T1" fmla="*/ 0 h 94"/>
                <a:gd name="T2" fmla="*/ 66 w 172"/>
                <a:gd name="T3" fmla="*/ 18 h 94"/>
                <a:gd name="T4" fmla="*/ 0 w 172"/>
                <a:gd name="T5" fmla="*/ 81 h 94"/>
                <a:gd name="T6" fmla="*/ 112 w 172"/>
                <a:gd name="T7" fmla="*/ 9 h 94"/>
                <a:gd name="T8" fmla="*/ 115 w 172"/>
                <a:gd name="T9" fmla="*/ 8 h 94"/>
                <a:gd name="T10" fmla="*/ 121 w 172"/>
                <a:gd name="T11" fmla="*/ 11 h 94"/>
                <a:gd name="T12" fmla="*/ 154 w 172"/>
                <a:gd name="T13" fmla="*/ 94 h 94"/>
                <a:gd name="T14" fmla="*/ 172 w 172"/>
                <a:gd name="T15" fmla="*/ 74 h 94"/>
                <a:gd name="T16" fmla="*/ 155 w 172"/>
                <a:gd name="T1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94">
                  <a:moveTo>
                    <a:pt x="155" y="0"/>
                  </a:moveTo>
                  <a:cubicBezTo>
                    <a:pt x="120" y="6"/>
                    <a:pt x="86" y="12"/>
                    <a:pt x="66" y="18"/>
                  </a:cubicBezTo>
                  <a:cubicBezTo>
                    <a:pt x="44" y="41"/>
                    <a:pt x="21" y="63"/>
                    <a:pt x="0" y="81"/>
                  </a:cubicBezTo>
                  <a:cubicBezTo>
                    <a:pt x="39" y="60"/>
                    <a:pt x="74" y="31"/>
                    <a:pt x="112" y="9"/>
                  </a:cubicBezTo>
                  <a:cubicBezTo>
                    <a:pt x="113" y="8"/>
                    <a:pt x="114" y="8"/>
                    <a:pt x="115" y="8"/>
                  </a:cubicBezTo>
                  <a:cubicBezTo>
                    <a:pt x="118" y="8"/>
                    <a:pt x="120" y="9"/>
                    <a:pt x="121" y="11"/>
                  </a:cubicBezTo>
                  <a:cubicBezTo>
                    <a:pt x="136" y="37"/>
                    <a:pt x="145" y="66"/>
                    <a:pt x="154" y="94"/>
                  </a:cubicBezTo>
                  <a:cubicBezTo>
                    <a:pt x="160" y="87"/>
                    <a:pt x="166" y="81"/>
                    <a:pt x="172" y="74"/>
                  </a:cubicBezTo>
                  <a:cubicBezTo>
                    <a:pt x="164" y="50"/>
                    <a:pt x="159" y="25"/>
                    <a:pt x="155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" name="Freeform 638"/>
            <p:cNvSpPr>
              <a:spLocks/>
            </p:cNvSpPr>
            <p:nvPr/>
          </p:nvSpPr>
          <p:spPr bwMode="auto">
            <a:xfrm>
              <a:off x="5924550" y="1436771"/>
              <a:ext cx="68263" cy="112712"/>
            </a:xfrm>
            <a:custGeom>
              <a:avLst/>
              <a:gdLst>
                <a:gd name="T0" fmla="*/ 53 w 53"/>
                <a:gd name="T1" fmla="*/ 89 h 89"/>
                <a:gd name="T2" fmla="*/ 45 w 53"/>
                <a:gd name="T3" fmla="*/ 82 h 89"/>
                <a:gd name="T4" fmla="*/ 41 w 53"/>
                <a:gd name="T5" fmla="*/ 72 h 89"/>
                <a:gd name="T6" fmla="*/ 39 w 53"/>
                <a:gd name="T7" fmla="*/ 66 h 89"/>
                <a:gd name="T8" fmla="*/ 39 w 53"/>
                <a:gd name="T9" fmla="*/ 61 h 89"/>
                <a:gd name="T10" fmla="*/ 39 w 53"/>
                <a:gd name="T11" fmla="*/ 55 h 89"/>
                <a:gd name="T12" fmla="*/ 40 w 53"/>
                <a:gd name="T13" fmla="*/ 50 h 89"/>
                <a:gd name="T14" fmla="*/ 40 w 53"/>
                <a:gd name="T15" fmla="*/ 50 h 89"/>
                <a:gd name="T16" fmla="*/ 40 w 53"/>
                <a:gd name="T17" fmla="*/ 44 h 89"/>
                <a:gd name="T18" fmla="*/ 40 w 53"/>
                <a:gd name="T19" fmla="*/ 43 h 89"/>
                <a:gd name="T20" fmla="*/ 41 w 53"/>
                <a:gd name="T21" fmla="*/ 44 h 89"/>
                <a:gd name="T22" fmla="*/ 39 w 53"/>
                <a:gd name="T23" fmla="*/ 44 h 89"/>
                <a:gd name="T24" fmla="*/ 33 w 53"/>
                <a:gd name="T25" fmla="*/ 45 h 89"/>
                <a:gd name="T26" fmla="*/ 27 w 53"/>
                <a:gd name="T27" fmla="*/ 45 h 89"/>
                <a:gd name="T28" fmla="*/ 15 w 53"/>
                <a:gd name="T29" fmla="*/ 46 h 89"/>
                <a:gd name="T30" fmla="*/ 8 w 53"/>
                <a:gd name="T31" fmla="*/ 44 h 89"/>
                <a:gd name="T32" fmla="*/ 2 w 53"/>
                <a:gd name="T33" fmla="*/ 40 h 89"/>
                <a:gd name="T34" fmla="*/ 1 w 53"/>
                <a:gd name="T35" fmla="*/ 32 h 89"/>
                <a:gd name="T36" fmla="*/ 2 w 53"/>
                <a:gd name="T37" fmla="*/ 26 h 89"/>
                <a:gd name="T38" fmla="*/ 8 w 53"/>
                <a:gd name="T39" fmla="*/ 14 h 89"/>
                <a:gd name="T40" fmla="*/ 17 w 53"/>
                <a:gd name="T41" fmla="*/ 5 h 89"/>
                <a:gd name="T42" fmla="*/ 22 w 53"/>
                <a:gd name="T43" fmla="*/ 2 h 89"/>
                <a:gd name="T44" fmla="*/ 28 w 53"/>
                <a:gd name="T45" fmla="*/ 0 h 89"/>
                <a:gd name="T46" fmla="*/ 23 w 53"/>
                <a:gd name="T47" fmla="*/ 3 h 89"/>
                <a:gd name="T48" fmla="*/ 18 w 53"/>
                <a:gd name="T49" fmla="*/ 7 h 89"/>
                <a:gd name="T50" fmla="*/ 11 w 53"/>
                <a:gd name="T51" fmla="*/ 16 h 89"/>
                <a:gd name="T52" fmla="*/ 7 w 53"/>
                <a:gd name="T53" fmla="*/ 27 h 89"/>
                <a:gd name="T54" fmla="*/ 6 w 53"/>
                <a:gd name="T55" fmla="*/ 32 h 89"/>
                <a:gd name="T56" fmla="*/ 6 w 53"/>
                <a:gd name="T57" fmla="*/ 37 h 89"/>
                <a:gd name="T58" fmla="*/ 10 w 53"/>
                <a:gd name="T59" fmla="*/ 39 h 89"/>
                <a:gd name="T60" fmla="*/ 15 w 53"/>
                <a:gd name="T61" fmla="*/ 40 h 89"/>
                <a:gd name="T62" fmla="*/ 27 w 53"/>
                <a:gd name="T63" fmla="*/ 40 h 89"/>
                <a:gd name="T64" fmla="*/ 33 w 53"/>
                <a:gd name="T65" fmla="*/ 39 h 89"/>
                <a:gd name="T66" fmla="*/ 39 w 53"/>
                <a:gd name="T67" fmla="*/ 38 h 89"/>
                <a:gd name="T68" fmla="*/ 40 w 53"/>
                <a:gd name="T69" fmla="*/ 38 h 89"/>
                <a:gd name="T70" fmla="*/ 41 w 53"/>
                <a:gd name="T71" fmla="*/ 38 h 89"/>
                <a:gd name="T72" fmla="*/ 41 w 53"/>
                <a:gd name="T73" fmla="*/ 38 h 89"/>
                <a:gd name="T74" fmla="*/ 41 w 53"/>
                <a:gd name="T75" fmla="*/ 38 h 89"/>
                <a:gd name="T76" fmla="*/ 41 w 53"/>
                <a:gd name="T77" fmla="*/ 38 h 89"/>
                <a:gd name="T78" fmla="*/ 41 w 53"/>
                <a:gd name="T79" fmla="*/ 38 h 89"/>
                <a:gd name="T80" fmla="*/ 42 w 53"/>
                <a:gd name="T81" fmla="*/ 38 h 89"/>
                <a:gd name="T82" fmla="*/ 44 w 53"/>
                <a:gd name="T83" fmla="*/ 40 h 89"/>
                <a:gd name="T84" fmla="*/ 45 w 53"/>
                <a:gd name="T85" fmla="*/ 44 h 89"/>
                <a:gd name="T86" fmla="*/ 45 w 53"/>
                <a:gd name="T87" fmla="*/ 51 h 89"/>
                <a:gd name="T88" fmla="*/ 45 w 53"/>
                <a:gd name="T89" fmla="*/ 51 h 89"/>
                <a:gd name="T90" fmla="*/ 45 w 53"/>
                <a:gd name="T91" fmla="*/ 51 h 89"/>
                <a:gd name="T92" fmla="*/ 44 w 53"/>
                <a:gd name="T93" fmla="*/ 56 h 89"/>
                <a:gd name="T94" fmla="*/ 43 w 53"/>
                <a:gd name="T95" fmla="*/ 61 h 89"/>
                <a:gd name="T96" fmla="*/ 43 w 53"/>
                <a:gd name="T97" fmla="*/ 66 h 89"/>
                <a:gd name="T98" fmla="*/ 44 w 53"/>
                <a:gd name="T99" fmla="*/ 71 h 89"/>
                <a:gd name="T100" fmla="*/ 47 w 53"/>
                <a:gd name="T101" fmla="*/ 81 h 89"/>
                <a:gd name="T102" fmla="*/ 53 w 53"/>
                <a:gd name="T10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" h="89">
                  <a:moveTo>
                    <a:pt x="53" y="89"/>
                  </a:moveTo>
                  <a:cubicBezTo>
                    <a:pt x="50" y="87"/>
                    <a:pt x="47" y="85"/>
                    <a:pt x="45" y="82"/>
                  </a:cubicBezTo>
                  <a:cubicBezTo>
                    <a:pt x="43" y="79"/>
                    <a:pt x="42" y="75"/>
                    <a:pt x="41" y="72"/>
                  </a:cubicBezTo>
                  <a:cubicBezTo>
                    <a:pt x="40" y="70"/>
                    <a:pt x="40" y="68"/>
                    <a:pt x="39" y="66"/>
                  </a:cubicBezTo>
                  <a:cubicBezTo>
                    <a:pt x="39" y="64"/>
                    <a:pt x="39" y="63"/>
                    <a:pt x="39" y="61"/>
                  </a:cubicBezTo>
                  <a:cubicBezTo>
                    <a:pt x="39" y="59"/>
                    <a:pt x="39" y="57"/>
                    <a:pt x="39" y="55"/>
                  </a:cubicBezTo>
                  <a:cubicBezTo>
                    <a:pt x="39" y="53"/>
                    <a:pt x="40" y="51"/>
                    <a:pt x="40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0" y="48"/>
                    <a:pt x="40" y="46"/>
                    <a:pt x="40" y="44"/>
                  </a:cubicBezTo>
                  <a:cubicBezTo>
                    <a:pt x="40" y="44"/>
                    <a:pt x="40" y="43"/>
                    <a:pt x="40" y="43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0" y="44"/>
                    <a:pt x="40" y="44"/>
                    <a:pt x="39" y="44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1" y="45"/>
                    <a:pt x="29" y="45"/>
                    <a:pt x="27" y="45"/>
                  </a:cubicBezTo>
                  <a:cubicBezTo>
                    <a:pt x="23" y="46"/>
                    <a:pt x="19" y="46"/>
                    <a:pt x="15" y="46"/>
                  </a:cubicBezTo>
                  <a:cubicBezTo>
                    <a:pt x="12" y="45"/>
                    <a:pt x="10" y="45"/>
                    <a:pt x="8" y="44"/>
                  </a:cubicBezTo>
                  <a:cubicBezTo>
                    <a:pt x="6" y="43"/>
                    <a:pt x="3" y="42"/>
                    <a:pt x="2" y="40"/>
                  </a:cubicBezTo>
                  <a:cubicBezTo>
                    <a:pt x="0" y="37"/>
                    <a:pt x="0" y="34"/>
                    <a:pt x="1" y="32"/>
                  </a:cubicBezTo>
                  <a:cubicBezTo>
                    <a:pt x="1" y="30"/>
                    <a:pt x="2" y="27"/>
                    <a:pt x="2" y="26"/>
                  </a:cubicBezTo>
                  <a:cubicBezTo>
                    <a:pt x="4" y="22"/>
                    <a:pt x="6" y="18"/>
                    <a:pt x="8" y="14"/>
                  </a:cubicBezTo>
                  <a:cubicBezTo>
                    <a:pt x="11" y="11"/>
                    <a:pt x="13" y="8"/>
                    <a:pt x="17" y="5"/>
                  </a:cubicBezTo>
                  <a:cubicBezTo>
                    <a:pt x="18" y="4"/>
                    <a:pt x="20" y="3"/>
                    <a:pt x="22" y="2"/>
                  </a:cubicBezTo>
                  <a:cubicBezTo>
                    <a:pt x="24" y="1"/>
                    <a:pt x="26" y="0"/>
                    <a:pt x="28" y="0"/>
                  </a:cubicBezTo>
                  <a:cubicBezTo>
                    <a:pt x="26" y="1"/>
                    <a:pt x="24" y="2"/>
                    <a:pt x="23" y="3"/>
                  </a:cubicBezTo>
                  <a:cubicBezTo>
                    <a:pt x="21" y="4"/>
                    <a:pt x="19" y="5"/>
                    <a:pt x="18" y="7"/>
                  </a:cubicBezTo>
                  <a:cubicBezTo>
                    <a:pt x="15" y="10"/>
                    <a:pt x="13" y="13"/>
                    <a:pt x="11" y="16"/>
                  </a:cubicBezTo>
                  <a:cubicBezTo>
                    <a:pt x="9" y="20"/>
                    <a:pt x="8" y="23"/>
                    <a:pt x="7" y="27"/>
                  </a:cubicBezTo>
                  <a:cubicBezTo>
                    <a:pt x="6" y="29"/>
                    <a:pt x="6" y="30"/>
                    <a:pt x="6" y="32"/>
                  </a:cubicBezTo>
                  <a:cubicBezTo>
                    <a:pt x="5" y="34"/>
                    <a:pt x="6" y="36"/>
                    <a:pt x="6" y="37"/>
                  </a:cubicBezTo>
                  <a:cubicBezTo>
                    <a:pt x="7" y="38"/>
                    <a:pt x="8" y="38"/>
                    <a:pt x="10" y="39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9" y="40"/>
                    <a:pt x="23" y="40"/>
                    <a:pt x="27" y="40"/>
                  </a:cubicBezTo>
                  <a:cubicBezTo>
                    <a:pt x="29" y="40"/>
                    <a:pt x="31" y="39"/>
                    <a:pt x="33" y="39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9" y="38"/>
                    <a:pt x="40" y="38"/>
                    <a:pt x="40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3" y="39"/>
                    <a:pt x="44" y="39"/>
                    <a:pt x="44" y="40"/>
                  </a:cubicBezTo>
                  <a:cubicBezTo>
                    <a:pt x="45" y="42"/>
                    <a:pt x="45" y="43"/>
                    <a:pt x="45" y="44"/>
                  </a:cubicBezTo>
                  <a:cubicBezTo>
                    <a:pt x="46" y="46"/>
                    <a:pt x="45" y="48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3"/>
                    <a:pt x="44" y="54"/>
                    <a:pt x="44" y="56"/>
                  </a:cubicBezTo>
                  <a:cubicBezTo>
                    <a:pt x="44" y="57"/>
                    <a:pt x="43" y="59"/>
                    <a:pt x="43" y="61"/>
                  </a:cubicBezTo>
                  <a:cubicBezTo>
                    <a:pt x="43" y="62"/>
                    <a:pt x="43" y="64"/>
                    <a:pt x="43" y="66"/>
                  </a:cubicBezTo>
                  <a:cubicBezTo>
                    <a:pt x="43" y="68"/>
                    <a:pt x="43" y="69"/>
                    <a:pt x="44" y="71"/>
                  </a:cubicBezTo>
                  <a:cubicBezTo>
                    <a:pt x="44" y="74"/>
                    <a:pt x="45" y="77"/>
                    <a:pt x="47" y="81"/>
                  </a:cubicBezTo>
                  <a:cubicBezTo>
                    <a:pt x="48" y="84"/>
                    <a:pt x="50" y="87"/>
                    <a:pt x="53" y="89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" name="Freeform 639"/>
            <p:cNvSpPr>
              <a:spLocks/>
            </p:cNvSpPr>
            <p:nvPr/>
          </p:nvSpPr>
          <p:spPr bwMode="auto">
            <a:xfrm>
              <a:off x="5859463" y="1511383"/>
              <a:ext cx="85725" cy="69850"/>
            </a:xfrm>
            <a:custGeom>
              <a:avLst/>
              <a:gdLst>
                <a:gd name="T0" fmla="*/ 26 w 68"/>
                <a:gd name="T1" fmla="*/ 35 h 56"/>
                <a:gd name="T2" fmla="*/ 28 w 68"/>
                <a:gd name="T3" fmla="*/ 41 h 56"/>
                <a:gd name="T4" fmla="*/ 40 w 68"/>
                <a:gd name="T5" fmla="*/ 51 h 56"/>
                <a:gd name="T6" fmla="*/ 49 w 68"/>
                <a:gd name="T7" fmla="*/ 51 h 56"/>
                <a:gd name="T8" fmla="*/ 55 w 68"/>
                <a:gd name="T9" fmla="*/ 51 h 56"/>
                <a:gd name="T10" fmla="*/ 59 w 68"/>
                <a:gd name="T11" fmla="*/ 48 h 56"/>
                <a:gd name="T12" fmla="*/ 62 w 68"/>
                <a:gd name="T13" fmla="*/ 38 h 56"/>
                <a:gd name="T14" fmla="*/ 59 w 68"/>
                <a:gd name="T15" fmla="*/ 27 h 56"/>
                <a:gd name="T16" fmla="*/ 42 w 68"/>
                <a:gd name="T17" fmla="*/ 10 h 56"/>
                <a:gd name="T18" fmla="*/ 21 w 68"/>
                <a:gd name="T19" fmla="*/ 5 h 56"/>
                <a:gd name="T20" fmla="*/ 16 w 68"/>
                <a:gd name="T21" fmla="*/ 5 h 56"/>
                <a:gd name="T22" fmla="*/ 12 w 68"/>
                <a:gd name="T23" fmla="*/ 6 h 56"/>
                <a:gd name="T24" fmla="*/ 6 w 68"/>
                <a:gd name="T25" fmla="*/ 7 h 56"/>
                <a:gd name="T26" fmla="*/ 0 w 68"/>
                <a:gd name="T27" fmla="*/ 9 h 56"/>
                <a:gd name="T28" fmla="*/ 1 w 68"/>
                <a:gd name="T29" fmla="*/ 9 h 56"/>
                <a:gd name="T30" fmla="*/ 5 w 68"/>
                <a:gd name="T31" fmla="*/ 6 h 56"/>
                <a:gd name="T32" fmla="*/ 12 w 68"/>
                <a:gd name="T33" fmla="*/ 3 h 56"/>
                <a:gd name="T34" fmla="*/ 21 w 68"/>
                <a:gd name="T35" fmla="*/ 1 h 56"/>
                <a:gd name="T36" fmla="*/ 44 w 68"/>
                <a:gd name="T37" fmla="*/ 5 h 56"/>
                <a:gd name="T38" fmla="*/ 64 w 68"/>
                <a:gd name="T39" fmla="*/ 24 h 56"/>
                <a:gd name="T40" fmla="*/ 68 w 68"/>
                <a:gd name="T41" fmla="*/ 38 h 56"/>
                <a:gd name="T42" fmla="*/ 63 w 68"/>
                <a:gd name="T43" fmla="*/ 52 h 56"/>
                <a:gd name="T44" fmla="*/ 56 w 68"/>
                <a:gd name="T45" fmla="*/ 55 h 56"/>
                <a:gd name="T46" fmla="*/ 50 w 68"/>
                <a:gd name="T47" fmla="*/ 56 h 56"/>
                <a:gd name="T48" fmla="*/ 38 w 68"/>
                <a:gd name="T49" fmla="*/ 54 h 56"/>
                <a:gd name="T50" fmla="*/ 31 w 68"/>
                <a:gd name="T51" fmla="*/ 48 h 56"/>
                <a:gd name="T52" fmla="*/ 27 w 68"/>
                <a:gd name="T53" fmla="*/ 41 h 56"/>
                <a:gd name="T54" fmla="*/ 26 w 68"/>
                <a:gd name="T55" fmla="*/ 37 h 56"/>
                <a:gd name="T56" fmla="*/ 26 w 68"/>
                <a:gd name="T57" fmla="*/ 3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8" h="56">
                  <a:moveTo>
                    <a:pt x="26" y="35"/>
                  </a:moveTo>
                  <a:cubicBezTo>
                    <a:pt x="26" y="35"/>
                    <a:pt x="26" y="38"/>
                    <a:pt x="28" y="41"/>
                  </a:cubicBezTo>
                  <a:cubicBezTo>
                    <a:pt x="30" y="44"/>
                    <a:pt x="34" y="49"/>
                    <a:pt x="40" y="51"/>
                  </a:cubicBezTo>
                  <a:cubicBezTo>
                    <a:pt x="42" y="51"/>
                    <a:pt x="46" y="52"/>
                    <a:pt x="49" y="51"/>
                  </a:cubicBezTo>
                  <a:cubicBezTo>
                    <a:pt x="51" y="51"/>
                    <a:pt x="53" y="51"/>
                    <a:pt x="55" y="51"/>
                  </a:cubicBezTo>
                  <a:cubicBezTo>
                    <a:pt x="57" y="50"/>
                    <a:pt x="58" y="49"/>
                    <a:pt x="59" y="48"/>
                  </a:cubicBezTo>
                  <a:cubicBezTo>
                    <a:pt x="61" y="46"/>
                    <a:pt x="62" y="42"/>
                    <a:pt x="62" y="38"/>
                  </a:cubicBezTo>
                  <a:cubicBezTo>
                    <a:pt x="62" y="35"/>
                    <a:pt x="60" y="31"/>
                    <a:pt x="59" y="27"/>
                  </a:cubicBezTo>
                  <a:cubicBezTo>
                    <a:pt x="55" y="19"/>
                    <a:pt x="49" y="13"/>
                    <a:pt x="42" y="10"/>
                  </a:cubicBezTo>
                  <a:cubicBezTo>
                    <a:pt x="35" y="6"/>
                    <a:pt x="28" y="4"/>
                    <a:pt x="21" y="5"/>
                  </a:cubicBezTo>
                  <a:cubicBezTo>
                    <a:pt x="19" y="5"/>
                    <a:pt x="18" y="5"/>
                    <a:pt x="16" y="5"/>
                  </a:cubicBezTo>
                  <a:cubicBezTo>
                    <a:pt x="15" y="5"/>
                    <a:pt x="14" y="5"/>
                    <a:pt x="12" y="6"/>
                  </a:cubicBezTo>
                  <a:cubicBezTo>
                    <a:pt x="10" y="6"/>
                    <a:pt x="7" y="7"/>
                    <a:pt x="6" y="7"/>
                  </a:cubicBezTo>
                  <a:cubicBezTo>
                    <a:pt x="2" y="9"/>
                    <a:pt x="0" y="9"/>
                    <a:pt x="0" y="9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2" y="8"/>
                    <a:pt x="3" y="7"/>
                    <a:pt x="5" y="6"/>
                  </a:cubicBezTo>
                  <a:cubicBezTo>
                    <a:pt x="7" y="6"/>
                    <a:pt x="9" y="4"/>
                    <a:pt x="12" y="3"/>
                  </a:cubicBezTo>
                  <a:cubicBezTo>
                    <a:pt x="14" y="3"/>
                    <a:pt x="17" y="2"/>
                    <a:pt x="21" y="1"/>
                  </a:cubicBezTo>
                  <a:cubicBezTo>
                    <a:pt x="28" y="0"/>
                    <a:pt x="36" y="1"/>
                    <a:pt x="44" y="5"/>
                  </a:cubicBezTo>
                  <a:cubicBezTo>
                    <a:pt x="52" y="9"/>
                    <a:pt x="59" y="16"/>
                    <a:pt x="64" y="24"/>
                  </a:cubicBezTo>
                  <a:cubicBezTo>
                    <a:pt x="66" y="29"/>
                    <a:pt x="67" y="33"/>
                    <a:pt x="68" y="38"/>
                  </a:cubicBezTo>
                  <a:cubicBezTo>
                    <a:pt x="68" y="43"/>
                    <a:pt x="67" y="48"/>
                    <a:pt x="63" y="52"/>
                  </a:cubicBezTo>
                  <a:cubicBezTo>
                    <a:pt x="61" y="54"/>
                    <a:pt x="58" y="55"/>
                    <a:pt x="56" y="55"/>
                  </a:cubicBezTo>
                  <a:cubicBezTo>
                    <a:pt x="54" y="56"/>
                    <a:pt x="52" y="56"/>
                    <a:pt x="50" y="56"/>
                  </a:cubicBezTo>
                  <a:cubicBezTo>
                    <a:pt x="46" y="56"/>
                    <a:pt x="42" y="55"/>
                    <a:pt x="38" y="54"/>
                  </a:cubicBezTo>
                  <a:cubicBezTo>
                    <a:pt x="35" y="52"/>
                    <a:pt x="32" y="50"/>
                    <a:pt x="31" y="48"/>
                  </a:cubicBezTo>
                  <a:cubicBezTo>
                    <a:pt x="29" y="46"/>
                    <a:pt x="28" y="43"/>
                    <a:pt x="27" y="41"/>
                  </a:cubicBezTo>
                  <a:cubicBezTo>
                    <a:pt x="26" y="40"/>
                    <a:pt x="26" y="38"/>
                    <a:pt x="26" y="37"/>
                  </a:cubicBezTo>
                  <a:cubicBezTo>
                    <a:pt x="26" y="36"/>
                    <a:pt x="26" y="35"/>
                    <a:pt x="26" y="35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" name="Freeform 640"/>
            <p:cNvSpPr>
              <a:spLocks/>
            </p:cNvSpPr>
            <p:nvPr/>
          </p:nvSpPr>
          <p:spPr bwMode="auto">
            <a:xfrm>
              <a:off x="5881688" y="1466933"/>
              <a:ext cx="80963" cy="93662"/>
            </a:xfrm>
            <a:custGeom>
              <a:avLst/>
              <a:gdLst>
                <a:gd name="T0" fmla="*/ 0 w 64"/>
                <a:gd name="T1" fmla="*/ 0 h 75"/>
                <a:gd name="T2" fmla="*/ 5 w 64"/>
                <a:gd name="T3" fmla="*/ 0 h 75"/>
                <a:gd name="T4" fmla="*/ 18 w 64"/>
                <a:gd name="T5" fmla="*/ 3 h 75"/>
                <a:gd name="T6" fmla="*/ 27 w 64"/>
                <a:gd name="T7" fmla="*/ 6 h 75"/>
                <a:gd name="T8" fmla="*/ 35 w 64"/>
                <a:gd name="T9" fmla="*/ 10 h 75"/>
                <a:gd name="T10" fmla="*/ 44 w 64"/>
                <a:gd name="T11" fmla="*/ 17 h 75"/>
                <a:gd name="T12" fmla="*/ 51 w 64"/>
                <a:gd name="T13" fmla="*/ 25 h 75"/>
                <a:gd name="T14" fmla="*/ 58 w 64"/>
                <a:gd name="T15" fmla="*/ 34 h 75"/>
                <a:gd name="T16" fmla="*/ 60 w 64"/>
                <a:gd name="T17" fmla="*/ 38 h 75"/>
                <a:gd name="T18" fmla="*/ 62 w 64"/>
                <a:gd name="T19" fmla="*/ 44 h 75"/>
                <a:gd name="T20" fmla="*/ 63 w 64"/>
                <a:gd name="T21" fmla="*/ 49 h 75"/>
                <a:gd name="T22" fmla="*/ 64 w 64"/>
                <a:gd name="T23" fmla="*/ 54 h 75"/>
                <a:gd name="T24" fmla="*/ 62 w 64"/>
                <a:gd name="T25" fmla="*/ 63 h 75"/>
                <a:gd name="T26" fmla="*/ 57 w 64"/>
                <a:gd name="T27" fmla="*/ 69 h 75"/>
                <a:gd name="T28" fmla="*/ 53 w 64"/>
                <a:gd name="T29" fmla="*/ 73 h 75"/>
                <a:gd name="T30" fmla="*/ 48 w 64"/>
                <a:gd name="T31" fmla="*/ 75 h 75"/>
                <a:gd name="T32" fmla="*/ 52 w 64"/>
                <a:gd name="T33" fmla="*/ 72 h 75"/>
                <a:gd name="T34" fmla="*/ 59 w 64"/>
                <a:gd name="T35" fmla="*/ 62 h 75"/>
                <a:gd name="T36" fmla="*/ 59 w 64"/>
                <a:gd name="T37" fmla="*/ 54 h 75"/>
                <a:gd name="T38" fmla="*/ 58 w 64"/>
                <a:gd name="T39" fmla="*/ 50 h 75"/>
                <a:gd name="T40" fmla="*/ 57 w 64"/>
                <a:gd name="T41" fmla="*/ 45 h 75"/>
                <a:gd name="T42" fmla="*/ 55 w 64"/>
                <a:gd name="T43" fmla="*/ 41 h 75"/>
                <a:gd name="T44" fmla="*/ 53 w 64"/>
                <a:gd name="T45" fmla="*/ 36 h 75"/>
                <a:gd name="T46" fmla="*/ 47 w 64"/>
                <a:gd name="T47" fmla="*/ 28 h 75"/>
                <a:gd name="T48" fmla="*/ 40 w 64"/>
                <a:gd name="T49" fmla="*/ 21 h 75"/>
                <a:gd name="T50" fmla="*/ 32 w 64"/>
                <a:gd name="T51" fmla="*/ 15 h 75"/>
                <a:gd name="T52" fmla="*/ 25 w 64"/>
                <a:gd name="T53" fmla="*/ 10 h 75"/>
                <a:gd name="T54" fmla="*/ 17 w 64"/>
                <a:gd name="T55" fmla="*/ 6 h 75"/>
                <a:gd name="T56" fmla="*/ 5 w 64"/>
                <a:gd name="T57" fmla="*/ 2 h 75"/>
                <a:gd name="T58" fmla="*/ 0 w 64"/>
                <a:gd name="T5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4" h="75">
                  <a:moveTo>
                    <a:pt x="0" y="0"/>
                  </a:moveTo>
                  <a:cubicBezTo>
                    <a:pt x="0" y="0"/>
                    <a:pt x="2" y="0"/>
                    <a:pt x="5" y="0"/>
                  </a:cubicBezTo>
                  <a:cubicBezTo>
                    <a:pt x="9" y="1"/>
                    <a:pt x="13" y="1"/>
                    <a:pt x="18" y="3"/>
                  </a:cubicBezTo>
                  <a:cubicBezTo>
                    <a:pt x="21" y="4"/>
                    <a:pt x="24" y="5"/>
                    <a:pt x="27" y="6"/>
                  </a:cubicBezTo>
                  <a:cubicBezTo>
                    <a:pt x="29" y="7"/>
                    <a:pt x="32" y="9"/>
                    <a:pt x="35" y="10"/>
                  </a:cubicBezTo>
                  <a:cubicBezTo>
                    <a:pt x="38" y="12"/>
                    <a:pt x="41" y="14"/>
                    <a:pt x="44" y="17"/>
                  </a:cubicBezTo>
                  <a:cubicBezTo>
                    <a:pt x="46" y="19"/>
                    <a:pt x="49" y="22"/>
                    <a:pt x="51" y="25"/>
                  </a:cubicBezTo>
                  <a:cubicBezTo>
                    <a:pt x="54" y="27"/>
                    <a:pt x="56" y="31"/>
                    <a:pt x="58" y="34"/>
                  </a:cubicBezTo>
                  <a:cubicBezTo>
                    <a:pt x="58" y="35"/>
                    <a:pt x="59" y="37"/>
                    <a:pt x="60" y="38"/>
                  </a:cubicBezTo>
                  <a:cubicBezTo>
                    <a:pt x="61" y="40"/>
                    <a:pt x="61" y="42"/>
                    <a:pt x="62" y="44"/>
                  </a:cubicBezTo>
                  <a:cubicBezTo>
                    <a:pt x="62" y="45"/>
                    <a:pt x="63" y="47"/>
                    <a:pt x="63" y="49"/>
                  </a:cubicBezTo>
                  <a:cubicBezTo>
                    <a:pt x="63" y="50"/>
                    <a:pt x="63" y="52"/>
                    <a:pt x="64" y="54"/>
                  </a:cubicBezTo>
                  <a:cubicBezTo>
                    <a:pt x="63" y="57"/>
                    <a:pt x="63" y="60"/>
                    <a:pt x="62" y="63"/>
                  </a:cubicBezTo>
                  <a:cubicBezTo>
                    <a:pt x="61" y="65"/>
                    <a:pt x="59" y="68"/>
                    <a:pt x="57" y="69"/>
                  </a:cubicBezTo>
                  <a:cubicBezTo>
                    <a:pt x="56" y="71"/>
                    <a:pt x="54" y="72"/>
                    <a:pt x="53" y="73"/>
                  </a:cubicBezTo>
                  <a:cubicBezTo>
                    <a:pt x="50" y="74"/>
                    <a:pt x="48" y="75"/>
                    <a:pt x="48" y="75"/>
                  </a:cubicBezTo>
                  <a:cubicBezTo>
                    <a:pt x="48" y="75"/>
                    <a:pt x="50" y="74"/>
                    <a:pt x="52" y="72"/>
                  </a:cubicBezTo>
                  <a:cubicBezTo>
                    <a:pt x="54" y="70"/>
                    <a:pt x="57" y="66"/>
                    <a:pt x="59" y="62"/>
                  </a:cubicBezTo>
                  <a:cubicBezTo>
                    <a:pt x="59" y="59"/>
                    <a:pt x="59" y="57"/>
                    <a:pt x="59" y="54"/>
                  </a:cubicBezTo>
                  <a:cubicBezTo>
                    <a:pt x="59" y="53"/>
                    <a:pt x="59" y="51"/>
                    <a:pt x="58" y="50"/>
                  </a:cubicBezTo>
                  <a:cubicBezTo>
                    <a:pt x="58" y="48"/>
                    <a:pt x="58" y="47"/>
                    <a:pt x="57" y="45"/>
                  </a:cubicBezTo>
                  <a:cubicBezTo>
                    <a:pt x="56" y="44"/>
                    <a:pt x="56" y="42"/>
                    <a:pt x="55" y="41"/>
                  </a:cubicBezTo>
                  <a:cubicBezTo>
                    <a:pt x="54" y="40"/>
                    <a:pt x="53" y="38"/>
                    <a:pt x="53" y="36"/>
                  </a:cubicBezTo>
                  <a:cubicBezTo>
                    <a:pt x="51" y="34"/>
                    <a:pt x="49" y="31"/>
                    <a:pt x="47" y="28"/>
                  </a:cubicBezTo>
                  <a:cubicBezTo>
                    <a:pt x="45" y="26"/>
                    <a:pt x="42" y="23"/>
                    <a:pt x="40" y="21"/>
                  </a:cubicBezTo>
                  <a:cubicBezTo>
                    <a:pt x="38" y="19"/>
                    <a:pt x="35" y="17"/>
                    <a:pt x="32" y="15"/>
                  </a:cubicBezTo>
                  <a:cubicBezTo>
                    <a:pt x="30" y="13"/>
                    <a:pt x="27" y="11"/>
                    <a:pt x="25" y="10"/>
                  </a:cubicBezTo>
                  <a:cubicBezTo>
                    <a:pt x="22" y="8"/>
                    <a:pt x="19" y="7"/>
                    <a:pt x="17" y="6"/>
                  </a:cubicBezTo>
                  <a:cubicBezTo>
                    <a:pt x="12" y="4"/>
                    <a:pt x="8" y="2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" name="Freeform 641"/>
            <p:cNvSpPr>
              <a:spLocks/>
            </p:cNvSpPr>
            <p:nvPr/>
          </p:nvSpPr>
          <p:spPr bwMode="auto">
            <a:xfrm>
              <a:off x="5911850" y="1439946"/>
              <a:ext cx="25400" cy="15875"/>
            </a:xfrm>
            <a:custGeom>
              <a:avLst/>
              <a:gdLst>
                <a:gd name="T0" fmla="*/ 0 w 20"/>
                <a:gd name="T1" fmla="*/ 0 h 13"/>
                <a:gd name="T2" fmla="*/ 5 w 20"/>
                <a:gd name="T3" fmla="*/ 0 h 13"/>
                <a:gd name="T4" fmla="*/ 13 w 20"/>
                <a:gd name="T5" fmla="*/ 2 h 13"/>
                <a:gd name="T6" fmla="*/ 15 w 20"/>
                <a:gd name="T7" fmla="*/ 3 h 13"/>
                <a:gd name="T8" fmla="*/ 17 w 20"/>
                <a:gd name="T9" fmla="*/ 5 h 13"/>
                <a:gd name="T10" fmla="*/ 19 w 20"/>
                <a:gd name="T11" fmla="*/ 9 h 13"/>
                <a:gd name="T12" fmla="*/ 20 w 20"/>
                <a:gd name="T13" fmla="*/ 12 h 13"/>
                <a:gd name="T14" fmla="*/ 20 w 20"/>
                <a:gd name="T15" fmla="*/ 13 h 13"/>
                <a:gd name="T16" fmla="*/ 19 w 20"/>
                <a:gd name="T17" fmla="*/ 13 h 13"/>
                <a:gd name="T18" fmla="*/ 17 w 20"/>
                <a:gd name="T19" fmla="*/ 11 h 13"/>
                <a:gd name="T20" fmla="*/ 14 w 20"/>
                <a:gd name="T21" fmla="*/ 9 h 13"/>
                <a:gd name="T22" fmla="*/ 10 w 20"/>
                <a:gd name="T23" fmla="*/ 7 h 13"/>
                <a:gd name="T24" fmla="*/ 4 w 20"/>
                <a:gd name="T25" fmla="*/ 3 h 13"/>
                <a:gd name="T26" fmla="*/ 0 w 20"/>
                <a:gd name="T2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13">
                  <a:moveTo>
                    <a:pt x="0" y="0"/>
                  </a:moveTo>
                  <a:cubicBezTo>
                    <a:pt x="0" y="0"/>
                    <a:pt x="2" y="0"/>
                    <a:pt x="5" y="0"/>
                  </a:cubicBezTo>
                  <a:cubicBezTo>
                    <a:pt x="7" y="0"/>
                    <a:pt x="10" y="0"/>
                    <a:pt x="13" y="2"/>
                  </a:cubicBezTo>
                  <a:cubicBezTo>
                    <a:pt x="14" y="2"/>
                    <a:pt x="15" y="3"/>
                    <a:pt x="15" y="3"/>
                  </a:cubicBezTo>
                  <a:cubicBezTo>
                    <a:pt x="16" y="4"/>
                    <a:pt x="17" y="5"/>
                    <a:pt x="17" y="5"/>
                  </a:cubicBezTo>
                  <a:cubicBezTo>
                    <a:pt x="18" y="6"/>
                    <a:pt x="19" y="8"/>
                    <a:pt x="19" y="9"/>
                  </a:cubicBezTo>
                  <a:cubicBezTo>
                    <a:pt x="20" y="10"/>
                    <a:pt x="20" y="11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19" y="13"/>
                    <a:pt x="19" y="13"/>
                  </a:cubicBezTo>
                  <a:cubicBezTo>
                    <a:pt x="18" y="12"/>
                    <a:pt x="17" y="12"/>
                    <a:pt x="17" y="11"/>
                  </a:cubicBezTo>
                  <a:cubicBezTo>
                    <a:pt x="16" y="10"/>
                    <a:pt x="15" y="10"/>
                    <a:pt x="14" y="9"/>
                  </a:cubicBezTo>
                  <a:cubicBezTo>
                    <a:pt x="13" y="8"/>
                    <a:pt x="12" y="8"/>
                    <a:pt x="10" y="7"/>
                  </a:cubicBezTo>
                  <a:cubicBezTo>
                    <a:pt x="8" y="6"/>
                    <a:pt x="6" y="4"/>
                    <a:pt x="4" y="3"/>
                  </a:cubicBezTo>
                  <a:cubicBezTo>
                    <a:pt x="2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8" name="Freeform 642"/>
            <p:cNvSpPr>
              <a:spLocks/>
            </p:cNvSpPr>
            <p:nvPr/>
          </p:nvSpPr>
          <p:spPr bwMode="auto">
            <a:xfrm>
              <a:off x="5961063" y="1527258"/>
              <a:ext cx="17463" cy="11112"/>
            </a:xfrm>
            <a:custGeom>
              <a:avLst/>
              <a:gdLst>
                <a:gd name="T0" fmla="*/ 0 w 14"/>
                <a:gd name="T1" fmla="*/ 3 h 9"/>
                <a:gd name="T2" fmla="*/ 3 w 14"/>
                <a:gd name="T3" fmla="*/ 3 h 9"/>
                <a:gd name="T4" fmla="*/ 8 w 14"/>
                <a:gd name="T5" fmla="*/ 3 h 9"/>
                <a:gd name="T6" fmla="*/ 9 w 14"/>
                <a:gd name="T7" fmla="*/ 3 h 9"/>
                <a:gd name="T8" fmla="*/ 10 w 14"/>
                <a:gd name="T9" fmla="*/ 2 h 9"/>
                <a:gd name="T10" fmla="*/ 11 w 14"/>
                <a:gd name="T11" fmla="*/ 1 h 9"/>
                <a:gd name="T12" fmla="*/ 14 w 14"/>
                <a:gd name="T13" fmla="*/ 0 h 9"/>
                <a:gd name="T14" fmla="*/ 14 w 14"/>
                <a:gd name="T15" fmla="*/ 0 h 9"/>
                <a:gd name="T16" fmla="*/ 14 w 14"/>
                <a:gd name="T17" fmla="*/ 3 h 9"/>
                <a:gd name="T18" fmla="*/ 13 w 14"/>
                <a:gd name="T19" fmla="*/ 6 h 9"/>
                <a:gd name="T20" fmla="*/ 11 w 14"/>
                <a:gd name="T21" fmla="*/ 8 h 9"/>
                <a:gd name="T22" fmla="*/ 9 w 14"/>
                <a:gd name="T23" fmla="*/ 9 h 9"/>
                <a:gd name="T24" fmla="*/ 4 w 14"/>
                <a:gd name="T25" fmla="*/ 9 h 9"/>
                <a:gd name="T26" fmla="*/ 1 w 14"/>
                <a:gd name="T27" fmla="*/ 6 h 9"/>
                <a:gd name="T28" fmla="*/ 0 w 14"/>
                <a:gd name="T2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9">
                  <a:moveTo>
                    <a:pt x="0" y="3"/>
                  </a:moveTo>
                  <a:cubicBezTo>
                    <a:pt x="0" y="3"/>
                    <a:pt x="1" y="3"/>
                    <a:pt x="3" y="3"/>
                  </a:cubicBezTo>
                  <a:cubicBezTo>
                    <a:pt x="5" y="4"/>
                    <a:pt x="7" y="4"/>
                    <a:pt x="8" y="3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1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"/>
                    <a:pt x="14" y="2"/>
                    <a:pt x="14" y="3"/>
                  </a:cubicBezTo>
                  <a:cubicBezTo>
                    <a:pt x="14" y="4"/>
                    <a:pt x="14" y="5"/>
                    <a:pt x="13" y="6"/>
                  </a:cubicBezTo>
                  <a:cubicBezTo>
                    <a:pt x="12" y="7"/>
                    <a:pt x="12" y="8"/>
                    <a:pt x="11" y="8"/>
                  </a:cubicBezTo>
                  <a:cubicBezTo>
                    <a:pt x="11" y="8"/>
                    <a:pt x="10" y="9"/>
                    <a:pt x="9" y="9"/>
                  </a:cubicBezTo>
                  <a:cubicBezTo>
                    <a:pt x="7" y="9"/>
                    <a:pt x="6" y="9"/>
                    <a:pt x="4" y="9"/>
                  </a:cubicBezTo>
                  <a:cubicBezTo>
                    <a:pt x="3" y="8"/>
                    <a:pt x="2" y="7"/>
                    <a:pt x="1" y="6"/>
                  </a:cubicBezTo>
                  <a:cubicBezTo>
                    <a:pt x="0" y="5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9" name="Freeform 643"/>
            <p:cNvSpPr>
              <a:spLocks/>
            </p:cNvSpPr>
            <p:nvPr/>
          </p:nvSpPr>
          <p:spPr bwMode="auto">
            <a:xfrm>
              <a:off x="6516688" y="1265321"/>
              <a:ext cx="693738" cy="590550"/>
            </a:xfrm>
            <a:custGeom>
              <a:avLst/>
              <a:gdLst>
                <a:gd name="T0" fmla="*/ 533 w 548"/>
                <a:gd name="T1" fmla="*/ 245 h 467"/>
                <a:gd name="T2" fmla="*/ 418 w 548"/>
                <a:gd name="T3" fmla="*/ 158 h 467"/>
                <a:gd name="T4" fmla="*/ 283 w 548"/>
                <a:gd name="T5" fmla="*/ 68 h 467"/>
                <a:gd name="T6" fmla="*/ 188 w 548"/>
                <a:gd name="T7" fmla="*/ 0 h 467"/>
                <a:gd name="T8" fmla="*/ 102 w 548"/>
                <a:gd name="T9" fmla="*/ 98 h 467"/>
                <a:gd name="T10" fmla="*/ 0 w 548"/>
                <a:gd name="T11" fmla="*/ 152 h 467"/>
                <a:gd name="T12" fmla="*/ 36 w 548"/>
                <a:gd name="T13" fmla="*/ 313 h 467"/>
                <a:gd name="T14" fmla="*/ 111 w 548"/>
                <a:gd name="T15" fmla="*/ 439 h 467"/>
                <a:gd name="T16" fmla="*/ 119 w 548"/>
                <a:gd name="T17" fmla="*/ 445 h 467"/>
                <a:gd name="T18" fmla="*/ 433 w 548"/>
                <a:gd name="T19" fmla="*/ 388 h 467"/>
                <a:gd name="T20" fmla="*/ 548 w 548"/>
                <a:gd name="T21" fmla="*/ 266 h 467"/>
                <a:gd name="T22" fmla="*/ 533 w 548"/>
                <a:gd name="T23" fmla="*/ 245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48" h="467">
                  <a:moveTo>
                    <a:pt x="533" y="245"/>
                  </a:moveTo>
                  <a:cubicBezTo>
                    <a:pt x="500" y="207"/>
                    <a:pt x="459" y="184"/>
                    <a:pt x="418" y="158"/>
                  </a:cubicBezTo>
                  <a:cubicBezTo>
                    <a:pt x="372" y="129"/>
                    <a:pt x="329" y="96"/>
                    <a:pt x="283" y="68"/>
                  </a:cubicBezTo>
                  <a:cubicBezTo>
                    <a:pt x="250" y="47"/>
                    <a:pt x="215" y="28"/>
                    <a:pt x="188" y="0"/>
                  </a:cubicBezTo>
                  <a:cubicBezTo>
                    <a:pt x="157" y="29"/>
                    <a:pt x="127" y="62"/>
                    <a:pt x="102" y="98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2" y="207"/>
                    <a:pt x="13" y="262"/>
                    <a:pt x="36" y="313"/>
                  </a:cubicBezTo>
                  <a:cubicBezTo>
                    <a:pt x="56" y="358"/>
                    <a:pt x="82" y="400"/>
                    <a:pt x="111" y="439"/>
                  </a:cubicBezTo>
                  <a:cubicBezTo>
                    <a:pt x="114" y="441"/>
                    <a:pt x="117" y="444"/>
                    <a:pt x="119" y="445"/>
                  </a:cubicBezTo>
                  <a:cubicBezTo>
                    <a:pt x="119" y="445"/>
                    <a:pt x="301" y="467"/>
                    <a:pt x="433" y="388"/>
                  </a:cubicBezTo>
                  <a:cubicBezTo>
                    <a:pt x="499" y="348"/>
                    <a:pt x="532" y="302"/>
                    <a:pt x="548" y="266"/>
                  </a:cubicBezTo>
                  <a:cubicBezTo>
                    <a:pt x="543" y="258"/>
                    <a:pt x="538" y="251"/>
                    <a:pt x="533" y="245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0" name="Freeform 644"/>
            <p:cNvSpPr>
              <a:spLocks/>
            </p:cNvSpPr>
            <p:nvPr/>
          </p:nvSpPr>
          <p:spPr bwMode="auto">
            <a:xfrm>
              <a:off x="6724650" y="1403433"/>
              <a:ext cx="163513" cy="381000"/>
            </a:xfrm>
            <a:custGeom>
              <a:avLst/>
              <a:gdLst>
                <a:gd name="T0" fmla="*/ 29 w 130"/>
                <a:gd name="T1" fmla="*/ 0 h 301"/>
                <a:gd name="T2" fmla="*/ 0 w 130"/>
                <a:gd name="T3" fmla="*/ 146 h 301"/>
                <a:gd name="T4" fmla="*/ 61 w 130"/>
                <a:gd name="T5" fmla="*/ 139 h 301"/>
                <a:gd name="T6" fmla="*/ 35 w 130"/>
                <a:gd name="T7" fmla="*/ 301 h 301"/>
                <a:gd name="T8" fmla="*/ 128 w 130"/>
                <a:gd name="T9" fmla="*/ 91 h 301"/>
                <a:gd name="T10" fmla="*/ 37 w 130"/>
                <a:gd name="T11" fmla="*/ 102 h 301"/>
                <a:gd name="T12" fmla="*/ 29 w 130"/>
                <a:gd name="T1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0" h="301">
                  <a:moveTo>
                    <a:pt x="29" y="0"/>
                  </a:moveTo>
                  <a:cubicBezTo>
                    <a:pt x="0" y="146"/>
                    <a:pt x="0" y="146"/>
                    <a:pt x="0" y="146"/>
                  </a:cubicBezTo>
                  <a:cubicBezTo>
                    <a:pt x="61" y="139"/>
                    <a:pt x="61" y="139"/>
                    <a:pt x="61" y="139"/>
                  </a:cubicBezTo>
                  <a:cubicBezTo>
                    <a:pt x="35" y="301"/>
                    <a:pt x="35" y="301"/>
                    <a:pt x="35" y="301"/>
                  </a:cubicBezTo>
                  <a:cubicBezTo>
                    <a:pt x="35" y="301"/>
                    <a:pt x="125" y="91"/>
                    <a:pt x="128" y="91"/>
                  </a:cubicBezTo>
                  <a:cubicBezTo>
                    <a:pt x="130" y="92"/>
                    <a:pt x="37" y="102"/>
                    <a:pt x="37" y="102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" name="Freeform 645"/>
            <p:cNvSpPr>
              <a:spLocks/>
            </p:cNvSpPr>
            <p:nvPr/>
          </p:nvSpPr>
          <p:spPr bwMode="auto">
            <a:xfrm>
              <a:off x="6667500" y="1813008"/>
              <a:ext cx="242888" cy="242887"/>
            </a:xfrm>
            <a:custGeom>
              <a:avLst/>
              <a:gdLst>
                <a:gd name="T0" fmla="*/ 0 w 192"/>
                <a:gd name="T1" fmla="*/ 12 h 191"/>
                <a:gd name="T2" fmla="*/ 192 w 192"/>
                <a:gd name="T3" fmla="*/ 191 h 191"/>
                <a:gd name="T4" fmla="*/ 0 w 192"/>
                <a:gd name="T5" fmla="*/ 12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2" h="191">
                  <a:moveTo>
                    <a:pt x="0" y="12"/>
                  </a:moveTo>
                  <a:cubicBezTo>
                    <a:pt x="63" y="141"/>
                    <a:pt x="192" y="191"/>
                    <a:pt x="192" y="191"/>
                  </a:cubicBezTo>
                  <a:cubicBezTo>
                    <a:pt x="163" y="0"/>
                    <a:pt x="0" y="12"/>
                    <a:pt x="0" y="12"/>
                  </a:cubicBezTo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" name="Freeform 646"/>
            <p:cNvSpPr>
              <a:spLocks/>
            </p:cNvSpPr>
            <p:nvPr/>
          </p:nvSpPr>
          <p:spPr bwMode="auto">
            <a:xfrm>
              <a:off x="6667500" y="1811421"/>
              <a:ext cx="279400" cy="244475"/>
            </a:xfrm>
            <a:custGeom>
              <a:avLst/>
              <a:gdLst>
                <a:gd name="T0" fmla="*/ 76 w 221"/>
                <a:gd name="T1" fmla="*/ 0 h 193"/>
                <a:gd name="T2" fmla="*/ 0 w 221"/>
                <a:gd name="T3" fmla="*/ 14 h 193"/>
                <a:gd name="T4" fmla="*/ 192 w 221"/>
                <a:gd name="T5" fmla="*/ 193 h 193"/>
                <a:gd name="T6" fmla="*/ 221 w 221"/>
                <a:gd name="T7" fmla="*/ 188 h 193"/>
                <a:gd name="T8" fmla="*/ 76 w 221"/>
                <a:gd name="T9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1" h="193">
                  <a:moveTo>
                    <a:pt x="76" y="0"/>
                  </a:moveTo>
                  <a:cubicBezTo>
                    <a:pt x="32" y="8"/>
                    <a:pt x="0" y="14"/>
                    <a:pt x="0" y="14"/>
                  </a:cubicBezTo>
                  <a:cubicBezTo>
                    <a:pt x="0" y="14"/>
                    <a:pt x="163" y="2"/>
                    <a:pt x="192" y="193"/>
                  </a:cubicBezTo>
                  <a:cubicBezTo>
                    <a:pt x="192" y="193"/>
                    <a:pt x="203" y="192"/>
                    <a:pt x="221" y="188"/>
                  </a:cubicBezTo>
                  <a:cubicBezTo>
                    <a:pt x="202" y="4"/>
                    <a:pt x="76" y="0"/>
                    <a:pt x="76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" name="Freeform 647"/>
            <p:cNvSpPr>
              <a:spLocks noEditPoints="1"/>
            </p:cNvSpPr>
            <p:nvPr/>
          </p:nvSpPr>
          <p:spPr bwMode="auto">
            <a:xfrm>
              <a:off x="6872288" y="1941596"/>
              <a:ext cx="38100" cy="114300"/>
            </a:xfrm>
            <a:custGeom>
              <a:avLst/>
              <a:gdLst>
                <a:gd name="T0" fmla="*/ 30 w 30"/>
                <a:gd name="T1" fmla="*/ 88 h 90"/>
                <a:gd name="T2" fmla="*/ 30 w 30"/>
                <a:gd name="T3" fmla="*/ 90 h 90"/>
                <a:gd name="T4" fmla="*/ 30 w 30"/>
                <a:gd name="T5" fmla="*/ 90 h 90"/>
                <a:gd name="T6" fmla="*/ 30 w 30"/>
                <a:gd name="T7" fmla="*/ 88 h 90"/>
                <a:gd name="T8" fmla="*/ 0 w 30"/>
                <a:gd name="T9" fmla="*/ 0 h 90"/>
                <a:gd name="T10" fmla="*/ 0 w 30"/>
                <a:gd name="T11" fmla="*/ 0 h 90"/>
                <a:gd name="T12" fmla="*/ 30 w 30"/>
                <a:gd name="T13" fmla="*/ 87 h 90"/>
                <a:gd name="T14" fmla="*/ 0 w 30"/>
                <a:gd name="T15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90">
                  <a:moveTo>
                    <a:pt x="30" y="88"/>
                  </a:moveTo>
                  <a:cubicBezTo>
                    <a:pt x="30" y="89"/>
                    <a:pt x="30" y="90"/>
                    <a:pt x="30" y="90"/>
                  </a:cubicBezTo>
                  <a:cubicBezTo>
                    <a:pt x="30" y="90"/>
                    <a:pt x="30" y="90"/>
                    <a:pt x="30" y="90"/>
                  </a:cubicBezTo>
                  <a:cubicBezTo>
                    <a:pt x="30" y="90"/>
                    <a:pt x="30" y="89"/>
                    <a:pt x="30" y="88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" y="23"/>
                    <a:pt x="24" y="51"/>
                    <a:pt x="30" y="87"/>
                  </a:cubicBezTo>
                  <a:cubicBezTo>
                    <a:pt x="24" y="51"/>
                    <a:pt x="13" y="23"/>
                    <a:pt x="0" y="0"/>
                  </a:cubicBezTo>
                </a:path>
              </a:pathLst>
            </a:custGeom>
            <a:solidFill>
              <a:srgbClr val="B5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" name="Freeform 648"/>
            <p:cNvSpPr>
              <a:spLocks/>
            </p:cNvSpPr>
            <p:nvPr/>
          </p:nvSpPr>
          <p:spPr bwMode="auto">
            <a:xfrm>
              <a:off x="6872288" y="1941596"/>
              <a:ext cx="38100" cy="114300"/>
            </a:xfrm>
            <a:custGeom>
              <a:avLst/>
              <a:gdLst>
                <a:gd name="T0" fmla="*/ 0 w 30"/>
                <a:gd name="T1" fmla="*/ 0 h 90"/>
                <a:gd name="T2" fmla="*/ 0 w 30"/>
                <a:gd name="T3" fmla="*/ 0 h 90"/>
                <a:gd name="T4" fmla="*/ 30 w 30"/>
                <a:gd name="T5" fmla="*/ 90 h 90"/>
                <a:gd name="T6" fmla="*/ 30 w 30"/>
                <a:gd name="T7" fmla="*/ 88 h 90"/>
                <a:gd name="T8" fmla="*/ 30 w 30"/>
                <a:gd name="T9" fmla="*/ 87 h 90"/>
                <a:gd name="T10" fmla="*/ 0 w 30"/>
                <a:gd name="T11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9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" y="23"/>
                    <a:pt x="24" y="53"/>
                    <a:pt x="30" y="90"/>
                  </a:cubicBezTo>
                  <a:cubicBezTo>
                    <a:pt x="30" y="90"/>
                    <a:pt x="30" y="89"/>
                    <a:pt x="30" y="88"/>
                  </a:cubicBezTo>
                  <a:cubicBezTo>
                    <a:pt x="30" y="88"/>
                    <a:pt x="30" y="88"/>
                    <a:pt x="30" y="87"/>
                  </a:cubicBezTo>
                  <a:cubicBezTo>
                    <a:pt x="24" y="51"/>
                    <a:pt x="13" y="23"/>
                    <a:pt x="0" y="0"/>
                  </a:cubicBezTo>
                </a:path>
              </a:pathLst>
            </a:custGeom>
            <a:solidFill>
              <a:srgbClr val="00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" name="Freeform 649"/>
            <p:cNvSpPr>
              <a:spLocks/>
            </p:cNvSpPr>
            <p:nvPr/>
          </p:nvSpPr>
          <p:spPr bwMode="auto">
            <a:xfrm>
              <a:off x="6872288" y="1933658"/>
              <a:ext cx="74613" cy="122237"/>
            </a:xfrm>
            <a:custGeom>
              <a:avLst/>
              <a:gdLst>
                <a:gd name="T0" fmla="*/ 36 w 59"/>
                <a:gd name="T1" fmla="*/ 0 h 96"/>
                <a:gd name="T2" fmla="*/ 0 w 59"/>
                <a:gd name="T3" fmla="*/ 6 h 96"/>
                <a:gd name="T4" fmla="*/ 30 w 59"/>
                <a:gd name="T5" fmla="*/ 93 h 96"/>
                <a:gd name="T6" fmla="*/ 30 w 59"/>
                <a:gd name="T7" fmla="*/ 94 h 96"/>
                <a:gd name="T8" fmla="*/ 30 w 59"/>
                <a:gd name="T9" fmla="*/ 96 h 96"/>
                <a:gd name="T10" fmla="*/ 30 w 59"/>
                <a:gd name="T11" fmla="*/ 96 h 96"/>
                <a:gd name="T12" fmla="*/ 59 w 59"/>
                <a:gd name="T13" fmla="*/ 91 h 96"/>
                <a:gd name="T14" fmla="*/ 59 w 59"/>
                <a:gd name="T15" fmla="*/ 91 h 96"/>
                <a:gd name="T16" fmla="*/ 58 w 59"/>
                <a:gd name="T17" fmla="*/ 78 h 96"/>
                <a:gd name="T18" fmla="*/ 36 w 59"/>
                <a:gd name="T1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96">
                  <a:moveTo>
                    <a:pt x="36" y="0"/>
                  </a:moveTo>
                  <a:cubicBezTo>
                    <a:pt x="24" y="2"/>
                    <a:pt x="12" y="5"/>
                    <a:pt x="0" y="6"/>
                  </a:cubicBezTo>
                  <a:cubicBezTo>
                    <a:pt x="13" y="29"/>
                    <a:pt x="24" y="57"/>
                    <a:pt x="30" y="93"/>
                  </a:cubicBezTo>
                  <a:cubicBezTo>
                    <a:pt x="30" y="94"/>
                    <a:pt x="30" y="94"/>
                    <a:pt x="30" y="94"/>
                  </a:cubicBezTo>
                  <a:cubicBezTo>
                    <a:pt x="30" y="95"/>
                    <a:pt x="30" y="96"/>
                    <a:pt x="30" y="96"/>
                  </a:cubicBezTo>
                  <a:cubicBezTo>
                    <a:pt x="30" y="96"/>
                    <a:pt x="30" y="96"/>
                    <a:pt x="30" y="96"/>
                  </a:cubicBezTo>
                  <a:cubicBezTo>
                    <a:pt x="30" y="96"/>
                    <a:pt x="41" y="95"/>
                    <a:pt x="59" y="91"/>
                  </a:cubicBezTo>
                  <a:cubicBezTo>
                    <a:pt x="59" y="91"/>
                    <a:pt x="59" y="91"/>
                    <a:pt x="59" y="91"/>
                  </a:cubicBezTo>
                  <a:cubicBezTo>
                    <a:pt x="59" y="87"/>
                    <a:pt x="58" y="83"/>
                    <a:pt x="58" y="78"/>
                  </a:cubicBezTo>
                  <a:cubicBezTo>
                    <a:pt x="53" y="47"/>
                    <a:pt x="45" y="21"/>
                    <a:pt x="36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" name="Freeform 650"/>
            <p:cNvSpPr>
              <a:spLocks/>
            </p:cNvSpPr>
            <p:nvPr/>
          </p:nvSpPr>
          <p:spPr bwMode="auto">
            <a:xfrm>
              <a:off x="6762750" y="1606633"/>
              <a:ext cx="522288" cy="442912"/>
            </a:xfrm>
            <a:custGeom>
              <a:avLst/>
              <a:gdLst>
                <a:gd name="T0" fmla="*/ 351 w 412"/>
                <a:gd name="T1" fmla="*/ 0 h 349"/>
                <a:gd name="T2" fmla="*/ 213 w 412"/>
                <a:gd name="T3" fmla="*/ 132 h 349"/>
                <a:gd name="T4" fmla="*/ 0 w 412"/>
                <a:gd name="T5" fmla="*/ 161 h 349"/>
                <a:gd name="T6" fmla="*/ 145 w 412"/>
                <a:gd name="T7" fmla="*/ 349 h 349"/>
                <a:gd name="T8" fmla="*/ 378 w 412"/>
                <a:gd name="T9" fmla="*/ 207 h 349"/>
                <a:gd name="T10" fmla="*/ 351 w 412"/>
                <a:gd name="T11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2" h="349">
                  <a:moveTo>
                    <a:pt x="351" y="0"/>
                  </a:moveTo>
                  <a:cubicBezTo>
                    <a:pt x="309" y="89"/>
                    <a:pt x="213" y="132"/>
                    <a:pt x="213" y="132"/>
                  </a:cubicBezTo>
                  <a:cubicBezTo>
                    <a:pt x="159" y="134"/>
                    <a:pt x="63" y="150"/>
                    <a:pt x="0" y="161"/>
                  </a:cubicBezTo>
                  <a:cubicBezTo>
                    <a:pt x="0" y="161"/>
                    <a:pt x="126" y="165"/>
                    <a:pt x="145" y="349"/>
                  </a:cubicBezTo>
                  <a:cubicBezTo>
                    <a:pt x="208" y="337"/>
                    <a:pt x="352" y="299"/>
                    <a:pt x="378" y="207"/>
                  </a:cubicBezTo>
                  <a:cubicBezTo>
                    <a:pt x="412" y="89"/>
                    <a:pt x="351" y="0"/>
                    <a:pt x="351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" name="Freeform 651"/>
            <p:cNvSpPr>
              <a:spLocks noEditPoints="1"/>
            </p:cNvSpPr>
            <p:nvPr/>
          </p:nvSpPr>
          <p:spPr bwMode="auto">
            <a:xfrm>
              <a:off x="6999288" y="1606633"/>
              <a:ext cx="209550" cy="169862"/>
            </a:xfrm>
            <a:custGeom>
              <a:avLst/>
              <a:gdLst>
                <a:gd name="T0" fmla="*/ 21 w 165"/>
                <a:gd name="T1" fmla="*/ 132 h 134"/>
                <a:gd name="T2" fmla="*/ 0 w 165"/>
                <a:gd name="T3" fmla="*/ 134 h 134"/>
                <a:gd name="T4" fmla="*/ 15 w 165"/>
                <a:gd name="T5" fmla="*/ 134 h 134"/>
                <a:gd name="T6" fmla="*/ 25 w 165"/>
                <a:gd name="T7" fmla="*/ 134 h 134"/>
                <a:gd name="T8" fmla="*/ 37 w 165"/>
                <a:gd name="T9" fmla="*/ 133 h 134"/>
                <a:gd name="T10" fmla="*/ 19 w 165"/>
                <a:gd name="T11" fmla="*/ 132 h 134"/>
                <a:gd name="T12" fmla="*/ 21 w 165"/>
                <a:gd name="T13" fmla="*/ 132 h 134"/>
                <a:gd name="T14" fmla="*/ 93 w 165"/>
                <a:gd name="T15" fmla="*/ 89 h 134"/>
                <a:gd name="T16" fmla="*/ 27 w 165"/>
                <a:gd name="T17" fmla="*/ 132 h 134"/>
                <a:gd name="T18" fmla="*/ 39 w 165"/>
                <a:gd name="T19" fmla="*/ 130 h 134"/>
                <a:gd name="T20" fmla="*/ 43 w 165"/>
                <a:gd name="T21" fmla="*/ 130 h 134"/>
                <a:gd name="T22" fmla="*/ 46 w 165"/>
                <a:gd name="T23" fmla="*/ 130 h 134"/>
                <a:gd name="T24" fmla="*/ 48 w 165"/>
                <a:gd name="T25" fmla="*/ 130 h 134"/>
                <a:gd name="T26" fmla="*/ 49 w 165"/>
                <a:gd name="T27" fmla="*/ 130 h 134"/>
                <a:gd name="T28" fmla="*/ 95 w 165"/>
                <a:gd name="T29" fmla="*/ 105 h 134"/>
                <a:gd name="T30" fmla="*/ 99 w 165"/>
                <a:gd name="T31" fmla="*/ 102 h 134"/>
                <a:gd name="T32" fmla="*/ 93 w 165"/>
                <a:gd name="T33" fmla="*/ 89 h 134"/>
                <a:gd name="T34" fmla="*/ 151 w 165"/>
                <a:gd name="T35" fmla="*/ 25 h 134"/>
                <a:gd name="T36" fmla="*/ 151 w 165"/>
                <a:gd name="T37" fmla="*/ 25 h 134"/>
                <a:gd name="T38" fmla="*/ 151 w 165"/>
                <a:gd name="T39" fmla="*/ 25 h 134"/>
                <a:gd name="T40" fmla="*/ 165 w 165"/>
                <a:gd name="T41" fmla="*/ 0 h 134"/>
                <a:gd name="T42" fmla="*/ 151 w 165"/>
                <a:gd name="T43" fmla="*/ 25 h 134"/>
                <a:gd name="T44" fmla="*/ 165 w 165"/>
                <a:gd name="T4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5" h="134">
                  <a:moveTo>
                    <a:pt x="21" y="132"/>
                  </a:moveTo>
                  <a:cubicBezTo>
                    <a:pt x="15" y="133"/>
                    <a:pt x="8" y="133"/>
                    <a:pt x="0" y="134"/>
                  </a:cubicBezTo>
                  <a:cubicBezTo>
                    <a:pt x="5" y="134"/>
                    <a:pt x="10" y="134"/>
                    <a:pt x="15" y="134"/>
                  </a:cubicBezTo>
                  <a:cubicBezTo>
                    <a:pt x="19" y="134"/>
                    <a:pt x="22" y="134"/>
                    <a:pt x="25" y="134"/>
                  </a:cubicBezTo>
                  <a:cubicBezTo>
                    <a:pt x="29" y="134"/>
                    <a:pt x="33" y="133"/>
                    <a:pt x="37" y="133"/>
                  </a:cubicBezTo>
                  <a:cubicBezTo>
                    <a:pt x="26" y="133"/>
                    <a:pt x="19" y="132"/>
                    <a:pt x="19" y="132"/>
                  </a:cubicBezTo>
                  <a:cubicBezTo>
                    <a:pt x="19" y="132"/>
                    <a:pt x="20" y="132"/>
                    <a:pt x="21" y="132"/>
                  </a:cubicBezTo>
                  <a:moveTo>
                    <a:pt x="93" y="89"/>
                  </a:moveTo>
                  <a:cubicBezTo>
                    <a:pt x="62" y="115"/>
                    <a:pt x="33" y="129"/>
                    <a:pt x="27" y="132"/>
                  </a:cubicBezTo>
                  <a:cubicBezTo>
                    <a:pt x="31" y="131"/>
                    <a:pt x="35" y="131"/>
                    <a:pt x="39" y="130"/>
                  </a:cubicBezTo>
                  <a:cubicBezTo>
                    <a:pt x="41" y="130"/>
                    <a:pt x="42" y="130"/>
                    <a:pt x="43" y="130"/>
                  </a:cubicBezTo>
                  <a:cubicBezTo>
                    <a:pt x="44" y="130"/>
                    <a:pt x="45" y="130"/>
                    <a:pt x="46" y="130"/>
                  </a:cubicBezTo>
                  <a:cubicBezTo>
                    <a:pt x="47" y="130"/>
                    <a:pt x="48" y="130"/>
                    <a:pt x="48" y="130"/>
                  </a:cubicBezTo>
                  <a:cubicBezTo>
                    <a:pt x="49" y="130"/>
                    <a:pt x="49" y="130"/>
                    <a:pt x="49" y="130"/>
                  </a:cubicBezTo>
                  <a:cubicBezTo>
                    <a:pt x="66" y="126"/>
                    <a:pt x="80" y="117"/>
                    <a:pt x="95" y="105"/>
                  </a:cubicBezTo>
                  <a:cubicBezTo>
                    <a:pt x="96" y="104"/>
                    <a:pt x="98" y="103"/>
                    <a:pt x="99" y="102"/>
                  </a:cubicBezTo>
                  <a:cubicBezTo>
                    <a:pt x="97" y="97"/>
                    <a:pt x="95" y="93"/>
                    <a:pt x="93" y="89"/>
                  </a:cubicBezTo>
                  <a:moveTo>
                    <a:pt x="151" y="25"/>
                  </a:moveTo>
                  <a:cubicBezTo>
                    <a:pt x="151" y="25"/>
                    <a:pt x="151" y="25"/>
                    <a:pt x="151" y="25"/>
                  </a:cubicBezTo>
                  <a:cubicBezTo>
                    <a:pt x="151" y="25"/>
                    <a:pt x="151" y="25"/>
                    <a:pt x="151" y="25"/>
                  </a:cubicBezTo>
                  <a:moveTo>
                    <a:pt x="165" y="0"/>
                  </a:moveTo>
                  <a:cubicBezTo>
                    <a:pt x="161" y="9"/>
                    <a:pt x="156" y="17"/>
                    <a:pt x="151" y="25"/>
                  </a:cubicBezTo>
                  <a:cubicBezTo>
                    <a:pt x="156" y="17"/>
                    <a:pt x="161" y="9"/>
                    <a:pt x="165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" name="Freeform 652"/>
            <p:cNvSpPr>
              <a:spLocks/>
            </p:cNvSpPr>
            <p:nvPr/>
          </p:nvSpPr>
          <p:spPr bwMode="auto">
            <a:xfrm>
              <a:off x="6316663" y="1828883"/>
              <a:ext cx="541338" cy="534987"/>
            </a:xfrm>
            <a:custGeom>
              <a:avLst/>
              <a:gdLst>
                <a:gd name="T0" fmla="*/ 277 w 428"/>
                <a:gd name="T1" fmla="*/ 0 h 422"/>
                <a:gd name="T2" fmla="*/ 151 w 428"/>
                <a:gd name="T3" fmla="*/ 69 h 422"/>
                <a:gd name="T4" fmla="*/ 0 w 428"/>
                <a:gd name="T5" fmla="*/ 348 h 422"/>
                <a:gd name="T6" fmla="*/ 25 w 428"/>
                <a:gd name="T7" fmla="*/ 422 h 422"/>
                <a:gd name="T8" fmla="*/ 242 w 428"/>
                <a:gd name="T9" fmla="*/ 90 h 422"/>
                <a:gd name="T10" fmla="*/ 428 w 428"/>
                <a:gd name="T11" fmla="*/ 72 h 422"/>
                <a:gd name="T12" fmla="*/ 277 w 428"/>
                <a:gd name="T13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8" h="422">
                  <a:moveTo>
                    <a:pt x="277" y="0"/>
                  </a:moveTo>
                  <a:cubicBezTo>
                    <a:pt x="277" y="0"/>
                    <a:pt x="203" y="16"/>
                    <a:pt x="151" y="69"/>
                  </a:cubicBezTo>
                  <a:cubicBezTo>
                    <a:pt x="98" y="123"/>
                    <a:pt x="0" y="348"/>
                    <a:pt x="0" y="348"/>
                  </a:cubicBezTo>
                  <a:cubicBezTo>
                    <a:pt x="25" y="422"/>
                    <a:pt x="25" y="422"/>
                    <a:pt x="25" y="422"/>
                  </a:cubicBezTo>
                  <a:cubicBezTo>
                    <a:pt x="25" y="422"/>
                    <a:pt x="183" y="108"/>
                    <a:pt x="242" y="90"/>
                  </a:cubicBezTo>
                  <a:cubicBezTo>
                    <a:pt x="301" y="72"/>
                    <a:pt x="428" y="72"/>
                    <a:pt x="428" y="72"/>
                  </a:cubicBezTo>
                  <a:cubicBezTo>
                    <a:pt x="428" y="72"/>
                    <a:pt x="386" y="0"/>
                    <a:pt x="277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" name="Freeform 653"/>
            <p:cNvSpPr>
              <a:spLocks noEditPoints="1"/>
            </p:cNvSpPr>
            <p:nvPr/>
          </p:nvSpPr>
          <p:spPr bwMode="auto">
            <a:xfrm>
              <a:off x="6316663" y="2103521"/>
              <a:ext cx="76200" cy="260350"/>
            </a:xfrm>
            <a:custGeom>
              <a:avLst/>
              <a:gdLst>
                <a:gd name="T0" fmla="*/ 47 w 61"/>
                <a:gd name="T1" fmla="*/ 162 h 205"/>
                <a:gd name="T2" fmla="*/ 25 w 61"/>
                <a:gd name="T3" fmla="*/ 205 h 205"/>
                <a:gd name="T4" fmla="*/ 47 w 61"/>
                <a:gd name="T5" fmla="*/ 162 h 205"/>
                <a:gd name="T6" fmla="*/ 0 w 61"/>
                <a:gd name="T7" fmla="*/ 131 h 205"/>
                <a:gd name="T8" fmla="*/ 0 w 61"/>
                <a:gd name="T9" fmla="*/ 131 h 205"/>
                <a:gd name="T10" fmla="*/ 0 w 61"/>
                <a:gd name="T11" fmla="*/ 131 h 205"/>
                <a:gd name="T12" fmla="*/ 0 w 61"/>
                <a:gd name="T13" fmla="*/ 131 h 205"/>
                <a:gd name="T14" fmla="*/ 0 w 61"/>
                <a:gd name="T15" fmla="*/ 131 h 205"/>
                <a:gd name="T16" fmla="*/ 0 w 61"/>
                <a:gd name="T17" fmla="*/ 131 h 205"/>
                <a:gd name="T18" fmla="*/ 0 w 61"/>
                <a:gd name="T19" fmla="*/ 131 h 205"/>
                <a:gd name="T20" fmla="*/ 61 w 61"/>
                <a:gd name="T21" fmla="*/ 0 h 205"/>
                <a:gd name="T22" fmla="*/ 0 w 61"/>
                <a:gd name="T23" fmla="*/ 131 h 205"/>
                <a:gd name="T24" fmla="*/ 61 w 61"/>
                <a:gd name="T25" fmla="*/ 0 h 205"/>
                <a:gd name="T26" fmla="*/ 61 w 61"/>
                <a:gd name="T27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1" h="205">
                  <a:moveTo>
                    <a:pt x="47" y="162"/>
                  </a:moveTo>
                  <a:cubicBezTo>
                    <a:pt x="33" y="188"/>
                    <a:pt x="25" y="205"/>
                    <a:pt x="25" y="205"/>
                  </a:cubicBezTo>
                  <a:cubicBezTo>
                    <a:pt x="25" y="205"/>
                    <a:pt x="33" y="188"/>
                    <a:pt x="47" y="162"/>
                  </a:cubicBezTo>
                  <a:moveTo>
                    <a:pt x="0" y="131"/>
                  </a:move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moveTo>
                    <a:pt x="0" y="131"/>
                  </a:move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moveTo>
                    <a:pt x="61" y="0"/>
                  </a:moveTo>
                  <a:cubicBezTo>
                    <a:pt x="28" y="67"/>
                    <a:pt x="1" y="130"/>
                    <a:pt x="0" y="131"/>
                  </a:cubicBezTo>
                  <a:cubicBezTo>
                    <a:pt x="1" y="130"/>
                    <a:pt x="28" y="67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" name="Freeform 654"/>
            <p:cNvSpPr>
              <a:spLocks/>
            </p:cNvSpPr>
            <p:nvPr/>
          </p:nvSpPr>
          <p:spPr bwMode="auto">
            <a:xfrm>
              <a:off x="6316663" y="2103521"/>
              <a:ext cx="139700" cy="260350"/>
            </a:xfrm>
            <a:custGeom>
              <a:avLst/>
              <a:gdLst>
                <a:gd name="T0" fmla="*/ 61 w 111"/>
                <a:gd name="T1" fmla="*/ 0 h 205"/>
                <a:gd name="T2" fmla="*/ 0 w 111"/>
                <a:gd name="T3" fmla="*/ 131 h 205"/>
                <a:gd name="T4" fmla="*/ 0 w 111"/>
                <a:gd name="T5" fmla="*/ 131 h 205"/>
                <a:gd name="T6" fmla="*/ 0 w 111"/>
                <a:gd name="T7" fmla="*/ 131 h 205"/>
                <a:gd name="T8" fmla="*/ 0 w 111"/>
                <a:gd name="T9" fmla="*/ 131 h 205"/>
                <a:gd name="T10" fmla="*/ 0 w 111"/>
                <a:gd name="T11" fmla="*/ 131 h 205"/>
                <a:gd name="T12" fmla="*/ 25 w 111"/>
                <a:gd name="T13" fmla="*/ 205 h 205"/>
                <a:gd name="T14" fmla="*/ 25 w 111"/>
                <a:gd name="T15" fmla="*/ 205 h 205"/>
                <a:gd name="T16" fmla="*/ 47 w 111"/>
                <a:gd name="T17" fmla="*/ 162 h 205"/>
                <a:gd name="T18" fmla="*/ 111 w 111"/>
                <a:gd name="T19" fmla="*/ 45 h 205"/>
                <a:gd name="T20" fmla="*/ 61 w 111"/>
                <a:gd name="T21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1" h="205">
                  <a:moveTo>
                    <a:pt x="61" y="0"/>
                  </a:moveTo>
                  <a:cubicBezTo>
                    <a:pt x="28" y="67"/>
                    <a:pt x="1" y="130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25" y="205"/>
                    <a:pt x="25" y="205"/>
                    <a:pt x="25" y="205"/>
                  </a:cubicBezTo>
                  <a:cubicBezTo>
                    <a:pt x="25" y="205"/>
                    <a:pt x="25" y="205"/>
                    <a:pt x="25" y="205"/>
                  </a:cubicBezTo>
                  <a:cubicBezTo>
                    <a:pt x="25" y="205"/>
                    <a:pt x="33" y="188"/>
                    <a:pt x="47" y="162"/>
                  </a:cubicBezTo>
                  <a:cubicBezTo>
                    <a:pt x="63" y="132"/>
                    <a:pt x="86" y="89"/>
                    <a:pt x="111" y="45"/>
                  </a:cubicBezTo>
                  <a:cubicBezTo>
                    <a:pt x="96" y="29"/>
                    <a:pt x="79" y="14"/>
                    <a:pt x="61" y="0"/>
                  </a:cubicBezTo>
                </a:path>
              </a:pathLst>
            </a:custGeom>
            <a:solidFill>
              <a:srgbClr val="110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" name="Freeform 655"/>
            <p:cNvSpPr>
              <a:spLocks/>
            </p:cNvSpPr>
            <p:nvPr/>
          </p:nvSpPr>
          <p:spPr bwMode="auto">
            <a:xfrm>
              <a:off x="6734175" y="1836821"/>
              <a:ext cx="28575" cy="9525"/>
            </a:xfrm>
            <a:custGeom>
              <a:avLst/>
              <a:gdLst>
                <a:gd name="T0" fmla="*/ 0 w 22"/>
                <a:gd name="T1" fmla="*/ 0 h 8"/>
                <a:gd name="T2" fmla="*/ 22 w 22"/>
                <a:gd name="T3" fmla="*/ 8 h 8"/>
                <a:gd name="T4" fmla="*/ 22 w 22"/>
                <a:gd name="T5" fmla="*/ 8 h 8"/>
                <a:gd name="T6" fmla="*/ 0 w 22"/>
                <a:gd name="T7" fmla="*/ 0 h 8"/>
                <a:gd name="T8" fmla="*/ 0 w 2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8">
                  <a:moveTo>
                    <a:pt x="0" y="0"/>
                  </a:moveTo>
                  <a:cubicBezTo>
                    <a:pt x="7" y="2"/>
                    <a:pt x="14" y="5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4" y="5"/>
                    <a:pt x="7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" name="Freeform 656"/>
            <p:cNvSpPr>
              <a:spLocks/>
            </p:cNvSpPr>
            <p:nvPr/>
          </p:nvSpPr>
          <p:spPr bwMode="auto">
            <a:xfrm>
              <a:off x="6667500" y="1828883"/>
              <a:ext cx="95250" cy="17462"/>
            </a:xfrm>
            <a:custGeom>
              <a:avLst/>
              <a:gdLst>
                <a:gd name="T0" fmla="*/ 2 w 75"/>
                <a:gd name="T1" fmla="*/ 0 h 14"/>
                <a:gd name="T2" fmla="*/ 0 w 75"/>
                <a:gd name="T3" fmla="*/ 0 h 14"/>
                <a:gd name="T4" fmla="*/ 0 w 75"/>
                <a:gd name="T5" fmla="*/ 0 h 14"/>
                <a:gd name="T6" fmla="*/ 1 w 75"/>
                <a:gd name="T7" fmla="*/ 0 h 14"/>
                <a:gd name="T8" fmla="*/ 75 w 75"/>
                <a:gd name="T9" fmla="*/ 14 h 14"/>
                <a:gd name="T10" fmla="*/ 53 w 75"/>
                <a:gd name="T11" fmla="*/ 6 h 14"/>
                <a:gd name="T12" fmla="*/ 2 w 75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4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30" y="0"/>
                    <a:pt x="55" y="6"/>
                    <a:pt x="75" y="14"/>
                  </a:cubicBezTo>
                  <a:cubicBezTo>
                    <a:pt x="67" y="11"/>
                    <a:pt x="60" y="8"/>
                    <a:pt x="53" y="6"/>
                  </a:cubicBezTo>
                  <a:cubicBezTo>
                    <a:pt x="38" y="3"/>
                    <a:pt x="21" y="0"/>
                    <a:pt x="2" y="0"/>
                  </a:cubicBezTo>
                </a:path>
              </a:pathLst>
            </a:custGeom>
            <a:solidFill>
              <a:srgbClr val="00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" name="Freeform 657"/>
            <p:cNvSpPr>
              <a:spLocks noEditPoints="1"/>
            </p:cNvSpPr>
            <p:nvPr/>
          </p:nvSpPr>
          <p:spPr bwMode="auto">
            <a:xfrm>
              <a:off x="6667500" y="1828883"/>
              <a:ext cx="190500" cy="90487"/>
            </a:xfrm>
            <a:custGeom>
              <a:avLst/>
              <a:gdLst>
                <a:gd name="T0" fmla="*/ 53 w 151"/>
                <a:gd name="T1" fmla="*/ 6 h 72"/>
                <a:gd name="T2" fmla="*/ 75 w 151"/>
                <a:gd name="T3" fmla="*/ 14 h 72"/>
                <a:gd name="T4" fmla="*/ 151 w 151"/>
                <a:gd name="T5" fmla="*/ 72 h 72"/>
                <a:gd name="T6" fmla="*/ 151 w 151"/>
                <a:gd name="T7" fmla="*/ 72 h 72"/>
                <a:gd name="T8" fmla="*/ 53 w 151"/>
                <a:gd name="T9" fmla="*/ 6 h 72"/>
                <a:gd name="T10" fmla="*/ 0 w 151"/>
                <a:gd name="T11" fmla="*/ 0 h 72"/>
                <a:gd name="T12" fmla="*/ 0 w 151"/>
                <a:gd name="T13" fmla="*/ 0 h 72"/>
                <a:gd name="T14" fmla="*/ 0 w 151"/>
                <a:gd name="T15" fmla="*/ 0 h 72"/>
                <a:gd name="T16" fmla="*/ 0 w 151"/>
                <a:gd name="T17" fmla="*/ 0 h 72"/>
                <a:gd name="T18" fmla="*/ 0 w 151"/>
                <a:gd name="T1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1" h="72">
                  <a:moveTo>
                    <a:pt x="53" y="6"/>
                  </a:moveTo>
                  <a:cubicBezTo>
                    <a:pt x="60" y="8"/>
                    <a:pt x="67" y="11"/>
                    <a:pt x="75" y="14"/>
                  </a:cubicBezTo>
                  <a:cubicBezTo>
                    <a:pt x="129" y="34"/>
                    <a:pt x="151" y="72"/>
                    <a:pt x="151" y="72"/>
                  </a:cubicBezTo>
                  <a:cubicBezTo>
                    <a:pt x="151" y="72"/>
                    <a:pt x="151" y="72"/>
                    <a:pt x="151" y="72"/>
                  </a:cubicBezTo>
                  <a:cubicBezTo>
                    <a:pt x="151" y="72"/>
                    <a:pt x="123" y="24"/>
                    <a:pt x="53" y="6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3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4" name="Freeform 658"/>
            <p:cNvSpPr>
              <a:spLocks noEditPoints="1"/>
            </p:cNvSpPr>
            <p:nvPr/>
          </p:nvSpPr>
          <p:spPr bwMode="auto">
            <a:xfrm>
              <a:off x="6665913" y="1830471"/>
              <a:ext cx="192088" cy="88900"/>
            </a:xfrm>
            <a:custGeom>
              <a:avLst/>
              <a:gdLst>
                <a:gd name="T0" fmla="*/ 152 w 152"/>
                <a:gd name="T1" fmla="*/ 71 h 71"/>
                <a:gd name="T2" fmla="*/ 152 w 152"/>
                <a:gd name="T3" fmla="*/ 71 h 71"/>
                <a:gd name="T4" fmla="*/ 152 w 152"/>
                <a:gd name="T5" fmla="*/ 71 h 71"/>
                <a:gd name="T6" fmla="*/ 152 w 152"/>
                <a:gd name="T7" fmla="*/ 71 h 71"/>
                <a:gd name="T8" fmla="*/ 152 w 152"/>
                <a:gd name="T9" fmla="*/ 71 h 71"/>
                <a:gd name="T10" fmla="*/ 1 w 152"/>
                <a:gd name="T11" fmla="*/ 0 h 71"/>
                <a:gd name="T12" fmla="*/ 0 w 152"/>
                <a:gd name="T13" fmla="*/ 0 h 71"/>
                <a:gd name="T14" fmla="*/ 0 w 152"/>
                <a:gd name="T15" fmla="*/ 0 h 71"/>
                <a:gd name="T16" fmla="*/ 1 w 152"/>
                <a:gd name="T17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71">
                  <a:moveTo>
                    <a:pt x="152" y="71"/>
                  </a:moveTo>
                  <a:cubicBezTo>
                    <a:pt x="152" y="71"/>
                    <a:pt x="152" y="71"/>
                    <a:pt x="152" y="71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52" y="71"/>
                    <a:pt x="152" y="71"/>
                    <a:pt x="152" y="71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5" name="Freeform 659"/>
            <p:cNvSpPr>
              <a:spLocks/>
            </p:cNvSpPr>
            <p:nvPr/>
          </p:nvSpPr>
          <p:spPr bwMode="auto">
            <a:xfrm>
              <a:off x="6810375" y="1919371"/>
              <a:ext cx="47625" cy="1587"/>
            </a:xfrm>
            <a:custGeom>
              <a:avLst/>
              <a:gdLst>
                <a:gd name="T0" fmla="*/ 38 w 38"/>
                <a:gd name="T1" fmla="*/ 0 h 1"/>
                <a:gd name="T2" fmla="*/ 0 w 38"/>
                <a:gd name="T3" fmla="*/ 1 h 1"/>
                <a:gd name="T4" fmla="*/ 38 w 38"/>
                <a:gd name="T5" fmla="*/ 0 h 1"/>
                <a:gd name="T6" fmla="*/ 38 w 38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1">
                  <a:moveTo>
                    <a:pt x="38" y="0"/>
                  </a:moveTo>
                  <a:cubicBezTo>
                    <a:pt x="38" y="0"/>
                    <a:pt x="22" y="0"/>
                    <a:pt x="0" y="1"/>
                  </a:cubicBezTo>
                  <a:cubicBezTo>
                    <a:pt x="22" y="0"/>
                    <a:pt x="38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</a:path>
              </a:pathLst>
            </a:custGeom>
            <a:solidFill>
              <a:srgbClr val="00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6" name="Freeform 660"/>
            <p:cNvSpPr>
              <a:spLocks/>
            </p:cNvSpPr>
            <p:nvPr/>
          </p:nvSpPr>
          <p:spPr bwMode="auto">
            <a:xfrm>
              <a:off x="6858000" y="19193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3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7" name="Freeform 661"/>
            <p:cNvSpPr>
              <a:spLocks/>
            </p:cNvSpPr>
            <p:nvPr/>
          </p:nvSpPr>
          <p:spPr bwMode="auto">
            <a:xfrm>
              <a:off x="6665913" y="1828883"/>
              <a:ext cx="192088" cy="92075"/>
            </a:xfrm>
            <a:custGeom>
              <a:avLst/>
              <a:gdLst>
                <a:gd name="T0" fmla="*/ 2 w 152"/>
                <a:gd name="T1" fmla="*/ 0 h 73"/>
                <a:gd name="T2" fmla="*/ 1 w 152"/>
                <a:gd name="T3" fmla="*/ 0 h 73"/>
                <a:gd name="T4" fmla="*/ 1 w 152"/>
                <a:gd name="T5" fmla="*/ 0 h 73"/>
                <a:gd name="T6" fmla="*/ 1 w 152"/>
                <a:gd name="T7" fmla="*/ 0 h 73"/>
                <a:gd name="T8" fmla="*/ 1 w 152"/>
                <a:gd name="T9" fmla="*/ 0 h 73"/>
                <a:gd name="T10" fmla="*/ 1 w 152"/>
                <a:gd name="T11" fmla="*/ 1 h 73"/>
                <a:gd name="T12" fmla="*/ 0 w 152"/>
                <a:gd name="T13" fmla="*/ 1 h 73"/>
                <a:gd name="T14" fmla="*/ 20 w 152"/>
                <a:gd name="T15" fmla="*/ 8 h 73"/>
                <a:gd name="T16" fmla="*/ 62 w 152"/>
                <a:gd name="T17" fmla="*/ 33 h 73"/>
                <a:gd name="T18" fmla="*/ 101 w 152"/>
                <a:gd name="T19" fmla="*/ 73 h 73"/>
                <a:gd name="T20" fmla="*/ 114 w 152"/>
                <a:gd name="T21" fmla="*/ 73 h 73"/>
                <a:gd name="T22" fmla="*/ 152 w 152"/>
                <a:gd name="T23" fmla="*/ 72 h 73"/>
                <a:gd name="T24" fmla="*/ 152 w 152"/>
                <a:gd name="T25" fmla="*/ 72 h 73"/>
                <a:gd name="T26" fmla="*/ 152 w 152"/>
                <a:gd name="T27" fmla="*/ 72 h 73"/>
                <a:gd name="T28" fmla="*/ 152 w 152"/>
                <a:gd name="T29" fmla="*/ 72 h 73"/>
                <a:gd name="T30" fmla="*/ 76 w 152"/>
                <a:gd name="T31" fmla="*/ 14 h 73"/>
                <a:gd name="T32" fmla="*/ 76 w 152"/>
                <a:gd name="T33" fmla="*/ 14 h 73"/>
                <a:gd name="T34" fmla="*/ 2 w 152"/>
                <a:gd name="T3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2" h="73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7" y="4"/>
                    <a:pt x="15" y="6"/>
                    <a:pt x="20" y="8"/>
                  </a:cubicBezTo>
                  <a:cubicBezTo>
                    <a:pt x="35" y="16"/>
                    <a:pt x="50" y="23"/>
                    <a:pt x="62" y="33"/>
                  </a:cubicBezTo>
                  <a:cubicBezTo>
                    <a:pt x="77" y="45"/>
                    <a:pt x="90" y="59"/>
                    <a:pt x="101" y="73"/>
                  </a:cubicBezTo>
                  <a:cubicBezTo>
                    <a:pt x="105" y="73"/>
                    <a:pt x="110" y="73"/>
                    <a:pt x="114" y="73"/>
                  </a:cubicBezTo>
                  <a:cubicBezTo>
                    <a:pt x="136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30" y="34"/>
                    <a:pt x="76" y="14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56" y="6"/>
                    <a:pt x="31" y="0"/>
                    <a:pt x="2" y="0"/>
                  </a:cubicBezTo>
                </a:path>
              </a:pathLst>
            </a:custGeom>
            <a:solidFill>
              <a:srgbClr val="110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8" name="Freeform 662"/>
            <p:cNvSpPr>
              <a:spLocks/>
            </p:cNvSpPr>
            <p:nvPr/>
          </p:nvSpPr>
          <p:spPr bwMode="auto">
            <a:xfrm>
              <a:off x="7537450" y="1739983"/>
              <a:ext cx="112713" cy="128587"/>
            </a:xfrm>
            <a:custGeom>
              <a:avLst/>
              <a:gdLst>
                <a:gd name="T0" fmla="*/ 48 w 89"/>
                <a:gd name="T1" fmla="*/ 102 h 102"/>
                <a:gd name="T2" fmla="*/ 68 w 89"/>
                <a:gd name="T3" fmla="*/ 70 h 102"/>
                <a:gd name="T4" fmla="*/ 68 w 89"/>
                <a:gd name="T5" fmla="*/ 16 h 102"/>
                <a:gd name="T6" fmla="*/ 37 w 89"/>
                <a:gd name="T7" fmla="*/ 19 h 102"/>
                <a:gd name="T8" fmla="*/ 0 w 89"/>
                <a:gd name="T9" fmla="*/ 69 h 102"/>
                <a:gd name="T10" fmla="*/ 48 w 89"/>
                <a:gd name="T11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9" h="102">
                  <a:moveTo>
                    <a:pt x="48" y="102"/>
                  </a:moveTo>
                  <a:cubicBezTo>
                    <a:pt x="59" y="85"/>
                    <a:pt x="66" y="72"/>
                    <a:pt x="68" y="70"/>
                  </a:cubicBezTo>
                  <a:cubicBezTo>
                    <a:pt x="76" y="58"/>
                    <a:pt x="89" y="31"/>
                    <a:pt x="68" y="16"/>
                  </a:cubicBezTo>
                  <a:cubicBezTo>
                    <a:pt x="48" y="0"/>
                    <a:pt x="37" y="19"/>
                    <a:pt x="37" y="19"/>
                  </a:cubicBezTo>
                  <a:cubicBezTo>
                    <a:pt x="37" y="19"/>
                    <a:pt x="21" y="40"/>
                    <a:pt x="0" y="69"/>
                  </a:cubicBezTo>
                  <a:cubicBezTo>
                    <a:pt x="18" y="76"/>
                    <a:pt x="34" y="88"/>
                    <a:pt x="48" y="102"/>
                  </a:cubicBezTo>
                  <a:close/>
                </a:path>
              </a:pathLst>
            </a:custGeom>
            <a:solidFill>
              <a:srgbClr val="DFEF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9" name="Freeform 663"/>
            <p:cNvSpPr>
              <a:spLocks/>
            </p:cNvSpPr>
            <p:nvPr/>
          </p:nvSpPr>
          <p:spPr bwMode="auto">
            <a:xfrm>
              <a:off x="6007100" y="2157496"/>
              <a:ext cx="3175" cy="1587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0" name="Freeform 664"/>
            <p:cNvSpPr>
              <a:spLocks/>
            </p:cNvSpPr>
            <p:nvPr/>
          </p:nvSpPr>
          <p:spPr bwMode="auto">
            <a:xfrm>
              <a:off x="6027738" y="2095583"/>
              <a:ext cx="428625" cy="336550"/>
            </a:xfrm>
            <a:custGeom>
              <a:avLst/>
              <a:gdLst>
                <a:gd name="T0" fmla="*/ 141 w 339"/>
                <a:gd name="T1" fmla="*/ 125 h 265"/>
                <a:gd name="T2" fmla="*/ 247 w 339"/>
                <a:gd name="T3" fmla="*/ 265 h 265"/>
                <a:gd name="T4" fmla="*/ 339 w 339"/>
                <a:gd name="T5" fmla="*/ 96 h 265"/>
                <a:gd name="T6" fmla="*/ 254 w 339"/>
                <a:gd name="T7" fmla="*/ 10 h 265"/>
                <a:gd name="T8" fmla="*/ 173 w 339"/>
                <a:gd name="T9" fmla="*/ 100 h 265"/>
                <a:gd name="T10" fmla="*/ 0 w 339"/>
                <a:gd name="T11" fmla="*/ 33 h 265"/>
                <a:gd name="T12" fmla="*/ 141 w 339"/>
                <a:gd name="T13" fmla="*/ 12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9" h="265">
                  <a:moveTo>
                    <a:pt x="141" y="125"/>
                  </a:moveTo>
                  <a:cubicBezTo>
                    <a:pt x="235" y="225"/>
                    <a:pt x="246" y="263"/>
                    <a:pt x="247" y="265"/>
                  </a:cubicBezTo>
                  <a:cubicBezTo>
                    <a:pt x="255" y="244"/>
                    <a:pt x="339" y="96"/>
                    <a:pt x="339" y="96"/>
                  </a:cubicBezTo>
                  <a:cubicBezTo>
                    <a:pt x="339" y="96"/>
                    <a:pt x="303" y="27"/>
                    <a:pt x="254" y="10"/>
                  </a:cubicBezTo>
                  <a:cubicBezTo>
                    <a:pt x="224" y="0"/>
                    <a:pt x="209" y="120"/>
                    <a:pt x="173" y="100"/>
                  </a:cubicBezTo>
                  <a:cubicBezTo>
                    <a:pt x="94" y="54"/>
                    <a:pt x="29" y="6"/>
                    <a:pt x="0" y="33"/>
                  </a:cubicBezTo>
                  <a:cubicBezTo>
                    <a:pt x="16" y="34"/>
                    <a:pt x="63" y="43"/>
                    <a:pt x="141" y="1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1" name="Freeform 665"/>
            <p:cNvSpPr>
              <a:spLocks/>
            </p:cNvSpPr>
            <p:nvPr/>
          </p:nvSpPr>
          <p:spPr bwMode="auto">
            <a:xfrm>
              <a:off x="6007100" y="2143208"/>
              <a:ext cx="338138" cy="323850"/>
            </a:xfrm>
            <a:custGeom>
              <a:avLst/>
              <a:gdLst>
                <a:gd name="T0" fmla="*/ 66 w 267"/>
                <a:gd name="T1" fmla="*/ 27 h 256"/>
                <a:gd name="T2" fmla="*/ 2 w 267"/>
                <a:gd name="T3" fmla="*/ 11 h 256"/>
                <a:gd name="T4" fmla="*/ 0 w 267"/>
                <a:gd name="T5" fmla="*/ 13 h 256"/>
                <a:gd name="T6" fmla="*/ 87 w 267"/>
                <a:gd name="T7" fmla="*/ 150 h 256"/>
                <a:gd name="T8" fmla="*/ 253 w 267"/>
                <a:gd name="T9" fmla="*/ 242 h 256"/>
                <a:gd name="T10" fmla="*/ 66 w 267"/>
                <a:gd name="T11" fmla="*/ 27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7" h="256">
                  <a:moveTo>
                    <a:pt x="66" y="27"/>
                  </a:moveTo>
                  <a:cubicBezTo>
                    <a:pt x="23" y="0"/>
                    <a:pt x="7" y="7"/>
                    <a:pt x="2" y="11"/>
                  </a:cubicBezTo>
                  <a:cubicBezTo>
                    <a:pt x="1" y="12"/>
                    <a:pt x="1" y="12"/>
                    <a:pt x="0" y="13"/>
                  </a:cubicBezTo>
                  <a:cubicBezTo>
                    <a:pt x="0" y="13"/>
                    <a:pt x="14" y="70"/>
                    <a:pt x="87" y="150"/>
                  </a:cubicBezTo>
                  <a:cubicBezTo>
                    <a:pt x="161" y="231"/>
                    <a:pt x="231" y="256"/>
                    <a:pt x="253" y="242"/>
                  </a:cubicBezTo>
                  <a:cubicBezTo>
                    <a:pt x="267" y="217"/>
                    <a:pt x="121" y="62"/>
                    <a:pt x="66" y="27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2" name="Freeform 666"/>
            <p:cNvSpPr>
              <a:spLocks/>
            </p:cNvSpPr>
            <p:nvPr/>
          </p:nvSpPr>
          <p:spPr bwMode="auto">
            <a:xfrm>
              <a:off x="6010275" y="2138446"/>
              <a:ext cx="334963" cy="311150"/>
            </a:xfrm>
            <a:custGeom>
              <a:avLst/>
              <a:gdLst>
                <a:gd name="T0" fmla="*/ 155 w 265"/>
                <a:gd name="T1" fmla="*/ 92 h 246"/>
                <a:gd name="T2" fmla="*/ 14 w 265"/>
                <a:gd name="T3" fmla="*/ 0 h 246"/>
                <a:gd name="T4" fmla="*/ 0 w 265"/>
                <a:gd name="T5" fmla="*/ 15 h 246"/>
                <a:gd name="T6" fmla="*/ 64 w 265"/>
                <a:gd name="T7" fmla="*/ 31 h 246"/>
                <a:gd name="T8" fmla="*/ 251 w 265"/>
                <a:gd name="T9" fmla="*/ 246 h 246"/>
                <a:gd name="T10" fmla="*/ 261 w 265"/>
                <a:gd name="T11" fmla="*/ 232 h 246"/>
                <a:gd name="T12" fmla="*/ 155 w 265"/>
                <a:gd name="T13" fmla="*/ 92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246">
                  <a:moveTo>
                    <a:pt x="155" y="92"/>
                  </a:moveTo>
                  <a:cubicBezTo>
                    <a:pt x="77" y="10"/>
                    <a:pt x="30" y="1"/>
                    <a:pt x="14" y="0"/>
                  </a:cubicBezTo>
                  <a:cubicBezTo>
                    <a:pt x="10" y="4"/>
                    <a:pt x="5" y="9"/>
                    <a:pt x="0" y="15"/>
                  </a:cubicBezTo>
                  <a:cubicBezTo>
                    <a:pt x="5" y="11"/>
                    <a:pt x="21" y="4"/>
                    <a:pt x="64" y="31"/>
                  </a:cubicBezTo>
                  <a:cubicBezTo>
                    <a:pt x="119" y="66"/>
                    <a:pt x="265" y="221"/>
                    <a:pt x="251" y="246"/>
                  </a:cubicBezTo>
                  <a:cubicBezTo>
                    <a:pt x="256" y="243"/>
                    <a:pt x="259" y="238"/>
                    <a:pt x="261" y="232"/>
                  </a:cubicBezTo>
                  <a:cubicBezTo>
                    <a:pt x="260" y="230"/>
                    <a:pt x="249" y="192"/>
                    <a:pt x="155" y="9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3" name="Freeform 667"/>
            <p:cNvSpPr>
              <a:spLocks/>
            </p:cNvSpPr>
            <p:nvPr/>
          </p:nvSpPr>
          <p:spPr bwMode="auto">
            <a:xfrm>
              <a:off x="7023100" y="1771733"/>
              <a:ext cx="160338" cy="22225"/>
            </a:xfrm>
            <a:custGeom>
              <a:avLst/>
              <a:gdLst>
                <a:gd name="T0" fmla="*/ 127 w 127"/>
                <a:gd name="T1" fmla="*/ 18 h 18"/>
                <a:gd name="T2" fmla="*/ 122 w 127"/>
                <a:gd name="T3" fmla="*/ 17 h 18"/>
                <a:gd name="T4" fmla="*/ 108 w 127"/>
                <a:gd name="T5" fmla="*/ 14 h 18"/>
                <a:gd name="T6" fmla="*/ 87 w 127"/>
                <a:gd name="T7" fmla="*/ 10 h 18"/>
                <a:gd name="T8" fmla="*/ 76 w 127"/>
                <a:gd name="T9" fmla="*/ 9 h 18"/>
                <a:gd name="T10" fmla="*/ 64 w 127"/>
                <a:gd name="T11" fmla="*/ 7 h 18"/>
                <a:gd name="T12" fmla="*/ 52 w 127"/>
                <a:gd name="T13" fmla="*/ 6 h 18"/>
                <a:gd name="T14" fmla="*/ 41 w 127"/>
                <a:gd name="T15" fmla="*/ 4 h 18"/>
                <a:gd name="T16" fmla="*/ 30 w 127"/>
                <a:gd name="T17" fmla="*/ 4 h 18"/>
                <a:gd name="T18" fmla="*/ 20 w 127"/>
                <a:gd name="T19" fmla="*/ 3 h 18"/>
                <a:gd name="T20" fmla="*/ 0 w 127"/>
                <a:gd name="T21" fmla="*/ 2 h 18"/>
                <a:gd name="T22" fmla="*/ 20 w 127"/>
                <a:gd name="T23" fmla="*/ 0 h 18"/>
                <a:gd name="T24" fmla="*/ 27 w 127"/>
                <a:gd name="T25" fmla="*/ 0 h 18"/>
                <a:gd name="T26" fmla="*/ 30 w 127"/>
                <a:gd name="T27" fmla="*/ 0 h 18"/>
                <a:gd name="T28" fmla="*/ 41 w 127"/>
                <a:gd name="T29" fmla="*/ 0 h 18"/>
                <a:gd name="T30" fmla="*/ 53 w 127"/>
                <a:gd name="T31" fmla="*/ 1 h 18"/>
                <a:gd name="T32" fmla="*/ 65 w 127"/>
                <a:gd name="T33" fmla="*/ 3 h 18"/>
                <a:gd name="T34" fmla="*/ 77 w 127"/>
                <a:gd name="T35" fmla="*/ 4 h 18"/>
                <a:gd name="T36" fmla="*/ 88 w 127"/>
                <a:gd name="T37" fmla="*/ 7 h 18"/>
                <a:gd name="T38" fmla="*/ 108 w 127"/>
                <a:gd name="T39" fmla="*/ 12 h 18"/>
                <a:gd name="T40" fmla="*/ 122 w 127"/>
                <a:gd name="T41" fmla="*/ 16 h 18"/>
                <a:gd name="T42" fmla="*/ 127 w 127"/>
                <a:gd name="T4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7" h="18">
                  <a:moveTo>
                    <a:pt x="127" y="18"/>
                  </a:moveTo>
                  <a:cubicBezTo>
                    <a:pt x="127" y="18"/>
                    <a:pt x="125" y="17"/>
                    <a:pt x="122" y="17"/>
                  </a:cubicBezTo>
                  <a:cubicBezTo>
                    <a:pt x="119" y="16"/>
                    <a:pt x="114" y="15"/>
                    <a:pt x="108" y="14"/>
                  </a:cubicBezTo>
                  <a:cubicBezTo>
                    <a:pt x="102" y="13"/>
                    <a:pt x="95" y="12"/>
                    <a:pt x="87" y="10"/>
                  </a:cubicBezTo>
                  <a:cubicBezTo>
                    <a:pt x="84" y="10"/>
                    <a:pt x="80" y="9"/>
                    <a:pt x="76" y="9"/>
                  </a:cubicBezTo>
                  <a:cubicBezTo>
                    <a:pt x="72" y="8"/>
                    <a:pt x="68" y="7"/>
                    <a:pt x="64" y="7"/>
                  </a:cubicBezTo>
                  <a:cubicBezTo>
                    <a:pt x="60" y="7"/>
                    <a:pt x="56" y="6"/>
                    <a:pt x="52" y="6"/>
                  </a:cubicBezTo>
                  <a:cubicBezTo>
                    <a:pt x="48" y="5"/>
                    <a:pt x="45" y="4"/>
                    <a:pt x="41" y="4"/>
                  </a:cubicBezTo>
                  <a:cubicBezTo>
                    <a:pt x="37" y="4"/>
                    <a:pt x="34" y="4"/>
                    <a:pt x="30" y="4"/>
                  </a:cubicBezTo>
                  <a:cubicBezTo>
                    <a:pt x="27" y="3"/>
                    <a:pt x="23" y="3"/>
                    <a:pt x="20" y="3"/>
                  </a:cubicBezTo>
                  <a:cubicBezTo>
                    <a:pt x="9" y="3"/>
                    <a:pt x="0" y="2"/>
                    <a:pt x="0" y="2"/>
                  </a:cubicBezTo>
                  <a:cubicBezTo>
                    <a:pt x="0" y="2"/>
                    <a:pt x="8" y="1"/>
                    <a:pt x="20" y="0"/>
                  </a:cubicBezTo>
                  <a:cubicBezTo>
                    <a:pt x="22" y="0"/>
                    <a:pt x="25" y="0"/>
                    <a:pt x="27" y="0"/>
                  </a:cubicBezTo>
                  <a:cubicBezTo>
                    <a:pt x="28" y="0"/>
                    <a:pt x="29" y="0"/>
                    <a:pt x="30" y="0"/>
                  </a:cubicBezTo>
                  <a:cubicBezTo>
                    <a:pt x="34" y="0"/>
                    <a:pt x="37" y="0"/>
                    <a:pt x="41" y="0"/>
                  </a:cubicBezTo>
                  <a:cubicBezTo>
                    <a:pt x="45" y="0"/>
                    <a:pt x="49" y="1"/>
                    <a:pt x="53" y="1"/>
                  </a:cubicBezTo>
                  <a:cubicBezTo>
                    <a:pt x="57" y="2"/>
                    <a:pt x="61" y="2"/>
                    <a:pt x="65" y="3"/>
                  </a:cubicBezTo>
                  <a:cubicBezTo>
                    <a:pt x="69" y="3"/>
                    <a:pt x="73" y="4"/>
                    <a:pt x="77" y="4"/>
                  </a:cubicBezTo>
                  <a:cubicBezTo>
                    <a:pt x="81" y="5"/>
                    <a:pt x="84" y="6"/>
                    <a:pt x="88" y="7"/>
                  </a:cubicBezTo>
                  <a:cubicBezTo>
                    <a:pt x="96" y="8"/>
                    <a:pt x="102" y="10"/>
                    <a:pt x="108" y="12"/>
                  </a:cubicBezTo>
                  <a:cubicBezTo>
                    <a:pt x="114" y="13"/>
                    <a:pt x="119" y="15"/>
                    <a:pt x="122" y="16"/>
                  </a:cubicBezTo>
                  <a:cubicBezTo>
                    <a:pt x="126" y="17"/>
                    <a:pt x="127" y="18"/>
                    <a:pt x="127" y="18"/>
                  </a:cubicBezTo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4" name="Freeform 668"/>
            <p:cNvSpPr>
              <a:spLocks/>
            </p:cNvSpPr>
            <p:nvPr/>
          </p:nvSpPr>
          <p:spPr bwMode="auto">
            <a:xfrm>
              <a:off x="6400800" y="1182771"/>
              <a:ext cx="468313" cy="361950"/>
            </a:xfrm>
            <a:custGeom>
              <a:avLst/>
              <a:gdLst>
                <a:gd name="T0" fmla="*/ 173 w 369"/>
                <a:gd name="T1" fmla="*/ 124 h 286"/>
                <a:gd name="T2" fmla="*/ 66 w 369"/>
                <a:gd name="T3" fmla="*/ 208 h 286"/>
                <a:gd name="T4" fmla="*/ 37 w 369"/>
                <a:gd name="T5" fmla="*/ 241 h 286"/>
                <a:gd name="T6" fmla="*/ 15 w 369"/>
                <a:gd name="T7" fmla="*/ 263 h 286"/>
                <a:gd name="T8" fmla="*/ 0 w 369"/>
                <a:gd name="T9" fmla="*/ 286 h 286"/>
                <a:gd name="T10" fmla="*/ 228 w 369"/>
                <a:gd name="T11" fmla="*/ 246 h 286"/>
                <a:gd name="T12" fmla="*/ 297 w 369"/>
                <a:gd name="T13" fmla="*/ 137 h 286"/>
                <a:gd name="T14" fmla="*/ 356 w 369"/>
                <a:gd name="T15" fmla="*/ 17 h 286"/>
                <a:gd name="T16" fmla="*/ 369 w 369"/>
                <a:gd name="T17" fmla="*/ 0 h 286"/>
                <a:gd name="T18" fmla="*/ 173 w 369"/>
                <a:gd name="T19" fmla="*/ 124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9" h="286">
                  <a:moveTo>
                    <a:pt x="173" y="124"/>
                  </a:moveTo>
                  <a:cubicBezTo>
                    <a:pt x="137" y="150"/>
                    <a:pt x="99" y="177"/>
                    <a:pt x="66" y="208"/>
                  </a:cubicBezTo>
                  <a:cubicBezTo>
                    <a:pt x="56" y="219"/>
                    <a:pt x="47" y="230"/>
                    <a:pt x="37" y="241"/>
                  </a:cubicBezTo>
                  <a:cubicBezTo>
                    <a:pt x="30" y="249"/>
                    <a:pt x="23" y="256"/>
                    <a:pt x="15" y="263"/>
                  </a:cubicBezTo>
                  <a:cubicBezTo>
                    <a:pt x="10" y="270"/>
                    <a:pt x="5" y="278"/>
                    <a:pt x="0" y="286"/>
                  </a:cubicBezTo>
                  <a:cubicBezTo>
                    <a:pt x="43" y="271"/>
                    <a:pt x="184" y="254"/>
                    <a:pt x="228" y="246"/>
                  </a:cubicBezTo>
                  <a:cubicBezTo>
                    <a:pt x="228" y="245"/>
                    <a:pt x="289" y="159"/>
                    <a:pt x="297" y="137"/>
                  </a:cubicBezTo>
                  <a:cubicBezTo>
                    <a:pt x="313" y="96"/>
                    <a:pt x="334" y="56"/>
                    <a:pt x="356" y="17"/>
                  </a:cubicBezTo>
                  <a:cubicBezTo>
                    <a:pt x="359" y="12"/>
                    <a:pt x="364" y="6"/>
                    <a:pt x="369" y="0"/>
                  </a:cubicBezTo>
                  <a:cubicBezTo>
                    <a:pt x="299" y="34"/>
                    <a:pt x="235" y="79"/>
                    <a:pt x="173" y="12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5" name="Freeform 669"/>
            <p:cNvSpPr>
              <a:spLocks noEditPoints="1"/>
            </p:cNvSpPr>
            <p:nvPr/>
          </p:nvSpPr>
          <p:spPr bwMode="auto">
            <a:xfrm>
              <a:off x="7177088" y="1606633"/>
              <a:ext cx="79375" cy="169862"/>
            </a:xfrm>
            <a:custGeom>
              <a:avLst/>
              <a:gdLst>
                <a:gd name="T0" fmla="*/ 10 w 62"/>
                <a:gd name="T1" fmla="*/ 25 h 134"/>
                <a:gd name="T2" fmla="*/ 0 w 62"/>
                <a:gd name="T3" fmla="*/ 39 h 134"/>
                <a:gd name="T4" fmla="*/ 0 w 62"/>
                <a:gd name="T5" fmla="*/ 40 h 134"/>
                <a:gd name="T6" fmla="*/ 10 w 62"/>
                <a:gd name="T7" fmla="*/ 25 h 134"/>
                <a:gd name="T8" fmla="*/ 10 w 62"/>
                <a:gd name="T9" fmla="*/ 25 h 134"/>
                <a:gd name="T10" fmla="*/ 10 w 62"/>
                <a:gd name="T11" fmla="*/ 25 h 134"/>
                <a:gd name="T12" fmla="*/ 10 w 62"/>
                <a:gd name="T13" fmla="*/ 25 h 134"/>
                <a:gd name="T14" fmla="*/ 24 w 62"/>
                <a:gd name="T15" fmla="*/ 0 h 134"/>
                <a:gd name="T16" fmla="*/ 24 w 62"/>
                <a:gd name="T17" fmla="*/ 0 h 134"/>
                <a:gd name="T18" fmla="*/ 24 w 62"/>
                <a:gd name="T19" fmla="*/ 0 h 134"/>
                <a:gd name="T20" fmla="*/ 24 w 62"/>
                <a:gd name="T21" fmla="*/ 0 h 134"/>
                <a:gd name="T22" fmla="*/ 62 w 62"/>
                <a:gd name="T23" fmla="*/ 134 h 134"/>
                <a:gd name="T24" fmla="*/ 24 w 62"/>
                <a:gd name="T2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" h="134">
                  <a:moveTo>
                    <a:pt x="10" y="25"/>
                  </a:moveTo>
                  <a:cubicBezTo>
                    <a:pt x="7" y="30"/>
                    <a:pt x="4" y="35"/>
                    <a:pt x="0" y="3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3" y="35"/>
                    <a:pt x="7" y="30"/>
                    <a:pt x="10" y="25"/>
                  </a:cubicBezTo>
                  <a:moveTo>
                    <a:pt x="10" y="25"/>
                  </a:move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62" y="54"/>
                    <a:pt x="62" y="134"/>
                  </a:cubicBezTo>
                  <a:cubicBezTo>
                    <a:pt x="62" y="54"/>
                    <a:pt x="24" y="0"/>
                    <a:pt x="24" y="0"/>
                  </a:cubicBezTo>
                </a:path>
              </a:pathLst>
            </a:custGeom>
            <a:solidFill>
              <a:srgbClr val="8C0C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6" name="Freeform 670"/>
            <p:cNvSpPr>
              <a:spLocks/>
            </p:cNvSpPr>
            <p:nvPr/>
          </p:nvSpPr>
          <p:spPr bwMode="auto">
            <a:xfrm>
              <a:off x="7116763" y="1655846"/>
              <a:ext cx="60325" cy="63500"/>
            </a:xfrm>
            <a:custGeom>
              <a:avLst/>
              <a:gdLst>
                <a:gd name="T0" fmla="*/ 48 w 48"/>
                <a:gd name="T1" fmla="*/ 0 h 50"/>
                <a:gd name="T2" fmla="*/ 0 w 48"/>
                <a:gd name="T3" fmla="*/ 50 h 50"/>
                <a:gd name="T4" fmla="*/ 0 w 48"/>
                <a:gd name="T5" fmla="*/ 50 h 50"/>
                <a:gd name="T6" fmla="*/ 48 w 48"/>
                <a:gd name="T7" fmla="*/ 1 h 50"/>
                <a:gd name="T8" fmla="*/ 48 w 48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50">
                  <a:moveTo>
                    <a:pt x="48" y="0"/>
                  </a:moveTo>
                  <a:cubicBezTo>
                    <a:pt x="33" y="20"/>
                    <a:pt x="16" y="37"/>
                    <a:pt x="0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6" y="37"/>
                    <a:pt x="33" y="20"/>
                    <a:pt x="48" y="1"/>
                  </a:cubicBezTo>
                  <a:cubicBezTo>
                    <a:pt x="48" y="1"/>
                    <a:pt x="48" y="1"/>
                    <a:pt x="48" y="0"/>
                  </a:cubicBezTo>
                </a:path>
              </a:pathLst>
            </a:custGeom>
            <a:solidFill>
              <a:srgbClr val="AA8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7" name="Freeform 671"/>
            <p:cNvSpPr>
              <a:spLocks/>
            </p:cNvSpPr>
            <p:nvPr/>
          </p:nvSpPr>
          <p:spPr bwMode="auto">
            <a:xfrm>
              <a:off x="6921500" y="1941596"/>
              <a:ext cx="25400" cy="103187"/>
            </a:xfrm>
            <a:custGeom>
              <a:avLst/>
              <a:gdLst>
                <a:gd name="T0" fmla="*/ 0 w 20"/>
                <a:gd name="T1" fmla="*/ 0 h 81"/>
                <a:gd name="T2" fmla="*/ 0 w 20"/>
                <a:gd name="T3" fmla="*/ 0 h 81"/>
                <a:gd name="T4" fmla="*/ 19 w 20"/>
                <a:gd name="T5" fmla="*/ 72 h 81"/>
                <a:gd name="T6" fmla="*/ 20 w 20"/>
                <a:gd name="T7" fmla="*/ 81 h 81"/>
                <a:gd name="T8" fmla="*/ 0 w 20"/>
                <a:gd name="T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8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20"/>
                    <a:pt x="15" y="44"/>
                    <a:pt x="19" y="72"/>
                  </a:cubicBezTo>
                  <a:cubicBezTo>
                    <a:pt x="19" y="75"/>
                    <a:pt x="19" y="78"/>
                    <a:pt x="20" y="81"/>
                  </a:cubicBezTo>
                  <a:cubicBezTo>
                    <a:pt x="16" y="48"/>
                    <a:pt x="9" y="22"/>
                    <a:pt x="0" y="0"/>
                  </a:cubicBezTo>
                </a:path>
              </a:pathLst>
            </a:custGeom>
            <a:solidFill>
              <a:srgbClr val="075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8" name="Freeform 672"/>
            <p:cNvSpPr>
              <a:spLocks/>
            </p:cNvSpPr>
            <p:nvPr/>
          </p:nvSpPr>
          <p:spPr bwMode="auto">
            <a:xfrm>
              <a:off x="6945313" y="2032083"/>
              <a:ext cx="1588" cy="17462"/>
            </a:xfrm>
            <a:custGeom>
              <a:avLst/>
              <a:gdLst>
                <a:gd name="T0" fmla="*/ 0 w 1"/>
                <a:gd name="T1" fmla="*/ 0 h 13"/>
                <a:gd name="T2" fmla="*/ 1 w 1"/>
                <a:gd name="T3" fmla="*/ 13 h 13"/>
                <a:gd name="T4" fmla="*/ 1 w 1"/>
                <a:gd name="T5" fmla="*/ 9 h 13"/>
                <a:gd name="T6" fmla="*/ 0 w 1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3">
                  <a:moveTo>
                    <a:pt x="0" y="0"/>
                  </a:moveTo>
                  <a:cubicBezTo>
                    <a:pt x="0" y="5"/>
                    <a:pt x="1" y="9"/>
                    <a:pt x="1" y="13"/>
                  </a:cubicBezTo>
                  <a:cubicBezTo>
                    <a:pt x="1" y="12"/>
                    <a:pt x="1" y="10"/>
                    <a:pt x="1" y="9"/>
                  </a:cubicBezTo>
                  <a:cubicBezTo>
                    <a:pt x="0" y="6"/>
                    <a:pt x="0" y="3"/>
                    <a:pt x="0" y="0"/>
                  </a:cubicBezTo>
                </a:path>
              </a:pathLst>
            </a:custGeom>
            <a:solidFill>
              <a:srgbClr val="0547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9" name="Freeform 673"/>
            <p:cNvSpPr>
              <a:spLocks/>
            </p:cNvSpPr>
            <p:nvPr/>
          </p:nvSpPr>
          <p:spPr bwMode="auto">
            <a:xfrm>
              <a:off x="6921500" y="1606633"/>
              <a:ext cx="334963" cy="442912"/>
            </a:xfrm>
            <a:custGeom>
              <a:avLst/>
              <a:gdLst>
                <a:gd name="T0" fmla="*/ 226 w 264"/>
                <a:gd name="T1" fmla="*/ 0 h 349"/>
                <a:gd name="T2" fmla="*/ 235 w 264"/>
                <a:gd name="T3" fmla="*/ 15 h 349"/>
                <a:gd name="T4" fmla="*/ 160 w 264"/>
                <a:gd name="T5" fmla="*/ 102 h 349"/>
                <a:gd name="T6" fmla="*/ 169 w 264"/>
                <a:gd name="T7" fmla="*/ 137 h 349"/>
                <a:gd name="T8" fmla="*/ 188 w 264"/>
                <a:gd name="T9" fmla="*/ 142 h 349"/>
                <a:gd name="T10" fmla="*/ 202 w 264"/>
                <a:gd name="T11" fmla="*/ 146 h 349"/>
                <a:gd name="T12" fmla="*/ 207 w 264"/>
                <a:gd name="T13" fmla="*/ 148 h 349"/>
                <a:gd name="T14" fmla="*/ 202 w 264"/>
                <a:gd name="T15" fmla="*/ 147 h 349"/>
                <a:gd name="T16" fmla="*/ 188 w 264"/>
                <a:gd name="T17" fmla="*/ 144 h 349"/>
                <a:gd name="T18" fmla="*/ 170 w 264"/>
                <a:gd name="T19" fmla="*/ 141 h 349"/>
                <a:gd name="T20" fmla="*/ 161 w 264"/>
                <a:gd name="T21" fmla="*/ 188 h 349"/>
                <a:gd name="T22" fmla="*/ 0 w 264"/>
                <a:gd name="T23" fmla="*/ 264 h 349"/>
                <a:gd name="T24" fmla="*/ 20 w 264"/>
                <a:gd name="T25" fmla="*/ 349 h 349"/>
                <a:gd name="T26" fmla="*/ 20 w 264"/>
                <a:gd name="T27" fmla="*/ 349 h 349"/>
                <a:gd name="T28" fmla="*/ 253 w 264"/>
                <a:gd name="T29" fmla="*/ 207 h 349"/>
                <a:gd name="T30" fmla="*/ 264 w 264"/>
                <a:gd name="T31" fmla="*/ 134 h 349"/>
                <a:gd name="T32" fmla="*/ 226 w 264"/>
                <a:gd name="T33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4" h="349">
                  <a:moveTo>
                    <a:pt x="226" y="0"/>
                  </a:moveTo>
                  <a:cubicBezTo>
                    <a:pt x="226" y="0"/>
                    <a:pt x="230" y="5"/>
                    <a:pt x="235" y="15"/>
                  </a:cubicBezTo>
                  <a:cubicBezTo>
                    <a:pt x="217" y="49"/>
                    <a:pt x="191" y="77"/>
                    <a:pt x="160" y="102"/>
                  </a:cubicBezTo>
                  <a:cubicBezTo>
                    <a:pt x="164" y="112"/>
                    <a:pt x="168" y="124"/>
                    <a:pt x="169" y="137"/>
                  </a:cubicBezTo>
                  <a:cubicBezTo>
                    <a:pt x="176" y="138"/>
                    <a:pt x="183" y="140"/>
                    <a:pt x="188" y="142"/>
                  </a:cubicBezTo>
                  <a:cubicBezTo>
                    <a:pt x="194" y="143"/>
                    <a:pt x="199" y="145"/>
                    <a:pt x="202" y="146"/>
                  </a:cubicBezTo>
                  <a:cubicBezTo>
                    <a:pt x="206" y="147"/>
                    <a:pt x="207" y="148"/>
                    <a:pt x="207" y="148"/>
                  </a:cubicBezTo>
                  <a:cubicBezTo>
                    <a:pt x="207" y="148"/>
                    <a:pt x="205" y="147"/>
                    <a:pt x="202" y="147"/>
                  </a:cubicBezTo>
                  <a:cubicBezTo>
                    <a:pt x="199" y="146"/>
                    <a:pt x="194" y="145"/>
                    <a:pt x="188" y="144"/>
                  </a:cubicBezTo>
                  <a:cubicBezTo>
                    <a:pt x="182" y="143"/>
                    <a:pt x="176" y="142"/>
                    <a:pt x="170" y="141"/>
                  </a:cubicBezTo>
                  <a:cubicBezTo>
                    <a:pt x="171" y="156"/>
                    <a:pt x="169" y="172"/>
                    <a:pt x="161" y="188"/>
                  </a:cubicBezTo>
                  <a:cubicBezTo>
                    <a:pt x="147" y="218"/>
                    <a:pt x="71" y="245"/>
                    <a:pt x="0" y="264"/>
                  </a:cubicBezTo>
                  <a:cubicBezTo>
                    <a:pt x="9" y="287"/>
                    <a:pt x="16" y="315"/>
                    <a:pt x="20" y="349"/>
                  </a:cubicBezTo>
                  <a:cubicBezTo>
                    <a:pt x="20" y="349"/>
                    <a:pt x="20" y="349"/>
                    <a:pt x="20" y="349"/>
                  </a:cubicBezTo>
                  <a:cubicBezTo>
                    <a:pt x="83" y="337"/>
                    <a:pt x="227" y="299"/>
                    <a:pt x="253" y="207"/>
                  </a:cubicBezTo>
                  <a:cubicBezTo>
                    <a:pt x="261" y="181"/>
                    <a:pt x="264" y="157"/>
                    <a:pt x="264" y="134"/>
                  </a:cubicBezTo>
                  <a:cubicBezTo>
                    <a:pt x="264" y="54"/>
                    <a:pt x="226" y="0"/>
                    <a:pt x="226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0" name="Freeform 674"/>
            <p:cNvSpPr>
              <a:spLocks/>
            </p:cNvSpPr>
            <p:nvPr/>
          </p:nvSpPr>
          <p:spPr bwMode="auto">
            <a:xfrm>
              <a:off x="7116763" y="1606633"/>
              <a:ext cx="103188" cy="130175"/>
            </a:xfrm>
            <a:custGeom>
              <a:avLst/>
              <a:gdLst>
                <a:gd name="T0" fmla="*/ 72 w 81"/>
                <a:gd name="T1" fmla="*/ 0 h 102"/>
                <a:gd name="T2" fmla="*/ 72 w 81"/>
                <a:gd name="T3" fmla="*/ 0 h 102"/>
                <a:gd name="T4" fmla="*/ 58 w 81"/>
                <a:gd name="T5" fmla="*/ 25 h 102"/>
                <a:gd name="T6" fmla="*/ 58 w 81"/>
                <a:gd name="T7" fmla="*/ 25 h 102"/>
                <a:gd name="T8" fmla="*/ 58 w 81"/>
                <a:gd name="T9" fmla="*/ 25 h 102"/>
                <a:gd name="T10" fmla="*/ 48 w 81"/>
                <a:gd name="T11" fmla="*/ 40 h 102"/>
                <a:gd name="T12" fmla="*/ 0 w 81"/>
                <a:gd name="T13" fmla="*/ 89 h 102"/>
                <a:gd name="T14" fmla="*/ 6 w 81"/>
                <a:gd name="T15" fmla="*/ 102 h 102"/>
                <a:gd name="T16" fmla="*/ 81 w 81"/>
                <a:gd name="T17" fmla="*/ 15 h 102"/>
                <a:gd name="T18" fmla="*/ 72 w 81"/>
                <a:gd name="T19" fmla="*/ 0 h 102"/>
                <a:gd name="T20" fmla="*/ 72 w 81"/>
                <a:gd name="T2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1" h="102">
                  <a:moveTo>
                    <a:pt x="72" y="0"/>
                  </a:moveTo>
                  <a:cubicBezTo>
                    <a:pt x="72" y="0"/>
                    <a:pt x="72" y="0"/>
                    <a:pt x="72" y="0"/>
                  </a:cubicBezTo>
                  <a:cubicBezTo>
                    <a:pt x="68" y="9"/>
                    <a:pt x="63" y="17"/>
                    <a:pt x="58" y="2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5" y="30"/>
                    <a:pt x="51" y="35"/>
                    <a:pt x="48" y="40"/>
                  </a:cubicBezTo>
                  <a:cubicBezTo>
                    <a:pt x="33" y="59"/>
                    <a:pt x="16" y="76"/>
                    <a:pt x="0" y="89"/>
                  </a:cubicBezTo>
                  <a:cubicBezTo>
                    <a:pt x="2" y="93"/>
                    <a:pt x="4" y="97"/>
                    <a:pt x="6" y="102"/>
                  </a:cubicBezTo>
                  <a:cubicBezTo>
                    <a:pt x="37" y="77"/>
                    <a:pt x="63" y="49"/>
                    <a:pt x="81" y="15"/>
                  </a:cubicBezTo>
                  <a:cubicBezTo>
                    <a:pt x="76" y="5"/>
                    <a:pt x="72" y="0"/>
                    <a:pt x="72" y="0"/>
                  </a:cubicBezTo>
                  <a:cubicBezTo>
                    <a:pt x="72" y="0"/>
                    <a:pt x="72" y="0"/>
                    <a:pt x="72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1" name="Freeform 675"/>
            <p:cNvSpPr>
              <a:spLocks/>
            </p:cNvSpPr>
            <p:nvPr/>
          </p:nvSpPr>
          <p:spPr bwMode="auto">
            <a:xfrm>
              <a:off x="7135813" y="1781258"/>
              <a:ext cx="47625" cy="12700"/>
            </a:xfrm>
            <a:custGeom>
              <a:avLst/>
              <a:gdLst>
                <a:gd name="T0" fmla="*/ 0 w 38"/>
                <a:gd name="T1" fmla="*/ 0 h 11"/>
                <a:gd name="T2" fmla="*/ 1 w 38"/>
                <a:gd name="T3" fmla="*/ 4 h 11"/>
                <a:gd name="T4" fmla="*/ 19 w 38"/>
                <a:gd name="T5" fmla="*/ 7 h 11"/>
                <a:gd name="T6" fmla="*/ 33 w 38"/>
                <a:gd name="T7" fmla="*/ 10 h 11"/>
                <a:gd name="T8" fmla="*/ 38 w 38"/>
                <a:gd name="T9" fmla="*/ 11 h 11"/>
                <a:gd name="T10" fmla="*/ 33 w 38"/>
                <a:gd name="T11" fmla="*/ 9 h 11"/>
                <a:gd name="T12" fmla="*/ 19 w 38"/>
                <a:gd name="T13" fmla="*/ 5 h 11"/>
                <a:gd name="T14" fmla="*/ 0 w 38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11">
                  <a:moveTo>
                    <a:pt x="0" y="0"/>
                  </a:moveTo>
                  <a:cubicBezTo>
                    <a:pt x="1" y="1"/>
                    <a:pt x="1" y="3"/>
                    <a:pt x="1" y="4"/>
                  </a:cubicBezTo>
                  <a:cubicBezTo>
                    <a:pt x="7" y="5"/>
                    <a:pt x="13" y="6"/>
                    <a:pt x="19" y="7"/>
                  </a:cubicBezTo>
                  <a:cubicBezTo>
                    <a:pt x="25" y="8"/>
                    <a:pt x="30" y="9"/>
                    <a:pt x="33" y="10"/>
                  </a:cubicBezTo>
                  <a:cubicBezTo>
                    <a:pt x="36" y="10"/>
                    <a:pt x="38" y="11"/>
                    <a:pt x="38" y="11"/>
                  </a:cubicBezTo>
                  <a:cubicBezTo>
                    <a:pt x="38" y="11"/>
                    <a:pt x="37" y="10"/>
                    <a:pt x="33" y="9"/>
                  </a:cubicBezTo>
                  <a:cubicBezTo>
                    <a:pt x="30" y="8"/>
                    <a:pt x="25" y="6"/>
                    <a:pt x="19" y="5"/>
                  </a:cubicBezTo>
                  <a:cubicBezTo>
                    <a:pt x="14" y="3"/>
                    <a:pt x="7" y="1"/>
                    <a:pt x="0" y="0"/>
                  </a:cubicBezTo>
                </a:path>
              </a:pathLst>
            </a:custGeom>
            <a:solidFill>
              <a:srgbClr val="01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2" name="Freeform 676"/>
            <p:cNvSpPr>
              <a:spLocks/>
            </p:cNvSpPr>
            <p:nvPr/>
          </p:nvSpPr>
          <p:spPr bwMode="auto">
            <a:xfrm>
              <a:off x="7453313" y="1703471"/>
              <a:ext cx="460375" cy="290512"/>
            </a:xfrm>
            <a:custGeom>
              <a:avLst/>
              <a:gdLst>
                <a:gd name="T0" fmla="*/ 172 w 364"/>
                <a:gd name="T1" fmla="*/ 24 h 229"/>
                <a:gd name="T2" fmla="*/ 117 w 364"/>
                <a:gd name="T3" fmla="*/ 0 h 229"/>
                <a:gd name="T4" fmla="*/ 88 w 364"/>
                <a:gd name="T5" fmla="*/ 42 h 229"/>
                <a:gd name="T6" fmla="*/ 0 w 364"/>
                <a:gd name="T7" fmla="*/ 125 h 229"/>
                <a:gd name="T8" fmla="*/ 107 w 364"/>
                <a:gd name="T9" fmla="*/ 218 h 229"/>
                <a:gd name="T10" fmla="*/ 168 w 364"/>
                <a:gd name="T11" fmla="*/ 152 h 229"/>
                <a:gd name="T12" fmla="*/ 307 w 364"/>
                <a:gd name="T13" fmla="*/ 227 h 229"/>
                <a:gd name="T14" fmla="*/ 328 w 364"/>
                <a:gd name="T15" fmla="*/ 228 h 229"/>
                <a:gd name="T16" fmla="*/ 329 w 364"/>
                <a:gd name="T17" fmla="*/ 225 h 229"/>
                <a:gd name="T18" fmla="*/ 172 w 364"/>
                <a:gd name="T19" fmla="*/ 2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4" h="229">
                  <a:moveTo>
                    <a:pt x="172" y="24"/>
                  </a:moveTo>
                  <a:cubicBezTo>
                    <a:pt x="151" y="8"/>
                    <a:pt x="132" y="2"/>
                    <a:pt x="117" y="0"/>
                  </a:cubicBezTo>
                  <a:cubicBezTo>
                    <a:pt x="106" y="12"/>
                    <a:pt x="95" y="31"/>
                    <a:pt x="88" y="42"/>
                  </a:cubicBezTo>
                  <a:cubicBezTo>
                    <a:pt x="78" y="59"/>
                    <a:pt x="0" y="125"/>
                    <a:pt x="0" y="125"/>
                  </a:cubicBezTo>
                  <a:cubicBezTo>
                    <a:pt x="15" y="129"/>
                    <a:pt x="79" y="195"/>
                    <a:pt x="107" y="218"/>
                  </a:cubicBezTo>
                  <a:cubicBezTo>
                    <a:pt x="111" y="222"/>
                    <a:pt x="162" y="153"/>
                    <a:pt x="168" y="152"/>
                  </a:cubicBezTo>
                  <a:cubicBezTo>
                    <a:pt x="215" y="144"/>
                    <a:pt x="278" y="219"/>
                    <a:pt x="307" y="227"/>
                  </a:cubicBezTo>
                  <a:cubicBezTo>
                    <a:pt x="315" y="229"/>
                    <a:pt x="322" y="229"/>
                    <a:pt x="328" y="228"/>
                  </a:cubicBezTo>
                  <a:cubicBezTo>
                    <a:pt x="328" y="227"/>
                    <a:pt x="329" y="226"/>
                    <a:pt x="329" y="225"/>
                  </a:cubicBezTo>
                  <a:cubicBezTo>
                    <a:pt x="364" y="164"/>
                    <a:pt x="221" y="60"/>
                    <a:pt x="17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3" name="Freeform 677"/>
            <p:cNvSpPr>
              <a:spLocks/>
            </p:cNvSpPr>
            <p:nvPr/>
          </p:nvSpPr>
          <p:spPr bwMode="auto">
            <a:xfrm>
              <a:off x="7600950" y="1690771"/>
              <a:ext cx="312738" cy="301625"/>
            </a:xfrm>
            <a:custGeom>
              <a:avLst/>
              <a:gdLst>
                <a:gd name="T0" fmla="*/ 185 w 247"/>
                <a:gd name="T1" fmla="*/ 127 h 238"/>
                <a:gd name="T2" fmla="*/ 21 w 247"/>
                <a:gd name="T3" fmla="*/ 2 h 238"/>
                <a:gd name="T4" fmla="*/ 0 w 247"/>
                <a:gd name="T5" fmla="*/ 10 h 238"/>
                <a:gd name="T6" fmla="*/ 55 w 247"/>
                <a:gd name="T7" fmla="*/ 34 h 238"/>
                <a:gd name="T8" fmla="*/ 212 w 247"/>
                <a:gd name="T9" fmla="*/ 235 h 238"/>
                <a:gd name="T10" fmla="*/ 211 w 247"/>
                <a:gd name="T11" fmla="*/ 238 h 238"/>
                <a:gd name="T12" fmla="*/ 185 w 247"/>
                <a:gd name="T13" fmla="*/ 127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7" h="238">
                  <a:moveTo>
                    <a:pt x="185" y="127"/>
                  </a:moveTo>
                  <a:cubicBezTo>
                    <a:pt x="126" y="56"/>
                    <a:pt x="39" y="6"/>
                    <a:pt x="21" y="2"/>
                  </a:cubicBezTo>
                  <a:cubicBezTo>
                    <a:pt x="14" y="0"/>
                    <a:pt x="7" y="4"/>
                    <a:pt x="0" y="10"/>
                  </a:cubicBezTo>
                  <a:cubicBezTo>
                    <a:pt x="15" y="12"/>
                    <a:pt x="34" y="18"/>
                    <a:pt x="55" y="34"/>
                  </a:cubicBezTo>
                  <a:cubicBezTo>
                    <a:pt x="104" y="70"/>
                    <a:pt x="247" y="174"/>
                    <a:pt x="212" y="235"/>
                  </a:cubicBezTo>
                  <a:cubicBezTo>
                    <a:pt x="212" y="236"/>
                    <a:pt x="211" y="237"/>
                    <a:pt x="211" y="238"/>
                  </a:cubicBezTo>
                  <a:cubicBezTo>
                    <a:pt x="237" y="231"/>
                    <a:pt x="233" y="186"/>
                    <a:pt x="185" y="12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4" name="Freeform 678"/>
            <p:cNvSpPr>
              <a:spLocks/>
            </p:cNvSpPr>
            <p:nvPr/>
          </p:nvSpPr>
          <p:spPr bwMode="auto">
            <a:xfrm>
              <a:off x="5811838" y="376321"/>
              <a:ext cx="1211263" cy="782637"/>
            </a:xfrm>
            <a:custGeom>
              <a:avLst/>
              <a:gdLst>
                <a:gd name="T0" fmla="*/ 946 w 956"/>
                <a:gd name="T1" fmla="*/ 255 h 618"/>
                <a:gd name="T2" fmla="*/ 907 w 956"/>
                <a:gd name="T3" fmla="*/ 277 h 618"/>
                <a:gd name="T4" fmla="*/ 943 w 956"/>
                <a:gd name="T5" fmla="*/ 146 h 618"/>
                <a:gd name="T6" fmla="*/ 928 w 956"/>
                <a:gd name="T7" fmla="*/ 146 h 618"/>
                <a:gd name="T8" fmla="*/ 844 w 956"/>
                <a:gd name="T9" fmla="*/ 192 h 618"/>
                <a:gd name="T10" fmla="*/ 884 w 956"/>
                <a:gd name="T11" fmla="*/ 114 h 618"/>
                <a:gd name="T12" fmla="*/ 818 w 956"/>
                <a:gd name="T13" fmla="*/ 108 h 618"/>
                <a:gd name="T14" fmla="*/ 868 w 956"/>
                <a:gd name="T15" fmla="*/ 78 h 618"/>
                <a:gd name="T16" fmla="*/ 738 w 956"/>
                <a:gd name="T17" fmla="*/ 71 h 618"/>
                <a:gd name="T18" fmla="*/ 767 w 956"/>
                <a:gd name="T19" fmla="*/ 45 h 618"/>
                <a:gd name="T20" fmla="*/ 536 w 956"/>
                <a:gd name="T21" fmla="*/ 35 h 618"/>
                <a:gd name="T22" fmla="*/ 565 w 956"/>
                <a:gd name="T23" fmla="*/ 7 h 618"/>
                <a:gd name="T24" fmla="*/ 394 w 956"/>
                <a:gd name="T25" fmla="*/ 48 h 618"/>
                <a:gd name="T26" fmla="*/ 417 w 956"/>
                <a:gd name="T27" fmla="*/ 4 h 618"/>
                <a:gd name="T28" fmla="*/ 163 w 956"/>
                <a:gd name="T29" fmla="*/ 211 h 618"/>
                <a:gd name="T30" fmla="*/ 163 w 956"/>
                <a:gd name="T31" fmla="*/ 128 h 618"/>
                <a:gd name="T32" fmla="*/ 67 w 956"/>
                <a:gd name="T33" fmla="*/ 333 h 618"/>
                <a:gd name="T34" fmla="*/ 49 w 956"/>
                <a:gd name="T35" fmla="*/ 282 h 618"/>
                <a:gd name="T36" fmla="*/ 93 w 956"/>
                <a:gd name="T37" fmla="*/ 530 h 618"/>
                <a:gd name="T38" fmla="*/ 95 w 956"/>
                <a:gd name="T39" fmla="*/ 499 h 618"/>
                <a:gd name="T40" fmla="*/ 109 w 956"/>
                <a:gd name="T41" fmla="*/ 328 h 618"/>
                <a:gd name="T42" fmla="*/ 120 w 956"/>
                <a:gd name="T43" fmla="*/ 436 h 618"/>
                <a:gd name="T44" fmla="*/ 198 w 956"/>
                <a:gd name="T45" fmla="*/ 296 h 618"/>
                <a:gd name="T46" fmla="*/ 190 w 956"/>
                <a:gd name="T47" fmla="*/ 358 h 618"/>
                <a:gd name="T48" fmla="*/ 379 w 956"/>
                <a:gd name="T49" fmla="*/ 225 h 618"/>
                <a:gd name="T50" fmla="*/ 361 w 956"/>
                <a:gd name="T51" fmla="*/ 274 h 618"/>
                <a:gd name="T52" fmla="*/ 538 w 956"/>
                <a:gd name="T53" fmla="*/ 192 h 618"/>
                <a:gd name="T54" fmla="*/ 533 w 956"/>
                <a:gd name="T55" fmla="*/ 226 h 618"/>
                <a:gd name="T56" fmla="*/ 577 w 956"/>
                <a:gd name="T57" fmla="*/ 195 h 618"/>
                <a:gd name="T58" fmla="*/ 604 w 956"/>
                <a:gd name="T59" fmla="*/ 301 h 618"/>
                <a:gd name="T60" fmla="*/ 653 w 956"/>
                <a:gd name="T61" fmla="*/ 231 h 618"/>
                <a:gd name="T62" fmla="*/ 740 w 956"/>
                <a:gd name="T63" fmla="*/ 455 h 618"/>
                <a:gd name="T64" fmla="*/ 773 w 956"/>
                <a:gd name="T65" fmla="*/ 403 h 618"/>
                <a:gd name="T66" fmla="*/ 836 w 956"/>
                <a:gd name="T67" fmla="*/ 382 h 618"/>
                <a:gd name="T68" fmla="*/ 803 w 956"/>
                <a:gd name="T69" fmla="*/ 481 h 618"/>
                <a:gd name="T70" fmla="*/ 799 w 956"/>
                <a:gd name="T71" fmla="*/ 618 h 618"/>
                <a:gd name="T72" fmla="*/ 925 w 956"/>
                <a:gd name="T73" fmla="*/ 426 h 618"/>
                <a:gd name="T74" fmla="*/ 890 w 956"/>
                <a:gd name="T75" fmla="*/ 444 h 618"/>
                <a:gd name="T76" fmla="*/ 952 w 956"/>
                <a:gd name="T77" fmla="*/ 275 h 618"/>
                <a:gd name="T78" fmla="*/ 946 w 956"/>
                <a:gd name="T79" fmla="*/ 255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56" h="618">
                  <a:moveTo>
                    <a:pt x="946" y="255"/>
                  </a:moveTo>
                  <a:cubicBezTo>
                    <a:pt x="936" y="260"/>
                    <a:pt x="907" y="277"/>
                    <a:pt x="907" y="277"/>
                  </a:cubicBezTo>
                  <a:cubicBezTo>
                    <a:pt x="907" y="277"/>
                    <a:pt x="949" y="170"/>
                    <a:pt x="943" y="146"/>
                  </a:cubicBezTo>
                  <a:cubicBezTo>
                    <a:pt x="943" y="146"/>
                    <a:pt x="942" y="139"/>
                    <a:pt x="928" y="146"/>
                  </a:cubicBezTo>
                  <a:cubicBezTo>
                    <a:pt x="914" y="152"/>
                    <a:pt x="856" y="191"/>
                    <a:pt x="844" y="192"/>
                  </a:cubicBezTo>
                  <a:cubicBezTo>
                    <a:pt x="844" y="192"/>
                    <a:pt x="883" y="143"/>
                    <a:pt x="884" y="114"/>
                  </a:cubicBezTo>
                  <a:cubicBezTo>
                    <a:pt x="884" y="114"/>
                    <a:pt x="843" y="107"/>
                    <a:pt x="818" y="108"/>
                  </a:cubicBezTo>
                  <a:cubicBezTo>
                    <a:pt x="818" y="108"/>
                    <a:pt x="852" y="80"/>
                    <a:pt x="868" y="78"/>
                  </a:cubicBezTo>
                  <a:cubicBezTo>
                    <a:pt x="883" y="76"/>
                    <a:pt x="812" y="63"/>
                    <a:pt x="738" y="71"/>
                  </a:cubicBezTo>
                  <a:cubicBezTo>
                    <a:pt x="738" y="71"/>
                    <a:pt x="751" y="52"/>
                    <a:pt x="767" y="45"/>
                  </a:cubicBezTo>
                  <a:cubicBezTo>
                    <a:pt x="782" y="37"/>
                    <a:pt x="621" y="2"/>
                    <a:pt x="536" y="35"/>
                  </a:cubicBezTo>
                  <a:cubicBezTo>
                    <a:pt x="536" y="35"/>
                    <a:pt x="552" y="13"/>
                    <a:pt x="565" y="7"/>
                  </a:cubicBezTo>
                  <a:cubicBezTo>
                    <a:pt x="578" y="2"/>
                    <a:pt x="446" y="0"/>
                    <a:pt x="394" y="48"/>
                  </a:cubicBezTo>
                  <a:cubicBezTo>
                    <a:pt x="394" y="48"/>
                    <a:pt x="409" y="12"/>
                    <a:pt x="417" y="4"/>
                  </a:cubicBezTo>
                  <a:cubicBezTo>
                    <a:pt x="417" y="4"/>
                    <a:pt x="243" y="37"/>
                    <a:pt x="163" y="211"/>
                  </a:cubicBezTo>
                  <a:cubicBezTo>
                    <a:pt x="163" y="211"/>
                    <a:pt x="157" y="164"/>
                    <a:pt x="163" y="128"/>
                  </a:cubicBezTo>
                  <a:cubicBezTo>
                    <a:pt x="169" y="92"/>
                    <a:pt x="64" y="205"/>
                    <a:pt x="67" y="333"/>
                  </a:cubicBezTo>
                  <a:cubicBezTo>
                    <a:pt x="67" y="333"/>
                    <a:pt x="57" y="307"/>
                    <a:pt x="49" y="282"/>
                  </a:cubicBezTo>
                  <a:cubicBezTo>
                    <a:pt x="41" y="256"/>
                    <a:pt x="0" y="416"/>
                    <a:pt x="93" y="530"/>
                  </a:cubicBezTo>
                  <a:cubicBezTo>
                    <a:pt x="95" y="499"/>
                    <a:pt x="95" y="499"/>
                    <a:pt x="95" y="499"/>
                  </a:cubicBezTo>
                  <a:cubicBezTo>
                    <a:pt x="95" y="499"/>
                    <a:pt x="73" y="393"/>
                    <a:pt x="109" y="328"/>
                  </a:cubicBezTo>
                  <a:cubicBezTo>
                    <a:pt x="109" y="328"/>
                    <a:pt x="90" y="385"/>
                    <a:pt x="120" y="436"/>
                  </a:cubicBezTo>
                  <a:cubicBezTo>
                    <a:pt x="120" y="436"/>
                    <a:pt x="128" y="336"/>
                    <a:pt x="198" y="296"/>
                  </a:cubicBezTo>
                  <a:cubicBezTo>
                    <a:pt x="198" y="296"/>
                    <a:pt x="187" y="319"/>
                    <a:pt x="190" y="358"/>
                  </a:cubicBezTo>
                  <a:cubicBezTo>
                    <a:pt x="190" y="358"/>
                    <a:pt x="290" y="248"/>
                    <a:pt x="379" y="225"/>
                  </a:cubicBezTo>
                  <a:cubicBezTo>
                    <a:pt x="379" y="225"/>
                    <a:pt x="357" y="273"/>
                    <a:pt x="361" y="274"/>
                  </a:cubicBezTo>
                  <a:cubicBezTo>
                    <a:pt x="365" y="274"/>
                    <a:pt x="482" y="230"/>
                    <a:pt x="538" y="192"/>
                  </a:cubicBezTo>
                  <a:cubicBezTo>
                    <a:pt x="538" y="192"/>
                    <a:pt x="525" y="228"/>
                    <a:pt x="533" y="226"/>
                  </a:cubicBezTo>
                  <a:cubicBezTo>
                    <a:pt x="541" y="224"/>
                    <a:pt x="577" y="195"/>
                    <a:pt x="577" y="195"/>
                  </a:cubicBezTo>
                  <a:cubicBezTo>
                    <a:pt x="577" y="195"/>
                    <a:pt x="589" y="305"/>
                    <a:pt x="604" y="301"/>
                  </a:cubicBezTo>
                  <a:cubicBezTo>
                    <a:pt x="620" y="298"/>
                    <a:pt x="653" y="231"/>
                    <a:pt x="653" y="231"/>
                  </a:cubicBezTo>
                  <a:cubicBezTo>
                    <a:pt x="653" y="231"/>
                    <a:pt x="727" y="371"/>
                    <a:pt x="740" y="455"/>
                  </a:cubicBezTo>
                  <a:cubicBezTo>
                    <a:pt x="740" y="455"/>
                    <a:pt x="762" y="434"/>
                    <a:pt x="773" y="403"/>
                  </a:cubicBezTo>
                  <a:cubicBezTo>
                    <a:pt x="784" y="371"/>
                    <a:pt x="815" y="352"/>
                    <a:pt x="836" y="382"/>
                  </a:cubicBezTo>
                  <a:cubicBezTo>
                    <a:pt x="857" y="412"/>
                    <a:pt x="884" y="515"/>
                    <a:pt x="803" y="481"/>
                  </a:cubicBezTo>
                  <a:cubicBezTo>
                    <a:pt x="803" y="481"/>
                    <a:pt x="830" y="495"/>
                    <a:pt x="799" y="618"/>
                  </a:cubicBezTo>
                  <a:cubicBezTo>
                    <a:pt x="799" y="618"/>
                    <a:pt x="894" y="565"/>
                    <a:pt x="925" y="426"/>
                  </a:cubicBezTo>
                  <a:cubicBezTo>
                    <a:pt x="890" y="444"/>
                    <a:pt x="890" y="444"/>
                    <a:pt x="890" y="444"/>
                  </a:cubicBezTo>
                  <a:cubicBezTo>
                    <a:pt x="890" y="444"/>
                    <a:pt x="942" y="337"/>
                    <a:pt x="952" y="275"/>
                  </a:cubicBezTo>
                  <a:cubicBezTo>
                    <a:pt x="952" y="275"/>
                    <a:pt x="956" y="249"/>
                    <a:pt x="946" y="255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5" name="Freeform 679"/>
            <p:cNvSpPr>
              <a:spLocks/>
            </p:cNvSpPr>
            <p:nvPr/>
          </p:nvSpPr>
          <p:spPr bwMode="auto">
            <a:xfrm>
              <a:off x="5937250" y="663658"/>
              <a:ext cx="192088" cy="260350"/>
            </a:xfrm>
            <a:custGeom>
              <a:avLst/>
              <a:gdLst>
                <a:gd name="T0" fmla="*/ 20 w 152"/>
                <a:gd name="T1" fmla="*/ 203 h 205"/>
                <a:gd name="T2" fmla="*/ 22 w 152"/>
                <a:gd name="T3" fmla="*/ 205 h 205"/>
                <a:gd name="T4" fmla="*/ 98 w 152"/>
                <a:gd name="T5" fmla="*/ 69 h 205"/>
                <a:gd name="T6" fmla="*/ 152 w 152"/>
                <a:gd name="T7" fmla="*/ 0 h 205"/>
                <a:gd name="T8" fmla="*/ 20 w 152"/>
                <a:gd name="T9" fmla="*/ 20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205">
                  <a:moveTo>
                    <a:pt x="20" y="203"/>
                  </a:moveTo>
                  <a:cubicBezTo>
                    <a:pt x="22" y="205"/>
                    <a:pt x="22" y="205"/>
                    <a:pt x="22" y="205"/>
                  </a:cubicBezTo>
                  <a:cubicBezTo>
                    <a:pt x="24" y="187"/>
                    <a:pt x="36" y="104"/>
                    <a:pt x="98" y="69"/>
                  </a:cubicBezTo>
                  <a:cubicBezTo>
                    <a:pt x="121" y="31"/>
                    <a:pt x="152" y="0"/>
                    <a:pt x="152" y="0"/>
                  </a:cubicBezTo>
                  <a:cubicBezTo>
                    <a:pt x="0" y="64"/>
                    <a:pt x="20" y="203"/>
                    <a:pt x="20" y="20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6" name="Freeform 680"/>
            <p:cNvSpPr>
              <a:spLocks/>
            </p:cNvSpPr>
            <p:nvPr/>
          </p:nvSpPr>
          <p:spPr bwMode="auto">
            <a:xfrm>
              <a:off x="6053138" y="576346"/>
              <a:ext cx="327025" cy="252412"/>
            </a:xfrm>
            <a:custGeom>
              <a:avLst/>
              <a:gdLst>
                <a:gd name="T0" fmla="*/ 259 w 259"/>
                <a:gd name="T1" fmla="*/ 0 h 200"/>
                <a:gd name="T2" fmla="*/ 0 w 259"/>
                <a:gd name="T3" fmla="*/ 196 h 200"/>
                <a:gd name="T4" fmla="*/ 0 w 259"/>
                <a:gd name="T5" fmla="*/ 200 h 200"/>
                <a:gd name="T6" fmla="*/ 189 w 259"/>
                <a:gd name="T7" fmla="*/ 67 h 200"/>
                <a:gd name="T8" fmla="*/ 186 w 259"/>
                <a:gd name="T9" fmla="*/ 74 h 200"/>
                <a:gd name="T10" fmla="*/ 259 w 259"/>
                <a:gd name="T11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9" h="200">
                  <a:moveTo>
                    <a:pt x="259" y="0"/>
                  </a:moveTo>
                  <a:cubicBezTo>
                    <a:pt x="61" y="51"/>
                    <a:pt x="0" y="195"/>
                    <a:pt x="0" y="196"/>
                  </a:cubicBezTo>
                  <a:cubicBezTo>
                    <a:pt x="0" y="197"/>
                    <a:pt x="0" y="199"/>
                    <a:pt x="0" y="200"/>
                  </a:cubicBezTo>
                  <a:cubicBezTo>
                    <a:pt x="0" y="200"/>
                    <a:pt x="100" y="90"/>
                    <a:pt x="189" y="67"/>
                  </a:cubicBezTo>
                  <a:cubicBezTo>
                    <a:pt x="189" y="67"/>
                    <a:pt x="188" y="70"/>
                    <a:pt x="186" y="74"/>
                  </a:cubicBezTo>
                  <a:cubicBezTo>
                    <a:pt x="217" y="25"/>
                    <a:pt x="259" y="0"/>
                    <a:pt x="259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7" name="Freeform 681"/>
            <p:cNvSpPr>
              <a:spLocks/>
            </p:cNvSpPr>
            <p:nvPr/>
          </p:nvSpPr>
          <p:spPr bwMode="auto">
            <a:xfrm>
              <a:off x="5843588" y="731921"/>
              <a:ext cx="115888" cy="314325"/>
            </a:xfrm>
            <a:custGeom>
              <a:avLst/>
              <a:gdLst>
                <a:gd name="T0" fmla="*/ 68 w 91"/>
                <a:gd name="T1" fmla="*/ 249 h 249"/>
                <a:gd name="T2" fmla="*/ 70 w 91"/>
                <a:gd name="T3" fmla="*/ 218 h 249"/>
                <a:gd name="T4" fmla="*/ 80 w 91"/>
                <a:gd name="T5" fmla="*/ 55 h 249"/>
                <a:gd name="T6" fmla="*/ 91 w 91"/>
                <a:gd name="T7" fmla="*/ 0 h 249"/>
                <a:gd name="T8" fmla="*/ 68 w 91"/>
                <a:gd name="T9" fmla="*/ 249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249">
                  <a:moveTo>
                    <a:pt x="68" y="249"/>
                  </a:move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50" y="120"/>
                    <a:pt x="80" y="55"/>
                  </a:cubicBezTo>
                  <a:cubicBezTo>
                    <a:pt x="85" y="24"/>
                    <a:pt x="91" y="0"/>
                    <a:pt x="91" y="0"/>
                  </a:cubicBezTo>
                  <a:cubicBezTo>
                    <a:pt x="0" y="101"/>
                    <a:pt x="68" y="249"/>
                    <a:pt x="68" y="24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8" name="Freeform 682"/>
            <p:cNvSpPr>
              <a:spLocks/>
            </p:cNvSpPr>
            <p:nvPr/>
          </p:nvSpPr>
          <p:spPr bwMode="auto">
            <a:xfrm>
              <a:off x="6269038" y="552533"/>
              <a:ext cx="258763" cy="169862"/>
            </a:xfrm>
            <a:custGeom>
              <a:avLst/>
              <a:gdLst>
                <a:gd name="T0" fmla="*/ 0 w 204"/>
                <a:gd name="T1" fmla="*/ 134 h 134"/>
                <a:gd name="T2" fmla="*/ 177 w 204"/>
                <a:gd name="T3" fmla="*/ 52 h 134"/>
                <a:gd name="T4" fmla="*/ 204 w 204"/>
                <a:gd name="T5" fmla="*/ 0 h 134"/>
                <a:gd name="T6" fmla="*/ 0 w 204"/>
                <a:gd name="T7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4" h="134">
                  <a:moveTo>
                    <a:pt x="0" y="134"/>
                  </a:moveTo>
                  <a:cubicBezTo>
                    <a:pt x="4" y="134"/>
                    <a:pt x="121" y="90"/>
                    <a:pt x="177" y="52"/>
                  </a:cubicBezTo>
                  <a:cubicBezTo>
                    <a:pt x="190" y="25"/>
                    <a:pt x="204" y="0"/>
                    <a:pt x="204" y="0"/>
                  </a:cubicBezTo>
                  <a:cubicBezTo>
                    <a:pt x="144" y="63"/>
                    <a:pt x="0" y="134"/>
                    <a:pt x="0" y="134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9" name="Freeform 683"/>
            <p:cNvSpPr>
              <a:spLocks/>
            </p:cNvSpPr>
            <p:nvPr/>
          </p:nvSpPr>
          <p:spPr bwMode="auto">
            <a:xfrm>
              <a:off x="6486525" y="563646"/>
              <a:ext cx="80963" cy="98425"/>
            </a:xfrm>
            <a:custGeom>
              <a:avLst/>
              <a:gdLst>
                <a:gd name="T0" fmla="*/ 0 w 63"/>
                <a:gd name="T1" fmla="*/ 77 h 77"/>
                <a:gd name="T2" fmla="*/ 44 w 63"/>
                <a:gd name="T3" fmla="*/ 46 h 77"/>
                <a:gd name="T4" fmla="*/ 63 w 63"/>
                <a:gd name="T5" fmla="*/ 0 h 77"/>
                <a:gd name="T6" fmla="*/ 0 w 63"/>
                <a:gd name="T7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77">
                  <a:moveTo>
                    <a:pt x="0" y="77"/>
                  </a:moveTo>
                  <a:cubicBezTo>
                    <a:pt x="8" y="75"/>
                    <a:pt x="42" y="48"/>
                    <a:pt x="44" y="46"/>
                  </a:cubicBezTo>
                  <a:cubicBezTo>
                    <a:pt x="53" y="24"/>
                    <a:pt x="63" y="0"/>
                    <a:pt x="63" y="0"/>
                  </a:cubicBezTo>
                  <a:cubicBezTo>
                    <a:pt x="41" y="32"/>
                    <a:pt x="0" y="77"/>
                    <a:pt x="0" y="77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0" name="Freeform 684"/>
            <p:cNvSpPr>
              <a:spLocks/>
            </p:cNvSpPr>
            <p:nvPr/>
          </p:nvSpPr>
          <p:spPr bwMode="auto">
            <a:xfrm>
              <a:off x="6750050" y="708108"/>
              <a:ext cx="55563" cy="244475"/>
            </a:xfrm>
            <a:custGeom>
              <a:avLst/>
              <a:gdLst>
                <a:gd name="T0" fmla="*/ 0 w 44"/>
                <a:gd name="T1" fmla="*/ 192 h 192"/>
                <a:gd name="T2" fmla="*/ 33 w 44"/>
                <a:gd name="T3" fmla="*/ 140 h 192"/>
                <a:gd name="T4" fmla="*/ 44 w 44"/>
                <a:gd name="T5" fmla="*/ 121 h 192"/>
                <a:gd name="T6" fmla="*/ 0 w 44"/>
                <a:gd name="T7" fmla="*/ 0 h 192"/>
                <a:gd name="T8" fmla="*/ 0 w 44"/>
                <a:gd name="T9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92">
                  <a:moveTo>
                    <a:pt x="0" y="192"/>
                  </a:moveTo>
                  <a:cubicBezTo>
                    <a:pt x="0" y="192"/>
                    <a:pt x="22" y="171"/>
                    <a:pt x="33" y="140"/>
                  </a:cubicBezTo>
                  <a:cubicBezTo>
                    <a:pt x="36" y="133"/>
                    <a:pt x="39" y="126"/>
                    <a:pt x="44" y="121"/>
                  </a:cubicBezTo>
                  <a:cubicBezTo>
                    <a:pt x="41" y="56"/>
                    <a:pt x="0" y="0"/>
                    <a:pt x="0" y="0"/>
                  </a:cubicBezTo>
                  <a:cubicBezTo>
                    <a:pt x="28" y="76"/>
                    <a:pt x="0" y="192"/>
                    <a:pt x="0" y="192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1" name="Freeform 685"/>
            <p:cNvSpPr>
              <a:spLocks/>
            </p:cNvSpPr>
            <p:nvPr/>
          </p:nvSpPr>
          <p:spPr bwMode="auto">
            <a:xfrm>
              <a:off x="6573838" y="557296"/>
              <a:ext cx="63500" cy="201612"/>
            </a:xfrm>
            <a:custGeom>
              <a:avLst/>
              <a:gdLst>
                <a:gd name="T0" fmla="*/ 0 w 51"/>
                <a:gd name="T1" fmla="*/ 156 h 158"/>
                <a:gd name="T2" fmla="*/ 3 w 51"/>
                <a:gd name="T3" fmla="*/ 157 h 158"/>
                <a:gd name="T4" fmla="*/ 51 w 51"/>
                <a:gd name="T5" fmla="*/ 89 h 158"/>
                <a:gd name="T6" fmla="*/ 29 w 51"/>
                <a:gd name="T7" fmla="*/ 0 h 158"/>
                <a:gd name="T8" fmla="*/ 0 w 51"/>
                <a:gd name="T9" fmla="*/ 15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158">
                  <a:moveTo>
                    <a:pt x="0" y="156"/>
                  </a:moveTo>
                  <a:cubicBezTo>
                    <a:pt x="1" y="157"/>
                    <a:pt x="2" y="158"/>
                    <a:pt x="3" y="157"/>
                  </a:cubicBezTo>
                  <a:cubicBezTo>
                    <a:pt x="17" y="154"/>
                    <a:pt x="46" y="99"/>
                    <a:pt x="51" y="89"/>
                  </a:cubicBezTo>
                  <a:cubicBezTo>
                    <a:pt x="50" y="34"/>
                    <a:pt x="29" y="0"/>
                    <a:pt x="29" y="0"/>
                  </a:cubicBezTo>
                  <a:cubicBezTo>
                    <a:pt x="36" y="75"/>
                    <a:pt x="0" y="156"/>
                    <a:pt x="0" y="156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2" name="Freeform 686"/>
            <p:cNvSpPr>
              <a:spLocks/>
            </p:cNvSpPr>
            <p:nvPr/>
          </p:nvSpPr>
          <p:spPr bwMode="auto">
            <a:xfrm>
              <a:off x="6845300" y="968458"/>
              <a:ext cx="50800" cy="30162"/>
            </a:xfrm>
            <a:custGeom>
              <a:avLst/>
              <a:gdLst>
                <a:gd name="T0" fmla="*/ 41 w 41"/>
                <a:gd name="T1" fmla="*/ 0 h 24"/>
                <a:gd name="T2" fmla="*/ 0 w 41"/>
                <a:gd name="T3" fmla="*/ 17 h 24"/>
                <a:gd name="T4" fmla="*/ 41 w 41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4">
                  <a:moveTo>
                    <a:pt x="41" y="0"/>
                  </a:moveTo>
                  <a:cubicBezTo>
                    <a:pt x="25" y="15"/>
                    <a:pt x="11" y="18"/>
                    <a:pt x="0" y="17"/>
                  </a:cubicBezTo>
                  <a:cubicBezTo>
                    <a:pt x="25" y="24"/>
                    <a:pt x="37" y="16"/>
                    <a:pt x="41" y="0"/>
                  </a:cubicBezTo>
                </a:path>
              </a:pathLst>
            </a:custGeom>
            <a:solidFill>
              <a:srgbClr val="AA1A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3" name="Freeform 687"/>
            <p:cNvSpPr>
              <a:spLocks/>
            </p:cNvSpPr>
            <p:nvPr/>
          </p:nvSpPr>
          <p:spPr bwMode="auto">
            <a:xfrm>
              <a:off x="6902450" y="557296"/>
              <a:ext cx="111125" cy="231775"/>
            </a:xfrm>
            <a:custGeom>
              <a:avLst/>
              <a:gdLst>
                <a:gd name="T0" fmla="*/ 49 w 88"/>
                <a:gd name="T1" fmla="*/ 133 h 183"/>
                <a:gd name="T2" fmla="*/ 46 w 88"/>
                <a:gd name="T3" fmla="*/ 134 h 183"/>
                <a:gd name="T4" fmla="*/ 82 w 88"/>
                <a:gd name="T5" fmla="*/ 3 h 183"/>
                <a:gd name="T6" fmla="*/ 79 w 88"/>
                <a:gd name="T7" fmla="*/ 0 h 183"/>
                <a:gd name="T8" fmla="*/ 0 w 88"/>
                <a:gd name="T9" fmla="*/ 183 h 183"/>
                <a:gd name="T10" fmla="*/ 49 w 88"/>
                <a:gd name="T11" fmla="*/ 13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" h="183">
                  <a:moveTo>
                    <a:pt x="49" y="133"/>
                  </a:moveTo>
                  <a:cubicBezTo>
                    <a:pt x="47" y="134"/>
                    <a:pt x="46" y="134"/>
                    <a:pt x="46" y="134"/>
                  </a:cubicBezTo>
                  <a:cubicBezTo>
                    <a:pt x="46" y="134"/>
                    <a:pt x="88" y="27"/>
                    <a:pt x="82" y="3"/>
                  </a:cubicBezTo>
                  <a:cubicBezTo>
                    <a:pt x="82" y="3"/>
                    <a:pt x="82" y="1"/>
                    <a:pt x="79" y="0"/>
                  </a:cubicBezTo>
                  <a:cubicBezTo>
                    <a:pt x="79" y="1"/>
                    <a:pt x="59" y="94"/>
                    <a:pt x="0" y="183"/>
                  </a:cubicBezTo>
                  <a:cubicBezTo>
                    <a:pt x="0" y="183"/>
                    <a:pt x="27" y="159"/>
                    <a:pt x="49" y="13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4" name="Freeform 688"/>
            <p:cNvSpPr>
              <a:spLocks/>
            </p:cNvSpPr>
            <p:nvPr/>
          </p:nvSpPr>
          <p:spPr bwMode="auto">
            <a:xfrm>
              <a:off x="6819900" y="520783"/>
              <a:ext cx="112713" cy="136525"/>
            </a:xfrm>
            <a:custGeom>
              <a:avLst/>
              <a:gdLst>
                <a:gd name="T0" fmla="*/ 0 w 89"/>
                <a:gd name="T1" fmla="*/ 109 h 109"/>
                <a:gd name="T2" fmla="*/ 51 w 89"/>
                <a:gd name="T3" fmla="*/ 78 h 109"/>
                <a:gd name="T4" fmla="*/ 49 w 89"/>
                <a:gd name="T5" fmla="*/ 78 h 109"/>
                <a:gd name="T6" fmla="*/ 89 w 89"/>
                <a:gd name="T7" fmla="*/ 0 h 109"/>
                <a:gd name="T8" fmla="*/ 0 w 89"/>
                <a:gd name="T9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109">
                  <a:moveTo>
                    <a:pt x="0" y="109"/>
                  </a:moveTo>
                  <a:cubicBezTo>
                    <a:pt x="0" y="109"/>
                    <a:pt x="26" y="97"/>
                    <a:pt x="51" y="78"/>
                  </a:cubicBezTo>
                  <a:cubicBezTo>
                    <a:pt x="50" y="78"/>
                    <a:pt x="50" y="78"/>
                    <a:pt x="49" y="78"/>
                  </a:cubicBezTo>
                  <a:cubicBezTo>
                    <a:pt x="49" y="78"/>
                    <a:pt x="88" y="29"/>
                    <a:pt x="89" y="0"/>
                  </a:cubicBezTo>
                  <a:cubicBezTo>
                    <a:pt x="89" y="0"/>
                    <a:pt x="43" y="81"/>
                    <a:pt x="0" y="10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5" name="Freeform 689"/>
            <p:cNvSpPr>
              <a:spLocks/>
            </p:cNvSpPr>
            <p:nvPr/>
          </p:nvSpPr>
          <p:spPr bwMode="auto">
            <a:xfrm>
              <a:off x="6767513" y="473158"/>
              <a:ext cx="146050" cy="76200"/>
            </a:xfrm>
            <a:custGeom>
              <a:avLst/>
              <a:gdLst>
                <a:gd name="T0" fmla="*/ 0 w 116"/>
                <a:gd name="T1" fmla="*/ 60 h 60"/>
                <a:gd name="T2" fmla="*/ 64 w 116"/>
                <a:gd name="T3" fmla="*/ 31 h 60"/>
                <a:gd name="T4" fmla="*/ 114 w 116"/>
                <a:gd name="T5" fmla="*/ 1 h 60"/>
                <a:gd name="T6" fmla="*/ 115 w 116"/>
                <a:gd name="T7" fmla="*/ 0 h 60"/>
                <a:gd name="T8" fmla="*/ 0 w 116"/>
                <a:gd name="T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60">
                  <a:moveTo>
                    <a:pt x="0" y="60"/>
                  </a:moveTo>
                  <a:cubicBezTo>
                    <a:pt x="0" y="60"/>
                    <a:pt x="21" y="43"/>
                    <a:pt x="64" y="31"/>
                  </a:cubicBezTo>
                  <a:cubicBezTo>
                    <a:pt x="69" y="27"/>
                    <a:pt x="99" y="3"/>
                    <a:pt x="114" y="1"/>
                  </a:cubicBezTo>
                  <a:cubicBezTo>
                    <a:pt x="116" y="1"/>
                    <a:pt x="116" y="1"/>
                    <a:pt x="115" y="0"/>
                  </a:cubicBezTo>
                  <a:cubicBezTo>
                    <a:pt x="115" y="0"/>
                    <a:pt x="27" y="4"/>
                    <a:pt x="0" y="6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6" name="Freeform 690"/>
            <p:cNvSpPr>
              <a:spLocks/>
            </p:cNvSpPr>
            <p:nvPr/>
          </p:nvSpPr>
          <p:spPr bwMode="auto">
            <a:xfrm>
              <a:off x="6661150" y="430296"/>
              <a:ext cx="123825" cy="77787"/>
            </a:xfrm>
            <a:custGeom>
              <a:avLst/>
              <a:gdLst>
                <a:gd name="T0" fmla="*/ 0 w 98"/>
                <a:gd name="T1" fmla="*/ 62 h 62"/>
                <a:gd name="T2" fmla="*/ 69 w 98"/>
                <a:gd name="T3" fmla="*/ 27 h 62"/>
                <a:gd name="T4" fmla="*/ 97 w 98"/>
                <a:gd name="T5" fmla="*/ 2 h 62"/>
                <a:gd name="T6" fmla="*/ 97 w 98"/>
                <a:gd name="T7" fmla="*/ 0 h 62"/>
                <a:gd name="T8" fmla="*/ 0 w 98"/>
                <a:gd name="T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62">
                  <a:moveTo>
                    <a:pt x="0" y="62"/>
                  </a:moveTo>
                  <a:cubicBezTo>
                    <a:pt x="0" y="62"/>
                    <a:pt x="22" y="43"/>
                    <a:pt x="69" y="27"/>
                  </a:cubicBezTo>
                  <a:cubicBezTo>
                    <a:pt x="72" y="23"/>
                    <a:pt x="83" y="8"/>
                    <a:pt x="97" y="2"/>
                  </a:cubicBezTo>
                  <a:cubicBezTo>
                    <a:pt x="98" y="1"/>
                    <a:pt x="98" y="1"/>
                    <a:pt x="97" y="0"/>
                  </a:cubicBezTo>
                  <a:cubicBezTo>
                    <a:pt x="97" y="0"/>
                    <a:pt x="43" y="6"/>
                    <a:pt x="0" y="6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7" name="Freeform 692"/>
            <p:cNvSpPr>
              <a:spLocks/>
            </p:cNvSpPr>
            <p:nvPr/>
          </p:nvSpPr>
          <p:spPr bwMode="auto">
            <a:xfrm>
              <a:off x="6527800" y="384259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8" name="Freeform 693"/>
            <p:cNvSpPr>
              <a:spLocks/>
            </p:cNvSpPr>
            <p:nvPr/>
          </p:nvSpPr>
          <p:spPr bwMode="auto">
            <a:xfrm>
              <a:off x="6829425" y="984334"/>
              <a:ext cx="15875" cy="6350"/>
            </a:xfrm>
            <a:custGeom>
              <a:avLst/>
              <a:gdLst>
                <a:gd name="T0" fmla="*/ 0 w 12"/>
                <a:gd name="T1" fmla="*/ 0 h 4"/>
                <a:gd name="T2" fmla="*/ 3 w 12"/>
                <a:gd name="T3" fmla="*/ 3 h 4"/>
                <a:gd name="T4" fmla="*/ 12 w 12"/>
                <a:gd name="T5" fmla="*/ 4 h 4"/>
                <a:gd name="T6" fmla="*/ 0 w 1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">
                  <a:moveTo>
                    <a:pt x="0" y="0"/>
                  </a:moveTo>
                  <a:cubicBezTo>
                    <a:pt x="0" y="0"/>
                    <a:pt x="1" y="1"/>
                    <a:pt x="3" y="3"/>
                  </a:cubicBezTo>
                  <a:cubicBezTo>
                    <a:pt x="6" y="4"/>
                    <a:pt x="9" y="4"/>
                    <a:pt x="12" y="4"/>
                  </a:cubicBezTo>
                  <a:cubicBezTo>
                    <a:pt x="9" y="3"/>
                    <a:pt x="5" y="2"/>
                    <a:pt x="0" y="0"/>
                  </a:cubicBezTo>
                </a:path>
              </a:pathLst>
            </a:custGeom>
            <a:solidFill>
              <a:srgbClr val="AA1A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9" name="Freeform 694"/>
            <p:cNvSpPr>
              <a:spLocks/>
            </p:cNvSpPr>
            <p:nvPr/>
          </p:nvSpPr>
          <p:spPr bwMode="auto">
            <a:xfrm>
              <a:off x="5872162" y="728746"/>
              <a:ext cx="25400" cy="98425"/>
            </a:xfrm>
            <a:custGeom>
              <a:avLst/>
              <a:gdLst>
                <a:gd name="T0" fmla="*/ 20 w 21"/>
                <a:gd name="T1" fmla="*/ 39 h 77"/>
                <a:gd name="T2" fmla="*/ 20 w 21"/>
                <a:gd name="T3" fmla="*/ 54 h 77"/>
                <a:gd name="T4" fmla="*/ 2 w 21"/>
                <a:gd name="T5" fmla="*/ 3 h 77"/>
                <a:gd name="T6" fmla="*/ 0 w 21"/>
                <a:gd name="T7" fmla="*/ 0 h 77"/>
                <a:gd name="T8" fmla="*/ 21 w 21"/>
                <a:gd name="T9" fmla="*/ 77 h 77"/>
                <a:gd name="T10" fmla="*/ 20 w 21"/>
                <a:gd name="T11" fmla="*/ 3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77">
                  <a:moveTo>
                    <a:pt x="20" y="39"/>
                  </a:moveTo>
                  <a:cubicBezTo>
                    <a:pt x="20" y="44"/>
                    <a:pt x="20" y="49"/>
                    <a:pt x="20" y="54"/>
                  </a:cubicBezTo>
                  <a:cubicBezTo>
                    <a:pt x="20" y="54"/>
                    <a:pt x="10" y="28"/>
                    <a:pt x="2" y="3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0" y="2"/>
                    <a:pt x="12" y="63"/>
                    <a:pt x="21" y="77"/>
                  </a:cubicBezTo>
                  <a:cubicBezTo>
                    <a:pt x="21" y="77"/>
                    <a:pt x="21" y="59"/>
                    <a:pt x="20" y="3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0" name="Freeform 695"/>
            <p:cNvSpPr>
              <a:spLocks/>
            </p:cNvSpPr>
            <p:nvPr/>
          </p:nvSpPr>
          <p:spPr bwMode="auto">
            <a:xfrm>
              <a:off x="6824663" y="696996"/>
              <a:ext cx="196850" cy="461962"/>
            </a:xfrm>
            <a:custGeom>
              <a:avLst/>
              <a:gdLst>
                <a:gd name="T0" fmla="*/ 150 w 156"/>
                <a:gd name="T1" fmla="*/ 0 h 364"/>
                <a:gd name="T2" fmla="*/ 64 w 156"/>
                <a:gd name="T3" fmla="*/ 208 h 364"/>
                <a:gd name="T4" fmla="*/ 57 w 156"/>
                <a:gd name="T5" fmla="*/ 214 h 364"/>
                <a:gd name="T6" fmla="*/ 16 w 156"/>
                <a:gd name="T7" fmla="*/ 231 h 364"/>
                <a:gd name="T8" fmla="*/ 7 w 156"/>
                <a:gd name="T9" fmla="*/ 230 h 364"/>
                <a:gd name="T10" fmla="*/ 0 w 156"/>
                <a:gd name="T11" fmla="*/ 364 h 364"/>
                <a:gd name="T12" fmla="*/ 126 w 156"/>
                <a:gd name="T13" fmla="*/ 172 h 364"/>
                <a:gd name="T14" fmla="*/ 91 w 156"/>
                <a:gd name="T15" fmla="*/ 190 h 364"/>
                <a:gd name="T16" fmla="*/ 153 w 156"/>
                <a:gd name="T17" fmla="*/ 21 h 364"/>
                <a:gd name="T18" fmla="*/ 150 w 156"/>
                <a:gd name="T19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6" h="364">
                  <a:moveTo>
                    <a:pt x="150" y="0"/>
                  </a:moveTo>
                  <a:cubicBezTo>
                    <a:pt x="150" y="1"/>
                    <a:pt x="106" y="163"/>
                    <a:pt x="64" y="208"/>
                  </a:cubicBezTo>
                  <a:cubicBezTo>
                    <a:pt x="62" y="210"/>
                    <a:pt x="59" y="212"/>
                    <a:pt x="57" y="214"/>
                  </a:cubicBezTo>
                  <a:cubicBezTo>
                    <a:pt x="53" y="230"/>
                    <a:pt x="41" y="238"/>
                    <a:pt x="16" y="231"/>
                  </a:cubicBezTo>
                  <a:cubicBezTo>
                    <a:pt x="13" y="231"/>
                    <a:pt x="10" y="231"/>
                    <a:pt x="7" y="230"/>
                  </a:cubicBezTo>
                  <a:cubicBezTo>
                    <a:pt x="13" y="237"/>
                    <a:pt x="25" y="266"/>
                    <a:pt x="0" y="364"/>
                  </a:cubicBezTo>
                  <a:cubicBezTo>
                    <a:pt x="0" y="364"/>
                    <a:pt x="95" y="311"/>
                    <a:pt x="126" y="172"/>
                  </a:cubicBezTo>
                  <a:cubicBezTo>
                    <a:pt x="91" y="190"/>
                    <a:pt x="91" y="190"/>
                    <a:pt x="91" y="190"/>
                  </a:cubicBezTo>
                  <a:cubicBezTo>
                    <a:pt x="91" y="190"/>
                    <a:pt x="143" y="83"/>
                    <a:pt x="153" y="21"/>
                  </a:cubicBezTo>
                  <a:cubicBezTo>
                    <a:pt x="153" y="21"/>
                    <a:pt x="156" y="1"/>
                    <a:pt x="150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1" name="Freeform 696"/>
            <p:cNvSpPr>
              <a:spLocks/>
            </p:cNvSpPr>
            <p:nvPr/>
          </p:nvSpPr>
          <p:spPr bwMode="auto">
            <a:xfrm>
              <a:off x="6411913" y="384259"/>
              <a:ext cx="115888" cy="106362"/>
            </a:xfrm>
            <a:custGeom>
              <a:avLst/>
              <a:gdLst>
                <a:gd name="T0" fmla="*/ 0 w 92"/>
                <a:gd name="T1" fmla="*/ 84 h 84"/>
                <a:gd name="T2" fmla="*/ 64 w 92"/>
                <a:gd name="T3" fmla="*/ 28 h 84"/>
                <a:gd name="T4" fmla="*/ 92 w 92"/>
                <a:gd name="T5" fmla="*/ 0 h 84"/>
                <a:gd name="T6" fmla="*/ 0 w 92"/>
                <a:gd name="T7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84">
                  <a:moveTo>
                    <a:pt x="0" y="84"/>
                  </a:moveTo>
                  <a:cubicBezTo>
                    <a:pt x="0" y="84"/>
                    <a:pt x="26" y="52"/>
                    <a:pt x="64" y="28"/>
                  </a:cubicBezTo>
                  <a:cubicBezTo>
                    <a:pt x="66" y="25"/>
                    <a:pt x="80" y="6"/>
                    <a:pt x="92" y="0"/>
                  </a:cubicBezTo>
                  <a:cubicBezTo>
                    <a:pt x="92" y="0"/>
                    <a:pt x="42" y="12"/>
                    <a:pt x="0" y="84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2" name="Freeform 697"/>
            <p:cNvSpPr>
              <a:spLocks/>
            </p:cNvSpPr>
            <p:nvPr/>
          </p:nvSpPr>
          <p:spPr bwMode="auto">
            <a:xfrm>
              <a:off x="6262687" y="384259"/>
              <a:ext cx="74613" cy="117475"/>
            </a:xfrm>
            <a:custGeom>
              <a:avLst/>
              <a:gdLst>
                <a:gd name="T0" fmla="*/ 0 w 59"/>
                <a:gd name="T1" fmla="*/ 92 h 92"/>
                <a:gd name="T2" fmla="*/ 38 w 59"/>
                <a:gd name="T3" fmla="*/ 41 h 92"/>
                <a:gd name="T4" fmla="*/ 38 w 59"/>
                <a:gd name="T5" fmla="*/ 41 h 92"/>
                <a:gd name="T6" fmla="*/ 59 w 59"/>
                <a:gd name="T7" fmla="*/ 0 h 92"/>
                <a:gd name="T8" fmla="*/ 0 w 5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92">
                  <a:moveTo>
                    <a:pt x="0" y="92"/>
                  </a:moveTo>
                  <a:cubicBezTo>
                    <a:pt x="0" y="92"/>
                    <a:pt x="14" y="66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51" y="11"/>
                    <a:pt x="59" y="0"/>
                  </a:cubicBezTo>
                  <a:cubicBezTo>
                    <a:pt x="47" y="7"/>
                    <a:pt x="13" y="33"/>
                    <a:pt x="0" y="9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3" name="Freeform 698"/>
            <p:cNvSpPr>
              <a:spLocks/>
            </p:cNvSpPr>
            <p:nvPr/>
          </p:nvSpPr>
          <p:spPr bwMode="auto">
            <a:xfrm>
              <a:off x="5972175" y="528721"/>
              <a:ext cx="46038" cy="179387"/>
            </a:xfrm>
            <a:custGeom>
              <a:avLst/>
              <a:gdLst>
                <a:gd name="T0" fmla="*/ 23 w 37"/>
                <a:gd name="T1" fmla="*/ 142 h 142"/>
                <a:gd name="T2" fmla="*/ 37 w 37"/>
                <a:gd name="T3" fmla="*/ 89 h 142"/>
                <a:gd name="T4" fmla="*/ 37 w 37"/>
                <a:gd name="T5" fmla="*/ 7 h 142"/>
                <a:gd name="T6" fmla="*/ 35 w 37"/>
                <a:gd name="T7" fmla="*/ 0 h 142"/>
                <a:gd name="T8" fmla="*/ 23 w 37"/>
                <a:gd name="T9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42">
                  <a:moveTo>
                    <a:pt x="23" y="142"/>
                  </a:moveTo>
                  <a:cubicBezTo>
                    <a:pt x="23" y="142"/>
                    <a:pt x="27" y="118"/>
                    <a:pt x="37" y="89"/>
                  </a:cubicBezTo>
                  <a:cubicBezTo>
                    <a:pt x="36" y="86"/>
                    <a:pt x="31" y="42"/>
                    <a:pt x="37" y="7"/>
                  </a:cubicBezTo>
                  <a:cubicBezTo>
                    <a:pt x="37" y="3"/>
                    <a:pt x="37" y="1"/>
                    <a:pt x="35" y="0"/>
                  </a:cubicBezTo>
                  <a:cubicBezTo>
                    <a:pt x="34" y="2"/>
                    <a:pt x="0" y="59"/>
                    <a:pt x="23" y="14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4" name="Freeform 699"/>
            <p:cNvSpPr>
              <a:spLocks/>
            </p:cNvSpPr>
            <p:nvPr/>
          </p:nvSpPr>
          <p:spPr bwMode="auto">
            <a:xfrm>
              <a:off x="5903912" y="619209"/>
              <a:ext cx="1028700" cy="917575"/>
            </a:xfrm>
            <a:custGeom>
              <a:avLst/>
              <a:gdLst>
                <a:gd name="T0" fmla="*/ 730 w 811"/>
                <a:gd name="T1" fmla="*/ 289 h 724"/>
                <a:gd name="T2" fmla="*/ 763 w 811"/>
                <a:gd name="T3" fmla="*/ 190 h 724"/>
                <a:gd name="T4" fmla="*/ 700 w 811"/>
                <a:gd name="T5" fmla="*/ 211 h 724"/>
                <a:gd name="T6" fmla="*/ 667 w 811"/>
                <a:gd name="T7" fmla="*/ 263 h 724"/>
                <a:gd name="T8" fmla="*/ 580 w 811"/>
                <a:gd name="T9" fmla="*/ 39 h 724"/>
                <a:gd name="T10" fmla="*/ 531 w 811"/>
                <a:gd name="T11" fmla="*/ 109 h 724"/>
                <a:gd name="T12" fmla="*/ 504 w 811"/>
                <a:gd name="T13" fmla="*/ 3 h 724"/>
                <a:gd name="T14" fmla="*/ 460 w 811"/>
                <a:gd name="T15" fmla="*/ 34 h 724"/>
                <a:gd name="T16" fmla="*/ 465 w 811"/>
                <a:gd name="T17" fmla="*/ 0 h 724"/>
                <a:gd name="T18" fmla="*/ 288 w 811"/>
                <a:gd name="T19" fmla="*/ 82 h 724"/>
                <a:gd name="T20" fmla="*/ 306 w 811"/>
                <a:gd name="T21" fmla="*/ 33 h 724"/>
                <a:gd name="T22" fmla="*/ 117 w 811"/>
                <a:gd name="T23" fmla="*/ 166 h 724"/>
                <a:gd name="T24" fmla="*/ 125 w 811"/>
                <a:gd name="T25" fmla="*/ 104 h 724"/>
                <a:gd name="T26" fmla="*/ 47 w 811"/>
                <a:gd name="T27" fmla="*/ 244 h 724"/>
                <a:gd name="T28" fmla="*/ 36 w 811"/>
                <a:gd name="T29" fmla="*/ 136 h 724"/>
                <a:gd name="T30" fmla="*/ 22 w 811"/>
                <a:gd name="T31" fmla="*/ 307 h 724"/>
                <a:gd name="T32" fmla="*/ 75 w 811"/>
                <a:gd name="T33" fmla="*/ 424 h 724"/>
                <a:gd name="T34" fmla="*/ 189 w 811"/>
                <a:gd name="T35" fmla="*/ 667 h 724"/>
                <a:gd name="T36" fmla="*/ 493 w 811"/>
                <a:gd name="T37" fmla="*/ 677 h 724"/>
                <a:gd name="T38" fmla="*/ 726 w 811"/>
                <a:gd name="T39" fmla="*/ 426 h 724"/>
                <a:gd name="T40" fmla="*/ 730 w 811"/>
                <a:gd name="T41" fmla="*/ 289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1" h="724">
                  <a:moveTo>
                    <a:pt x="730" y="289"/>
                  </a:moveTo>
                  <a:cubicBezTo>
                    <a:pt x="811" y="323"/>
                    <a:pt x="784" y="220"/>
                    <a:pt x="763" y="190"/>
                  </a:cubicBezTo>
                  <a:cubicBezTo>
                    <a:pt x="742" y="160"/>
                    <a:pt x="711" y="179"/>
                    <a:pt x="700" y="211"/>
                  </a:cubicBezTo>
                  <a:cubicBezTo>
                    <a:pt x="689" y="242"/>
                    <a:pt x="667" y="263"/>
                    <a:pt x="667" y="263"/>
                  </a:cubicBezTo>
                  <a:cubicBezTo>
                    <a:pt x="654" y="179"/>
                    <a:pt x="580" y="39"/>
                    <a:pt x="580" y="39"/>
                  </a:cubicBezTo>
                  <a:cubicBezTo>
                    <a:pt x="580" y="39"/>
                    <a:pt x="547" y="106"/>
                    <a:pt x="531" y="109"/>
                  </a:cubicBezTo>
                  <a:cubicBezTo>
                    <a:pt x="516" y="113"/>
                    <a:pt x="504" y="3"/>
                    <a:pt x="504" y="3"/>
                  </a:cubicBezTo>
                  <a:cubicBezTo>
                    <a:pt x="504" y="3"/>
                    <a:pt x="468" y="32"/>
                    <a:pt x="460" y="34"/>
                  </a:cubicBezTo>
                  <a:cubicBezTo>
                    <a:pt x="452" y="36"/>
                    <a:pt x="465" y="0"/>
                    <a:pt x="465" y="0"/>
                  </a:cubicBezTo>
                  <a:cubicBezTo>
                    <a:pt x="409" y="38"/>
                    <a:pt x="292" y="82"/>
                    <a:pt x="288" y="82"/>
                  </a:cubicBezTo>
                  <a:cubicBezTo>
                    <a:pt x="284" y="81"/>
                    <a:pt x="306" y="33"/>
                    <a:pt x="306" y="33"/>
                  </a:cubicBezTo>
                  <a:cubicBezTo>
                    <a:pt x="217" y="56"/>
                    <a:pt x="117" y="166"/>
                    <a:pt x="117" y="166"/>
                  </a:cubicBezTo>
                  <a:cubicBezTo>
                    <a:pt x="114" y="127"/>
                    <a:pt x="125" y="104"/>
                    <a:pt x="125" y="104"/>
                  </a:cubicBezTo>
                  <a:cubicBezTo>
                    <a:pt x="55" y="144"/>
                    <a:pt x="47" y="244"/>
                    <a:pt x="47" y="244"/>
                  </a:cubicBezTo>
                  <a:cubicBezTo>
                    <a:pt x="17" y="193"/>
                    <a:pt x="36" y="136"/>
                    <a:pt x="36" y="136"/>
                  </a:cubicBezTo>
                  <a:cubicBezTo>
                    <a:pt x="0" y="201"/>
                    <a:pt x="22" y="307"/>
                    <a:pt x="22" y="307"/>
                  </a:cubicBezTo>
                  <a:cubicBezTo>
                    <a:pt x="22" y="307"/>
                    <a:pt x="77" y="388"/>
                    <a:pt x="75" y="424"/>
                  </a:cubicBezTo>
                  <a:cubicBezTo>
                    <a:pt x="74" y="461"/>
                    <a:pt x="27" y="609"/>
                    <a:pt x="189" y="667"/>
                  </a:cubicBezTo>
                  <a:cubicBezTo>
                    <a:pt x="189" y="667"/>
                    <a:pt x="365" y="724"/>
                    <a:pt x="493" y="677"/>
                  </a:cubicBezTo>
                  <a:cubicBezTo>
                    <a:pt x="622" y="631"/>
                    <a:pt x="716" y="464"/>
                    <a:pt x="726" y="426"/>
                  </a:cubicBezTo>
                  <a:cubicBezTo>
                    <a:pt x="757" y="303"/>
                    <a:pt x="730" y="289"/>
                    <a:pt x="730" y="289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" name="Freeform 700"/>
            <p:cNvSpPr>
              <a:spLocks noEditPoints="1"/>
            </p:cNvSpPr>
            <p:nvPr/>
          </p:nvSpPr>
          <p:spPr bwMode="auto">
            <a:xfrm>
              <a:off x="6265862" y="619209"/>
              <a:ext cx="633413" cy="330200"/>
            </a:xfrm>
            <a:custGeom>
              <a:avLst/>
              <a:gdLst>
                <a:gd name="T0" fmla="*/ 479 w 500"/>
                <a:gd name="T1" fmla="*/ 191 h 261"/>
                <a:gd name="T2" fmla="*/ 479 w 500"/>
                <a:gd name="T3" fmla="*/ 191 h 261"/>
                <a:gd name="T4" fmla="*/ 478 w 500"/>
                <a:gd name="T5" fmla="*/ 191 h 261"/>
                <a:gd name="T6" fmla="*/ 478 w 500"/>
                <a:gd name="T7" fmla="*/ 191 h 261"/>
                <a:gd name="T8" fmla="*/ 478 w 500"/>
                <a:gd name="T9" fmla="*/ 190 h 261"/>
                <a:gd name="T10" fmla="*/ 478 w 500"/>
                <a:gd name="T11" fmla="*/ 190 h 261"/>
                <a:gd name="T12" fmla="*/ 478 w 500"/>
                <a:gd name="T13" fmla="*/ 191 h 261"/>
                <a:gd name="T14" fmla="*/ 478 w 500"/>
                <a:gd name="T15" fmla="*/ 190 h 261"/>
                <a:gd name="T16" fmla="*/ 3 w 500"/>
                <a:gd name="T17" fmla="*/ 82 h 261"/>
                <a:gd name="T18" fmla="*/ 3 w 500"/>
                <a:gd name="T19" fmla="*/ 81 h 261"/>
                <a:gd name="T20" fmla="*/ 3 w 500"/>
                <a:gd name="T21" fmla="*/ 81 h 261"/>
                <a:gd name="T22" fmla="*/ 3 w 500"/>
                <a:gd name="T23" fmla="*/ 81 h 261"/>
                <a:gd name="T24" fmla="*/ 3 w 500"/>
                <a:gd name="T25" fmla="*/ 81 h 261"/>
                <a:gd name="T26" fmla="*/ 3 w 500"/>
                <a:gd name="T27" fmla="*/ 81 h 261"/>
                <a:gd name="T28" fmla="*/ 3 w 500"/>
                <a:gd name="T29" fmla="*/ 81 h 261"/>
                <a:gd name="T30" fmla="*/ 3 w 500"/>
                <a:gd name="T31" fmla="*/ 81 h 261"/>
                <a:gd name="T32" fmla="*/ 3 w 500"/>
                <a:gd name="T33" fmla="*/ 81 h 261"/>
                <a:gd name="T34" fmla="*/ 3 w 500"/>
                <a:gd name="T35" fmla="*/ 81 h 261"/>
                <a:gd name="T36" fmla="*/ 3 w 500"/>
                <a:gd name="T37" fmla="*/ 81 h 261"/>
                <a:gd name="T38" fmla="*/ 3 w 500"/>
                <a:gd name="T39" fmla="*/ 81 h 261"/>
                <a:gd name="T40" fmla="*/ 3 w 500"/>
                <a:gd name="T41" fmla="*/ 81 h 261"/>
                <a:gd name="T42" fmla="*/ 3 w 500"/>
                <a:gd name="T43" fmla="*/ 81 h 261"/>
                <a:gd name="T44" fmla="*/ 3 w 500"/>
                <a:gd name="T45" fmla="*/ 81 h 261"/>
                <a:gd name="T46" fmla="*/ 3 w 500"/>
                <a:gd name="T47" fmla="*/ 81 h 261"/>
                <a:gd name="T48" fmla="*/ 3 w 500"/>
                <a:gd name="T49" fmla="*/ 81 h 261"/>
                <a:gd name="T50" fmla="*/ 3 w 500"/>
                <a:gd name="T51" fmla="*/ 81 h 261"/>
                <a:gd name="T52" fmla="*/ 3 w 500"/>
                <a:gd name="T53" fmla="*/ 81 h 261"/>
                <a:gd name="T54" fmla="*/ 3 w 500"/>
                <a:gd name="T55" fmla="*/ 81 h 261"/>
                <a:gd name="T56" fmla="*/ 3 w 500"/>
                <a:gd name="T57" fmla="*/ 81 h 261"/>
                <a:gd name="T58" fmla="*/ 19 w 500"/>
                <a:gd name="T59" fmla="*/ 38 h 261"/>
                <a:gd name="T60" fmla="*/ 3 w 500"/>
                <a:gd name="T61" fmla="*/ 81 h 261"/>
                <a:gd name="T62" fmla="*/ 19 w 500"/>
                <a:gd name="T63" fmla="*/ 38 h 261"/>
                <a:gd name="T64" fmla="*/ 174 w 500"/>
                <a:gd name="T65" fmla="*/ 34 h 261"/>
                <a:gd name="T66" fmla="*/ 174 w 500"/>
                <a:gd name="T67" fmla="*/ 34 h 261"/>
                <a:gd name="T68" fmla="*/ 175 w 500"/>
                <a:gd name="T69" fmla="*/ 34 h 261"/>
                <a:gd name="T70" fmla="*/ 219 w 500"/>
                <a:gd name="T71" fmla="*/ 3 h 261"/>
                <a:gd name="T72" fmla="*/ 175 w 500"/>
                <a:gd name="T73" fmla="*/ 34 h 261"/>
                <a:gd name="T74" fmla="*/ 219 w 500"/>
                <a:gd name="T75" fmla="*/ 4 h 261"/>
                <a:gd name="T76" fmla="*/ 219 w 500"/>
                <a:gd name="T77" fmla="*/ 3 h 261"/>
                <a:gd name="T78" fmla="*/ 178 w 500"/>
                <a:gd name="T79" fmla="*/ 1 h 261"/>
                <a:gd name="T80" fmla="*/ 178 w 500"/>
                <a:gd name="T81" fmla="*/ 1 h 261"/>
                <a:gd name="T82" fmla="*/ 179 w 500"/>
                <a:gd name="T83" fmla="*/ 0 h 261"/>
                <a:gd name="T84" fmla="*/ 179 w 500"/>
                <a:gd name="T85" fmla="*/ 0 h 261"/>
                <a:gd name="T86" fmla="*/ 179 w 500"/>
                <a:gd name="T87" fmla="*/ 0 h 261"/>
                <a:gd name="T88" fmla="*/ 180 w 500"/>
                <a:gd name="T89" fmla="*/ 0 h 261"/>
                <a:gd name="T90" fmla="*/ 180 w 500"/>
                <a:gd name="T9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00" h="261">
                  <a:moveTo>
                    <a:pt x="479" y="191"/>
                  </a:moveTo>
                  <a:cubicBezTo>
                    <a:pt x="479" y="191"/>
                    <a:pt x="479" y="191"/>
                    <a:pt x="479" y="191"/>
                  </a:cubicBezTo>
                  <a:cubicBezTo>
                    <a:pt x="489" y="206"/>
                    <a:pt x="500" y="237"/>
                    <a:pt x="500" y="261"/>
                  </a:cubicBezTo>
                  <a:cubicBezTo>
                    <a:pt x="500" y="237"/>
                    <a:pt x="489" y="206"/>
                    <a:pt x="479" y="191"/>
                  </a:cubicBezTo>
                  <a:moveTo>
                    <a:pt x="478" y="191"/>
                  </a:moveTo>
                  <a:cubicBezTo>
                    <a:pt x="478" y="191"/>
                    <a:pt x="478" y="191"/>
                    <a:pt x="478" y="191"/>
                  </a:cubicBezTo>
                  <a:cubicBezTo>
                    <a:pt x="478" y="191"/>
                    <a:pt x="478" y="191"/>
                    <a:pt x="478" y="191"/>
                  </a:cubicBezTo>
                  <a:cubicBezTo>
                    <a:pt x="478" y="191"/>
                    <a:pt x="478" y="191"/>
                    <a:pt x="478" y="191"/>
                  </a:cubicBezTo>
                  <a:cubicBezTo>
                    <a:pt x="478" y="191"/>
                    <a:pt x="478" y="191"/>
                    <a:pt x="478" y="191"/>
                  </a:cubicBezTo>
                  <a:moveTo>
                    <a:pt x="478" y="190"/>
                  </a:moveTo>
                  <a:cubicBezTo>
                    <a:pt x="478" y="190"/>
                    <a:pt x="478" y="190"/>
                    <a:pt x="478" y="190"/>
                  </a:cubicBezTo>
                  <a:cubicBezTo>
                    <a:pt x="478" y="190"/>
                    <a:pt x="478" y="190"/>
                    <a:pt x="478" y="190"/>
                  </a:cubicBezTo>
                  <a:cubicBezTo>
                    <a:pt x="478" y="190"/>
                    <a:pt x="478" y="191"/>
                    <a:pt x="478" y="191"/>
                  </a:cubicBezTo>
                  <a:cubicBezTo>
                    <a:pt x="478" y="191"/>
                    <a:pt x="478" y="191"/>
                    <a:pt x="478" y="191"/>
                  </a:cubicBezTo>
                  <a:cubicBezTo>
                    <a:pt x="478" y="191"/>
                    <a:pt x="478" y="190"/>
                    <a:pt x="478" y="190"/>
                  </a:cubicBezTo>
                  <a:cubicBezTo>
                    <a:pt x="478" y="190"/>
                    <a:pt x="478" y="190"/>
                    <a:pt x="478" y="190"/>
                  </a:cubicBezTo>
                  <a:moveTo>
                    <a:pt x="3" y="82"/>
                  </a:moveTo>
                  <a:cubicBezTo>
                    <a:pt x="3" y="82"/>
                    <a:pt x="3" y="82"/>
                    <a:pt x="3" y="82"/>
                  </a:cubicBezTo>
                  <a:cubicBezTo>
                    <a:pt x="3" y="82"/>
                    <a:pt x="3" y="82"/>
                    <a:pt x="3" y="82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19" y="38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14" y="49"/>
                    <a:pt x="2" y="74"/>
                    <a:pt x="2" y="80"/>
                  </a:cubicBezTo>
                  <a:cubicBezTo>
                    <a:pt x="2" y="81"/>
                    <a:pt x="2" y="81"/>
                    <a:pt x="3" y="81"/>
                  </a:cubicBezTo>
                  <a:cubicBezTo>
                    <a:pt x="0" y="79"/>
                    <a:pt x="13" y="51"/>
                    <a:pt x="19" y="39"/>
                  </a:cubicBezTo>
                  <a:cubicBezTo>
                    <a:pt x="19" y="39"/>
                    <a:pt x="19" y="38"/>
                    <a:pt x="19" y="38"/>
                  </a:cubicBezTo>
                  <a:moveTo>
                    <a:pt x="175" y="34"/>
                  </a:moveTo>
                  <a:cubicBezTo>
                    <a:pt x="174" y="34"/>
                    <a:pt x="174" y="34"/>
                    <a:pt x="174" y="34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74" y="34"/>
                    <a:pt x="174" y="34"/>
                    <a:pt x="175" y="34"/>
                  </a:cubicBezTo>
                  <a:cubicBezTo>
                    <a:pt x="175" y="34"/>
                    <a:pt x="175" y="34"/>
                    <a:pt x="175" y="34"/>
                  </a:cubicBezTo>
                  <a:moveTo>
                    <a:pt x="219" y="3"/>
                  </a:moveTo>
                  <a:cubicBezTo>
                    <a:pt x="219" y="3"/>
                    <a:pt x="183" y="32"/>
                    <a:pt x="175" y="34"/>
                  </a:cubicBezTo>
                  <a:cubicBezTo>
                    <a:pt x="175" y="34"/>
                    <a:pt x="175" y="34"/>
                    <a:pt x="175" y="34"/>
                  </a:cubicBezTo>
                  <a:cubicBezTo>
                    <a:pt x="183" y="32"/>
                    <a:pt x="219" y="3"/>
                    <a:pt x="219" y="3"/>
                  </a:cubicBezTo>
                  <a:cubicBezTo>
                    <a:pt x="219" y="3"/>
                    <a:pt x="219" y="3"/>
                    <a:pt x="219" y="4"/>
                  </a:cubicBezTo>
                  <a:cubicBezTo>
                    <a:pt x="219" y="4"/>
                    <a:pt x="219" y="4"/>
                    <a:pt x="219" y="4"/>
                  </a:cubicBezTo>
                  <a:cubicBezTo>
                    <a:pt x="219" y="3"/>
                    <a:pt x="219" y="3"/>
                    <a:pt x="219" y="3"/>
                  </a:cubicBezTo>
                  <a:moveTo>
                    <a:pt x="178" y="1"/>
                  </a:moveTo>
                  <a:cubicBezTo>
                    <a:pt x="178" y="1"/>
                    <a:pt x="178" y="1"/>
                    <a:pt x="178" y="1"/>
                  </a:cubicBezTo>
                  <a:cubicBezTo>
                    <a:pt x="178" y="1"/>
                    <a:pt x="178" y="1"/>
                    <a:pt x="178" y="1"/>
                  </a:cubicBezTo>
                  <a:cubicBezTo>
                    <a:pt x="178" y="1"/>
                    <a:pt x="178" y="1"/>
                    <a:pt x="178" y="1"/>
                  </a:cubicBezTo>
                  <a:cubicBezTo>
                    <a:pt x="178" y="1"/>
                    <a:pt x="178" y="1"/>
                    <a:pt x="178" y="1"/>
                  </a:cubicBezTo>
                  <a:moveTo>
                    <a:pt x="179" y="0"/>
                  </a:moveTo>
                  <a:cubicBezTo>
                    <a:pt x="179" y="0"/>
                    <a:pt x="179" y="0"/>
                    <a:pt x="179" y="0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179" y="0"/>
                    <a:pt x="179" y="0"/>
                    <a:pt x="179" y="0"/>
                  </a:cubicBezTo>
                  <a:moveTo>
                    <a:pt x="180" y="0"/>
                  </a:moveTo>
                  <a:cubicBezTo>
                    <a:pt x="180" y="0"/>
                    <a:pt x="180" y="0"/>
                    <a:pt x="180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0" y="0"/>
                    <a:pt x="180" y="0"/>
                    <a:pt x="180" y="0"/>
                  </a:cubicBezTo>
                </a:path>
              </a:pathLst>
            </a:custGeom>
            <a:solidFill>
              <a:srgbClr val="D832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6" name="Freeform 701"/>
            <p:cNvSpPr>
              <a:spLocks/>
            </p:cNvSpPr>
            <p:nvPr/>
          </p:nvSpPr>
          <p:spPr bwMode="auto">
            <a:xfrm>
              <a:off x="6289675" y="666834"/>
              <a:ext cx="0" cy="1587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7" name="Freeform 702"/>
            <p:cNvSpPr>
              <a:spLocks/>
            </p:cNvSpPr>
            <p:nvPr/>
          </p:nvSpPr>
          <p:spPr bwMode="auto">
            <a:xfrm>
              <a:off x="6237287" y="619209"/>
              <a:ext cx="661988" cy="877887"/>
            </a:xfrm>
            <a:custGeom>
              <a:avLst/>
              <a:gdLst>
                <a:gd name="T0" fmla="*/ 201 w 522"/>
                <a:gd name="T1" fmla="*/ 0 h 693"/>
                <a:gd name="T2" fmla="*/ 200 w 522"/>
                <a:gd name="T3" fmla="*/ 1 h 693"/>
                <a:gd name="T4" fmla="*/ 25 w 522"/>
                <a:gd name="T5" fmla="*/ 81 h 693"/>
                <a:gd name="T6" fmla="*/ 25 w 522"/>
                <a:gd name="T7" fmla="*/ 81 h 693"/>
                <a:gd name="T8" fmla="*/ 25 w 522"/>
                <a:gd name="T9" fmla="*/ 82 h 693"/>
                <a:gd name="T10" fmla="*/ 25 w 522"/>
                <a:gd name="T11" fmla="*/ 82 h 693"/>
                <a:gd name="T12" fmla="*/ 25 w 522"/>
                <a:gd name="T13" fmla="*/ 82 h 693"/>
                <a:gd name="T14" fmla="*/ 25 w 522"/>
                <a:gd name="T15" fmla="*/ 82 h 693"/>
                <a:gd name="T16" fmla="*/ 25 w 522"/>
                <a:gd name="T17" fmla="*/ 81 h 693"/>
                <a:gd name="T18" fmla="*/ 25 w 522"/>
                <a:gd name="T19" fmla="*/ 81 h 693"/>
                <a:gd name="T20" fmla="*/ 25 w 522"/>
                <a:gd name="T21" fmla="*/ 81 h 693"/>
                <a:gd name="T22" fmla="*/ 25 w 522"/>
                <a:gd name="T23" fmla="*/ 81 h 693"/>
                <a:gd name="T24" fmla="*/ 25 w 522"/>
                <a:gd name="T25" fmla="*/ 81 h 693"/>
                <a:gd name="T26" fmla="*/ 25 w 522"/>
                <a:gd name="T27" fmla="*/ 81 h 693"/>
                <a:gd name="T28" fmla="*/ 25 w 522"/>
                <a:gd name="T29" fmla="*/ 81 h 693"/>
                <a:gd name="T30" fmla="*/ 25 w 522"/>
                <a:gd name="T31" fmla="*/ 81 h 693"/>
                <a:gd name="T32" fmla="*/ 25 w 522"/>
                <a:gd name="T33" fmla="*/ 81 h 693"/>
                <a:gd name="T34" fmla="*/ 25 w 522"/>
                <a:gd name="T35" fmla="*/ 81 h 693"/>
                <a:gd name="T36" fmla="*/ 25 w 522"/>
                <a:gd name="T37" fmla="*/ 81 h 693"/>
                <a:gd name="T38" fmla="*/ 25 w 522"/>
                <a:gd name="T39" fmla="*/ 81 h 693"/>
                <a:gd name="T40" fmla="*/ 25 w 522"/>
                <a:gd name="T41" fmla="*/ 81 h 693"/>
                <a:gd name="T42" fmla="*/ 24 w 522"/>
                <a:gd name="T43" fmla="*/ 80 h 693"/>
                <a:gd name="T44" fmla="*/ 0 w 522"/>
                <a:gd name="T45" fmla="*/ 89 h 693"/>
                <a:gd name="T46" fmla="*/ 128 w 522"/>
                <a:gd name="T47" fmla="*/ 52 h 693"/>
                <a:gd name="T48" fmla="*/ 134 w 522"/>
                <a:gd name="T49" fmla="*/ 62 h 693"/>
                <a:gd name="T50" fmla="*/ 227 w 522"/>
                <a:gd name="T51" fmla="*/ 26 h 693"/>
                <a:gd name="T52" fmla="*/ 237 w 522"/>
                <a:gd name="T53" fmla="*/ 32 h 693"/>
                <a:gd name="T54" fmla="*/ 287 w 522"/>
                <a:gd name="T55" fmla="*/ 108 h 693"/>
                <a:gd name="T56" fmla="*/ 296 w 522"/>
                <a:gd name="T57" fmla="*/ 108 h 693"/>
                <a:gd name="T58" fmla="*/ 368 w 522"/>
                <a:gd name="T59" fmla="*/ 321 h 693"/>
                <a:gd name="T60" fmla="*/ 202 w 522"/>
                <a:gd name="T61" fmla="*/ 679 h 693"/>
                <a:gd name="T62" fmla="*/ 230 w 522"/>
                <a:gd name="T63" fmla="*/ 677 h 693"/>
                <a:gd name="T64" fmla="*/ 478 w 522"/>
                <a:gd name="T65" fmla="*/ 330 h 693"/>
                <a:gd name="T66" fmla="*/ 467 w 522"/>
                <a:gd name="T67" fmla="*/ 289 h 693"/>
                <a:gd name="T68" fmla="*/ 467 w 522"/>
                <a:gd name="T69" fmla="*/ 289 h 693"/>
                <a:gd name="T70" fmla="*/ 522 w 522"/>
                <a:gd name="T71" fmla="*/ 261 h 693"/>
                <a:gd name="T72" fmla="*/ 500 w 522"/>
                <a:gd name="T73" fmla="*/ 191 h 693"/>
                <a:gd name="T74" fmla="*/ 500 w 522"/>
                <a:gd name="T75" fmla="*/ 191 h 693"/>
                <a:gd name="T76" fmla="*/ 500 w 522"/>
                <a:gd name="T77" fmla="*/ 190 h 693"/>
                <a:gd name="T78" fmla="*/ 448 w 522"/>
                <a:gd name="T79" fmla="*/ 192 h 693"/>
                <a:gd name="T80" fmla="*/ 404 w 522"/>
                <a:gd name="T81" fmla="*/ 263 h 693"/>
                <a:gd name="T82" fmla="*/ 317 w 522"/>
                <a:gd name="T83" fmla="*/ 39 h 693"/>
                <a:gd name="T84" fmla="*/ 285 w 522"/>
                <a:gd name="T85" fmla="*/ 94 h 693"/>
                <a:gd name="T86" fmla="*/ 268 w 522"/>
                <a:gd name="T87" fmla="*/ 109 h 693"/>
                <a:gd name="T88" fmla="*/ 267 w 522"/>
                <a:gd name="T89" fmla="*/ 109 h 693"/>
                <a:gd name="T90" fmla="*/ 241 w 522"/>
                <a:gd name="T91" fmla="*/ 3 h 693"/>
                <a:gd name="T92" fmla="*/ 197 w 522"/>
                <a:gd name="T93" fmla="*/ 34 h 693"/>
                <a:gd name="T94" fmla="*/ 197 w 522"/>
                <a:gd name="T95" fmla="*/ 34 h 693"/>
                <a:gd name="T96" fmla="*/ 196 w 522"/>
                <a:gd name="T97" fmla="*/ 34 h 693"/>
                <a:gd name="T98" fmla="*/ 202 w 522"/>
                <a:gd name="T99" fmla="*/ 0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22" h="693">
                  <a:moveTo>
                    <a:pt x="202" y="0"/>
                  </a:moveTo>
                  <a:cubicBezTo>
                    <a:pt x="202" y="0"/>
                    <a:pt x="202" y="0"/>
                    <a:pt x="201" y="0"/>
                  </a:cubicBezTo>
                  <a:cubicBezTo>
                    <a:pt x="201" y="0"/>
                    <a:pt x="201" y="0"/>
                    <a:pt x="201" y="0"/>
                  </a:cubicBezTo>
                  <a:cubicBezTo>
                    <a:pt x="201" y="0"/>
                    <a:pt x="201" y="0"/>
                    <a:pt x="200" y="1"/>
                  </a:cubicBezTo>
                  <a:cubicBezTo>
                    <a:pt x="200" y="1"/>
                    <a:pt x="200" y="1"/>
                    <a:pt x="200" y="1"/>
                  </a:cubicBezTo>
                  <a:cubicBezTo>
                    <a:pt x="145" y="38"/>
                    <a:pt x="34" y="80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4" y="81"/>
                    <a:pt x="24" y="81"/>
                    <a:pt x="24" y="80"/>
                  </a:cubicBezTo>
                  <a:cubicBezTo>
                    <a:pt x="24" y="74"/>
                    <a:pt x="36" y="49"/>
                    <a:pt x="41" y="38"/>
                  </a:cubicBezTo>
                  <a:cubicBezTo>
                    <a:pt x="26" y="54"/>
                    <a:pt x="12" y="70"/>
                    <a:pt x="0" y="89"/>
                  </a:cubicBezTo>
                  <a:cubicBezTo>
                    <a:pt x="25" y="86"/>
                    <a:pt x="49" y="83"/>
                    <a:pt x="72" y="73"/>
                  </a:cubicBezTo>
                  <a:cubicBezTo>
                    <a:pt x="90" y="64"/>
                    <a:pt x="108" y="55"/>
                    <a:pt x="128" y="52"/>
                  </a:cubicBezTo>
                  <a:cubicBezTo>
                    <a:pt x="128" y="52"/>
                    <a:pt x="129" y="52"/>
                    <a:pt x="129" y="52"/>
                  </a:cubicBezTo>
                  <a:cubicBezTo>
                    <a:pt x="134" y="52"/>
                    <a:pt x="138" y="58"/>
                    <a:pt x="134" y="62"/>
                  </a:cubicBezTo>
                  <a:cubicBezTo>
                    <a:pt x="122" y="73"/>
                    <a:pt x="110" y="83"/>
                    <a:pt x="98" y="93"/>
                  </a:cubicBezTo>
                  <a:cubicBezTo>
                    <a:pt x="143" y="76"/>
                    <a:pt x="185" y="50"/>
                    <a:pt x="227" y="26"/>
                  </a:cubicBezTo>
                  <a:cubicBezTo>
                    <a:pt x="228" y="26"/>
                    <a:pt x="229" y="25"/>
                    <a:pt x="230" y="25"/>
                  </a:cubicBezTo>
                  <a:cubicBezTo>
                    <a:pt x="234" y="25"/>
                    <a:pt x="237" y="28"/>
                    <a:pt x="237" y="32"/>
                  </a:cubicBezTo>
                  <a:cubicBezTo>
                    <a:pt x="235" y="75"/>
                    <a:pt x="238" y="118"/>
                    <a:pt x="247" y="161"/>
                  </a:cubicBezTo>
                  <a:cubicBezTo>
                    <a:pt x="262" y="144"/>
                    <a:pt x="274" y="125"/>
                    <a:pt x="287" y="108"/>
                  </a:cubicBezTo>
                  <a:cubicBezTo>
                    <a:pt x="288" y="107"/>
                    <a:pt x="290" y="107"/>
                    <a:pt x="292" y="107"/>
                  </a:cubicBezTo>
                  <a:cubicBezTo>
                    <a:pt x="293" y="107"/>
                    <a:pt x="295" y="107"/>
                    <a:pt x="296" y="108"/>
                  </a:cubicBezTo>
                  <a:cubicBezTo>
                    <a:pt x="319" y="132"/>
                    <a:pt x="328" y="165"/>
                    <a:pt x="336" y="197"/>
                  </a:cubicBezTo>
                  <a:cubicBezTo>
                    <a:pt x="347" y="238"/>
                    <a:pt x="360" y="279"/>
                    <a:pt x="368" y="321"/>
                  </a:cubicBezTo>
                  <a:cubicBezTo>
                    <a:pt x="380" y="393"/>
                    <a:pt x="375" y="468"/>
                    <a:pt x="344" y="535"/>
                  </a:cubicBezTo>
                  <a:cubicBezTo>
                    <a:pt x="314" y="599"/>
                    <a:pt x="267" y="651"/>
                    <a:pt x="202" y="679"/>
                  </a:cubicBezTo>
                  <a:cubicBezTo>
                    <a:pt x="189" y="685"/>
                    <a:pt x="176" y="689"/>
                    <a:pt x="162" y="693"/>
                  </a:cubicBezTo>
                  <a:cubicBezTo>
                    <a:pt x="185" y="690"/>
                    <a:pt x="209" y="685"/>
                    <a:pt x="230" y="677"/>
                  </a:cubicBezTo>
                  <a:cubicBezTo>
                    <a:pt x="359" y="631"/>
                    <a:pt x="453" y="464"/>
                    <a:pt x="463" y="426"/>
                  </a:cubicBezTo>
                  <a:cubicBezTo>
                    <a:pt x="474" y="381"/>
                    <a:pt x="478" y="350"/>
                    <a:pt x="478" y="330"/>
                  </a:cubicBezTo>
                  <a:cubicBezTo>
                    <a:pt x="478" y="312"/>
                    <a:pt x="475" y="301"/>
                    <a:pt x="472" y="296"/>
                  </a:cubicBezTo>
                  <a:cubicBezTo>
                    <a:pt x="470" y="290"/>
                    <a:pt x="467" y="289"/>
                    <a:pt x="467" y="289"/>
                  </a:cubicBezTo>
                  <a:cubicBezTo>
                    <a:pt x="467" y="289"/>
                    <a:pt x="467" y="289"/>
                    <a:pt x="467" y="289"/>
                  </a:cubicBezTo>
                  <a:cubicBezTo>
                    <a:pt x="467" y="289"/>
                    <a:pt x="467" y="289"/>
                    <a:pt x="467" y="289"/>
                  </a:cubicBezTo>
                  <a:cubicBezTo>
                    <a:pt x="478" y="294"/>
                    <a:pt x="488" y="296"/>
                    <a:pt x="495" y="296"/>
                  </a:cubicBezTo>
                  <a:cubicBezTo>
                    <a:pt x="515" y="296"/>
                    <a:pt x="522" y="281"/>
                    <a:pt x="522" y="261"/>
                  </a:cubicBezTo>
                  <a:cubicBezTo>
                    <a:pt x="522" y="237"/>
                    <a:pt x="511" y="206"/>
                    <a:pt x="501" y="191"/>
                  </a:cubicBezTo>
                  <a:cubicBezTo>
                    <a:pt x="501" y="191"/>
                    <a:pt x="500" y="191"/>
                    <a:pt x="500" y="191"/>
                  </a:cubicBezTo>
                  <a:cubicBezTo>
                    <a:pt x="500" y="191"/>
                    <a:pt x="500" y="191"/>
                    <a:pt x="500" y="191"/>
                  </a:cubicBezTo>
                  <a:cubicBezTo>
                    <a:pt x="500" y="191"/>
                    <a:pt x="500" y="191"/>
                    <a:pt x="500" y="191"/>
                  </a:cubicBezTo>
                  <a:cubicBezTo>
                    <a:pt x="500" y="191"/>
                    <a:pt x="500" y="190"/>
                    <a:pt x="500" y="190"/>
                  </a:cubicBezTo>
                  <a:cubicBezTo>
                    <a:pt x="500" y="190"/>
                    <a:pt x="500" y="190"/>
                    <a:pt x="500" y="190"/>
                  </a:cubicBezTo>
                  <a:cubicBezTo>
                    <a:pt x="493" y="180"/>
                    <a:pt x="484" y="175"/>
                    <a:pt x="476" y="175"/>
                  </a:cubicBezTo>
                  <a:cubicBezTo>
                    <a:pt x="465" y="175"/>
                    <a:pt x="455" y="182"/>
                    <a:pt x="448" y="192"/>
                  </a:cubicBezTo>
                  <a:cubicBezTo>
                    <a:pt x="443" y="197"/>
                    <a:pt x="440" y="204"/>
                    <a:pt x="437" y="211"/>
                  </a:cubicBezTo>
                  <a:cubicBezTo>
                    <a:pt x="426" y="242"/>
                    <a:pt x="404" y="263"/>
                    <a:pt x="404" y="263"/>
                  </a:cubicBezTo>
                  <a:cubicBezTo>
                    <a:pt x="404" y="263"/>
                    <a:pt x="404" y="263"/>
                    <a:pt x="404" y="263"/>
                  </a:cubicBezTo>
                  <a:cubicBezTo>
                    <a:pt x="391" y="179"/>
                    <a:pt x="317" y="39"/>
                    <a:pt x="317" y="39"/>
                  </a:cubicBezTo>
                  <a:cubicBezTo>
                    <a:pt x="317" y="39"/>
                    <a:pt x="316" y="41"/>
                    <a:pt x="314" y="45"/>
                  </a:cubicBezTo>
                  <a:cubicBezTo>
                    <a:pt x="308" y="56"/>
                    <a:pt x="296" y="79"/>
                    <a:pt x="285" y="94"/>
                  </a:cubicBezTo>
                  <a:cubicBezTo>
                    <a:pt x="279" y="102"/>
                    <a:pt x="273" y="108"/>
                    <a:pt x="268" y="109"/>
                  </a:cubicBezTo>
                  <a:cubicBezTo>
                    <a:pt x="268" y="109"/>
                    <a:pt x="268" y="109"/>
                    <a:pt x="268" y="109"/>
                  </a:cubicBezTo>
                  <a:cubicBezTo>
                    <a:pt x="268" y="109"/>
                    <a:pt x="268" y="109"/>
                    <a:pt x="268" y="109"/>
                  </a:cubicBezTo>
                  <a:cubicBezTo>
                    <a:pt x="268" y="109"/>
                    <a:pt x="267" y="109"/>
                    <a:pt x="267" y="109"/>
                  </a:cubicBezTo>
                  <a:cubicBezTo>
                    <a:pt x="253" y="108"/>
                    <a:pt x="242" y="11"/>
                    <a:pt x="241" y="4"/>
                  </a:cubicBezTo>
                  <a:cubicBezTo>
                    <a:pt x="241" y="3"/>
                    <a:pt x="241" y="3"/>
                    <a:pt x="241" y="3"/>
                  </a:cubicBezTo>
                  <a:cubicBezTo>
                    <a:pt x="241" y="3"/>
                    <a:pt x="205" y="32"/>
                    <a:pt x="197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6" y="34"/>
                    <a:pt x="196" y="34"/>
                    <a:pt x="196" y="34"/>
                  </a:cubicBezTo>
                  <a:cubicBezTo>
                    <a:pt x="196" y="34"/>
                    <a:pt x="196" y="34"/>
                    <a:pt x="196" y="34"/>
                  </a:cubicBezTo>
                  <a:cubicBezTo>
                    <a:pt x="195" y="34"/>
                    <a:pt x="194" y="33"/>
                    <a:pt x="194" y="30"/>
                  </a:cubicBezTo>
                  <a:cubicBezTo>
                    <a:pt x="194" y="21"/>
                    <a:pt x="202" y="0"/>
                    <a:pt x="202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8" name="Freeform 703"/>
            <p:cNvSpPr>
              <a:spLocks/>
            </p:cNvSpPr>
            <p:nvPr/>
          </p:nvSpPr>
          <p:spPr bwMode="auto">
            <a:xfrm>
              <a:off x="5999162" y="871621"/>
              <a:ext cx="604838" cy="454025"/>
            </a:xfrm>
            <a:custGeom>
              <a:avLst/>
              <a:gdLst>
                <a:gd name="T0" fmla="*/ 87 w 477"/>
                <a:gd name="T1" fmla="*/ 313 h 359"/>
                <a:gd name="T2" fmla="*/ 167 w 477"/>
                <a:gd name="T3" fmla="*/ 223 h 359"/>
                <a:gd name="T4" fmla="*/ 255 w 477"/>
                <a:gd name="T5" fmla="*/ 219 h 359"/>
                <a:gd name="T6" fmla="*/ 330 w 477"/>
                <a:gd name="T7" fmla="*/ 219 h 359"/>
                <a:gd name="T8" fmla="*/ 461 w 477"/>
                <a:gd name="T9" fmla="*/ 147 h 359"/>
                <a:gd name="T10" fmla="*/ 447 w 477"/>
                <a:gd name="T11" fmla="*/ 49 h 359"/>
                <a:gd name="T12" fmla="*/ 308 w 477"/>
                <a:gd name="T13" fmla="*/ 23 h 359"/>
                <a:gd name="T14" fmla="*/ 214 w 477"/>
                <a:gd name="T15" fmla="*/ 51 h 359"/>
                <a:gd name="T16" fmla="*/ 56 w 477"/>
                <a:gd name="T17" fmla="*/ 135 h 359"/>
                <a:gd name="T18" fmla="*/ 3 w 477"/>
                <a:gd name="T19" fmla="*/ 228 h 359"/>
                <a:gd name="T20" fmla="*/ 87 w 477"/>
                <a:gd name="T21" fmla="*/ 313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7" h="359">
                  <a:moveTo>
                    <a:pt x="87" y="313"/>
                  </a:moveTo>
                  <a:cubicBezTo>
                    <a:pt x="114" y="288"/>
                    <a:pt x="130" y="237"/>
                    <a:pt x="167" y="223"/>
                  </a:cubicBezTo>
                  <a:cubicBezTo>
                    <a:pt x="196" y="212"/>
                    <a:pt x="226" y="215"/>
                    <a:pt x="255" y="219"/>
                  </a:cubicBezTo>
                  <a:cubicBezTo>
                    <a:pt x="280" y="221"/>
                    <a:pt x="305" y="224"/>
                    <a:pt x="330" y="219"/>
                  </a:cubicBezTo>
                  <a:cubicBezTo>
                    <a:pt x="373" y="209"/>
                    <a:pt x="439" y="185"/>
                    <a:pt x="461" y="147"/>
                  </a:cubicBezTo>
                  <a:cubicBezTo>
                    <a:pt x="477" y="121"/>
                    <a:pt x="464" y="78"/>
                    <a:pt x="447" y="49"/>
                  </a:cubicBezTo>
                  <a:cubicBezTo>
                    <a:pt x="418" y="0"/>
                    <a:pt x="353" y="14"/>
                    <a:pt x="308" y="23"/>
                  </a:cubicBezTo>
                  <a:cubicBezTo>
                    <a:pt x="276" y="30"/>
                    <a:pt x="245" y="40"/>
                    <a:pt x="214" y="51"/>
                  </a:cubicBezTo>
                  <a:cubicBezTo>
                    <a:pt x="158" y="70"/>
                    <a:pt x="100" y="94"/>
                    <a:pt x="56" y="135"/>
                  </a:cubicBezTo>
                  <a:cubicBezTo>
                    <a:pt x="31" y="159"/>
                    <a:pt x="5" y="191"/>
                    <a:pt x="3" y="228"/>
                  </a:cubicBezTo>
                  <a:cubicBezTo>
                    <a:pt x="0" y="265"/>
                    <a:pt x="37" y="359"/>
                    <a:pt x="87" y="31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9" name="Freeform 704"/>
            <p:cNvSpPr>
              <a:spLocks/>
            </p:cNvSpPr>
            <p:nvPr/>
          </p:nvSpPr>
          <p:spPr bwMode="auto">
            <a:xfrm>
              <a:off x="6053137" y="1035134"/>
              <a:ext cx="439738" cy="200025"/>
            </a:xfrm>
            <a:custGeom>
              <a:avLst/>
              <a:gdLst>
                <a:gd name="T0" fmla="*/ 308 w 347"/>
                <a:gd name="T1" fmla="*/ 0 h 159"/>
                <a:gd name="T2" fmla="*/ 285 w 347"/>
                <a:gd name="T3" fmla="*/ 1 h 159"/>
                <a:gd name="T4" fmla="*/ 161 w 347"/>
                <a:gd name="T5" fmla="*/ 34 h 159"/>
                <a:gd name="T6" fmla="*/ 65 w 347"/>
                <a:gd name="T7" fmla="*/ 85 h 159"/>
                <a:gd name="T8" fmla="*/ 0 w 347"/>
                <a:gd name="T9" fmla="*/ 156 h 159"/>
                <a:gd name="T10" fmla="*/ 1 w 347"/>
                <a:gd name="T11" fmla="*/ 159 h 159"/>
                <a:gd name="T12" fmla="*/ 3 w 347"/>
                <a:gd name="T13" fmla="*/ 159 h 159"/>
                <a:gd name="T14" fmla="*/ 7 w 347"/>
                <a:gd name="T15" fmla="*/ 157 h 159"/>
                <a:gd name="T16" fmla="*/ 8 w 347"/>
                <a:gd name="T17" fmla="*/ 157 h 159"/>
                <a:gd name="T18" fmla="*/ 83 w 347"/>
                <a:gd name="T19" fmla="*/ 95 h 159"/>
                <a:gd name="T20" fmla="*/ 175 w 347"/>
                <a:gd name="T21" fmla="*/ 49 h 159"/>
                <a:gd name="T22" fmla="*/ 347 w 347"/>
                <a:gd name="T23" fmla="*/ 2 h 159"/>
                <a:gd name="T24" fmla="*/ 308 w 347"/>
                <a:gd name="T2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7" h="159">
                  <a:moveTo>
                    <a:pt x="308" y="0"/>
                  </a:moveTo>
                  <a:cubicBezTo>
                    <a:pt x="301" y="0"/>
                    <a:pt x="293" y="0"/>
                    <a:pt x="285" y="1"/>
                  </a:cubicBezTo>
                  <a:cubicBezTo>
                    <a:pt x="241" y="5"/>
                    <a:pt x="202" y="16"/>
                    <a:pt x="161" y="34"/>
                  </a:cubicBezTo>
                  <a:cubicBezTo>
                    <a:pt x="128" y="49"/>
                    <a:pt x="94" y="64"/>
                    <a:pt x="65" y="85"/>
                  </a:cubicBezTo>
                  <a:cubicBezTo>
                    <a:pt x="38" y="105"/>
                    <a:pt x="20" y="131"/>
                    <a:pt x="0" y="156"/>
                  </a:cubicBezTo>
                  <a:cubicBezTo>
                    <a:pt x="0" y="158"/>
                    <a:pt x="1" y="159"/>
                    <a:pt x="1" y="159"/>
                  </a:cubicBezTo>
                  <a:cubicBezTo>
                    <a:pt x="2" y="159"/>
                    <a:pt x="2" y="159"/>
                    <a:pt x="3" y="159"/>
                  </a:cubicBezTo>
                  <a:cubicBezTo>
                    <a:pt x="4" y="157"/>
                    <a:pt x="6" y="157"/>
                    <a:pt x="7" y="157"/>
                  </a:cubicBezTo>
                  <a:cubicBezTo>
                    <a:pt x="7" y="157"/>
                    <a:pt x="8" y="157"/>
                    <a:pt x="8" y="157"/>
                  </a:cubicBezTo>
                  <a:cubicBezTo>
                    <a:pt x="33" y="137"/>
                    <a:pt x="55" y="112"/>
                    <a:pt x="83" y="95"/>
                  </a:cubicBezTo>
                  <a:cubicBezTo>
                    <a:pt x="112" y="77"/>
                    <a:pt x="143" y="61"/>
                    <a:pt x="175" y="49"/>
                  </a:cubicBezTo>
                  <a:cubicBezTo>
                    <a:pt x="230" y="28"/>
                    <a:pt x="289" y="15"/>
                    <a:pt x="347" y="2"/>
                  </a:cubicBezTo>
                  <a:cubicBezTo>
                    <a:pt x="334" y="1"/>
                    <a:pt x="321" y="0"/>
                    <a:pt x="308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0" name="Freeform 705"/>
            <p:cNvSpPr>
              <a:spLocks/>
            </p:cNvSpPr>
            <p:nvPr/>
          </p:nvSpPr>
          <p:spPr bwMode="auto">
            <a:xfrm>
              <a:off x="6411913" y="1090696"/>
              <a:ext cx="206375" cy="247650"/>
            </a:xfrm>
            <a:custGeom>
              <a:avLst/>
              <a:gdLst>
                <a:gd name="T0" fmla="*/ 0 w 164"/>
                <a:gd name="T1" fmla="*/ 195 h 195"/>
                <a:gd name="T2" fmla="*/ 156 w 164"/>
                <a:gd name="T3" fmla="*/ 96 h 195"/>
                <a:gd name="T4" fmla="*/ 130 w 164"/>
                <a:gd name="T5" fmla="*/ 0 h 195"/>
                <a:gd name="T6" fmla="*/ 0 w 164"/>
                <a:gd name="T7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4" h="195">
                  <a:moveTo>
                    <a:pt x="0" y="195"/>
                  </a:moveTo>
                  <a:cubicBezTo>
                    <a:pt x="0" y="195"/>
                    <a:pt x="146" y="187"/>
                    <a:pt x="156" y="96"/>
                  </a:cubicBezTo>
                  <a:cubicBezTo>
                    <a:pt x="164" y="24"/>
                    <a:pt x="130" y="0"/>
                    <a:pt x="130" y="0"/>
                  </a:cubicBezTo>
                  <a:cubicBezTo>
                    <a:pt x="130" y="0"/>
                    <a:pt x="102" y="104"/>
                    <a:pt x="0" y="1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1" name="Freeform 706"/>
            <p:cNvSpPr>
              <a:spLocks/>
            </p:cNvSpPr>
            <p:nvPr/>
          </p:nvSpPr>
          <p:spPr bwMode="auto">
            <a:xfrm>
              <a:off x="6829425" y="890671"/>
              <a:ext cx="41275" cy="61912"/>
            </a:xfrm>
            <a:custGeom>
              <a:avLst/>
              <a:gdLst>
                <a:gd name="T0" fmla="*/ 33 w 33"/>
                <a:gd name="T1" fmla="*/ 1 h 50"/>
                <a:gd name="T2" fmla="*/ 23 w 33"/>
                <a:gd name="T3" fmla="*/ 4 h 50"/>
                <a:gd name="T4" fmla="*/ 19 w 33"/>
                <a:gd name="T5" fmla="*/ 7 h 50"/>
                <a:gd name="T6" fmla="*/ 16 w 33"/>
                <a:gd name="T7" fmla="*/ 10 h 50"/>
                <a:gd name="T8" fmla="*/ 12 w 33"/>
                <a:gd name="T9" fmla="*/ 14 h 50"/>
                <a:gd name="T10" fmla="*/ 9 w 33"/>
                <a:gd name="T11" fmla="*/ 19 h 50"/>
                <a:gd name="T12" fmla="*/ 7 w 33"/>
                <a:gd name="T13" fmla="*/ 24 h 50"/>
                <a:gd name="T14" fmla="*/ 6 w 33"/>
                <a:gd name="T15" fmla="*/ 29 h 50"/>
                <a:gd name="T16" fmla="*/ 5 w 33"/>
                <a:gd name="T17" fmla="*/ 35 h 50"/>
                <a:gd name="T18" fmla="*/ 4 w 33"/>
                <a:gd name="T19" fmla="*/ 39 h 50"/>
                <a:gd name="T20" fmla="*/ 4 w 33"/>
                <a:gd name="T21" fmla="*/ 47 h 50"/>
                <a:gd name="T22" fmla="*/ 3 w 33"/>
                <a:gd name="T23" fmla="*/ 50 h 50"/>
                <a:gd name="T24" fmla="*/ 3 w 33"/>
                <a:gd name="T25" fmla="*/ 47 h 50"/>
                <a:gd name="T26" fmla="*/ 1 w 33"/>
                <a:gd name="T27" fmla="*/ 39 h 50"/>
                <a:gd name="T28" fmla="*/ 1 w 33"/>
                <a:gd name="T29" fmla="*/ 34 h 50"/>
                <a:gd name="T30" fmla="*/ 1 w 33"/>
                <a:gd name="T31" fmla="*/ 29 h 50"/>
                <a:gd name="T32" fmla="*/ 2 w 33"/>
                <a:gd name="T33" fmla="*/ 22 h 50"/>
                <a:gd name="T34" fmla="*/ 4 w 33"/>
                <a:gd name="T35" fmla="*/ 16 h 50"/>
                <a:gd name="T36" fmla="*/ 8 w 33"/>
                <a:gd name="T37" fmla="*/ 11 h 50"/>
                <a:gd name="T38" fmla="*/ 12 w 33"/>
                <a:gd name="T39" fmla="*/ 6 h 50"/>
                <a:gd name="T40" fmla="*/ 17 w 33"/>
                <a:gd name="T41" fmla="*/ 3 h 50"/>
                <a:gd name="T42" fmla="*/ 22 w 33"/>
                <a:gd name="T43" fmla="*/ 1 h 50"/>
                <a:gd name="T44" fmla="*/ 30 w 33"/>
                <a:gd name="T45" fmla="*/ 0 h 50"/>
                <a:gd name="T46" fmla="*/ 33 w 33"/>
                <a:gd name="T47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" h="50">
                  <a:moveTo>
                    <a:pt x="33" y="1"/>
                  </a:moveTo>
                  <a:cubicBezTo>
                    <a:pt x="33" y="1"/>
                    <a:pt x="29" y="2"/>
                    <a:pt x="23" y="4"/>
                  </a:cubicBezTo>
                  <a:cubicBezTo>
                    <a:pt x="22" y="5"/>
                    <a:pt x="21" y="6"/>
                    <a:pt x="19" y="7"/>
                  </a:cubicBezTo>
                  <a:cubicBezTo>
                    <a:pt x="18" y="8"/>
                    <a:pt x="17" y="9"/>
                    <a:pt x="16" y="10"/>
                  </a:cubicBezTo>
                  <a:cubicBezTo>
                    <a:pt x="14" y="11"/>
                    <a:pt x="13" y="13"/>
                    <a:pt x="12" y="14"/>
                  </a:cubicBezTo>
                  <a:cubicBezTo>
                    <a:pt x="11" y="16"/>
                    <a:pt x="10" y="17"/>
                    <a:pt x="9" y="19"/>
                  </a:cubicBezTo>
                  <a:cubicBezTo>
                    <a:pt x="9" y="21"/>
                    <a:pt x="8" y="22"/>
                    <a:pt x="7" y="24"/>
                  </a:cubicBezTo>
                  <a:cubicBezTo>
                    <a:pt x="7" y="26"/>
                    <a:pt x="6" y="28"/>
                    <a:pt x="6" y="29"/>
                  </a:cubicBezTo>
                  <a:cubicBezTo>
                    <a:pt x="6" y="31"/>
                    <a:pt x="5" y="33"/>
                    <a:pt x="5" y="35"/>
                  </a:cubicBezTo>
                  <a:cubicBezTo>
                    <a:pt x="5" y="36"/>
                    <a:pt x="5" y="38"/>
                    <a:pt x="4" y="39"/>
                  </a:cubicBezTo>
                  <a:cubicBezTo>
                    <a:pt x="4" y="42"/>
                    <a:pt x="4" y="45"/>
                    <a:pt x="4" y="47"/>
                  </a:cubicBezTo>
                  <a:cubicBezTo>
                    <a:pt x="3" y="49"/>
                    <a:pt x="3" y="50"/>
                    <a:pt x="3" y="50"/>
                  </a:cubicBezTo>
                  <a:cubicBezTo>
                    <a:pt x="3" y="50"/>
                    <a:pt x="3" y="49"/>
                    <a:pt x="3" y="47"/>
                  </a:cubicBezTo>
                  <a:cubicBezTo>
                    <a:pt x="2" y="45"/>
                    <a:pt x="1" y="43"/>
                    <a:pt x="1" y="39"/>
                  </a:cubicBezTo>
                  <a:cubicBezTo>
                    <a:pt x="1" y="38"/>
                    <a:pt x="1" y="36"/>
                    <a:pt x="1" y="34"/>
                  </a:cubicBezTo>
                  <a:cubicBezTo>
                    <a:pt x="0" y="32"/>
                    <a:pt x="1" y="31"/>
                    <a:pt x="1" y="29"/>
                  </a:cubicBezTo>
                  <a:cubicBezTo>
                    <a:pt x="1" y="27"/>
                    <a:pt x="1" y="24"/>
                    <a:pt x="2" y="22"/>
                  </a:cubicBezTo>
                  <a:cubicBezTo>
                    <a:pt x="2" y="20"/>
                    <a:pt x="3" y="18"/>
                    <a:pt x="4" y="16"/>
                  </a:cubicBezTo>
                  <a:cubicBezTo>
                    <a:pt x="5" y="14"/>
                    <a:pt x="6" y="12"/>
                    <a:pt x="8" y="11"/>
                  </a:cubicBezTo>
                  <a:cubicBezTo>
                    <a:pt x="9" y="9"/>
                    <a:pt x="10" y="7"/>
                    <a:pt x="12" y="6"/>
                  </a:cubicBezTo>
                  <a:cubicBezTo>
                    <a:pt x="14" y="5"/>
                    <a:pt x="16" y="4"/>
                    <a:pt x="17" y="3"/>
                  </a:cubicBezTo>
                  <a:cubicBezTo>
                    <a:pt x="19" y="2"/>
                    <a:pt x="21" y="1"/>
                    <a:pt x="22" y="1"/>
                  </a:cubicBezTo>
                  <a:cubicBezTo>
                    <a:pt x="25" y="0"/>
                    <a:pt x="28" y="0"/>
                    <a:pt x="30" y="0"/>
                  </a:cubicBezTo>
                  <a:cubicBezTo>
                    <a:pt x="32" y="1"/>
                    <a:pt x="33" y="1"/>
                    <a:pt x="33" y="1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2" name="Freeform 707"/>
            <p:cNvSpPr>
              <a:spLocks/>
            </p:cNvSpPr>
            <p:nvPr/>
          </p:nvSpPr>
          <p:spPr bwMode="auto">
            <a:xfrm>
              <a:off x="6832600" y="925596"/>
              <a:ext cx="38100" cy="14287"/>
            </a:xfrm>
            <a:custGeom>
              <a:avLst/>
              <a:gdLst>
                <a:gd name="T0" fmla="*/ 30 w 30"/>
                <a:gd name="T1" fmla="*/ 5 h 12"/>
                <a:gd name="T2" fmla="*/ 26 w 30"/>
                <a:gd name="T3" fmla="*/ 9 h 12"/>
                <a:gd name="T4" fmla="*/ 21 w 30"/>
                <a:gd name="T5" fmla="*/ 11 h 12"/>
                <a:gd name="T6" fmla="*/ 17 w 30"/>
                <a:gd name="T7" fmla="*/ 12 h 12"/>
                <a:gd name="T8" fmla="*/ 14 w 30"/>
                <a:gd name="T9" fmla="*/ 11 h 12"/>
                <a:gd name="T10" fmla="*/ 7 w 30"/>
                <a:gd name="T11" fmla="*/ 9 h 12"/>
                <a:gd name="T12" fmla="*/ 3 w 30"/>
                <a:gd name="T13" fmla="*/ 5 h 12"/>
                <a:gd name="T14" fmla="*/ 1 w 30"/>
                <a:gd name="T15" fmla="*/ 2 h 12"/>
                <a:gd name="T16" fmla="*/ 0 w 30"/>
                <a:gd name="T17" fmla="*/ 0 h 12"/>
                <a:gd name="T18" fmla="*/ 2 w 30"/>
                <a:gd name="T19" fmla="*/ 1 h 12"/>
                <a:gd name="T20" fmla="*/ 5 w 30"/>
                <a:gd name="T21" fmla="*/ 3 h 12"/>
                <a:gd name="T22" fmla="*/ 10 w 30"/>
                <a:gd name="T23" fmla="*/ 4 h 12"/>
                <a:gd name="T24" fmla="*/ 15 w 30"/>
                <a:gd name="T25" fmla="*/ 6 h 12"/>
                <a:gd name="T26" fmla="*/ 20 w 30"/>
                <a:gd name="T27" fmla="*/ 6 h 12"/>
                <a:gd name="T28" fmla="*/ 25 w 30"/>
                <a:gd name="T29" fmla="*/ 6 h 12"/>
                <a:gd name="T30" fmla="*/ 30 w 30"/>
                <a:gd name="T3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" h="12">
                  <a:moveTo>
                    <a:pt x="30" y="5"/>
                  </a:moveTo>
                  <a:cubicBezTo>
                    <a:pt x="30" y="5"/>
                    <a:pt x="29" y="7"/>
                    <a:pt x="26" y="9"/>
                  </a:cubicBezTo>
                  <a:cubicBezTo>
                    <a:pt x="25" y="10"/>
                    <a:pt x="23" y="11"/>
                    <a:pt x="21" y="11"/>
                  </a:cubicBezTo>
                  <a:cubicBezTo>
                    <a:pt x="20" y="11"/>
                    <a:pt x="18" y="12"/>
                    <a:pt x="17" y="12"/>
                  </a:cubicBezTo>
                  <a:cubicBezTo>
                    <a:pt x="16" y="12"/>
                    <a:pt x="15" y="12"/>
                    <a:pt x="14" y="11"/>
                  </a:cubicBezTo>
                  <a:cubicBezTo>
                    <a:pt x="11" y="11"/>
                    <a:pt x="9" y="10"/>
                    <a:pt x="7" y="9"/>
                  </a:cubicBezTo>
                  <a:cubicBezTo>
                    <a:pt x="6" y="8"/>
                    <a:pt x="4" y="7"/>
                    <a:pt x="3" y="5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6" y="3"/>
                    <a:pt x="8" y="4"/>
                    <a:pt x="10" y="4"/>
                  </a:cubicBezTo>
                  <a:cubicBezTo>
                    <a:pt x="11" y="5"/>
                    <a:pt x="13" y="6"/>
                    <a:pt x="15" y="6"/>
                  </a:cubicBezTo>
                  <a:cubicBezTo>
                    <a:pt x="16" y="6"/>
                    <a:pt x="18" y="6"/>
                    <a:pt x="20" y="6"/>
                  </a:cubicBezTo>
                  <a:cubicBezTo>
                    <a:pt x="22" y="6"/>
                    <a:pt x="23" y="6"/>
                    <a:pt x="25" y="6"/>
                  </a:cubicBezTo>
                  <a:cubicBezTo>
                    <a:pt x="28" y="5"/>
                    <a:pt x="30" y="5"/>
                    <a:pt x="30" y="5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3" name="Freeform 708"/>
            <p:cNvSpPr>
              <a:spLocks/>
            </p:cNvSpPr>
            <p:nvPr/>
          </p:nvSpPr>
          <p:spPr bwMode="auto">
            <a:xfrm>
              <a:off x="6475413" y="1138321"/>
              <a:ext cx="130175" cy="182562"/>
            </a:xfrm>
            <a:custGeom>
              <a:avLst/>
              <a:gdLst>
                <a:gd name="T0" fmla="*/ 0 w 102"/>
                <a:gd name="T1" fmla="*/ 144 h 144"/>
                <a:gd name="T2" fmla="*/ 5 w 102"/>
                <a:gd name="T3" fmla="*/ 139 h 144"/>
                <a:gd name="T4" fmla="*/ 20 w 102"/>
                <a:gd name="T5" fmla="*/ 125 h 144"/>
                <a:gd name="T6" fmla="*/ 29 w 102"/>
                <a:gd name="T7" fmla="*/ 115 h 144"/>
                <a:gd name="T8" fmla="*/ 39 w 102"/>
                <a:gd name="T9" fmla="*/ 104 h 144"/>
                <a:gd name="T10" fmla="*/ 50 w 102"/>
                <a:gd name="T11" fmla="*/ 92 h 144"/>
                <a:gd name="T12" fmla="*/ 60 w 102"/>
                <a:gd name="T13" fmla="*/ 79 h 144"/>
                <a:gd name="T14" fmla="*/ 69 w 102"/>
                <a:gd name="T15" fmla="*/ 65 h 144"/>
                <a:gd name="T16" fmla="*/ 74 w 102"/>
                <a:gd name="T17" fmla="*/ 58 h 144"/>
                <a:gd name="T18" fmla="*/ 78 w 102"/>
                <a:gd name="T19" fmla="*/ 51 h 144"/>
                <a:gd name="T20" fmla="*/ 82 w 102"/>
                <a:gd name="T21" fmla="*/ 45 h 144"/>
                <a:gd name="T22" fmla="*/ 85 w 102"/>
                <a:gd name="T23" fmla="*/ 38 h 144"/>
                <a:gd name="T24" fmla="*/ 91 w 102"/>
                <a:gd name="T25" fmla="*/ 26 h 144"/>
                <a:gd name="T26" fmla="*/ 96 w 102"/>
                <a:gd name="T27" fmla="*/ 16 h 144"/>
                <a:gd name="T28" fmla="*/ 99 w 102"/>
                <a:gd name="T29" fmla="*/ 8 h 144"/>
                <a:gd name="T30" fmla="*/ 102 w 102"/>
                <a:gd name="T31" fmla="*/ 0 h 144"/>
                <a:gd name="T32" fmla="*/ 100 w 102"/>
                <a:gd name="T33" fmla="*/ 8 h 144"/>
                <a:gd name="T34" fmla="*/ 98 w 102"/>
                <a:gd name="T35" fmla="*/ 17 h 144"/>
                <a:gd name="T36" fmla="*/ 94 w 102"/>
                <a:gd name="T37" fmla="*/ 27 h 144"/>
                <a:gd name="T38" fmla="*/ 89 w 102"/>
                <a:gd name="T39" fmla="*/ 40 h 144"/>
                <a:gd name="T40" fmla="*/ 86 w 102"/>
                <a:gd name="T41" fmla="*/ 47 h 144"/>
                <a:gd name="T42" fmla="*/ 82 w 102"/>
                <a:gd name="T43" fmla="*/ 54 h 144"/>
                <a:gd name="T44" fmla="*/ 79 w 102"/>
                <a:gd name="T45" fmla="*/ 61 h 144"/>
                <a:gd name="T46" fmla="*/ 74 w 102"/>
                <a:gd name="T47" fmla="*/ 68 h 144"/>
                <a:gd name="T48" fmla="*/ 65 w 102"/>
                <a:gd name="T49" fmla="*/ 82 h 144"/>
                <a:gd name="T50" fmla="*/ 54 w 102"/>
                <a:gd name="T51" fmla="*/ 95 h 144"/>
                <a:gd name="T52" fmla="*/ 43 w 102"/>
                <a:gd name="T53" fmla="*/ 108 h 144"/>
                <a:gd name="T54" fmla="*/ 22 w 102"/>
                <a:gd name="T55" fmla="*/ 127 h 144"/>
                <a:gd name="T56" fmla="*/ 6 w 102"/>
                <a:gd name="T57" fmla="*/ 140 h 144"/>
                <a:gd name="T58" fmla="*/ 0 w 102"/>
                <a:gd name="T5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2" h="144">
                  <a:moveTo>
                    <a:pt x="0" y="144"/>
                  </a:moveTo>
                  <a:cubicBezTo>
                    <a:pt x="0" y="144"/>
                    <a:pt x="2" y="142"/>
                    <a:pt x="5" y="139"/>
                  </a:cubicBezTo>
                  <a:cubicBezTo>
                    <a:pt x="9" y="136"/>
                    <a:pt x="14" y="131"/>
                    <a:pt x="20" y="125"/>
                  </a:cubicBezTo>
                  <a:cubicBezTo>
                    <a:pt x="23" y="122"/>
                    <a:pt x="26" y="119"/>
                    <a:pt x="29" y="115"/>
                  </a:cubicBezTo>
                  <a:cubicBezTo>
                    <a:pt x="33" y="112"/>
                    <a:pt x="36" y="108"/>
                    <a:pt x="39" y="104"/>
                  </a:cubicBezTo>
                  <a:cubicBezTo>
                    <a:pt x="43" y="100"/>
                    <a:pt x="46" y="96"/>
                    <a:pt x="50" y="92"/>
                  </a:cubicBezTo>
                  <a:cubicBezTo>
                    <a:pt x="53" y="87"/>
                    <a:pt x="57" y="83"/>
                    <a:pt x="60" y="79"/>
                  </a:cubicBezTo>
                  <a:cubicBezTo>
                    <a:pt x="63" y="74"/>
                    <a:pt x="67" y="70"/>
                    <a:pt x="69" y="65"/>
                  </a:cubicBezTo>
                  <a:cubicBezTo>
                    <a:pt x="71" y="63"/>
                    <a:pt x="72" y="61"/>
                    <a:pt x="74" y="58"/>
                  </a:cubicBezTo>
                  <a:cubicBezTo>
                    <a:pt x="75" y="56"/>
                    <a:pt x="77" y="54"/>
                    <a:pt x="78" y="51"/>
                  </a:cubicBezTo>
                  <a:cubicBezTo>
                    <a:pt x="79" y="49"/>
                    <a:pt x="81" y="47"/>
                    <a:pt x="82" y="45"/>
                  </a:cubicBezTo>
                  <a:cubicBezTo>
                    <a:pt x="83" y="43"/>
                    <a:pt x="84" y="40"/>
                    <a:pt x="85" y="38"/>
                  </a:cubicBezTo>
                  <a:cubicBezTo>
                    <a:pt x="88" y="34"/>
                    <a:pt x="90" y="30"/>
                    <a:pt x="91" y="26"/>
                  </a:cubicBezTo>
                  <a:cubicBezTo>
                    <a:pt x="93" y="22"/>
                    <a:pt x="94" y="19"/>
                    <a:pt x="96" y="16"/>
                  </a:cubicBezTo>
                  <a:cubicBezTo>
                    <a:pt x="97" y="13"/>
                    <a:pt x="98" y="10"/>
                    <a:pt x="99" y="8"/>
                  </a:cubicBezTo>
                  <a:cubicBezTo>
                    <a:pt x="101" y="3"/>
                    <a:pt x="102" y="0"/>
                    <a:pt x="102" y="0"/>
                  </a:cubicBezTo>
                  <a:cubicBezTo>
                    <a:pt x="102" y="0"/>
                    <a:pt x="101" y="3"/>
                    <a:pt x="100" y="8"/>
                  </a:cubicBezTo>
                  <a:cubicBezTo>
                    <a:pt x="99" y="10"/>
                    <a:pt x="99" y="13"/>
                    <a:pt x="98" y="17"/>
                  </a:cubicBezTo>
                  <a:cubicBezTo>
                    <a:pt x="97" y="20"/>
                    <a:pt x="96" y="24"/>
                    <a:pt x="94" y="27"/>
                  </a:cubicBezTo>
                  <a:cubicBezTo>
                    <a:pt x="93" y="32"/>
                    <a:pt x="91" y="36"/>
                    <a:pt x="89" y="40"/>
                  </a:cubicBezTo>
                  <a:cubicBezTo>
                    <a:pt x="88" y="42"/>
                    <a:pt x="87" y="45"/>
                    <a:pt x="86" y="47"/>
                  </a:cubicBezTo>
                  <a:cubicBezTo>
                    <a:pt x="85" y="49"/>
                    <a:pt x="84" y="52"/>
                    <a:pt x="82" y="54"/>
                  </a:cubicBezTo>
                  <a:cubicBezTo>
                    <a:pt x="81" y="56"/>
                    <a:pt x="80" y="59"/>
                    <a:pt x="79" y="61"/>
                  </a:cubicBezTo>
                  <a:cubicBezTo>
                    <a:pt x="77" y="63"/>
                    <a:pt x="76" y="66"/>
                    <a:pt x="74" y="68"/>
                  </a:cubicBezTo>
                  <a:cubicBezTo>
                    <a:pt x="71" y="73"/>
                    <a:pt x="68" y="78"/>
                    <a:pt x="65" y="82"/>
                  </a:cubicBezTo>
                  <a:cubicBezTo>
                    <a:pt x="61" y="87"/>
                    <a:pt x="58" y="91"/>
                    <a:pt x="54" y="95"/>
                  </a:cubicBezTo>
                  <a:cubicBezTo>
                    <a:pt x="51" y="100"/>
                    <a:pt x="47" y="104"/>
                    <a:pt x="43" y="108"/>
                  </a:cubicBezTo>
                  <a:cubicBezTo>
                    <a:pt x="36" y="115"/>
                    <a:pt x="29" y="122"/>
                    <a:pt x="22" y="127"/>
                  </a:cubicBezTo>
                  <a:cubicBezTo>
                    <a:pt x="16" y="133"/>
                    <a:pt x="10" y="137"/>
                    <a:pt x="6" y="140"/>
                  </a:cubicBezTo>
                  <a:cubicBezTo>
                    <a:pt x="2" y="143"/>
                    <a:pt x="0" y="144"/>
                    <a:pt x="0" y="144"/>
                  </a:cubicBezTo>
                  <a:close/>
                </a:path>
              </a:pathLst>
            </a:custGeom>
            <a:solidFill>
              <a:srgbClr val="DDE6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4" name="Freeform 709"/>
            <p:cNvSpPr>
              <a:spLocks/>
            </p:cNvSpPr>
            <p:nvPr/>
          </p:nvSpPr>
          <p:spPr bwMode="auto">
            <a:xfrm>
              <a:off x="6003925" y="977984"/>
              <a:ext cx="38100" cy="25400"/>
            </a:xfrm>
            <a:custGeom>
              <a:avLst/>
              <a:gdLst>
                <a:gd name="T0" fmla="*/ 29 w 31"/>
                <a:gd name="T1" fmla="*/ 11 h 21"/>
                <a:gd name="T2" fmla="*/ 6 w 31"/>
                <a:gd name="T3" fmla="*/ 2 h 21"/>
                <a:gd name="T4" fmla="*/ 22 w 31"/>
                <a:gd name="T5" fmla="*/ 19 h 21"/>
                <a:gd name="T6" fmla="*/ 29 w 31"/>
                <a:gd name="T7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1">
                  <a:moveTo>
                    <a:pt x="29" y="11"/>
                  </a:moveTo>
                  <a:cubicBezTo>
                    <a:pt x="29" y="11"/>
                    <a:pt x="12" y="0"/>
                    <a:pt x="6" y="2"/>
                  </a:cubicBezTo>
                  <a:cubicBezTo>
                    <a:pt x="0" y="5"/>
                    <a:pt x="20" y="19"/>
                    <a:pt x="22" y="19"/>
                  </a:cubicBezTo>
                  <a:cubicBezTo>
                    <a:pt x="24" y="19"/>
                    <a:pt x="31" y="21"/>
                    <a:pt x="29" y="1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5" name="Freeform 710"/>
            <p:cNvSpPr>
              <a:spLocks/>
            </p:cNvSpPr>
            <p:nvPr/>
          </p:nvSpPr>
          <p:spPr bwMode="auto">
            <a:xfrm>
              <a:off x="6373813" y="957346"/>
              <a:ext cx="47625" cy="88900"/>
            </a:xfrm>
            <a:custGeom>
              <a:avLst/>
              <a:gdLst>
                <a:gd name="T0" fmla="*/ 34 w 38"/>
                <a:gd name="T1" fmla="*/ 32 h 70"/>
                <a:gd name="T2" fmla="*/ 28 w 38"/>
                <a:gd name="T3" fmla="*/ 69 h 70"/>
                <a:gd name="T4" fmla="*/ 5 w 38"/>
                <a:gd name="T5" fmla="*/ 39 h 70"/>
                <a:gd name="T6" fmla="*/ 11 w 38"/>
                <a:gd name="T7" fmla="*/ 2 h 70"/>
                <a:gd name="T8" fmla="*/ 34 w 38"/>
                <a:gd name="T9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0">
                  <a:moveTo>
                    <a:pt x="34" y="32"/>
                  </a:moveTo>
                  <a:cubicBezTo>
                    <a:pt x="38" y="50"/>
                    <a:pt x="36" y="67"/>
                    <a:pt x="28" y="69"/>
                  </a:cubicBezTo>
                  <a:cubicBezTo>
                    <a:pt x="19" y="70"/>
                    <a:pt x="9" y="57"/>
                    <a:pt x="5" y="39"/>
                  </a:cubicBezTo>
                  <a:cubicBezTo>
                    <a:pt x="0" y="20"/>
                    <a:pt x="3" y="4"/>
                    <a:pt x="11" y="2"/>
                  </a:cubicBezTo>
                  <a:cubicBezTo>
                    <a:pt x="20" y="0"/>
                    <a:pt x="30" y="13"/>
                    <a:pt x="34" y="32"/>
                  </a:cubicBezTo>
                  <a:close/>
                </a:path>
              </a:pathLst>
            </a:custGeom>
            <a:solidFill>
              <a:srgbClr val="3C19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6" name="Freeform 711"/>
            <p:cNvSpPr>
              <a:spLocks/>
            </p:cNvSpPr>
            <p:nvPr/>
          </p:nvSpPr>
          <p:spPr bwMode="auto">
            <a:xfrm>
              <a:off x="6378575" y="971634"/>
              <a:ext cx="14288" cy="26987"/>
            </a:xfrm>
            <a:custGeom>
              <a:avLst/>
              <a:gdLst>
                <a:gd name="T0" fmla="*/ 10 w 11"/>
                <a:gd name="T1" fmla="*/ 10 h 21"/>
                <a:gd name="T2" fmla="*/ 7 w 11"/>
                <a:gd name="T3" fmla="*/ 21 h 21"/>
                <a:gd name="T4" fmla="*/ 1 w 11"/>
                <a:gd name="T5" fmla="*/ 11 h 21"/>
                <a:gd name="T6" fmla="*/ 4 w 11"/>
                <a:gd name="T7" fmla="*/ 0 h 21"/>
                <a:gd name="T8" fmla="*/ 10 w 11"/>
                <a:gd name="T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1">
                  <a:moveTo>
                    <a:pt x="10" y="10"/>
                  </a:moveTo>
                  <a:cubicBezTo>
                    <a:pt x="11" y="15"/>
                    <a:pt x="10" y="20"/>
                    <a:pt x="7" y="21"/>
                  </a:cubicBezTo>
                  <a:cubicBezTo>
                    <a:pt x="5" y="21"/>
                    <a:pt x="2" y="17"/>
                    <a:pt x="1" y="11"/>
                  </a:cubicBezTo>
                  <a:cubicBezTo>
                    <a:pt x="0" y="5"/>
                    <a:pt x="1" y="0"/>
                    <a:pt x="4" y="0"/>
                  </a:cubicBezTo>
                  <a:cubicBezTo>
                    <a:pt x="6" y="0"/>
                    <a:pt x="9" y="4"/>
                    <a:pt x="1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7" name="Freeform 712"/>
            <p:cNvSpPr>
              <a:spLocks/>
            </p:cNvSpPr>
            <p:nvPr/>
          </p:nvSpPr>
          <p:spPr bwMode="auto">
            <a:xfrm>
              <a:off x="6059487" y="1093871"/>
              <a:ext cx="47625" cy="90487"/>
            </a:xfrm>
            <a:custGeom>
              <a:avLst/>
              <a:gdLst>
                <a:gd name="T0" fmla="*/ 34 w 38"/>
                <a:gd name="T1" fmla="*/ 32 h 71"/>
                <a:gd name="T2" fmla="*/ 27 w 38"/>
                <a:gd name="T3" fmla="*/ 69 h 71"/>
                <a:gd name="T4" fmla="*/ 4 w 38"/>
                <a:gd name="T5" fmla="*/ 39 h 71"/>
                <a:gd name="T6" fmla="*/ 11 w 38"/>
                <a:gd name="T7" fmla="*/ 2 h 71"/>
                <a:gd name="T8" fmla="*/ 34 w 38"/>
                <a:gd name="T9" fmla="*/ 3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1">
                  <a:moveTo>
                    <a:pt x="34" y="32"/>
                  </a:moveTo>
                  <a:cubicBezTo>
                    <a:pt x="38" y="50"/>
                    <a:pt x="35" y="67"/>
                    <a:pt x="27" y="69"/>
                  </a:cubicBezTo>
                  <a:cubicBezTo>
                    <a:pt x="19" y="71"/>
                    <a:pt x="9" y="57"/>
                    <a:pt x="4" y="39"/>
                  </a:cubicBezTo>
                  <a:cubicBezTo>
                    <a:pt x="0" y="20"/>
                    <a:pt x="3" y="4"/>
                    <a:pt x="11" y="2"/>
                  </a:cubicBezTo>
                  <a:cubicBezTo>
                    <a:pt x="19" y="0"/>
                    <a:pt x="29" y="13"/>
                    <a:pt x="34" y="32"/>
                  </a:cubicBezTo>
                  <a:close/>
                </a:path>
              </a:pathLst>
            </a:custGeom>
            <a:solidFill>
              <a:srgbClr val="3C19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8" name="Freeform 713"/>
            <p:cNvSpPr>
              <a:spLocks/>
            </p:cNvSpPr>
            <p:nvPr/>
          </p:nvSpPr>
          <p:spPr bwMode="auto">
            <a:xfrm>
              <a:off x="6064250" y="1109746"/>
              <a:ext cx="12700" cy="25400"/>
            </a:xfrm>
            <a:custGeom>
              <a:avLst/>
              <a:gdLst>
                <a:gd name="T0" fmla="*/ 10 w 10"/>
                <a:gd name="T1" fmla="*/ 10 h 21"/>
                <a:gd name="T2" fmla="*/ 7 w 10"/>
                <a:gd name="T3" fmla="*/ 21 h 21"/>
                <a:gd name="T4" fmla="*/ 1 w 10"/>
                <a:gd name="T5" fmla="*/ 11 h 21"/>
                <a:gd name="T6" fmla="*/ 3 w 10"/>
                <a:gd name="T7" fmla="*/ 0 h 21"/>
                <a:gd name="T8" fmla="*/ 10 w 10"/>
                <a:gd name="T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1">
                  <a:moveTo>
                    <a:pt x="10" y="10"/>
                  </a:moveTo>
                  <a:cubicBezTo>
                    <a:pt x="10" y="15"/>
                    <a:pt x="9" y="20"/>
                    <a:pt x="7" y="21"/>
                  </a:cubicBezTo>
                  <a:cubicBezTo>
                    <a:pt x="4" y="21"/>
                    <a:pt x="1" y="17"/>
                    <a:pt x="1" y="11"/>
                  </a:cubicBezTo>
                  <a:cubicBezTo>
                    <a:pt x="0" y="6"/>
                    <a:pt x="1" y="1"/>
                    <a:pt x="3" y="0"/>
                  </a:cubicBezTo>
                  <a:cubicBezTo>
                    <a:pt x="6" y="0"/>
                    <a:pt x="9" y="4"/>
                    <a:pt x="1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9" name="Freeform 714"/>
            <p:cNvSpPr>
              <a:spLocks/>
            </p:cNvSpPr>
            <p:nvPr/>
          </p:nvSpPr>
          <p:spPr bwMode="auto">
            <a:xfrm>
              <a:off x="6197600" y="1182771"/>
              <a:ext cx="73025" cy="65087"/>
            </a:xfrm>
            <a:custGeom>
              <a:avLst/>
              <a:gdLst>
                <a:gd name="T0" fmla="*/ 31 w 58"/>
                <a:gd name="T1" fmla="*/ 0 h 51"/>
                <a:gd name="T2" fmla="*/ 21 w 58"/>
                <a:gd name="T3" fmla="*/ 14 h 51"/>
                <a:gd name="T4" fmla="*/ 12 w 58"/>
                <a:gd name="T5" fmla="*/ 29 h 51"/>
                <a:gd name="T6" fmla="*/ 7 w 58"/>
                <a:gd name="T7" fmla="*/ 37 h 51"/>
                <a:gd name="T8" fmla="*/ 7 w 58"/>
                <a:gd name="T9" fmla="*/ 44 h 51"/>
                <a:gd name="T10" fmla="*/ 7 w 58"/>
                <a:gd name="T11" fmla="*/ 44 h 51"/>
                <a:gd name="T12" fmla="*/ 7 w 58"/>
                <a:gd name="T13" fmla="*/ 44 h 51"/>
                <a:gd name="T14" fmla="*/ 7 w 58"/>
                <a:gd name="T15" fmla="*/ 44 h 51"/>
                <a:gd name="T16" fmla="*/ 8 w 58"/>
                <a:gd name="T17" fmla="*/ 44 h 51"/>
                <a:gd name="T18" fmla="*/ 10 w 58"/>
                <a:gd name="T19" fmla="*/ 45 h 51"/>
                <a:gd name="T20" fmla="*/ 12 w 58"/>
                <a:gd name="T21" fmla="*/ 45 h 51"/>
                <a:gd name="T22" fmla="*/ 14 w 58"/>
                <a:gd name="T23" fmla="*/ 45 h 51"/>
                <a:gd name="T24" fmla="*/ 24 w 58"/>
                <a:gd name="T25" fmla="*/ 45 h 51"/>
                <a:gd name="T26" fmla="*/ 41 w 58"/>
                <a:gd name="T27" fmla="*/ 43 h 51"/>
                <a:gd name="T28" fmla="*/ 58 w 58"/>
                <a:gd name="T29" fmla="*/ 40 h 51"/>
                <a:gd name="T30" fmla="*/ 42 w 58"/>
                <a:gd name="T31" fmla="*/ 46 h 51"/>
                <a:gd name="T32" fmla="*/ 25 w 58"/>
                <a:gd name="T33" fmla="*/ 50 h 51"/>
                <a:gd name="T34" fmla="*/ 14 w 58"/>
                <a:gd name="T35" fmla="*/ 51 h 51"/>
                <a:gd name="T36" fmla="*/ 8 w 58"/>
                <a:gd name="T37" fmla="*/ 50 h 51"/>
                <a:gd name="T38" fmla="*/ 6 w 58"/>
                <a:gd name="T39" fmla="*/ 50 h 51"/>
                <a:gd name="T40" fmla="*/ 5 w 58"/>
                <a:gd name="T41" fmla="*/ 50 h 51"/>
                <a:gd name="T42" fmla="*/ 5 w 58"/>
                <a:gd name="T43" fmla="*/ 49 h 51"/>
                <a:gd name="T44" fmla="*/ 4 w 58"/>
                <a:gd name="T45" fmla="*/ 49 h 51"/>
                <a:gd name="T46" fmla="*/ 2 w 58"/>
                <a:gd name="T47" fmla="*/ 48 h 51"/>
                <a:gd name="T48" fmla="*/ 1 w 58"/>
                <a:gd name="T49" fmla="*/ 41 h 51"/>
                <a:gd name="T50" fmla="*/ 2 w 58"/>
                <a:gd name="T51" fmla="*/ 35 h 51"/>
                <a:gd name="T52" fmla="*/ 7 w 58"/>
                <a:gd name="T53" fmla="*/ 26 h 51"/>
                <a:gd name="T54" fmla="*/ 19 w 58"/>
                <a:gd name="T55" fmla="*/ 12 h 51"/>
                <a:gd name="T56" fmla="*/ 31 w 58"/>
                <a:gd name="T5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8" h="51">
                  <a:moveTo>
                    <a:pt x="31" y="0"/>
                  </a:moveTo>
                  <a:cubicBezTo>
                    <a:pt x="31" y="0"/>
                    <a:pt x="27" y="6"/>
                    <a:pt x="21" y="14"/>
                  </a:cubicBezTo>
                  <a:cubicBezTo>
                    <a:pt x="18" y="18"/>
                    <a:pt x="15" y="23"/>
                    <a:pt x="12" y="29"/>
                  </a:cubicBezTo>
                  <a:cubicBezTo>
                    <a:pt x="10" y="31"/>
                    <a:pt x="9" y="34"/>
                    <a:pt x="7" y="37"/>
                  </a:cubicBezTo>
                  <a:cubicBezTo>
                    <a:pt x="6" y="40"/>
                    <a:pt x="6" y="43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5"/>
                    <a:pt x="9" y="45"/>
                    <a:pt x="10" y="45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8" y="45"/>
                    <a:pt x="21" y="45"/>
                    <a:pt x="24" y="45"/>
                  </a:cubicBezTo>
                  <a:cubicBezTo>
                    <a:pt x="30" y="45"/>
                    <a:pt x="36" y="44"/>
                    <a:pt x="41" y="43"/>
                  </a:cubicBezTo>
                  <a:cubicBezTo>
                    <a:pt x="52" y="41"/>
                    <a:pt x="58" y="40"/>
                    <a:pt x="58" y="40"/>
                  </a:cubicBezTo>
                  <a:cubicBezTo>
                    <a:pt x="58" y="40"/>
                    <a:pt x="52" y="43"/>
                    <a:pt x="42" y="46"/>
                  </a:cubicBezTo>
                  <a:cubicBezTo>
                    <a:pt x="37" y="48"/>
                    <a:pt x="31" y="49"/>
                    <a:pt x="25" y="50"/>
                  </a:cubicBezTo>
                  <a:cubicBezTo>
                    <a:pt x="21" y="51"/>
                    <a:pt x="18" y="51"/>
                    <a:pt x="14" y="51"/>
                  </a:cubicBezTo>
                  <a:cubicBezTo>
                    <a:pt x="12" y="51"/>
                    <a:pt x="11" y="51"/>
                    <a:pt x="8" y="50"/>
                  </a:cubicBezTo>
                  <a:cubicBezTo>
                    <a:pt x="7" y="50"/>
                    <a:pt x="7" y="50"/>
                    <a:pt x="6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49"/>
                    <a:pt x="3" y="48"/>
                    <a:pt x="2" y="48"/>
                  </a:cubicBezTo>
                  <a:cubicBezTo>
                    <a:pt x="0" y="46"/>
                    <a:pt x="0" y="43"/>
                    <a:pt x="1" y="41"/>
                  </a:cubicBezTo>
                  <a:cubicBezTo>
                    <a:pt x="1" y="38"/>
                    <a:pt x="2" y="37"/>
                    <a:pt x="2" y="35"/>
                  </a:cubicBezTo>
                  <a:cubicBezTo>
                    <a:pt x="4" y="32"/>
                    <a:pt x="6" y="29"/>
                    <a:pt x="7" y="26"/>
                  </a:cubicBezTo>
                  <a:cubicBezTo>
                    <a:pt x="11" y="20"/>
                    <a:pt x="15" y="16"/>
                    <a:pt x="19" y="12"/>
                  </a:cubicBezTo>
                  <a:cubicBezTo>
                    <a:pt x="26" y="4"/>
                    <a:pt x="31" y="0"/>
                    <a:pt x="31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0" name="Freeform 715"/>
            <p:cNvSpPr>
              <a:spLocks/>
            </p:cNvSpPr>
            <p:nvPr/>
          </p:nvSpPr>
          <p:spPr bwMode="auto">
            <a:xfrm>
              <a:off x="6550025" y="1084346"/>
              <a:ext cx="44450" cy="19050"/>
            </a:xfrm>
            <a:custGeom>
              <a:avLst/>
              <a:gdLst>
                <a:gd name="T0" fmla="*/ 0 w 35"/>
                <a:gd name="T1" fmla="*/ 16 h 16"/>
                <a:gd name="T2" fmla="*/ 3 w 35"/>
                <a:gd name="T3" fmla="*/ 10 h 16"/>
                <a:gd name="T4" fmla="*/ 15 w 35"/>
                <a:gd name="T5" fmla="*/ 2 h 16"/>
                <a:gd name="T6" fmla="*/ 19 w 35"/>
                <a:gd name="T7" fmla="*/ 0 h 16"/>
                <a:gd name="T8" fmla="*/ 23 w 35"/>
                <a:gd name="T9" fmla="*/ 0 h 16"/>
                <a:gd name="T10" fmla="*/ 27 w 35"/>
                <a:gd name="T11" fmla="*/ 0 h 16"/>
                <a:gd name="T12" fmla="*/ 30 w 35"/>
                <a:gd name="T13" fmla="*/ 1 h 16"/>
                <a:gd name="T14" fmla="*/ 33 w 35"/>
                <a:gd name="T15" fmla="*/ 3 h 16"/>
                <a:gd name="T16" fmla="*/ 34 w 35"/>
                <a:gd name="T17" fmla="*/ 4 h 16"/>
                <a:gd name="T18" fmla="*/ 35 w 35"/>
                <a:gd name="T19" fmla="*/ 6 h 16"/>
                <a:gd name="T20" fmla="*/ 33 w 35"/>
                <a:gd name="T21" fmla="*/ 5 h 16"/>
                <a:gd name="T22" fmla="*/ 31 w 35"/>
                <a:gd name="T23" fmla="*/ 5 h 16"/>
                <a:gd name="T24" fmla="*/ 29 w 35"/>
                <a:gd name="T25" fmla="*/ 4 h 16"/>
                <a:gd name="T26" fmla="*/ 26 w 35"/>
                <a:gd name="T27" fmla="*/ 4 h 16"/>
                <a:gd name="T28" fmla="*/ 24 w 35"/>
                <a:gd name="T29" fmla="*/ 5 h 16"/>
                <a:gd name="T30" fmla="*/ 17 w 35"/>
                <a:gd name="T31" fmla="*/ 7 h 16"/>
                <a:gd name="T32" fmla="*/ 11 w 35"/>
                <a:gd name="T33" fmla="*/ 10 h 16"/>
                <a:gd name="T34" fmla="*/ 6 w 35"/>
                <a:gd name="T35" fmla="*/ 13 h 16"/>
                <a:gd name="T36" fmla="*/ 0 w 35"/>
                <a:gd name="T3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5" h="16">
                  <a:moveTo>
                    <a:pt x="0" y="16"/>
                  </a:moveTo>
                  <a:cubicBezTo>
                    <a:pt x="0" y="16"/>
                    <a:pt x="1" y="13"/>
                    <a:pt x="3" y="10"/>
                  </a:cubicBezTo>
                  <a:cubicBezTo>
                    <a:pt x="6" y="7"/>
                    <a:pt x="10" y="4"/>
                    <a:pt x="15" y="2"/>
                  </a:cubicBezTo>
                  <a:cubicBezTo>
                    <a:pt x="16" y="1"/>
                    <a:pt x="18" y="1"/>
                    <a:pt x="19" y="0"/>
                  </a:cubicBezTo>
                  <a:cubicBezTo>
                    <a:pt x="20" y="0"/>
                    <a:pt x="22" y="0"/>
                    <a:pt x="23" y="0"/>
                  </a:cubicBezTo>
                  <a:cubicBezTo>
                    <a:pt x="24" y="0"/>
                    <a:pt x="26" y="0"/>
                    <a:pt x="27" y="0"/>
                  </a:cubicBezTo>
                  <a:cubicBezTo>
                    <a:pt x="28" y="0"/>
                    <a:pt x="29" y="1"/>
                    <a:pt x="30" y="1"/>
                  </a:cubicBezTo>
                  <a:cubicBezTo>
                    <a:pt x="31" y="1"/>
                    <a:pt x="32" y="2"/>
                    <a:pt x="33" y="3"/>
                  </a:cubicBezTo>
                  <a:cubicBezTo>
                    <a:pt x="33" y="3"/>
                    <a:pt x="34" y="4"/>
                    <a:pt x="34" y="4"/>
                  </a:cubicBezTo>
                  <a:cubicBezTo>
                    <a:pt x="35" y="5"/>
                    <a:pt x="35" y="6"/>
                    <a:pt x="35" y="6"/>
                  </a:cubicBezTo>
                  <a:cubicBezTo>
                    <a:pt x="35" y="6"/>
                    <a:pt x="34" y="5"/>
                    <a:pt x="33" y="5"/>
                  </a:cubicBezTo>
                  <a:cubicBezTo>
                    <a:pt x="33" y="5"/>
                    <a:pt x="32" y="5"/>
                    <a:pt x="31" y="5"/>
                  </a:cubicBezTo>
                  <a:cubicBezTo>
                    <a:pt x="31" y="4"/>
                    <a:pt x="30" y="4"/>
                    <a:pt x="29" y="4"/>
                  </a:cubicBezTo>
                  <a:cubicBezTo>
                    <a:pt x="28" y="4"/>
                    <a:pt x="27" y="4"/>
                    <a:pt x="26" y="4"/>
                  </a:cubicBezTo>
                  <a:cubicBezTo>
                    <a:pt x="26" y="4"/>
                    <a:pt x="25" y="5"/>
                    <a:pt x="24" y="5"/>
                  </a:cubicBezTo>
                  <a:cubicBezTo>
                    <a:pt x="22" y="5"/>
                    <a:pt x="19" y="6"/>
                    <a:pt x="17" y="7"/>
                  </a:cubicBezTo>
                  <a:cubicBezTo>
                    <a:pt x="15" y="8"/>
                    <a:pt x="13" y="9"/>
                    <a:pt x="11" y="10"/>
                  </a:cubicBezTo>
                  <a:cubicBezTo>
                    <a:pt x="9" y="11"/>
                    <a:pt x="7" y="12"/>
                    <a:pt x="6" y="13"/>
                  </a:cubicBezTo>
                  <a:cubicBezTo>
                    <a:pt x="2" y="15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1" name="Freeform 716"/>
            <p:cNvSpPr>
              <a:spLocks/>
            </p:cNvSpPr>
            <p:nvPr/>
          </p:nvSpPr>
          <p:spPr bwMode="auto">
            <a:xfrm>
              <a:off x="6184900" y="1084346"/>
              <a:ext cx="392113" cy="320675"/>
            </a:xfrm>
            <a:custGeom>
              <a:avLst/>
              <a:gdLst>
                <a:gd name="T0" fmla="*/ 0 w 310"/>
                <a:gd name="T1" fmla="*/ 212 h 252"/>
                <a:gd name="T2" fmla="*/ 3 w 310"/>
                <a:gd name="T3" fmla="*/ 217 h 252"/>
                <a:gd name="T4" fmla="*/ 11 w 310"/>
                <a:gd name="T5" fmla="*/ 228 h 252"/>
                <a:gd name="T6" fmla="*/ 29 w 310"/>
                <a:gd name="T7" fmla="*/ 240 h 252"/>
                <a:gd name="T8" fmla="*/ 56 w 310"/>
                <a:gd name="T9" fmla="*/ 248 h 252"/>
                <a:gd name="T10" fmla="*/ 90 w 310"/>
                <a:gd name="T11" fmla="*/ 247 h 252"/>
                <a:gd name="T12" fmla="*/ 125 w 310"/>
                <a:gd name="T13" fmla="*/ 236 h 252"/>
                <a:gd name="T14" fmla="*/ 189 w 310"/>
                <a:gd name="T15" fmla="*/ 186 h 252"/>
                <a:gd name="T16" fmla="*/ 242 w 310"/>
                <a:gd name="T17" fmla="*/ 124 h 252"/>
                <a:gd name="T18" fmla="*/ 264 w 310"/>
                <a:gd name="T19" fmla="*/ 93 h 252"/>
                <a:gd name="T20" fmla="*/ 282 w 310"/>
                <a:gd name="T21" fmla="*/ 64 h 252"/>
                <a:gd name="T22" fmla="*/ 295 w 310"/>
                <a:gd name="T23" fmla="*/ 38 h 252"/>
                <a:gd name="T24" fmla="*/ 304 w 310"/>
                <a:gd name="T25" fmla="*/ 18 h 252"/>
                <a:gd name="T26" fmla="*/ 309 w 310"/>
                <a:gd name="T27" fmla="*/ 5 h 252"/>
                <a:gd name="T28" fmla="*/ 310 w 310"/>
                <a:gd name="T29" fmla="*/ 0 h 252"/>
                <a:gd name="T30" fmla="*/ 309 w 310"/>
                <a:gd name="T31" fmla="*/ 5 h 252"/>
                <a:gd name="T32" fmla="*/ 305 w 310"/>
                <a:gd name="T33" fmla="*/ 19 h 252"/>
                <a:gd name="T34" fmla="*/ 284 w 310"/>
                <a:gd name="T35" fmla="*/ 65 h 252"/>
                <a:gd name="T36" fmla="*/ 247 w 310"/>
                <a:gd name="T37" fmla="*/ 127 h 252"/>
                <a:gd name="T38" fmla="*/ 193 w 310"/>
                <a:gd name="T39" fmla="*/ 190 h 252"/>
                <a:gd name="T40" fmla="*/ 127 w 310"/>
                <a:gd name="T41" fmla="*/ 240 h 252"/>
                <a:gd name="T42" fmla="*/ 90 w 310"/>
                <a:gd name="T43" fmla="*/ 251 h 252"/>
                <a:gd name="T44" fmla="*/ 56 w 310"/>
                <a:gd name="T45" fmla="*/ 251 h 252"/>
                <a:gd name="T46" fmla="*/ 28 w 310"/>
                <a:gd name="T47" fmla="*/ 242 h 252"/>
                <a:gd name="T48" fmla="*/ 10 w 310"/>
                <a:gd name="T49" fmla="*/ 229 h 252"/>
                <a:gd name="T50" fmla="*/ 2 w 310"/>
                <a:gd name="T51" fmla="*/ 217 h 252"/>
                <a:gd name="T52" fmla="*/ 0 w 310"/>
                <a:gd name="T53" fmla="*/ 21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0" h="252">
                  <a:moveTo>
                    <a:pt x="0" y="212"/>
                  </a:moveTo>
                  <a:cubicBezTo>
                    <a:pt x="0" y="212"/>
                    <a:pt x="1" y="214"/>
                    <a:pt x="3" y="217"/>
                  </a:cubicBezTo>
                  <a:cubicBezTo>
                    <a:pt x="4" y="220"/>
                    <a:pt x="7" y="223"/>
                    <a:pt x="11" y="228"/>
                  </a:cubicBezTo>
                  <a:cubicBezTo>
                    <a:pt x="16" y="232"/>
                    <a:pt x="21" y="237"/>
                    <a:pt x="29" y="240"/>
                  </a:cubicBezTo>
                  <a:cubicBezTo>
                    <a:pt x="37" y="244"/>
                    <a:pt x="46" y="246"/>
                    <a:pt x="56" y="248"/>
                  </a:cubicBezTo>
                  <a:cubicBezTo>
                    <a:pt x="67" y="249"/>
                    <a:pt x="78" y="249"/>
                    <a:pt x="90" y="247"/>
                  </a:cubicBezTo>
                  <a:cubicBezTo>
                    <a:pt x="102" y="246"/>
                    <a:pt x="113" y="242"/>
                    <a:pt x="125" y="236"/>
                  </a:cubicBezTo>
                  <a:cubicBezTo>
                    <a:pt x="148" y="224"/>
                    <a:pt x="170" y="206"/>
                    <a:pt x="189" y="186"/>
                  </a:cubicBezTo>
                  <a:cubicBezTo>
                    <a:pt x="209" y="166"/>
                    <a:pt x="227" y="145"/>
                    <a:pt x="242" y="124"/>
                  </a:cubicBezTo>
                  <a:cubicBezTo>
                    <a:pt x="250" y="113"/>
                    <a:pt x="257" y="103"/>
                    <a:pt x="264" y="93"/>
                  </a:cubicBezTo>
                  <a:cubicBezTo>
                    <a:pt x="271" y="83"/>
                    <a:pt x="276" y="73"/>
                    <a:pt x="282" y="64"/>
                  </a:cubicBezTo>
                  <a:cubicBezTo>
                    <a:pt x="287" y="55"/>
                    <a:pt x="291" y="46"/>
                    <a:pt x="295" y="38"/>
                  </a:cubicBezTo>
                  <a:cubicBezTo>
                    <a:pt x="299" y="31"/>
                    <a:pt x="302" y="24"/>
                    <a:pt x="304" y="18"/>
                  </a:cubicBezTo>
                  <a:cubicBezTo>
                    <a:pt x="306" y="13"/>
                    <a:pt x="308" y="8"/>
                    <a:pt x="309" y="5"/>
                  </a:cubicBezTo>
                  <a:cubicBezTo>
                    <a:pt x="310" y="2"/>
                    <a:pt x="310" y="0"/>
                    <a:pt x="310" y="0"/>
                  </a:cubicBezTo>
                  <a:cubicBezTo>
                    <a:pt x="310" y="0"/>
                    <a:pt x="310" y="2"/>
                    <a:pt x="309" y="5"/>
                  </a:cubicBezTo>
                  <a:cubicBezTo>
                    <a:pt x="308" y="8"/>
                    <a:pt x="307" y="13"/>
                    <a:pt x="305" y="19"/>
                  </a:cubicBezTo>
                  <a:cubicBezTo>
                    <a:pt x="301" y="30"/>
                    <a:pt x="294" y="47"/>
                    <a:pt x="284" y="65"/>
                  </a:cubicBezTo>
                  <a:cubicBezTo>
                    <a:pt x="275" y="84"/>
                    <a:pt x="262" y="105"/>
                    <a:pt x="247" y="127"/>
                  </a:cubicBezTo>
                  <a:cubicBezTo>
                    <a:pt x="231" y="148"/>
                    <a:pt x="213" y="170"/>
                    <a:pt x="193" y="190"/>
                  </a:cubicBezTo>
                  <a:cubicBezTo>
                    <a:pt x="173" y="210"/>
                    <a:pt x="151" y="228"/>
                    <a:pt x="127" y="240"/>
                  </a:cubicBezTo>
                  <a:cubicBezTo>
                    <a:pt x="115" y="246"/>
                    <a:pt x="102" y="250"/>
                    <a:pt x="90" y="251"/>
                  </a:cubicBezTo>
                  <a:cubicBezTo>
                    <a:pt x="78" y="252"/>
                    <a:pt x="67" y="252"/>
                    <a:pt x="56" y="251"/>
                  </a:cubicBezTo>
                  <a:cubicBezTo>
                    <a:pt x="45" y="249"/>
                    <a:pt x="36" y="246"/>
                    <a:pt x="28" y="242"/>
                  </a:cubicBezTo>
                  <a:cubicBezTo>
                    <a:pt x="20" y="238"/>
                    <a:pt x="15" y="233"/>
                    <a:pt x="10" y="229"/>
                  </a:cubicBezTo>
                  <a:cubicBezTo>
                    <a:pt x="6" y="224"/>
                    <a:pt x="4" y="220"/>
                    <a:pt x="2" y="217"/>
                  </a:cubicBezTo>
                  <a:cubicBezTo>
                    <a:pt x="1" y="214"/>
                    <a:pt x="0" y="212"/>
                    <a:pt x="0" y="212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2" name="Freeform 717"/>
            <p:cNvSpPr>
              <a:spLocks/>
            </p:cNvSpPr>
            <p:nvPr/>
          </p:nvSpPr>
          <p:spPr bwMode="auto">
            <a:xfrm>
              <a:off x="6343650" y="849396"/>
              <a:ext cx="39688" cy="39687"/>
            </a:xfrm>
            <a:custGeom>
              <a:avLst/>
              <a:gdLst>
                <a:gd name="T0" fmla="*/ 0 w 31"/>
                <a:gd name="T1" fmla="*/ 24 h 31"/>
                <a:gd name="T2" fmla="*/ 13 w 31"/>
                <a:gd name="T3" fmla="*/ 24 h 31"/>
                <a:gd name="T4" fmla="*/ 31 w 31"/>
                <a:gd name="T5" fmla="*/ 0 h 31"/>
                <a:gd name="T6" fmla="*/ 0 w 31"/>
                <a:gd name="T7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31">
                  <a:moveTo>
                    <a:pt x="0" y="24"/>
                  </a:moveTo>
                  <a:cubicBezTo>
                    <a:pt x="0" y="24"/>
                    <a:pt x="7" y="31"/>
                    <a:pt x="13" y="24"/>
                  </a:cubicBezTo>
                  <a:cubicBezTo>
                    <a:pt x="20" y="17"/>
                    <a:pt x="31" y="0"/>
                    <a:pt x="31" y="0"/>
                  </a:cubicBezTo>
                  <a:cubicBezTo>
                    <a:pt x="31" y="0"/>
                    <a:pt x="10" y="3"/>
                    <a:pt x="0" y="2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123" name="Group 122"/>
          <p:cNvGrpSpPr/>
          <p:nvPr/>
        </p:nvGrpSpPr>
        <p:grpSpPr>
          <a:xfrm>
            <a:off x="1423742" y="3199384"/>
            <a:ext cx="2651068" cy="3561318"/>
            <a:chOff x="5092699" y="3675409"/>
            <a:chExt cx="2006601" cy="2695575"/>
          </a:xfrm>
        </p:grpSpPr>
        <p:sp>
          <p:nvSpPr>
            <p:cNvPr id="124" name="Freeform 316"/>
            <p:cNvSpPr>
              <a:spLocks/>
            </p:cNvSpPr>
            <p:nvPr/>
          </p:nvSpPr>
          <p:spPr bwMode="auto">
            <a:xfrm>
              <a:off x="5954712" y="5699472"/>
              <a:ext cx="134938" cy="158750"/>
            </a:xfrm>
            <a:custGeom>
              <a:avLst/>
              <a:gdLst>
                <a:gd name="T0" fmla="*/ 4 w 106"/>
                <a:gd name="T1" fmla="*/ 28 h 125"/>
                <a:gd name="T2" fmla="*/ 4 w 106"/>
                <a:gd name="T3" fmla="*/ 4 h 125"/>
                <a:gd name="T4" fmla="*/ 77 w 106"/>
                <a:gd name="T5" fmla="*/ 67 h 125"/>
                <a:gd name="T6" fmla="*/ 97 w 106"/>
                <a:gd name="T7" fmla="*/ 125 h 125"/>
                <a:gd name="T8" fmla="*/ 4 w 106"/>
                <a:gd name="T9" fmla="*/ 2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25">
                  <a:moveTo>
                    <a:pt x="4" y="28"/>
                  </a:moveTo>
                  <a:cubicBezTo>
                    <a:pt x="4" y="28"/>
                    <a:pt x="0" y="9"/>
                    <a:pt x="4" y="4"/>
                  </a:cubicBezTo>
                  <a:cubicBezTo>
                    <a:pt x="9" y="0"/>
                    <a:pt x="48" y="26"/>
                    <a:pt x="77" y="67"/>
                  </a:cubicBezTo>
                  <a:cubicBezTo>
                    <a:pt x="106" y="108"/>
                    <a:pt x="97" y="125"/>
                    <a:pt x="97" y="125"/>
                  </a:cubicBezTo>
                  <a:cubicBezTo>
                    <a:pt x="97" y="125"/>
                    <a:pt x="7" y="107"/>
                    <a:pt x="4" y="28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5" name="Freeform 317"/>
            <p:cNvSpPr>
              <a:spLocks/>
            </p:cNvSpPr>
            <p:nvPr/>
          </p:nvSpPr>
          <p:spPr bwMode="auto">
            <a:xfrm>
              <a:off x="5337174" y="5859809"/>
              <a:ext cx="144463" cy="157162"/>
            </a:xfrm>
            <a:custGeom>
              <a:avLst/>
              <a:gdLst>
                <a:gd name="T0" fmla="*/ 16 w 114"/>
                <a:gd name="T1" fmla="*/ 53 h 125"/>
                <a:gd name="T2" fmla="*/ 6 w 114"/>
                <a:gd name="T3" fmla="*/ 11 h 125"/>
                <a:gd name="T4" fmla="*/ 112 w 114"/>
                <a:gd name="T5" fmla="*/ 120 h 125"/>
                <a:gd name="T6" fmla="*/ 16 w 114"/>
                <a:gd name="T7" fmla="*/ 5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4" h="125">
                  <a:moveTo>
                    <a:pt x="16" y="53"/>
                  </a:moveTo>
                  <a:cubicBezTo>
                    <a:pt x="16" y="53"/>
                    <a:pt x="0" y="21"/>
                    <a:pt x="6" y="11"/>
                  </a:cubicBezTo>
                  <a:cubicBezTo>
                    <a:pt x="11" y="0"/>
                    <a:pt x="114" y="76"/>
                    <a:pt x="112" y="120"/>
                  </a:cubicBezTo>
                  <a:cubicBezTo>
                    <a:pt x="112" y="120"/>
                    <a:pt x="42" y="125"/>
                    <a:pt x="16" y="53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6" name="Freeform 318"/>
            <p:cNvSpPr>
              <a:spLocks/>
            </p:cNvSpPr>
            <p:nvPr/>
          </p:nvSpPr>
          <p:spPr bwMode="auto">
            <a:xfrm>
              <a:off x="6130925" y="4707284"/>
              <a:ext cx="755650" cy="298450"/>
            </a:xfrm>
            <a:custGeom>
              <a:avLst/>
              <a:gdLst>
                <a:gd name="T0" fmla="*/ 36 w 596"/>
                <a:gd name="T1" fmla="*/ 30 h 235"/>
                <a:gd name="T2" fmla="*/ 344 w 596"/>
                <a:gd name="T3" fmla="*/ 95 h 235"/>
                <a:gd name="T4" fmla="*/ 543 w 596"/>
                <a:gd name="T5" fmla="*/ 2 h 235"/>
                <a:gd name="T6" fmla="*/ 596 w 596"/>
                <a:gd name="T7" fmla="*/ 58 h 235"/>
                <a:gd name="T8" fmla="*/ 224 w 596"/>
                <a:gd name="T9" fmla="*/ 218 h 235"/>
                <a:gd name="T10" fmla="*/ 0 w 596"/>
                <a:gd name="T11" fmla="*/ 156 h 235"/>
                <a:gd name="T12" fmla="*/ 36 w 596"/>
                <a:gd name="T13" fmla="*/ 3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6" h="235">
                  <a:moveTo>
                    <a:pt x="36" y="30"/>
                  </a:moveTo>
                  <a:cubicBezTo>
                    <a:pt x="36" y="30"/>
                    <a:pt x="237" y="121"/>
                    <a:pt x="344" y="95"/>
                  </a:cubicBezTo>
                  <a:cubicBezTo>
                    <a:pt x="451" y="69"/>
                    <a:pt x="543" y="2"/>
                    <a:pt x="543" y="2"/>
                  </a:cubicBezTo>
                  <a:cubicBezTo>
                    <a:pt x="543" y="2"/>
                    <a:pt x="584" y="0"/>
                    <a:pt x="596" y="58"/>
                  </a:cubicBezTo>
                  <a:cubicBezTo>
                    <a:pt x="596" y="58"/>
                    <a:pt x="330" y="235"/>
                    <a:pt x="224" y="218"/>
                  </a:cubicBezTo>
                  <a:cubicBezTo>
                    <a:pt x="119" y="201"/>
                    <a:pt x="0" y="156"/>
                    <a:pt x="0" y="156"/>
                  </a:cubicBezTo>
                  <a:cubicBezTo>
                    <a:pt x="36" y="30"/>
                    <a:pt x="36" y="30"/>
                    <a:pt x="36" y="3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7" name="Freeform 319"/>
            <p:cNvSpPr>
              <a:spLocks/>
            </p:cNvSpPr>
            <p:nvPr/>
          </p:nvSpPr>
          <p:spPr bwMode="auto">
            <a:xfrm>
              <a:off x="5186362" y="5194647"/>
              <a:ext cx="1233488" cy="952500"/>
            </a:xfrm>
            <a:custGeom>
              <a:avLst/>
              <a:gdLst>
                <a:gd name="T0" fmla="*/ 959 w 973"/>
                <a:gd name="T1" fmla="*/ 283 h 753"/>
                <a:gd name="T2" fmla="*/ 694 w 973"/>
                <a:gd name="T3" fmla="*/ 121 h 753"/>
                <a:gd name="T4" fmla="*/ 689 w 973"/>
                <a:gd name="T5" fmla="*/ 85 h 753"/>
                <a:gd name="T6" fmla="*/ 402 w 973"/>
                <a:gd name="T7" fmla="*/ 0 h 753"/>
                <a:gd name="T8" fmla="*/ 268 w 973"/>
                <a:gd name="T9" fmla="*/ 419 h 753"/>
                <a:gd name="T10" fmla="*/ 0 w 973"/>
                <a:gd name="T11" fmla="*/ 700 h 753"/>
                <a:gd name="T12" fmla="*/ 55 w 973"/>
                <a:gd name="T13" fmla="*/ 752 h 753"/>
                <a:gd name="T14" fmla="*/ 389 w 973"/>
                <a:gd name="T15" fmla="*/ 446 h 753"/>
                <a:gd name="T16" fmla="*/ 543 w 973"/>
                <a:gd name="T17" fmla="*/ 209 h 753"/>
                <a:gd name="T18" fmla="*/ 811 w 973"/>
                <a:gd name="T19" fmla="*/ 303 h 753"/>
                <a:gd name="T20" fmla="*/ 481 w 973"/>
                <a:gd name="T21" fmla="*/ 519 h 753"/>
                <a:gd name="T22" fmla="*/ 540 w 973"/>
                <a:gd name="T23" fmla="*/ 574 h 753"/>
                <a:gd name="T24" fmla="*/ 959 w 973"/>
                <a:gd name="T25" fmla="*/ 283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3" h="753">
                  <a:moveTo>
                    <a:pt x="959" y="283"/>
                  </a:moveTo>
                  <a:cubicBezTo>
                    <a:pt x="946" y="185"/>
                    <a:pt x="694" y="121"/>
                    <a:pt x="694" y="121"/>
                  </a:cubicBezTo>
                  <a:cubicBezTo>
                    <a:pt x="689" y="85"/>
                    <a:pt x="689" y="85"/>
                    <a:pt x="689" y="85"/>
                  </a:cubicBezTo>
                  <a:cubicBezTo>
                    <a:pt x="402" y="0"/>
                    <a:pt x="402" y="0"/>
                    <a:pt x="402" y="0"/>
                  </a:cubicBezTo>
                  <a:cubicBezTo>
                    <a:pt x="268" y="419"/>
                    <a:pt x="268" y="419"/>
                    <a:pt x="268" y="419"/>
                  </a:cubicBezTo>
                  <a:cubicBezTo>
                    <a:pt x="0" y="700"/>
                    <a:pt x="0" y="700"/>
                    <a:pt x="0" y="700"/>
                  </a:cubicBezTo>
                  <a:cubicBezTo>
                    <a:pt x="22" y="720"/>
                    <a:pt x="24" y="753"/>
                    <a:pt x="55" y="752"/>
                  </a:cubicBezTo>
                  <a:cubicBezTo>
                    <a:pt x="120" y="707"/>
                    <a:pt x="343" y="527"/>
                    <a:pt x="389" y="446"/>
                  </a:cubicBezTo>
                  <a:cubicBezTo>
                    <a:pt x="482" y="282"/>
                    <a:pt x="543" y="209"/>
                    <a:pt x="543" y="209"/>
                  </a:cubicBezTo>
                  <a:cubicBezTo>
                    <a:pt x="811" y="303"/>
                    <a:pt x="811" y="303"/>
                    <a:pt x="811" y="303"/>
                  </a:cubicBezTo>
                  <a:cubicBezTo>
                    <a:pt x="481" y="519"/>
                    <a:pt x="481" y="519"/>
                    <a:pt x="481" y="519"/>
                  </a:cubicBezTo>
                  <a:cubicBezTo>
                    <a:pt x="495" y="554"/>
                    <a:pt x="540" y="574"/>
                    <a:pt x="540" y="574"/>
                  </a:cubicBezTo>
                  <a:cubicBezTo>
                    <a:pt x="540" y="574"/>
                    <a:pt x="973" y="381"/>
                    <a:pt x="959" y="28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8" name="Freeform 320"/>
            <p:cNvSpPr>
              <a:spLocks/>
            </p:cNvSpPr>
            <p:nvPr/>
          </p:nvSpPr>
          <p:spPr bwMode="auto">
            <a:xfrm>
              <a:off x="5670549" y="5269259"/>
              <a:ext cx="1588" cy="1587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13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9" name="Freeform 321"/>
            <p:cNvSpPr>
              <a:spLocks/>
            </p:cNvSpPr>
            <p:nvPr/>
          </p:nvSpPr>
          <p:spPr bwMode="auto">
            <a:xfrm>
              <a:off x="5670549" y="5269259"/>
              <a:ext cx="481013" cy="104775"/>
            </a:xfrm>
            <a:custGeom>
              <a:avLst/>
              <a:gdLst>
                <a:gd name="T0" fmla="*/ 1 w 379"/>
                <a:gd name="T1" fmla="*/ 0 h 82"/>
                <a:gd name="T2" fmla="*/ 0 w 379"/>
                <a:gd name="T3" fmla="*/ 1 h 82"/>
                <a:gd name="T4" fmla="*/ 92 w 379"/>
                <a:gd name="T5" fmla="*/ 37 h 82"/>
                <a:gd name="T6" fmla="*/ 187 w 379"/>
                <a:gd name="T7" fmla="*/ 59 h 82"/>
                <a:gd name="T8" fmla="*/ 315 w 379"/>
                <a:gd name="T9" fmla="*/ 79 h 82"/>
                <a:gd name="T10" fmla="*/ 379 w 379"/>
                <a:gd name="T11" fmla="*/ 82 h 82"/>
                <a:gd name="T12" fmla="*/ 312 w 379"/>
                <a:gd name="T13" fmla="*/ 61 h 82"/>
                <a:gd name="T14" fmla="*/ 312 w 379"/>
                <a:gd name="T15" fmla="*/ 61 h 82"/>
                <a:gd name="T16" fmla="*/ 310 w 379"/>
                <a:gd name="T17" fmla="*/ 50 h 82"/>
                <a:gd name="T18" fmla="*/ 284 w 379"/>
                <a:gd name="T19" fmla="*/ 53 h 82"/>
                <a:gd name="T20" fmla="*/ 267 w 379"/>
                <a:gd name="T21" fmla="*/ 53 h 82"/>
                <a:gd name="T22" fmla="*/ 1 w 379"/>
                <a:gd name="T2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9" h="82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7" y="19"/>
                    <a:pt x="66" y="29"/>
                    <a:pt x="92" y="37"/>
                  </a:cubicBezTo>
                  <a:cubicBezTo>
                    <a:pt x="123" y="47"/>
                    <a:pt x="154" y="55"/>
                    <a:pt x="187" y="59"/>
                  </a:cubicBezTo>
                  <a:cubicBezTo>
                    <a:pt x="210" y="62"/>
                    <a:pt x="295" y="78"/>
                    <a:pt x="315" y="79"/>
                  </a:cubicBezTo>
                  <a:cubicBezTo>
                    <a:pt x="337" y="80"/>
                    <a:pt x="358" y="80"/>
                    <a:pt x="379" y="82"/>
                  </a:cubicBezTo>
                  <a:cubicBezTo>
                    <a:pt x="340" y="69"/>
                    <a:pt x="312" y="61"/>
                    <a:pt x="312" y="61"/>
                  </a:cubicBezTo>
                  <a:cubicBezTo>
                    <a:pt x="312" y="61"/>
                    <a:pt x="312" y="61"/>
                    <a:pt x="312" y="61"/>
                  </a:cubicBezTo>
                  <a:cubicBezTo>
                    <a:pt x="310" y="50"/>
                    <a:pt x="310" y="50"/>
                    <a:pt x="310" y="50"/>
                  </a:cubicBezTo>
                  <a:cubicBezTo>
                    <a:pt x="302" y="51"/>
                    <a:pt x="293" y="52"/>
                    <a:pt x="284" y="53"/>
                  </a:cubicBezTo>
                  <a:cubicBezTo>
                    <a:pt x="279" y="53"/>
                    <a:pt x="273" y="53"/>
                    <a:pt x="267" y="53"/>
                  </a:cubicBezTo>
                  <a:cubicBezTo>
                    <a:pt x="152" y="53"/>
                    <a:pt x="14" y="5"/>
                    <a:pt x="1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0" name="Freeform 322"/>
            <p:cNvSpPr>
              <a:spLocks/>
            </p:cNvSpPr>
            <p:nvPr/>
          </p:nvSpPr>
          <p:spPr bwMode="auto">
            <a:xfrm>
              <a:off x="5186362" y="5909022"/>
              <a:ext cx="163513" cy="171450"/>
            </a:xfrm>
            <a:custGeom>
              <a:avLst/>
              <a:gdLst>
                <a:gd name="T0" fmla="*/ 129 w 129"/>
                <a:gd name="T1" fmla="*/ 0 h 136"/>
                <a:gd name="T2" fmla="*/ 0 w 129"/>
                <a:gd name="T3" fmla="*/ 136 h 136"/>
                <a:gd name="T4" fmla="*/ 0 w 129"/>
                <a:gd name="T5" fmla="*/ 136 h 136"/>
                <a:gd name="T6" fmla="*/ 129 w 129"/>
                <a:gd name="T7" fmla="*/ 0 h 136"/>
                <a:gd name="T8" fmla="*/ 129 w 129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36">
                  <a:moveTo>
                    <a:pt x="129" y="0"/>
                  </a:moveTo>
                  <a:cubicBezTo>
                    <a:pt x="0" y="136"/>
                    <a:pt x="0" y="136"/>
                    <a:pt x="0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29" y="0"/>
                    <a:pt x="129" y="0"/>
                    <a:pt x="129" y="0"/>
                  </a:cubicBezTo>
                </a:path>
              </a:pathLst>
            </a:custGeom>
            <a:solidFill>
              <a:srgbClr val="013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1" name="Freeform 323"/>
            <p:cNvSpPr>
              <a:spLocks/>
            </p:cNvSpPr>
            <p:nvPr/>
          </p:nvSpPr>
          <p:spPr bwMode="auto">
            <a:xfrm>
              <a:off x="5349874" y="5897909"/>
              <a:ext cx="11113" cy="11112"/>
            </a:xfrm>
            <a:custGeom>
              <a:avLst/>
              <a:gdLst>
                <a:gd name="T0" fmla="*/ 8 w 8"/>
                <a:gd name="T1" fmla="*/ 0 h 8"/>
                <a:gd name="T2" fmla="*/ 0 w 8"/>
                <a:gd name="T3" fmla="*/ 8 h 8"/>
                <a:gd name="T4" fmla="*/ 0 w 8"/>
                <a:gd name="T5" fmla="*/ 8 h 8"/>
                <a:gd name="T6" fmla="*/ 8 w 8"/>
                <a:gd name="T7" fmla="*/ 0 h 8"/>
                <a:gd name="T8" fmla="*/ 8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010B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2" name="Freeform 324"/>
            <p:cNvSpPr>
              <a:spLocks/>
            </p:cNvSpPr>
            <p:nvPr/>
          </p:nvSpPr>
          <p:spPr bwMode="auto">
            <a:xfrm>
              <a:off x="5186362" y="5421659"/>
              <a:ext cx="1216025" cy="725487"/>
            </a:xfrm>
            <a:custGeom>
              <a:avLst/>
              <a:gdLst>
                <a:gd name="T0" fmla="*/ 595 w 960"/>
                <a:gd name="T1" fmla="*/ 0 h 572"/>
                <a:gd name="T2" fmla="*/ 512 w 960"/>
                <a:gd name="T3" fmla="*/ 10 h 572"/>
                <a:gd name="T4" fmla="*/ 467 w 960"/>
                <a:gd name="T5" fmla="*/ 7 h 572"/>
                <a:gd name="T6" fmla="*/ 490 w 960"/>
                <a:gd name="T7" fmla="*/ 29 h 572"/>
                <a:gd name="T8" fmla="*/ 480 w 960"/>
                <a:gd name="T9" fmla="*/ 63 h 572"/>
                <a:gd name="T10" fmla="*/ 353 w 960"/>
                <a:gd name="T11" fmla="*/ 271 h 572"/>
                <a:gd name="T12" fmla="*/ 267 w 960"/>
                <a:gd name="T13" fmla="*/ 347 h 572"/>
                <a:gd name="T14" fmla="*/ 205 w 960"/>
                <a:gd name="T15" fmla="*/ 397 h 572"/>
                <a:gd name="T16" fmla="*/ 181 w 960"/>
                <a:gd name="T17" fmla="*/ 402 h 572"/>
                <a:gd name="T18" fmla="*/ 137 w 960"/>
                <a:gd name="T19" fmla="*/ 376 h 572"/>
                <a:gd name="T20" fmla="*/ 129 w 960"/>
                <a:gd name="T21" fmla="*/ 384 h 572"/>
                <a:gd name="T22" fmla="*/ 0 w 960"/>
                <a:gd name="T23" fmla="*/ 520 h 572"/>
                <a:gd name="T24" fmla="*/ 54 w 960"/>
                <a:gd name="T25" fmla="*/ 572 h 572"/>
                <a:gd name="T26" fmla="*/ 55 w 960"/>
                <a:gd name="T27" fmla="*/ 572 h 572"/>
                <a:gd name="T28" fmla="*/ 389 w 960"/>
                <a:gd name="T29" fmla="*/ 266 h 572"/>
                <a:gd name="T30" fmla="*/ 543 w 960"/>
                <a:gd name="T31" fmla="*/ 29 h 572"/>
                <a:gd name="T32" fmla="*/ 811 w 960"/>
                <a:gd name="T33" fmla="*/ 123 h 572"/>
                <a:gd name="T34" fmla="*/ 637 w 960"/>
                <a:gd name="T35" fmla="*/ 237 h 572"/>
                <a:gd name="T36" fmla="*/ 611 w 960"/>
                <a:gd name="T37" fmla="*/ 254 h 572"/>
                <a:gd name="T38" fmla="*/ 481 w 960"/>
                <a:gd name="T39" fmla="*/ 339 h 572"/>
                <a:gd name="T40" fmla="*/ 540 w 960"/>
                <a:gd name="T41" fmla="*/ 394 h 572"/>
                <a:gd name="T42" fmla="*/ 960 w 960"/>
                <a:gd name="T43" fmla="*/ 107 h 572"/>
                <a:gd name="T44" fmla="*/ 959 w 960"/>
                <a:gd name="T45" fmla="*/ 103 h 572"/>
                <a:gd name="T46" fmla="*/ 959 w 960"/>
                <a:gd name="T47" fmla="*/ 103 h 572"/>
                <a:gd name="T48" fmla="*/ 959 w 960"/>
                <a:gd name="T49" fmla="*/ 99 h 572"/>
                <a:gd name="T50" fmla="*/ 871 w 960"/>
                <a:gd name="T51" fmla="*/ 180 h 572"/>
                <a:gd name="T52" fmla="*/ 673 w 960"/>
                <a:gd name="T53" fmla="*/ 249 h 572"/>
                <a:gd name="T54" fmla="*/ 670 w 960"/>
                <a:gd name="T55" fmla="*/ 249 h 572"/>
                <a:gd name="T56" fmla="*/ 667 w 960"/>
                <a:gd name="T57" fmla="*/ 238 h 572"/>
                <a:gd name="T58" fmla="*/ 774 w 960"/>
                <a:gd name="T59" fmla="*/ 164 h 572"/>
                <a:gd name="T60" fmla="*/ 874 w 960"/>
                <a:gd name="T61" fmla="*/ 108 h 572"/>
                <a:gd name="T62" fmla="*/ 738 w 960"/>
                <a:gd name="T63" fmla="*/ 65 h 572"/>
                <a:gd name="T64" fmla="*/ 585 w 960"/>
                <a:gd name="T65" fmla="*/ 18 h 572"/>
                <a:gd name="T66" fmla="*/ 583 w 960"/>
                <a:gd name="T67" fmla="*/ 8 h 572"/>
                <a:gd name="T68" fmla="*/ 595 w 960"/>
                <a:gd name="T69" fmla="*/ 0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0" h="572">
                  <a:moveTo>
                    <a:pt x="595" y="0"/>
                  </a:moveTo>
                  <a:cubicBezTo>
                    <a:pt x="568" y="7"/>
                    <a:pt x="540" y="10"/>
                    <a:pt x="512" y="10"/>
                  </a:cubicBezTo>
                  <a:cubicBezTo>
                    <a:pt x="497" y="10"/>
                    <a:pt x="482" y="9"/>
                    <a:pt x="467" y="7"/>
                  </a:cubicBezTo>
                  <a:cubicBezTo>
                    <a:pt x="474" y="15"/>
                    <a:pt x="482" y="22"/>
                    <a:pt x="490" y="29"/>
                  </a:cubicBezTo>
                  <a:cubicBezTo>
                    <a:pt x="500" y="38"/>
                    <a:pt x="485" y="56"/>
                    <a:pt x="480" y="63"/>
                  </a:cubicBezTo>
                  <a:cubicBezTo>
                    <a:pt x="433" y="129"/>
                    <a:pt x="410" y="212"/>
                    <a:pt x="353" y="271"/>
                  </a:cubicBezTo>
                  <a:cubicBezTo>
                    <a:pt x="326" y="299"/>
                    <a:pt x="295" y="320"/>
                    <a:pt x="267" y="347"/>
                  </a:cubicBezTo>
                  <a:cubicBezTo>
                    <a:pt x="248" y="364"/>
                    <a:pt x="230" y="387"/>
                    <a:pt x="205" y="397"/>
                  </a:cubicBezTo>
                  <a:cubicBezTo>
                    <a:pt x="197" y="401"/>
                    <a:pt x="189" y="402"/>
                    <a:pt x="181" y="402"/>
                  </a:cubicBezTo>
                  <a:cubicBezTo>
                    <a:pt x="161" y="402"/>
                    <a:pt x="144" y="393"/>
                    <a:pt x="137" y="376"/>
                  </a:cubicBezTo>
                  <a:cubicBezTo>
                    <a:pt x="129" y="384"/>
                    <a:pt x="129" y="384"/>
                    <a:pt x="129" y="384"/>
                  </a:cubicBezTo>
                  <a:cubicBezTo>
                    <a:pt x="0" y="520"/>
                    <a:pt x="0" y="520"/>
                    <a:pt x="0" y="520"/>
                  </a:cubicBezTo>
                  <a:cubicBezTo>
                    <a:pt x="22" y="540"/>
                    <a:pt x="23" y="572"/>
                    <a:pt x="54" y="572"/>
                  </a:cubicBezTo>
                  <a:cubicBezTo>
                    <a:pt x="54" y="572"/>
                    <a:pt x="54" y="572"/>
                    <a:pt x="55" y="572"/>
                  </a:cubicBezTo>
                  <a:cubicBezTo>
                    <a:pt x="120" y="527"/>
                    <a:pt x="343" y="347"/>
                    <a:pt x="389" y="266"/>
                  </a:cubicBezTo>
                  <a:cubicBezTo>
                    <a:pt x="482" y="102"/>
                    <a:pt x="543" y="29"/>
                    <a:pt x="543" y="29"/>
                  </a:cubicBezTo>
                  <a:cubicBezTo>
                    <a:pt x="811" y="123"/>
                    <a:pt x="811" y="123"/>
                    <a:pt x="811" y="123"/>
                  </a:cubicBezTo>
                  <a:cubicBezTo>
                    <a:pt x="637" y="237"/>
                    <a:pt x="637" y="237"/>
                    <a:pt x="637" y="237"/>
                  </a:cubicBezTo>
                  <a:cubicBezTo>
                    <a:pt x="611" y="254"/>
                    <a:pt x="611" y="254"/>
                    <a:pt x="611" y="254"/>
                  </a:cubicBezTo>
                  <a:cubicBezTo>
                    <a:pt x="481" y="339"/>
                    <a:pt x="481" y="339"/>
                    <a:pt x="481" y="339"/>
                  </a:cubicBezTo>
                  <a:cubicBezTo>
                    <a:pt x="495" y="374"/>
                    <a:pt x="540" y="394"/>
                    <a:pt x="540" y="394"/>
                  </a:cubicBezTo>
                  <a:cubicBezTo>
                    <a:pt x="540" y="394"/>
                    <a:pt x="960" y="207"/>
                    <a:pt x="960" y="107"/>
                  </a:cubicBezTo>
                  <a:cubicBezTo>
                    <a:pt x="960" y="106"/>
                    <a:pt x="960" y="104"/>
                    <a:pt x="959" y="103"/>
                  </a:cubicBezTo>
                  <a:cubicBezTo>
                    <a:pt x="959" y="103"/>
                    <a:pt x="959" y="103"/>
                    <a:pt x="959" y="103"/>
                  </a:cubicBezTo>
                  <a:cubicBezTo>
                    <a:pt x="959" y="101"/>
                    <a:pt x="959" y="100"/>
                    <a:pt x="959" y="99"/>
                  </a:cubicBezTo>
                  <a:cubicBezTo>
                    <a:pt x="948" y="137"/>
                    <a:pt x="906" y="162"/>
                    <a:pt x="871" y="180"/>
                  </a:cubicBezTo>
                  <a:cubicBezTo>
                    <a:pt x="812" y="211"/>
                    <a:pt x="742" y="249"/>
                    <a:pt x="673" y="249"/>
                  </a:cubicBezTo>
                  <a:cubicBezTo>
                    <a:pt x="672" y="249"/>
                    <a:pt x="671" y="249"/>
                    <a:pt x="670" y="249"/>
                  </a:cubicBezTo>
                  <a:cubicBezTo>
                    <a:pt x="664" y="248"/>
                    <a:pt x="663" y="242"/>
                    <a:pt x="667" y="238"/>
                  </a:cubicBezTo>
                  <a:cubicBezTo>
                    <a:pt x="696" y="206"/>
                    <a:pt x="736" y="186"/>
                    <a:pt x="774" y="164"/>
                  </a:cubicBezTo>
                  <a:cubicBezTo>
                    <a:pt x="806" y="144"/>
                    <a:pt x="840" y="126"/>
                    <a:pt x="874" y="108"/>
                  </a:cubicBezTo>
                  <a:cubicBezTo>
                    <a:pt x="829" y="93"/>
                    <a:pt x="784" y="79"/>
                    <a:pt x="738" y="65"/>
                  </a:cubicBezTo>
                  <a:cubicBezTo>
                    <a:pt x="687" y="49"/>
                    <a:pt x="634" y="38"/>
                    <a:pt x="585" y="18"/>
                  </a:cubicBezTo>
                  <a:cubicBezTo>
                    <a:pt x="581" y="17"/>
                    <a:pt x="579" y="11"/>
                    <a:pt x="583" y="8"/>
                  </a:cubicBezTo>
                  <a:cubicBezTo>
                    <a:pt x="587" y="5"/>
                    <a:pt x="591" y="3"/>
                    <a:pt x="595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3" name="Freeform 325"/>
            <p:cNvSpPr>
              <a:spLocks/>
            </p:cNvSpPr>
            <p:nvPr/>
          </p:nvSpPr>
          <p:spPr bwMode="auto">
            <a:xfrm>
              <a:off x="5694362" y="4680297"/>
              <a:ext cx="517525" cy="652462"/>
            </a:xfrm>
            <a:custGeom>
              <a:avLst/>
              <a:gdLst>
                <a:gd name="T0" fmla="*/ 152 w 409"/>
                <a:gd name="T1" fmla="*/ 495 h 514"/>
                <a:gd name="T2" fmla="*/ 292 w 409"/>
                <a:gd name="T3" fmla="*/ 511 h 514"/>
                <a:gd name="T4" fmla="*/ 334 w 409"/>
                <a:gd name="T5" fmla="*/ 418 h 514"/>
                <a:gd name="T6" fmla="*/ 408 w 409"/>
                <a:gd name="T7" fmla="*/ 134 h 514"/>
                <a:gd name="T8" fmla="*/ 396 w 409"/>
                <a:gd name="T9" fmla="*/ 60 h 514"/>
                <a:gd name="T10" fmla="*/ 273 w 409"/>
                <a:gd name="T11" fmla="*/ 5 h 514"/>
                <a:gd name="T12" fmla="*/ 156 w 409"/>
                <a:gd name="T13" fmla="*/ 80 h 514"/>
                <a:gd name="T14" fmla="*/ 23 w 409"/>
                <a:gd name="T15" fmla="*/ 354 h 514"/>
                <a:gd name="T16" fmla="*/ 0 w 409"/>
                <a:gd name="T17" fmla="*/ 411 h 514"/>
                <a:gd name="T18" fmla="*/ 152 w 409"/>
                <a:gd name="T19" fmla="*/ 495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9" h="514">
                  <a:moveTo>
                    <a:pt x="152" y="495"/>
                  </a:moveTo>
                  <a:cubicBezTo>
                    <a:pt x="196" y="507"/>
                    <a:pt x="290" y="514"/>
                    <a:pt x="292" y="511"/>
                  </a:cubicBezTo>
                  <a:cubicBezTo>
                    <a:pt x="302" y="486"/>
                    <a:pt x="323" y="443"/>
                    <a:pt x="334" y="418"/>
                  </a:cubicBezTo>
                  <a:cubicBezTo>
                    <a:pt x="371" y="327"/>
                    <a:pt x="409" y="234"/>
                    <a:pt x="408" y="134"/>
                  </a:cubicBezTo>
                  <a:cubicBezTo>
                    <a:pt x="408" y="109"/>
                    <a:pt x="405" y="83"/>
                    <a:pt x="396" y="60"/>
                  </a:cubicBezTo>
                  <a:cubicBezTo>
                    <a:pt x="373" y="29"/>
                    <a:pt x="311" y="0"/>
                    <a:pt x="273" y="5"/>
                  </a:cubicBezTo>
                  <a:cubicBezTo>
                    <a:pt x="208" y="12"/>
                    <a:pt x="192" y="30"/>
                    <a:pt x="156" y="80"/>
                  </a:cubicBezTo>
                  <a:cubicBezTo>
                    <a:pt x="148" y="90"/>
                    <a:pt x="47" y="297"/>
                    <a:pt x="23" y="354"/>
                  </a:cubicBezTo>
                  <a:cubicBezTo>
                    <a:pt x="15" y="373"/>
                    <a:pt x="7" y="391"/>
                    <a:pt x="0" y="411"/>
                  </a:cubicBezTo>
                  <a:cubicBezTo>
                    <a:pt x="34" y="457"/>
                    <a:pt x="98" y="479"/>
                    <a:pt x="152" y="495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4" name="Freeform 326"/>
            <p:cNvSpPr>
              <a:spLocks/>
            </p:cNvSpPr>
            <p:nvPr/>
          </p:nvSpPr>
          <p:spPr bwMode="auto">
            <a:xfrm>
              <a:off x="5694362" y="4680297"/>
              <a:ext cx="517525" cy="652462"/>
            </a:xfrm>
            <a:custGeom>
              <a:avLst/>
              <a:gdLst>
                <a:gd name="T0" fmla="*/ 152 w 409"/>
                <a:gd name="T1" fmla="*/ 495 h 514"/>
                <a:gd name="T2" fmla="*/ 292 w 409"/>
                <a:gd name="T3" fmla="*/ 511 h 514"/>
                <a:gd name="T4" fmla="*/ 334 w 409"/>
                <a:gd name="T5" fmla="*/ 418 h 514"/>
                <a:gd name="T6" fmla="*/ 408 w 409"/>
                <a:gd name="T7" fmla="*/ 134 h 514"/>
                <a:gd name="T8" fmla="*/ 396 w 409"/>
                <a:gd name="T9" fmla="*/ 60 h 514"/>
                <a:gd name="T10" fmla="*/ 273 w 409"/>
                <a:gd name="T11" fmla="*/ 5 h 514"/>
                <a:gd name="T12" fmla="*/ 156 w 409"/>
                <a:gd name="T13" fmla="*/ 80 h 514"/>
                <a:gd name="T14" fmla="*/ 23 w 409"/>
                <a:gd name="T15" fmla="*/ 354 h 514"/>
                <a:gd name="T16" fmla="*/ 0 w 409"/>
                <a:gd name="T17" fmla="*/ 411 h 514"/>
                <a:gd name="T18" fmla="*/ 152 w 409"/>
                <a:gd name="T19" fmla="*/ 495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9" h="514">
                  <a:moveTo>
                    <a:pt x="152" y="495"/>
                  </a:moveTo>
                  <a:cubicBezTo>
                    <a:pt x="196" y="507"/>
                    <a:pt x="290" y="514"/>
                    <a:pt x="292" y="511"/>
                  </a:cubicBezTo>
                  <a:cubicBezTo>
                    <a:pt x="302" y="486"/>
                    <a:pt x="323" y="443"/>
                    <a:pt x="334" y="418"/>
                  </a:cubicBezTo>
                  <a:cubicBezTo>
                    <a:pt x="371" y="327"/>
                    <a:pt x="409" y="234"/>
                    <a:pt x="408" y="134"/>
                  </a:cubicBezTo>
                  <a:cubicBezTo>
                    <a:pt x="408" y="109"/>
                    <a:pt x="405" y="83"/>
                    <a:pt x="396" y="60"/>
                  </a:cubicBezTo>
                  <a:cubicBezTo>
                    <a:pt x="373" y="29"/>
                    <a:pt x="311" y="0"/>
                    <a:pt x="273" y="5"/>
                  </a:cubicBezTo>
                  <a:cubicBezTo>
                    <a:pt x="208" y="12"/>
                    <a:pt x="192" y="30"/>
                    <a:pt x="156" y="80"/>
                  </a:cubicBezTo>
                  <a:cubicBezTo>
                    <a:pt x="148" y="90"/>
                    <a:pt x="47" y="297"/>
                    <a:pt x="23" y="354"/>
                  </a:cubicBezTo>
                  <a:cubicBezTo>
                    <a:pt x="15" y="373"/>
                    <a:pt x="7" y="391"/>
                    <a:pt x="0" y="411"/>
                  </a:cubicBezTo>
                  <a:cubicBezTo>
                    <a:pt x="34" y="457"/>
                    <a:pt x="98" y="479"/>
                    <a:pt x="152" y="49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5" name="Freeform 327"/>
            <p:cNvSpPr>
              <a:spLocks noEditPoints="1"/>
            </p:cNvSpPr>
            <p:nvPr/>
          </p:nvSpPr>
          <p:spPr bwMode="auto">
            <a:xfrm>
              <a:off x="6183312" y="4742209"/>
              <a:ext cx="9525" cy="11112"/>
            </a:xfrm>
            <a:custGeom>
              <a:avLst/>
              <a:gdLst>
                <a:gd name="T0" fmla="*/ 0 w 7"/>
                <a:gd name="T1" fmla="*/ 0 h 8"/>
                <a:gd name="T2" fmla="*/ 7 w 7"/>
                <a:gd name="T3" fmla="*/ 8 h 8"/>
                <a:gd name="T4" fmla="*/ 7 w 7"/>
                <a:gd name="T5" fmla="*/ 8 h 8"/>
                <a:gd name="T6" fmla="*/ 0 w 7"/>
                <a:gd name="T7" fmla="*/ 0 h 8"/>
                <a:gd name="T8" fmla="*/ 0 w 7"/>
                <a:gd name="T9" fmla="*/ 0 h 8"/>
                <a:gd name="T10" fmla="*/ 0 w 7"/>
                <a:gd name="T11" fmla="*/ 0 h 8"/>
                <a:gd name="T12" fmla="*/ 0 w 7"/>
                <a:gd name="T13" fmla="*/ 0 h 8"/>
                <a:gd name="T14" fmla="*/ 0 w 7"/>
                <a:gd name="T15" fmla="*/ 0 h 8"/>
                <a:gd name="T16" fmla="*/ 0 w 7"/>
                <a:gd name="T17" fmla="*/ 0 h 8"/>
                <a:gd name="T18" fmla="*/ 0 w 7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8">
                  <a:moveTo>
                    <a:pt x="0" y="0"/>
                  </a:moveTo>
                  <a:cubicBezTo>
                    <a:pt x="3" y="3"/>
                    <a:pt x="5" y="5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5"/>
                    <a:pt x="3" y="3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13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6" name="Freeform 328"/>
            <p:cNvSpPr>
              <a:spLocks/>
            </p:cNvSpPr>
            <p:nvPr/>
          </p:nvSpPr>
          <p:spPr bwMode="auto">
            <a:xfrm>
              <a:off x="6192837" y="4753322"/>
              <a:ext cx="17463" cy="101600"/>
            </a:xfrm>
            <a:custGeom>
              <a:avLst/>
              <a:gdLst>
                <a:gd name="T0" fmla="*/ 0 w 14"/>
                <a:gd name="T1" fmla="*/ 0 h 81"/>
                <a:gd name="T2" fmla="*/ 2 w 14"/>
                <a:gd name="T3" fmla="*/ 3 h 81"/>
                <a:gd name="T4" fmla="*/ 14 w 14"/>
                <a:gd name="T5" fmla="*/ 77 h 81"/>
                <a:gd name="T6" fmla="*/ 14 w 14"/>
                <a:gd name="T7" fmla="*/ 81 h 81"/>
                <a:gd name="T8" fmla="*/ 14 w 14"/>
                <a:gd name="T9" fmla="*/ 77 h 81"/>
                <a:gd name="T10" fmla="*/ 2 w 14"/>
                <a:gd name="T11" fmla="*/ 3 h 81"/>
                <a:gd name="T12" fmla="*/ 0 w 14"/>
                <a:gd name="T13" fmla="*/ 0 h 81"/>
                <a:gd name="T14" fmla="*/ 0 w 14"/>
                <a:gd name="T1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81">
                  <a:moveTo>
                    <a:pt x="0" y="0"/>
                  </a:moveTo>
                  <a:cubicBezTo>
                    <a:pt x="1" y="1"/>
                    <a:pt x="2" y="2"/>
                    <a:pt x="2" y="3"/>
                  </a:cubicBezTo>
                  <a:cubicBezTo>
                    <a:pt x="11" y="26"/>
                    <a:pt x="14" y="52"/>
                    <a:pt x="14" y="77"/>
                  </a:cubicBezTo>
                  <a:cubicBezTo>
                    <a:pt x="14" y="79"/>
                    <a:pt x="14" y="80"/>
                    <a:pt x="14" y="81"/>
                  </a:cubicBezTo>
                  <a:cubicBezTo>
                    <a:pt x="14" y="80"/>
                    <a:pt x="14" y="79"/>
                    <a:pt x="14" y="77"/>
                  </a:cubicBezTo>
                  <a:cubicBezTo>
                    <a:pt x="14" y="52"/>
                    <a:pt x="11" y="26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0E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7" name="Freeform 329"/>
            <p:cNvSpPr>
              <a:spLocks/>
            </p:cNvSpPr>
            <p:nvPr/>
          </p:nvSpPr>
          <p:spPr bwMode="auto">
            <a:xfrm>
              <a:off x="5708649" y="4686647"/>
              <a:ext cx="501650" cy="585787"/>
            </a:xfrm>
            <a:custGeom>
              <a:avLst/>
              <a:gdLst>
                <a:gd name="T0" fmla="*/ 285 w 396"/>
                <a:gd name="T1" fmla="*/ 0 h 462"/>
                <a:gd name="T2" fmla="*/ 259 w 396"/>
                <a:gd name="T3" fmla="*/ 40 h 462"/>
                <a:gd name="T4" fmla="*/ 297 w 396"/>
                <a:gd name="T5" fmla="*/ 120 h 462"/>
                <a:gd name="T6" fmla="*/ 298 w 396"/>
                <a:gd name="T7" fmla="*/ 120 h 462"/>
                <a:gd name="T8" fmla="*/ 317 w 396"/>
                <a:gd name="T9" fmla="*/ 116 h 462"/>
                <a:gd name="T10" fmla="*/ 339 w 396"/>
                <a:gd name="T11" fmla="*/ 113 h 462"/>
                <a:gd name="T12" fmla="*/ 358 w 396"/>
                <a:gd name="T13" fmla="*/ 127 h 462"/>
                <a:gd name="T14" fmla="*/ 303 w 396"/>
                <a:gd name="T15" fmla="*/ 356 h 462"/>
                <a:gd name="T16" fmla="*/ 246 w 396"/>
                <a:gd name="T17" fmla="*/ 437 h 462"/>
                <a:gd name="T18" fmla="*/ 204 w 396"/>
                <a:gd name="T19" fmla="*/ 445 h 462"/>
                <a:gd name="T20" fmla="*/ 145 w 396"/>
                <a:gd name="T21" fmla="*/ 436 h 462"/>
                <a:gd name="T22" fmla="*/ 3 w 396"/>
                <a:gd name="T23" fmla="*/ 368 h 462"/>
                <a:gd name="T24" fmla="*/ 0 w 396"/>
                <a:gd name="T25" fmla="*/ 375 h 462"/>
                <a:gd name="T26" fmla="*/ 213 w 396"/>
                <a:gd name="T27" fmla="*/ 456 h 462"/>
                <a:gd name="T28" fmla="*/ 213 w 396"/>
                <a:gd name="T29" fmla="*/ 456 h 462"/>
                <a:gd name="T30" fmla="*/ 280 w 396"/>
                <a:gd name="T31" fmla="*/ 462 h 462"/>
                <a:gd name="T32" fmla="*/ 300 w 396"/>
                <a:gd name="T33" fmla="*/ 462 h 462"/>
                <a:gd name="T34" fmla="*/ 322 w 396"/>
                <a:gd name="T35" fmla="*/ 413 h 462"/>
                <a:gd name="T36" fmla="*/ 396 w 396"/>
                <a:gd name="T37" fmla="*/ 133 h 462"/>
                <a:gd name="T38" fmla="*/ 396 w 396"/>
                <a:gd name="T39" fmla="*/ 129 h 462"/>
                <a:gd name="T40" fmla="*/ 384 w 396"/>
                <a:gd name="T41" fmla="*/ 55 h 462"/>
                <a:gd name="T42" fmla="*/ 382 w 396"/>
                <a:gd name="T43" fmla="*/ 52 h 462"/>
                <a:gd name="T44" fmla="*/ 375 w 396"/>
                <a:gd name="T45" fmla="*/ 44 h 462"/>
                <a:gd name="T46" fmla="*/ 375 w 396"/>
                <a:gd name="T47" fmla="*/ 44 h 462"/>
                <a:gd name="T48" fmla="*/ 375 w 396"/>
                <a:gd name="T49" fmla="*/ 44 h 462"/>
                <a:gd name="T50" fmla="*/ 375 w 396"/>
                <a:gd name="T51" fmla="*/ 44 h 462"/>
                <a:gd name="T52" fmla="*/ 375 w 396"/>
                <a:gd name="T53" fmla="*/ 44 h 462"/>
                <a:gd name="T54" fmla="*/ 367 w 396"/>
                <a:gd name="T55" fmla="*/ 38 h 462"/>
                <a:gd name="T56" fmla="*/ 345 w 396"/>
                <a:gd name="T57" fmla="*/ 73 h 462"/>
                <a:gd name="T58" fmla="*/ 304 w 396"/>
                <a:gd name="T59" fmla="*/ 95 h 462"/>
                <a:gd name="T60" fmla="*/ 277 w 396"/>
                <a:gd name="T61" fmla="*/ 86 h 462"/>
                <a:gd name="T62" fmla="*/ 268 w 396"/>
                <a:gd name="T63" fmla="*/ 31 h 462"/>
                <a:gd name="T64" fmla="*/ 285 w 396"/>
                <a:gd name="T65" fmla="*/ 1 h 462"/>
                <a:gd name="T66" fmla="*/ 285 w 396"/>
                <a:gd name="T67" fmla="*/ 0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462">
                  <a:moveTo>
                    <a:pt x="285" y="0"/>
                  </a:moveTo>
                  <a:cubicBezTo>
                    <a:pt x="274" y="12"/>
                    <a:pt x="264" y="25"/>
                    <a:pt x="259" y="40"/>
                  </a:cubicBezTo>
                  <a:cubicBezTo>
                    <a:pt x="249" y="68"/>
                    <a:pt x="257" y="119"/>
                    <a:pt x="297" y="120"/>
                  </a:cubicBezTo>
                  <a:cubicBezTo>
                    <a:pt x="297" y="120"/>
                    <a:pt x="298" y="120"/>
                    <a:pt x="298" y="120"/>
                  </a:cubicBezTo>
                  <a:cubicBezTo>
                    <a:pt x="302" y="120"/>
                    <a:pt x="309" y="118"/>
                    <a:pt x="317" y="116"/>
                  </a:cubicBezTo>
                  <a:cubicBezTo>
                    <a:pt x="324" y="115"/>
                    <a:pt x="332" y="113"/>
                    <a:pt x="339" y="113"/>
                  </a:cubicBezTo>
                  <a:cubicBezTo>
                    <a:pt x="348" y="113"/>
                    <a:pt x="356" y="116"/>
                    <a:pt x="358" y="127"/>
                  </a:cubicBezTo>
                  <a:cubicBezTo>
                    <a:pt x="369" y="205"/>
                    <a:pt x="332" y="285"/>
                    <a:pt x="303" y="356"/>
                  </a:cubicBezTo>
                  <a:cubicBezTo>
                    <a:pt x="290" y="388"/>
                    <a:pt x="281" y="422"/>
                    <a:pt x="246" y="437"/>
                  </a:cubicBezTo>
                  <a:cubicBezTo>
                    <a:pt x="233" y="443"/>
                    <a:pt x="219" y="445"/>
                    <a:pt x="204" y="445"/>
                  </a:cubicBezTo>
                  <a:cubicBezTo>
                    <a:pt x="183" y="445"/>
                    <a:pt x="162" y="441"/>
                    <a:pt x="145" y="436"/>
                  </a:cubicBezTo>
                  <a:cubicBezTo>
                    <a:pt x="98" y="423"/>
                    <a:pt x="40" y="404"/>
                    <a:pt x="3" y="368"/>
                  </a:cubicBezTo>
                  <a:cubicBezTo>
                    <a:pt x="2" y="371"/>
                    <a:pt x="1" y="373"/>
                    <a:pt x="0" y="375"/>
                  </a:cubicBezTo>
                  <a:cubicBezTo>
                    <a:pt x="84" y="426"/>
                    <a:pt x="159" y="448"/>
                    <a:pt x="213" y="456"/>
                  </a:cubicBezTo>
                  <a:cubicBezTo>
                    <a:pt x="213" y="456"/>
                    <a:pt x="213" y="456"/>
                    <a:pt x="213" y="456"/>
                  </a:cubicBezTo>
                  <a:cubicBezTo>
                    <a:pt x="242" y="461"/>
                    <a:pt x="265" y="462"/>
                    <a:pt x="280" y="462"/>
                  </a:cubicBezTo>
                  <a:cubicBezTo>
                    <a:pt x="292" y="462"/>
                    <a:pt x="299" y="462"/>
                    <a:pt x="300" y="462"/>
                  </a:cubicBezTo>
                  <a:cubicBezTo>
                    <a:pt x="308" y="444"/>
                    <a:pt x="316" y="426"/>
                    <a:pt x="322" y="413"/>
                  </a:cubicBezTo>
                  <a:cubicBezTo>
                    <a:pt x="358" y="323"/>
                    <a:pt x="396" y="231"/>
                    <a:pt x="396" y="133"/>
                  </a:cubicBezTo>
                  <a:cubicBezTo>
                    <a:pt x="396" y="132"/>
                    <a:pt x="396" y="131"/>
                    <a:pt x="396" y="129"/>
                  </a:cubicBezTo>
                  <a:cubicBezTo>
                    <a:pt x="396" y="104"/>
                    <a:pt x="393" y="78"/>
                    <a:pt x="384" y="55"/>
                  </a:cubicBezTo>
                  <a:cubicBezTo>
                    <a:pt x="384" y="54"/>
                    <a:pt x="383" y="53"/>
                    <a:pt x="382" y="52"/>
                  </a:cubicBezTo>
                  <a:cubicBezTo>
                    <a:pt x="380" y="49"/>
                    <a:pt x="378" y="47"/>
                    <a:pt x="375" y="44"/>
                  </a:cubicBezTo>
                  <a:cubicBezTo>
                    <a:pt x="375" y="44"/>
                    <a:pt x="375" y="44"/>
                    <a:pt x="375" y="44"/>
                  </a:cubicBezTo>
                  <a:cubicBezTo>
                    <a:pt x="375" y="44"/>
                    <a:pt x="375" y="44"/>
                    <a:pt x="375" y="44"/>
                  </a:cubicBezTo>
                  <a:cubicBezTo>
                    <a:pt x="375" y="44"/>
                    <a:pt x="375" y="44"/>
                    <a:pt x="375" y="44"/>
                  </a:cubicBezTo>
                  <a:cubicBezTo>
                    <a:pt x="375" y="44"/>
                    <a:pt x="375" y="44"/>
                    <a:pt x="375" y="44"/>
                  </a:cubicBezTo>
                  <a:cubicBezTo>
                    <a:pt x="372" y="42"/>
                    <a:pt x="370" y="40"/>
                    <a:pt x="367" y="38"/>
                  </a:cubicBezTo>
                  <a:cubicBezTo>
                    <a:pt x="345" y="73"/>
                    <a:pt x="345" y="73"/>
                    <a:pt x="345" y="73"/>
                  </a:cubicBezTo>
                  <a:cubicBezTo>
                    <a:pt x="341" y="80"/>
                    <a:pt x="324" y="95"/>
                    <a:pt x="304" y="95"/>
                  </a:cubicBezTo>
                  <a:cubicBezTo>
                    <a:pt x="295" y="95"/>
                    <a:pt x="286" y="93"/>
                    <a:pt x="277" y="86"/>
                  </a:cubicBezTo>
                  <a:cubicBezTo>
                    <a:pt x="246" y="61"/>
                    <a:pt x="268" y="31"/>
                    <a:pt x="268" y="31"/>
                  </a:cubicBezTo>
                  <a:cubicBezTo>
                    <a:pt x="285" y="1"/>
                    <a:pt x="285" y="1"/>
                    <a:pt x="285" y="1"/>
                  </a:cubicBezTo>
                  <a:cubicBezTo>
                    <a:pt x="285" y="1"/>
                    <a:pt x="285" y="0"/>
                    <a:pt x="285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8" name="Freeform 330"/>
            <p:cNvSpPr>
              <a:spLocks/>
            </p:cNvSpPr>
            <p:nvPr/>
          </p:nvSpPr>
          <p:spPr bwMode="auto">
            <a:xfrm>
              <a:off x="6019799" y="4629497"/>
              <a:ext cx="187325" cy="196850"/>
            </a:xfrm>
            <a:custGeom>
              <a:avLst/>
              <a:gdLst>
                <a:gd name="T0" fmla="*/ 67 w 147"/>
                <a:gd name="T1" fmla="*/ 0 h 156"/>
                <a:gd name="T2" fmla="*/ 22 w 147"/>
                <a:gd name="T3" fmla="*/ 77 h 156"/>
                <a:gd name="T4" fmla="*/ 31 w 147"/>
                <a:gd name="T5" fmla="*/ 132 h 156"/>
                <a:gd name="T6" fmla="*/ 99 w 147"/>
                <a:gd name="T7" fmla="*/ 119 h 156"/>
                <a:gd name="T8" fmla="*/ 147 w 147"/>
                <a:gd name="T9" fmla="*/ 41 h 156"/>
                <a:gd name="T10" fmla="*/ 67 w 147"/>
                <a:gd name="T1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" h="156">
                  <a:moveTo>
                    <a:pt x="67" y="0"/>
                  </a:moveTo>
                  <a:cubicBezTo>
                    <a:pt x="22" y="77"/>
                    <a:pt x="22" y="77"/>
                    <a:pt x="22" y="77"/>
                  </a:cubicBezTo>
                  <a:cubicBezTo>
                    <a:pt x="22" y="77"/>
                    <a:pt x="0" y="107"/>
                    <a:pt x="31" y="132"/>
                  </a:cubicBezTo>
                  <a:cubicBezTo>
                    <a:pt x="62" y="156"/>
                    <a:pt x="93" y="129"/>
                    <a:pt x="99" y="119"/>
                  </a:cubicBezTo>
                  <a:cubicBezTo>
                    <a:pt x="147" y="41"/>
                    <a:pt x="147" y="41"/>
                    <a:pt x="147" y="41"/>
                  </a:cubicBezTo>
                  <a:cubicBezTo>
                    <a:pt x="67" y="0"/>
                    <a:pt x="67" y="0"/>
                    <a:pt x="67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9" name="Freeform 331"/>
            <p:cNvSpPr>
              <a:spLocks/>
            </p:cNvSpPr>
            <p:nvPr/>
          </p:nvSpPr>
          <p:spPr bwMode="auto">
            <a:xfrm>
              <a:off x="6075362" y="4651722"/>
              <a:ext cx="15875" cy="28575"/>
            </a:xfrm>
            <a:custGeom>
              <a:avLst/>
              <a:gdLst>
                <a:gd name="T0" fmla="*/ 13 w 13"/>
                <a:gd name="T1" fmla="*/ 0 h 23"/>
                <a:gd name="T2" fmla="*/ 0 w 13"/>
                <a:gd name="T3" fmla="*/ 23 h 23"/>
                <a:gd name="T4" fmla="*/ 0 w 13"/>
                <a:gd name="T5" fmla="*/ 23 h 23"/>
                <a:gd name="T6" fmla="*/ 13 w 13"/>
                <a:gd name="T7" fmla="*/ 0 h 23"/>
                <a:gd name="T8" fmla="*/ 13 w 13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3">
                  <a:moveTo>
                    <a:pt x="13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013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0" name="Freeform 332"/>
            <p:cNvSpPr>
              <a:spLocks/>
            </p:cNvSpPr>
            <p:nvPr/>
          </p:nvSpPr>
          <p:spPr bwMode="auto">
            <a:xfrm>
              <a:off x="6075362" y="4651722"/>
              <a:ext cx="114300" cy="85725"/>
            </a:xfrm>
            <a:custGeom>
              <a:avLst/>
              <a:gdLst>
                <a:gd name="T0" fmla="*/ 13 w 91"/>
                <a:gd name="T1" fmla="*/ 0 h 68"/>
                <a:gd name="T2" fmla="*/ 0 w 91"/>
                <a:gd name="T3" fmla="*/ 23 h 68"/>
                <a:gd name="T4" fmla="*/ 41 w 91"/>
                <a:gd name="T5" fmla="*/ 51 h 68"/>
                <a:gd name="T6" fmla="*/ 77 w 91"/>
                <a:gd name="T7" fmla="*/ 68 h 68"/>
                <a:gd name="T8" fmla="*/ 91 w 91"/>
                <a:gd name="T9" fmla="*/ 45 h 68"/>
                <a:gd name="T10" fmla="*/ 13 w 91"/>
                <a:gd name="T11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1" h="68">
                  <a:moveTo>
                    <a:pt x="13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10" y="35"/>
                    <a:pt x="29" y="43"/>
                    <a:pt x="41" y="51"/>
                  </a:cubicBezTo>
                  <a:cubicBezTo>
                    <a:pt x="53" y="57"/>
                    <a:pt x="65" y="64"/>
                    <a:pt x="77" y="68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60" y="30"/>
                    <a:pt x="32" y="13"/>
                    <a:pt x="13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1" name="Freeform 333"/>
            <p:cNvSpPr>
              <a:spLocks/>
            </p:cNvSpPr>
            <p:nvPr/>
          </p:nvSpPr>
          <p:spPr bwMode="auto">
            <a:xfrm>
              <a:off x="5838824" y="3888134"/>
              <a:ext cx="984250" cy="927100"/>
            </a:xfrm>
            <a:custGeom>
              <a:avLst/>
              <a:gdLst>
                <a:gd name="T0" fmla="*/ 686 w 776"/>
                <a:gd name="T1" fmla="*/ 488 h 732"/>
                <a:gd name="T2" fmla="*/ 730 w 776"/>
                <a:gd name="T3" fmla="*/ 345 h 732"/>
                <a:gd name="T4" fmla="*/ 742 w 776"/>
                <a:gd name="T5" fmla="*/ 322 h 732"/>
                <a:gd name="T6" fmla="*/ 770 w 776"/>
                <a:gd name="T7" fmla="*/ 178 h 732"/>
                <a:gd name="T8" fmla="*/ 468 w 776"/>
                <a:gd name="T9" fmla="*/ 1 h 732"/>
                <a:gd name="T10" fmla="*/ 181 w 776"/>
                <a:gd name="T11" fmla="*/ 101 h 732"/>
                <a:gd name="T12" fmla="*/ 122 w 776"/>
                <a:gd name="T13" fmla="*/ 254 h 732"/>
                <a:gd name="T14" fmla="*/ 110 w 776"/>
                <a:gd name="T15" fmla="*/ 352 h 732"/>
                <a:gd name="T16" fmla="*/ 20 w 776"/>
                <a:gd name="T17" fmla="*/ 364 h 732"/>
                <a:gd name="T18" fmla="*/ 85 w 776"/>
                <a:gd name="T19" fmla="*/ 445 h 732"/>
                <a:gd name="T20" fmla="*/ 169 w 776"/>
                <a:gd name="T21" fmla="*/ 581 h 732"/>
                <a:gd name="T22" fmla="*/ 314 w 776"/>
                <a:gd name="T23" fmla="*/ 663 h 732"/>
                <a:gd name="T24" fmla="*/ 686 w 776"/>
                <a:gd name="T25" fmla="*/ 488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6" h="732">
                  <a:moveTo>
                    <a:pt x="686" y="488"/>
                  </a:moveTo>
                  <a:cubicBezTo>
                    <a:pt x="686" y="426"/>
                    <a:pt x="689" y="400"/>
                    <a:pt x="730" y="345"/>
                  </a:cubicBezTo>
                  <a:cubicBezTo>
                    <a:pt x="735" y="338"/>
                    <a:pt x="739" y="330"/>
                    <a:pt x="742" y="322"/>
                  </a:cubicBezTo>
                  <a:cubicBezTo>
                    <a:pt x="770" y="282"/>
                    <a:pt x="776" y="215"/>
                    <a:pt x="770" y="178"/>
                  </a:cubicBezTo>
                  <a:cubicBezTo>
                    <a:pt x="749" y="50"/>
                    <a:pt x="576" y="3"/>
                    <a:pt x="468" y="1"/>
                  </a:cubicBezTo>
                  <a:cubicBezTo>
                    <a:pt x="366" y="0"/>
                    <a:pt x="253" y="25"/>
                    <a:pt x="181" y="101"/>
                  </a:cubicBezTo>
                  <a:cubicBezTo>
                    <a:pt x="145" y="138"/>
                    <a:pt x="132" y="205"/>
                    <a:pt x="122" y="254"/>
                  </a:cubicBezTo>
                  <a:cubicBezTo>
                    <a:pt x="116" y="280"/>
                    <a:pt x="111" y="316"/>
                    <a:pt x="110" y="352"/>
                  </a:cubicBezTo>
                  <a:cubicBezTo>
                    <a:pt x="84" y="322"/>
                    <a:pt x="29" y="332"/>
                    <a:pt x="20" y="364"/>
                  </a:cubicBezTo>
                  <a:cubicBezTo>
                    <a:pt x="0" y="421"/>
                    <a:pt x="52" y="464"/>
                    <a:pt x="85" y="445"/>
                  </a:cubicBezTo>
                  <a:cubicBezTo>
                    <a:pt x="94" y="521"/>
                    <a:pt x="169" y="581"/>
                    <a:pt x="169" y="581"/>
                  </a:cubicBezTo>
                  <a:cubicBezTo>
                    <a:pt x="169" y="581"/>
                    <a:pt x="235" y="636"/>
                    <a:pt x="314" y="663"/>
                  </a:cubicBezTo>
                  <a:cubicBezTo>
                    <a:pt x="586" y="732"/>
                    <a:pt x="686" y="566"/>
                    <a:pt x="686" y="488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2" name="Freeform 334"/>
            <p:cNvSpPr>
              <a:spLocks/>
            </p:cNvSpPr>
            <p:nvPr/>
          </p:nvSpPr>
          <p:spPr bwMode="auto">
            <a:xfrm>
              <a:off x="6697662" y="4419947"/>
              <a:ext cx="3175" cy="17462"/>
            </a:xfrm>
            <a:custGeom>
              <a:avLst/>
              <a:gdLst>
                <a:gd name="T0" fmla="*/ 2 w 2"/>
                <a:gd name="T1" fmla="*/ 0 h 14"/>
                <a:gd name="T2" fmla="*/ 0 w 2"/>
                <a:gd name="T3" fmla="*/ 14 h 14"/>
                <a:gd name="T4" fmla="*/ 1 w 2"/>
                <a:gd name="T5" fmla="*/ 7 h 14"/>
                <a:gd name="T6" fmla="*/ 2 w 2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4">
                  <a:moveTo>
                    <a:pt x="2" y="0"/>
                  </a:moveTo>
                  <a:cubicBezTo>
                    <a:pt x="1" y="4"/>
                    <a:pt x="0" y="9"/>
                    <a:pt x="0" y="14"/>
                  </a:cubicBezTo>
                  <a:cubicBezTo>
                    <a:pt x="0" y="12"/>
                    <a:pt x="1" y="10"/>
                    <a:pt x="1" y="7"/>
                  </a:cubicBezTo>
                  <a:cubicBezTo>
                    <a:pt x="2" y="5"/>
                    <a:pt x="2" y="2"/>
                    <a:pt x="2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3" name="Freeform 335"/>
            <p:cNvSpPr>
              <a:spLocks/>
            </p:cNvSpPr>
            <p:nvPr/>
          </p:nvSpPr>
          <p:spPr bwMode="auto">
            <a:xfrm>
              <a:off x="6753225" y="4127847"/>
              <a:ext cx="63500" cy="195262"/>
            </a:xfrm>
            <a:custGeom>
              <a:avLst/>
              <a:gdLst>
                <a:gd name="T0" fmla="*/ 38 w 51"/>
                <a:gd name="T1" fmla="*/ 0 h 154"/>
                <a:gd name="T2" fmla="*/ 38 w 51"/>
                <a:gd name="T3" fmla="*/ 4 h 154"/>
                <a:gd name="T4" fmla="*/ 0 w 51"/>
                <a:gd name="T5" fmla="*/ 127 h 154"/>
                <a:gd name="T6" fmla="*/ 16 w 51"/>
                <a:gd name="T7" fmla="*/ 141 h 154"/>
                <a:gd name="T8" fmla="*/ 9 w 51"/>
                <a:gd name="T9" fmla="*/ 154 h 154"/>
                <a:gd name="T10" fmla="*/ 21 w 51"/>
                <a:gd name="T11" fmla="*/ 132 h 154"/>
                <a:gd name="T12" fmla="*/ 51 w 51"/>
                <a:gd name="T13" fmla="*/ 17 h 154"/>
                <a:gd name="T14" fmla="*/ 51 w 51"/>
                <a:gd name="T15" fmla="*/ 15 h 154"/>
                <a:gd name="T16" fmla="*/ 38 w 51"/>
                <a:gd name="T17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154">
                  <a:moveTo>
                    <a:pt x="38" y="0"/>
                  </a:moveTo>
                  <a:cubicBezTo>
                    <a:pt x="38" y="1"/>
                    <a:pt x="38" y="3"/>
                    <a:pt x="38" y="4"/>
                  </a:cubicBezTo>
                  <a:cubicBezTo>
                    <a:pt x="43" y="53"/>
                    <a:pt x="22" y="89"/>
                    <a:pt x="0" y="127"/>
                  </a:cubicBezTo>
                  <a:cubicBezTo>
                    <a:pt x="7" y="131"/>
                    <a:pt x="13" y="136"/>
                    <a:pt x="16" y="141"/>
                  </a:cubicBezTo>
                  <a:cubicBezTo>
                    <a:pt x="14" y="146"/>
                    <a:pt x="12" y="150"/>
                    <a:pt x="9" y="154"/>
                  </a:cubicBezTo>
                  <a:cubicBezTo>
                    <a:pt x="14" y="148"/>
                    <a:pt x="18" y="140"/>
                    <a:pt x="21" y="132"/>
                  </a:cubicBezTo>
                  <a:cubicBezTo>
                    <a:pt x="43" y="101"/>
                    <a:pt x="51" y="54"/>
                    <a:pt x="51" y="17"/>
                  </a:cubicBezTo>
                  <a:cubicBezTo>
                    <a:pt x="51" y="16"/>
                    <a:pt x="51" y="15"/>
                    <a:pt x="51" y="15"/>
                  </a:cubicBezTo>
                  <a:cubicBezTo>
                    <a:pt x="46" y="9"/>
                    <a:pt x="41" y="4"/>
                    <a:pt x="38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4" name="Freeform 336"/>
            <p:cNvSpPr>
              <a:spLocks/>
            </p:cNvSpPr>
            <p:nvPr/>
          </p:nvSpPr>
          <p:spPr bwMode="auto">
            <a:xfrm>
              <a:off x="5968999" y="4354859"/>
              <a:ext cx="773113" cy="393700"/>
            </a:xfrm>
            <a:custGeom>
              <a:avLst/>
              <a:gdLst>
                <a:gd name="T0" fmla="*/ 611 w 611"/>
                <a:gd name="T1" fmla="*/ 0 h 310"/>
                <a:gd name="T2" fmla="*/ 579 w 611"/>
                <a:gd name="T3" fmla="*/ 106 h 310"/>
                <a:gd name="T4" fmla="*/ 566 w 611"/>
                <a:gd name="T5" fmla="*/ 125 h 310"/>
                <a:gd name="T6" fmla="*/ 527 w 611"/>
                <a:gd name="T7" fmla="*/ 199 h 310"/>
                <a:gd name="T8" fmla="*/ 425 w 611"/>
                <a:gd name="T9" fmla="*/ 275 h 310"/>
                <a:gd name="T10" fmla="*/ 318 w 611"/>
                <a:gd name="T11" fmla="*/ 295 h 310"/>
                <a:gd name="T12" fmla="*/ 0 w 611"/>
                <a:gd name="T13" fmla="*/ 129 h 310"/>
                <a:gd name="T14" fmla="*/ 67 w 611"/>
                <a:gd name="T15" fmla="*/ 212 h 310"/>
                <a:gd name="T16" fmla="*/ 67 w 611"/>
                <a:gd name="T17" fmla="*/ 212 h 310"/>
                <a:gd name="T18" fmla="*/ 67 w 611"/>
                <a:gd name="T19" fmla="*/ 212 h 310"/>
                <a:gd name="T20" fmla="*/ 67 w 611"/>
                <a:gd name="T21" fmla="*/ 212 h 310"/>
                <a:gd name="T22" fmla="*/ 67 w 611"/>
                <a:gd name="T23" fmla="*/ 212 h 310"/>
                <a:gd name="T24" fmla="*/ 67 w 611"/>
                <a:gd name="T25" fmla="*/ 212 h 310"/>
                <a:gd name="T26" fmla="*/ 67 w 611"/>
                <a:gd name="T27" fmla="*/ 212 h 310"/>
                <a:gd name="T28" fmla="*/ 67 w 611"/>
                <a:gd name="T29" fmla="*/ 212 h 310"/>
                <a:gd name="T30" fmla="*/ 67 w 611"/>
                <a:gd name="T31" fmla="*/ 212 h 310"/>
                <a:gd name="T32" fmla="*/ 67 w 611"/>
                <a:gd name="T33" fmla="*/ 212 h 310"/>
                <a:gd name="T34" fmla="*/ 67 w 611"/>
                <a:gd name="T35" fmla="*/ 212 h 310"/>
                <a:gd name="T36" fmla="*/ 67 w 611"/>
                <a:gd name="T37" fmla="*/ 212 h 310"/>
                <a:gd name="T38" fmla="*/ 67 w 611"/>
                <a:gd name="T39" fmla="*/ 212 h 310"/>
                <a:gd name="T40" fmla="*/ 67 w 611"/>
                <a:gd name="T41" fmla="*/ 212 h 310"/>
                <a:gd name="T42" fmla="*/ 212 w 611"/>
                <a:gd name="T43" fmla="*/ 294 h 310"/>
                <a:gd name="T44" fmla="*/ 334 w 611"/>
                <a:gd name="T45" fmla="*/ 310 h 310"/>
                <a:gd name="T46" fmla="*/ 584 w 611"/>
                <a:gd name="T47" fmla="*/ 119 h 310"/>
                <a:gd name="T48" fmla="*/ 611 w 611"/>
                <a:gd name="T49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1" h="310">
                  <a:moveTo>
                    <a:pt x="611" y="0"/>
                  </a:moveTo>
                  <a:cubicBezTo>
                    <a:pt x="586" y="38"/>
                    <a:pt x="580" y="63"/>
                    <a:pt x="579" y="106"/>
                  </a:cubicBezTo>
                  <a:cubicBezTo>
                    <a:pt x="575" y="114"/>
                    <a:pt x="571" y="120"/>
                    <a:pt x="566" y="125"/>
                  </a:cubicBezTo>
                  <a:cubicBezTo>
                    <a:pt x="559" y="153"/>
                    <a:pt x="546" y="177"/>
                    <a:pt x="527" y="199"/>
                  </a:cubicBezTo>
                  <a:cubicBezTo>
                    <a:pt x="499" y="231"/>
                    <a:pt x="465" y="259"/>
                    <a:pt x="425" y="275"/>
                  </a:cubicBezTo>
                  <a:cubicBezTo>
                    <a:pt x="390" y="288"/>
                    <a:pt x="354" y="295"/>
                    <a:pt x="318" y="295"/>
                  </a:cubicBezTo>
                  <a:cubicBezTo>
                    <a:pt x="197" y="295"/>
                    <a:pt x="76" y="224"/>
                    <a:pt x="0" y="129"/>
                  </a:cubicBezTo>
                  <a:cubicBezTo>
                    <a:pt x="24" y="178"/>
                    <a:pt x="66" y="211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133" y="267"/>
                    <a:pt x="212" y="294"/>
                  </a:cubicBezTo>
                  <a:cubicBezTo>
                    <a:pt x="257" y="305"/>
                    <a:pt x="298" y="310"/>
                    <a:pt x="334" y="310"/>
                  </a:cubicBezTo>
                  <a:cubicBezTo>
                    <a:pt x="514" y="310"/>
                    <a:pt x="584" y="184"/>
                    <a:pt x="584" y="119"/>
                  </a:cubicBezTo>
                  <a:cubicBezTo>
                    <a:pt x="584" y="67"/>
                    <a:pt x="586" y="40"/>
                    <a:pt x="611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5" name="Freeform 337"/>
            <p:cNvSpPr>
              <a:spLocks/>
            </p:cNvSpPr>
            <p:nvPr/>
          </p:nvSpPr>
          <p:spPr bwMode="auto">
            <a:xfrm>
              <a:off x="5872162" y="4353272"/>
              <a:ext cx="82550" cy="77787"/>
            </a:xfrm>
            <a:custGeom>
              <a:avLst/>
              <a:gdLst>
                <a:gd name="T0" fmla="*/ 27 w 65"/>
                <a:gd name="T1" fmla="*/ 0 h 61"/>
                <a:gd name="T2" fmla="*/ 44 w 65"/>
                <a:gd name="T3" fmla="*/ 61 h 61"/>
                <a:gd name="T4" fmla="*/ 51 w 65"/>
                <a:gd name="T5" fmla="*/ 60 h 61"/>
                <a:gd name="T6" fmla="*/ 61 w 65"/>
                <a:gd name="T7" fmla="*/ 27 h 61"/>
                <a:gd name="T8" fmla="*/ 28 w 65"/>
                <a:gd name="T9" fmla="*/ 1 h 61"/>
                <a:gd name="T10" fmla="*/ 27 w 65"/>
                <a:gd name="T1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5" h="61">
                  <a:moveTo>
                    <a:pt x="27" y="0"/>
                  </a:moveTo>
                  <a:cubicBezTo>
                    <a:pt x="0" y="8"/>
                    <a:pt x="15" y="61"/>
                    <a:pt x="44" y="61"/>
                  </a:cubicBezTo>
                  <a:cubicBezTo>
                    <a:pt x="46" y="61"/>
                    <a:pt x="49" y="61"/>
                    <a:pt x="51" y="60"/>
                  </a:cubicBezTo>
                  <a:cubicBezTo>
                    <a:pt x="65" y="56"/>
                    <a:pt x="65" y="38"/>
                    <a:pt x="61" y="27"/>
                  </a:cubicBezTo>
                  <a:cubicBezTo>
                    <a:pt x="56" y="12"/>
                    <a:pt x="45" y="1"/>
                    <a:pt x="28" y="1"/>
                  </a:cubicBezTo>
                  <a:cubicBezTo>
                    <a:pt x="28" y="1"/>
                    <a:pt x="27" y="0"/>
                    <a:pt x="27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6" name="Freeform 338"/>
            <p:cNvSpPr>
              <a:spLocks noEditPoints="1"/>
            </p:cNvSpPr>
            <p:nvPr/>
          </p:nvSpPr>
          <p:spPr bwMode="auto">
            <a:xfrm>
              <a:off x="6088062" y="4194522"/>
              <a:ext cx="665163" cy="334962"/>
            </a:xfrm>
            <a:custGeom>
              <a:avLst/>
              <a:gdLst>
                <a:gd name="T0" fmla="*/ 237 w 525"/>
                <a:gd name="T1" fmla="*/ 211 h 264"/>
                <a:gd name="T2" fmla="*/ 207 w 525"/>
                <a:gd name="T3" fmla="*/ 203 h 264"/>
                <a:gd name="T4" fmla="*/ 222 w 525"/>
                <a:gd name="T5" fmla="*/ 103 h 264"/>
                <a:gd name="T6" fmla="*/ 260 w 525"/>
                <a:gd name="T7" fmla="*/ 89 h 264"/>
                <a:gd name="T8" fmla="*/ 277 w 525"/>
                <a:gd name="T9" fmla="*/ 93 h 264"/>
                <a:gd name="T10" fmla="*/ 310 w 525"/>
                <a:gd name="T11" fmla="*/ 153 h 264"/>
                <a:gd name="T12" fmla="*/ 244 w 525"/>
                <a:gd name="T13" fmla="*/ 211 h 264"/>
                <a:gd name="T14" fmla="*/ 237 w 525"/>
                <a:gd name="T15" fmla="*/ 211 h 264"/>
                <a:gd name="T16" fmla="*/ 197 w 525"/>
                <a:gd name="T17" fmla="*/ 0 h 264"/>
                <a:gd name="T18" fmla="*/ 127 w 525"/>
                <a:gd name="T19" fmla="*/ 7 h 264"/>
                <a:gd name="T20" fmla="*/ 12 w 525"/>
                <a:gd name="T21" fmla="*/ 127 h 264"/>
                <a:gd name="T22" fmla="*/ 174 w 525"/>
                <a:gd name="T23" fmla="*/ 233 h 264"/>
                <a:gd name="T24" fmla="*/ 228 w 525"/>
                <a:gd name="T25" fmla="*/ 227 h 264"/>
                <a:gd name="T26" fmla="*/ 312 w 525"/>
                <a:gd name="T27" fmla="*/ 213 h 264"/>
                <a:gd name="T28" fmla="*/ 340 w 525"/>
                <a:gd name="T29" fmla="*/ 215 h 264"/>
                <a:gd name="T30" fmla="*/ 444 w 525"/>
                <a:gd name="T31" fmla="*/ 264 h 264"/>
                <a:gd name="T32" fmla="*/ 472 w 525"/>
                <a:gd name="T33" fmla="*/ 252 h 264"/>
                <a:gd name="T34" fmla="*/ 475 w 525"/>
                <a:gd name="T35" fmla="*/ 242 h 264"/>
                <a:gd name="T36" fmla="*/ 482 w 525"/>
                <a:gd name="T37" fmla="*/ 192 h 264"/>
                <a:gd name="T38" fmla="*/ 446 w 525"/>
                <a:gd name="T39" fmla="*/ 230 h 264"/>
                <a:gd name="T40" fmla="*/ 436 w 525"/>
                <a:gd name="T41" fmla="*/ 232 h 264"/>
                <a:gd name="T42" fmla="*/ 431 w 525"/>
                <a:gd name="T43" fmla="*/ 231 h 264"/>
                <a:gd name="T44" fmla="*/ 398 w 525"/>
                <a:gd name="T45" fmla="*/ 198 h 264"/>
                <a:gd name="T46" fmla="*/ 411 w 525"/>
                <a:gd name="T47" fmla="*/ 162 h 264"/>
                <a:gd name="T48" fmla="*/ 416 w 525"/>
                <a:gd name="T49" fmla="*/ 154 h 264"/>
                <a:gd name="T50" fmla="*/ 448 w 525"/>
                <a:gd name="T51" fmla="*/ 134 h 264"/>
                <a:gd name="T52" fmla="*/ 458 w 525"/>
                <a:gd name="T53" fmla="*/ 136 h 264"/>
                <a:gd name="T54" fmla="*/ 484 w 525"/>
                <a:gd name="T55" fmla="*/ 178 h 264"/>
                <a:gd name="T56" fmla="*/ 495 w 525"/>
                <a:gd name="T57" fmla="*/ 132 h 264"/>
                <a:gd name="T58" fmla="*/ 525 w 525"/>
                <a:gd name="T59" fmla="*/ 75 h 264"/>
                <a:gd name="T60" fmla="*/ 280 w 525"/>
                <a:gd name="T61" fmla="*/ 5 h 264"/>
                <a:gd name="T62" fmla="*/ 197 w 525"/>
                <a:gd name="T63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25" h="264">
                  <a:moveTo>
                    <a:pt x="237" y="211"/>
                  </a:moveTo>
                  <a:cubicBezTo>
                    <a:pt x="227" y="211"/>
                    <a:pt x="215" y="209"/>
                    <a:pt x="207" y="203"/>
                  </a:cubicBezTo>
                  <a:cubicBezTo>
                    <a:pt x="169" y="178"/>
                    <a:pt x="193" y="124"/>
                    <a:pt x="222" y="103"/>
                  </a:cubicBezTo>
                  <a:cubicBezTo>
                    <a:pt x="234" y="95"/>
                    <a:pt x="247" y="89"/>
                    <a:pt x="260" y="89"/>
                  </a:cubicBezTo>
                  <a:cubicBezTo>
                    <a:pt x="266" y="89"/>
                    <a:pt x="272" y="90"/>
                    <a:pt x="277" y="93"/>
                  </a:cubicBezTo>
                  <a:cubicBezTo>
                    <a:pt x="299" y="103"/>
                    <a:pt x="314" y="130"/>
                    <a:pt x="310" y="153"/>
                  </a:cubicBezTo>
                  <a:cubicBezTo>
                    <a:pt x="304" y="182"/>
                    <a:pt x="273" y="207"/>
                    <a:pt x="244" y="211"/>
                  </a:cubicBezTo>
                  <a:cubicBezTo>
                    <a:pt x="242" y="211"/>
                    <a:pt x="239" y="211"/>
                    <a:pt x="237" y="211"/>
                  </a:cubicBezTo>
                  <a:moveTo>
                    <a:pt x="197" y="0"/>
                  </a:moveTo>
                  <a:cubicBezTo>
                    <a:pt x="173" y="0"/>
                    <a:pt x="150" y="2"/>
                    <a:pt x="127" y="7"/>
                  </a:cubicBezTo>
                  <a:cubicBezTo>
                    <a:pt x="77" y="20"/>
                    <a:pt x="0" y="62"/>
                    <a:pt x="12" y="127"/>
                  </a:cubicBezTo>
                  <a:cubicBezTo>
                    <a:pt x="27" y="201"/>
                    <a:pt x="103" y="233"/>
                    <a:pt x="174" y="233"/>
                  </a:cubicBezTo>
                  <a:cubicBezTo>
                    <a:pt x="193" y="233"/>
                    <a:pt x="211" y="231"/>
                    <a:pt x="228" y="227"/>
                  </a:cubicBezTo>
                  <a:cubicBezTo>
                    <a:pt x="257" y="219"/>
                    <a:pt x="284" y="213"/>
                    <a:pt x="312" y="213"/>
                  </a:cubicBezTo>
                  <a:cubicBezTo>
                    <a:pt x="321" y="213"/>
                    <a:pt x="331" y="213"/>
                    <a:pt x="340" y="215"/>
                  </a:cubicBezTo>
                  <a:cubicBezTo>
                    <a:pt x="368" y="220"/>
                    <a:pt x="409" y="264"/>
                    <a:pt x="444" y="264"/>
                  </a:cubicBezTo>
                  <a:cubicBezTo>
                    <a:pt x="454" y="264"/>
                    <a:pt x="464" y="260"/>
                    <a:pt x="472" y="252"/>
                  </a:cubicBezTo>
                  <a:cubicBezTo>
                    <a:pt x="473" y="248"/>
                    <a:pt x="474" y="245"/>
                    <a:pt x="475" y="242"/>
                  </a:cubicBezTo>
                  <a:cubicBezTo>
                    <a:pt x="478" y="225"/>
                    <a:pt x="480" y="209"/>
                    <a:pt x="482" y="192"/>
                  </a:cubicBezTo>
                  <a:cubicBezTo>
                    <a:pt x="477" y="211"/>
                    <a:pt x="465" y="226"/>
                    <a:pt x="446" y="230"/>
                  </a:cubicBezTo>
                  <a:cubicBezTo>
                    <a:pt x="442" y="232"/>
                    <a:pt x="439" y="232"/>
                    <a:pt x="436" y="232"/>
                  </a:cubicBezTo>
                  <a:cubicBezTo>
                    <a:pt x="434" y="232"/>
                    <a:pt x="432" y="232"/>
                    <a:pt x="431" y="231"/>
                  </a:cubicBezTo>
                  <a:cubicBezTo>
                    <a:pt x="413" y="229"/>
                    <a:pt x="400" y="217"/>
                    <a:pt x="398" y="198"/>
                  </a:cubicBezTo>
                  <a:cubicBezTo>
                    <a:pt x="397" y="186"/>
                    <a:pt x="402" y="173"/>
                    <a:pt x="411" y="162"/>
                  </a:cubicBezTo>
                  <a:cubicBezTo>
                    <a:pt x="412" y="159"/>
                    <a:pt x="414" y="157"/>
                    <a:pt x="416" y="154"/>
                  </a:cubicBezTo>
                  <a:cubicBezTo>
                    <a:pt x="423" y="143"/>
                    <a:pt x="434" y="134"/>
                    <a:pt x="448" y="134"/>
                  </a:cubicBezTo>
                  <a:cubicBezTo>
                    <a:pt x="451" y="134"/>
                    <a:pt x="454" y="134"/>
                    <a:pt x="458" y="136"/>
                  </a:cubicBezTo>
                  <a:cubicBezTo>
                    <a:pt x="476" y="141"/>
                    <a:pt x="484" y="160"/>
                    <a:pt x="484" y="178"/>
                  </a:cubicBezTo>
                  <a:cubicBezTo>
                    <a:pt x="486" y="162"/>
                    <a:pt x="489" y="147"/>
                    <a:pt x="495" y="132"/>
                  </a:cubicBezTo>
                  <a:cubicBezTo>
                    <a:pt x="503" y="112"/>
                    <a:pt x="514" y="93"/>
                    <a:pt x="525" y="75"/>
                  </a:cubicBezTo>
                  <a:cubicBezTo>
                    <a:pt x="466" y="37"/>
                    <a:pt x="287" y="6"/>
                    <a:pt x="280" y="5"/>
                  </a:cubicBezTo>
                  <a:cubicBezTo>
                    <a:pt x="253" y="2"/>
                    <a:pt x="225" y="0"/>
                    <a:pt x="197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7" name="Freeform 339"/>
            <p:cNvSpPr>
              <a:spLocks/>
            </p:cNvSpPr>
            <p:nvPr/>
          </p:nvSpPr>
          <p:spPr bwMode="auto">
            <a:xfrm>
              <a:off x="6742112" y="4323109"/>
              <a:ext cx="22225" cy="31750"/>
            </a:xfrm>
            <a:custGeom>
              <a:avLst/>
              <a:gdLst>
                <a:gd name="T0" fmla="*/ 17 w 17"/>
                <a:gd name="T1" fmla="*/ 0 h 25"/>
                <a:gd name="T2" fmla="*/ 17 w 17"/>
                <a:gd name="T3" fmla="*/ 1 h 25"/>
                <a:gd name="T4" fmla="*/ 0 w 17"/>
                <a:gd name="T5" fmla="*/ 25 h 25"/>
                <a:gd name="T6" fmla="*/ 12 w 17"/>
                <a:gd name="T7" fmla="*/ 8 h 25"/>
                <a:gd name="T8" fmla="*/ 17 w 17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5">
                  <a:moveTo>
                    <a:pt x="17" y="0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0" y="10"/>
                    <a:pt x="5" y="18"/>
                    <a:pt x="0" y="25"/>
                  </a:cubicBezTo>
                  <a:cubicBezTo>
                    <a:pt x="4" y="20"/>
                    <a:pt x="8" y="14"/>
                    <a:pt x="12" y="8"/>
                  </a:cubicBezTo>
                  <a:cubicBezTo>
                    <a:pt x="14" y="6"/>
                    <a:pt x="16" y="3"/>
                    <a:pt x="17" y="0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8" name="Freeform 340"/>
            <p:cNvSpPr>
              <a:spLocks/>
            </p:cNvSpPr>
            <p:nvPr/>
          </p:nvSpPr>
          <p:spPr bwMode="auto">
            <a:xfrm>
              <a:off x="6684962" y="4289772"/>
              <a:ext cx="87313" cy="223837"/>
            </a:xfrm>
            <a:custGeom>
              <a:avLst/>
              <a:gdLst>
                <a:gd name="T0" fmla="*/ 53 w 69"/>
                <a:gd name="T1" fmla="*/ 0 h 177"/>
                <a:gd name="T2" fmla="*/ 23 w 69"/>
                <a:gd name="T3" fmla="*/ 57 h 177"/>
                <a:gd name="T4" fmla="*/ 12 w 69"/>
                <a:gd name="T5" fmla="*/ 103 h 177"/>
                <a:gd name="T6" fmla="*/ 11 w 69"/>
                <a:gd name="T7" fmla="*/ 110 h 177"/>
                <a:gd name="T8" fmla="*/ 10 w 69"/>
                <a:gd name="T9" fmla="*/ 117 h 177"/>
                <a:gd name="T10" fmla="*/ 3 w 69"/>
                <a:gd name="T11" fmla="*/ 167 h 177"/>
                <a:gd name="T12" fmla="*/ 0 w 69"/>
                <a:gd name="T13" fmla="*/ 177 h 177"/>
                <a:gd name="T14" fmla="*/ 13 w 69"/>
                <a:gd name="T15" fmla="*/ 158 h 177"/>
                <a:gd name="T16" fmla="*/ 45 w 69"/>
                <a:gd name="T17" fmla="*/ 52 h 177"/>
                <a:gd name="T18" fmla="*/ 62 w 69"/>
                <a:gd name="T19" fmla="*/ 28 h 177"/>
                <a:gd name="T20" fmla="*/ 62 w 69"/>
                <a:gd name="T21" fmla="*/ 27 h 177"/>
                <a:gd name="T22" fmla="*/ 69 w 69"/>
                <a:gd name="T23" fmla="*/ 14 h 177"/>
                <a:gd name="T24" fmla="*/ 53 w 69"/>
                <a:gd name="T25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177">
                  <a:moveTo>
                    <a:pt x="53" y="0"/>
                  </a:moveTo>
                  <a:cubicBezTo>
                    <a:pt x="42" y="18"/>
                    <a:pt x="31" y="37"/>
                    <a:pt x="23" y="57"/>
                  </a:cubicBezTo>
                  <a:cubicBezTo>
                    <a:pt x="17" y="72"/>
                    <a:pt x="14" y="87"/>
                    <a:pt x="12" y="103"/>
                  </a:cubicBezTo>
                  <a:cubicBezTo>
                    <a:pt x="12" y="105"/>
                    <a:pt x="12" y="108"/>
                    <a:pt x="11" y="110"/>
                  </a:cubicBezTo>
                  <a:cubicBezTo>
                    <a:pt x="11" y="113"/>
                    <a:pt x="10" y="115"/>
                    <a:pt x="10" y="117"/>
                  </a:cubicBezTo>
                  <a:cubicBezTo>
                    <a:pt x="8" y="134"/>
                    <a:pt x="6" y="150"/>
                    <a:pt x="3" y="167"/>
                  </a:cubicBezTo>
                  <a:cubicBezTo>
                    <a:pt x="2" y="170"/>
                    <a:pt x="1" y="173"/>
                    <a:pt x="0" y="177"/>
                  </a:cubicBezTo>
                  <a:cubicBezTo>
                    <a:pt x="5" y="172"/>
                    <a:pt x="9" y="166"/>
                    <a:pt x="13" y="158"/>
                  </a:cubicBezTo>
                  <a:cubicBezTo>
                    <a:pt x="14" y="115"/>
                    <a:pt x="20" y="90"/>
                    <a:pt x="45" y="52"/>
                  </a:cubicBezTo>
                  <a:cubicBezTo>
                    <a:pt x="50" y="45"/>
                    <a:pt x="55" y="37"/>
                    <a:pt x="62" y="28"/>
                  </a:cubicBezTo>
                  <a:cubicBezTo>
                    <a:pt x="62" y="28"/>
                    <a:pt x="62" y="28"/>
                    <a:pt x="62" y="27"/>
                  </a:cubicBezTo>
                  <a:cubicBezTo>
                    <a:pt x="65" y="23"/>
                    <a:pt x="67" y="19"/>
                    <a:pt x="69" y="14"/>
                  </a:cubicBezTo>
                  <a:cubicBezTo>
                    <a:pt x="66" y="9"/>
                    <a:pt x="60" y="4"/>
                    <a:pt x="53" y="0"/>
                  </a:cubicBezTo>
                </a:path>
              </a:pathLst>
            </a:custGeom>
            <a:solidFill>
              <a:srgbClr val="DF9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9" name="Freeform 341"/>
            <p:cNvSpPr>
              <a:spLocks noEditPoints="1"/>
            </p:cNvSpPr>
            <p:nvPr/>
          </p:nvSpPr>
          <p:spPr bwMode="auto">
            <a:xfrm>
              <a:off x="6092825" y="4178647"/>
              <a:ext cx="685800" cy="398462"/>
            </a:xfrm>
            <a:custGeom>
              <a:avLst/>
              <a:gdLst>
                <a:gd name="T0" fmla="*/ 530 w 541"/>
                <a:gd name="T1" fmla="*/ 115 h 314"/>
                <a:gd name="T2" fmla="*/ 541 w 541"/>
                <a:gd name="T3" fmla="*/ 94 h 314"/>
                <a:gd name="T4" fmla="*/ 280 w 541"/>
                <a:gd name="T5" fmla="*/ 10 h 314"/>
                <a:gd name="T6" fmla="*/ 128 w 541"/>
                <a:gd name="T7" fmla="*/ 12 h 314"/>
                <a:gd name="T8" fmla="*/ 13 w 541"/>
                <a:gd name="T9" fmla="*/ 131 h 314"/>
                <a:gd name="T10" fmla="*/ 229 w 541"/>
                <a:gd name="T11" fmla="*/ 232 h 314"/>
                <a:gd name="T12" fmla="*/ 341 w 541"/>
                <a:gd name="T13" fmla="*/ 220 h 314"/>
                <a:gd name="T14" fmla="*/ 486 w 541"/>
                <a:gd name="T15" fmla="*/ 238 h 314"/>
                <a:gd name="T16" fmla="*/ 530 w 541"/>
                <a:gd name="T17" fmla="*/ 115 h 314"/>
                <a:gd name="T18" fmla="*/ 208 w 541"/>
                <a:gd name="T19" fmla="*/ 208 h 314"/>
                <a:gd name="T20" fmla="*/ 223 w 541"/>
                <a:gd name="T21" fmla="*/ 108 h 314"/>
                <a:gd name="T22" fmla="*/ 278 w 541"/>
                <a:gd name="T23" fmla="*/ 97 h 314"/>
                <a:gd name="T24" fmla="*/ 310 w 541"/>
                <a:gd name="T25" fmla="*/ 158 h 314"/>
                <a:gd name="T26" fmla="*/ 245 w 541"/>
                <a:gd name="T27" fmla="*/ 215 h 314"/>
                <a:gd name="T28" fmla="*/ 208 w 541"/>
                <a:gd name="T29" fmla="*/ 208 h 314"/>
                <a:gd name="T30" fmla="*/ 446 w 541"/>
                <a:gd name="T31" fmla="*/ 235 h 314"/>
                <a:gd name="T32" fmla="*/ 431 w 541"/>
                <a:gd name="T33" fmla="*/ 236 h 314"/>
                <a:gd name="T34" fmla="*/ 399 w 541"/>
                <a:gd name="T35" fmla="*/ 203 h 314"/>
                <a:gd name="T36" fmla="*/ 411 w 541"/>
                <a:gd name="T37" fmla="*/ 166 h 314"/>
                <a:gd name="T38" fmla="*/ 417 w 541"/>
                <a:gd name="T39" fmla="*/ 159 h 314"/>
                <a:gd name="T40" fmla="*/ 459 w 541"/>
                <a:gd name="T41" fmla="*/ 140 h 314"/>
                <a:gd name="T42" fmla="*/ 484 w 541"/>
                <a:gd name="T43" fmla="*/ 190 h 314"/>
                <a:gd name="T44" fmla="*/ 446 w 541"/>
                <a:gd name="T45" fmla="*/ 23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1" h="314">
                  <a:moveTo>
                    <a:pt x="530" y="115"/>
                  </a:moveTo>
                  <a:cubicBezTo>
                    <a:pt x="534" y="109"/>
                    <a:pt x="538" y="102"/>
                    <a:pt x="541" y="94"/>
                  </a:cubicBezTo>
                  <a:cubicBezTo>
                    <a:pt x="514" y="50"/>
                    <a:pt x="288" y="10"/>
                    <a:pt x="280" y="10"/>
                  </a:cubicBezTo>
                  <a:cubicBezTo>
                    <a:pt x="230" y="5"/>
                    <a:pt x="177" y="0"/>
                    <a:pt x="128" y="12"/>
                  </a:cubicBezTo>
                  <a:cubicBezTo>
                    <a:pt x="78" y="25"/>
                    <a:pt x="0" y="67"/>
                    <a:pt x="13" y="131"/>
                  </a:cubicBezTo>
                  <a:cubicBezTo>
                    <a:pt x="31" y="226"/>
                    <a:pt x="149" y="252"/>
                    <a:pt x="229" y="232"/>
                  </a:cubicBezTo>
                  <a:cubicBezTo>
                    <a:pt x="267" y="222"/>
                    <a:pt x="302" y="213"/>
                    <a:pt x="341" y="220"/>
                  </a:cubicBezTo>
                  <a:cubicBezTo>
                    <a:pt x="380" y="226"/>
                    <a:pt x="447" y="314"/>
                    <a:pt x="486" y="238"/>
                  </a:cubicBezTo>
                  <a:cubicBezTo>
                    <a:pt x="487" y="189"/>
                    <a:pt x="494" y="163"/>
                    <a:pt x="530" y="115"/>
                  </a:cubicBezTo>
                  <a:close/>
                  <a:moveTo>
                    <a:pt x="208" y="208"/>
                  </a:moveTo>
                  <a:cubicBezTo>
                    <a:pt x="169" y="183"/>
                    <a:pt x="193" y="129"/>
                    <a:pt x="223" y="108"/>
                  </a:cubicBezTo>
                  <a:cubicBezTo>
                    <a:pt x="239" y="96"/>
                    <a:pt x="259" y="88"/>
                    <a:pt x="278" y="97"/>
                  </a:cubicBezTo>
                  <a:cubicBezTo>
                    <a:pt x="299" y="107"/>
                    <a:pt x="315" y="135"/>
                    <a:pt x="310" y="158"/>
                  </a:cubicBezTo>
                  <a:cubicBezTo>
                    <a:pt x="304" y="187"/>
                    <a:pt x="273" y="212"/>
                    <a:pt x="245" y="215"/>
                  </a:cubicBezTo>
                  <a:cubicBezTo>
                    <a:pt x="233" y="217"/>
                    <a:pt x="217" y="215"/>
                    <a:pt x="208" y="208"/>
                  </a:cubicBezTo>
                  <a:close/>
                  <a:moveTo>
                    <a:pt x="446" y="235"/>
                  </a:moveTo>
                  <a:cubicBezTo>
                    <a:pt x="441" y="237"/>
                    <a:pt x="436" y="237"/>
                    <a:pt x="431" y="236"/>
                  </a:cubicBezTo>
                  <a:cubicBezTo>
                    <a:pt x="414" y="234"/>
                    <a:pt x="401" y="222"/>
                    <a:pt x="399" y="203"/>
                  </a:cubicBezTo>
                  <a:cubicBezTo>
                    <a:pt x="397" y="191"/>
                    <a:pt x="403" y="177"/>
                    <a:pt x="411" y="166"/>
                  </a:cubicBezTo>
                  <a:cubicBezTo>
                    <a:pt x="413" y="164"/>
                    <a:pt x="415" y="161"/>
                    <a:pt x="417" y="159"/>
                  </a:cubicBezTo>
                  <a:cubicBezTo>
                    <a:pt x="426" y="144"/>
                    <a:pt x="441" y="134"/>
                    <a:pt x="459" y="140"/>
                  </a:cubicBezTo>
                  <a:cubicBezTo>
                    <a:pt x="479" y="147"/>
                    <a:pt x="487" y="170"/>
                    <a:pt x="484" y="190"/>
                  </a:cubicBezTo>
                  <a:cubicBezTo>
                    <a:pt x="481" y="211"/>
                    <a:pt x="468" y="230"/>
                    <a:pt x="446" y="23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0" name="Freeform 342"/>
            <p:cNvSpPr>
              <a:spLocks/>
            </p:cNvSpPr>
            <p:nvPr/>
          </p:nvSpPr>
          <p:spPr bwMode="auto">
            <a:xfrm>
              <a:off x="5688012" y="3675409"/>
              <a:ext cx="1400175" cy="947737"/>
            </a:xfrm>
            <a:custGeom>
              <a:avLst/>
              <a:gdLst>
                <a:gd name="T0" fmla="*/ 945 w 1106"/>
                <a:gd name="T1" fmla="*/ 310 h 749"/>
                <a:gd name="T2" fmla="*/ 1045 w 1106"/>
                <a:gd name="T3" fmla="*/ 310 h 749"/>
                <a:gd name="T4" fmla="*/ 953 w 1106"/>
                <a:gd name="T5" fmla="*/ 251 h 749"/>
                <a:gd name="T6" fmla="*/ 989 w 1106"/>
                <a:gd name="T7" fmla="*/ 224 h 749"/>
                <a:gd name="T8" fmla="*/ 990 w 1106"/>
                <a:gd name="T9" fmla="*/ 184 h 749"/>
                <a:gd name="T10" fmla="*/ 922 w 1106"/>
                <a:gd name="T11" fmla="*/ 186 h 749"/>
                <a:gd name="T12" fmla="*/ 908 w 1106"/>
                <a:gd name="T13" fmla="*/ 190 h 749"/>
                <a:gd name="T14" fmla="*/ 816 w 1106"/>
                <a:gd name="T15" fmla="*/ 98 h 749"/>
                <a:gd name="T16" fmla="*/ 619 w 1106"/>
                <a:gd name="T17" fmla="*/ 14 h 749"/>
                <a:gd name="T18" fmla="*/ 417 w 1106"/>
                <a:gd name="T19" fmla="*/ 12 h 749"/>
                <a:gd name="T20" fmla="*/ 313 w 1106"/>
                <a:gd name="T21" fmla="*/ 41 h 749"/>
                <a:gd name="T22" fmla="*/ 255 w 1106"/>
                <a:gd name="T23" fmla="*/ 74 h 749"/>
                <a:gd name="T24" fmla="*/ 276 w 1106"/>
                <a:gd name="T25" fmla="*/ 29 h 749"/>
                <a:gd name="T26" fmla="*/ 272 w 1106"/>
                <a:gd name="T27" fmla="*/ 27 h 749"/>
                <a:gd name="T28" fmla="*/ 197 w 1106"/>
                <a:gd name="T29" fmla="*/ 121 h 749"/>
                <a:gd name="T30" fmla="*/ 194 w 1106"/>
                <a:gd name="T31" fmla="*/ 119 h 749"/>
                <a:gd name="T32" fmla="*/ 161 w 1106"/>
                <a:gd name="T33" fmla="*/ 109 h 749"/>
                <a:gd name="T34" fmla="*/ 123 w 1106"/>
                <a:gd name="T35" fmla="*/ 109 h 749"/>
                <a:gd name="T36" fmla="*/ 127 w 1106"/>
                <a:gd name="T37" fmla="*/ 136 h 749"/>
                <a:gd name="T38" fmla="*/ 143 w 1106"/>
                <a:gd name="T39" fmla="*/ 158 h 749"/>
                <a:gd name="T40" fmla="*/ 24 w 1106"/>
                <a:gd name="T41" fmla="*/ 304 h 749"/>
                <a:gd name="T42" fmla="*/ 52 w 1106"/>
                <a:gd name="T43" fmla="*/ 524 h 749"/>
                <a:gd name="T44" fmla="*/ 289 w 1106"/>
                <a:gd name="T45" fmla="*/ 749 h 749"/>
                <a:gd name="T46" fmla="*/ 205 w 1106"/>
                <a:gd name="T47" fmla="*/ 613 h 749"/>
                <a:gd name="T48" fmla="*/ 140 w 1106"/>
                <a:gd name="T49" fmla="*/ 532 h 749"/>
                <a:gd name="T50" fmla="*/ 244 w 1106"/>
                <a:gd name="T51" fmla="*/ 556 h 749"/>
                <a:gd name="T52" fmla="*/ 348 w 1106"/>
                <a:gd name="T53" fmla="*/ 377 h 749"/>
                <a:gd name="T54" fmla="*/ 346 w 1106"/>
                <a:gd name="T55" fmla="*/ 430 h 749"/>
                <a:gd name="T56" fmla="*/ 475 w 1106"/>
                <a:gd name="T57" fmla="*/ 313 h 749"/>
                <a:gd name="T58" fmla="*/ 460 w 1106"/>
                <a:gd name="T59" fmla="*/ 381 h 749"/>
                <a:gd name="T60" fmla="*/ 595 w 1106"/>
                <a:gd name="T61" fmla="*/ 302 h 749"/>
                <a:gd name="T62" fmla="*/ 592 w 1106"/>
                <a:gd name="T63" fmla="*/ 369 h 749"/>
                <a:gd name="T64" fmla="*/ 698 w 1106"/>
                <a:gd name="T65" fmla="*/ 301 h 749"/>
                <a:gd name="T66" fmla="*/ 734 w 1106"/>
                <a:gd name="T67" fmla="*/ 408 h 749"/>
                <a:gd name="T68" fmla="*/ 784 w 1106"/>
                <a:gd name="T69" fmla="*/ 324 h 749"/>
                <a:gd name="T70" fmla="*/ 845 w 1106"/>
                <a:gd name="T71" fmla="*/ 422 h 749"/>
                <a:gd name="T72" fmla="*/ 871 w 1106"/>
                <a:gd name="T73" fmla="*/ 350 h 749"/>
                <a:gd name="T74" fmla="*/ 966 w 1106"/>
                <a:gd name="T75" fmla="*/ 432 h 749"/>
                <a:gd name="T76" fmla="*/ 945 w 1106"/>
                <a:gd name="T77" fmla="*/ 310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06" h="749">
                  <a:moveTo>
                    <a:pt x="945" y="310"/>
                  </a:moveTo>
                  <a:cubicBezTo>
                    <a:pt x="945" y="310"/>
                    <a:pt x="997" y="342"/>
                    <a:pt x="1045" y="310"/>
                  </a:cubicBezTo>
                  <a:cubicBezTo>
                    <a:pt x="1106" y="286"/>
                    <a:pt x="1001" y="258"/>
                    <a:pt x="953" y="251"/>
                  </a:cubicBezTo>
                  <a:cubicBezTo>
                    <a:pt x="967" y="244"/>
                    <a:pt x="980" y="235"/>
                    <a:pt x="989" y="224"/>
                  </a:cubicBezTo>
                  <a:cubicBezTo>
                    <a:pt x="996" y="214"/>
                    <a:pt x="1010" y="191"/>
                    <a:pt x="990" y="184"/>
                  </a:cubicBezTo>
                  <a:cubicBezTo>
                    <a:pt x="967" y="176"/>
                    <a:pt x="945" y="181"/>
                    <a:pt x="922" y="186"/>
                  </a:cubicBezTo>
                  <a:cubicBezTo>
                    <a:pt x="917" y="187"/>
                    <a:pt x="913" y="189"/>
                    <a:pt x="908" y="190"/>
                  </a:cubicBezTo>
                  <a:cubicBezTo>
                    <a:pt x="887" y="152"/>
                    <a:pt x="844" y="119"/>
                    <a:pt x="816" y="98"/>
                  </a:cubicBezTo>
                  <a:cubicBezTo>
                    <a:pt x="760" y="54"/>
                    <a:pt x="689" y="28"/>
                    <a:pt x="619" y="14"/>
                  </a:cubicBezTo>
                  <a:cubicBezTo>
                    <a:pt x="552" y="1"/>
                    <a:pt x="483" y="0"/>
                    <a:pt x="417" y="12"/>
                  </a:cubicBezTo>
                  <a:cubicBezTo>
                    <a:pt x="381" y="19"/>
                    <a:pt x="347" y="29"/>
                    <a:pt x="313" y="41"/>
                  </a:cubicBezTo>
                  <a:cubicBezTo>
                    <a:pt x="291" y="49"/>
                    <a:pt x="274" y="63"/>
                    <a:pt x="255" y="74"/>
                  </a:cubicBezTo>
                  <a:cubicBezTo>
                    <a:pt x="259" y="58"/>
                    <a:pt x="276" y="45"/>
                    <a:pt x="276" y="29"/>
                  </a:cubicBezTo>
                  <a:cubicBezTo>
                    <a:pt x="276" y="27"/>
                    <a:pt x="274" y="27"/>
                    <a:pt x="272" y="27"/>
                  </a:cubicBezTo>
                  <a:cubicBezTo>
                    <a:pt x="229" y="28"/>
                    <a:pt x="199" y="78"/>
                    <a:pt x="197" y="121"/>
                  </a:cubicBezTo>
                  <a:cubicBezTo>
                    <a:pt x="196" y="120"/>
                    <a:pt x="195" y="119"/>
                    <a:pt x="194" y="119"/>
                  </a:cubicBezTo>
                  <a:cubicBezTo>
                    <a:pt x="184" y="113"/>
                    <a:pt x="172" y="112"/>
                    <a:pt x="161" y="109"/>
                  </a:cubicBezTo>
                  <a:cubicBezTo>
                    <a:pt x="151" y="106"/>
                    <a:pt x="133" y="102"/>
                    <a:pt x="123" y="109"/>
                  </a:cubicBezTo>
                  <a:cubicBezTo>
                    <a:pt x="113" y="116"/>
                    <a:pt x="121" y="128"/>
                    <a:pt x="127" y="136"/>
                  </a:cubicBezTo>
                  <a:cubicBezTo>
                    <a:pt x="132" y="143"/>
                    <a:pt x="138" y="150"/>
                    <a:pt x="143" y="158"/>
                  </a:cubicBezTo>
                  <a:cubicBezTo>
                    <a:pt x="84" y="183"/>
                    <a:pt x="44" y="243"/>
                    <a:pt x="24" y="304"/>
                  </a:cubicBezTo>
                  <a:cubicBezTo>
                    <a:pt x="0" y="375"/>
                    <a:pt x="11" y="461"/>
                    <a:pt x="52" y="524"/>
                  </a:cubicBezTo>
                  <a:cubicBezTo>
                    <a:pt x="105" y="642"/>
                    <a:pt x="289" y="749"/>
                    <a:pt x="289" y="749"/>
                  </a:cubicBezTo>
                  <a:cubicBezTo>
                    <a:pt x="289" y="749"/>
                    <a:pt x="214" y="689"/>
                    <a:pt x="205" y="613"/>
                  </a:cubicBezTo>
                  <a:cubicBezTo>
                    <a:pt x="172" y="632"/>
                    <a:pt x="120" y="589"/>
                    <a:pt x="140" y="532"/>
                  </a:cubicBezTo>
                  <a:cubicBezTo>
                    <a:pt x="152" y="490"/>
                    <a:pt x="240" y="486"/>
                    <a:pt x="244" y="556"/>
                  </a:cubicBezTo>
                  <a:cubicBezTo>
                    <a:pt x="282" y="445"/>
                    <a:pt x="348" y="377"/>
                    <a:pt x="348" y="377"/>
                  </a:cubicBezTo>
                  <a:cubicBezTo>
                    <a:pt x="348" y="377"/>
                    <a:pt x="331" y="425"/>
                    <a:pt x="346" y="430"/>
                  </a:cubicBezTo>
                  <a:cubicBezTo>
                    <a:pt x="362" y="435"/>
                    <a:pt x="475" y="313"/>
                    <a:pt x="475" y="313"/>
                  </a:cubicBezTo>
                  <a:cubicBezTo>
                    <a:pt x="475" y="313"/>
                    <a:pt x="448" y="373"/>
                    <a:pt x="460" y="381"/>
                  </a:cubicBezTo>
                  <a:cubicBezTo>
                    <a:pt x="473" y="389"/>
                    <a:pt x="595" y="302"/>
                    <a:pt x="595" y="302"/>
                  </a:cubicBezTo>
                  <a:cubicBezTo>
                    <a:pt x="595" y="302"/>
                    <a:pt x="578" y="362"/>
                    <a:pt x="592" y="369"/>
                  </a:cubicBezTo>
                  <a:cubicBezTo>
                    <a:pt x="606" y="377"/>
                    <a:pt x="698" y="301"/>
                    <a:pt x="698" y="301"/>
                  </a:cubicBezTo>
                  <a:cubicBezTo>
                    <a:pt x="698" y="301"/>
                    <a:pt x="705" y="396"/>
                    <a:pt x="734" y="408"/>
                  </a:cubicBezTo>
                  <a:cubicBezTo>
                    <a:pt x="764" y="421"/>
                    <a:pt x="784" y="324"/>
                    <a:pt x="784" y="324"/>
                  </a:cubicBezTo>
                  <a:cubicBezTo>
                    <a:pt x="784" y="324"/>
                    <a:pt x="824" y="416"/>
                    <a:pt x="845" y="422"/>
                  </a:cubicBezTo>
                  <a:cubicBezTo>
                    <a:pt x="866" y="428"/>
                    <a:pt x="871" y="350"/>
                    <a:pt x="871" y="350"/>
                  </a:cubicBezTo>
                  <a:cubicBezTo>
                    <a:pt x="871" y="350"/>
                    <a:pt x="958" y="446"/>
                    <a:pt x="966" y="432"/>
                  </a:cubicBezTo>
                  <a:cubicBezTo>
                    <a:pt x="983" y="381"/>
                    <a:pt x="945" y="310"/>
                    <a:pt x="945" y="31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1" name="Freeform 343"/>
            <p:cNvSpPr>
              <a:spLocks/>
            </p:cNvSpPr>
            <p:nvPr/>
          </p:nvSpPr>
          <p:spPr bwMode="auto">
            <a:xfrm>
              <a:off x="5700712" y="3815109"/>
              <a:ext cx="1335088" cy="808037"/>
            </a:xfrm>
            <a:custGeom>
              <a:avLst/>
              <a:gdLst>
                <a:gd name="T0" fmla="*/ 849 w 1053"/>
                <a:gd name="T1" fmla="*/ 43 h 638"/>
                <a:gd name="T2" fmla="*/ 951 w 1053"/>
                <a:gd name="T3" fmla="*/ 79 h 638"/>
                <a:gd name="T4" fmla="*/ 958 w 1053"/>
                <a:gd name="T5" fmla="*/ 88 h 638"/>
                <a:gd name="T6" fmla="*/ 989 w 1053"/>
                <a:gd name="T7" fmla="*/ 173 h 638"/>
                <a:gd name="T8" fmla="*/ 985 w 1053"/>
                <a:gd name="T9" fmla="*/ 183 h 638"/>
                <a:gd name="T10" fmla="*/ 906 w 1053"/>
                <a:gd name="T11" fmla="*/ 223 h 638"/>
                <a:gd name="T12" fmla="*/ 895 w 1053"/>
                <a:gd name="T13" fmla="*/ 226 h 638"/>
                <a:gd name="T14" fmla="*/ 829 w 1053"/>
                <a:gd name="T15" fmla="*/ 247 h 638"/>
                <a:gd name="T16" fmla="*/ 818 w 1053"/>
                <a:gd name="T17" fmla="*/ 248 h 638"/>
                <a:gd name="T18" fmla="*/ 730 w 1053"/>
                <a:gd name="T19" fmla="*/ 235 h 638"/>
                <a:gd name="T20" fmla="*/ 720 w 1053"/>
                <a:gd name="T21" fmla="*/ 232 h 638"/>
                <a:gd name="T22" fmla="*/ 604 w 1053"/>
                <a:gd name="T23" fmla="*/ 213 h 638"/>
                <a:gd name="T24" fmla="*/ 599 w 1053"/>
                <a:gd name="T25" fmla="*/ 205 h 638"/>
                <a:gd name="T26" fmla="*/ 494 w 1053"/>
                <a:gd name="T27" fmla="*/ 216 h 638"/>
                <a:gd name="T28" fmla="*/ 486 w 1053"/>
                <a:gd name="T29" fmla="*/ 209 h 638"/>
                <a:gd name="T30" fmla="*/ 473 w 1053"/>
                <a:gd name="T31" fmla="*/ 168 h 638"/>
                <a:gd name="T32" fmla="*/ 355 w 1053"/>
                <a:gd name="T33" fmla="*/ 268 h 638"/>
                <a:gd name="T34" fmla="*/ 375 w 1053"/>
                <a:gd name="T35" fmla="*/ 177 h 638"/>
                <a:gd name="T36" fmla="*/ 221 w 1053"/>
                <a:gd name="T37" fmla="*/ 331 h 638"/>
                <a:gd name="T38" fmla="*/ 186 w 1053"/>
                <a:gd name="T39" fmla="*/ 352 h 638"/>
                <a:gd name="T40" fmla="*/ 207 w 1053"/>
                <a:gd name="T41" fmla="*/ 167 h 638"/>
                <a:gd name="T42" fmla="*/ 103 w 1053"/>
                <a:gd name="T43" fmla="*/ 335 h 638"/>
                <a:gd name="T44" fmla="*/ 92 w 1053"/>
                <a:gd name="T45" fmla="*/ 336 h 638"/>
                <a:gd name="T46" fmla="*/ 40 w 1053"/>
                <a:gd name="T47" fmla="*/ 210 h 638"/>
                <a:gd name="T48" fmla="*/ 30 w 1053"/>
                <a:gd name="T49" fmla="*/ 205 h 638"/>
                <a:gd name="T50" fmla="*/ 130 w 1053"/>
                <a:gd name="T51" fmla="*/ 47 h 638"/>
                <a:gd name="T52" fmla="*/ 13 w 1053"/>
                <a:gd name="T53" fmla="*/ 193 h 638"/>
                <a:gd name="T54" fmla="*/ 41 w 1053"/>
                <a:gd name="T55" fmla="*/ 413 h 638"/>
                <a:gd name="T56" fmla="*/ 278 w 1053"/>
                <a:gd name="T57" fmla="*/ 638 h 638"/>
                <a:gd name="T58" fmla="*/ 278 w 1053"/>
                <a:gd name="T59" fmla="*/ 638 h 638"/>
                <a:gd name="T60" fmla="*/ 278 w 1053"/>
                <a:gd name="T61" fmla="*/ 638 h 638"/>
                <a:gd name="T62" fmla="*/ 194 w 1053"/>
                <a:gd name="T63" fmla="*/ 502 h 638"/>
                <a:gd name="T64" fmla="*/ 176 w 1053"/>
                <a:gd name="T65" fmla="*/ 507 h 638"/>
                <a:gd name="T66" fmla="*/ 176 w 1053"/>
                <a:gd name="T67" fmla="*/ 507 h 638"/>
                <a:gd name="T68" fmla="*/ 124 w 1053"/>
                <a:gd name="T69" fmla="*/ 446 h 638"/>
                <a:gd name="T70" fmla="*/ 177 w 1053"/>
                <a:gd name="T71" fmla="*/ 391 h 638"/>
                <a:gd name="T72" fmla="*/ 337 w 1053"/>
                <a:gd name="T73" fmla="*/ 266 h 638"/>
                <a:gd name="T74" fmla="*/ 337 w 1053"/>
                <a:gd name="T75" fmla="*/ 266 h 638"/>
                <a:gd name="T76" fmla="*/ 335 w 1053"/>
                <a:gd name="T77" fmla="*/ 319 h 638"/>
                <a:gd name="T78" fmla="*/ 464 w 1053"/>
                <a:gd name="T79" fmla="*/ 202 h 638"/>
                <a:gd name="T80" fmla="*/ 464 w 1053"/>
                <a:gd name="T81" fmla="*/ 202 h 638"/>
                <a:gd name="T82" fmla="*/ 449 w 1053"/>
                <a:gd name="T83" fmla="*/ 270 h 638"/>
                <a:gd name="T84" fmla="*/ 584 w 1053"/>
                <a:gd name="T85" fmla="*/ 191 h 638"/>
                <a:gd name="T86" fmla="*/ 584 w 1053"/>
                <a:gd name="T87" fmla="*/ 191 h 638"/>
                <a:gd name="T88" fmla="*/ 581 w 1053"/>
                <a:gd name="T89" fmla="*/ 258 h 638"/>
                <a:gd name="T90" fmla="*/ 687 w 1053"/>
                <a:gd name="T91" fmla="*/ 190 h 638"/>
                <a:gd name="T92" fmla="*/ 729 w 1053"/>
                <a:gd name="T93" fmla="*/ 298 h 638"/>
                <a:gd name="T94" fmla="*/ 834 w 1053"/>
                <a:gd name="T95" fmla="*/ 311 h 638"/>
                <a:gd name="T96" fmla="*/ 860 w 1053"/>
                <a:gd name="T97" fmla="*/ 239 h 638"/>
                <a:gd name="T98" fmla="*/ 955 w 1053"/>
                <a:gd name="T99" fmla="*/ 321 h 638"/>
                <a:gd name="T100" fmla="*/ 934 w 1053"/>
                <a:gd name="T101" fmla="*/ 199 h 638"/>
                <a:gd name="T102" fmla="*/ 934 w 1053"/>
                <a:gd name="T103" fmla="*/ 199 h 638"/>
                <a:gd name="T104" fmla="*/ 1034 w 1053"/>
                <a:gd name="T105" fmla="*/ 199 h 638"/>
                <a:gd name="T106" fmla="*/ 942 w 1053"/>
                <a:gd name="T107" fmla="*/ 140 h 638"/>
                <a:gd name="T108" fmla="*/ 942 w 1053"/>
                <a:gd name="T109" fmla="*/ 140 h 638"/>
                <a:gd name="T110" fmla="*/ 989 w 1053"/>
                <a:gd name="T111" fmla="*/ 87 h 638"/>
                <a:gd name="T112" fmla="*/ 953 w 1053"/>
                <a:gd name="T113" fmla="*/ 69 h 638"/>
                <a:gd name="T114" fmla="*/ 897 w 1053"/>
                <a:gd name="T115" fmla="*/ 79 h 638"/>
                <a:gd name="T116" fmla="*/ 822 w 1053"/>
                <a:gd name="T117" fmla="*/ 0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53" h="638">
                  <a:moveTo>
                    <a:pt x="822" y="0"/>
                  </a:moveTo>
                  <a:cubicBezTo>
                    <a:pt x="833" y="13"/>
                    <a:pt x="844" y="27"/>
                    <a:pt x="849" y="43"/>
                  </a:cubicBezTo>
                  <a:cubicBezTo>
                    <a:pt x="854" y="58"/>
                    <a:pt x="857" y="73"/>
                    <a:pt x="861" y="89"/>
                  </a:cubicBezTo>
                  <a:cubicBezTo>
                    <a:pt x="891" y="89"/>
                    <a:pt x="921" y="84"/>
                    <a:pt x="951" y="79"/>
                  </a:cubicBezTo>
                  <a:cubicBezTo>
                    <a:pt x="952" y="79"/>
                    <a:pt x="952" y="79"/>
                    <a:pt x="952" y="79"/>
                  </a:cubicBezTo>
                  <a:cubicBezTo>
                    <a:pt x="957" y="79"/>
                    <a:pt x="961" y="84"/>
                    <a:pt x="958" y="88"/>
                  </a:cubicBezTo>
                  <a:cubicBezTo>
                    <a:pt x="945" y="102"/>
                    <a:pt x="929" y="118"/>
                    <a:pt x="910" y="129"/>
                  </a:cubicBezTo>
                  <a:cubicBezTo>
                    <a:pt x="938" y="142"/>
                    <a:pt x="965" y="154"/>
                    <a:pt x="989" y="173"/>
                  </a:cubicBezTo>
                  <a:cubicBezTo>
                    <a:pt x="993" y="176"/>
                    <a:pt x="991" y="183"/>
                    <a:pt x="985" y="183"/>
                  </a:cubicBezTo>
                  <a:cubicBezTo>
                    <a:pt x="985" y="183"/>
                    <a:pt x="985" y="183"/>
                    <a:pt x="985" y="183"/>
                  </a:cubicBezTo>
                  <a:cubicBezTo>
                    <a:pt x="958" y="183"/>
                    <a:pt x="926" y="182"/>
                    <a:pt x="899" y="171"/>
                  </a:cubicBezTo>
                  <a:cubicBezTo>
                    <a:pt x="904" y="189"/>
                    <a:pt x="907" y="206"/>
                    <a:pt x="906" y="223"/>
                  </a:cubicBezTo>
                  <a:cubicBezTo>
                    <a:pt x="906" y="226"/>
                    <a:pt x="903" y="228"/>
                    <a:pt x="900" y="228"/>
                  </a:cubicBezTo>
                  <a:cubicBezTo>
                    <a:pt x="898" y="228"/>
                    <a:pt x="897" y="227"/>
                    <a:pt x="895" y="226"/>
                  </a:cubicBezTo>
                  <a:cubicBezTo>
                    <a:pt x="876" y="203"/>
                    <a:pt x="856" y="180"/>
                    <a:pt x="833" y="160"/>
                  </a:cubicBezTo>
                  <a:cubicBezTo>
                    <a:pt x="837" y="189"/>
                    <a:pt x="835" y="219"/>
                    <a:pt x="829" y="247"/>
                  </a:cubicBezTo>
                  <a:cubicBezTo>
                    <a:pt x="828" y="249"/>
                    <a:pt x="826" y="251"/>
                    <a:pt x="823" y="251"/>
                  </a:cubicBezTo>
                  <a:cubicBezTo>
                    <a:pt x="821" y="251"/>
                    <a:pt x="819" y="250"/>
                    <a:pt x="818" y="248"/>
                  </a:cubicBezTo>
                  <a:cubicBezTo>
                    <a:pt x="805" y="213"/>
                    <a:pt x="794" y="177"/>
                    <a:pt x="774" y="146"/>
                  </a:cubicBezTo>
                  <a:cubicBezTo>
                    <a:pt x="770" y="182"/>
                    <a:pt x="756" y="215"/>
                    <a:pt x="730" y="235"/>
                  </a:cubicBezTo>
                  <a:cubicBezTo>
                    <a:pt x="729" y="236"/>
                    <a:pt x="728" y="237"/>
                    <a:pt x="726" y="237"/>
                  </a:cubicBezTo>
                  <a:cubicBezTo>
                    <a:pt x="724" y="237"/>
                    <a:pt x="721" y="235"/>
                    <a:pt x="720" y="232"/>
                  </a:cubicBezTo>
                  <a:cubicBezTo>
                    <a:pt x="713" y="197"/>
                    <a:pt x="707" y="162"/>
                    <a:pt x="699" y="127"/>
                  </a:cubicBezTo>
                  <a:cubicBezTo>
                    <a:pt x="680" y="172"/>
                    <a:pt x="646" y="210"/>
                    <a:pt x="604" y="213"/>
                  </a:cubicBezTo>
                  <a:cubicBezTo>
                    <a:pt x="604" y="213"/>
                    <a:pt x="604" y="213"/>
                    <a:pt x="604" y="213"/>
                  </a:cubicBezTo>
                  <a:cubicBezTo>
                    <a:pt x="600" y="213"/>
                    <a:pt x="598" y="208"/>
                    <a:pt x="599" y="205"/>
                  </a:cubicBezTo>
                  <a:cubicBezTo>
                    <a:pt x="609" y="171"/>
                    <a:pt x="613" y="137"/>
                    <a:pt x="614" y="103"/>
                  </a:cubicBezTo>
                  <a:cubicBezTo>
                    <a:pt x="590" y="149"/>
                    <a:pt x="542" y="197"/>
                    <a:pt x="494" y="216"/>
                  </a:cubicBezTo>
                  <a:cubicBezTo>
                    <a:pt x="493" y="217"/>
                    <a:pt x="493" y="217"/>
                    <a:pt x="492" y="217"/>
                  </a:cubicBezTo>
                  <a:cubicBezTo>
                    <a:pt x="488" y="217"/>
                    <a:pt x="485" y="213"/>
                    <a:pt x="486" y="209"/>
                  </a:cubicBezTo>
                  <a:cubicBezTo>
                    <a:pt x="494" y="182"/>
                    <a:pt x="503" y="156"/>
                    <a:pt x="507" y="128"/>
                  </a:cubicBezTo>
                  <a:cubicBezTo>
                    <a:pt x="496" y="142"/>
                    <a:pt x="484" y="155"/>
                    <a:pt x="473" y="168"/>
                  </a:cubicBezTo>
                  <a:cubicBezTo>
                    <a:pt x="438" y="206"/>
                    <a:pt x="408" y="250"/>
                    <a:pt x="356" y="268"/>
                  </a:cubicBezTo>
                  <a:cubicBezTo>
                    <a:pt x="356" y="268"/>
                    <a:pt x="355" y="268"/>
                    <a:pt x="355" y="268"/>
                  </a:cubicBezTo>
                  <a:cubicBezTo>
                    <a:pt x="351" y="268"/>
                    <a:pt x="349" y="264"/>
                    <a:pt x="350" y="260"/>
                  </a:cubicBezTo>
                  <a:cubicBezTo>
                    <a:pt x="358" y="234"/>
                    <a:pt x="365" y="205"/>
                    <a:pt x="375" y="177"/>
                  </a:cubicBezTo>
                  <a:cubicBezTo>
                    <a:pt x="340" y="212"/>
                    <a:pt x="305" y="246"/>
                    <a:pt x="270" y="280"/>
                  </a:cubicBezTo>
                  <a:cubicBezTo>
                    <a:pt x="253" y="297"/>
                    <a:pt x="238" y="315"/>
                    <a:pt x="221" y="331"/>
                  </a:cubicBezTo>
                  <a:cubicBezTo>
                    <a:pt x="213" y="339"/>
                    <a:pt x="201" y="352"/>
                    <a:pt x="189" y="352"/>
                  </a:cubicBezTo>
                  <a:cubicBezTo>
                    <a:pt x="188" y="352"/>
                    <a:pt x="187" y="352"/>
                    <a:pt x="186" y="352"/>
                  </a:cubicBezTo>
                  <a:cubicBezTo>
                    <a:pt x="156" y="345"/>
                    <a:pt x="169" y="285"/>
                    <a:pt x="172" y="266"/>
                  </a:cubicBezTo>
                  <a:cubicBezTo>
                    <a:pt x="178" y="231"/>
                    <a:pt x="189" y="197"/>
                    <a:pt x="207" y="167"/>
                  </a:cubicBezTo>
                  <a:cubicBezTo>
                    <a:pt x="187" y="184"/>
                    <a:pt x="169" y="202"/>
                    <a:pt x="154" y="222"/>
                  </a:cubicBezTo>
                  <a:cubicBezTo>
                    <a:pt x="128" y="257"/>
                    <a:pt x="122" y="297"/>
                    <a:pt x="103" y="335"/>
                  </a:cubicBezTo>
                  <a:cubicBezTo>
                    <a:pt x="102" y="338"/>
                    <a:pt x="100" y="339"/>
                    <a:pt x="98" y="339"/>
                  </a:cubicBezTo>
                  <a:cubicBezTo>
                    <a:pt x="96" y="339"/>
                    <a:pt x="94" y="338"/>
                    <a:pt x="92" y="336"/>
                  </a:cubicBezTo>
                  <a:cubicBezTo>
                    <a:pt x="47" y="265"/>
                    <a:pt x="77" y="185"/>
                    <a:pt x="127" y="127"/>
                  </a:cubicBezTo>
                  <a:cubicBezTo>
                    <a:pt x="90" y="145"/>
                    <a:pt x="60" y="173"/>
                    <a:pt x="40" y="210"/>
                  </a:cubicBezTo>
                  <a:cubicBezTo>
                    <a:pt x="39" y="212"/>
                    <a:pt x="38" y="213"/>
                    <a:pt x="36" y="213"/>
                  </a:cubicBezTo>
                  <a:cubicBezTo>
                    <a:pt x="33" y="213"/>
                    <a:pt x="29" y="209"/>
                    <a:pt x="30" y="205"/>
                  </a:cubicBezTo>
                  <a:cubicBezTo>
                    <a:pt x="48" y="131"/>
                    <a:pt x="93" y="81"/>
                    <a:pt x="156" y="45"/>
                  </a:cubicBezTo>
                  <a:cubicBezTo>
                    <a:pt x="147" y="45"/>
                    <a:pt x="139" y="46"/>
                    <a:pt x="130" y="47"/>
                  </a:cubicBezTo>
                  <a:cubicBezTo>
                    <a:pt x="72" y="73"/>
                    <a:pt x="33" y="133"/>
                    <a:pt x="13" y="193"/>
                  </a:cubicBezTo>
                  <a:cubicBezTo>
                    <a:pt x="13" y="193"/>
                    <a:pt x="13" y="193"/>
                    <a:pt x="13" y="193"/>
                  </a:cubicBezTo>
                  <a:cubicBezTo>
                    <a:pt x="5" y="218"/>
                    <a:pt x="0" y="245"/>
                    <a:pt x="1" y="273"/>
                  </a:cubicBezTo>
                  <a:cubicBezTo>
                    <a:pt x="1" y="322"/>
                    <a:pt x="14" y="372"/>
                    <a:pt x="41" y="413"/>
                  </a:cubicBezTo>
                  <a:cubicBezTo>
                    <a:pt x="94" y="531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7" y="637"/>
                    <a:pt x="203" y="578"/>
                    <a:pt x="194" y="502"/>
                  </a:cubicBezTo>
                  <a:cubicBezTo>
                    <a:pt x="194" y="502"/>
                    <a:pt x="193" y="502"/>
                    <a:pt x="193" y="502"/>
                  </a:cubicBezTo>
                  <a:cubicBezTo>
                    <a:pt x="188" y="505"/>
                    <a:pt x="182" y="507"/>
                    <a:pt x="176" y="507"/>
                  </a:cubicBezTo>
                  <a:cubicBezTo>
                    <a:pt x="176" y="507"/>
                    <a:pt x="176" y="507"/>
                    <a:pt x="176" y="507"/>
                  </a:cubicBezTo>
                  <a:cubicBezTo>
                    <a:pt x="176" y="507"/>
                    <a:pt x="176" y="507"/>
                    <a:pt x="176" y="507"/>
                  </a:cubicBezTo>
                  <a:cubicBezTo>
                    <a:pt x="176" y="507"/>
                    <a:pt x="176" y="507"/>
                    <a:pt x="176" y="507"/>
                  </a:cubicBezTo>
                  <a:cubicBezTo>
                    <a:pt x="151" y="507"/>
                    <a:pt x="124" y="481"/>
                    <a:pt x="124" y="446"/>
                  </a:cubicBezTo>
                  <a:cubicBezTo>
                    <a:pt x="124" y="438"/>
                    <a:pt x="126" y="429"/>
                    <a:pt x="129" y="421"/>
                  </a:cubicBezTo>
                  <a:cubicBezTo>
                    <a:pt x="134" y="402"/>
                    <a:pt x="155" y="391"/>
                    <a:pt x="177" y="391"/>
                  </a:cubicBezTo>
                  <a:cubicBezTo>
                    <a:pt x="204" y="391"/>
                    <a:pt x="231" y="407"/>
                    <a:pt x="233" y="445"/>
                  </a:cubicBezTo>
                  <a:cubicBezTo>
                    <a:pt x="271" y="334"/>
                    <a:pt x="337" y="266"/>
                    <a:pt x="337" y="266"/>
                  </a:cubicBezTo>
                  <a:cubicBezTo>
                    <a:pt x="337" y="266"/>
                    <a:pt x="337" y="266"/>
                    <a:pt x="337" y="266"/>
                  </a:cubicBezTo>
                  <a:cubicBezTo>
                    <a:pt x="337" y="266"/>
                    <a:pt x="337" y="266"/>
                    <a:pt x="337" y="266"/>
                  </a:cubicBezTo>
                  <a:cubicBezTo>
                    <a:pt x="337" y="266"/>
                    <a:pt x="329" y="289"/>
                    <a:pt x="329" y="305"/>
                  </a:cubicBezTo>
                  <a:cubicBezTo>
                    <a:pt x="329" y="312"/>
                    <a:pt x="331" y="317"/>
                    <a:pt x="335" y="319"/>
                  </a:cubicBezTo>
                  <a:cubicBezTo>
                    <a:pt x="336" y="319"/>
                    <a:pt x="336" y="319"/>
                    <a:pt x="337" y="319"/>
                  </a:cubicBezTo>
                  <a:cubicBezTo>
                    <a:pt x="355" y="319"/>
                    <a:pt x="464" y="202"/>
                    <a:pt x="464" y="202"/>
                  </a:cubicBezTo>
                  <a:cubicBezTo>
                    <a:pt x="464" y="202"/>
                    <a:pt x="464" y="202"/>
                    <a:pt x="464" y="202"/>
                  </a:cubicBezTo>
                  <a:cubicBezTo>
                    <a:pt x="464" y="202"/>
                    <a:pt x="464" y="202"/>
                    <a:pt x="464" y="202"/>
                  </a:cubicBezTo>
                  <a:cubicBezTo>
                    <a:pt x="464" y="202"/>
                    <a:pt x="446" y="242"/>
                    <a:pt x="446" y="261"/>
                  </a:cubicBezTo>
                  <a:cubicBezTo>
                    <a:pt x="446" y="265"/>
                    <a:pt x="447" y="269"/>
                    <a:pt x="449" y="270"/>
                  </a:cubicBezTo>
                  <a:cubicBezTo>
                    <a:pt x="450" y="271"/>
                    <a:pt x="451" y="271"/>
                    <a:pt x="451" y="271"/>
                  </a:cubicBezTo>
                  <a:cubicBezTo>
                    <a:pt x="472" y="271"/>
                    <a:pt x="584" y="191"/>
                    <a:pt x="584" y="191"/>
                  </a:cubicBezTo>
                  <a:cubicBezTo>
                    <a:pt x="584" y="191"/>
                    <a:pt x="584" y="191"/>
                    <a:pt x="584" y="191"/>
                  </a:cubicBezTo>
                  <a:cubicBezTo>
                    <a:pt x="584" y="191"/>
                    <a:pt x="584" y="191"/>
                    <a:pt x="584" y="191"/>
                  </a:cubicBezTo>
                  <a:cubicBezTo>
                    <a:pt x="584" y="191"/>
                    <a:pt x="575" y="221"/>
                    <a:pt x="575" y="241"/>
                  </a:cubicBezTo>
                  <a:cubicBezTo>
                    <a:pt x="575" y="249"/>
                    <a:pt x="577" y="256"/>
                    <a:pt x="581" y="258"/>
                  </a:cubicBezTo>
                  <a:cubicBezTo>
                    <a:pt x="582" y="258"/>
                    <a:pt x="582" y="259"/>
                    <a:pt x="583" y="259"/>
                  </a:cubicBezTo>
                  <a:cubicBezTo>
                    <a:pt x="604" y="259"/>
                    <a:pt x="687" y="190"/>
                    <a:pt x="687" y="190"/>
                  </a:cubicBezTo>
                  <a:cubicBezTo>
                    <a:pt x="687" y="190"/>
                    <a:pt x="694" y="285"/>
                    <a:pt x="723" y="297"/>
                  </a:cubicBezTo>
                  <a:cubicBezTo>
                    <a:pt x="725" y="298"/>
                    <a:pt x="727" y="298"/>
                    <a:pt x="729" y="298"/>
                  </a:cubicBezTo>
                  <a:cubicBezTo>
                    <a:pt x="756" y="298"/>
                    <a:pt x="773" y="213"/>
                    <a:pt x="773" y="213"/>
                  </a:cubicBezTo>
                  <a:cubicBezTo>
                    <a:pt x="773" y="213"/>
                    <a:pt x="813" y="305"/>
                    <a:pt x="834" y="311"/>
                  </a:cubicBezTo>
                  <a:cubicBezTo>
                    <a:pt x="835" y="311"/>
                    <a:pt x="836" y="312"/>
                    <a:pt x="836" y="312"/>
                  </a:cubicBezTo>
                  <a:cubicBezTo>
                    <a:pt x="855" y="312"/>
                    <a:pt x="860" y="239"/>
                    <a:pt x="860" y="239"/>
                  </a:cubicBezTo>
                  <a:cubicBezTo>
                    <a:pt x="860" y="239"/>
                    <a:pt x="936" y="322"/>
                    <a:pt x="953" y="322"/>
                  </a:cubicBezTo>
                  <a:cubicBezTo>
                    <a:pt x="954" y="322"/>
                    <a:pt x="955" y="322"/>
                    <a:pt x="955" y="321"/>
                  </a:cubicBezTo>
                  <a:cubicBezTo>
                    <a:pt x="959" y="312"/>
                    <a:pt x="960" y="302"/>
                    <a:pt x="960" y="292"/>
                  </a:cubicBezTo>
                  <a:cubicBezTo>
                    <a:pt x="960" y="246"/>
                    <a:pt x="934" y="199"/>
                    <a:pt x="934" y="199"/>
                  </a:cubicBezTo>
                  <a:cubicBezTo>
                    <a:pt x="934" y="199"/>
                    <a:pt x="934" y="199"/>
                    <a:pt x="934" y="199"/>
                  </a:cubicBezTo>
                  <a:cubicBezTo>
                    <a:pt x="934" y="199"/>
                    <a:pt x="934" y="199"/>
                    <a:pt x="934" y="199"/>
                  </a:cubicBezTo>
                  <a:cubicBezTo>
                    <a:pt x="934" y="199"/>
                    <a:pt x="958" y="213"/>
                    <a:pt x="987" y="213"/>
                  </a:cubicBezTo>
                  <a:cubicBezTo>
                    <a:pt x="1002" y="213"/>
                    <a:pt x="1018" y="210"/>
                    <a:pt x="1034" y="199"/>
                  </a:cubicBezTo>
                  <a:cubicBezTo>
                    <a:pt x="1047" y="194"/>
                    <a:pt x="1053" y="188"/>
                    <a:pt x="1053" y="183"/>
                  </a:cubicBezTo>
                  <a:cubicBezTo>
                    <a:pt x="1053" y="164"/>
                    <a:pt x="980" y="145"/>
                    <a:pt x="942" y="140"/>
                  </a:cubicBezTo>
                  <a:cubicBezTo>
                    <a:pt x="942" y="140"/>
                    <a:pt x="942" y="140"/>
                    <a:pt x="942" y="140"/>
                  </a:cubicBezTo>
                  <a:cubicBezTo>
                    <a:pt x="942" y="140"/>
                    <a:pt x="942" y="140"/>
                    <a:pt x="942" y="140"/>
                  </a:cubicBezTo>
                  <a:cubicBezTo>
                    <a:pt x="956" y="133"/>
                    <a:pt x="969" y="124"/>
                    <a:pt x="978" y="113"/>
                  </a:cubicBezTo>
                  <a:cubicBezTo>
                    <a:pt x="983" y="107"/>
                    <a:pt x="989" y="96"/>
                    <a:pt x="989" y="87"/>
                  </a:cubicBezTo>
                  <a:cubicBezTo>
                    <a:pt x="989" y="81"/>
                    <a:pt x="987" y="76"/>
                    <a:pt x="979" y="73"/>
                  </a:cubicBezTo>
                  <a:cubicBezTo>
                    <a:pt x="970" y="70"/>
                    <a:pt x="962" y="69"/>
                    <a:pt x="953" y="69"/>
                  </a:cubicBezTo>
                  <a:cubicBezTo>
                    <a:pt x="939" y="69"/>
                    <a:pt x="925" y="72"/>
                    <a:pt x="911" y="75"/>
                  </a:cubicBezTo>
                  <a:cubicBezTo>
                    <a:pt x="906" y="76"/>
                    <a:pt x="902" y="78"/>
                    <a:pt x="897" y="79"/>
                  </a:cubicBezTo>
                  <a:cubicBezTo>
                    <a:pt x="897" y="79"/>
                    <a:pt x="897" y="79"/>
                    <a:pt x="897" y="79"/>
                  </a:cubicBezTo>
                  <a:cubicBezTo>
                    <a:pt x="880" y="48"/>
                    <a:pt x="848" y="21"/>
                    <a:pt x="822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2" name="Freeform 344"/>
            <p:cNvSpPr>
              <a:spLocks/>
            </p:cNvSpPr>
            <p:nvPr/>
          </p:nvSpPr>
          <p:spPr bwMode="auto">
            <a:xfrm>
              <a:off x="6400800" y="4337397"/>
              <a:ext cx="52388" cy="88900"/>
            </a:xfrm>
            <a:custGeom>
              <a:avLst/>
              <a:gdLst>
                <a:gd name="T0" fmla="*/ 6 w 41"/>
                <a:gd name="T1" fmla="*/ 33 h 70"/>
                <a:gd name="T2" fmla="*/ 9 w 41"/>
                <a:gd name="T3" fmla="*/ 69 h 70"/>
                <a:gd name="T4" fmla="*/ 35 w 41"/>
                <a:gd name="T5" fmla="*/ 38 h 70"/>
                <a:gd name="T6" fmla="*/ 32 w 41"/>
                <a:gd name="T7" fmla="*/ 2 h 70"/>
                <a:gd name="T8" fmla="*/ 6 w 41"/>
                <a:gd name="T9" fmla="*/ 3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70">
                  <a:moveTo>
                    <a:pt x="6" y="33"/>
                  </a:moveTo>
                  <a:cubicBezTo>
                    <a:pt x="0" y="51"/>
                    <a:pt x="1" y="67"/>
                    <a:pt x="9" y="69"/>
                  </a:cubicBezTo>
                  <a:cubicBezTo>
                    <a:pt x="17" y="70"/>
                    <a:pt x="28" y="56"/>
                    <a:pt x="35" y="38"/>
                  </a:cubicBezTo>
                  <a:cubicBezTo>
                    <a:pt x="41" y="19"/>
                    <a:pt x="40" y="3"/>
                    <a:pt x="32" y="2"/>
                  </a:cubicBezTo>
                  <a:cubicBezTo>
                    <a:pt x="24" y="0"/>
                    <a:pt x="13" y="14"/>
                    <a:pt x="6" y="33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3" name="Freeform 345"/>
            <p:cNvSpPr>
              <a:spLocks/>
            </p:cNvSpPr>
            <p:nvPr/>
          </p:nvSpPr>
          <p:spPr bwMode="auto">
            <a:xfrm>
              <a:off x="6434137" y="4351684"/>
              <a:ext cx="14288" cy="26987"/>
            </a:xfrm>
            <a:custGeom>
              <a:avLst/>
              <a:gdLst>
                <a:gd name="T0" fmla="*/ 2 w 12"/>
                <a:gd name="T1" fmla="*/ 10 h 21"/>
                <a:gd name="T2" fmla="*/ 3 w 12"/>
                <a:gd name="T3" fmla="*/ 21 h 21"/>
                <a:gd name="T4" fmla="*/ 10 w 12"/>
                <a:gd name="T5" fmla="*/ 11 h 21"/>
                <a:gd name="T6" fmla="*/ 9 w 12"/>
                <a:gd name="T7" fmla="*/ 1 h 21"/>
                <a:gd name="T8" fmla="*/ 2 w 12"/>
                <a:gd name="T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1">
                  <a:moveTo>
                    <a:pt x="2" y="10"/>
                  </a:moveTo>
                  <a:cubicBezTo>
                    <a:pt x="0" y="16"/>
                    <a:pt x="1" y="21"/>
                    <a:pt x="3" y="21"/>
                  </a:cubicBezTo>
                  <a:cubicBezTo>
                    <a:pt x="6" y="21"/>
                    <a:pt x="9" y="17"/>
                    <a:pt x="10" y="11"/>
                  </a:cubicBezTo>
                  <a:cubicBezTo>
                    <a:pt x="12" y="6"/>
                    <a:pt x="11" y="1"/>
                    <a:pt x="9" y="1"/>
                  </a:cubicBezTo>
                  <a:cubicBezTo>
                    <a:pt x="6" y="0"/>
                    <a:pt x="3" y="5"/>
                    <a:pt x="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4" name="Freeform 346"/>
            <p:cNvSpPr>
              <a:spLocks/>
            </p:cNvSpPr>
            <p:nvPr/>
          </p:nvSpPr>
          <p:spPr bwMode="auto">
            <a:xfrm>
              <a:off x="6515100" y="4508847"/>
              <a:ext cx="65088" cy="61912"/>
            </a:xfrm>
            <a:custGeom>
              <a:avLst/>
              <a:gdLst>
                <a:gd name="T0" fmla="*/ 0 w 52"/>
                <a:gd name="T1" fmla="*/ 19 h 49"/>
                <a:gd name="T2" fmla="*/ 12 w 52"/>
                <a:gd name="T3" fmla="*/ 8 h 49"/>
                <a:gd name="T4" fmla="*/ 19 w 52"/>
                <a:gd name="T5" fmla="*/ 4 h 49"/>
                <a:gd name="T6" fmla="*/ 27 w 52"/>
                <a:gd name="T7" fmla="*/ 1 h 49"/>
                <a:gd name="T8" fmla="*/ 37 w 52"/>
                <a:gd name="T9" fmla="*/ 0 h 49"/>
                <a:gd name="T10" fmla="*/ 43 w 52"/>
                <a:gd name="T11" fmla="*/ 2 h 49"/>
                <a:gd name="T12" fmla="*/ 44 w 52"/>
                <a:gd name="T13" fmla="*/ 2 h 49"/>
                <a:gd name="T14" fmla="*/ 45 w 52"/>
                <a:gd name="T15" fmla="*/ 3 h 49"/>
                <a:gd name="T16" fmla="*/ 45 w 52"/>
                <a:gd name="T17" fmla="*/ 3 h 49"/>
                <a:gd name="T18" fmla="*/ 45 w 52"/>
                <a:gd name="T19" fmla="*/ 3 h 49"/>
                <a:gd name="T20" fmla="*/ 46 w 52"/>
                <a:gd name="T21" fmla="*/ 4 h 49"/>
                <a:gd name="T22" fmla="*/ 46 w 52"/>
                <a:gd name="T23" fmla="*/ 4 h 49"/>
                <a:gd name="T24" fmla="*/ 48 w 52"/>
                <a:gd name="T25" fmla="*/ 5 h 49"/>
                <a:gd name="T26" fmla="*/ 51 w 52"/>
                <a:gd name="T27" fmla="*/ 12 h 49"/>
                <a:gd name="T28" fmla="*/ 51 w 52"/>
                <a:gd name="T29" fmla="*/ 18 h 49"/>
                <a:gd name="T30" fmla="*/ 47 w 52"/>
                <a:gd name="T31" fmla="*/ 27 h 49"/>
                <a:gd name="T32" fmla="*/ 36 w 52"/>
                <a:gd name="T33" fmla="*/ 39 h 49"/>
                <a:gd name="T34" fmla="*/ 23 w 52"/>
                <a:gd name="T35" fmla="*/ 49 h 49"/>
                <a:gd name="T36" fmla="*/ 32 w 52"/>
                <a:gd name="T37" fmla="*/ 36 h 49"/>
                <a:gd name="T38" fmla="*/ 40 w 52"/>
                <a:gd name="T39" fmla="*/ 23 h 49"/>
                <a:gd name="T40" fmla="*/ 43 w 52"/>
                <a:gd name="T41" fmla="*/ 16 h 49"/>
                <a:gd name="T42" fmla="*/ 43 w 52"/>
                <a:gd name="T43" fmla="*/ 13 h 49"/>
                <a:gd name="T44" fmla="*/ 43 w 52"/>
                <a:gd name="T45" fmla="*/ 12 h 49"/>
                <a:gd name="T46" fmla="*/ 43 w 52"/>
                <a:gd name="T47" fmla="*/ 12 h 49"/>
                <a:gd name="T48" fmla="*/ 42 w 52"/>
                <a:gd name="T49" fmla="*/ 12 h 49"/>
                <a:gd name="T50" fmla="*/ 41 w 52"/>
                <a:gd name="T51" fmla="*/ 10 h 49"/>
                <a:gd name="T52" fmla="*/ 40 w 52"/>
                <a:gd name="T53" fmla="*/ 10 h 49"/>
                <a:gd name="T54" fmla="*/ 40 w 52"/>
                <a:gd name="T55" fmla="*/ 10 h 49"/>
                <a:gd name="T56" fmla="*/ 41 w 52"/>
                <a:gd name="T57" fmla="*/ 10 h 49"/>
                <a:gd name="T58" fmla="*/ 41 w 52"/>
                <a:gd name="T59" fmla="*/ 10 h 49"/>
                <a:gd name="T60" fmla="*/ 41 w 52"/>
                <a:gd name="T61" fmla="*/ 10 h 49"/>
                <a:gd name="T62" fmla="*/ 40 w 52"/>
                <a:gd name="T63" fmla="*/ 10 h 49"/>
                <a:gd name="T64" fmla="*/ 40 w 52"/>
                <a:gd name="T65" fmla="*/ 10 h 49"/>
                <a:gd name="T66" fmla="*/ 36 w 52"/>
                <a:gd name="T67" fmla="*/ 9 h 49"/>
                <a:gd name="T68" fmla="*/ 29 w 52"/>
                <a:gd name="T69" fmla="*/ 9 h 49"/>
                <a:gd name="T70" fmla="*/ 14 w 52"/>
                <a:gd name="T71" fmla="*/ 13 h 49"/>
                <a:gd name="T72" fmla="*/ 0 w 52"/>
                <a:gd name="T73" fmla="*/ 1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2" h="49">
                  <a:moveTo>
                    <a:pt x="0" y="19"/>
                  </a:moveTo>
                  <a:cubicBezTo>
                    <a:pt x="0" y="19"/>
                    <a:pt x="4" y="14"/>
                    <a:pt x="12" y="8"/>
                  </a:cubicBezTo>
                  <a:cubicBezTo>
                    <a:pt x="14" y="7"/>
                    <a:pt x="16" y="6"/>
                    <a:pt x="19" y="4"/>
                  </a:cubicBezTo>
                  <a:cubicBezTo>
                    <a:pt x="21" y="3"/>
                    <a:pt x="24" y="2"/>
                    <a:pt x="27" y="1"/>
                  </a:cubicBezTo>
                  <a:cubicBezTo>
                    <a:pt x="30" y="0"/>
                    <a:pt x="34" y="0"/>
                    <a:pt x="37" y="0"/>
                  </a:cubicBezTo>
                  <a:cubicBezTo>
                    <a:pt x="39" y="1"/>
                    <a:pt x="41" y="1"/>
                    <a:pt x="43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9" y="6"/>
                    <a:pt x="51" y="10"/>
                    <a:pt x="51" y="12"/>
                  </a:cubicBezTo>
                  <a:cubicBezTo>
                    <a:pt x="52" y="14"/>
                    <a:pt x="51" y="16"/>
                    <a:pt x="51" y="18"/>
                  </a:cubicBezTo>
                  <a:cubicBezTo>
                    <a:pt x="50" y="21"/>
                    <a:pt x="48" y="24"/>
                    <a:pt x="47" y="27"/>
                  </a:cubicBezTo>
                  <a:cubicBezTo>
                    <a:pt x="43" y="32"/>
                    <a:pt x="39" y="36"/>
                    <a:pt x="36" y="39"/>
                  </a:cubicBezTo>
                  <a:cubicBezTo>
                    <a:pt x="29" y="46"/>
                    <a:pt x="23" y="49"/>
                    <a:pt x="23" y="49"/>
                  </a:cubicBezTo>
                  <a:cubicBezTo>
                    <a:pt x="23" y="49"/>
                    <a:pt x="27" y="44"/>
                    <a:pt x="32" y="36"/>
                  </a:cubicBezTo>
                  <a:cubicBezTo>
                    <a:pt x="35" y="32"/>
                    <a:pt x="38" y="28"/>
                    <a:pt x="40" y="23"/>
                  </a:cubicBezTo>
                  <a:cubicBezTo>
                    <a:pt x="41" y="21"/>
                    <a:pt x="42" y="18"/>
                    <a:pt x="43" y="16"/>
                  </a:cubicBezTo>
                  <a:cubicBezTo>
                    <a:pt x="43" y="15"/>
                    <a:pt x="43" y="14"/>
                    <a:pt x="43" y="13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2" y="12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2" y="11"/>
                    <a:pt x="41" y="10"/>
                    <a:pt x="41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39" y="9"/>
                    <a:pt x="37" y="9"/>
                    <a:pt x="36" y="9"/>
                  </a:cubicBezTo>
                  <a:cubicBezTo>
                    <a:pt x="34" y="8"/>
                    <a:pt x="31" y="8"/>
                    <a:pt x="29" y="9"/>
                  </a:cubicBezTo>
                  <a:cubicBezTo>
                    <a:pt x="23" y="9"/>
                    <a:pt x="18" y="11"/>
                    <a:pt x="14" y="13"/>
                  </a:cubicBezTo>
                  <a:cubicBezTo>
                    <a:pt x="6" y="16"/>
                    <a:pt x="0" y="19"/>
                    <a:pt x="0" y="19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5" name="Freeform 347"/>
            <p:cNvSpPr>
              <a:spLocks/>
            </p:cNvSpPr>
            <p:nvPr/>
          </p:nvSpPr>
          <p:spPr bwMode="auto">
            <a:xfrm>
              <a:off x="6210300" y="4591397"/>
              <a:ext cx="68263" cy="87312"/>
            </a:xfrm>
            <a:custGeom>
              <a:avLst/>
              <a:gdLst>
                <a:gd name="T0" fmla="*/ 9 w 54"/>
                <a:gd name="T1" fmla="*/ 0 h 69"/>
                <a:gd name="T2" fmla="*/ 6 w 54"/>
                <a:gd name="T3" fmla="*/ 50 h 69"/>
                <a:gd name="T4" fmla="*/ 34 w 54"/>
                <a:gd name="T5" fmla="*/ 69 h 69"/>
                <a:gd name="T6" fmla="*/ 9 w 54"/>
                <a:gd name="T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69">
                  <a:moveTo>
                    <a:pt x="9" y="0"/>
                  </a:moveTo>
                  <a:cubicBezTo>
                    <a:pt x="3" y="18"/>
                    <a:pt x="0" y="37"/>
                    <a:pt x="6" y="50"/>
                  </a:cubicBezTo>
                  <a:cubicBezTo>
                    <a:pt x="14" y="61"/>
                    <a:pt x="24" y="67"/>
                    <a:pt x="34" y="69"/>
                  </a:cubicBezTo>
                  <a:cubicBezTo>
                    <a:pt x="54" y="29"/>
                    <a:pt x="27" y="9"/>
                    <a:pt x="9" y="0"/>
                  </a:cubicBezTo>
                  <a:close/>
                </a:path>
              </a:pathLst>
            </a:custGeom>
            <a:solidFill>
              <a:srgbClr val="ED6C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6" name="Freeform 348"/>
            <p:cNvSpPr>
              <a:spLocks/>
            </p:cNvSpPr>
            <p:nvPr/>
          </p:nvSpPr>
          <p:spPr bwMode="auto">
            <a:xfrm>
              <a:off x="6221412" y="4537422"/>
              <a:ext cx="128588" cy="149225"/>
            </a:xfrm>
            <a:custGeom>
              <a:avLst/>
              <a:gdLst>
                <a:gd name="T0" fmla="*/ 101 w 101"/>
                <a:gd name="T1" fmla="*/ 80 h 118"/>
                <a:gd name="T2" fmla="*/ 21 w 101"/>
                <a:gd name="T3" fmla="*/ 0 h 118"/>
                <a:gd name="T4" fmla="*/ 0 w 101"/>
                <a:gd name="T5" fmla="*/ 42 h 118"/>
                <a:gd name="T6" fmla="*/ 25 w 101"/>
                <a:gd name="T7" fmla="*/ 111 h 118"/>
                <a:gd name="T8" fmla="*/ 101 w 101"/>
                <a:gd name="T9" fmla="*/ 8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118">
                  <a:moveTo>
                    <a:pt x="101" y="80"/>
                  </a:moveTo>
                  <a:cubicBezTo>
                    <a:pt x="45" y="57"/>
                    <a:pt x="21" y="0"/>
                    <a:pt x="21" y="0"/>
                  </a:cubicBezTo>
                  <a:cubicBezTo>
                    <a:pt x="21" y="0"/>
                    <a:pt x="8" y="20"/>
                    <a:pt x="0" y="42"/>
                  </a:cubicBezTo>
                  <a:cubicBezTo>
                    <a:pt x="18" y="51"/>
                    <a:pt x="45" y="71"/>
                    <a:pt x="25" y="111"/>
                  </a:cubicBezTo>
                  <a:cubicBezTo>
                    <a:pt x="60" y="118"/>
                    <a:pt x="101" y="80"/>
                    <a:pt x="101" y="80"/>
                  </a:cubicBezTo>
                  <a:close/>
                </a:path>
              </a:pathLst>
            </a:custGeom>
            <a:solidFill>
              <a:srgbClr val="F6B9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7" name="Freeform 349"/>
            <p:cNvSpPr>
              <a:spLocks/>
            </p:cNvSpPr>
            <p:nvPr/>
          </p:nvSpPr>
          <p:spPr bwMode="auto">
            <a:xfrm>
              <a:off x="6248400" y="4531072"/>
              <a:ext cx="287338" cy="136525"/>
            </a:xfrm>
            <a:custGeom>
              <a:avLst/>
              <a:gdLst>
                <a:gd name="T0" fmla="*/ 0 w 227"/>
                <a:gd name="T1" fmla="*/ 0 h 107"/>
                <a:gd name="T2" fmla="*/ 6 w 227"/>
                <a:gd name="T3" fmla="*/ 10 h 107"/>
                <a:gd name="T4" fmla="*/ 24 w 227"/>
                <a:gd name="T5" fmla="*/ 35 h 107"/>
                <a:gd name="T6" fmla="*/ 96 w 227"/>
                <a:gd name="T7" fmla="*/ 90 h 107"/>
                <a:gd name="T8" fmla="*/ 120 w 227"/>
                <a:gd name="T9" fmla="*/ 96 h 107"/>
                <a:gd name="T10" fmla="*/ 143 w 227"/>
                <a:gd name="T11" fmla="*/ 99 h 107"/>
                <a:gd name="T12" fmla="*/ 166 w 227"/>
                <a:gd name="T13" fmla="*/ 99 h 107"/>
                <a:gd name="T14" fmla="*/ 186 w 227"/>
                <a:gd name="T15" fmla="*/ 97 h 107"/>
                <a:gd name="T16" fmla="*/ 216 w 227"/>
                <a:gd name="T17" fmla="*/ 90 h 107"/>
                <a:gd name="T18" fmla="*/ 227 w 227"/>
                <a:gd name="T19" fmla="*/ 86 h 107"/>
                <a:gd name="T20" fmla="*/ 216 w 227"/>
                <a:gd name="T21" fmla="*/ 91 h 107"/>
                <a:gd name="T22" fmla="*/ 204 w 227"/>
                <a:gd name="T23" fmla="*/ 96 h 107"/>
                <a:gd name="T24" fmla="*/ 187 w 227"/>
                <a:gd name="T25" fmla="*/ 101 h 107"/>
                <a:gd name="T26" fmla="*/ 166 w 227"/>
                <a:gd name="T27" fmla="*/ 105 h 107"/>
                <a:gd name="T28" fmla="*/ 143 w 227"/>
                <a:gd name="T29" fmla="*/ 107 h 107"/>
                <a:gd name="T30" fmla="*/ 118 w 227"/>
                <a:gd name="T31" fmla="*/ 105 h 107"/>
                <a:gd name="T32" fmla="*/ 93 w 227"/>
                <a:gd name="T33" fmla="*/ 97 h 107"/>
                <a:gd name="T34" fmla="*/ 70 w 227"/>
                <a:gd name="T35" fmla="*/ 86 h 107"/>
                <a:gd name="T36" fmla="*/ 49 w 227"/>
                <a:gd name="T37" fmla="*/ 71 h 107"/>
                <a:gd name="T38" fmla="*/ 20 w 227"/>
                <a:gd name="T39" fmla="*/ 38 h 107"/>
                <a:gd name="T40" fmla="*/ 5 w 227"/>
                <a:gd name="T41" fmla="*/ 11 h 107"/>
                <a:gd name="T42" fmla="*/ 0 w 227"/>
                <a:gd name="T43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7" h="107">
                  <a:moveTo>
                    <a:pt x="0" y="0"/>
                  </a:moveTo>
                  <a:cubicBezTo>
                    <a:pt x="0" y="0"/>
                    <a:pt x="2" y="4"/>
                    <a:pt x="6" y="10"/>
                  </a:cubicBezTo>
                  <a:cubicBezTo>
                    <a:pt x="10" y="17"/>
                    <a:pt x="16" y="25"/>
                    <a:pt x="24" y="35"/>
                  </a:cubicBezTo>
                  <a:cubicBezTo>
                    <a:pt x="40" y="55"/>
                    <a:pt x="65" y="78"/>
                    <a:pt x="96" y="90"/>
                  </a:cubicBezTo>
                  <a:cubicBezTo>
                    <a:pt x="104" y="92"/>
                    <a:pt x="112" y="95"/>
                    <a:pt x="120" y="96"/>
                  </a:cubicBezTo>
                  <a:cubicBezTo>
                    <a:pt x="128" y="98"/>
                    <a:pt x="135" y="99"/>
                    <a:pt x="143" y="99"/>
                  </a:cubicBezTo>
                  <a:cubicBezTo>
                    <a:pt x="151" y="100"/>
                    <a:pt x="159" y="100"/>
                    <a:pt x="166" y="99"/>
                  </a:cubicBezTo>
                  <a:cubicBezTo>
                    <a:pt x="173" y="99"/>
                    <a:pt x="180" y="98"/>
                    <a:pt x="186" y="97"/>
                  </a:cubicBezTo>
                  <a:cubicBezTo>
                    <a:pt x="198" y="94"/>
                    <a:pt x="208" y="92"/>
                    <a:pt x="216" y="90"/>
                  </a:cubicBezTo>
                  <a:cubicBezTo>
                    <a:pt x="223" y="87"/>
                    <a:pt x="227" y="86"/>
                    <a:pt x="227" y="86"/>
                  </a:cubicBezTo>
                  <a:cubicBezTo>
                    <a:pt x="227" y="86"/>
                    <a:pt x="223" y="88"/>
                    <a:pt x="216" y="91"/>
                  </a:cubicBezTo>
                  <a:cubicBezTo>
                    <a:pt x="213" y="93"/>
                    <a:pt x="208" y="94"/>
                    <a:pt x="204" y="96"/>
                  </a:cubicBezTo>
                  <a:cubicBezTo>
                    <a:pt x="199" y="98"/>
                    <a:pt x="193" y="100"/>
                    <a:pt x="187" y="101"/>
                  </a:cubicBezTo>
                  <a:cubicBezTo>
                    <a:pt x="181" y="103"/>
                    <a:pt x="174" y="104"/>
                    <a:pt x="166" y="105"/>
                  </a:cubicBezTo>
                  <a:cubicBezTo>
                    <a:pt x="159" y="106"/>
                    <a:pt x="151" y="107"/>
                    <a:pt x="143" y="107"/>
                  </a:cubicBezTo>
                  <a:cubicBezTo>
                    <a:pt x="135" y="107"/>
                    <a:pt x="126" y="106"/>
                    <a:pt x="118" y="105"/>
                  </a:cubicBezTo>
                  <a:cubicBezTo>
                    <a:pt x="110" y="103"/>
                    <a:pt x="101" y="100"/>
                    <a:pt x="93" y="97"/>
                  </a:cubicBezTo>
                  <a:cubicBezTo>
                    <a:pt x="85" y="94"/>
                    <a:pt x="77" y="90"/>
                    <a:pt x="70" y="86"/>
                  </a:cubicBezTo>
                  <a:cubicBezTo>
                    <a:pt x="62" y="81"/>
                    <a:pt x="56" y="76"/>
                    <a:pt x="49" y="71"/>
                  </a:cubicBezTo>
                  <a:cubicBezTo>
                    <a:pt x="37" y="60"/>
                    <a:pt x="27" y="49"/>
                    <a:pt x="20" y="38"/>
                  </a:cubicBezTo>
                  <a:cubicBezTo>
                    <a:pt x="13" y="27"/>
                    <a:pt x="8" y="18"/>
                    <a:pt x="5" y="11"/>
                  </a:cubicBezTo>
                  <a:cubicBezTo>
                    <a:pt x="1" y="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8" name="Freeform 350"/>
            <p:cNvSpPr>
              <a:spLocks/>
            </p:cNvSpPr>
            <p:nvPr/>
          </p:nvSpPr>
          <p:spPr bwMode="auto">
            <a:xfrm>
              <a:off x="5900737" y="4350097"/>
              <a:ext cx="60325" cy="66675"/>
            </a:xfrm>
            <a:custGeom>
              <a:avLst/>
              <a:gdLst>
                <a:gd name="T0" fmla="*/ 31 w 47"/>
                <a:gd name="T1" fmla="*/ 16 h 52"/>
                <a:gd name="T2" fmla="*/ 1 w 47"/>
                <a:gd name="T3" fmla="*/ 8 h 52"/>
                <a:gd name="T4" fmla="*/ 2 w 47"/>
                <a:gd name="T5" fmla="*/ 10 h 52"/>
                <a:gd name="T6" fmla="*/ 26 w 47"/>
                <a:gd name="T7" fmla="*/ 23 h 52"/>
                <a:gd name="T8" fmla="*/ 32 w 47"/>
                <a:gd name="T9" fmla="*/ 37 h 52"/>
                <a:gd name="T10" fmla="*/ 35 w 47"/>
                <a:gd name="T11" fmla="*/ 50 h 52"/>
                <a:gd name="T12" fmla="*/ 38 w 47"/>
                <a:gd name="T13" fmla="*/ 51 h 52"/>
                <a:gd name="T14" fmla="*/ 31 w 47"/>
                <a:gd name="T15" fmla="*/ 1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52">
                  <a:moveTo>
                    <a:pt x="31" y="16"/>
                  </a:moveTo>
                  <a:cubicBezTo>
                    <a:pt x="24" y="7"/>
                    <a:pt x="10" y="0"/>
                    <a:pt x="1" y="8"/>
                  </a:cubicBezTo>
                  <a:cubicBezTo>
                    <a:pt x="0" y="9"/>
                    <a:pt x="1" y="10"/>
                    <a:pt x="2" y="10"/>
                  </a:cubicBezTo>
                  <a:cubicBezTo>
                    <a:pt x="14" y="6"/>
                    <a:pt x="21" y="13"/>
                    <a:pt x="26" y="23"/>
                  </a:cubicBezTo>
                  <a:cubicBezTo>
                    <a:pt x="29" y="28"/>
                    <a:pt x="31" y="32"/>
                    <a:pt x="32" y="37"/>
                  </a:cubicBezTo>
                  <a:cubicBezTo>
                    <a:pt x="34" y="42"/>
                    <a:pt x="34" y="46"/>
                    <a:pt x="35" y="50"/>
                  </a:cubicBezTo>
                  <a:cubicBezTo>
                    <a:pt x="36" y="52"/>
                    <a:pt x="37" y="52"/>
                    <a:pt x="38" y="51"/>
                  </a:cubicBezTo>
                  <a:cubicBezTo>
                    <a:pt x="47" y="42"/>
                    <a:pt x="37" y="23"/>
                    <a:pt x="31" y="16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9" name="Freeform 351"/>
            <p:cNvSpPr>
              <a:spLocks/>
            </p:cNvSpPr>
            <p:nvPr/>
          </p:nvSpPr>
          <p:spPr bwMode="auto">
            <a:xfrm>
              <a:off x="6651625" y="4381847"/>
              <a:ext cx="39688" cy="65087"/>
            </a:xfrm>
            <a:custGeom>
              <a:avLst/>
              <a:gdLst>
                <a:gd name="T0" fmla="*/ 5 w 31"/>
                <a:gd name="T1" fmla="*/ 24 h 52"/>
                <a:gd name="T2" fmla="*/ 7 w 31"/>
                <a:gd name="T3" fmla="*/ 51 h 52"/>
                <a:gd name="T4" fmla="*/ 26 w 31"/>
                <a:gd name="T5" fmla="*/ 28 h 52"/>
                <a:gd name="T6" fmla="*/ 24 w 31"/>
                <a:gd name="T7" fmla="*/ 1 h 52"/>
                <a:gd name="T8" fmla="*/ 5 w 31"/>
                <a:gd name="T9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52">
                  <a:moveTo>
                    <a:pt x="5" y="24"/>
                  </a:moveTo>
                  <a:cubicBezTo>
                    <a:pt x="0" y="38"/>
                    <a:pt x="1" y="50"/>
                    <a:pt x="7" y="51"/>
                  </a:cubicBezTo>
                  <a:cubicBezTo>
                    <a:pt x="13" y="52"/>
                    <a:pt x="21" y="42"/>
                    <a:pt x="26" y="28"/>
                  </a:cubicBezTo>
                  <a:cubicBezTo>
                    <a:pt x="31" y="14"/>
                    <a:pt x="30" y="2"/>
                    <a:pt x="24" y="1"/>
                  </a:cubicBezTo>
                  <a:cubicBezTo>
                    <a:pt x="18" y="0"/>
                    <a:pt x="10" y="10"/>
                    <a:pt x="5" y="24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0" name="Freeform 352"/>
            <p:cNvSpPr>
              <a:spLocks/>
            </p:cNvSpPr>
            <p:nvPr/>
          </p:nvSpPr>
          <p:spPr bwMode="auto">
            <a:xfrm>
              <a:off x="6677025" y="4391372"/>
              <a:ext cx="9525" cy="20637"/>
            </a:xfrm>
            <a:custGeom>
              <a:avLst/>
              <a:gdLst>
                <a:gd name="T0" fmla="*/ 1 w 8"/>
                <a:gd name="T1" fmla="*/ 8 h 16"/>
                <a:gd name="T2" fmla="*/ 2 w 8"/>
                <a:gd name="T3" fmla="*/ 16 h 16"/>
                <a:gd name="T4" fmla="*/ 7 w 8"/>
                <a:gd name="T5" fmla="*/ 9 h 16"/>
                <a:gd name="T6" fmla="*/ 6 w 8"/>
                <a:gd name="T7" fmla="*/ 1 h 16"/>
                <a:gd name="T8" fmla="*/ 1 w 8"/>
                <a:gd name="T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6">
                  <a:moveTo>
                    <a:pt x="1" y="8"/>
                  </a:moveTo>
                  <a:cubicBezTo>
                    <a:pt x="0" y="12"/>
                    <a:pt x="0" y="16"/>
                    <a:pt x="2" y="16"/>
                  </a:cubicBezTo>
                  <a:cubicBezTo>
                    <a:pt x="4" y="16"/>
                    <a:pt x="6" y="13"/>
                    <a:pt x="7" y="9"/>
                  </a:cubicBezTo>
                  <a:cubicBezTo>
                    <a:pt x="8" y="4"/>
                    <a:pt x="8" y="1"/>
                    <a:pt x="6" y="1"/>
                  </a:cubicBezTo>
                  <a:cubicBezTo>
                    <a:pt x="4" y="0"/>
                    <a:pt x="2" y="4"/>
                    <a:pt x="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1" name="Freeform 353"/>
            <p:cNvSpPr>
              <a:spLocks/>
            </p:cNvSpPr>
            <p:nvPr/>
          </p:nvSpPr>
          <p:spPr bwMode="auto">
            <a:xfrm>
              <a:off x="6381750" y="4234209"/>
              <a:ext cx="117475" cy="63500"/>
            </a:xfrm>
            <a:custGeom>
              <a:avLst/>
              <a:gdLst>
                <a:gd name="T0" fmla="*/ 51 w 93"/>
                <a:gd name="T1" fmla="*/ 21 h 49"/>
                <a:gd name="T2" fmla="*/ 70 w 93"/>
                <a:gd name="T3" fmla="*/ 31 h 49"/>
                <a:gd name="T4" fmla="*/ 78 w 93"/>
                <a:gd name="T5" fmla="*/ 42 h 49"/>
                <a:gd name="T6" fmla="*/ 81 w 93"/>
                <a:gd name="T7" fmla="*/ 47 h 49"/>
                <a:gd name="T8" fmla="*/ 93 w 93"/>
                <a:gd name="T9" fmla="*/ 42 h 49"/>
                <a:gd name="T10" fmla="*/ 84 w 93"/>
                <a:gd name="T11" fmla="*/ 10 h 49"/>
                <a:gd name="T12" fmla="*/ 50 w 93"/>
                <a:gd name="T13" fmla="*/ 2 h 49"/>
                <a:gd name="T14" fmla="*/ 0 w 93"/>
                <a:gd name="T15" fmla="*/ 28 h 49"/>
                <a:gd name="T16" fmla="*/ 51 w 93"/>
                <a:gd name="T17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49">
                  <a:moveTo>
                    <a:pt x="51" y="21"/>
                  </a:moveTo>
                  <a:cubicBezTo>
                    <a:pt x="58" y="23"/>
                    <a:pt x="65" y="26"/>
                    <a:pt x="70" y="31"/>
                  </a:cubicBezTo>
                  <a:cubicBezTo>
                    <a:pt x="73" y="34"/>
                    <a:pt x="76" y="37"/>
                    <a:pt x="78" y="42"/>
                  </a:cubicBezTo>
                  <a:cubicBezTo>
                    <a:pt x="79" y="43"/>
                    <a:pt x="80" y="45"/>
                    <a:pt x="81" y="47"/>
                  </a:cubicBezTo>
                  <a:cubicBezTo>
                    <a:pt x="85" y="49"/>
                    <a:pt x="93" y="46"/>
                    <a:pt x="93" y="42"/>
                  </a:cubicBezTo>
                  <a:cubicBezTo>
                    <a:pt x="90" y="31"/>
                    <a:pt x="91" y="19"/>
                    <a:pt x="84" y="10"/>
                  </a:cubicBezTo>
                  <a:cubicBezTo>
                    <a:pt x="76" y="1"/>
                    <a:pt x="62" y="0"/>
                    <a:pt x="50" y="2"/>
                  </a:cubicBezTo>
                  <a:cubicBezTo>
                    <a:pt x="34" y="4"/>
                    <a:pt x="11" y="13"/>
                    <a:pt x="0" y="28"/>
                  </a:cubicBezTo>
                  <a:cubicBezTo>
                    <a:pt x="16" y="21"/>
                    <a:pt x="35" y="16"/>
                    <a:pt x="51" y="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2" name="Freeform 354"/>
            <p:cNvSpPr>
              <a:spLocks/>
            </p:cNvSpPr>
            <p:nvPr/>
          </p:nvSpPr>
          <p:spPr bwMode="auto">
            <a:xfrm>
              <a:off x="6638925" y="4299297"/>
              <a:ext cx="92075" cy="47625"/>
            </a:xfrm>
            <a:custGeom>
              <a:avLst/>
              <a:gdLst>
                <a:gd name="T0" fmla="*/ 68 w 73"/>
                <a:gd name="T1" fmla="*/ 38 h 38"/>
                <a:gd name="T2" fmla="*/ 73 w 73"/>
                <a:gd name="T3" fmla="*/ 34 h 38"/>
                <a:gd name="T4" fmla="*/ 65 w 73"/>
                <a:gd name="T5" fmla="*/ 8 h 38"/>
                <a:gd name="T6" fmla="*/ 38 w 73"/>
                <a:gd name="T7" fmla="*/ 1 h 38"/>
                <a:gd name="T8" fmla="*/ 0 w 73"/>
                <a:gd name="T9" fmla="*/ 19 h 38"/>
                <a:gd name="T10" fmla="*/ 68 w 73"/>
                <a:gd name="T11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38">
                  <a:moveTo>
                    <a:pt x="68" y="38"/>
                  </a:moveTo>
                  <a:cubicBezTo>
                    <a:pt x="70" y="38"/>
                    <a:pt x="73" y="36"/>
                    <a:pt x="73" y="34"/>
                  </a:cubicBezTo>
                  <a:cubicBezTo>
                    <a:pt x="71" y="25"/>
                    <a:pt x="72" y="15"/>
                    <a:pt x="65" y="8"/>
                  </a:cubicBezTo>
                  <a:cubicBezTo>
                    <a:pt x="59" y="0"/>
                    <a:pt x="47" y="0"/>
                    <a:pt x="38" y="1"/>
                  </a:cubicBezTo>
                  <a:cubicBezTo>
                    <a:pt x="26" y="2"/>
                    <a:pt x="10" y="9"/>
                    <a:pt x="0" y="19"/>
                  </a:cubicBezTo>
                  <a:cubicBezTo>
                    <a:pt x="24" y="8"/>
                    <a:pt x="55" y="14"/>
                    <a:pt x="68" y="3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3" name="Freeform 355"/>
            <p:cNvSpPr>
              <a:spLocks/>
            </p:cNvSpPr>
            <p:nvPr/>
          </p:nvSpPr>
          <p:spPr bwMode="auto">
            <a:xfrm>
              <a:off x="5670549" y="5162897"/>
              <a:ext cx="419100" cy="192087"/>
            </a:xfrm>
            <a:custGeom>
              <a:avLst/>
              <a:gdLst>
                <a:gd name="T0" fmla="*/ 28 w 330"/>
                <a:gd name="T1" fmla="*/ 0 h 152"/>
                <a:gd name="T2" fmla="*/ 0 w 330"/>
                <a:gd name="T3" fmla="*/ 85 h 152"/>
                <a:gd name="T4" fmla="*/ 310 w 330"/>
                <a:gd name="T5" fmla="*/ 135 h 152"/>
                <a:gd name="T6" fmla="*/ 330 w 330"/>
                <a:gd name="T7" fmla="*/ 87 h 152"/>
                <a:gd name="T8" fmla="*/ 28 w 330"/>
                <a:gd name="T9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0" h="152">
                  <a:moveTo>
                    <a:pt x="28" y="0"/>
                  </a:moveTo>
                  <a:cubicBezTo>
                    <a:pt x="28" y="0"/>
                    <a:pt x="6" y="61"/>
                    <a:pt x="0" y="85"/>
                  </a:cubicBezTo>
                  <a:cubicBezTo>
                    <a:pt x="0" y="85"/>
                    <a:pt x="184" y="152"/>
                    <a:pt x="310" y="135"/>
                  </a:cubicBezTo>
                  <a:cubicBezTo>
                    <a:pt x="330" y="87"/>
                    <a:pt x="330" y="87"/>
                    <a:pt x="330" y="87"/>
                  </a:cubicBezTo>
                  <a:cubicBezTo>
                    <a:pt x="330" y="87"/>
                    <a:pt x="199" y="102"/>
                    <a:pt x="28" y="0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4" name="Freeform 356"/>
            <p:cNvSpPr>
              <a:spLocks/>
            </p:cNvSpPr>
            <p:nvPr/>
          </p:nvSpPr>
          <p:spPr bwMode="auto">
            <a:xfrm>
              <a:off x="5732462" y="5193059"/>
              <a:ext cx="52388" cy="101600"/>
            </a:xfrm>
            <a:custGeom>
              <a:avLst/>
              <a:gdLst>
                <a:gd name="T0" fmla="*/ 42 w 42"/>
                <a:gd name="T1" fmla="*/ 8 h 81"/>
                <a:gd name="T2" fmla="*/ 25 w 42"/>
                <a:gd name="T3" fmla="*/ 0 h 81"/>
                <a:gd name="T4" fmla="*/ 0 w 42"/>
                <a:gd name="T5" fmla="*/ 76 h 81"/>
                <a:gd name="T6" fmla="*/ 17 w 42"/>
                <a:gd name="T7" fmla="*/ 81 h 81"/>
                <a:gd name="T8" fmla="*/ 42 w 42"/>
                <a:gd name="T9" fmla="*/ 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81">
                  <a:moveTo>
                    <a:pt x="42" y="8"/>
                  </a:moveTo>
                  <a:cubicBezTo>
                    <a:pt x="36" y="6"/>
                    <a:pt x="31" y="3"/>
                    <a:pt x="25" y="0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5" y="78"/>
                    <a:pt x="11" y="80"/>
                    <a:pt x="17" y="81"/>
                  </a:cubicBezTo>
                  <a:lnTo>
                    <a:pt x="42" y="8"/>
                  </a:lnTo>
                  <a:close/>
                </a:path>
              </a:pathLst>
            </a:cu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5" name="Oval 357"/>
            <p:cNvSpPr>
              <a:spLocks noChangeArrowheads="1"/>
            </p:cNvSpPr>
            <p:nvPr/>
          </p:nvSpPr>
          <p:spPr bwMode="auto">
            <a:xfrm>
              <a:off x="6089650" y="5272434"/>
              <a:ext cx="1588" cy="1587"/>
            </a:xfrm>
            <a:prstGeom prst="ellipse">
              <a:avLst/>
            </a:pr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6" name="Freeform 358"/>
            <p:cNvSpPr>
              <a:spLocks/>
            </p:cNvSpPr>
            <p:nvPr/>
          </p:nvSpPr>
          <p:spPr bwMode="auto">
            <a:xfrm>
              <a:off x="5978524" y="5264497"/>
              <a:ext cx="111125" cy="7937"/>
            </a:xfrm>
            <a:custGeom>
              <a:avLst/>
              <a:gdLst>
                <a:gd name="T0" fmla="*/ 0 w 87"/>
                <a:gd name="T1" fmla="*/ 0 h 6"/>
                <a:gd name="T2" fmla="*/ 0 w 87"/>
                <a:gd name="T3" fmla="*/ 0 h 6"/>
                <a:gd name="T4" fmla="*/ 67 w 87"/>
                <a:gd name="T5" fmla="*/ 6 h 6"/>
                <a:gd name="T6" fmla="*/ 87 w 87"/>
                <a:gd name="T7" fmla="*/ 6 h 6"/>
                <a:gd name="T8" fmla="*/ 87 w 87"/>
                <a:gd name="T9" fmla="*/ 6 h 6"/>
                <a:gd name="T10" fmla="*/ 67 w 87"/>
                <a:gd name="T11" fmla="*/ 6 h 6"/>
                <a:gd name="T12" fmla="*/ 0 w 8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9" y="5"/>
                    <a:pt x="51" y="6"/>
                    <a:pt x="67" y="6"/>
                  </a:cubicBezTo>
                  <a:cubicBezTo>
                    <a:pt x="79" y="6"/>
                    <a:pt x="86" y="6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6" y="6"/>
                    <a:pt x="79" y="6"/>
                    <a:pt x="67" y="6"/>
                  </a:cubicBezTo>
                  <a:cubicBezTo>
                    <a:pt x="52" y="6"/>
                    <a:pt x="29" y="5"/>
                    <a:pt x="0" y="0"/>
                  </a:cubicBezTo>
                </a:path>
              </a:pathLst>
            </a:custGeom>
            <a:solidFill>
              <a:srgbClr val="0003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7" name="Freeform 359"/>
            <p:cNvSpPr>
              <a:spLocks noEditPoints="1"/>
            </p:cNvSpPr>
            <p:nvPr/>
          </p:nvSpPr>
          <p:spPr bwMode="auto">
            <a:xfrm>
              <a:off x="6064249" y="5272434"/>
              <a:ext cx="25400" cy="60325"/>
            </a:xfrm>
            <a:custGeom>
              <a:avLst/>
              <a:gdLst>
                <a:gd name="T0" fmla="*/ 0 w 20"/>
                <a:gd name="T1" fmla="*/ 48 h 48"/>
                <a:gd name="T2" fmla="*/ 0 w 20"/>
                <a:gd name="T3" fmla="*/ 48 h 48"/>
                <a:gd name="T4" fmla="*/ 0 w 20"/>
                <a:gd name="T5" fmla="*/ 48 h 48"/>
                <a:gd name="T6" fmla="*/ 0 w 20"/>
                <a:gd name="T7" fmla="*/ 48 h 48"/>
                <a:gd name="T8" fmla="*/ 20 w 20"/>
                <a:gd name="T9" fmla="*/ 0 h 48"/>
                <a:gd name="T10" fmla="*/ 20 w 20"/>
                <a:gd name="T11" fmla="*/ 0 h 48"/>
                <a:gd name="T12" fmla="*/ 20 w 20"/>
                <a:gd name="T1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8">
                  <a:moveTo>
                    <a:pt x="0" y="48"/>
                  </a:move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8" name="Freeform 360"/>
            <p:cNvSpPr>
              <a:spLocks/>
            </p:cNvSpPr>
            <p:nvPr/>
          </p:nvSpPr>
          <p:spPr bwMode="auto">
            <a:xfrm>
              <a:off x="6030912" y="5332759"/>
              <a:ext cx="33338" cy="4762"/>
            </a:xfrm>
            <a:custGeom>
              <a:avLst/>
              <a:gdLst>
                <a:gd name="T0" fmla="*/ 26 w 26"/>
                <a:gd name="T1" fmla="*/ 0 h 3"/>
                <a:gd name="T2" fmla="*/ 0 w 26"/>
                <a:gd name="T3" fmla="*/ 3 h 3"/>
                <a:gd name="T4" fmla="*/ 26 w 26"/>
                <a:gd name="T5" fmla="*/ 0 h 3"/>
                <a:gd name="T6" fmla="*/ 26 w 26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">
                  <a:moveTo>
                    <a:pt x="26" y="0"/>
                  </a:moveTo>
                  <a:cubicBezTo>
                    <a:pt x="18" y="1"/>
                    <a:pt x="9" y="2"/>
                    <a:pt x="0" y="3"/>
                  </a:cubicBezTo>
                  <a:cubicBezTo>
                    <a:pt x="9" y="2"/>
                    <a:pt x="18" y="1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rgbClr val="0003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9" name="Freeform 361"/>
            <p:cNvSpPr>
              <a:spLocks/>
            </p:cNvSpPr>
            <p:nvPr/>
          </p:nvSpPr>
          <p:spPr bwMode="auto">
            <a:xfrm>
              <a:off x="5953124" y="5264497"/>
              <a:ext cx="136525" cy="73025"/>
            </a:xfrm>
            <a:custGeom>
              <a:avLst/>
              <a:gdLst>
                <a:gd name="T0" fmla="*/ 20 w 107"/>
                <a:gd name="T1" fmla="*/ 0 h 57"/>
                <a:gd name="T2" fmla="*/ 0 w 107"/>
                <a:gd name="T3" fmla="*/ 55 h 57"/>
                <a:gd name="T4" fmla="*/ 44 w 107"/>
                <a:gd name="T5" fmla="*/ 57 h 57"/>
                <a:gd name="T6" fmla="*/ 61 w 107"/>
                <a:gd name="T7" fmla="*/ 57 h 57"/>
                <a:gd name="T8" fmla="*/ 87 w 107"/>
                <a:gd name="T9" fmla="*/ 54 h 57"/>
                <a:gd name="T10" fmla="*/ 87 w 107"/>
                <a:gd name="T11" fmla="*/ 54 h 57"/>
                <a:gd name="T12" fmla="*/ 87 w 107"/>
                <a:gd name="T13" fmla="*/ 54 h 57"/>
                <a:gd name="T14" fmla="*/ 87 w 107"/>
                <a:gd name="T15" fmla="*/ 54 h 57"/>
                <a:gd name="T16" fmla="*/ 107 w 107"/>
                <a:gd name="T17" fmla="*/ 6 h 57"/>
                <a:gd name="T18" fmla="*/ 107 w 107"/>
                <a:gd name="T19" fmla="*/ 6 h 57"/>
                <a:gd name="T20" fmla="*/ 107 w 107"/>
                <a:gd name="T21" fmla="*/ 6 h 57"/>
                <a:gd name="T22" fmla="*/ 87 w 107"/>
                <a:gd name="T23" fmla="*/ 6 h 57"/>
                <a:gd name="T24" fmla="*/ 20 w 107"/>
                <a:gd name="T2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7" h="57">
                  <a:moveTo>
                    <a:pt x="20" y="0"/>
                  </a:moveTo>
                  <a:cubicBezTo>
                    <a:pt x="13" y="18"/>
                    <a:pt x="6" y="37"/>
                    <a:pt x="0" y="55"/>
                  </a:cubicBezTo>
                  <a:cubicBezTo>
                    <a:pt x="15" y="56"/>
                    <a:pt x="30" y="57"/>
                    <a:pt x="44" y="57"/>
                  </a:cubicBezTo>
                  <a:cubicBezTo>
                    <a:pt x="50" y="57"/>
                    <a:pt x="56" y="57"/>
                    <a:pt x="61" y="57"/>
                  </a:cubicBezTo>
                  <a:cubicBezTo>
                    <a:pt x="70" y="56"/>
                    <a:pt x="79" y="55"/>
                    <a:pt x="87" y="54"/>
                  </a:cubicBezTo>
                  <a:cubicBezTo>
                    <a:pt x="87" y="54"/>
                    <a:pt x="87" y="54"/>
                    <a:pt x="87" y="54"/>
                  </a:cubicBezTo>
                  <a:cubicBezTo>
                    <a:pt x="87" y="54"/>
                    <a:pt x="87" y="54"/>
                    <a:pt x="87" y="54"/>
                  </a:cubicBezTo>
                  <a:cubicBezTo>
                    <a:pt x="87" y="54"/>
                    <a:pt x="87" y="54"/>
                    <a:pt x="87" y="54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6" y="6"/>
                    <a:pt x="99" y="6"/>
                    <a:pt x="87" y="6"/>
                  </a:cubicBezTo>
                  <a:cubicBezTo>
                    <a:pt x="71" y="6"/>
                    <a:pt x="49" y="5"/>
                    <a:pt x="20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0" name="Freeform 362"/>
            <p:cNvSpPr>
              <a:spLocks/>
            </p:cNvSpPr>
            <p:nvPr/>
          </p:nvSpPr>
          <p:spPr bwMode="auto">
            <a:xfrm>
              <a:off x="5411787" y="4656484"/>
              <a:ext cx="717550" cy="412750"/>
            </a:xfrm>
            <a:custGeom>
              <a:avLst/>
              <a:gdLst>
                <a:gd name="T0" fmla="*/ 464 w 567"/>
                <a:gd name="T1" fmla="*/ 17 h 326"/>
                <a:gd name="T2" fmla="*/ 133 w 567"/>
                <a:gd name="T3" fmla="*/ 103 h 326"/>
                <a:gd name="T4" fmla="*/ 321 w 567"/>
                <a:gd name="T5" fmla="*/ 326 h 326"/>
                <a:gd name="T6" fmla="*/ 366 w 567"/>
                <a:gd name="T7" fmla="*/ 270 h 326"/>
                <a:gd name="T8" fmla="*/ 222 w 567"/>
                <a:gd name="T9" fmla="*/ 159 h 326"/>
                <a:gd name="T10" fmla="*/ 376 w 567"/>
                <a:gd name="T11" fmla="*/ 117 h 326"/>
                <a:gd name="T12" fmla="*/ 464 w 567"/>
                <a:gd name="T13" fmla="*/ 17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7" h="326">
                  <a:moveTo>
                    <a:pt x="464" y="17"/>
                  </a:moveTo>
                  <a:cubicBezTo>
                    <a:pt x="464" y="17"/>
                    <a:pt x="266" y="0"/>
                    <a:pt x="133" y="103"/>
                  </a:cubicBezTo>
                  <a:cubicBezTo>
                    <a:pt x="0" y="207"/>
                    <a:pt x="321" y="326"/>
                    <a:pt x="321" y="326"/>
                  </a:cubicBezTo>
                  <a:cubicBezTo>
                    <a:pt x="366" y="270"/>
                    <a:pt x="366" y="270"/>
                    <a:pt x="366" y="270"/>
                  </a:cubicBezTo>
                  <a:cubicBezTo>
                    <a:pt x="366" y="270"/>
                    <a:pt x="206" y="183"/>
                    <a:pt x="222" y="159"/>
                  </a:cubicBezTo>
                  <a:cubicBezTo>
                    <a:pt x="231" y="145"/>
                    <a:pt x="376" y="117"/>
                    <a:pt x="376" y="117"/>
                  </a:cubicBezTo>
                  <a:cubicBezTo>
                    <a:pt x="376" y="117"/>
                    <a:pt x="567" y="17"/>
                    <a:pt x="464" y="17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1" name="Freeform 363"/>
            <p:cNvSpPr>
              <a:spLocks/>
            </p:cNvSpPr>
            <p:nvPr/>
          </p:nvSpPr>
          <p:spPr bwMode="auto">
            <a:xfrm>
              <a:off x="5888037" y="48057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11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2" name="Freeform 364"/>
            <p:cNvSpPr>
              <a:spLocks noEditPoints="1"/>
            </p:cNvSpPr>
            <p:nvPr/>
          </p:nvSpPr>
          <p:spPr bwMode="auto">
            <a:xfrm>
              <a:off x="5803899" y="4956522"/>
              <a:ext cx="71438" cy="104775"/>
            </a:xfrm>
            <a:custGeom>
              <a:avLst/>
              <a:gdLst>
                <a:gd name="T0" fmla="*/ 56 w 56"/>
                <a:gd name="T1" fmla="*/ 33 h 82"/>
                <a:gd name="T2" fmla="*/ 16 w 56"/>
                <a:gd name="T3" fmla="*/ 82 h 82"/>
                <a:gd name="T4" fmla="*/ 16 w 56"/>
                <a:gd name="T5" fmla="*/ 82 h 82"/>
                <a:gd name="T6" fmla="*/ 56 w 56"/>
                <a:gd name="T7" fmla="*/ 33 h 82"/>
                <a:gd name="T8" fmla="*/ 0 w 56"/>
                <a:gd name="T9" fmla="*/ 0 h 82"/>
                <a:gd name="T10" fmla="*/ 0 w 56"/>
                <a:gd name="T11" fmla="*/ 0 h 82"/>
                <a:gd name="T12" fmla="*/ 56 w 56"/>
                <a:gd name="T13" fmla="*/ 33 h 82"/>
                <a:gd name="T14" fmla="*/ 56 w 56"/>
                <a:gd name="T15" fmla="*/ 33 h 82"/>
                <a:gd name="T16" fmla="*/ 0 w 56"/>
                <a:gd name="T17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82">
                  <a:moveTo>
                    <a:pt x="56" y="33"/>
                  </a:moveTo>
                  <a:cubicBezTo>
                    <a:pt x="16" y="82"/>
                    <a:pt x="16" y="82"/>
                    <a:pt x="16" y="82"/>
                  </a:cubicBezTo>
                  <a:cubicBezTo>
                    <a:pt x="16" y="82"/>
                    <a:pt x="16" y="82"/>
                    <a:pt x="16" y="82"/>
                  </a:cubicBezTo>
                  <a:cubicBezTo>
                    <a:pt x="56" y="33"/>
                    <a:pt x="56" y="33"/>
                    <a:pt x="56" y="33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0" y="19"/>
                    <a:pt x="56" y="33"/>
                    <a:pt x="56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6" y="33"/>
                    <a:pt x="30" y="19"/>
                    <a:pt x="0" y="0"/>
                  </a:cubicBezTo>
                </a:path>
              </a:pathLst>
            </a:custGeom>
            <a:solidFill>
              <a:srgbClr val="0011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3" name="Freeform 365"/>
            <p:cNvSpPr>
              <a:spLocks/>
            </p:cNvSpPr>
            <p:nvPr/>
          </p:nvSpPr>
          <p:spPr bwMode="auto">
            <a:xfrm>
              <a:off x="5589587" y="4707284"/>
              <a:ext cx="442913" cy="354012"/>
            </a:xfrm>
            <a:custGeom>
              <a:avLst/>
              <a:gdLst>
                <a:gd name="T0" fmla="*/ 349 w 349"/>
                <a:gd name="T1" fmla="*/ 0 h 279"/>
                <a:gd name="T2" fmla="*/ 242 w 349"/>
                <a:gd name="T3" fmla="*/ 47 h 279"/>
                <a:gd name="T4" fmla="*/ 123 w 349"/>
                <a:gd name="T5" fmla="*/ 80 h 279"/>
                <a:gd name="T6" fmla="*/ 57 w 349"/>
                <a:gd name="T7" fmla="*/ 92 h 279"/>
                <a:gd name="T8" fmla="*/ 0 w 349"/>
                <a:gd name="T9" fmla="*/ 96 h 279"/>
                <a:gd name="T10" fmla="*/ 34 w 349"/>
                <a:gd name="T11" fmla="*/ 119 h 279"/>
                <a:gd name="T12" fmla="*/ 106 w 349"/>
                <a:gd name="T13" fmla="*/ 198 h 279"/>
                <a:gd name="T14" fmla="*/ 185 w 349"/>
                <a:gd name="T15" fmla="*/ 279 h 279"/>
                <a:gd name="T16" fmla="*/ 225 w 349"/>
                <a:gd name="T17" fmla="*/ 230 h 279"/>
                <a:gd name="T18" fmla="*/ 169 w 349"/>
                <a:gd name="T19" fmla="*/ 197 h 279"/>
                <a:gd name="T20" fmla="*/ 79 w 349"/>
                <a:gd name="T21" fmla="*/ 122 h 279"/>
                <a:gd name="T22" fmla="*/ 81 w 349"/>
                <a:gd name="T23" fmla="*/ 119 h 279"/>
                <a:gd name="T24" fmla="*/ 235 w 349"/>
                <a:gd name="T25" fmla="*/ 77 h 279"/>
                <a:gd name="T26" fmla="*/ 235 w 349"/>
                <a:gd name="T27" fmla="*/ 77 h 279"/>
                <a:gd name="T28" fmla="*/ 235 w 349"/>
                <a:gd name="T29" fmla="*/ 77 h 279"/>
                <a:gd name="T30" fmla="*/ 349 w 349"/>
                <a:gd name="T31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9" h="279">
                  <a:moveTo>
                    <a:pt x="349" y="0"/>
                  </a:moveTo>
                  <a:cubicBezTo>
                    <a:pt x="325" y="27"/>
                    <a:pt x="266" y="41"/>
                    <a:pt x="242" y="47"/>
                  </a:cubicBezTo>
                  <a:cubicBezTo>
                    <a:pt x="203" y="59"/>
                    <a:pt x="163" y="70"/>
                    <a:pt x="123" y="80"/>
                  </a:cubicBezTo>
                  <a:cubicBezTo>
                    <a:pt x="101" y="86"/>
                    <a:pt x="80" y="91"/>
                    <a:pt x="57" y="92"/>
                  </a:cubicBezTo>
                  <a:cubicBezTo>
                    <a:pt x="38" y="92"/>
                    <a:pt x="18" y="92"/>
                    <a:pt x="0" y="96"/>
                  </a:cubicBezTo>
                  <a:cubicBezTo>
                    <a:pt x="13" y="100"/>
                    <a:pt x="24" y="107"/>
                    <a:pt x="34" y="119"/>
                  </a:cubicBezTo>
                  <a:cubicBezTo>
                    <a:pt x="58" y="146"/>
                    <a:pt x="82" y="171"/>
                    <a:pt x="106" y="198"/>
                  </a:cubicBezTo>
                  <a:cubicBezTo>
                    <a:pt x="130" y="225"/>
                    <a:pt x="156" y="254"/>
                    <a:pt x="185" y="279"/>
                  </a:cubicBezTo>
                  <a:cubicBezTo>
                    <a:pt x="225" y="230"/>
                    <a:pt x="225" y="230"/>
                    <a:pt x="225" y="230"/>
                  </a:cubicBezTo>
                  <a:cubicBezTo>
                    <a:pt x="225" y="230"/>
                    <a:pt x="199" y="216"/>
                    <a:pt x="169" y="197"/>
                  </a:cubicBezTo>
                  <a:cubicBezTo>
                    <a:pt x="128" y="172"/>
                    <a:pt x="79" y="139"/>
                    <a:pt x="79" y="122"/>
                  </a:cubicBezTo>
                  <a:cubicBezTo>
                    <a:pt x="79" y="121"/>
                    <a:pt x="80" y="120"/>
                    <a:pt x="81" y="119"/>
                  </a:cubicBezTo>
                  <a:cubicBezTo>
                    <a:pt x="90" y="105"/>
                    <a:pt x="235" y="77"/>
                    <a:pt x="235" y="77"/>
                  </a:cubicBezTo>
                  <a:cubicBezTo>
                    <a:pt x="235" y="77"/>
                    <a:pt x="235" y="77"/>
                    <a:pt x="235" y="77"/>
                  </a:cubicBezTo>
                  <a:cubicBezTo>
                    <a:pt x="235" y="77"/>
                    <a:pt x="235" y="77"/>
                    <a:pt x="235" y="77"/>
                  </a:cubicBezTo>
                  <a:cubicBezTo>
                    <a:pt x="236" y="77"/>
                    <a:pt x="326" y="30"/>
                    <a:pt x="349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4" name="Freeform 366"/>
            <p:cNvSpPr>
              <a:spLocks/>
            </p:cNvSpPr>
            <p:nvPr/>
          </p:nvSpPr>
          <p:spPr bwMode="auto">
            <a:xfrm>
              <a:off x="5981699" y="3691284"/>
              <a:ext cx="768350" cy="153987"/>
            </a:xfrm>
            <a:custGeom>
              <a:avLst/>
              <a:gdLst>
                <a:gd name="T0" fmla="*/ 274 w 607"/>
                <a:gd name="T1" fmla="*/ 0 h 122"/>
                <a:gd name="T2" fmla="*/ 0 w 607"/>
                <a:gd name="T3" fmla="*/ 101 h 122"/>
                <a:gd name="T4" fmla="*/ 293 w 607"/>
                <a:gd name="T5" fmla="*/ 17 h 122"/>
                <a:gd name="T6" fmla="*/ 303 w 607"/>
                <a:gd name="T7" fmla="*/ 17 h 122"/>
                <a:gd name="T8" fmla="*/ 607 w 607"/>
                <a:gd name="T9" fmla="*/ 122 h 122"/>
                <a:gd name="T10" fmla="*/ 316 w 607"/>
                <a:gd name="T11" fmla="*/ 1 h 122"/>
                <a:gd name="T12" fmla="*/ 274 w 607"/>
                <a:gd name="T13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7" h="122">
                  <a:moveTo>
                    <a:pt x="274" y="0"/>
                  </a:moveTo>
                  <a:cubicBezTo>
                    <a:pt x="90" y="0"/>
                    <a:pt x="2" y="98"/>
                    <a:pt x="0" y="101"/>
                  </a:cubicBezTo>
                  <a:cubicBezTo>
                    <a:pt x="0" y="101"/>
                    <a:pt x="132" y="22"/>
                    <a:pt x="293" y="17"/>
                  </a:cubicBezTo>
                  <a:cubicBezTo>
                    <a:pt x="296" y="17"/>
                    <a:pt x="300" y="17"/>
                    <a:pt x="303" y="17"/>
                  </a:cubicBezTo>
                  <a:cubicBezTo>
                    <a:pt x="460" y="17"/>
                    <a:pt x="607" y="122"/>
                    <a:pt x="607" y="122"/>
                  </a:cubicBezTo>
                  <a:cubicBezTo>
                    <a:pt x="607" y="122"/>
                    <a:pt x="528" y="18"/>
                    <a:pt x="316" y="1"/>
                  </a:cubicBezTo>
                  <a:cubicBezTo>
                    <a:pt x="301" y="0"/>
                    <a:pt x="287" y="0"/>
                    <a:pt x="274" y="0"/>
                  </a:cubicBezTo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5" name="Freeform 367"/>
            <p:cNvSpPr>
              <a:spLocks/>
            </p:cNvSpPr>
            <p:nvPr/>
          </p:nvSpPr>
          <p:spPr bwMode="auto">
            <a:xfrm>
              <a:off x="6716712" y="4692997"/>
              <a:ext cx="180975" cy="173037"/>
            </a:xfrm>
            <a:custGeom>
              <a:avLst/>
              <a:gdLst>
                <a:gd name="T0" fmla="*/ 43 w 143"/>
                <a:gd name="T1" fmla="*/ 136 h 136"/>
                <a:gd name="T2" fmla="*/ 143 w 143"/>
                <a:gd name="T3" fmla="*/ 60 h 136"/>
                <a:gd name="T4" fmla="*/ 90 w 143"/>
                <a:gd name="T5" fmla="*/ 0 h 136"/>
                <a:gd name="T6" fmla="*/ 0 w 143"/>
                <a:gd name="T7" fmla="*/ 57 h 136"/>
                <a:gd name="T8" fmla="*/ 43 w 143"/>
                <a:gd name="T9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136">
                  <a:moveTo>
                    <a:pt x="43" y="136"/>
                  </a:moveTo>
                  <a:cubicBezTo>
                    <a:pt x="70" y="123"/>
                    <a:pt x="118" y="86"/>
                    <a:pt x="143" y="60"/>
                  </a:cubicBezTo>
                  <a:cubicBezTo>
                    <a:pt x="133" y="47"/>
                    <a:pt x="91" y="6"/>
                    <a:pt x="90" y="0"/>
                  </a:cubicBezTo>
                  <a:cubicBezTo>
                    <a:pt x="67" y="20"/>
                    <a:pt x="22" y="44"/>
                    <a:pt x="0" y="57"/>
                  </a:cubicBezTo>
                  <a:cubicBezTo>
                    <a:pt x="2" y="77"/>
                    <a:pt x="20" y="123"/>
                    <a:pt x="43" y="13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6" name="Freeform 368"/>
            <p:cNvSpPr>
              <a:spLocks/>
            </p:cNvSpPr>
            <p:nvPr/>
          </p:nvSpPr>
          <p:spPr bwMode="auto">
            <a:xfrm>
              <a:off x="6808787" y="4523134"/>
              <a:ext cx="265113" cy="269875"/>
            </a:xfrm>
            <a:custGeom>
              <a:avLst/>
              <a:gdLst>
                <a:gd name="T0" fmla="*/ 193 w 210"/>
                <a:gd name="T1" fmla="*/ 144 h 213"/>
                <a:gd name="T2" fmla="*/ 191 w 210"/>
                <a:gd name="T3" fmla="*/ 108 h 213"/>
                <a:gd name="T4" fmla="*/ 168 w 210"/>
                <a:gd name="T5" fmla="*/ 71 h 213"/>
                <a:gd name="T6" fmla="*/ 145 w 210"/>
                <a:gd name="T7" fmla="*/ 25 h 213"/>
                <a:gd name="T8" fmla="*/ 45 w 210"/>
                <a:gd name="T9" fmla="*/ 56 h 213"/>
                <a:gd name="T10" fmla="*/ 2 w 210"/>
                <a:gd name="T11" fmla="*/ 113 h 213"/>
                <a:gd name="T12" fmla="*/ 26 w 210"/>
                <a:gd name="T13" fmla="*/ 178 h 213"/>
                <a:gd name="T14" fmla="*/ 27 w 210"/>
                <a:gd name="T15" fmla="*/ 178 h 213"/>
                <a:gd name="T16" fmla="*/ 135 w 210"/>
                <a:gd name="T17" fmla="*/ 188 h 213"/>
                <a:gd name="T18" fmla="*/ 193 w 210"/>
                <a:gd name="T19" fmla="*/ 144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0" h="213">
                  <a:moveTo>
                    <a:pt x="193" y="144"/>
                  </a:moveTo>
                  <a:cubicBezTo>
                    <a:pt x="202" y="131"/>
                    <a:pt x="208" y="121"/>
                    <a:pt x="191" y="108"/>
                  </a:cubicBezTo>
                  <a:cubicBezTo>
                    <a:pt x="201" y="84"/>
                    <a:pt x="168" y="71"/>
                    <a:pt x="168" y="71"/>
                  </a:cubicBezTo>
                  <a:cubicBezTo>
                    <a:pt x="168" y="71"/>
                    <a:pt x="169" y="40"/>
                    <a:pt x="145" y="25"/>
                  </a:cubicBezTo>
                  <a:cubicBezTo>
                    <a:pt x="105" y="0"/>
                    <a:pt x="49" y="57"/>
                    <a:pt x="45" y="56"/>
                  </a:cubicBezTo>
                  <a:cubicBezTo>
                    <a:pt x="21" y="63"/>
                    <a:pt x="4" y="87"/>
                    <a:pt x="2" y="113"/>
                  </a:cubicBezTo>
                  <a:cubicBezTo>
                    <a:pt x="0" y="141"/>
                    <a:pt x="12" y="160"/>
                    <a:pt x="26" y="178"/>
                  </a:cubicBezTo>
                  <a:cubicBezTo>
                    <a:pt x="27" y="178"/>
                    <a:pt x="27" y="178"/>
                    <a:pt x="27" y="178"/>
                  </a:cubicBezTo>
                  <a:cubicBezTo>
                    <a:pt x="67" y="212"/>
                    <a:pt x="103" y="213"/>
                    <a:pt x="135" y="188"/>
                  </a:cubicBezTo>
                  <a:cubicBezTo>
                    <a:pt x="177" y="194"/>
                    <a:pt x="210" y="158"/>
                    <a:pt x="193" y="14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7" name="Freeform 369"/>
            <p:cNvSpPr>
              <a:spLocks/>
            </p:cNvSpPr>
            <p:nvPr/>
          </p:nvSpPr>
          <p:spPr bwMode="auto">
            <a:xfrm>
              <a:off x="6880225" y="4597747"/>
              <a:ext cx="93663" cy="61912"/>
            </a:xfrm>
            <a:custGeom>
              <a:avLst/>
              <a:gdLst>
                <a:gd name="T0" fmla="*/ 0 w 73"/>
                <a:gd name="T1" fmla="*/ 0 h 48"/>
                <a:gd name="T2" fmla="*/ 23 w 73"/>
                <a:gd name="T3" fmla="*/ 4 h 48"/>
                <a:gd name="T4" fmla="*/ 46 w 73"/>
                <a:gd name="T5" fmla="*/ 11 h 48"/>
                <a:gd name="T6" fmla="*/ 58 w 73"/>
                <a:gd name="T7" fmla="*/ 17 h 48"/>
                <a:gd name="T8" fmla="*/ 71 w 73"/>
                <a:gd name="T9" fmla="*/ 26 h 48"/>
                <a:gd name="T10" fmla="*/ 73 w 73"/>
                <a:gd name="T11" fmla="*/ 31 h 48"/>
                <a:gd name="T12" fmla="*/ 73 w 73"/>
                <a:gd name="T13" fmla="*/ 33 h 48"/>
                <a:gd name="T14" fmla="*/ 73 w 73"/>
                <a:gd name="T15" fmla="*/ 33 h 48"/>
                <a:gd name="T16" fmla="*/ 73 w 73"/>
                <a:gd name="T17" fmla="*/ 34 h 48"/>
                <a:gd name="T18" fmla="*/ 73 w 73"/>
                <a:gd name="T19" fmla="*/ 34 h 48"/>
                <a:gd name="T20" fmla="*/ 73 w 73"/>
                <a:gd name="T21" fmla="*/ 34 h 48"/>
                <a:gd name="T22" fmla="*/ 73 w 73"/>
                <a:gd name="T23" fmla="*/ 34 h 48"/>
                <a:gd name="T24" fmla="*/ 72 w 73"/>
                <a:gd name="T25" fmla="*/ 36 h 48"/>
                <a:gd name="T26" fmla="*/ 66 w 73"/>
                <a:gd name="T27" fmla="*/ 43 h 48"/>
                <a:gd name="T28" fmla="*/ 51 w 73"/>
                <a:gd name="T29" fmla="*/ 47 h 48"/>
                <a:gd name="T30" fmla="*/ 27 w 73"/>
                <a:gd name="T31" fmla="*/ 45 h 48"/>
                <a:gd name="T32" fmla="*/ 11 w 73"/>
                <a:gd name="T33" fmla="*/ 39 h 48"/>
                <a:gd name="T34" fmla="*/ 5 w 73"/>
                <a:gd name="T35" fmla="*/ 37 h 48"/>
                <a:gd name="T36" fmla="*/ 11 w 73"/>
                <a:gd name="T37" fmla="*/ 38 h 48"/>
                <a:gd name="T38" fmla="*/ 28 w 73"/>
                <a:gd name="T39" fmla="*/ 40 h 48"/>
                <a:gd name="T40" fmla="*/ 50 w 73"/>
                <a:gd name="T41" fmla="*/ 40 h 48"/>
                <a:gd name="T42" fmla="*/ 61 w 73"/>
                <a:gd name="T43" fmla="*/ 36 h 48"/>
                <a:gd name="T44" fmla="*/ 64 w 73"/>
                <a:gd name="T45" fmla="*/ 34 h 48"/>
                <a:gd name="T46" fmla="*/ 64 w 73"/>
                <a:gd name="T47" fmla="*/ 32 h 48"/>
                <a:gd name="T48" fmla="*/ 65 w 73"/>
                <a:gd name="T49" fmla="*/ 32 h 48"/>
                <a:gd name="T50" fmla="*/ 65 w 73"/>
                <a:gd name="T51" fmla="*/ 31 h 48"/>
                <a:gd name="T52" fmla="*/ 65 w 73"/>
                <a:gd name="T53" fmla="*/ 31 h 48"/>
                <a:gd name="T54" fmla="*/ 64 w 73"/>
                <a:gd name="T55" fmla="*/ 32 h 48"/>
                <a:gd name="T56" fmla="*/ 64 w 73"/>
                <a:gd name="T57" fmla="*/ 31 h 48"/>
                <a:gd name="T58" fmla="*/ 54 w 73"/>
                <a:gd name="T59" fmla="*/ 24 h 48"/>
                <a:gd name="T60" fmla="*/ 43 w 73"/>
                <a:gd name="T61" fmla="*/ 18 h 48"/>
                <a:gd name="T62" fmla="*/ 21 w 73"/>
                <a:gd name="T63" fmla="*/ 9 h 48"/>
                <a:gd name="T64" fmla="*/ 6 w 73"/>
                <a:gd name="T65" fmla="*/ 2 h 48"/>
                <a:gd name="T66" fmla="*/ 0 w 73"/>
                <a:gd name="T6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3" h="48">
                  <a:moveTo>
                    <a:pt x="0" y="0"/>
                  </a:moveTo>
                  <a:cubicBezTo>
                    <a:pt x="0" y="0"/>
                    <a:pt x="9" y="1"/>
                    <a:pt x="23" y="4"/>
                  </a:cubicBezTo>
                  <a:cubicBezTo>
                    <a:pt x="30" y="6"/>
                    <a:pt x="37" y="8"/>
                    <a:pt x="46" y="11"/>
                  </a:cubicBezTo>
                  <a:cubicBezTo>
                    <a:pt x="50" y="13"/>
                    <a:pt x="54" y="14"/>
                    <a:pt x="58" y="17"/>
                  </a:cubicBezTo>
                  <a:cubicBezTo>
                    <a:pt x="62" y="19"/>
                    <a:pt x="67" y="21"/>
                    <a:pt x="71" y="26"/>
                  </a:cubicBezTo>
                  <a:cubicBezTo>
                    <a:pt x="72" y="27"/>
                    <a:pt x="73" y="29"/>
                    <a:pt x="73" y="31"/>
                  </a:cubicBezTo>
                  <a:cubicBezTo>
                    <a:pt x="73" y="32"/>
                    <a:pt x="73" y="32"/>
                    <a:pt x="73" y="33"/>
                  </a:cubicBezTo>
                  <a:cubicBezTo>
                    <a:pt x="73" y="33"/>
                    <a:pt x="73" y="33"/>
                    <a:pt x="73" y="33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0" y="40"/>
                    <a:pt x="68" y="42"/>
                    <a:pt x="66" y="43"/>
                  </a:cubicBezTo>
                  <a:cubicBezTo>
                    <a:pt x="61" y="46"/>
                    <a:pt x="56" y="47"/>
                    <a:pt x="51" y="47"/>
                  </a:cubicBezTo>
                  <a:cubicBezTo>
                    <a:pt x="42" y="48"/>
                    <a:pt x="34" y="46"/>
                    <a:pt x="27" y="45"/>
                  </a:cubicBezTo>
                  <a:cubicBezTo>
                    <a:pt x="20" y="43"/>
                    <a:pt x="15" y="41"/>
                    <a:pt x="11" y="39"/>
                  </a:cubicBezTo>
                  <a:cubicBezTo>
                    <a:pt x="7" y="38"/>
                    <a:pt x="5" y="37"/>
                    <a:pt x="5" y="37"/>
                  </a:cubicBezTo>
                  <a:cubicBezTo>
                    <a:pt x="5" y="37"/>
                    <a:pt x="7" y="37"/>
                    <a:pt x="11" y="38"/>
                  </a:cubicBezTo>
                  <a:cubicBezTo>
                    <a:pt x="15" y="38"/>
                    <a:pt x="21" y="39"/>
                    <a:pt x="28" y="40"/>
                  </a:cubicBezTo>
                  <a:cubicBezTo>
                    <a:pt x="34" y="40"/>
                    <a:pt x="42" y="41"/>
                    <a:pt x="50" y="40"/>
                  </a:cubicBezTo>
                  <a:cubicBezTo>
                    <a:pt x="54" y="39"/>
                    <a:pt x="58" y="38"/>
                    <a:pt x="61" y="36"/>
                  </a:cubicBezTo>
                  <a:cubicBezTo>
                    <a:pt x="63" y="35"/>
                    <a:pt x="64" y="34"/>
                    <a:pt x="64" y="34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65" y="32"/>
                    <a:pt x="65" y="32"/>
                    <a:pt x="65" y="32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2"/>
                    <a:pt x="64" y="32"/>
                  </a:cubicBezTo>
                  <a:cubicBezTo>
                    <a:pt x="65" y="32"/>
                    <a:pt x="64" y="32"/>
                    <a:pt x="64" y="31"/>
                  </a:cubicBezTo>
                  <a:cubicBezTo>
                    <a:pt x="62" y="29"/>
                    <a:pt x="58" y="26"/>
                    <a:pt x="54" y="24"/>
                  </a:cubicBezTo>
                  <a:cubicBezTo>
                    <a:pt x="50" y="22"/>
                    <a:pt x="47" y="20"/>
                    <a:pt x="43" y="18"/>
                  </a:cubicBezTo>
                  <a:cubicBezTo>
                    <a:pt x="35" y="15"/>
                    <a:pt x="28" y="12"/>
                    <a:pt x="21" y="9"/>
                  </a:cubicBezTo>
                  <a:cubicBezTo>
                    <a:pt x="15" y="6"/>
                    <a:pt x="10" y="4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8" name="Freeform 370"/>
            <p:cNvSpPr>
              <a:spLocks/>
            </p:cNvSpPr>
            <p:nvPr/>
          </p:nvSpPr>
          <p:spPr bwMode="auto">
            <a:xfrm>
              <a:off x="6883400" y="4613622"/>
              <a:ext cx="138113" cy="103187"/>
            </a:xfrm>
            <a:custGeom>
              <a:avLst/>
              <a:gdLst>
                <a:gd name="T0" fmla="*/ 109 w 109"/>
                <a:gd name="T1" fmla="*/ 0 h 81"/>
                <a:gd name="T2" fmla="*/ 106 w 109"/>
                <a:gd name="T3" fmla="*/ 12 h 81"/>
                <a:gd name="T4" fmla="*/ 102 w 109"/>
                <a:gd name="T5" fmla="*/ 24 h 81"/>
                <a:gd name="T6" fmla="*/ 96 w 109"/>
                <a:gd name="T7" fmla="*/ 35 h 81"/>
                <a:gd name="T8" fmla="*/ 93 w 109"/>
                <a:gd name="T9" fmla="*/ 40 h 81"/>
                <a:gd name="T10" fmla="*/ 89 w 109"/>
                <a:gd name="T11" fmla="*/ 45 h 81"/>
                <a:gd name="T12" fmla="*/ 85 w 109"/>
                <a:gd name="T13" fmla="*/ 50 h 81"/>
                <a:gd name="T14" fmla="*/ 81 w 109"/>
                <a:gd name="T15" fmla="*/ 55 h 81"/>
                <a:gd name="T16" fmla="*/ 72 w 109"/>
                <a:gd name="T17" fmla="*/ 64 h 81"/>
                <a:gd name="T18" fmla="*/ 68 w 109"/>
                <a:gd name="T19" fmla="*/ 68 h 81"/>
                <a:gd name="T20" fmla="*/ 62 w 109"/>
                <a:gd name="T21" fmla="*/ 72 h 81"/>
                <a:gd name="T22" fmla="*/ 52 w 109"/>
                <a:gd name="T23" fmla="*/ 79 h 81"/>
                <a:gd name="T24" fmla="*/ 52 w 109"/>
                <a:gd name="T25" fmla="*/ 79 h 81"/>
                <a:gd name="T26" fmla="*/ 51 w 109"/>
                <a:gd name="T27" fmla="*/ 79 h 81"/>
                <a:gd name="T28" fmla="*/ 39 w 109"/>
                <a:gd name="T29" fmla="*/ 81 h 81"/>
                <a:gd name="T30" fmla="*/ 33 w 109"/>
                <a:gd name="T31" fmla="*/ 81 h 81"/>
                <a:gd name="T32" fmla="*/ 27 w 109"/>
                <a:gd name="T33" fmla="*/ 80 h 81"/>
                <a:gd name="T34" fmla="*/ 21 w 109"/>
                <a:gd name="T35" fmla="*/ 79 h 81"/>
                <a:gd name="T36" fmla="*/ 15 w 109"/>
                <a:gd name="T37" fmla="*/ 77 h 81"/>
                <a:gd name="T38" fmla="*/ 10 w 109"/>
                <a:gd name="T39" fmla="*/ 74 h 81"/>
                <a:gd name="T40" fmla="*/ 5 w 109"/>
                <a:gd name="T41" fmla="*/ 69 h 81"/>
                <a:gd name="T42" fmla="*/ 2 w 109"/>
                <a:gd name="T43" fmla="*/ 63 h 81"/>
                <a:gd name="T44" fmla="*/ 1 w 109"/>
                <a:gd name="T45" fmla="*/ 57 h 81"/>
                <a:gd name="T46" fmla="*/ 1 w 109"/>
                <a:gd name="T47" fmla="*/ 51 h 81"/>
                <a:gd name="T48" fmla="*/ 3 w 109"/>
                <a:gd name="T49" fmla="*/ 45 h 81"/>
                <a:gd name="T50" fmla="*/ 6 w 109"/>
                <a:gd name="T51" fmla="*/ 40 h 81"/>
                <a:gd name="T52" fmla="*/ 9 w 109"/>
                <a:gd name="T53" fmla="*/ 35 h 81"/>
                <a:gd name="T54" fmla="*/ 17 w 109"/>
                <a:gd name="T55" fmla="*/ 27 h 81"/>
                <a:gd name="T56" fmla="*/ 11 w 109"/>
                <a:gd name="T57" fmla="*/ 37 h 81"/>
                <a:gd name="T58" fmla="*/ 8 w 109"/>
                <a:gd name="T59" fmla="*/ 42 h 81"/>
                <a:gd name="T60" fmla="*/ 7 w 109"/>
                <a:gd name="T61" fmla="*/ 47 h 81"/>
                <a:gd name="T62" fmla="*/ 6 w 109"/>
                <a:gd name="T63" fmla="*/ 52 h 81"/>
                <a:gd name="T64" fmla="*/ 6 w 109"/>
                <a:gd name="T65" fmla="*/ 57 h 81"/>
                <a:gd name="T66" fmla="*/ 8 w 109"/>
                <a:gd name="T67" fmla="*/ 61 h 81"/>
                <a:gd name="T68" fmla="*/ 10 w 109"/>
                <a:gd name="T69" fmla="*/ 65 h 81"/>
                <a:gd name="T70" fmla="*/ 14 w 109"/>
                <a:gd name="T71" fmla="*/ 68 h 81"/>
                <a:gd name="T72" fmla="*/ 18 w 109"/>
                <a:gd name="T73" fmla="*/ 70 h 81"/>
                <a:gd name="T74" fmla="*/ 23 w 109"/>
                <a:gd name="T75" fmla="*/ 72 h 81"/>
                <a:gd name="T76" fmla="*/ 28 w 109"/>
                <a:gd name="T77" fmla="*/ 72 h 81"/>
                <a:gd name="T78" fmla="*/ 33 w 109"/>
                <a:gd name="T79" fmla="*/ 73 h 81"/>
                <a:gd name="T80" fmla="*/ 39 w 109"/>
                <a:gd name="T81" fmla="*/ 73 h 81"/>
                <a:gd name="T82" fmla="*/ 49 w 109"/>
                <a:gd name="T83" fmla="*/ 71 h 81"/>
                <a:gd name="T84" fmla="*/ 48 w 109"/>
                <a:gd name="T85" fmla="*/ 71 h 81"/>
                <a:gd name="T86" fmla="*/ 58 w 109"/>
                <a:gd name="T87" fmla="*/ 65 h 81"/>
                <a:gd name="T88" fmla="*/ 62 w 109"/>
                <a:gd name="T89" fmla="*/ 61 h 81"/>
                <a:gd name="T90" fmla="*/ 67 w 109"/>
                <a:gd name="T91" fmla="*/ 58 h 81"/>
                <a:gd name="T92" fmla="*/ 76 w 109"/>
                <a:gd name="T93" fmla="*/ 50 h 81"/>
                <a:gd name="T94" fmla="*/ 80 w 109"/>
                <a:gd name="T95" fmla="*/ 46 h 81"/>
                <a:gd name="T96" fmla="*/ 84 w 109"/>
                <a:gd name="T97" fmla="*/ 41 h 81"/>
                <a:gd name="T98" fmla="*/ 88 w 109"/>
                <a:gd name="T99" fmla="*/ 37 h 81"/>
                <a:gd name="T100" fmla="*/ 91 w 109"/>
                <a:gd name="T101" fmla="*/ 32 h 81"/>
                <a:gd name="T102" fmla="*/ 98 w 109"/>
                <a:gd name="T103" fmla="*/ 22 h 81"/>
                <a:gd name="T104" fmla="*/ 104 w 109"/>
                <a:gd name="T105" fmla="*/ 11 h 81"/>
                <a:gd name="T106" fmla="*/ 109 w 109"/>
                <a:gd name="T10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9" h="81">
                  <a:moveTo>
                    <a:pt x="109" y="0"/>
                  </a:moveTo>
                  <a:cubicBezTo>
                    <a:pt x="108" y="4"/>
                    <a:pt x="107" y="8"/>
                    <a:pt x="106" y="12"/>
                  </a:cubicBezTo>
                  <a:cubicBezTo>
                    <a:pt x="105" y="16"/>
                    <a:pt x="103" y="20"/>
                    <a:pt x="102" y="24"/>
                  </a:cubicBezTo>
                  <a:cubicBezTo>
                    <a:pt x="100" y="28"/>
                    <a:pt x="98" y="31"/>
                    <a:pt x="96" y="35"/>
                  </a:cubicBezTo>
                  <a:cubicBezTo>
                    <a:pt x="93" y="40"/>
                    <a:pt x="93" y="40"/>
                    <a:pt x="93" y="40"/>
                  </a:cubicBezTo>
                  <a:cubicBezTo>
                    <a:pt x="92" y="42"/>
                    <a:pt x="90" y="44"/>
                    <a:pt x="89" y="45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4" y="52"/>
                    <a:pt x="83" y="54"/>
                    <a:pt x="81" y="55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1" y="65"/>
                    <a:pt x="69" y="67"/>
                    <a:pt x="68" y="68"/>
                  </a:cubicBezTo>
                  <a:cubicBezTo>
                    <a:pt x="62" y="72"/>
                    <a:pt x="62" y="72"/>
                    <a:pt x="62" y="72"/>
                  </a:cubicBezTo>
                  <a:cubicBezTo>
                    <a:pt x="52" y="79"/>
                    <a:pt x="52" y="79"/>
                    <a:pt x="52" y="79"/>
                  </a:cubicBezTo>
                  <a:cubicBezTo>
                    <a:pt x="52" y="79"/>
                    <a:pt x="52" y="79"/>
                    <a:pt x="52" y="79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47" y="80"/>
                    <a:pt x="43" y="81"/>
                    <a:pt x="39" y="81"/>
                  </a:cubicBezTo>
                  <a:cubicBezTo>
                    <a:pt x="37" y="81"/>
                    <a:pt x="35" y="81"/>
                    <a:pt x="33" y="81"/>
                  </a:cubicBezTo>
                  <a:cubicBezTo>
                    <a:pt x="31" y="81"/>
                    <a:pt x="29" y="81"/>
                    <a:pt x="27" y="80"/>
                  </a:cubicBezTo>
                  <a:cubicBezTo>
                    <a:pt x="25" y="80"/>
                    <a:pt x="23" y="79"/>
                    <a:pt x="21" y="79"/>
                  </a:cubicBezTo>
                  <a:cubicBezTo>
                    <a:pt x="19" y="78"/>
                    <a:pt x="17" y="77"/>
                    <a:pt x="15" y="77"/>
                  </a:cubicBezTo>
                  <a:cubicBezTo>
                    <a:pt x="14" y="76"/>
                    <a:pt x="12" y="75"/>
                    <a:pt x="10" y="74"/>
                  </a:cubicBezTo>
                  <a:cubicBezTo>
                    <a:pt x="8" y="72"/>
                    <a:pt x="7" y="71"/>
                    <a:pt x="5" y="69"/>
                  </a:cubicBezTo>
                  <a:cubicBezTo>
                    <a:pt x="4" y="67"/>
                    <a:pt x="3" y="66"/>
                    <a:pt x="2" y="63"/>
                  </a:cubicBezTo>
                  <a:cubicBezTo>
                    <a:pt x="1" y="62"/>
                    <a:pt x="1" y="59"/>
                    <a:pt x="1" y="57"/>
                  </a:cubicBezTo>
                  <a:cubicBezTo>
                    <a:pt x="0" y="55"/>
                    <a:pt x="1" y="53"/>
                    <a:pt x="1" y="51"/>
                  </a:cubicBezTo>
                  <a:cubicBezTo>
                    <a:pt x="2" y="49"/>
                    <a:pt x="2" y="47"/>
                    <a:pt x="3" y="45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6" y="38"/>
                    <a:pt x="8" y="37"/>
                    <a:pt x="9" y="35"/>
                  </a:cubicBezTo>
                  <a:cubicBezTo>
                    <a:pt x="11" y="32"/>
                    <a:pt x="14" y="30"/>
                    <a:pt x="17" y="27"/>
                  </a:cubicBezTo>
                  <a:cubicBezTo>
                    <a:pt x="15" y="30"/>
                    <a:pt x="12" y="33"/>
                    <a:pt x="11" y="37"/>
                  </a:cubicBezTo>
                  <a:cubicBezTo>
                    <a:pt x="10" y="38"/>
                    <a:pt x="9" y="40"/>
                    <a:pt x="8" y="42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6" y="53"/>
                    <a:pt x="6" y="55"/>
                    <a:pt x="6" y="57"/>
                  </a:cubicBezTo>
                  <a:cubicBezTo>
                    <a:pt x="6" y="58"/>
                    <a:pt x="7" y="60"/>
                    <a:pt x="8" y="61"/>
                  </a:cubicBezTo>
                  <a:cubicBezTo>
                    <a:pt x="8" y="62"/>
                    <a:pt x="9" y="64"/>
                    <a:pt x="10" y="65"/>
                  </a:cubicBezTo>
                  <a:cubicBezTo>
                    <a:pt x="11" y="66"/>
                    <a:pt x="13" y="67"/>
                    <a:pt x="14" y="68"/>
                  </a:cubicBezTo>
                  <a:cubicBezTo>
                    <a:pt x="15" y="69"/>
                    <a:pt x="17" y="69"/>
                    <a:pt x="18" y="70"/>
                  </a:cubicBezTo>
                  <a:cubicBezTo>
                    <a:pt x="20" y="71"/>
                    <a:pt x="22" y="71"/>
                    <a:pt x="23" y="72"/>
                  </a:cubicBezTo>
                  <a:cubicBezTo>
                    <a:pt x="25" y="72"/>
                    <a:pt x="26" y="72"/>
                    <a:pt x="28" y="72"/>
                  </a:cubicBezTo>
                  <a:cubicBezTo>
                    <a:pt x="30" y="73"/>
                    <a:pt x="32" y="73"/>
                    <a:pt x="33" y="73"/>
                  </a:cubicBezTo>
                  <a:cubicBezTo>
                    <a:pt x="35" y="73"/>
                    <a:pt x="37" y="73"/>
                    <a:pt x="39" y="73"/>
                  </a:cubicBezTo>
                  <a:cubicBezTo>
                    <a:pt x="42" y="72"/>
                    <a:pt x="45" y="72"/>
                    <a:pt x="49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4" y="61"/>
                    <a:pt x="65" y="59"/>
                    <a:pt x="67" y="58"/>
                  </a:cubicBezTo>
                  <a:cubicBezTo>
                    <a:pt x="76" y="50"/>
                    <a:pt x="76" y="50"/>
                    <a:pt x="76" y="50"/>
                  </a:cubicBezTo>
                  <a:cubicBezTo>
                    <a:pt x="77" y="49"/>
                    <a:pt x="79" y="47"/>
                    <a:pt x="80" y="46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5" y="40"/>
                    <a:pt x="87" y="38"/>
                    <a:pt x="88" y="37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94" y="29"/>
                    <a:pt x="96" y="25"/>
                    <a:pt x="98" y="22"/>
                  </a:cubicBezTo>
                  <a:cubicBezTo>
                    <a:pt x="100" y="18"/>
                    <a:pt x="102" y="15"/>
                    <a:pt x="104" y="11"/>
                  </a:cubicBezTo>
                  <a:cubicBezTo>
                    <a:pt x="106" y="8"/>
                    <a:pt x="107" y="4"/>
                    <a:pt x="109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9" name="Freeform 371"/>
            <p:cNvSpPr>
              <a:spLocks/>
            </p:cNvSpPr>
            <p:nvPr/>
          </p:nvSpPr>
          <p:spPr bwMode="auto">
            <a:xfrm>
              <a:off x="6929437" y="4589809"/>
              <a:ext cx="22225" cy="23812"/>
            </a:xfrm>
            <a:custGeom>
              <a:avLst/>
              <a:gdLst>
                <a:gd name="T0" fmla="*/ 17 w 17"/>
                <a:gd name="T1" fmla="*/ 0 h 19"/>
                <a:gd name="T2" fmla="*/ 16 w 17"/>
                <a:gd name="T3" fmla="*/ 4 h 19"/>
                <a:gd name="T4" fmla="*/ 11 w 17"/>
                <a:gd name="T5" fmla="*/ 12 h 19"/>
                <a:gd name="T6" fmla="*/ 4 w 17"/>
                <a:gd name="T7" fmla="*/ 18 h 19"/>
                <a:gd name="T8" fmla="*/ 0 w 17"/>
                <a:gd name="T9" fmla="*/ 19 h 19"/>
                <a:gd name="T10" fmla="*/ 0 w 17"/>
                <a:gd name="T11" fmla="*/ 14 h 19"/>
                <a:gd name="T12" fmla="*/ 5 w 17"/>
                <a:gd name="T13" fmla="*/ 7 h 19"/>
                <a:gd name="T14" fmla="*/ 12 w 17"/>
                <a:gd name="T15" fmla="*/ 1 h 19"/>
                <a:gd name="T16" fmla="*/ 17 w 17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9">
                  <a:moveTo>
                    <a:pt x="17" y="0"/>
                  </a:moveTo>
                  <a:cubicBezTo>
                    <a:pt x="17" y="0"/>
                    <a:pt x="17" y="2"/>
                    <a:pt x="16" y="4"/>
                  </a:cubicBezTo>
                  <a:cubicBezTo>
                    <a:pt x="15" y="7"/>
                    <a:pt x="13" y="10"/>
                    <a:pt x="11" y="12"/>
                  </a:cubicBezTo>
                  <a:cubicBezTo>
                    <a:pt x="9" y="15"/>
                    <a:pt x="7" y="17"/>
                    <a:pt x="4" y="18"/>
                  </a:cubicBezTo>
                  <a:cubicBezTo>
                    <a:pt x="2" y="19"/>
                    <a:pt x="0" y="19"/>
                    <a:pt x="0" y="19"/>
                  </a:cubicBezTo>
                  <a:cubicBezTo>
                    <a:pt x="0" y="19"/>
                    <a:pt x="0" y="17"/>
                    <a:pt x="0" y="14"/>
                  </a:cubicBezTo>
                  <a:cubicBezTo>
                    <a:pt x="1" y="12"/>
                    <a:pt x="3" y="9"/>
                    <a:pt x="5" y="7"/>
                  </a:cubicBezTo>
                  <a:cubicBezTo>
                    <a:pt x="7" y="4"/>
                    <a:pt x="10" y="2"/>
                    <a:pt x="12" y="1"/>
                  </a:cubicBezTo>
                  <a:cubicBezTo>
                    <a:pt x="14" y="0"/>
                    <a:pt x="17" y="0"/>
                    <a:pt x="17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0" name="Freeform 372"/>
            <p:cNvSpPr>
              <a:spLocks/>
            </p:cNvSpPr>
            <p:nvPr/>
          </p:nvSpPr>
          <p:spPr bwMode="auto">
            <a:xfrm>
              <a:off x="6934200" y="4661247"/>
              <a:ext cx="115888" cy="69850"/>
            </a:xfrm>
            <a:custGeom>
              <a:avLst/>
              <a:gdLst>
                <a:gd name="T0" fmla="*/ 92 w 92"/>
                <a:gd name="T1" fmla="*/ 0 h 56"/>
                <a:gd name="T2" fmla="*/ 86 w 92"/>
                <a:gd name="T3" fmla="*/ 11 h 56"/>
                <a:gd name="T4" fmla="*/ 78 w 92"/>
                <a:gd name="T5" fmla="*/ 22 h 56"/>
                <a:gd name="T6" fmla="*/ 69 w 92"/>
                <a:gd name="T7" fmla="*/ 31 h 56"/>
                <a:gd name="T8" fmla="*/ 59 w 92"/>
                <a:gd name="T9" fmla="*/ 40 h 56"/>
                <a:gd name="T10" fmla="*/ 54 w 92"/>
                <a:gd name="T11" fmla="*/ 44 h 56"/>
                <a:gd name="T12" fmla="*/ 48 w 92"/>
                <a:gd name="T13" fmla="*/ 47 h 56"/>
                <a:gd name="T14" fmla="*/ 36 w 92"/>
                <a:gd name="T15" fmla="*/ 52 h 56"/>
                <a:gd name="T16" fmla="*/ 30 w 92"/>
                <a:gd name="T17" fmla="*/ 54 h 56"/>
                <a:gd name="T18" fmla="*/ 23 w 92"/>
                <a:gd name="T19" fmla="*/ 55 h 56"/>
                <a:gd name="T20" fmla="*/ 16 w 92"/>
                <a:gd name="T21" fmla="*/ 55 h 56"/>
                <a:gd name="T22" fmla="*/ 10 w 92"/>
                <a:gd name="T23" fmla="*/ 54 h 56"/>
                <a:gd name="T24" fmla="*/ 9 w 92"/>
                <a:gd name="T25" fmla="*/ 54 h 56"/>
                <a:gd name="T26" fmla="*/ 7 w 92"/>
                <a:gd name="T27" fmla="*/ 54 h 56"/>
                <a:gd name="T28" fmla="*/ 5 w 92"/>
                <a:gd name="T29" fmla="*/ 52 h 56"/>
                <a:gd name="T30" fmla="*/ 3 w 92"/>
                <a:gd name="T31" fmla="*/ 51 h 56"/>
                <a:gd name="T32" fmla="*/ 2 w 92"/>
                <a:gd name="T33" fmla="*/ 49 h 56"/>
                <a:gd name="T34" fmla="*/ 0 w 92"/>
                <a:gd name="T35" fmla="*/ 45 h 56"/>
                <a:gd name="T36" fmla="*/ 1 w 92"/>
                <a:gd name="T37" fmla="*/ 41 h 56"/>
                <a:gd name="T38" fmla="*/ 2 w 92"/>
                <a:gd name="T39" fmla="*/ 45 h 56"/>
                <a:gd name="T40" fmla="*/ 4 w 92"/>
                <a:gd name="T41" fmla="*/ 47 h 56"/>
                <a:gd name="T42" fmla="*/ 5 w 92"/>
                <a:gd name="T43" fmla="*/ 48 h 56"/>
                <a:gd name="T44" fmla="*/ 7 w 92"/>
                <a:gd name="T45" fmla="*/ 49 h 56"/>
                <a:gd name="T46" fmla="*/ 8 w 92"/>
                <a:gd name="T47" fmla="*/ 50 h 56"/>
                <a:gd name="T48" fmla="*/ 10 w 92"/>
                <a:gd name="T49" fmla="*/ 50 h 56"/>
                <a:gd name="T50" fmla="*/ 10 w 92"/>
                <a:gd name="T51" fmla="*/ 50 h 56"/>
                <a:gd name="T52" fmla="*/ 16 w 92"/>
                <a:gd name="T53" fmla="*/ 49 h 56"/>
                <a:gd name="T54" fmla="*/ 22 w 92"/>
                <a:gd name="T55" fmla="*/ 48 h 56"/>
                <a:gd name="T56" fmla="*/ 28 w 92"/>
                <a:gd name="T57" fmla="*/ 47 h 56"/>
                <a:gd name="T58" fmla="*/ 33 w 92"/>
                <a:gd name="T59" fmla="*/ 45 h 56"/>
                <a:gd name="T60" fmla="*/ 44 w 92"/>
                <a:gd name="T61" fmla="*/ 40 h 56"/>
                <a:gd name="T62" fmla="*/ 54 w 92"/>
                <a:gd name="T63" fmla="*/ 33 h 56"/>
                <a:gd name="T64" fmla="*/ 74 w 92"/>
                <a:gd name="T65" fmla="*/ 17 h 56"/>
                <a:gd name="T66" fmla="*/ 92 w 92"/>
                <a:gd name="T6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2" h="56">
                  <a:moveTo>
                    <a:pt x="92" y="0"/>
                  </a:moveTo>
                  <a:cubicBezTo>
                    <a:pt x="90" y="4"/>
                    <a:pt x="88" y="8"/>
                    <a:pt x="86" y="11"/>
                  </a:cubicBezTo>
                  <a:cubicBezTo>
                    <a:pt x="84" y="15"/>
                    <a:pt x="81" y="18"/>
                    <a:pt x="78" y="22"/>
                  </a:cubicBezTo>
                  <a:cubicBezTo>
                    <a:pt x="75" y="25"/>
                    <a:pt x="73" y="28"/>
                    <a:pt x="69" y="31"/>
                  </a:cubicBezTo>
                  <a:cubicBezTo>
                    <a:pt x="66" y="34"/>
                    <a:pt x="63" y="37"/>
                    <a:pt x="59" y="40"/>
                  </a:cubicBezTo>
                  <a:cubicBezTo>
                    <a:pt x="58" y="41"/>
                    <a:pt x="56" y="42"/>
                    <a:pt x="54" y="44"/>
                  </a:cubicBezTo>
                  <a:cubicBezTo>
                    <a:pt x="52" y="45"/>
                    <a:pt x="50" y="46"/>
                    <a:pt x="48" y="47"/>
                  </a:cubicBezTo>
                  <a:cubicBezTo>
                    <a:pt x="44" y="49"/>
                    <a:pt x="40" y="51"/>
                    <a:pt x="36" y="52"/>
                  </a:cubicBezTo>
                  <a:cubicBezTo>
                    <a:pt x="34" y="53"/>
                    <a:pt x="32" y="53"/>
                    <a:pt x="30" y="54"/>
                  </a:cubicBezTo>
                  <a:cubicBezTo>
                    <a:pt x="27" y="55"/>
                    <a:pt x="25" y="55"/>
                    <a:pt x="23" y="55"/>
                  </a:cubicBezTo>
                  <a:cubicBezTo>
                    <a:pt x="21" y="55"/>
                    <a:pt x="18" y="56"/>
                    <a:pt x="16" y="55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6" y="53"/>
                    <a:pt x="6" y="53"/>
                    <a:pt x="5" y="52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3" y="51"/>
                    <a:pt x="2" y="50"/>
                    <a:pt x="2" y="49"/>
                  </a:cubicBezTo>
                  <a:cubicBezTo>
                    <a:pt x="1" y="48"/>
                    <a:pt x="0" y="46"/>
                    <a:pt x="0" y="45"/>
                  </a:cubicBezTo>
                  <a:cubicBezTo>
                    <a:pt x="0" y="43"/>
                    <a:pt x="0" y="42"/>
                    <a:pt x="1" y="41"/>
                  </a:cubicBezTo>
                  <a:cubicBezTo>
                    <a:pt x="1" y="42"/>
                    <a:pt x="1" y="43"/>
                    <a:pt x="2" y="45"/>
                  </a:cubicBezTo>
                  <a:cubicBezTo>
                    <a:pt x="2" y="46"/>
                    <a:pt x="3" y="47"/>
                    <a:pt x="4" y="47"/>
                  </a:cubicBezTo>
                  <a:cubicBezTo>
                    <a:pt x="4" y="48"/>
                    <a:pt x="4" y="48"/>
                    <a:pt x="5" y="48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9"/>
                    <a:pt x="8" y="49"/>
                    <a:pt x="8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8" y="49"/>
                    <a:pt x="20" y="49"/>
                    <a:pt x="22" y="48"/>
                  </a:cubicBezTo>
                  <a:cubicBezTo>
                    <a:pt x="24" y="48"/>
                    <a:pt x="26" y="48"/>
                    <a:pt x="28" y="47"/>
                  </a:cubicBezTo>
                  <a:cubicBezTo>
                    <a:pt x="30" y="46"/>
                    <a:pt x="32" y="46"/>
                    <a:pt x="33" y="45"/>
                  </a:cubicBezTo>
                  <a:cubicBezTo>
                    <a:pt x="37" y="43"/>
                    <a:pt x="41" y="42"/>
                    <a:pt x="44" y="40"/>
                  </a:cubicBezTo>
                  <a:cubicBezTo>
                    <a:pt x="48" y="38"/>
                    <a:pt x="51" y="35"/>
                    <a:pt x="54" y="33"/>
                  </a:cubicBezTo>
                  <a:cubicBezTo>
                    <a:pt x="61" y="28"/>
                    <a:pt x="68" y="23"/>
                    <a:pt x="74" y="17"/>
                  </a:cubicBezTo>
                  <a:cubicBezTo>
                    <a:pt x="80" y="12"/>
                    <a:pt x="86" y="6"/>
                    <a:pt x="92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1" name="Freeform 373"/>
            <p:cNvSpPr>
              <a:spLocks/>
            </p:cNvSpPr>
            <p:nvPr/>
          </p:nvSpPr>
          <p:spPr bwMode="auto">
            <a:xfrm>
              <a:off x="6954837" y="4705697"/>
              <a:ext cx="98425" cy="39687"/>
            </a:xfrm>
            <a:custGeom>
              <a:avLst/>
              <a:gdLst>
                <a:gd name="T0" fmla="*/ 77 w 77"/>
                <a:gd name="T1" fmla="*/ 0 h 31"/>
                <a:gd name="T2" fmla="*/ 68 w 77"/>
                <a:gd name="T3" fmla="*/ 11 h 31"/>
                <a:gd name="T4" fmla="*/ 42 w 77"/>
                <a:gd name="T5" fmla="*/ 27 h 31"/>
                <a:gd name="T6" fmla="*/ 34 w 77"/>
                <a:gd name="T7" fmla="*/ 30 h 31"/>
                <a:gd name="T8" fmla="*/ 25 w 77"/>
                <a:gd name="T9" fmla="*/ 31 h 31"/>
                <a:gd name="T10" fmla="*/ 17 w 77"/>
                <a:gd name="T11" fmla="*/ 30 h 31"/>
                <a:gd name="T12" fmla="*/ 10 w 77"/>
                <a:gd name="T13" fmla="*/ 27 h 31"/>
                <a:gd name="T14" fmla="*/ 5 w 77"/>
                <a:gd name="T15" fmla="*/ 24 h 31"/>
                <a:gd name="T16" fmla="*/ 2 w 77"/>
                <a:gd name="T17" fmla="*/ 21 h 31"/>
                <a:gd name="T18" fmla="*/ 0 w 77"/>
                <a:gd name="T19" fmla="*/ 18 h 31"/>
                <a:gd name="T20" fmla="*/ 3 w 77"/>
                <a:gd name="T21" fmla="*/ 19 h 31"/>
                <a:gd name="T22" fmla="*/ 7 w 77"/>
                <a:gd name="T23" fmla="*/ 21 h 31"/>
                <a:gd name="T24" fmla="*/ 12 w 77"/>
                <a:gd name="T25" fmla="*/ 23 h 31"/>
                <a:gd name="T26" fmla="*/ 18 w 77"/>
                <a:gd name="T27" fmla="*/ 23 h 31"/>
                <a:gd name="T28" fmla="*/ 25 w 77"/>
                <a:gd name="T29" fmla="*/ 23 h 31"/>
                <a:gd name="T30" fmla="*/ 32 w 77"/>
                <a:gd name="T31" fmla="*/ 22 h 31"/>
                <a:gd name="T32" fmla="*/ 39 w 77"/>
                <a:gd name="T33" fmla="*/ 19 h 31"/>
                <a:gd name="T34" fmla="*/ 53 w 77"/>
                <a:gd name="T35" fmla="*/ 13 h 31"/>
                <a:gd name="T36" fmla="*/ 65 w 77"/>
                <a:gd name="T37" fmla="*/ 7 h 31"/>
                <a:gd name="T38" fmla="*/ 77 w 77"/>
                <a:gd name="T3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7" h="31">
                  <a:moveTo>
                    <a:pt x="77" y="0"/>
                  </a:moveTo>
                  <a:cubicBezTo>
                    <a:pt x="77" y="0"/>
                    <a:pt x="74" y="5"/>
                    <a:pt x="68" y="11"/>
                  </a:cubicBezTo>
                  <a:cubicBezTo>
                    <a:pt x="62" y="17"/>
                    <a:pt x="53" y="23"/>
                    <a:pt x="42" y="27"/>
                  </a:cubicBezTo>
                  <a:cubicBezTo>
                    <a:pt x="39" y="28"/>
                    <a:pt x="36" y="29"/>
                    <a:pt x="34" y="30"/>
                  </a:cubicBezTo>
                  <a:cubicBezTo>
                    <a:pt x="31" y="31"/>
                    <a:pt x="28" y="30"/>
                    <a:pt x="25" y="31"/>
                  </a:cubicBezTo>
                  <a:cubicBezTo>
                    <a:pt x="22" y="31"/>
                    <a:pt x="20" y="30"/>
                    <a:pt x="17" y="30"/>
                  </a:cubicBezTo>
                  <a:cubicBezTo>
                    <a:pt x="15" y="29"/>
                    <a:pt x="12" y="28"/>
                    <a:pt x="10" y="27"/>
                  </a:cubicBezTo>
                  <a:cubicBezTo>
                    <a:pt x="9" y="26"/>
                    <a:pt x="7" y="25"/>
                    <a:pt x="5" y="24"/>
                  </a:cubicBezTo>
                  <a:cubicBezTo>
                    <a:pt x="4" y="23"/>
                    <a:pt x="3" y="22"/>
                    <a:pt x="2" y="21"/>
                  </a:cubicBezTo>
                  <a:cubicBezTo>
                    <a:pt x="1" y="19"/>
                    <a:pt x="0" y="18"/>
                    <a:pt x="0" y="18"/>
                  </a:cubicBezTo>
                  <a:cubicBezTo>
                    <a:pt x="0" y="18"/>
                    <a:pt x="1" y="18"/>
                    <a:pt x="3" y="19"/>
                  </a:cubicBezTo>
                  <a:cubicBezTo>
                    <a:pt x="4" y="20"/>
                    <a:pt x="6" y="21"/>
                    <a:pt x="7" y="21"/>
                  </a:cubicBezTo>
                  <a:cubicBezTo>
                    <a:pt x="9" y="21"/>
                    <a:pt x="10" y="22"/>
                    <a:pt x="12" y="23"/>
                  </a:cubicBezTo>
                  <a:cubicBezTo>
                    <a:pt x="14" y="23"/>
                    <a:pt x="16" y="23"/>
                    <a:pt x="18" y="23"/>
                  </a:cubicBezTo>
                  <a:cubicBezTo>
                    <a:pt x="20" y="23"/>
                    <a:pt x="22" y="23"/>
                    <a:pt x="25" y="23"/>
                  </a:cubicBezTo>
                  <a:cubicBezTo>
                    <a:pt x="27" y="23"/>
                    <a:pt x="29" y="22"/>
                    <a:pt x="32" y="22"/>
                  </a:cubicBezTo>
                  <a:cubicBezTo>
                    <a:pt x="34" y="21"/>
                    <a:pt x="37" y="20"/>
                    <a:pt x="39" y="19"/>
                  </a:cubicBezTo>
                  <a:cubicBezTo>
                    <a:pt x="44" y="18"/>
                    <a:pt x="48" y="15"/>
                    <a:pt x="53" y="13"/>
                  </a:cubicBezTo>
                  <a:cubicBezTo>
                    <a:pt x="57" y="11"/>
                    <a:pt x="61" y="9"/>
                    <a:pt x="65" y="7"/>
                  </a:cubicBezTo>
                  <a:cubicBezTo>
                    <a:pt x="72" y="3"/>
                    <a:pt x="77" y="0"/>
                    <a:pt x="77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2" name="Freeform 374"/>
            <p:cNvSpPr>
              <a:spLocks/>
            </p:cNvSpPr>
            <p:nvPr/>
          </p:nvSpPr>
          <p:spPr bwMode="auto">
            <a:xfrm>
              <a:off x="6959600" y="4732684"/>
              <a:ext cx="20638" cy="28575"/>
            </a:xfrm>
            <a:custGeom>
              <a:avLst/>
              <a:gdLst>
                <a:gd name="T0" fmla="*/ 4 w 16"/>
                <a:gd name="T1" fmla="*/ 0 h 22"/>
                <a:gd name="T2" fmla="*/ 7 w 16"/>
                <a:gd name="T3" fmla="*/ 4 h 22"/>
                <a:gd name="T4" fmla="*/ 8 w 16"/>
                <a:gd name="T5" fmla="*/ 14 h 22"/>
                <a:gd name="T6" fmla="*/ 16 w 16"/>
                <a:gd name="T7" fmla="*/ 22 h 22"/>
                <a:gd name="T8" fmla="*/ 11 w 16"/>
                <a:gd name="T9" fmla="*/ 22 h 22"/>
                <a:gd name="T10" fmla="*/ 6 w 16"/>
                <a:gd name="T11" fmla="*/ 20 h 22"/>
                <a:gd name="T12" fmla="*/ 2 w 16"/>
                <a:gd name="T13" fmla="*/ 16 h 22"/>
                <a:gd name="T14" fmla="*/ 0 w 16"/>
                <a:gd name="T15" fmla="*/ 10 h 22"/>
                <a:gd name="T16" fmla="*/ 1 w 16"/>
                <a:gd name="T17" fmla="*/ 4 h 22"/>
                <a:gd name="T18" fmla="*/ 4 w 16"/>
                <a:gd name="T1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22">
                  <a:moveTo>
                    <a:pt x="4" y="0"/>
                  </a:moveTo>
                  <a:cubicBezTo>
                    <a:pt x="4" y="0"/>
                    <a:pt x="6" y="2"/>
                    <a:pt x="7" y="4"/>
                  </a:cubicBezTo>
                  <a:cubicBezTo>
                    <a:pt x="5" y="7"/>
                    <a:pt x="8" y="13"/>
                    <a:pt x="8" y="14"/>
                  </a:cubicBezTo>
                  <a:cubicBezTo>
                    <a:pt x="9" y="15"/>
                    <a:pt x="16" y="22"/>
                    <a:pt x="16" y="22"/>
                  </a:cubicBezTo>
                  <a:cubicBezTo>
                    <a:pt x="16" y="22"/>
                    <a:pt x="14" y="22"/>
                    <a:pt x="11" y="22"/>
                  </a:cubicBezTo>
                  <a:cubicBezTo>
                    <a:pt x="9" y="22"/>
                    <a:pt x="8" y="21"/>
                    <a:pt x="6" y="20"/>
                  </a:cubicBezTo>
                  <a:cubicBezTo>
                    <a:pt x="5" y="19"/>
                    <a:pt x="3" y="18"/>
                    <a:pt x="2" y="16"/>
                  </a:cubicBezTo>
                  <a:cubicBezTo>
                    <a:pt x="1" y="14"/>
                    <a:pt x="0" y="12"/>
                    <a:pt x="0" y="10"/>
                  </a:cubicBezTo>
                  <a:cubicBezTo>
                    <a:pt x="0" y="8"/>
                    <a:pt x="0" y="6"/>
                    <a:pt x="1" y="4"/>
                  </a:cubicBezTo>
                  <a:cubicBezTo>
                    <a:pt x="2" y="1"/>
                    <a:pt x="4" y="0"/>
                    <a:pt x="4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grpSp>
          <p:nvGrpSpPr>
            <p:cNvPr id="183" name="Group 182"/>
            <p:cNvGrpSpPr/>
            <p:nvPr/>
          </p:nvGrpSpPr>
          <p:grpSpPr>
            <a:xfrm>
              <a:off x="6559550" y="4510434"/>
              <a:ext cx="539750" cy="547688"/>
              <a:chOff x="6559550" y="4510434"/>
              <a:chExt cx="539750" cy="547688"/>
            </a:xfrm>
            <a:solidFill>
              <a:schemeClr val="tx1">
                <a:lumMod val="60000"/>
                <a:lumOff val="40000"/>
                <a:alpha val="60000"/>
              </a:schemeClr>
            </a:solidFill>
          </p:grpSpPr>
          <p:sp>
            <p:nvSpPr>
              <p:cNvPr id="198" name="Freeform 375"/>
              <p:cNvSpPr>
                <a:spLocks/>
              </p:cNvSpPr>
              <p:nvPr/>
            </p:nvSpPr>
            <p:spPr bwMode="auto">
              <a:xfrm>
                <a:off x="6584950" y="4510434"/>
                <a:ext cx="514350" cy="495300"/>
              </a:xfrm>
              <a:custGeom>
                <a:avLst/>
                <a:gdLst>
                  <a:gd name="T0" fmla="*/ 266 w 406"/>
                  <a:gd name="T1" fmla="*/ 108 h 391"/>
                  <a:gd name="T2" fmla="*/ 284 w 406"/>
                  <a:gd name="T3" fmla="*/ 127 h 391"/>
                  <a:gd name="T4" fmla="*/ 249 w 406"/>
                  <a:gd name="T5" fmla="*/ 174 h 391"/>
                  <a:gd name="T6" fmla="*/ 236 w 406"/>
                  <a:gd name="T7" fmla="*/ 195 h 391"/>
                  <a:gd name="T8" fmla="*/ 240 w 406"/>
                  <a:gd name="T9" fmla="*/ 196 h 391"/>
                  <a:gd name="T10" fmla="*/ 276 w 406"/>
                  <a:gd name="T11" fmla="*/ 168 h 391"/>
                  <a:gd name="T12" fmla="*/ 299 w 406"/>
                  <a:gd name="T13" fmla="*/ 149 h 391"/>
                  <a:gd name="T14" fmla="*/ 313 w 406"/>
                  <a:gd name="T15" fmla="*/ 188 h 391"/>
                  <a:gd name="T16" fmla="*/ 274 w 406"/>
                  <a:gd name="T17" fmla="*/ 276 h 391"/>
                  <a:gd name="T18" fmla="*/ 232 w 406"/>
                  <a:gd name="T19" fmla="*/ 341 h 391"/>
                  <a:gd name="T20" fmla="*/ 234 w 406"/>
                  <a:gd name="T21" fmla="*/ 343 h 391"/>
                  <a:gd name="T22" fmla="*/ 259 w 406"/>
                  <a:gd name="T23" fmla="*/ 325 h 391"/>
                  <a:gd name="T24" fmla="*/ 276 w 406"/>
                  <a:gd name="T25" fmla="*/ 308 h 391"/>
                  <a:gd name="T26" fmla="*/ 239 w 406"/>
                  <a:gd name="T27" fmla="*/ 369 h 391"/>
                  <a:gd name="T28" fmla="*/ 223 w 406"/>
                  <a:gd name="T29" fmla="*/ 391 h 391"/>
                  <a:gd name="T30" fmla="*/ 343 w 406"/>
                  <a:gd name="T31" fmla="*/ 255 h 391"/>
                  <a:gd name="T32" fmla="*/ 381 w 406"/>
                  <a:gd name="T33" fmla="*/ 189 h 391"/>
                  <a:gd name="T34" fmla="*/ 390 w 406"/>
                  <a:gd name="T35" fmla="*/ 167 h 391"/>
                  <a:gd name="T36" fmla="*/ 382 w 406"/>
                  <a:gd name="T37" fmla="*/ 40 h 391"/>
                  <a:gd name="T38" fmla="*/ 381 w 406"/>
                  <a:gd name="T39" fmla="*/ 39 h 391"/>
                  <a:gd name="T40" fmla="*/ 360 w 406"/>
                  <a:gd name="T41" fmla="*/ 20 h 391"/>
                  <a:gd name="T42" fmla="*/ 242 w 406"/>
                  <a:gd name="T43" fmla="*/ 27 h 391"/>
                  <a:gd name="T44" fmla="*/ 136 w 406"/>
                  <a:gd name="T45" fmla="*/ 75 h 391"/>
                  <a:gd name="T46" fmla="*/ 0 w 406"/>
                  <a:gd name="T47" fmla="*/ 178 h 391"/>
                  <a:gd name="T48" fmla="*/ 31 w 406"/>
                  <a:gd name="T49" fmla="*/ 158 h 391"/>
                  <a:gd name="T50" fmla="*/ 128 w 406"/>
                  <a:gd name="T51" fmla="*/ 112 h 391"/>
                  <a:gd name="T52" fmla="*/ 114 w 406"/>
                  <a:gd name="T53" fmla="*/ 136 h 391"/>
                  <a:gd name="T54" fmla="*/ 100 w 406"/>
                  <a:gd name="T55" fmla="*/ 150 h 391"/>
                  <a:gd name="T56" fmla="*/ 20 w 406"/>
                  <a:gd name="T57" fmla="*/ 249 h 391"/>
                  <a:gd name="T58" fmla="*/ 90 w 406"/>
                  <a:gd name="T59" fmla="*/ 198 h 391"/>
                  <a:gd name="T60" fmla="*/ 195 w 406"/>
                  <a:gd name="T61" fmla="*/ 133 h 391"/>
                  <a:gd name="T62" fmla="*/ 253 w 406"/>
                  <a:gd name="T63" fmla="*/ 112 h 391"/>
                  <a:gd name="T64" fmla="*/ 266 w 406"/>
                  <a:gd name="T65" fmla="*/ 108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06" h="391">
                    <a:moveTo>
                      <a:pt x="266" y="108"/>
                    </a:moveTo>
                    <a:cubicBezTo>
                      <a:pt x="282" y="102"/>
                      <a:pt x="291" y="112"/>
                      <a:pt x="284" y="127"/>
                    </a:cubicBezTo>
                    <a:cubicBezTo>
                      <a:pt x="274" y="144"/>
                      <a:pt x="262" y="158"/>
                      <a:pt x="249" y="174"/>
                    </a:cubicBezTo>
                    <a:cubicBezTo>
                      <a:pt x="244" y="180"/>
                      <a:pt x="237" y="187"/>
                      <a:pt x="236" y="195"/>
                    </a:cubicBezTo>
                    <a:cubicBezTo>
                      <a:pt x="236" y="198"/>
                      <a:pt x="238" y="197"/>
                      <a:pt x="240" y="196"/>
                    </a:cubicBezTo>
                    <a:cubicBezTo>
                      <a:pt x="253" y="189"/>
                      <a:pt x="263" y="177"/>
                      <a:pt x="276" y="168"/>
                    </a:cubicBezTo>
                    <a:cubicBezTo>
                      <a:pt x="284" y="162"/>
                      <a:pt x="292" y="156"/>
                      <a:pt x="299" y="149"/>
                    </a:cubicBezTo>
                    <a:cubicBezTo>
                      <a:pt x="331" y="121"/>
                      <a:pt x="316" y="178"/>
                      <a:pt x="313" y="188"/>
                    </a:cubicBezTo>
                    <a:cubicBezTo>
                      <a:pt x="304" y="218"/>
                      <a:pt x="291" y="249"/>
                      <a:pt x="274" y="276"/>
                    </a:cubicBezTo>
                    <a:cubicBezTo>
                      <a:pt x="262" y="298"/>
                      <a:pt x="243" y="318"/>
                      <a:pt x="232" y="341"/>
                    </a:cubicBezTo>
                    <a:cubicBezTo>
                      <a:pt x="232" y="342"/>
                      <a:pt x="232" y="343"/>
                      <a:pt x="234" y="343"/>
                    </a:cubicBezTo>
                    <a:cubicBezTo>
                      <a:pt x="244" y="340"/>
                      <a:pt x="251" y="331"/>
                      <a:pt x="259" y="325"/>
                    </a:cubicBezTo>
                    <a:cubicBezTo>
                      <a:pt x="265" y="319"/>
                      <a:pt x="270" y="314"/>
                      <a:pt x="276" y="308"/>
                    </a:cubicBezTo>
                    <a:cubicBezTo>
                      <a:pt x="264" y="329"/>
                      <a:pt x="252" y="350"/>
                      <a:pt x="239" y="369"/>
                    </a:cubicBezTo>
                    <a:cubicBezTo>
                      <a:pt x="234" y="376"/>
                      <a:pt x="228" y="383"/>
                      <a:pt x="223" y="391"/>
                    </a:cubicBezTo>
                    <a:cubicBezTo>
                      <a:pt x="270" y="353"/>
                      <a:pt x="311" y="306"/>
                      <a:pt x="343" y="255"/>
                    </a:cubicBezTo>
                    <a:cubicBezTo>
                      <a:pt x="356" y="234"/>
                      <a:pt x="370" y="212"/>
                      <a:pt x="381" y="189"/>
                    </a:cubicBezTo>
                    <a:cubicBezTo>
                      <a:pt x="384" y="181"/>
                      <a:pt x="387" y="174"/>
                      <a:pt x="390" y="167"/>
                    </a:cubicBezTo>
                    <a:cubicBezTo>
                      <a:pt x="404" y="126"/>
                      <a:pt x="406" y="77"/>
                      <a:pt x="382" y="40"/>
                    </a:cubicBezTo>
                    <a:cubicBezTo>
                      <a:pt x="381" y="39"/>
                      <a:pt x="381" y="39"/>
                      <a:pt x="381" y="39"/>
                    </a:cubicBezTo>
                    <a:cubicBezTo>
                      <a:pt x="375" y="32"/>
                      <a:pt x="368" y="25"/>
                      <a:pt x="360" y="20"/>
                    </a:cubicBezTo>
                    <a:cubicBezTo>
                      <a:pt x="324" y="0"/>
                      <a:pt x="278" y="14"/>
                      <a:pt x="242" y="27"/>
                    </a:cubicBezTo>
                    <a:cubicBezTo>
                      <a:pt x="205" y="41"/>
                      <a:pt x="170" y="57"/>
                      <a:pt x="136" y="75"/>
                    </a:cubicBezTo>
                    <a:cubicBezTo>
                      <a:pt x="86" y="103"/>
                      <a:pt x="39" y="137"/>
                      <a:pt x="0" y="178"/>
                    </a:cubicBezTo>
                    <a:cubicBezTo>
                      <a:pt x="10" y="171"/>
                      <a:pt x="20" y="165"/>
                      <a:pt x="31" y="158"/>
                    </a:cubicBezTo>
                    <a:cubicBezTo>
                      <a:pt x="61" y="141"/>
                      <a:pt x="95" y="121"/>
                      <a:pt x="128" y="112"/>
                    </a:cubicBezTo>
                    <a:cubicBezTo>
                      <a:pt x="137" y="109"/>
                      <a:pt x="113" y="137"/>
                      <a:pt x="114" y="136"/>
                    </a:cubicBezTo>
                    <a:cubicBezTo>
                      <a:pt x="109" y="140"/>
                      <a:pt x="105" y="145"/>
                      <a:pt x="100" y="150"/>
                    </a:cubicBezTo>
                    <a:cubicBezTo>
                      <a:pt x="87" y="166"/>
                      <a:pt x="24" y="230"/>
                      <a:pt x="20" y="249"/>
                    </a:cubicBezTo>
                    <a:cubicBezTo>
                      <a:pt x="20" y="252"/>
                      <a:pt x="69" y="215"/>
                      <a:pt x="90" y="198"/>
                    </a:cubicBezTo>
                    <a:cubicBezTo>
                      <a:pt x="123" y="172"/>
                      <a:pt x="157" y="151"/>
                      <a:pt x="195" y="133"/>
                    </a:cubicBezTo>
                    <a:cubicBezTo>
                      <a:pt x="214" y="125"/>
                      <a:pt x="233" y="118"/>
                      <a:pt x="253" y="112"/>
                    </a:cubicBezTo>
                    <a:cubicBezTo>
                      <a:pt x="259" y="110"/>
                      <a:pt x="261" y="109"/>
                      <a:pt x="266" y="1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199" name="Freeform 376"/>
              <p:cNvSpPr>
                <a:spLocks/>
              </p:cNvSpPr>
              <p:nvPr/>
            </p:nvSpPr>
            <p:spPr bwMode="auto">
              <a:xfrm>
                <a:off x="6657975" y="4510434"/>
                <a:ext cx="441325" cy="293687"/>
              </a:xfrm>
              <a:custGeom>
                <a:avLst/>
                <a:gdLst>
                  <a:gd name="T0" fmla="*/ 324 w 348"/>
                  <a:gd name="T1" fmla="*/ 40 h 231"/>
                  <a:gd name="T2" fmla="*/ 323 w 348"/>
                  <a:gd name="T3" fmla="*/ 39 h 231"/>
                  <a:gd name="T4" fmla="*/ 302 w 348"/>
                  <a:gd name="T5" fmla="*/ 20 h 231"/>
                  <a:gd name="T6" fmla="*/ 184 w 348"/>
                  <a:gd name="T7" fmla="*/ 27 h 231"/>
                  <a:gd name="T8" fmla="*/ 78 w 348"/>
                  <a:gd name="T9" fmla="*/ 75 h 231"/>
                  <a:gd name="T10" fmla="*/ 0 w 348"/>
                  <a:gd name="T11" fmla="*/ 126 h 231"/>
                  <a:gd name="T12" fmla="*/ 4 w 348"/>
                  <a:gd name="T13" fmla="*/ 123 h 231"/>
                  <a:gd name="T14" fmla="*/ 107 w 348"/>
                  <a:gd name="T15" fmla="*/ 67 h 231"/>
                  <a:gd name="T16" fmla="*/ 262 w 348"/>
                  <a:gd name="T17" fmla="*/ 37 h 231"/>
                  <a:gd name="T18" fmla="*/ 314 w 348"/>
                  <a:gd name="T19" fmla="*/ 178 h 231"/>
                  <a:gd name="T20" fmla="*/ 299 w 348"/>
                  <a:gd name="T21" fmla="*/ 231 h 231"/>
                  <a:gd name="T22" fmla="*/ 323 w 348"/>
                  <a:gd name="T23" fmla="*/ 189 h 231"/>
                  <a:gd name="T24" fmla="*/ 332 w 348"/>
                  <a:gd name="T25" fmla="*/ 167 h 231"/>
                  <a:gd name="T26" fmla="*/ 324 w 348"/>
                  <a:gd name="T27" fmla="*/ 4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8" h="231">
                    <a:moveTo>
                      <a:pt x="324" y="40"/>
                    </a:moveTo>
                    <a:cubicBezTo>
                      <a:pt x="323" y="39"/>
                      <a:pt x="323" y="39"/>
                      <a:pt x="323" y="39"/>
                    </a:cubicBezTo>
                    <a:cubicBezTo>
                      <a:pt x="317" y="32"/>
                      <a:pt x="310" y="25"/>
                      <a:pt x="302" y="20"/>
                    </a:cubicBezTo>
                    <a:cubicBezTo>
                      <a:pt x="266" y="0"/>
                      <a:pt x="220" y="14"/>
                      <a:pt x="184" y="27"/>
                    </a:cubicBezTo>
                    <a:cubicBezTo>
                      <a:pt x="147" y="41"/>
                      <a:pt x="112" y="57"/>
                      <a:pt x="78" y="75"/>
                    </a:cubicBezTo>
                    <a:cubicBezTo>
                      <a:pt x="51" y="90"/>
                      <a:pt x="25" y="107"/>
                      <a:pt x="0" y="126"/>
                    </a:cubicBezTo>
                    <a:cubicBezTo>
                      <a:pt x="2" y="125"/>
                      <a:pt x="3" y="124"/>
                      <a:pt x="4" y="123"/>
                    </a:cubicBezTo>
                    <a:cubicBezTo>
                      <a:pt x="37" y="102"/>
                      <a:pt x="71" y="83"/>
                      <a:pt x="107" y="67"/>
                    </a:cubicBezTo>
                    <a:cubicBezTo>
                      <a:pt x="150" y="47"/>
                      <a:pt x="214" y="16"/>
                      <a:pt x="262" y="37"/>
                    </a:cubicBezTo>
                    <a:cubicBezTo>
                      <a:pt x="318" y="61"/>
                      <a:pt x="324" y="124"/>
                      <a:pt x="314" y="178"/>
                    </a:cubicBezTo>
                    <a:cubicBezTo>
                      <a:pt x="311" y="197"/>
                      <a:pt x="306" y="214"/>
                      <a:pt x="299" y="231"/>
                    </a:cubicBezTo>
                    <a:cubicBezTo>
                      <a:pt x="308" y="218"/>
                      <a:pt x="316" y="203"/>
                      <a:pt x="323" y="189"/>
                    </a:cubicBezTo>
                    <a:cubicBezTo>
                      <a:pt x="326" y="181"/>
                      <a:pt x="329" y="174"/>
                      <a:pt x="332" y="167"/>
                    </a:cubicBezTo>
                    <a:cubicBezTo>
                      <a:pt x="346" y="126"/>
                      <a:pt x="348" y="77"/>
                      <a:pt x="324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200" name="Freeform 377"/>
              <p:cNvSpPr>
                <a:spLocks/>
              </p:cNvSpPr>
              <p:nvPr/>
            </p:nvSpPr>
            <p:spPr bwMode="auto">
              <a:xfrm>
                <a:off x="6681787" y="4888259"/>
                <a:ext cx="103188" cy="101600"/>
              </a:xfrm>
              <a:custGeom>
                <a:avLst/>
                <a:gdLst>
                  <a:gd name="T0" fmla="*/ 63 w 81"/>
                  <a:gd name="T1" fmla="*/ 13 h 80"/>
                  <a:gd name="T2" fmla="*/ 35 w 81"/>
                  <a:gd name="T3" fmla="*/ 35 h 80"/>
                  <a:gd name="T4" fmla="*/ 0 w 81"/>
                  <a:gd name="T5" fmla="*/ 80 h 80"/>
                  <a:gd name="T6" fmla="*/ 4 w 81"/>
                  <a:gd name="T7" fmla="*/ 78 h 80"/>
                  <a:gd name="T8" fmla="*/ 11 w 81"/>
                  <a:gd name="T9" fmla="*/ 74 h 80"/>
                  <a:gd name="T10" fmla="*/ 25 w 81"/>
                  <a:gd name="T11" fmla="*/ 64 h 80"/>
                  <a:gd name="T12" fmla="*/ 51 w 81"/>
                  <a:gd name="T13" fmla="*/ 38 h 80"/>
                  <a:gd name="T14" fmla="*/ 76 w 81"/>
                  <a:gd name="T15" fmla="*/ 8 h 80"/>
                  <a:gd name="T16" fmla="*/ 81 w 81"/>
                  <a:gd name="T17" fmla="*/ 0 h 80"/>
                  <a:gd name="T18" fmla="*/ 63 w 81"/>
                  <a:gd name="T19" fmla="*/ 1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1" h="80">
                    <a:moveTo>
                      <a:pt x="63" y="13"/>
                    </a:moveTo>
                    <a:cubicBezTo>
                      <a:pt x="53" y="20"/>
                      <a:pt x="43" y="26"/>
                      <a:pt x="35" y="35"/>
                    </a:cubicBezTo>
                    <a:cubicBezTo>
                      <a:pt x="22" y="49"/>
                      <a:pt x="9" y="63"/>
                      <a:pt x="0" y="80"/>
                    </a:cubicBezTo>
                    <a:cubicBezTo>
                      <a:pt x="1" y="79"/>
                      <a:pt x="3" y="79"/>
                      <a:pt x="4" y="78"/>
                    </a:cubicBezTo>
                    <a:cubicBezTo>
                      <a:pt x="7" y="77"/>
                      <a:pt x="9" y="75"/>
                      <a:pt x="11" y="74"/>
                    </a:cubicBezTo>
                    <a:cubicBezTo>
                      <a:pt x="16" y="71"/>
                      <a:pt x="21" y="67"/>
                      <a:pt x="25" y="64"/>
                    </a:cubicBezTo>
                    <a:cubicBezTo>
                      <a:pt x="35" y="56"/>
                      <a:pt x="43" y="47"/>
                      <a:pt x="51" y="38"/>
                    </a:cubicBezTo>
                    <a:cubicBezTo>
                      <a:pt x="60" y="28"/>
                      <a:pt x="68" y="18"/>
                      <a:pt x="76" y="8"/>
                    </a:cubicBezTo>
                    <a:cubicBezTo>
                      <a:pt x="77" y="6"/>
                      <a:pt x="80" y="3"/>
                      <a:pt x="81" y="0"/>
                    </a:cubicBezTo>
                    <a:cubicBezTo>
                      <a:pt x="75" y="4"/>
                      <a:pt x="69" y="9"/>
                      <a:pt x="63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201" name="Freeform 378"/>
              <p:cNvSpPr>
                <a:spLocks/>
              </p:cNvSpPr>
              <p:nvPr/>
            </p:nvSpPr>
            <p:spPr bwMode="auto">
              <a:xfrm>
                <a:off x="6559550" y="4967634"/>
                <a:ext cx="69850" cy="68262"/>
              </a:xfrm>
              <a:custGeom>
                <a:avLst/>
                <a:gdLst>
                  <a:gd name="T0" fmla="*/ 43 w 55"/>
                  <a:gd name="T1" fmla="*/ 8 h 54"/>
                  <a:gd name="T2" fmla="*/ 24 w 55"/>
                  <a:gd name="T3" fmla="*/ 23 h 54"/>
                  <a:gd name="T4" fmla="*/ 0 w 55"/>
                  <a:gd name="T5" fmla="*/ 54 h 54"/>
                  <a:gd name="T6" fmla="*/ 3 w 55"/>
                  <a:gd name="T7" fmla="*/ 52 h 54"/>
                  <a:gd name="T8" fmla="*/ 8 w 55"/>
                  <a:gd name="T9" fmla="*/ 50 h 54"/>
                  <a:gd name="T10" fmla="*/ 17 w 55"/>
                  <a:gd name="T11" fmla="*/ 42 h 54"/>
                  <a:gd name="T12" fmla="*/ 35 w 55"/>
                  <a:gd name="T13" fmla="*/ 25 h 54"/>
                  <a:gd name="T14" fmla="*/ 51 w 55"/>
                  <a:gd name="T15" fmla="*/ 5 h 54"/>
                  <a:gd name="T16" fmla="*/ 55 w 55"/>
                  <a:gd name="T17" fmla="*/ 0 h 54"/>
                  <a:gd name="T18" fmla="*/ 43 w 55"/>
                  <a:gd name="T19" fmla="*/ 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" h="54">
                    <a:moveTo>
                      <a:pt x="43" y="8"/>
                    </a:moveTo>
                    <a:cubicBezTo>
                      <a:pt x="36" y="13"/>
                      <a:pt x="29" y="17"/>
                      <a:pt x="24" y="23"/>
                    </a:cubicBezTo>
                    <a:cubicBezTo>
                      <a:pt x="15" y="32"/>
                      <a:pt x="6" y="42"/>
                      <a:pt x="0" y="54"/>
                    </a:cubicBezTo>
                    <a:cubicBezTo>
                      <a:pt x="1" y="53"/>
                      <a:pt x="2" y="53"/>
                      <a:pt x="3" y="52"/>
                    </a:cubicBezTo>
                    <a:cubicBezTo>
                      <a:pt x="5" y="51"/>
                      <a:pt x="6" y="50"/>
                      <a:pt x="8" y="50"/>
                    </a:cubicBezTo>
                    <a:cubicBezTo>
                      <a:pt x="11" y="47"/>
                      <a:pt x="14" y="45"/>
                      <a:pt x="17" y="42"/>
                    </a:cubicBezTo>
                    <a:cubicBezTo>
                      <a:pt x="24" y="37"/>
                      <a:pt x="29" y="31"/>
                      <a:pt x="35" y="25"/>
                    </a:cubicBezTo>
                    <a:cubicBezTo>
                      <a:pt x="41" y="18"/>
                      <a:pt x="46" y="12"/>
                      <a:pt x="51" y="5"/>
                    </a:cubicBezTo>
                    <a:cubicBezTo>
                      <a:pt x="52" y="4"/>
                      <a:pt x="55" y="2"/>
                      <a:pt x="55" y="0"/>
                    </a:cubicBezTo>
                    <a:cubicBezTo>
                      <a:pt x="51" y="2"/>
                      <a:pt x="47" y="5"/>
                      <a:pt x="4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202" name="Freeform 379"/>
              <p:cNvSpPr>
                <a:spLocks/>
              </p:cNvSpPr>
              <p:nvPr/>
            </p:nvSpPr>
            <p:spPr bwMode="auto">
              <a:xfrm>
                <a:off x="6762750" y="4988272"/>
                <a:ext cx="68263" cy="69850"/>
              </a:xfrm>
              <a:custGeom>
                <a:avLst/>
                <a:gdLst>
                  <a:gd name="T0" fmla="*/ 42 w 54"/>
                  <a:gd name="T1" fmla="*/ 9 h 55"/>
                  <a:gd name="T2" fmla="*/ 24 w 54"/>
                  <a:gd name="T3" fmla="*/ 24 h 55"/>
                  <a:gd name="T4" fmla="*/ 0 w 54"/>
                  <a:gd name="T5" fmla="*/ 55 h 55"/>
                  <a:gd name="T6" fmla="*/ 3 w 54"/>
                  <a:gd name="T7" fmla="*/ 54 h 55"/>
                  <a:gd name="T8" fmla="*/ 8 w 54"/>
                  <a:gd name="T9" fmla="*/ 51 h 55"/>
                  <a:gd name="T10" fmla="*/ 17 w 54"/>
                  <a:gd name="T11" fmla="*/ 44 h 55"/>
                  <a:gd name="T12" fmla="*/ 34 w 54"/>
                  <a:gd name="T13" fmla="*/ 26 h 55"/>
                  <a:gd name="T14" fmla="*/ 51 w 54"/>
                  <a:gd name="T15" fmla="*/ 6 h 55"/>
                  <a:gd name="T16" fmla="*/ 54 w 54"/>
                  <a:gd name="T17" fmla="*/ 0 h 55"/>
                  <a:gd name="T18" fmla="*/ 42 w 54"/>
                  <a:gd name="T19" fmla="*/ 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55">
                    <a:moveTo>
                      <a:pt x="42" y="9"/>
                    </a:moveTo>
                    <a:cubicBezTo>
                      <a:pt x="36" y="14"/>
                      <a:pt x="29" y="18"/>
                      <a:pt x="24" y="24"/>
                    </a:cubicBezTo>
                    <a:cubicBezTo>
                      <a:pt x="15" y="34"/>
                      <a:pt x="6" y="44"/>
                      <a:pt x="0" y="55"/>
                    </a:cubicBezTo>
                    <a:cubicBezTo>
                      <a:pt x="1" y="55"/>
                      <a:pt x="2" y="54"/>
                      <a:pt x="3" y="54"/>
                    </a:cubicBezTo>
                    <a:cubicBezTo>
                      <a:pt x="5" y="53"/>
                      <a:pt x="6" y="52"/>
                      <a:pt x="8" y="51"/>
                    </a:cubicBezTo>
                    <a:cubicBezTo>
                      <a:pt x="11" y="49"/>
                      <a:pt x="14" y="46"/>
                      <a:pt x="17" y="44"/>
                    </a:cubicBezTo>
                    <a:cubicBezTo>
                      <a:pt x="23" y="38"/>
                      <a:pt x="29" y="32"/>
                      <a:pt x="34" y="26"/>
                    </a:cubicBezTo>
                    <a:cubicBezTo>
                      <a:pt x="40" y="19"/>
                      <a:pt x="46" y="13"/>
                      <a:pt x="51" y="6"/>
                    </a:cubicBezTo>
                    <a:cubicBezTo>
                      <a:pt x="52" y="4"/>
                      <a:pt x="54" y="2"/>
                      <a:pt x="54" y="0"/>
                    </a:cubicBezTo>
                    <a:cubicBezTo>
                      <a:pt x="50" y="3"/>
                      <a:pt x="46" y="6"/>
                      <a:pt x="4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203" name="Freeform 380"/>
              <p:cNvSpPr>
                <a:spLocks/>
              </p:cNvSpPr>
              <p:nvPr/>
            </p:nvSpPr>
            <p:spPr bwMode="auto">
              <a:xfrm>
                <a:off x="6802437" y="4805709"/>
                <a:ext cx="101600" cy="101600"/>
              </a:xfrm>
              <a:custGeom>
                <a:avLst/>
                <a:gdLst>
                  <a:gd name="T0" fmla="*/ 64 w 81"/>
                  <a:gd name="T1" fmla="*/ 13 h 80"/>
                  <a:gd name="T2" fmla="*/ 35 w 81"/>
                  <a:gd name="T3" fmla="*/ 35 h 80"/>
                  <a:gd name="T4" fmla="*/ 0 w 81"/>
                  <a:gd name="T5" fmla="*/ 80 h 80"/>
                  <a:gd name="T6" fmla="*/ 5 w 81"/>
                  <a:gd name="T7" fmla="*/ 78 h 80"/>
                  <a:gd name="T8" fmla="*/ 12 w 81"/>
                  <a:gd name="T9" fmla="*/ 74 h 80"/>
                  <a:gd name="T10" fmla="*/ 26 w 81"/>
                  <a:gd name="T11" fmla="*/ 63 h 80"/>
                  <a:gd name="T12" fmla="*/ 51 w 81"/>
                  <a:gd name="T13" fmla="*/ 37 h 80"/>
                  <a:gd name="T14" fmla="*/ 76 w 81"/>
                  <a:gd name="T15" fmla="*/ 8 h 80"/>
                  <a:gd name="T16" fmla="*/ 81 w 81"/>
                  <a:gd name="T17" fmla="*/ 0 h 80"/>
                  <a:gd name="T18" fmla="*/ 64 w 81"/>
                  <a:gd name="T19" fmla="*/ 1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1" h="80">
                    <a:moveTo>
                      <a:pt x="64" y="13"/>
                    </a:moveTo>
                    <a:cubicBezTo>
                      <a:pt x="54" y="19"/>
                      <a:pt x="44" y="26"/>
                      <a:pt x="35" y="35"/>
                    </a:cubicBezTo>
                    <a:cubicBezTo>
                      <a:pt x="22" y="49"/>
                      <a:pt x="9" y="63"/>
                      <a:pt x="0" y="80"/>
                    </a:cubicBezTo>
                    <a:cubicBezTo>
                      <a:pt x="2" y="79"/>
                      <a:pt x="3" y="78"/>
                      <a:pt x="5" y="78"/>
                    </a:cubicBezTo>
                    <a:cubicBezTo>
                      <a:pt x="7" y="76"/>
                      <a:pt x="9" y="75"/>
                      <a:pt x="12" y="74"/>
                    </a:cubicBezTo>
                    <a:cubicBezTo>
                      <a:pt x="16" y="71"/>
                      <a:pt x="21" y="67"/>
                      <a:pt x="26" y="63"/>
                    </a:cubicBezTo>
                    <a:cubicBezTo>
                      <a:pt x="35" y="55"/>
                      <a:pt x="43" y="46"/>
                      <a:pt x="51" y="37"/>
                    </a:cubicBezTo>
                    <a:cubicBezTo>
                      <a:pt x="60" y="28"/>
                      <a:pt x="68" y="18"/>
                      <a:pt x="76" y="8"/>
                    </a:cubicBezTo>
                    <a:cubicBezTo>
                      <a:pt x="78" y="6"/>
                      <a:pt x="81" y="3"/>
                      <a:pt x="81" y="0"/>
                    </a:cubicBezTo>
                    <a:cubicBezTo>
                      <a:pt x="75" y="3"/>
                      <a:pt x="70" y="8"/>
                      <a:pt x="6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204" name="Freeform 381"/>
              <p:cNvSpPr>
                <a:spLocks/>
              </p:cNvSpPr>
              <p:nvPr/>
            </p:nvSpPr>
            <p:spPr bwMode="auto">
              <a:xfrm>
                <a:off x="6651625" y="4754909"/>
                <a:ext cx="144463" cy="141287"/>
              </a:xfrm>
              <a:custGeom>
                <a:avLst/>
                <a:gdLst>
                  <a:gd name="T0" fmla="*/ 89 w 114"/>
                  <a:gd name="T1" fmla="*/ 18 h 112"/>
                  <a:gd name="T2" fmla="*/ 49 w 114"/>
                  <a:gd name="T3" fmla="*/ 49 h 112"/>
                  <a:gd name="T4" fmla="*/ 0 w 114"/>
                  <a:gd name="T5" fmla="*/ 112 h 112"/>
                  <a:gd name="T6" fmla="*/ 6 w 114"/>
                  <a:gd name="T7" fmla="*/ 109 h 112"/>
                  <a:gd name="T8" fmla="*/ 15 w 114"/>
                  <a:gd name="T9" fmla="*/ 104 h 112"/>
                  <a:gd name="T10" fmla="*/ 35 w 114"/>
                  <a:gd name="T11" fmla="*/ 89 h 112"/>
                  <a:gd name="T12" fmla="*/ 72 w 114"/>
                  <a:gd name="T13" fmla="*/ 52 h 112"/>
                  <a:gd name="T14" fmla="*/ 107 w 114"/>
                  <a:gd name="T15" fmla="*/ 11 h 112"/>
                  <a:gd name="T16" fmla="*/ 114 w 114"/>
                  <a:gd name="T17" fmla="*/ 0 h 112"/>
                  <a:gd name="T18" fmla="*/ 89 w 114"/>
                  <a:gd name="T19" fmla="*/ 1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4" h="112">
                    <a:moveTo>
                      <a:pt x="89" y="18"/>
                    </a:moveTo>
                    <a:cubicBezTo>
                      <a:pt x="75" y="27"/>
                      <a:pt x="61" y="37"/>
                      <a:pt x="49" y="49"/>
                    </a:cubicBezTo>
                    <a:cubicBezTo>
                      <a:pt x="31" y="68"/>
                      <a:pt x="12" y="89"/>
                      <a:pt x="0" y="112"/>
                    </a:cubicBezTo>
                    <a:cubicBezTo>
                      <a:pt x="2" y="111"/>
                      <a:pt x="4" y="110"/>
                      <a:pt x="6" y="109"/>
                    </a:cubicBezTo>
                    <a:cubicBezTo>
                      <a:pt x="9" y="108"/>
                      <a:pt x="12" y="106"/>
                      <a:pt x="15" y="104"/>
                    </a:cubicBezTo>
                    <a:cubicBezTo>
                      <a:pt x="22" y="99"/>
                      <a:pt x="29" y="95"/>
                      <a:pt x="35" y="89"/>
                    </a:cubicBezTo>
                    <a:cubicBezTo>
                      <a:pt x="48" y="78"/>
                      <a:pt x="60" y="65"/>
                      <a:pt x="72" y="52"/>
                    </a:cubicBezTo>
                    <a:cubicBezTo>
                      <a:pt x="84" y="39"/>
                      <a:pt x="96" y="25"/>
                      <a:pt x="107" y="11"/>
                    </a:cubicBezTo>
                    <a:cubicBezTo>
                      <a:pt x="109" y="8"/>
                      <a:pt x="113" y="4"/>
                      <a:pt x="114" y="0"/>
                    </a:cubicBezTo>
                    <a:cubicBezTo>
                      <a:pt x="105" y="5"/>
                      <a:pt x="97" y="12"/>
                      <a:pt x="89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</p:grpSp>
        <p:sp>
          <p:nvSpPr>
            <p:cNvPr id="184" name="Freeform 382"/>
            <p:cNvSpPr>
              <a:spLocks/>
            </p:cNvSpPr>
            <p:nvPr/>
          </p:nvSpPr>
          <p:spPr bwMode="auto">
            <a:xfrm>
              <a:off x="5092699" y="5872509"/>
              <a:ext cx="387350" cy="498475"/>
            </a:xfrm>
            <a:custGeom>
              <a:avLst/>
              <a:gdLst>
                <a:gd name="T0" fmla="*/ 51 w 306"/>
                <a:gd name="T1" fmla="*/ 297 h 393"/>
                <a:gd name="T2" fmla="*/ 67 w 306"/>
                <a:gd name="T3" fmla="*/ 312 h 393"/>
                <a:gd name="T4" fmla="*/ 168 w 306"/>
                <a:gd name="T5" fmla="*/ 387 h 393"/>
                <a:gd name="T6" fmla="*/ 199 w 306"/>
                <a:gd name="T7" fmla="*/ 351 h 393"/>
                <a:gd name="T8" fmla="*/ 156 w 306"/>
                <a:gd name="T9" fmla="*/ 220 h 393"/>
                <a:gd name="T10" fmla="*/ 306 w 306"/>
                <a:gd name="T11" fmla="*/ 109 h 393"/>
                <a:gd name="T12" fmla="*/ 200 w 306"/>
                <a:gd name="T13" fmla="*/ 0 h 393"/>
                <a:gd name="T14" fmla="*/ 94 w 306"/>
                <a:gd name="T15" fmla="*/ 108 h 393"/>
                <a:gd name="T16" fmla="*/ 0 w 306"/>
                <a:gd name="T17" fmla="*/ 179 h 393"/>
                <a:gd name="T18" fmla="*/ 51 w 306"/>
                <a:gd name="T19" fmla="*/ 297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6" h="393">
                  <a:moveTo>
                    <a:pt x="51" y="297"/>
                  </a:moveTo>
                  <a:cubicBezTo>
                    <a:pt x="56" y="302"/>
                    <a:pt x="62" y="307"/>
                    <a:pt x="67" y="312"/>
                  </a:cubicBezTo>
                  <a:cubicBezTo>
                    <a:pt x="98" y="342"/>
                    <a:pt x="131" y="368"/>
                    <a:pt x="168" y="387"/>
                  </a:cubicBezTo>
                  <a:cubicBezTo>
                    <a:pt x="201" y="393"/>
                    <a:pt x="221" y="377"/>
                    <a:pt x="199" y="351"/>
                  </a:cubicBezTo>
                  <a:cubicBezTo>
                    <a:pt x="165" y="309"/>
                    <a:pt x="155" y="239"/>
                    <a:pt x="156" y="220"/>
                  </a:cubicBezTo>
                  <a:cubicBezTo>
                    <a:pt x="157" y="200"/>
                    <a:pt x="306" y="109"/>
                    <a:pt x="306" y="109"/>
                  </a:cubicBezTo>
                  <a:cubicBezTo>
                    <a:pt x="235" y="81"/>
                    <a:pt x="207" y="18"/>
                    <a:pt x="200" y="0"/>
                  </a:cubicBezTo>
                  <a:cubicBezTo>
                    <a:pt x="169" y="39"/>
                    <a:pt x="127" y="71"/>
                    <a:pt x="94" y="108"/>
                  </a:cubicBezTo>
                  <a:cubicBezTo>
                    <a:pt x="67" y="139"/>
                    <a:pt x="33" y="157"/>
                    <a:pt x="0" y="179"/>
                  </a:cubicBezTo>
                  <a:cubicBezTo>
                    <a:pt x="7" y="222"/>
                    <a:pt x="25" y="261"/>
                    <a:pt x="51" y="297"/>
                  </a:cubicBezTo>
                  <a:close/>
                </a:path>
              </a:pathLst>
            </a:cu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5" name="Freeform 383"/>
            <p:cNvSpPr>
              <a:spLocks/>
            </p:cNvSpPr>
            <p:nvPr/>
          </p:nvSpPr>
          <p:spPr bwMode="auto">
            <a:xfrm>
              <a:off x="5092699" y="5872509"/>
              <a:ext cx="387350" cy="498475"/>
            </a:xfrm>
            <a:custGeom>
              <a:avLst/>
              <a:gdLst>
                <a:gd name="T0" fmla="*/ 51 w 306"/>
                <a:gd name="T1" fmla="*/ 297 h 393"/>
                <a:gd name="T2" fmla="*/ 67 w 306"/>
                <a:gd name="T3" fmla="*/ 312 h 393"/>
                <a:gd name="T4" fmla="*/ 168 w 306"/>
                <a:gd name="T5" fmla="*/ 387 h 393"/>
                <a:gd name="T6" fmla="*/ 199 w 306"/>
                <a:gd name="T7" fmla="*/ 351 h 393"/>
                <a:gd name="T8" fmla="*/ 156 w 306"/>
                <a:gd name="T9" fmla="*/ 220 h 393"/>
                <a:gd name="T10" fmla="*/ 306 w 306"/>
                <a:gd name="T11" fmla="*/ 109 h 393"/>
                <a:gd name="T12" fmla="*/ 200 w 306"/>
                <a:gd name="T13" fmla="*/ 0 h 393"/>
                <a:gd name="T14" fmla="*/ 94 w 306"/>
                <a:gd name="T15" fmla="*/ 108 h 393"/>
                <a:gd name="T16" fmla="*/ 0 w 306"/>
                <a:gd name="T17" fmla="*/ 179 h 393"/>
                <a:gd name="T18" fmla="*/ 51 w 306"/>
                <a:gd name="T19" fmla="*/ 297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6" h="393">
                  <a:moveTo>
                    <a:pt x="51" y="297"/>
                  </a:moveTo>
                  <a:cubicBezTo>
                    <a:pt x="56" y="302"/>
                    <a:pt x="62" y="307"/>
                    <a:pt x="67" y="312"/>
                  </a:cubicBezTo>
                  <a:cubicBezTo>
                    <a:pt x="98" y="342"/>
                    <a:pt x="131" y="368"/>
                    <a:pt x="168" y="387"/>
                  </a:cubicBezTo>
                  <a:cubicBezTo>
                    <a:pt x="201" y="393"/>
                    <a:pt x="221" y="377"/>
                    <a:pt x="199" y="351"/>
                  </a:cubicBezTo>
                  <a:cubicBezTo>
                    <a:pt x="165" y="309"/>
                    <a:pt x="155" y="239"/>
                    <a:pt x="156" y="220"/>
                  </a:cubicBezTo>
                  <a:cubicBezTo>
                    <a:pt x="157" y="200"/>
                    <a:pt x="306" y="109"/>
                    <a:pt x="306" y="109"/>
                  </a:cubicBezTo>
                  <a:cubicBezTo>
                    <a:pt x="235" y="81"/>
                    <a:pt x="207" y="18"/>
                    <a:pt x="200" y="0"/>
                  </a:cubicBezTo>
                  <a:cubicBezTo>
                    <a:pt x="169" y="39"/>
                    <a:pt x="127" y="71"/>
                    <a:pt x="94" y="108"/>
                  </a:cubicBezTo>
                  <a:cubicBezTo>
                    <a:pt x="67" y="139"/>
                    <a:pt x="33" y="157"/>
                    <a:pt x="0" y="179"/>
                  </a:cubicBezTo>
                  <a:cubicBezTo>
                    <a:pt x="7" y="222"/>
                    <a:pt x="25" y="261"/>
                    <a:pt x="51" y="29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6" name="Freeform 384"/>
            <p:cNvSpPr>
              <a:spLocks/>
            </p:cNvSpPr>
            <p:nvPr/>
          </p:nvSpPr>
          <p:spPr bwMode="auto">
            <a:xfrm>
              <a:off x="5092699" y="6088409"/>
              <a:ext cx="250825" cy="277812"/>
            </a:xfrm>
            <a:custGeom>
              <a:avLst/>
              <a:gdLst>
                <a:gd name="T0" fmla="*/ 13 w 198"/>
                <a:gd name="T1" fmla="*/ 0 h 219"/>
                <a:gd name="T2" fmla="*/ 0 w 198"/>
                <a:gd name="T3" fmla="*/ 9 h 219"/>
                <a:gd name="T4" fmla="*/ 51 w 198"/>
                <a:gd name="T5" fmla="*/ 127 h 219"/>
                <a:gd name="T6" fmla="*/ 67 w 198"/>
                <a:gd name="T7" fmla="*/ 142 h 219"/>
                <a:gd name="T8" fmla="*/ 168 w 198"/>
                <a:gd name="T9" fmla="*/ 217 h 219"/>
                <a:gd name="T10" fmla="*/ 198 w 198"/>
                <a:gd name="T11" fmla="*/ 215 h 219"/>
                <a:gd name="T12" fmla="*/ 13 w 198"/>
                <a:gd name="T13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8" h="219">
                  <a:moveTo>
                    <a:pt x="13" y="0"/>
                  </a:moveTo>
                  <a:cubicBezTo>
                    <a:pt x="9" y="3"/>
                    <a:pt x="5" y="6"/>
                    <a:pt x="0" y="9"/>
                  </a:cubicBezTo>
                  <a:cubicBezTo>
                    <a:pt x="7" y="52"/>
                    <a:pt x="25" y="91"/>
                    <a:pt x="51" y="127"/>
                  </a:cubicBezTo>
                  <a:cubicBezTo>
                    <a:pt x="56" y="132"/>
                    <a:pt x="62" y="137"/>
                    <a:pt x="67" y="142"/>
                  </a:cubicBezTo>
                  <a:cubicBezTo>
                    <a:pt x="98" y="172"/>
                    <a:pt x="131" y="198"/>
                    <a:pt x="168" y="217"/>
                  </a:cubicBezTo>
                  <a:cubicBezTo>
                    <a:pt x="180" y="219"/>
                    <a:pt x="191" y="218"/>
                    <a:pt x="198" y="215"/>
                  </a:cubicBezTo>
                  <a:cubicBezTo>
                    <a:pt x="104" y="189"/>
                    <a:pt x="36" y="93"/>
                    <a:pt x="13" y="0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7" name="Freeform 385"/>
            <p:cNvSpPr>
              <a:spLocks/>
            </p:cNvSpPr>
            <p:nvPr/>
          </p:nvSpPr>
          <p:spPr bwMode="auto">
            <a:xfrm>
              <a:off x="5681662" y="5704234"/>
              <a:ext cx="395288" cy="495300"/>
            </a:xfrm>
            <a:custGeom>
              <a:avLst/>
              <a:gdLst>
                <a:gd name="T0" fmla="*/ 36 w 312"/>
                <a:gd name="T1" fmla="*/ 278 h 391"/>
                <a:gd name="T2" fmla="*/ 50 w 312"/>
                <a:gd name="T3" fmla="*/ 295 h 391"/>
                <a:gd name="T4" fmla="*/ 142 w 312"/>
                <a:gd name="T5" fmla="*/ 381 h 391"/>
                <a:gd name="T6" fmla="*/ 178 w 312"/>
                <a:gd name="T7" fmla="*/ 349 h 391"/>
                <a:gd name="T8" fmla="*/ 150 w 312"/>
                <a:gd name="T9" fmla="*/ 214 h 391"/>
                <a:gd name="T10" fmla="*/ 312 w 312"/>
                <a:gd name="T11" fmla="*/ 121 h 391"/>
                <a:gd name="T12" fmla="*/ 219 w 312"/>
                <a:gd name="T13" fmla="*/ 0 h 391"/>
                <a:gd name="T14" fmla="*/ 101 w 312"/>
                <a:gd name="T15" fmla="*/ 96 h 391"/>
                <a:gd name="T16" fmla="*/ 0 w 312"/>
                <a:gd name="T17" fmla="*/ 155 h 391"/>
                <a:gd name="T18" fmla="*/ 36 w 312"/>
                <a:gd name="T19" fmla="*/ 278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2" h="391">
                  <a:moveTo>
                    <a:pt x="36" y="278"/>
                  </a:moveTo>
                  <a:cubicBezTo>
                    <a:pt x="41" y="284"/>
                    <a:pt x="46" y="290"/>
                    <a:pt x="50" y="295"/>
                  </a:cubicBezTo>
                  <a:cubicBezTo>
                    <a:pt x="78" y="329"/>
                    <a:pt x="108" y="358"/>
                    <a:pt x="142" y="381"/>
                  </a:cubicBezTo>
                  <a:cubicBezTo>
                    <a:pt x="174" y="391"/>
                    <a:pt x="196" y="378"/>
                    <a:pt x="178" y="349"/>
                  </a:cubicBezTo>
                  <a:cubicBezTo>
                    <a:pt x="148" y="303"/>
                    <a:pt x="147" y="233"/>
                    <a:pt x="150" y="214"/>
                  </a:cubicBezTo>
                  <a:cubicBezTo>
                    <a:pt x="153" y="195"/>
                    <a:pt x="312" y="121"/>
                    <a:pt x="312" y="121"/>
                  </a:cubicBezTo>
                  <a:cubicBezTo>
                    <a:pt x="245" y="85"/>
                    <a:pt x="224" y="19"/>
                    <a:pt x="219" y="0"/>
                  </a:cubicBezTo>
                  <a:cubicBezTo>
                    <a:pt x="184" y="36"/>
                    <a:pt x="138" y="63"/>
                    <a:pt x="101" y="96"/>
                  </a:cubicBezTo>
                  <a:cubicBezTo>
                    <a:pt x="71" y="123"/>
                    <a:pt x="35" y="137"/>
                    <a:pt x="0" y="155"/>
                  </a:cubicBezTo>
                  <a:cubicBezTo>
                    <a:pt x="1" y="199"/>
                    <a:pt x="15" y="240"/>
                    <a:pt x="36" y="278"/>
                  </a:cubicBezTo>
                  <a:close/>
                </a:path>
              </a:pathLst>
            </a:cu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8" name="Freeform 386"/>
            <p:cNvSpPr>
              <a:spLocks/>
            </p:cNvSpPr>
            <p:nvPr/>
          </p:nvSpPr>
          <p:spPr bwMode="auto">
            <a:xfrm>
              <a:off x="5681662" y="5704234"/>
              <a:ext cx="395288" cy="495300"/>
            </a:xfrm>
            <a:custGeom>
              <a:avLst/>
              <a:gdLst>
                <a:gd name="T0" fmla="*/ 36 w 312"/>
                <a:gd name="T1" fmla="*/ 278 h 391"/>
                <a:gd name="T2" fmla="*/ 50 w 312"/>
                <a:gd name="T3" fmla="*/ 295 h 391"/>
                <a:gd name="T4" fmla="*/ 142 w 312"/>
                <a:gd name="T5" fmla="*/ 381 h 391"/>
                <a:gd name="T6" fmla="*/ 178 w 312"/>
                <a:gd name="T7" fmla="*/ 349 h 391"/>
                <a:gd name="T8" fmla="*/ 150 w 312"/>
                <a:gd name="T9" fmla="*/ 214 h 391"/>
                <a:gd name="T10" fmla="*/ 312 w 312"/>
                <a:gd name="T11" fmla="*/ 121 h 391"/>
                <a:gd name="T12" fmla="*/ 219 w 312"/>
                <a:gd name="T13" fmla="*/ 0 h 391"/>
                <a:gd name="T14" fmla="*/ 101 w 312"/>
                <a:gd name="T15" fmla="*/ 96 h 391"/>
                <a:gd name="T16" fmla="*/ 0 w 312"/>
                <a:gd name="T17" fmla="*/ 155 h 391"/>
                <a:gd name="T18" fmla="*/ 36 w 312"/>
                <a:gd name="T19" fmla="*/ 278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2" h="391">
                  <a:moveTo>
                    <a:pt x="36" y="278"/>
                  </a:moveTo>
                  <a:cubicBezTo>
                    <a:pt x="41" y="284"/>
                    <a:pt x="46" y="290"/>
                    <a:pt x="50" y="295"/>
                  </a:cubicBezTo>
                  <a:cubicBezTo>
                    <a:pt x="78" y="329"/>
                    <a:pt x="108" y="358"/>
                    <a:pt x="142" y="381"/>
                  </a:cubicBezTo>
                  <a:cubicBezTo>
                    <a:pt x="174" y="391"/>
                    <a:pt x="196" y="378"/>
                    <a:pt x="178" y="349"/>
                  </a:cubicBezTo>
                  <a:cubicBezTo>
                    <a:pt x="148" y="303"/>
                    <a:pt x="147" y="233"/>
                    <a:pt x="150" y="214"/>
                  </a:cubicBezTo>
                  <a:cubicBezTo>
                    <a:pt x="153" y="195"/>
                    <a:pt x="312" y="121"/>
                    <a:pt x="312" y="121"/>
                  </a:cubicBezTo>
                  <a:cubicBezTo>
                    <a:pt x="245" y="85"/>
                    <a:pt x="224" y="19"/>
                    <a:pt x="219" y="0"/>
                  </a:cubicBezTo>
                  <a:cubicBezTo>
                    <a:pt x="184" y="36"/>
                    <a:pt x="138" y="63"/>
                    <a:pt x="101" y="96"/>
                  </a:cubicBezTo>
                  <a:cubicBezTo>
                    <a:pt x="71" y="123"/>
                    <a:pt x="35" y="137"/>
                    <a:pt x="0" y="155"/>
                  </a:cubicBezTo>
                  <a:cubicBezTo>
                    <a:pt x="1" y="199"/>
                    <a:pt x="15" y="240"/>
                    <a:pt x="36" y="27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9" name="Freeform 387"/>
            <p:cNvSpPr>
              <a:spLocks/>
            </p:cNvSpPr>
            <p:nvPr/>
          </p:nvSpPr>
          <p:spPr bwMode="auto">
            <a:xfrm>
              <a:off x="5681662" y="5893147"/>
              <a:ext cx="227013" cy="300037"/>
            </a:xfrm>
            <a:custGeom>
              <a:avLst/>
              <a:gdLst>
                <a:gd name="T0" fmla="*/ 73 w 179"/>
                <a:gd name="T1" fmla="*/ 148 h 237"/>
                <a:gd name="T2" fmla="*/ 13 w 179"/>
                <a:gd name="T3" fmla="*/ 0 h 237"/>
                <a:gd name="T4" fmla="*/ 0 w 179"/>
                <a:gd name="T5" fmla="*/ 6 h 237"/>
                <a:gd name="T6" fmla="*/ 36 w 179"/>
                <a:gd name="T7" fmla="*/ 129 h 237"/>
                <a:gd name="T8" fmla="*/ 50 w 179"/>
                <a:gd name="T9" fmla="*/ 146 h 237"/>
                <a:gd name="T10" fmla="*/ 142 w 179"/>
                <a:gd name="T11" fmla="*/ 232 h 237"/>
                <a:gd name="T12" fmla="*/ 179 w 179"/>
                <a:gd name="T13" fmla="*/ 230 h 237"/>
                <a:gd name="T14" fmla="*/ 73 w 179"/>
                <a:gd name="T15" fmla="*/ 148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237">
                  <a:moveTo>
                    <a:pt x="73" y="148"/>
                  </a:moveTo>
                  <a:cubicBezTo>
                    <a:pt x="39" y="106"/>
                    <a:pt x="11" y="54"/>
                    <a:pt x="13" y="0"/>
                  </a:cubicBezTo>
                  <a:cubicBezTo>
                    <a:pt x="9" y="2"/>
                    <a:pt x="4" y="4"/>
                    <a:pt x="0" y="6"/>
                  </a:cubicBezTo>
                  <a:cubicBezTo>
                    <a:pt x="1" y="50"/>
                    <a:pt x="15" y="91"/>
                    <a:pt x="36" y="129"/>
                  </a:cubicBezTo>
                  <a:cubicBezTo>
                    <a:pt x="41" y="135"/>
                    <a:pt x="46" y="141"/>
                    <a:pt x="50" y="146"/>
                  </a:cubicBezTo>
                  <a:cubicBezTo>
                    <a:pt x="78" y="180"/>
                    <a:pt x="108" y="209"/>
                    <a:pt x="142" y="232"/>
                  </a:cubicBezTo>
                  <a:cubicBezTo>
                    <a:pt x="158" y="237"/>
                    <a:pt x="172" y="236"/>
                    <a:pt x="179" y="230"/>
                  </a:cubicBezTo>
                  <a:cubicBezTo>
                    <a:pt x="137" y="214"/>
                    <a:pt x="100" y="182"/>
                    <a:pt x="73" y="148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0" name="Freeform 388"/>
            <p:cNvSpPr>
              <a:spLocks/>
            </p:cNvSpPr>
            <p:nvPr/>
          </p:nvSpPr>
          <p:spPr bwMode="auto">
            <a:xfrm>
              <a:off x="5856287" y="4907309"/>
              <a:ext cx="301625" cy="254000"/>
            </a:xfrm>
            <a:custGeom>
              <a:avLst/>
              <a:gdLst>
                <a:gd name="T0" fmla="*/ 190 w 190"/>
                <a:gd name="T1" fmla="*/ 0 h 160"/>
                <a:gd name="T2" fmla="*/ 54 w 190"/>
                <a:gd name="T3" fmla="*/ 71 h 160"/>
                <a:gd name="T4" fmla="*/ 121 w 190"/>
                <a:gd name="T5" fmla="*/ 82 h 160"/>
                <a:gd name="T6" fmla="*/ 0 w 190"/>
                <a:gd name="T7" fmla="*/ 160 h 160"/>
                <a:gd name="T8" fmla="*/ 176 w 190"/>
                <a:gd name="T9" fmla="*/ 70 h 160"/>
                <a:gd name="T10" fmla="*/ 116 w 190"/>
                <a:gd name="T11" fmla="*/ 64 h 160"/>
                <a:gd name="T12" fmla="*/ 190 w 190"/>
                <a:gd name="T13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0" h="160">
                  <a:moveTo>
                    <a:pt x="190" y="0"/>
                  </a:moveTo>
                  <a:lnTo>
                    <a:pt x="54" y="71"/>
                  </a:lnTo>
                  <a:lnTo>
                    <a:pt x="121" y="82"/>
                  </a:lnTo>
                  <a:lnTo>
                    <a:pt x="0" y="160"/>
                  </a:lnTo>
                  <a:lnTo>
                    <a:pt x="176" y="70"/>
                  </a:lnTo>
                  <a:lnTo>
                    <a:pt x="116" y="64"/>
                  </a:lnTo>
                  <a:lnTo>
                    <a:pt x="190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1" name="Freeform 389"/>
            <p:cNvSpPr>
              <a:spLocks/>
            </p:cNvSpPr>
            <p:nvPr/>
          </p:nvSpPr>
          <p:spPr bwMode="auto">
            <a:xfrm>
              <a:off x="5611812" y="4881909"/>
              <a:ext cx="266700" cy="217487"/>
            </a:xfrm>
            <a:custGeom>
              <a:avLst/>
              <a:gdLst>
                <a:gd name="T0" fmla="*/ 0 w 211"/>
                <a:gd name="T1" fmla="*/ 89 h 171"/>
                <a:gd name="T2" fmla="*/ 181 w 211"/>
                <a:gd name="T3" fmla="*/ 171 h 171"/>
                <a:gd name="T4" fmla="*/ 211 w 211"/>
                <a:gd name="T5" fmla="*/ 84 h 171"/>
                <a:gd name="T6" fmla="*/ 97 w 211"/>
                <a:gd name="T7" fmla="*/ 0 h 171"/>
                <a:gd name="T8" fmla="*/ 0 w 211"/>
                <a:gd name="T9" fmla="*/ 89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1" h="171">
                  <a:moveTo>
                    <a:pt x="0" y="89"/>
                  </a:moveTo>
                  <a:cubicBezTo>
                    <a:pt x="65" y="137"/>
                    <a:pt x="181" y="171"/>
                    <a:pt x="181" y="171"/>
                  </a:cubicBezTo>
                  <a:cubicBezTo>
                    <a:pt x="211" y="84"/>
                    <a:pt x="211" y="84"/>
                    <a:pt x="211" y="84"/>
                  </a:cubicBezTo>
                  <a:cubicBezTo>
                    <a:pt x="211" y="84"/>
                    <a:pt x="134" y="42"/>
                    <a:pt x="97" y="0"/>
                  </a:cubicBezTo>
                  <a:cubicBezTo>
                    <a:pt x="69" y="9"/>
                    <a:pt x="16" y="68"/>
                    <a:pt x="0" y="8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2" name="Freeform 390"/>
            <p:cNvSpPr>
              <a:spLocks/>
            </p:cNvSpPr>
            <p:nvPr/>
          </p:nvSpPr>
          <p:spPr bwMode="auto">
            <a:xfrm>
              <a:off x="5826124" y="4946997"/>
              <a:ext cx="220663" cy="230187"/>
            </a:xfrm>
            <a:custGeom>
              <a:avLst/>
              <a:gdLst>
                <a:gd name="T0" fmla="*/ 110 w 174"/>
                <a:gd name="T1" fmla="*/ 162 h 182"/>
                <a:gd name="T2" fmla="*/ 133 w 174"/>
                <a:gd name="T3" fmla="*/ 132 h 182"/>
                <a:gd name="T4" fmla="*/ 149 w 174"/>
                <a:gd name="T5" fmla="*/ 95 h 182"/>
                <a:gd name="T6" fmla="*/ 158 w 174"/>
                <a:gd name="T7" fmla="*/ 52 h 182"/>
                <a:gd name="T8" fmla="*/ 114 w 174"/>
                <a:gd name="T9" fmla="*/ 34 h 182"/>
                <a:gd name="T10" fmla="*/ 110 w 174"/>
                <a:gd name="T11" fmla="*/ 15 h 182"/>
                <a:gd name="T12" fmla="*/ 58 w 174"/>
                <a:gd name="T13" fmla="*/ 8 h 182"/>
                <a:gd name="T14" fmla="*/ 25 w 174"/>
                <a:gd name="T15" fmla="*/ 39 h 182"/>
                <a:gd name="T16" fmla="*/ 0 w 174"/>
                <a:gd name="T17" fmla="*/ 97 h 182"/>
                <a:gd name="T18" fmla="*/ 30 w 174"/>
                <a:gd name="T19" fmla="*/ 156 h 182"/>
                <a:gd name="T20" fmla="*/ 110 w 174"/>
                <a:gd name="T21" fmla="*/ 16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4" h="182">
                  <a:moveTo>
                    <a:pt x="110" y="162"/>
                  </a:moveTo>
                  <a:cubicBezTo>
                    <a:pt x="110" y="162"/>
                    <a:pt x="128" y="153"/>
                    <a:pt x="133" y="132"/>
                  </a:cubicBezTo>
                  <a:cubicBezTo>
                    <a:pt x="133" y="132"/>
                    <a:pt x="153" y="121"/>
                    <a:pt x="149" y="95"/>
                  </a:cubicBezTo>
                  <a:cubicBezTo>
                    <a:pt x="149" y="95"/>
                    <a:pt x="174" y="74"/>
                    <a:pt x="158" y="52"/>
                  </a:cubicBezTo>
                  <a:cubicBezTo>
                    <a:pt x="142" y="29"/>
                    <a:pt x="114" y="34"/>
                    <a:pt x="114" y="34"/>
                  </a:cubicBezTo>
                  <a:cubicBezTo>
                    <a:pt x="114" y="34"/>
                    <a:pt x="114" y="25"/>
                    <a:pt x="110" y="15"/>
                  </a:cubicBezTo>
                  <a:cubicBezTo>
                    <a:pt x="95" y="6"/>
                    <a:pt x="76" y="0"/>
                    <a:pt x="58" y="8"/>
                  </a:cubicBezTo>
                  <a:cubicBezTo>
                    <a:pt x="44" y="14"/>
                    <a:pt x="33" y="26"/>
                    <a:pt x="25" y="39"/>
                  </a:cubicBezTo>
                  <a:cubicBezTo>
                    <a:pt x="14" y="57"/>
                    <a:pt x="6" y="77"/>
                    <a:pt x="0" y="97"/>
                  </a:cubicBezTo>
                  <a:cubicBezTo>
                    <a:pt x="1" y="116"/>
                    <a:pt x="7" y="141"/>
                    <a:pt x="30" y="156"/>
                  </a:cubicBezTo>
                  <a:cubicBezTo>
                    <a:pt x="70" y="182"/>
                    <a:pt x="104" y="175"/>
                    <a:pt x="110" y="1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3" name="Freeform 391"/>
            <p:cNvSpPr>
              <a:spLocks/>
            </p:cNvSpPr>
            <p:nvPr/>
          </p:nvSpPr>
          <p:spPr bwMode="auto">
            <a:xfrm>
              <a:off x="5932487" y="4975572"/>
              <a:ext cx="63500" cy="47625"/>
            </a:xfrm>
            <a:custGeom>
              <a:avLst/>
              <a:gdLst>
                <a:gd name="T0" fmla="*/ 0 w 50"/>
                <a:gd name="T1" fmla="*/ 0 h 37"/>
                <a:gd name="T2" fmla="*/ 4 w 50"/>
                <a:gd name="T3" fmla="*/ 10 h 37"/>
                <a:gd name="T4" fmla="*/ 18 w 50"/>
                <a:gd name="T5" fmla="*/ 29 h 37"/>
                <a:gd name="T6" fmla="*/ 23 w 50"/>
                <a:gd name="T7" fmla="*/ 33 h 37"/>
                <a:gd name="T8" fmla="*/ 29 w 50"/>
                <a:gd name="T9" fmla="*/ 36 h 37"/>
                <a:gd name="T10" fmla="*/ 35 w 50"/>
                <a:gd name="T11" fmla="*/ 37 h 37"/>
                <a:gd name="T12" fmla="*/ 40 w 50"/>
                <a:gd name="T13" fmla="*/ 37 h 37"/>
                <a:gd name="T14" fmla="*/ 44 w 50"/>
                <a:gd name="T15" fmla="*/ 36 h 37"/>
                <a:gd name="T16" fmla="*/ 47 w 50"/>
                <a:gd name="T17" fmla="*/ 35 h 37"/>
                <a:gd name="T18" fmla="*/ 50 w 50"/>
                <a:gd name="T19" fmla="*/ 33 h 37"/>
                <a:gd name="T20" fmla="*/ 47 w 50"/>
                <a:gd name="T21" fmla="*/ 34 h 37"/>
                <a:gd name="T22" fmla="*/ 44 w 50"/>
                <a:gd name="T23" fmla="*/ 34 h 37"/>
                <a:gd name="T24" fmla="*/ 40 w 50"/>
                <a:gd name="T25" fmla="*/ 34 h 37"/>
                <a:gd name="T26" fmla="*/ 35 w 50"/>
                <a:gd name="T27" fmla="*/ 33 h 37"/>
                <a:gd name="T28" fmla="*/ 31 w 50"/>
                <a:gd name="T29" fmla="*/ 31 h 37"/>
                <a:gd name="T30" fmla="*/ 26 w 50"/>
                <a:gd name="T31" fmla="*/ 28 h 37"/>
                <a:gd name="T32" fmla="*/ 21 w 50"/>
                <a:gd name="T33" fmla="*/ 24 h 37"/>
                <a:gd name="T34" fmla="*/ 13 w 50"/>
                <a:gd name="T35" fmla="*/ 16 h 37"/>
                <a:gd name="T36" fmla="*/ 6 w 50"/>
                <a:gd name="T37" fmla="*/ 8 h 37"/>
                <a:gd name="T38" fmla="*/ 0 w 50"/>
                <a:gd name="T3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" h="37">
                  <a:moveTo>
                    <a:pt x="0" y="0"/>
                  </a:moveTo>
                  <a:cubicBezTo>
                    <a:pt x="0" y="0"/>
                    <a:pt x="1" y="4"/>
                    <a:pt x="4" y="10"/>
                  </a:cubicBezTo>
                  <a:cubicBezTo>
                    <a:pt x="6" y="16"/>
                    <a:pt x="11" y="23"/>
                    <a:pt x="18" y="29"/>
                  </a:cubicBezTo>
                  <a:cubicBezTo>
                    <a:pt x="19" y="30"/>
                    <a:pt x="21" y="32"/>
                    <a:pt x="23" y="33"/>
                  </a:cubicBezTo>
                  <a:cubicBezTo>
                    <a:pt x="25" y="34"/>
                    <a:pt x="27" y="35"/>
                    <a:pt x="29" y="36"/>
                  </a:cubicBezTo>
                  <a:cubicBezTo>
                    <a:pt x="31" y="36"/>
                    <a:pt x="33" y="37"/>
                    <a:pt x="35" y="37"/>
                  </a:cubicBezTo>
                  <a:cubicBezTo>
                    <a:pt x="36" y="37"/>
                    <a:pt x="38" y="37"/>
                    <a:pt x="40" y="37"/>
                  </a:cubicBezTo>
                  <a:cubicBezTo>
                    <a:pt x="42" y="37"/>
                    <a:pt x="43" y="36"/>
                    <a:pt x="44" y="36"/>
                  </a:cubicBezTo>
                  <a:cubicBezTo>
                    <a:pt x="46" y="36"/>
                    <a:pt x="47" y="35"/>
                    <a:pt x="47" y="35"/>
                  </a:cubicBezTo>
                  <a:cubicBezTo>
                    <a:pt x="49" y="34"/>
                    <a:pt x="50" y="33"/>
                    <a:pt x="50" y="33"/>
                  </a:cubicBezTo>
                  <a:cubicBezTo>
                    <a:pt x="50" y="33"/>
                    <a:pt x="49" y="33"/>
                    <a:pt x="47" y="34"/>
                  </a:cubicBezTo>
                  <a:cubicBezTo>
                    <a:pt x="46" y="34"/>
                    <a:pt x="45" y="34"/>
                    <a:pt x="44" y="34"/>
                  </a:cubicBezTo>
                  <a:cubicBezTo>
                    <a:pt x="43" y="34"/>
                    <a:pt x="41" y="34"/>
                    <a:pt x="40" y="34"/>
                  </a:cubicBezTo>
                  <a:cubicBezTo>
                    <a:pt x="38" y="34"/>
                    <a:pt x="37" y="33"/>
                    <a:pt x="35" y="33"/>
                  </a:cubicBezTo>
                  <a:cubicBezTo>
                    <a:pt x="34" y="32"/>
                    <a:pt x="32" y="32"/>
                    <a:pt x="31" y="31"/>
                  </a:cubicBezTo>
                  <a:cubicBezTo>
                    <a:pt x="29" y="30"/>
                    <a:pt x="27" y="29"/>
                    <a:pt x="26" y="28"/>
                  </a:cubicBezTo>
                  <a:cubicBezTo>
                    <a:pt x="24" y="27"/>
                    <a:pt x="23" y="26"/>
                    <a:pt x="21" y="24"/>
                  </a:cubicBezTo>
                  <a:cubicBezTo>
                    <a:pt x="18" y="22"/>
                    <a:pt x="16" y="19"/>
                    <a:pt x="13" y="16"/>
                  </a:cubicBezTo>
                  <a:cubicBezTo>
                    <a:pt x="11" y="13"/>
                    <a:pt x="8" y="11"/>
                    <a:pt x="6" y="8"/>
                  </a:cubicBezTo>
                  <a:cubicBezTo>
                    <a:pt x="3" y="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4" name="Freeform 392"/>
            <p:cNvSpPr>
              <a:spLocks/>
            </p:cNvSpPr>
            <p:nvPr/>
          </p:nvSpPr>
          <p:spPr bwMode="auto">
            <a:xfrm>
              <a:off x="5964237" y="4989859"/>
              <a:ext cx="11113" cy="26987"/>
            </a:xfrm>
            <a:custGeom>
              <a:avLst/>
              <a:gdLst>
                <a:gd name="T0" fmla="*/ 5 w 8"/>
                <a:gd name="T1" fmla="*/ 0 h 21"/>
                <a:gd name="T2" fmla="*/ 3 w 8"/>
                <a:gd name="T3" fmla="*/ 4 h 21"/>
                <a:gd name="T4" fmla="*/ 2 w 8"/>
                <a:gd name="T5" fmla="*/ 7 h 21"/>
                <a:gd name="T6" fmla="*/ 1 w 8"/>
                <a:gd name="T7" fmla="*/ 10 h 21"/>
                <a:gd name="T8" fmla="*/ 1 w 8"/>
                <a:gd name="T9" fmla="*/ 14 h 21"/>
                <a:gd name="T10" fmla="*/ 1 w 8"/>
                <a:gd name="T11" fmla="*/ 17 h 21"/>
                <a:gd name="T12" fmla="*/ 0 w 8"/>
                <a:gd name="T13" fmla="*/ 20 h 21"/>
                <a:gd name="T14" fmla="*/ 0 w 8"/>
                <a:gd name="T15" fmla="*/ 21 h 21"/>
                <a:gd name="T16" fmla="*/ 1 w 8"/>
                <a:gd name="T17" fmla="*/ 20 h 21"/>
                <a:gd name="T18" fmla="*/ 2 w 8"/>
                <a:gd name="T19" fmla="*/ 20 h 21"/>
                <a:gd name="T20" fmla="*/ 4 w 8"/>
                <a:gd name="T21" fmla="*/ 19 h 21"/>
                <a:gd name="T22" fmla="*/ 5 w 8"/>
                <a:gd name="T23" fmla="*/ 17 h 21"/>
                <a:gd name="T24" fmla="*/ 6 w 8"/>
                <a:gd name="T25" fmla="*/ 15 h 21"/>
                <a:gd name="T26" fmla="*/ 7 w 8"/>
                <a:gd name="T27" fmla="*/ 11 h 21"/>
                <a:gd name="T28" fmla="*/ 7 w 8"/>
                <a:gd name="T29" fmla="*/ 4 h 21"/>
                <a:gd name="T30" fmla="*/ 5 w 8"/>
                <a:gd name="T3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21">
                  <a:moveTo>
                    <a:pt x="5" y="0"/>
                  </a:moveTo>
                  <a:cubicBezTo>
                    <a:pt x="5" y="0"/>
                    <a:pt x="4" y="2"/>
                    <a:pt x="3" y="4"/>
                  </a:cubicBezTo>
                  <a:cubicBezTo>
                    <a:pt x="3" y="5"/>
                    <a:pt x="2" y="6"/>
                    <a:pt x="2" y="7"/>
                  </a:cubicBezTo>
                  <a:cubicBezTo>
                    <a:pt x="2" y="8"/>
                    <a:pt x="2" y="9"/>
                    <a:pt x="1" y="10"/>
                  </a:cubicBezTo>
                  <a:cubicBezTo>
                    <a:pt x="1" y="12"/>
                    <a:pt x="1" y="13"/>
                    <a:pt x="1" y="14"/>
                  </a:cubicBezTo>
                  <a:cubicBezTo>
                    <a:pt x="1" y="15"/>
                    <a:pt x="1" y="16"/>
                    <a:pt x="1" y="17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0"/>
                    <a:pt x="0" y="21"/>
                    <a:pt x="0" y="21"/>
                  </a:cubicBezTo>
                  <a:cubicBezTo>
                    <a:pt x="0" y="21"/>
                    <a:pt x="1" y="21"/>
                    <a:pt x="1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3" y="19"/>
                    <a:pt x="3" y="19"/>
                    <a:pt x="4" y="19"/>
                  </a:cubicBezTo>
                  <a:cubicBezTo>
                    <a:pt x="4" y="18"/>
                    <a:pt x="4" y="18"/>
                    <a:pt x="5" y="17"/>
                  </a:cubicBezTo>
                  <a:cubicBezTo>
                    <a:pt x="5" y="17"/>
                    <a:pt x="6" y="16"/>
                    <a:pt x="6" y="15"/>
                  </a:cubicBezTo>
                  <a:cubicBezTo>
                    <a:pt x="6" y="14"/>
                    <a:pt x="7" y="13"/>
                    <a:pt x="7" y="11"/>
                  </a:cubicBezTo>
                  <a:cubicBezTo>
                    <a:pt x="8" y="9"/>
                    <a:pt x="7" y="6"/>
                    <a:pt x="7" y="4"/>
                  </a:cubicBezTo>
                  <a:cubicBezTo>
                    <a:pt x="6" y="2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5" name="Freeform 393"/>
            <p:cNvSpPr>
              <a:spLocks/>
            </p:cNvSpPr>
            <p:nvPr/>
          </p:nvSpPr>
          <p:spPr bwMode="auto">
            <a:xfrm>
              <a:off x="5970587" y="5067647"/>
              <a:ext cx="44450" cy="9525"/>
            </a:xfrm>
            <a:custGeom>
              <a:avLst/>
              <a:gdLst>
                <a:gd name="T0" fmla="*/ 0 w 36"/>
                <a:gd name="T1" fmla="*/ 2 h 8"/>
                <a:gd name="T2" fmla="*/ 5 w 36"/>
                <a:gd name="T3" fmla="*/ 6 h 8"/>
                <a:gd name="T4" fmla="*/ 8 w 36"/>
                <a:gd name="T5" fmla="*/ 7 h 8"/>
                <a:gd name="T6" fmla="*/ 11 w 36"/>
                <a:gd name="T7" fmla="*/ 8 h 8"/>
                <a:gd name="T8" fmla="*/ 20 w 36"/>
                <a:gd name="T9" fmla="*/ 7 h 8"/>
                <a:gd name="T10" fmla="*/ 22 w 36"/>
                <a:gd name="T11" fmla="*/ 8 h 8"/>
                <a:gd name="T12" fmla="*/ 25 w 36"/>
                <a:gd name="T13" fmla="*/ 7 h 8"/>
                <a:gd name="T14" fmla="*/ 29 w 36"/>
                <a:gd name="T15" fmla="*/ 6 h 8"/>
                <a:gd name="T16" fmla="*/ 31 w 36"/>
                <a:gd name="T17" fmla="*/ 4 h 8"/>
                <a:gd name="T18" fmla="*/ 36 w 36"/>
                <a:gd name="T19" fmla="*/ 0 h 8"/>
                <a:gd name="T20" fmla="*/ 30 w 36"/>
                <a:gd name="T21" fmla="*/ 1 h 8"/>
                <a:gd name="T22" fmla="*/ 24 w 36"/>
                <a:gd name="T23" fmla="*/ 2 h 8"/>
                <a:gd name="T24" fmla="*/ 18 w 36"/>
                <a:gd name="T25" fmla="*/ 2 h 8"/>
                <a:gd name="T26" fmla="*/ 15 w 36"/>
                <a:gd name="T27" fmla="*/ 3 h 8"/>
                <a:gd name="T28" fmla="*/ 12 w 36"/>
                <a:gd name="T29" fmla="*/ 3 h 8"/>
                <a:gd name="T30" fmla="*/ 6 w 36"/>
                <a:gd name="T31" fmla="*/ 3 h 8"/>
                <a:gd name="T32" fmla="*/ 0 w 36"/>
                <a:gd name="T3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8">
                  <a:moveTo>
                    <a:pt x="0" y="2"/>
                  </a:moveTo>
                  <a:cubicBezTo>
                    <a:pt x="0" y="2"/>
                    <a:pt x="2" y="4"/>
                    <a:pt x="5" y="6"/>
                  </a:cubicBezTo>
                  <a:cubicBezTo>
                    <a:pt x="6" y="6"/>
                    <a:pt x="7" y="7"/>
                    <a:pt x="8" y="7"/>
                  </a:cubicBezTo>
                  <a:cubicBezTo>
                    <a:pt x="9" y="7"/>
                    <a:pt x="10" y="8"/>
                    <a:pt x="11" y="8"/>
                  </a:cubicBezTo>
                  <a:cubicBezTo>
                    <a:pt x="14" y="8"/>
                    <a:pt x="18" y="8"/>
                    <a:pt x="20" y="7"/>
                  </a:cubicBezTo>
                  <a:cubicBezTo>
                    <a:pt x="21" y="7"/>
                    <a:pt x="21" y="8"/>
                    <a:pt x="22" y="8"/>
                  </a:cubicBezTo>
                  <a:cubicBezTo>
                    <a:pt x="23" y="8"/>
                    <a:pt x="24" y="7"/>
                    <a:pt x="25" y="7"/>
                  </a:cubicBezTo>
                  <a:cubicBezTo>
                    <a:pt x="27" y="6"/>
                    <a:pt x="28" y="6"/>
                    <a:pt x="29" y="6"/>
                  </a:cubicBezTo>
                  <a:cubicBezTo>
                    <a:pt x="30" y="5"/>
                    <a:pt x="30" y="5"/>
                    <a:pt x="31" y="4"/>
                  </a:cubicBezTo>
                  <a:cubicBezTo>
                    <a:pt x="34" y="2"/>
                    <a:pt x="36" y="0"/>
                    <a:pt x="36" y="0"/>
                  </a:cubicBezTo>
                  <a:cubicBezTo>
                    <a:pt x="36" y="0"/>
                    <a:pt x="33" y="0"/>
                    <a:pt x="30" y="1"/>
                  </a:cubicBezTo>
                  <a:cubicBezTo>
                    <a:pt x="28" y="1"/>
                    <a:pt x="26" y="1"/>
                    <a:pt x="24" y="2"/>
                  </a:cubicBezTo>
                  <a:cubicBezTo>
                    <a:pt x="22" y="2"/>
                    <a:pt x="20" y="2"/>
                    <a:pt x="18" y="2"/>
                  </a:cubicBezTo>
                  <a:cubicBezTo>
                    <a:pt x="17" y="3"/>
                    <a:pt x="16" y="3"/>
                    <a:pt x="15" y="3"/>
                  </a:cubicBezTo>
                  <a:cubicBezTo>
                    <a:pt x="14" y="3"/>
                    <a:pt x="13" y="3"/>
                    <a:pt x="12" y="3"/>
                  </a:cubicBezTo>
                  <a:cubicBezTo>
                    <a:pt x="10" y="3"/>
                    <a:pt x="8" y="3"/>
                    <a:pt x="6" y="3"/>
                  </a:cubicBezTo>
                  <a:cubicBezTo>
                    <a:pt x="3" y="2"/>
                    <a:pt x="0" y="2"/>
                    <a:pt x="0" y="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6" name="Freeform 394"/>
            <p:cNvSpPr>
              <a:spLocks/>
            </p:cNvSpPr>
            <p:nvPr/>
          </p:nvSpPr>
          <p:spPr bwMode="auto">
            <a:xfrm>
              <a:off x="5954712" y="5113684"/>
              <a:ext cx="41275" cy="9525"/>
            </a:xfrm>
            <a:custGeom>
              <a:avLst/>
              <a:gdLst>
                <a:gd name="T0" fmla="*/ 0 w 32"/>
                <a:gd name="T1" fmla="*/ 3 h 7"/>
                <a:gd name="T2" fmla="*/ 4 w 32"/>
                <a:gd name="T3" fmla="*/ 5 h 7"/>
                <a:gd name="T4" fmla="*/ 11 w 32"/>
                <a:gd name="T5" fmla="*/ 6 h 7"/>
                <a:gd name="T6" fmla="*/ 16 w 32"/>
                <a:gd name="T7" fmla="*/ 7 h 7"/>
                <a:gd name="T8" fmla="*/ 23 w 32"/>
                <a:gd name="T9" fmla="*/ 6 h 7"/>
                <a:gd name="T10" fmla="*/ 28 w 32"/>
                <a:gd name="T11" fmla="*/ 4 h 7"/>
                <a:gd name="T12" fmla="*/ 32 w 32"/>
                <a:gd name="T13" fmla="*/ 0 h 7"/>
                <a:gd name="T14" fmla="*/ 27 w 32"/>
                <a:gd name="T15" fmla="*/ 1 h 7"/>
                <a:gd name="T16" fmla="*/ 22 w 32"/>
                <a:gd name="T17" fmla="*/ 1 h 7"/>
                <a:gd name="T18" fmla="*/ 19 w 32"/>
                <a:gd name="T19" fmla="*/ 1 h 7"/>
                <a:gd name="T20" fmla="*/ 16 w 32"/>
                <a:gd name="T21" fmla="*/ 1 h 7"/>
                <a:gd name="T22" fmla="*/ 10 w 32"/>
                <a:gd name="T23" fmla="*/ 1 h 7"/>
                <a:gd name="T24" fmla="*/ 5 w 32"/>
                <a:gd name="T25" fmla="*/ 2 h 7"/>
                <a:gd name="T26" fmla="*/ 0 w 32"/>
                <a:gd name="T2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7">
                  <a:moveTo>
                    <a:pt x="0" y="3"/>
                  </a:moveTo>
                  <a:cubicBezTo>
                    <a:pt x="0" y="3"/>
                    <a:pt x="1" y="4"/>
                    <a:pt x="4" y="5"/>
                  </a:cubicBezTo>
                  <a:cubicBezTo>
                    <a:pt x="6" y="6"/>
                    <a:pt x="9" y="5"/>
                    <a:pt x="11" y="6"/>
                  </a:cubicBezTo>
                  <a:cubicBezTo>
                    <a:pt x="13" y="6"/>
                    <a:pt x="14" y="7"/>
                    <a:pt x="16" y="7"/>
                  </a:cubicBezTo>
                  <a:cubicBezTo>
                    <a:pt x="18" y="7"/>
                    <a:pt x="21" y="7"/>
                    <a:pt x="23" y="6"/>
                  </a:cubicBezTo>
                  <a:cubicBezTo>
                    <a:pt x="25" y="5"/>
                    <a:pt x="26" y="5"/>
                    <a:pt x="28" y="4"/>
                  </a:cubicBezTo>
                  <a:cubicBezTo>
                    <a:pt x="31" y="2"/>
                    <a:pt x="32" y="0"/>
                    <a:pt x="32" y="0"/>
                  </a:cubicBezTo>
                  <a:cubicBezTo>
                    <a:pt x="32" y="0"/>
                    <a:pt x="30" y="0"/>
                    <a:pt x="27" y="1"/>
                  </a:cubicBezTo>
                  <a:cubicBezTo>
                    <a:pt x="25" y="1"/>
                    <a:pt x="24" y="1"/>
                    <a:pt x="22" y="1"/>
                  </a:cubicBezTo>
                  <a:cubicBezTo>
                    <a:pt x="21" y="1"/>
                    <a:pt x="20" y="1"/>
                    <a:pt x="19" y="1"/>
                  </a:cubicBezTo>
                  <a:cubicBezTo>
                    <a:pt x="18" y="1"/>
                    <a:pt x="17" y="1"/>
                    <a:pt x="16" y="1"/>
                  </a:cubicBezTo>
                  <a:cubicBezTo>
                    <a:pt x="14" y="1"/>
                    <a:pt x="12" y="1"/>
                    <a:pt x="10" y="1"/>
                  </a:cubicBezTo>
                  <a:cubicBezTo>
                    <a:pt x="8" y="2"/>
                    <a:pt x="6" y="2"/>
                    <a:pt x="5" y="2"/>
                  </a:cubicBezTo>
                  <a:cubicBezTo>
                    <a:pt x="2" y="2"/>
                    <a:pt x="0" y="3"/>
                    <a:pt x="0" y="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7" name="Freeform 395"/>
            <p:cNvSpPr>
              <a:spLocks/>
            </p:cNvSpPr>
            <p:nvPr/>
          </p:nvSpPr>
          <p:spPr bwMode="auto">
            <a:xfrm>
              <a:off x="5935662" y="5147022"/>
              <a:ext cx="33338" cy="9525"/>
            </a:xfrm>
            <a:custGeom>
              <a:avLst/>
              <a:gdLst>
                <a:gd name="T0" fmla="*/ 0 w 26"/>
                <a:gd name="T1" fmla="*/ 0 h 8"/>
                <a:gd name="T2" fmla="*/ 3 w 26"/>
                <a:gd name="T3" fmla="*/ 3 h 8"/>
                <a:gd name="T4" fmla="*/ 7 w 26"/>
                <a:gd name="T5" fmla="*/ 6 h 8"/>
                <a:gd name="T6" fmla="*/ 14 w 26"/>
                <a:gd name="T7" fmla="*/ 6 h 8"/>
                <a:gd name="T8" fmla="*/ 18 w 26"/>
                <a:gd name="T9" fmla="*/ 7 h 8"/>
                <a:gd name="T10" fmla="*/ 20 w 26"/>
                <a:gd name="T11" fmla="*/ 7 h 8"/>
                <a:gd name="T12" fmla="*/ 22 w 26"/>
                <a:gd name="T13" fmla="*/ 6 h 8"/>
                <a:gd name="T14" fmla="*/ 26 w 26"/>
                <a:gd name="T15" fmla="*/ 3 h 8"/>
                <a:gd name="T16" fmla="*/ 22 w 26"/>
                <a:gd name="T17" fmla="*/ 3 h 8"/>
                <a:gd name="T18" fmla="*/ 20 w 26"/>
                <a:gd name="T19" fmla="*/ 2 h 8"/>
                <a:gd name="T20" fmla="*/ 18 w 26"/>
                <a:gd name="T21" fmla="*/ 2 h 8"/>
                <a:gd name="T22" fmla="*/ 16 w 26"/>
                <a:gd name="T23" fmla="*/ 2 h 8"/>
                <a:gd name="T24" fmla="*/ 13 w 26"/>
                <a:gd name="T25" fmla="*/ 1 h 8"/>
                <a:gd name="T26" fmla="*/ 11 w 26"/>
                <a:gd name="T27" fmla="*/ 1 h 8"/>
                <a:gd name="T28" fmla="*/ 9 w 26"/>
                <a:gd name="T29" fmla="*/ 1 h 8"/>
                <a:gd name="T30" fmla="*/ 4 w 26"/>
                <a:gd name="T31" fmla="*/ 0 h 8"/>
                <a:gd name="T32" fmla="*/ 0 w 26"/>
                <a:gd name="T3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8">
                  <a:moveTo>
                    <a:pt x="0" y="0"/>
                  </a:moveTo>
                  <a:cubicBezTo>
                    <a:pt x="0" y="0"/>
                    <a:pt x="1" y="2"/>
                    <a:pt x="3" y="3"/>
                  </a:cubicBezTo>
                  <a:cubicBezTo>
                    <a:pt x="4" y="4"/>
                    <a:pt x="6" y="5"/>
                    <a:pt x="7" y="6"/>
                  </a:cubicBezTo>
                  <a:cubicBezTo>
                    <a:pt x="9" y="6"/>
                    <a:pt x="12" y="6"/>
                    <a:pt x="14" y="6"/>
                  </a:cubicBezTo>
                  <a:cubicBezTo>
                    <a:pt x="16" y="6"/>
                    <a:pt x="16" y="8"/>
                    <a:pt x="18" y="7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6"/>
                    <a:pt x="22" y="6"/>
                    <a:pt x="22" y="6"/>
                  </a:cubicBezTo>
                  <a:cubicBezTo>
                    <a:pt x="25" y="4"/>
                    <a:pt x="26" y="3"/>
                    <a:pt x="26" y="3"/>
                  </a:cubicBezTo>
                  <a:cubicBezTo>
                    <a:pt x="26" y="3"/>
                    <a:pt x="24" y="3"/>
                    <a:pt x="22" y="3"/>
                  </a:cubicBezTo>
                  <a:cubicBezTo>
                    <a:pt x="21" y="3"/>
                    <a:pt x="21" y="2"/>
                    <a:pt x="20" y="2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7" y="2"/>
                    <a:pt x="16" y="2"/>
                    <a:pt x="16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7" y="0"/>
                    <a:pt x="6" y="0"/>
                    <a:pt x="4" y="0"/>
                  </a:cubicBezTo>
                  <a:cubicBezTo>
                    <a:pt x="2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sp>
        <p:nvSpPr>
          <p:cNvPr id="205" name="TextBox 204"/>
          <p:cNvSpPr txBox="1"/>
          <p:nvPr/>
        </p:nvSpPr>
        <p:spPr>
          <a:xfrm>
            <a:off x="3365133" y="2117819"/>
            <a:ext cx="5029200" cy="3477875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E32127"/>
                </a:solidFill>
                <a:effectLst/>
                <a:uLnTx/>
                <a:uFillTx/>
                <a:latin typeface="#9Slide07 SVNBatman Forever Alt" panose="00000400000000000000" pitchFamily="2" charset="0"/>
              </a:rPr>
              <a:t>Ti</a:t>
            </a:r>
            <a:r>
              <a:rPr lang="en-US" sz="4400">
                <a:solidFill>
                  <a:srgbClr val="E32127"/>
                </a:solidFill>
                <a:latin typeface="#9Slide07 SVNBatman Forever Alt" panose="00000400000000000000" pitchFamily="2" charset="0"/>
              </a:rPr>
              <a:t>êu diệt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400">
                <a:solidFill>
                  <a:srgbClr val="E32127"/>
                </a:solidFill>
                <a:latin typeface="#9Slide07 SVNBatman Forever Alt" panose="00000400000000000000" pitchFamily="2" charset="0"/>
              </a:rPr>
              <a:t>QUÁI VẬT</a:t>
            </a:r>
            <a:br>
              <a:rPr lang="en-US" sz="4400">
                <a:solidFill>
                  <a:srgbClr val="E32127"/>
                </a:solidFill>
                <a:latin typeface="#9Slide07 SVNBatman Forever Alt" panose="00000400000000000000" pitchFamily="2" charset="0"/>
              </a:rPr>
            </a:br>
            <a:r>
              <a:rPr lang="en-US" sz="4400">
                <a:solidFill>
                  <a:srgbClr val="E32127"/>
                </a:solidFill>
                <a:latin typeface="#9Slide07 SVNBatman Forever Alt" panose="00000400000000000000" pitchFamily="2" charset="0"/>
              </a:rPr>
              <a:t>ĐẦU TO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E32127"/>
              </a:solidFill>
              <a:effectLst/>
              <a:uLnTx/>
              <a:uFillTx/>
              <a:latin typeface="#9Slide07 SVNBatman Forever Alt" panose="00000400000000000000" pitchFamily="2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b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E32127"/>
                </a:solidFill>
                <a:effectLst/>
                <a:uLnTx/>
                <a:uFillTx/>
                <a:latin typeface="#9Slide07 SVNBatman Forever Alt" panose="00000400000000000000" pitchFamily="2" charset="0"/>
              </a:rPr>
            </a:b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E32127"/>
              </a:solidFill>
              <a:effectLst/>
              <a:uLnTx/>
              <a:uFillTx/>
              <a:latin typeface="#9Slide07 SVNBatman Forever Alt" panose="00000400000000000000" pitchFamily="2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D55DB90F-C2BA-487C-85C9-3A659FB9D73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86100" y="1856121"/>
            <a:ext cx="5029200" cy="47352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3328485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8" grpId="0" animBg="1"/>
      <p:bldP spid="205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/>
          <p:cNvGrpSpPr/>
          <p:nvPr/>
        </p:nvGrpSpPr>
        <p:grpSpPr>
          <a:xfrm>
            <a:off x="493749" y="170804"/>
            <a:ext cx="9029700" cy="2514600"/>
            <a:chOff x="7353300" y="1987984"/>
            <a:chExt cx="1828800" cy="825324"/>
          </a:xfrm>
          <a:solidFill>
            <a:schemeClr val="bg1"/>
          </a:solidFill>
        </p:grpSpPr>
        <p:sp>
          <p:nvSpPr>
            <p:cNvPr id="70" name="Freeform 5"/>
            <p:cNvSpPr>
              <a:spLocks/>
            </p:cNvSpPr>
            <p:nvPr/>
          </p:nvSpPr>
          <p:spPr bwMode="auto">
            <a:xfrm>
              <a:off x="7353300" y="1987984"/>
              <a:ext cx="1828800" cy="825324"/>
            </a:xfrm>
            <a:custGeom>
              <a:avLst/>
              <a:gdLst>
                <a:gd name="T0" fmla="*/ 0 w 509"/>
                <a:gd name="T1" fmla="*/ 307 h 314"/>
                <a:gd name="T2" fmla="*/ 0 w 509"/>
                <a:gd name="T3" fmla="*/ 296 h 314"/>
                <a:gd name="T4" fmla="*/ 2 w 509"/>
                <a:gd name="T5" fmla="*/ 31 h 314"/>
                <a:gd name="T6" fmla="*/ 2 w 509"/>
                <a:gd name="T7" fmla="*/ 20 h 314"/>
                <a:gd name="T8" fmla="*/ 14 w 509"/>
                <a:gd name="T9" fmla="*/ 19 h 314"/>
                <a:gd name="T10" fmla="*/ 479 w 509"/>
                <a:gd name="T11" fmla="*/ 0 h 314"/>
                <a:gd name="T12" fmla="*/ 491 w 509"/>
                <a:gd name="T13" fmla="*/ 0 h 314"/>
                <a:gd name="T14" fmla="*/ 492 w 509"/>
                <a:gd name="T15" fmla="*/ 11 h 314"/>
                <a:gd name="T16" fmla="*/ 509 w 509"/>
                <a:gd name="T17" fmla="*/ 314 h 314"/>
                <a:gd name="T18" fmla="*/ 0 w 509"/>
                <a:gd name="T19" fmla="*/ 307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9" h="314">
                  <a:moveTo>
                    <a:pt x="0" y="307"/>
                  </a:moveTo>
                  <a:cubicBezTo>
                    <a:pt x="0" y="296"/>
                    <a:pt x="0" y="296"/>
                    <a:pt x="0" y="296"/>
                  </a:cubicBezTo>
                  <a:cubicBezTo>
                    <a:pt x="0" y="207"/>
                    <a:pt x="2" y="33"/>
                    <a:pt x="2" y="3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31" y="14"/>
                    <a:pt x="479" y="0"/>
                    <a:pt x="479" y="0"/>
                  </a:cubicBezTo>
                  <a:cubicBezTo>
                    <a:pt x="491" y="0"/>
                    <a:pt x="491" y="0"/>
                    <a:pt x="491" y="0"/>
                  </a:cubicBezTo>
                  <a:cubicBezTo>
                    <a:pt x="492" y="11"/>
                    <a:pt x="492" y="11"/>
                    <a:pt x="492" y="11"/>
                  </a:cubicBezTo>
                  <a:cubicBezTo>
                    <a:pt x="496" y="100"/>
                    <a:pt x="509" y="314"/>
                    <a:pt x="509" y="314"/>
                  </a:cubicBezTo>
                  <a:lnTo>
                    <a:pt x="0" y="30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1" name="Freeform 6"/>
            <p:cNvSpPr>
              <a:spLocks/>
            </p:cNvSpPr>
            <p:nvPr/>
          </p:nvSpPr>
          <p:spPr bwMode="auto">
            <a:xfrm>
              <a:off x="7386113" y="2034279"/>
              <a:ext cx="1739110" cy="759873"/>
            </a:xfrm>
            <a:custGeom>
              <a:avLst/>
              <a:gdLst>
                <a:gd name="T0" fmla="*/ 484 w 484"/>
                <a:gd name="T1" fmla="*/ 289 h 289"/>
                <a:gd name="T2" fmla="*/ 468 w 484"/>
                <a:gd name="T3" fmla="*/ 0 h 289"/>
                <a:gd name="T4" fmla="*/ 3 w 484"/>
                <a:gd name="T5" fmla="*/ 19 h 289"/>
                <a:gd name="T6" fmla="*/ 0 w 484"/>
                <a:gd name="T7" fmla="*/ 283 h 289"/>
                <a:gd name="T8" fmla="*/ 484 w 484"/>
                <a:gd name="T9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4" h="289">
                  <a:moveTo>
                    <a:pt x="484" y="289"/>
                  </a:moveTo>
                  <a:cubicBezTo>
                    <a:pt x="484" y="289"/>
                    <a:pt x="472" y="89"/>
                    <a:pt x="468" y="0"/>
                  </a:cubicBezTo>
                  <a:cubicBezTo>
                    <a:pt x="468" y="0"/>
                    <a:pt x="120" y="14"/>
                    <a:pt x="3" y="19"/>
                  </a:cubicBezTo>
                  <a:cubicBezTo>
                    <a:pt x="3" y="19"/>
                    <a:pt x="0" y="194"/>
                    <a:pt x="0" y="283"/>
                  </a:cubicBezTo>
                  <a:lnTo>
                    <a:pt x="484" y="28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63" name="TextBox 62">
                <a:extLst>
                  <a:ext uri="{FF2B5EF4-FFF2-40B4-BE49-F238E27FC236}">
                    <a16:creationId xmlns:a16="http://schemas.microsoft.com/office/drawing/2014/main" id="{EC988F4B-0DE6-4D1E-A1A3-6630BA220618}"/>
                  </a:ext>
                </a:extLst>
              </p:cNvPr>
              <p:cNvSpPr txBox="1"/>
              <p:nvPr/>
            </p:nvSpPr>
            <p:spPr>
              <a:xfrm>
                <a:off x="492660" y="415603"/>
                <a:ext cx="8514393" cy="198612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vi-VN" sz="3600">
                    <a:solidFill>
                      <a:schemeClr val="bg1"/>
                    </a:solidFill>
                    <a:latin typeface="Calibri" panose="020F0502020204030204" pitchFamily="34" charset="0"/>
                    <a:ea typeface="#9Slide02 Noi dung dai" panose="02000000000000000000" pitchFamily="2" charset="0"/>
                    <a:cs typeface="Calibri" panose="020F0502020204030204" pitchFamily="34" charset="0"/>
                  </a:rPr>
                  <a:t>Loài báo gấm có thể chạy tới vận tốc 120</a:t>
                </a:r>
                <a:r>
                  <a:rPr lang="en-US" sz="3600">
                    <a:solidFill>
                      <a:schemeClr val="bg1"/>
                    </a:solidFill>
                    <a:latin typeface="Calibri" panose="020F0502020204030204" pitchFamily="34" charset="0"/>
                    <a:ea typeface="#9Slide02 Noi dung dai" panose="02000000000000000000" pitchFamily="2" charset="0"/>
                    <a:cs typeface="Calibri" panose="020F0502020204030204" pitchFamily="34" charset="0"/>
                  </a:rPr>
                  <a:t> </a:t>
                </a:r>
                <a:r>
                  <a:rPr lang="vi-VN" sz="3600">
                    <a:solidFill>
                      <a:schemeClr val="bg1"/>
                    </a:solidFill>
                    <a:latin typeface="Calibri" panose="020F0502020204030204" pitchFamily="34" charset="0"/>
                    <a:ea typeface="#9Slide02 Noi dung dai" panose="02000000000000000000" pitchFamily="2" charset="0"/>
                    <a:cs typeface="Calibri" panose="020F0502020204030204" pitchFamily="34" charset="0"/>
                  </a:rPr>
                  <a:t>km/giờ. Hỏi với vận tốc đó báo gấm chạy trong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vi-VN" sz="36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  <a:ea typeface="#9Slide02 Noi dung dai" panose="02000000000000000000" pitchFamily="2" charset="0"/>
                          </a:rPr>
                        </m:ctrlPr>
                      </m:fPr>
                      <m:num>
                        <m:r>
                          <a:rPr lang="en-US" sz="3600" b="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  <a:ea typeface="#9Slide02 Noi dung dai" panose="02000000000000000000" pitchFamily="2" charset="0"/>
                          </a:rPr>
                          <m:t>1</m:t>
                        </m:r>
                      </m:num>
                      <m:den>
                        <m:r>
                          <a:rPr lang="en-US" sz="3600" b="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  <a:ea typeface="#9Slide02 Noi dung dai" panose="02000000000000000000" pitchFamily="2" charset="0"/>
                          </a:rPr>
                          <m:t>25 </m:t>
                        </m:r>
                      </m:den>
                    </m:f>
                    <m:r>
                      <a:rPr lang="en-US" sz="3600" b="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  <a:ea typeface="#9Slide02 Noi dung dai" panose="02000000000000000000" pitchFamily="2" charset="0"/>
                      </a:rPr>
                      <m:t> </m:t>
                    </m:r>
                  </m:oMath>
                </a14:m>
                <a:r>
                  <a:rPr lang="vi-VN" sz="3600">
                    <a:solidFill>
                      <a:schemeClr val="bg1"/>
                    </a:solidFill>
                    <a:latin typeface="Calibri" panose="020F0502020204030204" pitchFamily="34" charset="0"/>
                    <a:ea typeface="#9Slide02 Noi dung dai" panose="02000000000000000000" pitchFamily="2" charset="0"/>
                    <a:cs typeface="Calibri" panose="020F0502020204030204" pitchFamily="34" charset="0"/>
                  </a:rPr>
                  <a:t> giờ được bao nhiêu ki-lô-mét ?</a:t>
                </a:r>
                <a:endParaRPr lang="en-US" sz="3600">
                  <a:solidFill>
                    <a:schemeClr val="bg1"/>
                  </a:solidFill>
                  <a:latin typeface="Calibri" panose="020F0502020204030204" pitchFamily="34" charset="0"/>
                  <a:ea typeface="#9Slide02 Noi dung dai" panose="02000000000000000000" pitchFamily="2" charset="0"/>
                  <a:cs typeface="Calibri" panose="020F0502020204030204" pitchFamily="34" charset="0"/>
                </a:endParaRPr>
              </a:p>
            </p:txBody>
          </p:sp>
        </mc:Choice>
        <mc:Fallback xmlns="">
          <p:sp>
            <p:nvSpPr>
              <p:cNvPr id="63" name="TextBox 62">
                <a:extLst>
                  <a:ext uri="{FF2B5EF4-FFF2-40B4-BE49-F238E27FC236}">
                    <a16:creationId xmlns:a16="http://schemas.microsoft.com/office/drawing/2014/main" id="{EC988F4B-0DE6-4D1E-A1A3-6630BA22061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2660" y="415603"/>
                <a:ext cx="8514393" cy="1986121"/>
              </a:xfrm>
              <a:prstGeom prst="rect">
                <a:avLst/>
              </a:prstGeom>
              <a:blipFill>
                <a:blip r:embed="rId2"/>
                <a:stretch>
                  <a:fillRect t="-4601" b="-490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5" name="Picture 4">
            <a:extLst>
              <a:ext uri="{FF2B5EF4-FFF2-40B4-BE49-F238E27FC236}">
                <a16:creationId xmlns:a16="http://schemas.microsoft.com/office/drawing/2014/main" id="{E759D112-C759-48A0-8FC9-ADF65BA28BC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75222" y="609600"/>
            <a:ext cx="3536106" cy="2133600"/>
          </a:xfrm>
          <a:prstGeom prst="rect">
            <a:avLst/>
          </a:prstGeom>
        </p:spPr>
      </p:pic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4B1BE959-0651-43B4-AD21-282F22C99F89}"/>
              </a:ext>
            </a:extLst>
          </p:cNvPr>
          <p:cNvCxnSpPr/>
          <p:nvPr/>
        </p:nvCxnSpPr>
        <p:spPr>
          <a:xfrm>
            <a:off x="6400800" y="990600"/>
            <a:ext cx="1981200" cy="0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3FD274B3-D3EE-4979-B701-4BA6B507F2B1}"/>
              </a:ext>
            </a:extLst>
          </p:cNvPr>
          <p:cNvCxnSpPr>
            <a:cxnSpLocks/>
          </p:cNvCxnSpPr>
          <p:nvPr/>
        </p:nvCxnSpPr>
        <p:spPr>
          <a:xfrm>
            <a:off x="1095703" y="1524000"/>
            <a:ext cx="1295400" cy="0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C562ED6C-1B92-45F6-A0FF-384936D0C84F}"/>
              </a:ext>
            </a:extLst>
          </p:cNvPr>
          <p:cNvCxnSpPr>
            <a:cxnSpLocks/>
          </p:cNvCxnSpPr>
          <p:nvPr/>
        </p:nvCxnSpPr>
        <p:spPr>
          <a:xfrm>
            <a:off x="969370" y="2397369"/>
            <a:ext cx="2286000" cy="8709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Straight Connector 71">
            <a:extLst>
              <a:ext uri="{FF2B5EF4-FFF2-40B4-BE49-F238E27FC236}">
                <a16:creationId xmlns:a16="http://schemas.microsoft.com/office/drawing/2014/main" id="{C38DE03E-D8C0-493C-81C8-3264022BFE19}"/>
              </a:ext>
            </a:extLst>
          </p:cNvPr>
          <p:cNvCxnSpPr>
            <a:cxnSpLocks/>
          </p:cNvCxnSpPr>
          <p:nvPr/>
        </p:nvCxnSpPr>
        <p:spPr>
          <a:xfrm>
            <a:off x="4572000" y="2286000"/>
            <a:ext cx="3432468" cy="0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" name="Picture 30">
            <a:extLst>
              <a:ext uri="{FF2B5EF4-FFF2-40B4-BE49-F238E27FC236}">
                <a16:creationId xmlns:a16="http://schemas.microsoft.com/office/drawing/2014/main" id="{B332DA01-7A89-42FD-AB91-1D3AC9C59E9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95703" y="2937197"/>
            <a:ext cx="9794319" cy="3528837"/>
          </a:xfrm>
          <a:prstGeom prst="rect">
            <a:avLst/>
          </a:prstGeom>
        </p:spPr>
      </p:pic>
      <p:sp>
        <p:nvSpPr>
          <p:cNvPr id="90" name="TextBox 89">
            <a:extLst>
              <a:ext uri="{FF2B5EF4-FFF2-40B4-BE49-F238E27FC236}">
                <a16:creationId xmlns:a16="http://schemas.microsoft.com/office/drawing/2014/main" id="{49297DD1-FD02-44A1-8D50-65718EF3E134}"/>
              </a:ext>
            </a:extLst>
          </p:cNvPr>
          <p:cNvSpPr txBox="1"/>
          <p:nvPr/>
        </p:nvSpPr>
        <p:spPr>
          <a:xfrm>
            <a:off x="1714500" y="3833457"/>
            <a:ext cx="8514393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4400">
                <a:solidFill>
                  <a:srgbClr val="002060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Muốn tìm quãng đường báo gấm chạy, ta làm thế nào?</a:t>
            </a: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6D727A48-1BD8-4801-8346-B1B141AF8BF9}"/>
              </a:ext>
            </a:extLst>
          </p:cNvPr>
          <p:cNvSpPr txBox="1"/>
          <p:nvPr/>
        </p:nvSpPr>
        <p:spPr>
          <a:xfrm>
            <a:off x="969370" y="3476493"/>
            <a:ext cx="9366022" cy="186204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1500">
                <a:solidFill>
                  <a:srgbClr val="FF6140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s = v x t</a:t>
            </a:r>
          </a:p>
        </p:txBody>
      </p:sp>
    </p:spTree>
    <p:extLst>
      <p:ext uri="{BB962C8B-B14F-4D97-AF65-F5344CB8AC3E}">
        <p14:creationId xmlns:p14="http://schemas.microsoft.com/office/powerpoint/2010/main" val="86258030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/>
      <p:bldP spid="90" grpId="0"/>
      <p:bldP spid="90" grpId="1"/>
      <p:bldP spid="9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/>
          <p:cNvGrpSpPr/>
          <p:nvPr/>
        </p:nvGrpSpPr>
        <p:grpSpPr>
          <a:xfrm>
            <a:off x="493749" y="170804"/>
            <a:ext cx="9029700" cy="2514600"/>
            <a:chOff x="7353300" y="1987984"/>
            <a:chExt cx="1828800" cy="825324"/>
          </a:xfrm>
          <a:solidFill>
            <a:schemeClr val="bg1"/>
          </a:solidFill>
        </p:grpSpPr>
        <p:sp>
          <p:nvSpPr>
            <p:cNvPr id="70" name="Freeform 5"/>
            <p:cNvSpPr>
              <a:spLocks/>
            </p:cNvSpPr>
            <p:nvPr/>
          </p:nvSpPr>
          <p:spPr bwMode="auto">
            <a:xfrm>
              <a:off x="7353300" y="1987984"/>
              <a:ext cx="1828800" cy="825324"/>
            </a:xfrm>
            <a:custGeom>
              <a:avLst/>
              <a:gdLst>
                <a:gd name="T0" fmla="*/ 0 w 509"/>
                <a:gd name="T1" fmla="*/ 307 h 314"/>
                <a:gd name="T2" fmla="*/ 0 w 509"/>
                <a:gd name="T3" fmla="*/ 296 h 314"/>
                <a:gd name="T4" fmla="*/ 2 w 509"/>
                <a:gd name="T5" fmla="*/ 31 h 314"/>
                <a:gd name="T6" fmla="*/ 2 w 509"/>
                <a:gd name="T7" fmla="*/ 20 h 314"/>
                <a:gd name="T8" fmla="*/ 14 w 509"/>
                <a:gd name="T9" fmla="*/ 19 h 314"/>
                <a:gd name="T10" fmla="*/ 479 w 509"/>
                <a:gd name="T11" fmla="*/ 0 h 314"/>
                <a:gd name="T12" fmla="*/ 491 w 509"/>
                <a:gd name="T13" fmla="*/ 0 h 314"/>
                <a:gd name="T14" fmla="*/ 492 w 509"/>
                <a:gd name="T15" fmla="*/ 11 h 314"/>
                <a:gd name="T16" fmla="*/ 509 w 509"/>
                <a:gd name="T17" fmla="*/ 314 h 314"/>
                <a:gd name="T18" fmla="*/ 0 w 509"/>
                <a:gd name="T19" fmla="*/ 307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9" h="314">
                  <a:moveTo>
                    <a:pt x="0" y="307"/>
                  </a:moveTo>
                  <a:cubicBezTo>
                    <a:pt x="0" y="296"/>
                    <a:pt x="0" y="296"/>
                    <a:pt x="0" y="296"/>
                  </a:cubicBezTo>
                  <a:cubicBezTo>
                    <a:pt x="0" y="207"/>
                    <a:pt x="2" y="33"/>
                    <a:pt x="2" y="3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31" y="14"/>
                    <a:pt x="479" y="0"/>
                    <a:pt x="479" y="0"/>
                  </a:cubicBezTo>
                  <a:cubicBezTo>
                    <a:pt x="491" y="0"/>
                    <a:pt x="491" y="0"/>
                    <a:pt x="491" y="0"/>
                  </a:cubicBezTo>
                  <a:cubicBezTo>
                    <a:pt x="492" y="11"/>
                    <a:pt x="492" y="11"/>
                    <a:pt x="492" y="11"/>
                  </a:cubicBezTo>
                  <a:cubicBezTo>
                    <a:pt x="496" y="100"/>
                    <a:pt x="509" y="314"/>
                    <a:pt x="509" y="314"/>
                  </a:cubicBezTo>
                  <a:lnTo>
                    <a:pt x="0" y="30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1" name="Freeform 6"/>
            <p:cNvSpPr>
              <a:spLocks/>
            </p:cNvSpPr>
            <p:nvPr/>
          </p:nvSpPr>
          <p:spPr bwMode="auto">
            <a:xfrm>
              <a:off x="7386113" y="2034279"/>
              <a:ext cx="1739110" cy="759873"/>
            </a:xfrm>
            <a:custGeom>
              <a:avLst/>
              <a:gdLst>
                <a:gd name="T0" fmla="*/ 484 w 484"/>
                <a:gd name="T1" fmla="*/ 289 h 289"/>
                <a:gd name="T2" fmla="*/ 468 w 484"/>
                <a:gd name="T3" fmla="*/ 0 h 289"/>
                <a:gd name="T4" fmla="*/ 3 w 484"/>
                <a:gd name="T5" fmla="*/ 19 h 289"/>
                <a:gd name="T6" fmla="*/ 0 w 484"/>
                <a:gd name="T7" fmla="*/ 283 h 289"/>
                <a:gd name="T8" fmla="*/ 484 w 484"/>
                <a:gd name="T9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4" h="289">
                  <a:moveTo>
                    <a:pt x="484" y="289"/>
                  </a:moveTo>
                  <a:cubicBezTo>
                    <a:pt x="484" y="289"/>
                    <a:pt x="472" y="89"/>
                    <a:pt x="468" y="0"/>
                  </a:cubicBezTo>
                  <a:cubicBezTo>
                    <a:pt x="468" y="0"/>
                    <a:pt x="120" y="14"/>
                    <a:pt x="3" y="19"/>
                  </a:cubicBezTo>
                  <a:cubicBezTo>
                    <a:pt x="3" y="19"/>
                    <a:pt x="0" y="194"/>
                    <a:pt x="0" y="283"/>
                  </a:cubicBezTo>
                  <a:lnTo>
                    <a:pt x="484" y="28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ngers"/>
                <a:ea typeface="+mn-ea"/>
                <a:cs typeface="+mn-cs"/>
              </a:endParaRP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63" name="TextBox 62">
                <a:extLst>
                  <a:ext uri="{FF2B5EF4-FFF2-40B4-BE49-F238E27FC236}">
                    <a16:creationId xmlns:a16="http://schemas.microsoft.com/office/drawing/2014/main" id="{EC988F4B-0DE6-4D1E-A1A3-6630BA220618}"/>
                  </a:ext>
                </a:extLst>
              </p:cNvPr>
              <p:cNvSpPr txBox="1"/>
              <p:nvPr/>
            </p:nvSpPr>
            <p:spPr>
              <a:xfrm>
                <a:off x="492660" y="415603"/>
                <a:ext cx="8514393" cy="198612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vi-VN" sz="36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#9Slide02 Noi dung dai" panose="02000000000000000000" pitchFamily="2" charset="0"/>
                    <a:cs typeface="Calibri" panose="020F0502020204030204" pitchFamily="34" charset="0"/>
                  </a:rPr>
                  <a:t>Loài báo gấm có thể chạy tới vận tốc 120</a:t>
                </a:r>
                <a:r>
                  <a:rPr kumimoji="0" lang="en-US" sz="36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#9Slide02 Noi dung dai" panose="02000000000000000000" pitchFamily="2" charset="0"/>
                    <a:cs typeface="Calibri" panose="020F0502020204030204" pitchFamily="34" charset="0"/>
                  </a:rPr>
                  <a:t> </a:t>
                </a:r>
                <a:r>
                  <a:rPr kumimoji="0" lang="vi-VN" sz="36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#9Slide02 Noi dung dai" panose="02000000000000000000" pitchFamily="2" charset="0"/>
                    <a:cs typeface="Calibri" panose="020F0502020204030204" pitchFamily="34" charset="0"/>
                  </a:rPr>
                  <a:t>km/giờ. Hỏi với vận tốc đó báo gấm chạy trong </a:t>
                </a:r>
                <a14:m>
                  <m:oMath xmlns:m="http://schemas.openxmlformats.org/officeDocument/2006/math">
                    <m:f>
                      <m:fPr>
                        <m:ctrlPr>
                          <a:rPr kumimoji="0" lang="vi-VN" sz="3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#9Slide02 Noi dung dai" panose="02000000000000000000" pitchFamily="2" charset="0"/>
                          </a:rPr>
                        </m:ctrlPr>
                      </m:fPr>
                      <m:num>
                        <m:r>
                          <a:rPr kumimoji="0" lang="en-US" sz="3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#9Slide02 Noi dung dai" panose="02000000000000000000" pitchFamily="2" charset="0"/>
                          </a:rPr>
                          <m:t>1</m:t>
                        </m:r>
                      </m:num>
                      <m:den>
                        <m:r>
                          <a:rPr kumimoji="0" lang="en-US" sz="3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#9Slide02 Noi dung dai" panose="02000000000000000000" pitchFamily="2" charset="0"/>
                          </a:rPr>
                          <m:t>25 </m:t>
                        </m:r>
                      </m:den>
                    </m:f>
                    <m:r>
                      <a:rPr kumimoji="0" lang="en-US" sz="36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#9Slide02 Noi dung dai" panose="02000000000000000000" pitchFamily="2" charset="0"/>
                      </a:rPr>
                      <m:t> </m:t>
                    </m:r>
                  </m:oMath>
                </a14:m>
                <a:r>
                  <a:rPr kumimoji="0" lang="vi-VN" sz="36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#9Slide02 Noi dung dai" panose="02000000000000000000" pitchFamily="2" charset="0"/>
                    <a:cs typeface="Calibri" panose="020F0502020204030204" pitchFamily="34" charset="0"/>
                  </a:rPr>
                  <a:t> giờ được bao nhiêu ki-lô-mét ?</a:t>
                </a:r>
                <a:endParaRPr kumimoji="0" lang="en-US" sz="36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#9Slide02 Noi dung dai" panose="02000000000000000000" pitchFamily="2" charset="0"/>
                  <a:cs typeface="Calibri" panose="020F0502020204030204" pitchFamily="34" charset="0"/>
                </a:endParaRPr>
              </a:p>
            </p:txBody>
          </p:sp>
        </mc:Choice>
        <mc:Fallback xmlns="">
          <p:sp>
            <p:nvSpPr>
              <p:cNvPr id="63" name="TextBox 62">
                <a:extLst>
                  <a:ext uri="{FF2B5EF4-FFF2-40B4-BE49-F238E27FC236}">
                    <a16:creationId xmlns:a16="http://schemas.microsoft.com/office/drawing/2014/main" id="{EC988F4B-0DE6-4D1E-A1A3-6630BA22061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2660" y="415603"/>
                <a:ext cx="8514393" cy="1986121"/>
              </a:xfrm>
              <a:prstGeom prst="rect">
                <a:avLst/>
              </a:prstGeom>
              <a:blipFill>
                <a:blip r:embed="rId2"/>
                <a:stretch>
                  <a:fillRect t="-4601" b="-490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5" name="Picture 4">
            <a:extLst>
              <a:ext uri="{FF2B5EF4-FFF2-40B4-BE49-F238E27FC236}">
                <a16:creationId xmlns:a16="http://schemas.microsoft.com/office/drawing/2014/main" id="{E759D112-C759-48A0-8FC9-ADF65BA28BC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97019" y="564283"/>
            <a:ext cx="3536106" cy="2133600"/>
          </a:xfrm>
          <a:prstGeom prst="rect">
            <a:avLst/>
          </a:prstGeom>
        </p:spPr>
      </p:pic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4B1BE959-0651-43B4-AD21-282F22C99F89}"/>
              </a:ext>
            </a:extLst>
          </p:cNvPr>
          <p:cNvCxnSpPr/>
          <p:nvPr/>
        </p:nvCxnSpPr>
        <p:spPr>
          <a:xfrm>
            <a:off x="6473495" y="990600"/>
            <a:ext cx="1981200" cy="0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3FD274B3-D3EE-4979-B701-4BA6B507F2B1}"/>
              </a:ext>
            </a:extLst>
          </p:cNvPr>
          <p:cNvCxnSpPr>
            <a:cxnSpLocks/>
          </p:cNvCxnSpPr>
          <p:nvPr/>
        </p:nvCxnSpPr>
        <p:spPr>
          <a:xfrm>
            <a:off x="1066800" y="1524000"/>
            <a:ext cx="1295400" cy="0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Straight Connector 71">
            <a:extLst>
              <a:ext uri="{FF2B5EF4-FFF2-40B4-BE49-F238E27FC236}">
                <a16:creationId xmlns:a16="http://schemas.microsoft.com/office/drawing/2014/main" id="{C38DE03E-D8C0-493C-81C8-3264022BFE19}"/>
              </a:ext>
            </a:extLst>
          </p:cNvPr>
          <p:cNvCxnSpPr>
            <a:cxnSpLocks/>
          </p:cNvCxnSpPr>
          <p:nvPr/>
        </p:nvCxnSpPr>
        <p:spPr>
          <a:xfrm>
            <a:off x="4572000" y="2286000"/>
            <a:ext cx="3432468" cy="0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" name="Picture 30">
            <a:extLst>
              <a:ext uri="{FF2B5EF4-FFF2-40B4-BE49-F238E27FC236}">
                <a16:creationId xmlns:a16="http://schemas.microsoft.com/office/drawing/2014/main" id="{B332DA01-7A89-42FD-AB91-1D3AC9C59E9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70119" y="2697883"/>
            <a:ext cx="7407081" cy="4144851"/>
          </a:xfrm>
          <a:prstGeom prst="rect">
            <a:avLst/>
          </a:prstGeom>
        </p:spPr>
      </p:pic>
      <p:sp>
        <p:nvSpPr>
          <p:cNvPr id="17" name="Text Box 8">
            <a:extLst>
              <a:ext uri="{FF2B5EF4-FFF2-40B4-BE49-F238E27FC236}">
                <a16:creationId xmlns:a16="http://schemas.microsoft.com/office/drawing/2014/main" id="{8AB19F72-AE3C-452B-8B94-720057CA34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6386" y="3162140"/>
            <a:ext cx="1523174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3200" b="1" u="sng" dirty="0" err="1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Bài</a:t>
            </a:r>
            <a:r>
              <a:rPr lang="en-US" sz="3200" b="1" u="sng" dirty="0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 </a:t>
            </a:r>
            <a:r>
              <a:rPr lang="en-US" sz="3200" b="1" u="sng" dirty="0" err="1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giải</a:t>
            </a:r>
            <a:r>
              <a:rPr lang="en-US" sz="3200" b="1" u="sng" dirty="0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:</a:t>
            </a:r>
          </a:p>
        </p:txBody>
      </p:sp>
      <p:sp>
        <p:nvSpPr>
          <p:cNvPr id="18" name="Text Box 9">
            <a:extLst>
              <a:ext uri="{FF2B5EF4-FFF2-40B4-BE49-F238E27FC236}">
                <a16:creationId xmlns:a16="http://schemas.microsoft.com/office/drawing/2014/main" id="{0BFEE02F-9E57-4AFC-AD1C-EAA7BFB2E5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64900" y="3744529"/>
            <a:ext cx="6526146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Quãng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đường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báo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gấm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chạy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được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là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:</a:t>
            </a:r>
          </a:p>
        </p:txBody>
      </p:sp>
      <p:sp>
        <p:nvSpPr>
          <p:cNvPr id="20" name="Text Box 10">
            <a:extLst>
              <a:ext uri="{FF2B5EF4-FFF2-40B4-BE49-F238E27FC236}">
                <a16:creationId xmlns:a16="http://schemas.microsoft.com/office/drawing/2014/main" id="{F6CE5000-C3DC-4171-8686-F11A3D396F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18632" y="4445196"/>
            <a:ext cx="2021707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3200" b="1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120  x         </a:t>
            </a:r>
          </a:p>
        </p:txBody>
      </p:sp>
      <p:grpSp>
        <p:nvGrpSpPr>
          <p:cNvPr id="21" name="Group 24">
            <a:extLst>
              <a:ext uri="{FF2B5EF4-FFF2-40B4-BE49-F238E27FC236}">
                <a16:creationId xmlns:a16="http://schemas.microsoft.com/office/drawing/2014/main" id="{BE9F6794-7251-4E65-A871-D4EAFF935A87}"/>
              </a:ext>
            </a:extLst>
          </p:cNvPr>
          <p:cNvGrpSpPr>
            <a:grpSpLocks/>
          </p:cNvGrpSpPr>
          <p:nvPr/>
        </p:nvGrpSpPr>
        <p:grpSpPr bwMode="auto">
          <a:xfrm>
            <a:off x="2924513" y="4184719"/>
            <a:ext cx="682625" cy="1212851"/>
            <a:chOff x="2925" y="2853"/>
            <a:chExt cx="430" cy="764"/>
          </a:xfrm>
        </p:grpSpPr>
        <p:sp>
          <p:nvSpPr>
            <p:cNvPr id="22" name="Text Box 20">
              <a:extLst>
                <a:ext uri="{FF2B5EF4-FFF2-40B4-BE49-F238E27FC236}">
                  <a16:creationId xmlns:a16="http://schemas.microsoft.com/office/drawing/2014/main" id="{B42B481B-9CF9-44D4-88C8-ACA8CA415D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5" y="3249"/>
              <a:ext cx="379" cy="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#9Slide02 Noi dung dai" panose="02000000000000000000" pitchFamily="2" charset="0"/>
                  <a:cs typeface="Calibri" panose="020F0502020204030204" pitchFamily="34" charset="0"/>
                </a:rPr>
                <a:t>25</a:t>
              </a:r>
            </a:p>
          </p:txBody>
        </p:sp>
        <p:grpSp>
          <p:nvGrpSpPr>
            <p:cNvPr id="23" name="Group 21">
              <a:extLst>
                <a:ext uri="{FF2B5EF4-FFF2-40B4-BE49-F238E27FC236}">
                  <a16:creationId xmlns:a16="http://schemas.microsoft.com/office/drawing/2014/main" id="{EC9B8038-4745-4D8A-BEE0-F9E774EF8F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7" y="2853"/>
              <a:ext cx="408" cy="378"/>
              <a:chOff x="1826" y="2808"/>
              <a:chExt cx="408" cy="378"/>
            </a:xfrm>
          </p:grpSpPr>
          <p:sp>
            <p:nvSpPr>
              <p:cNvPr id="24" name="Text Box 22">
                <a:extLst>
                  <a:ext uri="{FF2B5EF4-FFF2-40B4-BE49-F238E27FC236}">
                    <a16:creationId xmlns:a16="http://schemas.microsoft.com/office/drawing/2014/main" id="{548DE313-3D49-4913-83B7-5FC64B90EE2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69" y="2808"/>
                <a:ext cx="248" cy="3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#9Slide02 Noi dung dai" panose="02000000000000000000" pitchFamily="2" charset="0"/>
                    <a:cs typeface="Calibri" panose="020F0502020204030204" pitchFamily="34" charset="0"/>
                  </a:rPr>
                  <a:t>1</a:t>
                </a:r>
              </a:p>
            </p:txBody>
          </p:sp>
          <p:sp>
            <p:nvSpPr>
              <p:cNvPr id="25" name="Line 23">
                <a:extLst>
                  <a:ext uri="{FF2B5EF4-FFF2-40B4-BE49-F238E27FC236}">
                    <a16:creationId xmlns:a16="http://schemas.microsoft.com/office/drawing/2014/main" id="{6C1B3D93-98BC-4B79-9E17-C6350D3C30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186"/>
                <a:ext cx="408" cy="0"/>
              </a:xfrm>
              <a:prstGeom prst="line">
                <a:avLst/>
              </a:prstGeom>
              <a:noFill/>
              <a:ln w="28575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#9Slide02 Noi dung dai" panose="02000000000000000000" pitchFamily="2" charset="0"/>
                  <a:cs typeface="Calibri" panose="020F0502020204030204" pitchFamily="34" charset="0"/>
                </a:endParaRPr>
              </a:p>
            </p:txBody>
          </p:sp>
        </p:grpSp>
      </p:grpSp>
      <p:sp>
        <p:nvSpPr>
          <p:cNvPr id="26" name="Text Box 25">
            <a:extLst>
              <a:ext uri="{FF2B5EF4-FFF2-40B4-BE49-F238E27FC236}">
                <a16:creationId xmlns:a16="http://schemas.microsoft.com/office/drawing/2014/main" id="{6D6AF5B2-5370-4CAC-B36D-BCE40DD725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90414" y="4475428"/>
            <a:ext cx="188545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3200" b="1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= 4,8 (km)</a:t>
            </a:r>
          </a:p>
        </p:txBody>
      </p:sp>
      <p:sp>
        <p:nvSpPr>
          <p:cNvPr id="27" name="Text Box 26">
            <a:extLst>
              <a:ext uri="{FF2B5EF4-FFF2-40B4-BE49-F238E27FC236}">
                <a16:creationId xmlns:a16="http://schemas.microsoft.com/office/drawing/2014/main" id="{D7619C98-DD21-47C3-B3C4-FBA143946C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7701" y="5474687"/>
            <a:ext cx="2885726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3200" b="1" u="sng" dirty="0" err="1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Đáp</a:t>
            </a:r>
            <a:r>
              <a:rPr lang="en-US" sz="3200" b="1" u="sng" dirty="0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 </a:t>
            </a:r>
            <a:r>
              <a:rPr lang="en-US" sz="3200" b="1" u="sng" dirty="0" err="1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số</a:t>
            </a:r>
            <a:r>
              <a:rPr lang="en-US" sz="3200" b="1" u="sng" dirty="0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: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   4,8 km</a:t>
            </a: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C2BF50E-EEBD-44EB-BFE6-DF81B0B2597C}"/>
              </a:ext>
            </a:extLst>
          </p:cNvPr>
          <p:cNvCxnSpPr>
            <a:cxnSpLocks/>
          </p:cNvCxnSpPr>
          <p:nvPr/>
        </p:nvCxnSpPr>
        <p:spPr>
          <a:xfrm flipV="1">
            <a:off x="870932" y="2401724"/>
            <a:ext cx="2156769" cy="8965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사각형: 둥근 모서리 10">
            <a:extLst>
              <a:ext uri="{FF2B5EF4-FFF2-40B4-BE49-F238E27FC236}">
                <a16:creationId xmlns:a16="http://schemas.microsoft.com/office/drawing/2014/main" id="{3D5FE7F6-001A-4BEB-9766-12B3A6D3B831}"/>
              </a:ext>
            </a:extLst>
          </p:cNvPr>
          <p:cNvSpPr/>
          <p:nvPr/>
        </p:nvSpPr>
        <p:spPr>
          <a:xfrm>
            <a:off x="8305800" y="4026134"/>
            <a:ext cx="3276600" cy="1384066"/>
          </a:xfrm>
          <a:prstGeom prst="roundRect">
            <a:avLst>
              <a:gd name="adj" fmla="val 8772"/>
            </a:avLst>
          </a:prstGeom>
          <a:solidFill>
            <a:schemeClr val="bg1"/>
          </a:solidFill>
          <a:ln w="38100" cap="flat">
            <a:solidFill>
              <a:schemeClr val="tx1"/>
            </a:solidFill>
            <a:prstDash val="solid"/>
            <a:miter/>
          </a:ln>
          <a:effectLst>
            <a:outerShdw dist="88900" dir="2700000" algn="tl" rotWithShape="0">
              <a:schemeClr val="tx1"/>
            </a:outerShdw>
          </a:effectLst>
        </p:spPr>
        <p:txBody>
          <a:bodyPr rtlCol="0" anchor="ctr"/>
          <a:lstStyle/>
          <a:p>
            <a:pPr algn="ctr"/>
            <a:endParaRPr lang="ko-KR" altLang="en-US" sz="2400" dirty="0">
              <a:latin typeface="+mj-lt"/>
            </a:endParaRPr>
          </a:p>
        </p:txBody>
      </p:sp>
      <p:grpSp>
        <p:nvGrpSpPr>
          <p:cNvPr id="38" name="Group 24">
            <a:extLst>
              <a:ext uri="{FF2B5EF4-FFF2-40B4-BE49-F238E27FC236}">
                <a16:creationId xmlns:a16="http://schemas.microsoft.com/office/drawing/2014/main" id="{E30CE61D-C897-4B19-B1CE-31AC4FCA964B}"/>
              </a:ext>
            </a:extLst>
          </p:cNvPr>
          <p:cNvGrpSpPr>
            <a:grpSpLocks/>
          </p:cNvGrpSpPr>
          <p:nvPr/>
        </p:nvGrpSpPr>
        <p:grpSpPr bwMode="auto">
          <a:xfrm>
            <a:off x="8351080" y="4065320"/>
            <a:ext cx="682625" cy="1212851"/>
            <a:chOff x="2925" y="2853"/>
            <a:chExt cx="430" cy="764"/>
          </a:xfrm>
        </p:grpSpPr>
        <p:sp>
          <p:nvSpPr>
            <p:cNvPr id="39" name="Text Box 20">
              <a:extLst>
                <a:ext uri="{FF2B5EF4-FFF2-40B4-BE49-F238E27FC236}">
                  <a16:creationId xmlns:a16="http://schemas.microsoft.com/office/drawing/2014/main" id="{1F5689E9-D4FF-4DA1-AD0F-82549D4A0D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5" y="3249"/>
              <a:ext cx="379" cy="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0" cap="none" spc="0" normalizeH="0" baseline="0" noProof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 pitchFamily="34" charset="0"/>
                  <a:ea typeface="#9Slide02 Noi dung dai" panose="02000000000000000000" pitchFamily="2" charset="0"/>
                  <a:cs typeface="Calibri" panose="020F0502020204030204" pitchFamily="34" charset="0"/>
                </a:rPr>
                <a:t>25</a:t>
              </a:r>
            </a:p>
          </p:txBody>
        </p:sp>
        <p:grpSp>
          <p:nvGrpSpPr>
            <p:cNvPr id="40" name="Group 21">
              <a:extLst>
                <a:ext uri="{FF2B5EF4-FFF2-40B4-BE49-F238E27FC236}">
                  <a16:creationId xmlns:a16="http://schemas.microsoft.com/office/drawing/2014/main" id="{1732930F-E13C-4567-ACE9-CC9E13BFE7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7" y="2853"/>
              <a:ext cx="408" cy="378"/>
              <a:chOff x="1826" y="2808"/>
              <a:chExt cx="408" cy="378"/>
            </a:xfrm>
          </p:grpSpPr>
          <p:sp>
            <p:nvSpPr>
              <p:cNvPr id="41" name="Text Box 22">
                <a:extLst>
                  <a:ext uri="{FF2B5EF4-FFF2-40B4-BE49-F238E27FC236}">
                    <a16:creationId xmlns:a16="http://schemas.microsoft.com/office/drawing/2014/main" id="{077546C7-27C9-4836-8EFF-39CAFDFC5E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69" y="2808"/>
                <a:ext cx="248" cy="3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0" cap="none" spc="0" normalizeH="0" baseline="0" noProof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#9Slide02 Noi dung dai" panose="02000000000000000000" pitchFamily="2" charset="0"/>
                    <a:cs typeface="Calibri" panose="020F0502020204030204" pitchFamily="34" charset="0"/>
                  </a:rPr>
                  <a:t>1</a:t>
                </a:r>
              </a:p>
            </p:txBody>
          </p:sp>
          <p:sp>
            <p:nvSpPr>
              <p:cNvPr id="42" name="Line 23">
                <a:extLst>
                  <a:ext uri="{FF2B5EF4-FFF2-40B4-BE49-F238E27FC236}">
                    <a16:creationId xmlns:a16="http://schemas.microsoft.com/office/drawing/2014/main" id="{50BE316D-20E4-46B4-8BAC-8FA881C817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186"/>
                <a:ext cx="408" cy="0"/>
              </a:xfrm>
              <a:prstGeom prst="line">
                <a:avLst/>
              </a:prstGeom>
              <a:noFill/>
              <a:ln w="28575">
                <a:solidFill>
                  <a:srgbClr val="C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0" cap="none" spc="0" normalizeH="0" baseline="0" noProof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 pitchFamily="34" charset="0"/>
                  <a:ea typeface="#9Slide02 Noi dung dai" panose="02000000000000000000" pitchFamily="2" charset="0"/>
                  <a:cs typeface="Calibri" panose="020F0502020204030204" pitchFamily="34" charset="0"/>
                </a:endParaRPr>
              </a:p>
            </p:txBody>
          </p:sp>
        </p:grpSp>
      </p:grpSp>
      <p:sp>
        <p:nvSpPr>
          <p:cNvPr id="43" name="Text Box 25">
            <a:extLst>
              <a:ext uri="{FF2B5EF4-FFF2-40B4-BE49-F238E27FC236}">
                <a16:creationId xmlns:a16="http://schemas.microsoft.com/office/drawing/2014/main" id="{D96A7286-EF01-4E2A-A56F-0A9E30A752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82815" y="4373007"/>
            <a:ext cx="2215671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3200" b="1">
                <a:solidFill>
                  <a:srgbClr val="C00000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giờ = ? phút</a:t>
            </a:r>
          </a:p>
        </p:txBody>
      </p:sp>
      <p:sp>
        <p:nvSpPr>
          <p:cNvPr id="44" name="Text Box 25">
            <a:extLst>
              <a:ext uri="{FF2B5EF4-FFF2-40B4-BE49-F238E27FC236}">
                <a16:creationId xmlns:a16="http://schemas.microsoft.com/office/drawing/2014/main" id="{1892545A-FE66-455F-9E69-F228189883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30246" y="4388596"/>
            <a:ext cx="2547492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3200" b="1">
                <a:solidFill>
                  <a:srgbClr val="C00000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giờ = 2,4 phút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653BCC3D-6DB2-4CE5-AE86-19D0DD6CB75E}"/>
              </a:ext>
            </a:extLst>
          </p:cNvPr>
          <p:cNvGrpSpPr/>
          <p:nvPr/>
        </p:nvGrpSpPr>
        <p:grpSpPr>
          <a:xfrm>
            <a:off x="8079207" y="3272880"/>
            <a:ext cx="4102400" cy="3434500"/>
            <a:chOff x="8061797" y="3000917"/>
            <a:chExt cx="4102400" cy="3434500"/>
          </a:xfrm>
        </p:grpSpPr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0533FCB8-5A63-49A8-B005-CD89C12918E1}"/>
                </a:ext>
              </a:extLst>
            </p:cNvPr>
            <p:cNvGrpSpPr/>
            <p:nvPr/>
          </p:nvGrpSpPr>
          <p:grpSpPr>
            <a:xfrm>
              <a:off x="8061797" y="3000917"/>
              <a:ext cx="4102400" cy="3434500"/>
              <a:chOff x="6195746" y="1143122"/>
              <a:chExt cx="4634997" cy="3903156"/>
            </a:xfrm>
          </p:grpSpPr>
          <p:sp>
            <p:nvSpPr>
              <p:cNvPr id="46" name="Freeform 6">
                <a:extLst>
                  <a:ext uri="{FF2B5EF4-FFF2-40B4-BE49-F238E27FC236}">
                    <a16:creationId xmlns:a16="http://schemas.microsoft.com/office/drawing/2014/main" id="{1CBF308E-D2CC-404B-BCF1-88A09A661D0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95746" y="1143122"/>
                <a:ext cx="4634997" cy="3903156"/>
              </a:xfrm>
              <a:custGeom>
                <a:avLst/>
                <a:gdLst>
                  <a:gd name="T0" fmla="*/ 125 w 608"/>
                  <a:gd name="T1" fmla="*/ 512 h 512"/>
                  <a:gd name="T2" fmla="*/ 117 w 608"/>
                  <a:gd name="T3" fmla="*/ 417 h 512"/>
                  <a:gd name="T4" fmla="*/ 0 w 608"/>
                  <a:gd name="T5" fmla="*/ 410 h 512"/>
                  <a:gd name="T6" fmla="*/ 10 w 608"/>
                  <a:gd name="T7" fmla="*/ 0 h 512"/>
                  <a:gd name="T8" fmla="*/ 608 w 608"/>
                  <a:gd name="T9" fmla="*/ 58 h 512"/>
                  <a:gd name="T10" fmla="*/ 477 w 608"/>
                  <a:gd name="T11" fmla="*/ 422 h 512"/>
                  <a:gd name="T12" fmla="*/ 233 w 608"/>
                  <a:gd name="T13" fmla="*/ 422 h 512"/>
                  <a:gd name="T14" fmla="*/ 125 w 608"/>
                  <a:gd name="T15" fmla="*/ 512 h 512"/>
                  <a:gd name="T16" fmla="*/ 41 w 608"/>
                  <a:gd name="T17" fmla="*/ 374 h 512"/>
                  <a:gd name="T18" fmla="*/ 153 w 608"/>
                  <a:gd name="T19" fmla="*/ 379 h 512"/>
                  <a:gd name="T20" fmla="*/ 158 w 608"/>
                  <a:gd name="T21" fmla="*/ 433 h 512"/>
                  <a:gd name="T22" fmla="*/ 220 w 608"/>
                  <a:gd name="T23" fmla="*/ 383 h 512"/>
                  <a:gd name="T24" fmla="*/ 449 w 608"/>
                  <a:gd name="T25" fmla="*/ 383 h 512"/>
                  <a:gd name="T26" fmla="*/ 554 w 608"/>
                  <a:gd name="T27" fmla="*/ 92 h 512"/>
                  <a:gd name="T28" fmla="*/ 48 w 608"/>
                  <a:gd name="T29" fmla="*/ 43 h 512"/>
                  <a:gd name="T30" fmla="*/ 41 w 608"/>
                  <a:gd name="T31" fmla="*/ 374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08" h="512">
                    <a:moveTo>
                      <a:pt x="125" y="512"/>
                    </a:moveTo>
                    <a:lnTo>
                      <a:pt x="117" y="417"/>
                    </a:lnTo>
                    <a:lnTo>
                      <a:pt x="0" y="410"/>
                    </a:lnTo>
                    <a:lnTo>
                      <a:pt x="10" y="0"/>
                    </a:lnTo>
                    <a:lnTo>
                      <a:pt x="608" y="58"/>
                    </a:lnTo>
                    <a:lnTo>
                      <a:pt x="477" y="422"/>
                    </a:lnTo>
                    <a:lnTo>
                      <a:pt x="233" y="422"/>
                    </a:lnTo>
                    <a:lnTo>
                      <a:pt x="125" y="512"/>
                    </a:lnTo>
                    <a:close/>
                    <a:moveTo>
                      <a:pt x="41" y="374"/>
                    </a:moveTo>
                    <a:lnTo>
                      <a:pt x="153" y="379"/>
                    </a:lnTo>
                    <a:lnTo>
                      <a:pt x="158" y="433"/>
                    </a:lnTo>
                    <a:lnTo>
                      <a:pt x="220" y="383"/>
                    </a:lnTo>
                    <a:lnTo>
                      <a:pt x="449" y="383"/>
                    </a:lnTo>
                    <a:lnTo>
                      <a:pt x="554" y="92"/>
                    </a:lnTo>
                    <a:lnTo>
                      <a:pt x="48" y="43"/>
                    </a:lnTo>
                    <a:lnTo>
                      <a:pt x="41" y="374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7">
                <a:extLst>
                  <a:ext uri="{FF2B5EF4-FFF2-40B4-BE49-F238E27FC236}">
                    <a16:creationId xmlns:a16="http://schemas.microsoft.com/office/drawing/2014/main" id="{B31E122A-7E5D-4C0E-945B-BA682373E1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1083" y="1326345"/>
                <a:ext cx="4284323" cy="3430508"/>
              </a:xfrm>
              <a:custGeom>
                <a:avLst/>
                <a:gdLst>
                  <a:gd name="T0" fmla="*/ 8 w 562"/>
                  <a:gd name="T1" fmla="*/ 0 h 450"/>
                  <a:gd name="T2" fmla="*/ 0 w 562"/>
                  <a:gd name="T3" fmla="*/ 370 h 450"/>
                  <a:gd name="T4" fmla="*/ 115 w 562"/>
                  <a:gd name="T5" fmla="*/ 376 h 450"/>
                  <a:gd name="T6" fmla="*/ 121 w 562"/>
                  <a:gd name="T7" fmla="*/ 450 h 450"/>
                  <a:gd name="T8" fmla="*/ 206 w 562"/>
                  <a:gd name="T9" fmla="*/ 379 h 450"/>
                  <a:gd name="T10" fmla="*/ 442 w 562"/>
                  <a:gd name="T11" fmla="*/ 379 h 450"/>
                  <a:gd name="T12" fmla="*/ 562 w 562"/>
                  <a:gd name="T13" fmla="*/ 53 h 450"/>
                  <a:gd name="T14" fmla="*/ 8 w 562"/>
                  <a:gd name="T15" fmla="*/ 0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2" h="450">
                    <a:moveTo>
                      <a:pt x="8" y="0"/>
                    </a:moveTo>
                    <a:lnTo>
                      <a:pt x="0" y="370"/>
                    </a:lnTo>
                    <a:lnTo>
                      <a:pt x="115" y="376"/>
                    </a:lnTo>
                    <a:lnTo>
                      <a:pt x="121" y="450"/>
                    </a:lnTo>
                    <a:lnTo>
                      <a:pt x="206" y="379"/>
                    </a:lnTo>
                    <a:lnTo>
                      <a:pt x="442" y="379"/>
                    </a:lnTo>
                    <a:lnTo>
                      <a:pt x="562" y="5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r>
                  <a:rPr lang="en-US">
                    <a:latin typeface="Calibri" panose="020F0502020204030204" pitchFamily="34" charset="0"/>
                    <a:cs typeface="Calibri" panose="020F0502020204030204" pitchFamily="34" charset="0"/>
                  </a:rPr>
                  <a:t>.</a:t>
                </a:r>
              </a:p>
            </p:txBody>
          </p:sp>
        </p:grp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77706E2F-4C12-4BA1-98FD-2B22A7840A61}"/>
                </a:ext>
              </a:extLst>
            </p:cNvPr>
            <p:cNvSpPr txBox="1"/>
            <p:nvPr/>
          </p:nvSpPr>
          <p:spPr>
            <a:xfrm>
              <a:off x="8209993" y="3609564"/>
              <a:ext cx="3427605" cy="193899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400" b="1">
                  <a:solidFill>
                    <a:srgbClr val="FF33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Trong 2,4 phút báo gấm đã chạy 4,8 km. Cậu ấy là một trong những "vận động viên" chạy nhanh nhất thế giới.</a:t>
              </a:r>
              <a:endParaRPr lang="en-US" sz="2400" b="1">
                <a:solidFill>
                  <a:srgbClr val="FF3300"/>
                </a:solidFill>
              </a:endParaRPr>
            </a:p>
          </p:txBody>
        </p:sp>
      </p:grpSp>
      <p:pic>
        <p:nvPicPr>
          <p:cNvPr id="10" name="Picture 9">
            <a:extLst>
              <a:ext uri="{FF2B5EF4-FFF2-40B4-BE49-F238E27FC236}">
                <a16:creationId xmlns:a16="http://schemas.microsoft.com/office/drawing/2014/main" id="{36954260-01AD-49BF-82BC-2CB062AF93C6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223" r="71846" b="52040"/>
          <a:stretch/>
        </p:blipFill>
        <p:spPr>
          <a:xfrm>
            <a:off x="9404633" y="2556669"/>
            <a:ext cx="1475690" cy="14074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1282104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in)">
                                          <p:cBhvr>
                                            <p:cTn id="7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" fill="hold">
                          <p:stCondLst>
                            <p:cond delay="indefinite"/>
                          </p:stCondLst>
                          <p:childTnLst>
                            <p:par>
                              <p:cTn id="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" presetID="4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in)">
                                          <p:cBhvr>
                                            <p:cTn id="12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3" fill="hold">
                          <p:stCondLst>
                            <p:cond delay="indefinite"/>
                          </p:stCondLst>
                          <p:childTnLst>
                            <p:par>
                              <p:cTn id="1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5" presetID="4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in)">
                                          <p:cBhvr>
                                            <p:cTn id="17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8" fill="hold">
                          <p:stCondLst>
                            <p:cond delay="indefinite"/>
                          </p:stCondLst>
                          <p:childTnLst>
                            <p:par>
                              <p:cTn id="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0" presetID="4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in)">
                                          <p:cBhvr>
                                            <p:cTn id="22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3" fill="hold">
                          <p:stCondLst>
                            <p:cond delay="indefinite"/>
                          </p:stCondLst>
                          <p:childTnLst>
                            <p:par>
                              <p:cTn id="2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5" presetID="4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in)">
                                          <p:cBhvr>
                                            <p:cTn id="27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8" fill="hold">
                          <p:stCondLst>
                            <p:cond delay="indefinite"/>
                          </p:stCondLst>
                          <p:childTnLst>
                            <p:par>
                              <p:cTn id="2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0" presetID="4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in)">
                                          <p:cBhvr>
                                            <p:cTn id="32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3" fill="hold">
                          <p:stCondLst>
                            <p:cond delay="indefinite"/>
                          </p:stCondLst>
                          <p:childTnLst>
                            <p:par>
                              <p:cTn id="3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5" presetID="2" presetClass="entr" presetSubtype="1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9" fill="hold">
                          <p:stCondLst>
                            <p:cond delay="indefinite"/>
                          </p:stCondLst>
                          <p:childTnLst>
                            <p:par>
                              <p:cTn id="4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1" presetID="4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in)">
                                          <p:cBhvr>
                                            <p:cTn id="43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4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in)">
                                          <p:cBhvr>
                                            <p:cTn id="46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7" fill="hold">
                          <p:stCondLst>
                            <p:cond delay="indefinite"/>
                          </p:stCondLst>
                          <p:childTnLst>
                            <p:par>
                              <p:cTn id="4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9" presetID="1" presetClass="exit" presetSubtype="0" fill="hold" grpId="1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" presetID="4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in)">
                                          <p:cBhvr>
                                            <p:cTn id="53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4" fill="hold">
                          <p:stCondLst>
                            <p:cond delay="indefinite"/>
                          </p:stCondLst>
                          <p:childTnLst>
                            <p:par>
                              <p:cTn id="5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6" presetID="1" presetClass="exit" presetSubtype="0" fill="hold" grpId="1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0" presetID="1" presetClass="exit" presetSubtype="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2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2" presetClass="entr" presetSubtype="4" fill="hold" nodeType="after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67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68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32" presetClass="emph" presetSubtype="0" repeatCount="1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/>
          <p:bldP spid="18" grpId="0"/>
          <p:bldP spid="20" grpId="0"/>
          <p:bldP spid="26" grpId="0"/>
          <p:bldP spid="27" grpId="0"/>
          <p:bldP spid="37" grpId="0" animBg="1"/>
          <p:bldP spid="37" grpId="1" animBg="1"/>
          <p:bldP spid="43" grpId="0"/>
          <p:bldP spid="43" grpId="1"/>
          <p:bldP spid="43" grpId="2"/>
          <p:bldP spid="44" grpId="0"/>
          <p:bldP spid="44" grpId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in)">
                                          <p:cBhvr>
                                            <p:cTn id="7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" fill="hold">
                          <p:stCondLst>
                            <p:cond delay="indefinite"/>
                          </p:stCondLst>
                          <p:childTnLst>
                            <p:par>
                              <p:cTn id="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" presetID="4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in)">
                                          <p:cBhvr>
                                            <p:cTn id="12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3" fill="hold">
                          <p:stCondLst>
                            <p:cond delay="indefinite"/>
                          </p:stCondLst>
                          <p:childTnLst>
                            <p:par>
                              <p:cTn id="1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5" presetID="4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in)">
                                          <p:cBhvr>
                                            <p:cTn id="17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8" fill="hold">
                          <p:stCondLst>
                            <p:cond delay="indefinite"/>
                          </p:stCondLst>
                          <p:childTnLst>
                            <p:par>
                              <p:cTn id="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0" presetID="4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in)">
                                          <p:cBhvr>
                                            <p:cTn id="22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3" fill="hold">
                          <p:stCondLst>
                            <p:cond delay="indefinite"/>
                          </p:stCondLst>
                          <p:childTnLst>
                            <p:par>
                              <p:cTn id="2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5" presetID="4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in)">
                                          <p:cBhvr>
                                            <p:cTn id="27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8" fill="hold">
                          <p:stCondLst>
                            <p:cond delay="indefinite"/>
                          </p:stCondLst>
                          <p:childTnLst>
                            <p:par>
                              <p:cTn id="2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0" presetID="4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in)">
                                          <p:cBhvr>
                                            <p:cTn id="32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3" fill="hold">
                          <p:stCondLst>
                            <p:cond delay="indefinite"/>
                          </p:stCondLst>
                          <p:childTnLst>
                            <p:par>
                              <p:cTn id="3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5" presetID="2" presetClass="entr" presetSubtype="1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9" fill="hold">
                          <p:stCondLst>
                            <p:cond delay="indefinite"/>
                          </p:stCondLst>
                          <p:childTnLst>
                            <p:par>
                              <p:cTn id="4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1" presetID="4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in)">
                                          <p:cBhvr>
                                            <p:cTn id="43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4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in)">
                                          <p:cBhvr>
                                            <p:cTn id="46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7" fill="hold">
                          <p:stCondLst>
                            <p:cond delay="indefinite"/>
                          </p:stCondLst>
                          <p:childTnLst>
                            <p:par>
                              <p:cTn id="4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9" presetID="1" presetClass="exit" presetSubtype="0" fill="hold" grpId="1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" presetID="4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in)">
                                          <p:cBhvr>
                                            <p:cTn id="53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4" fill="hold">
                          <p:stCondLst>
                            <p:cond delay="indefinite"/>
                          </p:stCondLst>
                          <p:childTnLst>
                            <p:par>
                              <p:cTn id="5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6" presetID="1" presetClass="exit" presetSubtype="0" fill="hold" grpId="1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0" presetID="1" presetClass="exit" presetSubtype="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2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32" presetClass="emph" presetSubtype="0" repeatCount="1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/>
          <p:bldP spid="18" grpId="0"/>
          <p:bldP spid="20" grpId="0"/>
          <p:bldP spid="26" grpId="0"/>
          <p:bldP spid="27" grpId="0"/>
          <p:bldP spid="37" grpId="0" animBg="1"/>
          <p:bldP spid="37" grpId="1" animBg="1"/>
          <p:bldP spid="43" grpId="0"/>
          <p:bldP spid="43" grpId="1"/>
          <p:bldP spid="43" grpId="2"/>
          <p:bldP spid="44" grpId="0"/>
          <p:bldP spid="44" grpId="1"/>
        </p:bldLst>
      </p:timing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8" name="Picture 397">
            <a:extLst>
              <a:ext uri="{FF2B5EF4-FFF2-40B4-BE49-F238E27FC236}">
                <a16:creationId xmlns:a16="http://schemas.microsoft.com/office/drawing/2014/main" id="{CAB8C95A-4038-4AB8-9DA1-AE39065A8E56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94767" y="713529"/>
            <a:ext cx="5352019" cy="503915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8D371F8F-702C-4C50-9E92-86DA1E836E14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426" r="34870"/>
          <a:stretch/>
        </p:blipFill>
        <p:spPr>
          <a:xfrm>
            <a:off x="34636" y="-1918466"/>
            <a:ext cx="12073176" cy="10069959"/>
          </a:xfrm>
          <a:prstGeom prst="rect">
            <a:avLst/>
          </a:prstGeom>
        </p:spPr>
      </p:pic>
      <p:grpSp>
        <p:nvGrpSpPr>
          <p:cNvPr id="202" name="Group 201">
            <a:extLst>
              <a:ext uri="{FF2B5EF4-FFF2-40B4-BE49-F238E27FC236}">
                <a16:creationId xmlns:a16="http://schemas.microsoft.com/office/drawing/2014/main" id="{3299CB3D-4F46-4CD2-B504-56E281BC39FD}"/>
              </a:ext>
            </a:extLst>
          </p:cNvPr>
          <p:cNvGrpSpPr/>
          <p:nvPr/>
        </p:nvGrpSpPr>
        <p:grpSpPr>
          <a:xfrm rot="19796451" flipH="1">
            <a:off x="3477030" y="3025642"/>
            <a:ext cx="3513536" cy="3382682"/>
            <a:chOff x="5811838" y="376321"/>
            <a:chExt cx="2101850" cy="2090737"/>
          </a:xfrm>
        </p:grpSpPr>
        <p:sp>
          <p:nvSpPr>
            <p:cNvPr id="203" name="Freeform 604">
              <a:extLst>
                <a:ext uri="{FF2B5EF4-FFF2-40B4-BE49-F238E27FC236}">
                  <a16:creationId xmlns:a16="http://schemas.microsoft.com/office/drawing/2014/main" id="{D3BFB632-23CC-4CA4-BD6E-137A58130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0638" y="846221"/>
              <a:ext cx="1527175" cy="1131887"/>
            </a:xfrm>
            <a:custGeom>
              <a:avLst/>
              <a:gdLst>
                <a:gd name="T0" fmla="*/ 1137 w 1205"/>
                <a:gd name="T1" fmla="*/ 44 h 893"/>
                <a:gd name="T2" fmla="*/ 1167 w 1205"/>
                <a:gd name="T3" fmla="*/ 2 h 893"/>
                <a:gd name="T4" fmla="*/ 1118 w 1205"/>
                <a:gd name="T5" fmla="*/ 6 h 893"/>
                <a:gd name="T6" fmla="*/ 1044 w 1205"/>
                <a:gd name="T7" fmla="*/ 17 h 893"/>
                <a:gd name="T8" fmla="*/ 644 w 1205"/>
                <a:gd name="T9" fmla="*/ 127 h 893"/>
                <a:gd name="T10" fmla="*/ 308 w 1205"/>
                <a:gd name="T11" fmla="*/ 333 h 893"/>
                <a:gd name="T12" fmla="*/ 306 w 1205"/>
                <a:gd name="T13" fmla="*/ 334 h 893"/>
                <a:gd name="T14" fmla="*/ 208 w 1205"/>
                <a:gd name="T15" fmla="*/ 421 h 893"/>
                <a:gd name="T16" fmla="*/ 121 w 1205"/>
                <a:gd name="T17" fmla="*/ 498 h 893"/>
                <a:gd name="T18" fmla="*/ 51 w 1205"/>
                <a:gd name="T19" fmla="*/ 596 h 893"/>
                <a:gd name="T20" fmla="*/ 22 w 1205"/>
                <a:gd name="T21" fmla="*/ 643 h 893"/>
                <a:gd name="T22" fmla="*/ 1 w 1205"/>
                <a:gd name="T23" fmla="*/ 685 h 893"/>
                <a:gd name="T24" fmla="*/ 3 w 1205"/>
                <a:gd name="T25" fmla="*/ 688 h 893"/>
                <a:gd name="T26" fmla="*/ 201 w 1205"/>
                <a:gd name="T27" fmla="*/ 700 h 893"/>
                <a:gd name="T28" fmla="*/ 416 w 1205"/>
                <a:gd name="T29" fmla="*/ 726 h 893"/>
                <a:gd name="T30" fmla="*/ 815 w 1205"/>
                <a:gd name="T31" fmla="*/ 821 h 893"/>
                <a:gd name="T32" fmla="*/ 906 w 1205"/>
                <a:gd name="T33" fmla="*/ 862 h 893"/>
                <a:gd name="T34" fmla="*/ 946 w 1205"/>
                <a:gd name="T35" fmla="*/ 879 h 893"/>
                <a:gd name="T36" fmla="*/ 956 w 1205"/>
                <a:gd name="T37" fmla="*/ 846 h 893"/>
                <a:gd name="T38" fmla="*/ 969 w 1205"/>
                <a:gd name="T39" fmla="*/ 739 h 893"/>
                <a:gd name="T40" fmla="*/ 1098 w 1205"/>
                <a:gd name="T41" fmla="*/ 575 h 893"/>
                <a:gd name="T42" fmla="*/ 1135 w 1205"/>
                <a:gd name="T43" fmla="*/ 512 h 893"/>
                <a:gd name="T44" fmla="*/ 1131 w 1205"/>
                <a:gd name="T45" fmla="*/ 435 h 893"/>
                <a:gd name="T46" fmla="*/ 1087 w 1205"/>
                <a:gd name="T47" fmla="*/ 352 h 893"/>
                <a:gd name="T48" fmla="*/ 1049 w 1205"/>
                <a:gd name="T49" fmla="*/ 248 h 893"/>
                <a:gd name="T50" fmla="*/ 1137 w 1205"/>
                <a:gd name="T51" fmla="*/ 44 h 8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05" h="893">
                  <a:moveTo>
                    <a:pt x="1137" y="44"/>
                  </a:moveTo>
                  <a:cubicBezTo>
                    <a:pt x="1142" y="39"/>
                    <a:pt x="1205" y="5"/>
                    <a:pt x="1167" y="2"/>
                  </a:cubicBezTo>
                  <a:cubicBezTo>
                    <a:pt x="1151" y="0"/>
                    <a:pt x="1134" y="3"/>
                    <a:pt x="1118" y="6"/>
                  </a:cubicBezTo>
                  <a:cubicBezTo>
                    <a:pt x="1093" y="10"/>
                    <a:pt x="1068" y="13"/>
                    <a:pt x="1044" y="17"/>
                  </a:cubicBezTo>
                  <a:cubicBezTo>
                    <a:pt x="907" y="39"/>
                    <a:pt x="773" y="77"/>
                    <a:pt x="644" y="127"/>
                  </a:cubicBezTo>
                  <a:cubicBezTo>
                    <a:pt x="522" y="174"/>
                    <a:pt x="403" y="242"/>
                    <a:pt x="308" y="333"/>
                  </a:cubicBezTo>
                  <a:cubicBezTo>
                    <a:pt x="307" y="333"/>
                    <a:pt x="307" y="333"/>
                    <a:pt x="306" y="334"/>
                  </a:cubicBezTo>
                  <a:cubicBezTo>
                    <a:pt x="276" y="366"/>
                    <a:pt x="239" y="391"/>
                    <a:pt x="208" y="421"/>
                  </a:cubicBezTo>
                  <a:cubicBezTo>
                    <a:pt x="180" y="449"/>
                    <a:pt x="147" y="469"/>
                    <a:pt x="121" y="498"/>
                  </a:cubicBezTo>
                  <a:cubicBezTo>
                    <a:pt x="94" y="528"/>
                    <a:pt x="72" y="562"/>
                    <a:pt x="51" y="596"/>
                  </a:cubicBezTo>
                  <a:cubicBezTo>
                    <a:pt x="42" y="611"/>
                    <a:pt x="28" y="626"/>
                    <a:pt x="22" y="643"/>
                  </a:cubicBezTo>
                  <a:cubicBezTo>
                    <a:pt x="16" y="658"/>
                    <a:pt x="4" y="669"/>
                    <a:pt x="1" y="685"/>
                  </a:cubicBezTo>
                  <a:cubicBezTo>
                    <a:pt x="0" y="687"/>
                    <a:pt x="1" y="688"/>
                    <a:pt x="3" y="688"/>
                  </a:cubicBezTo>
                  <a:cubicBezTo>
                    <a:pt x="68" y="680"/>
                    <a:pt x="136" y="694"/>
                    <a:pt x="201" y="700"/>
                  </a:cubicBezTo>
                  <a:cubicBezTo>
                    <a:pt x="273" y="706"/>
                    <a:pt x="344" y="713"/>
                    <a:pt x="416" y="726"/>
                  </a:cubicBezTo>
                  <a:cubicBezTo>
                    <a:pt x="550" y="751"/>
                    <a:pt x="685" y="777"/>
                    <a:pt x="815" y="821"/>
                  </a:cubicBezTo>
                  <a:cubicBezTo>
                    <a:pt x="845" y="832"/>
                    <a:pt x="879" y="844"/>
                    <a:pt x="906" y="862"/>
                  </a:cubicBezTo>
                  <a:cubicBezTo>
                    <a:pt x="916" y="869"/>
                    <a:pt x="932" y="893"/>
                    <a:pt x="946" y="879"/>
                  </a:cubicBezTo>
                  <a:cubicBezTo>
                    <a:pt x="955" y="871"/>
                    <a:pt x="955" y="858"/>
                    <a:pt x="956" y="846"/>
                  </a:cubicBezTo>
                  <a:cubicBezTo>
                    <a:pt x="957" y="808"/>
                    <a:pt x="954" y="775"/>
                    <a:pt x="969" y="739"/>
                  </a:cubicBezTo>
                  <a:cubicBezTo>
                    <a:pt x="996" y="673"/>
                    <a:pt x="1054" y="629"/>
                    <a:pt x="1098" y="575"/>
                  </a:cubicBezTo>
                  <a:cubicBezTo>
                    <a:pt x="1113" y="556"/>
                    <a:pt x="1127" y="535"/>
                    <a:pt x="1135" y="512"/>
                  </a:cubicBezTo>
                  <a:cubicBezTo>
                    <a:pt x="1145" y="486"/>
                    <a:pt x="1140" y="461"/>
                    <a:pt x="1131" y="435"/>
                  </a:cubicBezTo>
                  <a:cubicBezTo>
                    <a:pt x="1121" y="406"/>
                    <a:pt x="1103" y="379"/>
                    <a:pt x="1087" y="352"/>
                  </a:cubicBezTo>
                  <a:cubicBezTo>
                    <a:pt x="1069" y="321"/>
                    <a:pt x="1054" y="284"/>
                    <a:pt x="1049" y="248"/>
                  </a:cubicBezTo>
                  <a:cubicBezTo>
                    <a:pt x="1039" y="174"/>
                    <a:pt x="1085" y="92"/>
                    <a:pt x="1137" y="44"/>
                  </a:cubicBezTo>
                </a:path>
              </a:pathLst>
            </a:custGeom>
            <a:solidFill>
              <a:srgbClr val="E32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04" name="Freeform 605">
              <a:extLst>
                <a:ext uri="{FF2B5EF4-FFF2-40B4-BE49-F238E27FC236}">
                  <a16:creationId xmlns:a16="http://schemas.microsoft.com/office/drawing/2014/main" id="{D3554850-C413-49BF-B139-A9B65E736A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12000" y="852571"/>
              <a:ext cx="704850" cy="1054100"/>
            </a:xfrm>
            <a:custGeom>
              <a:avLst/>
              <a:gdLst>
                <a:gd name="T0" fmla="*/ 241 w 557"/>
                <a:gd name="T1" fmla="*/ 820 h 831"/>
                <a:gd name="T2" fmla="*/ 271 w 557"/>
                <a:gd name="T3" fmla="*/ 831 h 831"/>
                <a:gd name="T4" fmla="*/ 271 w 557"/>
                <a:gd name="T5" fmla="*/ 831 h 831"/>
                <a:gd name="T6" fmla="*/ 241 w 557"/>
                <a:gd name="T7" fmla="*/ 820 h 831"/>
                <a:gd name="T8" fmla="*/ 550 w 557"/>
                <a:gd name="T9" fmla="*/ 507 h 831"/>
                <a:gd name="T10" fmla="*/ 550 w 557"/>
                <a:gd name="T11" fmla="*/ 508 h 831"/>
                <a:gd name="T12" fmla="*/ 550 w 557"/>
                <a:gd name="T13" fmla="*/ 507 h 831"/>
                <a:gd name="T14" fmla="*/ 554 w 557"/>
                <a:gd name="T15" fmla="*/ 458 h 831"/>
                <a:gd name="T16" fmla="*/ 550 w 557"/>
                <a:gd name="T17" fmla="*/ 507 h 831"/>
                <a:gd name="T18" fmla="*/ 554 w 557"/>
                <a:gd name="T19" fmla="*/ 458 h 831"/>
                <a:gd name="T20" fmla="*/ 509 w 557"/>
                <a:gd name="T21" fmla="*/ 89 h 831"/>
                <a:gd name="T22" fmla="*/ 509 w 557"/>
                <a:gd name="T23" fmla="*/ 89 h 831"/>
                <a:gd name="T24" fmla="*/ 494 w 557"/>
                <a:gd name="T25" fmla="*/ 112 h 831"/>
                <a:gd name="T26" fmla="*/ 495 w 557"/>
                <a:gd name="T27" fmla="*/ 112 h 831"/>
                <a:gd name="T28" fmla="*/ 509 w 557"/>
                <a:gd name="T29" fmla="*/ 89 h 831"/>
                <a:gd name="T30" fmla="*/ 535 w 557"/>
                <a:gd name="T31" fmla="*/ 0 h 831"/>
                <a:gd name="T32" fmla="*/ 533 w 557"/>
                <a:gd name="T33" fmla="*/ 1 h 831"/>
                <a:gd name="T34" fmla="*/ 459 w 557"/>
                <a:gd name="T35" fmla="*/ 12 h 831"/>
                <a:gd name="T36" fmla="*/ 59 w 557"/>
                <a:gd name="T37" fmla="*/ 122 h 831"/>
                <a:gd name="T38" fmla="*/ 0 w 557"/>
                <a:gd name="T39" fmla="*/ 146 h 831"/>
                <a:gd name="T40" fmla="*/ 0 w 557"/>
                <a:gd name="T41" fmla="*/ 146 h 831"/>
                <a:gd name="T42" fmla="*/ 59 w 557"/>
                <a:gd name="T43" fmla="*/ 122 h 831"/>
                <a:gd name="T44" fmla="*/ 459 w 557"/>
                <a:gd name="T45" fmla="*/ 12 h 831"/>
                <a:gd name="T46" fmla="*/ 533 w 557"/>
                <a:gd name="T47" fmla="*/ 1 h 831"/>
                <a:gd name="T48" fmla="*/ 535 w 557"/>
                <a:gd name="T49" fmla="*/ 0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57" h="831">
                  <a:moveTo>
                    <a:pt x="241" y="820"/>
                  </a:moveTo>
                  <a:cubicBezTo>
                    <a:pt x="251" y="823"/>
                    <a:pt x="261" y="827"/>
                    <a:pt x="271" y="831"/>
                  </a:cubicBezTo>
                  <a:cubicBezTo>
                    <a:pt x="271" y="831"/>
                    <a:pt x="271" y="831"/>
                    <a:pt x="271" y="831"/>
                  </a:cubicBezTo>
                  <a:cubicBezTo>
                    <a:pt x="261" y="827"/>
                    <a:pt x="251" y="823"/>
                    <a:pt x="241" y="820"/>
                  </a:cubicBezTo>
                  <a:moveTo>
                    <a:pt x="550" y="507"/>
                  </a:moveTo>
                  <a:cubicBezTo>
                    <a:pt x="550" y="507"/>
                    <a:pt x="550" y="508"/>
                    <a:pt x="550" y="508"/>
                  </a:cubicBezTo>
                  <a:cubicBezTo>
                    <a:pt x="550" y="508"/>
                    <a:pt x="550" y="507"/>
                    <a:pt x="550" y="507"/>
                  </a:cubicBezTo>
                  <a:moveTo>
                    <a:pt x="554" y="458"/>
                  </a:moveTo>
                  <a:cubicBezTo>
                    <a:pt x="557" y="474"/>
                    <a:pt x="557" y="490"/>
                    <a:pt x="550" y="507"/>
                  </a:cubicBezTo>
                  <a:cubicBezTo>
                    <a:pt x="557" y="490"/>
                    <a:pt x="557" y="474"/>
                    <a:pt x="554" y="458"/>
                  </a:cubicBezTo>
                  <a:moveTo>
                    <a:pt x="509" y="89"/>
                  </a:moveTo>
                  <a:cubicBezTo>
                    <a:pt x="509" y="89"/>
                    <a:pt x="509" y="89"/>
                    <a:pt x="509" y="89"/>
                  </a:cubicBezTo>
                  <a:cubicBezTo>
                    <a:pt x="504" y="97"/>
                    <a:pt x="499" y="104"/>
                    <a:pt x="494" y="112"/>
                  </a:cubicBezTo>
                  <a:cubicBezTo>
                    <a:pt x="495" y="112"/>
                    <a:pt x="495" y="112"/>
                    <a:pt x="495" y="112"/>
                  </a:cubicBezTo>
                  <a:cubicBezTo>
                    <a:pt x="499" y="104"/>
                    <a:pt x="504" y="97"/>
                    <a:pt x="509" y="89"/>
                  </a:cubicBezTo>
                  <a:moveTo>
                    <a:pt x="535" y="0"/>
                  </a:moveTo>
                  <a:cubicBezTo>
                    <a:pt x="535" y="0"/>
                    <a:pt x="534" y="1"/>
                    <a:pt x="533" y="1"/>
                  </a:cubicBezTo>
                  <a:cubicBezTo>
                    <a:pt x="508" y="5"/>
                    <a:pt x="483" y="8"/>
                    <a:pt x="459" y="12"/>
                  </a:cubicBezTo>
                  <a:cubicBezTo>
                    <a:pt x="322" y="34"/>
                    <a:pt x="188" y="72"/>
                    <a:pt x="59" y="122"/>
                  </a:cubicBezTo>
                  <a:cubicBezTo>
                    <a:pt x="39" y="129"/>
                    <a:pt x="20" y="138"/>
                    <a:pt x="0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20" y="138"/>
                    <a:pt x="39" y="129"/>
                    <a:pt x="59" y="122"/>
                  </a:cubicBezTo>
                  <a:cubicBezTo>
                    <a:pt x="188" y="72"/>
                    <a:pt x="322" y="34"/>
                    <a:pt x="459" y="12"/>
                  </a:cubicBezTo>
                  <a:cubicBezTo>
                    <a:pt x="483" y="8"/>
                    <a:pt x="508" y="5"/>
                    <a:pt x="533" y="1"/>
                  </a:cubicBezTo>
                  <a:cubicBezTo>
                    <a:pt x="534" y="1"/>
                    <a:pt x="535" y="0"/>
                    <a:pt x="535" y="0"/>
                  </a:cubicBezTo>
                </a:path>
              </a:pathLst>
            </a:custGeom>
            <a:solidFill>
              <a:srgbClr val="E23B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05" name="Freeform 606">
              <a:extLst>
                <a:ext uri="{FF2B5EF4-FFF2-40B4-BE49-F238E27FC236}">
                  <a16:creationId xmlns:a16="http://schemas.microsoft.com/office/drawing/2014/main" id="{B8E79637-AAA8-4C75-A045-5B91F8FC9E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38900" y="847808"/>
              <a:ext cx="1403350" cy="1058862"/>
            </a:xfrm>
            <a:custGeom>
              <a:avLst/>
              <a:gdLst>
                <a:gd name="T0" fmla="*/ 469 w 1107"/>
                <a:gd name="T1" fmla="*/ 731 h 835"/>
                <a:gd name="T2" fmla="*/ 494 w 1107"/>
                <a:gd name="T3" fmla="*/ 717 h 835"/>
                <a:gd name="T4" fmla="*/ 0 w 1107"/>
                <a:gd name="T5" fmla="*/ 685 h 835"/>
                <a:gd name="T6" fmla="*/ 97 w 1107"/>
                <a:gd name="T7" fmla="*/ 642 h 835"/>
                <a:gd name="T8" fmla="*/ 528 w 1107"/>
                <a:gd name="T9" fmla="*/ 270 h 835"/>
                <a:gd name="T10" fmla="*/ 479 w 1107"/>
                <a:gd name="T11" fmla="*/ 487 h 835"/>
                <a:gd name="T12" fmla="*/ 609 w 1107"/>
                <a:gd name="T13" fmla="*/ 595 h 835"/>
                <a:gd name="T14" fmla="*/ 593 w 1107"/>
                <a:gd name="T15" fmla="*/ 624 h 835"/>
                <a:gd name="T16" fmla="*/ 593 w 1107"/>
                <a:gd name="T17" fmla="*/ 624 h 835"/>
                <a:gd name="T18" fmla="*/ 607 w 1107"/>
                <a:gd name="T19" fmla="*/ 599 h 835"/>
                <a:gd name="T20" fmla="*/ 642 w 1107"/>
                <a:gd name="T21" fmla="*/ 771 h 835"/>
                <a:gd name="T22" fmla="*/ 761 w 1107"/>
                <a:gd name="T23" fmla="*/ 820 h 835"/>
                <a:gd name="T24" fmla="*/ 802 w 1107"/>
                <a:gd name="T25" fmla="*/ 835 h 835"/>
                <a:gd name="T26" fmla="*/ 474 w 1107"/>
                <a:gd name="T27" fmla="*/ 363 h 835"/>
                <a:gd name="T28" fmla="*/ 820 w 1107"/>
                <a:gd name="T29" fmla="*/ 424 h 835"/>
                <a:gd name="T30" fmla="*/ 1046 w 1107"/>
                <a:gd name="T31" fmla="*/ 540 h 835"/>
                <a:gd name="T32" fmla="*/ 1081 w 1107"/>
                <a:gd name="T33" fmla="*/ 512 h 835"/>
                <a:gd name="T34" fmla="*/ 1081 w 1107"/>
                <a:gd name="T35" fmla="*/ 511 h 835"/>
                <a:gd name="T36" fmla="*/ 1085 w 1107"/>
                <a:gd name="T37" fmla="*/ 462 h 835"/>
                <a:gd name="T38" fmla="*/ 893 w 1107"/>
                <a:gd name="T39" fmla="*/ 372 h 835"/>
                <a:gd name="T40" fmla="*/ 790 w 1107"/>
                <a:gd name="T41" fmla="*/ 369 h 835"/>
                <a:gd name="T42" fmla="*/ 750 w 1107"/>
                <a:gd name="T43" fmla="*/ 334 h 835"/>
                <a:gd name="T44" fmla="*/ 697 w 1107"/>
                <a:gd name="T45" fmla="*/ 323 h 835"/>
                <a:gd name="T46" fmla="*/ 673 w 1107"/>
                <a:gd name="T47" fmla="*/ 304 h 835"/>
                <a:gd name="T48" fmla="*/ 1104 w 1107"/>
                <a:gd name="T49" fmla="*/ 0 h 835"/>
                <a:gd name="T50" fmla="*/ 1064 w 1107"/>
                <a:gd name="T51" fmla="*/ 5 h 835"/>
                <a:gd name="T52" fmla="*/ 590 w 1107"/>
                <a:gd name="T53" fmla="*/ 126 h 835"/>
                <a:gd name="T54" fmla="*/ 627 w 1107"/>
                <a:gd name="T55" fmla="*/ 168 h 835"/>
                <a:gd name="T56" fmla="*/ 1025 w 1107"/>
                <a:gd name="T57" fmla="*/ 116 h 835"/>
                <a:gd name="T58" fmla="*/ 620 w 1107"/>
                <a:gd name="T59" fmla="*/ 155 h 835"/>
                <a:gd name="T60" fmla="*/ 616 w 1107"/>
                <a:gd name="T61" fmla="*/ 147 h 835"/>
                <a:gd name="T62" fmla="*/ 1107 w 1107"/>
                <a:gd name="T63" fmla="*/ 0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07" h="835">
                  <a:moveTo>
                    <a:pt x="494" y="717"/>
                  </a:moveTo>
                  <a:cubicBezTo>
                    <a:pt x="486" y="722"/>
                    <a:pt x="478" y="726"/>
                    <a:pt x="469" y="731"/>
                  </a:cubicBezTo>
                  <a:cubicBezTo>
                    <a:pt x="469" y="731"/>
                    <a:pt x="469" y="731"/>
                    <a:pt x="469" y="731"/>
                  </a:cubicBezTo>
                  <a:cubicBezTo>
                    <a:pt x="472" y="729"/>
                    <a:pt x="481" y="725"/>
                    <a:pt x="494" y="717"/>
                  </a:cubicBezTo>
                  <a:moveTo>
                    <a:pt x="82" y="604"/>
                  </a:moveTo>
                  <a:cubicBezTo>
                    <a:pt x="60" y="629"/>
                    <a:pt x="32" y="659"/>
                    <a:pt x="0" y="685"/>
                  </a:cubicBezTo>
                  <a:cubicBezTo>
                    <a:pt x="41" y="685"/>
                    <a:pt x="84" y="692"/>
                    <a:pt x="125" y="696"/>
                  </a:cubicBezTo>
                  <a:cubicBezTo>
                    <a:pt x="115" y="679"/>
                    <a:pt x="105" y="661"/>
                    <a:pt x="97" y="642"/>
                  </a:cubicBezTo>
                  <a:cubicBezTo>
                    <a:pt x="91" y="630"/>
                    <a:pt x="86" y="617"/>
                    <a:pt x="82" y="604"/>
                  </a:cubicBezTo>
                  <a:moveTo>
                    <a:pt x="528" y="270"/>
                  </a:moveTo>
                  <a:cubicBezTo>
                    <a:pt x="482" y="293"/>
                    <a:pt x="404" y="367"/>
                    <a:pt x="363" y="409"/>
                  </a:cubicBezTo>
                  <a:cubicBezTo>
                    <a:pt x="402" y="434"/>
                    <a:pt x="440" y="462"/>
                    <a:pt x="479" y="487"/>
                  </a:cubicBezTo>
                  <a:cubicBezTo>
                    <a:pt x="520" y="513"/>
                    <a:pt x="561" y="536"/>
                    <a:pt x="594" y="574"/>
                  </a:cubicBezTo>
                  <a:cubicBezTo>
                    <a:pt x="599" y="580"/>
                    <a:pt x="604" y="587"/>
                    <a:pt x="609" y="595"/>
                  </a:cubicBezTo>
                  <a:cubicBezTo>
                    <a:pt x="603" y="608"/>
                    <a:pt x="595" y="623"/>
                    <a:pt x="583" y="638"/>
                  </a:cubicBezTo>
                  <a:cubicBezTo>
                    <a:pt x="587" y="634"/>
                    <a:pt x="590" y="629"/>
                    <a:pt x="593" y="624"/>
                  </a:cubicBezTo>
                  <a:cubicBezTo>
                    <a:pt x="593" y="624"/>
                    <a:pt x="593" y="624"/>
                    <a:pt x="593" y="624"/>
                  </a:cubicBezTo>
                  <a:cubicBezTo>
                    <a:pt x="593" y="624"/>
                    <a:pt x="593" y="624"/>
                    <a:pt x="593" y="624"/>
                  </a:cubicBezTo>
                  <a:cubicBezTo>
                    <a:pt x="598" y="616"/>
                    <a:pt x="603" y="608"/>
                    <a:pt x="607" y="599"/>
                  </a:cubicBezTo>
                  <a:cubicBezTo>
                    <a:pt x="607" y="599"/>
                    <a:pt x="607" y="599"/>
                    <a:pt x="607" y="599"/>
                  </a:cubicBezTo>
                  <a:cubicBezTo>
                    <a:pt x="607" y="599"/>
                    <a:pt x="645" y="653"/>
                    <a:pt x="645" y="733"/>
                  </a:cubicBezTo>
                  <a:cubicBezTo>
                    <a:pt x="645" y="746"/>
                    <a:pt x="644" y="758"/>
                    <a:pt x="642" y="771"/>
                  </a:cubicBezTo>
                  <a:cubicBezTo>
                    <a:pt x="658" y="789"/>
                    <a:pt x="658" y="789"/>
                    <a:pt x="658" y="789"/>
                  </a:cubicBezTo>
                  <a:cubicBezTo>
                    <a:pt x="692" y="798"/>
                    <a:pt x="727" y="809"/>
                    <a:pt x="761" y="820"/>
                  </a:cubicBezTo>
                  <a:cubicBezTo>
                    <a:pt x="765" y="821"/>
                    <a:pt x="768" y="823"/>
                    <a:pt x="772" y="824"/>
                  </a:cubicBezTo>
                  <a:cubicBezTo>
                    <a:pt x="782" y="827"/>
                    <a:pt x="792" y="831"/>
                    <a:pt x="802" y="835"/>
                  </a:cubicBezTo>
                  <a:cubicBezTo>
                    <a:pt x="748" y="651"/>
                    <a:pt x="624" y="487"/>
                    <a:pt x="473" y="372"/>
                  </a:cubicBezTo>
                  <a:cubicBezTo>
                    <a:pt x="470" y="369"/>
                    <a:pt x="470" y="364"/>
                    <a:pt x="474" y="363"/>
                  </a:cubicBezTo>
                  <a:cubicBezTo>
                    <a:pt x="497" y="359"/>
                    <a:pt x="520" y="357"/>
                    <a:pt x="543" y="357"/>
                  </a:cubicBezTo>
                  <a:cubicBezTo>
                    <a:pt x="638" y="357"/>
                    <a:pt x="733" y="391"/>
                    <a:pt x="820" y="424"/>
                  </a:cubicBezTo>
                  <a:cubicBezTo>
                    <a:pt x="875" y="445"/>
                    <a:pt x="929" y="468"/>
                    <a:pt x="980" y="496"/>
                  </a:cubicBezTo>
                  <a:cubicBezTo>
                    <a:pt x="1004" y="510"/>
                    <a:pt x="1025" y="523"/>
                    <a:pt x="1046" y="540"/>
                  </a:cubicBezTo>
                  <a:cubicBezTo>
                    <a:pt x="1051" y="544"/>
                    <a:pt x="1055" y="548"/>
                    <a:pt x="1060" y="552"/>
                  </a:cubicBezTo>
                  <a:cubicBezTo>
                    <a:pt x="1068" y="539"/>
                    <a:pt x="1076" y="526"/>
                    <a:pt x="1081" y="512"/>
                  </a:cubicBezTo>
                  <a:cubicBezTo>
                    <a:pt x="1081" y="512"/>
                    <a:pt x="1081" y="511"/>
                    <a:pt x="1081" y="511"/>
                  </a:cubicBezTo>
                  <a:cubicBezTo>
                    <a:pt x="1081" y="511"/>
                    <a:pt x="1081" y="511"/>
                    <a:pt x="1081" y="511"/>
                  </a:cubicBezTo>
                  <a:cubicBezTo>
                    <a:pt x="1081" y="511"/>
                    <a:pt x="1081" y="511"/>
                    <a:pt x="1081" y="511"/>
                  </a:cubicBezTo>
                  <a:cubicBezTo>
                    <a:pt x="1088" y="494"/>
                    <a:pt x="1088" y="478"/>
                    <a:pt x="1085" y="462"/>
                  </a:cubicBezTo>
                  <a:cubicBezTo>
                    <a:pt x="1084" y="459"/>
                    <a:pt x="1084" y="456"/>
                    <a:pt x="1083" y="454"/>
                  </a:cubicBezTo>
                  <a:cubicBezTo>
                    <a:pt x="1021" y="422"/>
                    <a:pt x="957" y="395"/>
                    <a:pt x="893" y="372"/>
                  </a:cubicBezTo>
                  <a:cubicBezTo>
                    <a:pt x="868" y="363"/>
                    <a:pt x="843" y="354"/>
                    <a:pt x="819" y="346"/>
                  </a:cubicBezTo>
                  <a:cubicBezTo>
                    <a:pt x="815" y="353"/>
                    <a:pt x="807" y="369"/>
                    <a:pt x="790" y="369"/>
                  </a:cubicBezTo>
                  <a:cubicBezTo>
                    <a:pt x="788" y="369"/>
                    <a:pt x="785" y="369"/>
                    <a:pt x="783" y="368"/>
                  </a:cubicBezTo>
                  <a:cubicBezTo>
                    <a:pt x="756" y="362"/>
                    <a:pt x="750" y="334"/>
                    <a:pt x="750" y="334"/>
                  </a:cubicBezTo>
                  <a:cubicBezTo>
                    <a:pt x="750" y="334"/>
                    <a:pt x="737" y="339"/>
                    <a:pt x="724" y="339"/>
                  </a:cubicBezTo>
                  <a:cubicBezTo>
                    <a:pt x="713" y="339"/>
                    <a:pt x="702" y="336"/>
                    <a:pt x="697" y="323"/>
                  </a:cubicBezTo>
                  <a:cubicBezTo>
                    <a:pt x="696" y="319"/>
                    <a:pt x="695" y="314"/>
                    <a:pt x="695" y="310"/>
                  </a:cubicBezTo>
                  <a:cubicBezTo>
                    <a:pt x="688" y="308"/>
                    <a:pt x="680" y="306"/>
                    <a:pt x="673" y="304"/>
                  </a:cubicBezTo>
                  <a:cubicBezTo>
                    <a:pt x="626" y="293"/>
                    <a:pt x="577" y="275"/>
                    <a:pt x="528" y="270"/>
                  </a:cubicBezTo>
                  <a:moveTo>
                    <a:pt x="1104" y="0"/>
                  </a:moveTo>
                  <a:cubicBezTo>
                    <a:pt x="1092" y="0"/>
                    <a:pt x="1079" y="2"/>
                    <a:pt x="1066" y="4"/>
                  </a:cubicBezTo>
                  <a:cubicBezTo>
                    <a:pt x="1066" y="4"/>
                    <a:pt x="1065" y="5"/>
                    <a:pt x="1064" y="5"/>
                  </a:cubicBezTo>
                  <a:cubicBezTo>
                    <a:pt x="1039" y="9"/>
                    <a:pt x="1014" y="12"/>
                    <a:pt x="990" y="16"/>
                  </a:cubicBezTo>
                  <a:cubicBezTo>
                    <a:pt x="853" y="38"/>
                    <a:pt x="719" y="76"/>
                    <a:pt x="590" y="126"/>
                  </a:cubicBezTo>
                  <a:cubicBezTo>
                    <a:pt x="570" y="133"/>
                    <a:pt x="551" y="142"/>
                    <a:pt x="531" y="150"/>
                  </a:cubicBezTo>
                  <a:cubicBezTo>
                    <a:pt x="560" y="151"/>
                    <a:pt x="594" y="158"/>
                    <a:pt x="627" y="168"/>
                  </a:cubicBezTo>
                  <a:cubicBezTo>
                    <a:pt x="635" y="170"/>
                    <a:pt x="643" y="173"/>
                    <a:pt x="651" y="175"/>
                  </a:cubicBezTo>
                  <a:cubicBezTo>
                    <a:pt x="771" y="140"/>
                    <a:pt x="900" y="127"/>
                    <a:pt x="1025" y="116"/>
                  </a:cubicBezTo>
                  <a:cubicBezTo>
                    <a:pt x="1030" y="108"/>
                    <a:pt x="1035" y="101"/>
                    <a:pt x="1040" y="93"/>
                  </a:cubicBezTo>
                  <a:cubicBezTo>
                    <a:pt x="898" y="97"/>
                    <a:pt x="757" y="118"/>
                    <a:pt x="620" y="155"/>
                  </a:cubicBezTo>
                  <a:cubicBezTo>
                    <a:pt x="619" y="156"/>
                    <a:pt x="619" y="156"/>
                    <a:pt x="619" y="156"/>
                  </a:cubicBezTo>
                  <a:cubicBezTo>
                    <a:pt x="614" y="156"/>
                    <a:pt x="612" y="149"/>
                    <a:pt x="616" y="147"/>
                  </a:cubicBezTo>
                  <a:cubicBezTo>
                    <a:pt x="705" y="102"/>
                    <a:pt x="798" y="78"/>
                    <a:pt x="893" y="50"/>
                  </a:cubicBezTo>
                  <a:cubicBezTo>
                    <a:pt x="963" y="30"/>
                    <a:pt x="1034" y="9"/>
                    <a:pt x="1107" y="0"/>
                  </a:cubicBezTo>
                  <a:cubicBezTo>
                    <a:pt x="1106" y="0"/>
                    <a:pt x="1105" y="0"/>
                    <a:pt x="1104" y="0"/>
                  </a:cubicBezTo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06" name="Freeform 607">
              <a:extLst>
                <a:ext uri="{FF2B5EF4-FFF2-40B4-BE49-F238E27FC236}">
                  <a16:creationId xmlns:a16="http://schemas.microsoft.com/office/drawing/2014/main" id="{B34DDA35-2193-4CBD-A6A4-CA7BB5BBF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6075" y="1331996"/>
              <a:ext cx="9525" cy="17462"/>
            </a:xfrm>
            <a:custGeom>
              <a:avLst/>
              <a:gdLst>
                <a:gd name="T0" fmla="*/ 1 w 7"/>
                <a:gd name="T1" fmla="*/ 13 h 14"/>
                <a:gd name="T2" fmla="*/ 2 w 7"/>
                <a:gd name="T3" fmla="*/ 11 h 14"/>
                <a:gd name="T4" fmla="*/ 7 w 7"/>
                <a:gd name="T5" fmla="*/ 0 h 14"/>
                <a:gd name="T6" fmla="*/ 1 w 7"/>
                <a:gd name="T7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4">
                  <a:moveTo>
                    <a:pt x="1" y="13"/>
                  </a:moveTo>
                  <a:cubicBezTo>
                    <a:pt x="1" y="14"/>
                    <a:pt x="3" y="12"/>
                    <a:pt x="2" y="11"/>
                  </a:cubicBezTo>
                  <a:cubicBezTo>
                    <a:pt x="2" y="9"/>
                    <a:pt x="4" y="5"/>
                    <a:pt x="7" y="0"/>
                  </a:cubicBezTo>
                  <a:cubicBezTo>
                    <a:pt x="4" y="4"/>
                    <a:pt x="0" y="9"/>
                    <a:pt x="1" y="13"/>
                  </a:cubicBezTo>
                </a:path>
              </a:pathLst>
            </a:custGeom>
            <a:solidFill>
              <a:srgbClr val="0005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07" name="Freeform 608">
              <a:extLst>
                <a:ext uri="{FF2B5EF4-FFF2-40B4-BE49-F238E27FC236}">
                  <a16:creationId xmlns:a16="http://schemas.microsoft.com/office/drawing/2014/main" id="{C7D305BE-AD25-4943-B052-410320AB4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5600" y="1320883"/>
              <a:ext cx="9525" cy="11112"/>
            </a:xfrm>
            <a:custGeom>
              <a:avLst/>
              <a:gdLst>
                <a:gd name="T0" fmla="*/ 4 w 8"/>
                <a:gd name="T1" fmla="*/ 5 h 9"/>
                <a:gd name="T2" fmla="*/ 8 w 8"/>
                <a:gd name="T3" fmla="*/ 0 h 9"/>
                <a:gd name="T4" fmla="*/ 5 w 8"/>
                <a:gd name="T5" fmla="*/ 2 h 9"/>
                <a:gd name="T6" fmla="*/ 0 w 8"/>
                <a:gd name="T7" fmla="*/ 9 h 9"/>
                <a:gd name="T8" fmla="*/ 4 w 8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4" y="5"/>
                  </a:moveTo>
                  <a:cubicBezTo>
                    <a:pt x="5" y="3"/>
                    <a:pt x="7" y="1"/>
                    <a:pt x="8" y="0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3" y="5"/>
                    <a:pt x="2" y="7"/>
                    <a:pt x="0" y="9"/>
                  </a:cubicBezTo>
                  <a:cubicBezTo>
                    <a:pt x="2" y="7"/>
                    <a:pt x="3" y="6"/>
                    <a:pt x="4" y="5"/>
                  </a:cubicBezTo>
                </a:path>
              </a:pathLst>
            </a:custGeom>
            <a:solidFill>
              <a:srgbClr val="0005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08" name="Freeform 609">
              <a:extLst>
                <a:ext uri="{FF2B5EF4-FFF2-40B4-BE49-F238E27FC236}">
                  <a16:creationId xmlns:a16="http://schemas.microsoft.com/office/drawing/2014/main" id="{0420731A-6518-4DF0-82F4-6E1536613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0050" y="1024021"/>
              <a:ext cx="798513" cy="379412"/>
            </a:xfrm>
            <a:custGeom>
              <a:avLst/>
              <a:gdLst>
                <a:gd name="T0" fmla="*/ 0 w 631"/>
                <a:gd name="T1" fmla="*/ 205 h 299"/>
                <a:gd name="T2" fmla="*/ 261 w 631"/>
                <a:gd name="T3" fmla="*/ 13 h 299"/>
                <a:gd name="T4" fmla="*/ 496 w 631"/>
                <a:gd name="T5" fmla="*/ 72 h 299"/>
                <a:gd name="T6" fmla="*/ 514 w 631"/>
                <a:gd name="T7" fmla="*/ 66 h 299"/>
                <a:gd name="T8" fmla="*/ 585 w 631"/>
                <a:gd name="T9" fmla="*/ 69 h 299"/>
                <a:gd name="T10" fmla="*/ 623 w 631"/>
                <a:gd name="T11" fmla="*/ 141 h 299"/>
                <a:gd name="T12" fmla="*/ 603 w 631"/>
                <a:gd name="T13" fmla="*/ 175 h 299"/>
                <a:gd name="T14" fmla="*/ 575 w 631"/>
                <a:gd name="T15" fmla="*/ 204 h 299"/>
                <a:gd name="T16" fmla="*/ 538 w 631"/>
                <a:gd name="T17" fmla="*/ 229 h 299"/>
                <a:gd name="T18" fmla="*/ 505 w 631"/>
                <a:gd name="T19" fmla="*/ 195 h 299"/>
                <a:gd name="T20" fmla="*/ 452 w 631"/>
                <a:gd name="T21" fmla="*/ 184 h 299"/>
                <a:gd name="T22" fmla="*/ 465 w 631"/>
                <a:gd name="T23" fmla="*/ 120 h 299"/>
                <a:gd name="T24" fmla="*/ 284 w 631"/>
                <a:gd name="T25" fmla="*/ 106 h 299"/>
                <a:gd name="T26" fmla="*/ 90 w 631"/>
                <a:gd name="T27" fmla="*/ 299 h 299"/>
                <a:gd name="T28" fmla="*/ 0 w 631"/>
                <a:gd name="T29" fmla="*/ 205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1" h="299">
                  <a:moveTo>
                    <a:pt x="0" y="205"/>
                  </a:moveTo>
                  <a:cubicBezTo>
                    <a:pt x="0" y="205"/>
                    <a:pt x="182" y="26"/>
                    <a:pt x="261" y="13"/>
                  </a:cubicBezTo>
                  <a:cubicBezTo>
                    <a:pt x="341" y="0"/>
                    <a:pt x="495" y="71"/>
                    <a:pt x="496" y="72"/>
                  </a:cubicBezTo>
                  <a:cubicBezTo>
                    <a:pt x="497" y="73"/>
                    <a:pt x="504" y="69"/>
                    <a:pt x="514" y="66"/>
                  </a:cubicBezTo>
                  <a:cubicBezTo>
                    <a:pt x="532" y="59"/>
                    <a:pt x="560" y="52"/>
                    <a:pt x="585" y="69"/>
                  </a:cubicBezTo>
                  <a:cubicBezTo>
                    <a:pt x="624" y="96"/>
                    <a:pt x="631" y="130"/>
                    <a:pt x="623" y="141"/>
                  </a:cubicBezTo>
                  <a:cubicBezTo>
                    <a:pt x="623" y="141"/>
                    <a:pt x="621" y="161"/>
                    <a:pt x="603" y="175"/>
                  </a:cubicBezTo>
                  <a:cubicBezTo>
                    <a:pt x="603" y="175"/>
                    <a:pt x="601" y="198"/>
                    <a:pt x="575" y="204"/>
                  </a:cubicBezTo>
                  <a:cubicBezTo>
                    <a:pt x="575" y="204"/>
                    <a:pt x="565" y="235"/>
                    <a:pt x="538" y="229"/>
                  </a:cubicBezTo>
                  <a:cubicBezTo>
                    <a:pt x="511" y="223"/>
                    <a:pt x="505" y="195"/>
                    <a:pt x="505" y="195"/>
                  </a:cubicBezTo>
                  <a:cubicBezTo>
                    <a:pt x="505" y="195"/>
                    <a:pt x="462" y="211"/>
                    <a:pt x="452" y="184"/>
                  </a:cubicBezTo>
                  <a:cubicBezTo>
                    <a:pt x="443" y="157"/>
                    <a:pt x="465" y="120"/>
                    <a:pt x="465" y="120"/>
                  </a:cubicBezTo>
                  <a:cubicBezTo>
                    <a:pt x="465" y="120"/>
                    <a:pt x="342" y="90"/>
                    <a:pt x="284" y="106"/>
                  </a:cubicBezTo>
                  <a:cubicBezTo>
                    <a:pt x="226" y="121"/>
                    <a:pt x="90" y="299"/>
                    <a:pt x="90" y="299"/>
                  </a:cubicBezTo>
                  <a:cubicBezTo>
                    <a:pt x="0" y="205"/>
                    <a:pt x="0" y="205"/>
                    <a:pt x="0" y="205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09" name="Freeform 610">
              <a:extLst>
                <a:ext uri="{FF2B5EF4-FFF2-40B4-BE49-F238E27FC236}">
                  <a16:creationId xmlns:a16="http://schemas.microsoft.com/office/drawing/2014/main" id="{8E39584F-99B7-4F74-86F6-D2F270816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0050" y="1027196"/>
              <a:ext cx="620713" cy="376237"/>
            </a:xfrm>
            <a:custGeom>
              <a:avLst/>
              <a:gdLst>
                <a:gd name="T0" fmla="*/ 445 w 490"/>
                <a:gd name="T1" fmla="*/ 111 h 297"/>
                <a:gd name="T2" fmla="*/ 488 w 490"/>
                <a:gd name="T3" fmla="*/ 66 h 297"/>
                <a:gd name="T4" fmla="*/ 261 w 490"/>
                <a:gd name="T5" fmla="*/ 11 h 297"/>
                <a:gd name="T6" fmla="*/ 0 w 490"/>
                <a:gd name="T7" fmla="*/ 203 h 297"/>
                <a:gd name="T8" fmla="*/ 90 w 490"/>
                <a:gd name="T9" fmla="*/ 297 h 297"/>
                <a:gd name="T10" fmla="*/ 297 w 490"/>
                <a:gd name="T11" fmla="*/ 123 h 297"/>
                <a:gd name="T12" fmla="*/ 440 w 490"/>
                <a:gd name="T13" fmla="*/ 112 h 297"/>
                <a:gd name="T14" fmla="*/ 445 w 490"/>
                <a:gd name="T15" fmla="*/ 111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0" h="297">
                  <a:moveTo>
                    <a:pt x="445" y="111"/>
                  </a:moveTo>
                  <a:cubicBezTo>
                    <a:pt x="473" y="119"/>
                    <a:pt x="490" y="91"/>
                    <a:pt x="488" y="66"/>
                  </a:cubicBezTo>
                  <a:cubicBezTo>
                    <a:pt x="456" y="51"/>
                    <a:pt x="330" y="0"/>
                    <a:pt x="261" y="11"/>
                  </a:cubicBezTo>
                  <a:cubicBezTo>
                    <a:pt x="182" y="24"/>
                    <a:pt x="0" y="203"/>
                    <a:pt x="0" y="203"/>
                  </a:cubicBezTo>
                  <a:cubicBezTo>
                    <a:pt x="90" y="297"/>
                    <a:pt x="90" y="297"/>
                    <a:pt x="90" y="297"/>
                  </a:cubicBezTo>
                  <a:cubicBezTo>
                    <a:pt x="90" y="297"/>
                    <a:pt x="239" y="138"/>
                    <a:pt x="297" y="123"/>
                  </a:cubicBezTo>
                  <a:cubicBezTo>
                    <a:pt x="339" y="112"/>
                    <a:pt x="401" y="105"/>
                    <a:pt x="440" y="112"/>
                  </a:cubicBezTo>
                  <a:cubicBezTo>
                    <a:pt x="441" y="111"/>
                    <a:pt x="443" y="110"/>
                    <a:pt x="445" y="111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10" name="Freeform 611">
              <a:extLst>
                <a:ext uri="{FF2B5EF4-FFF2-40B4-BE49-F238E27FC236}">
                  <a16:creationId xmlns:a16="http://schemas.microsoft.com/office/drawing/2014/main" id="{53F906C8-3CC5-4F59-86CA-7FC6BE9FC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0050" y="1027196"/>
              <a:ext cx="620713" cy="376237"/>
            </a:xfrm>
            <a:custGeom>
              <a:avLst/>
              <a:gdLst>
                <a:gd name="T0" fmla="*/ 445 w 490"/>
                <a:gd name="T1" fmla="*/ 111 h 297"/>
                <a:gd name="T2" fmla="*/ 488 w 490"/>
                <a:gd name="T3" fmla="*/ 66 h 297"/>
                <a:gd name="T4" fmla="*/ 261 w 490"/>
                <a:gd name="T5" fmla="*/ 11 h 297"/>
                <a:gd name="T6" fmla="*/ 0 w 490"/>
                <a:gd name="T7" fmla="*/ 203 h 297"/>
                <a:gd name="T8" fmla="*/ 90 w 490"/>
                <a:gd name="T9" fmla="*/ 297 h 297"/>
                <a:gd name="T10" fmla="*/ 297 w 490"/>
                <a:gd name="T11" fmla="*/ 123 h 297"/>
                <a:gd name="T12" fmla="*/ 440 w 490"/>
                <a:gd name="T13" fmla="*/ 112 h 297"/>
                <a:gd name="T14" fmla="*/ 445 w 490"/>
                <a:gd name="T15" fmla="*/ 111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0" h="297">
                  <a:moveTo>
                    <a:pt x="445" y="111"/>
                  </a:moveTo>
                  <a:cubicBezTo>
                    <a:pt x="473" y="119"/>
                    <a:pt x="490" y="91"/>
                    <a:pt x="488" y="66"/>
                  </a:cubicBezTo>
                  <a:cubicBezTo>
                    <a:pt x="456" y="51"/>
                    <a:pt x="330" y="0"/>
                    <a:pt x="261" y="11"/>
                  </a:cubicBezTo>
                  <a:cubicBezTo>
                    <a:pt x="182" y="24"/>
                    <a:pt x="0" y="203"/>
                    <a:pt x="0" y="203"/>
                  </a:cubicBezTo>
                  <a:cubicBezTo>
                    <a:pt x="90" y="297"/>
                    <a:pt x="90" y="297"/>
                    <a:pt x="90" y="297"/>
                  </a:cubicBezTo>
                  <a:cubicBezTo>
                    <a:pt x="90" y="297"/>
                    <a:pt x="239" y="138"/>
                    <a:pt x="297" y="123"/>
                  </a:cubicBezTo>
                  <a:cubicBezTo>
                    <a:pt x="339" y="112"/>
                    <a:pt x="401" y="105"/>
                    <a:pt x="440" y="112"/>
                  </a:cubicBezTo>
                  <a:cubicBezTo>
                    <a:pt x="441" y="111"/>
                    <a:pt x="443" y="110"/>
                    <a:pt x="445" y="111"/>
                  </a:cubicBezTo>
                </a:path>
              </a:pathLst>
            </a:custGeom>
            <a:solidFill>
              <a:srgbClr val="F56D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11" name="Freeform 612">
              <a:extLst>
                <a:ext uri="{FF2B5EF4-FFF2-40B4-BE49-F238E27FC236}">
                  <a16:creationId xmlns:a16="http://schemas.microsoft.com/office/drawing/2014/main" id="{C981155C-E0BB-4496-9167-2AB189977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0850" y="1241508"/>
              <a:ext cx="120650" cy="125412"/>
            </a:xfrm>
            <a:custGeom>
              <a:avLst/>
              <a:gdLst>
                <a:gd name="T0" fmla="*/ 25 w 96"/>
                <a:gd name="T1" fmla="*/ 0 h 98"/>
                <a:gd name="T2" fmla="*/ 0 w 96"/>
                <a:gd name="T3" fmla="*/ 48 h 98"/>
                <a:gd name="T4" fmla="*/ 59 w 96"/>
                <a:gd name="T5" fmla="*/ 86 h 98"/>
                <a:gd name="T6" fmla="*/ 78 w 96"/>
                <a:gd name="T7" fmla="*/ 98 h 98"/>
                <a:gd name="T8" fmla="*/ 96 w 96"/>
                <a:gd name="T9" fmla="*/ 80 h 98"/>
                <a:gd name="T10" fmla="*/ 29 w 96"/>
                <a:gd name="T11" fmla="*/ 32 h 98"/>
                <a:gd name="T12" fmla="*/ 25 w 96"/>
                <a:gd name="T13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98">
                  <a:moveTo>
                    <a:pt x="25" y="0"/>
                  </a:moveTo>
                  <a:cubicBezTo>
                    <a:pt x="16" y="16"/>
                    <a:pt x="8" y="32"/>
                    <a:pt x="0" y="48"/>
                  </a:cubicBezTo>
                  <a:cubicBezTo>
                    <a:pt x="19" y="62"/>
                    <a:pt x="39" y="74"/>
                    <a:pt x="59" y="86"/>
                  </a:cubicBezTo>
                  <a:cubicBezTo>
                    <a:pt x="65" y="90"/>
                    <a:pt x="72" y="94"/>
                    <a:pt x="78" y="98"/>
                  </a:cubicBezTo>
                  <a:cubicBezTo>
                    <a:pt x="83" y="92"/>
                    <a:pt x="89" y="86"/>
                    <a:pt x="96" y="80"/>
                  </a:cubicBezTo>
                  <a:cubicBezTo>
                    <a:pt x="69" y="70"/>
                    <a:pt x="42" y="56"/>
                    <a:pt x="29" y="32"/>
                  </a:cubicBezTo>
                  <a:cubicBezTo>
                    <a:pt x="24" y="22"/>
                    <a:pt x="23" y="11"/>
                    <a:pt x="25" y="0"/>
                  </a:cubicBezTo>
                </a:path>
              </a:pathLst>
            </a:custGeom>
            <a:solidFill>
              <a:srgbClr val="F56D19">
                <a:lumMod val="7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12" name="Freeform 613">
              <a:extLst>
                <a:ext uri="{FF2B5EF4-FFF2-40B4-BE49-F238E27FC236}">
                  <a16:creationId xmlns:a16="http://schemas.microsoft.com/office/drawing/2014/main" id="{7CE3CC20-9A54-4066-AA0E-FEE8BCF1A3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78663" y="1041483"/>
              <a:ext cx="1588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0 w 1"/>
                <a:gd name="T8" fmla="*/ 0 w 1"/>
                <a:gd name="T9" fmla="*/ 0 w 1"/>
                <a:gd name="T10" fmla="*/ 0 w 1"/>
                <a:gd name="T11" fmla="*/ 0 w 1"/>
                <a:gd name="T12" fmla="*/ 1 w 1"/>
                <a:gd name="T13" fmla="*/ 0 w 1"/>
                <a:gd name="T14" fmla="*/ 1 w 1"/>
                <a:gd name="T15" fmla="*/ 1 w 1"/>
                <a:gd name="T16" fmla="*/ 1 w 1"/>
                <a:gd name="T17" fmla="*/ 1 w 1"/>
                <a:gd name="T18" fmla="*/ 1 w 1"/>
                <a:gd name="T19" fmla="*/ 1 w 1"/>
                <a:gd name="T20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13" name="Freeform 614">
              <a:extLst>
                <a:ext uri="{FF2B5EF4-FFF2-40B4-BE49-F238E27FC236}">
                  <a16:creationId xmlns:a16="http://schemas.microsoft.com/office/drawing/2014/main" id="{FE05D0C4-EF75-49AC-88FE-6BAEB3A34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0238" y="1038308"/>
              <a:ext cx="190500" cy="95250"/>
            </a:xfrm>
            <a:custGeom>
              <a:avLst/>
              <a:gdLst>
                <a:gd name="T0" fmla="*/ 101 w 150"/>
                <a:gd name="T1" fmla="*/ 0 h 75"/>
                <a:gd name="T2" fmla="*/ 79 w 150"/>
                <a:gd name="T3" fmla="*/ 2 h 75"/>
                <a:gd name="T4" fmla="*/ 79 w 150"/>
                <a:gd name="T5" fmla="*/ 2 h 75"/>
                <a:gd name="T6" fmla="*/ 79 w 150"/>
                <a:gd name="T7" fmla="*/ 2 h 75"/>
                <a:gd name="T8" fmla="*/ 79 w 150"/>
                <a:gd name="T9" fmla="*/ 2 h 75"/>
                <a:gd name="T10" fmla="*/ 79 w 150"/>
                <a:gd name="T11" fmla="*/ 2 h 75"/>
                <a:gd name="T12" fmla="*/ 79 w 150"/>
                <a:gd name="T13" fmla="*/ 2 h 75"/>
                <a:gd name="T14" fmla="*/ 79 w 150"/>
                <a:gd name="T15" fmla="*/ 2 h 75"/>
                <a:gd name="T16" fmla="*/ 79 w 150"/>
                <a:gd name="T17" fmla="*/ 2 h 75"/>
                <a:gd name="T18" fmla="*/ 78 w 150"/>
                <a:gd name="T19" fmla="*/ 2 h 75"/>
                <a:gd name="T20" fmla="*/ 78 w 150"/>
                <a:gd name="T21" fmla="*/ 2 h 75"/>
                <a:gd name="T22" fmla="*/ 78 w 150"/>
                <a:gd name="T23" fmla="*/ 2 h 75"/>
                <a:gd name="T24" fmla="*/ 78 w 150"/>
                <a:gd name="T25" fmla="*/ 2 h 75"/>
                <a:gd name="T26" fmla="*/ 78 w 150"/>
                <a:gd name="T27" fmla="*/ 2 h 75"/>
                <a:gd name="T28" fmla="*/ 78 w 150"/>
                <a:gd name="T29" fmla="*/ 2 h 75"/>
                <a:gd name="T30" fmla="*/ 78 w 150"/>
                <a:gd name="T31" fmla="*/ 2 h 75"/>
                <a:gd name="T32" fmla="*/ 78 w 150"/>
                <a:gd name="T33" fmla="*/ 2 h 75"/>
                <a:gd name="T34" fmla="*/ 78 w 150"/>
                <a:gd name="T35" fmla="*/ 2 h 75"/>
                <a:gd name="T36" fmla="*/ 0 w 150"/>
                <a:gd name="T37" fmla="*/ 41 h 75"/>
                <a:gd name="T38" fmla="*/ 51 w 150"/>
                <a:gd name="T39" fmla="*/ 75 h 75"/>
                <a:gd name="T40" fmla="*/ 150 w 150"/>
                <a:gd name="T41" fmla="*/ 6 h 75"/>
                <a:gd name="T42" fmla="*/ 101 w 150"/>
                <a:gd name="T4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0" h="75">
                  <a:moveTo>
                    <a:pt x="101" y="0"/>
                  </a:moveTo>
                  <a:cubicBezTo>
                    <a:pt x="93" y="0"/>
                    <a:pt x="86" y="1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57" y="6"/>
                    <a:pt x="29" y="21"/>
                    <a:pt x="0" y="41"/>
                  </a:cubicBezTo>
                  <a:cubicBezTo>
                    <a:pt x="9" y="65"/>
                    <a:pt x="29" y="75"/>
                    <a:pt x="51" y="75"/>
                  </a:cubicBezTo>
                  <a:cubicBezTo>
                    <a:pt x="90" y="75"/>
                    <a:pt x="137" y="46"/>
                    <a:pt x="150" y="6"/>
                  </a:cubicBezTo>
                  <a:cubicBezTo>
                    <a:pt x="133" y="2"/>
                    <a:pt x="116" y="0"/>
                    <a:pt x="101" y="0"/>
                  </a:cubicBezTo>
                </a:path>
              </a:pathLst>
            </a:custGeom>
            <a:solidFill>
              <a:srgbClr val="F56D19">
                <a:lumMod val="7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14" name="Freeform 615">
              <a:extLst>
                <a:ext uri="{FF2B5EF4-FFF2-40B4-BE49-F238E27FC236}">
                  <a16:creationId xmlns:a16="http://schemas.microsoft.com/office/drawing/2014/main" id="{4CB0452A-9426-4CF4-AC04-5E666A72C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9650" y="1239921"/>
              <a:ext cx="65088" cy="42862"/>
            </a:xfrm>
            <a:custGeom>
              <a:avLst/>
              <a:gdLst>
                <a:gd name="T0" fmla="*/ 0 w 51"/>
                <a:gd name="T1" fmla="*/ 1 h 34"/>
                <a:gd name="T2" fmla="*/ 11 w 51"/>
                <a:gd name="T3" fmla="*/ 0 h 34"/>
                <a:gd name="T4" fmla="*/ 34 w 51"/>
                <a:gd name="T5" fmla="*/ 6 h 34"/>
                <a:gd name="T6" fmla="*/ 39 w 51"/>
                <a:gd name="T7" fmla="*/ 9 h 34"/>
                <a:gd name="T8" fmla="*/ 44 w 51"/>
                <a:gd name="T9" fmla="*/ 14 h 34"/>
                <a:gd name="T10" fmla="*/ 48 w 51"/>
                <a:gd name="T11" fmla="*/ 18 h 34"/>
                <a:gd name="T12" fmla="*/ 50 w 51"/>
                <a:gd name="T13" fmla="*/ 23 h 34"/>
                <a:gd name="T14" fmla="*/ 51 w 51"/>
                <a:gd name="T15" fmla="*/ 28 h 34"/>
                <a:gd name="T16" fmla="*/ 51 w 51"/>
                <a:gd name="T17" fmla="*/ 31 h 34"/>
                <a:gd name="T18" fmla="*/ 51 w 51"/>
                <a:gd name="T19" fmla="*/ 34 h 34"/>
                <a:gd name="T20" fmla="*/ 50 w 51"/>
                <a:gd name="T21" fmla="*/ 32 h 34"/>
                <a:gd name="T22" fmla="*/ 49 w 51"/>
                <a:gd name="T23" fmla="*/ 28 h 34"/>
                <a:gd name="T24" fmla="*/ 47 w 51"/>
                <a:gd name="T25" fmla="*/ 25 h 34"/>
                <a:gd name="T26" fmla="*/ 44 w 51"/>
                <a:gd name="T27" fmla="*/ 21 h 34"/>
                <a:gd name="T28" fmla="*/ 41 w 51"/>
                <a:gd name="T29" fmla="*/ 17 h 34"/>
                <a:gd name="T30" fmla="*/ 36 w 51"/>
                <a:gd name="T31" fmla="*/ 14 h 34"/>
                <a:gd name="T32" fmla="*/ 31 w 51"/>
                <a:gd name="T33" fmla="*/ 11 h 34"/>
                <a:gd name="T34" fmla="*/ 20 w 51"/>
                <a:gd name="T35" fmla="*/ 7 h 34"/>
                <a:gd name="T36" fmla="*/ 10 w 51"/>
                <a:gd name="T37" fmla="*/ 4 h 34"/>
                <a:gd name="T38" fmla="*/ 0 w 51"/>
                <a:gd name="T39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" h="34">
                  <a:moveTo>
                    <a:pt x="0" y="1"/>
                  </a:moveTo>
                  <a:cubicBezTo>
                    <a:pt x="0" y="1"/>
                    <a:pt x="4" y="0"/>
                    <a:pt x="11" y="0"/>
                  </a:cubicBezTo>
                  <a:cubicBezTo>
                    <a:pt x="17" y="1"/>
                    <a:pt x="26" y="2"/>
                    <a:pt x="34" y="6"/>
                  </a:cubicBezTo>
                  <a:cubicBezTo>
                    <a:pt x="36" y="7"/>
                    <a:pt x="38" y="8"/>
                    <a:pt x="39" y="9"/>
                  </a:cubicBezTo>
                  <a:cubicBezTo>
                    <a:pt x="41" y="10"/>
                    <a:pt x="43" y="12"/>
                    <a:pt x="44" y="14"/>
                  </a:cubicBezTo>
                  <a:cubicBezTo>
                    <a:pt x="46" y="15"/>
                    <a:pt x="47" y="17"/>
                    <a:pt x="48" y="18"/>
                  </a:cubicBezTo>
                  <a:cubicBezTo>
                    <a:pt x="49" y="20"/>
                    <a:pt x="50" y="22"/>
                    <a:pt x="50" y="23"/>
                  </a:cubicBezTo>
                  <a:cubicBezTo>
                    <a:pt x="51" y="25"/>
                    <a:pt x="51" y="27"/>
                    <a:pt x="51" y="28"/>
                  </a:cubicBezTo>
                  <a:cubicBezTo>
                    <a:pt x="51" y="29"/>
                    <a:pt x="51" y="31"/>
                    <a:pt x="51" y="31"/>
                  </a:cubicBezTo>
                  <a:cubicBezTo>
                    <a:pt x="51" y="33"/>
                    <a:pt x="51" y="34"/>
                    <a:pt x="51" y="34"/>
                  </a:cubicBezTo>
                  <a:cubicBezTo>
                    <a:pt x="51" y="34"/>
                    <a:pt x="50" y="33"/>
                    <a:pt x="50" y="32"/>
                  </a:cubicBezTo>
                  <a:cubicBezTo>
                    <a:pt x="49" y="31"/>
                    <a:pt x="49" y="30"/>
                    <a:pt x="49" y="28"/>
                  </a:cubicBezTo>
                  <a:cubicBezTo>
                    <a:pt x="48" y="27"/>
                    <a:pt x="48" y="26"/>
                    <a:pt x="47" y="25"/>
                  </a:cubicBezTo>
                  <a:cubicBezTo>
                    <a:pt x="46" y="23"/>
                    <a:pt x="45" y="22"/>
                    <a:pt x="44" y="21"/>
                  </a:cubicBezTo>
                  <a:cubicBezTo>
                    <a:pt x="43" y="20"/>
                    <a:pt x="42" y="18"/>
                    <a:pt x="41" y="17"/>
                  </a:cubicBezTo>
                  <a:cubicBezTo>
                    <a:pt x="39" y="16"/>
                    <a:pt x="38" y="15"/>
                    <a:pt x="36" y="14"/>
                  </a:cubicBezTo>
                  <a:cubicBezTo>
                    <a:pt x="35" y="13"/>
                    <a:pt x="33" y="12"/>
                    <a:pt x="31" y="11"/>
                  </a:cubicBezTo>
                  <a:cubicBezTo>
                    <a:pt x="28" y="9"/>
                    <a:pt x="24" y="8"/>
                    <a:pt x="20" y="7"/>
                  </a:cubicBezTo>
                  <a:cubicBezTo>
                    <a:pt x="17" y="5"/>
                    <a:pt x="13" y="4"/>
                    <a:pt x="10" y="4"/>
                  </a:cubicBezTo>
                  <a:cubicBezTo>
                    <a:pt x="4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15" name="Freeform 616">
              <a:extLst>
                <a:ext uri="{FF2B5EF4-FFF2-40B4-BE49-F238E27FC236}">
                  <a16:creationId xmlns:a16="http://schemas.microsoft.com/office/drawing/2014/main" id="{04B31A29-DDBF-4707-B84F-AE1B2C175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9813" y="1255796"/>
              <a:ext cx="20638" cy="17462"/>
            </a:xfrm>
            <a:custGeom>
              <a:avLst/>
              <a:gdLst>
                <a:gd name="T0" fmla="*/ 0 w 17"/>
                <a:gd name="T1" fmla="*/ 12 h 13"/>
                <a:gd name="T2" fmla="*/ 2 w 17"/>
                <a:gd name="T3" fmla="*/ 9 h 13"/>
                <a:gd name="T4" fmla="*/ 4 w 17"/>
                <a:gd name="T5" fmla="*/ 7 h 13"/>
                <a:gd name="T6" fmla="*/ 8 w 17"/>
                <a:gd name="T7" fmla="*/ 5 h 13"/>
                <a:gd name="T8" fmla="*/ 11 w 17"/>
                <a:gd name="T9" fmla="*/ 3 h 13"/>
                <a:gd name="T10" fmla="*/ 14 w 17"/>
                <a:gd name="T11" fmla="*/ 2 h 13"/>
                <a:gd name="T12" fmla="*/ 16 w 17"/>
                <a:gd name="T13" fmla="*/ 0 h 13"/>
                <a:gd name="T14" fmla="*/ 17 w 17"/>
                <a:gd name="T15" fmla="*/ 0 h 13"/>
                <a:gd name="T16" fmla="*/ 17 w 17"/>
                <a:gd name="T17" fmla="*/ 1 h 13"/>
                <a:gd name="T18" fmla="*/ 17 w 17"/>
                <a:gd name="T19" fmla="*/ 2 h 13"/>
                <a:gd name="T20" fmla="*/ 16 w 17"/>
                <a:gd name="T21" fmla="*/ 4 h 13"/>
                <a:gd name="T22" fmla="*/ 15 w 17"/>
                <a:gd name="T23" fmla="*/ 5 h 13"/>
                <a:gd name="T24" fmla="*/ 14 w 17"/>
                <a:gd name="T25" fmla="*/ 7 h 13"/>
                <a:gd name="T26" fmla="*/ 11 w 17"/>
                <a:gd name="T27" fmla="*/ 10 h 13"/>
                <a:gd name="T28" fmla="*/ 3 w 17"/>
                <a:gd name="T29" fmla="*/ 12 h 13"/>
                <a:gd name="T30" fmla="*/ 0 w 17"/>
                <a:gd name="T31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13">
                  <a:moveTo>
                    <a:pt x="0" y="12"/>
                  </a:moveTo>
                  <a:cubicBezTo>
                    <a:pt x="0" y="12"/>
                    <a:pt x="0" y="11"/>
                    <a:pt x="2" y="9"/>
                  </a:cubicBezTo>
                  <a:cubicBezTo>
                    <a:pt x="3" y="9"/>
                    <a:pt x="4" y="8"/>
                    <a:pt x="4" y="7"/>
                  </a:cubicBezTo>
                  <a:cubicBezTo>
                    <a:pt x="5" y="6"/>
                    <a:pt x="6" y="6"/>
                    <a:pt x="8" y="5"/>
                  </a:cubicBezTo>
                  <a:cubicBezTo>
                    <a:pt x="9" y="4"/>
                    <a:pt x="10" y="4"/>
                    <a:pt x="11" y="3"/>
                  </a:cubicBezTo>
                  <a:cubicBezTo>
                    <a:pt x="12" y="3"/>
                    <a:pt x="13" y="2"/>
                    <a:pt x="14" y="2"/>
                  </a:cubicBezTo>
                  <a:cubicBezTo>
                    <a:pt x="14" y="1"/>
                    <a:pt x="15" y="1"/>
                    <a:pt x="16" y="0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7" y="0"/>
                    <a:pt x="17" y="0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4"/>
                    <a:pt x="16" y="5"/>
                    <a:pt x="15" y="5"/>
                  </a:cubicBezTo>
                  <a:cubicBezTo>
                    <a:pt x="15" y="6"/>
                    <a:pt x="14" y="7"/>
                    <a:pt x="14" y="7"/>
                  </a:cubicBezTo>
                  <a:cubicBezTo>
                    <a:pt x="13" y="8"/>
                    <a:pt x="12" y="9"/>
                    <a:pt x="11" y="10"/>
                  </a:cubicBezTo>
                  <a:cubicBezTo>
                    <a:pt x="8" y="11"/>
                    <a:pt x="6" y="12"/>
                    <a:pt x="3" y="12"/>
                  </a:cubicBezTo>
                  <a:cubicBezTo>
                    <a:pt x="1" y="13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16" name="Freeform 617">
              <a:extLst>
                <a:ext uri="{FF2B5EF4-FFF2-40B4-BE49-F238E27FC236}">
                  <a16:creationId xmlns:a16="http://schemas.microsoft.com/office/drawing/2014/main" id="{79DAA70D-8EEA-4183-93D3-B9C79BF47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2838" y="1239921"/>
              <a:ext cx="17463" cy="42862"/>
            </a:xfrm>
            <a:custGeom>
              <a:avLst/>
              <a:gdLst>
                <a:gd name="T0" fmla="*/ 0 w 14"/>
                <a:gd name="T1" fmla="*/ 0 h 34"/>
                <a:gd name="T2" fmla="*/ 5 w 14"/>
                <a:gd name="T3" fmla="*/ 3 h 34"/>
                <a:gd name="T4" fmla="*/ 7 w 14"/>
                <a:gd name="T5" fmla="*/ 5 h 34"/>
                <a:gd name="T6" fmla="*/ 9 w 14"/>
                <a:gd name="T7" fmla="*/ 8 h 34"/>
                <a:gd name="T8" fmla="*/ 13 w 14"/>
                <a:gd name="T9" fmla="*/ 14 h 34"/>
                <a:gd name="T10" fmla="*/ 14 w 14"/>
                <a:gd name="T11" fmla="*/ 18 h 34"/>
                <a:gd name="T12" fmla="*/ 14 w 14"/>
                <a:gd name="T13" fmla="*/ 22 h 34"/>
                <a:gd name="T14" fmla="*/ 14 w 14"/>
                <a:gd name="T15" fmla="*/ 25 h 34"/>
                <a:gd name="T16" fmla="*/ 14 w 14"/>
                <a:gd name="T17" fmla="*/ 28 h 34"/>
                <a:gd name="T18" fmla="*/ 12 w 14"/>
                <a:gd name="T19" fmla="*/ 34 h 34"/>
                <a:gd name="T20" fmla="*/ 10 w 14"/>
                <a:gd name="T21" fmla="*/ 28 h 34"/>
                <a:gd name="T22" fmla="*/ 9 w 14"/>
                <a:gd name="T23" fmla="*/ 22 h 34"/>
                <a:gd name="T24" fmla="*/ 7 w 14"/>
                <a:gd name="T25" fmla="*/ 16 h 34"/>
                <a:gd name="T26" fmla="*/ 6 w 14"/>
                <a:gd name="T27" fmla="*/ 13 h 34"/>
                <a:gd name="T28" fmla="*/ 5 w 14"/>
                <a:gd name="T29" fmla="*/ 10 h 34"/>
                <a:gd name="T30" fmla="*/ 3 w 14"/>
                <a:gd name="T31" fmla="*/ 5 h 34"/>
                <a:gd name="T32" fmla="*/ 0 w 14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34">
                  <a:moveTo>
                    <a:pt x="0" y="0"/>
                  </a:moveTo>
                  <a:cubicBezTo>
                    <a:pt x="0" y="0"/>
                    <a:pt x="2" y="1"/>
                    <a:pt x="5" y="3"/>
                  </a:cubicBezTo>
                  <a:cubicBezTo>
                    <a:pt x="6" y="4"/>
                    <a:pt x="7" y="4"/>
                    <a:pt x="7" y="5"/>
                  </a:cubicBezTo>
                  <a:cubicBezTo>
                    <a:pt x="8" y="6"/>
                    <a:pt x="9" y="7"/>
                    <a:pt x="9" y="8"/>
                  </a:cubicBezTo>
                  <a:cubicBezTo>
                    <a:pt x="10" y="10"/>
                    <a:pt x="12" y="12"/>
                    <a:pt x="13" y="14"/>
                  </a:cubicBezTo>
                  <a:cubicBezTo>
                    <a:pt x="13" y="16"/>
                    <a:pt x="13" y="17"/>
                    <a:pt x="14" y="18"/>
                  </a:cubicBezTo>
                  <a:cubicBezTo>
                    <a:pt x="14" y="19"/>
                    <a:pt x="14" y="20"/>
                    <a:pt x="14" y="22"/>
                  </a:cubicBezTo>
                  <a:cubicBezTo>
                    <a:pt x="14" y="23"/>
                    <a:pt x="14" y="24"/>
                    <a:pt x="14" y="25"/>
                  </a:cubicBezTo>
                  <a:cubicBezTo>
                    <a:pt x="14" y="26"/>
                    <a:pt x="14" y="27"/>
                    <a:pt x="14" y="28"/>
                  </a:cubicBezTo>
                  <a:cubicBezTo>
                    <a:pt x="13" y="32"/>
                    <a:pt x="12" y="34"/>
                    <a:pt x="12" y="34"/>
                  </a:cubicBezTo>
                  <a:cubicBezTo>
                    <a:pt x="12" y="34"/>
                    <a:pt x="11" y="31"/>
                    <a:pt x="10" y="28"/>
                  </a:cubicBezTo>
                  <a:cubicBezTo>
                    <a:pt x="10" y="26"/>
                    <a:pt x="9" y="24"/>
                    <a:pt x="9" y="22"/>
                  </a:cubicBezTo>
                  <a:cubicBezTo>
                    <a:pt x="9" y="20"/>
                    <a:pt x="8" y="18"/>
                    <a:pt x="7" y="16"/>
                  </a:cubicBezTo>
                  <a:cubicBezTo>
                    <a:pt x="7" y="15"/>
                    <a:pt x="6" y="14"/>
                    <a:pt x="6" y="13"/>
                  </a:cubicBezTo>
                  <a:cubicBezTo>
                    <a:pt x="6" y="12"/>
                    <a:pt x="5" y="11"/>
                    <a:pt x="5" y="10"/>
                  </a:cubicBezTo>
                  <a:cubicBezTo>
                    <a:pt x="4" y="9"/>
                    <a:pt x="3" y="7"/>
                    <a:pt x="3" y="5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17" name="Freeform 618">
              <a:extLst>
                <a:ext uri="{FF2B5EF4-FFF2-40B4-BE49-F238E27FC236}">
                  <a16:creationId xmlns:a16="http://schemas.microsoft.com/office/drawing/2014/main" id="{D333C496-5BFC-4E12-BEBD-2DDEC569A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0938" y="1204996"/>
              <a:ext cx="14288" cy="41275"/>
            </a:xfrm>
            <a:custGeom>
              <a:avLst/>
              <a:gdLst>
                <a:gd name="T0" fmla="*/ 0 w 12"/>
                <a:gd name="T1" fmla="*/ 0 h 32"/>
                <a:gd name="T2" fmla="*/ 4 w 12"/>
                <a:gd name="T3" fmla="*/ 4 h 32"/>
                <a:gd name="T4" fmla="*/ 7 w 12"/>
                <a:gd name="T5" fmla="*/ 8 h 32"/>
                <a:gd name="T6" fmla="*/ 10 w 12"/>
                <a:gd name="T7" fmla="*/ 14 h 32"/>
                <a:gd name="T8" fmla="*/ 12 w 12"/>
                <a:gd name="T9" fmla="*/ 20 h 32"/>
                <a:gd name="T10" fmla="*/ 12 w 12"/>
                <a:gd name="T11" fmla="*/ 26 h 32"/>
                <a:gd name="T12" fmla="*/ 10 w 12"/>
                <a:gd name="T13" fmla="*/ 32 h 32"/>
                <a:gd name="T14" fmla="*/ 9 w 12"/>
                <a:gd name="T15" fmla="*/ 27 h 32"/>
                <a:gd name="T16" fmla="*/ 7 w 12"/>
                <a:gd name="T17" fmla="*/ 22 h 32"/>
                <a:gd name="T18" fmla="*/ 6 w 12"/>
                <a:gd name="T19" fmla="*/ 19 h 32"/>
                <a:gd name="T20" fmla="*/ 5 w 12"/>
                <a:gd name="T21" fmla="*/ 16 h 32"/>
                <a:gd name="T22" fmla="*/ 3 w 12"/>
                <a:gd name="T23" fmla="*/ 11 h 32"/>
                <a:gd name="T24" fmla="*/ 1 w 12"/>
                <a:gd name="T25" fmla="*/ 6 h 32"/>
                <a:gd name="T26" fmla="*/ 0 w 12"/>
                <a:gd name="T2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32">
                  <a:moveTo>
                    <a:pt x="0" y="0"/>
                  </a:moveTo>
                  <a:cubicBezTo>
                    <a:pt x="0" y="0"/>
                    <a:pt x="2" y="1"/>
                    <a:pt x="4" y="4"/>
                  </a:cubicBezTo>
                  <a:cubicBezTo>
                    <a:pt x="5" y="5"/>
                    <a:pt x="6" y="7"/>
                    <a:pt x="7" y="8"/>
                  </a:cubicBezTo>
                  <a:cubicBezTo>
                    <a:pt x="9" y="10"/>
                    <a:pt x="9" y="12"/>
                    <a:pt x="10" y="14"/>
                  </a:cubicBezTo>
                  <a:cubicBezTo>
                    <a:pt x="11" y="16"/>
                    <a:pt x="12" y="18"/>
                    <a:pt x="12" y="20"/>
                  </a:cubicBezTo>
                  <a:cubicBezTo>
                    <a:pt x="12" y="23"/>
                    <a:pt x="12" y="25"/>
                    <a:pt x="12" y="26"/>
                  </a:cubicBezTo>
                  <a:cubicBezTo>
                    <a:pt x="11" y="30"/>
                    <a:pt x="10" y="32"/>
                    <a:pt x="10" y="32"/>
                  </a:cubicBezTo>
                  <a:cubicBezTo>
                    <a:pt x="10" y="32"/>
                    <a:pt x="9" y="29"/>
                    <a:pt x="9" y="27"/>
                  </a:cubicBezTo>
                  <a:cubicBezTo>
                    <a:pt x="8" y="25"/>
                    <a:pt x="7" y="23"/>
                    <a:pt x="7" y="22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8"/>
                    <a:pt x="5" y="17"/>
                    <a:pt x="5" y="16"/>
                  </a:cubicBezTo>
                  <a:cubicBezTo>
                    <a:pt x="4" y="14"/>
                    <a:pt x="4" y="12"/>
                    <a:pt x="3" y="11"/>
                  </a:cubicBezTo>
                  <a:cubicBezTo>
                    <a:pt x="2" y="9"/>
                    <a:pt x="2" y="7"/>
                    <a:pt x="1" y="6"/>
                  </a:cubicBezTo>
                  <a:cubicBezTo>
                    <a:pt x="0" y="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18" name="Freeform 619">
              <a:extLst>
                <a:ext uri="{FF2B5EF4-FFF2-40B4-BE49-F238E27FC236}">
                  <a16:creationId xmlns:a16="http://schemas.microsoft.com/office/drawing/2014/main" id="{35F637FC-7CD3-4A6D-830B-BD877BEDB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1575" y="1176421"/>
              <a:ext cx="17463" cy="30162"/>
            </a:xfrm>
            <a:custGeom>
              <a:avLst/>
              <a:gdLst>
                <a:gd name="T0" fmla="*/ 0 w 14"/>
                <a:gd name="T1" fmla="*/ 0 h 24"/>
                <a:gd name="T2" fmla="*/ 4 w 14"/>
                <a:gd name="T3" fmla="*/ 2 h 24"/>
                <a:gd name="T4" fmla="*/ 8 w 14"/>
                <a:gd name="T5" fmla="*/ 5 h 24"/>
                <a:gd name="T6" fmla="*/ 11 w 14"/>
                <a:gd name="T7" fmla="*/ 9 h 24"/>
                <a:gd name="T8" fmla="*/ 14 w 14"/>
                <a:gd name="T9" fmla="*/ 14 h 24"/>
                <a:gd name="T10" fmla="*/ 14 w 14"/>
                <a:gd name="T11" fmla="*/ 17 h 24"/>
                <a:gd name="T12" fmla="*/ 14 w 14"/>
                <a:gd name="T13" fmla="*/ 19 h 24"/>
                <a:gd name="T14" fmla="*/ 13 w 14"/>
                <a:gd name="T15" fmla="*/ 24 h 24"/>
                <a:gd name="T16" fmla="*/ 11 w 14"/>
                <a:gd name="T17" fmla="*/ 20 h 24"/>
                <a:gd name="T18" fmla="*/ 10 w 14"/>
                <a:gd name="T19" fmla="*/ 18 h 24"/>
                <a:gd name="T20" fmla="*/ 9 w 14"/>
                <a:gd name="T21" fmla="*/ 16 h 24"/>
                <a:gd name="T22" fmla="*/ 8 w 14"/>
                <a:gd name="T23" fmla="*/ 14 h 24"/>
                <a:gd name="T24" fmla="*/ 6 w 14"/>
                <a:gd name="T25" fmla="*/ 12 h 24"/>
                <a:gd name="T26" fmla="*/ 5 w 14"/>
                <a:gd name="T27" fmla="*/ 10 h 24"/>
                <a:gd name="T28" fmla="*/ 4 w 14"/>
                <a:gd name="T29" fmla="*/ 8 h 24"/>
                <a:gd name="T30" fmla="*/ 2 w 14"/>
                <a:gd name="T31" fmla="*/ 4 h 24"/>
                <a:gd name="T32" fmla="*/ 0 w 14"/>
                <a:gd name="T3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24">
                  <a:moveTo>
                    <a:pt x="0" y="0"/>
                  </a:moveTo>
                  <a:cubicBezTo>
                    <a:pt x="0" y="0"/>
                    <a:pt x="2" y="1"/>
                    <a:pt x="4" y="2"/>
                  </a:cubicBezTo>
                  <a:cubicBezTo>
                    <a:pt x="5" y="3"/>
                    <a:pt x="7" y="4"/>
                    <a:pt x="8" y="5"/>
                  </a:cubicBezTo>
                  <a:cubicBezTo>
                    <a:pt x="9" y="6"/>
                    <a:pt x="10" y="8"/>
                    <a:pt x="11" y="9"/>
                  </a:cubicBezTo>
                  <a:cubicBezTo>
                    <a:pt x="12" y="11"/>
                    <a:pt x="13" y="13"/>
                    <a:pt x="14" y="14"/>
                  </a:cubicBezTo>
                  <a:cubicBezTo>
                    <a:pt x="14" y="15"/>
                    <a:pt x="14" y="16"/>
                    <a:pt x="14" y="17"/>
                  </a:cubicBezTo>
                  <a:cubicBezTo>
                    <a:pt x="14" y="18"/>
                    <a:pt x="14" y="18"/>
                    <a:pt x="14" y="19"/>
                  </a:cubicBezTo>
                  <a:cubicBezTo>
                    <a:pt x="14" y="22"/>
                    <a:pt x="13" y="24"/>
                    <a:pt x="13" y="24"/>
                  </a:cubicBezTo>
                  <a:cubicBezTo>
                    <a:pt x="13" y="24"/>
                    <a:pt x="12" y="22"/>
                    <a:pt x="11" y="20"/>
                  </a:cubicBezTo>
                  <a:cubicBezTo>
                    <a:pt x="11" y="19"/>
                    <a:pt x="10" y="19"/>
                    <a:pt x="10" y="18"/>
                  </a:cubicBezTo>
                  <a:cubicBezTo>
                    <a:pt x="10" y="18"/>
                    <a:pt x="9" y="17"/>
                    <a:pt x="9" y="16"/>
                  </a:cubicBezTo>
                  <a:cubicBezTo>
                    <a:pt x="9" y="16"/>
                    <a:pt x="8" y="15"/>
                    <a:pt x="8" y="14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5" y="11"/>
                    <a:pt x="5" y="10"/>
                  </a:cubicBezTo>
                  <a:cubicBezTo>
                    <a:pt x="5" y="10"/>
                    <a:pt x="4" y="9"/>
                    <a:pt x="4" y="8"/>
                  </a:cubicBezTo>
                  <a:cubicBezTo>
                    <a:pt x="3" y="7"/>
                    <a:pt x="2" y="6"/>
                    <a:pt x="2" y="4"/>
                  </a:cubicBezTo>
                  <a:cubicBezTo>
                    <a:pt x="0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19" name="Freeform 620">
              <a:extLst>
                <a:ext uri="{FF2B5EF4-FFF2-40B4-BE49-F238E27FC236}">
                  <a16:creationId xmlns:a16="http://schemas.microsoft.com/office/drawing/2014/main" id="{3558FCFF-0639-420A-8BD4-ABFE0510F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2963" y="1739983"/>
              <a:ext cx="457200" cy="381000"/>
            </a:xfrm>
            <a:custGeom>
              <a:avLst/>
              <a:gdLst>
                <a:gd name="T0" fmla="*/ 67 w 361"/>
                <a:gd name="T1" fmla="*/ 168 h 301"/>
                <a:gd name="T2" fmla="*/ 157 w 361"/>
                <a:gd name="T3" fmla="*/ 216 h 301"/>
                <a:gd name="T4" fmla="*/ 309 w 361"/>
                <a:gd name="T5" fmla="*/ 19 h 301"/>
                <a:gd name="T6" fmla="*/ 340 w 361"/>
                <a:gd name="T7" fmla="*/ 16 h 301"/>
                <a:gd name="T8" fmla="*/ 340 w 361"/>
                <a:gd name="T9" fmla="*/ 70 h 301"/>
                <a:gd name="T10" fmla="*/ 155 w 361"/>
                <a:gd name="T11" fmla="*/ 301 h 301"/>
                <a:gd name="T12" fmla="*/ 0 w 361"/>
                <a:gd name="T13" fmla="*/ 235 h 301"/>
                <a:gd name="T14" fmla="*/ 67 w 361"/>
                <a:gd name="T15" fmla="*/ 168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1" h="301">
                  <a:moveTo>
                    <a:pt x="67" y="168"/>
                  </a:moveTo>
                  <a:cubicBezTo>
                    <a:pt x="67" y="168"/>
                    <a:pt x="140" y="230"/>
                    <a:pt x="157" y="216"/>
                  </a:cubicBezTo>
                  <a:cubicBezTo>
                    <a:pt x="175" y="202"/>
                    <a:pt x="309" y="19"/>
                    <a:pt x="309" y="19"/>
                  </a:cubicBezTo>
                  <a:cubicBezTo>
                    <a:pt x="309" y="19"/>
                    <a:pt x="320" y="0"/>
                    <a:pt x="340" y="16"/>
                  </a:cubicBezTo>
                  <a:cubicBezTo>
                    <a:pt x="361" y="31"/>
                    <a:pt x="348" y="58"/>
                    <a:pt x="340" y="70"/>
                  </a:cubicBezTo>
                  <a:cubicBezTo>
                    <a:pt x="332" y="82"/>
                    <a:pt x="203" y="301"/>
                    <a:pt x="155" y="301"/>
                  </a:cubicBezTo>
                  <a:cubicBezTo>
                    <a:pt x="97" y="301"/>
                    <a:pt x="0" y="235"/>
                    <a:pt x="0" y="235"/>
                  </a:cubicBezTo>
                  <a:cubicBezTo>
                    <a:pt x="67" y="168"/>
                    <a:pt x="67" y="168"/>
                    <a:pt x="67" y="168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20" name="Freeform 621">
              <a:extLst>
                <a:ext uri="{FF2B5EF4-FFF2-40B4-BE49-F238E27FC236}">
                  <a16:creationId xmlns:a16="http://schemas.microsoft.com/office/drawing/2014/main" id="{911C052F-ADB5-4247-9849-2734F96645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85075" y="1752683"/>
              <a:ext cx="19050" cy="11112"/>
            </a:xfrm>
            <a:custGeom>
              <a:avLst/>
              <a:gdLst>
                <a:gd name="T0" fmla="*/ 16 w 16"/>
                <a:gd name="T1" fmla="*/ 0 h 9"/>
                <a:gd name="T2" fmla="*/ 0 w 16"/>
                <a:gd name="T3" fmla="*/ 9 h 9"/>
                <a:gd name="T4" fmla="*/ 0 w 16"/>
                <a:gd name="T5" fmla="*/ 9 h 9"/>
                <a:gd name="T6" fmla="*/ 0 w 16"/>
                <a:gd name="T7" fmla="*/ 9 h 9"/>
                <a:gd name="T8" fmla="*/ 16 w 16"/>
                <a:gd name="T9" fmla="*/ 0 h 9"/>
                <a:gd name="T10" fmla="*/ 16 w 16"/>
                <a:gd name="T11" fmla="*/ 0 h 9"/>
                <a:gd name="T12" fmla="*/ 16 w 16"/>
                <a:gd name="T13" fmla="*/ 0 h 9"/>
                <a:gd name="T14" fmla="*/ 16 w 16"/>
                <a:gd name="T15" fmla="*/ 0 h 9"/>
                <a:gd name="T16" fmla="*/ 16 w 16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9">
                  <a:moveTo>
                    <a:pt x="16" y="0"/>
                  </a:moveTo>
                  <a:cubicBezTo>
                    <a:pt x="5" y="0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5" y="0"/>
                    <a:pt x="16" y="0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3A0E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21" name="Freeform 622">
              <a:extLst>
                <a:ext uri="{FF2B5EF4-FFF2-40B4-BE49-F238E27FC236}">
                  <a16:creationId xmlns:a16="http://schemas.microsoft.com/office/drawing/2014/main" id="{389E724D-5AC4-4B78-8ED7-C77CC6C51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5075" y="17637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3A0E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22" name="Freeform 623">
              <a:extLst>
                <a:ext uri="{FF2B5EF4-FFF2-40B4-BE49-F238E27FC236}">
                  <a16:creationId xmlns:a16="http://schemas.microsoft.com/office/drawing/2014/main" id="{EB406A27-F0F3-440D-98C4-F966B08B3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9663" y="1913021"/>
              <a:ext cx="12700" cy="17462"/>
            </a:xfrm>
            <a:custGeom>
              <a:avLst/>
              <a:gdLst>
                <a:gd name="T0" fmla="*/ 10 w 10"/>
                <a:gd name="T1" fmla="*/ 0 h 13"/>
                <a:gd name="T2" fmla="*/ 0 w 10"/>
                <a:gd name="T3" fmla="*/ 13 h 13"/>
                <a:gd name="T4" fmla="*/ 0 w 10"/>
                <a:gd name="T5" fmla="*/ 13 h 13"/>
                <a:gd name="T6" fmla="*/ 10 w 10"/>
                <a:gd name="T7" fmla="*/ 0 h 13"/>
                <a:gd name="T8" fmla="*/ 10 w 10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10" y="0"/>
                  </a:moveTo>
                  <a:cubicBezTo>
                    <a:pt x="7" y="4"/>
                    <a:pt x="4" y="8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4" y="8"/>
                    <a:pt x="7" y="4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23" name="Freeform 624">
              <a:extLst>
                <a:ext uri="{FF2B5EF4-FFF2-40B4-BE49-F238E27FC236}">
                  <a16:creationId xmlns:a16="http://schemas.microsoft.com/office/drawing/2014/main" id="{AE163C50-355E-482F-A657-2306D8D11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2363" y="1763796"/>
              <a:ext cx="112713" cy="149225"/>
            </a:xfrm>
            <a:custGeom>
              <a:avLst/>
              <a:gdLst>
                <a:gd name="T0" fmla="*/ 88 w 88"/>
                <a:gd name="T1" fmla="*/ 0 h 118"/>
                <a:gd name="T2" fmla="*/ 0 w 88"/>
                <a:gd name="T3" fmla="*/ 118 h 118"/>
                <a:gd name="T4" fmla="*/ 0 w 88"/>
                <a:gd name="T5" fmla="*/ 118 h 118"/>
                <a:gd name="T6" fmla="*/ 88 w 88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" h="118">
                  <a:moveTo>
                    <a:pt x="88" y="0"/>
                  </a:moveTo>
                  <a:cubicBezTo>
                    <a:pt x="87" y="1"/>
                    <a:pt x="41" y="64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41" y="64"/>
                    <a:pt x="87" y="1"/>
                    <a:pt x="88" y="0"/>
                  </a:cubicBezTo>
                </a:path>
              </a:pathLst>
            </a:custGeom>
            <a:solidFill>
              <a:srgbClr val="3A0E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24" name="Freeform 625">
              <a:extLst>
                <a:ext uri="{FF2B5EF4-FFF2-40B4-BE49-F238E27FC236}">
                  <a16:creationId xmlns:a16="http://schemas.microsoft.com/office/drawing/2014/main" id="{FD0E5685-9C49-474E-8D77-8791CBE34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950" y="1828883"/>
              <a:ext cx="22225" cy="36512"/>
            </a:xfrm>
            <a:custGeom>
              <a:avLst/>
              <a:gdLst>
                <a:gd name="T0" fmla="*/ 18 w 18"/>
                <a:gd name="T1" fmla="*/ 0 h 29"/>
                <a:gd name="T2" fmla="*/ 0 w 18"/>
                <a:gd name="T3" fmla="*/ 29 h 29"/>
                <a:gd name="T4" fmla="*/ 18 w 18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9">
                  <a:moveTo>
                    <a:pt x="18" y="0"/>
                  </a:moveTo>
                  <a:cubicBezTo>
                    <a:pt x="16" y="2"/>
                    <a:pt x="10" y="13"/>
                    <a:pt x="0" y="29"/>
                  </a:cubicBezTo>
                  <a:cubicBezTo>
                    <a:pt x="10" y="13"/>
                    <a:pt x="16" y="2"/>
                    <a:pt x="18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25" name="Freeform 626">
              <a:extLst>
                <a:ext uri="{FF2B5EF4-FFF2-40B4-BE49-F238E27FC236}">
                  <a16:creationId xmlns:a16="http://schemas.microsoft.com/office/drawing/2014/main" id="{15B1BFF9-B6E1-401A-8468-4386AB05E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9663" y="1752683"/>
              <a:ext cx="177800" cy="222250"/>
            </a:xfrm>
            <a:custGeom>
              <a:avLst/>
              <a:gdLst>
                <a:gd name="T0" fmla="*/ 114 w 140"/>
                <a:gd name="T1" fmla="*/ 0 h 176"/>
                <a:gd name="T2" fmla="*/ 114 w 140"/>
                <a:gd name="T3" fmla="*/ 0 h 176"/>
                <a:gd name="T4" fmla="*/ 98 w 140"/>
                <a:gd name="T5" fmla="*/ 9 h 176"/>
                <a:gd name="T6" fmla="*/ 98 w 140"/>
                <a:gd name="T7" fmla="*/ 9 h 176"/>
                <a:gd name="T8" fmla="*/ 98 w 140"/>
                <a:gd name="T9" fmla="*/ 9 h 176"/>
                <a:gd name="T10" fmla="*/ 98 w 140"/>
                <a:gd name="T11" fmla="*/ 9 h 176"/>
                <a:gd name="T12" fmla="*/ 98 w 140"/>
                <a:gd name="T13" fmla="*/ 9 h 176"/>
                <a:gd name="T14" fmla="*/ 10 w 140"/>
                <a:gd name="T15" fmla="*/ 127 h 176"/>
                <a:gd name="T16" fmla="*/ 0 w 140"/>
                <a:gd name="T17" fmla="*/ 140 h 176"/>
                <a:gd name="T18" fmla="*/ 54 w 140"/>
                <a:gd name="T19" fmla="*/ 176 h 176"/>
                <a:gd name="T20" fmla="*/ 111 w 140"/>
                <a:gd name="T21" fmla="*/ 89 h 176"/>
                <a:gd name="T22" fmla="*/ 129 w 140"/>
                <a:gd name="T23" fmla="*/ 60 h 176"/>
                <a:gd name="T24" fmla="*/ 129 w 140"/>
                <a:gd name="T25" fmla="*/ 60 h 176"/>
                <a:gd name="T26" fmla="*/ 140 w 140"/>
                <a:gd name="T27" fmla="*/ 28 h 176"/>
                <a:gd name="T28" fmla="*/ 129 w 140"/>
                <a:gd name="T29" fmla="*/ 6 h 176"/>
                <a:gd name="T30" fmla="*/ 129 w 140"/>
                <a:gd name="T31" fmla="*/ 6 h 176"/>
                <a:gd name="T32" fmla="*/ 129 w 140"/>
                <a:gd name="T33" fmla="*/ 6 h 176"/>
                <a:gd name="T34" fmla="*/ 129 w 140"/>
                <a:gd name="T35" fmla="*/ 6 h 176"/>
                <a:gd name="T36" fmla="*/ 114 w 140"/>
                <a:gd name="T37" fmla="*/ 0 h 176"/>
                <a:gd name="T38" fmla="*/ 114 w 140"/>
                <a:gd name="T39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0" h="176">
                  <a:moveTo>
                    <a:pt x="114" y="0"/>
                  </a:moveTo>
                  <a:cubicBezTo>
                    <a:pt x="114" y="0"/>
                    <a:pt x="114" y="0"/>
                    <a:pt x="114" y="0"/>
                  </a:cubicBezTo>
                  <a:cubicBezTo>
                    <a:pt x="103" y="0"/>
                    <a:pt x="98" y="9"/>
                    <a:pt x="98" y="9"/>
                  </a:cubicBezTo>
                  <a:cubicBezTo>
                    <a:pt x="98" y="9"/>
                    <a:pt x="98" y="9"/>
                    <a:pt x="98" y="9"/>
                  </a:cubicBezTo>
                  <a:cubicBezTo>
                    <a:pt x="98" y="9"/>
                    <a:pt x="98" y="9"/>
                    <a:pt x="98" y="9"/>
                  </a:cubicBezTo>
                  <a:cubicBezTo>
                    <a:pt x="98" y="9"/>
                    <a:pt x="98" y="9"/>
                    <a:pt x="98" y="9"/>
                  </a:cubicBezTo>
                  <a:cubicBezTo>
                    <a:pt x="98" y="9"/>
                    <a:pt x="98" y="9"/>
                    <a:pt x="98" y="9"/>
                  </a:cubicBezTo>
                  <a:cubicBezTo>
                    <a:pt x="97" y="10"/>
                    <a:pt x="51" y="73"/>
                    <a:pt x="10" y="127"/>
                  </a:cubicBezTo>
                  <a:cubicBezTo>
                    <a:pt x="7" y="131"/>
                    <a:pt x="4" y="135"/>
                    <a:pt x="0" y="140"/>
                  </a:cubicBezTo>
                  <a:cubicBezTo>
                    <a:pt x="18" y="152"/>
                    <a:pt x="36" y="165"/>
                    <a:pt x="54" y="176"/>
                  </a:cubicBezTo>
                  <a:cubicBezTo>
                    <a:pt x="76" y="144"/>
                    <a:pt x="97" y="111"/>
                    <a:pt x="111" y="89"/>
                  </a:cubicBezTo>
                  <a:cubicBezTo>
                    <a:pt x="121" y="73"/>
                    <a:pt x="127" y="62"/>
                    <a:pt x="129" y="60"/>
                  </a:cubicBezTo>
                  <a:cubicBezTo>
                    <a:pt x="129" y="60"/>
                    <a:pt x="129" y="60"/>
                    <a:pt x="129" y="60"/>
                  </a:cubicBezTo>
                  <a:cubicBezTo>
                    <a:pt x="134" y="53"/>
                    <a:pt x="140" y="40"/>
                    <a:pt x="140" y="28"/>
                  </a:cubicBezTo>
                  <a:cubicBezTo>
                    <a:pt x="140" y="20"/>
                    <a:pt x="137" y="12"/>
                    <a:pt x="129" y="6"/>
                  </a:cubicBezTo>
                  <a:cubicBezTo>
                    <a:pt x="129" y="6"/>
                    <a:pt x="129" y="6"/>
                    <a:pt x="129" y="6"/>
                  </a:cubicBezTo>
                  <a:cubicBezTo>
                    <a:pt x="129" y="6"/>
                    <a:pt x="129" y="6"/>
                    <a:pt x="129" y="6"/>
                  </a:cubicBezTo>
                  <a:cubicBezTo>
                    <a:pt x="129" y="6"/>
                    <a:pt x="129" y="6"/>
                    <a:pt x="129" y="6"/>
                  </a:cubicBezTo>
                  <a:cubicBezTo>
                    <a:pt x="123" y="1"/>
                    <a:pt x="118" y="0"/>
                    <a:pt x="114" y="0"/>
                  </a:cubicBezTo>
                  <a:cubicBezTo>
                    <a:pt x="114" y="0"/>
                    <a:pt x="114" y="0"/>
                    <a:pt x="114" y="0"/>
                  </a:cubicBezTo>
                </a:path>
              </a:pathLst>
            </a:custGeom>
            <a:solidFill>
              <a:srgbClr val="110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26" name="Freeform 627">
              <a:extLst>
                <a:ext uri="{FF2B5EF4-FFF2-40B4-BE49-F238E27FC236}">
                  <a16:creationId xmlns:a16="http://schemas.microsoft.com/office/drawing/2014/main" id="{7E9F6C71-8892-4D06-B769-96E4725625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92963" y="1952708"/>
              <a:ext cx="96838" cy="114300"/>
            </a:xfrm>
            <a:custGeom>
              <a:avLst/>
              <a:gdLst>
                <a:gd name="T0" fmla="*/ 0 w 77"/>
                <a:gd name="T1" fmla="*/ 67 h 90"/>
                <a:gd name="T2" fmla="*/ 37 w 77"/>
                <a:gd name="T3" fmla="*/ 90 h 90"/>
                <a:gd name="T4" fmla="*/ 37 w 77"/>
                <a:gd name="T5" fmla="*/ 90 h 90"/>
                <a:gd name="T6" fmla="*/ 0 w 77"/>
                <a:gd name="T7" fmla="*/ 67 h 90"/>
                <a:gd name="T8" fmla="*/ 67 w 77"/>
                <a:gd name="T9" fmla="*/ 0 h 90"/>
                <a:gd name="T10" fmla="*/ 77 w 77"/>
                <a:gd name="T11" fmla="*/ 8 h 90"/>
                <a:gd name="T12" fmla="*/ 67 w 77"/>
                <a:gd name="T1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90">
                  <a:moveTo>
                    <a:pt x="0" y="67"/>
                  </a:moveTo>
                  <a:cubicBezTo>
                    <a:pt x="1" y="67"/>
                    <a:pt x="15" y="77"/>
                    <a:pt x="37" y="90"/>
                  </a:cubicBezTo>
                  <a:cubicBezTo>
                    <a:pt x="37" y="90"/>
                    <a:pt x="37" y="90"/>
                    <a:pt x="37" y="90"/>
                  </a:cubicBezTo>
                  <a:cubicBezTo>
                    <a:pt x="15" y="77"/>
                    <a:pt x="1" y="67"/>
                    <a:pt x="0" y="67"/>
                  </a:cubicBezTo>
                  <a:moveTo>
                    <a:pt x="67" y="0"/>
                  </a:moveTo>
                  <a:cubicBezTo>
                    <a:pt x="67" y="0"/>
                    <a:pt x="71" y="3"/>
                    <a:pt x="77" y="8"/>
                  </a:cubicBezTo>
                  <a:cubicBezTo>
                    <a:pt x="71" y="3"/>
                    <a:pt x="67" y="0"/>
                    <a:pt x="67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27" name="Freeform 628">
              <a:extLst>
                <a:ext uri="{FF2B5EF4-FFF2-40B4-BE49-F238E27FC236}">
                  <a16:creationId xmlns:a16="http://schemas.microsoft.com/office/drawing/2014/main" id="{C790C694-575A-4B74-89D3-03EDD83AB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2963" y="1952708"/>
              <a:ext cx="120650" cy="114300"/>
            </a:xfrm>
            <a:custGeom>
              <a:avLst/>
              <a:gdLst>
                <a:gd name="T0" fmla="*/ 67 w 95"/>
                <a:gd name="T1" fmla="*/ 0 h 90"/>
                <a:gd name="T2" fmla="*/ 0 w 95"/>
                <a:gd name="T3" fmla="*/ 67 h 90"/>
                <a:gd name="T4" fmla="*/ 0 w 95"/>
                <a:gd name="T5" fmla="*/ 67 h 90"/>
                <a:gd name="T6" fmla="*/ 37 w 95"/>
                <a:gd name="T7" fmla="*/ 90 h 90"/>
                <a:gd name="T8" fmla="*/ 62 w 95"/>
                <a:gd name="T9" fmla="*/ 62 h 90"/>
                <a:gd name="T10" fmla="*/ 95 w 95"/>
                <a:gd name="T11" fmla="*/ 22 h 90"/>
                <a:gd name="T12" fmla="*/ 77 w 95"/>
                <a:gd name="T13" fmla="*/ 8 h 90"/>
                <a:gd name="T14" fmla="*/ 67 w 95"/>
                <a:gd name="T15" fmla="*/ 0 h 90"/>
                <a:gd name="T16" fmla="*/ 67 w 95"/>
                <a:gd name="T17" fmla="*/ 0 h 90"/>
                <a:gd name="T18" fmla="*/ 67 w 95"/>
                <a:gd name="T1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5" h="90">
                  <a:moveTo>
                    <a:pt x="67" y="0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1" y="67"/>
                    <a:pt x="15" y="77"/>
                    <a:pt x="37" y="90"/>
                  </a:cubicBezTo>
                  <a:cubicBezTo>
                    <a:pt x="46" y="81"/>
                    <a:pt x="54" y="71"/>
                    <a:pt x="62" y="62"/>
                  </a:cubicBezTo>
                  <a:cubicBezTo>
                    <a:pt x="74" y="50"/>
                    <a:pt x="85" y="37"/>
                    <a:pt x="95" y="22"/>
                  </a:cubicBezTo>
                  <a:cubicBezTo>
                    <a:pt x="88" y="17"/>
                    <a:pt x="82" y="12"/>
                    <a:pt x="77" y="8"/>
                  </a:cubicBezTo>
                  <a:cubicBezTo>
                    <a:pt x="71" y="3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</a:path>
              </a:pathLst>
            </a:custGeom>
            <a:solidFill>
              <a:srgbClr val="110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28" name="Freeform 629">
              <a:extLst>
                <a:ext uri="{FF2B5EF4-FFF2-40B4-BE49-F238E27FC236}">
                  <a16:creationId xmlns:a16="http://schemas.microsoft.com/office/drawing/2014/main" id="{8CFF6B2E-487B-494B-8B80-EA8B8F1B3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1675" y="1862221"/>
              <a:ext cx="258763" cy="236537"/>
            </a:xfrm>
            <a:custGeom>
              <a:avLst/>
              <a:gdLst>
                <a:gd name="T0" fmla="*/ 0 w 204"/>
                <a:gd name="T1" fmla="*/ 162 h 187"/>
                <a:gd name="T2" fmla="*/ 0 w 204"/>
                <a:gd name="T3" fmla="*/ 162 h 187"/>
                <a:gd name="T4" fmla="*/ 38 w 204"/>
                <a:gd name="T5" fmla="*/ 187 h 187"/>
                <a:gd name="T6" fmla="*/ 204 w 204"/>
                <a:gd name="T7" fmla="*/ 21 h 187"/>
                <a:gd name="T8" fmla="*/ 184 w 204"/>
                <a:gd name="T9" fmla="*/ 0 h 187"/>
                <a:gd name="T10" fmla="*/ 0 w 204"/>
                <a:gd name="T11" fmla="*/ 162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4" h="187">
                  <a:moveTo>
                    <a:pt x="0" y="162"/>
                  </a:moveTo>
                  <a:cubicBezTo>
                    <a:pt x="0" y="162"/>
                    <a:pt x="0" y="162"/>
                    <a:pt x="0" y="162"/>
                  </a:cubicBezTo>
                  <a:cubicBezTo>
                    <a:pt x="13" y="171"/>
                    <a:pt x="26" y="181"/>
                    <a:pt x="38" y="187"/>
                  </a:cubicBezTo>
                  <a:cubicBezTo>
                    <a:pt x="38" y="187"/>
                    <a:pt x="177" y="155"/>
                    <a:pt x="204" y="21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43" y="159"/>
                    <a:pt x="0" y="162"/>
                    <a:pt x="0" y="162"/>
                  </a:cubicBezTo>
                  <a:close/>
                </a:path>
              </a:pathLst>
            </a:custGeom>
            <a:solidFill>
              <a:srgbClr val="04A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29" name="Freeform 630">
              <a:extLst>
                <a:ext uri="{FF2B5EF4-FFF2-40B4-BE49-F238E27FC236}">
                  <a16:creationId xmlns:a16="http://schemas.microsoft.com/office/drawing/2014/main" id="{F7627303-17E0-4087-899D-6E34FFBB3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7538" y="1808246"/>
              <a:ext cx="317500" cy="258762"/>
            </a:xfrm>
            <a:custGeom>
              <a:avLst/>
              <a:gdLst>
                <a:gd name="T0" fmla="*/ 0 w 251"/>
                <a:gd name="T1" fmla="*/ 144 h 204"/>
                <a:gd name="T2" fmla="*/ 67 w 251"/>
                <a:gd name="T3" fmla="*/ 204 h 204"/>
                <a:gd name="T4" fmla="*/ 251 w 251"/>
                <a:gd name="T5" fmla="*/ 42 h 204"/>
                <a:gd name="T6" fmla="*/ 212 w 251"/>
                <a:gd name="T7" fmla="*/ 0 h 204"/>
                <a:gd name="T8" fmla="*/ 0 w 251"/>
                <a:gd name="T9" fmla="*/ 14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04">
                  <a:moveTo>
                    <a:pt x="0" y="144"/>
                  </a:moveTo>
                  <a:cubicBezTo>
                    <a:pt x="0" y="144"/>
                    <a:pt x="32" y="177"/>
                    <a:pt x="67" y="204"/>
                  </a:cubicBezTo>
                  <a:cubicBezTo>
                    <a:pt x="67" y="204"/>
                    <a:pt x="210" y="201"/>
                    <a:pt x="251" y="42"/>
                  </a:cubicBezTo>
                  <a:cubicBezTo>
                    <a:pt x="212" y="0"/>
                    <a:pt x="212" y="0"/>
                    <a:pt x="212" y="0"/>
                  </a:cubicBezTo>
                  <a:cubicBezTo>
                    <a:pt x="0" y="144"/>
                    <a:pt x="0" y="144"/>
                    <a:pt x="0" y="144"/>
                  </a:cubicBezTo>
                </a:path>
              </a:pathLst>
            </a:custGeom>
            <a:solidFill>
              <a:srgbClr val="04AB67">
                <a:lumMod val="7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30" name="Freeform 631">
              <a:extLst>
                <a:ext uri="{FF2B5EF4-FFF2-40B4-BE49-F238E27FC236}">
                  <a16:creationId xmlns:a16="http://schemas.microsoft.com/office/drawing/2014/main" id="{82445FC3-C6AB-4D7F-8494-FE3B23523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3588" y="1412958"/>
              <a:ext cx="750888" cy="393700"/>
            </a:xfrm>
            <a:custGeom>
              <a:avLst/>
              <a:gdLst>
                <a:gd name="T0" fmla="*/ 540 w 593"/>
                <a:gd name="T1" fmla="*/ 0 h 310"/>
                <a:gd name="T2" fmla="*/ 314 w 593"/>
                <a:gd name="T3" fmla="*/ 201 h 310"/>
                <a:gd name="T4" fmla="*/ 152 w 593"/>
                <a:gd name="T5" fmla="*/ 115 h 310"/>
                <a:gd name="T6" fmla="*/ 152 w 593"/>
                <a:gd name="T7" fmla="*/ 59 h 310"/>
                <a:gd name="T8" fmla="*/ 89 w 593"/>
                <a:gd name="T9" fmla="*/ 20 h 310"/>
                <a:gd name="T10" fmla="*/ 53 w 593"/>
                <a:gd name="T11" fmla="*/ 22 h 310"/>
                <a:gd name="T12" fmla="*/ 30 w 593"/>
                <a:gd name="T13" fmla="*/ 42 h 310"/>
                <a:gd name="T14" fmla="*/ 12 w 593"/>
                <a:gd name="T15" fmla="*/ 88 h 310"/>
                <a:gd name="T16" fmla="*/ 9 w 593"/>
                <a:gd name="T17" fmla="*/ 133 h 310"/>
                <a:gd name="T18" fmla="*/ 111 w 593"/>
                <a:gd name="T19" fmla="*/ 157 h 310"/>
                <a:gd name="T20" fmla="*/ 347 w 593"/>
                <a:gd name="T21" fmla="*/ 283 h 310"/>
                <a:gd name="T22" fmla="*/ 593 w 593"/>
                <a:gd name="T23" fmla="*/ 108 h 310"/>
                <a:gd name="T24" fmla="*/ 540 w 593"/>
                <a:gd name="T25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3" h="310">
                  <a:moveTo>
                    <a:pt x="540" y="0"/>
                  </a:moveTo>
                  <a:cubicBezTo>
                    <a:pt x="540" y="0"/>
                    <a:pt x="363" y="208"/>
                    <a:pt x="314" y="201"/>
                  </a:cubicBezTo>
                  <a:cubicBezTo>
                    <a:pt x="266" y="193"/>
                    <a:pt x="152" y="115"/>
                    <a:pt x="152" y="115"/>
                  </a:cubicBezTo>
                  <a:cubicBezTo>
                    <a:pt x="152" y="115"/>
                    <a:pt x="165" y="84"/>
                    <a:pt x="152" y="59"/>
                  </a:cubicBezTo>
                  <a:cubicBezTo>
                    <a:pt x="139" y="35"/>
                    <a:pt x="120" y="14"/>
                    <a:pt x="89" y="20"/>
                  </a:cubicBezTo>
                  <a:cubicBezTo>
                    <a:pt x="89" y="20"/>
                    <a:pt x="72" y="4"/>
                    <a:pt x="53" y="22"/>
                  </a:cubicBezTo>
                  <a:cubicBezTo>
                    <a:pt x="53" y="22"/>
                    <a:pt x="37" y="25"/>
                    <a:pt x="30" y="42"/>
                  </a:cubicBezTo>
                  <a:cubicBezTo>
                    <a:pt x="30" y="42"/>
                    <a:pt x="10" y="47"/>
                    <a:pt x="12" y="88"/>
                  </a:cubicBezTo>
                  <a:cubicBezTo>
                    <a:pt x="12" y="88"/>
                    <a:pt x="0" y="106"/>
                    <a:pt x="9" y="133"/>
                  </a:cubicBezTo>
                  <a:cubicBezTo>
                    <a:pt x="18" y="160"/>
                    <a:pt x="54" y="201"/>
                    <a:pt x="111" y="157"/>
                  </a:cubicBezTo>
                  <a:cubicBezTo>
                    <a:pt x="111" y="157"/>
                    <a:pt x="244" y="310"/>
                    <a:pt x="347" y="283"/>
                  </a:cubicBezTo>
                  <a:cubicBezTo>
                    <a:pt x="450" y="257"/>
                    <a:pt x="593" y="108"/>
                    <a:pt x="593" y="108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3BB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31" name="Freeform 632">
              <a:extLst>
                <a:ext uri="{FF2B5EF4-FFF2-40B4-BE49-F238E27FC236}">
                  <a16:creationId xmlns:a16="http://schemas.microsoft.com/office/drawing/2014/main" id="{6BD8284B-C682-43D8-845B-6BB2A873B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2813" y="1412958"/>
              <a:ext cx="601663" cy="400050"/>
            </a:xfrm>
            <a:custGeom>
              <a:avLst/>
              <a:gdLst>
                <a:gd name="T0" fmla="*/ 423 w 476"/>
                <a:gd name="T1" fmla="*/ 0 h 316"/>
                <a:gd name="T2" fmla="*/ 197 w 476"/>
                <a:gd name="T3" fmla="*/ 201 h 316"/>
                <a:gd name="T4" fmla="*/ 43 w 476"/>
                <a:gd name="T5" fmla="*/ 121 h 316"/>
                <a:gd name="T6" fmla="*/ 0 w 476"/>
                <a:gd name="T7" fmla="*/ 164 h 316"/>
                <a:gd name="T8" fmla="*/ 256 w 476"/>
                <a:gd name="T9" fmla="*/ 293 h 316"/>
                <a:gd name="T10" fmla="*/ 476 w 476"/>
                <a:gd name="T11" fmla="*/ 108 h 316"/>
                <a:gd name="T12" fmla="*/ 423 w 476"/>
                <a:gd name="T13" fmla="*/ 0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6" h="316">
                  <a:moveTo>
                    <a:pt x="423" y="0"/>
                  </a:moveTo>
                  <a:cubicBezTo>
                    <a:pt x="423" y="0"/>
                    <a:pt x="246" y="208"/>
                    <a:pt x="197" y="201"/>
                  </a:cubicBezTo>
                  <a:cubicBezTo>
                    <a:pt x="157" y="195"/>
                    <a:pt x="70" y="138"/>
                    <a:pt x="43" y="121"/>
                  </a:cubicBezTo>
                  <a:cubicBezTo>
                    <a:pt x="32" y="139"/>
                    <a:pt x="18" y="156"/>
                    <a:pt x="0" y="164"/>
                  </a:cubicBezTo>
                  <a:cubicBezTo>
                    <a:pt x="28" y="194"/>
                    <a:pt x="167" y="316"/>
                    <a:pt x="256" y="293"/>
                  </a:cubicBezTo>
                  <a:cubicBezTo>
                    <a:pt x="359" y="267"/>
                    <a:pt x="476" y="108"/>
                    <a:pt x="476" y="108"/>
                  </a:cubicBezTo>
                  <a:cubicBezTo>
                    <a:pt x="423" y="0"/>
                    <a:pt x="423" y="0"/>
                    <a:pt x="423" y="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32" name="Freeform 633">
              <a:extLst>
                <a:ext uri="{FF2B5EF4-FFF2-40B4-BE49-F238E27FC236}">
                  <a16:creationId xmlns:a16="http://schemas.microsoft.com/office/drawing/2014/main" id="{94A07027-0645-4192-8C83-D908569F7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2813" y="1412958"/>
              <a:ext cx="601663" cy="400050"/>
            </a:xfrm>
            <a:custGeom>
              <a:avLst/>
              <a:gdLst>
                <a:gd name="T0" fmla="*/ 423 w 476"/>
                <a:gd name="T1" fmla="*/ 0 h 316"/>
                <a:gd name="T2" fmla="*/ 197 w 476"/>
                <a:gd name="T3" fmla="*/ 201 h 316"/>
                <a:gd name="T4" fmla="*/ 43 w 476"/>
                <a:gd name="T5" fmla="*/ 121 h 316"/>
                <a:gd name="T6" fmla="*/ 0 w 476"/>
                <a:gd name="T7" fmla="*/ 164 h 316"/>
                <a:gd name="T8" fmla="*/ 256 w 476"/>
                <a:gd name="T9" fmla="*/ 293 h 316"/>
                <a:gd name="T10" fmla="*/ 476 w 476"/>
                <a:gd name="T11" fmla="*/ 108 h 316"/>
                <a:gd name="T12" fmla="*/ 423 w 476"/>
                <a:gd name="T13" fmla="*/ 0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6" h="316">
                  <a:moveTo>
                    <a:pt x="423" y="0"/>
                  </a:moveTo>
                  <a:cubicBezTo>
                    <a:pt x="423" y="0"/>
                    <a:pt x="246" y="208"/>
                    <a:pt x="197" y="201"/>
                  </a:cubicBezTo>
                  <a:cubicBezTo>
                    <a:pt x="157" y="195"/>
                    <a:pt x="70" y="138"/>
                    <a:pt x="43" y="121"/>
                  </a:cubicBezTo>
                  <a:cubicBezTo>
                    <a:pt x="32" y="139"/>
                    <a:pt x="18" y="156"/>
                    <a:pt x="0" y="164"/>
                  </a:cubicBezTo>
                  <a:cubicBezTo>
                    <a:pt x="28" y="194"/>
                    <a:pt x="167" y="316"/>
                    <a:pt x="256" y="293"/>
                  </a:cubicBezTo>
                  <a:cubicBezTo>
                    <a:pt x="359" y="267"/>
                    <a:pt x="476" y="108"/>
                    <a:pt x="476" y="108"/>
                  </a:cubicBezTo>
                  <a:cubicBezTo>
                    <a:pt x="423" y="0"/>
                    <a:pt x="423" y="0"/>
                    <a:pt x="423" y="0"/>
                  </a:cubicBezTo>
                </a:path>
              </a:pathLst>
            </a:custGeom>
            <a:solidFill>
              <a:srgbClr val="F56D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33" name="Freeform 634">
              <a:extLst>
                <a:ext uri="{FF2B5EF4-FFF2-40B4-BE49-F238E27FC236}">
                  <a16:creationId xmlns:a16="http://schemas.microsoft.com/office/drawing/2014/main" id="{231D45F6-9B4E-41C8-A886-773DDADCAE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8713" y="1735221"/>
              <a:ext cx="206375" cy="52387"/>
            </a:xfrm>
            <a:custGeom>
              <a:avLst/>
              <a:gdLst>
                <a:gd name="T0" fmla="*/ 0 w 163"/>
                <a:gd name="T1" fmla="*/ 29 h 42"/>
                <a:gd name="T2" fmla="*/ 0 w 163"/>
                <a:gd name="T3" fmla="*/ 29 h 42"/>
                <a:gd name="T4" fmla="*/ 61 w 163"/>
                <a:gd name="T5" fmla="*/ 42 h 42"/>
                <a:gd name="T6" fmla="*/ 85 w 163"/>
                <a:gd name="T7" fmla="*/ 39 h 42"/>
                <a:gd name="T8" fmla="*/ 61 w 163"/>
                <a:gd name="T9" fmla="*/ 42 h 42"/>
                <a:gd name="T10" fmla="*/ 0 w 163"/>
                <a:gd name="T11" fmla="*/ 29 h 42"/>
                <a:gd name="T12" fmla="*/ 163 w 163"/>
                <a:gd name="T13" fmla="*/ 0 h 42"/>
                <a:gd name="T14" fmla="*/ 85 w 163"/>
                <a:gd name="T15" fmla="*/ 39 h 42"/>
                <a:gd name="T16" fmla="*/ 163 w 163"/>
                <a:gd name="T17" fmla="*/ 0 h 42"/>
                <a:gd name="T18" fmla="*/ 163 w 163"/>
                <a:gd name="T1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42"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21" y="37"/>
                    <a:pt x="42" y="42"/>
                    <a:pt x="61" y="42"/>
                  </a:cubicBezTo>
                  <a:cubicBezTo>
                    <a:pt x="70" y="42"/>
                    <a:pt x="77" y="41"/>
                    <a:pt x="85" y="39"/>
                  </a:cubicBezTo>
                  <a:cubicBezTo>
                    <a:pt x="77" y="41"/>
                    <a:pt x="70" y="42"/>
                    <a:pt x="61" y="42"/>
                  </a:cubicBezTo>
                  <a:cubicBezTo>
                    <a:pt x="42" y="42"/>
                    <a:pt x="21" y="37"/>
                    <a:pt x="0" y="29"/>
                  </a:cubicBezTo>
                  <a:moveTo>
                    <a:pt x="163" y="0"/>
                  </a:moveTo>
                  <a:cubicBezTo>
                    <a:pt x="137" y="18"/>
                    <a:pt x="111" y="33"/>
                    <a:pt x="85" y="39"/>
                  </a:cubicBezTo>
                  <a:cubicBezTo>
                    <a:pt x="111" y="33"/>
                    <a:pt x="137" y="18"/>
                    <a:pt x="163" y="0"/>
                  </a:cubicBezTo>
                  <a:cubicBezTo>
                    <a:pt x="163" y="0"/>
                    <a:pt x="163" y="0"/>
                    <a:pt x="163" y="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34" name="Freeform 635">
              <a:extLst>
                <a:ext uri="{FF2B5EF4-FFF2-40B4-BE49-F238E27FC236}">
                  <a16:creationId xmlns:a16="http://schemas.microsoft.com/office/drawing/2014/main" id="{0C5EC308-13B3-43A7-A8C8-85A5E5A9E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8713" y="1674896"/>
              <a:ext cx="206375" cy="112712"/>
            </a:xfrm>
            <a:custGeom>
              <a:avLst/>
              <a:gdLst>
                <a:gd name="T0" fmla="*/ 87 w 163"/>
                <a:gd name="T1" fmla="*/ 0 h 90"/>
                <a:gd name="T2" fmla="*/ 49 w 163"/>
                <a:gd name="T3" fmla="*/ 12 h 90"/>
                <a:gd name="T4" fmla="*/ 0 w 163"/>
                <a:gd name="T5" fmla="*/ 77 h 90"/>
                <a:gd name="T6" fmla="*/ 61 w 163"/>
                <a:gd name="T7" fmla="*/ 90 h 90"/>
                <a:gd name="T8" fmla="*/ 85 w 163"/>
                <a:gd name="T9" fmla="*/ 87 h 90"/>
                <a:gd name="T10" fmla="*/ 85 w 163"/>
                <a:gd name="T11" fmla="*/ 87 h 90"/>
                <a:gd name="T12" fmla="*/ 85 w 163"/>
                <a:gd name="T13" fmla="*/ 87 h 90"/>
                <a:gd name="T14" fmla="*/ 163 w 163"/>
                <a:gd name="T15" fmla="*/ 48 h 90"/>
                <a:gd name="T16" fmla="*/ 87 w 163"/>
                <a:gd name="T1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3" h="90">
                  <a:moveTo>
                    <a:pt x="87" y="0"/>
                  </a:moveTo>
                  <a:cubicBezTo>
                    <a:pt x="75" y="0"/>
                    <a:pt x="62" y="3"/>
                    <a:pt x="49" y="12"/>
                  </a:cubicBezTo>
                  <a:cubicBezTo>
                    <a:pt x="29" y="26"/>
                    <a:pt x="8" y="51"/>
                    <a:pt x="0" y="77"/>
                  </a:cubicBezTo>
                  <a:cubicBezTo>
                    <a:pt x="21" y="85"/>
                    <a:pt x="42" y="90"/>
                    <a:pt x="61" y="90"/>
                  </a:cubicBezTo>
                  <a:cubicBezTo>
                    <a:pt x="70" y="90"/>
                    <a:pt x="77" y="89"/>
                    <a:pt x="85" y="87"/>
                  </a:cubicBezTo>
                  <a:cubicBezTo>
                    <a:pt x="85" y="87"/>
                    <a:pt x="85" y="87"/>
                    <a:pt x="85" y="87"/>
                  </a:cubicBezTo>
                  <a:cubicBezTo>
                    <a:pt x="85" y="87"/>
                    <a:pt x="85" y="87"/>
                    <a:pt x="85" y="87"/>
                  </a:cubicBezTo>
                  <a:cubicBezTo>
                    <a:pt x="111" y="81"/>
                    <a:pt x="137" y="66"/>
                    <a:pt x="163" y="48"/>
                  </a:cubicBezTo>
                  <a:cubicBezTo>
                    <a:pt x="143" y="22"/>
                    <a:pt x="117" y="0"/>
                    <a:pt x="87" y="0"/>
                  </a:cubicBezTo>
                </a:path>
              </a:pathLst>
            </a:custGeom>
            <a:solidFill>
              <a:srgbClr val="F56D19">
                <a:lumMod val="7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35" name="Freeform 636">
              <a:extLst>
                <a:ext uri="{FF2B5EF4-FFF2-40B4-BE49-F238E27FC236}">
                  <a16:creationId xmlns:a16="http://schemas.microsoft.com/office/drawing/2014/main" id="{E6AF48F6-D1DD-4CEA-BFE1-1ED1E30A9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4600" y="1543133"/>
              <a:ext cx="84138" cy="79375"/>
            </a:xfrm>
            <a:custGeom>
              <a:avLst/>
              <a:gdLst>
                <a:gd name="T0" fmla="*/ 67 w 67"/>
                <a:gd name="T1" fmla="*/ 0 h 63"/>
                <a:gd name="T2" fmla="*/ 67 w 67"/>
                <a:gd name="T3" fmla="*/ 0 h 63"/>
                <a:gd name="T4" fmla="*/ 0 w 67"/>
                <a:gd name="T5" fmla="*/ 63 h 63"/>
                <a:gd name="T6" fmla="*/ 1 w 67"/>
                <a:gd name="T7" fmla="*/ 63 h 63"/>
                <a:gd name="T8" fmla="*/ 67 w 67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3">
                  <a:moveTo>
                    <a:pt x="67" y="0"/>
                  </a:moveTo>
                  <a:cubicBezTo>
                    <a:pt x="67" y="0"/>
                    <a:pt x="67" y="0"/>
                    <a:pt x="67" y="0"/>
                  </a:cubicBezTo>
                  <a:cubicBezTo>
                    <a:pt x="45" y="23"/>
                    <a:pt x="22" y="45"/>
                    <a:pt x="0" y="63"/>
                  </a:cubicBezTo>
                  <a:cubicBezTo>
                    <a:pt x="0" y="63"/>
                    <a:pt x="0" y="63"/>
                    <a:pt x="1" y="63"/>
                  </a:cubicBezTo>
                  <a:cubicBezTo>
                    <a:pt x="22" y="45"/>
                    <a:pt x="45" y="23"/>
                    <a:pt x="67" y="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36" name="Freeform 637">
              <a:extLst>
                <a:ext uri="{FF2B5EF4-FFF2-40B4-BE49-F238E27FC236}">
                  <a16:creationId xmlns:a16="http://schemas.microsoft.com/office/drawing/2014/main" id="{9DD45280-1A72-4811-B5F3-44DBCC389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4600" y="1519321"/>
              <a:ext cx="219075" cy="119062"/>
            </a:xfrm>
            <a:custGeom>
              <a:avLst/>
              <a:gdLst>
                <a:gd name="T0" fmla="*/ 155 w 172"/>
                <a:gd name="T1" fmla="*/ 0 h 94"/>
                <a:gd name="T2" fmla="*/ 66 w 172"/>
                <a:gd name="T3" fmla="*/ 18 h 94"/>
                <a:gd name="T4" fmla="*/ 0 w 172"/>
                <a:gd name="T5" fmla="*/ 81 h 94"/>
                <a:gd name="T6" fmla="*/ 112 w 172"/>
                <a:gd name="T7" fmla="*/ 9 h 94"/>
                <a:gd name="T8" fmla="*/ 115 w 172"/>
                <a:gd name="T9" fmla="*/ 8 h 94"/>
                <a:gd name="T10" fmla="*/ 121 w 172"/>
                <a:gd name="T11" fmla="*/ 11 h 94"/>
                <a:gd name="T12" fmla="*/ 154 w 172"/>
                <a:gd name="T13" fmla="*/ 94 h 94"/>
                <a:gd name="T14" fmla="*/ 172 w 172"/>
                <a:gd name="T15" fmla="*/ 74 h 94"/>
                <a:gd name="T16" fmla="*/ 155 w 172"/>
                <a:gd name="T1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94">
                  <a:moveTo>
                    <a:pt x="155" y="0"/>
                  </a:moveTo>
                  <a:cubicBezTo>
                    <a:pt x="120" y="6"/>
                    <a:pt x="86" y="12"/>
                    <a:pt x="66" y="18"/>
                  </a:cubicBezTo>
                  <a:cubicBezTo>
                    <a:pt x="44" y="41"/>
                    <a:pt x="21" y="63"/>
                    <a:pt x="0" y="81"/>
                  </a:cubicBezTo>
                  <a:cubicBezTo>
                    <a:pt x="39" y="60"/>
                    <a:pt x="74" y="31"/>
                    <a:pt x="112" y="9"/>
                  </a:cubicBezTo>
                  <a:cubicBezTo>
                    <a:pt x="113" y="8"/>
                    <a:pt x="114" y="8"/>
                    <a:pt x="115" y="8"/>
                  </a:cubicBezTo>
                  <a:cubicBezTo>
                    <a:pt x="118" y="8"/>
                    <a:pt x="120" y="9"/>
                    <a:pt x="121" y="11"/>
                  </a:cubicBezTo>
                  <a:cubicBezTo>
                    <a:pt x="136" y="37"/>
                    <a:pt x="145" y="66"/>
                    <a:pt x="154" y="94"/>
                  </a:cubicBezTo>
                  <a:cubicBezTo>
                    <a:pt x="160" y="87"/>
                    <a:pt x="166" y="81"/>
                    <a:pt x="172" y="74"/>
                  </a:cubicBezTo>
                  <a:cubicBezTo>
                    <a:pt x="164" y="50"/>
                    <a:pt x="159" y="25"/>
                    <a:pt x="155" y="0"/>
                  </a:cubicBezTo>
                </a:path>
              </a:pathLst>
            </a:custGeom>
            <a:solidFill>
              <a:srgbClr val="F56D19">
                <a:lumMod val="7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37" name="Freeform 638">
              <a:extLst>
                <a:ext uri="{FF2B5EF4-FFF2-40B4-BE49-F238E27FC236}">
                  <a16:creationId xmlns:a16="http://schemas.microsoft.com/office/drawing/2014/main" id="{2EC9750C-A126-44DC-8A36-AEB353B9E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4550" y="1436771"/>
              <a:ext cx="68263" cy="112712"/>
            </a:xfrm>
            <a:custGeom>
              <a:avLst/>
              <a:gdLst>
                <a:gd name="T0" fmla="*/ 53 w 53"/>
                <a:gd name="T1" fmla="*/ 89 h 89"/>
                <a:gd name="T2" fmla="*/ 45 w 53"/>
                <a:gd name="T3" fmla="*/ 82 h 89"/>
                <a:gd name="T4" fmla="*/ 41 w 53"/>
                <a:gd name="T5" fmla="*/ 72 h 89"/>
                <a:gd name="T6" fmla="*/ 39 w 53"/>
                <a:gd name="T7" fmla="*/ 66 h 89"/>
                <a:gd name="T8" fmla="*/ 39 w 53"/>
                <a:gd name="T9" fmla="*/ 61 h 89"/>
                <a:gd name="T10" fmla="*/ 39 w 53"/>
                <a:gd name="T11" fmla="*/ 55 h 89"/>
                <a:gd name="T12" fmla="*/ 40 w 53"/>
                <a:gd name="T13" fmla="*/ 50 h 89"/>
                <a:gd name="T14" fmla="*/ 40 w 53"/>
                <a:gd name="T15" fmla="*/ 50 h 89"/>
                <a:gd name="T16" fmla="*/ 40 w 53"/>
                <a:gd name="T17" fmla="*/ 44 h 89"/>
                <a:gd name="T18" fmla="*/ 40 w 53"/>
                <a:gd name="T19" fmla="*/ 43 h 89"/>
                <a:gd name="T20" fmla="*/ 41 w 53"/>
                <a:gd name="T21" fmla="*/ 44 h 89"/>
                <a:gd name="T22" fmla="*/ 39 w 53"/>
                <a:gd name="T23" fmla="*/ 44 h 89"/>
                <a:gd name="T24" fmla="*/ 33 w 53"/>
                <a:gd name="T25" fmla="*/ 45 h 89"/>
                <a:gd name="T26" fmla="*/ 27 w 53"/>
                <a:gd name="T27" fmla="*/ 45 h 89"/>
                <a:gd name="T28" fmla="*/ 15 w 53"/>
                <a:gd name="T29" fmla="*/ 46 h 89"/>
                <a:gd name="T30" fmla="*/ 8 w 53"/>
                <a:gd name="T31" fmla="*/ 44 h 89"/>
                <a:gd name="T32" fmla="*/ 2 w 53"/>
                <a:gd name="T33" fmla="*/ 40 h 89"/>
                <a:gd name="T34" fmla="*/ 1 w 53"/>
                <a:gd name="T35" fmla="*/ 32 h 89"/>
                <a:gd name="T36" fmla="*/ 2 w 53"/>
                <a:gd name="T37" fmla="*/ 26 h 89"/>
                <a:gd name="T38" fmla="*/ 8 w 53"/>
                <a:gd name="T39" fmla="*/ 14 h 89"/>
                <a:gd name="T40" fmla="*/ 17 w 53"/>
                <a:gd name="T41" fmla="*/ 5 h 89"/>
                <a:gd name="T42" fmla="*/ 22 w 53"/>
                <a:gd name="T43" fmla="*/ 2 h 89"/>
                <a:gd name="T44" fmla="*/ 28 w 53"/>
                <a:gd name="T45" fmla="*/ 0 h 89"/>
                <a:gd name="T46" fmla="*/ 23 w 53"/>
                <a:gd name="T47" fmla="*/ 3 h 89"/>
                <a:gd name="T48" fmla="*/ 18 w 53"/>
                <a:gd name="T49" fmla="*/ 7 h 89"/>
                <a:gd name="T50" fmla="*/ 11 w 53"/>
                <a:gd name="T51" fmla="*/ 16 h 89"/>
                <a:gd name="T52" fmla="*/ 7 w 53"/>
                <a:gd name="T53" fmla="*/ 27 h 89"/>
                <a:gd name="T54" fmla="*/ 6 w 53"/>
                <a:gd name="T55" fmla="*/ 32 h 89"/>
                <a:gd name="T56" fmla="*/ 6 w 53"/>
                <a:gd name="T57" fmla="*/ 37 h 89"/>
                <a:gd name="T58" fmla="*/ 10 w 53"/>
                <a:gd name="T59" fmla="*/ 39 h 89"/>
                <a:gd name="T60" fmla="*/ 15 w 53"/>
                <a:gd name="T61" fmla="*/ 40 h 89"/>
                <a:gd name="T62" fmla="*/ 27 w 53"/>
                <a:gd name="T63" fmla="*/ 40 h 89"/>
                <a:gd name="T64" fmla="*/ 33 w 53"/>
                <a:gd name="T65" fmla="*/ 39 h 89"/>
                <a:gd name="T66" fmla="*/ 39 w 53"/>
                <a:gd name="T67" fmla="*/ 38 h 89"/>
                <a:gd name="T68" fmla="*/ 40 w 53"/>
                <a:gd name="T69" fmla="*/ 38 h 89"/>
                <a:gd name="T70" fmla="*/ 41 w 53"/>
                <a:gd name="T71" fmla="*/ 38 h 89"/>
                <a:gd name="T72" fmla="*/ 41 w 53"/>
                <a:gd name="T73" fmla="*/ 38 h 89"/>
                <a:gd name="T74" fmla="*/ 41 w 53"/>
                <a:gd name="T75" fmla="*/ 38 h 89"/>
                <a:gd name="T76" fmla="*/ 41 w 53"/>
                <a:gd name="T77" fmla="*/ 38 h 89"/>
                <a:gd name="T78" fmla="*/ 41 w 53"/>
                <a:gd name="T79" fmla="*/ 38 h 89"/>
                <a:gd name="T80" fmla="*/ 42 w 53"/>
                <a:gd name="T81" fmla="*/ 38 h 89"/>
                <a:gd name="T82" fmla="*/ 44 w 53"/>
                <a:gd name="T83" fmla="*/ 40 h 89"/>
                <a:gd name="T84" fmla="*/ 45 w 53"/>
                <a:gd name="T85" fmla="*/ 44 h 89"/>
                <a:gd name="T86" fmla="*/ 45 w 53"/>
                <a:gd name="T87" fmla="*/ 51 h 89"/>
                <a:gd name="T88" fmla="*/ 45 w 53"/>
                <a:gd name="T89" fmla="*/ 51 h 89"/>
                <a:gd name="T90" fmla="*/ 45 w 53"/>
                <a:gd name="T91" fmla="*/ 51 h 89"/>
                <a:gd name="T92" fmla="*/ 44 w 53"/>
                <a:gd name="T93" fmla="*/ 56 h 89"/>
                <a:gd name="T94" fmla="*/ 43 w 53"/>
                <a:gd name="T95" fmla="*/ 61 h 89"/>
                <a:gd name="T96" fmla="*/ 43 w 53"/>
                <a:gd name="T97" fmla="*/ 66 h 89"/>
                <a:gd name="T98" fmla="*/ 44 w 53"/>
                <a:gd name="T99" fmla="*/ 71 h 89"/>
                <a:gd name="T100" fmla="*/ 47 w 53"/>
                <a:gd name="T101" fmla="*/ 81 h 89"/>
                <a:gd name="T102" fmla="*/ 53 w 53"/>
                <a:gd name="T10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" h="89">
                  <a:moveTo>
                    <a:pt x="53" y="89"/>
                  </a:moveTo>
                  <a:cubicBezTo>
                    <a:pt x="50" y="87"/>
                    <a:pt x="47" y="85"/>
                    <a:pt x="45" y="82"/>
                  </a:cubicBezTo>
                  <a:cubicBezTo>
                    <a:pt x="43" y="79"/>
                    <a:pt x="42" y="75"/>
                    <a:pt x="41" y="72"/>
                  </a:cubicBezTo>
                  <a:cubicBezTo>
                    <a:pt x="40" y="70"/>
                    <a:pt x="40" y="68"/>
                    <a:pt x="39" y="66"/>
                  </a:cubicBezTo>
                  <a:cubicBezTo>
                    <a:pt x="39" y="64"/>
                    <a:pt x="39" y="63"/>
                    <a:pt x="39" y="61"/>
                  </a:cubicBezTo>
                  <a:cubicBezTo>
                    <a:pt x="39" y="59"/>
                    <a:pt x="39" y="57"/>
                    <a:pt x="39" y="55"/>
                  </a:cubicBezTo>
                  <a:cubicBezTo>
                    <a:pt x="39" y="53"/>
                    <a:pt x="40" y="51"/>
                    <a:pt x="40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0" y="48"/>
                    <a:pt x="40" y="46"/>
                    <a:pt x="40" y="44"/>
                  </a:cubicBezTo>
                  <a:cubicBezTo>
                    <a:pt x="40" y="44"/>
                    <a:pt x="40" y="43"/>
                    <a:pt x="40" y="43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0" y="44"/>
                    <a:pt x="40" y="44"/>
                    <a:pt x="39" y="44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1" y="45"/>
                    <a:pt x="29" y="45"/>
                    <a:pt x="27" y="45"/>
                  </a:cubicBezTo>
                  <a:cubicBezTo>
                    <a:pt x="23" y="46"/>
                    <a:pt x="19" y="46"/>
                    <a:pt x="15" y="46"/>
                  </a:cubicBezTo>
                  <a:cubicBezTo>
                    <a:pt x="12" y="45"/>
                    <a:pt x="10" y="45"/>
                    <a:pt x="8" y="44"/>
                  </a:cubicBezTo>
                  <a:cubicBezTo>
                    <a:pt x="6" y="43"/>
                    <a:pt x="3" y="42"/>
                    <a:pt x="2" y="40"/>
                  </a:cubicBezTo>
                  <a:cubicBezTo>
                    <a:pt x="0" y="37"/>
                    <a:pt x="0" y="34"/>
                    <a:pt x="1" y="32"/>
                  </a:cubicBezTo>
                  <a:cubicBezTo>
                    <a:pt x="1" y="30"/>
                    <a:pt x="2" y="27"/>
                    <a:pt x="2" y="26"/>
                  </a:cubicBezTo>
                  <a:cubicBezTo>
                    <a:pt x="4" y="22"/>
                    <a:pt x="6" y="18"/>
                    <a:pt x="8" y="14"/>
                  </a:cubicBezTo>
                  <a:cubicBezTo>
                    <a:pt x="11" y="11"/>
                    <a:pt x="13" y="8"/>
                    <a:pt x="17" y="5"/>
                  </a:cubicBezTo>
                  <a:cubicBezTo>
                    <a:pt x="18" y="4"/>
                    <a:pt x="20" y="3"/>
                    <a:pt x="22" y="2"/>
                  </a:cubicBezTo>
                  <a:cubicBezTo>
                    <a:pt x="24" y="1"/>
                    <a:pt x="26" y="0"/>
                    <a:pt x="28" y="0"/>
                  </a:cubicBezTo>
                  <a:cubicBezTo>
                    <a:pt x="26" y="1"/>
                    <a:pt x="24" y="2"/>
                    <a:pt x="23" y="3"/>
                  </a:cubicBezTo>
                  <a:cubicBezTo>
                    <a:pt x="21" y="4"/>
                    <a:pt x="19" y="5"/>
                    <a:pt x="18" y="7"/>
                  </a:cubicBezTo>
                  <a:cubicBezTo>
                    <a:pt x="15" y="10"/>
                    <a:pt x="13" y="13"/>
                    <a:pt x="11" y="16"/>
                  </a:cubicBezTo>
                  <a:cubicBezTo>
                    <a:pt x="9" y="20"/>
                    <a:pt x="8" y="23"/>
                    <a:pt x="7" y="27"/>
                  </a:cubicBezTo>
                  <a:cubicBezTo>
                    <a:pt x="6" y="29"/>
                    <a:pt x="6" y="30"/>
                    <a:pt x="6" y="32"/>
                  </a:cubicBezTo>
                  <a:cubicBezTo>
                    <a:pt x="5" y="34"/>
                    <a:pt x="6" y="36"/>
                    <a:pt x="6" y="37"/>
                  </a:cubicBezTo>
                  <a:cubicBezTo>
                    <a:pt x="7" y="38"/>
                    <a:pt x="8" y="38"/>
                    <a:pt x="10" y="39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9" y="40"/>
                    <a:pt x="23" y="40"/>
                    <a:pt x="27" y="40"/>
                  </a:cubicBezTo>
                  <a:cubicBezTo>
                    <a:pt x="29" y="40"/>
                    <a:pt x="31" y="39"/>
                    <a:pt x="33" y="39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9" y="38"/>
                    <a:pt x="40" y="38"/>
                    <a:pt x="40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3" y="39"/>
                    <a:pt x="44" y="39"/>
                    <a:pt x="44" y="40"/>
                  </a:cubicBezTo>
                  <a:cubicBezTo>
                    <a:pt x="45" y="42"/>
                    <a:pt x="45" y="43"/>
                    <a:pt x="45" y="44"/>
                  </a:cubicBezTo>
                  <a:cubicBezTo>
                    <a:pt x="46" y="46"/>
                    <a:pt x="45" y="48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3"/>
                    <a:pt x="44" y="54"/>
                    <a:pt x="44" y="56"/>
                  </a:cubicBezTo>
                  <a:cubicBezTo>
                    <a:pt x="44" y="57"/>
                    <a:pt x="43" y="59"/>
                    <a:pt x="43" y="61"/>
                  </a:cubicBezTo>
                  <a:cubicBezTo>
                    <a:pt x="43" y="62"/>
                    <a:pt x="43" y="64"/>
                    <a:pt x="43" y="66"/>
                  </a:cubicBezTo>
                  <a:cubicBezTo>
                    <a:pt x="43" y="68"/>
                    <a:pt x="43" y="69"/>
                    <a:pt x="44" y="71"/>
                  </a:cubicBezTo>
                  <a:cubicBezTo>
                    <a:pt x="44" y="74"/>
                    <a:pt x="45" y="77"/>
                    <a:pt x="47" y="81"/>
                  </a:cubicBezTo>
                  <a:cubicBezTo>
                    <a:pt x="48" y="84"/>
                    <a:pt x="50" y="87"/>
                    <a:pt x="53" y="89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38" name="Freeform 639">
              <a:extLst>
                <a:ext uri="{FF2B5EF4-FFF2-40B4-BE49-F238E27FC236}">
                  <a16:creationId xmlns:a16="http://schemas.microsoft.com/office/drawing/2014/main" id="{7D756A3D-59A6-41F8-8797-FE54230B5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9463" y="1511383"/>
              <a:ext cx="85725" cy="69850"/>
            </a:xfrm>
            <a:custGeom>
              <a:avLst/>
              <a:gdLst>
                <a:gd name="T0" fmla="*/ 26 w 68"/>
                <a:gd name="T1" fmla="*/ 35 h 56"/>
                <a:gd name="T2" fmla="*/ 28 w 68"/>
                <a:gd name="T3" fmla="*/ 41 h 56"/>
                <a:gd name="T4" fmla="*/ 40 w 68"/>
                <a:gd name="T5" fmla="*/ 51 h 56"/>
                <a:gd name="T6" fmla="*/ 49 w 68"/>
                <a:gd name="T7" fmla="*/ 51 h 56"/>
                <a:gd name="T8" fmla="*/ 55 w 68"/>
                <a:gd name="T9" fmla="*/ 51 h 56"/>
                <a:gd name="T10" fmla="*/ 59 w 68"/>
                <a:gd name="T11" fmla="*/ 48 h 56"/>
                <a:gd name="T12" fmla="*/ 62 w 68"/>
                <a:gd name="T13" fmla="*/ 38 h 56"/>
                <a:gd name="T14" fmla="*/ 59 w 68"/>
                <a:gd name="T15" fmla="*/ 27 h 56"/>
                <a:gd name="T16" fmla="*/ 42 w 68"/>
                <a:gd name="T17" fmla="*/ 10 h 56"/>
                <a:gd name="T18" fmla="*/ 21 w 68"/>
                <a:gd name="T19" fmla="*/ 5 h 56"/>
                <a:gd name="T20" fmla="*/ 16 w 68"/>
                <a:gd name="T21" fmla="*/ 5 h 56"/>
                <a:gd name="T22" fmla="*/ 12 w 68"/>
                <a:gd name="T23" fmla="*/ 6 h 56"/>
                <a:gd name="T24" fmla="*/ 6 w 68"/>
                <a:gd name="T25" fmla="*/ 7 h 56"/>
                <a:gd name="T26" fmla="*/ 0 w 68"/>
                <a:gd name="T27" fmla="*/ 9 h 56"/>
                <a:gd name="T28" fmla="*/ 1 w 68"/>
                <a:gd name="T29" fmla="*/ 9 h 56"/>
                <a:gd name="T30" fmla="*/ 5 w 68"/>
                <a:gd name="T31" fmla="*/ 6 h 56"/>
                <a:gd name="T32" fmla="*/ 12 w 68"/>
                <a:gd name="T33" fmla="*/ 3 h 56"/>
                <a:gd name="T34" fmla="*/ 21 w 68"/>
                <a:gd name="T35" fmla="*/ 1 h 56"/>
                <a:gd name="T36" fmla="*/ 44 w 68"/>
                <a:gd name="T37" fmla="*/ 5 h 56"/>
                <a:gd name="T38" fmla="*/ 64 w 68"/>
                <a:gd name="T39" fmla="*/ 24 h 56"/>
                <a:gd name="T40" fmla="*/ 68 w 68"/>
                <a:gd name="T41" fmla="*/ 38 h 56"/>
                <a:gd name="T42" fmla="*/ 63 w 68"/>
                <a:gd name="T43" fmla="*/ 52 h 56"/>
                <a:gd name="T44" fmla="*/ 56 w 68"/>
                <a:gd name="T45" fmla="*/ 55 h 56"/>
                <a:gd name="T46" fmla="*/ 50 w 68"/>
                <a:gd name="T47" fmla="*/ 56 h 56"/>
                <a:gd name="T48" fmla="*/ 38 w 68"/>
                <a:gd name="T49" fmla="*/ 54 h 56"/>
                <a:gd name="T50" fmla="*/ 31 w 68"/>
                <a:gd name="T51" fmla="*/ 48 h 56"/>
                <a:gd name="T52" fmla="*/ 27 w 68"/>
                <a:gd name="T53" fmla="*/ 41 h 56"/>
                <a:gd name="T54" fmla="*/ 26 w 68"/>
                <a:gd name="T55" fmla="*/ 37 h 56"/>
                <a:gd name="T56" fmla="*/ 26 w 68"/>
                <a:gd name="T57" fmla="*/ 3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8" h="56">
                  <a:moveTo>
                    <a:pt x="26" y="35"/>
                  </a:moveTo>
                  <a:cubicBezTo>
                    <a:pt x="26" y="35"/>
                    <a:pt x="26" y="38"/>
                    <a:pt x="28" y="41"/>
                  </a:cubicBezTo>
                  <a:cubicBezTo>
                    <a:pt x="30" y="44"/>
                    <a:pt x="34" y="49"/>
                    <a:pt x="40" y="51"/>
                  </a:cubicBezTo>
                  <a:cubicBezTo>
                    <a:pt x="42" y="51"/>
                    <a:pt x="46" y="52"/>
                    <a:pt x="49" y="51"/>
                  </a:cubicBezTo>
                  <a:cubicBezTo>
                    <a:pt x="51" y="51"/>
                    <a:pt x="53" y="51"/>
                    <a:pt x="55" y="51"/>
                  </a:cubicBezTo>
                  <a:cubicBezTo>
                    <a:pt x="57" y="50"/>
                    <a:pt x="58" y="49"/>
                    <a:pt x="59" y="48"/>
                  </a:cubicBezTo>
                  <a:cubicBezTo>
                    <a:pt x="61" y="46"/>
                    <a:pt x="62" y="42"/>
                    <a:pt x="62" y="38"/>
                  </a:cubicBezTo>
                  <a:cubicBezTo>
                    <a:pt x="62" y="35"/>
                    <a:pt x="60" y="31"/>
                    <a:pt x="59" y="27"/>
                  </a:cubicBezTo>
                  <a:cubicBezTo>
                    <a:pt x="55" y="19"/>
                    <a:pt x="49" y="13"/>
                    <a:pt x="42" y="10"/>
                  </a:cubicBezTo>
                  <a:cubicBezTo>
                    <a:pt x="35" y="6"/>
                    <a:pt x="28" y="4"/>
                    <a:pt x="21" y="5"/>
                  </a:cubicBezTo>
                  <a:cubicBezTo>
                    <a:pt x="19" y="5"/>
                    <a:pt x="18" y="5"/>
                    <a:pt x="16" y="5"/>
                  </a:cubicBezTo>
                  <a:cubicBezTo>
                    <a:pt x="15" y="5"/>
                    <a:pt x="14" y="5"/>
                    <a:pt x="12" y="6"/>
                  </a:cubicBezTo>
                  <a:cubicBezTo>
                    <a:pt x="10" y="6"/>
                    <a:pt x="7" y="7"/>
                    <a:pt x="6" y="7"/>
                  </a:cubicBezTo>
                  <a:cubicBezTo>
                    <a:pt x="2" y="9"/>
                    <a:pt x="0" y="9"/>
                    <a:pt x="0" y="9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2" y="8"/>
                    <a:pt x="3" y="7"/>
                    <a:pt x="5" y="6"/>
                  </a:cubicBezTo>
                  <a:cubicBezTo>
                    <a:pt x="7" y="6"/>
                    <a:pt x="9" y="4"/>
                    <a:pt x="12" y="3"/>
                  </a:cubicBezTo>
                  <a:cubicBezTo>
                    <a:pt x="14" y="3"/>
                    <a:pt x="17" y="2"/>
                    <a:pt x="21" y="1"/>
                  </a:cubicBezTo>
                  <a:cubicBezTo>
                    <a:pt x="28" y="0"/>
                    <a:pt x="36" y="1"/>
                    <a:pt x="44" y="5"/>
                  </a:cubicBezTo>
                  <a:cubicBezTo>
                    <a:pt x="52" y="9"/>
                    <a:pt x="59" y="16"/>
                    <a:pt x="64" y="24"/>
                  </a:cubicBezTo>
                  <a:cubicBezTo>
                    <a:pt x="66" y="29"/>
                    <a:pt x="67" y="33"/>
                    <a:pt x="68" y="38"/>
                  </a:cubicBezTo>
                  <a:cubicBezTo>
                    <a:pt x="68" y="43"/>
                    <a:pt x="67" y="48"/>
                    <a:pt x="63" y="52"/>
                  </a:cubicBezTo>
                  <a:cubicBezTo>
                    <a:pt x="61" y="54"/>
                    <a:pt x="58" y="55"/>
                    <a:pt x="56" y="55"/>
                  </a:cubicBezTo>
                  <a:cubicBezTo>
                    <a:pt x="54" y="56"/>
                    <a:pt x="52" y="56"/>
                    <a:pt x="50" y="56"/>
                  </a:cubicBezTo>
                  <a:cubicBezTo>
                    <a:pt x="46" y="56"/>
                    <a:pt x="42" y="55"/>
                    <a:pt x="38" y="54"/>
                  </a:cubicBezTo>
                  <a:cubicBezTo>
                    <a:pt x="35" y="52"/>
                    <a:pt x="32" y="50"/>
                    <a:pt x="31" y="48"/>
                  </a:cubicBezTo>
                  <a:cubicBezTo>
                    <a:pt x="29" y="46"/>
                    <a:pt x="28" y="43"/>
                    <a:pt x="27" y="41"/>
                  </a:cubicBezTo>
                  <a:cubicBezTo>
                    <a:pt x="26" y="40"/>
                    <a:pt x="26" y="38"/>
                    <a:pt x="26" y="37"/>
                  </a:cubicBezTo>
                  <a:cubicBezTo>
                    <a:pt x="26" y="36"/>
                    <a:pt x="26" y="35"/>
                    <a:pt x="26" y="35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39" name="Freeform 640">
              <a:extLst>
                <a:ext uri="{FF2B5EF4-FFF2-40B4-BE49-F238E27FC236}">
                  <a16:creationId xmlns:a16="http://schemas.microsoft.com/office/drawing/2014/main" id="{B8598441-328A-4F7A-88A1-1BDD55648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1688" y="1466933"/>
              <a:ext cx="80963" cy="93662"/>
            </a:xfrm>
            <a:custGeom>
              <a:avLst/>
              <a:gdLst>
                <a:gd name="T0" fmla="*/ 0 w 64"/>
                <a:gd name="T1" fmla="*/ 0 h 75"/>
                <a:gd name="T2" fmla="*/ 5 w 64"/>
                <a:gd name="T3" fmla="*/ 0 h 75"/>
                <a:gd name="T4" fmla="*/ 18 w 64"/>
                <a:gd name="T5" fmla="*/ 3 h 75"/>
                <a:gd name="T6" fmla="*/ 27 w 64"/>
                <a:gd name="T7" fmla="*/ 6 h 75"/>
                <a:gd name="T8" fmla="*/ 35 w 64"/>
                <a:gd name="T9" fmla="*/ 10 h 75"/>
                <a:gd name="T10" fmla="*/ 44 w 64"/>
                <a:gd name="T11" fmla="*/ 17 h 75"/>
                <a:gd name="T12" fmla="*/ 51 w 64"/>
                <a:gd name="T13" fmla="*/ 25 h 75"/>
                <a:gd name="T14" fmla="*/ 58 w 64"/>
                <a:gd name="T15" fmla="*/ 34 h 75"/>
                <a:gd name="T16" fmla="*/ 60 w 64"/>
                <a:gd name="T17" fmla="*/ 38 h 75"/>
                <a:gd name="T18" fmla="*/ 62 w 64"/>
                <a:gd name="T19" fmla="*/ 44 h 75"/>
                <a:gd name="T20" fmla="*/ 63 w 64"/>
                <a:gd name="T21" fmla="*/ 49 h 75"/>
                <a:gd name="T22" fmla="*/ 64 w 64"/>
                <a:gd name="T23" fmla="*/ 54 h 75"/>
                <a:gd name="T24" fmla="*/ 62 w 64"/>
                <a:gd name="T25" fmla="*/ 63 h 75"/>
                <a:gd name="T26" fmla="*/ 57 w 64"/>
                <a:gd name="T27" fmla="*/ 69 h 75"/>
                <a:gd name="T28" fmla="*/ 53 w 64"/>
                <a:gd name="T29" fmla="*/ 73 h 75"/>
                <a:gd name="T30" fmla="*/ 48 w 64"/>
                <a:gd name="T31" fmla="*/ 75 h 75"/>
                <a:gd name="T32" fmla="*/ 52 w 64"/>
                <a:gd name="T33" fmla="*/ 72 h 75"/>
                <a:gd name="T34" fmla="*/ 59 w 64"/>
                <a:gd name="T35" fmla="*/ 62 h 75"/>
                <a:gd name="T36" fmla="*/ 59 w 64"/>
                <a:gd name="T37" fmla="*/ 54 h 75"/>
                <a:gd name="T38" fmla="*/ 58 w 64"/>
                <a:gd name="T39" fmla="*/ 50 h 75"/>
                <a:gd name="T40" fmla="*/ 57 w 64"/>
                <a:gd name="T41" fmla="*/ 45 h 75"/>
                <a:gd name="T42" fmla="*/ 55 w 64"/>
                <a:gd name="T43" fmla="*/ 41 h 75"/>
                <a:gd name="T44" fmla="*/ 53 w 64"/>
                <a:gd name="T45" fmla="*/ 36 h 75"/>
                <a:gd name="T46" fmla="*/ 47 w 64"/>
                <a:gd name="T47" fmla="*/ 28 h 75"/>
                <a:gd name="T48" fmla="*/ 40 w 64"/>
                <a:gd name="T49" fmla="*/ 21 h 75"/>
                <a:gd name="T50" fmla="*/ 32 w 64"/>
                <a:gd name="T51" fmla="*/ 15 h 75"/>
                <a:gd name="T52" fmla="*/ 25 w 64"/>
                <a:gd name="T53" fmla="*/ 10 h 75"/>
                <a:gd name="T54" fmla="*/ 17 w 64"/>
                <a:gd name="T55" fmla="*/ 6 h 75"/>
                <a:gd name="T56" fmla="*/ 5 w 64"/>
                <a:gd name="T57" fmla="*/ 2 h 75"/>
                <a:gd name="T58" fmla="*/ 0 w 64"/>
                <a:gd name="T5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4" h="75">
                  <a:moveTo>
                    <a:pt x="0" y="0"/>
                  </a:moveTo>
                  <a:cubicBezTo>
                    <a:pt x="0" y="0"/>
                    <a:pt x="2" y="0"/>
                    <a:pt x="5" y="0"/>
                  </a:cubicBezTo>
                  <a:cubicBezTo>
                    <a:pt x="9" y="1"/>
                    <a:pt x="13" y="1"/>
                    <a:pt x="18" y="3"/>
                  </a:cubicBezTo>
                  <a:cubicBezTo>
                    <a:pt x="21" y="4"/>
                    <a:pt x="24" y="5"/>
                    <a:pt x="27" y="6"/>
                  </a:cubicBezTo>
                  <a:cubicBezTo>
                    <a:pt x="29" y="7"/>
                    <a:pt x="32" y="9"/>
                    <a:pt x="35" y="10"/>
                  </a:cubicBezTo>
                  <a:cubicBezTo>
                    <a:pt x="38" y="12"/>
                    <a:pt x="41" y="14"/>
                    <a:pt x="44" y="17"/>
                  </a:cubicBezTo>
                  <a:cubicBezTo>
                    <a:pt x="46" y="19"/>
                    <a:pt x="49" y="22"/>
                    <a:pt x="51" y="25"/>
                  </a:cubicBezTo>
                  <a:cubicBezTo>
                    <a:pt x="54" y="27"/>
                    <a:pt x="56" y="31"/>
                    <a:pt x="58" y="34"/>
                  </a:cubicBezTo>
                  <a:cubicBezTo>
                    <a:pt x="58" y="35"/>
                    <a:pt x="59" y="37"/>
                    <a:pt x="60" y="38"/>
                  </a:cubicBezTo>
                  <a:cubicBezTo>
                    <a:pt x="61" y="40"/>
                    <a:pt x="61" y="42"/>
                    <a:pt x="62" y="44"/>
                  </a:cubicBezTo>
                  <a:cubicBezTo>
                    <a:pt x="62" y="45"/>
                    <a:pt x="63" y="47"/>
                    <a:pt x="63" y="49"/>
                  </a:cubicBezTo>
                  <a:cubicBezTo>
                    <a:pt x="63" y="50"/>
                    <a:pt x="63" y="52"/>
                    <a:pt x="64" y="54"/>
                  </a:cubicBezTo>
                  <a:cubicBezTo>
                    <a:pt x="63" y="57"/>
                    <a:pt x="63" y="60"/>
                    <a:pt x="62" y="63"/>
                  </a:cubicBezTo>
                  <a:cubicBezTo>
                    <a:pt x="61" y="65"/>
                    <a:pt x="59" y="68"/>
                    <a:pt x="57" y="69"/>
                  </a:cubicBezTo>
                  <a:cubicBezTo>
                    <a:pt x="56" y="71"/>
                    <a:pt x="54" y="72"/>
                    <a:pt x="53" y="73"/>
                  </a:cubicBezTo>
                  <a:cubicBezTo>
                    <a:pt x="50" y="74"/>
                    <a:pt x="48" y="75"/>
                    <a:pt x="48" y="75"/>
                  </a:cubicBezTo>
                  <a:cubicBezTo>
                    <a:pt x="48" y="75"/>
                    <a:pt x="50" y="74"/>
                    <a:pt x="52" y="72"/>
                  </a:cubicBezTo>
                  <a:cubicBezTo>
                    <a:pt x="54" y="70"/>
                    <a:pt x="57" y="66"/>
                    <a:pt x="59" y="62"/>
                  </a:cubicBezTo>
                  <a:cubicBezTo>
                    <a:pt x="59" y="59"/>
                    <a:pt x="59" y="57"/>
                    <a:pt x="59" y="54"/>
                  </a:cubicBezTo>
                  <a:cubicBezTo>
                    <a:pt x="59" y="53"/>
                    <a:pt x="59" y="51"/>
                    <a:pt x="58" y="50"/>
                  </a:cubicBezTo>
                  <a:cubicBezTo>
                    <a:pt x="58" y="48"/>
                    <a:pt x="58" y="47"/>
                    <a:pt x="57" y="45"/>
                  </a:cubicBezTo>
                  <a:cubicBezTo>
                    <a:pt x="56" y="44"/>
                    <a:pt x="56" y="42"/>
                    <a:pt x="55" y="41"/>
                  </a:cubicBezTo>
                  <a:cubicBezTo>
                    <a:pt x="54" y="40"/>
                    <a:pt x="53" y="38"/>
                    <a:pt x="53" y="36"/>
                  </a:cubicBezTo>
                  <a:cubicBezTo>
                    <a:pt x="51" y="34"/>
                    <a:pt x="49" y="31"/>
                    <a:pt x="47" y="28"/>
                  </a:cubicBezTo>
                  <a:cubicBezTo>
                    <a:pt x="45" y="26"/>
                    <a:pt x="42" y="23"/>
                    <a:pt x="40" y="21"/>
                  </a:cubicBezTo>
                  <a:cubicBezTo>
                    <a:pt x="38" y="19"/>
                    <a:pt x="35" y="17"/>
                    <a:pt x="32" y="15"/>
                  </a:cubicBezTo>
                  <a:cubicBezTo>
                    <a:pt x="30" y="13"/>
                    <a:pt x="27" y="11"/>
                    <a:pt x="25" y="10"/>
                  </a:cubicBezTo>
                  <a:cubicBezTo>
                    <a:pt x="22" y="8"/>
                    <a:pt x="19" y="7"/>
                    <a:pt x="17" y="6"/>
                  </a:cubicBezTo>
                  <a:cubicBezTo>
                    <a:pt x="12" y="4"/>
                    <a:pt x="8" y="2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40" name="Freeform 641">
              <a:extLst>
                <a:ext uri="{FF2B5EF4-FFF2-40B4-BE49-F238E27FC236}">
                  <a16:creationId xmlns:a16="http://schemas.microsoft.com/office/drawing/2014/main" id="{8072988B-F800-49CE-AE93-CC3169950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1850" y="1439946"/>
              <a:ext cx="25400" cy="15875"/>
            </a:xfrm>
            <a:custGeom>
              <a:avLst/>
              <a:gdLst>
                <a:gd name="T0" fmla="*/ 0 w 20"/>
                <a:gd name="T1" fmla="*/ 0 h 13"/>
                <a:gd name="T2" fmla="*/ 5 w 20"/>
                <a:gd name="T3" fmla="*/ 0 h 13"/>
                <a:gd name="T4" fmla="*/ 13 w 20"/>
                <a:gd name="T5" fmla="*/ 2 h 13"/>
                <a:gd name="T6" fmla="*/ 15 w 20"/>
                <a:gd name="T7" fmla="*/ 3 h 13"/>
                <a:gd name="T8" fmla="*/ 17 w 20"/>
                <a:gd name="T9" fmla="*/ 5 h 13"/>
                <a:gd name="T10" fmla="*/ 19 w 20"/>
                <a:gd name="T11" fmla="*/ 9 h 13"/>
                <a:gd name="T12" fmla="*/ 20 w 20"/>
                <a:gd name="T13" fmla="*/ 12 h 13"/>
                <a:gd name="T14" fmla="*/ 20 w 20"/>
                <a:gd name="T15" fmla="*/ 13 h 13"/>
                <a:gd name="T16" fmla="*/ 19 w 20"/>
                <a:gd name="T17" fmla="*/ 13 h 13"/>
                <a:gd name="T18" fmla="*/ 17 w 20"/>
                <a:gd name="T19" fmla="*/ 11 h 13"/>
                <a:gd name="T20" fmla="*/ 14 w 20"/>
                <a:gd name="T21" fmla="*/ 9 h 13"/>
                <a:gd name="T22" fmla="*/ 10 w 20"/>
                <a:gd name="T23" fmla="*/ 7 h 13"/>
                <a:gd name="T24" fmla="*/ 4 w 20"/>
                <a:gd name="T25" fmla="*/ 3 h 13"/>
                <a:gd name="T26" fmla="*/ 0 w 20"/>
                <a:gd name="T2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13">
                  <a:moveTo>
                    <a:pt x="0" y="0"/>
                  </a:moveTo>
                  <a:cubicBezTo>
                    <a:pt x="0" y="0"/>
                    <a:pt x="2" y="0"/>
                    <a:pt x="5" y="0"/>
                  </a:cubicBezTo>
                  <a:cubicBezTo>
                    <a:pt x="7" y="0"/>
                    <a:pt x="10" y="0"/>
                    <a:pt x="13" y="2"/>
                  </a:cubicBezTo>
                  <a:cubicBezTo>
                    <a:pt x="14" y="2"/>
                    <a:pt x="15" y="3"/>
                    <a:pt x="15" y="3"/>
                  </a:cubicBezTo>
                  <a:cubicBezTo>
                    <a:pt x="16" y="4"/>
                    <a:pt x="17" y="5"/>
                    <a:pt x="17" y="5"/>
                  </a:cubicBezTo>
                  <a:cubicBezTo>
                    <a:pt x="18" y="6"/>
                    <a:pt x="19" y="8"/>
                    <a:pt x="19" y="9"/>
                  </a:cubicBezTo>
                  <a:cubicBezTo>
                    <a:pt x="20" y="10"/>
                    <a:pt x="20" y="11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19" y="13"/>
                    <a:pt x="19" y="13"/>
                  </a:cubicBezTo>
                  <a:cubicBezTo>
                    <a:pt x="18" y="12"/>
                    <a:pt x="17" y="12"/>
                    <a:pt x="17" y="11"/>
                  </a:cubicBezTo>
                  <a:cubicBezTo>
                    <a:pt x="16" y="10"/>
                    <a:pt x="15" y="10"/>
                    <a:pt x="14" y="9"/>
                  </a:cubicBezTo>
                  <a:cubicBezTo>
                    <a:pt x="13" y="8"/>
                    <a:pt x="12" y="8"/>
                    <a:pt x="10" y="7"/>
                  </a:cubicBezTo>
                  <a:cubicBezTo>
                    <a:pt x="8" y="6"/>
                    <a:pt x="6" y="4"/>
                    <a:pt x="4" y="3"/>
                  </a:cubicBezTo>
                  <a:cubicBezTo>
                    <a:pt x="2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41" name="Freeform 642">
              <a:extLst>
                <a:ext uri="{FF2B5EF4-FFF2-40B4-BE49-F238E27FC236}">
                  <a16:creationId xmlns:a16="http://schemas.microsoft.com/office/drawing/2014/main" id="{7A8C2FBA-2D07-4CF2-93DE-D5F153AB7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1063" y="1527258"/>
              <a:ext cx="17463" cy="11112"/>
            </a:xfrm>
            <a:custGeom>
              <a:avLst/>
              <a:gdLst>
                <a:gd name="T0" fmla="*/ 0 w 14"/>
                <a:gd name="T1" fmla="*/ 3 h 9"/>
                <a:gd name="T2" fmla="*/ 3 w 14"/>
                <a:gd name="T3" fmla="*/ 3 h 9"/>
                <a:gd name="T4" fmla="*/ 8 w 14"/>
                <a:gd name="T5" fmla="*/ 3 h 9"/>
                <a:gd name="T6" fmla="*/ 9 w 14"/>
                <a:gd name="T7" fmla="*/ 3 h 9"/>
                <a:gd name="T8" fmla="*/ 10 w 14"/>
                <a:gd name="T9" fmla="*/ 2 h 9"/>
                <a:gd name="T10" fmla="*/ 11 w 14"/>
                <a:gd name="T11" fmla="*/ 1 h 9"/>
                <a:gd name="T12" fmla="*/ 14 w 14"/>
                <a:gd name="T13" fmla="*/ 0 h 9"/>
                <a:gd name="T14" fmla="*/ 14 w 14"/>
                <a:gd name="T15" fmla="*/ 0 h 9"/>
                <a:gd name="T16" fmla="*/ 14 w 14"/>
                <a:gd name="T17" fmla="*/ 3 h 9"/>
                <a:gd name="T18" fmla="*/ 13 w 14"/>
                <a:gd name="T19" fmla="*/ 6 h 9"/>
                <a:gd name="T20" fmla="*/ 11 w 14"/>
                <a:gd name="T21" fmla="*/ 8 h 9"/>
                <a:gd name="T22" fmla="*/ 9 w 14"/>
                <a:gd name="T23" fmla="*/ 9 h 9"/>
                <a:gd name="T24" fmla="*/ 4 w 14"/>
                <a:gd name="T25" fmla="*/ 9 h 9"/>
                <a:gd name="T26" fmla="*/ 1 w 14"/>
                <a:gd name="T27" fmla="*/ 6 h 9"/>
                <a:gd name="T28" fmla="*/ 0 w 14"/>
                <a:gd name="T2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9">
                  <a:moveTo>
                    <a:pt x="0" y="3"/>
                  </a:moveTo>
                  <a:cubicBezTo>
                    <a:pt x="0" y="3"/>
                    <a:pt x="1" y="3"/>
                    <a:pt x="3" y="3"/>
                  </a:cubicBezTo>
                  <a:cubicBezTo>
                    <a:pt x="5" y="4"/>
                    <a:pt x="7" y="4"/>
                    <a:pt x="8" y="3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1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"/>
                    <a:pt x="14" y="2"/>
                    <a:pt x="14" y="3"/>
                  </a:cubicBezTo>
                  <a:cubicBezTo>
                    <a:pt x="14" y="4"/>
                    <a:pt x="14" y="5"/>
                    <a:pt x="13" y="6"/>
                  </a:cubicBezTo>
                  <a:cubicBezTo>
                    <a:pt x="12" y="7"/>
                    <a:pt x="12" y="8"/>
                    <a:pt x="11" y="8"/>
                  </a:cubicBezTo>
                  <a:cubicBezTo>
                    <a:pt x="11" y="8"/>
                    <a:pt x="10" y="9"/>
                    <a:pt x="9" y="9"/>
                  </a:cubicBezTo>
                  <a:cubicBezTo>
                    <a:pt x="7" y="9"/>
                    <a:pt x="6" y="9"/>
                    <a:pt x="4" y="9"/>
                  </a:cubicBezTo>
                  <a:cubicBezTo>
                    <a:pt x="3" y="8"/>
                    <a:pt x="2" y="7"/>
                    <a:pt x="1" y="6"/>
                  </a:cubicBezTo>
                  <a:cubicBezTo>
                    <a:pt x="0" y="5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42" name="Freeform 643">
              <a:extLst>
                <a:ext uri="{FF2B5EF4-FFF2-40B4-BE49-F238E27FC236}">
                  <a16:creationId xmlns:a16="http://schemas.microsoft.com/office/drawing/2014/main" id="{5F540B9F-418C-4AA0-A8AD-B01ED207F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6688" y="1265321"/>
              <a:ext cx="693738" cy="590550"/>
            </a:xfrm>
            <a:custGeom>
              <a:avLst/>
              <a:gdLst>
                <a:gd name="T0" fmla="*/ 533 w 548"/>
                <a:gd name="T1" fmla="*/ 245 h 467"/>
                <a:gd name="T2" fmla="*/ 418 w 548"/>
                <a:gd name="T3" fmla="*/ 158 h 467"/>
                <a:gd name="T4" fmla="*/ 283 w 548"/>
                <a:gd name="T5" fmla="*/ 68 h 467"/>
                <a:gd name="T6" fmla="*/ 188 w 548"/>
                <a:gd name="T7" fmla="*/ 0 h 467"/>
                <a:gd name="T8" fmla="*/ 102 w 548"/>
                <a:gd name="T9" fmla="*/ 98 h 467"/>
                <a:gd name="T10" fmla="*/ 0 w 548"/>
                <a:gd name="T11" fmla="*/ 152 h 467"/>
                <a:gd name="T12" fmla="*/ 36 w 548"/>
                <a:gd name="T13" fmla="*/ 313 h 467"/>
                <a:gd name="T14" fmla="*/ 111 w 548"/>
                <a:gd name="T15" fmla="*/ 439 h 467"/>
                <a:gd name="T16" fmla="*/ 119 w 548"/>
                <a:gd name="T17" fmla="*/ 445 h 467"/>
                <a:gd name="T18" fmla="*/ 433 w 548"/>
                <a:gd name="T19" fmla="*/ 388 h 467"/>
                <a:gd name="T20" fmla="*/ 548 w 548"/>
                <a:gd name="T21" fmla="*/ 266 h 467"/>
                <a:gd name="T22" fmla="*/ 533 w 548"/>
                <a:gd name="T23" fmla="*/ 245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48" h="467">
                  <a:moveTo>
                    <a:pt x="533" y="245"/>
                  </a:moveTo>
                  <a:cubicBezTo>
                    <a:pt x="500" y="207"/>
                    <a:pt x="459" y="184"/>
                    <a:pt x="418" y="158"/>
                  </a:cubicBezTo>
                  <a:cubicBezTo>
                    <a:pt x="372" y="129"/>
                    <a:pt x="329" y="96"/>
                    <a:pt x="283" y="68"/>
                  </a:cubicBezTo>
                  <a:cubicBezTo>
                    <a:pt x="250" y="47"/>
                    <a:pt x="215" y="28"/>
                    <a:pt x="188" y="0"/>
                  </a:cubicBezTo>
                  <a:cubicBezTo>
                    <a:pt x="157" y="29"/>
                    <a:pt x="127" y="62"/>
                    <a:pt x="102" y="98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2" y="207"/>
                    <a:pt x="13" y="262"/>
                    <a:pt x="36" y="313"/>
                  </a:cubicBezTo>
                  <a:cubicBezTo>
                    <a:pt x="56" y="358"/>
                    <a:pt x="82" y="400"/>
                    <a:pt x="111" y="439"/>
                  </a:cubicBezTo>
                  <a:cubicBezTo>
                    <a:pt x="114" y="441"/>
                    <a:pt x="117" y="444"/>
                    <a:pt x="119" y="445"/>
                  </a:cubicBezTo>
                  <a:cubicBezTo>
                    <a:pt x="119" y="445"/>
                    <a:pt x="301" y="467"/>
                    <a:pt x="433" y="388"/>
                  </a:cubicBezTo>
                  <a:cubicBezTo>
                    <a:pt x="499" y="348"/>
                    <a:pt x="532" y="302"/>
                    <a:pt x="548" y="266"/>
                  </a:cubicBezTo>
                  <a:cubicBezTo>
                    <a:pt x="543" y="258"/>
                    <a:pt x="538" y="251"/>
                    <a:pt x="533" y="245"/>
                  </a:cubicBezTo>
                </a:path>
              </a:pathLst>
            </a:custGeom>
            <a:solidFill>
              <a:srgbClr val="F56D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43" name="Freeform 644">
              <a:extLst>
                <a:ext uri="{FF2B5EF4-FFF2-40B4-BE49-F238E27FC236}">
                  <a16:creationId xmlns:a16="http://schemas.microsoft.com/office/drawing/2014/main" id="{B8760793-3F08-49B9-A225-D588CEB8D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4650" y="1403433"/>
              <a:ext cx="163513" cy="381000"/>
            </a:xfrm>
            <a:custGeom>
              <a:avLst/>
              <a:gdLst>
                <a:gd name="T0" fmla="*/ 29 w 130"/>
                <a:gd name="T1" fmla="*/ 0 h 301"/>
                <a:gd name="T2" fmla="*/ 0 w 130"/>
                <a:gd name="T3" fmla="*/ 146 h 301"/>
                <a:gd name="T4" fmla="*/ 61 w 130"/>
                <a:gd name="T5" fmla="*/ 139 h 301"/>
                <a:gd name="T6" fmla="*/ 35 w 130"/>
                <a:gd name="T7" fmla="*/ 301 h 301"/>
                <a:gd name="T8" fmla="*/ 128 w 130"/>
                <a:gd name="T9" fmla="*/ 91 h 301"/>
                <a:gd name="T10" fmla="*/ 37 w 130"/>
                <a:gd name="T11" fmla="*/ 102 h 301"/>
                <a:gd name="T12" fmla="*/ 29 w 130"/>
                <a:gd name="T1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0" h="301">
                  <a:moveTo>
                    <a:pt x="29" y="0"/>
                  </a:moveTo>
                  <a:cubicBezTo>
                    <a:pt x="0" y="146"/>
                    <a:pt x="0" y="146"/>
                    <a:pt x="0" y="146"/>
                  </a:cubicBezTo>
                  <a:cubicBezTo>
                    <a:pt x="61" y="139"/>
                    <a:pt x="61" y="139"/>
                    <a:pt x="61" y="139"/>
                  </a:cubicBezTo>
                  <a:cubicBezTo>
                    <a:pt x="35" y="301"/>
                    <a:pt x="35" y="301"/>
                    <a:pt x="35" y="301"/>
                  </a:cubicBezTo>
                  <a:cubicBezTo>
                    <a:pt x="35" y="301"/>
                    <a:pt x="125" y="91"/>
                    <a:pt x="128" y="91"/>
                  </a:cubicBezTo>
                  <a:cubicBezTo>
                    <a:pt x="130" y="92"/>
                    <a:pt x="37" y="102"/>
                    <a:pt x="37" y="102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D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44" name="Freeform 645">
              <a:extLst>
                <a:ext uri="{FF2B5EF4-FFF2-40B4-BE49-F238E27FC236}">
                  <a16:creationId xmlns:a16="http://schemas.microsoft.com/office/drawing/2014/main" id="{B6F6EE17-A298-43A2-831E-FC3A94DAE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7500" y="1813008"/>
              <a:ext cx="242888" cy="242887"/>
            </a:xfrm>
            <a:custGeom>
              <a:avLst/>
              <a:gdLst>
                <a:gd name="T0" fmla="*/ 0 w 192"/>
                <a:gd name="T1" fmla="*/ 12 h 191"/>
                <a:gd name="T2" fmla="*/ 192 w 192"/>
                <a:gd name="T3" fmla="*/ 191 h 191"/>
                <a:gd name="T4" fmla="*/ 0 w 192"/>
                <a:gd name="T5" fmla="*/ 12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2" h="191">
                  <a:moveTo>
                    <a:pt x="0" y="12"/>
                  </a:moveTo>
                  <a:cubicBezTo>
                    <a:pt x="63" y="141"/>
                    <a:pt x="192" y="191"/>
                    <a:pt x="192" y="191"/>
                  </a:cubicBezTo>
                  <a:cubicBezTo>
                    <a:pt x="163" y="0"/>
                    <a:pt x="0" y="12"/>
                    <a:pt x="0" y="12"/>
                  </a:cubicBezTo>
                </a:path>
              </a:pathLst>
            </a:custGeom>
            <a:solidFill>
              <a:srgbClr val="04AB67">
                <a:lumMod val="5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45" name="Freeform 646">
              <a:extLst>
                <a:ext uri="{FF2B5EF4-FFF2-40B4-BE49-F238E27FC236}">
                  <a16:creationId xmlns:a16="http://schemas.microsoft.com/office/drawing/2014/main" id="{F7DF3BDC-0F8D-4206-B5D0-5C1AF616C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7500" y="1811421"/>
              <a:ext cx="279400" cy="244475"/>
            </a:xfrm>
            <a:custGeom>
              <a:avLst/>
              <a:gdLst>
                <a:gd name="T0" fmla="*/ 76 w 221"/>
                <a:gd name="T1" fmla="*/ 0 h 193"/>
                <a:gd name="T2" fmla="*/ 0 w 221"/>
                <a:gd name="T3" fmla="*/ 14 h 193"/>
                <a:gd name="T4" fmla="*/ 192 w 221"/>
                <a:gd name="T5" fmla="*/ 193 h 193"/>
                <a:gd name="T6" fmla="*/ 221 w 221"/>
                <a:gd name="T7" fmla="*/ 188 h 193"/>
                <a:gd name="T8" fmla="*/ 76 w 221"/>
                <a:gd name="T9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1" h="193">
                  <a:moveTo>
                    <a:pt x="76" y="0"/>
                  </a:moveTo>
                  <a:cubicBezTo>
                    <a:pt x="32" y="8"/>
                    <a:pt x="0" y="14"/>
                    <a:pt x="0" y="14"/>
                  </a:cubicBezTo>
                  <a:cubicBezTo>
                    <a:pt x="0" y="14"/>
                    <a:pt x="163" y="2"/>
                    <a:pt x="192" y="193"/>
                  </a:cubicBezTo>
                  <a:cubicBezTo>
                    <a:pt x="192" y="193"/>
                    <a:pt x="203" y="192"/>
                    <a:pt x="221" y="188"/>
                  </a:cubicBezTo>
                  <a:cubicBezTo>
                    <a:pt x="202" y="4"/>
                    <a:pt x="76" y="0"/>
                    <a:pt x="76" y="0"/>
                  </a:cubicBezTo>
                </a:path>
              </a:pathLst>
            </a:custGeom>
            <a:solidFill>
              <a:srgbClr val="04AB67">
                <a:lumMod val="7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46" name="Freeform 647">
              <a:extLst>
                <a:ext uri="{FF2B5EF4-FFF2-40B4-BE49-F238E27FC236}">
                  <a16:creationId xmlns:a16="http://schemas.microsoft.com/office/drawing/2014/main" id="{612BB57F-F2E4-4BF7-9EDC-9F5FDFC2B6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72288" y="1941596"/>
              <a:ext cx="38100" cy="114300"/>
            </a:xfrm>
            <a:custGeom>
              <a:avLst/>
              <a:gdLst>
                <a:gd name="T0" fmla="*/ 30 w 30"/>
                <a:gd name="T1" fmla="*/ 88 h 90"/>
                <a:gd name="T2" fmla="*/ 30 w 30"/>
                <a:gd name="T3" fmla="*/ 90 h 90"/>
                <a:gd name="T4" fmla="*/ 30 w 30"/>
                <a:gd name="T5" fmla="*/ 90 h 90"/>
                <a:gd name="T6" fmla="*/ 30 w 30"/>
                <a:gd name="T7" fmla="*/ 88 h 90"/>
                <a:gd name="T8" fmla="*/ 0 w 30"/>
                <a:gd name="T9" fmla="*/ 0 h 90"/>
                <a:gd name="T10" fmla="*/ 0 w 30"/>
                <a:gd name="T11" fmla="*/ 0 h 90"/>
                <a:gd name="T12" fmla="*/ 30 w 30"/>
                <a:gd name="T13" fmla="*/ 87 h 90"/>
                <a:gd name="T14" fmla="*/ 0 w 30"/>
                <a:gd name="T15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90">
                  <a:moveTo>
                    <a:pt x="30" y="88"/>
                  </a:moveTo>
                  <a:cubicBezTo>
                    <a:pt x="30" y="89"/>
                    <a:pt x="30" y="90"/>
                    <a:pt x="30" y="90"/>
                  </a:cubicBezTo>
                  <a:cubicBezTo>
                    <a:pt x="30" y="90"/>
                    <a:pt x="30" y="90"/>
                    <a:pt x="30" y="90"/>
                  </a:cubicBezTo>
                  <a:cubicBezTo>
                    <a:pt x="30" y="90"/>
                    <a:pt x="30" y="89"/>
                    <a:pt x="30" y="88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" y="23"/>
                    <a:pt x="24" y="51"/>
                    <a:pt x="30" y="87"/>
                  </a:cubicBezTo>
                  <a:cubicBezTo>
                    <a:pt x="24" y="51"/>
                    <a:pt x="13" y="23"/>
                    <a:pt x="0" y="0"/>
                  </a:cubicBezTo>
                </a:path>
              </a:pathLst>
            </a:custGeom>
            <a:solidFill>
              <a:srgbClr val="B5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47" name="Freeform 648">
              <a:extLst>
                <a:ext uri="{FF2B5EF4-FFF2-40B4-BE49-F238E27FC236}">
                  <a16:creationId xmlns:a16="http://schemas.microsoft.com/office/drawing/2014/main" id="{7B3A56B8-E611-4595-847B-63B59517C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2288" y="1941596"/>
              <a:ext cx="38100" cy="114300"/>
            </a:xfrm>
            <a:custGeom>
              <a:avLst/>
              <a:gdLst>
                <a:gd name="T0" fmla="*/ 0 w 30"/>
                <a:gd name="T1" fmla="*/ 0 h 90"/>
                <a:gd name="T2" fmla="*/ 0 w 30"/>
                <a:gd name="T3" fmla="*/ 0 h 90"/>
                <a:gd name="T4" fmla="*/ 30 w 30"/>
                <a:gd name="T5" fmla="*/ 90 h 90"/>
                <a:gd name="T6" fmla="*/ 30 w 30"/>
                <a:gd name="T7" fmla="*/ 88 h 90"/>
                <a:gd name="T8" fmla="*/ 30 w 30"/>
                <a:gd name="T9" fmla="*/ 87 h 90"/>
                <a:gd name="T10" fmla="*/ 0 w 30"/>
                <a:gd name="T11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9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" y="23"/>
                    <a:pt x="24" y="53"/>
                    <a:pt x="30" y="90"/>
                  </a:cubicBezTo>
                  <a:cubicBezTo>
                    <a:pt x="30" y="90"/>
                    <a:pt x="30" y="89"/>
                    <a:pt x="30" y="88"/>
                  </a:cubicBezTo>
                  <a:cubicBezTo>
                    <a:pt x="30" y="88"/>
                    <a:pt x="30" y="88"/>
                    <a:pt x="30" y="87"/>
                  </a:cubicBezTo>
                  <a:cubicBezTo>
                    <a:pt x="24" y="51"/>
                    <a:pt x="13" y="23"/>
                    <a:pt x="0" y="0"/>
                  </a:cubicBezTo>
                </a:path>
              </a:pathLst>
            </a:custGeom>
            <a:solidFill>
              <a:srgbClr val="00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48" name="Freeform 649">
              <a:extLst>
                <a:ext uri="{FF2B5EF4-FFF2-40B4-BE49-F238E27FC236}">
                  <a16:creationId xmlns:a16="http://schemas.microsoft.com/office/drawing/2014/main" id="{033E71E4-B145-4006-B94C-8C40744B2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2288" y="1933658"/>
              <a:ext cx="74613" cy="122237"/>
            </a:xfrm>
            <a:custGeom>
              <a:avLst/>
              <a:gdLst>
                <a:gd name="T0" fmla="*/ 36 w 59"/>
                <a:gd name="T1" fmla="*/ 0 h 96"/>
                <a:gd name="T2" fmla="*/ 0 w 59"/>
                <a:gd name="T3" fmla="*/ 6 h 96"/>
                <a:gd name="T4" fmla="*/ 30 w 59"/>
                <a:gd name="T5" fmla="*/ 93 h 96"/>
                <a:gd name="T6" fmla="*/ 30 w 59"/>
                <a:gd name="T7" fmla="*/ 94 h 96"/>
                <a:gd name="T8" fmla="*/ 30 w 59"/>
                <a:gd name="T9" fmla="*/ 96 h 96"/>
                <a:gd name="T10" fmla="*/ 30 w 59"/>
                <a:gd name="T11" fmla="*/ 96 h 96"/>
                <a:gd name="T12" fmla="*/ 59 w 59"/>
                <a:gd name="T13" fmla="*/ 91 h 96"/>
                <a:gd name="T14" fmla="*/ 59 w 59"/>
                <a:gd name="T15" fmla="*/ 91 h 96"/>
                <a:gd name="T16" fmla="*/ 58 w 59"/>
                <a:gd name="T17" fmla="*/ 78 h 96"/>
                <a:gd name="T18" fmla="*/ 36 w 59"/>
                <a:gd name="T1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96">
                  <a:moveTo>
                    <a:pt x="36" y="0"/>
                  </a:moveTo>
                  <a:cubicBezTo>
                    <a:pt x="24" y="2"/>
                    <a:pt x="12" y="5"/>
                    <a:pt x="0" y="6"/>
                  </a:cubicBezTo>
                  <a:cubicBezTo>
                    <a:pt x="13" y="29"/>
                    <a:pt x="24" y="57"/>
                    <a:pt x="30" y="93"/>
                  </a:cubicBezTo>
                  <a:cubicBezTo>
                    <a:pt x="30" y="94"/>
                    <a:pt x="30" y="94"/>
                    <a:pt x="30" y="94"/>
                  </a:cubicBezTo>
                  <a:cubicBezTo>
                    <a:pt x="30" y="95"/>
                    <a:pt x="30" y="96"/>
                    <a:pt x="30" y="96"/>
                  </a:cubicBezTo>
                  <a:cubicBezTo>
                    <a:pt x="30" y="96"/>
                    <a:pt x="30" y="96"/>
                    <a:pt x="30" y="96"/>
                  </a:cubicBezTo>
                  <a:cubicBezTo>
                    <a:pt x="30" y="96"/>
                    <a:pt x="41" y="95"/>
                    <a:pt x="59" y="91"/>
                  </a:cubicBezTo>
                  <a:cubicBezTo>
                    <a:pt x="59" y="91"/>
                    <a:pt x="59" y="91"/>
                    <a:pt x="59" y="91"/>
                  </a:cubicBezTo>
                  <a:cubicBezTo>
                    <a:pt x="59" y="87"/>
                    <a:pt x="58" y="83"/>
                    <a:pt x="58" y="78"/>
                  </a:cubicBezTo>
                  <a:cubicBezTo>
                    <a:pt x="53" y="47"/>
                    <a:pt x="45" y="21"/>
                    <a:pt x="36" y="0"/>
                  </a:cubicBezTo>
                </a:path>
              </a:pathLst>
            </a:custGeom>
            <a:solidFill>
              <a:srgbClr val="04AB67">
                <a:lumMod val="7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49" name="Freeform 650">
              <a:extLst>
                <a:ext uri="{FF2B5EF4-FFF2-40B4-BE49-F238E27FC236}">
                  <a16:creationId xmlns:a16="http://schemas.microsoft.com/office/drawing/2014/main" id="{0BE3EC6C-ACF7-4270-9115-63312B3BA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2750" y="1606633"/>
              <a:ext cx="522288" cy="442912"/>
            </a:xfrm>
            <a:custGeom>
              <a:avLst/>
              <a:gdLst>
                <a:gd name="T0" fmla="*/ 351 w 412"/>
                <a:gd name="T1" fmla="*/ 0 h 349"/>
                <a:gd name="T2" fmla="*/ 213 w 412"/>
                <a:gd name="T3" fmla="*/ 132 h 349"/>
                <a:gd name="T4" fmla="*/ 0 w 412"/>
                <a:gd name="T5" fmla="*/ 161 h 349"/>
                <a:gd name="T6" fmla="*/ 145 w 412"/>
                <a:gd name="T7" fmla="*/ 349 h 349"/>
                <a:gd name="T8" fmla="*/ 378 w 412"/>
                <a:gd name="T9" fmla="*/ 207 h 349"/>
                <a:gd name="T10" fmla="*/ 351 w 412"/>
                <a:gd name="T11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2" h="349">
                  <a:moveTo>
                    <a:pt x="351" y="0"/>
                  </a:moveTo>
                  <a:cubicBezTo>
                    <a:pt x="309" y="89"/>
                    <a:pt x="213" y="132"/>
                    <a:pt x="213" y="132"/>
                  </a:cubicBezTo>
                  <a:cubicBezTo>
                    <a:pt x="159" y="134"/>
                    <a:pt x="63" y="150"/>
                    <a:pt x="0" y="161"/>
                  </a:cubicBezTo>
                  <a:cubicBezTo>
                    <a:pt x="0" y="161"/>
                    <a:pt x="126" y="165"/>
                    <a:pt x="145" y="349"/>
                  </a:cubicBezTo>
                  <a:cubicBezTo>
                    <a:pt x="208" y="337"/>
                    <a:pt x="352" y="299"/>
                    <a:pt x="378" y="207"/>
                  </a:cubicBezTo>
                  <a:cubicBezTo>
                    <a:pt x="412" y="89"/>
                    <a:pt x="351" y="0"/>
                    <a:pt x="351" y="0"/>
                  </a:cubicBezTo>
                </a:path>
              </a:pathLst>
            </a:custGeom>
            <a:solidFill>
              <a:srgbClr val="04A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50" name="Freeform 651">
              <a:extLst>
                <a:ext uri="{FF2B5EF4-FFF2-40B4-BE49-F238E27FC236}">
                  <a16:creationId xmlns:a16="http://schemas.microsoft.com/office/drawing/2014/main" id="{8FF58827-A48F-4F4F-8B61-9F40201D3B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99288" y="1606633"/>
              <a:ext cx="209550" cy="169862"/>
            </a:xfrm>
            <a:custGeom>
              <a:avLst/>
              <a:gdLst>
                <a:gd name="T0" fmla="*/ 21 w 165"/>
                <a:gd name="T1" fmla="*/ 132 h 134"/>
                <a:gd name="T2" fmla="*/ 0 w 165"/>
                <a:gd name="T3" fmla="*/ 134 h 134"/>
                <a:gd name="T4" fmla="*/ 15 w 165"/>
                <a:gd name="T5" fmla="*/ 134 h 134"/>
                <a:gd name="T6" fmla="*/ 25 w 165"/>
                <a:gd name="T7" fmla="*/ 134 h 134"/>
                <a:gd name="T8" fmla="*/ 37 w 165"/>
                <a:gd name="T9" fmla="*/ 133 h 134"/>
                <a:gd name="T10" fmla="*/ 19 w 165"/>
                <a:gd name="T11" fmla="*/ 132 h 134"/>
                <a:gd name="T12" fmla="*/ 21 w 165"/>
                <a:gd name="T13" fmla="*/ 132 h 134"/>
                <a:gd name="T14" fmla="*/ 93 w 165"/>
                <a:gd name="T15" fmla="*/ 89 h 134"/>
                <a:gd name="T16" fmla="*/ 27 w 165"/>
                <a:gd name="T17" fmla="*/ 132 h 134"/>
                <a:gd name="T18" fmla="*/ 39 w 165"/>
                <a:gd name="T19" fmla="*/ 130 h 134"/>
                <a:gd name="T20" fmla="*/ 43 w 165"/>
                <a:gd name="T21" fmla="*/ 130 h 134"/>
                <a:gd name="T22" fmla="*/ 46 w 165"/>
                <a:gd name="T23" fmla="*/ 130 h 134"/>
                <a:gd name="T24" fmla="*/ 48 w 165"/>
                <a:gd name="T25" fmla="*/ 130 h 134"/>
                <a:gd name="T26" fmla="*/ 49 w 165"/>
                <a:gd name="T27" fmla="*/ 130 h 134"/>
                <a:gd name="T28" fmla="*/ 95 w 165"/>
                <a:gd name="T29" fmla="*/ 105 h 134"/>
                <a:gd name="T30" fmla="*/ 99 w 165"/>
                <a:gd name="T31" fmla="*/ 102 h 134"/>
                <a:gd name="T32" fmla="*/ 93 w 165"/>
                <a:gd name="T33" fmla="*/ 89 h 134"/>
                <a:gd name="T34" fmla="*/ 151 w 165"/>
                <a:gd name="T35" fmla="*/ 25 h 134"/>
                <a:gd name="T36" fmla="*/ 151 w 165"/>
                <a:gd name="T37" fmla="*/ 25 h 134"/>
                <a:gd name="T38" fmla="*/ 151 w 165"/>
                <a:gd name="T39" fmla="*/ 25 h 134"/>
                <a:gd name="T40" fmla="*/ 165 w 165"/>
                <a:gd name="T41" fmla="*/ 0 h 134"/>
                <a:gd name="T42" fmla="*/ 151 w 165"/>
                <a:gd name="T43" fmla="*/ 25 h 134"/>
                <a:gd name="T44" fmla="*/ 165 w 165"/>
                <a:gd name="T4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5" h="134">
                  <a:moveTo>
                    <a:pt x="21" y="132"/>
                  </a:moveTo>
                  <a:cubicBezTo>
                    <a:pt x="15" y="133"/>
                    <a:pt x="8" y="133"/>
                    <a:pt x="0" y="134"/>
                  </a:cubicBezTo>
                  <a:cubicBezTo>
                    <a:pt x="5" y="134"/>
                    <a:pt x="10" y="134"/>
                    <a:pt x="15" y="134"/>
                  </a:cubicBezTo>
                  <a:cubicBezTo>
                    <a:pt x="19" y="134"/>
                    <a:pt x="22" y="134"/>
                    <a:pt x="25" y="134"/>
                  </a:cubicBezTo>
                  <a:cubicBezTo>
                    <a:pt x="29" y="134"/>
                    <a:pt x="33" y="133"/>
                    <a:pt x="37" y="133"/>
                  </a:cubicBezTo>
                  <a:cubicBezTo>
                    <a:pt x="26" y="133"/>
                    <a:pt x="19" y="132"/>
                    <a:pt x="19" y="132"/>
                  </a:cubicBezTo>
                  <a:cubicBezTo>
                    <a:pt x="19" y="132"/>
                    <a:pt x="20" y="132"/>
                    <a:pt x="21" y="132"/>
                  </a:cubicBezTo>
                  <a:moveTo>
                    <a:pt x="93" y="89"/>
                  </a:moveTo>
                  <a:cubicBezTo>
                    <a:pt x="62" y="115"/>
                    <a:pt x="33" y="129"/>
                    <a:pt x="27" y="132"/>
                  </a:cubicBezTo>
                  <a:cubicBezTo>
                    <a:pt x="31" y="131"/>
                    <a:pt x="35" y="131"/>
                    <a:pt x="39" y="130"/>
                  </a:cubicBezTo>
                  <a:cubicBezTo>
                    <a:pt x="41" y="130"/>
                    <a:pt x="42" y="130"/>
                    <a:pt x="43" y="130"/>
                  </a:cubicBezTo>
                  <a:cubicBezTo>
                    <a:pt x="44" y="130"/>
                    <a:pt x="45" y="130"/>
                    <a:pt x="46" y="130"/>
                  </a:cubicBezTo>
                  <a:cubicBezTo>
                    <a:pt x="47" y="130"/>
                    <a:pt x="48" y="130"/>
                    <a:pt x="48" y="130"/>
                  </a:cubicBezTo>
                  <a:cubicBezTo>
                    <a:pt x="49" y="130"/>
                    <a:pt x="49" y="130"/>
                    <a:pt x="49" y="130"/>
                  </a:cubicBezTo>
                  <a:cubicBezTo>
                    <a:pt x="66" y="126"/>
                    <a:pt x="80" y="117"/>
                    <a:pt x="95" y="105"/>
                  </a:cubicBezTo>
                  <a:cubicBezTo>
                    <a:pt x="96" y="104"/>
                    <a:pt x="98" y="103"/>
                    <a:pt x="99" y="102"/>
                  </a:cubicBezTo>
                  <a:cubicBezTo>
                    <a:pt x="97" y="97"/>
                    <a:pt x="95" y="93"/>
                    <a:pt x="93" y="89"/>
                  </a:cubicBezTo>
                  <a:moveTo>
                    <a:pt x="151" y="25"/>
                  </a:moveTo>
                  <a:cubicBezTo>
                    <a:pt x="151" y="25"/>
                    <a:pt x="151" y="25"/>
                    <a:pt x="151" y="25"/>
                  </a:cubicBezTo>
                  <a:cubicBezTo>
                    <a:pt x="151" y="25"/>
                    <a:pt x="151" y="25"/>
                    <a:pt x="151" y="25"/>
                  </a:cubicBezTo>
                  <a:moveTo>
                    <a:pt x="165" y="0"/>
                  </a:moveTo>
                  <a:cubicBezTo>
                    <a:pt x="161" y="9"/>
                    <a:pt x="156" y="17"/>
                    <a:pt x="151" y="25"/>
                  </a:cubicBezTo>
                  <a:cubicBezTo>
                    <a:pt x="156" y="17"/>
                    <a:pt x="161" y="9"/>
                    <a:pt x="165" y="0"/>
                  </a:cubicBezTo>
                </a:path>
              </a:pathLst>
            </a:custGeom>
            <a:solidFill>
              <a:srgbClr val="04AB67">
                <a:lumMod val="7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51" name="Freeform 652">
              <a:extLst>
                <a:ext uri="{FF2B5EF4-FFF2-40B4-BE49-F238E27FC236}">
                  <a16:creationId xmlns:a16="http://schemas.microsoft.com/office/drawing/2014/main" id="{D5E76F28-67BD-4DC4-831D-B05F497B2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6663" y="1828883"/>
              <a:ext cx="541338" cy="534987"/>
            </a:xfrm>
            <a:custGeom>
              <a:avLst/>
              <a:gdLst>
                <a:gd name="T0" fmla="*/ 277 w 428"/>
                <a:gd name="T1" fmla="*/ 0 h 422"/>
                <a:gd name="T2" fmla="*/ 151 w 428"/>
                <a:gd name="T3" fmla="*/ 69 h 422"/>
                <a:gd name="T4" fmla="*/ 0 w 428"/>
                <a:gd name="T5" fmla="*/ 348 h 422"/>
                <a:gd name="T6" fmla="*/ 25 w 428"/>
                <a:gd name="T7" fmla="*/ 422 h 422"/>
                <a:gd name="T8" fmla="*/ 242 w 428"/>
                <a:gd name="T9" fmla="*/ 90 h 422"/>
                <a:gd name="T10" fmla="*/ 428 w 428"/>
                <a:gd name="T11" fmla="*/ 72 h 422"/>
                <a:gd name="T12" fmla="*/ 277 w 428"/>
                <a:gd name="T13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8" h="422">
                  <a:moveTo>
                    <a:pt x="277" y="0"/>
                  </a:moveTo>
                  <a:cubicBezTo>
                    <a:pt x="277" y="0"/>
                    <a:pt x="203" y="16"/>
                    <a:pt x="151" y="69"/>
                  </a:cubicBezTo>
                  <a:cubicBezTo>
                    <a:pt x="98" y="123"/>
                    <a:pt x="0" y="348"/>
                    <a:pt x="0" y="348"/>
                  </a:cubicBezTo>
                  <a:cubicBezTo>
                    <a:pt x="25" y="422"/>
                    <a:pt x="25" y="422"/>
                    <a:pt x="25" y="422"/>
                  </a:cubicBezTo>
                  <a:cubicBezTo>
                    <a:pt x="25" y="422"/>
                    <a:pt x="183" y="108"/>
                    <a:pt x="242" y="90"/>
                  </a:cubicBezTo>
                  <a:cubicBezTo>
                    <a:pt x="301" y="72"/>
                    <a:pt x="428" y="72"/>
                    <a:pt x="428" y="72"/>
                  </a:cubicBezTo>
                  <a:cubicBezTo>
                    <a:pt x="428" y="72"/>
                    <a:pt x="386" y="0"/>
                    <a:pt x="277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52" name="Freeform 653">
              <a:extLst>
                <a:ext uri="{FF2B5EF4-FFF2-40B4-BE49-F238E27FC236}">
                  <a16:creationId xmlns:a16="http://schemas.microsoft.com/office/drawing/2014/main" id="{4D67913F-21E2-40FD-A541-CBE3377A39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16663" y="2103521"/>
              <a:ext cx="76200" cy="260350"/>
            </a:xfrm>
            <a:custGeom>
              <a:avLst/>
              <a:gdLst>
                <a:gd name="T0" fmla="*/ 47 w 61"/>
                <a:gd name="T1" fmla="*/ 162 h 205"/>
                <a:gd name="T2" fmla="*/ 25 w 61"/>
                <a:gd name="T3" fmla="*/ 205 h 205"/>
                <a:gd name="T4" fmla="*/ 47 w 61"/>
                <a:gd name="T5" fmla="*/ 162 h 205"/>
                <a:gd name="T6" fmla="*/ 0 w 61"/>
                <a:gd name="T7" fmla="*/ 131 h 205"/>
                <a:gd name="T8" fmla="*/ 0 w 61"/>
                <a:gd name="T9" fmla="*/ 131 h 205"/>
                <a:gd name="T10" fmla="*/ 0 w 61"/>
                <a:gd name="T11" fmla="*/ 131 h 205"/>
                <a:gd name="T12" fmla="*/ 0 w 61"/>
                <a:gd name="T13" fmla="*/ 131 h 205"/>
                <a:gd name="T14" fmla="*/ 0 w 61"/>
                <a:gd name="T15" fmla="*/ 131 h 205"/>
                <a:gd name="T16" fmla="*/ 0 w 61"/>
                <a:gd name="T17" fmla="*/ 131 h 205"/>
                <a:gd name="T18" fmla="*/ 0 w 61"/>
                <a:gd name="T19" fmla="*/ 131 h 205"/>
                <a:gd name="T20" fmla="*/ 61 w 61"/>
                <a:gd name="T21" fmla="*/ 0 h 205"/>
                <a:gd name="T22" fmla="*/ 0 w 61"/>
                <a:gd name="T23" fmla="*/ 131 h 205"/>
                <a:gd name="T24" fmla="*/ 61 w 61"/>
                <a:gd name="T25" fmla="*/ 0 h 205"/>
                <a:gd name="T26" fmla="*/ 61 w 61"/>
                <a:gd name="T27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1" h="205">
                  <a:moveTo>
                    <a:pt x="47" y="162"/>
                  </a:moveTo>
                  <a:cubicBezTo>
                    <a:pt x="33" y="188"/>
                    <a:pt x="25" y="205"/>
                    <a:pt x="25" y="205"/>
                  </a:cubicBezTo>
                  <a:cubicBezTo>
                    <a:pt x="25" y="205"/>
                    <a:pt x="33" y="188"/>
                    <a:pt x="47" y="162"/>
                  </a:cubicBezTo>
                  <a:moveTo>
                    <a:pt x="0" y="131"/>
                  </a:move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moveTo>
                    <a:pt x="0" y="131"/>
                  </a:move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moveTo>
                    <a:pt x="61" y="0"/>
                  </a:moveTo>
                  <a:cubicBezTo>
                    <a:pt x="28" y="67"/>
                    <a:pt x="1" y="130"/>
                    <a:pt x="0" y="131"/>
                  </a:cubicBezTo>
                  <a:cubicBezTo>
                    <a:pt x="1" y="130"/>
                    <a:pt x="28" y="67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53" name="Freeform 654">
              <a:extLst>
                <a:ext uri="{FF2B5EF4-FFF2-40B4-BE49-F238E27FC236}">
                  <a16:creationId xmlns:a16="http://schemas.microsoft.com/office/drawing/2014/main" id="{5A90E47B-7349-4741-AB93-06EEC310E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6663" y="2103521"/>
              <a:ext cx="139700" cy="260350"/>
            </a:xfrm>
            <a:custGeom>
              <a:avLst/>
              <a:gdLst>
                <a:gd name="T0" fmla="*/ 61 w 111"/>
                <a:gd name="T1" fmla="*/ 0 h 205"/>
                <a:gd name="T2" fmla="*/ 0 w 111"/>
                <a:gd name="T3" fmla="*/ 131 h 205"/>
                <a:gd name="T4" fmla="*/ 0 w 111"/>
                <a:gd name="T5" fmla="*/ 131 h 205"/>
                <a:gd name="T6" fmla="*/ 0 w 111"/>
                <a:gd name="T7" fmla="*/ 131 h 205"/>
                <a:gd name="T8" fmla="*/ 0 w 111"/>
                <a:gd name="T9" fmla="*/ 131 h 205"/>
                <a:gd name="T10" fmla="*/ 0 w 111"/>
                <a:gd name="T11" fmla="*/ 131 h 205"/>
                <a:gd name="T12" fmla="*/ 25 w 111"/>
                <a:gd name="T13" fmla="*/ 205 h 205"/>
                <a:gd name="T14" fmla="*/ 25 w 111"/>
                <a:gd name="T15" fmla="*/ 205 h 205"/>
                <a:gd name="T16" fmla="*/ 47 w 111"/>
                <a:gd name="T17" fmla="*/ 162 h 205"/>
                <a:gd name="T18" fmla="*/ 111 w 111"/>
                <a:gd name="T19" fmla="*/ 45 h 205"/>
                <a:gd name="T20" fmla="*/ 61 w 111"/>
                <a:gd name="T21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1" h="205">
                  <a:moveTo>
                    <a:pt x="61" y="0"/>
                  </a:moveTo>
                  <a:cubicBezTo>
                    <a:pt x="28" y="67"/>
                    <a:pt x="1" y="130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25" y="205"/>
                    <a:pt x="25" y="205"/>
                    <a:pt x="25" y="205"/>
                  </a:cubicBezTo>
                  <a:cubicBezTo>
                    <a:pt x="25" y="205"/>
                    <a:pt x="25" y="205"/>
                    <a:pt x="25" y="205"/>
                  </a:cubicBezTo>
                  <a:cubicBezTo>
                    <a:pt x="25" y="205"/>
                    <a:pt x="33" y="188"/>
                    <a:pt x="47" y="162"/>
                  </a:cubicBezTo>
                  <a:cubicBezTo>
                    <a:pt x="63" y="132"/>
                    <a:pt x="86" y="89"/>
                    <a:pt x="111" y="45"/>
                  </a:cubicBezTo>
                  <a:cubicBezTo>
                    <a:pt x="96" y="29"/>
                    <a:pt x="79" y="14"/>
                    <a:pt x="61" y="0"/>
                  </a:cubicBezTo>
                </a:path>
              </a:pathLst>
            </a:custGeom>
            <a:solidFill>
              <a:srgbClr val="110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54" name="Freeform 655">
              <a:extLst>
                <a:ext uri="{FF2B5EF4-FFF2-40B4-BE49-F238E27FC236}">
                  <a16:creationId xmlns:a16="http://schemas.microsoft.com/office/drawing/2014/main" id="{80DBCE11-B399-4F47-8E09-0C8255CE8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4175" y="1836821"/>
              <a:ext cx="28575" cy="9525"/>
            </a:xfrm>
            <a:custGeom>
              <a:avLst/>
              <a:gdLst>
                <a:gd name="T0" fmla="*/ 0 w 22"/>
                <a:gd name="T1" fmla="*/ 0 h 8"/>
                <a:gd name="T2" fmla="*/ 22 w 22"/>
                <a:gd name="T3" fmla="*/ 8 h 8"/>
                <a:gd name="T4" fmla="*/ 22 w 22"/>
                <a:gd name="T5" fmla="*/ 8 h 8"/>
                <a:gd name="T6" fmla="*/ 0 w 22"/>
                <a:gd name="T7" fmla="*/ 0 h 8"/>
                <a:gd name="T8" fmla="*/ 0 w 2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8">
                  <a:moveTo>
                    <a:pt x="0" y="0"/>
                  </a:moveTo>
                  <a:cubicBezTo>
                    <a:pt x="7" y="2"/>
                    <a:pt x="14" y="5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4" y="5"/>
                    <a:pt x="7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55" name="Freeform 656">
              <a:extLst>
                <a:ext uri="{FF2B5EF4-FFF2-40B4-BE49-F238E27FC236}">
                  <a16:creationId xmlns:a16="http://schemas.microsoft.com/office/drawing/2014/main" id="{FE73CF32-F02A-4D8E-A45D-A9D81C58F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7500" y="1828883"/>
              <a:ext cx="95250" cy="17462"/>
            </a:xfrm>
            <a:custGeom>
              <a:avLst/>
              <a:gdLst>
                <a:gd name="T0" fmla="*/ 2 w 75"/>
                <a:gd name="T1" fmla="*/ 0 h 14"/>
                <a:gd name="T2" fmla="*/ 0 w 75"/>
                <a:gd name="T3" fmla="*/ 0 h 14"/>
                <a:gd name="T4" fmla="*/ 0 w 75"/>
                <a:gd name="T5" fmla="*/ 0 h 14"/>
                <a:gd name="T6" fmla="*/ 1 w 75"/>
                <a:gd name="T7" fmla="*/ 0 h 14"/>
                <a:gd name="T8" fmla="*/ 75 w 75"/>
                <a:gd name="T9" fmla="*/ 14 h 14"/>
                <a:gd name="T10" fmla="*/ 53 w 75"/>
                <a:gd name="T11" fmla="*/ 6 h 14"/>
                <a:gd name="T12" fmla="*/ 2 w 75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4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30" y="0"/>
                    <a:pt x="55" y="6"/>
                    <a:pt x="75" y="14"/>
                  </a:cubicBezTo>
                  <a:cubicBezTo>
                    <a:pt x="67" y="11"/>
                    <a:pt x="60" y="8"/>
                    <a:pt x="53" y="6"/>
                  </a:cubicBezTo>
                  <a:cubicBezTo>
                    <a:pt x="38" y="3"/>
                    <a:pt x="21" y="0"/>
                    <a:pt x="2" y="0"/>
                  </a:cubicBezTo>
                </a:path>
              </a:pathLst>
            </a:custGeom>
            <a:solidFill>
              <a:srgbClr val="00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56" name="Freeform 657">
              <a:extLst>
                <a:ext uri="{FF2B5EF4-FFF2-40B4-BE49-F238E27FC236}">
                  <a16:creationId xmlns:a16="http://schemas.microsoft.com/office/drawing/2014/main" id="{2517F2DE-5CC2-4B5A-9547-09A3F4DAA9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7500" y="1828883"/>
              <a:ext cx="190500" cy="90487"/>
            </a:xfrm>
            <a:custGeom>
              <a:avLst/>
              <a:gdLst>
                <a:gd name="T0" fmla="*/ 53 w 151"/>
                <a:gd name="T1" fmla="*/ 6 h 72"/>
                <a:gd name="T2" fmla="*/ 75 w 151"/>
                <a:gd name="T3" fmla="*/ 14 h 72"/>
                <a:gd name="T4" fmla="*/ 151 w 151"/>
                <a:gd name="T5" fmla="*/ 72 h 72"/>
                <a:gd name="T6" fmla="*/ 151 w 151"/>
                <a:gd name="T7" fmla="*/ 72 h 72"/>
                <a:gd name="T8" fmla="*/ 53 w 151"/>
                <a:gd name="T9" fmla="*/ 6 h 72"/>
                <a:gd name="T10" fmla="*/ 0 w 151"/>
                <a:gd name="T11" fmla="*/ 0 h 72"/>
                <a:gd name="T12" fmla="*/ 0 w 151"/>
                <a:gd name="T13" fmla="*/ 0 h 72"/>
                <a:gd name="T14" fmla="*/ 0 w 151"/>
                <a:gd name="T15" fmla="*/ 0 h 72"/>
                <a:gd name="T16" fmla="*/ 0 w 151"/>
                <a:gd name="T17" fmla="*/ 0 h 72"/>
                <a:gd name="T18" fmla="*/ 0 w 151"/>
                <a:gd name="T1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1" h="72">
                  <a:moveTo>
                    <a:pt x="53" y="6"/>
                  </a:moveTo>
                  <a:cubicBezTo>
                    <a:pt x="60" y="8"/>
                    <a:pt x="67" y="11"/>
                    <a:pt x="75" y="14"/>
                  </a:cubicBezTo>
                  <a:cubicBezTo>
                    <a:pt x="129" y="34"/>
                    <a:pt x="151" y="72"/>
                    <a:pt x="151" y="72"/>
                  </a:cubicBezTo>
                  <a:cubicBezTo>
                    <a:pt x="151" y="72"/>
                    <a:pt x="151" y="72"/>
                    <a:pt x="151" y="72"/>
                  </a:cubicBezTo>
                  <a:cubicBezTo>
                    <a:pt x="151" y="72"/>
                    <a:pt x="123" y="24"/>
                    <a:pt x="53" y="6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3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57" name="Freeform 658">
              <a:extLst>
                <a:ext uri="{FF2B5EF4-FFF2-40B4-BE49-F238E27FC236}">
                  <a16:creationId xmlns:a16="http://schemas.microsoft.com/office/drawing/2014/main" id="{A3FB17AD-4891-4F76-8F27-213C19D1DD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5913" y="1830471"/>
              <a:ext cx="192088" cy="88900"/>
            </a:xfrm>
            <a:custGeom>
              <a:avLst/>
              <a:gdLst>
                <a:gd name="T0" fmla="*/ 152 w 152"/>
                <a:gd name="T1" fmla="*/ 71 h 71"/>
                <a:gd name="T2" fmla="*/ 152 w 152"/>
                <a:gd name="T3" fmla="*/ 71 h 71"/>
                <a:gd name="T4" fmla="*/ 152 w 152"/>
                <a:gd name="T5" fmla="*/ 71 h 71"/>
                <a:gd name="T6" fmla="*/ 152 w 152"/>
                <a:gd name="T7" fmla="*/ 71 h 71"/>
                <a:gd name="T8" fmla="*/ 152 w 152"/>
                <a:gd name="T9" fmla="*/ 71 h 71"/>
                <a:gd name="T10" fmla="*/ 1 w 152"/>
                <a:gd name="T11" fmla="*/ 0 h 71"/>
                <a:gd name="T12" fmla="*/ 0 w 152"/>
                <a:gd name="T13" fmla="*/ 0 h 71"/>
                <a:gd name="T14" fmla="*/ 0 w 152"/>
                <a:gd name="T15" fmla="*/ 0 h 71"/>
                <a:gd name="T16" fmla="*/ 1 w 152"/>
                <a:gd name="T17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71">
                  <a:moveTo>
                    <a:pt x="152" y="71"/>
                  </a:moveTo>
                  <a:cubicBezTo>
                    <a:pt x="152" y="71"/>
                    <a:pt x="152" y="71"/>
                    <a:pt x="152" y="71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52" y="71"/>
                    <a:pt x="152" y="71"/>
                    <a:pt x="152" y="71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58" name="Freeform 659">
              <a:extLst>
                <a:ext uri="{FF2B5EF4-FFF2-40B4-BE49-F238E27FC236}">
                  <a16:creationId xmlns:a16="http://schemas.microsoft.com/office/drawing/2014/main" id="{C32A69B5-000F-436E-8DE5-307221E68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0375" y="1919371"/>
              <a:ext cx="47625" cy="1587"/>
            </a:xfrm>
            <a:custGeom>
              <a:avLst/>
              <a:gdLst>
                <a:gd name="T0" fmla="*/ 38 w 38"/>
                <a:gd name="T1" fmla="*/ 0 h 1"/>
                <a:gd name="T2" fmla="*/ 0 w 38"/>
                <a:gd name="T3" fmla="*/ 1 h 1"/>
                <a:gd name="T4" fmla="*/ 38 w 38"/>
                <a:gd name="T5" fmla="*/ 0 h 1"/>
                <a:gd name="T6" fmla="*/ 38 w 38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1">
                  <a:moveTo>
                    <a:pt x="38" y="0"/>
                  </a:moveTo>
                  <a:cubicBezTo>
                    <a:pt x="38" y="0"/>
                    <a:pt x="22" y="0"/>
                    <a:pt x="0" y="1"/>
                  </a:cubicBezTo>
                  <a:cubicBezTo>
                    <a:pt x="22" y="0"/>
                    <a:pt x="38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</a:path>
              </a:pathLst>
            </a:custGeom>
            <a:solidFill>
              <a:srgbClr val="00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59" name="Freeform 660">
              <a:extLst>
                <a:ext uri="{FF2B5EF4-FFF2-40B4-BE49-F238E27FC236}">
                  <a16:creationId xmlns:a16="http://schemas.microsoft.com/office/drawing/2014/main" id="{AE8D9F30-D7DE-47C7-A369-A1F06C004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8000" y="19193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3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60" name="Freeform 661">
              <a:extLst>
                <a:ext uri="{FF2B5EF4-FFF2-40B4-BE49-F238E27FC236}">
                  <a16:creationId xmlns:a16="http://schemas.microsoft.com/office/drawing/2014/main" id="{F4547B92-1A15-4C26-937D-92DC2F57D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5913" y="1828883"/>
              <a:ext cx="192088" cy="92075"/>
            </a:xfrm>
            <a:custGeom>
              <a:avLst/>
              <a:gdLst>
                <a:gd name="T0" fmla="*/ 2 w 152"/>
                <a:gd name="T1" fmla="*/ 0 h 73"/>
                <a:gd name="T2" fmla="*/ 1 w 152"/>
                <a:gd name="T3" fmla="*/ 0 h 73"/>
                <a:gd name="T4" fmla="*/ 1 w 152"/>
                <a:gd name="T5" fmla="*/ 0 h 73"/>
                <a:gd name="T6" fmla="*/ 1 w 152"/>
                <a:gd name="T7" fmla="*/ 0 h 73"/>
                <a:gd name="T8" fmla="*/ 1 w 152"/>
                <a:gd name="T9" fmla="*/ 0 h 73"/>
                <a:gd name="T10" fmla="*/ 1 w 152"/>
                <a:gd name="T11" fmla="*/ 1 h 73"/>
                <a:gd name="T12" fmla="*/ 0 w 152"/>
                <a:gd name="T13" fmla="*/ 1 h 73"/>
                <a:gd name="T14" fmla="*/ 20 w 152"/>
                <a:gd name="T15" fmla="*/ 8 h 73"/>
                <a:gd name="T16" fmla="*/ 62 w 152"/>
                <a:gd name="T17" fmla="*/ 33 h 73"/>
                <a:gd name="T18" fmla="*/ 101 w 152"/>
                <a:gd name="T19" fmla="*/ 73 h 73"/>
                <a:gd name="T20" fmla="*/ 114 w 152"/>
                <a:gd name="T21" fmla="*/ 73 h 73"/>
                <a:gd name="T22" fmla="*/ 152 w 152"/>
                <a:gd name="T23" fmla="*/ 72 h 73"/>
                <a:gd name="T24" fmla="*/ 152 w 152"/>
                <a:gd name="T25" fmla="*/ 72 h 73"/>
                <a:gd name="T26" fmla="*/ 152 w 152"/>
                <a:gd name="T27" fmla="*/ 72 h 73"/>
                <a:gd name="T28" fmla="*/ 152 w 152"/>
                <a:gd name="T29" fmla="*/ 72 h 73"/>
                <a:gd name="T30" fmla="*/ 76 w 152"/>
                <a:gd name="T31" fmla="*/ 14 h 73"/>
                <a:gd name="T32" fmla="*/ 76 w 152"/>
                <a:gd name="T33" fmla="*/ 14 h 73"/>
                <a:gd name="T34" fmla="*/ 2 w 152"/>
                <a:gd name="T3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2" h="73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7" y="4"/>
                    <a:pt x="15" y="6"/>
                    <a:pt x="20" y="8"/>
                  </a:cubicBezTo>
                  <a:cubicBezTo>
                    <a:pt x="35" y="16"/>
                    <a:pt x="50" y="23"/>
                    <a:pt x="62" y="33"/>
                  </a:cubicBezTo>
                  <a:cubicBezTo>
                    <a:pt x="77" y="45"/>
                    <a:pt x="90" y="59"/>
                    <a:pt x="101" y="73"/>
                  </a:cubicBezTo>
                  <a:cubicBezTo>
                    <a:pt x="105" y="73"/>
                    <a:pt x="110" y="73"/>
                    <a:pt x="114" y="73"/>
                  </a:cubicBezTo>
                  <a:cubicBezTo>
                    <a:pt x="136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30" y="34"/>
                    <a:pt x="76" y="14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56" y="6"/>
                    <a:pt x="31" y="0"/>
                    <a:pt x="2" y="0"/>
                  </a:cubicBezTo>
                </a:path>
              </a:pathLst>
            </a:custGeom>
            <a:solidFill>
              <a:srgbClr val="110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61" name="Freeform 662">
              <a:extLst>
                <a:ext uri="{FF2B5EF4-FFF2-40B4-BE49-F238E27FC236}">
                  <a16:creationId xmlns:a16="http://schemas.microsoft.com/office/drawing/2014/main" id="{4AA968A2-59CC-442F-8842-6899DF6CC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7450" y="1739983"/>
              <a:ext cx="112713" cy="128587"/>
            </a:xfrm>
            <a:custGeom>
              <a:avLst/>
              <a:gdLst>
                <a:gd name="T0" fmla="*/ 48 w 89"/>
                <a:gd name="T1" fmla="*/ 102 h 102"/>
                <a:gd name="T2" fmla="*/ 68 w 89"/>
                <a:gd name="T3" fmla="*/ 70 h 102"/>
                <a:gd name="T4" fmla="*/ 68 w 89"/>
                <a:gd name="T5" fmla="*/ 16 h 102"/>
                <a:gd name="T6" fmla="*/ 37 w 89"/>
                <a:gd name="T7" fmla="*/ 19 h 102"/>
                <a:gd name="T8" fmla="*/ 0 w 89"/>
                <a:gd name="T9" fmla="*/ 69 h 102"/>
                <a:gd name="T10" fmla="*/ 48 w 89"/>
                <a:gd name="T11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9" h="102">
                  <a:moveTo>
                    <a:pt x="48" y="102"/>
                  </a:moveTo>
                  <a:cubicBezTo>
                    <a:pt x="59" y="85"/>
                    <a:pt x="66" y="72"/>
                    <a:pt x="68" y="70"/>
                  </a:cubicBezTo>
                  <a:cubicBezTo>
                    <a:pt x="76" y="58"/>
                    <a:pt x="89" y="31"/>
                    <a:pt x="68" y="16"/>
                  </a:cubicBezTo>
                  <a:cubicBezTo>
                    <a:pt x="48" y="0"/>
                    <a:pt x="37" y="19"/>
                    <a:pt x="37" y="19"/>
                  </a:cubicBezTo>
                  <a:cubicBezTo>
                    <a:pt x="37" y="19"/>
                    <a:pt x="21" y="40"/>
                    <a:pt x="0" y="69"/>
                  </a:cubicBezTo>
                  <a:cubicBezTo>
                    <a:pt x="18" y="76"/>
                    <a:pt x="34" y="88"/>
                    <a:pt x="48" y="102"/>
                  </a:cubicBezTo>
                  <a:close/>
                </a:path>
              </a:pathLst>
            </a:custGeom>
            <a:solidFill>
              <a:srgbClr val="DFEF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62" name="Freeform 663">
              <a:extLst>
                <a:ext uri="{FF2B5EF4-FFF2-40B4-BE49-F238E27FC236}">
                  <a16:creationId xmlns:a16="http://schemas.microsoft.com/office/drawing/2014/main" id="{D5DBB37A-A2B5-4456-A9E1-0631447A1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7100" y="2157496"/>
              <a:ext cx="3175" cy="1587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63" name="Freeform 664">
              <a:extLst>
                <a:ext uri="{FF2B5EF4-FFF2-40B4-BE49-F238E27FC236}">
                  <a16:creationId xmlns:a16="http://schemas.microsoft.com/office/drawing/2014/main" id="{B9260367-086E-4805-B469-EFD2C67FE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7738" y="2095583"/>
              <a:ext cx="428625" cy="336550"/>
            </a:xfrm>
            <a:custGeom>
              <a:avLst/>
              <a:gdLst>
                <a:gd name="T0" fmla="*/ 141 w 339"/>
                <a:gd name="T1" fmla="*/ 125 h 265"/>
                <a:gd name="T2" fmla="*/ 247 w 339"/>
                <a:gd name="T3" fmla="*/ 265 h 265"/>
                <a:gd name="T4" fmla="*/ 339 w 339"/>
                <a:gd name="T5" fmla="*/ 96 h 265"/>
                <a:gd name="T6" fmla="*/ 254 w 339"/>
                <a:gd name="T7" fmla="*/ 10 h 265"/>
                <a:gd name="T8" fmla="*/ 173 w 339"/>
                <a:gd name="T9" fmla="*/ 100 h 265"/>
                <a:gd name="T10" fmla="*/ 0 w 339"/>
                <a:gd name="T11" fmla="*/ 33 h 265"/>
                <a:gd name="T12" fmla="*/ 141 w 339"/>
                <a:gd name="T13" fmla="*/ 12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9" h="265">
                  <a:moveTo>
                    <a:pt x="141" y="125"/>
                  </a:moveTo>
                  <a:cubicBezTo>
                    <a:pt x="235" y="225"/>
                    <a:pt x="246" y="263"/>
                    <a:pt x="247" y="265"/>
                  </a:cubicBezTo>
                  <a:cubicBezTo>
                    <a:pt x="255" y="244"/>
                    <a:pt x="339" y="96"/>
                    <a:pt x="339" y="96"/>
                  </a:cubicBezTo>
                  <a:cubicBezTo>
                    <a:pt x="339" y="96"/>
                    <a:pt x="303" y="27"/>
                    <a:pt x="254" y="10"/>
                  </a:cubicBezTo>
                  <a:cubicBezTo>
                    <a:pt x="224" y="0"/>
                    <a:pt x="209" y="120"/>
                    <a:pt x="173" y="100"/>
                  </a:cubicBezTo>
                  <a:cubicBezTo>
                    <a:pt x="94" y="54"/>
                    <a:pt x="29" y="6"/>
                    <a:pt x="0" y="33"/>
                  </a:cubicBezTo>
                  <a:cubicBezTo>
                    <a:pt x="16" y="34"/>
                    <a:pt x="63" y="43"/>
                    <a:pt x="141" y="125"/>
                  </a:cubicBezTo>
                  <a:close/>
                </a:path>
              </a:pathLst>
            </a:custGeom>
            <a:solidFill>
              <a:srgbClr val="0161A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64" name="Freeform 665">
              <a:extLst>
                <a:ext uri="{FF2B5EF4-FFF2-40B4-BE49-F238E27FC236}">
                  <a16:creationId xmlns:a16="http://schemas.microsoft.com/office/drawing/2014/main" id="{6823C4A0-2F5F-4C89-9423-34E38A93A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7100" y="2143208"/>
              <a:ext cx="338138" cy="323850"/>
            </a:xfrm>
            <a:custGeom>
              <a:avLst/>
              <a:gdLst>
                <a:gd name="T0" fmla="*/ 66 w 267"/>
                <a:gd name="T1" fmla="*/ 27 h 256"/>
                <a:gd name="T2" fmla="*/ 2 w 267"/>
                <a:gd name="T3" fmla="*/ 11 h 256"/>
                <a:gd name="T4" fmla="*/ 0 w 267"/>
                <a:gd name="T5" fmla="*/ 13 h 256"/>
                <a:gd name="T6" fmla="*/ 87 w 267"/>
                <a:gd name="T7" fmla="*/ 150 h 256"/>
                <a:gd name="T8" fmla="*/ 253 w 267"/>
                <a:gd name="T9" fmla="*/ 242 h 256"/>
                <a:gd name="T10" fmla="*/ 66 w 267"/>
                <a:gd name="T11" fmla="*/ 27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7" h="256">
                  <a:moveTo>
                    <a:pt x="66" y="27"/>
                  </a:moveTo>
                  <a:cubicBezTo>
                    <a:pt x="23" y="0"/>
                    <a:pt x="7" y="7"/>
                    <a:pt x="2" y="11"/>
                  </a:cubicBezTo>
                  <a:cubicBezTo>
                    <a:pt x="1" y="12"/>
                    <a:pt x="1" y="12"/>
                    <a:pt x="0" y="13"/>
                  </a:cubicBezTo>
                  <a:cubicBezTo>
                    <a:pt x="0" y="13"/>
                    <a:pt x="14" y="70"/>
                    <a:pt x="87" y="150"/>
                  </a:cubicBezTo>
                  <a:cubicBezTo>
                    <a:pt x="161" y="231"/>
                    <a:pt x="231" y="256"/>
                    <a:pt x="253" y="242"/>
                  </a:cubicBezTo>
                  <a:cubicBezTo>
                    <a:pt x="267" y="217"/>
                    <a:pt x="121" y="62"/>
                    <a:pt x="66" y="27"/>
                  </a:cubicBezTo>
                  <a:close/>
                </a:path>
              </a:pathLst>
            </a:custGeom>
            <a:solidFill>
              <a:srgbClr val="0161A6">
                <a:lumMod val="20000"/>
                <a:lumOff val="8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65" name="Freeform 666">
              <a:extLst>
                <a:ext uri="{FF2B5EF4-FFF2-40B4-BE49-F238E27FC236}">
                  <a16:creationId xmlns:a16="http://schemas.microsoft.com/office/drawing/2014/main" id="{70D11229-438B-49A1-A4DA-CC5F76CD6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0275" y="2138446"/>
              <a:ext cx="334963" cy="311150"/>
            </a:xfrm>
            <a:custGeom>
              <a:avLst/>
              <a:gdLst>
                <a:gd name="T0" fmla="*/ 155 w 265"/>
                <a:gd name="T1" fmla="*/ 92 h 246"/>
                <a:gd name="T2" fmla="*/ 14 w 265"/>
                <a:gd name="T3" fmla="*/ 0 h 246"/>
                <a:gd name="T4" fmla="*/ 0 w 265"/>
                <a:gd name="T5" fmla="*/ 15 h 246"/>
                <a:gd name="T6" fmla="*/ 64 w 265"/>
                <a:gd name="T7" fmla="*/ 31 h 246"/>
                <a:gd name="T8" fmla="*/ 251 w 265"/>
                <a:gd name="T9" fmla="*/ 246 h 246"/>
                <a:gd name="T10" fmla="*/ 261 w 265"/>
                <a:gd name="T11" fmla="*/ 232 h 246"/>
                <a:gd name="T12" fmla="*/ 155 w 265"/>
                <a:gd name="T13" fmla="*/ 92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246">
                  <a:moveTo>
                    <a:pt x="155" y="92"/>
                  </a:moveTo>
                  <a:cubicBezTo>
                    <a:pt x="77" y="10"/>
                    <a:pt x="30" y="1"/>
                    <a:pt x="14" y="0"/>
                  </a:cubicBezTo>
                  <a:cubicBezTo>
                    <a:pt x="10" y="4"/>
                    <a:pt x="5" y="9"/>
                    <a:pt x="0" y="15"/>
                  </a:cubicBezTo>
                  <a:cubicBezTo>
                    <a:pt x="5" y="11"/>
                    <a:pt x="21" y="4"/>
                    <a:pt x="64" y="31"/>
                  </a:cubicBezTo>
                  <a:cubicBezTo>
                    <a:pt x="119" y="66"/>
                    <a:pt x="265" y="221"/>
                    <a:pt x="251" y="246"/>
                  </a:cubicBezTo>
                  <a:cubicBezTo>
                    <a:pt x="256" y="243"/>
                    <a:pt x="259" y="238"/>
                    <a:pt x="261" y="232"/>
                  </a:cubicBezTo>
                  <a:cubicBezTo>
                    <a:pt x="260" y="230"/>
                    <a:pt x="249" y="192"/>
                    <a:pt x="155" y="92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66" name="Freeform 667">
              <a:extLst>
                <a:ext uri="{FF2B5EF4-FFF2-40B4-BE49-F238E27FC236}">
                  <a16:creationId xmlns:a16="http://schemas.microsoft.com/office/drawing/2014/main" id="{5EF9C8FF-0E2D-46E2-91ED-3A9E1E74D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100" y="1771733"/>
              <a:ext cx="160338" cy="22225"/>
            </a:xfrm>
            <a:custGeom>
              <a:avLst/>
              <a:gdLst>
                <a:gd name="T0" fmla="*/ 127 w 127"/>
                <a:gd name="T1" fmla="*/ 18 h 18"/>
                <a:gd name="T2" fmla="*/ 122 w 127"/>
                <a:gd name="T3" fmla="*/ 17 h 18"/>
                <a:gd name="T4" fmla="*/ 108 w 127"/>
                <a:gd name="T5" fmla="*/ 14 h 18"/>
                <a:gd name="T6" fmla="*/ 87 w 127"/>
                <a:gd name="T7" fmla="*/ 10 h 18"/>
                <a:gd name="T8" fmla="*/ 76 w 127"/>
                <a:gd name="T9" fmla="*/ 9 h 18"/>
                <a:gd name="T10" fmla="*/ 64 w 127"/>
                <a:gd name="T11" fmla="*/ 7 h 18"/>
                <a:gd name="T12" fmla="*/ 52 w 127"/>
                <a:gd name="T13" fmla="*/ 6 h 18"/>
                <a:gd name="T14" fmla="*/ 41 w 127"/>
                <a:gd name="T15" fmla="*/ 4 h 18"/>
                <a:gd name="T16" fmla="*/ 30 w 127"/>
                <a:gd name="T17" fmla="*/ 4 h 18"/>
                <a:gd name="T18" fmla="*/ 20 w 127"/>
                <a:gd name="T19" fmla="*/ 3 h 18"/>
                <a:gd name="T20" fmla="*/ 0 w 127"/>
                <a:gd name="T21" fmla="*/ 2 h 18"/>
                <a:gd name="T22" fmla="*/ 20 w 127"/>
                <a:gd name="T23" fmla="*/ 0 h 18"/>
                <a:gd name="T24" fmla="*/ 27 w 127"/>
                <a:gd name="T25" fmla="*/ 0 h 18"/>
                <a:gd name="T26" fmla="*/ 30 w 127"/>
                <a:gd name="T27" fmla="*/ 0 h 18"/>
                <a:gd name="T28" fmla="*/ 41 w 127"/>
                <a:gd name="T29" fmla="*/ 0 h 18"/>
                <a:gd name="T30" fmla="*/ 53 w 127"/>
                <a:gd name="T31" fmla="*/ 1 h 18"/>
                <a:gd name="T32" fmla="*/ 65 w 127"/>
                <a:gd name="T33" fmla="*/ 3 h 18"/>
                <a:gd name="T34" fmla="*/ 77 w 127"/>
                <a:gd name="T35" fmla="*/ 4 h 18"/>
                <a:gd name="T36" fmla="*/ 88 w 127"/>
                <a:gd name="T37" fmla="*/ 7 h 18"/>
                <a:gd name="T38" fmla="*/ 108 w 127"/>
                <a:gd name="T39" fmla="*/ 12 h 18"/>
                <a:gd name="T40" fmla="*/ 122 w 127"/>
                <a:gd name="T41" fmla="*/ 16 h 18"/>
                <a:gd name="T42" fmla="*/ 127 w 127"/>
                <a:gd name="T4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7" h="18">
                  <a:moveTo>
                    <a:pt x="127" y="18"/>
                  </a:moveTo>
                  <a:cubicBezTo>
                    <a:pt x="127" y="18"/>
                    <a:pt x="125" y="17"/>
                    <a:pt x="122" y="17"/>
                  </a:cubicBezTo>
                  <a:cubicBezTo>
                    <a:pt x="119" y="16"/>
                    <a:pt x="114" y="15"/>
                    <a:pt x="108" y="14"/>
                  </a:cubicBezTo>
                  <a:cubicBezTo>
                    <a:pt x="102" y="13"/>
                    <a:pt x="95" y="12"/>
                    <a:pt x="87" y="10"/>
                  </a:cubicBezTo>
                  <a:cubicBezTo>
                    <a:pt x="84" y="10"/>
                    <a:pt x="80" y="9"/>
                    <a:pt x="76" y="9"/>
                  </a:cubicBezTo>
                  <a:cubicBezTo>
                    <a:pt x="72" y="8"/>
                    <a:pt x="68" y="7"/>
                    <a:pt x="64" y="7"/>
                  </a:cubicBezTo>
                  <a:cubicBezTo>
                    <a:pt x="60" y="7"/>
                    <a:pt x="56" y="6"/>
                    <a:pt x="52" y="6"/>
                  </a:cubicBezTo>
                  <a:cubicBezTo>
                    <a:pt x="48" y="5"/>
                    <a:pt x="45" y="4"/>
                    <a:pt x="41" y="4"/>
                  </a:cubicBezTo>
                  <a:cubicBezTo>
                    <a:pt x="37" y="4"/>
                    <a:pt x="34" y="4"/>
                    <a:pt x="30" y="4"/>
                  </a:cubicBezTo>
                  <a:cubicBezTo>
                    <a:pt x="27" y="3"/>
                    <a:pt x="23" y="3"/>
                    <a:pt x="20" y="3"/>
                  </a:cubicBezTo>
                  <a:cubicBezTo>
                    <a:pt x="9" y="3"/>
                    <a:pt x="0" y="2"/>
                    <a:pt x="0" y="2"/>
                  </a:cubicBezTo>
                  <a:cubicBezTo>
                    <a:pt x="0" y="2"/>
                    <a:pt x="8" y="1"/>
                    <a:pt x="20" y="0"/>
                  </a:cubicBezTo>
                  <a:cubicBezTo>
                    <a:pt x="22" y="0"/>
                    <a:pt x="25" y="0"/>
                    <a:pt x="27" y="0"/>
                  </a:cubicBezTo>
                  <a:cubicBezTo>
                    <a:pt x="28" y="0"/>
                    <a:pt x="29" y="0"/>
                    <a:pt x="30" y="0"/>
                  </a:cubicBezTo>
                  <a:cubicBezTo>
                    <a:pt x="34" y="0"/>
                    <a:pt x="37" y="0"/>
                    <a:pt x="41" y="0"/>
                  </a:cubicBezTo>
                  <a:cubicBezTo>
                    <a:pt x="45" y="0"/>
                    <a:pt x="49" y="1"/>
                    <a:pt x="53" y="1"/>
                  </a:cubicBezTo>
                  <a:cubicBezTo>
                    <a:pt x="57" y="2"/>
                    <a:pt x="61" y="2"/>
                    <a:pt x="65" y="3"/>
                  </a:cubicBezTo>
                  <a:cubicBezTo>
                    <a:pt x="69" y="3"/>
                    <a:pt x="73" y="4"/>
                    <a:pt x="77" y="4"/>
                  </a:cubicBezTo>
                  <a:cubicBezTo>
                    <a:pt x="81" y="5"/>
                    <a:pt x="84" y="6"/>
                    <a:pt x="88" y="7"/>
                  </a:cubicBezTo>
                  <a:cubicBezTo>
                    <a:pt x="96" y="8"/>
                    <a:pt x="102" y="10"/>
                    <a:pt x="108" y="12"/>
                  </a:cubicBezTo>
                  <a:cubicBezTo>
                    <a:pt x="114" y="13"/>
                    <a:pt x="119" y="15"/>
                    <a:pt x="122" y="16"/>
                  </a:cubicBezTo>
                  <a:cubicBezTo>
                    <a:pt x="126" y="17"/>
                    <a:pt x="127" y="18"/>
                    <a:pt x="127" y="18"/>
                  </a:cubicBezTo>
                </a:path>
              </a:pathLst>
            </a:custGeom>
            <a:solidFill>
              <a:srgbClr val="04AB67">
                <a:lumMod val="5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67" name="Freeform 668">
              <a:extLst>
                <a:ext uri="{FF2B5EF4-FFF2-40B4-BE49-F238E27FC236}">
                  <a16:creationId xmlns:a16="http://schemas.microsoft.com/office/drawing/2014/main" id="{85E05BC4-0E49-48BD-87D7-6B61A1EC3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0800" y="1182771"/>
              <a:ext cx="468313" cy="361950"/>
            </a:xfrm>
            <a:custGeom>
              <a:avLst/>
              <a:gdLst>
                <a:gd name="T0" fmla="*/ 173 w 369"/>
                <a:gd name="T1" fmla="*/ 124 h 286"/>
                <a:gd name="T2" fmla="*/ 66 w 369"/>
                <a:gd name="T3" fmla="*/ 208 h 286"/>
                <a:gd name="T4" fmla="*/ 37 w 369"/>
                <a:gd name="T5" fmla="*/ 241 h 286"/>
                <a:gd name="T6" fmla="*/ 15 w 369"/>
                <a:gd name="T7" fmla="*/ 263 h 286"/>
                <a:gd name="T8" fmla="*/ 0 w 369"/>
                <a:gd name="T9" fmla="*/ 286 h 286"/>
                <a:gd name="T10" fmla="*/ 228 w 369"/>
                <a:gd name="T11" fmla="*/ 246 h 286"/>
                <a:gd name="T12" fmla="*/ 297 w 369"/>
                <a:gd name="T13" fmla="*/ 137 h 286"/>
                <a:gd name="T14" fmla="*/ 356 w 369"/>
                <a:gd name="T15" fmla="*/ 17 h 286"/>
                <a:gd name="T16" fmla="*/ 369 w 369"/>
                <a:gd name="T17" fmla="*/ 0 h 286"/>
                <a:gd name="T18" fmla="*/ 173 w 369"/>
                <a:gd name="T19" fmla="*/ 124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9" h="286">
                  <a:moveTo>
                    <a:pt x="173" y="124"/>
                  </a:moveTo>
                  <a:cubicBezTo>
                    <a:pt x="137" y="150"/>
                    <a:pt x="99" y="177"/>
                    <a:pt x="66" y="208"/>
                  </a:cubicBezTo>
                  <a:cubicBezTo>
                    <a:pt x="56" y="219"/>
                    <a:pt x="47" y="230"/>
                    <a:pt x="37" y="241"/>
                  </a:cubicBezTo>
                  <a:cubicBezTo>
                    <a:pt x="30" y="249"/>
                    <a:pt x="23" y="256"/>
                    <a:pt x="15" y="263"/>
                  </a:cubicBezTo>
                  <a:cubicBezTo>
                    <a:pt x="10" y="270"/>
                    <a:pt x="5" y="278"/>
                    <a:pt x="0" y="286"/>
                  </a:cubicBezTo>
                  <a:cubicBezTo>
                    <a:pt x="43" y="271"/>
                    <a:pt x="184" y="254"/>
                    <a:pt x="228" y="246"/>
                  </a:cubicBezTo>
                  <a:cubicBezTo>
                    <a:pt x="228" y="245"/>
                    <a:pt x="289" y="159"/>
                    <a:pt x="297" y="137"/>
                  </a:cubicBezTo>
                  <a:cubicBezTo>
                    <a:pt x="313" y="96"/>
                    <a:pt x="334" y="56"/>
                    <a:pt x="356" y="17"/>
                  </a:cubicBezTo>
                  <a:cubicBezTo>
                    <a:pt x="359" y="12"/>
                    <a:pt x="364" y="6"/>
                    <a:pt x="369" y="0"/>
                  </a:cubicBezTo>
                  <a:cubicBezTo>
                    <a:pt x="299" y="34"/>
                    <a:pt x="235" y="79"/>
                    <a:pt x="173" y="124"/>
                  </a:cubicBezTo>
                </a:path>
              </a:pathLst>
            </a:custGeom>
            <a:solidFill>
              <a:srgbClr val="0161A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68" name="Freeform 669">
              <a:extLst>
                <a:ext uri="{FF2B5EF4-FFF2-40B4-BE49-F238E27FC236}">
                  <a16:creationId xmlns:a16="http://schemas.microsoft.com/office/drawing/2014/main" id="{FDAEE2D9-875A-4FED-8ED9-44EB9BF282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77088" y="1606633"/>
              <a:ext cx="79375" cy="169862"/>
            </a:xfrm>
            <a:custGeom>
              <a:avLst/>
              <a:gdLst>
                <a:gd name="T0" fmla="*/ 10 w 62"/>
                <a:gd name="T1" fmla="*/ 25 h 134"/>
                <a:gd name="T2" fmla="*/ 0 w 62"/>
                <a:gd name="T3" fmla="*/ 39 h 134"/>
                <a:gd name="T4" fmla="*/ 0 w 62"/>
                <a:gd name="T5" fmla="*/ 40 h 134"/>
                <a:gd name="T6" fmla="*/ 10 w 62"/>
                <a:gd name="T7" fmla="*/ 25 h 134"/>
                <a:gd name="T8" fmla="*/ 10 w 62"/>
                <a:gd name="T9" fmla="*/ 25 h 134"/>
                <a:gd name="T10" fmla="*/ 10 w 62"/>
                <a:gd name="T11" fmla="*/ 25 h 134"/>
                <a:gd name="T12" fmla="*/ 10 w 62"/>
                <a:gd name="T13" fmla="*/ 25 h 134"/>
                <a:gd name="T14" fmla="*/ 24 w 62"/>
                <a:gd name="T15" fmla="*/ 0 h 134"/>
                <a:gd name="T16" fmla="*/ 24 w 62"/>
                <a:gd name="T17" fmla="*/ 0 h 134"/>
                <a:gd name="T18" fmla="*/ 24 w 62"/>
                <a:gd name="T19" fmla="*/ 0 h 134"/>
                <a:gd name="T20" fmla="*/ 24 w 62"/>
                <a:gd name="T21" fmla="*/ 0 h 134"/>
                <a:gd name="T22" fmla="*/ 62 w 62"/>
                <a:gd name="T23" fmla="*/ 134 h 134"/>
                <a:gd name="T24" fmla="*/ 24 w 62"/>
                <a:gd name="T2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" h="134">
                  <a:moveTo>
                    <a:pt x="10" y="25"/>
                  </a:moveTo>
                  <a:cubicBezTo>
                    <a:pt x="7" y="30"/>
                    <a:pt x="4" y="35"/>
                    <a:pt x="0" y="3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3" y="35"/>
                    <a:pt x="7" y="30"/>
                    <a:pt x="10" y="25"/>
                  </a:cubicBezTo>
                  <a:moveTo>
                    <a:pt x="10" y="25"/>
                  </a:move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62" y="54"/>
                    <a:pt x="62" y="134"/>
                  </a:cubicBezTo>
                  <a:cubicBezTo>
                    <a:pt x="62" y="54"/>
                    <a:pt x="24" y="0"/>
                    <a:pt x="24" y="0"/>
                  </a:cubicBezTo>
                </a:path>
              </a:pathLst>
            </a:custGeom>
            <a:solidFill>
              <a:srgbClr val="8C0C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69" name="Freeform 670">
              <a:extLst>
                <a:ext uri="{FF2B5EF4-FFF2-40B4-BE49-F238E27FC236}">
                  <a16:creationId xmlns:a16="http://schemas.microsoft.com/office/drawing/2014/main" id="{7978E9B3-3971-4361-9B4A-287B5CE87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6763" y="1655846"/>
              <a:ext cx="60325" cy="63500"/>
            </a:xfrm>
            <a:custGeom>
              <a:avLst/>
              <a:gdLst>
                <a:gd name="T0" fmla="*/ 48 w 48"/>
                <a:gd name="T1" fmla="*/ 0 h 50"/>
                <a:gd name="T2" fmla="*/ 0 w 48"/>
                <a:gd name="T3" fmla="*/ 50 h 50"/>
                <a:gd name="T4" fmla="*/ 0 w 48"/>
                <a:gd name="T5" fmla="*/ 50 h 50"/>
                <a:gd name="T6" fmla="*/ 48 w 48"/>
                <a:gd name="T7" fmla="*/ 1 h 50"/>
                <a:gd name="T8" fmla="*/ 48 w 48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50">
                  <a:moveTo>
                    <a:pt x="48" y="0"/>
                  </a:moveTo>
                  <a:cubicBezTo>
                    <a:pt x="33" y="20"/>
                    <a:pt x="16" y="37"/>
                    <a:pt x="0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6" y="37"/>
                    <a:pt x="33" y="20"/>
                    <a:pt x="48" y="1"/>
                  </a:cubicBezTo>
                  <a:cubicBezTo>
                    <a:pt x="48" y="1"/>
                    <a:pt x="48" y="1"/>
                    <a:pt x="48" y="0"/>
                  </a:cubicBezTo>
                </a:path>
              </a:pathLst>
            </a:custGeom>
            <a:solidFill>
              <a:srgbClr val="AA8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70" name="Freeform 671">
              <a:extLst>
                <a:ext uri="{FF2B5EF4-FFF2-40B4-BE49-F238E27FC236}">
                  <a16:creationId xmlns:a16="http://schemas.microsoft.com/office/drawing/2014/main" id="{F57B8534-5329-4725-885E-D4843CDBF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1500" y="1941596"/>
              <a:ext cx="25400" cy="103187"/>
            </a:xfrm>
            <a:custGeom>
              <a:avLst/>
              <a:gdLst>
                <a:gd name="T0" fmla="*/ 0 w 20"/>
                <a:gd name="T1" fmla="*/ 0 h 81"/>
                <a:gd name="T2" fmla="*/ 0 w 20"/>
                <a:gd name="T3" fmla="*/ 0 h 81"/>
                <a:gd name="T4" fmla="*/ 19 w 20"/>
                <a:gd name="T5" fmla="*/ 72 h 81"/>
                <a:gd name="T6" fmla="*/ 20 w 20"/>
                <a:gd name="T7" fmla="*/ 81 h 81"/>
                <a:gd name="T8" fmla="*/ 0 w 20"/>
                <a:gd name="T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8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20"/>
                    <a:pt x="15" y="44"/>
                    <a:pt x="19" y="72"/>
                  </a:cubicBezTo>
                  <a:cubicBezTo>
                    <a:pt x="19" y="75"/>
                    <a:pt x="19" y="78"/>
                    <a:pt x="20" y="81"/>
                  </a:cubicBezTo>
                  <a:cubicBezTo>
                    <a:pt x="16" y="48"/>
                    <a:pt x="9" y="22"/>
                    <a:pt x="0" y="0"/>
                  </a:cubicBezTo>
                </a:path>
              </a:pathLst>
            </a:custGeom>
            <a:solidFill>
              <a:srgbClr val="075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71" name="Freeform 672">
              <a:extLst>
                <a:ext uri="{FF2B5EF4-FFF2-40B4-BE49-F238E27FC236}">
                  <a16:creationId xmlns:a16="http://schemas.microsoft.com/office/drawing/2014/main" id="{B6241331-4BD5-4D1E-9A07-0C034CB11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5313" y="2032083"/>
              <a:ext cx="1588" cy="17462"/>
            </a:xfrm>
            <a:custGeom>
              <a:avLst/>
              <a:gdLst>
                <a:gd name="T0" fmla="*/ 0 w 1"/>
                <a:gd name="T1" fmla="*/ 0 h 13"/>
                <a:gd name="T2" fmla="*/ 1 w 1"/>
                <a:gd name="T3" fmla="*/ 13 h 13"/>
                <a:gd name="T4" fmla="*/ 1 w 1"/>
                <a:gd name="T5" fmla="*/ 9 h 13"/>
                <a:gd name="T6" fmla="*/ 0 w 1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3">
                  <a:moveTo>
                    <a:pt x="0" y="0"/>
                  </a:moveTo>
                  <a:cubicBezTo>
                    <a:pt x="0" y="5"/>
                    <a:pt x="1" y="9"/>
                    <a:pt x="1" y="13"/>
                  </a:cubicBezTo>
                  <a:cubicBezTo>
                    <a:pt x="1" y="12"/>
                    <a:pt x="1" y="10"/>
                    <a:pt x="1" y="9"/>
                  </a:cubicBezTo>
                  <a:cubicBezTo>
                    <a:pt x="0" y="6"/>
                    <a:pt x="0" y="3"/>
                    <a:pt x="0" y="0"/>
                  </a:cubicBezTo>
                </a:path>
              </a:pathLst>
            </a:custGeom>
            <a:solidFill>
              <a:srgbClr val="0547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72" name="Freeform 673">
              <a:extLst>
                <a:ext uri="{FF2B5EF4-FFF2-40B4-BE49-F238E27FC236}">
                  <a16:creationId xmlns:a16="http://schemas.microsoft.com/office/drawing/2014/main" id="{B05B193B-CBDD-43BF-AA46-897B2AFE4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1500" y="1606633"/>
              <a:ext cx="334963" cy="442912"/>
            </a:xfrm>
            <a:custGeom>
              <a:avLst/>
              <a:gdLst>
                <a:gd name="T0" fmla="*/ 226 w 264"/>
                <a:gd name="T1" fmla="*/ 0 h 349"/>
                <a:gd name="T2" fmla="*/ 235 w 264"/>
                <a:gd name="T3" fmla="*/ 15 h 349"/>
                <a:gd name="T4" fmla="*/ 160 w 264"/>
                <a:gd name="T5" fmla="*/ 102 h 349"/>
                <a:gd name="T6" fmla="*/ 169 w 264"/>
                <a:gd name="T7" fmla="*/ 137 h 349"/>
                <a:gd name="T8" fmla="*/ 188 w 264"/>
                <a:gd name="T9" fmla="*/ 142 h 349"/>
                <a:gd name="T10" fmla="*/ 202 w 264"/>
                <a:gd name="T11" fmla="*/ 146 h 349"/>
                <a:gd name="T12" fmla="*/ 207 w 264"/>
                <a:gd name="T13" fmla="*/ 148 h 349"/>
                <a:gd name="T14" fmla="*/ 202 w 264"/>
                <a:gd name="T15" fmla="*/ 147 h 349"/>
                <a:gd name="T16" fmla="*/ 188 w 264"/>
                <a:gd name="T17" fmla="*/ 144 h 349"/>
                <a:gd name="T18" fmla="*/ 170 w 264"/>
                <a:gd name="T19" fmla="*/ 141 h 349"/>
                <a:gd name="T20" fmla="*/ 161 w 264"/>
                <a:gd name="T21" fmla="*/ 188 h 349"/>
                <a:gd name="T22" fmla="*/ 0 w 264"/>
                <a:gd name="T23" fmla="*/ 264 h 349"/>
                <a:gd name="T24" fmla="*/ 20 w 264"/>
                <a:gd name="T25" fmla="*/ 349 h 349"/>
                <a:gd name="T26" fmla="*/ 20 w 264"/>
                <a:gd name="T27" fmla="*/ 349 h 349"/>
                <a:gd name="T28" fmla="*/ 253 w 264"/>
                <a:gd name="T29" fmla="*/ 207 h 349"/>
                <a:gd name="T30" fmla="*/ 264 w 264"/>
                <a:gd name="T31" fmla="*/ 134 h 349"/>
                <a:gd name="T32" fmla="*/ 226 w 264"/>
                <a:gd name="T33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4" h="349">
                  <a:moveTo>
                    <a:pt x="226" y="0"/>
                  </a:moveTo>
                  <a:cubicBezTo>
                    <a:pt x="226" y="0"/>
                    <a:pt x="230" y="5"/>
                    <a:pt x="235" y="15"/>
                  </a:cubicBezTo>
                  <a:cubicBezTo>
                    <a:pt x="217" y="49"/>
                    <a:pt x="191" y="77"/>
                    <a:pt x="160" y="102"/>
                  </a:cubicBezTo>
                  <a:cubicBezTo>
                    <a:pt x="164" y="112"/>
                    <a:pt x="168" y="124"/>
                    <a:pt x="169" y="137"/>
                  </a:cubicBezTo>
                  <a:cubicBezTo>
                    <a:pt x="176" y="138"/>
                    <a:pt x="183" y="140"/>
                    <a:pt x="188" y="142"/>
                  </a:cubicBezTo>
                  <a:cubicBezTo>
                    <a:pt x="194" y="143"/>
                    <a:pt x="199" y="145"/>
                    <a:pt x="202" y="146"/>
                  </a:cubicBezTo>
                  <a:cubicBezTo>
                    <a:pt x="206" y="147"/>
                    <a:pt x="207" y="148"/>
                    <a:pt x="207" y="148"/>
                  </a:cubicBezTo>
                  <a:cubicBezTo>
                    <a:pt x="207" y="148"/>
                    <a:pt x="205" y="147"/>
                    <a:pt x="202" y="147"/>
                  </a:cubicBezTo>
                  <a:cubicBezTo>
                    <a:pt x="199" y="146"/>
                    <a:pt x="194" y="145"/>
                    <a:pt x="188" y="144"/>
                  </a:cubicBezTo>
                  <a:cubicBezTo>
                    <a:pt x="182" y="143"/>
                    <a:pt x="176" y="142"/>
                    <a:pt x="170" y="141"/>
                  </a:cubicBezTo>
                  <a:cubicBezTo>
                    <a:pt x="171" y="156"/>
                    <a:pt x="169" y="172"/>
                    <a:pt x="161" y="188"/>
                  </a:cubicBezTo>
                  <a:cubicBezTo>
                    <a:pt x="147" y="218"/>
                    <a:pt x="71" y="245"/>
                    <a:pt x="0" y="264"/>
                  </a:cubicBezTo>
                  <a:cubicBezTo>
                    <a:pt x="9" y="287"/>
                    <a:pt x="16" y="315"/>
                    <a:pt x="20" y="349"/>
                  </a:cubicBezTo>
                  <a:cubicBezTo>
                    <a:pt x="20" y="349"/>
                    <a:pt x="20" y="349"/>
                    <a:pt x="20" y="349"/>
                  </a:cubicBezTo>
                  <a:cubicBezTo>
                    <a:pt x="83" y="337"/>
                    <a:pt x="227" y="299"/>
                    <a:pt x="253" y="207"/>
                  </a:cubicBezTo>
                  <a:cubicBezTo>
                    <a:pt x="261" y="181"/>
                    <a:pt x="264" y="157"/>
                    <a:pt x="264" y="134"/>
                  </a:cubicBezTo>
                  <a:cubicBezTo>
                    <a:pt x="264" y="54"/>
                    <a:pt x="226" y="0"/>
                    <a:pt x="226" y="0"/>
                  </a:cubicBezTo>
                </a:path>
              </a:pathLst>
            </a:custGeom>
            <a:solidFill>
              <a:srgbClr val="04A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73" name="Freeform 674">
              <a:extLst>
                <a:ext uri="{FF2B5EF4-FFF2-40B4-BE49-F238E27FC236}">
                  <a16:creationId xmlns:a16="http://schemas.microsoft.com/office/drawing/2014/main" id="{4383F442-3337-40D5-BC16-79DBD1EDB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6763" y="1606633"/>
              <a:ext cx="103188" cy="130175"/>
            </a:xfrm>
            <a:custGeom>
              <a:avLst/>
              <a:gdLst>
                <a:gd name="T0" fmla="*/ 72 w 81"/>
                <a:gd name="T1" fmla="*/ 0 h 102"/>
                <a:gd name="T2" fmla="*/ 72 w 81"/>
                <a:gd name="T3" fmla="*/ 0 h 102"/>
                <a:gd name="T4" fmla="*/ 58 w 81"/>
                <a:gd name="T5" fmla="*/ 25 h 102"/>
                <a:gd name="T6" fmla="*/ 58 w 81"/>
                <a:gd name="T7" fmla="*/ 25 h 102"/>
                <a:gd name="T8" fmla="*/ 58 w 81"/>
                <a:gd name="T9" fmla="*/ 25 h 102"/>
                <a:gd name="T10" fmla="*/ 48 w 81"/>
                <a:gd name="T11" fmla="*/ 40 h 102"/>
                <a:gd name="T12" fmla="*/ 0 w 81"/>
                <a:gd name="T13" fmla="*/ 89 h 102"/>
                <a:gd name="T14" fmla="*/ 6 w 81"/>
                <a:gd name="T15" fmla="*/ 102 h 102"/>
                <a:gd name="T16" fmla="*/ 81 w 81"/>
                <a:gd name="T17" fmla="*/ 15 h 102"/>
                <a:gd name="T18" fmla="*/ 72 w 81"/>
                <a:gd name="T19" fmla="*/ 0 h 102"/>
                <a:gd name="T20" fmla="*/ 72 w 81"/>
                <a:gd name="T2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1" h="102">
                  <a:moveTo>
                    <a:pt x="72" y="0"/>
                  </a:moveTo>
                  <a:cubicBezTo>
                    <a:pt x="72" y="0"/>
                    <a:pt x="72" y="0"/>
                    <a:pt x="72" y="0"/>
                  </a:cubicBezTo>
                  <a:cubicBezTo>
                    <a:pt x="68" y="9"/>
                    <a:pt x="63" y="17"/>
                    <a:pt x="58" y="2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5" y="30"/>
                    <a:pt x="51" y="35"/>
                    <a:pt x="48" y="40"/>
                  </a:cubicBezTo>
                  <a:cubicBezTo>
                    <a:pt x="33" y="59"/>
                    <a:pt x="16" y="76"/>
                    <a:pt x="0" y="89"/>
                  </a:cubicBezTo>
                  <a:cubicBezTo>
                    <a:pt x="2" y="93"/>
                    <a:pt x="4" y="97"/>
                    <a:pt x="6" y="102"/>
                  </a:cubicBezTo>
                  <a:cubicBezTo>
                    <a:pt x="37" y="77"/>
                    <a:pt x="63" y="49"/>
                    <a:pt x="81" y="15"/>
                  </a:cubicBezTo>
                  <a:cubicBezTo>
                    <a:pt x="76" y="5"/>
                    <a:pt x="72" y="0"/>
                    <a:pt x="72" y="0"/>
                  </a:cubicBezTo>
                  <a:cubicBezTo>
                    <a:pt x="72" y="0"/>
                    <a:pt x="72" y="0"/>
                    <a:pt x="72" y="0"/>
                  </a:cubicBezTo>
                </a:path>
              </a:pathLst>
            </a:custGeom>
            <a:solidFill>
              <a:srgbClr val="04AB67">
                <a:lumMod val="7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74" name="Freeform 675">
              <a:extLst>
                <a:ext uri="{FF2B5EF4-FFF2-40B4-BE49-F238E27FC236}">
                  <a16:creationId xmlns:a16="http://schemas.microsoft.com/office/drawing/2014/main" id="{7A6C4570-124E-4051-9CA2-618DC130A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5813" y="1781258"/>
              <a:ext cx="47625" cy="12700"/>
            </a:xfrm>
            <a:custGeom>
              <a:avLst/>
              <a:gdLst>
                <a:gd name="T0" fmla="*/ 0 w 38"/>
                <a:gd name="T1" fmla="*/ 0 h 11"/>
                <a:gd name="T2" fmla="*/ 1 w 38"/>
                <a:gd name="T3" fmla="*/ 4 h 11"/>
                <a:gd name="T4" fmla="*/ 19 w 38"/>
                <a:gd name="T5" fmla="*/ 7 h 11"/>
                <a:gd name="T6" fmla="*/ 33 w 38"/>
                <a:gd name="T7" fmla="*/ 10 h 11"/>
                <a:gd name="T8" fmla="*/ 38 w 38"/>
                <a:gd name="T9" fmla="*/ 11 h 11"/>
                <a:gd name="T10" fmla="*/ 33 w 38"/>
                <a:gd name="T11" fmla="*/ 9 h 11"/>
                <a:gd name="T12" fmla="*/ 19 w 38"/>
                <a:gd name="T13" fmla="*/ 5 h 11"/>
                <a:gd name="T14" fmla="*/ 0 w 38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11">
                  <a:moveTo>
                    <a:pt x="0" y="0"/>
                  </a:moveTo>
                  <a:cubicBezTo>
                    <a:pt x="1" y="1"/>
                    <a:pt x="1" y="3"/>
                    <a:pt x="1" y="4"/>
                  </a:cubicBezTo>
                  <a:cubicBezTo>
                    <a:pt x="7" y="5"/>
                    <a:pt x="13" y="6"/>
                    <a:pt x="19" y="7"/>
                  </a:cubicBezTo>
                  <a:cubicBezTo>
                    <a:pt x="25" y="8"/>
                    <a:pt x="30" y="9"/>
                    <a:pt x="33" y="10"/>
                  </a:cubicBezTo>
                  <a:cubicBezTo>
                    <a:pt x="36" y="10"/>
                    <a:pt x="38" y="11"/>
                    <a:pt x="38" y="11"/>
                  </a:cubicBezTo>
                  <a:cubicBezTo>
                    <a:pt x="38" y="11"/>
                    <a:pt x="37" y="10"/>
                    <a:pt x="33" y="9"/>
                  </a:cubicBezTo>
                  <a:cubicBezTo>
                    <a:pt x="30" y="8"/>
                    <a:pt x="25" y="6"/>
                    <a:pt x="19" y="5"/>
                  </a:cubicBezTo>
                  <a:cubicBezTo>
                    <a:pt x="14" y="3"/>
                    <a:pt x="7" y="1"/>
                    <a:pt x="0" y="0"/>
                  </a:cubicBezTo>
                </a:path>
              </a:pathLst>
            </a:custGeom>
            <a:solidFill>
              <a:srgbClr val="01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75" name="Freeform 676">
              <a:extLst>
                <a:ext uri="{FF2B5EF4-FFF2-40B4-BE49-F238E27FC236}">
                  <a16:creationId xmlns:a16="http://schemas.microsoft.com/office/drawing/2014/main" id="{D609CDD3-EF71-4480-90B1-CE4005110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3313" y="1703471"/>
              <a:ext cx="460375" cy="290512"/>
            </a:xfrm>
            <a:custGeom>
              <a:avLst/>
              <a:gdLst>
                <a:gd name="T0" fmla="*/ 172 w 364"/>
                <a:gd name="T1" fmla="*/ 24 h 229"/>
                <a:gd name="T2" fmla="*/ 117 w 364"/>
                <a:gd name="T3" fmla="*/ 0 h 229"/>
                <a:gd name="T4" fmla="*/ 88 w 364"/>
                <a:gd name="T5" fmla="*/ 42 h 229"/>
                <a:gd name="T6" fmla="*/ 0 w 364"/>
                <a:gd name="T7" fmla="*/ 125 h 229"/>
                <a:gd name="T8" fmla="*/ 107 w 364"/>
                <a:gd name="T9" fmla="*/ 218 h 229"/>
                <a:gd name="T10" fmla="*/ 168 w 364"/>
                <a:gd name="T11" fmla="*/ 152 h 229"/>
                <a:gd name="T12" fmla="*/ 307 w 364"/>
                <a:gd name="T13" fmla="*/ 227 h 229"/>
                <a:gd name="T14" fmla="*/ 328 w 364"/>
                <a:gd name="T15" fmla="*/ 228 h 229"/>
                <a:gd name="T16" fmla="*/ 329 w 364"/>
                <a:gd name="T17" fmla="*/ 225 h 229"/>
                <a:gd name="T18" fmla="*/ 172 w 364"/>
                <a:gd name="T19" fmla="*/ 2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4" h="229">
                  <a:moveTo>
                    <a:pt x="172" y="24"/>
                  </a:moveTo>
                  <a:cubicBezTo>
                    <a:pt x="151" y="8"/>
                    <a:pt x="132" y="2"/>
                    <a:pt x="117" y="0"/>
                  </a:cubicBezTo>
                  <a:cubicBezTo>
                    <a:pt x="106" y="12"/>
                    <a:pt x="95" y="31"/>
                    <a:pt x="88" y="42"/>
                  </a:cubicBezTo>
                  <a:cubicBezTo>
                    <a:pt x="78" y="59"/>
                    <a:pt x="0" y="125"/>
                    <a:pt x="0" y="125"/>
                  </a:cubicBezTo>
                  <a:cubicBezTo>
                    <a:pt x="15" y="129"/>
                    <a:pt x="79" y="195"/>
                    <a:pt x="107" y="218"/>
                  </a:cubicBezTo>
                  <a:cubicBezTo>
                    <a:pt x="111" y="222"/>
                    <a:pt x="162" y="153"/>
                    <a:pt x="168" y="152"/>
                  </a:cubicBezTo>
                  <a:cubicBezTo>
                    <a:pt x="215" y="144"/>
                    <a:pt x="278" y="219"/>
                    <a:pt x="307" y="227"/>
                  </a:cubicBezTo>
                  <a:cubicBezTo>
                    <a:pt x="315" y="229"/>
                    <a:pt x="322" y="229"/>
                    <a:pt x="328" y="228"/>
                  </a:cubicBezTo>
                  <a:cubicBezTo>
                    <a:pt x="328" y="227"/>
                    <a:pt x="329" y="226"/>
                    <a:pt x="329" y="225"/>
                  </a:cubicBezTo>
                  <a:cubicBezTo>
                    <a:pt x="364" y="164"/>
                    <a:pt x="221" y="60"/>
                    <a:pt x="172" y="24"/>
                  </a:cubicBezTo>
                  <a:close/>
                </a:path>
              </a:pathLst>
            </a:custGeom>
            <a:solidFill>
              <a:srgbClr val="0161A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76" name="Freeform 677">
              <a:extLst>
                <a:ext uri="{FF2B5EF4-FFF2-40B4-BE49-F238E27FC236}">
                  <a16:creationId xmlns:a16="http://schemas.microsoft.com/office/drawing/2014/main" id="{B13E9264-05A0-4D6D-B95C-F2BDCD292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950" y="1690771"/>
              <a:ext cx="312738" cy="301625"/>
            </a:xfrm>
            <a:custGeom>
              <a:avLst/>
              <a:gdLst>
                <a:gd name="T0" fmla="*/ 185 w 247"/>
                <a:gd name="T1" fmla="*/ 127 h 238"/>
                <a:gd name="T2" fmla="*/ 21 w 247"/>
                <a:gd name="T3" fmla="*/ 2 h 238"/>
                <a:gd name="T4" fmla="*/ 0 w 247"/>
                <a:gd name="T5" fmla="*/ 10 h 238"/>
                <a:gd name="T6" fmla="*/ 55 w 247"/>
                <a:gd name="T7" fmla="*/ 34 h 238"/>
                <a:gd name="T8" fmla="*/ 212 w 247"/>
                <a:gd name="T9" fmla="*/ 235 h 238"/>
                <a:gd name="T10" fmla="*/ 211 w 247"/>
                <a:gd name="T11" fmla="*/ 238 h 238"/>
                <a:gd name="T12" fmla="*/ 185 w 247"/>
                <a:gd name="T13" fmla="*/ 127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7" h="238">
                  <a:moveTo>
                    <a:pt x="185" y="127"/>
                  </a:moveTo>
                  <a:cubicBezTo>
                    <a:pt x="126" y="56"/>
                    <a:pt x="39" y="6"/>
                    <a:pt x="21" y="2"/>
                  </a:cubicBezTo>
                  <a:cubicBezTo>
                    <a:pt x="14" y="0"/>
                    <a:pt x="7" y="4"/>
                    <a:pt x="0" y="10"/>
                  </a:cubicBezTo>
                  <a:cubicBezTo>
                    <a:pt x="15" y="12"/>
                    <a:pt x="34" y="18"/>
                    <a:pt x="55" y="34"/>
                  </a:cubicBezTo>
                  <a:cubicBezTo>
                    <a:pt x="104" y="70"/>
                    <a:pt x="247" y="174"/>
                    <a:pt x="212" y="235"/>
                  </a:cubicBezTo>
                  <a:cubicBezTo>
                    <a:pt x="212" y="236"/>
                    <a:pt x="211" y="237"/>
                    <a:pt x="211" y="238"/>
                  </a:cubicBezTo>
                  <a:cubicBezTo>
                    <a:pt x="237" y="231"/>
                    <a:pt x="233" y="186"/>
                    <a:pt x="185" y="127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77" name="Freeform 678">
              <a:extLst>
                <a:ext uri="{FF2B5EF4-FFF2-40B4-BE49-F238E27FC236}">
                  <a16:creationId xmlns:a16="http://schemas.microsoft.com/office/drawing/2014/main" id="{81983AAB-67E7-4B5A-A24D-4F0B40838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1838" y="376321"/>
              <a:ext cx="1211263" cy="782637"/>
            </a:xfrm>
            <a:custGeom>
              <a:avLst/>
              <a:gdLst>
                <a:gd name="T0" fmla="*/ 946 w 956"/>
                <a:gd name="T1" fmla="*/ 255 h 618"/>
                <a:gd name="T2" fmla="*/ 907 w 956"/>
                <a:gd name="T3" fmla="*/ 277 h 618"/>
                <a:gd name="T4" fmla="*/ 943 w 956"/>
                <a:gd name="T5" fmla="*/ 146 h 618"/>
                <a:gd name="T6" fmla="*/ 928 w 956"/>
                <a:gd name="T7" fmla="*/ 146 h 618"/>
                <a:gd name="T8" fmla="*/ 844 w 956"/>
                <a:gd name="T9" fmla="*/ 192 h 618"/>
                <a:gd name="T10" fmla="*/ 884 w 956"/>
                <a:gd name="T11" fmla="*/ 114 h 618"/>
                <a:gd name="T12" fmla="*/ 818 w 956"/>
                <a:gd name="T13" fmla="*/ 108 h 618"/>
                <a:gd name="T14" fmla="*/ 868 w 956"/>
                <a:gd name="T15" fmla="*/ 78 h 618"/>
                <a:gd name="T16" fmla="*/ 738 w 956"/>
                <a:gd name="T17" fmla="*/ 71 h 618"/>
                <a:gd name="T18" fmla="*/ 767 w 956"/>
                <a:gd name="T19" fmla="*/ 45 h 618"/>
                <a:gd name="T20" fmla="*/ 536 w 956"/>
                <a:gd name="T21" fmla="*/ 35 h 618"/>
                <a:gd name="T22" fmla="*/ 565 w 956"/>
                <a:gd name="T23" fmla="*/ 7 h 618"/>
                <a:gd name="T24" fmla="*/ 394 w 956"/>
                <a:gd name="T25" fmla="*/ 48 h 618"/>
                <a:gd name="T26" fmla="*/ 417 w 956"/>
                <a:gd name="T27" fmla="*/ 4 h 618"/>
                <a:gd name="T28" fmla="*/ 163 w 956"/>
                <a:gd name="T29" fmla="*/ 211 h 618"/>
                <a:gd name="T30" fmla="*/ 163 w 956"/>
                <a:gd name="T31" fmla="*/ 128 h 618"/>
                <a:gd name="T32" fmla="*/ 67 w 956"/>
                <a:gd name="T33" fmla="*/ 333 h 618"/>
                <a:gd name="T34" fmla="*/ 49 w 956"/>
                <a:gd name="T35" fmla="*/ 282 h 618"/>
                <a:gd name="T36" fmla="*/ 93 w 956"/>
                <a:gd name="T37" fmla="*/ 530 h 618"/>
                <a:gd name="T38" fmla="*/ 95 w 956"/>
                <a:gd name="T39" fmla="*/ 499 h 618"/>
                <a:gd name="T40" fmla="*/ 109 w 956"/>
                <a:gd name="T41" fmla="*/ 328 h 618"/>
                <a:gd name="T42" fmla="*/ 120 w 956"/>
                <a:gd name="T43" fmla="*/ 436 h 618"/>
                <a:gd name="T44" fmla="*/ 198 w 956"/>
                <a:gd name="T45" fmla="*/ 296 h 618"/>
                <a:gd name="T46" fmla="*/ 190 w 956"/>
                <a:gd name="T47" fmla="*/ 358 h 618"/>
                <a:gd name="T48" fmla="*/ 379 w 956"/>
                <a:gd name="T49" fmla="*/ 225 h 618"/>
                <a:gd name="T50" fmla="*/ 361 w 956"/>
                <a:gd name="T51" fmla="*/ 274 h 618"/>
                <a:gd name="T52" fmla="*/ 538 w 956"/>
                <a:gd name="T53" fmla="*/ 192 h 618"/>
                <a:gd name="T54" fmla="*/ 533 w 956"/>
                <a:gd name="T55" fmla="*/ 226 h 618"/>
                <a:gd name="T56" fmla="*/ 577 w 956"/>
                <a:gd name="T57" fmla="*/ 195 h 618"/>
                <a:gd name="T58" fmla="*/ 604 w 956"/>
                <a:gd name="T59" fmla="*/ 301 h 618"/>
                <a:gd name="T60" fmla="*/ 653 w 956"/>
                <a:gd name="T61" fmla="*/ 231 h 618"/>
                <a:gd name="T62" fmla="*/ 740 w 956"/>
                <a:gd name="T63" fmla="*/ 455 h 618"/>
                <a:gd name="T64" fmla="*/ 773 w 956"/>
                <a:gd name="T65" fmla="*/ 403 h 618"/>
                <a:gd name="T66" fmla="*/ 836 w 956"/>
                <a:gd name="T67" fmla="*/ 382 h 618"/>
                <a:gd name="T68" fmla="*/ 803 w 956"/>
                <a:gd name="T69" fmla="*/ 481 h 618"/>
                <a:gd name="T70" fmla="*/ 799 w 956"/>
                <a:gd name="T71" fmla="*/ 618 h 618"/>
                <a:gd name="T72" fmla="*/ 925 w 956"/>
                <a:gd name="T73" fmla="*/ 426 h 618"/>
                <a:gd name="T74" fmla="*/ 890 w 956"/>
                <a:gd name="T75" fmla="*/ 444 h 618"/>
                <a:gd name="T76" fmla="*/ 952 w 956"/>
                <a:gd name="T77" fmla="*/ 275 h 618"/>
                <a:gd name="T78" fmla="*/ 946 w 956"/>
                <a:gd name="T79" fmla="*/ 255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56" h="618">
                  <a:moveTo>
                    <a:pt x="946" y="255"/>
                  </a:moveTo>
                  <a:cubicBezTo>
                    <a:pt x="936" y="260"/>
                    <a:pt x="907" y="277"/>
                    <a:pt x="907" y="277"/>
                  </a:cubicBezTo>
                  <a:cubicBezTo>
                    <a:pt x="907" y="277"/>
                    <a:pt x="949" y="170"/>
                    <a:pt x="943" y="146"/>
                  </a:cubicBezTo>
                  <a:cubicBezTo>
                    <a:pt x="943" y="146"/>
                    <a:pt x="942" y="139"/>
                    <a:pt x="928" y="146"/>
                  </a:cubicBezTo>
                  <a:cubicBezTo>
                    <a:pt x="914" y="152"/>
                    <a:pt x="856" y="191"/>
                    <a:pt x="844" y="192"/>
                  </a:cubicBezTo>
                  <a:cubicBezTo>
                    <a:pt x="844" y="192"/>
                    <a:pt x="883" y="143"/>
                    <a:pt x="884" y="114"/>
                  </a:cubicBezTo>
                  <a:cubicBezTo>
                    <a:pt x="884" y="114"/>
                    <a:pt x="843" y="107"/>
                    <a:pt x="818" y="108"/>
                  </a:cubicBezTo>
                  <a:cubicBezTo>
                    <a:pt x="818" y="108"/>
                    <a:pt x="852" y="80"/>
                    <a:pt x="868" y="78"/>
                  </a:cubicBezTo>
                  <a:cubicBezTo>
                    <a:pt x="883" y="76"/>
                    <a:pt x="812" y="63"/>
                    <a:pt x="738" y="71"/>
                  </a:cubicBezTo>
                  <a:cubicBezTo>
                    <a:pt x="738" y="71"/>
                    <a:pt x="751" y="52"/>
                    <a:pt x="767" y="45"/>
                  </a:cubicBezTo>
                  <a:cubicBezTo>
                    <a:pt x="782" y="37"/>
                    <a:pt x="621" y="2"/>
                    <a:pt x="536" y="35"/>
                  </a:cubicBezTo>
                  <a:cubicBezTo>
                    <a:pt x="536" y="35"/>
                    <a:pt x="552" y="13"/>
                    <a:pt x="565" y="7"/>
                  </a:cubicBezTo>
                  <a:cubicBezTo>
                    <a:pt x="578" y="2"/>
                    <a:pt x="446" y="0"/>
                    <a:pt x="394" y="48"/>
                  </a:cubicBezTo>
                  <a:cubicBezTo>
                    <a:pt x="394" y="48"/>
                    <a:pt x="409" y="12"/>
                    <a:pt x="417" y="4"/>
                  </a:cubicBezTo>
                  <a:cubicBezTo>
                    <a:pt x="417" y="4"/>
                    <a:pt x="243" y="37"/>
                    <a:pt x="163" y="211"/>
                  </a:cubicBezTo>
                  <a:cubicBezTo>
                    <a:pt x="163" y="211"/>
                    <a:pt x="157" y="164"/>
                    <a:pt x="163" y="128"/>
                  </a:cubicBezTo>
                  <a:cubicBezTo>
                    <a:pt x="169" y="92"/>
                    <a:pt x="64" y="205"/>
                    <a:pt x="67" y="333"/>
                  </a:cubicBezTo>
                  <a:cubicBezTo>
                    <a:pt x="67" y="333"/>
                    <a:pt x="57" y="307"/>
                    <a:pt x="49" y="282"/>
                  </a:cubicBezTo>
                  <a:cubicBezTo>
                    <a:pt x="41" y="256"/>
                    <a:pt x="0" y="416"/>
                    <a:pt x="93" y="530"/>
                  </a:cubicBezTo>
                  <a:cubicBezTo>
                    <a:pt x="95" y="499"/>
                    <a:pt x="95" y="499"/>
                    <a:pt x="95" y="499"/>
                  </a:cubicBezTo>
                  <a:cubicBezTo>
                    <a:pt x="95" y="499"/>
                    <a:pt x="73" y="393"/>
                    <a:pt x="109" y="328"/>
                  </a:cubicBezTo>
                  <a:cubicBezTo>
                    <a:pt x="109" y="328"/>
                    <a:pt x="90" y="385"/>
                    <a:pt x="120" y="436"/>
                  </a:cubicBezTo>
                  <a:cubicBezTo>
                    <a:pt x="120" y="436"/>
                    <a:pt x="128" y="336"/>
                    <a:pt x="198" y="296"/>
                  </a:cubicBezTo>
                  <a:cubicBezTo>
                    <a:pt x="198" y="296"/>
                    <a:pt x="187" y="319"/>
                    <a:pt x="190" y="358"/>
                  </a:cubicBezTo>
                  <a:cubicBezTo>
                    <a:pt x="190" y="358"/>
                    <a:pt x="290" y="248"/>
                    <a:pt x="379" y="225"/>
                  </a:cubicBezTo>
                  <a:cubicBezTo>
                    <a:pt x="379" y="225"/>
                    <a:pt x="357" y="273"/>
                    <a:pt x="361" y="274"/>
                  </a:cubicBezTo>
                  <a:cubicBezTo>
                    <a:pt x="365" y="274"/>
                    <a:pt x="482" y="230"/>
                    <a:pt x="538" y="192"/>
                  </a:cubicBezTo>
                  <a:cubicBezTo>
                    <a:pt x="538" y="192"/>
                    <a:pt x="525" y="228"/>
                    <a:pt x="533" y="226"/>
                  </a:cubicBezTo>
                  <a:cubicBezTo>
                    <a:pt x="541" y="224"/>
                    <a:pt x="577" y="195"/>
                    <a:pt x="577" y="195"/>
                  </a:cubicBezTo>
                  <a:cubicBezTo>
                    <a:pt x="577" y="195"/>
                    <a:pt x="589" y="305"/>
                    <a:pt x="604" y="301"/>
                  </a:cubicBezTo>
                  <a:cubicBezTo>
                    <a:pt x="620" y="298"/>
                    <a:pt x="653" y="231"/>
                    <a:pt x="653" y="231"/>
                  </a:cubicBezTo>
                  <a:cubicBezTo>
                    <a:pt x="653" y="231"/>
                    <a:pt x="727" y="371"/>
                    <a:pt x="740" y="455"/>
                  </a:cubicBezTo>
                  <a:cubicBezTo>
                    <a:pt x="740" y="455"/>
                    <a:pt x="762" y="434"/>
                    <a:pt x="773" y="403"/>
                  </a:cubicBezTo>
                  <a:cubicBezTo>
                    <a:pt x="784" y="371"/>
                    <a:pt x="815" y="352"/>
                    <a:pt x="836" y="382"/>
                  </a:cubicBezTo>
                  <a:cubicBezTo>
                    <a:pt x="857" y="412"/>
                    <a:pt x="884" y="515"/>
                    <a:pt x="803" y="481"/>
                  </a:cubicBezTo>
                  <a:cubicBezTo>
                    <a:pt x="803" y="481"/>
                    <a:pt x="830" y="495"/>
                    <a:pt x="799" y="618"/>
                  </a:cubicBezTo>
                  <a:cubicBezTo>
                    <a:pt x="799" y="618"/>
                    <a:pt x="894" y="565"/>
                    <a:pt x="925" y="426"/>
                  </a:cubicBezTo>
                  <a:cubicBezTo>
                    <a:pt x="890" y="444"/>
                    <a:pt x="890" y="444"/>
                    <a:pt x="890" y="444"/>
                  </a:cubicBezTo>
                  <a:cubicBezTo>
                    <a:pt x="890" y="444"/>
                    <a:pt x="942" y="337"/>
                    <a:pt x="952" y="275"/>
                  </a:cubicBezTo>
                  <a:cubicBezTo>
                    <a:pt x="952" y="275"/>
                    <a:pt x="956" y="249"/>
                    <a:pt x="946" y="255"/>
                  </a:cubicBezTo>
                </a:path>
              </a:pathLst>
            </a:custGeom>
            <a:solidFill>
              <a:srgbClr val="E3212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78" name="Freeform 679">
              <a:extLst>
                <a:ext uri="{FF2B5EF4-FFF2-40B4-BE49-F238E27FC236}">
                  <a16:creationId xmlns:a16="http://schemas.microsoft.com/office/drawing/2014/main" id="{5A0C36EC-1A8A-4484-864B-711FD2F80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7250" y="663658"/>
              <a:ext cx="192088" cy="260350"/>
            </a:xfrm>
            <a:custGeom>
              <a:avLst/>
              <a:gdLst>
                <a:gd name="T0" fmla="*/ 20 w 152"/>
                <a:gd name="T1" fmla="*/ 203 h 205"/>
                <a:gd name="T2" fmla="*/ 22 w 152"/>
                <a:gd name="T3" fmla="*/ 205 h 205"/>
                <a:gd name="T4" fmla="*/ 98 w 152"/>
                <a:gd name="T5" fmla="*/ 69 h 205"/>
                <a:gd name="T6" fmla="*/ 152 w 152"/>
                <a:gd name="T7" fmla="*/ 0 h 205"/>
                <a:gd name="T8" fmla="*/ 20 w 152"/>
                <a:gd name="T9" fmla="*/ 20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205">
                  <a:moveTo>
                    <a:pt x="20" y="203"/>
                  </a:moveTo>
                  <a:cubicBezTo>
                    <a:pt x="22" y="205"/>
                    <a:pt x="22" y="205"/>
                    <a:pt x="22" y="205"/>
                  </a:cubicBezTo>
                  <a:cubicBezTo>
                    <a:pt x="24" y="187"/>
                    <a:pt x="36" y="104"/>
                    <a:pt x="98" y="69"/>
                  </a:cubicBezTo>
                  <a:cubicBezTo>
                    <a:pt x="121" y="31"/>
                    <a:pt x="152" y="0"/>
                    <a:pt x="152" y="0"/>
                  </a:cubicBezTo>
                  <a:cubicBezTo>
                    <a:pt x="0" y="64"/>
                    <a:pt x="20" y="203"/>
                    <a:pt x="20" y="203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79" name="Freeform 680">
              <a:extLst>
                <a:ext uri="{FF2B5EF4-FFF2-40B4-BE49-F238E27FC236}">
                  <a16:creationId xmlns:a16="http://schemas.microsoft.com/office/drawing/2014/main" id="{CCBFFFAF-8045-49A4-AEF7-ABD761AC5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3138" y="576346"/>
              <a:ext cx="327025" cy="252412"/>
            </a:xfrm>
            <a:custGeom>
              <a:avLst/>
              <a:gdLst>
                <a:gd name="T0" fmla="*/ 259 w 259"/>
                <a:gd name="T1" fmla="*/ 0 h 200"/>
                <a:gd name="T2" fmla="*/ 0 w 259"/>
                <a:gd name="T3" fmla="*/ 196 h 200"/>
                <a:gd name="T4" fmla="*/ 0 w 259"/>
                <a:gd name="T5" fmla="*/ 200 h 200"/>
                <a:gd name="T6" fmla="*/ 189 w 259"/>
                <a:gd name="T7" fmla="*/ 67 h 200"/>
                <a:gd name="T8" fmla="*/ 186 w 259"/>
                <a:gd name="T9" fmla="*/ 74 h 200"/>
                <a:gd name="T10" fmla="*/ 259 w 259"/>
                <a:gd name="T11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9" h="200">
                  <a:moveTo>
                    <a:pt x="259" y="0"/>
                  </a:moveTo>
                  <a:cubicBezTo>
                    <a:pt x="61" y="51"/>
                    <a:pt x="0" y="195"/>
                    <a:pt x="0" y="196"/>
                  </a:cubicBezTo>
                  <a:cubicBezTo>
                    <a:pt x="0" y="197"/>
                    <a:pt x="0" y="199"/>
                    <a:pt x="0" y="200"/>
                  </a:cubicBezTo>
                  <a:cubicBezTo>
                    <a:pt x="0" y="200"/>
                    <a:pt x="100" y="90"/>
                    <a:pt x="189" y="67"/>
                  </a:cubicBezTo>
                  <a:cubicBezTo>
                    <a:pt x="189" y="67"/>
                    <a:pt x="188" y="70"/>
                    <a:pt x="186" y="74"/>
                  </a:cubicBezTo>
                  <a:cubicBezTo>
                    <a:pt x="217" y="25"/>
                    <a:pt x="259" y="0"/>
                    <a:pt x="259" y="0"/>
                  </a:cubicBezTo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80" name="Freeform 681">
              <a:extLst>
                <a:ext uri="{FF2B5EF4-FFF2-40B4-BE49-F238E27FC236}">
                  <a16:creationId xmlns:a16="http://schemas.microsoft.com/office/drawing/2014/main" id="{C50F564B-831A-4E69-B5B0-BF0C2BF49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3588" y="731921"/>
              <a:ext cx="115888" cy="314325"/>
            </a:xfrm>
            <a:custGeom>
              <a:avLst/>
              <a:gdLst>
                <a:gd name="T0" fmla="*/ 68 w 91"/>
                <a:gd name="T1" fmla="*/ 249 h 249"/>
                <a:gd name="T2" fmla="*/ 70 w 91"/>
                <a:gd name="T3" fmla="*/ 218 h 249"/>
                <a:gd name="T4" fmla="*/ 80 w 91"/>
                <a:gd name="T5" fmla="*/ 55 h 249"/>
                <a:gd name="T6" fmla="*/ 91 w 91"/>
                <a:gd name="T7" fmla="*/ 0 h 249"/>
                <a:gd name="T8" fmla="*/ 68 w 91"/>
                <a:gd name="T9" fmla="*/ 249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249">
                  <a:moveTo>
                    <a:pt x="68" y="249"/>
                  </a:move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50" y="120"/>
                    <a:pt x="80" y="55"/>
                  </a:cubicBezTo>
                  <a:cubicBezTo>
                    <a:pt x="85" y="24"/>
                    <a:pt x="91" y="0"/>
                    <a:pt x="91" y="0"/>
                  </a:cubicBezTo>
                  <a:cubicBezTo>
                    <a:pt x="0" y="101"/>
                    <a:pt x="68" y="249"/>
                    <a:pt x="68" y="249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81" name="Freeform 682">
              <a:extLst>
                <a:ext uri="{FF2B5EF4-FFF2-40B4-BE49-F238E27FC236}">
                  <a16:creationId xmlns:a16="http://schemas.microsoft.com/office/drawing/2014/main" id="{8F151BAC-5790-42C7-BB58-F6AC5E7C7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9038" y="552533"/>
              <a:ext cx="258763" cy="169862"/>
            </a:xfrm>
            <a:custGeom>
              <a:avLst/>
              <a:gdLst>
                <a:gd name="T0" fmla="*/ 0 w 204"/>
                <a:gd name="T1" fmla="*/ 134 h 134"/>
                <a:gd name="T2" fmla="*/ 177 w 204"/>
                <a:gd name="T3" fmla="*/ 52 h 134"/>
                <a:gd name="T4" fmla="*/ 204 w 204"/>
                <a:gd name="T5" fmla="*/ 0 h 134"/>
                <a:gd name="T6" fmla="*/ 0 w 204"/>
                <a:gd name="T7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4" h="134">
                  <a:moveTo>
                    <a:pt x="0" y="134"/>
                  </a:moveTo>
                  <a:cubicBezTo>
                    <a:pt x="4" y="134"/>
                    <a:pt x="121" y="90"/>
                    <a:pt x="177" y="52"/>
                  </a:cubicBezTo>
                  <a:cubicBezTo>
                    <a:pt x="190" y="25"/>
                    <a:pt x="204" y="0"/>
                    <a:pt x="204" y="0"/>
                  </a:cubicBezTo>
                  <a:cubicBezTo>
                    <a:pt x="144" y="63"/>
                    <a:pt x="0" y="134"/>
                    <a:pt x="0" y="134"/>
                  </a:cubicBezTo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82" name="Freeform 683">
              <a:extLst>
                <a:ext uri="{FF2B5EF4-FFF2-40B4-BE49-F238E27FC236}">
                  <a16:creationId xmlns:a16="http://schemas.microsoft.com/office/drawing/2014/main" id="{B94EB4B2-B703-455D-9872-7F3D7B616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6525" y="563646"/>
              <a:ext cx="80963" cy="98425"/>
            </a:xfrm>
            <a:custGeom>
              <a:avLst/>
              <a:gdLst>
                <a:gd name="T0" fmla="*/ 0 w 63"/>
                <a:gd name="T1" fmla="*/ 77 h 77"/>
                <a:gd name="T2" fmla="*/ 44 w 63"/>
                <a:gd name="T3" fmla="*/ 46 h 77"/>
                <a:gd name="T4" fmla="*/ 63 w 63"/>
                <a:gd name="T5" fmla="*/ 0 h 77"/>
                <a:gd name="T6" fmla="*/ 0 w 63"/>
                <a:gd name="T7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77">
                  <a:moveTo>
                    <a:pt x="0" y="77"/>
                  </a:moveTo>
                  <a:cubicBezTo>
                    <a:pt x="8" y="75"/>
                    <a:pt x="42" y="48"/>
                    <a:pt x="44" y="46"/>
                  </a:cubicBezTo>
                  <a:cubicBezTo>
                    <a:pt x="53" y="24"/>
                    <a:pt x="63" y="0"/>
                    <a:pt x="63" y="0"/>
                  </a:cubicBezTo>
                  <a:cubicBezTo>
                    <a:pt x="41" y="32"/>
                    <a:pt x="0" y="77"/>
                    <a:pt x="0" y="77"/>
                  </a:cubicBezTo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83" name="Freeform 684">
              <a:extLst>
                <a:ext uri="{FF2B5EF4-FFF2-40B4-BE49-F238E27FC236}">
                  <a16:creationId xmlns:a16="http://schemas.microsoft.com/office/drawing/2014/main" id="{31FC36AC-1399-45BA-BDC3-77661CB46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0050" y="708108"/>
              <a:ext cx="55563" cy="244475"/>
            </a:xfrm>
            <a:custGeom>
              <a:avLst/>
              <a:gdLst>
                <a:gd name="T0" fmla="*/ 0 w 44"/>
                <a:gd name="T1" fmla="*/ 192 h 192"/>
                <a:gd name="T2" fmla="*/ 33 w 44"/>
                <a:gd name="T3" fmla="*/ 140 h 192"/>
                <a:gd name="T4" fmla="*/ 44 w 44"/>
                <a:gd name="T5" fmla="*/ 121 h 192"/>
                <a:gd name="T6" fmla="*/ 0 w 44"/>
                <a:gd name="T7" fmla="*/ 0 h 192"/>
                <a:gd name="T8" fmla="*/ 0 w 44"/>
                <a:gd name="T9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92">
                  <a:moveTo>
                    <a:pt x="0" y="192"/>
                  </a:moveTo>
                  <a:cubicBezTo>
                    <a:pt x="0" y="192"/>
                    <a:pt x="22" y="171"/>
                    <a:pt x="33" y="140"/>
                  </a:cubicBezTo>
                  <a:cubicBezTo>
                    <a:pt x="36" y="133"/>
                    <a:pt x="39" y="126"/>
                    <a:pt x="44" y="121"/>
                  </a:cubicBezTo>
                  <a:cubicBezTo>
                    <a:pt x="41" y="56"/>
                    <a:pt x="0" y="0"/>
                    <a:pt x="0" y="0"/>
                  </a:cubicBezTo>
                  <a:cubicBezTo>
                    <a:pt x="28" y="76"/>
                    <a:pt x="0" y="192"/>
                    <a:pt x="0" y="192"/>
                  </a:cubicBezTo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84" name="Freeform 685">
              <a:extLst>
                <a:ext uri="{FF2B5EF4-FFF2-40B4-BE49-F238E27FC236}">
                  <a16:creationId xmlns:a16="http://schemas.microsoft.com/office/drawing/2014/main" id="{7F63802D-4D08-4306-AAB9-8AFFA9C04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3838" y="557296"/>
              <a:ext cx="63500" cy="201612"/>
            </a:xfrm>
            <a:custGeom>
              <a:avLst/>
              <a:gdLst>
                <a:gd name="T0" fmla="*/ 0 w 51"/>
                <a:gd name="T1" fmla="*/ 156 h 158"/>
                <a:gd name="T2" fmla="*/ 3 w 51"/>
                <a:gd name="T3" fmla="*/ 157 h 158"/>
                <a:gd name="T4" fmla="*/ 51 w 51"/>
                <a:gd name="T5" fmla="*/ 89 h 158"/>
                <a:gd name="T6" fmla="*/ 29 w 51"/>
                <a:gd name="T7" fmla="*/ 0 h 158"/>
                <a:gd name="T8" fmla="*/ 0 w 51"/>
                <a:gd name="T9" fmla="*/ 15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158">
                  <a:moveTo>
                    <a:pt x="0" y="156"/>
                  </a:moveTo>
                  <a:cubicBezTo>
                    <a:pt x="1" y="157"/>
                    <a:pt x="2" y="158"/>
                    <a:pt x="3" y="157"/>
                  </a:cubicBezTo>
                  <a:cubicBezTo>
                    <a:pt x="17" y="154"/>
                    <a:pt x="46" y="99"/>
                    <a:pt x="51" y="89"/>
                  </a:cubicBezTo>
                  <a:cubicBezTo>
                    <a:pt x="50" y="34"/>
                    <a:pt x="29" y="0"/>
                    <a:pt x="29" y="0"/>
                  </a:cubicBezTo>
                  <a:cubicBezTo>
                    <a:pt x="36" y="75"/>
                    <a:pt x="0" y="156"/>
                    <a:pt x="0" y="156"/>
                  </a:cubicBezTo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85" name="Freeform 686">
              <a:extLst>
                <a:ext uri="{FF2B5EF4-FFF2-40B4-BE49-F238E27FC236}">
                  <a16:creationId xmlns:a16="http://schemas.microsoft.com/office/drawing/2014/main" id="{B86953EF-16A3-4395-BF53-3C3FB9625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5300" y="968458"/>
              <a:ext cx="50800" cy="30162"/>
            </a:xfrm>
            <a:custGeom>
              <a:avLst/>
              <a:gdLst>
                <a:gd name="T0" fmla="*/ 41 w 41"/>
                <a:gd name="T1" fmla="*/ 0 h 24"/>
                <a:gd name="T2" fmla="*/ 0 w 41"/>
                <a:gd name="T3" fmla="*/ 17 h 24"/>
                <a:gd name="T4" fmla="*/ 41 w 41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4">
                  <a:moveTo>
                    <a:pt x="41" y="0"/>
                  </a:moveTo>
                  <a:cubicBezTo>
                    <a:pt x="25" y="15"/>
                    <a:pt x="11" y="18"/>
                    <a:pt x="0" y="17"/>
                  </a:cubicBezTo>
                  <a:cubicBezTo>
                    <a:pt x="25" y="24"/>
                    <a:pt x="37" y="16"/>
                    <a:pt x="41" y="0"/>
                  </a:cubicBezTo>
                </a:path>
              </a:pathLst>
            </a:custGeom>
            <a:solidFill>
              <a:srgbClr val="AA1A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86" name="Freeform 687">
              <a:extLst>
                <a:ext uri="{FF2B5EF4-FFF2-40B4-BE49-F238E27FC236}">
                  <a16:creationId xmlns:a16="http://schemas.microsoft.com/office/drawing/2014/main" id="{4F58F745-3803-45A6-92E1-FE7769B90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2450" y="557296"/>
              <a:ext cx="111125" cy="231775"/>
            </a:xfrm>
            <a:custGeom>
              <a:avLst/>
              <a:gdLst>
                <a:gd name="T0" fmla="*/ 49 w 88"/>
                <a:gd name="T1" fmla="*/ 133 h 183"/>
                <a:gd name="T2" fmla="*/ 46 w 88"/>
                <a:gd name="T3" fmla="*/ 134 h 183"/>
                <a:gd name="T4" fmla="*/ 82 w 88"/>
                <a:gd name="T5" fmla="*/ 3 h 183"/>
                <a:gd name="T6" fmla="*/ 79 w 88"/>
                <a:gd name="T7" fmla="*/ 0 h 183"/>
                <a:gd name="T8" fmla="*/ 0 w 88"/>
                <a:gd name="T9" fmla="*/ 183 h 183"/>
                <a:gd name="T10" fmla="*/ 49 w 88"/>
                <a:gd name="T11" fmla="*/ 13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" h="183">
                  <a:moveTo>
                    <a:pt x="49" y="133"/>
                  </a:moveTo>
                  <a:cubicBezTo>
                    <a:pt x="47" y="134"/>
                    <a:pt x="46" y="134"/>
                    <a:pt x="46" y="134"/>
                  </a:cubicBezTo>
                  <a:cubicBezTo>
                    <a:pt x="46" y="134"/>
                    <a:pt x="88" y="27"/>
                    <a:pt x="82" y="3"/>
                  </a:cubicBezTo>
                  <a:cubicBezTo>
                    <a:pt x="82" y="3"/>
                    <a:pt x="82" y="1"/>
                    <a:pt x="79" y="0"/>
                  </a:cubicBezTo>
                  <a:cubicBezTo>
                    <a:pt x="79" y="1"/>
                    <a:pt x="59" y="94"/>
                    <a:pt x="0" y="183"/>
                  </a:cubicBezTo>
                  <a:cubicBezTo>
                    <a:pt x="0" y="183"/>
                    <a:pt x="27" y="159"/>
                    <a:pt x="49" y="133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87" name="Freeform 688">
              <a:extLst>
                <a:ext uri="{FF2B5EF4-FFF2-40B4-BE49-F238E27FC236}">
                  <a16:creationId xmlns:a16="http://schemas.microsoft.com/office/drawing/2014/main" id="{593BBDE9-DAC7-4EF8-8058-95EFD7FB8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9900" y="520783"/>
              <a:ext cx="112713" cy="136525"/>
            </a:xfrm>
            <a:custGeom>
              <a:avLst/>
              <a:gdLst>
                <a:gd name="T0" fmla="*/ 0 w 89"/>
                <a:gd name="T1" fmla="*/ 109 h 109"/>
                <a:gd name="T2" fmla="*/ 51 w 89"/>
                <a:gd name="T3" fmla="*/ 78 h 109"/>
                <a:gd name="T4" fmla="*/ 49 w 89"/>
                <a:gd name="T5" fmla="*/ 78 h 109"/>
                <a:gd name="T6" fmla="*/ 89 w 89"/>
                <a:gd name="T7" fmla="*/ 0 h 109"/>
                <a:gd name="T8" fmla="*/ 0 w 89"/>
                <a:gd name="T9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109">
                  <a:moveTo>
                    <a:pt x="0" y="109"/>
                  </a:moveTo>
                  <a:cubicBezTo>
                    <a:pt x="0" y="109"/>
                    <a:pt x="26" y="97"/>
                    <a:pt x="51" y="78"/>
                  </a:cubicBezTo>
                  <a:cubicBezTo>
                    <a:pt x="50" y="78"/>
                    <a:pt x="50" y="78"/>
                    <a:pt x="49" y="78"/>
                  </a:cubicBezTo>
                  <a:cubicBezTo>
                    <a:pt x="49" y="78"/>
                    <a:pt x="88" y="29"/>
                    <a:pt x="89" y="0"/>
                  </a:cubicBezTo>
                  <a:cubicBezTo>
                    <a:pt x="89" y="0"/>
                    <a:pt x="43" y="81"/>
                    <a:pt x="0" y="109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88" name="Freeform 689">
              <a:extLst>
                <a:ext uri="{FF2B5EF4-FFF2-40B4-BE49-F238E27FC236}">
                  <a16:creationId xmlns:a16="http://schemas.microsoft.com/office/drawing/2014/main" id="{D3DF6730-5171-4D0A-9D4B-04CE4C380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7513" y="473158"/>
              <a:ext cx="146050" cy="76200"/>
            </a:xfrm>
            <a:custGeom>
              <a:avLst/>
              <a:gdLst>
                <a:gd name="T0" fmla="*/ 0 w 116"/>
                <a:gd name="T1" fmla="*/ 60 h 60"/>
                <a:gd name="T2" fmla="*/ 64 w 116"/>
                <a:gd name="T3" fmla="*/ 31 h 60"/>
                <a:gd name="T4" fmla="*/ 114 w 116"/>
                <a:gd name="T5" fmla="*/ 1 h 60"/>
                <a:gd name="T6" fmla="*/ 115 w 116"/>
                <a:gd name="T7" fmla="*/ 0 h 60"/>
                <a:gd name="T8" fmla="*/ 0 w 116"/>
                <a:gd name="T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60">
                  <a:moveTo>
                    <a:pt x="0" y="60"/>
                  </a:moveTo>
                  <a:cubicBezTo>
                    <a:pt x="0" y="60"/>
                    <a:pt x="21" y="43"/>
                    <a:pt x="64" y="31"/>
                  </a:cubicBezTo>
                  <a:cubicBezTo>
                    <a:pt x="69" y="27"/>
                    <a:pt x="99" y="3"/>
                    <a:pt x="114" y="1"/>
                  </a:cubicBezTo>
                  <a:cubicBezTo>
                    <a:pt x="116" y="1"/>
                    <a:pt x="116" y="1"/>
                    <a:pt x="115" y="0"/>
                  </a:cubicBezTo>
                  <a:cubicBezTo>
                    <a:pt x="115" y="0"/>
                    <a:pt x="27" y="4"/>
                    <a:pt x="0" y="60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89" name="Freeform 690">
              <a:extLst>
                <a:ext uri="{FF2B5EF4-FFF2-40B4-BE49-F238E27FC236}">
                  <a16:creationId xmlns:a16="http://schemas.microsoft.com/office/drawing/2014/main" id="{68FD8426-CEFA-4BCC-9298-D9B81D865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1150" y="430296"/>
              <a:ext cx="123825" cy="77787"/>
            </a:xfrm>
            <a:custGeom>
              <a:avLst/>
              <a:gdLst>
                <a:gd name="T0" fmla="*/ 0 w 98"/>
                <a:gd name="T1" fmla="*/ 62 h 62"/>
                <a:gd name="T2" fmla="*/ 69 w 98"/>
                <a:gd name="T3" fmla="*/ 27 h 62"/>
                <a:gd name="T4" fmla="*/ 97 w 98"/>
                <a:gd name="T5" fmla="*/ 2 h 62"/>
                <a:gd name="T6" fmla="*/ 97 w 98"/>
                <a:gd name="T7" fmla="*/ 0 h 62"/>
                <a:gd name="T8" fmla="*/ 0 w 98"/>
                <a:gd name="T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62">
                  <a:moveTo>
                    <a:pt x="0" y="62"/>
                  </a:moveTo>
                  <a:cubicBezTo>
                    <a:pt x="0" y="62"/>
                    <a:pt x="22" y="43"/>
                    <a:pt x="69" y="27"/>
                  </a:cubicBezTo>
                  <a:cubicBezTo>
                    <a:pt x="72" y="23"/>
                    <a:pt x="83" y="8"/>
                    <a:pt x="97" y="2"/>
                  </a:cubicBezTo>
                  <a:cubicBezTo>
                    <a:pt x="98" y="1"/>
                    <a:pt x="98" y="1"/>
                    <a:pt x="97" y="0"/>
                  </a:cubicBezTo>
                  <a:cubicBezTo>
                    <a:pt x="97" y="0"/>
                    <a:pt x="43" y="6"/>
                    <a:pt x="0" y="62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90" name="Freeform 692">
              <a:extLst>
                <a:ext uri="{FF2B5EF4-FFF2-40B4-BE49-F238E27FC236}">
                  <a16:creationId xmlns:a16="http://schemas.microsoft.com/office/drawing/2014/main" id="{3C97F0C2-D888-48EE-9179-CBB241E7D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7800" y="384259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91" name="Freeform 693">
              <a:extLst>
                <a:ext uri="{FF2B5EF4-FFF2-40B4-BE49-F238E27FC236}">
                  <a16:creationId xmlns:a16="http://schemas.microsoft.com/office/drawing/2014/main" id="{0827B0C6-0101-4EFA-8237-5EF3CA3BE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9425" y="984334"/>
              <a:ext cx="15875" cy="6350"/>
            </a:xfrm>
            <a:custGeom>
              <a:avLst/>
              <a:gdLst>
                <a:gd name="T0" fmla="*/ 0 w 12"/>
                <a:gd name="T1" fmla="*/ 0 h 4"/>
                <a:gd name="T2" fmla="*/ 3 w 12"/>
                <a:gd name="T3" fmla="*/ 3 h 4"/>
                <a:gd name="T4" fmla="*/ 12 w 12"/>
                <a:gd name="T5" fmla="*/ 4 h 4"/>
                <a:gd name="T6" fmla="*/ 0 w 1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">
                  <a:moveTo>
                    <a:pt x="0" y="0"/>
                  </a:moveTo>
                  <a:cubicBezTo>
                    <a:pt x="0" y="0"/>
                    <a:pt x="1" y="1"/>
                    <a:pt x="3" y="3"/>
                  </a:cubicBezTo>
                  <a:cubicBezTo>
                    <a:pt x="6" y="4"/>
                    <a:pt x="9" y="4"/>
                    <a:pt x="12" y="4"/>
                  </a:cubicBezTo>
                  <a:cubicBezTo>
                    <a:pt x="9" y="3"/>
                    <a:pt x="5" y="2"/>
                    <a:pt x="0" y="0"/>
                  </a:cubicBezTo>
                </a:path>
              </a:pathLst>
            </a:custGeom>
            <a:solidFill>
              <a:srgbClr val="AA1A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92" name="Freeform 694">
              <a:extLst>
                <a:ext uri="{FF2B5EF4-FFF2-40B4-BE49-F238E27FC236}">
                  <a16:creationId xmlns:a16="http://schemas.microsoft.com/office/drawing/2014/main" id="{4D799246-48D0-4748-9ED0-EB55D7719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162" y="728746"/>
              <a:ext cx="25400" cy="98425"/>
            </a:xfrm>
            <a:custGeom>
              <a:avLst/>
              <a:gdLst>
                <a:gd name="T0" fmla="*/ 20 w 21"/>
                <a:gd name="T1" fmla="*/ 39 h 77"/>
                <a:gd name="T2" fmla="*/ 20 w 21"/>
                <a:gd name="T3" fmla="*/ 54 h 77"/>
                <a:gd name="T4" fmla="*/ 2 w 21"/>
                <a:gd name="T5" fmla="*/ 3 h 77"/>
                <a:gd name="T6" fmla="*/ 0 w 21"/>
                <a:gd name="T7" fmla="*/ 0 h 77"/>
                <a:gd name="T8" fmla="*/ 21 w 21"/>
                <a:gd name="T9" fmla="*/ 77 h 77"/>
                <a:gd name="T10" fmla="*/ 20 w 21"/>
                <a:gd name="T11" fmla="*/ 3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77">
                  <a:moveTo>
                    <a:pt x="20" y="39"/>
                  </a:moveTo>
                  <a:cubicBezTo>
                    <a:pt x="20" y="44"/>
                    <a:pt x="20" y="49"/>
                    <a:pt x="20" y="54"/>
                  </a:cubicBezTo>
                  <a:cubicBezTo>
                    <a:pt x="20" y="54"/>
                    <a:pt x="10" y="28"/>
                    <a:pt x="2" y="3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0" y="2"/>
                    <a:pt x="12" y="63"/>
                    <a:pt x="21" y="77"/>
                  </a:cubicBezTo>
                  <a:cubicBezTo>
                    <a:pt x="21" y="77"/>
                    <a:pt x="21" y="59"/>
                    <a:pt x="20" y="39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93" name="Freeform 695">
              <a:extLst>
                <a:ext uri="{FF2B5EF4-FFF2-40B4-BE49-F238E27FC236}">
                  <a16:creationId xmlns:a16="http://schemas.microsoft.com/office/drawing/2014/main" id="{E3590F10-986A-42D4-88B1-6D8E35E6C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4663" y="696996"/>
              <a:ext cx="196850" cy="461962"/>
            </a:xfrm>
            <a:custGeom>
              <a:avLst/>
              <a:gdLst>
                <a:gd name="T0" fmla="*/ 150 w 156"/>
                <a:gd name="T1" fmla="*/ 0 h 364"/>
                <a:gd name="T2" fmla="*/ 64 w 156"/>
                <a:gd name="T3" fmla="*/ 208 h 364"/>
                <a:gd name="T4" fmla="*/ 57 w 156"/>
                <a:gd name="T5" fmla="*/ 214 h 364"/>
                <a:gd name="T6" fmla="*/ 16 w 156"/>
                <a:gd name="T7" fmla="*/ 231 h 364"/>
                <a:gd name="T8" fmla="*/ 7 w 156"/>
                <a:gd name="T9" fmla="*/ 230 h 364"/>
                <a:gd name="T10" fmla="*/ 0 w 156"/>
                <a:gd name="T11" fmla="*/ 364 h 364"/>
                <a:gd name="T12" fmla="*/ 126 w 156"/>
                <a:gd name="T13" fmla="*/ 172 h 364"/>
                <a:gd name="T14" fmla="*/ 91 w 156"/>
                <a:gd name="T15" fmla="*/ 190 h 364"/>
                <a:gd name="T16" fmla="*/ 153 w 156"/>
                <a:gd name="T17" fmla="*/ 21 h 364"/>
                <a:gd name="T18" fmla="*/ 150 w 156"/>
                <a:gd name="T19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6" h="364">
                  <a:moveTo>
                    <a:pt x="150" y="0"/>
                  </a:moveTo>
                  <a:cubicBezTo>
                    <a:pt x="150" y="1"/>
                    <a:pt x="106" y="163"/>
                    <a:pt x="64" y="208"/>
                  </a:cubicBezTo>
                  <a:cubicBezTo>
                    <a:pt x="62" y="210"/>
                    <a:pt x="59" y="212"/>
                    <a:pt x="57" y="214"/>
                  </a:cubicBezTo>
                  <a:cubicBezTo>
                    <a:pt x="53" y="230"/>
                    <a:pt x="41" y="238"/>
                    <a:pt x="16" y="231"/>
                  </a:cubicBezTo>
                  <a:cubicBezTo>
                    <a:pt x="13" y="231"/>
                    <a:pt x="10" y="231"/>
                    <a:pt x="7" y="230"/>
                  </a:cubicBezTo>
                  <a:cubicBezTo>
                    <a:pt x="13" y="237"/>
                    <a:pt x="25" y="266"/>
                    <a:pt x="0" y="364"/>
                  </a:cubicBezTo>
                  <a:cubicBezTo>
                    <a:pt x="0" y="364"/>
                    <a:pt x="95" y="311"/>
                    <a:pt x="126" y="172"/>
                  </a:cubicBezTo>
                  <a:cubicBezTo>
                    <a:pt x="91" y="190"/>
                    <a:pt x="91" y="190"/>
                    <a:pt x="91" y="190"/>
                  </a:cubicBezTo>
                  <a:cubicBezTo>
                    <a:pt x="91" y="190"/>
                    <a:pt x="143" y="83"/>
                    <a:pt x="153" y="21"/>
                  </a:cubicBezTo>
                  <a:cubicBezTo>
                    <a:pt x="153" y="21"/>
                    <a:pt x="156" y="1"/>
                    <a:pt x="150" y="0"/>
                  </a:cubicBezTo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94" name="Freeform 696">
              <a:extLst>
                <a:ext uri="{FF2B5EF4-FFF2-40B4-BE49-F238E27FC236}">
                  <a16:creationId xmlns:a16="http://schemas.microsoft.com/office/drawing/2014/main" id="{0D7B8D93-E9DF-426D-A36B-9DF68810C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1913" y="384259"/>
              <a:ext cx="115888" cy="106362"/>
            </a:xfrm>
            <a:custGeom>
              <a:avLst/>
              <a:gdLst>
                <a:gd name="T0" fmla="*/ 0 w 92"/>
                <a:gd name="T1" fmla="*/ 84 h 84"/>
                <a:gd name="T2" fmla="*/ 64 w 92"/>
                <a:gd name="T3" fmla="*/ 28 h 84"/>
                <a:gd name="T4" fmla="*/ 92 w 92"/>
                <a:gd name="T5" fmla="*/ 0 h 84"/>
                <a:gd name="T6" fmla="*/ 0 w 92"/>
                <a:gd name="T7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84">
                  <a:moveTo>
                    <a:pt x="0" y="84"/>
                  </a:moveTo>
                  <a:cubicBezTo>
                    <a:pt x="0" y="84"/>
                    <a:pt x="26" y="52"/>
                    <a:pt x="64" y="28"/>
                  </a:cubicBezTo>
                  <a:cubicBezTo>
                    <a:pt x="66" y="25"/>
                    <a:pt x="80" y="6"/>
                    <a:pt x="92" y="0"/>
                  </a:cubicBezTo>
                  <a:cubicBezTo>
                    <a:pt x="92" y="0"/>
                    <a:pt x="42" y="12"/>
                    <a:pt x="0" y="84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95" name="Freeform 697">
              <a:extLst>
                <a:ext uri="{FF2B5EF4-FFF2-40B4-BE49-F238E27FC236}">
                  <a16:creationId xmlns:a16="http://schemas.microsoft.com/office/drawing/2014/main" id="{FE283BCC-5C31-4221-8B23-CBE5C9212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2687" y="384259"/>
              <a:ext cx="74613" cy="117475"/>
            </a:xfrm>
            <a:custGeom>
              <a:avLst/>
              <a:gdLst>
                <a:gd name="T0" fmla="*/ 0 w 59"/>
                <a:gd name="T1" fmla="*/ 92 h 92"/>
                <a:gd name="T2" fmla="*/ 38 w 59"/>
                <a:gd name="T3" fmla="*/ 41 h 92"/>
                <a:gd name="T4" fmla="*/ 38 w 59"/>
                <a:gd name="T5" fmla="*/ 41 h 92"/>
                <a:gd name="T6" fmla="*/ 59 w 59"/>
                <a:gd name="T7" fmla="*/ 0 h 92"/>
                <a:gd name="T8" fmla="*/ 0 w 5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92">
                  <a:moveTo>
                    <a:pt x="0" y="92"/>
                  </a:moveTo>
                  <a:cubicBezTo>
                    <a:pt x="0" y="92"/>
                    <a:pt x="14" y="66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51" y="11"/>
                    <a:pt x="59" y="0"/>
                  </a:cubicBezTo>
                  <a:cubicBezTo>
                    <a:pt x="47" y="7"/>
                    <a:pt x="13" y="33"/>
                    <a:pt x="0" y="92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96" name="Freeform 698">
              <a:extLst>
                <a:ext uri="{FF2B5EF4-FFF2-40B4-BE49-F238E27FC236}">
                  <a16:creationId xmlns:a16="http://schemas.microsoft.com/office/drawing/2014/main" id="{E29B33BE-6678-4D2E-A1B3-6DE4730FD1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2175" y="528721"/>
              <a:ext cx="46038" cy="179387"/>
            </a:xfrm>
            <a:custGeom>
              <a:avLst/>
              <a:gdLst>
                <a:gd name="T0" fmla="*/ 23 w 37"/>
                <a:gd name="T1" fmla="*/ 142 h 142"/>
                <a:gd name="T2" fmla="*/ 37 w 37"/>
                <a:gd name="T3" fmla="*/ 89 h 142"/>
                <a:gd name="T4" fmla="*/ 37 w 37"/>
                <a:gd name="T5" fmla="*/ 7 h 142"/>
                <a:gd name="T6" fmla="*/ 35 w 37"/>
                <a:gd name="T7" fmla="*/ 0 h 142"/>
                <a:gd name="T8" fmla="*/ 23 w 37"/>
                <a:gd name="T9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42">
                  <a:moveTo>
                    <a:pt x="23" y="142"/>
                  </a:moveTo>
                  <a:cubicBezTo>
                    <a:pt x="23" y="142"/>
                    <a:pt x="27" y="118"/>
                    <a:pt x="37" y="89"/>
                  </a:cubicBezTo>
                  <a:cubicBezTo>
                    <a:pt x="36" y="86"/>
                    <a:pt x="31" y="42"/>
                    <a:pt x="37" y="7"/>
                  </a:cubicBezTo>
                  <a:cubicBezTo>
                    <a:pt x="37" y="3"/>
                    <a:pt x="37" y="1"/>
                    <a:pt x="35" y="0"/>
                  </a:cubicBezTo>
                  <a:cubicBezTo>
                    <a:pt x="34" y="2"/>
                    <a:pt x="0" y="59"/>
                    <a:pt x="23" y="142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97" name="Freeform 699">
              <a:extLst>
                <a:ext uri="{FF2B5EF4-FFF2-40B4-BE49-F238E27FC236}">
                  <a16:creationId xmlns:a16="http://schemas.microsoft.com/office/drawing/2014/main" id="{F8D19A2E-0128-4A99-B601-B69BB1DFB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3912" y="619209"/>
              <a:ext cx="1028700" cy="917575"/>
            </a:xfrm>
            <a:custGeom>
              <a:avLst/>
              <a:gdLst>
                <a:gd name="T0" fmla="*/ 730 w 811"/>
                <a:gd name="T1" fmla="*/ 289 h 724"/>
                <a:gd name="T2" fmla="*/ 763 w 811"/>
                <a:gd name="T3" fmla="*/ 190 h 724"/>
                <a:gd name="T4" fmla="*/ 700 w 811"/>
                <a:gd name="T5" fmla="*/ 211 h 724"/>
                <a:gd name="T6" fmla="*/ 667 w 811"/>
                <a:gd name="T7" fmla="*/ 263 h 724"/>
                <a:gd name="T8" fmla="*/ 580 w 811"/>
                <a:gd name="T9" fmla="*/ 39 h 724"/>
                <a:gd name="T10" fmla="*/ 531 w 811"/>
                <a:gd name="T11" fmla="*/ 109 h 724"/>
                <a:gd name="T12" fmla="*/ 504 w 811"/>
                <a:gd name="T13" fmla="*/ 3 h 724"/>
                <a:gd name="T14" fmla="*/ 460 w 811"/>
                <a:gd name="T15" fmla="*/ 34 h 724"/>
                <a:gd name="T16" fmla="*/ 465 w 811"/>
                <a:gd name="T17" fmla="*/ 0 h 724"/>
                <a:gd name="T18" fmla="*/ 288 w 811"/>
                <a:gd name="T19" fmla="*/ 82 h 724"/>
                <a:gd name="T20" fmla="*/ 306 w 811"/>
                <a:gd name="T21" fmla="*/ 33 h 724"/>
                <a:gd name="T22" fmla="*/ 117 w 811"/>
                <a:gd name="T23" fmla="*/ 166 h 724"/>
                <a:gd name="T24" fmla="*/ 125 w 811"/>
                <a:gd name="T25" fmla="*/ 104 h 724"/>
                <a:gd name="T26" fmla="*/ 47 w 811"/>
                <a:gd name="T27" fmla="*/ 244 h 724"/>
                <a:gd name="T28" fmla="*/ 36 w 811"/>
                <a:gd name="T29" fmla="*/ 136 h 724"/>
                <a:gd name="T30" fmla="*/ 22 w 811"/>
                <a:gd name="T31" fmla="*/ 307 h 724"/>
                <a:gd name="T32" fmla="*/ 75 w 811"/>
                <a:gd name="T33" fmla="*/ 424 h 724"/>
                <a:gd name="T34" fmla="*/ 189 w 811"/>
                <a:gd name="T35" fmla="*/ 667 h 724"/>
                <a:gd name="T36" fmla="*/ 493 w 811"/>
                <a:gd name="T37" fmla="*/ 677 h 724"/>
                <a:gd name="T38" fmla="*/ 726 w 811"/>
                <a:gd name="T39" fmla="*/ 426 h 724"/>
                <a:gd name="T40" fmla="*/ 730 w 811"/>
                <a:gd name="T41" fmla="*/ 289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1" h="724">
                  <a:moveTo>
                    <a:pt x="730" y="289"/>
                  </a:moveTo>
                  <a:cubicBezTo>
                    <a:pt x="811" y="323"/>
                    <a:pt x="784" y="220"/>
                    <a:pt x="763" y="190"/>
                  </a:cubicBezTo>
                  <a:cubicBezTo>
                    <a:pt x="742" y="160"/>
                    <a:pt x="711" y="179"/>
                    <a:pt x="700" y="211"/>
                  </a:cubicBezTo>
                  <a:cubicBezTo>
                    <a:pt x="689" y="242"/>
                    <a:pt x="667" y="263"/>
                    <a:pt x="667" y="263"/>
                  </a:cubicBezTo>
                  <a:cubicBezTo>
                    <a:pt x="654" y="179"/>
                    <a:pt x="580" y="39"/>
                    <a:pt x="580" y="39"/>
                  </a:cubicBezTo>
                  <a:cubicBezTo>
                    <a:pt x="580" y="39"/>
                    <a:pt x="547" y="106"/>
                    <a:pt x="531" y="109"/>
                  </a:cubicBezTo>
                  <a:cubicBezTo>
                    <a:pt x="516" y="113"/>
                    <a:pt x="504" y="3"/>
                    <a:pt x="504" y="3"/>
                  </a:cubicBezTo>
                  <a:cubicBezTo>
                    <a:pt x="504" y="3"/>
                    <a:pt x="468" y="32"/>
                    <a:pt x="460" y="34"/>
                  </a:cubicBezTo>
                  <a:cubicBezTo>
                    <a:pt x="452" y="36"/>
                    <a:pt x="465" y="0"/>
                    <a:pt x="465" y="0"/>
                  </a:cubicBezTo>
                  <a:cubicBezTo>
                    <a:pt x="409" y="38"/>
                    <a:pt x="292" y="82"/>
                    <a:pt x="288" y="82"/>
                  </a:cubicBezTo>
                  <a:cubicBezTo>
                    <a:pt x="284" y="81"/>
                    <a:pt x="306" y="33"/>
                    <a:pt x="306" y="33"/>
                  </a:cubicBezTo>
                  <a:cubicBezTo>
                    <a:pt x="217" y="56"/>
                    <a:pt x="117" y="166"/>
                    <a:pt x="117" y="166"/>
                  </a:cubicBezTo>
                  <a:cubicBezTo>
                    <a:pt x="114" y="127"/>
                    <a:pt x="125" y="104"/>
                    <a:pt x="125" y="104"/>
                  </a:cubicBezTo>
                  <a:cubicBezTo>
                    <a:pt x="55" y="144"/>
                    <a:pt x="47" y="244"/>
                    <a:pt x="47" y="244"/>
                  </a:cubicBezTo>
                  <a:cubicBezTo>
                    <a:pt x="17" y="193"/>
                    <a:pt x="36" y="136"/>
                    <a:pt x="36" y="136"/>
                  </a:cubicBezTo>
                  <a:cubicBezTo>
                    <a:pt x="0" y="201"/>
                    <a:pt x="22" y="307"/>
                    <a:pt x="22" y="307"/>
                  </a:cubicBezTo>
                  <a:cubicBezTo>
                    <a:pt x="22" y="307"/>
                    <a:pt x="77" y="388"/>
                    <a:pt x="75" y="424"/>
                  </a:cubicBezTo>
                  <a:cubicBezTo>
                    <a:pt x="74" y="461"/>
                    <a:pt x="27" y="609"/>
                    <a:pt x="189" y="667"/>
                  </a:cubicBezTo>
                  <a:cubicBezTo>
                    <a:pt x="189" y="667"/>
                    <a:pt x="365" y="724"/>
                    <a:pt x="493" y="677"/>
                  </a:cubicBezTo>
                  <a:cubicBezTo>
                    <a:pt x="622" y="631"/>
                    <a:pt x="716" y="464"/>
                    <a:pt x="726" y="426"/>
                  </a:cubicBezTo>
                  <a:cubicBezTo>
                    <a:pt x="757" y="303"/>
                    <a:pt x="730" y="289"/>
                    <a:pt x="730" y="289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98" name="Freeform 700">
              <a:extLst>
                <a:ext uri="{FF2B5EF4-FFF2-40B4-BE49-F238E27FC236}">
                  <a16:creationId xmlns:a16="http://schemas.microsoft.com/office/drawing/2014/main" id="{109B5044-1CAE-42E0-911D-10D0371D3E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65862" y="619209"/>
              <a:ext cx="633413" cy="330200"/>
            </a:xfrm>
            <a:custGeom>
              <a:avLst/>
              <a:gdLst>
                <a:gd name="T0" fmla="*/ 479 w 500"/>
                <a:gd name="T1" fmla="*/ 191 h 261"/>
                <a:gd name="T2" fmla="*/ 479 w 500"/>
                <a:gd name="T3" fmla="*/ 191 h 261"/>
                <a:gd name="T4" fmla="*/ 478 w 500"/>
                <a:gd name="T5" fmla="*/ 191 h 261"/>
                <a:gd name="T6" fmla="*/ 478 w 500"/>
                <a:gd name="T7" fmla="*/ 191 h 261"/>
                <a:gd name="T8" fmla="*/ 478 w 500"/>
                <a:gd name="T9" fmla="*/ 190 h 261"/>
                <a:gd name="T10" fmla="*/ 478 w 500"/>
                <a:gd name="T11" fmla="*/ 190 h 261"/>
                <a:gd name="T12" fmla="*/ 478 w 500"/>
                <a:gd name="T13" fmla="*/ 191 h 261"/>
                <a:gd name="T14" fmla="*/ 478 w 500"/>
                <a:gd name="T15" fmla="*/ 190 h 261"/>
                <a:gd name="T16" fmla="*/ 3 w 500"/>
                <a:gd name="T17" fmla="*/ 82 h 261"/>
                <a:gd name="T18" fmla="*/ 3 w 500"/>
                <a:gd name="T19" fmla="*/ 81 h 261"/>
                <a:gd name="T20" fmla="*/ 3 w 500"/>
                <a:gd name="T21" fmla="*/ 81 h 261"/>
                <a:gd name="T22" fmla="*/ 3 w 500"/>
                <a:gd name="T23" fmla="*/ 81 h 261"/>
                <a:gd name="T24" fmla="*/ 3 w 500"/>
                <a:gd name="T25" fmla="*/ 81 h 261"/>
                <a:gd name="T26" fmla="*/ 3 w 500"/>
                <a:gd name="T27" fmla="*/ 81 h 261"/>
                <a:gd name="T28" fmla="*/ 3 w 500"/>
                <a:gd name="T29" fmla="*/ 81 h 261"/>
                <a:gd name="T30" fmla="*/ 3 w 500"/>
                <a:gd name="T31" fmla="*/ 81 h 261"/>
                <a:gd name="T32" fmla="*/ 3 w 500"/>
                <a:gd name="T33" fmla="*/ 81 h 261"/>
                <a:gd name="T34" fmla="*/ 3 w 500"/>
                <a:gd name="T35" fmla="*/ 81 h 261"/>
                <a:gd name="T36" fmla="*/ 3 w 500"/>
                <a:gd name="T37" fmla="*/ 81 h 261"/>
                <a:gd name="T38" fmla="*/ 3 w 500"/>
                <a:gd name="T39" fmla="*/ 81 h 261"/>
                <a:gd name="T40" fmla="*/ 3 w 500"/>
                <a:gd name="T41" fmla="*/ 81 h 261"/>
                <a:gd name="T42" fmla="*/ 3 w 500"/>
                <a:gd name="T43" fmla="*/ 81 h 261"/>
                <a:gd name="T44" fmla="*/ 3 w 500"/>
                <a:gd name="T45" fmla="*/ 81 h 261"/>
                <a:gd name="T46" fmla="*/ 3 w 500"/>
                <a:gd name="T47" fmla="*/ 81 h 261"/>
                <a:gd name="T48" fmla="*/ 3 w 500"/>
                <a:gd name="T49" fmla="*/ 81 h 261"/>
                <a:gd name="T50" fmla="*/ 3 w 500"/>
                <a:gd name="T51" fmla="*/ 81 h 261"/>
                <a:gd name="T52" fmla="*/ 3 w 500"/>
                <a:gd name="T53" fmla="*/ 81 h 261"/>
                <a:gd name="T54" fmla="*/ 3 w 500"/>
                <a:gd name="T55" fmla="*/ 81 h 261"/>
                <a:gd name="T56" fmla="*/ 3 w 500"/>
                <a:gd name="T57" fmla="*/ 81 h 261"/>
                <a:gd name="T58" fmla="*/ 19 w 500"/>
                <a:gd name="T59" fmla="*/ 38 h 261"/>
                <a:gd name="T60" fmla="*/ 3 w 500"/>
                <a:gd name="T61" fmla="*/ 81 h 261"/>
                <a:gd name="T62" fmla="*/ 19 w 500"/>
                <a:gd name="T63" fmla="*/ 38 h 261"/>
                <a:gd name="T64" fmla="*/ 174 w 500"/>
                <a:gd name="T65" fmla="*/ 34 h 261"/>
                <a:gd name="T66" fmla="*/ 174 w 500"/>
                <a:gd name="T67" fmla="*/ 34 h 261"/>
                <a:gd name="T68" fmla="*/ 175 w 500"/>
                <a:gd name="T69" fmla="*/ 34 h 261"/>
                <a:gd name="T70" fmla="*/ 219 w 500"/>
                <a:gd name="T71" fmla="*/ 3 h 261"/>
                <a:gd name="T72" fmla="*/ 175 w 500"/>
                <a:gd name="T73" fmla="*/ 34 h 261"/>
                <a:gd name="T74" fmla="*/ 219 w 500"/>
                <a:gd name="T75" fmla="*/ 4 h 261"/>
                <a:gd name="T76" fmla="*/ 219 w 500"/>
                <a:gd name="T77" fmla="*/ 3 h 261"/>
                <a:gd name="T78" fmla="*/ 178 w 500"/>
                <a:gd name="T79" fmla="*/ 1 h 261"/>
                <a:gd name="T80" fmla="*/ 178 w 500"/>
                <a:gd name="T81" fmla="*/ 1 h 261"/>
                <a:gd name="T82" fmla="*/ 179 w 500"/>
                <a:gd name="T83" fmla="*/ 0 h 261"/>
                <a:gd name="T84" fmla="*/ 179 w 500"/>
                <a:gd name="T85" fmla="*/ 0 h 261"/>
                <a:gd name="T86" fmla="*/ 179 w 500"/>
                <a:gd name="T87" fmla="*/ 0 h 261"/>
                <a:gd name="T88" fmla="*/ 180 w 500"/>
                <a:gd name="T89" fmla="*/ 0 h 261"/>
                <a:gd name="T90" fmla="*/ 180 w 500"/>
                <a:gd name="T9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00" h="261">
                  <a:moveTo>
                    <a:pt x="479" y="191"/>
                  </a:moveTo>
                  <a:cubicBezTo>
                    <a:pt x="479" y="191"/>
                    <a:pt x="479" y="191"/>
                    <a:pt x="479" y="191"/>
                  </a:cubicBezTo>
                  <a:cubicBezTo>
                    <a:pt x="489" y="206"/>
                    <a:pt x="500" y="237"/>
                    <a:pt x="500" y="261"/>
                  </a:cubicBezTo>
                  <a:cubicBezTo>
                    <a:pt x="500" y="237"/>
                    <a:pt x="489" y="206"/>
                    <a:pt x="479" y="191"/>
                  </a:cubicBezTo>
                  <a:moveTo>
                    <a:pt x="478" y="191"/>
                  </a:moveTo>
                  <a:cubicBezTo>
                    <a:pt x="478" y="191"/>
                    <a:pt x="478" y="191"/>
                    <a:pt x="478" y="191"/>
                  </a:cubicBezTo>
                  <a:cubicBezTo>
                    <a:pt x="478" y="191"/>
                    <a:pt x="478" y="191"/>
                    <a:pt x="478" y="191"/>
                  </a:cubicBezTo>
                  <a:cubicBezTo>
                    <a:pt x="478" y="191"/>
                    <a:pt x="478" y="191"/>
                    <a:pt x="478" y="191"/>
                  </a:cubicBezTo>
                  <a:cubicBezTo>
                    <a:pt x="478" y="191"/>
                    <a:pt x="478" y="191"/>
                    <a:pt x="478" y="191"/>
                  </a:cubicBezTo>
                  <a:moveTo>
                    <a:pt x="478" y="190"/>
                  </a:moveTo>
                  <a:cubicBezTo>
                    <a:pt x="478" y="190"/>
                    <a:pt x="478" y="190"/>
                    <a:pt x="478" y="190"/>
                  </a:cubicBezTo>
                  <a:cubicBezTo>
                    <a:pt x="478" y="190"/>
                    <a:pt x="478" y="190"/>
                    <a:pt x="478" y="190"/>
                  </a:cubicBezTo>
                  <a:cubicBezTo>
                    <a:pt x="478" y="190"/>
                    <a:pt x="478" y="191"/>
                    <a:pt x="478" y="191"/>
                  </a:cubicBezTo>
                  <a:cubicBezTo>
                    <a:pt x="478" y="191"/>
                    <a:pt x="478" y="191"/>
                    <a:pt x="478" y="191"/>
                  </a:cubicBezTo>
                  <a:cubicBezTo>
                    <a:pt x="478" y="191"/>
                    <a:pt x="478" y="190"/>
                    <a:pt x="478" y="190"/>
                  </a:cubicBezTo>
                  <a:cubicBezTo>
                    <a:pt x="478" y="190"/>
                    <a:pt x="478" y="190"/>
                    <a:pt x="478" y="190"/>
                  </a:cubicBezTo>
                  <a:moveTo>
                    <a:pt x="3" y="82"/>
                  </a:moveTo>
                  <a:cubicBezTo>
                    <a:pt x="3" y="82"/>
                    <a:pt x="3" y="82"/>
                    <a:pt x="3" y="82"/>
                  </a:cubicBezTo>
                  <a:cubicBezTo>
                    <a:pt x="3" y="82"/>
                    <a:pt x="3" y="82"/>
                    <a:pt x="3" y="82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19" y="38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14" y="49"/>
                    <a:pt x="2" y="74"/>
                    <a:pt x="2" y="80"/>
                  </a:cubicBezTo>
                  <a:cubicBezTo>
                    <a:pt x="2" y="81"/>
                    <a:pt x="2" y="81"/>
                    <a:pt x="3" y="81"/>
                  </a:cubicBezTo>
                  <a:cubicBezTo>
                    <a:pt x="0" y="79"/>
                    <a:pt x="13" y="51"/>
                    <a:pt x="19" y="39"/>
                  </a:cubicBezTo>
                  <a:cubicBezTo>
                    <a:pt x="19" y="39"/>
                    <a:pt x="19" y="38"/>
                    <a:pt x="19" y="38"/>
                  </a:cubicBezTo>
                  <a:moveTo>
                    <a:pt x="175" y="34"/>
                  </a:moveTo>
                  <a:cubicBezTo>
                    <a:pt x="174" y="34"/>
                    <a:pt x="174" y="34"/>
                    <a:pt x="174" y="34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74" y="34"/>
                    <a:pt x="174" y="34"/>
                    <a:pt x="175" y="34"/>
                  </a:cubicBezTo>
                  <a:cubicBezTo>
                    <a:pt x="175" y="34"/>
                    <a:pt x="175" y="34"/>
                    <a:pt x="175" y="34"/>
                  </a:cubicBezTo>
                  <a:moveTo>
                    <a:pt x="219" y="3"/>
                  </a:moveTo>
                  <a:cubicBezTo>
                    <a:pt x="219" y="3"/>
                    <a:pt x="183" y="32"/>
                    <a:pt x="175" y="34"/>
                  </a:cubicBezTo>
                  <a:cubicBezTo>
                    <a:pt x="175" y="34"/>
                    <a:pt x="175" y="34"/>
                    <a:pt x="175" y="34"/>
                  </a:cubicBezTo>
                  <a:cubicBezTo>
                    <a:pt x="183" y="32"/>
                    <a:pt x="219" y="3"/>
                    <a:pt x="219" y="3"/>
                  </a:cubicBezTo>
                  <a:cubicBezTo>
                    <a:pt x="219" y="3"/>
                    <a:pt x="219" y="3"/>
                    <a:pt x="219" y="4"/>
                  </a:cubicBezTo>
                  <a:cubicBezTo>
                    <a:pt x="219" y="4"/>
                    <a:pt x="219" y="4"/>
                    <a:pt x="219" y="4"/>
                  </a:cubicBezTo>
                  <a:cubicBezTo>
                    <a:pt x="219" y="3"/>
                    <a:pt x="219" y="3"/>
                    <a:pt x="219" y="3"/>
                  </a:cubicBezTo>
                  <a:moveTo>
                    <a:pt x="178" y="1"/>
                  </a:moveTo>
                  <a:cubicBezTo>
                    <a:pt x="178" y="1"/>
                    <a:pt x="178" y="1"/>
                    <a:pt x="178" y="1"/>
                  </a:cubicBezTo>
                  <a:cubicBezTo>
                    <a:pt x="178" y="1"/>
                    <a:pt x="178" y="1"/>
                    <a:pt x="178" y="1"/>
                  </a:cubicBezTo>
                  <a:cubicBezTo>
                    <a:pt x="178" y="1"/>
                    <a:pt x="178" y="1"/>
                    <a:pt x="178" y="1"/>
                  </a:cubicBezTo>
                  <a:cubicBezTo>
                    <a:pt x="178" y="1"/>
                    <a:pt x="178" y="1"/>
                    <a:pt x="178" y="1"/>
                  </a:cubicBezTo>
                  <a:moveTo>
                    <a:pt x="179" y="0"/>
                  </a:moveTo>
                  <a:cubicBezTo>
                    <a:pt x="179" y="0"/>
                    <a:pt x="179" y="0"/>
                    <a:pt x="179" y="0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179" y="0"/>
                    <a:pt x="179" y="0"/>
                    <a:pt x="179" y="0"/>
                  </a:cubicBezTo>
                  <a:moveTo>
                    <a:pt x="180" y="0"/>
                  </a:moveTo>
                  <a:cubicBezTo>
                    <a:pt x="180" y="0"/>
                    <a:pt x="180" y="0"/>
                    <a:pt x="180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0" y="0"/>
                    <a:pt x="180" y="0"/>
                    <a:pt x="180" y="0"/>
                  </a:cubicBezTo>
                </a:path>
              </a:pathLst>
            </a:custGeom>
            <a:solidFill>
              <a:srgbClr val="D832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99" name="Freeform 701">
              <a:extLst>
                <a:ext uri="{FF2B5EF4-FFF2-40B4-BE49-F238E27FC236}">
                  <a16:creationId xmlns:a16="http://schemas.microsoft.com/office/drawing/2014/main" id="{172B6C86-31A7-40FA-BD60-C04F42B1F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9675" y="666834"/>
              <a:ext cx="0" cy="1587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00" name="Freeform 702">
              <a:extLst>
                <a:ext uri="{FF2B5EF4-FFF2-40B4-BE49-F238E27FC236}">
                  <a16:creationId xmlns:a16="http://schemas.microsoft.com/office/drawing/2014/main" id="{4B7F07C6-3DCD-446F-8FA0-54A979546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7287" y="619209"/>
              <a:ext cx="661988" cy="877887"/>
            </a:xfrm>
            <a:custGeom>
              <a:avLst/>
              <a:gdLst>
                <a:gd name="T0" fmla="*/ 201 w 522"/>
                <a:gd name="T1" fmla="*/ 0 h 693"/>
                <a:gd name="T2" fmla="*/ 200 w 522"/>
                <a:gd name="T3" fmla="*/ 1 h 693"/>
                <a:gd name="T4" fmla="*/ 25 w 522"/>
                <a:gd name="T5" fmla="*/ 81 h 693"/>
                <a:gd name="T6" fmla="*/ 25 w 522"/>
                <a:gd name="T7" fmla="*/ 81 h 693"/>
                <a:gd name="T8" fmla="*/ 25 w 522"/>
                <a:gd name="T9" fmla="*/ 82 h 693"/>
                <a:gd name="T10" fmla="*/ 25 w 522"/>
                <a:gd name="T11" fmla="*/ 82 h 693"/>
                <a:gd name="T12" fmla="*/ 25 w 522"/>
                <a:gd name="T13" fmla="*/ 82 h 693"/>
                <a:gd name="T14" fmla="*/ 25 w 522"/>
                <a:gd name="T15" fmla="*/ 82 h 693"/>
                <a:gd name="T16" fmla="*/ 25 w 522"/>
                <a:gd name="T17" fmla="*/ 81 h 693"/>
                <a:gd name="T18" fmla="*/ 25 w 522"/>
                <a:gd name="T19" fmla="*/ 81 h 693"/>
                <a:gd name="T20" fmla="*/ 25 w 522"/>
                <a:gd name="T21" fmla="*/ 81 h 693"/>
                <a:gd name="T22" fmla="*/ 25 w 522"/>
                <a:gd name="T23" fmla="*/ 81 h 693"/>
                <a:gd name="T24" fmla="*/ 25 w 522"/>
                <a:gd name="T25" fmla="*/ 81 h 693"/>
                <a:gd name="T26" fmla="*/ 25 w 522"/>
                <a:gd name="T27" fmla="*/ 81 h 693"/>
                <a:gd name="T28" fmla="*/ 25 w 522"/>
                <a:gd name="T29" fmla="*/ 81 h 693"/>
                <a:gd name="T30" fmla="*/ 25 w 522"/>
                <a:gd name="T31" fmla="*/ 81 h 693"/>
                <a:gd name="T32" fmla="*/ 25 w 522"/>
                <a:gd name="T33" fmla="*/ 81 h 693"/>
                <a:gd name="T34" fmla="*/ 25 w 522"/>
                <a:gd name="T35" fmla="*/ 81 h 693"/>
                <a:gd name="T36" fmla="*/ 25 w 522"/>
                <a:gd name="T37" fmla="*/ 81 h 693"/>
                <a:gd name="T38" fmla="*/ 25 w 522"/>
                <a:gd name="T39" fmla="*/ 81 h 693"/>
                <a:gd name="T40" fmla="*/ 25 w 522"/>
                <a:gd name="T41" fmla="*/ 81 h 693"/>
                <a:gd name="T42" fmla="*/ 24 w 522"/>
                <a:gd name="T43" fmla="*/ 80 h 693"/>
                <a:gd name="T44" fmla="*/ 0 w 522"/>
                <a:gd name="T45" fmla="*/ 89 h 693"/>
                <a:gd name="T46" fmla="*/ 128 w 522"/>
                <a:gd name="T47" fmla="*/ 52 h 693"/>
                <a:gd name="T48" fmla="*/ 134 w 522"/>
                <a:gd name="T49" fmla="*/ 62 h 693"/>
                <a:gd name="T50" fmla="*/ 227 w 522"/>
                <a:gd name="T51" fmla="*/ 26 h 693"/>
                <a:gd name="T52" fmla="*/ 237 w 522"/>
                <a:gd name="T53" fmla="*/ 32 h 693"/>
                <a:gd name="T54" fmla="*/ 287 w 522"/>
                <a:gd name="T55" fmla="*/ 108 h 693"/>
                <a:gd name="T56" fmla="*/ 296 w 522"/>
                <a:gd name="T57" fmla="*/ 108 h 693"/>
                <a:gd name="T58" fmla="*/ 368 w 522"/>
                <a:gd name="T59" fmla="*/ 321 h 693"/>
                <a:gd name="T60" fmla="*/ 202 w 522"/>
                <a:gd name="T61" fmla="*/ 679 h 693"/>
                <a:gd name="T62" fmla="*/ 230 w 522"/>
                <a:gd name="T63" fmla="*/ 677 h 693"/>
                <a:gd name="T64" fmla="*/ 478 w 522"/>
                <a:gd name="T65" fmla="*/ 330 h 693"/>
                <a:gd name="T66" fmla="*/ 467 w 522"/>
                <a:gd name="T67" fmla="*/ 289 h 693"/>
                <a:gd name="T68" fmla="*/ 467 w 522"/>
                <a:gd name="T69" fmla="*/ 289 h 693"/>
                <a:gd name="T70" fmla="*/ 522 w 522"/>
                <a:gd name="T71" fmla="*/ 261 h 693"/>
                <a:gd name="T72" fmla="*/ 500 w 522"/>
                <a:gd name="T73" fmla="*/ 191 h 693"/>
                <a:gd name="T74" fmla="*/ 500 w 522"/>
                <a:gd name="T75" fmla="*/ 191 h 693"/>
                <a:gd name="T76" fmla="*/ 500 w 522"/>
                <a:gd name="T77" fmla="*/ 190 h 693"/>
                <a:gd name="T78" fmla="*/ 448 w 522"/>
                <a:gd name="T79" fmla="*/ 192 h 693"/>
                <a:gd name="T80" fmla="*/ 404 w 522"/>
                <a:gd name="T81" fmla="*/ 263 h 693"/>
                <a:gd name="T82" fmla="*/ 317 w 522"/>
                <a:gd name="T83" fmla="*/ 39 h 693"/>
                <a:gd name="T84" fmla="*/ 285 w 522"/>
                <a:gd name="T85" fmla="*/ 94 h 693"/>
                <a:gd name="T86" fmla="*/ 268 w 522"/>
                <a:gd name="T87" fmla="*/ 109 h 693"/>
                <a:gd name="T88" fmla="*/ 267 w 522"/>
                <a:gd name="T89" fmla="*/ 109 h 693"/>
                <a:gd name="T90" fmla="*/ 241 w 522"/>
                <a:gd name="T91" fmla="*/ 3 h 693"/>
                <a:gd name="T92" fmla="*/ 197 w 522"/>
                <a:gd name="T93" fmla="*/ 34 h 693"/>
                <a:gd name="T94" fmla="*/ 197 w 522"/>
                <a:gd name="T95" fmla="*/ 34 h 693"/>
                <a:gd name="T96" fmla="*/ 196 w 522"/>
                <a:gd name="T97" fmla="*/ 34 h 693"/>
                <a:gd name="T98" fmla="*/ 202 w 522"/>
                <a:gd name="T99" fmla="*/ 0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22" h="693">
                  <a:moveTo>
                    <a:pt x="202" y="0"/>
                  </a:moveTo>
                  <a:cubicBezTo>
                    <a:pt x="202" y="0"/>
                    <a:pt x="202" y="0"/>
                    <a:pt x="201" y="0"/>
                  </a:cubicBezTo>
                  <a:cubicBezTo>
                    <a:pt x="201" y="0"/>
                    <a:pt x="201" y="0"/>
                    <a:pt x="201" y="0"/>
                  </a:cubicBezTo>
                  <a:cubicBezTo>
                    <a:pt x="201" y="0"/>
                    <a:pt x="201" y="0"/>
                    <a:pt x="200" y="1"/>
                  </a:cubicBezTo>
                  <a:cubicBezTo>
                    <a:pt x="200" y="1"/>
                    <a:pt x="200" y="1"/>
                    <a:pt x="200" y="1"/>
                  </a:cubicBezTo>
                  <a:cubicBezTo>
                    <a:pt x="145" y="38"/>
                    <a:pt x="34" y="80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4" y="81"/>
                    <a:pt x="24" y="81"/>
                    <a:pt x="24" y="80"/>
                  </a:cubicBezTo>
                  <a:cubicBezTo>
                    <a:pt x="24" y="74"/>
                    <a:pt x="36" y="49"/>
                    <a:pt x="41" y="38"/>
                  </a:cubicBezTo>
                  <a:cubicBezTo>
                    <a:pt x="26" y="54"/>
                    <a:pt x="12" y="70"/>
                    <a:pt x="0" y="89"/>
                  </a:cubicBezTo>
                  <a:cubicBezTo>
                    <a:pt x="25" y="86"/>
                    <a:pt x="49" y="83"/>
                    <a:pt x="72" y="73"/>
                  </a:cubicBezTo>
                  <a:cubicBezTo>
                    <a:pt x="90" y="64"/>
                    <a:pt x="108" y="55"/>
                    <a:pt x="128" y="52"/>
                  </a:cubicBezTo>
                  <a:cubicBezTo>
                    <a:pt x="128" y="52"/>
                    <a:pt x="129" y="52"/>
                    <a:pt x="129" y="52"/>
                  </a:cubicBezTo>
                  <a:cubicBezTo>
                    <a:pt x="134" y="52"/>
                    <a:pt x="138" y="58"/>
                    <a:pt x="134" y="62"/>
                  </a:cubicBezTo>
                  <a:cubicBezTo>
                    <a:pt x="122" y="73"/>
                    <a:pt x="110" y="83"/>
                    <a:pt x="98" y="93"/>
                  </a:cubicBezTo>
                  <a:cubicBezTo>
                    <a:pt x="143" y="76"/>
                    <a:pt x="185" y="50"/>
                    <a:pt x="227" y="26"/>
                  </a:cubicBezTo>
                  <a:cubicBezTo>
                    <a:pt x="228" y="26"/>
                    <a:pt x="229" y="25"/>
                    <a:pt x="230" y="25"/>
                  </a:cubicBezTo>
                  <a:cubicBezTo>
                    <a:pt x="234" y="25"/>
                    <a:pt x="237" y="28"/>
                    <a:pt x="237" y="32"/>
                  </a:cubicBezTo>
                  <a:cubicBezTo>
                    <a:pt x="235" y="75"/>
                    <a:pt x="238" y="118"/>
                    <a:pt x="247" y="161"/>
                  </a:cubicBezTo>
                  <a:cubicBezTo>
                    <a:pt x="262" y="144"/>
                    <a:pt x="274" y="125"/>
                    <a:pt x="287" y="108"/>
                  </a:cubicBezTo>
                  <a:cubicBezTo>
                    <a:pt x="288" y="107"/>
                    <a:pt x="290" y="107"/>
                    <a:pt x="292" y="107"/>
                  </a:cubicBezTo>
                  <a:cubicBezTo>
                    <a:pt x="293" y="107"/>
                    <a:pt x="295" y="107"/>
                    <a:pt x="296" y="108"/>
                  </a:cubicBezTo>
                  <a:cubicBezTo>
                    <a:pt x="319" y="132"/>
                    <a:pt x="328" y="165"/>
                    <a:pt x="336" y="197"/>
                  </a:cubicBezTo>
                  <a:cubicBezTo>
                    <a:pt x="347" y="238"/>
                    <a:pt x="360" y="279"/>
                    <a:pt x="368" y="321"/>
                  </a:cubicBezTo>
                  <a:cubicBezTo>
                    <a:pt x="380" y="393"/>
                    <a:pt x="375" y="468"/>
                    <a:pt x="344" y="535"/>
                  </a:cubicBezTo>
                  <a:cubicBezTo>
                    <a:pt x="314" y="599"/>
                    <a:pt x="267" y="651"/>
                    <a:pt x="202" y="679"/>
                  </a:cubicBezTo>
                  <a:cubicBezTo>
                    <a:pt x="189" y="685"/>
                    <a:pt x="176" y="689"/>
                    <a:pt x="162" y="693"/>
                  </a:cubicBezTo>
                  <a:cubicBezTo>
                    <a:pt x="185" y="690"/>
                    <a:pt x="209" y="685"/>
                    <a:pt x="230" y="677"/>
                  </a:cubicBezTo>
                  <a:cubicBezTo>
                    <a:pt x="359" y="631"/>
                    <a:pt x="453" y="464"/>
                    <a:pt x="463" y="426"/>
                  </a:cubicBezTo>
                  <a:cubicBezTo>
                    <a:pt x="474" y="381"/>
                    <a:pt x="478" y="350"/>
                    <a:pt x="478" y="330"/>
                  </a:cubicBezTo>
                  <a:cubicBezTo>
                    <a:pt x="478" y="312"/>
                    <a:pt x="475" y="301"/>
                    <a:pt x="472" y="296"/>
                  </a:cubicBezTo>
                  <a:cubicBezTo>
                    <a:pt x="470" y="290"/>
                    <a:pt x="467" y="289"/>
                    <a:pt x="467" y="289"/>
                  </a:cubicBezTo>
                  <a:cubicBezTo>
                    <a:pt x="467" y="289"/>
                    <a:pt x="467" y="289"/>
                    <a:pt x="467" y="289"/>
                  </a:cubicBezTo>
                  <a:cubicBezTo>
                    <a:pt x="467" y="289"/>
                    <a:pt x="467" y="289"/>
                    <a:pt x="467" y="289"/>
                  </a:cubicBezTo>
                  <a:cubicBezTo>
                    <a:pt x="478" y="294"/>
                    <a:pt x="488" y="296"/>
                    <a:pt x="495" y="296"/>
                  </a:cubicBezTo>
                  <a:cubicBezTo>
                    <a:pt x="515" y="296"/>
                    <a:pt x="522" y="281"/>
                    <a:pt x="522" y="261"/>
                  </a:cubicBezTo>
                  <a:cubicBezTo>
                    <a:pt x="522" y="237"/>
                    <a:pt x="511" y="206"/>
                    <a:pt x="501" y="191"/>
                  </a:cubicBezTo>
                  <a:cubicBezTo>
                    <a:pt x="501" y="191"/>
                    <a:pt x="500" y="191"/>
                    <a:pt x="500" y="191"/>
                  </a:cubicBezTo>
                  <a:cubicBezTo>
                    <a:pt x="500" y="191"/>
                    <a:pt x="500" y="191"/>
                    <a:pt x="500" y="191"/>
                  </a:cubicBezTo>
                  <a:cubicBezTo>
                    <a:pt x="500" y="191"/>
                    <a:pt x="500" y="191"/>
                    <a:pt x="500" y="191"/>
                  </a:cubicBezTo>
                  <a:cubicBezTo>
                    <a:pt x="500" y="191"/>
                    <a:pt x="500" y="190"/>
                    <a:pt x="500" y="190"/>
                  </a:cubicBezTo>
                  <a:cubicBezTo>
                    <a:pt x="500" y="190"/>
                    <a:pt x="500" y="190"/>
                    <a:pt x="500" y="190"/>
                  </a:cubicBezTo>
                  <a:cubicBezTo>
                    <a:pt x="493" y="180"/>
                    <a:pt x="484" y="175"/>
                    <a:pt x="476" y="175"/>
                  </a:cubicBezTo>
                  <a:cubicBezTo>
                    <a:pt x="465" y="175"/>
                    <a:pt x="455" y="182"/>
                    <a:pt x="448" y="192"/>
                  </a:cubicBezTo>
                  <a:cubicBezTo>
                    <a:pt x="443" y="197"/>
                    <a:pt x="440" y="204"/>
                    <a:pt x="437" y="211"/>
                  </a:cubicBezTo>
                  <a:cubicBezTo>
                    <a:pt x="426" y="242"/>
                    <a:pt x="404" y="263"/>
                    <a:pt x="404" y="263"/>
                  </a:cubicBezTo>
                  <a:cubicBezTo>
                    <a:pt x="404" y="263"/>
                    <a:pt x="404" y="263"/>
                    <a:pt x="404" y="263"/>
                  </a:cubicBezTo>
                  <a:cubicBezTo>
                    <a:pt x="391" y="179"/>
                    <a:pt x="317" y="39"/>
                    <a:pt x="317" y="39"/>
                  </a:cubicBezTo>
                  <a:cubicBezTo>
                    <a:pt x="317" y="39"/>
                    <a:pt x="316" y="41"/>
                    <a:pt x="314" y="45"/>
                  </a:cubicBezTo>
                  <a:cubicBezTo>
                    <a:pt x="308" y="56"/>
                    <a:pt x="296" y="79"/>
                    <a:pt x="285" y="94"/>
                  </a:cubicBezTo>
                  <a:cubicBezTo>
                    <a:pt x="279" y="102"/>
                    <a:pt x="273" y="108"/>
                    <a:pt x="268" y="109"/>
                  </a:cubicBezTo>
                  <a:cubicBezTo>
                    <a:pt x="268" y="109"/>
                    <a:pt x="268" y="109"/>
                    <a:pt x="268" y="109"/>
                  </a:cubicBezTo>
                  <a:cubicBezTo>
                    <a:pt x="268" y="109"/>
                    <a:pt x="268" y="109"/>
                    <a:pt x="268" y="109"/>
                  </a:cubicBezTo>
                  <a:cubicBezTo>
                    <a:pt x="268" y="109"/>
                    <a:pt x="267" y="109"/>
                    <a:pt x="267" y="109"/>
                  </a:cubicBezTo>
                  <a:cubicBezTo>
                    <a:pt x="253" y="108"/>
                    <a:pt x="242" y="11"/>
                    <a:pt x="241" y="4"/>
                  </a:cubicBezTo>
                  <a:cubicBezTo>
                    <a:pt x="241" y="3"/>
                    <a:pt x="241" y="3"/>
                    <a:pt x="241" y="3"/>
                  </a:cubicBezTo>
                  <a:cubicBezTo>
                    <a:pt x="241" y="3"/>
                    <a:pt x="205" y="32"/>
                    <a:pt x="197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6" y="34"/>
                    <a:pt x="196" y="34"/>
                    <a:pt x="196" y="34"/>
                  </a:cubicBezTo>
                  <a:cubicBezTo>
                    <a:pt x="196" y="34"/>
                    <a:pt x="196" y="34"/>
                    <a:pt x="196" y="34"/>
                  </a:cubicBezTo>
                  <a:cubicBezTo>
                    <a:pt x="195" y="34"/>
                    <a:pt x="194" y="33"/>
                    <a:pt x="194" y="30"/>
                  </a:cubicBezTo>
                  <a:cubicBezTo>
                    <a:pt x="194" y="21"/>
                    <a:pt x="202" y="0"/>
                    <a:pt x="202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01" name="Freeform 703">
              <a:extLst>
                <a:ext uri="{FF2B5EF4-FFF2-40B4-BE49-F238E27FC236}">
                  <a16:creationId xmlns:a16="http://schemas.microsoft.com/office/drawing/2014/main" id="{8DAB8B7E-DD9C-4234-B8D2-7AC6E84CD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9162" y="871621"/>
              <a:ext cx="604838" cy="454025"/>
            </a:xfrm>
            <a:custGeom>
              <a:avLst/>
              <a:gdLst>
                <a:gd name="T0" fmla="*/ 87 w 477"/>
                <a:gd name="T1" fmla="*/ 313 h 359"/>
                <a:gd name="T2" fmla="*/ 167 w 477"/>
                <a:gd name="T3" fmla="*/ 223 h 359"/>
                <a:gd name="T4" fmla="*/ 255 w 477"/>
                <a:gd name="T5" fmla="*/ 219 h 359"/>
                <a:gd name="T6" fmla="*/ 330 w 477"/>
                <a:gd name="T7" fmla="*/ 219 h 359"/>
                <a:gd name="T8" fmla="*/ 461 w 477"/>
                <a:gd name="T9" fmla="*/ 147 h 359"/>
                <a:gd name="T10" fmla="*/ 447 w 477"/>
                <a:gd name="T11" fmla="*/ 49 h 359"/>
                <a:gd name="T12" fmla="*/ 308 w 477"/>
                <a:gd name="T13" fmla="*/ 23 h 359"/>
                <a:gd name="T14" fmla="*/ 214 w 477"/>
                <a:gd name="T15" fmla="*/ 51 h 359"/>
                <a:gd name="T16" fmla="*/ 56 w 477"/>
                <a:gd name="T17" fmla="*/ 135 h 359"/>
                <a:gd name="T18" fmla="*/ 3 w 477"/>
                <a:gd name="T19" fmla="*/ 228 h 359"/>
                <a:gd name="T20" fmla="*/ 87 w 477"/>
                <a:gd name="T21" fmla="*/ 313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7" h="359">
                  <a:moveTo>
                    <a:pt x="87" y="313"/>
                  </a:moveTo>
                  <a:cubicBezTo>
                    <a:pt x="114" y="288"/>
                    <a:pt x="130" y="237"/>
                    <a:pt x="167" y="223"/>
                  </a:cubicBezTo>
                  <a:cubicBezTo>
                    <a:pt x="196" y="212"/>
                    <a:pt x="226" y="215"/>
                    <a:pt x="255" y="219"/>
                  </a:cubicBezTo>
                  <a:cubicBezTo>
                    <a:pt x="280" y="221"/>
                    <a:pt x="305" y="224"/>
                    <a:pt x="330" y="219"/>
                  </a:cubicBezTo>
                  <a:cubicBezTo>
                    <a:pt x="373" y="209"/>
                    <a:pt x="439" y="185"/>
                    <a:pt x="461" y="147"/>
                  </a:cubicBezTo>
                  <a:cubicBezTo>
                    <a:pt x="477" y="121"/>
                    <a:pt x="464" y="78"/>
                    <a:pt x="447" y="49"/>
                  </a:cubicBezTo>
                  <a:cubicBezTo>
                    <a:pt x="418" y="0"/>
                    <a:pt x="353" y="14"/>
                    <a:pt x="308" y="23"/>
                  </a:cubicBezTo>
                  <a:cubicBezTo>
                    <a:pt x="276" y="30"/>
                    <a:pt x="245" y="40"/>
                    <a:pt x="214" y="51"/>
                  </a:cubicBezTo>
                  <a:cubicBezTo>
                    <a:pt x="158" y="70"/>
                    <a:pt x="100" y="94"/>
                    <a:pt x="56" y="135"/>
                  </a:cubicBezTo>
                  <a:cubicBezTo>
                    <a:pt x="31" y="159"/>
                    <a:pt x="5" y="191"/>
                    <a:pt x="3" y="228"/>
                  </a:cubicBezTo>
                  <a:cubicBezTo>
                    <a:pt x="0" y="265"/>
                    <a:pt x="37" y="359"/>
                    <a:pt x="87" y="313"/>
                  </a:cubicBezTo>
                </a:path>
              </a:pathLst>
            </a:custGeom>
            <a:solidFill>
              <a:srgbClr val="0161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02" name="Freeform 704">
              <a:extLst>
                <a:ext uri="{FF2B5EF4-FFF2-40B4-BE49-F238E27FC236}">
                  <a16:creationId xmlns:a16="http://schemas.microsoft.com/office/drawing/2014/main" id="{BE96D05A-6504-4B06-8128-4C6A1D12F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3137" y="1035134"/>
              <a:ext cx="439738" cy="200025"/>
            </a:xfrm>
            <a:custGeom>
              <a:avLst/>
              <a:gdLst>
                <a:gd name="T0" fmla="*/ 308 w 347"/>
                <a:gd name="T1" fmla="*/ 0 h 159"/>
                <a:gd name="T2" fmla="*/ 285 w 347"/>
                <a:gd name="T3" fmla="*/ 1 h 159"/>
                <a:gd name="T4" fmla="*/ 161 w 347"/>
                <a:gd name="T5" fmla="*/ 34 h 159"/>
                <a:gd name="T6" fmla="*/ 65 w 347"/>
                <a:gd name="T7" fmla="*/ 85 h 159"/>
                <a:gd name="T8" fmla="*/ 0 w 347"/>
                <a:gd name="T9" fmla="*/ 156 h 159"/>
                <a:gd name="T10" fmla="*/ 1 w 347"/>
                <a:gd name="T11" fmla="*/ 159 h 159"/>
                <a:gd name="T12" fmla="*/ 3 w 347"/>
                <a:gd name="T13" fmla="*/ 159 h 159"/>
                <a:gd name="T14" fmla="*/ 7 w 347"/>
                <a:gd name="T15" fmla="*/ 157 h 159"/>
                <a:gd name="T16" fmla="*/ 8 w 347"/>
                <a:gd name="T17" fmla="*/ 157 h 159"/>
                <a:gd name="T18" fmla="*/ 83 w 347"/>
                <a:gd name="T19" fmla="*/ 95 h 159"/>
                <a:gd name="T20" fmla="*/ 175 w 347"/>
                <a:gd name="T21" fmla="*/ 49 h 159"/>
                <a:gd name="T22" fmla="*/ 347 w 347"/>
                <a:gd name="T23" fmla="*/ 2 h 159"/>
                <a:gd name="T24" fmla="*/ 308 w 347"/>
                <a:gd name="T2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7" h="159">
                  <a:moveTo>
                    <a:pt x="308" y="0"/>
                  </a:moveTo>
                  <a:cubicBezTo>
                    <a:pt x="301" y="0"/>
                    <a:pt x="293" y="0"/>
                    <a:pt x="285" y="1"/>
                  </a:cubicBezTo>
                  <a:cubicBezTo>
                    <a:pt x="241" y="5"/>
                    <a:pt x="202" y="16"/>
                    <a:pt x="161" y="34"/>
                  </a:cubicBezTo>
                  <a:cubicBezTo>
                    <a:pt x="128" y="49"/>
                    <a:pt x="94" y="64"/>
                    <a:pt x="65" y="85"/>
                  </a:cubicBezTo>
                  <a:cubicBezTo>
                    <a:pt x="38" y="105"/>
                    <a:pt x="20" y="131"/>
                    <a:pt x="0" y="156"/>
                  </a:cubicBezTo>
                  <a:cubicBezTo>
                    <a:pt x="0" y="158"/>
                    <a:pt x="1" y="159"/>
                    <a:pt x="1" y="159"/>
                  </a:cubicBezTo>
                  <a:cubicBezTo>
                    <a:pt x="2" y="159"/>
                    <a:pt x="2" y="159"/>
                    <a:pt x="3" y="159"/>
                  </a:cubicBezTo>
                  <a:cubicBezTo>
                    <a:pt x="4" y="157"/>
                    <a:pt x="6" y="157"/>
                    <a:pt x="7" y="157"/>
                  </a:cubicBezTo>
                  <a:cubicBezTo>
                    <a:pt x="7" y="157"/>
                    <a:pt x="8" y="157"/>
                    <a:pt x="8" y="157"/>
                  </a:cubicBezTo>
                  <a:cubicBezTo>
                    <a:pt x="33" y="137"/>
                    <a:pt x="55" y="112"/>
                    <a:pt x="83" y="95"/>
                  </a:cubicBezTo>
                  <a:cubicBezTo>
                    <a:pt x="112" y="77"/>
                    <a:pt x="143" y="61"/>
                    <a:pt x="175" y="49"/>
                  </a:cubicBezTo>
                  <a:cubicBezTo>
                    <a:pt x="230" y="28"/>
                    <a:pt x="289" y="15"/>
                    <a:pt x="347" y="2"/>
                  </a:cubicBezTo>
                  <a:cubicBezTo>
                    <a:pt x="334" y="1"/>
                    <a:pt x="321" y="0"/>
                    <a:pt x="308" y="0"/>
                  </a:cubicBezTo>
                </a:path>
              </a:pathLst>
            </a:custGeom>
            <a:solidFill>
              <a:srgbClr val="0161A6">
                <a:lumMod val="7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03" name="Freeform 705">
              <a:extLst>
                <a:ext uri="{FF2B5EF4-FFF2-40B4-BE49-F238E27FC236}">
                  <a16:creationId xmlns:a16="http://schemas.microsoft.com/office/drawing/2014/main" id="{ADE7B77F-0188-44B4-8CF9-FAD8A3A46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1913" y="1090696"/>
              <a:ext cx="206375" cy="247650"/>
            </a:xfrm>
            <a:custGeom>
              <a:avLst/>
              <a:gdLst>
                <a:gd name="T0" fmla="*/ 0 w 164"/>
                <a:gd name="T1" fmla="*/ 195 h 195"/>
                <a:gd name="T2" fmla="*/ 156 w 164"/>
                <a:gd name="T3" fmla="*/ 96 h 195"/>
                <a:gd name="T4" fmla="*/ 130 w 164"/>
                <a:gd name="T5" fmla="*/ 0 h 195"/>
                <a:gd name="T6" fmla="*/ 0 w 164"/>
                <a:gd name="T7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4" h="195">
                  <a:moveTo>
                    <a:pt x="0" y="195"/>
                  </a:moveTo>
                  <a:cubicBezTo>
                    <a:pt x="0" y="195"/>
                    <a:pt x="146" y="187"/>
                    <a:pt x="156" y="96"/>
                  </a:cubicBezTo>
                  <a:cubicBezTo>
                    <a:pt x="164" y="24"/>
                    <a:pt x="130" y="0"/>
                    <a:pt x="130" y="0"/>
                  </a:cubicBezTo>
                  <a:cubicBezTo>
                    <a:pt x="130" y="0"/>
                    <a:pt x="102" y="104"/>
                    <a:pt x="0" y="1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04" name="Freeform 706">
              <a:extLst>
                <a:ext uri="{FF2B5EF4-FFF2-40B4-BE49-F238E27FC236}">
                  <a16:creationId xmlns:a16="http://schemas.microsoft.com/office/drawing/2014/main" id="{56F3454F-B038-433B-A82C-71388E1C3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9425" y="890671"/>
              <a:ext cx="41275" cy="61912"/>
            </a:xfrm>
            <a:custGeom>
              <a:avLst/>
              <a:gdLst>
                <a:gd name="T0" fmla="*/ 33 w 33"/>
                <a:gd name="T1" fmla="*/ 1 h 50"/>
                <a:gd name="T2" fmla="*/ 23 w 33"/>
                <a:gd name="T3" fmla="*/ 4 h 50"/>
                <a:gd name="T4" fmla="*/ 19 w 33"/>
                <a:gd name="T5" fmla="*/ 7 h 50"/>
                <a:gd name="T6" fmla="*/ 16 w 33"/>
                <a:gd name="T7" fmla="*/ 10 h 50"/>
                <a:gd name="T8" fmla="*/ 12 w 33"/>
                <a:gd name="T9" fmla="*/ 14 h 50"/>
                <a:gd name="T10" fmla="*/ 9 w 33"/>
                <a:gd name="T11" fmla="*/ 19 h 50"/>
                <a:gd name="T12" fmla="*/ 7 w 33"/>
                <a:gd name="T13" fmla="*/ 24 h 50"/>
                <a:gd name="T14" fmla="*/ 6 w 33"/>
                <a:gd name="T15" fmla="*/ 29 h 50"/>
                <a:gd name="T16" fmla="*/ 5 w 33"/>
                <a:gd name="T17" fmla="*/ 35 h 50"/>
                <a:gd name="T18" fmla="*/ 4 w 33"/>
                <a:gd name="T19" fmla="*/ 39 h 50"/>
                <a:gd name="T20" fmla="*/ 4 w 33"/>
                <a:gd name="T21" fmla="*/ 47 h 50"/>
                <a:gd name="T22" fmla="*/ 3 w 33"/>
                <a:gd name="T23" fmla="*/ 50 h 50"/>
                <a:gd name="T24" fmla="*/ 3 w 33"/>
                <a:gd name="T25" fmla="*/ 47 h 50"/>
                <a:gd name="T26" fmla="*/ 1 w 33"/>
                <a:gd name="T27" fmla="*/ 39 h 50"/>
                <a:gd name="T28" fmla="*/ 1 w 33"/>
                <a:gd name="T29" fmla="*/ 34 h 50"/>
                <a:gd name="T30" fmla="*/ 1 w 33"/>
                <a:gd name="T31" fmla="*/ 29 h 50"/>
                <a:gd name="T32" fmla="*/ 2 w 33"/>
                <a:gd name="T33" fmla="*/ 22 h 50"/>
                <a:gd name="T34" fmla="*/ 4 w 33"/>
                <a:gd name="T35" fmla="*/ 16 h 50"/>
                <a:gd name="T36" fmla="*/ 8 w 33"/>
                <a:gd name="T37" fmla="*/ 11 h 50"/>
                <a:gd name="T38" fmla="*/ 12 w 33"/>
                <a:gd name="T39" fmla="*/ 6 h 50"/>
                <a:gd name="T40" fmla="*/ 17 w 33"/>
                <a:gd name="T41" fmla="*/ 3 h 50"/>
                <a:gd name="T42" fmla="*/ 22 w 33"/>
                <a:gd name="T43" fmla="*/ 1 h 50"/>
                <a:gd name="T44" fmla="*/ 30 w 33"/>
                <a:gd name="T45" fmla="*/ 0 h 50"/>
                <a:gd name="T46" fmla="*/ 33 w 33"/>
                <a:gd name="T47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" h="50">
                  <a:moveTo>
                    <a:pt x="33" y="1"/>
                  </a:moveTo>
                  <a:cubicBezTo>
                    <a:pt x="33" y="1"/>
                    <a:pt x="29" y="2"/>
                    <a:pt x="23" y="4"/>
                  </a:cubicBezTo>
                  <a:cubicBezTo>
                    <a:pt x="22" y="5"/>
                    <a:pt x="21" y="6"/>
                    <a:pt x="19" y="7"/>
                  </a:cubicBezTo>
                  <a:cubicBezTo>
                    <a:pt x="18" y="8"/>
                    <a:pt x="17" y="9"/>
                    <a:pt x="16" y="10"/>
                  </a:cubicBezTo>
                  <a:cubicBezTo>
                    <a:pt x="14" y="11"/>
                    <a:pt x="13" y="13"/>
                    <a:pt x="12" y="14"/>
                  </a:cubicBezTo>
                  <a:cubicBezTo>
                    <a:pt x="11" y="16"/>
                    <a:pt x="10" y="17"/>
                    <a:pt x="9" y="19"/>
                  </a:cubicBezTo>
                  <a:cubicBezTo>
                    <a:pt x="9" y="21"/>
                    <a:pt x="8" y="22"/>
                    <a:pt x="7" y="24"/>
                  </a:cubicBezTo>
                  <a:cubicBezTo>
                    <a:pt x="7" y="26"/>
                    <a:pt x="6" y="28"/>
                    <a:pt x="6" y="29"/>
                  </a:cubicBezTo>
                  <a:cubicBezTo>
                    <a:pt x="6" y="31"/>
                    <a:pt x="5" y="33"/>
                    <a:pt x="5" y="35"/>
                  </a:cubicBezTo>
                  <a:cubicBezTo>
                    <a:pt x="5" y="36"/>
                    <a:pt x="5" y="38"/>
                    <a:pt x="4" y="39"/>
                  </a:cubicBezTo>
                  <a:cubicBezTo>
                    <a:pt x="4" y="42"/>
                    <a:pt x="4" y="45"/>
                    <a:pt x="4" y="47"/>
                  </a:cubicBezTo>
                  <a:cubicBezTo>
                    <a:pt x="3" y="49"/>
                    <a:pt x="3" y="50"/>
                    <a:pt x="3" y="50"/>
                  </a:cubicBezTo>
                  <a:cubicBezTo>
                    <a:pt x="3" y="50"/>
                    <a:pt x="3" y="49"/>
                    <a:pt x="3" y="47"/>
                  </a:cubicBezTo>
                  <a:cubicBezTo>
                    <a:pt x="2" y="45"/>
                    <a:pt x="1" y="43"/>
                    <a:pt x="1" y="39"/>
                  </a:cubicBezTo>
                  <a:cubicBezTo>
                    <a:pt x="1" y="38"/>
                    <a:pt x="1" y="36"/>
                    <a:pt x="1" y="34"/>
                  </a:cubicBezTo>
                  <a:cubicBezTo>
                    <a:pt x="0" y="32"/>
                    <a:pt x="1" y="31"/>
                    <a:pt x="1" y="29"/>
                  </a:cubicBezTo>
                  <a:cubicBezTo>
                    <a:pt x="1" y="27"/>
                    <a:pt x="1" y="24"/>
                    <a:pt x="2" y="22"/>
                  </a:cubicBezTo>
                  <a:cubicBezTo>
                    <a:pt x="2" y="20"/>
                    <a:pt x="3" y="18"/>
                    <a:pt x="4" y="16"/>
                  </a:cubicBezTo>
                  <a:cubicBezTo>
                    <a:pt x="5" y="14"/>
                    <a:pt x="6" y="12"/>
                    <a:pt x="8" y="11"/>
                  </a:cubicBezTo>
                  <a:cubicBezTo>
                    <a:pt x="9" y="9"/>
                    <a:pt x="10" y="7"/>
                    <a:pt x="12" y="6"/>
                  </a:cubicBezTo>
                  <a:cubicBezTo>
                    <a:pt x="14" y="5"/>
                    <a:pt x="16" y="4"/>
                    <a:pt x="17" y="3"/>
                  </a:cubicBezTo>
                  <a:cubicBezTo>
                    <a:pt x="19" y="2"/>
                    <a:pt x="21" y="1"/>
                    <a:pt x="22" y="1"/>
                  </a:cubicBezTo>
                  <a:cubicBezTo>
                    <a:pt x="25" y="0"/>
                    <a:pt x="28" y="0"/>
                    <a:pt x="30" y="0"/>
                  </a:cubicBezTo>
                  <a:cubicBezTo>
                    <a:pt x="32" y="1"/>
                    <a:pt x="33" y="1"/>
                    <a:pt x="33" y="1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05" name="Freeform 707">
              <a:extLst>
                <a:ext uri="{FF2B5EF4-FFF2-40B4-BE49-F238E27FC236}">
                  <a16:creationId xmlns:a16="http://schemas.microsoft.com/office/drawing/2014/main" id="{531651F6-F6D6-4389-8E8A-3063557F8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2600" y="925596"/>
              <a:ext cx="38100" cy="14287"/>
            </a:xfrm>
            <a:custGeom>
              <a:avLst/>
              <a:gdLst>
                <a:gd name="T0" fmla="*/ 30 w 30"/>
                <a:gd name="T1" fmla="*/ 5 h 12"/>
                <a:gd name="T2" fmla="*/ 26 w 30"/>
                <a:gd name="T3" fmla="*/ 9 h 12"/>
                <a:gd name="T4" fmla="*/ 21 w 30"/>
                <a:gd name="T5" fmla="*/ 11 h 12"/>
                <a:gd name="T6" fmla="*/ 17 w 30"/>
                <a:gd name="T7" fmla="*/ 12 h 12"/>
                <a:gd name="T8" fmla="*/ 14 w 30"/>
                <a:gd name="T9" fmla="*/ 11 h 12"/>
                <a:gd name="T10" fmla="*/ 7 w 30"/>
                <a:gd name="T11" fmla="*/ 9 h 12"/>
                <a:gd name="T12" fmla="*/ 3 w 30"/>
                <a:gd name="T13" fmla="*/ 5 h 12"/>
                <a:gd name="T14" fmla="*/ 1 w 30"/>
                <a:gd name="T15" fmla="*/ 2 h 12"/>
                <a:gd name="T16" fmla="*/ 0 w 30"/>
                <a:gd name="T17" fmla="*/ 0 h 12"/>
                <a:gd name="T18" fmla="*/ 2 w 30"/>
                <a:gd name="T19" fmla="*/ 1 h 12"/>
                <a:gd name="T20" fmla="*/ 5 w 30"/>
                <a:gd name="T21" fmla="*/ 3 h 12"/>
                <a:gd name="T22" fmla="*/ 10 w 30"/>
                <a:gd name="T23" fmla="*/ 4 h 12"/>
                <a:gd name="T24" fmla="*/ 15 w 30"/>
                <a:gd name="T25" fmla="*/ 6 h 12"/>
                <a:gd name="T26" fmla="*/ 20 w 30"/>
                <a:gd name="T27" fmla="*/ 6 h 12"/>
                <a:gd name="T28" fmla="*/ 25 w 30"/>
                <a:gd name="T29" fmla="*/ 6 h 12"/>
                <a:gd name="T30" fmla="*/ 30 w 30"/>
                <a:gd name="T3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" h="12">
                  <a:moveTo>
                    <a:pt x="30" y="5"/>
                  </a:moveTo>
                  <a:cubicBezTo>
                    <a:pt x="30" y="5"/>
                    <a:pt x="29" y="7"/>
                    <a:pt x="26" y="9"/>
                  </a:cubicBezTo>
                  <a:cubicBezTo>
                    <a:pt x="25" y="10"/>
                    <a:pt x="23" y="11"/>
                    <a:pt x="21" y="11"/>
                  </a:cubicBezTo>
                  <a:cubicBezTo>
                    <a:pt x="20" y="11"/>
                    <a:pt x="18" y="12"/>
                    <a:pt x="17" y="12"/>
                  </a:cubicBezTo>
                  <a:cubicBezTo>
                    <a:pt x="16" y="12"/>
                    <a:pt x="15" y="12"/>
                    <a:pt x="14" y="11"/>
                  </a:cubicBezTo>
                  <a:cubicBezTo>
                    <a:pt x="11" y="11"/>
                    <a:pt x="9" y="10"/>
                    <a:pt x="7" y="9"/>
                  </a:cubicBezTo>
                  <a:cubicBezTo>
                    <a:pt x="6" y="8"/>
                    <a:pt x="4" y="7"/>
                    <a:pt x="3" y="5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6" y="3"/>
                    <a:pt x="8" y="4"/>
                    <a:pt x="10" y="4"/>
                  </a:cubicBezTo>
                  <a:cubicBezTo>
                    <a:pt x="11" y="5"/>
                    <a:pt x="13" y="6"/>
                    <a:pt x="15" y="6"/>
                  </a:cubicBezTo>
                  <a:cubicBezTo>
                    <a:pt x="16" y="6"/>
                    <a:pt x="18" y="6"/>
                    <a:pt x="20" y="6"/>
                  </a:cubicBezTo>
                  <a:cubicBezTo>
                    <a:pt x="22" y="6"/>
                    <a:pt x="23" y="6"/>
                    <a:pt x="25" y="6"/>
                  </a:cubicBezTo>
                  <a:cubicBezTo>
                    <a:pt x="28" y="5"/>
                    <a:pt x="30" y="5"/>
                    <a:pt x="30" y="5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06" name="Freeform 708">
              <a:extLst>
                <a:ext uri="{FF2B5EF4-FFF2-40B4-BE49-F238E27FC236}">
                  <a16:creationId xmlns:a16="http://schemas.microsoft.com/office/drawing/2014/main" id="{17928B4F-375C-4D66-B7F1-B49B7D8D4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5413" y="1138321"/>
              <a:ext cx="130175" cy="182562"/>
            </a:xfrm>
            <a:custGeom>
              <a:avLst/>
              <a:gdLst>
                <a:gd name="T0" fmla="*/ 0 w 102"/>
                <a:gd name="T1" fmla="*/ 144 h 144"/>
                <a:gd name="T2" fmla="*/ 5 w 102"/>
                <a:gd name="T3" fmla="*/ 139 h 144"/>
                <a:gd name="T4" fmla="*/ 20 w 102"/>
                <a:gd name="T5" fmla="*/ 125 h 144"/>
                <a:gd name="T6" fmla="*/ 29 w 102"/>
                <a:gd name="T7" fmla="*/ 115 h 144"/>
                <a:gd name="T8" fmla="*/ 39 w 102"/>
                <a:gd name="T9" fmla="*/ 104 h 144"/>
                <a:gd name="T10" fmla="*/ 50 w 102"/>
                <a:gd name="T11" fmla="*/ 92 h 144"/>
                <a:gd name="T12" fmla="*/ 60 w 102"/>
                <a:gd name="T13" fmla="*/ 79 h 144"/>
                <a:gd name="T14" fmla="*/ 69 w 102"/>
                <a:gd name="T15" fmla="*/ 65 h 144"/>
                <a:gd name="T16" fmla="*/ 74 w 102"/>
                <a:gd name="T17" fmla="*/ 58 h 144"/>
                <a:gd name="T18" fmla="*/ 78 w 102"/>
                <a:gd name="T19" fmla="*/ 51 h 144"/>
                <a:gd name="T20" fmla="*/ 82 w 102"/>
                <a:gd name="T21" fmla="*/ 45 h 144"/>
                <a:gd name="T22" fmla="*/ 85 w 102"/>
                <a:gd name="T23" fmla="*/ 38 h 144"/>
                <a:gd name="T24" fmla="*/ 91 w 102"/>
                <a:gd name="T25" fmla="*/ 26 h 144"/>
                <a:gd name="T26" fmla="*/ 96 w 102"/>
                <a:gd name="T27" fmla="*/ 16 h 144"/>
                <a:gd name="T28" fmla="*/ 99 w 102"/>
                <a:gd name="T29" fmla="*/ 8 h 144"/>
                <a:gd name="T30" fmla="*/ 102 w 102"/>
                <a:gd name="T31" fmla="*/ 0 h 144"/>
                <a:gd name="T32" fmla="*/ 100 w 102"/>
                <a:gd name="T33" fmla="*/ 8 h 144"/>
                <a:gd name="T34" fmla="*/ 98 w 102"/>
                <a:gd name="T35" fmla="*/ 17 h 144"/>
                <a:gd name="T36" fmla="*/ 94 w 102"/>
                <a:gd name="T37" fmla="*/ 27 h 144"/>
                <a:gd name="T38" fmla="*/ 89 w 102"/>
                <a:gd name="T39" fmla="*/ 40 h 144"/>
                <a:gd name="T40" fmla="*/ 86 w 102"/>
                <a:gd name="T41" fmla="*/ 47 h 144"/>
                <a:gd name="T42" fmla="*/ 82 w 102"/>
                <a:gd name="T43" fmla="*/ 54 h 144"/>
                <a:gd name="T44" fmla="*/ 79 w 102"/>
                <a:gd name="T45" fmla="*/ 61 h 144"/>
                <a:gd name="T46" fmla="*/ 74 w 102"/>
                <a:gd name="T47" fmla="*/ 68 h 144"/>
                <a:gd name="T48" fmla="*/ 65 w 102"/>
                <a:gd name="T49" fmla="*/ 82 h 144"/>
                <a:gd name="T50" fmla="*/ 54 w 102"/>
                <a:gd name="T51" fmla="*/ 95 h 144"/>
                <a:gd name="T52" fmla="*/ 43 w 102"/>
                <a:gd name="T53" fmla="*/ 108 h 144"/>
                <a:gd name="T54" fmla="*/ 22 w 102"/>
                <a:gd name="T55" fmla="*/ 127 h 144"/>
                <a:gd name="T56" fmla="*/ 6 w 102"/>
                <a:gd name="T57" fmla="*/ 140 h 144"/>
                <a:gd name="T58" fmla="*/ 0 w 102"/>
                <a:gd name="T5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2" h="144">
                  <a:moveTo>
                    <a:pt x="0" y="144"/>
                  </a:moveTo>
                  <a:cubicBezTo>
                    <a:pt x="0" y="144"/>
                    <a:pt x="2" y="142"/>
                    <a:pt x="5" y="139"/>
                  </a:cubicBezTo>
                  <a:cubicBezTo>
                    <a:pt x="9" y="136"/>
                    <a:pt x="14" y="131"/>
                    <a:pt x="20" y="125"/>
                  </a:cubicBezTo>
                  <a:cubicBezTo>
                    <a:pt x="23" y="122"/>
                    <a:pt x="26" y="119"/>
                    <a:pt x="29" y="115"/>
                  </a:cubicBezTo>
                  <a:cubicBezTo>
                    <a:pt x="33" y="112"/>
                    <a:pt x="36" y="108"/>
                    <a:pt x="39" y="104"/>
                  </a:cubicBezTo>
                  <a:cubicBezTo>
                    <a:pt x="43" y="100"/>
                    <a:pt x="46" y="96"/>
                    <a:pt x="50" y="92"/>
                  </a:cubicBezTo>
                  <a:cubicBezTo>
                    <a:pt x="53" y="87"/>
                    <a:pt x="57" y="83"/>
                    <a:pt x="60" y="79"/>
                  </a:cubicBezTo>
                  <a:cubicBezTo>
                    <a:pt x="63" y="74"/>
                    <a:pt x="67" y="70"/>
                    <a:pt x="69" y="65"/>
                  </a:cubicBezTo>
                  <a:cubicBezTo>
                    <a:pt x="71" y="63"/>
                    <a:pt x="72" y="61"/>
                    <a:pt x="74" y="58"/>
                  </a:cubicBezTo>
                  <a:cubicBezTo>
                    <a:pt x="75" y="56"/>
                    <a:pt x="77" y="54"/>
                    <a:pt x="78" y="51"/>
                  </a:cubicBezTo>
                  <a:cubicBezTo>
                    <a:pt x="79" y="49"/>
                    <a:pt x="81" y="47"/>
                    <a:pt x="82" y="45"/>
                  </a:cubicBezTo>
                  <a:cubicBezTo>
                    <a:pt x="83" y="43"/>
                    <a:pt x="84" y="40"/>
                    <a:pt x="85" y="38"/>
                  </a:cubicBezTo>
                  <a:cubicBezTo>
                    <a:pt x="88" y="34"/>
                    <a:pt x="90" y="30"/>
                    <a:pt x="91" y="26"/>
                  </a:cubicBezTo>
                  <a:cubicBezTo>
                    <a:pt x="93" y="22"/>
                    <a:pt x="94" y="19"/>
                    <a:pt x="96" y="16"/>
                  </a:cubicBezTo>
                  <a:cubicBezTo>
                    <a:pt x="97" y="13"/>
                    <a:pt x="98" y="10"/>
                    <a:pt x="99" y="8"/>
                  </a:cubicBezTo>
                  <a:cubicBezTo>
                    <a:pt x="101" y="3"/>
                    <a:pt x="102" y="0"/>
                    <a:pt x="102" y="0"/>
                  </a:cubicBezTo>
                  <a:cubicBezTo>
                    <a:pt x="102" y="0"/>
                    <a:pt x="101" y="3"/>
                    <a:pt x="100" y="8"/>
                  </a:cubicBezTo>
                  <a:cubicBezTo>
                    <a:pt x="99" y="10"/>
                    <a:pt x="99" y="13"/>
                    <a:pt x="98" y="17"/>
                  </a:cubicBezTo>
                  <a:cubicBezTo>
                    <a:pt x="97" y="20"/>
                    <a:pt x="96" y="24"/>
                    <a:pt x="94" y="27"/>
                  </a:cubicBezTo>
                  <a:cubicBezTo>
                    <a:pt x="93" y="32"/>
                    <a:pt x="91" y="36"/>
                    <a:pt x="89" y="40"/>
                  </a:cubicBezTo>
                  <a:cubicBezTo>
                    <a:pt x="88" y="42"/>
                    <a:pt x="87" y="45"/>
                    <a:pt x="86" y="47"/>
                  </a:cubicBezTo>
                  <a:cubicBezTo>
                    <a:pt x="85" y="49"/>
                    <a:pt x="84" y="52"/>
                    <a:pt x="82" y="54"/>
                  </a:cubicBezTo>
                  <a:cubicBezTo>
                    <a:pt x="81" y="56"/>
                    <a:pt x="80" y="59"/>
                    <a:pt x="79" y="61"/>
                  </a:cubicBezTo>
                  <a:cubicBezTo>
                    <a:pt x="77" y="63"/>
                    <a:pt x="76" y="66"/>
                    <a:pt x="74" y="68"/>
                  </a:cubicBezTo>
                  <a:cubicBezTo>
                    <a:pt x="71" y="73"/>
                    <a:pt x="68" y="78"/>
                    <a:pt x="65" y="82"/>
                  </a:cubicBezTo>
                  <a:cubicBezTo>
                    <a:pt x="61" y="87"/>
                    <a:pt x="58" y="91"/>
                    <a:pt x="54" y="95"/>
                  </a:cubicBezTo>
                  <a:cubicBezTo>
                    <a:pt x="51" y="100"/>
                    <a:pt x="47" y="104"/>
                    <a:pt x="43" y="108"/>
                  </a:cubicBezTo>
                  <a:cubicBezTo>
                    <a:pt x="36" y="115"/>
                    <a:pt x="29" y="122"/>
                    <a:pt x="22" y="127"/>
                  </a:cubicBezTo>
                  <a:cubicBezTo>
                    <a:pt x="16" y="133"/>
                    <a:pt x="10" y="137"/>
                    <a:pt x="6" y="140"/>
                  </a:cubicBezTo>
                  <a:cubicBezTo>
                    <a:pt x="2" y="143"/>
                    <a:pt x="0" y="144"/>
                    <a:pt x="0" y="144"/>
                  </a:cubicBezTo>
                  <a:close/>
                </a:path>
              </a:pathLst>
            </a:custGeom>
            <a:solidFill>
              <a:srgbClr val="DDE6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07" name="Freeform 709">
              <a:extLst>
                <a:ext uri="{FF2B5EF4-FFF2-40B4-BE49-F238E27FC236}">
                  <a16:creationId xmlns:a16="http://schemas.microsoft.com/office/drawing/2014/main" id="{CF4DFB16-A8D2-47EC-8D0B-3F7F33F4B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3925" y="977984"/>
              <a:ext cx="38100" cy="25400"/>
            </a:xfrm>
            <a:custGeom>
              <a:avLst/>
              <a:gdLst>
                <a:gd name="T0" fmla="*/ 29 w 31"/>
                <a:gd name="T1" fmla="*/ 11 h 21"/>
                <a:gd name="T2" fmla="*/ 6 w 31"/>
                <a:gd name="T3" fmla="*/ 2 h 21"/>
                <a:gd name="T4" fmla="*/ 22 w 31"/>
                <a:gd name="T5" fmla="*/ 19 h 21"/>
                <a:gd name="T6" fmla="*/ 29 w 31"/>
                <a:gd name="T7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1">
                  <a:moveTo>
                    <a:pt x="29" y="11"/>
                  </a:moveTo>
                  <a:cubicBezTo>
                    <a:pt x="29" y="11"/>
                    <a:pt x="12" y="0"/>
                    <a:pt x="6" y="2"/>
                  </a:cubicBezTo>
                  <a:cubicBezTo>
                    <a:pt x="0" y="5"/>
                    <a:pt x="20" y="19"/>
                    <a:pt x="22" y="19"/>
                  </a:cubicBezTo>
                  <a:cubicBezTo>
                    <a:pt x="24" y="19"/>
                    <a:pt x="31" y="21"/>
                    <a:pt x="29" y="11"/>
                  </a:cubicBezTo>
                  <a:close/>
                </a:path>
              </a:pathLst>
            </a:custGeom>
            <a:solidFill>
              <a:srgbClr val="E3212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08" name="Freeform 710">
              <a:extLst>
                <a:ext uri="{FF2B5EF4-FFF2-40B4-BE49-F238E27FC236}">
                  <a16:creationId xmlns:a16="http://schemas.microsoft.com/office/drawing/2014/main" id="{4E93520C-2806-4290-A1E6-D9141CEDB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3813" y="957346"/>
              <a:ext cx="47625" cy="88900"/>
            </a:xfrm>
            <a:custGeom>
              <a:avLst/>
              <a:gdLst>
                <a:gd name="T0" fmla="*/ 34 w 38"/>
                <a:gd name="T1" fmla="*/ 32 h 70"/>
                <a:gd name="T2" fmla="*/ 28 w 38"/>
                <a:gd name="T3" fmla="*/ 69 h 70"/>
                <a:gd name="T4" fmla="*/ 5 w 38"/>
                <a:gd name="T5" fmla="*/ 39 h 70"/>
                <a:gd name="T6" fmla="*/ 11 w 38"/>
                <a:gd name="T7" fmla="*/ 2 h 70"/>
                <a:gd name="T8" fmla="*/ 34 w 38"/>
                <a:gd name="T9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0">
                  <a:moveTo>
                    <a:pt x="34" y="32"/>
                  </a:moveTo>
                  <a:cubicBezTo>
                    <a:pt x="38" y="50"/>
                    <a:pt x="36" y="67"/>
                    <a:pt x="28" y="69"/>
                  </a:cubicBezTo>
                  <a:cubicBezTo>
                    <a:pt x="19" y="70"/>
                    <a:pt x="9" y="57"/>
                    <a:pt x="5" y="39"/>
                  </a:cubicBezTo>
                  <a:cubicBezTo>
                    <a:pt x="0" y="20"/>
                    <a:pt x="3" y="4"/>
                    <a:pt x="11" y="2"/>
                  </a:cubicBezTo>
                  <a:cubicBezTo>
                    <a:pt x="20" y="0"/>
                    <a:pt x="30" y="13"/>
                    <a:pt x="34" y="32"/>
                  </a:cubicBezTo>
                  <a:close/>
                </a:path>
              </a:pathLst>
            </a:custGeom>
            <a:solidFill>
              <a:srgbClr val="3C19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09" name="Freeform 711">
              <a:extLst>
                <a:ext uri="{FF2B5EF4-FFF2-40B4-BE49-F238E27FC236}">
                  <a16:creationId xmlns:a16="http://schemas.microsoft.com/office/drawing/2014/main" id="{9D0C55F2-B6A2-4B3F-89FF-EE887C323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8575" y="971634"/>
              <a:ext cx="14288" cy="26987"/>
            </a:xfrm>
            <a:custGeom>
              <a:avLst/>
              <a:gdLst>
                <a:gd name="T0" fmla="*/ 10 w 11"/>
                <a:gd name="T1" fmla="*/ 10 h 21"/>
                <a:gd name="T2" fmla="*/ 7 w 11"/>
                <a:gd name="T3" fmla="*/ 21 h 21"/>
                <a:gd name="T4" fmla="*/ 1 w 11"/>
                <a:gd name="T5" fmla="*/ 11 h 21"/>
                <a:gd name="T6" fmla="*/ 4 w 11"/>
                <a:gd name="T7" fmla="*/ 0 h 21"/>
                <a:gd name="T8" fmla="*/ 10 w 11"/>
                <a:gd name="T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1">
                  <a:moveTo>
                    <a:pt x="10" y="10"/>
                  </a:moveTo>
                  <a:cubicBezTo>
                    <a:pt x="11" y="15"/>
                    <a:pt x="10" y="20"/>
                    <a:pt x="7" y="21"/>
                  </a:cubicBezTo>
                  <a:cubicBezTo>
                    <a:pt x="5" y="21"/>
                    <a:pt x="2" y="17"/>
                    <a:pt x="1" y="11"/>
                  </a:cubicBezTo>
                  <a:cubicBezTo>
                    <a:pt x="0" y="5"/>
                    <a:pt x="1" y="0"/>
                    <a:pt x="4" y="0"/>
                  </a:cubicBezTo>
                  <a:cubicBezTo>
                    <a:pt x="6" y="0"/>
                    <a:pt x="9" y="4"/>
                    <a:pt x="1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10" name="Freeform 712">
              <a:extLst>
                <a:ext uri="{FF2B5EF4-FFF2-40B4-BE49-F238E27FC236}">
                  <a16:creationId xmlns:a16="http://schemas.microsoft.com/office/drawing/2014/main" id="{4E5FC00A-6D9F-4DFB-B863-E7BF54E55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9487" y="1093871"/>
              <a:ext cx="47625" cy="90487"/>
            </a:xfrm>
            <a:custGeom>
              <a:avLst/>
              <a:gdLst>
                <a:gd name="T0" fmla="*/ 34 w 38"/>
                <a:gd name="T1" fmla="*/ 32 h 71"/>
                <a:gd name="T2" fmla="*/ 27 w 38"/>
                <a:gd name="T3" fmla="*/ 69 h 71"/>
                <a:gd name="T4" fmla="*/ 4 w 38"/>
                <a:gd name="T5" fmla="*/ 39 h 71"/>
                <a:gd name="T6" fmla="*/ 11 w 38"/>
                <a:gd name="T7" fmla="*/ 2 h 71"/>
                <a:gd name="T8" fmla="*/ 34 w 38"/>
                <a:gd name="T9" fmla="*/ 3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1">
                  <a:moveTo>
                    <a:pt x="34" y="32"/>
                  </a:moveTo>
                  <a:cubicBezTo>
                    <a:pt x="38" y="50"/>
                    <a:pt x="35" y="67"/>
                    <a:pt x="27" y="69"/>
                  </a:cubicBezTo>
                  <a:cubicBezTo>
                    <a:pt x="19" y="71"/>
                    <a:pt x="9" y="57"/>
                    <a:pt x="4" y="39"/>
                  </a:cubicBezTo>
                  <a:cubicBezTo>
                    <a:pt x="0" y="20"/>
                    <a:pt x="3" y="4"/>
                    <a:pt x="11" y="2"/>
                  </a:cubicBezTo>
                  <a:cubicBezTo>
                    <a:pt x="19" y="0"/>
                    <a:pt x="29" y="13"/>
                    <a:pt x="34" y="32"/>
                  </a:cubicBezTo>
                  <a:close/>
                </a:path>
              </a:pathLst>
            </a:custGeom>
            <a:solidFill>
              <a:srgbClr val="3C19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11" name="Freeform 713">
              <a:extLst>
                <a:ext uri="{FF2B5EF4-FFF2-40B4-BE49-F238E27FC236}">
                  <a16:creationId xmlns:a16="http://schemas.microsoft.com/office/drawing/2014/main" id="{DF516382-3219-47BF-883B-A94C1B960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4250" y="1109746"/>
              <a:ext cx="12700" cy="25400"/>
            </a:xfrm>
            <a:custGeom>
              <a:avLst/>
              <a:gdLst>
                <a:gd name="T0" fmla="*/ 10 w 10"/>
                <a:gd name="T1" fmla="*/ 10 h 21"/>
                <a:gd name="T2" fmla="*/ 7 w 10"/>
                <a:gd name="T3" fmla="*/ 21 h 21"/>
                <a:gd name="T4" fmla="*/ 1 w 10"/>
                <a:gd name="T5" fmla="*/ 11 h 21"/>
                <a:gd name="T6" fmla="*/ 3 w 10"/>
                <a:gd name="T7" fmla="*/ 0 h 21"/>
                <a:gd name="T8" fmla="*/ 10 w 10"/>
                <a:gd name="T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1">
                  <a:moveTo>
                    <a:pt x="10" y="10"/>
                  </a:moveTo>
                  <a:cubicBezTo>
                    <a:pt x="10" y="15"/>
                    <a:pt x="9" y="20"/>
                    <a:pt x="7" y="21"/>
                  </a:cubicBezTo>
                  <a:cubicBezTo>
                    <a:pt x="4" y="21"/>
                    <a:pt x="1" y="17"/>
                    <a:pt x="1" y="11"/>
                  </a:cubicBezTo>
                  <a:cubicBezTo>
                    <a:pt x="0" y="6"/>
                    <a:pt x="1" y="1"/>
                    <a:pt x="3" y="0"/>
                  </a:cubicBezTo>
                  <a:cubicBezTo>
                    <a:pt x="6" y="0"/>
                    <a:pt x="9" y="4"/>
                    <a:pt x="1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12" name="Freeform 714">
              <a:extLst>
                <a:ext uri="{FF2B5EF4-FFF2-40B4-BE49-F238E27FC236}">
                  <a16:creationId xmlns:a16="http://schemas.microsoft.com/office/drawing/2014/main" id="{2C5E3805-2A3B-4564-8B19-2CFDBCE16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7600" y="1182771"/>
              <a:ext cx="73025" cy="65087"/>
            </a:xfrm>
            <a:custGeom>
              <a:avLst/>
              <a:gdLst>
                <a:gd name="T0" fmla="*/ 31 w 58"/>
                <a:gd name="T1" fmla="*/ 0 h 51"/>
                <a:gd name="T2" fmla="*/ 21 w 58"/>
                <a:gd name="T3" fmla="*/ 14 h 51"/>
                <a:gd name="T4" fmla="*/ 12 w 58"/>
                <a:gd name="T5" fmla="*/ 29 h 51"/>
                <a:gd name="T6" fmla="*/ 7 w 58"/>
                <a:gd name="T7" fmla="*/ 37 h 51"/>
                <a:gd name="T8" fmla="*/ 7 w 58"/>
                <a:gd name="T9" fmla="*/ 44 h 51"/>
                <a:gd name="T10" fmla="*/ 7 w 58"/>
                <a:gd name="T11" fmla="*/ 44 h 51"/>
                <a:gd name="T12" fmla="*/ 7 w 58"/>
                <a:gd name="T13" fmla="*/ 44 h 51"/>
                <a:gd name="T14" fmla="*/ 7 w 58"/>
                <a:gd name="T15" fmla="*/ 44 h 51"/>
                <a:gd name="T16" fmla="*/ 8 w 58"/>
                <a:gd name="T17" fmla="*/ 44 h 51"/>
                <a:gd name="T18" fmla="*/ 10 w 58"/>
                <a:gd name="T19" fmla="*/ 45 h 51"/>
                <a:gd name="T20" fmla="*/ 12 w 58"/>
                <a:gd name="T21" fmla="*/ 45 h 51"/>
                <a:gd name="T22" fmla="*/ 14 w 58"/>
                <a:gd name="T23" fmla="*/ 45 h 51"/>
                <a:gd name="T24" fmla="*/ 24 w 58"/>
                <a:gd name="T25" fmla="*/ 45 h 51"/>
                <a:gd name="T26" fmla="*/ 41 w 58"/>
                <a:gd name="T27" fmla="*/ 43 h 51"/>
                <a:gd name="T28" fmla="*/ 58 w 58"/>
                <a:gd name="T29" fmla="*/ 40 h 51"/>
                <a:gd name="T30" fmla="*/ 42 w 58"/>
                <a:gd name="T31" fmla="*/ 46 h 51"/>
                <a:gd name="T32" fmla="*/ 25 w 58"/>
                <a:gd name="T33" fmla="*/ 50 h 51"/>
                <a:gd name="T34" fmla="*/ 14 w 58"/>
                <a:gd name="T35" fmla="*/ 51 h 51"/>
                <a:gd name="T36" fmla="*/ 8 w 58"/>
                <a:gd name="T37" fmla="*/ 50 h 51"/>
                <a:gd name="T38" fmla="*/ 6 w 58"/>
                <a:gd name="T39" fmla="*/ 50 h 51"/>
                <a:gd name="T40" fmla="*/ 5 w 58"/>
                <a:gd name="T41" fmla="*/ 50 h 51"/>
                <a:gd name="T42" fmla="*/ 5 w 58"/>
                <a:gd name="T43" fmla="*/ 49 h 51"/>
                <a:gd name="T44" fmla="*/ 4 w 58"/>
                <a:gd name="T45" fmla="*/ 49 h 51"/>
                <a:gd name="T46" fmla="*/ 2 w 58"/>
                <a:gd name="T47" fmla="*/ 48 h 51"/>
                <a:gd name="T48" fmla="*/ 1 w 58"/>
                <a:gd name="T49" fmla="*/ 41 h 51"/>
                <a:gd name="T50" fmla="*/ 2 w 58"/>
                <a:gd name="T51" fmla="*/ 35 h 51"/>
                <a:gd name="T52" fmla="*/ 7 w 58"/>
                <a:gd name="T53" fmla="*/ 26 h 51"/>
                <a:gd name="T54" fmla="*/ 19 w 58"/>
                <a:gd name="T55" fmla="*/ 12 h 51"/>
                <a:gd name="T56" fmla="*/ 31 w 58"/>
                <a:gd name="T5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8" h="51">
                  <a:moveTo>
                    <a:pt x="31" y="0"/>
                  </a:moveTo>
                  <a:cubicBezTo>
                    <a:pt x="31" y="0"/>
                    <a:pt x="27" y="6"/>
                    <a:pt x="21" y="14"/>
                  </a:cubicBezTo>
                  <a:cubicBezTo>
                    <a:pt x="18" y="18"/>
                    <a:pt x="15" y="23"/>
                    <a:pt x="12" y="29"/>
                  </a:cubicBezTo>
                  <a:cubicBezTo>
                    <a:pt x="10" y="31"/>
                    <a:pt x="9" y="34"/>
                    <a:pt x="7" y="37"/>
                  </a:cubicBezTo>
                  <a:cubicBezTo>
                    <a:pt x="6" y="40"/>
                    <a:pt x="6" y="43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5"/>
                    <a:pt x="9" y="45"/>
                    <a:pt x="10" y="45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8" y="45"/>
                    <a:pt x="21" y="45"/>
                    <a:pt x="24" y="45"/>
                  </a:cubicBezTo>
                  <a:cubicBezTo>
                    <a:pt x="30" y="45"/>
                    <a:pt x="36" y="44"/>
                    <a:pt x="41" y="43"/>
                  </a:cubicBezTo>
                  <a:cubicBezTo>
                    <a:pt x="52" y="41"/>
                    <a:pt x="58" y="40"/>
                    <a:pt x="58" y="40"/>
                  </a:cubicBezTo>
                  <a:cubicBezTo>
                    <a:pt x="58" y="40"/>
                    <a:pt x="52" y="43"/>
                    <a:pt x="42" y="46"/>
                  </a:cubicBezTo>
                  <a:cubicBezTo>
                    <a:pt x="37" y="48"/>
                    <a:pt x="31" y="49"/>
                    <a:pt x="25" y="50"/>
                  </a:cubicBezTo>
                  <a:cubicBezTo>
                    <a:pt x="21" y="51"/>
                    <a:pt x="18" y="51"/>
                    <a:pt x="14" y="51"/>
                  </a:cubicBezTo>
                  <a:cubicBezTo>
                    <a:pt x="12" y="51"/>
                    <a:pt x="11" y="51"/>
                    <a:pt x="8" y="50"/>
                  </a:cubicBezTo>
                  <a:cubicBezTo>
                    <a:pt x="7" y="50"/>
                    <a:pt x="7" y="50"/>
                    <a:pt x="6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49"/>
                    <a:pt x="3" y="48"/>
                    <a:pt x="2" y="48"/>
                  </a:cubicBezTo>
                  <a:cubicBezTo>
                    <a:pt x="0" y="46"/>
                    <a:pt x="0" y="43"/>
                    <a:pt x="1" y="41"/>
                  </a:cubicBezTo>
                  <a:cubicBezTo>
                    <a:pt x="1" y="38"/>
                    <a:pt x="2" y="37"/>
                    <a:pt x="2" y="35"/>
                  </a:cubicBezTo>
                  <a:cubicBezTo>
                    <a:pt x="4" y="32"/>
                    <a:pt x="6" y="29"/>
                    <a:pt x="7" y="26"/>
                  </a:cubicBezTo>
                  <a:cubicBezTo>
                    <a:pt x="11" y="20"/>
                    <a:pt x="15" y="16"/>
                    <a:pt x="19" y="12"/>
                  </a:cubicBezTo>
                  <a:cubicBezTo>
                    <a:pt x="26" y="4"/>
                    <a:pt x="31" y="0"/>
                    <a:pt x="31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13" name="Freeform 715">
              <a:extLst>
                <a:ext uri="{FF2B5EF4-FFF2-40B4-BE49-F238E27FC236}">
                  <a16:creationId xmlns:a16="http://schemas.microsoft.com/office/drawing/2014/main" id="{CF3E69FD-00BD-4072-B269-63A0C4AF5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0025" y="1084346"/>
              <a:ext cx="44450" cy="19050"/>
            </a:xfrm>
            <a:custGeom>
              <a:avLst/>
              <a:gdLst>
                <a:gd name="T0" fmla="*/ 0 w 35"/>
                <a:gd name="T1" fmla="*/ 16 h 16"/>
                <a:gd name="T2" fmla="*/ 3 w 35"/>
                <a:gd name="T3" fmla="*/ 10 h 16"/>
                <a:gd name="T4" fmla="*/ 15 w 35"/>
                <a:gd name="T5" fmla="*/ 2 h 16"/>
                <a:gd name="T6" fmla="*/ 19 w 35"/>
                <a:gd name="T7" fmla="*/ 0 h 16"/>
                <a:gd name="T8" fmla="*/ 23 w 35"/>
                <a:gd name="T9" fmla="*/ 0 h 16"/>
                <a:gd name="T10" fmla="*/ 27 w 35"/>
                <a:gd name="T11" fmla="*/ 0 h 16"/>
                <a:gd name="T12" fmla="*/ 30 w 35"/>
                <a:gd name="T13" fmla="*/ 1 h 16"/>
                <a:gd name="T14" fmla="*/ 33 w 35"/>
                <a:gd name="T15" fmla="*/ 3 h 16"/>
                <a:gd name="T16" fmla="*/ 34 w 35"/>
                <a:gd name="T17" fmla="*/ 4 h 16"/>
                <a:gd name="T18" fmla="*/ 35 w 35"/>
                <a:gd name="T19" fmla="*/ 6 h 16"/>
                <a:gd name="T20" fmla="*/ 33 w 35"/>
                <a:gd name="T21" fmla="*/ 5 h 16"/>
                <a:gd name="T22" fmla="*/ 31 w 35"/>
                <a:gd name="T23" fmla="*/ 5 h 16"/>
                <a:gd name="T24" fmla="*/ 29 w 35"/>
                <a:gd name="T25" fmla="*/ 4 h 16"/>
                <a:gd name="T26" fmla="*/ 26 w 35"/>
                <a:gd name="T27" fmla="*/ 4 h 16"/>
                <a:gd name="T28" fmla="*/ 24 w 35"/>
                <a:gd name="T29" fmla="*/ 5 h 16"/>
                <a:gd name="T30" fmla="*/ 17 w 35"/>
                <a:gd name="T31" fmla="*/ 7 h 16"/>
                <a:gd name="T32" fmla="*/ 11 w 35"/>
                <a:gd name="T33" fmla="*/ 10 h 16"/>
                <a:gd name="T34" fmla="*/ 6 w 35"/>
                <a:gd name="T35" fmla="*/ 13 h 16"/>
                <a:gd name="T36" fmla="*/ 0 w 35"/>
                <a:gd name="T3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5" h="16">
                  <a:moveTo>
                    <a:pt x="0" y="16"/>
                  </a:moveTo>
                  <a:cubicBezTo>
                    <a:pt x="0" y="16"/>
                    <a:pt x="1" y="13"/>
                    <a:pt x="3" y="10"/>
                  </a:cubicBezTo>
                  <a:cubicBezTo>
                    <a:pt x="6" y="7"/>
                    <a:pt x="10" y="4"/>
                    <a:pt x="15" y="2"/>
                  </a:cubicBezTo>
                  <a:cubicBezTo>
                    <a:pt x="16" y="1"/>
                    <a:pt x="18" y="1"/>
                    <a:pt x="19" y="0"/>
                  </a:cubicBezTo>
                  <a:cubicBezTo>
                    <a:pt x="20" y="0"/>
                    <a:pt x="22" y="0"/>
                    <a:pt x="23" y="0"/>
                  </a:cubicBezTo>
                  <a:cubicBezTo>
                    <a:pt x="24" y="0"/>
                    <a:pt x="26" y="0"/>
                    <a:pt x="27" y="0"/>
                  </a:cubicBezTo>
                  <a:cubicBezTo>
                    <a:pt x="28" y="0"/>
                    <a:pt x="29" y="1"/>
                    <a:pt x="30" y="1"/>
                  </a:cubicBezTo>
                  <a:cubicBezTo>
                    <a:pt x="31" y="1"/>
                    <a:pt x="32" y="2"/>
                    <a:pt x="33" y="3"/>
                  </a:cubicBezTo>
                  <a:cubicBezTo>
                    <a:pt x="33" y="3"/>
                    <a:pt x="34" y="4"/>
                    <a:pt x="34" y="4"/>
                  </a:cubicBezTo>
                  <a:cubicBezTo>
                    <a:pt x="35" y="5"/>
                    <a:pt x="35" y="6"/>
                    <a:pt x="35" y="6"/>
                  </a:cubicBezTo>
                  <a:cubicBezTo>
                    <a:pt x="35" y="6"/>
                    <a:pt x="34" y="5"/>
                    <a:pt x="33" y="5"/>
                  </a:cubicBezTo>
                  <a:cubicBezTo>
                    <a:pt x="33" y="5"/>
                    <a:pt x="32" y="5"/>
                    <a:pt x="31" y="5"/>
                  </a:cubicBezTo>
                  <a:cubicBezTo>
                    <a:pt x="31" y="4"/>
                    <a:pt x="30" y="4"/>
                    <a:pt x="29" y="4"/>
                  </a:cubicBezTo>
                  <a:cubicBezTo>
                    <a:pt x="28" y="4"/>
                    <a:pt x="27" y="4"/>
                    <a:pt x="26" y="4"/>
                  </a:cubicBezTo>
                  <a:cubicBezTo>
                    <a:pt x="26" y="4"/>
                    <a:pt x="25" y="5"/>
                    <a:pt x="24" y="5"/>
                  </a:cubicBezTo>
                  <a:cubicBezTo>
                    <a:pt x="22" y="5"/>
                    <a:pt x="19" y="6"/>
                    <a:pt x="17" y="7"/>
                  </a:cubicBezTo>
                  <a:cubicBezTo>
                    <a:pt x="15" y="8"/>
                    <a:pt x="13" y="9"/>
                    <a:pt x="11" y="10"/>
                  </a:cubicBezTo>
                  <a:cubicBezTo>
                    <a:pt x="9" y="11"/>
                    <a:pt x="7" y="12"/>
                    <a:pt x="6" y="13"/>
                  </a:cubicBezTo>
                  <a:cubicBezTo>
                    <a:pt x="2" y="15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14" name="Freeform 716">
              <a:extLst>
                <a:ext uri="{FF2B5EF4-FFF2-40B4-BE49-F238E27FC236}">
                  <a16:creationId xmlns:a16="http://schemas.microsoft.com/office/drawing/2014/main" id="{98B3ECA9-D079-44E2-B87B-EEB444CE1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4900" y="1084346"/>
              <a:ext cx="392113" cy="320675"/>
            </a:xfrm>
            <a:custGeom>
              <a:avLst/>
              <a:gdLst>
                <a:gd name="T0" fmla="*/ 0 w 310"/>
                <a:gd name="T1" fmla="*/ 212 h 252"/>
                <a:gd name="T2" fmla="*/ 3 w 310"/>
                <a:gd name="T3" fmla="*/ 217 h 252"/>
                <a:gd name="T4" fmla="*/ 11 w 310"/>
                <a:gd name="T5" fmla="*/ 228 h 252"/>
                <a:gd name="T6" fmla="*/ 29 w 310"/>
                <a:gd name="T7" fmla="*/ 240 h 252"/>
                <a:gd name="T8" fmla="*/ 56 w 310"/>
                <a:gd name="T9" fmla="*/ 248 h 252"/>
                <a:gd name="T10" fmla="*/ 90 w 310"/>
                <a:gd name="T11" fmla="*/ 247 h 252"/>
                <a:gd name="T12" fmla="*/ 125 w 310"/>
                <a:gd name="T13" fmla="*/ 236 h 252"/>
                <a:gd name="T14" fmla="*/ 189 w 310"/>
                <a:gd name="T15" fmla="*/ 186 h 252"/>
                <a:gd name="T16" fmla="*/ 242 w 310"/>
                <a:gd name="T17" fmla="*/ 124 h 252"/>
                <a:gd name="T18" fmla="*/ 264 w 310"/>
                <a:gd name="T19" fmla="*/ 93 h 252"/>
                <a:gd name="T20" fmla="*/ 282 w 310"/>
                <a:gd name="T21" fmla="*/ 64 h 252"/>
                <a:gd name="T22" fmla="*/ 295 w 310"/>
                <a:gd name="T23" fmla="*/ 38 h 252"/>
                <a:gd name="T24" fmla="*/ 304 w 310"/>
                <a:gd name="T25" fmla="*/ 18 h 252"/>
                <a:gd name="T26" fmla="*/ 309 w 310"/>
                <a:gd name="T27" fmla="*/ 5 h 252"/>
                <a:gd name="T28" fmla="*/ 310 w 310"/>
                <a:gd name="T29" fmla="*/ 0 h 252"/>
                <a:gd name="T30" fmla="*/ 309 w 310"/>
                <a:gd name="T31" fmla="*/ 5 h 252"/>
                <a:gd name="T32" fmla="*/ 305 w 310"/>
                <a:gd name="T33" fmla="*/ 19 h 252"/>
                <a:gd name="T34" fmla="*/ 284 w 310"/>
                <a:gd name="T35" fmla="*/ 65 h 252"/>
                <a:gd name="T36" fmla="*/ 247 w 310"/>
                <a:gd name="T37" fmla="*/ 127 h 252"/>
                <a:gd name="T38" fmla="*/ 193 w 310"/>
                <a:gd name="T39" fmla="*/ 190 h 252"/>
                <a:gd name="T40" fmla="*/ 127 w 310"/>
                <a:gd name="T41" fmla="*/ 240 h 252"/>
                <a:gd name="T42" fmla="*/ 90 w 310"/>
                <a:gd name="T43" fmla="*/ 251 h 252"/>
                <a:gd name="T44" fmla="*/ 56 w 310"/>
                <a:gd name="T45" fmla="*/ 251 h 252"/>
                <a:gd name="T46" fmla="*/ 28 w 310"/>
                <a:gd name="T47" fmla="*/ 242 h 252"/>
                <a:gd name="T48" fmla="*/ 10 w 310"/>
                <a:gd name="T49" fmla="*/ 229 h 252"/>
                <a:gd name="T50" fmla="*/ 2 w 310"/>
                <a:gd name="T51" fmla="*/ 217 h 252"/>
                <a:gd name="T52" fmla="*/ 0 w 310"/>
                <a:gd name="T53" fmla="*/ 21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0" h="252">
                  <a:moveTo>
                    <a:pt x="0" y="212"/>
                  </a:moveTo>
                  <a:cubicBezTo>
                    <a:pt x="0" y="212"/>
                    <a:pt x="1" y="214"/>
                    <a:pt x="3" y="217"/>
                  </a:cubicBezTo>
                  <a:cubicBezTo>
                    <a:pt x="4" y="220"/>
                    <a:pt x="7" y="223"/>
                    <a:pt x="11" y="228"/>
                  </a:cubicBezTo>
                  <a:cubicBezTo>
                    <a:pt x="16" y="232"/>
                    <a:pt x="21" y="237"/>
                    <a:pt x="29" y="240"/>
                  </a:cubicBezTo>
                  <a:cubicBezTo>
                    <a:pt x="37" y="244"/>
                    <a:pt x="46" y="246"/>
                    <a:pt x="56" y="248"/>
                  </a:cubicBezTo>
                  <a:cubicBezTo>
                    <a:pt x="67" y="249"/>
                    <a:pt x="78" y="249"/>
                    <a:pt x="90" y="247"/>
                  </a:cubicBezTo>
                  <a:cubicBezTo>
                    <a:pt x="102" y="246"/>
                    <a:pt x="113" y="242"/>
                    <a:pt x="125" y="236"/>
                  </a:cubicBezTo>
                  <a:cubicBezTo>
                    <a:pt x="148" y="224"/>
                    <a:pt x="170" y="206"/>
                    <a:pt x="189" y="186"/>
                  </a:cubicBezTo>
                  <a:cubicBezTo>
                    <a:pt x="209" y="166"/>
                    <a:pt x="227" y="145"/>
                    <a:pt x="242" y="124"/>
                  </a:cubicBezTo>
                  <a:cubicBezTo>
                    <a:pt x="250" y="113"/>
                    <a:pt x="257" y="103"/>
                    <a:pt x="264" y="93"/>
                  </a:cubicBezTo>
                  <a:cubicBezTo>
                    <a:pt x="271" y="83"/>
                    <a:pt x="276" y="73"/>
                    <a:pt x="282" y="64"/>
                  </a:cubicBezTo>
                  <a:cubicBezTo>
                    <a:pt x="287" y="55"/>
                    <a:pt x="291" y="46"/>
                    <a:pt x="295" y="38"/>
                  </a:cubicBezTo>
                  <a:cubicBezTo>
                    <a:pt x="299" y="31"/>
                    <a:pt x="302" y="24"/>
                    <a:pt x="304" y="18"/>
                  </a:cubicBezTo>
                  <a:cubicBezTo>
                    <a:pt x="306" y="13"/>
                    <a:pt x="308" y="8"/>
                    <a:pt x="309" y="5"/>
                  </a:cubicBezTo>
                  <a:cubicBezTo>
                    <a:pt x="310" y="2"/>
                    <a:pt x="310" y="0"/>
                    <a:pt x="310" y="0"/>
                  </a:cubicBezTo>
                  <a:cubicBezTo>
                    <a:pt x="310" y="0"/>
                    <a:pt x="310" y="2"/>
                    <a:pt x="309" y="5"/>
                  </a:cubicBezTo>
                  <a:cubicBezTo>
                    <a:pt x="308" y="8"/>
                    <a:pt x="307" y="13"/>
                    <a:pt x="305" y="19"/>
                  </a:cubicBezTo>
                  <a:cubicBezTo>
                    <a:pt x="301" y="30"/>
                    <a:pt x="294" y="47"/>
                    <a:pt x="284" y="65"/>
                  </a:cubicBezTo>
                  <a:cubicBezTo>
                    <a:pt x="275" y="84"/>
                    <a:pt x="262" y="105"/>
                    <a:pt x="247" y="127"/>
                  </a:cubicBezTo>
                  <a:cubicBezTo>
                    <a:pt x="231" y="148"/>
                    <a:pt x="213" y="170"/>
                    <a:pt x="193" y="190"/>
                  </a:cubicBezTo>
                  <a:cubicBezTo>
                    <a:pt x="173" y="210"/>
                    <a:pt x="151" y="228"/>
                    <a:pt x="127" y="240"/>
                  </a:cubicBezTo>
                  <a:cubicBezTo>
                    <a:pt x="115" y="246"/>
                    <a:pt x="102" y="250"/>
                    <a:pt x="90" y="251"/>
                  </a:cubicBezTo>
                  <a:cubicBezTo>
                    <a:pt x="78" y="252"/>
                    <a:pt x="67" y="252"/>
                    <a:pt x="56" y="251"/>
                  </a:cubicBezTo>
                  <a:cubicBezTo>
                    <a:pt x="45" y="249"/>
                    <a:pt x="36" y="246"/>
                    <a:pt x="28" y="242"/>
                  </a:cubicBezTo>
                  <a:cubicBezTo>
                    <a:pt x="20" y="238"/>
                    <a:pt x="15" y="233"/>
                    <a:pt x="10" y="229"/>
                  </a:cubicBezTo>
                  <a:cubicBezTo>
                    <a:pt x="6" y="224"/>
                    <a:pt x="4" y="220"/>
                    <a:pt x="2" y="217"/>
                  </a:cubicBezTo>
                  <a:cubicBezTo>
                    <a:pt x="1" y="214"/>
                    <a:pt x="0" y="212"/>
                    <a:pt x="0" y="212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15" name="Freeform 717">
              <a:extLst>
                <a:ext uri="{FF2B5EF4-FFF2-40B4-BE49-F238E27FC236}">
                  <a16:creationId xmlns:a16="http://schemas.microsoft.com/office/drawing/2014/main" id="{BE9352DC-3B63-4C2A-A426-4B30C0016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3650" y="849396"/>
              <a:ext cx="39688" cy="39687"/>
            </a:xfrm>
            <a:custGeom>
              <a:avLst/>
              <a:gdLst>
                <a:gd name="T0" fmla="*/ 0 w 31"/>
                <a:gd name="T1" fmla="*/ 24 h 31"/>
                <a:gd name="T2" fmla="*/ 13 w 31"/>
                <a:gd name="T3" fmla="*/ 24 h 31"/>
                <a:gd name="T4" fmla="*/ 31 w 31"/>
                <a:gd name="T5" fmla="*/ 0 h 31"/>
                <a:gd name="T6" fmla="*/ 0 w 31"/>
                <a:gd name="T7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31">
                  <a:moveTo>
                    <a:pt x="0" y="24"/>
                  </a:moveTo>
                  <a:cubicBezTo>
                    <a:pt x="0" y="24"/>
                    <a:pt x="7" y="31"/>
                    <a:pt x="13" y="24"/>
                  </a:cubicBezTo>
                  <a:cubicBezTo>
                    <a:pt x="20" y="17"/>
                    <a:pt x="31" y="0"/>
                    <a:pt x="31" y="0"/>
                  </a:cubicBezTo>
                  <a:cubicBezTo>
                    <a:pt x="31" y="0"/>
                    <a:pt x="10" y="3"/>
                    <a:pt x="0" y="24"/>
                  </a:cubicBezTo>
                  <a:close/>
                </a:path>
              </a:pathLst>
            </a:custGeom>
            <a:solidFill>
              <a:srgbClr val="E3212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</p:grpSp>
      <p:grpSp>
        <p:nvGrpSpPr>
          <p:cNvPr id="316" name="Group 315">
            <a:extLst>
              <a:ext uri="{FF2B5EF4-FFF2-40B4-BE49-F238E27FC236}">
                <a16:creationId xmlns:a16="http://schemas.microsoft.com/office/drawing/2014/main" id="{C1BDCAC7-D08C-45D8-89D1-C82789C03E0A}"/>
              </a:ext>
            </a:extLst>
          </p:cNvPr>
          <p:cNvGrpSpPr/>
          <p:nvPr/>
        </p:nvGrpSpPr>
        <p:grpSpPr>
          <a:xfrm rot="1253645">
            <a:off x="2203256" y="131182"/>
            <a:ext cx="3106388" cy="4010045"/>
            <a:chOff x="5092699" y="3675409"/>
            <a:chExt cx="2006601" cy="2695575"/>
          </a:xfrm>
        </p:grpSpPr>
        <p:sp>
          <p:nvSpPr>
            <p:cNvPr id="317" name="Freeform 316">
              <a:extLst>
                <a:ext uri="{FF2B5EF4-FFF2-40B4-BE49-F238E27FC236}">
                  <a16:creationId xmlns:a16="http://schemas.microsoft.com/office/drawing/2014/main" id="{17116BE6-F35A-4ABE-9AAD-BB1685451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4712" y="5699472"/>
              <a:ext cx="134938" cy="158750"/>
            </a:xfrm>
            <a:custGeom>
              <a:avLst/>
              <a:gdLst>
                <a:gd name="T0" fmla="*/ 4 w 106"/>
                <a:gd name="T1" fmla="*/ 28 h 125"/>
                <a:gd name="T2" fmla="*/ 4 w 106"/>
                <a:gd name="T3" fmla="*/ 4 h 125"/>
                <a:gd name="T4" fmla="*/ 77 w 106"/>
                <a:gd name="T5" fmla="*/ 67 h 125"/>
                <a:gd name="T6" fmla="*/ 97 w 106"/>
                <a:gd name="T7" fmla="*/ 125 h 125"/>
                <a:gd name="T8" fmla="*/ 4 w 106"/>
                <a:gd name="T9" fmla="*/ 2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25">
                  <a:moveTo>
                    <a:pt x="4" y="28"/>
                  </a:moveTo>
                  <a:cubicBezTo>
                    <a:pt x="4" y="28"/>
                    <a:pt x="0" y="9"/>
                    <a:pt x="4" y="4"/>
                  </a:cubicBezTo>
                  <a:cubicBezTo>
                    <a:pt x="9" y="0"/>
                    <a:pt x="48" y="26"/>
                    <a:pt x="77" y="67"/>
                  </a:cubicBezTo>
                  <a:cubicBezTo>
                    <a:pt x="106" y="108"/>
                    <a:pt x="97" y="125"/>
                    <a:pt x="97" y="125"/>
                  </a:cubicBezTo>
                  <a:cubicBezTo>
                    <a:pt x="97" y="125"/>
                    <a:pt x="7" y="107"/>
                    <a:pt x="4" y="28"/>
                  </a:cubicBezTo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18" name="Freeform 317">
              <a:extLst>
                <a:ext uri="{FF2B5EF4-FFF2-40B4-BE49-F238E27FC236}">
                  <a16:creationId xmlns:a16="http://schemas.microsoft.com/office/drawing/2014/main" id="{F60A30FD-3B45-48BB-A3C5-67E2270F9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7174" y="5859809"/>
              <a:ext cx="144463" cy="157162"/>
            </a:xfrm>
            <a:custGeom>
              <a:avLst/>
              <a:gdLst>
                <a:gd name="T0" fmla="*/ 16 w 114"/>
                <a:gd name="T1" fmla="*/ 53 h 125"/>
                <a:gd name="T2" fmla="*/ 6 w 114"/>
                <a:gd name="T3" fmla="*/ 11 h 125"/>
                <a:gd name="T4" fmla="*/ 112 w 114"/>
                <a:gd name="T5" fmla="*/ 120 h 125"/>
                <a:gd name="T6" fmla="*/ 16 w 114"/>
                <a:gd name="T7" fmla="*/ 5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4" h="125">
                  <a:moveTo>
                    <a:pt x="16" y="53"/>
                  </a:moveTo>
                  <a:cubicBezTo>
                    <a:pt x="16" y="53"/>
                    <a:pt x="0" y="21"/>
                    <a:pt x="6" y="11"/>
                  </a:cubicBezTo>
                  <a:cubicBezTo>
                    <a:pt x="11" y="0"/>
                    <a:pt x="114" y="76"/>
                    <a:pt x="112" y="120"/>
                  </a:cubicBezTo>
                  <a:cubicBezTo>
                    <a:pt x="112" y="120"/>
                    <a:pt x="42" y="125"/>
                    <a:pt x="16" y="53"/>
                  </a:cubicBezTo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19" name="Freeform 318">
              <a:extLst>
                <a:ext uri="{FF2B5EF4-FFF2-40B4-BE49-F238E27FC236}">
                  <a16:creationId xmlns:a16="http://schemas.microsoft.com/office/drawing/2014/main" id="{9CB734CB-921C-4EE2-A259-125BC8A23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0925" y="4707284"/>
              <a:ext cx="755650" cy="298450"/>
            </a:xfrm>
            <a:custGeom>
              <a:avLst/>
              <a:gdLst>
                <a:gd name="T0" fmla="*/ 36 w 596"/>
                <a:gd name="T1" fmla="*/ 30 h 235"/>
                <a:gd name="T2" fmla="*/ 344 w 596"/>
                <a:gd name="T3" fmla="*/ 95 h 235"/>
                <a:gd name="T4" fmla="*/ 543 w 596"/>
                <a:gd name="T5" fmla="*/ 2 h 235"/>
                <a:gd name="T6" fmla="*/ 596 w 596"/>
                <a:gd name="T7" fmla="*/ 58 h 235"/>
                <a:gd name="T8" fmla="*/ 224 w 596"/>
                <a:gd name="T9" fmla="*/ 218 h 235"/>
                <a:gd name="T10" fmla="*/ 0 w 596"/>
                <a:gd name="T11" fmla="*/ 156 h 235"/>
                <a:gd name="T12" fmla="*/ 36 w 596"/>
                <a:gd name="T13" fmla="*/ 3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6" h="235">
                  <a:moveTo>
                    <a:pt x="36" y="30"/>
                  </a:moveTo>
                  <a:cubicBezTo>
                    <a:pt x="36" y="30"/>
                    <a:pt x="237" y="121"/>
                    <a:pt x="344" y="95"/>
                  </a:cubicBezTo>
                  <a:cubicBezTo>
                    <a:pt x="451" y="69"/>
                    <a:pt x="543" y="2"/>
                    <a:pt x="543" y="2"/>
                  </a:cubicBezTo>
                  <a:cubicBezTo>
                    <a:pt x="543" y="2"/>
                    <a:pt x="584" y="0"/>
                    <a:pt x="596" y="58"/>
                  </a:cubicBezTo>
                  <a:cubicBezTo>
                    <a:pt x="596" y="58"/>
                    <a:pt x="330" y="235"/>
                    <a:pt x="224" y="218"/>
                  </a:cubicBezTo>
                  <a:cubicBezTo>
                    <a:pt x="119" y="201"/>
                    <a:pt x="0" y="156"/>
                    <a:pt x="0" y="156"/>
                  </a:cubicBezTo>
                  <a:cubicBezTo>
                    <a:pt x="36" y="30"/>
                    <a:pt x="36" y="30"/>
                    <a:pt x="36" y="30"/>
                  </a:cubicBezTo>
                </a:path>
              </a:pathLst>
            </a:custGeom>
            <a:solidFill>
              <a:srgbClr val="0161A6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20" name="Freeform 319">
              <a:extLst>
                <a:ext uri="{FF2B5EF4-FFF2-40B4-BE49-F238E27FC236}">
                  <a16:creationId xmlns:a16="http://schemas.microsoft.com/office/drawing/2014/main" id="{EAA72698-A33D-4D49-81E2-BC5773AD4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6362" y="5194647"/>
              <a:ext cx="1233488" cy="952500"/>
            </a:xfrm>
            <a:custGeom>
              <a:avLst/>
              <a:gdLst>
                <a:gd name="T0" fmla="*/ 959 w 973"/>
                <a:gd name="T1" fmla="*/ 283 h 753"/>
                <a:gd name="T2" fmla="*/ 694 w 973"/>
                <a:gd name="T3" fmla="*/ 121 h 753"/>
                <a:gd name="T4" fmla="*/ 689 w 973"/>
                <a:gd name="T5" fmla="*/ 85 h 753"/>
                <a:gd name="T6" fmla="*/ 402 w 973"/>
                <a:gd name="T7" fmla="*/ 0 h 753"/>
                <a:gd name="T8" fmla="*/ 268 w 973"/>
                <a:gd name="T9" fmla="*/ 419 h 753"/>
                <a:gd name="T10" fmla="*/ 0 w 973"/>
                <a:gd name="T11" fmla="*/ 700 h 753"/>
                <a:gd name="T12" fmla="*/ 55 w 973"/>
                <a:gd name="T13" fmla="*/ 752 h 753"/>
                <a:gd name="T14" fmla="*/ 389 w 973"/>
                <a:gd name="T15" fmla="*/ 446 h 753"/>
                <a:gd name="T16" fmla="*/ 543 w 973"/>
                <a:gd name="T17" fmla="*/ 209 h 753"/>
                <a:gd name="T18" fmla="*/ 811 w 973"/>
                <a:gd name="T19" fmla="*/ 303 h 753"/>
                <a:gd name="T20" fmla="*/ 481 w 973"/>
                <a:gd name="T21" fmla="*/ 519 h 753"/>
                <a:gd name="T22" fmla="*/ 540 w 973"/>
                <a:gd name="T23" fmla="*/ 574 h 753"/>
                <a:gd name="T24" fmla="*/ 959 w 973"/>
                <a:gd name="T25" fmla="*/ 283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3" h="753">
                  <a:moveTo>
                    <a:pt x="959" y="283"/>
                  </a:moveTo>
                  <a:cubicBezTo>
                    <a:pt x="946" y="185"/>
                    <a:pt x="694" y="121"/>
                    <a:pt x="694" y="121"/>
                  </a:cubicBezTo>
                  <a:cubicBezTo>
                    <a:pt x="689" y="85"/>
                    <a:pt x="689" y="85"/>
                    <a:pt x="689" y="85"/>
                  </a:cubicBezTo>
                  <a:cubicBezTo>
                    <a:pt x="402" y="0"/>
                    <a:pt x="402" y="0"/>
                    <a:pt x="402" y="0"/>
                  </a:cubicBezTo>
                  <a:cubicBezTo>
                    <a:pt x="268" y="419"/>
                    <a:pt x="268" y="419"/>
                    <a:pt x="268" y="419"/>
                  </a:cubicBezTo>
                  <a:cubicBezTo>
                    <a:pt x="0" y="700"/>
                    <a:pt x="0" y="700"/>
                    <a:pt x="0" y="700"/>
                  </a:cubicBezTo>
                  <a:cubicBezTo>
                    <a:pt x="22" y="720"/>
                    <a:pt x="24" y="753"/>
                    <a:pt x="55" y="752"/>
                  </a:cubicBezTo>
                  <a:cubicBezTo>
                    <a:pt x="120" y="707"/>
                    <a:pt x="343" y="527"/>
                    <a:pt x="389" y="446"/>
                  </a:cubicBezTo>
                  <a:cubicBezTo>
                    <a:pt x="482" y="282"/>
                    <a:pt x="543" y="209"/>
                    <a:pt x="543" y="209"/>
                  </a:cubicBezTo>
                  <a:cubicBezTo>
                    <a:pt x="811" y="303"/>
                    <a:pt x="811" y="303"/>
                    <a:pt x="811" y="303"/>
                  </a:cubicBezTo>
                  <a:cubicBezTo>
                    <a:pt x="481" y="519"/>
                    <a:pt x="481" y="519"/>
                    <a:pt x="481" y="519"/>
                  </a:cubicBezTo>
                  <a:cubicBezTo>
                    <a:pt x="495" y="554"/>
                    <a:pt x="540" y="574"/>
                    <a:pt x="540" y="574"/>
                  </a:cubicBezTo>
                  <a:cubicBezTo>
                    <a:pt x="540" y="574"/>
                    <a:pt x="973" y="381"/>
                    <a:pt x="959" y="283"/>
                  </a:cubicBezTo>
                </a:path>
              </a:pathLst>
            </a:custGeom>
            <a:solidFill>
              <a:srgbClr val="0161A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21" name="Freeform 320">
              <a:extLst>
                <a:ext uri="{FF2B5EF4-FFF2-40B4-BE49-F238E27FC236}">
                  <a16:creationId xmlns:a16="http://schemas.microsoft.com/office/drawing/2014/main" id="{FCF36E1A-65C4-452E-BFE5-84B41E31C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549" y="5269259"/>
              <a:ext cx="1588" cy="1587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13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22" name="Freeform 321">
              <a:extLst>
                <a:ext uri="{FF2B5EF4-FFF2-40B4-BE49-F238E27FC236}">
                  <a16:creationId xmlns:a16="http://schemas.microsoft.com/office/drawing/2014/main" id="{6F0AF592-3C1D-44A6-BE0E-730C657DE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549" y="5269259"/>
              <a:ext cx="481013" cy="104775"/>
            </a:xfrm>
            <a:custGeom>
              <a:avLst/>
              <a:gdLst>
                <a:gd name="T0" fmla="*/ 1 w 379"/>
                <a:gd name="T1" fmla="*/ 0 h 82"/>
                <a:gd name="T2" fmla="*/ 0 w 379"/>
                <a:gd name="T3" fmla="*/ 1 h 82"/>
                <a:gd name="T4" fmla="*/ 92 w 379"/>
                <a:gd name="T5" fmla="*/ 37 h 82"/>
                <a:gd name="T6" fmla="*/ 187 w 379"/>
                <a:gd name="T7" fmla="*/ 59 h 82"/>
                <a:gd name="T8" fmla="*/ 315 w 379"/>
                <a:gd name="T9" fmla="*/ 79 h 82"/>
                <a:gd name="T10" fmla="*/ 379 w 379"/>
                <a:gd name="T11" fmla="*/ 82 h 82"/>
                <a:gd name="T12" fmla="*/ 312 w 379"/>
                <a:gd name="T13" fmla="*/ 61 h 82"/>
                <a:gd name="T14" fmla="*/ 312 w 379"/>
                <a:gd name="T15" fmla="*/ 61 h 82"/>
                <a:gd name="T16" fmla="*/ 310 w 379"/>
                <a:gd name="T17" fmla="*/ 50 h 82"/>
                <a:gd name="T18" fmla="*/ 284 w 379"/>
                <a:gd name="T19" fmla="*/ 53 h 82"/>
                <a:gd name="T20" fmla="*/ 267 w 379"/>
                <a:gd name="T21" fmla="*/ 53 h 82"/>
                <a:gd name="T22" fmla="*/ 1 w 379"/>
                <a:gd name="T2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9" h="82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7" y="19"/>
                    <a:pt x="66" y="29"/>
                    <a:pt x="92" y="37"/>
                  </a:cubicBezTo>
                  <a:cubicBezTo>
                    <a:pt x="123" y="47"/>
                    <a:pt x="154" y="55"/>
                    <a:pt x="187" y="59"/>
                  </a:cubicBezTo>
                  <a:cubicBezTo>
                    <a:pt x="210" y="62"/>
                    <a:pt x="295" y="78"/>
                    <a:pt x="315" y="79"/>
                  </a:cubicBezTo>
                  <a:cubicBezTo>
                    <a:pt x="337" y="80"/>
                    <a:pt x="358" y="80"/>
                    <a:pt x="379" y="82"/>
                  </a:cubicBezTo>
                  <a:cubicBezTo>
                    <a:pt x="340" y="69"/>
                    <a:pt x="312" y="61"/>
                    <a:pt x="312" y="61"/>
                  </a:cubicBezTo>
                  <a:cubicBezTo>
                    <a:pt x="312" y="61"/>
                    <a:pt x="312" y="61"/>
                    <a:pt x="312" y="61"/>
                  </a:cubicBezTo>
                  <a:cubicBezTo>
                    <a:pt x="310" y="50"/>
                    <a:pt x="310" y="50"/>
                    <a:pt x="310" y="50"/>
                  </a:cubicBezTo>
                  <a:cubicBezTo>
                    <a:pt x="302" y="51"/>
                    <a:pt x="293" y="52"/>
                    <a:pt x="284" y="53"/>
                  </a:cubicBezTo>
                  <a:cubicBezTo>
                    <a:pt x="279" y="53"/>
                    <a:pt x="273" y="53"/>
                    <a:pt x="267" y="53"/>
                  </a:cubicBezTo>
                  <a:cubicBezTo>
                    <a:pt x="152" y="53"/>
                    <a:pt x="14" y="5"/>
                    <a:pt x="1" y="0"/>
                  </a:cubicBezTo>
                </a:path>
              </a:pathLst>
            </a:custGeom>
            <a:solidFill>
              <a:srgbClr val="0161A6">
                <a:lumMod val="5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23" name="Freeform 322">
              <a:extLst>
                <a:ext uri="{FF2B5EF4-FFF2-40B4-BE49-F238E27FC236}">
                  <a16:creationId xmlns:a16="http://schemas.microsoft.com/office/drawing/2014/main" id="{93FC09C9-1A5C-4EC8-A5F6-93B2D2C48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6362" y="5909022"/>
              <a:ext cx="163513" cy="171450"/>
            </a:xfrm>
            <a:custGeom>
              <a:avLst/>
              <a:gdLst>
                <a:gd name="T0" fmla="*/ 129 w 129"/>
                <a:gd name="T1" fmla="*/ 0 h 136"/>
                <a:gd name="T2" fmla="*/ 0 w 129"/>
                <a:gd name="T3" fmla="*/ 136 h 136"/>
                <a:gd name="T4" fmla="*/ 0 w 129"/>
                <a:gd name="T5" fmla="*/ 136 h 136"/>
                <a:gd name="T6" fmla="*/ 129 w 129"/>
                <a:gd name="T7" fmla="*/ 0 h 136"/>
                <a:gd name="T8" fmla="*/ 129 w 129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36">
                  <a:moveTo>
                    <a:pt x="129" y="0"/>
                  </a:moveTo>
                  <a:cubicBezTo>
                    <a:pt x="0" y="136"/>
                    <a:pt x="0" y="136"/>
                    <a:pt x="0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29" y="0"/>
                    <a:pt x="129" y="0"/>
                    <a:pt x="129" y="0"/>
                  </a:cubicBezTo>
                </a:path>
              </a:pathLst>
            </a:custGeom>
            <a:solidFill>
              <a:srgbClr val="013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24" name="Freeform 323">
              <a:extLst>
                <a:ext uri="{FF2B5EF4-FFF2-40B4-BE49-F238E27FC236}">
                  <a16:creationId xmlns:a16="http://schemas.microsoft.com/office/drawing/2014/main" id="{2D9BA1B8-9170-42E5-BF7A-E3D71D0BF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9874" y="5897909"/>
              <a:ext cx="11113" cy="11112"/>
            </a:xfrm>
            <a:custGeom>
              <a:avLst/>
              <a:gdLst>
                <a:gd name="T0" fmla="*/ 8 w 8"/>
                <a:gd name="T1" fmla="*/ 0 h 8"/>
                <a:gd name="T2" fmla="*/ 0 w 8"/>
                <a:gd name="T3" fmla="*/ 8 h 8"/>
                <a:gd name="T4" fmla="*/ 0 w 8"/>
                <a:gd name="T5" fmla="*/ 8 h 8"/>
                <a:gd name="T6" fmla="*/ 8 w 8"/>
                <a:gd name="T7" fmla="*/ 0 h 8"/>
                <a:gd name="T8" fmla="*/ 8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010B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25" name="Freeform 324">
              <a:extLst>
                <a:ext uri="{FF2B5EF4-FFF2-40B4-BE49-F238E27FC236}">
                  <a16:creationId xmlns:a16="http://schemas.microsoft.com/office/drawing/2014/main" id="{8C3E2D2E-F218-48AC-8F6F-0878B5B66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6362" y="5421659"/>
              <a:ext cx="1216025" cy="725487"/>
            </a:xfrm>
            <a:custGeom>
              <a:avLst/>
              <a:gdLst>
                <a:gd name="T0" fmla="*/ 595 w 960"/>
                <a:gd name="T1" fmla="*/ 0 h 572"/>
                <a:gd name="T2" fmla="*/ 512 w 960"/>
                <a:gd name="T3" fmla="*/ 10 h 572"/>
                <a:gd name="T4" fmla="*/ 467 w 960"/>
                <a:gd name="T5" fmla="*/ 7 h 572"/>
                <a:gd name="T6" fmla="*/ 490 w 960"/>
                <a:gd name="T7" fmla="*/ 29 h 572"/>
                <a:gd name="T8" fmla="*/ 480 w 960"/>
                <a:gd name="T9" fmla="*/ 63 h 572"/>
                <a:gd name="T10" fmla="*/ 353 w 960"/>
                <a:gd name="T11" fmla="*/ 271 h 572"/>
                <a:gd name="T12" fmla="*/ 267 w 960"/>
                <a:gd name="T13" fmla="*/ 347 h 572"/>
                <a:gd name="T14" fmla="*/ 205 w 960"/>
                <a:gd name="T15" fmla="*/ 397 h 572"/>
                <a:gd name="T16" fmla="*/ 181 w 960"/>
                <a:gd name="T17" fmla="*/ 402 h 572"/>
                <a:gd name="T18" fmla="*/ 137 w 960"/>
                <a:gd name="T19" fmla="*/ 376 h 572"/>
                <a:gd name="T20" fmla="*/ 129 w 960"/>
                <a:gd name="T21" fmla="*/ 384 h 572"/>
                <a:gd name="T22" fmla="*/ 0 w 960"/>
                <a:gd name="T23" fmla="*/ 520 h 572"/>
                <a:gd name="T24" fmla="*/ 54 w 960"/>
                <a:gd name="T25" fmla="*/ 572 h 572"/>
                <a:gd name="T26" fmla="*/ 55 w 960"/>
                <a:gd name="T27" fmla="*/ 572 h 572"/>
                <a:gd name="T28" fmla="*/ 389 w 960"/>
                <a:gd name="T29" fmla="*/ 266 h 572"/>
                <a:gd name="T30" fmla="*/ 543 w 960"/>
                <a:gd name="T31" fmla="*/ 29 h 572"/>
                <a:gd name="T32" fmla="*/ 811 w 960"/>
                <a:gd name="T33" fmla="*/ 123 h 572"/>
                <a:gd name="T34" fmla="*/ 637 w 960"/>
                <a:gd name="T35" fmla="*/ 237 h 572"/>
                <a:gd name="T36" fmla="*/ 611 w 960"/>
                <a:gd name="T37" fmla="*/ 254 h 572"/>
                <a:gd name="T38" fmla="*/ 481 w 960"/>
                <a:gd name="T39" fmla="*/ 339 h 572"/>
                <a:gd name="T40" fmla="*/ 540 w 960"/>
                <a:gd name="T41" fmla="*/ 394 h 572"/>
                <a:gd name="T42" fmla="*/ 960 w 960"/>
                <a:gd name="T43" fmla="*/ 107 h 572"/>
                <a:gd name="T44" fmla="*/ 959 w 960"/>
                <a:gd name="T45" fmla="*/ 103 h 572"/>
                <a:gd name="T46" fmla="*/ 959 w 960"/>
                <a:gd name="T47" fmla="*/ 103 h 572"/>
                <a:gd name="T48" fmla="*/ 959 w 960"/>
                <a:gd name="T49" fmla="*/ 99 h 572"/>
                <a:gd name="T50" fmla="*/ 871 w 960"/>
                <a:gd name="T51" fmla="*/ 180 h 572"/>
                <a:gd name="T52" fmla="*/ 673 w 960"/>
                <a:gd name="T53" fmla="*/ 249 h 572"/>
                <a:gd name="T54" fmla="*/ 670 w 960"/>
                <a:gd name="T55" fmla="*/ 249 h 572"/>
                <a:gd name="T56" fmla="*/ 667 w 960"/>
                <a:gd name="T57" fmla="*/ 238 h 572"/>
                <a:gd name="T58" fmla="*/ 774 w 960"/>
                <a:gd name="T59" fmla="*/ 164 h 572"/>
                <a:gd name="T60" fmla="*/ 874 w 960"/>
                <a:gd name="T61" fmla="*/ 108 h 572"/>
                <a:gd name="T62" fmla="*/ 738 w 960"/>
                <a:gd name="T63" fmla="*/ 65 h 572"/>
                <a:gd name="T64" fmla="*/ 585 w 960"/>
                <a:gd name="T65" fmla="*/ 18 h 572"/>
                <a:gd name="T66" fmla="*/ 583 w 960"/>
                <a:gd name="T67" fmla="*/ 8 h 572"/>
                <a:gd name="T68" fmla="*/ 595 w 960"/>
                <a:gd name="T69" fmla="*/ 0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0" h="572">
                  <a:moveTo>
                    <a:pt x="595" y="0"/>
                  </a:moveTo>
                  <a:cubicBezTo>
                    <a:pt x="568" y="7"/>
                    <a:pt x="540" y="10"/>
                    <a:pt x="512" y="10"/>
                  </a:cubicBezTo>
                  <a:cubicBezTo>
                    <a:pt x="497" y="10"/>
                    <a:pt x="482" y="9"/>
                    <a:pt x="467" y="7"/>
                  </a:cubicBezTo>
                  <a:cubicBezTo>
                    <a:pt x="474" y="15"/>
                    <a:pt x="482" y="22"/>
                    <a:pt x="490" y="29"/>
                  </a:cubicBezTo>
                  <a:cubicBezTo>
                    <a:pt x="500" y="38"/>
                    <a:pt x="485" y="56"/>
                    <a:pt x="480" y="63"/>
                  </a:cubicBezTo>
                  <a:cubicBezTo>
                    <a:pt x="433" y="129"/>
                    <a:pt x="410" y="212"/>
                    <a:pt x="353" y="271"/>
                  </a:cubicBezTo>
                  <a:cubicBezTo>
                    <a:pt x="326" y="299"/>
                    <a:pt x="295" y="320"/>
                    <a:pt x="267" y="347"/>
                  </a:cubicBezTo>
                  <a:cubicBezTo>
                    <a:pt x="248" y="364"/>
                    <a:pt x="230" y="387"/>
                    <a:pt x="205" y="397"/>
                  </a:cubicBezTo>
                  <a:cubicBezTo>
                    <a:pt x="197" y="401"/>
                    <a:pt x="189" y="402"/>
                    <a:pt x="181" y="402"/>
                  </a:cubicBezTo>
                  <a:cubicBezTo>
                    <a:pt x="161" y="402"/>
                    <a:pt x="144" y="393"/>
                    <a:pt x="137" y="376"/>
                  </a:cubicBezTo>
                  <a:cubicBezTo>
                    <a:pt x="129" y="384"/>
                    <a:pt x="129" y="384"/>
                    <a:pt x="129" y="384"/>
                  </a:cubicBezTo>
                  <a:cubicBezTo>
                    <a:pt x="0" y="520"/>
                    <a:pt x="0" y="520"/>
                    <a:pt x="0" y="520"/>
                  </a:cubicBezTo>
                  <a:cubicBezTo>
                    <a:pt x="22" y="540"/>
                    <a:pt x="23" y="572"/>
                    <a:pt x="54" y="572"/>
                  </a:cubicBezTo>
                  <a:cubicBezTo>
                    <a:pt x="54" y="572"/>
                    <a:pt x="54" y="572"/>
                    <a:pt x="55" y="572"/>
                  </a:cubicBezTo>
                  <a:cubicBezTo>
                    <a:pt x="120" y="527"/>
                    <a:pt x="343" y="347"/>
                    <a:pt x="389" y="266"/>
                  </a:cubicBezTo>
                  <a:cubicBezTo>
                    <a:pt x="482" y="102"/>
                    <a:pt x="543" y="29"/>
                    <a:pt x="543" y="29"/>
                  </a:cubicBezTo>
                  <a:cubicBezTo>
                    <a:pt x="811" y="123"/>
                    <a:pt x="811" y="123"/>
                    <a:pt x="811" y="123"/>
                  </a:cubicBezTo>
                  <a:cubicBezTo>
                    <a:pt x="637" y="237"/>
                    <a:pt x="637" y="237"/>
                    <a:pt x="637" y="237"/>
                  </a:cubicBezTo>
                  <a:cubicBezTo>
                    <a:pt x="611" y="254"/>
                    <a:pt x="611" y="254"/>
                    <a:pt x="611" y="254"/>
                  </a:cubicBezTo>
                  <a:cubicBezTo>
                    <a:pt x="481" y="339"/>
                    <a:pt x="481" y="339"/>
                    <a:pt x="481" y="339"/>
                  </a:cubicBezTo>
                  <a:cubicBezTo>
                    <a:pt x="495" y="374"/>
                    <a:pt x="540" y="394"/>
                    <a:pt x="540" y="394"/>
                  </a:cubicBezTo>
                  <a:cubicBezTo>
                    <a:pt x="540" y="394"/>
                    <a:pt x="960" y="207"/>
                    <a:pt x="960" y="107"/>
                  </a:cubicBezTo>
                  <a:cubicBezTo>
                    <a:pt x="960" y="106"/>
                    <a:pt x="960" y="104"/>
                    <a:pt x="959" y="103"/>
                  </a:cubicBezTo>
                  <a:cubicBezTo>
                    <a:pt x="959" y="103"/>
                    <a:pt x="959" y="103"/>
                    <a:pt x="959" y="103"/>
                  </a:cubicBezTo>
                  <a:cubicBezTo>
                    <a:pt x="959" y="101"/>
                    <a:pt x="959" y="100"/>
                    <a:pt x="959" y="99"/>
                  </a:cubicBezTo>
                  <a:cubicBezTo>
                    <a:pt x="948" y="137"/>
                    <a:pt x="906" y="162"/>
                    <a:pt x="871" y="180"/>
                  </a:cubicBezTo>
                  <a:cubicBezTo>
                    <a:pt x="812" y="211"/>
                    <a:pt x="742" y="249"/>
                    <a:pt x="673" y="249"/>
                  </a:cubicBezTo>
                  <a:cubicBezTo>
                    <a:pt x="672" y="249"/>
                    <a:pt x="671" y="249"/>
                    <a:pt x="670" y="249"/>
                  </a:cubicBezTo>
                  <a:cubicBezTo>
                    <a:pt x="664" y="248"/>
                    <a:pt x="663" y="242"/>
                    <a:pt x="667" y="238"/>
                  </a:cubicBezTo>
                  <a:cubicBezTo>
                    <a:pt x="696" y="206"/>
                    <a:pt x="736" y="186"/>
                    <a:pt x="774" y="164"/>
                  </a:cubicBezTo>
                  <a:cubicBezTo>
                    <a:pt x="806" y="144"/>
                    <a:pt x="840" y="126"/>
                    <a:pt x="874" y="108"/>
                  </a:cubicBezTo>
                  <a:cubicBezTo>
                    <a:pt x="829" y="93"/>
                    <a:pt x="784" y="79"/>
                    <a:pt x="738" y="65"/>
                  </a:cubicBezTo>
                  <a:cubicBezTo>
                    <a:pt x="687" y="49"/>
                    <a:pt x="634" y="38"/>
                    <a:pt x="585" y="18"/>
                  </a:cubicBezTo>
                  <a:cubicBezTo>
                    <a:pt x="581" y="17"/>
                    <a:pt x="579" y="11"/>
                    <a:pt x="583" y="8"/>
                  </a:cubicBezTo>
                  <a:cubicBezTo>
                    <a:pt x="587" y="5"/>
                    <a:pt x="591" y="3"/>
                    <a:pt x="595" y="0"/>
                  </a:cubicBezTo>
                </a:path>
              </a:pathLst>
            </a:custGeom>
            <a:solidFill>
              <a:srgbClr val="0161A6">
                <a:lumMod val="5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26" name="Freeform 325">
              <a:extLst>
                <a:ext uri="{FF2B5EF4-FFF2-40B4-BE49-F238E27FC236}">
                  <a16:creationId xmlns:a16="http://schemas.microsoft.com/office/drawing/2014/main" id="{4F01B159-DB1B-42D8-8E82-4AE08E667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4362" y="4680297"/>
              <a:ext cx="517525" cy="652462"/>
            </a:xfrm>
            <a:custGeom>
              <a:avLst/>
              <a:gdLst>
                <a:gd name="T0" fmla="*/ 152 w 409"/>
                <a:gd name="T1" fmla="*/ 495 h 514"/>
                <a:gd name="T2" fmla="*/ 292 w 409"/>
                <a:gd name="T3" fmla="*/ 511 h 514"/>
                <a:gd name="T4" fmla="*/ 334 w 409"/>
                <a:gd name="T5" fmla="*/ 418 h 514"/>
                <a:gd name="T6" fmla="*/ 408 w 409"/>
                <a:gd name="T7" fmla="*/ 134 h 514"/>
                <a:gd name="T8" fmla="*/ 396 w 409"/>
                <a:gd name="T9" fmla="*/ 60 h 514"/>
                <a:gd name="T10" fmla="*/ 273 w 409"/>
                <a:gd name="T11" fmla="*/ 5 h 514"/>
                <a:gd name="T12" fmla="*/ 156 w 409"/>
                <a:gd name="T13" fmla="*/ 80 h 514"/>
                <a:gd name="T14" fmla="*/ 23 w 409"/>
                <a:gd name="T15" fmla="*/ 354 h 514"/>
                <a:gd name="T16" fmla="*/ 0 w 409"/>
                <a:gd name="T17" fmla="*/ 411 h 514"/>
                <a:gd name="T18" fmla="*/ 152 w 409"/>
                <a:gd name="T19" fmla="*/ 495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9" h="514">
                  <a:moveTo>
                    <a:pt x="152" y="495"/>
                  </a:moveTo>
                  <a:cubicBezTo>
                    <a:pt x="196" y="507"/>
                    <a:pt x="290" y="514"/>
                    <a:pt x="292" y="511"/>
                  </a:cubicBezTo>
                  <a:cubicBezTo>
                    <a:pt x="302" y="486"/>
                    <a:pt x="323" y="443"/>
                    <a:pt x="334" y="418"/>
                  </a:cubicBezTo>
                  <a:cubicBezTo>
                    <a:pt x="371" y="327"/>
                    <a:pt x="409" y="234"/>
                    <a:pt x="408" y="134"/>
                  </a:cubicBezTo>
                  <a:cubicBezTo>
                    <a:pt x="408" y="109"/>
                    <a:pt x="405" y="83"/>
                    <a:pt x="396" y="60"/>
                  </a:cubicBezTo>
                  <a:cubicBezTo>
                    <a:pt x="373" y="29"/>
                    <a:pt x="311" y="0"/>
                    <a:pt x="273" y="5"/>
                  </a:cubicBezTo>
                  <a:cubicBezTo>
                    <a:pt x="208" y="12"/>
                    <a:pt x="192" y="30"/>
                    <a:pt x="156" y="80"/>
                  </a:cubicBezTo>
                  <a:cubicBezTo>
                    <a:pt x="148" y="90"/>
                    <a:pt x="47" y="297"/>
                    <a:pt x="23" y="354"/>
                  </a:cubicBezTo>
                  <a:cubicBezTo>
                    <a:pt x="15" y="373"/>
                    <a:pt x="7" y="391"/>
                    <a:pt x="0" y="411"/>
                  </a:cubicBezTo>
                  <a:cubicBezTo>
                    <a:pt x="34" y="457"/>
                    <a:pt x="98" y="479"/>
                    <a:pt x="152" y="495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27" name="Freeform 326">
              <a:extLst>
                <a:ext uri="{FF2B5EF4-FFF2-40B4-BE49-F238E27FC236}">
                  <a16:creationId xmlns:a16="http://schemas.microsoft.com/office/drawing/2014/main" id="{F4FBFDD9-9131-4AC3-B1D6-EAFC8E036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4362" y="4680297"/>
              <a:ext cx="517525" cy="652462"/>
            </a:xfrm>
            <a:custGeom>
              <a:avLst/>
              <a:gdLst>
                <a:gd name="T0" fmla="*/ 152 w 409"/>
                <a:gd name="T1" fmla="*/ 495 h 514"/>
                <a:gd name="T2" fmla="*/ 292 w 409"/>
                <a:gd name="T3" fmla="*/ 511 h 514"/>
                <a:gd name="T4" fmla="*/ 334 w 409"/>
                <a:gd name="T5" fmla="*/ 418 h 514"/>
                <a:gd name="T6" fmla="*/ 408 w 409"/>
                <a:gd name="T7" fmla="*/ 134 h 514"/>
                <a:gd name="T8" fmla="*/ 396 w 409"/>
                <a:gd name="T9" fmla="*/ 60 h 514"/>
                <a:gd name="T10" fmla="*/ 273 w 409"/>
                <a:gd name="T11" fmla="*/ 5 h 514"/>
                <a:gd name="T12" fmla="*/ 156 w 409"/>
                <a:gd name="T13" fmla="*/ 80 h 514"/>
                <a:gd name="T14" fmla="*/ 23 w 409"/>
                <a:gd name="T15" fmla="*/ 354 h 514"/>
                <a:gd name="T16" fmla="*/ 0 w 409"/>
                <a:gd name="T17" fmla="*/ 411 h 514"/>
                <a:gd name="T18" fmla="*/ 152 w 409"/>
                <a:gd name="T19" fmla="*/ 495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9" h="514">
                  <a:moveTo>
                    <a:pt x="152" y="495"/>
                  </a:moveTo>
                  <a:cubicBezTo>
                    <a:pt x="196" y="507"/>
                    <a:pt x="290" y="514"/>
                    <a:pt x="292" y="511"/>
                  </a:cubicBezTo>
                  <a:cubicBezTo>
                    <a:pt x="302" y="486"/>
                    <a:pt x="323" y="443"/>
                    <a:pt x="334" y="418"/>
                  </a:cubicBezTo>
                  <a:cubicBezTo>
                    <a:pt x="371" y="327"/>
                    <a:pt x="409" y="234"/>
                    <a:pt x="408" y="134"/>
                  </a:cubicBezTo>
                  <a:cubicBezTo>
                    <a:pt x="408" y="109"/>
                    <a:pt x="405" y="83"/>
                    <a:pt x="396" y="60"/>
                  </a:cubicBezTo>
                  <a:cubicBezTo>
                    <a:pt x="373" y="29"/>
                    <a:pt x="311" y="0"/>
                    <a:pt x="273" y="5"/>
                  </a:cubicBezTo>
                  <a:cubicBezTo>
                    <a:pt x="208" y="12"/>
                    <a:pt x="192" y="30"/>
                    <a:pt x="156" y="80"/>
                  </a:cubicBezTo>
                  <a:cubicBezTo>
                    <a:pt x="148" y="90"/>
                    <a:pt x="47" y="297"/>
                    <a:pt x="23" y="354"/>
                  </a:cubicBezTo>
                  <a:cubicBezTo>
                    <a:pt x="15" y="373"/>
                    <a:pt x="7" y="391"/>
                    <a:pt x="0" y="411"/>
                  </a:cubicBezTo>
                  <a:cubicBezTo>
                    <a:pt x="34" y="457"/>
                    <a:pt x="98" y="479"/>
                    <a:pt x="152" y="495"/>
                  </a:cubicBezTo>
                </a:path>
              </a:pathLst>
            </a:custGeom>
            <a:solidFill>
              <a:srgbClr val="0161A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28" name="Freeform 327">
              <a:extLst>
                <a:ext uri="{FF2B5EF4-FFF2-40B4-BE49-F238E27FC236}">
                  <a16:creationId xmlns:a16="http://schemas.microsoft.com/office/drawing/2014/main" id="{1653E189-47C1-4EB8-A5FB-A2B8652CC8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83312" y="4742209"/>
              <a:ext cx="9525" cy="11112"/>
            </a:xfrm>
            <a:custGeom>
              <a:avLst/>
              <a:gdLst>
                <a:gd name="T0" fmla="*/ 0 w 7"/>
                <a:gd name="T1" fmla="*/ 0 h 8"/>
                <a:gd name="T2" fmla="*/ 7 w 7"/>
                <a:gd name="T3" fmla="*/ 8 h 8"/>
                <a:gd name="T4" fmla="*/ 7 w 7"/>
                <a:gd name="T5" fmla="*/ 8 h 8"/>
                <a:gd name="T6" fmla="*/ 0 w 7"/>
                <a:gd name="T7" fmla="*/ 0 h 8"/>
                <a:gd name="T8" fmla="*/ 0 w 7"/>
                <a:gd name="T9" fmla="*/ 0 h 8"/>
                <a:gd name="T10" fmla="*/ 0 w 7"/>
                <a:gd name="T11" fmla="*/ 0 h 8"/>
                <a:gd name="T12" fmla="*/ 0 w 7"/>
                <a:gd name="T13" fmla="*/ 0 h 8"/>
                <a:gd name="T14" fmla="*/ 0 w 7"/>
                <a:gd name="T15" fmla="*/ 0 h 8"/>
                <a:gd name="T16" fmla="*/ 0 w 7"/>
                <a:gd name="T17" fmla="*/ 0 h 8"/>
                <a:gd name="T18" fmla="*/ 0 w 7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8">
                  <a:moveTo>
                    <a:pt x="0" y="0"/>
                  </a:moveTo>
                  <a:cubicBezTo>
                    <a:pt x="3" y="3"/>
                    <a:pt x="5" y="5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5"/>
                    <a:pt x="3" y="3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13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29" name="Freeform 328">
              <a:extLst>
                <a:ext uri="{FF2B5EF4-FFF2-40B4-BE49-F238E27FC236}">
                  <a16:creationId xmlns:a16="http://schemas.microsoft.com/office/drawing/2014/main" id="{D0AD33D5-A2E5-4A4A-9B2C-74339BBE3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2837" y="4753322"/>
              <a:ext cx="17463" cy="101600"/>
            </a:xfrm>
            <a:custGeom>
              <a:avLst/>
              <a:gdLst>
                <a:gd name="T0" fmla="*/ 0 w 14"/>
                <a:gd name="T1" fmla="*/ 0 h 81"/>
                <a:gd name="T2" fmla="*/ 2 w 14"/>
                <a:gd name="T3" fmla="*/ 3 h 81"/>
                <a:gd name="T4" fmla="*/ 14 w 14"/>
                <a:gd name="T5" fmla="*/ 77 h 81"/>
                <a:gd name="T6" fmla="*/ 14 w 14"/>
                <a:gd name="T7" fmla="*/ 81 h 81"/>
                <a:gd name="T8" fmla="*/ 14 w 14"/>
                <a:gd name="T9" fmla="*/ 77 h 81"/>
                <a:gd name="T10" fmla="*/ 2 w 14"/>
                <a:gd name="T11" fmla="*/ 3 h 81"/>
                <a:gd name="T12" fmla="*/ 0 w 14"/>
                <a:gd name="T13" fmla="*/ 0 h 81"/>
                <a:gd name="T14" fmla="*/ 0 w 14"/>
                <a:gd name="T1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81">
                  <a:moveTo>
                    <a:pt x="0" y="0"/>
                  </a:moveTo>
                  <a:cubicBezTo>
                    <a:pt x="1" y="1"/>
                    <a:pt x="2" y="2"/>
                    <a:pt x="2" y="3"/>
                  </a:cubicBezTo>
                  <a:cubicBezTo>
                    <a:pt x="11" y="26"/>
                    <a:pt x="14" y="52"/>
                    <a:pt x="14" y="77"/>
                  </a:cubicBezTo>
                  <a:cubicBezTo>
                    <a:pt x="14" y="79"/>
                    <a:pt x="14" y="80"/>
                    <a:pt x="14" y="81"/>
                  </a:cubicBezTo>
                  <a:cubicBezTo>
                    <a:pt x="14" y="80"/>
                    <a:pt x="14" y="79"/>
                    <a:pt x="14" y="77"/>
                  </a:cubicBezTo>
                  <a:cubicBezTo>
                    <a:pt x="14" y="52"/>
                    <a:pt x="11" y="26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0E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30" name="Freeform 329">
              <a:extLst>
                <a:ext uri="{FF2B5EF4-FFF2-40B4-BE49-F238E27FC236}">
                  <a16:creationId xmlns:a16="http://schemas.microsoft.com/office/drawing/2014/main" id="{10F1444B-2D91-409C-9CFF-C8229161F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8649" y="4686647"/>
              <a:ext cx="501650" cy="585787"/>
            </a:xfrm>
            <a:custGeom>
              <a:avLst/>
              <a:gdLst>
                <a:gd name="T0" fmla="*/ 285 w 396"/>
                <a:gd name="T1" fmla="*/ 0 h 462"/>
                <a:gd name="T2" fmla="*/ 259 w 396"/>
                <a:gd name="T3" fmla="*/ 40 h 462"/>
                <a:gd name="T4" fmla="*/ 297 w 396"/>
                <a:gd name="T5" fmla="*/ 120 h 462"/>
                <a:gd name="T6" fmla="*/ 298 w 396"/>
                <a:gd name="T7" fmla="*/ 120 h 462"/>
                <a:gd name="T8" fmla="*/ 317 w 396"/>
                <a:gd name="T9" fmla="*/ 116 h 462"/>
                <a:gd name="T10" fmla="*/ 339 w 396"/>
                <a:gd name="T11" fmla="*/ 113 h 462"/>
                <a:gd name="T12" fmla="*/ 358 w 396"/>
                <a:gd name="T13" fmla="*/ 127 h 462"/>
                <a:gd name="T14" fmla="*/ 303 w 396"/>
                <a:gd name="T15" fmla="*/ 356 h 462"/>
                <a:gd name="T16" fmla="*/ 246 w 396"/>
                <a:gd name="T17" fmla="*/ 437 h 462"/>
                <a:gd name="T18" fmla="*/ 204 w 396"/>
                <a:gd name="T19" fmla="*/ 445 h 462"/>
                <a:gd name="T20" fmla="*/ 145 w 396"/>
                <a:gd name="T21" fmla="*/ 436 h 462"/>
                <a:gd name="T22" fmla="*/ 3 w 396"/>
                <a:gd name="T23" fmla="*/ 368 h 462"/>
                <a:gd name="T24" fmla="*/ 0 w 396"/>
                <a:gd name="T25" fmla="*/ 375 h 462"/>
                <a:gd name="T26" fmla="*/ 213 w 396"/>
                <a:gd name="T27" fmla="*/ 456 h 462"/>
                <a:gd name="T28" fmla="*/ 213 w 396"/>
                <a:gd name="T29" fmla="*/ 456 h 462"/>
                <a:gd name="T30" fmla="*/ 280 w 396"/>
                <a:gd name="T31" fmla="*/ 462 h 462"/>
                <a:gd name="T32" fmla="*/ 300 w 396"/>
                <a:gd name="T33" fmla="*/ 462 h 462"/>
                <a:gd name="T34" fmla="*/ 322 w 396"/>
                <a:gd name="T35" fmla="*/ 413 h 462"/>
                <a:gd name="T36" fmla="*/ 396 w 396"/>
                <a:gd name="T37" fmla="*/ 133 h 462"/>
                <a:gd name="T38" fmla="*/ 396 w 396"/>
                <a:gd name="T39" fmla="*/ 129 h 462"/>
                <a:gd name="T40" fmla="*/ 384 w 396"/>
                <a:gd name="T41" fmla="*/ 55 h 462"/>
                <a:gd name="T42" fmla="*/ 382 w 396"/>
                <a:gd name="T43" fmla="*/ 52 h 462"/>
                <a:gd name="T44" fmla="*/ 375 w 396"/>
                <a:gd name="T45" fmla="*/ 44 h 462"/>
                <a:gd name="T46" fmla="*/ 375 w 396"/>
                <a:gd name="T47" fmla="*/ 44 h 462"/>
                <a:gd name="T48" fmla="*/ 375 w 396"/>
                <a:gd name="T49" fmla="*/ 44 h 462"/>
                <a:gd name="T50" fmla="*/ 375 w 396"/>
                <a:gd name="T51" fmla="*/ 44 h 462"/>
                <a:gd name="T52" fmla="*/ 375 w 396"/>
                <a:gd name="T53" fmla="*/ 44 h 462"/>
                <a:gd name="T54" fmla="*/ 367 w 396"/>
                <a:gd name="T55" fmla="*/ 38 h 462"/>
                <a:gd name="T56" fmla="*/ 345 w 396"/>
                <a:gd name="T57" fmla="*/ 73 h 462"/>
                <a:gd name="T58" fmla="*/ 304 w 396"/>
                <a:gd name="T59" fmla="*/ 95 h 462"/>
                <a:gd name="T60" fmla="*/ 277 w 396"/>
                <a:gd name="T61" fmla="*/ 86 h 462"/>
                <a:gd name="T62" fmla="*/ 268 w 396"/>
                <a:gd name="T63" fmla="*/ 31 h 462"/>
                <a:gd name="T64" fmla="*/ 285 w 396"/>
                <a:gd name="T65" fmla="*/ 1 h 462"/>
                <a:gd name="T66" fmla="*/ 285 w 396"/>
                <a:gd name="T67" fmla="*/ 0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462">
                  <a:moveTo>
                    <a:pt x="285" y="0"/>
                  </a:moveTo>
                  <a:cubicBezTo>
                    <a:pt x="274" y="12"/>
                    <a:pt x="264" y="25"/>
                    <a:pt x="259" y="40"/>
                  </a:cubicBezTo>
                  <a:cubicBezTo>
                    <a:pt x="249" y="68"/>
                    <a:pt x="257" y="119"/>
                    <a:pt x="297" y="120"/>
                  </a:cubicBezTo>
                  <a:cubicBezTo>
                    <a:pt x="297" y="120"/>
                    <a:pt x="298" y="120"/>
                    <a:pt x="298" y="120"/>
                  </a:cubicBezTo>
                  <a:cubicBezTo>
                    <a:pt x="302" y="120"/>
                    <a:pt x="309" y="118"/>
                    <a:pt x="317" y="116"/>
                  </a:cubicBezTo>
                  <a:cubicBezTo>
                    <a:pt x="324" y="115"/>
                    <a:pt x="332" y="113"/>
                    <a:pt x="339" y="113"/>
                  </a:cubicBezTo>
                  <a:cubicBezTo>
                    <a:pt x="348" y="113"/>
                    <a:pt x="356" y="116"/>
                    <a:pt x="358" y="127"/>
                  </a:cubicBezTo>
                  <a:cubicBezTo>
                    <a:pt x="369" y="205"/>
                    <a:pt x="332" y="285"/>
                    <a:pt x="303" y="356"/>
                  </a:cubicBezTo>
                  <a:cubicBezTo>
                    <a:pt x="290" y="388"/>
                    <a:pt x="281" y="422"/>
                    <a:pt x="246" y="437"/>
                  </a:cubicBezTo>
                  <a:cubicBezTo>
                    <a:pt x="233" y="443"/>
                    <a:pt x="219" y="445"/>
                    <a:pt x="204" y="445"/>
                  </a:cubicBezTo>
                  <a:cubicBezTo>
                    <a:pt x="183" y="445"/>
                    <a:pt x="162" y="441"/>
                    <a:pt x="145" y="436"/>
                  </a:cubicBezTo>
                  <a:cubicBezTo>
                    <a:pt x="98" y="423"/>
                    <a:pt x="40" y="404"/>
                    <a:pt x="3" y="368"/>
                  </a:cubicBezTo>
                  <a:cubicBezTo>
                    <a:pt x="2" y="371"/>
                    <a:pt x="1" y="373"/>
                    <a:pt x="0" y="375"/>
                  </a:cubicBezTo>
                  <a:cubicBezTo>
                    <a:pt x="84" y="426"/>
                    <a:pt x="159" y="448"/>
                    <a:pt x="213" y="456"/>
                  </a:cubicBezTo>
                  <a:cubicBezTo>
                    <a:pt x="213" y="456"/>
                    <a:pt x="213" y="456"/>
                    <a:pt x="213" y="456"/>
                  </a:cubicBezTo>
                  <a:cubicBezTo>
                    <a:pt x="242" y="461"/>
                    <a:pt x="265" y="462"/>
                    <a:pt x="280" y="462"/>
                  </a:cubicBezTo>
                  <a:cubicBezTo>
                    <a:pt x="292" y="462"/>
                    <a:pt x="299" y="462"/>
                    <a:pt x="300" y="462"/>
                  </a:cubicBezTo>
                  <a:cubicBezTo>
                    <a:pt x="308" y="444"/>
                    <a:pt x="316" y="426"/>
                    <a:pt x="322" y="413"/>
                  </a:cubicBezTo>
                  <a:cubicBezTo>
                    <a:pt x="358" y="323"/>
                    <a:pt x="396" y="231"/>
                    <a:pt x="396" y="133"/>
                  </a:cubicBezTo>
                  <a:cubicBezTo>
                    <a:pt x="396" y="132"/>
                    <a:pt x="396" y="131"/>
                    <a:pt x="396" y="129"/>
                  </a:cubicBezTo>
                  <a:cubicBezTo>
                    <a:pt x="396" y="104"/>
                    <a:pt x="393" y="78"/>
                    <a:pt x="384" y="55"/>
                  </a:cubicBezTo>
                  <a:cubicBezTo>
                    <a:pt x="384" y="54"/>
                    <a:pt x="383" y="53"/>
                    <a:pt x="382" y="52"/>
                  </a:cubicBezTo>
                  <a:cubicBezTo>
                    <a:pt x="380" y="49"/>
                    <a:pt x="378" y="47"/>
                    <a:pt x="375" y="44"/>
                  </a:cubicBezTo>
                  <a:cubicBezTo>
                    <a:pt x="375" y="44"/>
                    <a:pt x="375" y="44"/>
                    <a:pt x="375" y="44"/>
                  </a:cubicBezTo>
                  <a:cubicBezTo>
                    <a:pt x="375" y="44"/>
                    <a:pt x="375" y="44"/>
                    <a:pt x="375" y="44"/>
                  </a:cubicBezTo>
                  <a:cubicBezTo>
                    <a:pt x="375" y="44"/>
                    <a:pt x="375" y="44"/>
                    <a:pt x="375" y="44"/>
                  </a:cubicBezTo>
                  <a:cubicBezTo>
                    <a:pt x="375" y="44"/>
                    <a:pt x="375" y="44"/>
                    <a:pt x="375" y="44"/>
                  </a:cubicBezTo>
                  <a:cubicBezTo>
                    <a:pt x="372" y="42"/>
                    <a:pt x="370" y="40"/>
                    <a:pt x="367" y="38"/>
                  </a:cubicBezTo>
                  <a:cubicBezTo>
                    <a:pt x="345" y="73"/>
                    <a:pt x="345" y="73"/>
                    <a:pt x="345" y="73"/>
                  </a:cubicBezTo>
                  <a:cubicBezTo>
                    <a:pt x="341" y="80"/>
                    <a:pt x="324" y="95"/>
                    <a:pt x="304" y="95"/>
                  </a:cubicBezTo>
                  <a:cubicBezTo>
                    <a:pt x="295" y="95"/>
                    <a:pt x="286" y="93"/>
                    <a:pt x="277" y="86"/>
                  </a:cubicBezTo>
                  <a:cubicBezTo>
                    <a:pt x="246" y="61"/>
                    <a:pt x="268" y="31"/>
                    <a:pt x="268" y="31"/>
                  </a:cubicBezTo>
                  <a:cubicBezTo>
                    <a:pt x="285" y="1"/>
                    <a:pt x="285" y="1"/>
                    <a:pt x="285" y="1"/>
                  </a:cubicBezTo>
                  <a:cubicBezTo>
                    <a:pt x="285" y="1"/>
                    <a:pt x="285" y="0"/>
                    <a:pt x="285" y="0"/>
                  </a:cubicBezTo>
                </a:path>
              </a:pathLst>
            </a:custGeom>
            <a:solidFill>
              <a:srgbClr val="0161A6">
                <a:lumMod val="5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31" name="Freeform 330">
              <a:extLst>
                <a:ext uri="{FF2B5EF4-FFF2-40B4-BE49-F238E27FC236}">
                  <a16:creationId xmlns:a16="http://schemas.microsoft.com/office/drawing/2014/main" id="{C0EEBEA1-BDB2-4BAB-9C0A-CCEF9DD23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9799" y="4629497"/>
              <a:ext cx="187325" cy="196850"/>
            </a:xfrm>
            <a:custGeom>
              <a:avLst/>
              <a:gdLst>
                <a:gd name="T0" fmla="*/ 67 w 147"/>
                <a:gd name="T1" fmla="*/ 0 h 156"/>
                <a:gd name="T2" fmla="*/ 22 w 147"/>
                <a:gd name="T3" fmla="*/ 77 h 156"/>
                <a:gd name="T4" fmla="*/ 31 w 147"/>
                <a:gd name="T5" fmla="*/ 132 h 156"/>
                <a:gd name="T6" fmla="*/ 99 w 147"/>
                <a:gd name="T7" fmla="*/ 119 h 156"/>
                <a:gd name="T8" fmla="*/ 147 w 147"/>
                <a:gd name="T9" fmla="*/ 41 h 156"/>
                <a:gd name="T10" fmla="*/ 67 w 147"/>
                <a:gd name="T1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" h="156">
                  <a:moveTo>
                    <a:pt x="67" y="0"/>
                  </a:moveTo>
                  <a:cubicBezTo>
                    <a:pt x="22" y="77"/>
                    <a:pt x="22" y="77"/>
                    <a:pt x="22" y="77"/>
                  </a:cubicBezTo>
                  <a:cubicBezTo>
                    <a:pt x="22" y="77"/>
                    <a:pt x="0" y="107"/>
                    <a:pt x="31" y="132"/>
                  </a:cubicBezTo>
                  <a:cubicBezTo>
                    <a:pt x="62" y="156"/>
                    <a:pt x="93" y="129"/>
                    <a:pt x="99" y="119"/>
                  </a:cubicBezTo>
                  <a:cubicBezTo>
                    <a:pt x="147" y="41"/>
                    <a:pt x="147" y="41"/>
                    <a:pt x="147" y="41"/>
                  </a:cubicBezTo>
                  <a:cubicBezTo>
                    <a:pt x="67" y="0"/>
                    <a:pt x="67" y="0"/>
                    <a:pt x="67" y="0"/>
                  </a:cubicBezTo>
                </a:path>
              </a:pathLst>
            </a:custGeom>
            <a:solidFill>
              <a:srgbClr val="0161A6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32" name="Freeform 331">
              <a:extLst>
                <a:ext uri="{FF2B5EF4-FFF2-40B4-BE49-F238E27FC236}">
                  <a16:creationId xmlns:a16="http://schemas.microsoft.com/office/drawing/2014/main" id="{953A5EEF-750D-477D-8073-E8815E68B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5362" y="4651722"/>
              <a:ext cx="15875" cy="28575"/>
            </a:xfrm>
            <a:custGeom>
              <a:avLst/>
              <a:gdLst>
                <a:gd name="T0" fmla="*/ 13 w 13"/>
                <a:gd name="T1" fmla="*/ 0 h 23"/>
                <a:gd name="T2" fmla="*/ 0 w 13"/>
                <a:gd name="T3" fmla="*/ 23 h 23"/>
                <a:gd name="T4" fmla="*/ 0 w 13"/>
                <a:gd name="T5" fmla="*/ 23 h 23"/>
                <a:gd name="T6" fmla="*/ 13 w 13"/>
                <a:gd name="T7" fmla="*/ 0 h 23"/>
                <a:gd name="T8" fmla="*/ 13 w 13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3">
                  <a:moveTo>
                    <a:pt x="13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013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33" name="Freeform 332">
              <a:extLst>
                <a:ext uri="{FF2B5EF4-FFF2-40B4-BE49-F238E27FC236}">
                  <a16:creationId xmlns:a16="http://schemas.microsoft.com/office/drawing/2014/main" id="{B4D96130-3297-4AE1-A1B9-A94B10213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5362" y="4651722"/>
              <a:ext cx="114300" cy="85725"/>
            </a:xfrm>
            <a:custGeom>
              <a:avLst/>
              <a:gdLst>
                <a:gd name="T0" fmla="*/ 13 w 91"/>
                <a:gd name="T1" fmla="*/ 0 h 68"/>
                <a:gd name="T2" fmla="*/ 0 w 91"/>
                <a:gd name="T3" fmla="*/ 23 h 68"/>
                <a:gd name="T4" fmla="*/ 41 w 91"/>
                <a:gd name="T5" fmla="*/ 51 h 68"/>
                <a:gd name="T6" fmla="*/ 77 w 91"/>
                <a:gd name="T7" fmla="*/ 68 h 68"/>
                <a:gd name="T8" fmla="*/ 91 w 91"/>
                <a:gd name="T9" fmla="*/ 45 h 68"/>
                <a:gd name="T10" fmla="*/ 13 w 91"/>
                <a:gd name="T11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1" h="68">
                  <a:moveTo>
                    <a:pt x="13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10" y="35"/>
                    <a:pt x="29" y="43"/>
                    <a:pt x="41" y="51"/>
                  </a:cubicBezTo>
                  <a:cubicBezTo>
                    <a:pt x="53" y="57"/>
                    <a:pt x="65" y="64"/>
                    <a:pt x="77" y="68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60" y="30"/>
                    <a:pt x="32" y="13"/>
                    <a:pt x="13" y="0"/>
                  </a:cubicBezTo>
                </a:path>
              </a:pathLst>
            </a:custGeom>
            <a:solidFill>
              <a:srgbClr val="0161A6">
                <a:lumMod val="5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34" name="Freeform 333">
              <a:extLst>
                <a:ext uri="{FF2B5EF4-FFF2-40B4-BE49-F238E27FC236}">
                  <a16:creationId xmlns:a16="http://schemas.microsoft.com/office/drawing/2014/main" id="{C48873C2-3DF9-4CAD-A9ED-AAF9E4EE2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8824" y="3888134"/>
              <a:ext cx="984250" cy="927100"/>
            </a:xfrm>
            <a:custGeom>
              <a:avLst/>
              <a:gdLst>
                <a:gd name="T0" fmla="*/ 686 w 776"/>
                <a:gd name="T1" fmla="*/ 488 h 732"/>
                <a:gd name="T2" fmla="*/ 730 w 776"/>
                <a:gd name="T3" fmla="*/ 345 h 732"/>
                <a:gd name="T4" fmla="*/ 742 w 776"/>
                <a:gd name="T5" fmla="*/ 322 h 732"/>
                <a:gd name="T6" fmla="*/ 770 w 776"/>
                <a:gd name="T7" fmla="*/ 178 h 732"/>
                <a:gd name="T8" fmla="*/ 468 w 776"/>
                <a:gd name="T9" fmla="*/ 1 h 732"/>
                <a:gd name="T10" fmla="*/ 181 w 776"/>
                <a:gd name="T11" fmla="*/ 101 h 732"/>
                <a:gd name="T12" fmla="*/ 122 w 776"/>
                <a:gd name="T13" fmla="*/ 254 h 732"/>
                <a:gd name="T14" fmla="*/ 110 w 776"/>
                <a:gd name="T15" fmla="*/ 352 h 732"/>
                <a:gd name="T16" fmla="*/ 20 w 776"/>
                <a:gd name="T17" fmla="*/ 364 h 732"/>
                <a:gd name="T18" fmla="*/ 85 w 776"/>
                <a:gd name="T19" fmla="*/ 445 h 732"/>
                <a:gd name="T20" fmla="*/ 169 w 776"/>
                <a:gd name="T21" fmla="*/ 581 h 732"/>
                <a:gd name="T22" fmla="*/ 314 w 776"/>
                <a:gd name="T23" fmla="*/ 663 h 732"/>
                <a:gd name="T24" fmla="*/ 686 w 776"/>
                <a:gd name="T25" fmla="*/ 488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6" h="732">
                  <a:moveTo>
                    <a:pt x="686" y="488"/>
                  </a:moveTo>
                  <a:cubicBezTo>
                    <a:pt x="686" y="426"/>
                    <a:pt x="689" y="400"/>
                    <a:pt x="730" y="345"/>
                  </a:cubicBezTo>
                  <a:cubicBezTo>
                    <a:pt x="735" y="338"/>
                    <a:pt x="739" y="330"/>
                    <a:pt x="742" y="322"/>
                  </a:cubicBezTo>
                  <a:cubicBezTo>
                    <a:pt x="770" y="282"/>
                    <a:pt x="776" y="215"/>
                    <a:pt x="770" y="178"/>
                  </a:cubicBezTo>
                  <a:cubicBezTo>
                    <a:pt x="749" y="50"/>
                    <a:pt x="576" y="3"/>
                    <a:pt x="468" y="1"/>
                  </a:cubicBezTo>
                  <a:cubicBezTo>
                    <a:pt x="366" y="0"/>
                    <a:pt x="253" y="25"/>
                    <a:pt x="181" y="101"/>
                  </a:cubicBezTo>
                  <a:cubicBezTo>
                    <a:pt x="145" y="138"/>
                    <a:pt x="132" y="205"/>
                    <a:pt x="122" y="254"/>
                  </a:cubicBezTo>
                  <a:cubicBezTo>
                    <a:pt x="116" y="280"/>
                    <a:pt x="111" y="316"/>
                    <a:pt x="110" y="352"/>
                  </a:cubicBezTo>
                  <a:cubicBezTo>
                    <a:pt x="84" y="322"/>
                    <a:pt x="29" y="332"/>
                    <a:pt x="20" y="364"/>
                  </a:cubicBezTo>
                  <a:cubicBezTo>
                    <a:pt x="0" y="421"/>
                    <a:pt x="52" y="464"/>
                    <a:pt x="85" y="445"/>
                  </a:cubicBezTo>
                  <a:cubicBezTo>
                    <a:pt x="94" y="521"/>
                    <a:pt x="169" y="581"/>
                    <a:pt x="169" y="581"/>
                  </a:cubicBezTo>
                  <a:cubicBezTo>
                    <a:pt x="169" y="581"/>
                    <a:pt x="235" y="636"/>
                    <a:pt x="314" y="663"/>
                  </a:cubicBezTo>
                  <a:cubicBezTo>
                    <a:pt x="586" y="732"/>
                    <a:pt x="686" y="566"/>
                    <a:pt x="686" y="488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35" name="Freeform 334">
              <a:extLst>
                <a:ext uri="{FF2B5EF4-FFF2-40B4-BE49-F238E27FC236}">
                  <a16:creationId xmlns:a16="http://schemas.microsoft.com/office/drawing/2014/main" id="{C8FEFA0B-F300-4C64-B1EA-4C9E1375A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7662" y="4419947"/>
              <a:ext cx="3175" cy="17462"/>
            </a:xfrm>
            <a:custGeom>
              <a:avLst/>
              <a:gdLst>
                <a:gd name="T0" fmla="*/ 2 w 2"/>
                <a:gd name="T1" fmla="*/ 0 h 14"/>
                <a:gd name="T2" fmla="*/ 0 w 2"/>
                <a:gd name="T3" fmla="*/ 14 h 14"/>
                <a:gd name="T4" fmla="*/ 1 w 2"/>
                <a:gd name="T5" fmla="*/ 7 h 14"/>
                <a:gd name="T6" fmla="*/ 2 w 2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4">
                  <a:moveTo>
                    <a:pt x="2" y="0"/>
                  </a:moveTo>
                  <a:cubicBezTo>
                    <a:pt x="1" y="4"/>
                    <a:pt x="0" y="9"/>
                    <a:pt x="0" y="14"/>
                  </a:cubicBezTo>
                  <a:cubicBezTo>
                    <a:pt x="0" y="12"/>
                    <a:pt x="1" y="10"/>
                    <a:pt x="1" y="7"/>
                  </a:cubicBezTo>
                  <a:cubicBezTo>
                    <a:pt x="2" y="5"/>
                    <a:pt x="2" y="2"/>
                    <a:pt x="2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36" name="Freeform 335">
              <a:extLst>
                <a:ext uri="{FF2B5EF4-FFF2-40B4-BE49-F238E27FC236}">
                  <a16:creationId xmlns:a16="http://schemas.microsoft.com/office/drawing/2014/main" id="{E9CB96DB-3C0D-4B54-AF33-5916E4C1A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3225" y="4127847"/>
              <a:ext cx="63500" cy="195262"/>
            </a:xfrm>
            <a:custGeom>
              <a:avLst/>
              <a:gdLst>
                <a:gd name="T0" fmla="*/ 38 w 51"/>
                <a:gd name="T1" fmla="*/ 0 h 154"/>
                <a:gd name="T2" fmla="*/ 38 w 51"/>
                <a:gd name="T3" fmla="*/ 4 h 154"/>
                <a:gd name="T4" fmla="*/ 0 w 51"/>
                <a:gd name="T5" fmla="*/ 127 h 154"/>
                <a:gd name="T6" fmla="*/ 16 w 51"/>
                <a:gd name="T7" fmla="*/ 141 h 154"/>
                <a:gd name="T8" fmla="*/ 9 w 51"/>
                <a:gd name="T9" fmla="*/ 154 h 154"/>
                <a:gd name="T10" fmla="*/ 21 w 51"/>
                <a:gd name="T11" fmla="*/ 132 h 154"/>
                <a:gd name="T12" fmla="*/ 51 w 51"/>
                <a:gd name="T13" fmla="*/ 17 h 154"/>
                <a:gd name="T14" fmla="*/ 51 w 51"/>
                <a:gd name="T15" fmla="*/ 15 h 154"/>
                <a:gd name="T16" fmla="*/ 38 w 51"/>
                <a:gd name="T17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154">
                  <a:moveTo>
                    <a:pt x="38" y="0"/>
                  </a:moveTo>
                  <a:cubicBezTo>
                    <a:pt x="38" y="1"/>
                    <a:pt x="38" y="3"/>
                    <a:pt x="38" y="4"/>
                  </a:cubicBezTo>
                  <a:cubicBezTo>
                    <a:pt x="43" y="53"/>
                    <a:pt x="22" y="89"/>
                    <a:pt x="0" y="127"/>
                  </a:cubicBezTo>
                  <a:cubicBezTo>
                    <a:pt x="7" y="131"/>
                    <a:pt x="13" y="136"/>
                    <a:pt x="16" y="141"/>
                  </a:cubicBezTo>
                  <a:cubicBezTo>
                    <a:pt x="14" y="146"/>
                    <a:pt x="12" y="150"/>
                    <a:pt x="9" y="154"/>
                  </a:cubicBezTo>
                  <a:cubicBezTo>
                    <a:pt x="14" y="148"/>
                    <a:pt x="18" y="140"/>
                    <a:pt x="21" y="132"/>
                  </a:cubicBezTo>
                  <a:cubicBezTo>
                    <a:pt x="43" y="101"/>
                    <a:pt x="51" y="54"/>
                    <a:pt x="51" y="17"/>
                  </a:cubicBezTo>
                  <a:cubicBezTo>
                    <a:pt x="51" y="16"/>
                    <a:pt x="51" y="15"/>
                    <a:pt x="51" y="15"/>
                  </a:cubicBezTo>
                  <a:cubicBezTo>
                    <a:pt x="46" y="9"/>
                    <a:pt x="41" y="4"/>
                    <a:pt x="38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37" name="Freeform 336">
              <a:extLst>
                <a:ext uri="{FF2B5EF4-FFF2-40B4-BE49-F238E27FC236}">
                  <a16:creationId xmlns:a16="http://schemas.microsoft.com/office/drawing/2014/main" id="{4911C3BF-2892-497F-B258-4B4BF64A7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8999" y="4354859"/>
              <a:ext cx="773113" cy="393700"/>
            </a:xfrm>
            <a:custGeom>
              <a:avLst/>
              <a:gdLst>
                <a:gd name="T0" fmla="*/ 611 w 611"/>
                <a:gd name="T1" fmla="*/ 0 h 310"/>
                <a:gd name="T2" fmla="*/ 579 w 611"/>
                <a:gd name="T3" fmla="*/ 106 h 310"/>
                <a:gd name="T4" fmla="*/ 566 w 611"/>
                <a:gd name="T5" fmla="*/ 125 h 310"/>
                <a:gd name="T6" fmla="*/ 527 w 611"/>
                <a:gd name="T7" fmla="*/ 199 h 310"/>
                <a:gd name="T8" fmla="*/ 425 w 611"/>
                <a:gd name="T9" fmla="*/ 275 h 310"/>
                <a:gd name="T10" fmla="*/ 318 w 611"/>
                <a:gd name="T11" fmla="*/ 295 h 310"/>
                <a:gd name="T12" fmla="*/ 0 w 611"/>
                <a:gd name="T13" fmla="*/ 129 h 310"/>
                <a:gd name="T14" fmla="*/ 67 w 611"/>
                <a:gd name="T15" fmla="*/ 212 h 310"/>
                <a:gd name="T16" fmla="*/ 67 w 611"/>
                <a:gd name="T17" fmla="*/ 212 h 310"/>
                <a:gd name="T18" fmla="*/ 67 w 611"/>
                <a:gd name="T19" fmla="*/ 212 h 310"/>
                <a:gd name="T20" fmla="*/ 67 w 611"/>
                <a:gd name="T21" fmla="*/ 212 h 310"/>
                <a:gd name="T22" fmla="*/ 67 w 611"/>
                <a:gd name="T23" fmla="*/ 212 h 310"/>
                <a:gd name="T24" fmla="*/ 67 w 611"/>
                <a:gd name="T25" fmla="*/ 212 h 310"/>
                <a:gd name="T26" fmla="*/ 67 w 611"/>
                <a:gd name="T27" fmla="*/ 212 h 310"/>
                <a:gd name="T28" fmla="*/ 67 w 611"/>
                <a:gd name="T29" fmla="*/ 212 h 310"/>
                <a:gd name="T30" fmla="*/ 67 w 611"/>
                <a:gd name="T31" fmla="*/ 212 h 310"/>
                <a:gd name="T32" fmla="*/ 67 w 611"/>
                <a:gd name="T33" fmla="*/ 212 h 310"/>
                <a:gd name="T34" fmla="*/ 67 w 611"/>
                <a:gd name="T35" fmla="*/ 212 h 310"/>
                <a:gd name="T36" fmla="*/ 67 w 611"/>
                <a:gd name="T37" fmla="*/ 212 h 310"/>
                <a:gd name="T38" fmla="*/ 67 w 611"/>
                <a:gd name="T39" fmla="*/ 212 h 310"/>
                <a:gd name="T40" fmla="*/ 67 w 611"/>
                <a:gd name="T41" fmla="*/ 212 h 310"/>
                <a:gd name="T42" fmla="*/ 212 w 611"/>
                <a:gd name="T43" fmla="*/ 294 h 310"/>
                <a:gd name="T44" fmla="*/ 334 w 611"/>
                <a:gd name="T45" fmla="*/ 310 h 310"/>
                <a:gd name="T46" fmla="*/ 584 w 611"/>
                <a:gd name="T47" fmla="*/ 119 h 310"/>
                <a:gd name="T48" fmla="*/ 611 w 611"/>
                <a:gd name="T49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1" h="310">
                  <a:moveTo>
                    <a:pt x="611" y="0"/>
                  </a:moveTo>
                  <a:cubicBezTo>
                    <a:pt x="586" y="38"/>
                    <a:pt x="580" y="63"/>
                    <a:pt x="579" y="106"/>
                  </a:cubicBezTo>
                  <a:cubicBezTo>
                    <a:pt x="575" y="114"/>
                    <a:pt x="571" y="120"/>
                    <a:pt x="566" y="125"/>
                  </a:cubicBezTo>
                  <a:cubicBezTo>
                    <a:pt x="559" y="153"/>
                    <a:pt x="546" y="177"/>
                    <a:pt x="527" y="199"/>
                  </a:cubicBezTo>
                  <a:cubicBezTo>
                    <a:pt x="499" y="231"/>
                    <a:pt x="465" y="259"/>
                    <a:pt x="425" y="275"/>
                  </a:cubicBezTo>
                  <a:cubicBezTo>
                    <a:pt x="390" y="288"/>
                    <a:pt x="354" y="295"/>
                    <a:pt x="318" y="295"/>
                  </a:cubicBezTo>
                  <a:cubicBezTo>
                    <a:pt x="197" y="295"/>
                    <a:pt x="76" y="224"/>
                    <a:pt x="0" y="129"/>
                  </a:cubicBezTo>
                  <a:cubicBezTo>
                    <a:pt x="24" y="178"/>
                    <a:pt x="66" y="211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133" y="267"/>
                    <a:pt x="212" y="294"/>
                  </a:cubicBezTo>
                  <a:cubicBezTo>
                    <a:pt x="257" y="305"/>
                    <a:pt x="298" y="310"/>
                    <a:pt x="334" y="310"/>
                  </a:cubicBezTo>
                  <a:cubicBezTo>
                    <a:pt x="514" y="310"/>
                    <a:pt x="584" y="184"/>
                    <a:pt x="584" y="119"/>
                  </a:cubicBezTo>
                  <a:cubicBezTo>
                    <a:pt x="584" y="67"/>
                    <a:pt x="586" y="40"/>
                    <a:pt x="611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38" name="Freeform 337">
              <a:extLst>
                <a:ext uri="{FF2B5EF4-FFF2-40B4-BE49-F238E27FC236}">
                  <a16:creationId xmlns:a16="http://schemas.microsoft.com/office/drawing/2014/main" id="{B11025D9-F91F-49B3-B298-1BA544B6B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162" y="4353272"/>
              <a:ext cx="82550" cy="77787"/>
            </a:xfrm>
            <a:custGeom>
              <a:avLst/>
              <a:gdLst>
                <a:gd name="T0" fmla="*/ 27 w 65"/>
                <a:gd name="T1" fmla="*/ 0 h 61"/>
                <a:gd name="T2" fmla="*/ 44 w 65"/>
                <a:gd name="T3" fmla="*/ 61 h 61"/>
                <a:gd name="T4" fmla="*/ 51 w 65"/>
                <a:gd name="T5" fmla="*/ 60 h 61"/>
                <a:gd name="T6" fmla="*/ 61 w 65"/>
                <a:gd name="T7" fmla="*/ 27 h 61"/>
                <a:gd name="T8" fmla="*/ 28 w 65"/>
                <a:gd name="T9" fmla="*/ 1 h 61"/>
                <a:gd name="T10" fmla="*/ 27 w 65"/>
                <a:gd name="T1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5" h="61">
                  <a:moveTo>
                    <a:pt x="27" y="0"/>
                  </a:moveTo>
                  <a:cubicBezTo>
                    <a:pt x="0" y="8"/>
                    <a:pt x="15" y="61"/>
                    <a:pt x="44" y="61"/>
                  </a:cubicBezTo>
                  <a:cubicBezTo>
                    <a:pt x="46" y="61"/>
                    <a:pt x="49" y="61"/>
                    <a:pt x="51" y="60"/>
                  </a:cubicBezTo>
                  <a:cubicBezTo>
                    <a:pt x="65" y="56"/>
                    <a:pt x="65" y="38"/>
                    <a:pt x="61" y="27"/>
                  </a:cubicBezTo>
                  <a:cubicBezTo>
                    <a:pt x="56" y="12"/>
                    <a:pt x="45" y="1"/>
                    <a:pt x="28" y="1"/>
                  </a:cubicBezTo>
                  <a:cubicBezTo>
                    <a:pt x="28" y="1"/>
                    <a:pt x="27" y="0"/>
                    <a:pt x="27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39" name="Freeform 338">
              <a:extLst>
                <a:ext uri="{FF2B5EF4-FFF2-40B4-BE49-F238E27FC236}">
                  <a16:creationId xmlns:a16="http://schemas.microsoft.com/office/drawing/2014/main" id="{CD4E8B14-467C-4685-90A3-2103514782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88062" y="4194522"/>
              <a:ext cx="665163" cy="334962"/>
            </a:xfrm>
            <a:custGeom>
              <a:avLst/>
              <a:gdLst>
                <a:gd name="T0" fmla="*/ 237 w 525"/>
                <a:gd name="T1" fmla="*/ 211 h 264"/>
                <a:gd name="T2" fmla="*/ 207 w 525"/>
                <a:gd name="T3" fmla="*/ 203 h 264"/>
                <a:gd name="T4" fmla="*/ 222 w 525"/>
                <a:gd name="T5" fmla="*/ 103 h 264"/>
                <a:gd name="T6" fmla="*/ 260 w 525"/>
                <a:gd name="T7" fmla="*/ 89 h 264"/>
                <a:gd name="T8" fmla="*/ 277 w 525"/>
                <a:gd name="T9" fmla="*/ 93 h 264"/>
                <a:gd name="T10" fmla="*/ 310 w 525"/>
                <a:gd name="T11" fmla="*/ 153 h 264"/>
                <a:gd name="T12" fmla="*/ 244 w 525"/>
                <a:gd name="T13" fmla="*/ 211 h 264"/>
                <a:gd name="T14" fmla="*/ 237 w 525"/>
                <a:gd name="T15" fmla="*/ 211 h 264"/>
                <a:gd name="T16" fmla="*/ 197 w 525"/>
                <a:gd name="T17" fmla="*/ 0 h 264"/>
                <a:gd name="T18" fmla="*/ 127 w 525"/>
                <a:gd name="T19" fmla="*/ 7 h 264"/>
                <a:gd name="T20" fmla="*/ 12 w 525"/>
                <a:gd name="T21" fmla="*/ 127 h 264"/>
                <a:gd name="T22" fmla="*/ 174 w 525"/>
                <a:gd name="T23" fmla="*/ 233 h 264"/>
                <a:gd name="T24" fmla="*/ 228 w 525"/>
                <a:gd name="T25" fmla="*/ 227 h 264"/>
                <a:gd name="T26" fmla="*/ 312 w 525"/>
                <a:gd name="T27" fmla="*/ 213 h 264"/>
                <a:gd name="T28" fmla="*/ 340 w 525"/>
                <a:gd name="T29" fmla="*/ 215 h 264"/>
                <a:gd name="T30" fmla="*/ 444 w 525"/>
                <a:gd name="T31" fmla="*/ 264 h 264"/>
                <a:gd name="T32" fmla="*/ 472 w 525"/>
                <a:gd name="T33" fmla="*/ 252 h 264"/>
                <a:gd name="T34" fmla="*/ 475 w 525"/>
                <a:gd name="T35" fmla="*/ 242 h 264"/>
                <a:gd name="T36" fmla="*/ 482 w 525"/>
                <a:gd name="T37" fmla="*/ 192 h 264"/>
                <a:gd name="T38" fmla="*/ 446 w 525"/>
                <a:gd name="T39" fmla="*/ 230 h 264"/>
                <a:gd name="T40" fmla="*/ 436 w 525"/>
                <a:gd name="T41" fmla="*/ 232 h 264"/>
                <a:gd name="T42" fmla="*/ 431 w 525"/>
                <a:gd name="T43" fmla="*/ 231 h 264"/>
                <a:gd name="T44" fmla="*/ 398 w 525"/>
                <a:gd name="T45" fmla="*/ 198 h 264"/>
                <a:gd name="T46" fmla="*/ 411 w 525"/>
                <a:gd name="T47" fmla="*/ 162 h 264"/>
                <a:gd name="T48" fmla="*/ 416 w 525"/>
                <a:gd name="T49" fmla="*/ 154 h 264"/>
                <a:gd name="T50" fmla="*/ 448 w 525"/>
                <a:gd name="T51" fmla="*/ 134 h 264"/>
                <a:gd name="T52" fmla="*/ 458 w 525"/>
                <a:gd name="T53" fmla="*/ 136 h 264"/>
                <a:gd name="T54" fmla="*/ 484 w 525"/>
                <a:gd name="T55" fmla="*/ 178 h 264"/>
                <a:gd name="T56" fmla="*/ 495 w 525"/>
                <a:gd name="T57" fmla="*/ 132 h 264"/>
                <a:gd name="T58" fmla="*/ 525 w 525"/>
                <a:gd name="T59" fmla="*/ 75 h 264"/>
                <a:gd name="T60" fmla="*/ 280 w 525"/>
                <a:gd name="T61" fmla="*/ 5 h 264"/>
                <a:gd name="T62" fmla="*/ 197 w 525"/>
                <a:gd name="T63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25" h="264">
                  <a:moveTo>
                    <a:pt x="237" y="211"/>
                  </a:moveTo>
                  <a:cubicBezTo>
                    <a:pt x="227" y="211"/>
                    <a:pt x="215" y="209"/>
                    <a:pt x="207" y="203"/>
                  </a:cubicBezTo>
                  <a:cubicBezTo>
                    <a:pt x="169" y="178"/>
                    <a:pt x="193" y="124"/>
                    <a:pt x="222" y="103"/>
                  </a:cubicBezTo>
                  <a:cubicBezTo>
                    <a:pt x="234" y="95"/>
                    <a:pt x="247" y="89"/>
                    <a:pt x="260" y="89"/>
                  </a:cubicBezTo>
                  <a:cubicBezTo>
                    <a:pt x="266" y="89"/>
                    <a:pt x="272" y="90"/>
                    <a:pt x="277" y="93"/>
                  </a:cubicBezTo>
                  <a:cubicBezTo>
                    <a:pt x="299" y="103"/>
                    <a:pt x="314" y="130"/>
                    <a:pt x="310" y="153"/>
                  </a:cubicBezTo>
                  <a:cubicBezTo>
                    <a:pt x="304" y="182"/>
                    <a:pt x="273" y="207"/>
                    <a:pt x="244" y="211"/>
                  </a:cubicBezTo>
                  <a:cubicBezTo>
                    <a:pt x="242" y="211"/>
                    <a:pt x="239" y="211"/>
                    <a:pt x="237" y="211"/>
                  </a:cubicBezTo>
                  <a:moveTo>
                    <a:pt x="197" y="0"/>
                  </a:moveTo>
                  <a:cubicBezTo>
                    <a:pt x="173" y="0"/>
                    <a:pt x="150" y="2"/>
                    <a:pt x="127" y="7"/>
                  </a:cubicBezTo>
                  <a:cubicBezTo>
                    <a:pt x="77" y="20"/>
                    <a:pt x="0" y="62"/>
                    <a:pt x="12" y="127"/>
                  </a:cubicBezTo>
                  <a:cubicBezTo>
                    <a:pt x="27" y="201"/>
                    <a:pt x="103" y="233"/>
                    <a:pt x="174" y="233"/>
                  </a:cubicBezTo>
                  <a:cubicBezTo>
                    <a:pt x="193" y="233"/>
                    <a:pt x="211" y="231"/>
                    <a:pt x="228" y="227"/>
                  </a:cubicBezTo>
                  <a:cubicBezTo>
                    <a:pt x="257" y="219"/>
                    <a:pt x="284" y="213"/>
                    <a:pt x="312" y="213"/>
                  </a:cubicBezTo>
                  <a:cubicBezTo>
                    <a:pt x="321" y="213"/>
                    <a:pt x="331" y="213"/>
                    <a:pt x="340" y="215"/>
                  </a:cubicBezTo>
                  <a:cubicBezTo>
                    <a:pt x="368" y="220"/>
                    <a:pt x="409" y="264"/>
                    <a:pt x="444" y="264"/>
                  </a:cubicBezTo>
                  <a:cubicBezTo>
                    <a:pt x="454" y="264"/>
                    <a:pt x="464" y="260"/>
                    <a:pt x="472" y="252"/>
                  </a:cubicBezTo>
                  <a:cubicBezTo>
                    <a:pt x="473" y="248"/>
                    <a:pt x="474" y="245"/>
                    <a:pt x="475" y="242"/>
                  </a:cubicBezTo>
                  <a:cubicBezTo>
                    <a:pt x="478" y="225"/>
                    <a:pt x="480" y="209"/>
                    <a:pt x="482" y="192"/>
                  </a:cubicBezTo>
                  <a:cubicBezTo>
                    <a:pt x="477" y="211"/>
                    <a:pt x="465" y="226"/>
                    <a:pt x="446" y="230"/>
                  </a:cubicBezTo>
                  <a:cubicBezTo>
                    <a:pt x="442" y="232"/>
                    <a:pt x="439" y="232"/>
                    <a:pt x="436" y="232"/>
                  </a:cubicBezTo>
                  <a:cubicBezTo>
                    <a:pt x="434" y="232"/>
                    <a:pt x="432" y="232"/>
                    <a:pt x="431" y="231"/>
                  </a:cubicBezTo>
                  <a:cubicBezTo>
                    <a:pt x="413" y="229"/>
                    <a:pt x="400" y="217"/>
                    <a:pt x="398" y="198"/>
                  </a:cubicBezTo>
                  <a:cubicBezTo>
                    <a:pt x="397" y="186"/>
                    <a:pt x="402" y="173"/>
                    <a:pt x="411" y="162"/>
                  </a:cubicBezTo>
                  <a:cubicBezTo>
                    <a:pt x="412" y="159"/>
                    <a:pt x="414" y="157"/>
                    <a:pt x="416" y="154"/>
                  </a:cubicBezTo>
                  <a:cubicBezTo>
                    <a:pt x="423" y="143"/>
                    <a:pt x="434" y="134"/>
                    <a:pt x="448" y="134"/>
                  </a:cubicBezTo>
                  <a:cubicBezTo>
                    <a:pt x="451" y="134"/>
                    <a:pt x="454" y="134"/>
                    <a:pt x="458" y="136"/>
                  </a:cubicBezTo>
                  <a:cubicBezTo>
                    <a:pt x="476" y="141"/>
                    <a:pt x="484" y="160"/>
                    <a:pt x="484" y="178"/>
                  </a:cubicBezTo>
                  <a:cubicBezTo>
                    <a:pt x="486" y="162"/>
                    <a:pt x="489" y="147"/>
                    <a:pt x="495" y="132"/>
                  </a:cubicBezTo>
                  <a:cubicBezTo>
                    <a:pt x="503" y="112"/>
                    <a:pt x="514" y="93"/>
                    <a:pt x="525" y="75"/>
                  </a:cubicBezTo>
                  <a:cubicBezTo>
                    <a:pt x="466" y="37"/>
                    <a:pt x="287" y="6"/>
                    <a:pt x="280" y="5"/>
                  </a:cubicBezTo>
                  <a:cubicBezTo>
                    <a:pt x="253" y="2"/>
                    <a:pt x="225" y="0"/>
                    <a:pt x="197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40" name="Freeform 339">
              <a:extLst>
                <a:ext uri="{FF2B5EF4-FFF2-40B4-BE49-F238E27FC236}">
                  <a16:creationId xmlns:a16="http://schemas.microsoft.com/office/drawing/2014/main" id="{0C832312-6400-4E75-8494-402C0EF1E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2112" y="4323109"/>
              <a:ext cx="22225" cy="31750"/>
            </a:xfrm>
            <a:custGeom>
              <a:avLst/>
              <a:gdLst>
                <a:gd name="T0" fmla="*/ 17 w 17"/>
                <a:gd name="T1" fmla="*/ 0 h 25"/>
                <a:gd name="T2" fmla="*/ 17 w 17"/>
                <a:gd name="T3" fmla="*/ 1 h 25"/>
                <a:gd name="T4" fmla="*/ 0 w 17"/>
                <a:gd name="T5" fmla="*/ 25 h 25"/>
                <a:gd name="T6" fmla="*/ 12 w 17"/>
                <a:gd name="T7" fmla="*/ 8 h 25"/>
                <a:gd name="T8" fmla="*/ 17 w 17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5">
                  <a:moveTo>
                    <a:pt x="17" y="0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0" y="10"/>
                    <a:pt x="5" y="18"/>
                    <a:pt x="0" y="25"/>
                  </a:cubicBezTo>
                  <a:cubicBezTo>
                    <a:pt x="4" y="20"/>
                    <a:pt x="8" y="14"/>
                    <a:pt x="12" y="8"/>
                  </a:cubicBezTo>
                  <a:cubicBezTo>
                    <a:pt x="14" y="6"/>
                    <a:pt x="16" y="3"/>
                    <a:pt x="17" y="0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41" name="Freeform 340">
              <a:extLst>
                <a:ext uri="{FF2B5EF4-FFF2-40B4-BE49-F238E27FC236}">
                  <a16:creationId xmlns:a16="http://schemas.microsoft.com/office/drawing/2014/main" id="{15EF0024-15F7-4A11-845B-0D6A91FEB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4962" y="4289772"/>
              <a:ext cx="87313" cy="223837"/>
            </a:xfrm>
            <a:custGeom>
              <a:avLst/>
              <a:gdLst>
                <a:gd name="T0" fmla="*/ 53 w 69"/>
                <a:gd name="T1" fmla="*/ 0 h 177"/>
                <a:gd name="T2" fmla="*/ 23 w 69"/>
                <a:gd name="T3" fmla="*/ 57 h 177"/>
                <a:gd name="T4" fmla="*/ 12 w 69"/>
                <a:gd name="T5" fmla="*/ 103 h 177"/>
                <a:gd name="T6" fmla="*/ 11 w 69"/>
                <a:gd name="T7" fmla="*/ 110 h 177"/>
                <a:gd name="T8" fmla="*/ 10 w 69"/>
                <a:gd name="T9" fmla="*/ 117 h 177"/>
                <a:gd name="T10" fmla="*/ 3 w 69"/>
                <a:gd name="T11" fmla="*/ 167 h 177"/>
                <a:gd name="T12" fmla="*/ 0 w 69"/>
                <a:gd name="T13" fmla="*/ 177 h 177"/>
                <a:gd name="T14" fmla="*/ 13 w 69"/>
                <a:gd name="T15" fmla="*/ 158 h 177"/>
                <a:gd name="T16" fmla="*/ 45 w 69"/>
                <a:gd name="T17" fmla="*/ 52 h 177"/>
                <a:gd name="T18" fmla="*/ 62 w 69"/>
                <a:gd name="T19" fmla="*/ 28 h 177"/>
                <a:gd name="T20" fmla="*/ 62 w 69"/>
                <a:gd name="T21" fmla="*/ 27 h 177"/>
                <a:gd name="T22" fmla="*/ 69 w 69"/>
                <a:gd name="T23" fmla="*/ 14 h 177"/>
                <a:gd name="T24" fmla="*/ 53 w 69"/>
                <a:gd name="T25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177">
                  <a:moveTo>
                    <a:pt x="53" y="0"/>
                  </a:moveTo>
                  <a:cubicBezTo>
                    <a:pt x="42" y="18"/>
                    <a:pt x="31" y="37"/>
                    <a:pt x="23" y="57"/>
                  </a:cubicBezTo>
                  <a:cubicBezTo>
                    <a:pt x="17" y="72"/>
                    <a:pt x="14" y="87"/>
                    <a:pt x="12" y="103"/>
                  </a:cubicBezTo>
                  <a:cubicBezTo>
                    <a:pt x="12" y="105"/>
                    <a:pt x="12" y="108"/>
                    <a:pt x="11" y="110"/>
                  </a:cubicBezTo>
                  <a:cubicBezTo>
                    <a:pt x="11" y="113"/>
                    <a:pt x="10" y="115"/>
                    <a:pt x="10" y="117"/>
                  </a:cubicBezTo>
                  <a:cubicBezTo>
                    <a:pt x="8" y="134"/>
                    <a:pt x="6" y="150"/>
                    <a:pt x="3" y="167"/>
                  </a:cubicBezTo>
                  <a:cubicBezTo>
                    <a:pt x="2" y="170"/>
                    <a:pt x="1" y="173"/>
                    <a:pt x="0" y="177"/>
                  </a:cubicBezTo>
                  <a:cubicBezTo>
                    <a:pt x="5" y="172"/>
                    <a:pt x="9" y="166"/>
                    <a:pt x="13" y="158"/>
                  </a:cubicBezTo>
                  <a:cubicBezTo>
                    <a:pt x="14" y="115"/>
                    <a:pt x="20" y="90"/>
                    <a:pt x="45" y="52"/>
                  </a:cubicBezTo>
                  <a:cubicBezTo>
                    <a:pt x="50" y="45"/>
                    <a:pt x="55" y="37"/>
                    <a:pt x="62" y="28"/>
                  </a:cubicBezTo>
                  <a:cubicBezTo>
                    <a:pt x="62" y="28"/>
                    <a:pt x="62" y="28"/>
                    <a:pt x="62" y="27"/>
                  </a:cubicBezTo>
                  <a:cubicBezTo>
                    <a:pt x="65" y="23"/>
                    <a:pt x="67" y="19"/>
                    <a:pt x="69" y="14"/>
                  </a:cubicBezTo>
                  <a:cubicBezTo>
                    <a:pt x="66" y="9"/>
                    <a:pt x="60" y="4"/>
                    <a:pt x="53" y="0"/>
                  </a:cubicBezTo>
                </a:path>
              </a:pathLst>
            </a:custGeom>
            <a:solidFill>
              <a:srgbClr val="DF9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42" name="Freeform 341">
              <a:extLst>
                <a:ext uri="{FF2B5EF4-FFF2-40B4-BE49-F238E27FC236}">
                  <a16:creationId xmlns:a16="http://schemas.microsoft.com/office/drawing/2014/main" id="{429CF1D5-D7B3-4CBA-9C32-94EF6621F8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92825" y="4178647"/>
              <a:ext cx="685800" cy="398462"/>
            </a:xfrm>
            <a:custGeom>
              <a:avLst/>
              <a:gdLst>
                <a:gd name="T0" fmla="*/ 530 w 541"/>
                <a:gd name="T1" fmla="*/ 115 h 314"/>
                <a:gd name="T2" fmla="*/ 541 w 541"/>
                <a:gd name="T3" fmla="*/ 94 h 314"/>
                <a:gd name="T4" fmla="*/ 280 w 541"/>
                <a:gd name="T5" fmla="*/ 10 h 314"/>
                <a:gd name="T6" fmla="*/ 128 w 541"/>
                <a:gd name="T7" fmla="*/ 12 h 314"/>
                <a:gd name="T8" fmla="*/ 13 w 541"/>
                <a:gd name="T9" fmla="*/ 131 h 314"/>
                <a:gd name="T10" fmla="*/ 229 w 541"/>
                <a:gd name="T11" fmla="*/ 232 h 314"/>
                <a:gd name="T12" fmla="*/ 341 w 541"/>
                <a:gd name="T13" fmla="*/ 220 h 314"/>
                <a:gd name="T14" fmla="*/ 486 w 541"/>
                <a:gd name="T15" fmla="*/ 238 h 314"/>
                <a:gd name="T16" fmla="*/ 530 w 541"/>
                <a:gd name="T17" fmla="*/ 115 h 314"/>
                <a:gd name="T18" fmla="*/ 208 w 541"/>
                <a:gd name="T19" fmla="*/ 208 h 314"/>
                <a:gd name="T20" fmla="*/ 223 w 541"/>
                <a:gd name="T21" fmla="*/ 108 h 314"/>
                <a:gd name="T22" fmla="*/ 278 w 541"/>
                <a:gd name="T23" fmla="*/ 97 h 314"/>
                <a:gd name="T24" fmla="*/ 310 w 541"/>
                <a:gd name="T25" fmla="*/ 158 h 314"/>
                <a:gd name="T26" fmla="*/ 245 w 541"/>
                <a:gd name="T27" fmla="*/ 215 h 314"/>
                <a:gd name="T28" fmla="*/ 208 w 541"/>
                <a:gd name="T29" fmla="*/ 208 h 314"/>
                <a:gd name="T30" fmla="*/ 446 w 541"/>
                <a:gd name="T31" fmla="*/ 235 h 314"/>
                <a:gd name="T32" fmla="*/ 431 w 541"/>
                <a:gd name="T33" fmla="*/ 236 h 314"/>
                <a:gd name="T34" fmla="*/ 399 w 541"/>
                <a:gd name="T35" fmla="*/ 203 h 314"/>
                <a:gd name="T36" fmla="*/ 411 w 541"/>
                <a:gd name="T37" fmla="*/ 166 h 314"/>
                <a:gd name="T38" fmla="*/ 417 w 541"/>
                <a:gd name="T39" fmla="*/ 159 h 314"/>
                <a:gd name="T40" fmla="*/ 459 w 541"/>
                <a:gd name="T41" fmla="*/ 140 h 314"/>
                <a:gd name="T42" fmla="*/ 484 w 541"/>
                <a:gd name="T43" fmla="*/ 190 h 314"/>
                <a:gd name="T44" fmla="*/ 446 w 541"/>
                <a:gd name="T45" fmla="*/ 23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1" h="314">
                  <a:moveTo>
                    <a:pt x="530" y="115"/>
                  </a:moveTo>
                  <a:cubicBezTo>
                    <a:pt x="534" y="109"/>
                    <a:pt x="538" y="102"/>
                    <a:pt x="541" y="94"/>
                  </a:cubicBezTo>
                  <a:cubicBezTo>
                    <a:pt x="514" y="50"/>
                    <a:pt x="288" y="10"/>
                    <a:pt x="280" y="10"/>
                  </a:cubicBezTo>
                  <a:cubicBezTo>
                    <a:pt x="230" y="5"/>
                    <a:pt x="177" y="0"/>
                    <a:pt x="128" y="12"/>
                  </a:cubicBezTo>
                  <a:cubicBezTo>
                    <a:pt x="78" y="25"/>
                    <a:pt x="0" y="67"/>
                    <a:pt x="13" y="131"/>
                  </a:cubicBezTo>
                  <a:cubicBezTo>
                    <a:pt x="31" y="226"/>
                    <a:pt x="149" y="252"/>
                    <a:pt x="229" y="232"/>
                  </a:cubicBezTo>
                  <a:cubicBezTo>
                    <a:pt x="267" y="222"/>
                    <a:pt x="302" y="213"/>
                    <a:pt x="341" y="220"/>
                  </a:cubicBezTo>
                  <a:cubicBezTo>
                    <a:pt x="380" y="226"/>
                    <a:pt x="447" y="314"/>
                    <a:pt x="486" y="238"/>
                  </a:cubicBezTo>
                  <a:cubicBezTo>
                    <a:pt x="487" y="189"/>
                    <a:pt x="494" y="163"/>
                    <a:pt x="530" y="115"/>
                  </a:cubicBezTo>
                  <a:close/>
                  <a:moveTo>
                    <a:pt x="208" y="208"/>
                  </a:moveTo>
                  <a:cubicBezTo>
                    <a:pt x="169" y="183"/>
                    <a:pt x="193" y="129"/>
                    <a:pt x="223" y="108"/>
                  </a:cubicBezTo>
                  <a:cubicBezTo>
                    <a:pt x="239" y="96"/>
                    <a:pt x="259" y="88"/>
                    <a:pt x="278" y="97"/>
                  </a:cubicBezTo>
                  <a:cubicBezTo>
                    <a:pt x="299" y="107"/>
                    <a:pt x="315" y="135"/>
                    <a:pt x="310" y="158"/>
                  </a:cubicBezTo>
                  <a:cubicBezTo>
                    <a:pt x="304" y="187"/>
                    <a:pt x="273" y="212"/>
                    <a:pt x="245" y="215"/>
                  </a:cubicBezTo>
                  <a:cubicBezTo>
                    <a:pt x="233" y="217"/>
                    <a:pt x="217" y="215"/>
                    <a:pt x="208" y="208"/>
                  </a:cubicBezTo>
                  <a:close/>
                  <a:moveTo>
                    <a:pt x="446" y="235"/>
                  </a:moveTo>
                  <a:cubicBezTo>
                    <a:pt x="441" y="237"/>
                    <a:pt x="436" y="237"/>
                    <a:pt x="431" y="236"/>
                  </a:cubicBezTo>
                  <a:cubicBezTo>
                    <a:pt x="414" y="234"/>
                    <a:pt x="401" y="222"/>
                    <a:pt x="399" y="203"/>
                  </a:cubicBezTo>
                  <a:cubicBezTo>
                    <a:pt x="397" y="191"/>
                    <a:pt x="403" y="177"/>
                    <a:pt x="411" y="166"/>
                  </a:cubicBezTo>
                  <a:cubicBezTo>
                    <a:pt x="413" y="164"/>
                    <a:pt x="415" y="161"/>
                    <a:pt x="417" y="159"/>
                  </a:cubicBezTo>
                  <a:cubicBezTo>
                    <a:pt x="426" y="144"/>
                    <a:pt x="441" y="134"/>
                    <a:pt x="459" y="140"/>
                  </a:cubicBezTo>
                  <a:cubicBezTo>
                    <a:pt x="479" y="147"/>
                    <a:pt x="487" y="170"/>
                    <a:pt x="484" y="190"/>
                  </a:cubicBezTo>
                  <a:cubicBezTo>
                    <a:pt x="481" y="211"/>
                    <a:pt x="468" y="230"/>
                    <a:pt x="446" y="235"/>
                  </a:cubicBezTo>
                  <a:close/>
                </a:path>
              </a:pathLst>
            </a:custGeom>
            <a:solidFill>
              <a:srgbClr val="E32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43" name="Freeform 342">
              <a:extLst>
                <a:ext uri="{FF2B5EF4-FFF2-40B4-BE49-F238E27FC236}">
                  <a16:creationId xmlns:a16="http://schemas.microsoft.com/office/drawing/2014/main" id="{299D190F-A294-4F88-806F-0BDCCDCDB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8012" y="3675409"/>
              <a:ext cx="1400175" cy="947737"/>
            </a:xfrm>
            <a:custGeom>
              <a:avLst/>
              <a:gdLst>
                <a:gd name="T0" fmla="*/ 945 w 1106"/>
                <a:gd name="T1" fmla="*/ 310 h 749"/>
                <a:gd name="T2" fmla="*/ 1045 w 1106"/>
                <a:gd name="T3" fmla="*/ 310 h 749"/>
                <a:gd name="T4" fmla="*/ 953 w 1106"/>
                <a:gd name="T5" fmla="*/ 251 h 749"/>
                <a:gd name="T6" fmla="*/ 989 w 1106"/>
                <a:gd name="T7" fmla="*/ 224 h 749"/>
                <a:gd name="T8" fmla="*/ 990 w 1106"/>
                <a:gd name="T9" fmla="*/ 184 h 749"/>
                <a:gd name="T10" fmla="*/ 922 w 1106"/>
                <a:gd name="T11" fmla="*/ 186 h 749"/>
                <a:gd name="T12" fmla="*/ 908 w 1106"/>
                <a:gd name="T13" fmla="*/ 190 h 749"/>
                <a:gd name="T14" fmla="*/ 816 w 1106"/>
                <a:gd name="T15" fmla="*/ 98 h 749"/>
                <a:gd name="T16" fmla="*/ 619 w 1106"/>
                <a:gd name="T17" fmla="*/ 14 h 749"/>
                <a:gd name="T18" fmla="*/ 417 w 1106"/>
                <a:gd name="T19" fmla="*/ 12 h 749"/>
                <a:gd name="T20" fmla="*/ 313 w 1106"/>
                <a:gd name="T21" fmla="*/ 41 h 749"/>
                <a:gd name="T22" fmla="*/ 255 w 1106"/>
                <a:gd name="T23" fmla="*/ 74 h 749"/>
                <a:gd name="T24" fmla="*/ 276 w 1106"/>
                <a:gd name="T25" fmla="*/ 29 h 749"/>
                <a:gd name="T26" fmla="*/ 272 w 1106"/>
                <a:gd name="T27" fmla="*/ 27 h 749"/>
                <a:gd name="T28" fmla="*/ 197 w 1106"/>
                <a:gd name="T29" fmla="*/ 121 h 749"/>
                <a:gd name="T30" fmla="*/ 194 w 1106"/>
                <a:gd name="T31" fmla="*/ 119 h 749"/>
                <a:gd name="T32" fmla="*/ 161 w 1106"/>
                <a:gd name="T33" fmla="*/ 109 h 749"/>
                <a:gd name="T34" fmla="*/ 123 w 1106"/>
                <a:gd name="T35" fmla="*/ 109 h 749"/>
                <a:gd name="T36" fmla="*/ 127 w 1106"/>
                <a:gd name="T37" fmla="*/ 136 h 749"/>
                <a:gd name="T38" fmla="*/ 143 w 1106"/>
                <a:gd name="T39" fmla="*/ 158 h 749"/>
                <a:gd name="T40" fmla="*/ 24 w 1106"/>
                <a:gd name="T41" fmla="*/ 304 h 749"/>
                <a:gd name="T42" fmla="*/ 52 w 1106"/>
                <a:gd name="T43" fmla="*/ 524 h 749"/>
                <a:gd name="T44" fmla="*/ 289 w 1106"/>
                <a:gd name="T45" fmla="*/ 749 h 749"/>
                <a:gd name="T46" fmla="*/ 205 w 1106"/>
                <a:gd name="T47" fmla="*/ 613 h 749"/>
                <a:gd name="T48" fmla="*/ 140 w 1106"/>
                <a:gd name="T49" fmla="*/ 532 h 749"/>
                <a:gd name="T50" fmla="*/ 244 w 1106"/>
                <a:gd name="T51" fmla="*/ 556 h 749"/>
                <a:gd name="T52" fmla="*/ 348 w 1106"/>
                <a:gd name="T53" fmla="*/ 377 h 749"/>
                <a:gd name="T54" fmla="*/ 346 w 1106"/>
                <a:gd name="T55" fmla="*/ 430 h 749"/>
                <a:gd name="T56" fmla="*/ 475 w 1106"/>
                <a:gd name="T57" fmla="*/ 313 h 749"/>
                <a:gd name="T58" fmla="*/ 460 w 1106"/>
                <a:gd name="T59" fmla="*/ 381 h 749"/>
                <a:gd name="T60" fmla="*/ 595 w 1106"/>
                <a:gd name="T61" fmla="*/ 302 h 749"/>
                <a:gd name="T62" fmla="*/ 592 w 1106"/>
                <a:gd name="T63" fmla="*/ 369 h 749"/>
                <a:gd name="T64" fmla="*/ 698 w 1106"/>
                <a:gd name="T65" fmla="*/ 301 h 749"/>
                <a:gd name="T66" fmla="*/ 734 w 1106"/>
                <a:gd name="T67" fmla="*/ 408 h 749"/>
                <a:gd name="T68" fmla="*/ 784 w 1106"/>
                <a:gd name="T69" fmla="*/ 324 h 749"/>
                <a:gd name="T70" fmla="*/ 845 w 1106"/>
                <a:gd name="T71" fmla="*/ 422 h 749"/>
                <a:gd name="T72" fmla="*/ 871 w 1106"/>
                <a:gd name="T73" fmla="*/ 350 h 749"/>
                <a:gd name="T74" fmla="*/ 966 w 1106"/>
                <a:gd name="T75" fmla="*/ 432 h 749"/>
                <a:gd name="T76" fmla="*/ 945 w 1106"/>
                <a:gd name="T77" fmla="*/ 310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06" h="749">
                  <a:moveTo>
                    <a:pt x="945" y="310"/>
                  </a:moveTo>
                  <a:cubicBezTo>
                    <a:pt x="945" y="310"/>
                    <a:pt x="997" y="342"/>
                    <a:pt x="1045" y="310"/>
                  </a:cubicBezTo>
                  <a:cubicBezTo>
                    <a:pt x="1106" y="286"/>
                    <a:pt x="1001" y="258"/>
                    <a:pt x="953" y="251"/>
                  </a:cubicBezTo>
                  <a:cubicBezTo>
                    <a:pt x="967" y="244"/>
                    <a:pt x="980" y="235"/>
                    <a:pt x="989" y="224"/>
                  </a:cubicBezTo>
                  <a:cubicBezTo>
                    <a:pt x="996" y="214"/>
                    <a:pt x="1010" y="191"/>
                    <a:pt x="990" y="184"/>
                  </a:cubicBezTo>
                  <a:cubicBezTo>
                    <a:pt x="967" y="176"/>
                    <a:pt x="945" y="181"/>
                    <a:pt x="922" y="186"/>
                  </a:cubicBezTo>
                  <a:cubicBezTo>
                    <a:pt x="917" y="187"/>
                    <a:pt x="913" y="189"/>
                    <a:pt x="908" y="190"/>
                  </a:cubicBezTo>
                  <a:cubicBezTo>
                    <a:pt x="887" y="152"/>
                    <a:pt x="844" y="119"/>
                    <a:pt x="816" y="98"/>
                  </a:cubicBezTo>
                  <a:cubicBezTo>
                    <a:pt x="760" y="54"/>
                    <a:pt x="689" y="28"/>
                    <a:pt x="619" y="14"/>
                  </a:cubicBezTo>
                  <a:cubicBezTo>
                    <a:pt x="552" y="1"/>
                    <a:pt x="483" y="0"/>
                    <a:pt x="417" y="12"/>
                  </a:cubicBezTo>
                  <a:cubicBezTo>
                    <a:pt x="381" y="19"/>
                    <a:pt x="347" y="29"/>
                    <a:pt x="313" y="41"/>
                  </a:cubicBezTo>
                  <a:cubicBezTo>
                    <a:pt x="291" y="49"/>
                    <a:pt x="274" y="63"/>
                    <a:pt x="255" y="74"/>
                  </a:cubicBezTo>
                  <a:cubicBezTo>
                    <a:pt x="259" y="58"/>
                    <a:pt x="276" y="45"/>
                    <a:pt x="276" y="29"/>
                  </a:cubicBezTo>
                  <a:cubicBezTo>
                    <a:pt x="276" y="27"/>
                    <a:pt x="274" y="27"/>
                    <a:pt x="272" y="27"/>
                  </a:cubicBezTo>
                  <a:cubicBezTo>
                    <a:pt x="229" y="28"/>
                    <a:pt x="199" y="78"/>
                    <a:pt x="197" y="121"/>
                  </a:cubicBezTo>
                  <a:cubicBezTo>
                    <a:pt x="196" y="120"/>
                    <a:pt x="195" y="119"/>
                    <a:pt x="194" y="119"/>
                  </a:cubicBezTo>
                  <a:cubicBezTo>
                    <a:pt x="184" y="113"/>
                    <a:pt x="172" y="112"/>
                    <a:pt x="161" y="109"/>
                  </a:cubicBezTo>
                  <a:cubicBezTo>
                    <a:pt x="151" y="106"/>
                    <a:pt x="133" y="102"/>
                    <a:pt x="123" y="109"/>
                  </a:cubicBezTo>
                  <a:cubicBezTo>
                    <a:pt x="113" y="116"/>
                    <a:pt x="121" y="128"/>
                    <a:pt x="127" y="136"/>
                  </a:cubicBezTo>
                  <a:cubicBezTo>
                    <a:pt x="132" y="143"/>
                    <a:pt x="138" y="150"/>
                    <a:pt x="143" y="158"/>
                  </a:cubicBezTo>
                  <a:cubicBezTo>
                    <a:pt x="84" y="183"/>
                    <a:pt x="44" y="243"/>
                    <a:pt x="24" y="304"/>
                  </a:cubicBezTo>
                  <a:cubicBezTo>
                    <a:pt x="0" y="375"/>
                    <a:pt x="11" y="461"/>
                    <a:pt x="52" y="524"/>
                  </a:cubicBezTo>
                  <a:cubicBezTo>
                    <a:pt x="105" y="642"/>
                    <a:pt x="289" y="749"/>
                    <a:pt x="289" y="749"/>
                  </a:cubicBezTo>
                  <a:cubicBezTo>
                    <a:pt x="289" y="749"/>
                    <a:pt x="214" y="689"/>
                    <a:pt x="205" y="613"/>
                  </a:cubicBezTo>
                  <a:cubicBezTo>
                    <a:pt x="172" y="632"/>
                    <a:pt x="120" y="589"/>
                    <a:pt x="140" y="532"/>
                  </a:cubicBezTo>
                  <a:cubicBezTo>
                    <a:pt x="152" y="490"/>
                    <a:pt x="240" y="486"/>
                    <a:pt x="244" y="556"/>
                  </a:cubicBezTo>
                  <a:cubicBezTo>
                    <a:pt x="282" y="445"/>
                    <a:pt x="348" y="377"/>
                    <a:pt x="348" y="377"/>
                  </a:cubicBezTo>
                  <a:cubicBezTo>
                    <a:pt x="348" y="377"/>
                    <a:pt x="331" y="425"/>
                    <a:pt x="346" y="430"/>
                  </a:cubicBezTo>
                  <a:cubicBezTo>
                    <a:pt x="362" y="435"/>
                    <a:pt x="475" y="313"/>
                    <a:pt x="475" y="313"/>
                  </a:cubicBezTo>
                  <a:cubicBezTo>
                    <a:pt x="475" y="313"/>
                    <a:pt x="448" y="373"/>
                    <a:pt x="460" y="381"/>
                  </a:cubicBezTo>
                  <a:cubicBezTo>
                    <a:pt x="473" y="389"/>
                    <a:pt x="595" y="302"/>
                    <a:pt x="595" y="302"/>
                  </a:cubicBezTo>
                  <a:cubicBezTo>
                    <a:pt x="595" y="302"/>
                    <a:pt x="578" y="362"/>
                    <a:pt x="592" y="369"/>
                  </a:cubicBezTo>
                  <a:cubicBezTo>
                    <a:pt x="606" y="377"/>
                    <a:pt x="698" y="301"/>
                    <a:pt x="698" y="301"/>
                  </a:cubicBezTo>
                  <a:cubicBezTo>
                    <a:pt x="698" y="301"/>
                    <a:pt x="705" y="396"/>
                    <a:pt x="734" y="408"/>
                  </a:cubicBezTo>
                  <a:cubicBezTo>
                    <a:pt x="764" y="421"/>
                    <a:pt x="784" y="324"/>
                    <a:pt x="784" y="324"/>
                  </a:cubicBezTo>
                  <a:cubicBezTo>
                    <a:pt x="784" y="324"/>
                    <a:pt x="824" y="416"/>
                    <a:pt x="845" y="422"/>
                  </a:cubicBezTo>
                  <a:cubicBezTo>
                    <a:pt x="866" y="428"/>
                    <a:pt x="871" y="350"/>
                    <a:pt x="871" y="350"/>
                  </a:cubicBezTo>
                  <a:cubicBezTo>
                    <a:pt x="871" y="350"/>
                    <a:pt x="958" y="446"/>
                    <a:pt x="966" y="432"/>
                  </a:cubicBezTo>
                  <a:cubicBezTo>
                    <a:pt x="983" y="381"/>
                    <a:pt x="945" y="310"/>
                    <a:pt x="945" y="310"/>
                  </a:cubicBezTo>
                </a:path>
              </a:pathLst>
            </a:custGeom>
            <a:solidFill>
              <a:srgbClr val="FFD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44" name="Freeform 343">
              <a:extLst>
                <a:ext uri="{FF2B5EF4-FFF2-40B4-BE49-F238E27FC236}">
                  <a16:creationId xmlns:a16="http://schemas.microsoft.com/office/drawing/2014/main" id="{BAB965CC-118C-4B98-868B-093DAA6F7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0712" y="3815109"/>
              <a:ext cx="1335088" cy="808037"/>
            </a:xfrm>
            <a:custGeom>
              <a:avLst/>
              <a:gdLst>
                <a:gd name="T0" fmla="*/ 849 w 1053"/>
                <a:gd name="T1" fmla="*/ 43 h 638"/>
                <a:gd name="T2" fmla="*/ 951 w 1053"/>
                <a:gd name="T3" fmla="*/ 79 h 638"/>
                <a:gd name="T4" fmla="*/ 958 w 1053"/>
                <a:gd name="T5" fmla="*/ 88 h 638"/>
                <a:gd name="T6" fmla="*/ 989 w 1053"/>
                <a:gd name="T7" fmla="*/ 173 h 638"/>
                <a:gd name="T8" fmla="*/ 985 w 1053"/>
                <a:gd name="T9" fmla="*/ 183 h 638"/>
                <a:gd name="T10" fmla="*/ 906 w 1053"/>
                <a:gd name="T11" fmla="*/ 223 h 638"/>
                <a:gd name="T12" fmla="*/ 895 w 1053"/>
                <a:gd name="T13" fmla="*/ 226 h 638"/>
                <a:gd name="T14" fmla="*/ 829 w 1053"/>
                <a:gd name="T15" fmla="*/ 247 h 638"/>
                <a:gd name="T16" fmla="*/ 818 w 1053"/>
                <a:gd name="T17" fmla="*/ 248 h 638"/>
                <a:gd name="T18" fmla="*/ 730 w 1053"/>
                <a:gd name="T19" fmla="*/ 235 h 638"/>
                <a:gd name="T20" fmla="*/ 720 w 1053"/>
                <a:gd name="T21" fmla="*/ 232 h 638"/>
                <a:gd name="T22" fmla="*/ 604 w 1053"/>
                <a:gd name="T23" fmla="*/ 213 h 638"/>
                <a:gd name="T24" fmla="*/ 599 w 1053"/>
                <a:gd name="T25" fmla="*/ 205 h 638"/>
                <a:gd name="T26" fmla="*/ 494 w 1053"/>
                <a:gd name="T27" fmla="*/ 216 h 638"/>
                <a:gd name="T28" fmla="*/ 486 w 1053"/>
                <a:gd name="T29" fmla="*/ 209 h 638"/>
                <a:gd name="T30" fmla="*/ 473 w 1053"/>
                <a:gd name="T31" fmla="*/ 168 h 638"/>
                <a:gd name="T32" fmla="*/ 355 w 1053"/>
                <a:gd name="T33" fmla="*/ 268 h 638"/>
                <a:gd name="T34" fmla="*/ 375 w 1053"/>
                <a:gd name="T35" fmla="*/ 177 h 638"/>
                <a:gd name="T36" fmla="*/ 221 w 1053"/>
                <a:gd name="T37" fmla="*/ 331 h 638"/>
                <a:gd name="T38" fmla="*/ 186 w 1053"/>
                <a:gd name="T39" fmla="*/ 352 h 638"/>
                <a:gd name="T40" fmla="*/ 207 w 1053"/>
                <a:gd name="T41" fmla="*/ 167 h 638"/>
                <a:gd name="T42" fmla="*/ 103 w 1053"/>
                <a:gd name="T43" fmla="*/ 335 h 638"/>
                <a:gd name="T44" fmla="*/ 92 w 1053"/>
                <a:gd name="T45" fmla="*/ 336 h 638"/>
                <a:gd name="T46" fmla="*/ 40 w 1053"/>
                <a:gd name="T47" fmla="*/ 210 h 638"/>
                <a:gd name="T48" fmla="*/ 30 w 1053"/>
                <a:gd name="T49" fmla="*/ 205 h 638"/>
                <a:gd name="T50" fmla="*/ 130 w 1053"/>
                <a:gd name="T51" fmla="*/ 47 h 638"/>
                <a:gd name="T52" fmla="*/ 13 w 1053"/>
                <a:gd name="T53" fmla="*/ 193 h 638"/>
                <a:gd name="T54" fmla="*/ 41 w 1053"/>
                <a:gd name="T55" fmla="*/ 413 h 638"/>
                <a:gd name="T56" fmla="*/ 278 w 1053"/>
                <a:gd name="T57" fmla="*/ 638 h 638"/>
                <a:gd name="T58" fmla="*/ 278 w 1053"/>
                <a:gd name="T59" fmla="*/ 638 h 638"/>
                <a:gd name="T60" fmla="*/ 278 w 1053"/>
                <a:gd name="T61" fmla="*/ 638 h 638"/>
                <a:gd name="T62" fmla="*/ 194 w 1053"/>
                <a:gd name="T63" fmla="*/ 502 h 638"/>
                <a:gd name="T64" fmla="*/ 176 w 1053"/>
                <a:gd name="T65" fmla="*/ 507 h 638"/>
                <a:gd name="T66" fmla="*/ 176 w 1053"/>
                <a:gd name="T67" fmla="*/ 507 h 638"/>
                <a:gd name="T68" fmla="*/ 124 w 1053"/>
                <a:gd name="T69" fmla="*/ 446 h 638"/>
                <a:gd name="T70" fmla="*/ 177 w 1053"/>
                <a:gd name="T71" fmla="*/ 391 h 638"/>
                <a:gd name="T72" fmla="*/ 337 w 1053"/>
                <a:gd name="T73" fmla="*/ 266 h 638"/>
                <a:gd name="T74" fmla="*/ 337 w 1053"/>
                <a:gd name="T75" fmla="*/ 266 h 638"/>
                <a:gd name="T76" fmla="*/ 335 w 1053"/>
                <a:gd name="T77" fmla="*/ 319 h 638"/>
                <a:gd name="T78" fmla="*/ 464 w 1053"/>
                <a:gd name="T79" fmla="*/ 202 h 638"/>
                <a:gd name="T80" fmla="*/ 464 w 1053"/>
                <a:gd name="T81" fmla="*/ 202 h 638"/>
                <a:gd name="T82" fmla="*/ 449 w 1053"/>
                <a:gd name="T83" fmla="*/ 270 h 638"/>
                <a:gd name="T84" fmla="*/ 584 w 1053"/>
                <a:gd name="T85" fmla="*/ 191 h 638"/>
                <a:gd name="T86" fmla="*/ 584 w 1053"/>
                <a:gd name="T87" fmla="*/ 191 h 638"/>
                <a:gd name="T88" fmla="*/ 581 w 1053"/>
                <a:gd name="T89" fmla="*/ 258 h 638"/>
                <a:gd name="T90" fmla="*/ 687 w 1053"/>
                <a:gd name="T91" fmla="*/ 190 h 638"/>
                <a:gd name="T92" fmla="*/ 729 w 1053"/>
                <a:gd name="T93" fmla="*/ 298 h 638"/>
                <a:gd name="T94" fmla="*/ 834 w 1053"/>
                <a:gd name="T95" fmla="*/ 311 h 638"/>
                <a:gd name="T96" fmla="*/ 860 w 1053"/>
                <a:gd name="T97" fmla="*/ 239 h 638"/>
                <a:gd name="T98" fmla="*/ 955 w 1053"/>
                <a:gd name="T99" fmla="*/ 321 h 638"/>
                <a:gd name="T100" fmla="*/ 934 w 1053"/>
                <a:gd name="T101" fmla="*/ 199 h 638"/>
                <a:gd name="T102" fmla="*/ 934 w 1053"/>
                <a:gd name="T103" fmla="*/ 199 h 638"/>
                <a:gd name="T104" fmla="*/ 1034 w 1053"/>
                <a:gd name="T105" fmla="*/ 199 h 638"/>
                <a:gd name="T106" fmla="*/ 942 w 1053"/>
                <a:gd name="T107" fmla="*/ 140 h 638"/>
                <a:gd name="T108" fmla="*/ 942 w 1053"/>
                <a:gd name="T109" fmla="*/ 140 h 638"/>
                <a:gd name="T110" fmla="*/ 989 w 1053"/>
                <a:gd name="T111" fmla="*/ 87 h 638"/>
                <a:gd name="T112" fmla="*/ 953 w 1053"/>
                <a:gd name="T113" fmla="*/ 69 h 638"/>
                <a:gd name="T114" fmla="*/ 897 w 1053"/>
                <a:gd name="T115" fmla="*/ 79 h 638"/>
                <a:gd name="T116" fmla="*/ 822 w 1053"/>
                <a:gd name="T117" fmla="*/ 0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53" h="638">
                  <a:moveTo>
                    <a:pt x="822" y="0"/>
                  </a:moveTo>
                  <a:cubicBezTo>
                    <a:pt x="833" y="13"/>
                    <a:pt x="844" y="27"/>
                    <a:pt x="849" y="43"/>
                  </a:cubicBezTo>
                  <a:cubicBezTo>
                    <a:pt x="854" y="58"/>
                    <a:pt x="857" y="73"/>
                    <a:pt x="861" y="89"/>
                  </a:cubicBezTo>
                  <a:cubicBezTo>
                    <a:pt x="891" y="89"/>
                    <a:pt x="921" y="84"/>
                    <a:pt x="951" y="79"/>
                  </a:cubicBezTo>
                  <a:cubicBezTo>
                    <a:pt x="952" y="79"/>
                    <a:pt x="952" y="79"/>
                    <a:pt x="952" y="79"/>
                  </a:cubicBezTo>
                  <a:cubicBezTo>
                    <a:pt x="957" y="79"/>
                    <a:pt x="961" y="84"/>
                    <a:pt x="958" y="88"/>
                  </a:cubicBezTo>
                  <a:cubicBezTo>
                    <a:pt x="945" y="102"/>
                    <a:pt x="929" y="118"/>
                    <a:pt x="910" y="129"/>
                  </a:cubicBezTo>
                  <a:cubicBezTo>
                    <a:pt x="938" y="142"/>
                    <a:pt x="965" y="154"/>
                    <a:pt x="989" y="173"/>
                  </a:cubicBezTo>
                  <a:cubicBezTo>
                    <a:pt x="993" y="176"/>
                    <a:pt x="991" y="183"/>
                    <a:pt x="985" y="183"/>
                  </a:cubicBezTo>
                  <a:cubicBezTo>
                    <a:pt x="985" y="183"/>
                    <a:pt x="985" y="183"/>
                    <a:pt x="985" y="183"/>
                  </a:cubicBezTo>
                  <a:cubicBezTo>
                    <a:pt x="958" y="183"/>
                    <a:pt x="926" y="182"/>
                    <a:pt x="899" y="171"/>
                  </a:cubicBezTo>
                  <a:cubicBezTo>
                    <a:pt x="904" y="189"/>
                    <a:pt x="907" y="206"/>
                    <a:pt x="906" y="223"/>
                  </a:cubicBezTo>
                  <a:cubicBezTo>
                    <a:pt x="906" y="226"/>
                    <a:pt x="903" y="228"/>
                    <a:pt x="900" y="228"/>
                  </a:cubicBezTo>
                  <a:cubicBezTo>
                    <a:pt x="898" y="228"/>
                    <a:pt x="897" y="227"/>
                    <a:pt x="895" y="226"/>
                  </a:cubicBezTo>
                  <a:cubicBezTo>
                    <a:pt x="876" y="203"/>
                    <a:pt x="856" y="180"/>
                    <a:pt x="833" y="160"/>
                  </a:cubicBezTo>
                  <a:cubicBezTo>
                    <a:pt x="837" y="189"/>
                    <a:pt x="835" y="219"/>
                    <a:pt x="829" y="247"/>
                  </a:cubicBezTo>
                  <a:cubicBezTo>
                    <a:pt x="828" y="249"/>
                    <a:pt x="826" y="251"/>
                    <a:pt x="823" y="251"/>
                  </a:cubicBezTo>
                  <a:cubicBezTo>
                    <a:pt x="821" y="251"/>
                    <a:pt x="819" y="250"/>
                    <a:pt x="818" y="248"/>
                  </a:cubicBezTo>
                  <a:cubicBezTo>
                    <a:pt x="805" y="213"/>
                    <a:pt x="794" y="177"/>
                    <a:pt x="774" y="146"/>
                  </a:cubicBezTo>
                  <a:cubicBezTo>
                    <a:pt x="770" y="182"/>
                    <a:pt x="756" y="215"/>
                    <a:pt x="730" y="235"/>
                  </a:cubicBezTo>
                  <a:cubicBezTo>
                    <a:pt x="729" y="236"/>
                    <a:pt x="728" y="237"/>
                    <a:pt x="726" y="237"/>
                  </a:cubicBezTo>
                  <a:cubicBezTo>
                    <a:pt x="724" y="237"/>
                    <a:pt x="721" y="235"/>
                    <a:pt x="720" y="232"/>
                  </a:cubicBezTo>
                  <a:cubicBezTo>
                    <a:pt x="713" y="197"/>
                    <a:pt x="707" y="162"/>
                    <a:pt x="699" y="127"/>
                  </a:cubicBezTo>
                  <a:cubicBezTo>
                    <a:pt x="680" y="172"/>
                    <a:pt x="646" y="210"/>
                    <a:pt x="604" y="213"/>
                  </a:cubicBezTo>
                  <a:cubicBezTo>
                    <a:pt x="604" y="213"/>
                    <a:pt x="604" y="213"/>
                    <a:pt x="604" y="213"/>
                  </a:cubicBezTo>
                  <a:cubicBezTo>
                    <a:pt x="600" y="213"/>
                    <a:pt x="598" y="208"/>
                    <a:pt x="599" y="205"/>
                  </a:cubicBezTo>
                  <a:cubicBezTo>
                    <a:pt x="609" y="171"/>
                    <a:pt x="613" y="137"/>
                    <a:pt x="614" y="103"/>
                  </a:cubicBezTo>
                  <a:cubicBezTo>
                    <a:pt x="590" y="149"/>
                    <a:pt x="542" y="197"/>
                    <a:pt x="494" y="216"/>
                  </a:cubicBezTo>
                  <a:cubicBezTo>
                    <a:pt x="493" y="217"/>
                    <a:pt x="493" y="217"/>
                    <a:pt x="492" y="217"/>
                  </a:cubicBezTo>
                  <a:cubicBezTo>
                    <a:pt x="488" y="217"/>
                    <a:pt x="485" y="213"/>
                    <a:pt x="486" y="209"/>
                  </a:cubicBezTo>
                  <a:cubicBezTo>
                    <a:pt x="494" y="182"/>
                    <a:pt x="503" y="156"/>
                    <a:pt x="507" y="128"/>
                  </a:cubicBezTo>
                  <a:cubicBezTo>
                    <a:pt x="496" y="142"/>
                    <a:pt x="484" y="155"/>
                    <a:pt x="473" y="168"/>
                  </a:cubicBezTo>
                  <a:cubicBezTo>
                    <a:pt x="438" y="206"/>
                    <a:pt x="408" y="250"/>
                    <a:pt x="356" y="268"/>
                  </a:cubicBezTo>
                  <a:cubicBezTo>
                    <a:pt x="356" y="268"/>
                    <a:pt x="355" y="268"/>
                    <a:pt x="355" y="268"/>
                  </a:cubicBezTo>
                  <a:cubicBezTo>
                    <a:pt x="351" y="268"/>
                    <a:pt x="349" y="264"/>
                    <a:pt x="350" y="260"/>
                  </a:cubicBezTo>
                  <a:cubicBezTo>
                    <a:pt x="358" y="234"/>
                    <a:pt x="365" y="205"/>
                    <a:pt x="375" y="177"/>
                  </a:cubicBezTo>
                  <a:cubicBezTo>
                    <a:pt x="340" y="212"/>
                    <a:pt x="305" y="246"/>
                    <a:pt x="270" y="280"/>
                  </a:cubicBezTo>
                  <a:cubicBezTo>
                    <a:pt x="253" y="297"/>
                    <a:pt x="238" y="315"/>
                    <a:pt x="221" y="331"/>
                  </a:cubicBezTo>
                  <a:cubicBezTo>
                    <a:pt x="213" y="339"/>
                    <a:pt x="201" y="352"/>
                    <a:pt x="189" y="352"/>
                  </a:cubicBezTo>
                  <a:cubicBezTo>
                    <a:pt x="188" y="352"/>
                    <a:pt x="187" y="352"/>
                    <a:pt x="186" y="352"/>
                  </a:cubicBezTo>
                  <a:cubicBezTo>
                    <a:pt x="156" y="345"/>
                    <a:pt x="169" y="285"/>
                    <a:pt x="172" y="266"/>
                  </a:cubicBezTo>
                  <a:cubicBezTo>
                    <a:pt x="178" y="231"/>
                    <a:pt x="189" y="197"/>
                    <a:pt x="207" y="167"/>
                  </a:cubicBezTo>
                  <a:cubicBezTo>
                    <a:pt x="187" y="184"/>
                    <a:pt x="169" y="202"/>
                    <a:pt x="154" y="222"/>
                  </a:cubicBezTo>
                  <a:cubicBezTo>
                    <a:pt x="128" y="257"/>
                    <a:pt x="122" y="297"/>
                    <a:pt x="103" y="335"/>
                  </a:cubicBezTo>
                  <a:cubicBezTo>
                    <a:pt x="102" y="338"/>
                    <a:pt x="100" y="339"/>
                    <a:pt x="98" y="339"/>
                  </a:cubicBezTo>
                  <a:cubicBezTo>
                    <a:pt x="96" y="339"/>
                    <a:pt x="94" y="338"/>
                    <a:pt x="92" y="336"/>
                  </a:cubicBezTo>
                  <a:cubicBezTo>
                    <a:pt x="47" y="265"/>
                    <a:pt x="77" y="185"/>
                    <a:pt x="127" y="127"/>
                  </a:cubicBezTo>
                  <a:cubicBezTo>
                    <a:pt x="90" y="145"/>
                    <a:pt x="60" y="173"/>
                    <a:pt x="40" y="210"/>
                  </a:cubicBezTo>
                  <a:cubicBezTo>
                    <a:pt x="39" y="212"/>
                    <a:pt x="38" y="213"/>
                    <a:pt x="36" y="213"/>
                  </a:cubicBezTo>
                  <a:cubicBezTo>
                    <a:pt x="33" y="213"/>
                    <a:pt x="29" y="209"/>
                    <a:pt x="30" y="205"/>
                  </a:cubicBezTo>
                  <a:cubicBezTo>
                    <a:pt x="48" y="131"/>
                    <a:pt x="93" y="81"/>
                    <a:pt x="156" y="45"/>
                  </a:cubicBezTo>
                  <a:cubicBezTo>
                    <a:pt x="147" y="45"/>
                    <a:pt x="139" y="46"/>
                    <a:pt x="130" y="47"/>
                  </a:cubicBezTo>
                  <a:cubicBezTo>
                    <a:pt x="72" y="73"/>
                    <a:pt x="33" y="133"/>
                    <a:pt x="13" y="193"/>
                  </a:cubicBezTo>
                  <a:cubicBezTo>
                    <a:pt x="13" y="193"/>
                    <a:pt x="13" y="193"/>
                    <a:pt x="13" y="193"/>
                  </a:cubicBezTo>
                  <a:cubicBezTo>
                    <a:pt x="5" y="218"/>
                    <a:pt x="0" y="245"/>
                    <a:pt x="1" y="273"/>
                  </a:cubicBezTo>
                  <a:cubicBezTo>
                    <a:pt x="1" y="322"/>
                    <a:pt x="14" y="372"/>
                    <a:pt x="41" y="413"/>
                  </a:cubicBezTo>
                  <a:cubicBezTo>
                    <a:pt x="94" y="531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7" y="637"/>
                    <a:pt x="203" y="578"/>
                    <a:pt x="194" y="502"/>
                  </a:cubicBezTo>
                  <a:cubicBezTo>
                    <a:pt x="194" y="502"/>
                    <a:pt x="193" y="502"/>
                    <a:pt x="193" y="502"/>
                  </a:cubicBezTo>
                  <a:cubicBezTo>
                    <a:pt x="188" y="505"/>
                    <a:pt x="182" y="507"/>
                    <a:pt x="176" y="507"/>
                  </a:cubicBezTo>
                  <a:cubicBezTo>
                    <a:pt x="176" y="507"/>
                    <a:pt x="176" y="507"/>
                    <a:pt x="176" y="507"/>
                  </a:cubicBezTo>
                  <a:cubicBezTo>
                    <a:pt x="176" y="507"/>
                    <a:pt x="176" y="507"/>
                    <a:pt x="176" y="507"/>
                  </a:cubicBezTo>
                  <a:cubicBezTo>
                    <a:pt x="176" y="507"/>
                    <a:pt x="176" y="507"/>
                    <a:pt x="176" y="507"/>
                  </a:cubicBezTo>
                  <a:cubicBezTo>
                    <a:pt x="151" y="507"/>
                    <a:pt x="124" y="481"/>
                    <a:pt x="124" y="446"/>
                  </a:cubicBezTo>
                  <a:cubicBezTo>
                    <a:pt x="124" y="438"/>
                    <a:pt x="126" y="429"/>
                    <a:pt x="129" y="421"/>
                  </a:cubicBezTo>
                  <a:cubicBezTo>
                    <a:pt x="134" y="402"/>
                    <a:pt x="155" y="391"/>
                    <a:pt x="177" y="391"/>
                  </a:cubicBezTo>
                  <a:cubicBezTo>
                    <a:pt x="204" y="391"/>
                    <a:pt x="231" y="407"/>
                    <a:pt x="233" y="445"/>
                  </a:cubicBezTo>
                  <a:cubicBezTo>
                    <a:pt x="271" y="334"/>
                    <a:pt x="337" y="266"/>
                    <a:pt x="337" y="266"/>
                  </a:cubicBezTo>
                  <a:cubicBezTo>
                    <a:pt x="337" y="266"/>
                    <a:pt x="337" y="266"/>
                    <a:pt x="337" y="266"/>
                  </a:cubicBezTo>
                  <a:cubicBezTo>
                    <a:pt x="337" y="266"/>
                    <a:pt x="337" y="266"/>
                    <a:pt x="337" y="266"/>
                  </a:cubicBezTo>
                  <a:cubicBezTo>
                    <a:pt x="337" y="266"/>
                    <a:pt x="329" y="289"/>
                    <a:pt x="329" y="305"/>
                  </a:cubicBezTo>
                  <a:cubicBezTo>
                    <a:pt x="329" y="312"/>
                    <a:pt x="331" y="317"/>
                    <a:pt x="335" y="319"/>
                  </a:cubicBezTo>
                  <a:cubicBezTo>
                    <a:pt x="336" y="319"/>
                    <a:pt x="336" y="319"/>
                    <a:pt x="337" y="319"/>
                  </a:cubicBezTo>
                  <a:cubicBezTo>
                    <a:pt x="355" y="319"/>
                    <a:pt x="464" y="202"/>
                    <a:pt x="464" y="202"/>
                  </a:cubicBezTo>
                  <a:cubicBezTo>
                    <a:pt x="464" y="202"/>
                    <a:pt x="464" y="202"/>
                    <a:pt x="464" y="202"/>
                  </a:cubicBezTo>
                  <a:cubicBezTo>
                    <a:pt x="464" y="202"/>
                    <a:pt x="464" y="202"/>
                    <a:pt x="464" y="202"/>
                  </a:cubicBezTo>
                  <a:cubicBezTo>
                    <a:pt x="464" y="202"/>
                    <a:pt x="446" y="242"/>
                    <a:pt x="446" y="261"/>
                  </a:cubicBezTo>
                  <a:cubicBezTo>
                    <a:pt x="446" y="265"/>
                    <a:pt x="447" y="269"/>
                    <a:pt x="449" y="270"/>
                  </a:cubicBezTo>
                  <a:cubicBezTo>
                    <a:pt x="450" y="271"/>
                    <a:pt x="451" y="271"/>
                    <a:pt x="451" y="271"/>
                  </a:cubicBezTo>
                  <a:cubicBezTo>
                    <a:pt x="472" y="271"/>
                    <a:pt x="584" y="191"/>
                    <a:pt x="584" y="191"/>
                  </a:cubicBezTo>
                  <a:cubicBezTo>
                    <a:pt x="584" y="191"/>
                    <a:pt x="584" y="191"/>
                    <a:pt x="584" y="191"/>
                  </a:cubicBezTo>
                  <a:cubicBezTo>
                    <a:pt x="584" y="191"/>
                    <a:pt x="584" y="191"/>
                    <a:pt x="584" y="191"/>
                  </a:cubicBezTo>
                  <a:cubicBezTo>
                    <a:pt x="584" y="191"/>
                    <a:pt x="575" y="221"/>
                    <a:pt x="575" y="241"/>
                  </a:cubicBezTo>
                  <a:cubicBezTo>
                    <a:pt x="575" y="249"/>
                    <a:pt x="577" y="256"/>
                    <a:pt x="581" y="258"/>
                  </a:cubicBezTo>
                  <a:cubicBezTo>
                    <a:pt x="582" y="258"/>
                    <a:pt x="582" y="259"/>
                    <a:pt x="583" y="259"/>
                  </a:cubicBezTo>
                  <a:cubicBezTo>
                    <a:pt x="604" y="259"/>
                    <a:pt x="687" y="190"/>
                    <a:pt x="687" y="190"/>
                  </a:cubicBezTo>
                  <a:cubicBezTo>
                    <a:pt x="687" y="190"/>
                    <a:pt x="694" y="285"/>
                    <a:pt x="723" y="297"/>
                  </a:cubicBezTo>
                  <a:cubicBezTo>
                    <a:pt x="725" y="298"/>
                    <a:pt x="727" y="298"/>
                    <a:pt x="729" y="298"/>
                  </a:cubicBezTo>
                  <a:cubicBezTo>
                    <a:pt x="756" y="298"/>
                    <a:pt x="773" y="213"/>
                    <a:pt x="773" y="213"/>
                  </a:cubicBezTo>
                  <a:cubicBezTo>
                    <a:pt x="773" y="213"/>
                    <a:pt x="813" y="305"/>
                    <a:pt x="834" y="311"/>
                  </a:cubicBezTo>
                  <a:cubicBezTo>
                    <a:pt x="835" y="311"/>
                    <a:pt x="836" y="312"/>
                    <a:pt x="836" y="312"/>
                  </a:cubicBezTo>
                  <a:cubicBezTo>
                    <a:pt x="855" y="312"/>
                    <a:pt x="860" y="239"/>
                    <a:pt x="860" y="239"/>
                  </a:cubicBezTo>
                  <a:cubicBezTo>
                    <a:pt x="860" y="239"/>
                    <a:pt x="936" y="322"/>
                    <a:pt x="953" y="322"/>
                  </a:cubicBezTo>
                  <a:cubicBezTo>
                    <a:pt x="954" y="322"/>
                    <a:pt x="955" y="322"/>
                    <a:pt x="955" y="321"/>
                  </a:cubicBezTo>
                  <a:cubicBezTo>
                    <a:pt x="959" y="312"/>
                    <a:pt x="960" y="302"/>
                    <a:pt x="960" y="292"/>
                  </a:cubicBezTo>
                  <a:cubicBezTo>
                    <a:pt x="960" y="246"/>
                    <a:pt x="934" y="199"/>
                    <a:pt x="934" y="199"/>
                  </a:cubicBezTo>
                  <a:cubicBezTo>
                    <a:pt x="934" y="199"/>
                    <a:pt x="934" y="199"/>
                    <a:pt x="934" y="199"/>
                  </a:cubicBezTo>
                  <a:cubicBezTo>
                    <a:pt x="934" y="199"/>
                    <a:pt x="934" y="199"/>
                    <a:pt x="934" y="199"/>
                  </a:cubicBezTo>
                  <a:cubicBezTo>
                    <a:pt x="934" y="199"/>
                    <a:pt x="958" y="213"/>
                    <a:pt x="987" y="213"/>
                  </a:cubicBezTo>
                  <a:cubicBezTo>
                    <a:pt x="1002" y="213"/>
                    <a:pt x="1018" y="210"/>
                    <a:pt x="1034" y="199"/>
                  </a:cubicBezTo>
                  <a:cubicBezTo>
                    <a:pt x="1047" y="194"/>
                    <a:pt x="1053" y="188"/>
                    <a:pt x="1053" y="183"/>
                  </a:cubicBezTo>
                  <a:cubicBezTo>
                    <a:pt x="1053" y="164"/>
                    <a:pt x="980" y="145"/>
                    <a:pt x="942" y="140"/>
                  </a:cubicBezTo>
                  <a:cubicBezTo>
                    <a:pt x="942" y="140"/>
                    <a:pt x="942" y="140"/>
                    <a:pt x="942" y="140"/>
                  </a:cubicBezTo>
                  <a:cubicBezTo>
                    <a:pt x="942" y="140"/>
                    <a:pt x="942" y="140"/>
                    <a:pt x="942" y="140"/>
                  </a:cubicBezTo>
                  <a:cubicBezTo>
                    <a:pt x="956" y="133"/>
                    <a:pt x="969" y="124"/>
                    <a:pt x="978" y="113"/>
                  </a:cubicBezTo>
                  <a:cubicBezTo>
                    <a:pt x="983" y="107"/>
                    <a:pt x="989" y="96"/>
                    <a:pt x="989" y="87"/>
                  </a:cubicBezTo>
                  <a:cubicBezTo>
                    <a:pt x="989" y="81"/>
                    <a:pt x="987" y="76"/>
                    <a:pt x="979" y="73"/>
                  </a:cubicBezTo>
                  <a:cubicBezTo>
                    <a:pt x="970" y="70"/>
                    <a:pt x="962" y="69"/>
                    <a:pt x="953" y="69"/>
                  </a:cubicBezTo>
                  <a:cubicBezTo>
                    <a:pt x="939" y="69"/>
                    <a:pt x="925" y="72"/>
                    <a:pt x="911" y="75"/>
                  </a:cubicBezTo>
                  <a:cubicBezTo>
                    <a:pt x="906" y="76"/>
                    <a:pt x="902" y="78"/>
                    <a:pt x="897" y="79"/>
                  </a:cubicBezTo>
                  <a:cubicBezTo>
                    <a:pt x="897" y="79"/>
                    <a:pt x="897" y="79"/>
                    <a:pt x="897" y="79"/>
                  </a:cubicBezTo>
                  <a:cubicBezTo>
                    <a:pt x="880" y="48"/>
                    <a:pt x="848" y="21"/>
                    <a:pt x="822" y="0"/>
                  </a:cubicBezTo>
                </a:path>
              </a:pathLst>
            </a:custGeom>
            <a:solidFill>
              <a:srgbClr val="FFD200">
                <a:lumMod val="7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45" name="Freeform 344">
              <a:extLst>
                <a:ext uri="{FF2B5EF4-FFF2-40B4-BE49-F238E27FC236}">
                  <a16:creationId xmlns:a16="http://schemas.microsoft.com/office/drawing/2014/main" id="{84533C35-27CC-4B10-A12D-D3ABB88E2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0800" y="4337397"/>
              <a:ext cx="52388" cy="88900"/>
            </a:xfrm>
            <a:custGeom>
              <a:avLst/>
              <a:gdLst>
                <a:gd name="T0" fmla="*/ 6 w 41"/>
                <a:gd name="T1" fmla="*/ 33 h 70"/>
                <a:gd name="T2" fmla="*/ 9 w 41"/>
                <a:gd name="T3" fmla="*/ 69 h 70"/>
                <a:gd name="T4" fmla="*/ 35 w 41"/>
                <a:gd name="T5" fmla="*/ 38 h 70"/>
                <a:gd name="T6" fmla="*/ 32 w 41"/>
                <a:gd name="T7" fmla="*/ 2 h 70"/>
                <a:gd name="T8" fmla="*/ 6 w 41"/>
                <a:gd name="T9" fmla="*/ 3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70">
                  <a:moveTo>
                    <a:pt x="6" y="33"/>
                  </a:moveTo>
                  <a:cubicBezTo>
                    <a:pt x="0" y="51"/>
                    <a:pt x="1" y="67"/>
                    <a:pt x="9" y="69"/>
                  </a:cubicBezTo>
                  <a:cubicBezTo>
                    <a:pt x="17" y="70"/>
                    <a:pt x="28" y="56"/>
                    <a:pt x="35" y="38"/>
                  </a:cubicBezTo>
                  <a:cubicBezTo>
                    <a:pt x="41" y="19"/>
                    <a:pt x="40" y="3"/>
                    <a:pt x="32" y="2"/>
                  </a:cubicBezTo>
                  <a:cubicBezTo>
                    <a:pt x="24" y="0"/>
                    <a:pt x="13" y="14"/>
                    <a:pt x="6" y="33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46" name="Freeform 345">
              <a:extLst>
                <a:ext uri="{FF2B5EF4-FFF2-40B4-BE49-F238E27FC236}">
                  <a16:creationId xmlns:a16="http://schemas.microsoft.com/office/drawing/2014/main" id="{30E8C8C4-8149-4513-82DC-5098E68F2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4137" y="4351684"/>
              <a:ext cx="14288" cy="26987"/>
            </a:xfrm>
            <a:custGeom>
              <a:avLst/>
              <a:gdLst>
                <a:gd name="T0" fmla="*/ 2 w 12"/>
                <a:gd name="T1" fmla="*/ 10 h 21"/>
                <a:gd name="T2" fmla="*/ 3 w 12"/>
                <a:gd name="T3" fmla="*/ 21 h 21"/>
                <a:gd name="T4" fmla="*/ 10 w 12"/>
                <a:gd name="T5" fmla="*/ 11 h 21"/>
                <a:gd name="T6" fmla="*/ 9 w 12"/>
                <a:gd name="T7" fmla="*/ 1 h 21"/>
                <a:gd name="T8" fmla="*/ 2 w 12"/>
                <a:gd name="T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1">
                  <a:moveTo>
                    <a:pt x="2" y="10"/>
                  </a:moveTo>
                  <a:cubicBezTo>
                    <a:pt x="0" y="16"/>
                    <a:pt x="1" y="21"/>
                    <a:pt x="3" y="21"/>
                  </a:cubicBezTo>
                  <a:cubicBezTo>
                    <a:pt x="6" y="21"/>
                    <a:pt x="9" y="17"/>
                    <a:pt x="10" y="11"/>
                  </a:cubicBezTo>
                  <a:cubicBezTo>
                    <a:pt x="12" y="6"/>
                    <a:pt x="11" y="1"/>
                    <a:pt x="9" y="1"/>
                  </a:cubicBezTo>
                  <a:cubicBezTo>
                    <a:pt x="6" y="0"/>
                    <a:pt x="3" y="5"/>
                    <a:pt x="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47" name="Freeform 346">
              <a:extLst>
                <a:ext uri="{FF2B5EF4-FFF2-40B4-BE49-F238E27FC236}">
                  <a16:creationId xmlns:a16="http://schemas.microsoft.com/office/drawing/2014/main" id="{4A3C5B3F-3385-48F4-8E7E-3E92C0005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5100" y="4508847"/>
              <a:ext cx="65088" cy="61912"/>
            </a:xfrm>
            <a:custGeom>
              <a:avLst/>
              <a:gdLst>
                <a:gd name="T0" fmla="*/ 0 w 52"/>
                <a:gd name="T1" fmla="*/ 19 h 49"/>
                <a:gd name="T2" fmla="*/ 12 w 52"/>
                <a:gd name="T3" fmla="*/ 8 h 49"/>
                <a:gd name="T4" fmla="*/ 19 w 52"/>
                <a:gd name="T5" fmla="*/ 4 h 49"/>
                <a:gd name="T6" fmla="*/ 27 w 52"/>
                <a:gd name="T7" fmla="*/ 1 h 49"/>
                <a:gd name="T8" fmla="*/ 37 w 52"/>
                <a:gd name="T9" fmla="*/ 0 h 49"/>
                <a:gd name="T10" fmla="*/ 43 w 52"/>
                <a:gd name="T11" fmla="*/ 2 h 49"/>
                <a:gd name="T12" fmla="*/ 44 w 52"/>
                <a:gd name="T13" fmla="*/ 2 h 49"/>
                <a:gd name="T14" fmla="*/ 45 w 52"/>
                <a:gd name="T15" fmla="*/ 3 h 49"/>
                <a:gd name="T16" fmla="*/ 45 w 52"/>
                <a:gd name="T17" fmla="*/ 3 h 49"/>
                <a:gd name="T18" fmla="*/ 45 w 52"/>
                <a:gd name="T19" fmla="*/ 3 h 49"/>
                <a:gd name="T20" fmla="*/ 46 w 52"/>
                <a:gd name="T21" fmla="*/ 4 h 49"/>
                <a:gd name="T22" fmla="*/ 46 w 52"/>
                <a:gd name="T23" fmla="*/ 4 h 49"/>
                <a:gd name="T24" fmla="*/ 48 w 52"/>
                <a:gd name="T25" fmla="*/ 5 h 49"/>
                <a:gd name="T26" fmla="*/ 51 w 52"/>
                <a:gd name="T27" fmla="*/ 12 h 49"/>
                <a:gd name="T28" fmla="*/ 51 w 52"/>
                <a:gd name="T29" fmla="*/ 18 h 49"/>
                <a:gd name="T30" fmla="*/ 47 w 52"/>
                <a:gd name="T31" fmla="*/ 27 h 49"/>
                <a:gd name="T32" fmla="*/ 36 w 52"/>
                <a:gd name="T33" fmla="*/ 39 h 49"/>
                <a:gd name="T34" fmla="*/ 23 w 52"/>
                <a:gd name="T35" fmla="*/ 49 h 49"/>
                <a:gd name="T36" fmla="*/ 32 w 52"/>
                <a:gd name="T37" fmla="*/ 36 h 49"/>
                <a:gd name="T38" fmla="*/ 40 w 52"/>
                <a:gd name="T39" fmla="*/ 23 h 49"/>
                <a:gd name="T40" fmla="*/ 43 w 52"/>
                <a:gd name="T41" fmla="*/ 16 h 49"/>
                <a:gd name="T42" fmla="*/ 43 w 52"/>
                <a:gd name="T43" fmla="*/ 13 h 49"/>
                <a:gd name="T44" fmla="*/ 43 w 52"/>
                <a:gd name="T45" fmla="*/ 12 h 49"/>
                <a:gd name="T46" fmla="*/ 43 w 52"/>
                <a:gd name="T47" fmla="*/ 12 h 49"/>
                <a:gd name="T48" fmla="*/ 42 w 52"/>
                <a:gd name="T49" fmla="*/ 12 h 49"/>
                <a:gd name="T50" fmla="*/ 41 w 52"/>
                <a:gd name="T51" fmla="*/ 10 h 49"/>
                <a:gd name="T52" fmla="*/ 40 w 52"/>
                <a:gd name="T53" fmla="*/ 10 h 49"/>
                <a:gd name="T54" fmla="*/ 40 w 52"/>
                <a:gd name="T55" fmla="*/ 10 h 49"/>
                <a:gd name="T56" fmla="*/ 41 w 52"/>
                <a:gd name="T57" fmla="*/ 10 h 49"/>
                <a:gd name="T58" fmla="*/ 41 w 52"/>
                <a:gd name="T59" fmla="*/ 10 h 49"/>
                <a:gd name="T60" fmla="*/ 41 w 52"/>
                <a:gd name="T61" fmla="*/ 10 h 49"/>
                <a:gd name="T62" fmla="*/ 40 w 52"/>
                <a:gd name="T63" fmla="*/ 10 h 49"/>
                <a:gd name="T64" fmla="*/ 40 w 52"/>
                <a:gd name="T65" fmla="*/ 10 h 49"/>
                <a:gd name="T66" fmla="*/ 36 w 52"/>
                <a:gd name="T67" fmla="*/ 9 h 49"/>
                <a:gd name="T68" fmla="*/ 29 w 52"/>
                <a:gd name="T69" fmla="*/ 9 h 49"/>
                <a:gd name="T70" fmla="*/ 14 w 52"/>
                <a:gd name="T71" fmla="*/ 13 h 49"/>
                <a:gd name="T72" fmla="*/ 0 w 52"/>
                <a:gd name="T73" fmla="*/ 1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2" h="49">
                  <a:moveTo>
                    <a:pt x="0" y="19"/>
                  </a:moveTo>
                  <a:cubicBezTo>
                    <a:pt x="0" y="19"/>
                    <a:pt x="4" y="14"/>
                    <a:pt x="12" y="8"/>
                  </a:cubicBezTo>
                  <a:cubicBezTo>
                    <a:pt x="14" y="7"/>
                    <a:pt x="16" y="6"/>
                    <a:pt x="19" y="4"/>
                  </a:cubicBezTo>
                  <a:cubicBezTo>
                    <a:pt x="21" y="3"/>
                    <a:pt x="24" y="2"/>
                    <a:pt x="27" y="1"/>
                  </a:cubicBezTo>
                  <a:cubicBezTo>
                    <a:pt x="30" y="0"/>
                    <a:pt x="34" y="0"/>
                    <a:pt x="37" y="0"/>
                  </a:cubicBezTo>
                  <a:cubicBezTo>
                    <a:pt x="39" y="1"/>
                    <a:pt x="41" y="1"/>
                    <a:pt x="43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9" y="6"/>
                    <a:pt x="51" y="10"/>
                    <a:pt x="51" y="12"/>
                  </a:cubicBezTo>
                  <a:cubicBezTo>
                    <a:pt x="52" y="14"/>
                    <a:pt x="51" y="16"/>
                    <a:pt x="51" y="18"/>
                  </a:cubicBezTo>
                  <a:cubicBezTo>
                    <a:pt x="50" y="21"/>
                    <a:pt x="48" y="24"/>
                    <a:pt x="47" y="27"/>
                  </a:cubicBezTo>
                  <a:cubicBezTo>
                    <a:pt x="43" y="32"/>
                    <a:pt x="39" y="36"/>
                    <a:pt x="36" y="39"/>
                  </a:cubicBezTo>
                  <a:cubicBezTo>
                    <a:pt x="29" y="46"/>
                    <a:pt x="23" y="49"/>
                    <a:pt x="23" y="49"/>
                  </a:cubicBezTo>
                  <a:cubicBezTo>
                    <a:pt x="23" y="49"/>
                    <a:pt x="27" y="44"/>
                    <a:pt x="32" y="36"/>
                  </a:cubicBezTo>
                  <a:cubicBezTo>
                    <a:pt x="35" y="32"/>
                    <a:pt x="38" y="28"/>
                    <a:pt x="40" y="23"/>
                  </a:cubicBezTo>
                  <a:cubicBezTo>
                    <a:pt x="41" y="21"/>
                    <a:pt x="42" y="18"/>
                    <a:pt x="43" y="16"/>
                  </a:cubicBezTo>
                  <a:cubicBezTo>
                    <a:pt x="43" y="15"/>
                    <a:pt x="43" y="14"/>
                    <a:pt x="43" y="13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2" y="12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2" y="11"/>
                    <a:pt x="41" y="10"/>
                    <a:pt x="41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39" y="9"/>
                    <a:pt x="37" y="9"/>
                    <a:pt x="36" y="9"/>
                  </a:cubicBezTo>
                  <a:cubicBezTo>
                    <a:pt x="34" y="8"/>
                    <a:pt x="31" y="8"/>
                    <a:pt x="29" y="9"/>
                  </a:cubicBezTo>
                  <a:cubicBezTo>
                    <a:pt x="23" y="9"/>
                    <a:pt x="18" y="11"/>
                    <a:pt x="14" y="13"/>
                  </a:cubicBezTo>
                  <a:cubicBezTo>
                    <a:pt x="6" y="16"/>
                    <a:pt x="0" y="19"/>
                    <a:pt x="0" y="19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48" name="Freeform 347">
              <a:extLst>
                <a:ext uri="{FF2B5EF4-FFF2-40B4-BE49-F238E27FC236}">
                  <a16:creationId xmlns:a16="http://schemas.microsoft.com/office/drawing/2014/main" id="{08193008-393E-4004-B267-960B0EE5F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0300" y="4591397"/>
              <a:ext cx="68263" cy="87312"/>
            </a:xfrm>
            <a:custGeom>
              <a:avLst/>
              <a:gdLst>
                <a:gd name="T0" fmla="*/ 9 w 54"/>
                <a:gd name="T1" fmla="*/ 0 h 69"/>
                <a:gd name="T2" fmla="*/ 6 w 54"/>
                <a:gd name="T3" fmla="*/ 50 h 69"/>
                <a:gd name="T4" fmla="*/ 34 w 54"/>
                <a:gd name="T5" fmla="*/ 69 h 69"/>
                <a:gd name="T6" fmla="*/ 9 w 54"/>
                <a:gd name="T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69">
                  <a:moveTo>
                    <a:pt x="9" y="0"/>
                  </a:moveTo>
                  <a:cubicBezTo>
                    <a:pt x="3" y="18"/>
                    <a:pt x="0" y="37"/>
                    <a:pt x="6" y="50"/>
                  </a:cubicBezTo>
                  <a:cubicBezTo>
                    <a:pt x="14" y="61"/>
                    <a:pt x="24" y="67"/>
                    <a:pt x="34" y="69"/>
                  </a:cubicBezTo>
                  <a:cubicBezTo>
                    <a:pt x="54" y="29"/>
                    <a:pt x="27" y="9"/>
                    <a:pt x="9" y="0"/>
                  </a:cubicBezTo>
                  <a:close/>
                </a:path>
              </a:pathLst>
            </a:custGeom>
            <a:solidFill>
              <a:srgbClr val="ED6C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49" name="Freeform 348">
              <a:extLst>
                <a:ext uri="{FF2B5EF4-FFF2-40B4-BE49-F238E27FC236}">
                  <a16:creationId xmlns:a16="http://schemas.microsoft.com/office/drawing/2014/main" id="{23EF4315-084F-4594-9AC7-2B7ECB452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1412" y="4537422"/>
              <a:ext cx="128588" cy="149225"/>
            </a:xfrm>
            <a:custGeom>
              <a:avLst/>
              <a:gdLst>
                <a:gd name="T0" fmla="*/ 101 w 101"/>
                <a:gd name="T1" fmla="*/ 80 h 118"/>
                <a:gd name="T2" fmla="*/ 21 w 101"/>
                <a:gd name="T3" fmla="*/ 0 h 118"/>
                <a:gd name="T4" fmla="*/ 0 w 101"/>
                <a:gd name="T5" fmla="*/ 42 h 118"/>
                <a:gd name="T6" fmla="*/ 25 w 101"/>
                <a:gd name="T7" fmla="*/ 111 h 118"/>
                <a:gd name="T8" fmla="*/ 101 w 101"/>
                <a:gd name="T9" fmla="*/ 8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118">
                  <a:moveTo>
                    <a:pt x="101" y="80"/>
                  </a:moveTo>
                  <a:cubicBezTo>
                    <a:pt x="45" y="57"/>
                    <a:pt x="21" y="0"/>
                    <a:pt x="21" y="0"/>
                  </a:cubicBezTo>
                  <a:cubicBezTo>
                    <a:pt x="21" y="0"/>
                    <a:pt x="8" y="20"/>
                    <a:pt x="0" y="42"/>
                  </a:cubicBezTo>
                  <a:cubicBezTo>
                    <a:pt x="18" y="51"/>
                    <a:pt x="45" y="71"/>
                    <a:pt x="25" y="111"/>
                  </a:cubicBezTo>
                  <a:cubicBezTo>
                    <a:pt x="60" y="118"/>
                    <a:pt x="101" y="80"/>
                    <a:pt x="101" y="80"/>
                  </a:cubicBezTo>
                  <a:close/>
                </a:path>
              </a:pathLst>
            </a:custGeom>
            <a:solidFill>
              <a:srgbClr val="F6B9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50" name="Freeform 349">
              <a:extLst>
                <a:ext uri="{FF2B5EF4-FFF2-40B4-BE49-F238E27FC236}">
                  <a16:creationId xmlns:a16="http://schemas.microsoft.com/office/drawing/2014/main" id="{A7629954-1841-464F-9BB6-6E2C55F62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8400" y="4531072"/>
              <a:ext cx="287338" cy="136525"/>
            </a:xfrm>
            <a:custGeom>
              <a:avLst/>
              <a:gdLst>
                <a:gd name="T0" fmla="*/ 0 w 227"/>
                <a:gd name="T1" fmla="*/ 0 h 107"/>
                <a:gd name="T2" fmla="*/ 6 w 227"/>
                <a:gd name="T3" fmla="*/ 10 h 107"/>
                <a:gd name="T4" fmla="*/ 24 w 227"/>
                <a:gd name="T5" fmla="*/ 35 h 107"/>
                <a:gd name="T6" fmla="*/ 96 w 227"/>
                <a:gd name="T7" fmla="*/ 90 h 107"/>
                <a:gd name="T8" fmla="*/ 120 w 227"/>
                <a:gd name="T9" fmla="*/ 96 h 107"/>
                <a:gd name="T10" fmla="*/ 143 w 227"/>
                <a:gd name="T11" fmla="*/ 99 h 107"/>
                <a:gd name="T12" fmla="*/ 166 w 227"/>
                <a:gd name="T13" fmla="*/ 99 h 107"/>
                <a:gd name="T14" fmla="*/ 186 w 227"/>
                <a:gd name="T15" fmla="*/ 97 h 107"/>
                <a:gd name="T16" fmla="*/ 216 w 227"/>
                <a:gd name="T17" fmla="*/ 90 h 107"/>
                <a:gd name="T18" fmla="*/ 227 w 227"/>
                <a:gd name="T19" fmla="*/ 86 h 107"/>
                <a:gd name="T20" fmla="*/ 216 w 227"/>
                <a:gd name="T21" fmla="*/ 91 h 107"/>
                <a:gd name="T22" fmla="*/ 204 w 227"/>
                <a:gd name="T23" fmla="*/ 96 h 107"/>
                <a:gd name="T24" fmla="*/ 187 w 227"/>
                <a:gd name="T25" fmla="*/ 101 h 107"/>
                <a:gd name="T26" fmla="*/ 166 w 227"/>
                <a:gd name="T27" fmla="*/ 105 h 107"/>
                <a:gd name="T28" fmla="*/ 143 w 227"/>
                <a:gd name="T29" fmla="*/ 107 h 107"/>
                <a:gd name="T30" fmla="*/ 118 w 227"/>
                <a:gd name="T31" fmla="*/ 105 h 107"/>
                <a:gd name="T32" fmla="*/ 93 w 227"/>
                <a:gd name="T33" fmla="*/ 97 h 107"/>
                <a:gd name="T34" fmla="*/ 70 w 227"/>
                <a:gd name="T35" fmla="*/ 86 h 107"/>
                <a:gd name="T36" fmla="*/ 49 w 227"/>
                <a:gd name="T37" fmla="*/ 71 h 107"/>
                <a:gd name="T38" fmla="*/ 20 w 227"/>
                <a:gd name="T39" fmla="*/ 38 h 107"/>
                <a:gd name="T40" fmla="*/ 5 w 227"/>
                <a:gd name="T41" fmla="*/ 11 h 107"/>
                <a:gd name="T42" fmla="*/ 0 w 227"/>
                <a:gd name="T43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7" h="107">
                  <a:moveTo>
                    <a:pt x="0" y="0"/>
                  </a:moveTo>
                  <a:cubicBezTo>
                    <a:pt x="0" y="0"/>
                    <a:pt x="2" y="4"/>
                    <a:pt x="6" y="10"/>
                  </a:cubicBezTo>
                  <a:cubicBezTo>
                    <a:pt x="10" y="17"/>
                    <a:pt x="16" y="25"/>
                    <a:pt x="24" y="35"/>
                  </a:cubicBezTo>
                  <a:cubicBezTo>
                    <a:pt x="40" y="55"/>
                    <a:pt x="65" y="78"/>
                    <a:pt x="96" y="90"/>
                  </a:cubicBezTo>
                  <a:cubicBezTo>
                    <a:pt x="104" y="92"/>
                    <a:pt x="112" y="95"/>
                    <a:pt x="120" y="96"/>
                  </a:cubicBezTo>
                  <a:cubicBezTo>
                    <a:pt x="128" y="98"/>
                    <a:pt x="135" y="99"/>
                    <a:pt x="143" y="99"/>
                  </a:cubicBezTo>
                  <a:cubicBezTo>
                    <a:pt x="151" y="100"/>
                    <a:pt x="159" y="100"/>
                    <a:pt x="166" y="99"/>
                  </a:cubicBezTo>
                  <a:cubicBezTo>
                    <a:pt x="173" y="99"/>
                    <a:pt x="180" y="98"/>
                    <a:pt x="186" y="97"/>
                  </a:cubicBezTo>
                  <a:cubicBezTo>
                    <a:pt x="198" y="94"/>
                    <a:pt x="208" y="92"/>
                    <a:pt x="216" y="90"/>
                  </a:cubicBezTo>
                  <a:cubicBezTo>
                    <a:pt x="223" y="87"/>
                    <a:pt x="227" y="86"/>
                    <a:pt x="227" y="86"/>
                  </a:cubicBezTo>
                  <a:cubicBezTo>
                    <a:pt x="227" y="86"/>
                    <a:pt x="223" y="88"/>
                    <a:pt x="216" y="91"/>
                  </a:cubicBezTo>
                  <a:cubicBezTo>
                    <a:pt x="213" y="93"/>
                    <a:pt x="208" y="94"/>
                    <a:pt x="204" y="96"/>
                  </a:cubicBezTo>
                  <a:cubicBezTo>
                    <a:pt x="199" y="98"/>
                    <a:pt x="193" y="100"/>
                    <a:pt x="187" y="101"/>
                  </a:cubicBezTo>
                  <a:cubicBezTo>
                    <a:pt x="181" y="103"/>
                    <a:pt x="174" y="104"/>
                    <a:pt x="166" y="105"/>
                  </a:cubicBezTo>
                  <a:cubicBezTo>
                    <a:pt x="159" y="106"/>
                    <a:pt x="151" y="107"/>
                    <a:pt x="143" y="107"/>
                  </a:cubicBezTo>
                  <a:cubicBezTo>
                    <a:pt x="135" y="107"/>
                    <a:pt x="126" y="106"/>
                    <a:pt x="118" y="105"/>
                  </a:cubicBezTo>
                  <a:cubicBezTo>
                    <a:pt x="110" y="103"/>
                    <a:pt x="101" y="100"/>
                    <a:pt x="93" y="97"/>
                  </a:cubicBezTo>
                  <a:cubicBezTo>
                    <a:pt x="85" y="94"/>
                    <a:pt x="77" y="90"/>
                    <a:pt x="70" y="86"/>
                  </a:cubicBezTo>
                  <a:cubicBezTo>
                    <a:pt x="62" y="81"/>
                    <a:pt x="56" y="76"/>
                    <a:pt x="49" y="71"/>
                  </a:cubicBezTo>
                  <a:cubicBezTo>
                    <a:pt x="37" y="60"/>
                    <a:pt x="27" y="49"/>
                    <a:pt x="20" y="38"/>
                  </a:cubicBezTo>
                  <a:cubicBezTo>
                    <a:pt x="13" y="27"/>
                    <a:pt x="8" y="18"/>
                    <a:pt x="5" y="11"/>
                  </a:cubicBezTo>
                  <a:cubicBezTo>
                    <a:pt x="1" y="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51" name="Freeform 350">
              <a:extLst>
                <a:ext uri="{FF2B5EF4-FFF2-40B4-BE49-F238E27FC236}">
                  <a16:creationId xmlns:a16="http://schemas.microsoft.com/office/drawing/2014/main" id="{767EFEB5-4B02-4A2D-844E-D4472A639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0737" y="4350097"/>
              <a:ext cx="60325" cy="66675"/>
            </a:xfrm>
            <a:custGeom>
              <a:avLst/>
              <a:gdLst>
                <a:gd name="T0" fmla="*/ 31 w 47"/>
                <a:gd name="T1" fmla="*/ 16 h 52"/>
                <a:gd name="T2" fmla="*/ 1 w 47"/>
                <a:gd name="T3" fmla="*/ 8 h 52"/>
                <a:gd name="T4" fmla="*/ 2 w 47"/>
                <a:gd name="T5" fmla="*/ 10 h 52"/>
                <a:gd name="T6" fmla="*/ 26 w 47"/>
                <a:gd name="T7" fmla="*/ 23 h 52"/>
                <a:gd name="T8" fmla="*/ 32 w 47"/>
                <a:gd name="T9" fmla="*/ 37 h 52"/>
                <a:gd name="T10" fmla="*/ 35 w 47"/>
                <a:gd name="T11" fmla="*/ 50 h 52"/>
                <a:gd name="T12" fmla="*/ 38 w 47"/>
                <a:gd name="T13" fmla="*/ 51 h 52"/>
                <a:gd name="T14" fmla="*/ 31 w 47"/>
                <a:gd name="T15" fmla="*/ 1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52">
                  <a:moveTo>
                    <a:pt x="31" y="16"/>
                  </a:moveTo>
                  <a:cubicBezTo>
                    <a:pt x="24" y="7"/>
                    <a:pt x="10" y="0"/>
                    <a:pt x="1" y="8"/>
                  </a:cubicBezTo>
                  <a:cubicBezTo>
                    <a:pt x="0" y="9"/>
                    <a:pt x="1" y="10"/>
                    <a:pt x="2" y="10"/>
                  </a:cubicBezTo>
                  <a:cubicBezTo>
                    <a:pt x="14" y="6"/>
                    <a:pt x="21" y="13"/>
                    <a:pt x="26" y="23"/>
                  </a:cubicBezTo>
                  <a:cubicBezTo>
                    <a:pt x="29" y="28"/>
                    <a:pt x="31" y="32"/>
                    <a:pt x="32" y="37"/>
                  </a:cubicBezTo>
                  <a:cubicBezTo>
                    <a:pt x="34" y="42"/>
                    <a:pt x="34" y="46"/>
                    <a:pt x="35" y="50"/>
                  </a:cubicBezTo>
                  <a:cubicBezTo>
                    <a:pt x="36" y="52"/>
                    <a:pt x="37" y="52"/>
                    <a:pt x="38" y="51"/>
                  </a:cubicBezTo>
                  <a:cubicBezTo>
                    <a:pt x="47" y="42"/>
                    <a:pt x="37" y="23"/>
                    <a:pt x="31" y="16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52" name="Freeform 351">
              <a:extLst>
                <a:ext uri="{FF2B5EF4-FFF2-40B4-BE49-F238E27FC236}">
                  <a16:creationId xmlns:a16="http://schemas.microsoft.com/office/drawing/2014/main" id="{2CAC59E4-8596-4AEE-958F-78F789A7E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1625" y="4381847"/>
              <a:ext cx="39688" cy="65087"/>
            </a:xfrm>
            <a:custGeom>
              <a:avLst/>
              <a:gdLst>
                <a:gd name="T0" fmla="*/ 5 w 31"/>
                <a:gd name="T1" fmla="*/ 24 h 52"/>
                <a:gd name="T2" fmla="*/ 7 w 31"/>
                <a:gd name="T3" fmla="*/ 51 h 52"/>
                <a:gd name="T4" fmla="*/ 26 w 31"/>
                <a:gd name="T5" fmla="*/ 28 h 52"/>
                <a:gd name="T6" fmla="*/ 24 w 31"/>
                <a:gd name="T7" fmla="*/ 1 h 52"/>
                <a:gd name="T8" fmla="*/ 5 w 31"/>
                <a:gd name="T9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52">
                  <a:moveTo>
                    <a:pt x="5" y="24"/>
                  </a:moveTo>
                  <a:cubicBezTo>
                    <a:pt x="0" y="38"/>
                    <a:pt x="1" y="50"/>
                    <a:pt x="7" y="51"/>
                  </a:cubicBezTo>
                  <a:cubicBezTo>
                    <a:pt x="13" y="52"/>
                    <a:pt x="21" y="42"/>
                    <a:pt x="26" y="28"/>
                  </a:cubicBezTo>
                  <a:cubicBezTo>
                    <a:pt x="31" y="14"/>
                    <a:pt x="30" y="2"/>
                    <a:pt x="24" y="1"/>
                  </a:cubicBezTo>
                  <a:cubicBezTo>
                    <a:pt x="18" y="0"/>
                    <a:pt x="10" y="10"/>
                    <a:pt x="5" y="24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53" name="Freeform 352">
              <a:extLst>
                <a:ext uri="{FF2B5EF4-FFF2-40B4-BE49-F238E27FC236}">
                  <a16:creationId xmlns:a16="http://schemas.microsoft.com/office/drawing/2014/main" id="{CCBEFAEA-2F98-4485-9371-BF2D43444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7025" y="4391372"/>
              <a:ext cx="9525" cy="20637"/>
            </a:xfrm>
            <a:custGeom>
              <a:avLst/>
              <a:gdLst>
                <a:gd name="T0" fmla="*/ 1 w 8"/>
                <a:gd name="T1" fmla="*/ 8 h 16"/>
                <a:gd name="T2" fmla="*/ 2 w 8"/>
                <a:gd name="T3" fmla="*/ 16 h 16"/>
                <a:gd name="T4" fmla="*/ 7 w 8"/>
                <a:gd name="T5" fmla="*/ 9 h 16"/>
                <a:gd name="T6" fmla="*/ 6 w 8"/>
                <a:gd name="T7" fmla="*/ 1 h 16"/>
                <a:gd name="T8" fmla="*/ 1 w 8"/>
                <a:gd name="T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6">
                  <a:moveTo>
                    <a:pt x="1" y="8"/>
                  </a:moveTo>
                  <a:cubicBezTo>
                    <a:pt x="0" y="12"/>
                    <a:pt x="0" y="16"/>
                    <a:pt x="2" y="16"/>
                  </a:cubicBezTo>
                  <a:cubicBezTo>
                    <a:pt x="4" y="16"/>
                    <a:pt x="6" y="13"/>
                    <a:pt x="7" y="9"/>
                  </a:cubicBezTo>
                  <a:cubicBezTo>
                    <a:pt x="8" y="4"/>
                    <a:pt x="8" y="1"/>
                    <a:pt x="6" y="1"/>
                  </a:cubicBezTo>
                  <a:cubicBezTo>
                    <a:pt x="4" y="0"/>
                    <a:pt x="2" y="4"/>
                    <a:pt x="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54" name="Freeform 353">
              <a:extLst>
                <a:ext uri="{FF2B5EF4-FFF2-40B4-BE49-F238E27FC236}">
                  <a16:creationId xmlns:a16="http://schemas.microsoft.com/office/drawing/2014/main" id="{607BCF41-78FC-4DCA-80D3-F4BDF2960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1750" y="4234209"/>
              <a:ext cx="117475" cy="63500"/>
            </a:xfrm>
            <a:custGeom>
              <a:avLst/>
              <a:gdLst>
                <a:gd name="T0" fmla="*/ 51 w 93"/>
                <a:gd name="T1" fmla="*/ 21 h 49"/>
                <a:gd name="T2" fmla="*/ 70 w 93"/>
                <a:gd name="T3" fmla="*/ 31 h 49"/>
                <a:gd name="T4" fmla="*/ 78 w 93"/>
                <a:gd name="T5" fmla="*/ 42 h 49"/>
                <a:gd name="T6" fmla="*/ 81 w 93"/>
                <a:gd name="T7" fmla="*/ 47 h 49"/>
                <a:gd name="T8" fmla="*/ 93 w 93"/>
                <a:gd name="T9" fmla="*/ 42 h 49"/>
                <a:gd name="T10" fmla="*/ 84 w 93"/>
                <a:gd name="T11" fmla="*/ 10 h 49"/>
                <a:gd name="T12" fmla="*/ 50 w 93"/>
                <a:gd name="T13" fmla="*/ 2 h 49"/>
                <a:gd name="T14" fmla="*/ 0 w 93"/>
                <a:gd name="T15" fmla="*/ 28 h 49"/>
                <a:gd name="T16" fmla="*/ 51 w 93"/>
                <a:gd name="T17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49">
                  <a:moveTo>
                    <a:pt x="51" y="21"/>
                  </a:moveTo>
                  <a:cubicBezTo>
                    <a:pt x="58" y="23"/>
                    <a:pt x="65" y="26"/>
                    <a:pt x="70" y="31"/>
                  </a:cubicBezTo>
                  <a:cubicBezTo>
                    <a:pt x="73" y="34"/>
                    <a:pt x="76" y="37"/>
                    <a:pt x="78" y="42"/>
                  </a:cubicBezTo>
                  <a:cubicBezTo>
                    <a:pt x="79" y="43"/>
                    <a:pt x="80" y="45"/>
                    <a:pt x="81" y="47"/>
                  </a:cubicBezTo>
                  <a:cubicBezTo>
                    <a:pt x="85" y="49"/>
                    <a:pt x="93" y="46"/>
                    <a:pt x="93" y="42"/>
                  </a:cubicBezTo>
                  <a:cubicBezTo>
                    <a:pt x="90" y="31"/>
                    <a:pt x="91" y="19"/>
                    <a:pt x="84" y="10"/>
                  </a:cubicBezTo>
                  <a:cubicBezTo>
                    <a:pt x="76" y="1"/>
                    <a:pt x="62" y="0"/>
                    <a:pt x="50" y="2"/>
                  </a:cubicBezTo>
                  <a:cubicBezTo>
                    <a:pt x="34" y="4"/>
                    <a:pt x="11" y="13"/>
                    <a:pt x="0" y="28"/>
                  </a:cubicBezTo>
                  <a:cubicBezTo>
                    <a:pt x="16" y="21"/>
                    <a:pt x="35" y="16"/>
                    <a:pt x="51" y="21"/>
                  </a:cubicBezTo>
                  <a:close/>
                </a:path>
              </a:pathLst>
            </a:custGeom>
            <a:solidFill>
              <a:srgbClr val="FFD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55" name="Freeform 354">
              <a:extLst>
                <a:ext uri="{FF2B5EF4-FFF2-40B4-BE49-F238E27FC236}">
                  <a16:creationId xmlns:a16="http://schemas.microsoft.com/office/drawing/2014/main" id="{3E0F71B2-C4CC-4DAC-BE98-44AF79336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8925" y="4299297"/>
              <a:ext cx="92075" cy="47625"/>
            </a:xfrm>
            <a:custGeom>
              <a:avLst/>
              <a:gdLst>
                <a:gd name="T0" fmla="*/ 68 w 73"/>
                <a:gd name="T1" fmla="*/ 38 h 38"/>
                <a:gd name="T2" fmla="*/ 73 w 73"/>
                <a:gd name="T3" fmla="*/ 34 h 38"/>
                <a:gd name="T4" fmla="*/ 65 w 73"/>
                <a:gd name="T5" fmla="*/ 8 h 38"/>
                <a:gd name="T6" fmla="*/ 38 w 73"/>
                <a:gd name="T7" fmla="*/ 1 h 38"/>
                <a:gd name="T8" fmla="*/ 0 w 73"/>
                <a:gd name="T9" fmla="*/ 19 h 38"/>
                <a:gd name="T10" fmla="*/ 68 w 73"/>
                <a:gd name="T11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38">
                  <a:moveTo>
                    <a:pt x="68" y="38"/>
                  </a:moveTo>
                  <a:cubicBezTo>
                    <a:pt x="70" y="38"/>
                    <a:pt x="73" y="36"/>
                    <a:pt x="73" y="34"/>
                  </a:cubicBezTo>
                  <a:cubicBezTo>
                    <a:pt x="71" y="25"/>
                    <a:pt x="72" y="15"/>
                    <a:pt x="65" y="8"/>
                  </a:cubicBezTo>
                  <a:cubicBezTo>
                    <a:pt x="59" y="0"/>
                    <a:pt x="47" y="0"/>
                    <a:pt x="38" y="1"/>
                  </a:cubicBezTo>
                  <a:cubicBezTo>
                    <a:pt x="26" y="2"/>
                    <a:pt x="10" y="9"/>
                    <a:pt x="0" y="19"/>
                  </a:cubicBezTo>
                  <a:cubicBezTo>
                    <a:pt x="24" y="8"/>
                    <a:pt x="55" y="14"/>
                    <a:pt x="68" y="38"/>
                  </a:cubicBezTo>
                  <a:close/>
                </a:path>
              </a:pathLst>
            </a:custGeom>
            <a:solidFill>
              <a:srgbClr val="FFD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56" name="Freeform 355">
              <a:extLst>
                <a:ext uri="{FF2B5EF4-FFF2-40B4-BE49-F238E27FC236}">
                  <a16:creationId xmlns:a16="http://schemas.microsoft.com/office/drawing/2014/main" id="{00B99360-5D6B-4167-88BC-C61CF565E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549" y="5162897"/>
              <a:ext cx="419100" cy="192087"/>
            </a:xfrm>
            <a:custGeom>
              <a:avLst/>
              <a:gdLst>
                <a:gd name="T0" fmla="*/ 28 w 330"/>
                <a:gd name="T1" fmla="*/ 0 h 152"/>
                <a:gd name="T2" fmla="*/ 0 w 330"/>
                <a:gd name="T3" fmla="*/ 85 h 152"/>
                <a:gd name="T4" fmla="*/ 310 w 330"/>
                <a:gd name="T5" fmla="*/ 135 h 152"/>
                <a:gd name="T6" fmla="*/ 330 w 330"/>
                <a:gd name="T7" fmla="*/ 87 h 152"/>
                <a:gd name="T8" fmla="*/ 28 w 330"/>
                <a:gd name="T9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0" h="152">
                  <a:moveTo>
                    <a:pt x="28" y="0"/>
                  </a:moveTo>
                  <a:cubicBezTo>
                    <a:pt x="28" y="0"/>
                    <a:pt x="6" y="61"/>
                    <a:pt x="0" y="85"/>
                  </a:cubicBezTo>
                  <a:cubicBezTo>
                    <a:pt x="0" y="85"/>
                    <a:pt x="184" y="152"/>
                    <a:pt x="310" y="135"/>
                  </a:cubicBezTo>
                  <a:cubicBezTo>
                    <a:pt x="330" y="87"/>
                    <a:pt x="330" y="87"/>
                    <a:pt x="330" y="87"/>
                  </a:cubicBezTo>
                  <a:cubicBezTo>
                    <a:pt x="330" y="87"/>
                    <a:pt x="199" y="102"/>
                    <a:pt x="28" y="0"/>
                  </a:cubicBezTo>
                </a:path>
              </a:pathLst>
            </a:custGeom>
            <a:solidFill>
              <a:srgbClr val="E3212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57" name="Freeform 356">
              <a:extLst>
                <a:ext uri="{FF2B5EF4-FFF2-40B4-BE49-F238E27FC236}">
                  <a16:creationId xmlns:a16="http://schemas.microsoft.com/office/drawing/2014/main" id="{01611D75-43A2-434A-A9E6-9F0181DB1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2462" y="5193059"/>
              <a:ext cx="52388" cy="101600"/>
            </a:xfrm>
            <a:custGeom>
              <a:avLst/>
              <a:gdLst>
                <a:gd name="T0" fmla="*/ 42 w 42"/>
                <a:gd name="T1" fmla="*/ 8 h 81"/>
                <a:gd name="T2" fmla="*/ 25 w 42"/>
                <a:gd name="T3" fmla="*/ 0 h 81"/>
                <a:gd name="T4" fmla="*/ 0 w 42"/>
                <a:gd name="T5" fmla="*/ 76 h 81"/>
                <a:gd name="T6" fmla="*/ 17 w 42"/>
                <a:gd name="T7" fmla="*/ 81 h 81"/>
                <a:gd name="T8" fmla="*/ 42 w 42"/>
                <a:gd name="T9" fmla="*/ 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81">
                  <a:moveTo>
                    <a:pt x="42" y="8"/>
                  </a:moveTo>
                  <a:cubicBezTo>
                    <a:pt x="36" y="6"/>
                    <a:pt x="31" y="3"/>
                    <a:pt x="25" y="0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5" y="78"/>
                    <a:pt x="11" y="80"/>
                    <a:pt x="17" y="81"/>
                  </a:cubicBezTo>
                  <a:lnTo>
                    <a:pt x="42" y="8"/>
                  </a:lnTo>
                  <a:close/>
                </a:path>
              </a:pathLst>
            </a:cu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58" name="Oval 357">
              <a:extLst>
                <a:ext uri="{FF2B5EF4-FFF2-40B4-BE49-F238E27FC236}">
                  <a16:creationId xmlns:a16="http://schemas.microsoft.com/office/drawing/2014/main" id="{A0F7D466-F50F-4E51-9E9C-581DAE5FC8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9650" y="5272434"/>
              <a:ext cx="1588" cy="1587"/>
            </a:xfrm>
            <a:prstGeom prst="ellipse">
              <a:avLst/>
            </a:pr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59" name="Freeform 358">
              <a:extLst>
                <a:ext uri="{FF2B5EF4-FFF2-40B4-BE49-F238E27FC236}">
                  <a16:creationId xmlns:a16="http://schemas.microsoft.com/office/drawing/2014/main" id="{8F057664-995F-47CB-96E5-D3BE2F7EC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8524" y="5264497"/>
              <a:ext cx="111125" cy="7937"/>
            </a:xfrm>
            <a:custGeom>
              <a:avLst/>
              <a:gdLst>
                <a:gd name="T0" fmla="*/ 0 w 87"/>
                <a:gd name="T1" fmla="*/ 0 h 6"/>
                <a:gd name="T2" fmla="*/ 0 w 87"/>
                <a:gd name="T3" fmla="*/ 0 h 6"/>
                <a:gd name="T4" fmla="*/ 67 w 87"/>
                <a:gd name="T5" fmla="*/ 6 h 6"/>
                <a:gd name="T6" fmla="*/ 87 w 87"/>
                <a:gd name="T7" fmla="*/ 6 h 6"/>
                <a:gd name="T8" fmla="*/ 87 w 87"/>
                <a:gd name="T9" fmla="*/ 6 h 6"/>
                <a:gd name="T10" fmla="*/ 67 w 87"/>
                <a:gd name="T11" fmla="*/ 6 h 6"/>
                <a:gd name="T12" fmla="*/ 0 w 8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9" y="5"/>
                    <a:pt x="51" y="6"/>
                    <a:pt x="67" y="6"/>
                  </a:cubicBezTo>
                  <a:cubicBezTo>
                    <a:pt x="79" y="6"/>
                    <a:pt x="86" y="6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6" y="6"/>
                    <a:pt x="79" y="6"/>
                    <a:pt x="67" y="6"/>
                  </a:cubicBezTo>
                  <a:cubicBezTo>
                    <a:pt x="52" y="6"/>
                    <a:pt x="29" y="5"/>
                    <a:pt x="0" y="0"/>
                  </a:cubicBezTo>
                </a:path>
              </a:pathLst>
            </a:custGeom>
            <a:solidFill>
              <a:srgbClr val="0003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60" name="Freeform 359">
              <a:extLst>
                <a:ext uri="{FF2B5EF4-FFF2-40B4-BE49-F238E27FC236}">
                  <a16:creationId xmlns:a16="http://schemas.microsoft.com/office/drawing/2014/main" id="{2F2765E9-53E7-4F84-B572-7359A789B0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64249" y="5272434"/>
              <a:ext cx="25400" cy="60325"/>
            </a:xfrm>
            <a:custGeom>
              <a:avLst/>
              <a:gdLst>
                <a:gd name="T0" fmla="*/ 0 w 20"/>
                <a:gd name="T1" fmla="*/ 48 h 48"/>
                <a:gd name="T2" fmla="*/ 0 w 20"/>
                <a:gd name="T3" fmla="*/ 48 h 48"/>
                <a:gd name="T4" fmla="*/ 0 w 20"/>
                <a:gd name="T5" fmla="*/ 48 h 48"/>
                <a:gd name="T6" fmla="*/ 0 w 20"/>
                <a:gd name="T7" fmla="*/ 48 h 48"/>
                <a:gd name="T8" fmla="*/ 20 w 20"/>
                <a:gd name="T9" fmla="*/ 0 h 48"/>
                <a:gd name="T10" fmla="*/ 20 w 20"/>
                <a:gd name="T11" fmla="*/ 0 h 48"/>
                <a:gd name="T12" fmla="*/ 20 w 20"/>
                <a:gd name="T1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8">
                  <a:moveTo>
                    <a:pt x="0" y="48"/>
                  </a:move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61" name="Freeform 360">
              <a:extLst>
                <a:ext uri="{FF2B5EF4-FFF2-40B4-BE49-F238E27FC236}">
                  <a16:creationId xmlns:a16="http://schemas.microsoft.com/office/drawing/2014/main" id="{9CCB365E-9F99-4AA1-9561-9DCA89956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0912" y="5332759"/>
              <a:ext cx="33338" cy="4762"/>
            </a:xfrm>
            <a:custGeom>
              <a:avLst/>
              <a:gdLst>
                <a:gd name="T0" fmla="*/ 26 w 26"/>
                <a:gd name="T1" fmla="*/ 0 h 3"/>
                <a:gd name="T2" fmla="*/ 0 w 26"/>
                <a:gd name="T3" fmla="*/ 3 h 3"/>
                <a:gd name="T4" fmla="*/ 26 w 26"/>
                <a:gd name="T5" fmla="*/ 0 h 3"/>
                <a:gd name="T6" fmla="*/ 26 w 26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">
                  <a:moveTo>
                    <a:pt x="26" y="0"/>
                  </a:moveTo>
                  <a:cubicBezTo>
                    <a:pt x="18" y="1"/>
                    <a:pt x="9" y="2"/>
                    <a:pt x="0" y="3"/>
                  </a:cubicBezTo>
                  <a:cubicBezTo>
                    <a:pt x="9" y="2"/>
                    <a:pt x="18" y="1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rgbClr val="0003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62" name="Freeform 361">
              <a:extLst>
                <a:ext uri="{FF2B5EF4-FFF2-40B4-BE49-F238E27FC236}">
                  <a16:creationId xmlns:a16="http://schemas.microsoft.com/office/drawing/2014/main" id="{B72917E5-7AEB-434B-9643-39B748267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3124" y="5264497"/>
              <a:ext cx="136525" cy="73025"/>
            </a:xfrm>
            <a:custGeom>
              <a:avLst/>
              <a:gdLst>
                <a:gd name="T0" fmla="*/ 20 w 107"/>
                <a:gd name="T1" fmla="*/ 0 h 57"/>
                <a:gd name="T2" fmla="*/ 0 w 107"/>
                <a:gd name="T3" fmla="*/ 55 h 57"/>
                <a:gd name="T4" fmla="*/ 44 w 107"/>
                <a:gd name="T5" fmla="*/ 57 h 57"/>
                <a:gd name="T6" fmla="*/ 61 w 107"/>
                <a:gd name="T7" fmla="*/ 57 h 57"/>
                <a:gd name="T8" fmla="*/ 87 w 107"/>
                <a:gd name="T9" fmla="*/ 54 h 57"/>
                <a:gd name="T10" fmla="*/ 87 w 107"/>
                <a:gd name="T11" fmla="*/ 54 h 57"/>
                <a:gd name="T12" fmla="*/ 87 w 107"/>
                <a:gd name="T13" fmla="*/ 54 h 57"/>
                <a:gd name="T14" fmla="*/ 87 w 107"/>
                <a:gd name="T15" fmla="*/ 54 h 57"/>
                <a:gd name="T16" fmla="*/ 107 w 107"/>
                <a:gd name="T17" fmla="*/ 6 h 57"/>
                <a:gd name="T18" fmla="*/ 107 w 107"/>
                <a:gd name="T19" fmla="*/ 6 h 57"/>
                <a:gd name="T20" fmla="*/ 107 w 107"/>
                <a:gd name="T21" fmla="*/ 6 h 57"/>
                <a:gd name="T22" fmla="*/ 87 w 107"/>
                <a:gd name="T23" fmla="*/ 6 h 57"/>
                <a:gd name="T24" fmla="*/ 20 w 107"/>
                <a:gd name="T2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7" h="57">
                  <a:moveTo>
                    <a:pt x="20" y="0"/>
                  </a:moveTo>
                  <a:cubicBezTo>
                    <a:pt x="13" y="18"/>
                    <a:pt x="6" y="37"/>
                    <a:pt x="0" y="55"/>
                  </a:cubicBezTo>
                  <a:cubicBezTo>
                    <a:pt x="15" y="56"/>
                    <a:pt x="30" y="57"/>
                    <a:pt x="44" y="57"/>
                  </a:cubicBezTo>
                  <a:cubicBezTo>
                    <a:pt x="50" y="57"/>
                    <a:pt x="56" y="57"/>
                    <a:pt x="61" y="57"/>
                  </a:cubicBezTo>
                  <a:cubicBezTo>
                    <a:pt x="70" y="56"/>
                    <a:pt x="79" y="55"/>
                    <a:pt x="87" y="54"/>
                  </a:cubicBezTo>
                  <a:cubicBezTo>
                    <a:pt x="87" y="54"/>
                    <a:pt x="87" y="54"/>
                    <a:pt x="87" y="54"/>
                  </a:cubicBezTo>
                  <a:cubicBezTo>
                    <a:pt x="87" y="54"/>
                    <a:pt x="87" y="54"/>
                    <a:pt x="87" y="54"/>
                  </a:cubicBezTo>
                  <a:cubicBezTo>
                    <a:pt x="87" y="54"/>
                    <a:pt x="87" y="54"/>
                    <a:pt x="87" y="54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6" y="6"/>
                    <a:pt x="99" y="6"/>
                    <a:pt x="87" y="6"/>
                  </a:cubicBezTo>
                  <a:cubicBezTo>
                    <a:pt x="71" y="6"/>
                    <a:pt x="49" y="5"/>
                    <a:pt x="20" y="0"/>
                  </a:cubicBezTo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63" name="Freeform 362">
              <a:extLst>
                <a:ext uri="{FF2B5EF4-FFF2-40B4-BE49-F238E27FC236}">
                  <a16:creationId xmlns:a16="http://schemas.microsoft.com/office/drawing/2014/main" id="{3CE2C182-0E96-447F-A267-AFE678436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1787" y="4656484"/>
              <a:ext cx="717550" cy="412750"/>
            </a:xfrm>
            <a:custGeom>
              <a:avLst/>
              <a:gdLst>
                <a:gd name="T0" fmla="*/ 464 w 567"/>
                <a:gd name="T1" fmla="*/ 17 h 326"/>
                <a:gd name="T2" fmla="*/ 133 w 567"/>
                <a:gd name="T3" fmla="*/ 103 h 326"/>
                <a:gd name="T4" fmla="*/ 321 w 567"/>
                <a:gd name="T5" fmla="*/ 326 h 326"/>
                <a:gd name="T6" fmla="*/ 366 w 567"/>
                <a:gd name="T7" fmla="*/ 270 h 326"/>
                <a:gd name="T8" fmla="*/ 222 w 567"/>
                <a:gd name="T9" fmla="*/ 159 h 326"/>
                <a:gd name="T10" fmla="*/ 376 w 567"/>
                <a:gd name="T11" fmla="*/ 117 h 326"/>
                <a:gd name="T12" fmla="*/ 464 w 567"/>
                <a:gd name="T13" fmla="*/ 17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7" h="326">
                  <a:moveTo>
                    <a:pt x="464" y="17"/>
                  </a:moveTo>
                  <a:cubicBezTo>
                    <a:pt x="464" y="17"/>
                    <a:pt x="266" y="0"/>
                    <a:pt x="133" y="103"/>
                  </a:cubicBezTo>
                  <a:cubicBezTo>
                    <a:pt x="0" y="207"/>
                    <a:pt x="321" y="326"/>
                    <a:pt x="321" y="326"/>
                  </a:cubicBezTo>
                  <a:cubicBezTo>
                    <a:pt x="366" y="270"/>
                    <a:pt x="366" y="270"/>
                    <a:pt x="366" y="270"/>
                  </a:cubicBezTo>
                  <a:cubicBezTo>
                    <a:pt x="366" y="270"/>
                    <a:pt x="206" y="183"/>
                    <a:pt x="222" y="159"/>
                  </a:cubicBezTo>
                  <a:cubicBezTo>
                    <a:pt x="231" y="145"/>
                    <a:pt x="376" y="117"/>
                    <a:pt x="376" y="117"/>
                  </a:cubicBezTo>
                  <a:cubicBezTo>
                    <a:pt x="376" y="117"/>
                    <a:pt x="567" y="17"/>
                    <a:pt x="464" y="17"/>
                  </a:cubicBezTo>
                </a:path>
              </a:pathLst>
            </a:custGeom>
            <a:solidFill>
              <a:srgbClr val="0161A6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id="{7E4E7952-F197-4985-BE87-D2075E190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8037" y="48057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11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65" name="Freeform 364">
              <a:extLst>
                <a:ext uri="{FF2B5EF4-FFF2-40B4-BE49-F238E27FC236}">
                  <a16:creationId xmlns:a16="http://schemas.microsoft.com/office/drawing/2014/main" id="{230F9A95-5B69-4BC0-A6C2-094DFC7B9B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03899" y="4956522"/>
              <a:ext cx="71438" cy="104775"/>
            </a:xfrm>
            <a:custGeom>
              <a:avLst/>
              <a:gdLst>
                <a:gd name="T0" fmla="*/ 56 w 56"/>
                <a:gd name="T1" fmla="*/ 33 h 82"/>
                <a:gd name="T2" fmla="*/ 16 w 56"/>
                <a:gd name="T3" fmla="*/ 82 h 82"/>
                <a:gd name="T4" fmla="*/ 16 w 56"/>
                <a:gd name="T5" fmla="*/ 82 h 82"/>
                <a:gd name="T6" fmla="*/ 56 w 56"/>
                <a:gd name="T7" fmla="*/ 33 h 82"/>
                <a:gd name="T8" fmla="*/ 0 w 56"/>
                <a:gd name="T9" fmla="*/ 0 h 82"/>
                <a:gd name="T10" fmla="*/ 0 w 56"/>
                <a:gd name="T11" fmla="*/ 0 h 82"/>
                <a:gd name="T12" fmla="*/ 56 w 56"/>
                <a:gd name="T13" fmla="*/ 33 h 82"/>
                <a:gd name="T14" fmla="*/ 56 w 56"/>
                <a:gd name="T15" fmla="*/ 33 h 82"/>
                <a:gd name="T16" fmla="*/ 0 w 56"/>
                <a:gd name="T17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82">
                  <a:moveTo>
                    <a:pt x="56" y="33"/>
                  </a:moveTo>
                  <a:cubicBezTo>
                    <a:pt x="16" y="82"/>
                    <a:pt x="16" y="82"/>
                    <a:pt x="16" y="82"/>
                  </a:cubicBezTo>
                  <a:cubicBezTo>
                    <a:pt x="16" y="82"/>
                    <a:pt x="16" y="82"/>
                    <a:pt x="16" y="82"/>
                  </a:cubicBezTo>
                  <a:cubicBezTo>
                    <a:pt x="56" y="33"/>
                    <a:pt x="56" y="33"/>
                    <a:pt x="56" y="33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0" y="19"/>
                    <a:pt x="56" y="33"/>
                    <a:pt x="56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6" y="33"/>
                    <a:pt x="30" y="19"/>
                    <a:pt x="0" y="0"/>
                  </a:cubicBezTo>
                </a:path>
              </a:pathLst>
            </a:custGeom>
            <a:solidFill>
              <a:srgbClr val="0011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66" name="Freeform 365">
              <a:extLst>
                <a:ext uri="{FF2B5EF4-FFF2-40B4-BE49-F238E27FC236}">
                  <a16:creationId xmlns:a16="http://schemas.microsoft.com/office/drawing/2014/main" id="{798F3822-D941-4296-BA4A-4D3FDE099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9587" y="4707284"/>
              <a:ext cx="442913" cy="354012"/>
            </a:xfrm>
            <a:custGeom>
              <a:avLst/>
              <a:gdLst>
                <a:gd name="T0" fmla="*/ 349 w 349"/>
                <a:gd name="T1" fmla="*/ 0 h 279"/>
                <a:gd name="T2" fmla="*/ 242 w 349"/>
                <a:gd name="T3" fmla="*/ 47 h 279"/>
                <a:gd name="T4" fmla="*/ 123 w 349"/>
                <a:gd name="T5" fmla="*/ 80 h 279"/>
                <a:gd name="T6" fmla="*/ 57 w 349"/>
                <a:gd name="T7" fmla="*/ 92 h 279"/>
                <a:gd name="T8" fmla="*/ 0 w 349"/>
                <a:gd name="T9" fmla="*/ 96 h 279"/>
                <a:gd name="T10" fmla="*/ 34 w 349"/>
                <a:gd name="T11" fmla="*/ 119 h 279"/>
                <a:gd name="T12" fmla="*/ 106 w 349"/>
                <a:gd name="T13" fmla="*/ 198 h 279"/>
                <a:gd name="T14" fmla="*/ 185 w 349"/>
                <a:gd name="T15" fmla="*/ 279 h 279"/>
                <a:gd name="T16" fmla="*/ 225 w 349"/>
                <a:gd name="T17" fmla="*/ 230 h 279"/>
                <a:gd name="T18" fmla="*/ 169 w 349"/>
                <a:gd name="T19" fmla="*/ 197 h 279"/>
                <a:gd name="T20" fmla="*/ 79 w 349"/>
                <a:gd name="T21" fmla="*/ 122 h 279"/>
                <a:gd name="T22" fmla="*/ 81 w 349"/>
                <a:gd name="T23" fmla="*/ 119 h 279"/>
                <a:gd name="T24" fmla="*/ 235 w 349"/>
                <a:gd name="T25" fmla="*/ 77 h 279"/>
                <a:gd name="T26" fmla="*/ 235 w 349"/>
                <a:gd name="T27" fmla="*/ 77 h 279"/>
                <a:gd name="T28" fmla="*/ 235 w 349"/>
                <a:gd name="T29" fmla="*/ 77 h 279"/>
                <a:gd name="T30" fmla="*/ 349 w 349"/>
                <a:gd name="T31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9" h="279">
                  <a:moveTo>
                    <a:pt x="349" y="0"/>
                  </a:moveTo>
                  <a:cubicBezTo>
                    <a:pt x="325" y="27"/>
                    <a:pt x="266" y="41"/>
                    <a:pt x="242" y="47"/>
                  </a:cubicBezTo>
                  <a:cubicBezTo>
                    <a:pt x="203" y="59"/>
                    <a:pt x="163" y="70"/>
                    <a:pt x="123" y="80"/>
                  </a:cubicBezTo>
                  <a:cubicBezTo>
                    <a:pt x="101" y="86"/>
                    <a:pt x="80" y="91"/>
                    <a:pt x="57" y="92"/>
                  </a:cubicBezTo>
                  <a:cubicBezTo>
                    <a:pt x="38" y="92"/>
                    <a:pt x="18" y="92"/>
                    <a:pt x="0" y="96"/>
                  </a:cubicBezTo>
                  <a:cubicBezTo>
                    <a:pt x="13" y="100"/>
                    <a:pt x="24" y="107"/>
                    <a:pt x="34" y="119"/>
                  </a:cubicBezTo>
                  <a:cubicBezTo>
                    <a:pt x="58" y="146"/>
                    <a:pt x="82" y="171"/>
                    <a:pt x="106" y="198"/>
                  </a:cubicBezTo>
                  <a:cubicBezTo>
                    <a:pt x="130" y="225"/>
                    <a:pt x="156" y="254"/>
                    <a:pt x="185" y="279"/>
                  </a:cubicBezTo>
                  <a:cubicBezTo>
                    <a:pt x="225" y="230"/>
                    <a:pt x="225" y="230"/>
                    <a:pt x="225" y="230"/>
                  </a:cubicBezTo>
                  <a:cubicBezTo>
                    <a:pt x="225" y="230"/>
                    <a:pt x="199" y="216"/>
                    <a:pt x="169" y="197"/>
                  </a:cubicBezTo>
                  <a:cubicBezTo>
                    <a:pt x="128" y="172"/>
                    <a:pt x="79" y="139"/>
                    <a:pt x="79" y="122"/>
                  </a:cubicBezTo>
                  <a:cubicBezTo>
                    <a:pt x="79" y="121"/>
                    <a:pt x="80" y="120"/>
                    <a:pt x="81" y="119"/>
                  </a:cubicBezTo>
                  <a:cubicBezTo>
                    <a:pt x="90" y="105"/>
                    <a:pt x="235" y="77"/>
                    <a:pt x="235" y="77"/>
                  </a:cubicBezTo>
                  <a:cubicBezTo>
                    <a:pt x="235" y="77"/>
                    <a:pt x="235" y="77"/>
                    <a:pt x="235" y="77"/>
                  </a:cubicBezTo>
                  <a:cubicBezTo>
                    <a:pt x="235" y="77"/>
                    <a:pt x="235" y="77"/>
                    <a:pt x="235" y="77"/>
                  </a:cubicBezTo>
                  <a:cubicBezTo>
                    <a:pt x="236" y="77"/>
                    <a:pt x="326" y="30"/>
                    <a:pt x="349" y="0"/>
                  </a:cubicBezTo>
                </a:path>
              </a:pathLst>
            </a:custGeom>
            <a:solidFill>
              <a:srgbClr val="0161A6">
                <a:lumMod val="5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67" name="Freeform 366">
              <a:extLst>
                <a:ext uri="{FF2B5EF4-FFF2-40B4-BE49-F238E27FC236}">
                  <a16:creationId xmlns:a16="http://schemas.microsoft.com/office/drawing/2014/main" id="{756FD172-2549-49C9-9149-BF635B724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1699" y="3691284"/>
              <a:ext cx="768350" cy="153987"/>
            </a:xfrm>
            <a:custGeom>
              <a:avLst/>
              <a:gdLst>
                <a:gd name="T0" fmla="*/ 274 w 607"/>
                <a:gd name="T1" fmla="*/ 0 h 122"/>
                <a:gd name="T2" fmla="*/ 0 w 607"/>
                <a:gd name="T3" fmla="*/ 101 h 122"/>
                <a:gd name="T4" fmla="*/ 293 w 607"/>
                <a:gd name="T5" fmla="*/ 17 h 122"/>
                <a:gd name="T6" fmla="*/ 303 w 607"/>
                <a:gd name="T7" fmla="*/ 17 h 122"/>
                <a:gd name="T8" fmla="*/ 607 w 607"/>
                <a:gd name="T9" fmla="*/ 122 h 122"/>
                <a:gd name="T10" fmla="*/ 316 w 607"/>
                <a:gd name="T11" fmla="*/ 1 h 122"/>
                <a:gd name="T12" fmla="*/ 274 w 607"/>
                <a:gd name="T13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7" h="122">
                  <a:moveTo>
                    <a:pt x="274" y="0"/>
                  </a:moveTo>
                  <a:cubicBezTo>
                    <a:pt x="90" y="0"/>
                    <a:pt x="2" y="98"/>
                    <a:pt x="0" y="101"/>
                  </a:cubicBezTo>
                  <a:cubicBezTo>
                    <a:pt x="0" y="101"/>
                    <a:pt x="132" y="22"/>
                    <a:pt x="293" y="17"/>
                  </a:cubicBezTo>
                  <a:cubicBezTo>
                    <a:pt x="296" y="17"/>
                    <a:pt x="300" y="17"/>
                    <a:pt x="303" y="17"/>
                  </a:cubicBezTo>
                  <a:cubicBezTo>
                    <a:pt x="460" y="17"/>
                    <a:pt x="607" y="122"/>
                    <a:pt x="607" y="122"/>
                  </a:cubicBezTo>
                  <a:cubicBezTo>
                    <a:pt x="607" y="122"/>
                    <a:pt x="528" y="18"/>
                    <a:pt x="316" y="1"/>
                  </a:cubicBezTo>
                  <a:cubicBezTo>
                    <a:pt x="301" y="0"/>
                    <a:pt x="287" y="0"/>
                    <a:pt x="274" y="0"/>
                  </a:cubicBezTo>
                </a:path>
              </a:pathLst>
            </a:custGeom>
            <a:solidFill>
              <a:srgbClr val="FFD200">
                <a:lumMod val="60000"/>
                <a:lumOff val="4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68" name="Freeform 367">
              <a:extLst>
                <a:ext uri="{FF2B5EF4-FFF2-40B4-BE49-F238E27FC236}">
                  <a16:creationId xmlns:a16="http://schemas.microsoft.com/office/drawing/2014/main" id="{02932A8F-941B-4F02-B638-CC9C32262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6712" y="4692997"/>
              <a:ext cx="180975" cy="173037"/>
            </a:xfrm>
            <a:custGeom>
              <a:avLst/>
              <a:gdLst>
                <a:gd name="T0" fmla="*/ 43 w 143"/>
                <a:gd name="T1" fmla="*/ 136 h 136"/>
                <a:gd name="T2" fmla="*/ 143 w 143"/>
                <a:gd name="T3" fmla="*/ 60 h 136"/>
                <a:gd name="T4" fmla="*/ 90 w 143"/>
                <a:gd name="T5" fmla="*/ 0 h 136"/>
                <a:gd name="T6" fmla="*/ 0 w 143"/>
                <a:gd name="T7" fmla="*/ 57 h 136"/>
                <a:gd name="T8" fmla="*/ 43 w 143"/>
                <a:gd name="T9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136">
                  <a:moveTo>
                    <a:pt x="43" y="136"/>
                  </a:moveTo>
                  <a:cubicBezTo>
                    <a:pt x="70" y="123"/>
                    <a:pt x="118" y="86"/>
                    <a:pt x="143" y="60"/>
                  </a:cubicBezTo>
                  <a:cubicBezTo>
                    <a:pt x="133" y="47"/>
                    <a:pt x="91" y="6"/>
                    <a:pt x="90" y="0"/>
                  </a:cubicBezTo>
                  <a:cubicBezTo>
                    <a:pt x="67" y="20"/>
                    <a:pt x="22" y="44"/>
                    <a:pt x="0" y="57"/>
                  </a:cubicBezTo>
                  <a:cubicBezTo>
                    <a:pt x="2" y="77"/>
                    <a:pt x="20" y="123"/>
                    <a:pt x="43" y="136"/>
                  </a:cubicBezTo>
                  <a:close/>
                </a:path>
              </a:pathLst>
            </a:custGeom>
            <a:solidFill>
              <a:srgbClr val="E3212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69" name="Freeform 368">
              <a:extLst>
                <a:ext uri="{FF2B5EF4-FFF2-40B4-BE49-F238E27FC236}">
                  <a16:creationId xmlns:a16="http://schemas.microsoft.com/office/drawing/2014/main" id="{E8E46A04-AFE0-43FF-8CAE-CA24E6546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8787" y="4523134"/>
              <a:ext cx="265113" cy="269875"/>
            </a:xfrm>
            <a:custGeom>
              <a:avLst/>
              <a:gdLst>
                <a:gd name="T0" fmla="*/ 193 w 210"/>
                <a:gd name="T1" fmla="*/ 144 h 213"/>
                <a:gd name="T2" fmla="*/ 191 w 210"/>
                <a:gd name="T3" fmla="*/ 108 h 213"/>
                <a:gd name="T4" fmla="*/ 168 w 210"/>
                <a:gd name="T5" fmla="*/ 71 h 213"/>
                <a:gd name="T6" fmla="*/ 145 w 210"/>
                <a:gd name="T7" fmla="*/ 25 h 213"/>
                <a:gd name="T8" fmla="*/ 45 w 210"/>
                <a:gd name="T9" fmla="*/ 56 h 213"/>
                <a:gd name="T10" fmla="*/ 2 w 210"/>
                <a:gd name="T11" fmla="*/ 113 h 213"/>
                <a:gd name="T12" fmla="*/ 26 w 210"/>
                <a:gd name="T13" fmla="*/ 178 h 213"/>
                <a:gd name="T14" fmla="*/ 27 w 210"/>
                <a:gd name="T15" fmla="*/ 178 h 213"/>
                <a:gd name="T16" fmla="*/ 135 w 210"/>
                <a:gd name="T17" fmla="*/ 188 h 213"/>
                <a:gd name="T18" fmla="*/ 193 w 210"/>
                <a:gd name="T19" fmla="*/ 144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0" h="213">
                  <a:moveTo>
                    <a:pt x="193" y="144"/>
                  </a:moveTo>
                  <a:cubicBezTo>
                    <a:pt x="202" y="131"/>
                    <a:pt x="208" y="121"/>
                    <a:pt x="191" y="108"/>
                  </a:cubicBezTo>
                  <a:cubicBezTo>
                    <a:pt x="201" y="84"/>
                    <a:pt x="168" y="71"/>
                    <a:pt x="168" y="71"/>
                  </a:cubicBezTo>
                  <a:cubicBezTo>
                    <a:pt x="168" y="71"/>
                    <a:pt x="169" y="40"/>
                    <a:pt x="145" y="25"/>
                  </a:cubicBezTo>
                  <a:cubicBezTo>
                    <a:pt x="105" y="0"/>
                    <a:pt x="49" y="57"/>
                    <a:pt x="45" y="56"/>
                  </a:cubicBezTo>
                  <a:cubicBezTo>
                    <a:pt x="21" y="63"/>
                    <a:pt x="4" y="87"/>
                    <a:pt x="2" y="113"/>
                  </a:cubicBezTo>
                  <a:cubicBezTo>
                    <a:pt x="0" y="141"/>
                    <a:pt x="12" y="160"/>
                    <a:pt x="26" y="178"/>
                  </a:cubicBezTo>
                  <a:cubicBezTo>
                    <a:pt x="27" y="178"/>
                    <a:pt x="27" y="178"/>
                    <a:pt x="27" y="178"/>
                  </a:cubicBezTo>
                  <a:cubicBezTo>
                    <a:pt x="67" y="212"/>
                    <a:pt x="103" y="213"/>
                    <a:pt x="135" y="188"/>
                  </a:cubicBezTo>
                  <a:cubicBezTo>
                    <a:pt x="177" y="194"/>
                    <a:pt x="210" y="158"/>
                    <a:pt x="193" y="144"/>
                  </a:cubicBezTo>
                  <a:close/>
                </a:path>
              </a:pathLst>
            </a:custGeom>
            <a:solidFill>
              <a:srgbClr val="E3212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70" name="Freeform 369">
              <a:extLst>
                <a:ext uri="{FF2B5EF4-FFF2-40B4-BE49-F238E27FC236}">
                  <a16:creationId xmlns:a16="http://schemas.microsoft.com/office/drawing/2014/main" id="{9930519E-D464-407D-A10A-15141FDC9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225" y="4597747"/>
              <a:ext cx="93663" cy="61912"/>
            </a:xfrm>
            <a:custGeom>
              <a:avLst/>
              <a:gdLst>
                <a:gd name="T0" fmla="*/ 0 w 73"/>
                <a:gd name="T1" fmla="*/ 0 h 48"/>
                <a:gd name="T2" fmla="*/ 23 w 73"/>
                <a:gd name="T3" fmla="*/ 4 h 48"/>
                <a:gd name="T4" fmla="*/ 46 w 73"/>
                <a:gd name="T5" fmla="*/ 11 h 48"/>
                <a:gd name="T6" fmla="*/ 58 w 73"/>
                <a:gd name="T7" fmla="*/ 17 h 48"/>
                <a:gd name="T8" fmla="*/ 71 w 73"/>
                <a:gd name="T9" fmla="*/ 26 h 48"/>
                <a:gd name="T10" fmla="*/ 73 w 73"/>
                <a:gd name="T11" fmla="*/ 31 h 48"/>
                <a:gd name="T12" fmla="*/ 73 w 73"/>
                <a:gd name="T13" fmla="*/ 33 h 48"/>
                <a:gd name="T14" fmla="*/ 73 w 73"/>
                <a:gd name="T15" fmla="*/ 33 h 48"/>
                <a:gd name="T16" fmla="*/ 73 w 73"/>
                <a:gd name="T17" fmla="*/ 34 h 48"/>
                <a:gd name="T18" fmla="*/ 73 w 73"/>
                <a:gd name="T19" fmla="*/ 34 h 48"/>
                <a:gd name="T20" fmla="*/ 73 w 73"/>
                <a:gd name="T21" fmla="*/ 34 h 48"/>
                <a:gd name="T22" fmla="*/ 73 w 73"/>
                <a:gd name="T23" fmla="*/ 34 h 48"/>
                <a:gd name="T24" fmla="*/ 72 w 73"/>
                <a:gd name="T25" fmla="*/ 36 h 48"/>
                <a:gd name="T26" fmla="*/ 66 w 73"/>
                <a:gd name="T27" fmla="*/ 43 h 48"/>
                <a:gd name="T28" fmla="*/ 51 w 73"/>
                <a:gd name="T29" fmla="*/ 47 h 48"/>
                <a:gd name="T30" fmla="*/ 27 w 73"/>
                <a:gd name="T31" fmla="*/ 45 h 48"/>
                <a:gd name="T32" fmla="*/ 11 w 73"/>
                <a:gd name="T33" fmla="*/ 39 h 48"/>
                <a:gd name="T34" fmla="*/ 5 w 73"/>
                <a:gd name="T35" fmla="*/ 37 h 48"/>
                <a:gd name="T36" fmla="*/ 11 w 73"/>
                <a:gd name="T37" fmla="*/ 38 h 48"/>
                <a:gd name="T38" fmla="*/ 28 w 73"/>
                <a:gd name="T39" fmla="*/ 40 h 48"/>
                <a:gd name="T40" fmla="*/ 50 w 73"/>
                <a:gd name="T41" fmla="*/ 40 h 48"/>
                <a:gd name="T42" fmla="*/ 61 w 73"/>
                <a:gd name="T43" fmla="*/ 36 h 48"/>
                <a:gd name="T44" fmla="*/ 64 w 73"/>
                <a:gd name="T45" fmla="*/ 34 h 48"/>
                <a:gd name="T46" fmla="*/ 64 w 73"/>
                <a:gd name="T47" fmla="*/ 32 h 48"/>
                <a:gd name="T48" fmla="*/ 65 w 73"/>
                <a:gd name="T49" fmla="*/ 32 h 48"/>
                <a:gd name="T50" fmla="*/ 65 w 73"/>
                <a:gd name="T51" fmla="*/ 31 h 48"/>
                <a:gd name="T52" fmla="*/ 65 w 73"/>
                <a:gd name="T53" fmla="*/ 31 h 48"/>
                <a:gd name="T54" fmla="*/ 64 w 73"/>
                <a:gd name="T55" fmla="*/ 32 h 48"/>
                <a:gd name="T56" fmla="*/ 64 w 73"/>
                <a:gd name="T57" fmla="*/ 31 h 48"/>
                <a:gd name="T58" fmla="*/ 54 w 73"/>
                <a:gd name="T59" fmla="*/ 24 h 48"/>
                <a:gd name="T60" fmla="*/ 43 w 73"/>
                <a:gd name="T61" fmla="*/ 18 h 48"/>
                <a:gd name="T62" fmla="*/ 21 w 73"/>
                <a:gd name="T63" fmla="*/ 9 h 48"/>
                <a:gd name="T64" fmla="*/ 6 w 73"/>
                <a:gd name="T65" fmla="*/ 2 h 48"/>
                <a:gd name="T66" fmla="*/ 0 w 73"/>
                <a:gd name="T6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3" h="48">
                  <a:moveTo>
                    <a:pt x="0" y="0"/>
                  </a:moveTo>
                  <a:cubicBezTo>
                    <a:pt x="0" y="0"/>
                    <a:pt x="9" y="1"/>
                    <a:pt x="23" y="4"/>
                  </a:cubicBezTo>
                  <a:cubicBezTo>
                    <a:pt x="30" y="6"/>
                    <a:pt x="37" y="8"/>
                    <a:pt x="46" y="11"/>
                  </a:cubicBezTo>
                  <a:cubicBezTo>
                    <a:pt x="50" y="13"/>
                    <a:pt x="54" y="14"/>
                    <a:pt x="58" y="17"/>
                  </a:cubicBezTo>
                  <a:cubicBezTo>
                    <a:pt x="62" y="19"/>
                    <a:pt x="67" y="21"/>
                    <a:pt x="71" y="26"/>
                  </a:cubicBezTo>
                  <a:cubicBezTo>
                    <a:pt x="72" y="27"/>
                    <a:pt x="73" y="29"/>
                    <a:pt x="73" y="31"/>
                  </a:cubicBezTo>
                  <a:cubicBezTo>
                    <a:pt x="73" y="32"/>
                    <a:pt x="73" y="32"/>
                    <a:pt x="73" y="33"/>
                  </a:cubicBezTo>
                  <a:cubicBezTo>
                    <a:pt x="73" y="33"/>
                    <a:pt x="73" y="33"/>
                    <a:pt x="73" y="33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0" y="40"/>
                    <a:pt x="68" y="42"/>
                    <a:pt x="66" y="43"/>
                  </a:cubicBezTo>
                  <a:cubicBezTo>
                    <a:pt x="61" y="46"/>
                    <a:pt x="56" y="47"/>
                    <a:pt x="51" y="47"/>
                  </a:cubicBezTo>
                  <a:cubicBezTo>
                    <a:pt x="42" y="48"/>
                    <a:pt x="34" y="46"/>
                    <a:pt x="27" y="45"/>
                  </a:cubicBezTo>
                  <a:cubicBezTo>
                    <a:pt x="20" y="43"/>
                    <a:pt x="15" y="41"/>
                    <a:pt x="11" y="39"/>
                  </a:cubicBezTo>
                  <a:cubicBezTo>
                    <a:pt x="7" y="38"/>
                    <a:pt x="5" y="37"/>
                    <a:pt x="5" y="37"/>
                  </a:cubicBezTo>
                  <a:cubicBezTo>
                    <a:pt x="5" y="37"/>
                    <a:pt x="7" y="37"/>
                    <a:pt x="11" y="38"/>
                  </a:cubicBezTo>
                  <a:cubicBezTo>
                    <a:pt x="15" y="38"/>
                    <a:pt x="21" y="39"/>
                    <a:pt x="28" y="40"/>
                  </a:cubicBezTo>
                  <a:cubicBezTo>
                    <a:pt x="34" y="40"/>
                    <a:pt x="42" y="41"/>
                    <a:pt x="50" y="40"/>
                  </a:cubicBezTo>
                  <a:cubicBezTo>
                    <a:pt x="54" y="39"/>
                    <a:pt x="58" y="38"/>
                    <a:pt x="61" y="36"/>
                  </a:cubicBezTo>
                  <a:cubicBezTo>
                    <a:pt x="63" y="35"/>
                    <a:pt x="64" y="34"/>
                    <a:pt x="64" y="34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65" y="32"/>
                    <a:pt x="65" y="32"/>
                    <a:pt x="65" y="32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2"/>
                    <a:pt x="64" y="32"/>
                  </a:cubicBezTo>
                  <a:cubicBezTo>
                    <a:pt x="65" y="32"/>
                    <a:pt x="64" y="32"/>
                    <a:pt x="64" y="31"/>
                  </a:cubicBezTo>
                  <a:cubicBezTo>
                    <a:pt x="62" y="29"/>
                    <a:pt x="58" y="26"/>
                    <a:pt x="54" y="24"/>
                  </a:cubicBezTo>
                  <a:cubicBezTo>
                    <a:pt x="50" y="22"/>
                    <a:pt x="47" y="20"/>
                    <a:pt x="43" y="18"/>
                  </a:cubicBezTo>
                  <a:cubicBezTo>
                    <a:pt x="35" y="15"/>
                    <a:pt x="28" y="12"/>
                    <a:pt x="21" y="9"/>
                  </a:cubicBezTo>
                  <a:cubicBezTo>
                    <a:pt x="15" y="6"/>
                    <a:pt x="10" y="4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721483CE-E0A2-4AEE-B1EC-78DC2CEE8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400" y="4613622"/>
              <a:ext cx="138113" cy="103187"/>
            </a:xfrm>
            <a:custGeom>
              <a:avLst/>
              <a:gdLst>
                <a:gd name="T0" fmla="*/ 109 w 109"/>
                <a:gd name="T1" fmla="*/ 0 h 81"/>
                <a:gd name="T2" fmla="*/ 106 w 109"/>
                <a:gd name="T3" fmla="*/ 12 h 81"/>
                <a:gd name="T4" fmla="*/ 102 w 109"/>
                <a:gd name="T5" fmla="*/ 24 h 81"/>
                <a:gd name="T6" fmla="*/ 96 w 109"/>
                <a:gd name="T7" fmla="*/ 35 h 81"/>
                <a:gd name="T8" fmla="*/ 93 w 109"/>
                <a:gd name="T9" fmla="*/ 40 h 81"/>
                <a:gd name="T10" fmla="*/ 89 w 109"/>
                <a:gd name="T11" fmla="*/ 45 h 81"/>
                <a:gd name="T12" fmla="*/ 85 w 109"/>
                <a:gd name="T13" fmla="*/ 50 h 81"/>
                <a:gd name="T14" fmla="*/ 81 w 109"/>
                <a:gd name="T15" fmla="*/ 55 h 81"/>
                <a:gd name="T16" fmla="*/ 72 w 109"/>
                <a:gd name="T17" fmla="*/ 64 h 81"/>
                <a:gd name="T18" fmla="*/ 68 w 109"/>
                <a:gd name="T19" fmla="*/ 68 h 81"/>
                <a:gd name="T20" fmla="*/ 62 w 109"/>
                <a:gd name="T21" fmla="*/ 72 h 81"/>
                <a:gd name="T22" fmla="*/ 52 w 109"/>
                <a:gd name="T23" fmla="*/ 79 h 81"/>
                <a:gd name="T24" fmla="*/ 52 w 109"/>
                <a:gd name="T25" fmla="*/ 79 h 81"/>
                <a:gd name="T26" fmla="*/ 51 w 109"/>
                <a:gd name="T27" fmla="*/ 79 h 81"/>
                <a:gd name="T28" fmla="*/ 39 w 109"/>
                <a:gd name="T29" fmla="*/ 81 h 81"/>
                <a:gd name="T30" fmla="*/ 33 w 109"/>
                <a:gd name="T31" fmla="*/ 81 h 81"/>
                <a:gd name="T32" fmla="*/ 27 w 109"/>
                <a:gd name="T33" fmla="*/ 80 h 81"/>
                <a:gd name="T34" fmla="*/ 21 w 109"/>
                <a:gd name="T35" fmla="*/ 79 h 81"/>
                <a:gd name="T36" fmla="*/ 15 w 109"/>
                <a:gd name="T37" fmla="*/ 77 h 81"/>
                <a:gd name="T38" fmla="*/ 10 w 109"/>
                <a:gd name="T39" fmla="*/ 74 h 81"/>
                <a:gd name="T40" fmla="*/ 5 w 109"/>
                <a:gd name="T41" fmla="*/ 69 h 81"/>
                <a:gd name="T42" fmla="*/ 2 w 109"/>
                <a:gd name="T43" fmla="*/ 63 h 81"/>
                <a:gd name="T44" fmla="*/ 1 w 109"/>
                <a:gd name="T45" fmla="*/ 57 h 81"/>
                <a:gd name="T46" fmla="*/ 1 w 109"/>
                <a:gd name="T47" fmla="*/ 51 h 81"/>
                <a:gd name="T48" fmla="*/ 3 w 109"/>
                <a:gd name="T49" fmla="*/ 45 h 81"/>
                <a:gd name="T50" fmla="*/ 6 w 109"/>
                <a:gd name="T51" fmla="*/ 40 h 81"/>
                <a:gd name="T52" fmla="*/ 9 w 109"/>
                <a:gd name="T53" fmla="*/ 35 h 81"/>
                <a:gd name="T54" fmla="*/ 17 w 109"/>
                <a:gd name="T55" fmla="*/ 27 h 81"/>
                <a:gd name="T56" fmla="*/ 11 w 109"/>
                <a:gd name="T57" fmla="*/ 37 h 81"/>
                <a:gd name="T58" fmla="*/ 8 w 109"/>
                <a:gd name="T59" fmla="*/ 42 h 81"/>
                <a:gd name="T60" fmla="*/ 7 w 109"/>
                <a:gd name="T61" fmla="*/ 47 h 81"/>
                <a:gd name="T62" fmla="*/ 6 w 109"/>
                <a:gd name="T63" fmla="*/ 52 h 81"/>
                <a:gd name="T64" fmla="*/ 6 w 109"/>
                <a:gd name="T65" fmla="*/ 57 h 81"/>
                <a:gd name="T66" fmla="*/ 8 w 109"/>
                <a:gd name="T67" fmla="*/ 61 h 81"/>
                <a:gd name="T68" fmla="*/ 10 w 109"/>
                <a:gd name="T69" fmla="*/ 65 h 81"/>
                <a:gd name="T70" fmla="*/ 14 w 109"/>
                <a:gd name="T71" fmla="*/ 68 h 81"/>
                <a:gd name="T72" fmla="*/ 18 w 109"/>
                <a:gd name="T73" fmla="*/ 70 h 81"/>
                <a:gd name="T74" fmla="*/ 23 w 109"/>
                <a:gd name="T75" fmla="*/ 72 h 81"/>
                <a:gd name="T76" fmla="*/ 28 w 109"/>
                <a:gd name="T77" fmla="*/ 72 h 81"/>
                <a:gd name="T78" fmla="*/ 33 w 109"/>
                <a:gd name="T79" fmla="*/ 73 h 81"/>
                <a:gd name="T80" fmla="*/ 39 w 109"/>
                <a:gd name="T81" fmla="*/ 73 h 81"/>
                <a:gd name="T82" fmla="*/ 49 w 109"/>
                <a:gd name="T83" fmla="*/ 71 h 81"/>
                <a:gd name="T84" fmla="*/ 48 w 109"/>
                <a:gd name="T85" fmla="*/ 71 h 81"/>
                <a:gd name="T86" fmla="*/ 58 w 109"/>
                <a:gd name="T87" fmla="*/ 65 h 81"/>
                <a:gd name="T88" fmla="*/ 62 w 109"/>
                <a:gd name="T89" fmla="*/ 61 h 81"/>
                <a:gd name="T90" fmla="*/ 67 w 109"/>
                <a:gd name="T91" fmla="*/ 58 h 81"/>
                <a:gd name="T92" fmla="*/ 76 w 109"/>
                <a:gd name="T93" fmla="*/ 50 h 81"/>
                <a:gd name="T94" fmla="*/ 80 w 109"/>
                <a:gd name="T95" fmla="*/ 46 h 81"/>
                <a:gd name="T96" fmla="*/ 84 w 109"/>
                <a:gd name="T97" fmla="*/ 41 h 81"/>
                <a:gd name="T98" fmla="*/ 88 w 109"/>
                <a:gd name="T99" fmla="*/ 37 h 81"/>
                <a:gd name="T100" fmla="*/ 91 w 109"/>
                <a:gd name="T101" fmla="*/ 32 h 81"/>
                <a:gd name="T102" fmla="*/ 98 w 109"/>
                <a:gd name="T103" fmla="*/ 22 h 81"/>
                <a:gd name="T104" fmla="*/ 104 w 109"/>
                <a:gd name="T105" fmla="*/ 11 h 81"/>
                <a:gd name="T106" fmla="*/ 109 w 109"/>
                <a:gd name="T10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9" h="81">
                  <a:moveTo>
                    <a:pt x="109" y="0"/>
                  </a:moveTo>
                  <a:cubicBezTo>
                    <a:pt x="108" y="4"/>
                    <a:pt x="107" y="8"/>
                    <a:pt x="106" y="12"/>
                  </a:cubicBezTo>
                  <a:cubicBezTo>
                    <a:pt x="105" y="16"/>
                    <a:pt x="103" y="20"/>
                    <a:pt x="102" y="24"/>
                  </a:cubicBezTo>
                  <a:cubicBezTo>
                    <a:pt x="100" y="28"/>
                    <a:pt x="98" y="31"/>
                    <a:pt x="96" y="35"/>
                  </a:cubicBezTo>
                  <a:cubicBezTo>
                    <a:pt x="93" y="40"/>
                    <a:pt x="93" y="40"/>
                    <a:pt x="93" y="40"/>
                  </a:cubicBezTo>
                  <a:cubicBezTo>
                    <a:pt x="92" y="42"/>
                    <a:pt x="90" y="44"/>
                    <a:pt x="89" y="45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4" y="52"/>
                    <a:pt x="83" y="54"/>
                    <a:pt x="81" y="55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1" y="65"/>
                    <a:pt x="69" y="67"/>
                    <a:pt x="68" y="68"/>
                  </a:cubicBezTo>
                  <a:cubicBezTo>
                    <a:pt x="62" y="72"/>
                    <a:pt x="62" y="72"/>
                    <a:pt x="62" y="72"/>
                  </a:cubicBezTo>
                  <a:cubicBezTo>
                    <a:pt x="52" y="79"/>
                    <a:pt x="52" y="79"/>
                    <a:pt x="52" y="79"/>
                  </a:cubicBezTo>
                  <a:cubicBezTo>
                    <a:pt x="52" y="79"/>
                    <a:pt x="52" y="79"/>
                    <a:pt x="52" y="79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47" y="80"/>
                    <a:pt x="43" y="81"/>
                    <a:pt x="39" y="81"/>
                  </a:cubicBezTo>
                  <a:cubicBezTo>
                    <a:pt x="37" y="81"/>
                    <a:pt x="35" y="81"/>
                    <a:pt x="33" y="81"/>
                  </a:cubicBezTo>
                  <a:cubicBezTo>
                    <a:pt x="31" y="81"/>
                    <a:pt x="29" y="81"/>
                    <a:pt x="27" y="80"/>
                  </a:cubicBezTo>
                  <a:cubicBezTo>
                    <a:pt x="25" y="80"/>
                    <a:pt x="23" y="79"/>
                    <a:pt x="21" y="79"/>
                  </a:cubicBezTo>
                  <a:cubicBezTo>
                    <a:pt x="19" y="78"/>
                    <a:pt x="17" y="77"/>
                    <a:pt x="15" y="77"/>
                  </a:cubicBezTo>
                  <a:cubicBezTo>
                    <a:pt x="14" y="76"/>
                    <a:pt x="12" y="75"/>
                    <a:pt x="10" y="74"/>
                  </a:cubicBezTo>
                  <a:cubicBezTo>
                    <a:pt x="8" y="72"/>
                    <a:pt x="7" y="71"/>
                    <a:pt x="5" y="69"/>
                  </a:cubicBezTo>
                  <a:cubicBezTo>
                    <a:pt x="4" y="67"/>
                    <a:pt x="3" y="66"/>
                    <a:pt x="2" y="63"/>
                  </a:cubicBezTo>
                  <a:cubicBezTo>
                    <a:pt x="1" y="62"/>
                    <a:pt x="1" y="59"/>
                    <a:pt x="1" y="57"/>
                  </a:cubicBezTo>
                  <a:cubicBezTo>
                    <a:pt x="0" y="55"/>
                    <a:pt x="1" y="53"/>
                    <a:pt x="1" y="51"/>
                  </a:cubicBezTo>
                  <a:cubicBezTo>
                    <a:pt x="2" y="49"/>
                    <a:pt x="2" y="47"/>
                    <a:pt x="3" y="45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6" y="38"/>
                    <a:pt x="8" y="37"/>
                    <a:pt x="9" y="35"/>
                  </a:cubicBezTo>
                  <a:cubicBezTo>
                    <a:pt x="11" y="32"/>
                    <a:pt x="14" y="30"/>
                    <a:pt x="17" y="27"/>
                  </a:cubicBezTo>
                  <a:cubicBezTo>
                    <a:pt x="15" y="30"/>
                    <a:pt x="12" y="33"/>
                    <a:pt x="11" y="37"/>
                  </a:cubicBezTo>
                  <a:cubicBezTo>
                    <a:pt x="10" y="38"/>
                    <a:pt x="9" y="40"/>
                    <a:pt x="8" y="42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6" y="53"/>
                    <a:pt x="6" y="55"/>
                    <a:pt x="6" y="57"/>
                  </a:cubicBezTo>
                  <a:cubicBezTo>
                    <a:pt x="6" y="58"/>
                    <a:pt x="7" y="60"/>
                    <a:pt x="8" y="61"/>
                  </a:cubicBezTo>
                  <a:cubicBezTo>
                    <a:pt x="8" y="62"/>
                    <a:pt x="9" y="64"/>
                    <a:pt x="10" y="65"/>
                  </a:cubicBezTo>
                  <a:cubicBezTo>
                    <a:pt x="11" y="66"/>
                    <a:pt x="13" y="67"/>
                    <a:pt x="14" y="68"/>
                  </a:cubicBezTo>
                  <a:cubicBezTo>
                    <a:pt x="15" y="69"/>
                    <a:pt x="17" y="69"/>
                    <a:pt x="18" y="70"/>
                  </a:cubicBezTo>
                  <a:cubicBezTo>
                    <a:pt x="20" y="71"/>
                    <a:pt x="22" y="71"/>
                    <a:pt x="23" y="72"/>
                  </a:cubicBezTo>
                  <a:cubicBezTo>
                    <a:pt x="25" y="72"/>
                    <a:pt x="26" y="72"/>
                    <a:pt x="28" y="72"/>
                  </a:cubicBezTo>
                  <a:cubicBezTo>
                    <a:pt x="30" y="73"/>
                    <a:pt x="32" y="73"/>
                    <a:pt x="33" y="73"/>
                  </a:cubicBezTo>
                  <a:cubicBezTo>
                    <a:pt x="35" y="73"/>
                    <a:pt x="37" y="73"/>
                    <a:pt x="39" y="73"/>
                  </a:cubicBezTo>
                  <a:cubicBezTo>
                    <a:pt x="42" y="72"/>
                    <a:pt x="45" y="72"/>
                    <a:pt x="49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4" y="61"/>
                    <a:pt x="65" y="59"/>
                    <a:pt x="67" y="58"/>
                  </a:cubicBezTo>
                  <a:cubicBezTo>
                    <a:pt x="76" y="50"/>
                    <a:pt x="76" y="50"/>
                    <a:pt x="76" y="50"/>
                  </a:cubicBezTo>
                  <a:cubicBezTo>
                    <a:pt x="77" y="49"/>
                    <a:pt x="79" y="47"/>
                    <a:pt x="80" y="46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5" y="40"/>
                    <a:pt x="87" y="38"/>
                    <a:pt x="88" y="37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94" y="29"/>
                    <a:pt x="96" y="25"/>
                    <a:pt x="98" y="22"/>
                  </a:cubicBezTo>
                  <a:cubicBezTo>
                    <a:pt x="100" y="18"/>
                    <a:pt x="102" y="15"/>
                    <a:pt x="104" y="11"/>
                  </a:cubicBezTo>
                  <a:cubicBezTo>
                    <a:pt x="106" y="8"/>
                    <a:pt x="107" y="4"/>
                    <a:pt x="109" y="0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AACF0F98-2EC8-472D-AFFC-38B8E5ACE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9437" y="4589809"/>
              <a:ext cx="22225" cy="23812"/>
            </a:xfrm>
            <a:custGeom>
              <a:avLst/>
              <a:gdLst>
                <a:gd name="T0" fmla="*/ 17 w 17"/>
                <a:gd name="T1" fmla="*/ 0 h 19"/>
                <a:gd name="T2" fmla="*/ 16 w 17"/>
                <a:gd name="T3" fmla="*/ 4 h 19"/>
                <a:gd name="T4" fmla="*/ 11 w 17"/>
                <a:gd name="T5" fmla="*/ 12 h 19"/>
                <a:gd name="T6" fmla="*/ 4 w 17"/>
                <a:gd name="T7" fmla="*/ 18 h 19"/>
                <a:gd name="T8" fmla="*/ 0 w 17"/>
                <a:gd name="T9" fmla="*/ 19 h 19"/>
                <a:gd name="T10" fmla="*/ 0 w 17"/>
                <a:gd name="T11" fmla="*/ 14 h 19"/>
                <a:gd name="T12" fmla="*/ 5 w 17"/>
                <a:gd name="T13" fmla="*/ 7 h 19"/>
                <a:gd name="T14" fmla="*/ 12 w 17"/>
                <a:gd name="T15" fmla="*/ 1 h 19"/>
                <a:gd name="T16" fmla="*/ 17 w 17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9">
                  <a:moveTo>
                    <a:pt x="17" y="0"/>
                  </a:moveTo>
                  <a:cubicBezTo>
                    <a:pt x="17" y="0"/>
                    <a:pt x="17" y="2"/>
                    <a:pt x="16" y="4"/>
                  </a:cubicBezTo>
                  <a:cubicBezTo>
                    <a:pt x="15" y="7"/>
                    <a:pt x="13" y="10"/>
                    <a:pt x="11" y="12"/>
                  </a:cubicBezTo>
                  <a:cubicBezTo>
                    <a:pt x="9" y="15"/>
                    <a:pt x="7" y="17"/>
                    <a:pt x="4" y="18"/>
                  </a:cubicBezTo>
                  <a:cubicBezTo>
                    <a:pt x="2" y="19"/>
                    <a:pt x="0" y="19"/>
                    <a:pt x="0" y="19"/>
                  </a:cubicBezTo>
                  <a:cubicBezTo>
                    <a:pt x="0" y="19"/>
                    <a:pt x="0" y="17"/>
                    <a:pt x="0" y="14"/>
                  </a:cubicBezTo>
                  <a:cubicBezTo>
                    <a:pt x="1" y="12"/>
                    <a:pt x="3" y="9"/>
                    <a:pt x="5" y="7"/>
                  </a:cubicBezTo>
                  <a:cubicBezTo>
                    <a:pt x="7" y="4"/>
                    <a:pt x="10" y="2"/>
                    <a:pt x="12" y="1"/>
                  </a:cubicBezTo>
                  <a:cubicBezTo>
                    <a:pt x="14" y="0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22A16D9F-C117-4CCC-AA07-13BAD14AF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4200" y="4661247"/>
              <a:ext cx="115888" cy="69850"/>
            </a:xfrm>
            <a:custGeom>
              <a:avLst/>
              <a:gdLst>
                <a:gd name="T0" fmla="*/ 92 w 92"/>
                <a:gd name="T1" fmla="*/ 0 h 56"/>
                <a:gd name="T2" fmla="*/ 86 w 92"/>
                <a:gd name="T3" fmla="*/ 11 h 56"/>
                <a:gd name="T4" fmla="*/ 78 w 92"/>
                <a:gd name="T5" fmla="*/ 22 h 56"/>
                <a:gd name="T6" fmla="*/ 69 w 92"/>
                <a:gd name="T7" fmla="*/ 31 h 56"/>
                <a:gd name="T8" fmla="*/ 59 w 92"/>
                <a:gd name="T9" fmla="*/ 40 h 56"/>
                <a:gd name="T10" fmla="*/ 54 w 92"/>
                <a:gd name="T11" fmla="*/ 44 h 56"/>
                <a:gd name="T12" fmla="*/ 48 w 92"/>
                <a:gd name="T13" fmla="*/ 47 h 56"/>
                <a:gd name="T14" fmla="*/ 36 w 92"/>
                <a:gd name="T15" fmla="*/ 52 h 56"/>
                <a:gd name="T16" fmla="*/ 30 w 92"/>
                <a:gd name="T17" fmla="*/ 54 h 56"/>
                <a:gd name="T18" fmla="*/ 23 w 92"/>
                <a:gd name="T19" fmla="*/ 55 h 56"/>
                <a:gd name="T20" fmla="*/ 16 w 92"/>
                <a:gd name="T21" fmla="*/ 55 h 56"/>
                <a:gd name="T22" fmla="*/ 10 w 92"/>
                <a:gd name="T23" fmla="*/ 54 h 56"/>
                <a:gd name="T24" fmla="*/ 9 w 92"/>
                <a:gd name="T25" fmla="*/ 54 h 56"/>
                <a:gd name="T26" fmla="*/ 7 w 92"/>
                <a:gd name="T27" fmla="*/ 54 h 56"/>
                <a:gd name="T28" fmla="*/ 5 w 92"/>
                <a:gd name="T29" fmla="*/ 52 h 56"/>
                <a:gd name="T30" fmla="*/ 3 w 92"/>
                <a:gd name="T31" fmla="*/ 51 h 56"/>
                <a:gd name="T32" fmla="*/ 2 w 92"/>
                <a:gd name="T33" fmla="*/ 49 h 56"/>
                <a:gd name="T34" fmla="*/ 0 w 92"/>
                <a:gd name="T35" fmla="*/ 45 h 56"/>
                <a:gd name="T36" fmla="*/ 1 w 92"/>
                <a:gd name="T37" fmla="*/ 41 h 56"/>
                <a:gd name="T38" fmla="*/ 2 w 92"/>
                <a:gd name="T39" fmla="*/ 45 h 56"/>
                <a:gd name="T40" fmla="*/ 4 w 92"/>
                <a:gd name="T41" fmla="*/ 47 h 56"/>
                <a:gd name="T42" fmla="*/ 5 w 92"/>
                <a:gd name="T43" fmla="*/ 48 h 56"/>
                <a:gd name="T44" fmla="*/ 7 w 92"/>
                <a:gd name="T45" fmla="*/ 49 h 56"/>
                <a:gd name="T46" fmla="*/ 8 w 92"/>
                <a:gd name="T47" fmla="*/ 50 h 56"/>
                <a:gd name="T48" fmla="*/ 10 w 92"/>
                <a:gd name="T49" fmla="*/ 50 h 56"/>
                <a:gd name="T50" fmla="*/ 10 w 92"/>
                <a:gd name="T51" fmla="*/ 50 h 56"/>
                <a:gd name="T52" fmla="*/ 16 w 92"/>
                <a:gd name="T53" fmla="*/ 49 h 56"/>
                <a:gd name="T54" fmla="*/ 22 w 92"/>
                <a:gd name="T55" fmla="*/ 48 h 56"/>
                <a:gd name="T56" fmla="*/ 28 w 92"/>
                <a:gd name="T57" fmla="*/ 47 h 56"/>
                <a:gd name="T58" fmla="*/ 33 w 92"/>
                <a:gd name="T59" fmla="*/ 45 h 56"/>
                <a:gd name="T60" fmla="*/ 44 w 92"/>
                <a:gd name="T61" fmla="*/ 40 h 56"/>
                <a:gd name="T62" fmla="*/ 54 w 92"/>
                <a:gd name="T63" fmla="*/ 33 h 56"/>
                <a:gd name="T64" fmla="*/ 74 w 92"/>
                <a:gd name="T65" fmla="*/ 17 h 56"/>
                <a:gd name="T66" fmla="*/ 92 w 92"/>
                <a:gd name="T6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2" h="56">
                  <a:moveTo>
                    <a:pt x="92" y="0"/>
                  </a:moveTo>
                  <a:cubicBezTo>
                    <a:pt x="90" y="4"/>
                    <a:pt x="88" y="8"/>
                    <a:pt x="86" y="11"/>
                  </a:cubicBezTo>
                  <a:cubicBezTo>
                    <a:pt x="84" y="15"/>
                    <a:pt x="81" y="18"/>
                    <a:pt x="78" y="22"/>
                  </a:cubicBezTo>
                  <a:cubicBezTo>
                    <a:pt x="75" y="25"/>
                    <a:pt x="73" y="28"/>
                    <a:pt x="69" y="31"/>
                  </a:cubicBezTo>
                  <a:cubicBezTo>
                    <a:pt x="66" y="34"/>
                    <a:pt x="63" y="37"/>
                    <a:pt x="59" y="40"/>
                  </a:cubicBezTo>
                  <a:cubicBezTo>
                    <a:pt x="58" y="41"/>
                    <a:pt x="56" y="42"/>
                    <a:pt x="54" y="44"/>
                  </a:cubicBezTo>
                  <a:cubicBezTo>
                    <a:pt x="52" y="45"/>
                    <a:pt x="50" y="46"/>
                    <a:pt x="48" y="47"/>
                  </a:cubicBezTo>
                  <a:cubicBezTo>
                    <a:pt x="44" y="49"/>
                    <a:pt x="40" y="51"/>
                    <a:pt x="36" y="52"/>
                  </a:cubicBezTo>
                  <a:cubicBezTo>
                    <a:pt x="34" y="53"/>
                    <a:pt x="32" y="53"/>
                    <a:pt x="30" y="54"/>
                  </a:cubicBezTo>
                  <a:cubicBezTo>
                    <a:pt x="27" y="55"/>
                    <a:pt x="25" y="55"/>
                    <a:pt x="23" y="55"/>
                  </a:cubicBezTo>
                  <a:cubicBezTo>
                    <a:pt x="21" y="55"/>
                    <a:pt x="18" y="56"/>
                    <a:pt x="16" y="55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6" y="53"/>
                    <a:pt x="6" y="53"/>
                    <a:pt x="5" y="52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3" y="51"/>
                    <a:pt x="2" y="50"/>
                    <a:pt x="2" y="49"/>
                  </a:cubicBezTo>
                  <a:cubicBezTo>
                    <a:pt x="1" y="48"/>
                    <a:pt x="0" y="46"/>
                    <a:pt x="0" y="45"/>
                  </a:cubicBezTo>
                  <a:cubicBezTo>
                    <a:pt x="0" y="43"/>
                    <a:pt x="0" y="42"/>
                    <a:pt x="1" y="41"/>
                  </a:cubicBezTo>
                  <a:cubicBezTo>
                    <a:pt x="1" y="42"/>
                    <a:pt x="1" y="43"/>
                    <a:pt x="2" y="45"/>
                  </a:cubicBezTo>
                  <a:cubicBezTo>
                    <a:pt x="2" y="46"/>
                    <a:pt x="3" y="47"/>
                    <a:pt x="4" y="47"/>
                  </a:cubicBezTo>
                  <a:cubicBezTo>
                    <a:pt x="4" y="48"/>
                    <a:pt x="4" y="48"/>
                    <a:pt x="5" y="48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9"/>
                    <a:pt x="8" y="49"/>
                    <a:pt x="8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8" y="49"/>
                    <a:pt x="20" y="49"/>
                    <a:pt x="22" y="48"/>
                  </a:cubicBezTo>
                  <a:cubicBezTo>
                    <a:pt x="24" y="48"/>
                    <a:pt x="26" y="48"/>
                    <a:pt x="28" y="47"/>
                  </a:cubicBezTo>
                  <a:cubicBezTo>
                    <a:pt x="30" y="46"/>
                    <a:pt x="32" y="46"/>
                    <a:pt x="33" y="45"/>
                  </a:cubicBezTo>
                  <a:cubicBezTo>
                    <a:pt x="37" y="43"/>
                    <a:pt x="41" y="42"/>
                    <a:pt x="44" y="40"/>
                  </a:cubicBezTo>
                  <a:cubicBezTo>
                    <a:pt x="48" y="38"/>
                    <a:pt x="51" y="35"/>
                    <a:pt x="54" y="33"/>
                  </a:cubicBezTo>
                  <a:cubicBezTo>
                    <a:pt x="61" y="28"/>
                    <a:pt x="68" y="23"/>
                    <a:pt x="74" y="17"/>
                  </a:cubicBezTo>
                  <a:cubicBezTo>
                    <a:pt x="80" y="12"/>
                    <a:pt x="86" y="6"/>
                    <a:pt x="92" y="0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74" name="Freeform 373">
              <a:extLst>
                <a:ext uri="{FF2B5EF4-FFF2-40B4-BE49-F238E27FC236}">
                  <a16:creationId xmlns:a16="http://schemas.microsoft.com/office/drawing/2014/main" id="{00D1642F-9002-4D26-8230-211CE2875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4837" y="4705697"/>
              <a:ext cx="98425" cy="39687"/>
            </a:xfrm>
            <a:custGeom>
              <a:avLst/>
              <a:gdLst>
                <a:gd name="T0" fmla="*/ 77 w 77"/>
                <a:gd name="T1" fmla="*/ 0 h 31"/>
                <a:gd name="T2" fmla="*/ 68 w 77"/>
                <a:gd name="T3" fmla="*/ 11 h 31"/>
                <a:gd name="T4" fmla="*/ 42 w 77"/>
                <a:gd name="T5" fmla="*/ 27 h 31"/>
                <a:gd name="T6" fmla="*/ 34 w 77"/>
                <a:gd name="T7" fmla="*/ 30 h 31"/>
                <a:gd name="T8" fmla="*/ 25 w 77"/>
                <a:gd name="T9" fmla="*/ 31 h 31"/>
                <a:gd name="T10" fmla="*/ 17 w 77"/>
                <a:gd name="T11" fmla="*/ 30 h 31"/>
                <a:gd name="T12" fmla="*/ 10 w 77"/>
                <a:gd name="T13" fmla="*/ 27 h 31"/>
                <a:gd name="T14" fmla="*/ 5 w 77"/>
                <a:gd name="T15" fmla="*/ 24 h 31"/>
                <a:gd name="T16" fmla="*/ 2 w 77"/>
                <a:gd name="T17" fmla="*/ 21 h 31"/>
                <a:gd name="T18" fmla="*/ 0 w 77"/>
                <a:gd name="T19" fmla="*/ 18 h 31"/>
                <a:gd name="T20" fmla="*/ 3 w 77"/>
                <a:gd name="T21" fmla="*/ 19 h 31"/>
                <a:gd name="T22" fmla="*/ 7 w 77"/>
                <a:gd name="T23" fmla="*/ 21 h 31"/>
                <a:gd name="T24" fmla="*/ 12 w 77"/>
                <a:gd name="T25" fmla="*/ 23 h 31"/>
                <a:gd name="T26" fmla="*/ 18 w 77"/>
                <a:gd name="T27" fmla="*/ 23 h 31"/>
                <a:gd name="T28" fmla="*/ 25 w 77"/>
                <a:gd name="T29" fmla="*/ 23 h 31"/>
                <a:gd name="T30" fmla="*/ 32 w 77"/>
                <a:gd name="T31" fmla="*/ 22 h 31"/>
                <a:gd name="T32" fmla="*/ 39 w 77"/>
                <a:gd name="T33" fmla="*/ 19 h 31"/>
                <a:gd name="T34" fmla="*/ 53 w 77"/>
                <a:gd name="T35" fmla="*/ 13 h 31"/>
                <a:gd name="T36" fmla="*/ 65 w 77"/>
                <a:gd name="T37" fmla="*/ 7 h 31"/>
                <a:gd name="T38" fmla="*/ 77 w 77"/>
                <a:gd name="T3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7" h="31">
                  <a:moveTo>
                    <a:pt x="77" y="0"/>
                  </a:moveTo>
                  <a:cubicBezTo>
                    <a:pt x="77" y="0"/>
                    <a:pt x="74" y="5"/>
                    <a:pt x="68" y="11"/>
                  </a:cubicBezTo>
                  <a:cubicBezTo>
                    <a:pt x="62" y="17"/>
                    <a:pt x="53" y="23"/>
                    <a:pt x="42" y="27"/>
                  </a:cubicBezTo>
                  <a:cubicBezTo>
                    <a:pt x="39" y="28"/>
                    <a:pt x="36" y="29"/>
                    <a:pt x="34" y="30"/>
                  </a:cubicBezTo>
                  <a:cubicBezTo>
                    <a:pt x="31" y="31"/>
                    <a:pt x="28" y="30"/>
                    <a:pt x="25" y="31"/>
                  </a:cubicBezTo>
                  <a:cubicBezTo>
                    <a:pt x="22" y="31"/>
                    <a:pt x="20" y="30"/>
                    <a:pt x="17" y="30"/>
                  </a:cubicBezTo>
                  <a:cubicBezTo>
                    <a:pt x="15" y="29"/>
                    <a:pt x="12" y="28"/>
                    <a:pt x="10" y="27"/>
                  </a:cubicBezTo>
                  <a:cubicBezTo>
                    <a:pt x="9" y="26"/>
                    <a:pt x="7" y="25"/>
                    <a:pt x="5" y="24"/>
                  </a:cubicBezTo>
                  <a:cubicBezTo>
                    <a:pt x="4" y="23"/>
                    <a:pt x="3" y="22"/>
                    <a:pt x="2" y="21"/>
                  </a:cubicBezTo>
                  <a:cubicBezTo>
                    <a:pt x="1" y="19"/>
                    <a:pt x="0" y="18"/>
                    <a:pt x="0" y="18"/>
                  </a:cubicBezTo>
                  <a:cubicBezTo>
                    <a:pt x="0" y="18"/>
                    <a:pt x="1" y="18"/>
                    <a:pt x="3" y="19"/>
                  </a:cubicBezTo>
                  <a:cubicBezTo>
                    <a:pt x="4" y="20"/>
                    <a:pt x="6" y="21"/>
                    <a:pt x="7" y="21"/>
                  </a:cubicBezTo>
                  <a:cubicBezTo>
                    <a:pt x="9" y="21"/>
                    <a:pt x="10" y="22"/>
                    <a:pt x="12" y="23"/>
                  </a:cubicBezTo>
                  <a:cubicBezTo>
                    <a:pt x="14" y="23"/>
                    <a:pt x="16" y="23"/>
                    <a:pt x="18" y="23"/>
                  </a:cubicBezTo>
                  <a:cubicBezTo>
                    <a:pt x="20" y="23"/>
                    <a:pt x="22" y="23"/>
                    <a:pt x="25" y="23"/>
                  </a:cubicBezTo>
                  <a:cubicBezTo>
                    <a:pt x="27" y="23"/>
                    <a:pt x="29" y="22"/>
                    <a:pt x="32" y="22"/>
                  </a:cubicBezTo>
                  <a:cubicBezTo>
                    <a:pt x="34" y="21"/>
                    <a:pt x="37" y="20"/>
                    <a:pt x="39" y="19"/>
                  </a:cubicBezTo>
                  <a:cubicBezTo>
                    <a:pt x="44" y="18"/>
                    <a:pt x="48" y="15"/>
                    <a:pt x="53" y="13"/>
                  </a:cubicBezTo>
                  <a:cubicBezTo>
                    <a:pt x="57" y="11"/>
                    <a:pt x="61" y="9"/>
                    <a:pt x="65" y="7"/>
                  </a:cubicBezTo>
                  <a:cubicBezTo>
                    <a:pt x="72" y="3"/>
                    <a:pt x="77" y="0"/>
                    <a:pt x="77" y="0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75" name="Freeform 374">
              <a:extLst>
                <a:ext uri="{FF2B5EF4-FFF2-40B4-BE49-F238E27FC236}">
                  <a16:creationId xmlns:a16="http://schemas.microsoft.com/office/drawing/2014/main" id="{692002C9-00B4-47B9-AD24-0264961DC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9600" y="4732684"/>
              <a:ext cx="20638" cy="28575"/>
            </a:xfrm>
            <a:custGeom>
              <a:avLst/>
              <a:gdLst>
                <a:gd name="T0" fmla="*/ 4 w 16"/>
                <a:gd name="T1" fmla="*/ 0 h 22"/>
                <a:gd name="T2" fmla="*/ 7 w 16"/>
                <a:gd name="T3" fmla="*/ 4 h 22"/>
                <a:gd name="T4" fmla="*/ 8 w 16"/>
                <a:gd name="T5" fmla="*/ 14 h 22"/>
                <a:gd name="T6" fmla="*/ 16 w 16"/>
                <a:gd name="T7" fmla="*/ 22 h 22"/>
                <a:gd name="T8" fmla="*/ 11 w 16"/>
                <a:gd name="T9" fmla="*/ 22 h 22"/>
                <a:gd name="T10" fmla="*/ 6 w 16"/>
                <a:gd name="T11" fmla="*/ 20 h 22"/>
                <a:gd name="T12" fmla="*/ 2 w 16"/>
                <a:gd name="T13" fmla="*/ 16 h 22"/>
                <a:gd name="T14" fmla="*/ 0 w 16"/>
                <a:gd name="T15" fmla="*/ 10 h 22"/>
                <a:gd name="T16" fmla="*/ 1 w 16"/>
                <a:gd name="T17" fmla="*/ 4 h 22"/>
                <a:gd name="T18" fmla="*/ 4 w 16"/>
                <a:gd name="T1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22">
                  <a:moveTo>
                    <a:pt x="4" y="0"/>
                  </a:moveTo>
                  <a:cubicBezTo>
                    <a:pt x="4" y="0"/>
                    <a:pt x="6" y="2"/>
                    <a:pt x="7" y="4"/>
                  </a:cubicBezTo>
                  <a:cubicBezTo>
                    <a:pt x="5" y="7"/>
                    <a:pt x="8" y="13"/>
                    <a:pt x="8" y="14"/>
                  </a:cubicBezTo>
                  <a:cubicBezTo>
                    <a:pt x="9" y="15"/>
                    <a:pt x="16" y="22"/>
                    <a:pt x="16" y="22"/>
                  </a:cubicBezTo>
                  <a:cubicBezTo>
                    <a:pt x="16" y="22"/>
                    <a:pt x="14" y="22"/>
                    <a:pt x="11" y="22"/>
                  </a:cubicBezTo>
                  <a:cubicBezTo>
                    <a:pt x="9" y="22"/>
                    <a:pt x="8" y="21"/>
                    <a:pt x="6" y="20"/>
                  </a:cubicBezTo>
                  <a:cubicBezTo>
                    <a:pt x="5" y="19"/>
                    <a:pt x="3" y="18"/>
                    <a:pt x="2" y="16"/>
                  </a:cubicBezTo>
                  <a:cubicBezTo>
                    <a:pt x="1" y="14"/>
                    <a:pt x="0" y="12"/>
                    <a:pt x="0" y="10"/>
                  </a:cubicBezTo>
                  <a:cubicBezTo>
                    <a:pt x="0" y="8"/>
                    <a:pt x="0" y="6"/>
                    <a:pt x="1" y="4"/>
                  </a:cubicBezTo>
                  <a:cubicBezTo>
                    <a:pt x="2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grpSp>
          <p:nvGrpSpPr>
            <p:cNvPr id="376" name="Group 375">
              <a:extLst>
                <a:ext uri="{FF2B5EF4-FFF2-40B4-BE49-F238E27FC236}">
                  <a16:creationId xmlns:a16="http://schemas.microsoft.com/office/drawing/2014/main" id="{1FB0FEDB-EB9E-4341-8AA1-5E1638FA214E}"/>
                </a:ext>
              </a:extLst>
            </p:cNvPr>
            <p:cNvGrpSpPr/>
            <p:nvPr/>
          </p:nvGrpSpPr>
          <p:grpSpPr>
            <a:xfrm>
              <a:off x="6559550" y="4510434"/>
              <a:ext cx="539750" cy="547688"/>
              <a:chOff x="6559550" y="4510434"/>
              <a:chExt cx="539750" cy="547688"/>
            </a:xfrm>
            <a:solidFill>
              <a:srgbClr val="293B3F">
                <a:lumMod val="60000"/>
                <a:lumOff val="40000"/>
                <a:alpha val="60000"/>
              </a:srgbClr>
            </a:solidFill>
          </p:grpSpPr>
          <p:sp>
            <p:nvSpPr>
              <p:cNvPr id="391" name="Freeform 375">
                <a:extLst>
                  <a:ext uri="{FF2B5EF4-FFF2-40B4-BE49-F238E27FC236}">
                    <a16:creationId xmlns:a16="http://schemas.microsoft.com/office/drawing/2014/main" id="{6B1BD6FC-E464-40C5-9C4C-747ED005D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4950" y="4510434"/>
                <a:ext cx="514350" cy="495300"/>
              </a:xfrm>
              <a:custGeom>
                <a:avLst/>
                <a:gdLst>
                  <a:gd name="T0" fmla="*/ 266 w 406"/>
                  <a:gd name="T1" fmla="*/ 108 h 391"/>
                  <a:gd name="T2" fmla="*/ 284 w 406"/>
                  <a:gd name="T3" fmla="*/ 127 h 391"/>
                  <a:gd name="T4" fmla="*/ 249 w 406"/>
                  <a:gd name="T5" fmla="*/ 174 h 391"/>
                  <a:gd name="T6" fmla="*/ 236 w 406"/>
                  <a:gd name="T7" fmla="*/ 195 h 391"/>
                  <a:gd name="T8" fmla="*/ 240 w 406"/>
                  <a:gd name="T9" fmla="*/ 196 h 391"/>
                  <a:gd name="T10" fmla="*/ 276 w 406"/>
                  <a:gd name="T11" fmla="*/ 168 h 391"/>
                  <a:gd name="T12" fmla="*/ 299 w 406"/>
                  <a:gd name="T13" fmla="*/ 149 h 391"/>
                  <a:gd name="T14" fmla="*/ 313 w 406"/>
                  <a:gd name="T15" fmla="*/ 188 h 391"/>
                  <a:gd name="T16" fmla="*/ 274 w 406"/>
                  <a:gd name="T17" fmla="*/ 276 h 391"/>
                  <a:gd name="T18" fmla="*/ 232 w 406"/>
                  <a:gd name="T19" fmla="*/ 341 h 391"/>
                  <a:gd name="T20" fmla="*/ 234 w 406"/>
                  <a:gd name="T21" fmla="*/ 343 h 391"/>
                  <a:gd name="T22" fmla="*/ 259 w 406"/>
                  <a:gd name="T23" fmla="*/ 325 h 391"/>
                  <a:gd name="T24" fmla="*/ 276 w 406"/>
                  <a:gd name="T25" fmla="*/ 308 h 391"/>
                  <a:gd name="T26" fmla="*/ 239 w 406"/>
                  <a:gd name="T27" fmla="*/ 369 h 391"/>
                  <a:gd name="T28" fmla="*/ 223 w 406"/>
                  <a:gd name="T29" fmla="*/ 391 h 391"/>
                  <a:gd name="T30" fmla="*/ 343 w 406"/>
                  <a:gd name="T31" fmla="*/ 255 h 391"/>
                  <a:gd name="T32" fmla="*/ 381 w 406"/>
                  <a:gd name="T33" fmla="*/ 189 h 391"/>
                  <a:gd name="T34" fmla="*/ 390 w 406"/>
                  <a:gd name="T35" fmla="*/ 167 h 391"/>
                  <a:gd name="T36" fmla="*/ 382 w 406"/>
                  <a:gd name="T37" fmla="*/ 40 h 391"/>
                  <a:gd name="T38" fmla="*/ 381 w 406"/>
                  <a:gd name="T39" fmla="*/ 39 h 391"/>
                  <a:gd name="T40" fmla="*/ 360 w 406"/>
                  <a:gd name="T41" fmla="*/ 20 h 391"/>
                  <a:gd name="T42" fmla="*/ 242 w 406"/>
                  <a:gd name="T43" fmla="*/ 27 h 391"/>
                  <a:gd name="T44" fmla="*/ 136 w 406"/>
                  <a:gd name="T45" fmla="*/ 75 h 391"/>
                  <a:gd name="T46" fmla="*/ 0 w 406"/>
                  <a:gd name="T47" fmla="*/ 178 h 391"/>
                  <a:gd name="T48" fmla="*/ 31 w 406"/>
                  <a:gd name="T49" fmla="*/ 158 h 391"/>
                  <a:gd name="T50" fmla="*/ 128 w 406"/>
                  <a:gd name="T51" fmla="*/ 112 h 391"/>
                  <a:gd name="T52" fmla="*/ 114 w 406"/>
                  <a:gd name="T53" fmla="*/ 136 h 391"/>
                  <a:gd name="T54" fmla="*/ 100 w 406"/>
                  <a:gd name="T55" fmla="*/ 150 h 391"/>
                  <a:gd name="T56" fmla="*/ 20 w 406"/>
                  <a:gd name="T57" fmla="*/ 249 h 391"/>
                  <a:gd name="T58" fmla="*/ 90 w 406"/>
                  <a:gd name="T59" fmla="*/ 198 h 391"/>
                  <a:gd name="T60" fmla="*/ 195 w 406"/>
                  <a:gd name="T61" fmla="*/ 133 h 391"/>
                  <a:gd name="T62" fmla="*/ 253 w 406"/>
                  <a:gd name="T63" fmla="*/ 112 h 391"/>
                  <a:gd name="T64" fmla="*/ 266 w 406"/>
                  <a:gd name="T65" fmla="*/ 108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06" h="391">
                    <a:moveTo>
                      <a:pt x="266" y="108"/>
                    </a:moveTo>
                    <a:cubicBezTo>
                      <a:pt x="282" y="102"/>
                      <a:pt x="291" y="112"/>
                      <a:pt x="284" y="127"/>
                    </a:cubicBezTo>
                    <a:cubicBezTo>
                      <a:pt x="274" y="144"/>
                      <a:pt x="262" y="158"/>
                      <a:pt x="249" y="174"/>
                    </a:cubicBezTo>
                    <a:cubicBezTo>
                      <a:pt x="244" y="180"/>
                      <a:pt x="237" y="187"/>
                      <a:pt x="236" y="195"/>
                    </a:cubicBezTo>
                    <a:cubicBezTo>
                      <a:pt x="236" y="198"/>
                      <a:pt x="238" y="197"/>
                      <a:pt x="240" y="196"/>
                    </a:cubicBezTo>
                    <a:cubicBezTo>
                      <a:pt x="253" y="189"/>
                      <a:pt x="263" y="177"/>
                      <a:pt x="276" y="168"/>
                    </a:cubicBezTo>
                    <a:cubicBezTo>
                      <a:pt x="284" y="162"/>
                      <a:pt x="292" y="156"/>
                      <a:pt x="299" y="149"/>
                    </a:cubicBezTo>
                    <a:cubicBezTo>
                      <a:pt x="331" y="121"/>
                      <a:pt x="316" y="178"/>
                      <a:pt x="313" y="188"/>
                    </a:cubicBezTo>
                    <a:cubicBezTo>
                      <a:pt x="304" y="218"/>
                      <a:pt x="291" y="249"/>
                      <a:pt x="274" y="276"/>
                    </a:cubicBezTo>
                    <a:cubicBezTo>
                      <a:pt x="262" y="298"/>
                      <a:pt x="243" y="318"/>
                      <a:pt x="232" y="341"/>
                    </a:cubicBezTo>
                    <a:cubicBezTo>
                      <a:pt x="232" y="342"/>
                      <a:pt x="232" y="343"/>
                      <a:pt x="234" y="343"/>
                    </a:cubicBezTo>
                    <a:cubicBezTo>
                      <a:pt x="244" y="340"/>
                      <a:pt x="251" y="331"/>
                      <a:pt x="259" y="325"/>
                    </a:cubicBezTo>
                    <a:cubicBezTo>
                      <a:pt x="265" y="319"/>
                      <a:pt x="270" y="314"/>
                      <a:pt x="276" y="308"/>
                    </a:cubicBezTo>
                    <a:cubicBezTo>
                      <a:pt x="264" y="329"/>
                      <a:pt x="252" y="350"/>
                      <a:pt x="239" y="369"/>
                    </a:cubicBezTo>
                    <a:cubicBezTo>
                      <a:pt x="234" y="376"/>
                      <a:pt x="228" y="383"/>
                      <a:pt x="223" y="391"/>
                    </a:cubicBezTo>
                    <a:cubicBezTo>
                      <a:pt x="270" y="353"/>
                      <a:pt x="311" y="306"/>
                      <a:pt x="343" y="255"/>
                    </a:cubicBezTo>
                    <a:cubicBezTo>
                      <a:pt x="356" y="234"/>
                      <a:pt x="370" y="212"/>
                      <a:pt x="381" y="189"/>
                    </a:cubicBezTo>
                    <a:cubicBezTo>
                      <a:pt x="384" y="181"/>
                      <a:pt x="387" y="174"/>
                      <a:pt x="390" y="167"/>
                    </a:cubicBezTo>
                    <a:cubicBezTo>
                      <a:pt x="404" y="126"/>
                      <a:pt x="406" y="77"/>
                      <a:pt x="382" y="40"/>
                    </a:cubicBezTo>
                    <a:cubicBezTo>
                      <a:pt x="381" y="39"/>
                      <a:pt x="381" y="39"/>
                      <a:pt x="381" y="39"/>
                    </a:cubicBezTo>
                    <a:cubicBezTo>
                      <a:pt x="375" y="32"/>
                      <a:pt x="368" y="25"/>
                      <a:pt x="360" y="20"/>
                    </a:cubicBezTo>
                    <a:cubicBezTo>
                      <a:pt x="324" y="0"/>
                      <a:pt x="278" y="14"/>
                      <a:pt x="242" y="27"/>
                    </a:cubicBezTo>
                    <a:cubicBezTo>
                      <a:pt x="205" y="41"/>
                      <a:pt x="170" y="57"/>
                      <a:pt x="136" y="75"/>
                    </a:cubicBezTo>
                    <a:cubicBezTo>
                      <a:pt x="86" y="103"/>
                      <a:pt x="39" y="137"/>
                      <a:pt x="0" y="178"/>
                    </a:cubicBezTo>
                    <a:cubicBezTo>
                      <a:pt x="10" y="171"/>
                      <a:pt x="20" y="165"/>
                      <a:pt x="31" y="158"/>
                    </a:cubicBezTo>
                    <a:cubicBezTo>
                      <a:pt x="61" y="141"/>
                      <a:pt x="95" y="121"/>
                      <a:pt x="128" y="112"/>
                    </a:cubicBezTo>
                    <a:cubicBezTo>
                      <a:pt x="137" y="109"/>
                      <a:pt x="113" y="137"/>
                      <a:pt x="114" y="136"/>
                    </a:cubicBezTo>
                    <a:cubicBezTo>
                      <a:pt x="109" y="140"/>
                      <a:pt x="105" y="145"/>
                      <a:pt x="100" y="150"/>
                    </a:cubicBezTo>
                    <a:cubicBezTo>
                      <a:pt x="87" y="166"/>
                      <a:pt x="24" y="230"/>
                      <a:pt x="20" y="249"/>
                    </a:cubicBezTo>
                    <a:cubicBezTo>
                      <a:pt x="20" y="252"/>
                      <a:pt x="69" y="215"/>
                      <a:pt x="90" y="198"/>
                    </a:cubicBezTo>
                    <a:cubicBezTo>
                      <a:pt x="123" y="172"/>
                      <a:pt x="157" y="151"/>
                      <a:pt x="195" y="133"/>
                    </a:cubicBezTo>
                    <a:cubicBezTo>
                      <a:pt x="214" y="125"/>
                      <a:pt x="233" y="118"/>
                      <a:pt x="253" y="112"/>
                    </a:cubicBezTo>
                    <a:cubicBezTo>
                      <a:pt x="259" y="110"/>
                      <a:pt x="261" y="109"/>
                      <a:pt x="266" y="1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</a:endParaRPr>
              </a:p>
            </p:txBody>
          </p:sp>
          <p:sp>
            <p:nvSpPr>
              <p:cNvPr id="392" name="Freeform 376">
                <a:extLst>
                  <a:ext uri="{FF2B5EF4-FFF2-40B4-BE49-F238E27FC236}">
                    <a16:creationId xmlns:a16="http://schemas.microsoft.com/office/drawing/2014/main" id="{C81C859F-4E96-4F28-BD4A-DB9A1EF07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7975" y="4510434"/>
                <a:ext cx="441325" cy="293687"/>
              </a:xfrm>
              <a:custGeom>
                <a:avLst/>
                <a:gdLst>
                  <a:gd name="T0" fmla="*/ 324 w 348"/>
                  <a:gd name="T1" fmla="*/ 40 h 231"/>
                  <a:gd name="T2" fmla="*/ 323 w 348"/>
                  <a:gd name="T3" fmla="*/ 39 h 231"/>
                  <a:gd name="T4" fmla="*/ 302 w 348"/>
                  <a:gd name="T5" fmla="*/ 20 h 231"/>
                  <a:gd name="T6" fmla="*/ 184 w 348"/>
                  <a:gd name="T7" fmla="*/ 27 h 231"/>
                  <a:gd name="T8" fmla="*/ 78 w 348"/>
                  <a:gd name="T9" fmla="*/ 75 h 231"/>
                  <a:gd name="T10" fmla="*/ 0 w 348"/>
                  <a:gd name="T11" fmla="*/ 126 h 231"/>
                  <a:gd name="T12" fmla="*/ 4 w 348"/>
                  <a:gd name="T13" fmla="*/ 123 h 231"/>
                  <a:gd name="T14" fmla="*/ 107 w 348"/>
                  <a:gd name="T15" fmla="*/ 67 h 231"/>
                  <a:gd name="T16" fmla="*/ 262 w 348"/>
                  <a:gd name="T17" fmla="*/ 37 h 231"/>
                  <a:gd name="T18" fmla="*/ 314 w 348"/>
                  <a:gd name="T19" fmla="*/ 178 h 231"/>
                  <a:gd name="T20" fmla="*/ 299 w 348"/>
                  <a:gd name="T21" fmla="*/ 231 h 231"/>
                  <a:gd name="T22" fmla="*/ 323 w 348"/>
                  <a:gd name="T23" fmla="*/ 189 h 231"/>
                  <a:gd name="T24" fmla="*/ 332 w 348"/>
                  <a:gd name="T25" fmla="*/ 167 h 231"/>
                  <a:gd name="T26" fmla="*/ 324 w 348"/>
                  <a:gd name="T27" fmla="*/ 4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8" h="231">
                    <a:moveTo>
                      <a:pt x="324" y="40"/>
                    </a:moveTo>
                    <a:cubicBezTo>
                      <a:pt x="323" y="39"/>
                      <a:pt x="323" y="39"/>
                      <a:pt x="323" y="39"/>
                    </a:cubicBezTo>
                    <a:cubicBezTo>
                      <a:pt x="317" y="32"/>
                      <a:pt x="310" y="25"/>
                      <a:pt x="302" y="20"/>
                    </a:cubicBezTo>
                    <a:cubicBezTo>
                      <a:pt x="266" y="0"/>
                      <a:pt x="220" y="14"/>
                      <a:pt x="184" y="27"/>
                    </a:cubicBezTo>
                    <a:cubicBezTo>
                      <a:pt x="147" y="41"/>
                      <a:pt x="112" y="57"/>
                      <a:pt x="78" y="75"/>
                    </a:cubicBezTo>
                    <a:cubicBezTo>
                      <a:pt x="51" y="90"/>
                      <a:pt x="25" y="107"/>
                      <a:pt x="0" y="126"/>
                    </a:cubicBezTo>
                    <a:cubicBezTo>
                      <a:pt x="2" y="125"/>
                      <a:pt x="3" y="124"/>
                      <a:pt x="4" y="123"/>
                    </a:cubicBezTo>
                    <a:cubicBezTo>
                      <a:pt x="37" y="102"/>
                      <a:pt x="71" y="83"/>
                      <a:pt x="107" y="67"/>
                    </a:cubicBezTo>
                    <a:cubicBezTo>
                      <a:pt x="150" y="47"/>
                      <a:pt x="214" y="16"/>
                      <a:pt x="262" y="37"/>
                    </a:cubicBezTo>
                    <a:cubicBezTo>
                      <a:pt x="318" y="61"/>
                      <a:pt x="324" y="124"/>
                      <a:pt x="314" y="178"/>
                    </a:cubicBezTo>
                    <a:cubicBezTo>
                      <a:pt x="311" y="197"/>
                      <a:pt x="306" y="214"/>
                      <a:pt x="299" y="231"/>
                    </a:cubicBezTo>
                    <a:cubicBezTo>
                      <a:pt x="308" y="218"/>
                      <a:pt x="316" y="203"/>
                      <a:pt x="323" y="189"/>
                    </a:cubicBezTo>
                    <a:cubicBezTo>
                      <a:pt x="326" y="181"/>
                      <a:pt x="329" y="174"/>
                      <a:pt x="332" y="167"/>
                    </a:cubicBezTo>
                    <a:cubicBezTo>
                      <a:pt x="346" y="126"/>
                      <a:pt x="348" y="77"/>
                      <a:pt x="324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</a:endParaRPr>
              </a:p>
            </p:txBody>
          </p:sp>
          <p:sp>
            <p:nvSpPr>
              <p:cNvPr id="393" name="Freeform 377">
                <a:extLst>
                  <a:ext uri="{FF2B5EF4-FFF2-40B4-BE49-F238E27FC236}">
                    <a16:creationId xmlns:a16="http://schemas.microsoft.com/office/drawing/2014/main" id="{F134FACC-E730-4B6C-88FE-FF882519C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1787" y="4888259"/>
                <a:ext cx="103188" cy="101600"/>
              </a:xfrm>
              <a:custGeom>
                <a:avLst/>
                <a:gdLst>
                  <a:gd name="T0" fmla="*/ 63 w 81"/>
                  <a:gd name="T1" fmla="*/ 13 h 80"/>
                  <a:gd name="T2" fmla="*/ 35 w 81"/>
                  <a:gd name="T3" fmla="*/ 35 h 80"/>
                  <a:gd name="T4" fmla="*/ 0 w 81"/>
                  <a:gd name="T5" fmla="*/ 80 h 80"/>
                  <a:gd name="T6" fmla="*/ 4 w 81"/>
                  <a:gd name="T7" fmla="*/ 78 h 80"/>
                  <a:gd name="T8" fmla="*/ 11 w 81"/>
                  <a:gd name="T9" fmla="*/ 74 h 80"/>
                  <a:gd name="T10" fmla="*/ 25 w 81"/>
                  <a:gd name="T11" fmla="*/ 64 h 80"/>
                  <a:gd name="T12" fmla="*/ 51 w 81"/>
                  <a:gd name="T13" fmla="*/ 38 h 80"/>
                  <a:gd name="T14" fmla="*/ 76 w 81"/>
                  <a:gd name="T15" fmla="*/ 8 h 80"/>
                  <a:gd name="T16" fmla="*/ 81 w 81"/>
                  <a:gd name="T17" fmla="*/ 0 h 80"/>
                  <a:gd name="T18" fmla="*/ 63 w 81"/>
                  <a:gd name="T19" fmla="*/ 1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1" h="80">
                    <a:moveTo>
                      <a:pt x="63" y="13"/>
                    </a:moveTo>
                    <a:cubicBezTo>
                      <a:pt x="53" y="20"/>
                      <a:pt x="43" y="26"/>
                      <a:pt x="35" y="35"/>
                    </a:cubicBezTo>
                    <a:cubicBezTo>
                      <a:pt x="22" y="49"/>
                      <a:pt x="9" y="63"/>
                      <a:pt x="0" y="80"/>
                    </a:cubicBezTo>
                    <a:cubicBezTo>
                      <a:pt x="1" y="79"/>
                      <a:pt x="3" y="79"/>
                      <a:pt x="4" y="78"/>
                    </a:cubicBezTo>
                    <a:cubicBezTo>
                      <a:pt x="7" y="77"/>
                      <a:pt x="9" y="75"/>
                      <a:pt x="11" y="74"/>
                    </a:cubicBezTo>
                    <a:cubicBezTo>
                      <a:pt x="16" y="71"/>
                      <a:pt x="21" y="67"/>
                      <a:pt x="25" y="64"/>
                    </a:cubicBezTo>
                    <a:cubicBezTo>
                      <a:pt x="35" y="56"/>
                      <a:pt x="43" y="47"/>
                      <a:pt x="51" y="38"/>
                    </a:cubicBezTo>
                    <a:cubicBezTo>
                      <a:pt x="60" y="28"/>
                      <a:pt x="68" y="18"/>
                      <a:pt x="76" y="8"/>
                    </a:cubicBezTo>
                    <a:cubicBezTo>
                      <a:pt x="77" y="6"/>
                      <a:pt x="80" y="3"/>
                      <a:pt x="81" y="0"/>
                    </a:cubicBezTo>
                    <a:cubicBezTo>
                      <a:pt x="75" y="4"/>
                      <a:pt x="69" y="9"/>
                      <a:pt x="63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</a:endParaRPr>
              </a:p>
            </p:txBody>
          </p:sp>
          <p:sp>
            <p:nvSpPr>
              <p:cNvPr id="394" name="Freeform 378">
                <a:extLst>
                  <a:ext uri="{FF2B5EF4-FFF2-40B4-BE49-F238E27FC236}">
                    <a16:creationId xmlns:a16="http://schemas.microsoft.com/office/drawing/2014/main" id="{F8BC1408-9325-49C5-B906-A3A942B18C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9550" y="4967634"/>
                <a:ext cx="69850" cy="68262"/>
              </a:xfrm>
              <a:custGeom>
                <a:avLst/>
                <a:gdLst>
                  <a:gd name="T0" fmla="*/ 43 w 55"/>
                  <a:gd name="T1" fmla="*/ 8 h 54"/>
                  <a:gd name="T2" fmla="*/ 24 w 55"/>
                  <a:gd name="T3" fmla="*/ 23 h 54"/>
                  <a:gd name="T4" fmla="*/ 0 w 55"/>
                  <a:gd name="T5" fmla="*/ 54 h 54"/>
                  <a:gd name="T6" fmla="*/ 3 w 55"/>
                  <a:gd name="T7" fmla="*/ 52 h 54"/>
                  <a:gd name="T8" fmla="*/ 8 w 55"/>
                  <a:gd name="T9" fmla="*/ 50 h 54"/>
                  <a:gd name="T10" fmla="*/ 17 w 55"/>
                  <a:gd name="T11" fmla="*/ 42 h 54"/>
                  <a:gd name="T12" fmla="*/ 35 w 55"/>
                  <a:gd name="T13" fmla="*/ 25 h 54"/>
                  <a:gd name="T14" fmla="*/ 51 w 55"/>
                  <a:gd name="T15" fmla="*/ 5 h 54"/>
                  <a:gd name="T16" fmla="*/ 55 w 55"/>
                  <a:gd name="T17" fmla="*/ 0 h 54"/>
                  <a:gd name="T18" fmla="*/ 43 w 55"/>
                  <a:gd name="T19" fmla="*/ 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" h="54">
                    <a:moveTo>
                      <a:pt x="43" y="8"/>
                    </a:moveTo>
                    <a:cubicBezTo>
                      <a:pt x="36" y="13"/>
                      <a:pt x="29" y="17"/>
                      <a:pt x="24" y="23"/>
                    </a:cubicBezTo>
                    <a:cubicBezTo>
                      <a:pt x="15" y="32"/>
                      <a:pt x="6" y="42"/>
                      <a:pt x="0" y="54"/>
                    </a:cubicBezTo>
                    <a:cubicBezTo>
                      <a:pt x="1" y="53"/>
                      <a:pt x="2" y="53"/>
                      <a:pt x="3" y="52"/>
                    </a:cubicBezTo>
                    <a:cubicBezTo>
                      <a:pt x="5" y="51"/>
                      <a:pt x="6" y="50"/>
                      <a:pt x="8" y="50"/>
                    </a:cubicBezTo>
                    <a:cubicBezTo>
                      <a:pt x="11" y="47"/>
                      <a:pt x="14" y="45"/>
                      <a:pt x="17" y="42"/>
                    </a:cubicBezTo>
                    <a:cubicBezTo>
                      <a:pt x="24" y="37"/>
                      <a:pt x="29" y="31"/>
                      <a:pt x="35" y="25"/>
                    </a:cubicBezTo>
                    <a:cubicBezTo>
                      <a:pt x="41" y="18"/>
                      <a:pt x="46" y="12"/>
                      <a:pt x="51" y="5"/>
                    </a:cubicBezTo>
                    <a:cubicBezTo>
                      <a:pt x="52" y="4"/>
                      <a:pt x="55" y="2"/>
                      <a:pt x="55" y="0"/>
                    </a:cubicBezTo>
                    <a:cubicBezTo>
                      <a:pt x="51" y="2"/>
                      <a:pt x="47" y="5"/>
                      <a:pt x="4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</a:endParaRPr>
              </a:p>
            </p:txBody>
          </p:sp>
          <p:sp>
            <p:nvSpPr>
              <p:cNvPr id="395" name="Freeform 379">
                <a:extLst>
                  <a:ext uri="{FF2B5EF4-FFF2-40B4-BE49-F238E27FC236}">
                    <a16:creationId xmlns:a16="http://schemas.microsoft.com/office/drawing/2014/main" id="{7334651B-1E61-42CA-97A5-82A92557C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2750" y="4988272"/>
                <a:ext cx="68263" cy="69850"/>
              </a:xfrm>
              <a:custGeom>
                <a:avLst/>
                <a:gdLst>
                  <a:gd name="T0" fmla="*/ 42 w 54"/>
                  <a:gd name="T1" fmla="*/ 9 h 55"/>
                  <a:gd name="T2" fmla="*/ 24 w 54"/>
                  <a:gd name="T3" fmla="*/ 24 h 55"/>
                  <a:gd name="T4" fmla="*/ 0 w 54"/>
                  <a:gd name="T5" fmla="*/ 55 h 55"/>
                  <a:gd name="T6" fmla="*/ 3 w 54"/>
                  <a:gd name="T7" fmla="*/ 54 h 55"/>
                  <a:gd name="T8" fmla="*/ 8 w 54"/>
                  <a:gd name="T9" fmla="*/ 51 h 55"/>
                  <a:gd name="T10" fmla="*/ 17 w 54"/>
                  <a:gd name="T11" fmla="*/ 44 h 55"/>
                  <a:gd name="T12" fmla="*/ 34 w 54"/>
                  <a:gd name="T13" fmla="*/ 26 h 55"/>
                  <a:gd name="T14" fmla="*/ 51 w 54"/>
                  <a:gd name="T15" fmla="*/ 6 h 55"/>
                  <a:gd name="T16" fmla="*/ 54 w 54"/>
                  <a:gd name="T17" fmla="*/ 0 h 55"/>
                  <a:gd name="T18" fmla="*/ 42 w 54"/>
                  <a:gd name="T19" fmla="*/ 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55">
                    <a:moveTo>
                      <a:pt x="42" y="9"/>
                    </a:moveTo>
                    <a:cubicBezTo>
                      <a:pt x="36" y="14"/>
                      <a:pt x="29" y="18"/>
                      <a:pt x="24" y="24"/>
                    </a:cubicBezTo>
                    <a:cubicBezTo>
                      <a:pt x="15" y="34"/>
                      <a:pt x="6" y="44"/>
                      <a:pt x="0" y="55"/>
                    </a:cubicBezTo>
                    <a:cubicBezTo>
                      <a:pt x="1" y="55"/>
                      <a:pt x="2" y="54"/>
                      <a:pt x="3" y="54"/>
                    </a:cubicBezTo>
                    <a:cubicBezTo>
                      <a:pt x="5" y="53"/>
                      <a:pt x="6" y="52"/>
                      <a:pt x="8" y="51"/>
                    </a:cubicBezTo>
                    <a:cubicBezTo>
                      <a:pt x="11" y="49"/>
                      <a:pt x="14" y="46"/>
                      <a:pt x="17" y="44"/>
                    </a:cubicBezTo>
                    <a:cubicBezTo>
                      <a:pt x="23" y="38"/>
                      <a:pt x="29" y="32"/>
                      <a:pt x="34" y="26"/>
                    </a:cubicBezTo>
                    <a:cubicBezTo>
                      <a:pt x="40" y="19"/>
                      <a:pt x="46" y="13"/>
                      <a:pt x="51" y="6"/>
                    </a:cubicBezTo>
                    <a:cubicBezTo>
                      <a:pt x="52" y="4"/>
                      <a:pt x="54" y="2"/>
                      <a:pt x="54" y="0"/>
                    </a:cubicBezTo>
                    <a:cubicBezTo>
                      <a:pt x="50" y="3"/>
                      <a:pt x="46" y="6"/>
                      <a:pt x="4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</a:endParaRPr>
              </a:p>
            </p:txBody>
          </p:sp>
          <p:sp>
            <p:nvSpPr>
              <p:cNvPr id="396" name="Freeform 380">
                <a:extLst>
                  <a:ext uri="{FF2B5EF4-FFF2-40B4-BE49-F238E27FC236}">
                    <a16:creationId xmlns:a16="http://schemas.microsoft.com/office/drawing/2014/main" id="{D80CB260-616F-48F0-B205-68B08D7C8F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2437" y="4805709"/>
                <a:ext cx="101600" cy="101600"/>
              </a:xfrm>
              <a:custGeom>
                <a:avLst/>
                <a:gdLst>
                  <a:gd name="T0" fmla="*/ 64 w 81"/>
                  <a:gd name="T1" fmla="*/ 13 h 80"/>
                  <a:gd name="T2" fmla="*/ 35 w 81"/>
                  <a:gd name="T3" fmla="*/ 35 h 80"/>
                  <a:gd name="T4" fmla="*/ 0 w 81"/>
                  <a:gd name="T5" fmla="*/ 80 h 80"/>
                  <a:gd name="T6" fmla="*/ 5 w 81"/>
                  <a:gd name="T7" fmla="*/ 78 h 80"/>
                  <a:gd name="T8" fmla="*/ 12 w 81"/>
                  <a:gd name="T9" fmla="*/ 74 h 80"/>
                  <a:gd name="T10" fmla="*/ 26 w 81"/>
                  <a:gd name="T11" fmla="*/ 63 h 80"/>
                  <a:gd name="T12" fmla="*/ 51 w 81"/>
                  <a:gd name="T13" fmla="*/ 37 h 80"/>
                  <a:gd name="T14" fmla="*/ 76 w 81"/>
                  <a:gd name="T15" fmla="*/ 8 h 80"/>
                  <a:gd name="T16" fmla="*/ 81 w 81"/>
                  <a:gd name="T17" fmla="*/ 0 h 80"/>
                  <a:gd name="T18" fmla="*/ 64 w 81"/>
                  <a:gd name="T19" fmla="*/ 1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1" h="80">
                    <a:moveTo>
                      <a:pt x="64" y="13"/>
                    </a:moveTo>
                    <a:cubicBezTo>
                      <a:pt x="54" y="19"/>
                      <a:pt x="44" y="26"/>
                      <a:pt x="35" y="35"/>
                    </a:cubicBezTo>
                    <a:cubicBezTo>
                      <a:pt x="22" y="49"/>
                      <a:pt x="9" y="63"/>
                      <a:pt x="0" y="80"/>
                    </a:cubicBezTo>
                    <a:cubicBezTo>
                      <a:pt x="2" y="79"/>
                      <a:pt x="3" y="78"/>
                      <a:pt x="5" y="78"/>
                    </a:cubicBezTo>
                    <a:cubicBezTo>
                      <a:pt x="7" y="76"/>
                      <a:pt x="9" y="75"/>
                      <a:pt x="12" y="74"/>
                    </a:cubicBezTo>
                    <a:cubicBezTo>
                      <a:pt x="16" y="71"/>
                      <a:pt x="21" y="67"/>
                      <a:pt x="26" y="63"/>
                    </a:cubicBezTo>
                    <a:cubicBezTo>
                      <a:pt x="35" y="55"/>
                      <a:pt x="43" y="46"/>
                      <a:pt x="51" y="37"/>
                    </a:cubicBezTo>
                    <a:cubicBezTo>
                      <a:pt x="60" y="28"/>
                      <a:pt x="68" y="18"/>
                      <a:pt x="76" y="8"/>
                    </a:cubicBezTo>
                    <a:cubicBezTo>
                      <a:pt x="78" y="6"/>
                      <a:pt x="81" y="3"/>
                      <a:pt x="81" y="0"/>
                    </a:cubicBezTo>
                    <a:cubicBezTo>
                      <a:pt x="75" y="3"/>
                      <a:pt x="70" y="8"/>
                      <a:pt x="6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</a:endParaRPr>
              </a:p>
            </p:txBody>
          </p:sp>
          <p:sp>
            <p:nvSpPr>
              <p:cNvPr id="397" name="Freeform 381">
                <a:extLst>
                  <a:ext uri="{FF2B5EF4-FFF2-40B4-BE49-F238E27FC236}">
                    <a16:creationId xmlns:a16="http://schemas.microsoft.com/office/drawing/2014/main" id="{A25D0386-6806-447D-9274-628C66D995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1625" y="4754909"/>
                <a:ext cx="144463" cy="141287"/>
              </a:xfrm>
              <a:custGeom>
                <a:avLst/>
                <a:gdLst>
                  <a:gd name="T0" fmla="*/ 89 w 114"/>
                  <a:gd name="T1" fmla="*/ 18 h 112"/>
                  <a:gd name="T2" fmla="*/ 49 w 114"/>
                  <a:gd name="T3" fmla="*/ 49 h 112"/>
                  <a:gd name="T4" fmla="*/ 0 w 114"/>
                  <a:gd name="T5" fmla="*/ 112 h 112"/>
                  <a:gd name="T6" fmla="*/ 6 w 114"/>
                  <a:gd name="T7" fmla="*/ 109 h 112"/>
                  <a:gd name="T8" fmla="*/ 15 w 114"/>
                  <a:gd name="T9" fmla="*/ 104 h 112"/>
                  <a:gd name="T10" fmla="*/ 35 w 114"/>
                  <a:gd name="T11" fmla="*/ 89 h 112"/>
                  <a:gd name="T12" fmla="*/ 72 w 114"/>
                  <a:gd name="T13" fmla="*/ 52 h 112"/>
                  <a:gd name="T14" fmla="*/ 107 w 114"/>
                  <a:gd name="T15" fmla="*/ 11 h 112"/>
                  <a:gd name="T16" fmla="*/ 114 w 114"/>
                  <a:gd name="T17" fmla="*/ 0 h 112"/>
                  <a:gd name="T18" fmla="*/ 89 w 114"/>
                  <a:gd name="T19" fmla="*/ 1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4" h="112">
                    <a:moveTo>
                      <a:pt x="89" y="18"/>
                    </a:moveTo>
                    <a:cubicBezTo>
                      <a:pt x="75" y="27"/>
                      <a:pt x="61" y="37"/>
                      <a:pt x="49" y="49"/>
                    </a:cubicBezTo>
                    <a:cubicBezTo>
                      <a:pt x="31" y="68"/>
                      <a:pt x="12" y="89"/>
                      <a:pt x="0" y="112"/>
                    </a:cubicBezTo>
                    <a:cubicBezTo>
                      <a:pt x="2" y="111"/>
                      <a:pt x="4" y="110"/>
                      <a:pt x="6" y="109"/>
                    </a:cubicBezTo>
                    <a:cubicBezTo>
                      <a:pt x="9" y="108"/>
                      <a:pt x="12" y="106"/>
                      <a:pt x="15" y="104"/>
                    </a:cubicBezTo>
                    <a:cubicBezTo>
                      <a:pt x="22" y="99"/>
                      <a:pt x="29" y="95"/>
                      <a:pt x="35" y="89"/>
                    </a:cubicBezTo>
                    <a:cubicBezTo>
                      <a:pt x="48" y="78"/>
                      <a:pt x="60" y="65"/>
                      <a:pt x="72" y="52"/>
                    </a:cubicBezTo>
                    <a:cubicBezTo>
                      <a:pt x="84" y="39"/>
                      <a:pt x="96" y="25"/>
                      <a:pt x="107" y="11"/>
                    </a:cubicBezTo>
                    <a:cubicBezTo>
                      <a:pt x="109" y="8"/>
                      <a:pt x="113" y="4"/>
                      <a:pt x="114" y="0"/>
                    </a:cubicBezTo>
                    <a:cubicBezTo>
                      <a:pt x="105" y="5"/>
                      <a:pt x="97" y="12"/>
                      <a:pt x="89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</a:endParaRPr>
              </a:p>
            </p:txBody>
          </p:sp>
        </p:grpSp>
        <p:sp>
          <p:nvSpPr>
            <p:cNvPr id="377" name="Freeform 382">
              <a:extLst>
                <a:ext uri="{FF2B5EF4-FFF2-40B4-BE49-F238E27FC236}">
                  <a16:creationId xmlns:a16="http://schemas.microsoft.com/office/drawing/2014/main" id="{7FD4762E-77C5-41F1-9A7D-73CF71A1B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2699" y="5872509"/>
              <a:ext cx="387350" cy="498475"/>
            </a:xfrm>
            <a:custGeom>
              <a:avLst/>
              <a:gdLst>
                <a:gd name="T0" fmla="*/ 51 w 306"/>
                <a:gd name="T1" fmla="*/ 297 h 393"/>
                <a:gd name="T2" fmla="*/ 67 w 306"/>
                <a:gd name="T3" fmla="*/ 312 h 393"/>
                <a:gd name="T4" fmla="*/ 168 w 306"/>
                <a:gd name="T5" fmla="*/ 387 h 393"/>
                <a:gd name="T6" fmla="*/ 199 w 306"/>
                <a:gd name="T7" fmla="*/ 351 h 393"/>
                <a:gd name="T8" fmla="*/ 156 w 306"/>
                <a:gd name="T9" fmla="*/ 220 h 393"/>
                <a:gd name="T10" fmla="*/ 306 w 306"/>
                <a:gd name="T11" fmla="*/ 109 h 393"/>
                <a:gd name="T12" fmla="*/ 200 w 306"/>
                <a:gd name="T13" fmla="*/ 0 h 393"/>
                <a:gd name="T14" fmla="*/ 94 w 306"/>
                <a:gd name="T15" fmla="*/ 108 h 393"/>
                <a:gd name="T16" fmla="*/ 0 w 306"/>
                <a:gd name="T17" fmla="*/ 179 h 393"/>
                <a:gd name="T18" fmla="*/ 51 w 306"/>
                <a:gd name="T19" fmla="*/ 297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6" h="393">
                  <a:moveTo>
                    <a:pt x="51" y="297"/>
                  </a:moveTo>
                  <a:cubicBezTo>
                    <a:pt x="56" y="302"/>
                    <a:pt x="62" y="307"/>
                    <a:pt x="67" y="312"/>
                  </a:cubicBezTo>
                  <a:cubicBezTo>
                    <a:pt x="98" y="342"/>
                    <a:pt x="131" y="368"/>
                    <a:pt x="168" y="387"/>
                  </a:cubicBezTo>
                  <a:cubicBezTo>
                    <a:pt x="201" y="393"/>
                    <a:pt x="221" y="377"/>
                    <a:pt x="199" y="351"/>
                  </a:cubicBezTo>
                  <a:cubicBezTo>
                    <a:pt x="165" y="309"/>
                    <a:pt x="155" y="239"/>
                    <a:pt x="156" y="220"/>
                  </a:cubicBezTo>
                  <a:cubicBezTo>
                    <a:pt x="157" y="200"/>
                    <a:pt x="306" y="109"/>
                    <a:pt x="306" y="109"/>
                  </a:cubicBezTo>
                  <a:cubicBezTo>
                    <a:pt x="235" y="81"/>
                    <a:pt x="207" y="18"/>
                    <a:pt x="200" y="0"/>
                  </a:cubicBezTo>
                  <a:cubicBezTo>
                    <a:pt x="169" y="39"/>
                    <a:pt x="127" y="71"/>
                    <a:pt x="94" y="108"/>
                  </a:cubicBezTo>
                  <a:cubicBezTo>
                    <a:pt x="67" y="139"/>
                    <a:pt x="33" y="157"/>
                    <a:pt x="0" y="179"/>
                  </a:cubicBezTo>
                  <a:cubicBezTo>
                    <a:pt x="7" y="222"/>
                    <a:pt x="25" y="261"/>
                    <a:pt x="51" y="297"/>
                  </a:cubicBezTo>
                  <a:close/>
                </a:path>
              </a:pathLst>
            </a:cu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78" name="Freeform 383">
              <a:extLst>
                <a:ext uri="{FF2B5EF4-FFF2-40B4-BE49-F238E27FC236}">
                  <a16:creationId xmlns:a16="http://schemas.microsoft.com/office/drawing/2014/main" id="{8006382C-896B-422B-8A06-65A84382F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2699" y="5872509"/>
              <a:ext cx="387350" cy="498475"/>
            </a:xfrm>
            <a:custGeom>
              <a:avLst/>
              <a:gdLst>
                <a:gd name="T0" fmla="*/ 51 w 306"/>
                <a:gd name="T1" fmla="*/ 297 h 393"/>
                <a:gd name="T2" fmla="*/ 67 w 306"/>
                <a:gd name="T3" fmla="*/ 312 h 393"/>
                <a:gd name="T4" fmla="*/ 168 w 306"/>
                <a:gd name="T5" fmla="*/ 387 h 393"/>
                <a:gd name="T6" fmla="*/ 199 w 306"/>
                <a:gd name="T7" fmla="*/ 351 h 393"/>
                <a:gd name="T8" fmla="*/ 156 w 306"/>
                <a:gd name="T9" fmla="*/ 220 h 393"/>
                <a:gd name="T10" fmla="*/ 306 w 306"/>
                <a:gd name="T11" fmla="*/ 109 h 393"/>
                <a:gd name="T12" fmla="*/ 200 w 306"/>
                <a:gd name="T13" fmla="*/ 0 h 393"/>
                <a:gd name="T14" fmla="*/ 94 w 306"/>
                <a:gd name="T15" fmla="*/ 108 h 393"/>
                <a:gd name="T16" fmla="*/ 0 w 306"/>
                <a:gd name="T17" fmla="*/ 179 h 393"/>
                <a:gd name="T18" fmla="*/ 51 w 306"/>
                <a:gd name="T19" fmla="*/ 297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6" h="393">
                  <a:moveTo>
                    <a:pt x="51" y="297"/>
                  </a:moveTo>
                  <a:cubicBezTo>
                    <a:pt x="56" y="302"/>
                    <a:pt x="62" y="307"/>
                    <a:pt x="67" y="312"/>
                  </a:cubicBezTo>
                  <a:cubicBezTo>
                    <a:pt x="98" y="342"/>
                    <a:pt x="131" y="368"/>
                    <a:pt x="168" y="387"/>
                  </a:cubicBezTo>
                  <a:cubicBezTo>
                    <a:pt x="201" y="393"/>
                    <a:pt x="221" y="377"/>
                    <a:pt x="199" y="351"/>
                  </a:cubicBezTo>
                  <a:cubicBezTo>
                    <a:pt x="165" y="309"/>
                    <a:pt x="155" y="239"/>
                    <a:pt x="156" y="220"/>
                  </a:cubicBezTo>
                  <a:cubicBezTo>
                    <a:pt x="157" y="200"/>
                    <a:pt x="306" y="109"/>
                    <a:pt x="306" y="109"/>
                  </a:cubicBezTo>
                  <a:cubicBezTo>
                    <a:pt x="235" y="81"/>
                    <a:pt x="207" y="18"/>
                    <a:pt x="200" y="0"/>
                  </a:cubicBezTo>
                  <a:cubicBezTo>
                    <a:pt x="169" y="39"/>
                    <a:pt x="127" y="71"/>
                    <a:pt x="94" y="108"/>
                  </a:cubicBezTo>
                  <a:cubicBezTo>
                    <a:pt x="67" y="139"/>
                    <a:pt x="33" y="157"/>
                    <a:pt x="0" y="179"/>
                  </a:cubicBezTo>
                  <a:cubicBezTo>
                    <a:pt x="7" y="222"/>
                    <a:pt x="25" y="261"/>
                    <a:pt x="51" y="297"/>
                  </a:cubicBezTo>
                  <a:close/>
                </a:path>
              </a:pathLst>
            </a:custGeom>
            <a:solidFill>
              <a:srgbClr val="E3212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79" name="Freeform 384">
              <a:extLst>
                <a:ext uri="{FF2B5EF4-FFF2-40B4-BE49-F238E27FC236}">
                  <a16:creationId xmlns:a16="http://schemas.microsoft.com/office/drawing/2014/main" id="{E1BC5554-86B0-4CE1-A2F8-4B6CA1281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2699" y="6088409"/>
              <a:ext cx="250825" cy="277812"/>
            </a:xfrm>
            <a:custGeom>
              <a:avLst/>
              <a:gdLst>
                <a:gd name="T0" fmla="*/ 13 w 198"/>
                <a:gd name="T1" fmla="*/ 0 h 219"/>
                <a:gd name="T2" fmla="*/ 0 w 198"/>
                <a:gd name="T3" fmla="*/ 9 h 219"/>
                <a:gd name="T4" fmla="*/ 51 w 198"/>
                <a:gd name="T5" fmla="*/ 127 h 219"/>
                <a:gd name="T6" fmla="*/ 67 w 198"/>
                <a:gd name="T7" fmla="*/ 142 h 219"/>
                <a:gd name="T8" fmla="*/ 168 w 198"/>
                <a:gd name="T9" fmla="*/ 217 h 219"/>
                <a:gd name="T10" fmla="*/ 198 w 198"/>
                <a:gd name="T11" fmla="*/ 215 h 219"/>
                <a:gd name="T12" fmla="*/ 13 w 198"/>
                <a:gd name="T13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8" h="219">
                  <a:moveTo>
                    <a:pt x="13" y="0"/>
                  </a:moveTo>
                  <a:cubicBezTo>
                    <a:pt x="9" y="3"/>
                    <a:pt x="5" y="6"/>
                    <a:pt x="0" y="9"/>
                  </a:cubicBezTo>
                  <a:cubicBezTo>
                    <a:pt x="7" y="52"/>
                    <a:pt x="25" y="91"/>
                    <a:pt x="51" y="127"/>
                  </a:cubicBezTo>
                  <a:cubicBezTo>
                    <a:pt x="56" y="132"/>
                    <a:pt x="62" y="137"/>
                    <a:pt x="67" y="142"/>
                  </a:cubicBezTo>
                  <a:cubicBezTo>
                    <a:pt x="98" y="172"/>
                    <a:pt x="131" y="198"/>
                    <a:pt x="168" y="217"/>
                  </a:cubicBezTo>
                  <a:cubicBezTo>
                    <a:pt x="180" y="219"/>
                    <a:pt x="191" y="218"/>
                    <a:pt x="198" y="215"/>
                  </a:cubicBezTo>
                  <a:cubicBezTo>
                    <a:pt x="104" y="189"/>
                    <a:pt x="36" y="93"/>
                    <a:pt x="13" y="0"/>
                  </a:cubicBezTo>
                  <a:close/>
                </a:path>
              </a:pathLst>
            </a:custGeom>
            <a:solidFill>
              <a:srgbClr val="0161A6">
                <a:lumMod val="5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80" name="Freeform 385">
              <a:extLst>
                <a:ext uri="{FF2B5EF4-FFF2-40B4-BE49-F238E27FC236}">
                  <a16:creationId xmlns:a16="http://schemas.microsoft.com/office/drawing/2014/main" id="{A9FE5BD5-2C0C-4A7E-9956-3E2972A80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1662" y="5704234"/>
              <a:ext cx="395288" cy="495300"/>
            </a:xfrm>
            <a:custGeom>
              <a:avLst/>
              <a:gdLst>
                <a:gd name="T0" fmla="*/ 36 w 312"/>
                <a:gd name="T1" fmla="*/ 278 h 391"/>
                <a:gd name="T2" fmla="*/ 50 w 312"/>
                <a:gd name="T3" fmla="*/ 295 h 391"/>
                <a:gd name="T4" fmla="*/ 142 w 312"/>
                <a:gd name="T5" fmla="*/ 381 h 391"/>
                <a:gd name="T6" fmla="*/ 178 w 312"/>
                <a:gd name="T7" fmla="*/ 349 h 391"/>
                <a:gd name="T8" fmla="*/ 150 w 312"/>
                <a:gd name="T9" fmla="*/ 214 h 391"/>
                <a:gd name="T10" fmla="*/ 312 w 312"/>
                <a:gd name="T11" fmla="*/ 121 h 391"/>
                <a:gd name="T12" fmla="*/ 219 w 312"/>
                <a:gd name="T13" fmla="*/ 0 h 391"/>
                <a:gd name="T14" fmla="*/ 101 w 312"/>
                <a:gd name="T15" fmla="*/ 96 h 391"/>
                <a:gd name="T16" fmla="*/ 0 w 312"/>
                <a:gd name="T17" fmla="*/ 155 h 391"/>
                <a:gd name="T18" fmla="*/ 36 w 312"/>
                <a:gd name="T19" fmla="*/ 278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2" h="391">
                  <a:moveTo>
                    <a:pt x="36" y="278"/>
                  </a:moveTo>
                  <a:cubicBezTo>
                    <a:pt x="41" y="284"/>
                    <a:pt x="46" y="290"/>
                    <a:pt x="50" y="295"/>
                  </a:cubicBezTo>
                  <a:cubicBezTo>
                    <a:pt x="78" y="329"/>
                    <a:pt x="108" y="358"/>
                    <a:pt x="142" y="381"/>
                  </a:cubicBezTo>
                  <a:cubicBezTo>
                    <a:pt x="174" y="391"/>
                    <a:pt x="196" y="378"/>
                    <a:pt x="178" y="349"/>
                  </a:cubicBezTo>
                  <a:cubicBezTo>
                    <a:pt x="148" y="303"/>
                    <a:pt x="147" y="233"/>
                    <a:pt x="150" y="214"/>
                  </a:cubicBezTo>
                  <a:cubicBezTo>
                    <a:pt x="153" y="195"/>
                    <a:pt x="312" y="121"/>
                    <a:pt x="312" y="121"/>
                  </a:cubicBezTo>
                  <a:cubicBezTo>
                    <a:pt x="245" y="85"/>
                    <a:pt x="224" y="19"/>
                    <a:pt x="219" y="0"/>
                  </a:cubicBezTo>
                  <a:cubicBezTo>
                    <a:pt x="184" y="36"/>
                    <a:pt x="138" y="63"/>
                    <a:pt x="101" y="96"/>
                  </a:cubicBezTo>
                  <a:cubicBezTo>
                    <a:pt x="71" y="123"/>
                    <a:pt x="35" y="137"/>
                    <a:pt x="0" y="155"/>
                  </a:cubicBezTo>
                  <a:cubicBezTo>
                    <a:pt x="1" y="199"/>
                    <a:pt x="15" y="240"/>
                    <a:pt x="36" y="278"/>
                  </a:cubicBezTo>
                  <a:close/>
                </a:path>
              </a:pathLst>
            </a:cu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81" name="Freeform 386">
              <a:extLst>
                <a:ext uri="{FF2B5EF4-FFF2-40B4-BE49-F238E27FC236}">
                  <a16:creationId xmlns:a16="http://schemas.microsoft.com/office/drawing/2014/main" id="{56797A45-AC9F-48F2-9678-5DDEF49E4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1662" y="5704234"/>
              <a:ext cx="395288" cy="495300"/>
            </a:xfrm>
            <a:custGeom>
              <a:avLst/>
              <a:gdLst>
                <a:gd name="T0" fmla="*/ 36 w 312"/>
                <a:gd name="T1" fmla="*/ 278 h 391"/>
                <a:gd name="T2" fmla="*/ 50 w 312"/>
                <a:gd name="T3" fmla="*/ 295 h 391"/>
                <a:gd name="T4" fmla="*/ 142 w 312"/>
                <a:gd name="T5" fmla="*/ 381 h 391"/>
                <a:gd name="T6" fmla="*/ 178 w 312"/>
                <a:gd name="T7" fmla="*/ 349 h 391"/>
                <a:gd name="T8" fmla="*/ 150 w 312"/>
                <a:gd name="T9" fmla="*/ 214 h 391"/>
                <a:gd name="T10" fmla="*/ 312 w 312"/>
                <a:gd name="T11" fmla="*/ 121 h 391"/>
                <a:gd name="T12" fmla="*/ 219 w 312"/>
                <a:gd name="T13" fmla="*/ 0 h 391"/>
                <a:gd name="T14" fmla="*/ 101 w 312"/>
                <a:gd name="T15" fmla="*/ 96 h 391"/>
                <a:gd name="T16" fmla="*/ 0 w 312"/>
                <a:gd name="T17" fmla="*/ 155 h 391"/>
                <a:gd name="T18" fmla="*/ 36 w 312"/>
                <a:gd name="T19" fmla="*/ 278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2" h="391">
                  <a:moveTo>
                    <a:pt x="36" y="278"/>
                  </a:moveTo>
                  <a:cubicBezTo>
                    <a:pt x="41" y="284"/>
                    <a:pt x="46" y="290"/>
                    <a:pt x="50" y="295"/>
                  </a:cubicBezTo>
                  <a:cubicBezTo>
                    <a:pt x="78" y="329"/>
                    <a:pt x="108" y="358"/>
                    <a:pt x="142" y="381"/>
                  </a:cubicBezTo>
                  <a:cubicBezTo>
                    <a:pt x="174" y="391"/>
                    <a:pt x="196" y="378"/>
                    <a:pt x="178" y="349"/>
                  </a:cubicBezTo>
                  <a:cubicBezTo>
                    <a:pt x="148" y="303"/>
                    <a:pt x="147" y="233"/>
                    <a:pt x="150" y="214"/>
                  </a:cubicBezTo>
                  <a:cubicBezTo>
                    <a:pt x="153" y="195"/>
                    <a:pt x="312" y="121"/>
                    <a:pt x="312" y="121"/>
                  </a:cubicBezTo>
                  <a:cubicBezTo>
                    <a:pt x="245" y="85"/>
                    <a:pt x="224" y="19"/>
                    <a:pt x="219" y="0"/>
                  </a:cubicBezTo>
                  <a:cubicBezTo>
                    <a:pt x="184" y="36"/>
                    <a:pt x="138" y="63"/>
                    <a:pt x="101" y="96"/>
                  </a:cubicBezTo>
                  <a:cubicBezTo>
                    <a:pt x="71" y="123"/>
                    <a:pt x="35" y="137"/>
                    <a:pt x="0" y="155"/>
                  </a:cubicBezTo>
                  <a:cubicBezTo>
                    <a:pt x="1" y="199"/>
                    <a:pt x="15" y="240"/>
                    <a:pt x="36" y="278"/>
                  </a:cubicBezTo>
                  <a:close/>
                </a:path>
              </a:pathLst>
            </a:custGeom>
            <a:solidFill>
              <a:srgbClr val="E3212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82" name="Freeform 387">
              <a:extLst>
                <a:ext uri="{FF2B5EF4-FFF2-40B4-BE49-F238E27FC236}">
                  <a16:creationId xmlns:a16="http://schemas.microsoft.com/office/drawing/2014/main" id="{9DB77E35-FAA7-42DA-9222-70D28EAF8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1662" y="5893147"/>
              <a:ext cx="227013" cy="300037"/>
            </a:xfrm>
            <a:custGeom>
              <a:avLst/>
              <a:gdLst>
                <a:gd name="T0" fmla="*/ 73 w 179"/>
                <a:gd name="T1" fmla="*/ 148 h 237"/>
                <a:gd name="T2" fmla="*/ 13 w 179"/>
                <a:gd name="T3" fmla="*/ 0 h 237"/>
                <a:gd name="T4" fmla="*/ 0 w 179"/>
                <a:gd name="T5" fmla="*/ 6 h 237"/>
                <a:gd name="T6" fmla="*/ 36 w 179"/>
                <a:gd name="T7" fmla="*/ 129 h 237"/>
                <a:gd name="T8" fmla="*/ 50 w 179"/>
                <a:gd name="T9" fmla="*/ 146 h 237"/>
                <a:gd name="T10" fmla="*/ 142 w 179"/>
                <a:gd name="T11" fmla="*/ 232 h 237"/>
                <a:gd name="T12" fmla="*/ 179 w 179"/>
                <a:gd name="T13" fmla="*/ 230 h 237"/>
                <a:gd name="T14" fmla="*/ 73 w 179"/>
                <a:gd name="T15" fmla="*/ 148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237">
                  <a:moveTo>
                    <a:pt x="73" y="148"/>
                  </a:moveTo>
                  <a:cubicBezTo>
                    <a:pt x="39" y="106"/>
                    <a:pt x="11" y="54"/>
                    <a:pt x="13" y="0"/>
                  </a:cubicBezTo>
                  <a:cubicBezTo>
                    <a:pt x="9" y="2"/>
                    <a:pt x="4" y="4"/>
                    <a:pt x="0" y="6"/>
                  </a:cubicBezTo>
                  <a:cubicBezTo>
                    <a:pt x="1" y="50"/>
                    <a:pt x="15" y="91"/>
                    <a:pt x="36" y="129"/>
                  </a:cubicBezTo>
                  <a:cubicBezTo>
                    <a:pt x="41" y="135"/>
                    <a:pt x="46" y="141"/>
                    <a:pt x="50" y="146"/>
                  </a:cubicBezTo>
                  <a:cubicBezTo>
                    <a:pt x="78" y="180"/>
                    <a:pt x="108" y="209"/>
                    <a:pt x="142" y="232"/>
                  </a:cubicBezTo>
                  <a:cubicBezTo>
                    <a:pt x="158" y="237"/>
                    <a:pt x="172" y="236"/>
                    <a:pt x="179" y="230"/>
                  </a:cubicBezTo>
                  <a:cubicBezTo>
                    <a:pt x="137" y="214"/>
                    <a:pt x="100" y="182"/>
                    <a:pt x="73" y="148"/>
                  </a:cubicBezTo>
                  <a:close/>
                </a:path>
              </a:pathLst>
            </a:custGeom>
            <a:solidFill>
              <a:srgbClr val="0161A6">
                <a:lumMod val="5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83" name="Freeform 388">
              <a:extLst>
                <a:ext uri="{FF2B5EF4-FFF2-40B4-BE49-F238E27FC236}">
                  <a16:creationId xmlns:a16="http://schemas.microsoft.com/office/drawing/2014/main" id="{38C15FB0-77A8-4CE1-912A-44B2BFE7C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6287" y="4907309"/>
              <a:ext cx="301625" cy="254000"/>
            </a:xfrm>
            <a:custGeom>
              <a:avLst/>
              <a:gdLst>
                <a:gd name="T0" fmla="*/ 190 w 190"/>
                <a:gd name="T1" fmla="*/ 0 h 160"/>
                <a:gd name="T2" fmla="*/ 54 w 190"/>
                <a:gd name="T3" fmla="*/ 71 h 160"/>
                <a:gd name="T4" fmla="*/ 121 w 190"/>
                <a:gd name="T5" fmla="*/ 82 h 160"/>
                <a:gd name="T6" fmla="*/ 0 w 190"/>
                <a:gd name="T7" fmla="*/ 160 h 160"/>
                <a:gd name="T8" fmla="*/ 176 w 190"/>
                <a:gd name="T9" fmla="*/ 70 h 160"/>
                <a:gd name="T10" fmla="*/ 116 w 190"/>
                <a:gd name="T11" fmla="*/ 64 h 160"/>
                <a:gd name="T12" fmla="*/ 190 w 190"/>
                <a:gd name="T13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0" h="160">
                  <a:moveTo>
                    <a:pt x="190" y="0"/>
                  </a:moveTo>
                  <a:lnTo>
                    <a:pt x="54" y="71"/>
                  </a:lnTo>
                  <a:lnTo>
                    <a:pt x="121" y="82"/>
                  </a:lnTo>
                  <a:lnTo>
                    <a:pt x="0" y="160"/>
                  </a:lnTo>
                  <a:lnTo>
                    <a:pt x="176" y="70"/>
                  </a:lnTo>
                  <a:lnTo>
                    <a:pt x="116" y="64"/>
                  </a:lnTo>
                  <a:lnTo>
                    <a:pt x="190" y="0"/>
                  </a:lnTo>
                  <a:close/>
                </a:path>
              </a:pathLst>
            </a:custGeom>
            <a:solidFill>
              <a:srgbClr val="0161A6">
                <a:lumMod val="20000"/>
                <a:lumOff val="8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84" name="Freeform 389">
              <a:extLst>
                <a:ext uri="{FF2B5EF4-FFF2-40B4-BE49-F238E27FC236}">
                  <a16:creationId xmlns:a16="http://schemas.microsoft.com/office/drawing/2014/main" id="{B9F45675-AFD5-44DF-8C39-8518DF9C8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1812" y="4881909"/>
              <a:ext cx="266700" cy="217487"/>
            </a:xfrm>
            <a:custGeom>
              <a:avLst/>
              <a:gdLst>
                <a:gd name="T0" fmla="*/ 0 w 211"/>
                <a:gd name="T1" fmla="*/ 89 h 171"/>
                <a:gd name="T2" fmla="*/ 181 w 211"/>
                <a:gd name="T3" fmla="*/ 171 h 171"/>
                <a:gd name="T4" fmla="*/ 211 w 211"/>
                <a:gd name="T5" fmla="*/ 84 h 171"/>
                <a:gd name="T6" fmla="*/ 97 w 211"/>
                <a:gd name="T7" fmla="*/ 0 h 171"/>
                <a:gd name="T8" fmla="*/ 0 w 211"/>
                <a:gd name="T9" fmla="*/ 89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1" h="171">
                  <a:moveTo>
                    <a:pt x="0" y="89"/>
                  </a:moveTo>
                  <a:cubicBezTo>
                    <a:pt x="65" y="137"/>
                    <a:pt x="181" y="171"/>
                    <a:pt x="181" y="171"/>
                  </a:cubicBezTo>
                  <a:cubicBezTo>
                    <a:pt x="211" y="84"/>
                    <a:pt x="211" y="84"/>
                    <a:pt x="211" y="84"/>
                  </a:cubicBezTo>
                  <a:cubicBezTo>
                    <a:pt x="211" y="84"/>
                    <a:pt x="134" y="42"/>
                    <a:pt x="97" y="0"/>
                  </a:cubicBezTo>
                  <a:cubicBezTo>
                    <a:pt x="69" y="9"/>
                    <a:pt x="16" y="68"/>
                    <a:pt x="0" y="89"/>
                  </a:cubicBezTo>
                  <a:close/>
                </a:path>
              </a:pathLst>
            </a:custGeom>
            <a:solidFill>
              <a:srgbClr val="E3212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85" name="Freeform 390">
              <a:extLst>
                <a:ext uri="{FF2B5EF4-FFF2-40B4-BE49-F238E27FC236}">
                  <a16:creationId xmlns:a16="http://schemas.microsoft.com/office/drawing/2014/main" id="{C89869EC-7A7E-48CA-B99A-8EF5C8343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6124" y="4946997"/>
              <a:ext cx="220663" cy="230187"/>
            </a:xfrm>
            <a:custGeom>
              <a:avLst/>
              <a:gdLst>
                <a:gd name="T0" fmla="*/ 110 w 174"/>
                <a:gd name="T1" fmla="*/ 162 h 182"/>
                <a:gd name="T2" fmla="*/ 133 w 174"/>
                <a:gd name="T3" fmla="*/ 132 h 182"/>
                <a:gd name="T4" fmla="*/ 149 w 174"/>
                <a:gd name="T5" fmla="*/ 95 h 182"/>
                <a:gd name="T6" fmla="*/ 158 w 174"/>
                <a:gd name="T7" fmla="*/ 52 h 182"/>
                <a:gd name="T8" fmla="*/ 114 w 174"/>
                <a:gd name="T9" fmla="*/ 34 h 182"/>
                <a:gd name="T10" fmla="*/ 110 w 174"/>
                <a:gd name="T11" fmla="*/ 15 h 182"/>
                <a:gd name="T12" fmla="*/ 58 w 174"/>
                <a:gd name="T13" fmla="*/ 8 h 182"/>
                <a:gd name="T14" fmla="*/ 25 w 174"/>
                <a:gd name="T15" fmla="*/ 39 h 182"/>
                <a:gd name="T16" fmla="*/ 0 w 174"/>
                <a:gd name="T17" fmla="*/ 97 h 182"/>
                <a:gd name="T18" fmla="*/ 30 w 174"/>
                <a:gd name="T19" fmla="*/ 156 h 182"/>
                <a:gd name="T20" fmla="*/ 110 w 174"/>
                <a:gd name="T21" fmla="*/ 16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4" h="182">
                  <a:moveTo>
                    <a:pt x="110" y="162"/>
                  </a:moveTo>
                  <a:cubicBezTo>
                    <a:pt x="110" y="162"/>
                    <a:pt x="128" y="153"/>
                    <a:pt x="133" y="132"/>
                  </a:cubicBezTo>
                  <a:cubicBezTo>
                    <a:pt x="133" y="132"/>
                    <a:pt x="153" y="121"/>
                    <a:pt x="149" y="95"/>
                  </a:cubicBezTo>
                  <a:cubicBezTo>
                    <a:pt x="149" y="95"/>
                    <a:pt x="174" y="74"/>
                    <a:pt x="158" y="52"/>
                  </a:cubicBezTo>
                  <a:cubicBezTo>
                    <a:pt x="142" y="29"/>
                    <a:pt x="114" y="34"/>
                    <a:pt x="114" y="34"/>
                  </a:cubicBezTo>
                  <a:cubicBezTo>
                    <a:pt x="114" y="34"/>
                    <a:pt x="114" y="25"/>
                    <a:pt x="110" y="15"/>
                  </a:cubicBezTo>
                  <a:cubicBezTo>
                    <a:pt x="95" y="6"/>
                    <a:pt x="76" y="0"/>
                    <a:pt x="58" y="8"/>
                  </a:cubicBezTo>
                  <a:cubicBezTo>
                    <a:pt x="44" y="14"/>
                    <a:pt x="33" y="26"/>
                    <a:pt x="25" y="39"/>
                  </a:cubicBezTo>
                  <a:cubicBezTo>
                    <a:pt x="14" y="57"/>
                    <a:pt x="6" y="77"/>
                    <a:pt x="0" y="97"/>
                  </a:cubicBezTo>
                  <a:cubicBezTo>
                    <a:pt x="1" y="116"/>
                    <a:pt x="7" y="141"/>
                    <a:pt x="30" y="156"/>
                  </a:cubicBezTo>
                  <a:cubicBezTo>
                    <a:pt x="70" y="182"/>
                    <a:pt x="104" y="175"/>
                    <a:pt x="110" y="162"/>
                  </a:cubicBezTo>
                  <a:close/>
                </a:path>
              </a:pathLst>
            </a:custGeom>
            <a:solidFill>
              <a:srgbClr val="E3212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86" name="Freeform 391">
              <a:extLst>
                <a:ext uri="{FF2B5EF4-FFF2-40B4-BE49-F238E27FC236}">
                  <a16:creationId xmlns:a16="http://schemas.microsoft.com/office/drawing/2014/main" id="{61123FCA-77DD-4E80-AEEF-03365DF79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2487" y="4975572"/>
              <a:ext cx="63500" cy="47625"/>
            </a:xfrm>
            <a:custGeom>
              <a:avLst/>
              <a:gdLst>
                <a:gd name="T0" fmla="*/ 0 w 50"/>
                <a:gd name="T1" fmla="*/ 0 h 37"/>
                <a:gd name="T2" fmla="*/ 4 w 50"/>
                <a:gd name="T3" fmla="*/ 10 h 37"/>
                <a:gd name="T4" fmla="*/ 18 w 50"/>
                <a:gd name="T5" fmla="*/ 29 h 37"/>
                <a:gd name="T6" fmla="*/ 23 w 50"/>
                <a:gd name="T7" fmla="*/ 33 h 37"/>
                <a:gd name="T8" fmla="*/ 29 w 50"/>
                <a:gd name="T9" fmla="*/ 36 h 37"/>
                <a:gd name="T10" fmla="*/ 35 w 50"/>
                <a:gd name="T11" fmla="*/ 37 h 37"/>
                <a:gd name="T12" fmla="*/ 40 w 50"/>
                <a:gd name="T13" fmla="*/ 37 h 37"/>
                <a:gd name="T14" fmla="*/ 44 w 50"/>
                <a:gd name="T15" fmla="*/ 36 h 37"/>
                <a:gd name="T16" fmla="*/ 47 w 50"/>
                <a:gd name="T17" fmla="*/ 35 h 37"/>
                <a:gd name="T18" fmla="*/ 50 w 50"/>
                <a:gd name="T19" fmla="*/ 33 h 37"/>
                <a:gd name="T20" fmla="*/ 47 w 50"/>
                <a:gd name="T21" fmla="*/ 34 h 37"/>
                <a:gd name="T22" fmla="*/ 44 w 50"/>
                <a:gd name="T23" fmla="*/ 34 h 37"/>
                <a:gd name="T24" fmla="*/ 40 w 50"/>
                <a:gd name="T25" fmla="*/ 34 h 37"/>
                <a:gd name="T26" fmla="*/ 35 w 50"/>
                <a:gd name="T27" fmla="*/ 33 h 37"/>
                <a:gd name="T28" fmla="*/ 31 w 50"/>
                <a:gd name="T29" fmla="*/ 31 h 37"/>
                <a:gd name="T30" fmla="*/ 26 w 50"/>
                <a:gd name="T31" fmla="*/ 28 h 37"/>
                <a:gd name="T32" fmla="*/ 21 w 50"/>
                <a:gd name="T33" fmla="*/ 24 h 37"/>
                <a:gd name="T34" fmla="*/ 13 w 50"/>
                <a:gd name="T35" fmla="*/ 16 h 37"/>
                <a:gd name="T36" fmla="*/ 6 w 50"/>
                <a:gd name="T37" fmla="*/ 8 h 37"/>
                <a:gd name="T38" fmla="*/ 0 w 50"/>
                <a:gd name="T3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" h="37">
                  <a:moveTo>
                    <a:pt x="0" y="0"/>
                  </a:moveTo>
                  <a:cubicBezTo>
                    <a:pt x="0" y="0"/>
                    <a:pt x="1" y="4"/>
                    <a:pt x="4" y="10"/>
                  </a:cubicBezTo>
                  <a:cubicBezTo>
                    <a:pt x="6" y="16"/>
                    <a:pt x="11" y="23"/>
                    <a:pt x="18" y="29"/>
                  </a:cubicBezTo>
                  <a:cubicBezTo>
                    <a:pt x="19" y="30"/>
                    <a:pt x="21" y="32"/>
                    <a:pt x="23" y="33"/>
                  </a:cubicBezTo>
                  <a:cubicBezTo>
                    <a:pt x="25" y="34"/>
                    <a:pt x="27" y="35"/>
                    <a:pt x="29" y="36"/>
                  </a:cubicBezTo>
                  <a:cubicBezTo>
                    <a:pt x="31" y="36"/>
                    <a:pt x="33" y="37"/>
                    <a:pt x="35" y="37"/>
                  </a:cubicBezTo>
                  <a:cubicBezTo>
                    <a:pt x="36" y="37"/>
                    <a:pt x="38" y="37"/>
                    <a:pt x="40" y="37"/>
                  </a:cubicBezTo>
                  <a:cubicBezTo>
                    <a:pt x="42" y="37"/>
                    <a:pt x="43" y="36"/>
                    <a:pt x="44" y="36"/>
                  </a:cubicBezTo>
                  <a:cubicBezTo>
                    <a:pt x="46" y="36"/>
                    <a:pt x="47" y="35"/>
                    <a:pt x="47" y="35"/>
                  </a:cubicBezTo>
                  <a:cubicBezTo>
                    <a:pt x="49" y="34"/>
                    <a:pt x="50" y="33"/>
                    <a:pt x="50" y="33"/>
                  </a:cubicBezTo>
                  <a:cubicBezTo>
                    <a:pt x="50" y="33"/>
                    <a:pt x="49" y="33"/>
                    <a:pt x="47" y="34"/>
                  </a:cubicBezTo>
                  <a:cubicBezTo>
                    <a:pt x="46" y="34"/>
                    <a:pt x="45" y="34"/>
                    <a:pt x="44" y="34"/>
                  </a:cubicBezTo>
                  <a:cubicBezTo>
                    <a:pt x="43" y="34"/>
                    <a:pt x="41" y="34"/>
                    <a:pt x="40" y="34"/>
                  </a:cubicBezTo>
                  <a:cubicBezTo>
                    <a:pt x="38" y="34"/>
                    <a:pt x="37" y="33"/>
                    <a:pt x="35" y="33"/>
                  </a:cubicBezTo>
                  <a:cubicBezTo>
                    <a:pt x="34" y="32"/>
                    <a:pt x="32" y="32"/>
                    <a:pt x="31" y="31"/>
                  </a:cubicBezTo>
                  <a:cubicBezTo>
                    <a:pt x="29" y="30"/>
                    <a:pt x="27" y="29"/>
                    <a:pt x="26" y="28"/>
                  </a:cubicBezTo>
                  <a:cubicBezTo>
                    <a:pt x="24" y="27"/>
                    <a:pt x="23" y="26"/>
                    <a:pt x="21" y="24"/>
                  </a:cubicBezTo>
                  <a:cubicBezTo>
                    <a:pt x="18" y="22"/>
                    <a:pt x="16" y="19"/>
                    <a:pt x="13" y="16"/>
                  </a:cubicBezTo>
                  <a:cubicBezTo>
                    <a:pt x="11" y="13"/>
                    <a:pt x="8" y="11"/>
                    <a:pt x="6" y="8"/>
                  </a:cubicBezTo>
                  <a:cubicBezTo>
                    <a:pt x="3" y="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87" name="Freeform 392">
              <a:extLst>
                <a:ext uri="{FF2B5EF4-FFF2-40B4-BE49-F238E27FC236}">
                  <a16:creationId xmlns:a16="http://schemas.microsoft.com/office/drawing/2014/main" id="{8A994A6A-E6B8-4C23-BC82-99CC881A6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7" y="4989859"/>
              <a:ext cx="11113" cy="26987"/>
            </a:xfrm>
            <a:custGeom>
              <a:avLst/>
              <a:gdLst>
                <a:gd name="T0" fmla="*/ 5 w 8"/>
                <a:gd name="T1" fmla="*/ 0 h 21"/>
                <a:gd name="T2" fmla="*/ 3 w 8"/>
                <a:gd name="T3" fmla="*/ 4 h 21"/>
                <a:gd name="T4" fmla="*/ 2 w 8"/>
                <a:gd name="T5" fmla="*/ 7 h 21"/>
                <a:gd name="T6" fmla="*/ 1 w 8"/>
                <a:gd name="T7" fmla="*/ 10 h 21"/>
                <a:gd name="T8" fmla="*/ 1 w 8"/>
                <a:gd name="T9" fmla="*/ 14 h 21"/>
                <a:gd name="T10" fmla="*/ 1 w 8"/>
                <a:gd name="T11" fmla="*/ 17 h 21"/>
                <a:gd name="T12" fmla="*/ 0 w 8"/>
                <a:gd name="T13" fmla="*/ 20 h 21"/>
                <a:gd name="T14" fmla="*/ 0 w 8"/>
                <a:gd name="T15" fmla="*/ 21 h 21"/>
                <a:gd name="T16" fmla="*/ 1 w 8"/>
                <a:gd name="T17" fmla="*/ 20 h 21"/>
                <a:gd name="T18" fmla="*/ 2 w 8"/>
                <a:gd name="T19" fmla="*/ 20 h 21"/>
                <a:gd name="T20" fmla="*/ 4 w 8"/>
                <a:gd name="T21" fmla="*/ 19 h 21"/>
                <a:gd name="T22" fmla="*/ 5 w 8"/>
                <a:gd name="T23" fmla="*/ 17 h 21"/>
                <a:gd name="T24" fmla="*/ 6 w 8"/>
                <a:gd name="T25" fmla="*/ 15 h 21"/>
                <a:gd name="T26" fmla="*/ 7 w 8"/>
                <a:gd name="T27" fmla="*/ 11 h 21"/>
                <a:gd name="T28" fmla="*/ 7 w 8"/>
                <a:gd name="T29" fmla="*/ 4 h 21"/>
                <a:gd name="T30" fmla="*/ 5 w 8"/>
                <a:gd name="T3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21">
                  <a:moveTo>
                    <a:pt x="5" y="0"/>
                  </a:moveTo>
                  <a:cubicBezTo>
                    <a:pt x="5" y="0"/>
                    <a:pt x="4" y="2"/>
                    <a:pt x="3" y="4"/>
                  </a:cubicBezTo>
                  <a:cubicBezTo>
                    <a:pt x="3" y="5"/>
                    <a:pt x="2" y="6"/>
                    <a:pt x="2" y="7"/>
                  </a:cubicBezTo>
                  <a:cubicBezTo>
                    <a:pt x="2" y="8"/>
                    <a:pt x="2" y="9"/>
                    <a:pt x="1" y="10"/>
                  </a:cubicBezTo>
                  <a:cubicBezTo>
                    <a:pt x="1" y="12"/>
                    <a:pt x="1" y="13"/>
                    <a:pt x="1" y="14"/>
                  </a:cubicBezTo>
                  <a:cubicBezTo>
                    <a:pt x="1" y="15"/>
                    <a:pt x="1" y="16"/>
                    <a:pt x="1" y="17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0"/>
                    <a:pt x="0" y="21"/>
                    <a:pt x="0" y="21"/>
                  </a:cubicBezTo>
                  <a:cubicBezTo>
                    <a:pt x="0" y="21"/>
                    <a:pt x="1" y="21"/>
                    <a:pt x="1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3" y="19"/>
                    <a:pt x="3" y="19"/>
                    <a:pt x="4" y="19"/>
                  </a:cubicBezTo>
                  <a:cubicBezTo>
                    <a:pt x="4" y="18"/>
                    <a:pt x="4" y="18"/>
                    <a:pt x="5" y="17"/>
                  </a:cubicBezTo>
                  <a:cubicBezTo>
                    <a:pt x="5" y="17"/>
                    <a:pt x="6" y="16"/>
                    <a:pt x="6" y="15"/>
                  </a:cubicBezTo>
                  <a:cubicBezTo>
                    <a:pt x="6" y="14"/>
                    <a:pt x="7" y="13"/>
                    <a:pt x="7" y="11"/>
                  </a:cubicBezTo>
                  <a:cubicBezTo>
                    <a:pt x="8" y="9"/>
                    <a:pt x="7" y="6"/>
                    <a:pt x="7" y="4"/>
                  </a:cubicBezTo>
                  <a:cubicBezTo>
                    <a:pt x="6" y="2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88" name="Freeform 393">
              <a:extLst>
                <a:ext uri="{FF2B5EF4-FFF2-40B4-BE49-F238E27FC236}">
                  <a16:creationId xmlns:a16="http://schemas.microsoft.com/office/drawing/2014/main" id="{55979A69-8798-4F3F-B09D-3BFDD3618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0587" y="5067647"/>
              <a:ext cx="44450" cy="9525"/>
            </a:xfrm>
            <a:custGeom>
              <a:avLst/>
              <a:gdLst>
                <a:gd name="T0" fmla="*/ 0 w 36"/>
                <a:gd name="T1" fmla="*/ 2 h 8"/>
                <a:gd name="T2" fmla="*/ 5 w 36"/>
                <a:gd name="T3" fmla="*/ 6 h 8"/>
                <a:gd name="T4" fmla="*/ 8 w 36"/>
                <a:gd name="T5" fmla="*/ 7 h 8"/>
                <a:gd name="T6" fmla="*/ 11 w 36"/>
                <a:gd name="T7" fmla="*/ 8 h 8"/>
                <a:gd name="T8" fmla="*/ 20 w 36"/>
                <a:gd name="T9" fmla="*/ 7 h 8"/>
                <a:gd name="T10" fmla="*/ 22 w 36"/>
                <a:gd name="T11" fmla="*/ 8 h 8"/>
                <a:gd name="T12" fmla="*/ 25 w 36"/>
                <a:gd name="T13" fmla="*/ 7 h 8"/>
                <a:gd name="T14" fmla="*/ 29 w 36"/>
                <a:gd name="T15" fmla="*/ 6 h 8"/>
                <a:gd name="T16" fmla="*/ 31 w 36"/>
                <a:gd name="T17" fmla="*/ 4 h 8"/>
                <a:gd name="T18" fmla="*/ 36 w 36"/>
                <a:gd name="T19" fmla="*/ 0 h 8"/>
                <a:gd name="T20" fmla="*/ 30 w 36"/>
                <a:gd name="T21" fmla="*/ 1 h 8"/>
                <a:gd name="T22" fmla="*/ 24 w 36"/>
                <a:gd name="T23" fmla="*/ 2 h 8"/>
                <a:gd name="T24" fmla="*/ 18 w 36"/>
                <a:gd name="T25" fmla="*/ 2 h 8"/>
                <a:gd name="T26" fmla="*/ 15 w 36"/>
                <a:gd name="T27" fmla="*/ 3 h 8"/>
                <a:gd name="T28" fmla="*/ 12 w 36"/>
                <a:gd name="T29" fmla="*/ 3 h 8"/>
                <a:gd name="T30" fmla="*/ 6 w 36"/>
                <a:gd name="T31" fmla="*/ 3 h 8"/>
                <a:gd name="T32" fmla="*/ 0 w 36"/>
                <a:gd name="T3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8">
                  <a:moveTo>
                    <a:pt x="0" y="2"/>
                  </a:moveTo>
                  <a:cubicBezTo>
                    <a:pt x="0" y="2"/>
                    <a:pt x="2" y="4"/>
                    <a:pt x="5" y="6"/>
                  </a:cubicBezTo>
                  <a:cubicBezTo>
                    <a:pt x="6" y="6"/>
                    <a:pt x="7" y="7"/>
                    <a:pt x="8" y="7"/>
                  </a:cubicBezTo>
                  <a:cubicBezTo>
                    <a:pt x="9" y="7"/>
                    <a:pt x="10" y="8"/>
                    <a:pt x="11" y="8"/>
                  </a:cubicBezTo>
                  <a:cubicBezTo>
                    <a:pt x="14" y="8"/>
                    <a:pt x="18" y="8"/>
                    <a:pt x="20" y="7"/>
                  </a:cubicBezTo>
                  <a:cubicBezTo>
                    <a:pt x="21" y="7"/>
                    <a:pt x="21" y="8"/>
                    <a:pt x="22" y="8"/>
                  </a:cubicBezTo>
                  <a:cubicBezTo>
                    <a:pt x="23" y="8"/>
                    <a:pt x="24" y="7"/>
                    <a:pt x="25" y="7"/>
                  </a:cubicBezTo>
                  <a:cubicBezTo>
                    <a:pt x="27" y="6"/>
                    <a:pt x="28" y="6"/>
                    <a:pt x="29" y="6"/>
                  </a:cubicBezTo>
                  <a:cubicBezTo>
                    <a:pt x="30" y="5"/>
                    <a:pt x="30" y="5"/>
                    <a:pt x="31" y="4"/>
                  </a:cubicBezTo>
                  <a:cubicBezTo>
                    <a:pt x="34" y="2"/>
                    <a:pt x="36" y="0"/>
                    <a:pt x="36" y="0"/>
                  </a:cubicBezTo>
                  <a:cubicBezTo>
                    <a:pt x="36" y="0"/>
                    <a:pt x="33" y="0"/>
                    <a:pt x="30" y="1"/>
                  </a:cubicBezTo>
                  <a:cubicBezTo>
                    <a:pt x="28" y="1"/>
                    <a:pt x="26" y="1"/>
                    <a:pt x="24" y="2"/>
                  </a:cubicBezTo>
                  <a:cubicBezTo>
                    <a:pt x="22" y="2"/>
                    <a:pt x="20" y="2"/>
                    <a:pt x="18" y="2"/>
                  </a:cubicBezTo>
                  <a:cubicBezTo>
                    <a:pt x="17" y="3"/>
                    <a:pt x="16" y="3"/>
                    <a:pt x="15" y="3"/>
                  </a:cubicBezTo>
                  <a:cubicBezTo>
                    <a:pt x="14" y="3"/>
                    <a:pt x="13" y="3"/>
                    <a:pt x="12" y="3"/>
                  </a:cubicBezTo>
                  <a:cubicBezTo>
                    <a:pt x="10" y="3"/>
                    <a:pt x="8" y="3"/>
                    <a:pt x="6" y="3"/>
                  </a:cubicBezTo>
                  <a:cubicBezTo>
                    <a:pt x="3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89" name="Freeform 394">
              <a:extLst>
                <a:ext uri="{FF2B5EF4-FFF2-40B4-BE49-F238E27FC236}">
                  <a16:creationId xmlns:a16="http://schemas.microsoft.com/office/drawing/2014/main" id="{7F4F12BF-45E5-4E4D-98A2-8492A8D01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4712" y="5113684"/>
              <a:ext cx="41275" cy="9525"/>
            </a:xfrm>
            <a:custGeom>
              <a:avLst/>
              <a:gdLst>
                <a:gd name="T0" fmla="*/ 0 w 32"/>
                <a:gd name="T1" fmla="*/ 3 h 7"/>
                <a:gd name="T2" fmla="*/ 4 w 32"/>
                <a:gd name="T3" fmla="*/ 5 h 7"/>
                <a:gd name="T4" fmla="*/ 11 w 32"/>
                <a:gd name="T5" fmla="*/ 6 h 7"/>
                <a:gd name="T6" fmla="*/ 16 w 32"/>
                <a:gd name="T7" fmla="*/ 7 h 7"/>
                <a:gd name="T8" fmla="*/ 23 w 32"/>
                <a:gd name="T9" fmla="*/ 6 h 7"/>
                <a:gd name="T10" fmla="*/ 28 w 32"/>
                <a:gd name="T11" fmla="*/ 4 h 7"/>
                <a:gd name="T12" fmla="*/ 32 w 32"/>
                <a:gd name="T13" fmla="*/ 0 h 7"/>
                <a:gd name="T14" fmla="*/ 27 w 32"/>
                <a:gd name="T15" fmla="*/ 1 h 7"/>
                <a:gd name="T16" fmla="*/ 22 w 32"/>
                <a:gd name="T17" fmla="*/ 1 h 7"/>
                <a:gd name="T18" fmla="*/ 19 w 32"/>
                <a:gd name="T19" fmla="*/ 1 h 7"/>
                <a:gd name="T20" fmla="*/ 16 w 32"/>
                <a:gd name="T21" fmla="*/ 1 h 7"/>
                <a:gd name="T22" fmla="*/ 10 w 32"/>
                <a:gd name="T23" fmla="*/ 1 h 7"/>
                <a:gd name="T24" fmla="*/ 5 w 32"/>
                <a:gd name="T25" fmla="*/ 2 h 7"/>
                <a:gd name="T26" fmla="*/ 0 w 32"/>
                <a:gd name="T2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7">
                  <a:moveTo>
                    <a:pt x="0" y="3"/>
                  </a:moveTo>
                  <a:cubicBezTo>
                    <a:pt x="0" y="3"/>
                    <a:pt x="1" y="4"/>
                    <a:pt x="4" y="5"/>
                  </a:cubicBezTo>
                  <a:cubicBezTo>
                    <a:pt x="6" y="6"/>
                    <a:pt x="9" y="5"/>
                    <a:pt x="11" y="6"/>
                  </a:cubicBezTo>
                  <a:cubicBezTo>
                    <a:pt x="13" y="6"/>
                    <a:pt x="14" y="7"/>
                    <a:pt x="16" y="7"/>
                  </a:cubicBezTo>
                  <a:cubicBezTo>
                    <a:pt x="18" y="7"/>
                    <a:pt x="21" y="7"/>
                    <a:pt x="23" y="6"/>
                  </a:cubicBezTo>
                  <a:cubicBezTo>
                    <a:pt x="25" y="5"/>
                    <a:pt x="26" y="5"/>
                    <a:pt x="28" y="4"/>
                  </a:cubicBezTo>
                  <a:cubicBezTo>
                    <a:pt x="31" y="2"/>
                    <a:pt x="32" y="0"/>
                    <a:pt x="32" y="0"/>
                  </a:cubicBezTo>
                  <a:cubicBezTo>
                    <a:pt x="32" y="0"/>
                    <a:pt x="30" y="0"/>
                    <a:pt x="27" y="1"/>
                  </a:cubicBezTo>
                  <a:cubicBezTo>
                    <a:pt x="25" y="1"/>
                    <a:pt x="24" y="1"/>
                    <a:pt x="22" y="1"/>
                  </a:cubicBezTo>
                  <a:cubicBezTo>
                    <a:pt x="21" y="1"/>
                    <a:pt x="20" y="1"/>
                    <a:pt x="19" y="1"/>
                  </a:cubicBezTo>
                  <a:cubicBezTo>
                    <a:pt x="18" y="1"/>
                    <a:pt x="17" y="1"/>
                    <a:pt x="16" y="1"/>
                  </a:cubicBezTo>
                  <a:cubicBezTo>
                    <a:pt x="14" y="1"/>
                    <a:pt x="12" y="1"/>
                    <a:pt x="10" y="1"/>
                  </a:cubicBezTo>
                  <a:cubicBezTo>
                    <a:pt x="8" y="2"/>
                    <a:pt x="6" y="2"/>
                    <a:pt x="5" y="2"/>
                  </a:cubicBezTo>
                  <a:cubicBezTo>
                    <a:pt x="2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90" name="Freeform 395">
              <a:extLst>
                <a:ext uri="{FF2B5EF4-FFF2-40B4-BE49-F238E27FC236}">
                  <a16:creationId xmlns:a16="http://schemas.microsoft.com/office/drawing/2014/main" id="{272A6502-2249-4DA5-B5E2-F660A170A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5662" y="5147022"/>
              <a:ext cx="33338" cy="9525"/>
            </a:xfrm>
            <a:custGeom>
              <a:avLst/>
              <a:gdLst>
                <a:gd name="T0" fmla="*/ 0 w 26"/>
                <a:gd name="T1" fmla="*/ 0 h 8"/>
                <a:gd name="T2" fmla="*/ 3 w 26"/>
                <a:gd name="T3" fmla="*/ 3 h 8"/>
                <a:gd name="T4" fmla="*/ 7 w 26"/>
                <a:gd name="T5" fmla="*/ 6 h 8"/>
                <a:gd name="T6" fmla="*/ 14 w 26"/>
                <a:gd name="T7" fmla="*/ 6 h 8"/>
                <a:gd name="T8" fmla="*/ 18 w 26"/>
                <a:gd name="T9" fmla="*/ 7 h 8"/>
                <a:gd name="T10" fmla="*/ 20 w 26"/>
                <a:gd name="T11" fmla="*/ 7 h 8"/>
                <a:gd name="T12" fmla="*/ 22 w 26"/>
                <a:gd name="T13" fmla="*/ 6 h 8"/>
                <a:gd name="T14" fmla="*/ 26 w 26"/>
                <a:gd name="T15" fmla="*/ 3 h 8"/>
                <a:gd name="T16" fmla="*/ 22 w 26"/>
                <a:gd name="T17" fmla="*/ 3 h 8"/>
                <a:gd name="T18" fmla="*/ 20 w 26"/>
                <a:gd name="T19" fmla="*/ 2 h 8"/>
                <a:gd name="T20" fmla="*/ 18 w 26"/>
                <a:gd name="T21" fmla="*/ 2 h 8"/>
                <a:gd name="T22" fmla="*/ 16 w 26"/>
                <a:gd name="T23" fmla="*/ 2 h 8"/>
                <a:gd name="T24" fmla="*/ 13 w 26"/>
                <a:gd name="T25" fmla="*/ 1 h 8"/>
                <a:gd name="T26" fmla="*/ 11 w 26"/>
                <a:gd name="T27" fmla="*/ 1 h 8"/>
                <a:gd name="T28" fmla="*/ 9 w 26"/>
                <a:gd name="T29" fmla="*/ 1 h 8"/>
                <a:gd name="T30" fmla="*/ 4 w 26"/>
                <a:gd name="T31" fmla="*/ 0 h 8"/>
                <a:gd name="T32" fmla="*/ 0 w 26"/>
                <a:gd name="T3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8">
                  <a:moveTo>
                    <a:pt x="0" y="0"/>
                  </a:moveTo>
                  <a:cubicBezTo>
                    <a:pt x="0" y="0"/>
                    <a:pt x="1" y="2"/>
                    <a:pt x="3" y="3"/>
                  </a:cubicBezTo>
                  <a:cubicBezTo>
                    <a:pt x="4" y="4"/>
                    <a:pt x="6" y="5"/>
                    <a:pt x="7" y="6"/>
                  </a:cubicBezTo>
                  <a:cubicBezTo>
                    <a:pt x="9" y="6"/>
                    <a:pt x="12" y="6"/>
                    <a:pt x="14" y="6"/>
                  </a:cubicBezTo>
                  <a:cubicBezTo>
                    <a:pt x="16" y="6"/>
                    <a:pt x="16" y="8"/>
                    <a:pt x="18" y="7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6"/>
                    <a:pt x="22" y="6"/>
                    <a:pt x="22" y="6"/>
                  </a:cubicBezTo>
                  <a:cubicBezTo>
                    <a:pt x="25" y="4"/>
                    <a:pt x="26" y="3"/>
                    <a:pt x="26" y="3"/>
                  </a:cubicBezTo>
                  <a:cubicBezTo>
                    <a:pt x="26" y="3"/>
                    <a:pt x="24" y="3"/>
                    <a:pt x="22" y="3"/>
                  </a:cubicBezTo>
                  <a:cubicBezTo>
                    <a:pt x="21" y="3"/>
                    <a:pt x="21" y="2"/>
                    <a:pt x="20" y="2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7" y="2"/>
                    <a:pt x="16" y="2"/>
                    <a:pt x="16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7" y="0"/>
                    <a:pt x="6" y="0"/>
                    <a:pt x="4" y="0"/>
                  </a:cubicBezTo>
                  <a:cubicBezTo>
                    <a:pt x="2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</p:grpSp>
      <p:pic>
        <p:nvPicPr>
          <p:cNvPr id="399" name="Am-thanh-danh-nhau-www_tiengdong_com">
            <a:hlinkClick r:id="" action="ppaction://media"/>
            <a:extLst>
              <a:ext uri="{FF2B5EF4-FFF2-40B4-BE49-F238E27FC236}">
                <a16:creationId xmlns:a16="http://schemas.microsoft.com/office/drawing/2014/main" id="{C59EDE17-F61D-461C-A23B-0A253CA5CBD7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7692.4166"/>
                  <p14:bmkLst>
                    <p14:bmk name="Bookmark 1" time="2830.7846"/>
                    <p14:bmk name="Bookmark 2" time="2871.9721"/>
                  </p14:bmkLst>
                </p14:media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-2438400" y="-1752600"/>
            <a:ext cx="487363" cy="487363"/>
          </a:xfrm>
          <a:prstGeom prst="rect">
            <a:avLst/>
          </a:prstGeom>
        </p:spPr>
      </p:pic>
      <p:sp>
        <p:nvSpPr>
          <p:cNvPr id="400" name="TextBox 399">
            <a:extLst>
              <a:ext uri="{FF2B5EF4-FFF2-40B4-BE49-F238E27FC236}">
                <a16:creationId xmlns:a16="http://schemas.microsoft.com/office/drawing/2014/main" id="{9A2ECDFD-8C77-493C-A023-E6F5BEE120AC}"/>
              </a:ext>
            </a:extLst>
          </p:cNvPr>
          <p:cNvSpPr txBox="1"/>
          <p:nvPr/>
        </p:nvSpPr>
        <p:spPr>
          <a:xfrm>
            <a:off x="3305586" y="2286456"/>
            <a:ext cx="5029200" cy="5509200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8800" noProof="0">
                <a:solidFill>
                  <a:srgbClr val="E32127"/>
                </a:solidFill>
                <a:latin typeface="#9Slide07 SVNBatman Forever Alt" panose="00000400000000000000" pitchFamily="2" charset="0"/>
              </a:rPr>
              <a:t>THÀNH CÔNG!</a:t>
            </a:r>
            <a:endParaRPr kumimoji="0" lang="en-US" sz="8800" b="0" i="0" u="none" strike="noStrike" kern="1200" cap="none" spc="0" normalizeH="0" baseline="0" noProof="0">
              <a:ln>
                <a:noFill/>
              </a:ln>
              <a:solidFill>
                <a:srgbClr val="E32127"/>
              </a:solidFill>
              <a:effectLst/>
              <a:uLnTx/>
              <a:uFillTx/>
              <a:latin typeface="#9Slide07 SVNBatman Forever Alt" panose="00000400000000000000" pitchFamily="2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br>
              <a:rPr kumimoji="0" lang="en-US" sz="8800" b="0" i="0" u="none" strike="noStrike" kern="1200" cap="none" spc="0" normalizeH="0" baseline="0" noProof="0">
                <a:ln>
                  <a:noFill/>
                </a:ln>
                <a:solidFill>
                  <a:srgbClr val="E32127"/>
                </a:solidFill>
                <a:effectLst/>
                <a:uLnTx/>
                <a:uFillTx/>
                <a:latin typeface="#9Slide07 SVNBatman Forever Alt" panose="00000400000000000000" pitchFamily="2" charset="0"/>
              </a:rPr>
            </a:br>
            <a:endParaRPr kumimoji="0" lang="en-US" sz="8800" b="0" i="0" u="none" strike="noStrike" kern="1200" cap="none" spc="0" normalizeH="0" baseline="0" noProof="0">
              <a:ln>
                <a:noFill/>
              </a:ln>
              <a:solidFill>
                <a:srgbClr val="E32127"/>
              </a:solidFill>
              <a:effectLst/>
              <a:uLnTx/>
              <a:uFillTx/>
              <a:latin typeface="#9Slide07 SVNBatman Forever Alt" panose="00000400000000000000" pitchFamily="2" charset="0"/>
            </a:endParaRPr>
          </a:p>
        </p:txBody>
      </p:sp>
      <p:pic>
        <p:nvPicPr>
          <p:cNvPr id="401" name="Tieng-yeah-tre-con-www_nhacchuongvui_com">
            <a:hlinkClick r:id="" action="ppaction://media"/>
            <a:extLst>
              <a:ext uri="{FF2B5EF4-FFF2-40B4-BE49-F238E27FC236}">
                <a16:creationId xmlns:a16="http://schemas.microsoft.com/office/drawing/2014/main" id="{E08AA28F-1510-4CB4-89E4-E4628F491EE1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-2669473" y="3028436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514001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4" dur="2652" fill="hold"/>
                                        <p:tgtEl>
                                          <p:spTgt spid="39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5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6" dur="500"/>
                                        <p:tgtEl>
                                          <p:spTgt spid="3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/>
                                        <p:tgtEl>
                                          <p:spTgt spid="3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8" dur="5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0" presetID="1" presetClass="exit" presetSubtype="0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xit" presetSubtype="0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xit" presetSubtype="0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250"/>
                            </p:stCondLst>
                            <p:childTnLst>
                              <p:par>
                                <p:cTn id="3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750"/>
                            </p:stCondLst>
                            <p:childTnLst>
                              <p:par>
                                <p:cTn id="43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4" dur="4414" fill="hold"/>
                                        <p:tgtEl>
                                          <p:spTgt spid="40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99"/>
                </p:tgtEl>
              </p:cMediaNode>
            </p:audio>
            <p:audio>
              <p:cMediaNode vol="8000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01"/>
                </p:tgtEl>
              </p:cMediaNode>
            </p:audio>
          </p:childTnLst>
        </p:cTn>
      </p:par>
    </p:tnLst>
    <p:bldLst>
      <p:bldP spid="400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" name="Freeform 5"/>
          <p:cNvSpPr>
            <a:spLocks noEditPoints="1"/>
          </p:cNvSpPr>
          <p:nvPr/>
        </p:nvSpPr>
        <p:spPr bwMode="auto">
          <a:xfrm>
            <a:off x="2224193" y="1571787"/>
            <a:ext cx="7741814" cy="5690764"/>
          </a:xfrm>
          <a:custGeom>
            <a:avLst/>
            <a:gdLst>
              <a:gd name="T0" fmla="*/ 278 w 505"/>
              <a:gd name="T1" fmla="*/ 1 h 371"/>
              <a:gd name="T2" fmla="*/ 124 w 505"/>
              <a:gd name="T3" fmla="*/ 21 h 371"/>
              <a:gd name="T4" fmla="*/ 247 w 505"/>
              <a:gd name="T5" fmla="*/ 20 h 371"/>
              <a:gd name="T6" fmla="*/ 371 w 505"/>
              <a:gd name="T7" fmla="*/ 21 h 371"/>
              <a:gd name="T8" fmla="*/ 175 w 505"/>
              <a:gd name="T9" fmla="*/ 43 h 371"/>
              <a:gd name="T10" fmla="*/ 319 w 505"/>
              <a:gd name="T11" fmla="*/ 44 h 371"/>
              <a:gd name="T12" fmla="*/ 42 w 505"/>
              <a:gd name="T13" fmla="*/ 62 h 371"/>
              <a:gd name="T14" fmla="*/ 165 w 505"/>
              <a:gd name="T15" fmla="*/ 59 h 371"/>
              <a:gd name="T16" fmla="*/ 285 w 505"/>
              <a:gd name="T17" fmla="*/ 62 h 371"/>
              <a:gd name="T18" fmla="*/ 412 w 505"/>
              <a:gd name="T19" fmla="*/ 63 h 371"/>
              <a:gd name="T20" fmla="*/ 134 w 505"/>
              <a:gd name="T21" fmla="*/ 86 h 371"/>
              <a:gd name="T22" fmla="*/ 264 w 505"/>
              <a:gd name="T23" fmla="*/ 83 h 371"/>
              <a:gd name="T24" fmla="*/ 381 w 505"/>
              <a:gd name="T25" fmla="*/ 80 h 371"/>
              <a:gd name="T26" fmla="*/ 41 w 505"/>
              <a:gd name="T27" fmla="*/ 103 h 371"/>
              <a:gd name="T28" fmla="*/ 165 w 505"/>
              <a:gd name="T29" fmla="*/ 109 h 371"/>
              <a:gd name="T30" fmla="*/ 309 w 505"/>
              <a:gd name="T31" fmla="*/ 110 h 371"/>
              <a:gd name="T32" fmla="*/ 434 w 505"/>
              <a:gd name="T33" fmla="*/ 103 h 371"/>
              <a:gd name="T34" fmla="*/ 72 w 505"/>
              <a:gd name="T35" fmla="*/ 122 h 371"/>
              <a:gd name="T36" fmla="*/ 187 w 505"/>
              <a:gd name="T37" fmla="*/ 124 h 371"/>
              <a:gd name="T38" fmla="*/ 319 w 505"/>
              <a:gd name="T39" fmla="*/ 133 h 371"/>
              <a:gd name="T40" fmla="*/ 463 w 505"/>
              <a:gd name="T41" fmla="*/ 125 h 371"/>
              <a:gd name="T42" fmla="*/ 64 w 505"/>
              <a:gd name="T43" fmla="*/ 145 h 371"/>
              <a:gd name="T44" fmla="*/ 186 w 505"/>
              <a:gd name="T45" fmla="*/ 134 h 371"/>
              <a:gd name="T46" fmla="*/ 299 w 505"/>
              <a:gd name="T47" fmla="*/ 145 h 371"/>
              <a:gd name="T48" fmla="*/ 432 w 505"/>
              <a:gd name="T49" fmla="*/ 147 h 371"/>
              <a:gd name="T50" fmla="*/ 72 w 505"/>
              <a:gd name="T51" fmla="*/ 168 h 371"/>
              <a:gd name="T52" fmla="*/ 207 w 505"/>
              <a:gd name="T53" fmla="*/ 165 h 371"/>
              <a:gd name="T54" fmla="*/ 319 w 505"/>
              <a:gd name="T55" fmla="*/ 155 h 371"/>
              <a:gd name="T56" fmla="*/ 440 w 505"/>
              <a:gd name="T57" fmla="*/ 165 h 371"/>
              <a:gd name="T58" fmla="*/ 42 w 505"/>
              <a:gd name="T59" fmla="*/ 187 h 371"/>
              <a:gd name="T60" fmla="*/ 186 w 505"/>
              <a:gd name="T61" fmla="*/ 196 h 371"/>
              <a:gd name="T62" fmla="*/ 320 w 505"/>
              <a:gd name="T63" fmla="*/ 186 h 371"/>
              <a:gd name="T64" fmla="*/ 432 w 505"/>
              <a:gd name="T65" fmla="*/ 183 h 371"/>
              <a:gd name="T66" fmla="*/ 50 w 505"/>
              <a:gd name="T67" fmla="*/ 206 h 371"/>
              <a:gd name="T68" fmla="*/ 175 w 505"/>
              <a:gd name="T69" fmla="*/ 216 h 371"/>
              <a:gd name="T70" fmla="*/ 319 w 505"/>
              <a:gd name="T71" fmla="*/ 217 h 371"/>
              <a:gd name="T72" fmla="*/ 445 w 505"/>
              <a:gd name="T73" fmla="*/ 206 h 371"/>
              <a:gd name="T74" fmla="*/ 42 w 505"/>
              <a:gd name="T75" fmla="*/ 226 h 371"/>
              <a:gd name="T76" fmla="*/ 157 w 505"/>
              <a:gd name="T77" fmla="*/ 227 h 371"/>
              <a:gd name="T78" fmla="*/ 288 w 505"/>
              <a:gd name="T79" fmla="*/ 237 h 371"/>
              <a:gd name="T80" fmla="*/ 432 w 505"/>
              <a:gd name="T81" fmla="*/ 229 h 371"/>
              <a:gd name="T82" fmla="*/ 53 w 505"/>
              <a:gd name="T83" fmla="*/ 247 h 371"/>
              <a:gd name="T84" fmla="*/ 175 w 505"/>
              <a:gd name="T85" fmla="*/ 240 h 371"/>
              <a:gd name="T86" fmla="*/ 290 w 505"/>
              <a:gd name="T87" fmla="*/ 247 h 371"/>
              <a:gd name="T88" fmla="*/ 422 w 505"/>
              <a:gd name="T89" fmla="*/ 250 h 371"/>
              <a:gd name="T90" fmla="*/ 62 w 505"/>
              <a:gd name="T91" fmla="*/ 269 h 371"/>
              <a:gd name="T92" fmla="*/ 192 w 505"/>
              <a:gd name="T93" fmla="*/ 268 h 371"/>
              <a:gd name="T94" fmla="*/ 309 w 505"/>
              <a:gd name="T95" fmla="*/ 262 h 371"/>
              <a:gd name="T96" fmla="*/ 431 w 505"/>
              <a:gd name="T97" fmla="*/ 268 h 371"/>
              <a:gd name="T98" fmla="*/ 114 w 505"/>
              <a:gd name="T99" fmla="*/ 290 h 371"/>
              <a:gd name="T100" fmla="*/ 258 w 505"/>
              <a:gd name="T101" fmla="*/ 294 h 371"/>
              <a:gd name="T102" fmla="*/ 384 w 505"/>
              <a:gd name="T103" fmla="*/ 289 h 371"/>
              <a:gd name="T104" fmla="*/ 83 w 505"/>
              <a:gd name="T105" fmla="*/ 309 h 371"/>
              <a:gd name="T106" fmla="*/ 203 w 505"/>
              <a:gd name="T107" fmla="*/ 309 h 371"/>
              <a:gd name="T108" fmla="*/ 330 w 505"/>
              <a:gd name="T109" fmla="*/ 312 h 371"/>
              <a:gd name="T110" fmla="*/ 114 w 505"/>
              <a:gd name="T111" fmla="*/ 330 h 371"/>
              <a:gd name="T112" fmla="*/ 239 w 505"/>
              <a:gd name="T113" fmla="*/ 330 h 371"/>
              <a:gd name="T114" fmla="*/ 360 w 505"/>
              <a:gd name="T115" fmla="*/ 329 h 371"/>
              <a:gd name="T116" fmla="*/ 164 w 505"/>
              <a:gd name="T117" fmla="*/ 350 h 371"/>
              <a:gd name="T118" fmla="*/ 288 w 505"/>
              <a:gd name="T119" fmla="*/ 351 h 371"/>
              <a:gd name="T120" fmla="*/ 216 w 505"/>
              <a:gd name="T121" fmla="*/ 371 h 371"/>
              <a:gd name="T122" fmla="*/ 340 w 505"/>
              <a:gd name="T123" fmla="*/ 371 h 3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05" h="371">
                <a:moveTo>
                  <a:pt x="155" y="1"/>
                </a:moveTo>
                <a:cubicBezTo>
                  <a:pt x="155" y="1"/>
                  <a:pt x="155" y="0"/>
                  <a:pt x="155" y="0"/>
                </a:cubicBezTo>
                <a:cubicBezTo>
                  <a:pt x="155" y="0"/>
                  <a:pt x="155" y="1"/>
                  <a:pt x="155" y="1"/>
                </a:cubicBezTo>
                <a:cubicBezTo>
                  <a:pt x="155" y="1"/>
                  <a:pt x="155" y="1"/>
                  <a:pt x="155" y="1"/>
                </a:cubicBezTo>
                <a:cubicBezTo>
                  <a:pt x="155" y="1"/>
                  <a:pt x="155" y="1"/>
                  <a:pt x="155" y="1"/>
                </a:cubicBezTo>
                <a:close/>
                <a:moveTo>
                  <a:pt x="175" y="1"/>
                </a:moveTo>
                <a:cubicBezTo>
                  <a:pt x="175" y="1"/>
                  <a:pt x="175" y="1"/>
                  <a:pt x="175" y="1"/>
                </a:cubicBezTo>
                <a:cubicBezTo>
                  <a:pt x="175" y="0"/>
                  <a:pt x="175" y="0"/>
                  <a:pt x="175" y="0"/>
                </a:cubicBezTo>
                <a:cubicBezTo>
                  <a:pt x="175" y="0"/>
                  <a:pt x="175" y="0"/>
                  <a:pt x="175" y="1"/>
                </a:cubicBezTo>
                <a:cubicBezTo>
                  <a:pt x="175" y="1"/>
                  <a:pt x="175" y="1"/>
                  <a:pt x="175" y="1"/>
                </a:cubicBezTo>
                <a:close/>
                <a:moveTo>
                  <a:pt x="196" y="1"/>
                </a:moveTo>
                <a:cubicBezTo>
                  <a:pt x="196" y="1"/>
                  <a:pt x="196" y="1"/>
                  <a:pt x="196" y="1"/>
                </a:cubicBezTo>
                <a:cubicBezTo>
                  <a:pt x="196" y="0"/>
                  <a:pt x="196" y="0"/>
                  <a:pt x="196" y="0"/>
                </a:cubicBezTo>
                <a:cubicBezTo>
                  <a:pt x="196" y="0"/>
                  <a:pt x="196" y="0"/>
                  <a:pt x="196" y="1"/>
                </a:cubicBezTo>
                <a:cubicBezTo>
                  <a:pt x="196" y="1"/>
                  <a:pt x="196" y="1"/>
                  <a:pt x="196" y="1"/>
                </a:cubicBezTo>
                <a:close/>
                <a:moveTo>
                  <a:pt x="216" y="1"/>
                </a:moveTo>
                <a:cubicBezTo>
                  <a:pt x="217" y="1"/>
                  <a:pt x="217" y="1"/>
                  <a:pt x="217" y="1"/>
                </a:cubicBezTo>
                <a:cubicBezTo>
                  <a:pt x="217" y="0"/>
                  <a:pt x="217" y="0"/>
                  <a:pt x="216" y="0"/>
                </a:cubicBezTo>
                <a:cubicBezTo>
                  <a:pt x="216" y="0"/>
                  <a:pt x="216" y="0"/>
                  <a:pt x="216" y="1"/>
                </a:cubicBezTo>
                <a:cubicBezTo>
                  <a:pt x="216" y="1"/>
                  <a:pt x="216" y="1"/>
                  <a:pt x="216" y="1"/>
                </a:cubicBezTo>
                <a:close/>
                <a:moveTo>
                  <a:pt x="237" y="1"/>
                </a:moveTo>
                <a:cubicBezTo>
                  <a:pt x="237" y="1"/>
                  <a:pt x="237" y="1"/>
                  <a:pt x="237" y="1"/>
                </a:cubicBezTo>
                <a:cubicBezTo>
                  <a:pt x="237" y="0"/>
                  <a:pt x="237" y="0"/>
                  <a:pt x="237" y="0"/>
                </a:cubicBezTo>
                <a:cubicBezTo>
                  <a:pt x="237" y="0"/>
                  <a:pt x="237" y="0"/>
                  <a:pt x="237" y="1"/>
                </a:cubicBezTo>
                <a:cubicBezTo>
                  <a:pt x="237" y="1"/>
                  <a:pt x="237" y="1"/>
                  <a:pt x="237" y="1"/>
                </a:cubicBezTo>
                <a:close/>
                <a:moveTo>
                  <a:pt x="258" y="1"/>
                </a:moveTo>
                <a:cubicBezTo>
                  <a:pt x="258" y="1"/>
                  <a:pt x="258" y="1"/>
                  <a:pt x="258" y="1"/>
                </a:cubicBezTo>
                <a:cubicBezTo>
                  <a:pt x="258" y="0"/>
                  <a:pt x="258" y="0"/>
                  <a:pt x="258" y="0"/>
                </a:cubicBezTo>
                <a:cubicBezTo>
                  <a:pt x="257" y="0"/>
                  <a:pt x="257" y="0"/>
                  <a:pt x="257" y="1"/>
                </a:cubicBezTo>
                <a:cubicBezTo>
                  <a:pt x="257" y="1"/>
                  <a:pt x="257" y="1"/>
                  <a:pt x="258" y="1"/>
                </a:cubicBezTo>
                <a:close/>
                <a:moveTo>
                  <a:pt x="278" y="1"/>
                </a:moveTo>
                <a:cubicBezTo>
                  <a:pt x="278" y="1"/>
                  <a:pt x="279" y="1"/>
                  <a:pt x="279" y="1"/>
                </a:cubicBezTo>
                <a:cubicBezTo>
                  <a:pt x="279" y="0"/>
                  <a:pt x="278" y="0"/>
                  <a:pt x="278" y="0"/>
                </a:cubicBezTo>
                <a:cubicBezTo>
                  <a:pt x="278" y="0"/>
                  <a:pt x="278" y="0"/>
                  <a:pt x="278" y="1"/>
                </a:cubicBezTo>
                <a:cubicBezTo>
                  <a:pt x="278" y="1"/>
                  <a:pt x="278" y="1"/>
                  <a:pt x="278" y="1"/>
                </a:cubicBezTo>
                <a:close/>
                <a:moveTo>
                  <a:pt x="299" y="1"/>
                </a:moveTo>
                <a:cubicBezTo>
                  <a:pt x="299" y="1"/>
                  <a:pt x="299" y="1"/>
                  <a:pt x="299" y="1"/>
                </a:cubicBezTo>
                <a:cubicBezTo>
                  <a:pt x="299" y="0"/>
                  <a:pt x="299" y="0"/>
                  <a:pt x="299" y="0"/>
                </a:cubicBezTo>
                <a:cubicBezTo>
                  <a:pt x="299" y="0"/>
                  <a:pt x="298" y="0"/>
                  <a:pt x="298" y="1"/>
                </a:cubicBezTo>
                <a:cubicBezTo>
                  <a:pt x="298" y="1"/>
                  <a:pt x="299" y="1"/>
                  <a:pt x="299" y="1"/>
                </a:cubicBezTo>
                <a:close/>
                <a:moveTo>
                  <a:pt x="319" y="1"/>
                </a:moveTo>
                <a:cubicBezTo>
                  <a:pt x="319" y="1"/>
                  <a:pt x="320" y="1"/>
                  <a:pt x="320" y="1"/>
                </a:cubicBezTo>
                <a:cubicBezTo>
                  <a:pt x="320" y="0"/>
                  <a:pt x="319" y="0"/>
                  <a:pt x="319" y="0"/>
                </a:cubicBezTo>
                <a:cubicBezTo>
                  <a:pt x="319" y="0"/>
                  <a:pt x="319" y="0"/>
                  <a:pt x="319" y="1"/>
                </a:cubicBezTo>
                <a:cubicBezTo>
                  <a:pt x="319" y="1"/>
                  <a:pt x="319" y="1"/>
                  <a:pt x="319" y="1"/>
                </a:cubicBezTo>
                <a:close/>
                <a:moveTo>
                  <a:pt x="340" y="1"/>
                </a:moveTo>
                <a:cubicBezTo>
                  <a:pt x="340" y="1"/>
                  <a:pt x="340" y="1"/>
                  <a:pt x="340" y="1"/>
                </a:cubicBezTo>
                <a:cubicBezTo>
                  <a:pt x="340" y="0"/>
                  <a:pt x="340" y="0"/>
                  <a:pt x="340" y="0"/>
                </a:cubicBezTo>
                <a:cubicBezTo>
                  <a:pt x="340" y="0"/>
                  <a:pt x="340" y="0"/>
                  <a:pt x="340" y="1"/>
                </a:cubicBezTo>
                <a:cubicBezTo>
                  <a:pt x="340" y="1"/>
                  <a:pt x="340" y="1"/>
                  <a:pt x="340" y="1"/>
                </a:cubicBezTo>
                <a:close/>
                <a:moveTo>
                  <a:pt x="360" y="1"/>
                </a:moveTo>
                <a:cubicBezTo>
                  <a:pt x="360" y="1"/>
                  <a:pt x="361" y="1"/>
                  <a:pt x="361" y="1"/>
                </a:cubicBezTo>
                <a:cubicBezTo>
                  <a:pt x="361" y="1"/>
                  <a:pt x="360" y="0"/>
                  <a:pt x="360" y="0"/>
                </a:cubicBezTo>
                <a:cubicBezTo>
                  <a:pt x="360" y="0"/>
                  <a:pt x="360" y="1"/>
                  <a:pt x="360" y="1"/>
                </a:cubicBezTo>
                <a:cubicBezTo>
                  <a:pt x="360" y="1"/>
                  <a:pt x="360" y="1"/>
                  <a:pt x="360" y="1"/>
                </a:cubicBezTo>
                <a:close/>
                <a:moveTo>
                  <a:pt x="103" y="21"/>
                </a:moveTo>
                <a:cubicBezTo>
                  <a:pt x="103" y="21"/>
                  <a:pt x="103" y="21"/>
                  <a:pt x="103" y="21"/>
                </a:cubicBezTo>
                <a:cubicBezTo>
                  <a:pt x="103" y="21"/>
                  <a:pt x="103" y="21"/>
                  <a:pt x="103" y="21"/>
                </a:cubicBezTo>
                <a:cubicBezTo>
                  <a:pt x="103" y="21"/>
                  <a:pt x="103" y="21"/>
                  <a:pt x="103" y="21"/>
                </a:cubicBezTo>
                <a:cubicBezTo>
                  <a:pt x="103" y="21"/>
                  <a:pt x="103" y="21"/>
                  <a:pt x="103" y="21"/>
                </a:cubicBezTo>
                <a:close/>
                <a:moveTo>
                  <a:pt x="124" y="21"/>
                </a:moveTo>
                <a:cubicBezTo>
                  <a:pt x="124" y="21"/>
                  <a:pt x="124" y="21"/>
                  <a:pt x="124" y="21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24" y="21"/>
                  <a:pt x="124" y="21"/>
                  <a:pt x="124" y="21"/>
                </a:cubicBezTo>
                <a:close/>
                <a:moveTo>
                  <a:pt x="144" y="22"/>
                </a:moveTo>
                <a:cubicBezTo>
                  <a:pt x="145" y="22"/>
                  <a:pt x="145" y="21"/>
                  <a:pt x="145" y="21"/>
                </a:cubicBezTo>
                <a:cubicBezTo>
                  <a:pt x="145" y="21"/>
                  <a:pt x="145" y="21"/>
                  <a:pt x="144" y="21"/>
                </a:cubicBezTo>
                <a:cubicBezTo>
                  <a:pt x="144" y="21"/>
                  <a:pt x="144" y="21"/>
                  <a:pt x="144" y="21"/>
                </a:cubicBezTo>
                <a:cubicBezTo>
                  <a:pt x="144" y="21"/>
                  <a:pt x="144" y="22"/>
                  <a:pt x="144" y="22"/>
                </a:cubicBezTo>
                <a:close/>
                <a:moveTo>
                  <a:pt x="165" y="22"/>
                </a:moveTo>
                <a:cubicBezTo>
                  <a:pt x="165" y="22"/>
                  <a:pt x="166" y="21"/>
                  <a:pt x="166" y="21"/>
                </a:cubicBezTo>
                <a:cubicBezTo>
                  <a:pt x="166" y="21"/>
                  <a:pt x="165" y="20"/>
                  <a:pt x="165" y="20"/>
                </a:cubicBezTo>
                <a:cubicBezTo>
                  <a:pt x="165" y="20"/>
                  <a:pt x="164" y="21"/>
                  <a:pt x="164" y="21"/>
                </a:cubicBezTo>
                <a:cubicBezTo>
                  <a:pt x="164" y="21"/>
                  <a:pt x="165" y="22"/>
                  <a:pt x="165" y="22"/>
                </a:cubicBezTo>
                <a:close/>
                <a:moveTo>
                  <a:pt x="186" y="22"/>
                </a:moveTo>
                <a:cubicBezTo>
                  <a:pt x="186" y="22"/>
                  <a:pt x="187" y="22"/>
                  <a:pt x="187" y="21"/>
                </a:cubicBezTo>
                <a:cubicBezTo>
                  <a:pt x="187" y="21"/>
                  <a:pt x="186" y="20"/>
                  <a:pt x="186" y="20"/>
                </a:cubicBezTo>
                <a:cubicBezTo>
                  <a:pt x="185" y="20"/>
                  <a:pt x="185" y="21"/>
                  <a:pt x="185" y="21"/>
                </a:cubicBezTo>
                <a:cubicBezTo>
                  <a:pt x="185" y="22"/>
                  <a:pt x="185" y="22"/>
                  <a:pt x="186" y="22"/>
                </a:cubicBezTo>
                <a:close/>
                <a:moveTo>
                  <a:pt x="206" y="22"/>
                </a:moveTo>
                <a:cubicBezTo>
                  <a:pt x="207" y="22"/>
                  <a:pt x="207" y="22"/>
                  <a:pt x="207" y="21"/>
                </a:cubicBezTo>
                <a:cubicBezTo>
                  <a:pt x="207" y="21"/>
                  <a:pt x="207" y="20"/>
                  <a:pt x="206" y="20"/>
                </a:cubicBezTo>
                <a:cubicBezTo>
                  <a:pt x="206" y="20"/>
                  <a:pt x="205" y="21"/>
                  <a:pt x="205" y="21"/>
                </a:cubicBezTo>
                <a:cubicBezTo>
                  <a:pt x="205" y="22"/>
                  <a:pt x="206" y="22"/>
                  <a:pt x="206" y="22"/>
                </a:cubicBezTo>
                <a:close/>
                <a:moveTo>
                  <a:pt x="227" y="22"/>
                </a:moveTo>
                <a:cubicBezTo>
                  <a:pt x="227" y="22"/>
                  <a:pt x="228" y="22"/>
                  <a:pt x="228" y="21"/>
                </a:cubicBezTo>
                <a:cubicBezTo>
                  <a:pt x="228" y="20"/>
                  <a:pt x="227" y="20"/>
                  <a:pt x="227" y="20"/>
                </a:cubicBezTo>
                <a:cubicBezTo>
                  <a:pt x="226" y="20"/>
                  <a:pt x="226" y="20"/>
                  <a:pt x="226" y="21"/>
                </a:cubicBezTo>
                <a:cubicBezTo>
                  <a:pt x="226" y="22"/>
                  <a:pt x="226" y="22"/>
                  <a:pt x="227" y="22"/>
                </a:cubicBezTo>
                <a:close/>
                <a:moveTo>
                  <a:pt x="247" y="22"/>
                </a:moveTo>
                <a:cubicBezTo>
                  <a:pt x="248" y="22"/>
                  <a:pt x="249" y="22"/>
                  <a:pt x="249" y="21"/>
                </a:cubicBezTo>
                <a:cubicBezTo>
                  <a:pt x="249" y="20"/>
                  <a:pt x="248" y="20"/>
                  <a:pt x="247" y="20"/>
                </a:cubicBezTo>
                <a:cubicBezTo>
                  <a:pt x="247" y="20"/>
                  <a:pt x="246" y="20"/>
                  <a:pt x="246" y="21"/>
                </a:cubicBezTo>
                <a:cubicBezTo>
                  <a:pt x="246" y="22"/>
                  <a:pt x="247" y="22"/>
                  <a:pt x="247" y="22"/>
                </a:cubicBezTo>
                <a:close/>
                <a:moveTo>
                  <a:pt x="268" y="22"/>
                </a:moveTo>
                <a:cubicBezTo>
                  <a:pt x="269" y="22"/>
                  <a:pt x="269" y="22"/>
                  <a:pt x="269" y="21"/>
                </a:cubicBezTo>
                <a:cubicBezTo>
                  <a:pt x="269" y="20"/>
                  <a:pt x="269" y="20"/>
                  <a:pt x="268" y="20"/>
                </a:cubicBezTo>
                <a:cubicBezTo>
                  <a:pt x="267" y="20"/>
                  <a:pt x="267" y="20"/>
                  <a:pt x="267" y="21"/>
                </a:cubicBezTo>
                <a:cubicBezTo>
                  <a:pt x="267" y="22"/>
                  <a:pt x="267" y="22"/>
                  <a:pt x="268" y="22"/>
                </a:cubicBezTo>
                <a:close/>
                <a:moveTo>
                  <a:pt x="288" y="22"/>
                </a:moveTo>
                <a:cubicBezTo>
                  <a:pt x="289" y="22"/>
                  <a:pt x="290" y="22"/>
                  <a:pt x="290" y="21"/>
                </a:cubicBezTo>
                <a:cubicBezTo>
                  <a:pt x="290" y="21"/>
                  <a:pt x="289" y="20"/>
                  <a:pt x="288" y="20"/>
                </a:cubicBezTo>
                <a:cubicBezTo>
                  <a:pt x="288" y="20"/>
                  <a:pt x="287" y="21"/>
                  <a:pt x="287" y="21"/>
                </a:cubicBezTo>
                <a:cubicBezTo>
                  <a:pt x="287" y="22"/>
                  <a:pt x="288" y="22"/>
                  <a:pt x="288" y="22"/>
                </a:cubicBezTo>
                <a:close/>
                <a:moveTo>
                  <a:pt x="309" y="22"/>
                </a:moveTo>
                <a:cubicBezTo>
                  <a:pt x="310" y="22"/>
                  <a:pt x="310" y="22"/>
                  <a:pt x="310" y="21"/>
                </a:cubicBezTo>
                <a:cubicBezTo>
                  <a:pt x="310" y="21"/>
                  <a:pt x="310" y="20"/>
                  <a:pt x="309" y="20"/>
                </a:cubicBezTo>
                <a:cubicBezTo>
                  <a:pt x="309" y="20"/>
                  <a:pt x="308" y="21"/>
                  <a:pt x="308" y="21"/>
                </a:cubicBezTo>
                <a:cubicBezTo>
                  <a:pt x="308" y="22"/>
                  <a:pt x="309" y="22"/>
                  <a:pt x="309" y="22"/>
                </a:cubicBezTo>
                <a:close/>
                <a:moveTo>
                  <a:pt x="330" y="22"/>
                </a:moveTo>
                <a:cubicBezTo>
                  <a:pt x="330" y="22"/>
                  <a:pt x="330" y="21"/>
                  <a:pt x="330" y="21"/>
                </a:cubicBezTo>
                <a:cubicBezTo>
                  <a:pt x="330" y="21"/>
                  <a:pt x="330" y="20"/>
                  <a:pt x="330" y="20"/>
                </a:cubicBezTo>
                <a:cubicBezTo>
                  <a:pt x="329" y="20"/>
                  <a:pt x="329" y="21"/>
                  <a:pt x="329" y="21"/>
                </a:cubicBezTo>
                <a:cubicBezTo>
                  <a:pt x="329" y="21"/>
                  <a:pt x="329" y="22"/>
                  <a:pt x="330" y="22"/>
                </a:cubicBezTo>
                <a:close/>
                <a:moveTo>
                  <a:pt x="350" y="22"/>
                </a:moveTo>
                <a:cubicBezTo>
                  <a:pt x="350" y="22"/>
                  <a:pt x="351" y="21"/>
                  <a:pt x="351" y="21"/>
                </a:cubicBezTo>
                <a:cubicBezTo>
                  <a:pt x="351" y="21"/>
                  <a:pt x="350" y="21"/>
                  <a:pt x="350" y="21"/>
                </a:cubicBezTo>
                <a:cubicBezTo>
                  <a:pt x="350" y="21"/>
                  <a:pt x="350" y="21"/>
                  <a:pt x="350" y="21"/>
                </a:cubicBezTo>
                <a:cubicBezTo>
                  <a:pt x="350" y="21"/>
                  <a:pt x="350" y="22"/>
                  <a:pt x="350" y="22"/>
                </a:cubicBezTo>
                <a:close/>
                <a:moveTo>
                  <a:pt x="371" y="21"/>
                </a:moveTo>
                <a:cubicBezTo>
                  <a:pt x="371" y="21"/>
                  <a:pt x="371" y="21"/>
                  <a:pt x="371" y="21"/>
                </a:cubicBezTo>
                <a:cubicBezTo>
                  <a:pt x="371" y="21"/>
                  <a:pt x="371" y="21"/>
                  <a:pt x="371" y="21"/>
                </a:cubicBezTo>
                <a:cubicBezTo>
                  <a:pt x="371" y="21"/>
                  <a:pt x="371" y="21"/>
                  <a:pt x="371" y="21"/>
                </a:cubicBezTo>
                <a:cubicBezTo>
                  <a:pt x="371" y="21"/>
                  <a:pt x="371" y="21"/>
                  <a:pt x="371" y="21"/>
                </a:cubicBezTo>
                <a:close/>
                <a:moveTo>
                  <a:pt x="391" y="21"/>
                </a:moveTo>
                <a:cubicBezTo>
                  <a:pt x="391" y="21"/>
                  <a:pt x="391" y="21"/>
                  <a:pt x="391" y="21"/>
                </a:cubicBezTo>
                <a:cubicBezTo>
                  <a:pt x="391" y="21"/>
                  <a:pt x="391" y="21"/>
                  <a:pt x="391" y="21"/>
                </a:cubicBezTo>
                <a:cubicBezTo>
                  <a:pt x="391" y="21"/>
                  <a:pt x="391" y="21"/>
                  <a:pt x="391" y="21"/>
                </a:cubicBezTo>
                <a:cubicBezTo>
                  <a:pt x="391" y="21"/>
                  <a:pt x="391" y="21"/>
                  <a:pt x="391" y="21"/>
                </a:cubicBezTo>
                <a:close/>
                <a:moveTo>
                  <a:pt x="93" y="42"/>
                </a:moveTo>
                <a:cubicBezTo>
                  <a:pt x="93" y="42"/>
                  <a:pt x="93" y="42"/>
                  <a:pt x="93" y="42"/>
                </a:cubicBezTo>
                <a:cubicBezTo>
                  <a:pt x="93" y="42"/>
                  <a:pt x="93" y="41"/>
                  <a:pt x="93" y="41"/>
                </a:cubicBezTo>
                <a:cubicBezTo>
                  <a:pt x="93" y="41"/>
                  <a:pt x="93" y="42"/>
                  <a:pt x="93" y="42"/>
                </a:cubicBezTo>
                <a:cubicBezTo>
                  <a:pt x="93" y="42"/>
                  <a:pt x="93" y="42"/>
                  <a:pt x="93" y="42"/>
                </a:cubicBezTo>
                <a:close/>
                <a:moveTo>
                  <a:pt x="114" y="42"/>
                </a:moveTo>
                <a:cubicBezTo>
                  <a:pt x="114" y="42"/>
                  <a:pt x="114" y="42"/>
                  <a:pt x="114" y="42"/>
                </a:cubicBezTo>
                <a:cubicBezTo>
                  <a:pt x="114" y="41"/>
                  <a:pt x="114" y="41"/>
                  <a:pt x="114" y="41"/>
                </a:cubicBezTo>
                <a:cubicBezTo>
                  <a:pt x="113" y="41"/>
                  <a:pt x="113" y="41"/>
                  <a:pt x="113" y="42"/>
                </a:cubicBezTo>
                <a:cubicBezTo>
                  <a:pt x="113" y="42"/>
                  <a:pt x="113" y="42"/>
                  <a:pt x="114" y="42"/>
                </a:cubicBezTo>
                <a:close/>
                <a:moveTo>
                  <a:pt x="134" y="43"/>
                </a:moveTo>
                <a:cubicBezTo>
                  <a:pt x="135" y="43"/>
                  <a:pt x="135" y="42"/>
                  <a:pt x="135" y="42"/>
                </a:cubicBezTo>
                <a:cubicBezTo>
                  <a:pt x="135" y="41"/>
                  <a:pt x="135" y="41"/>
                  <a:pt x="134" y="41"/>
                </a:cubicBezTo>
                <a:cubicBezTo>
                  <a:pt x="134" y="41"/>
                  <a:pt x="133" y="41"/>
                  <a:pt x="133" y="42"/>
                </a:cubicBezTo>
                <a:cubicBezTo>
                  <a:pt x="133" y="42"/>
                  <a:pt x="134" y="43"/>
                  <a:pt x="134" y="43"/>
                </a:cubicBezTo>
                <a:close/>
                <a:moveTo>
                  <a:pt x="155" y="43"/>
                </a:moveTo>
                <a:cubicBezTo>
                  <a:pt x="155" y="43"/>
                  <a:pt x="156" y="42"/>
                  <a:pt x="156" y="42"/>
                </a:cubicBezTo>
                <a:cubicBezTo>
                  <a:pt x="156" y="41"/>
                  <a:pt x="155" y="40"/>
                  <a:pt x="155" y="40"/>
                </a:cubicBezTo>
                <a:cubicBezTo>
                  <a:pt x="154" y="40"/>
                  <a:pt x="153" y="41"/>
                  <a:pt x="153" y="42"/>
                </a:cubicBezTo>
                <a:cubicBezTo>
                  <a:pt x="153" y="42"/>
                  <a:pt x="154" y="43"/>
                  <a:pt x="155" y="43"/>
                </a:cubicBezTo>
                <a:close/>
                <a:moveTo>
                  <a:pt x="175" y="43"/>
                </a:moveTo>
                <a:cubicBezTo>
                  <a:pt x="176" y="43"/>
                  <a:pt x="177" y="43"/>
                  <a:pt x="177" y="42"/>
                </a:cubicBezTo>
                <a:cubicBezTo>
                  <a:pt x="177" y="41"/>
                  <a:pt x="176" y="40"/>
                  <a:pt x="175" y="40"/>
                </a:cubicBezTo>
                <a:cubicBezTo>
                  <a:pt x="174" y="40"/>
                  <a:pt x="174" y="41"/>
                  <a:pt x="174" y="42"/>
                </a:cubicBezTo>
                <a:cubicBezTo>
                  <a:pt x="174" y="43"/>
                  <a:pt x="174" y="43"/>
                  <a:pt x="175" y="43"/>
                </a:cubicBezTo>
                <a:close/>
                <a:moveTo>
                  <a:pt x="196" y="44"/>
                </a:moveTo>
                <a:cubicBezTo>
                  <a:pt x="197" y="44"/>
                  <a:pt x="198" y="43"/>
                  <a:pt x="198" y="42"/>
                </a:cubicBezTo>
                <a:cubicBezTo>
                  <a:pt x="198" y="41"/>
                  <a:pt x="197" y="40"/>
                  <a:pt x="196" y="40"/>
                </a:cubicBezTo>
                <a:cubicBezTo>
                  <a:pt x="195" y="40"/>
                  <a:pt x="194" y="41"/>
                  <a:pt x="194" y="42"/>
                </a:cubicBezTo>
                <a:cubicBezTo>
                  <a:pt x="194" y="43"/>
                  <a:pt x="195" y="44"/>
                  <a:pt x="196" y="44"/>
                </a:cubicBezTo>
                <a:close/>
                <a:moveTo>
                  <a:pt x="216" y="44"/>
                </a:moveTo>
                <a:cubicBezTo>
                  <a:pt x="218" y="44"/>
                  <a:pt x="219" y="43"/>
                  <a:pt x="219" y="42"/>
                </a:cubicBezTo>
                <a:cubicBezTo>
                  <a:pt x="219" y="40"/>
                  <a:pt x="218" y="39"/>
                  <a:pt x="216" y="39"/>
                </a:cubicBezTo>
                <a:cubicBezTo>
                  <a:pt x="215" y="39"/>
                  <a:pt x="214" y="40"/>
                  <a:pt x="214" y="42"/>
                </a:cubicBezTo>
                <a:cubicBezTo>
                  <a:pt x="214" y="43"/>
                  <a:pt x="215" y="44"/>
                  <a:pt x="216" y="44"/>
                </a:cubicBezTo>
                <a:close/>
                <a:moveTo>
                  <a:pt x="237" y="44"/>
                </a:moveTo>
                <a:cubicBezTo>
                  <a:pt x="238" y="44"/>
                  <a:pt x="239" y="43"/>
                  <a:pt x="239" y="42"/>
                </a:cubicBezTo>
                <a:cubicBezTo>
                  <a:pt x="239" y="40"/>
                  <a:pt x="238" y="39"/>
                  <a:pt x="237" y="39"/>
                </a:cubicBezTo>
                <a:cubicBezTo>
                  <a:pt x="236" y="39"/>
                  <a:pt x="235" y="40"/>
                  <a:pt x="235" y="42"/>
                </a:cubicBezTo>
                <a:cubicBezTo>
                  <a:pt x="235" y="43"/>
                  <a:pt x="236" y="44"/>
                  <a:pt x="237" y="44"/>
                </a:cubicBezTo>
                <a:close/>
                <a:moveTo>
                  <a:pt x="258" y="44"/>
                </a:moveTo>
                <a:cubicBezTo>
                  <a:pt x="259" y="44"/>
                  <a:pt x="260" y="43"/>
                  <a:pt x="260" y="42"/>
                </a:cubicBezTo>
                <a:cubicBezTo>
                  <a:pt x="260" y="40"/>
                  <a:pt x="259" y="39"/>
                  <a:pt x="258" y="39"/>
                </a:cubicBezTo>
                <a:cubicBezTo>
                  <a:pt x="256" y="39"/>
                  <a:pt x="255" y="40"/>
                  <a:pt x="255" y="42"/>
                </a:cubicBezTo>
                <a:cubicBezTo>
                  <a:pt x="255" y="43"/>
                  <a:pt x="256" y="44"/>
                  <a:pt x="258" y="44"/>
                </a:cubicBezTo>
                <a:close/>
                <a:moveTo>
                  <a:pt x="278" y="44"/>
                </a:moveTo>
                <a:cubicBezTo>
                  <a:pt x="279" y="44"/>
                  <a:pt x="281" y="43"/>
                  <a:pt x="281" y="42"/>
                </a:cubicBezTo>
                <a:cubicBezTo>
                  <a:pt x="281" y="40"/>
                  <a:pt x="279" y="39"/>
                  <a:pt x="278" y="39"/>
                </a:cubicBezTo>
                <a:cubicBezTo>
                  <a:pt x="277" y="39"/>
                  <a:pt x="276" y="40"/>
                  <a:pt x="276" y="42"/>
                </a:cubicBezTo>
                <a:cubicBezTo>
                  <a:pt x="276" y="43"/>
                  <a:pt x="277" y="44"/>
                  <a:pt x="278" y="44"/>
                </a:cubicBezTo>
                <a:close/>
                <a:moveTo>
                  <a:pt x="299" y="44"/>
                </a:moveTo>
                <a:cubicBezTo>
                  <a:pt x="300" y="44"/>
                  <a:pt x="301" y="43"/>
                  <a:pt x="301" y="42"/>
                </a:cubicBezTo>
                <a:cubicBezTo>
                  <a:pt x="301" y="40"/>
                  <a:pt x="300" y="39"/>
                  <a:pt x="299" y="39"/>
                </a:cubicBezTo>
                <a:cubicBezTo>
                  <a:pt x="298" y="39"/>
                  <a:pt x="297" y="40"/>
                  <a:pt x="297" y="42"/>
                </a:cubicBezTo>
                <a:cubicBezTo>
                  <a:pt x="297" y="43"/>
                  <a:pt x="298" y="44"/>
                  <a:pt x="299" y="44"/>
                </a:cubicBezTo>
                <a:close/>
                <a:moveTo>
                  <a:pt x="319" y="44"/>
                </a:moveTo>
                <a:cubicBezTo>
                  <a:pt x="320" y="44"/>
                  <a:pt x="321" y="43"/>
                  <a:pt x="321" y="42"/>
                </a:cubicBezTo>
                <a:cubicBezTo>
                  <a:pt x="321" y="41"/>
                  <a:pt x="320" y="40"/>
                  <a:pt x="319" y="40"/>
                </a:cubicBezTo>
                <a:cubicBezTo>
                  <a:pt x="318" y="40"/>
                  <a:pt x="317" y="41"/>
                  <a:pt x="317" y="42"/>
                </a:cubicBezTo>
                <a:cubicBezTo>
                  <a:pt x="317" y="43"/>
                  <a:pt x="318" y="44"/>
                  <a:pt x="319" y="44"/>
                </a:cubicBezTo>
                <a:close/>
                <a:moveTo>
                  <a:pt x="340" y="43"/>
                </a:moveTo>
                <a:cubicBezTo>
                  <a:pt x="341" y="43"/>
                  <a:pt x="341" y="43"/>
                  <a:pt x="341" y="42"/>
                </a:cubicBezTo>
                <a:cubicBezTo>
                  <a:pt x="341" y="41"/>
                  <a:pt x="341" y="40"/>
                  <a:pt x="340" y="40"/>
                </a:cubicBezTo>
                <a:cubicBezTo>
                  <a:pt x="339" y="40"/>
                  <a:pt x="338" y="41"/>
                  <a:pt x="338" y="42"/>
                </a:cubicBezTo>
                <a:cubicBezTo>
                  <a:pt x="338" y="43"/>
                  <a:pt x="339" y="43"/>
                  <a:pt x="340" y="43"/>
                </a:cubicBezTo>
                <a:close/>
                <a:moveTo>
                  <a:pt x="360" y="43"/>
                </a:moveTo>
                <a:cubicBezTo>
                  <a:pt x="361" y="43"/>
                  <a:pt x="362" y="42"/>
                  <a:pt x="362" y="42"/>
                </a:cubicBezTo>
                <a:cubicBezTo>
                  <a:pt x="362" y="41"/>
                  <a:pt x="361" y="40"/>
                  <a:pt x="360" y="40"/>
                </a:cubicBezTo>
                <a:cubicBezTo>
                  <a:pt x="360" y="40"/>
                  <a:pt x="359" y="41"/>
                  <a:pt x="359" y="42"/>
                </a:cubicBezTo>
                <a:cubicBezTo>
                  <a:pt x="359" y="42"/>
                  <a:pt x="360" y="43"/>
                  <a:pt x="360" y="43"/>
                </a:cubicBezTo>
                <a:close/>
                <a:moveTo>
                  <a:pt x="381" y="43"/>
                </a:moveTo>
                <a:cubicBezTo>
                  <a:pt x="382" y="43"/>
                  <a:pt x="382" y="42"/>
                  <a:pt x="382" y="42"/>
                </a:cubicBezTo>
                <a:cubicBezTo>
                  <a:pt x="382" y="41"/>
                  <a:pt x="382" y="41"/>
                  <a:pt x="381" y="41"/>
                </a:cubicBezTo>
                <a:cubicBezTo>
                  <a:pt x="381" y="41"/>
                  <a:pt x="380" y="41"/>
                  <a:pt x="380" y="42"/>
                </a:cubicBezTo>
                <a:cubicBezTo>
                  <a:pt x="380" y="42"/>
                  <a:pt x="381" y="43"/>
                  <a:pt x="381" y="43"/>
                </a:cubicBezTo>
                <a:close/>
                <a:moveTo>
                  <a:pt x="402" y="42"/>
                </a:moveTo>
                <a:cubicBezTo>
                  <a:pt x="402" y="42"/>
                  <a:pt x="402" y="42"/>
                  <a:pt x="402" y="42"/>
                </a:cubicBezTo>
                <a:cubicBezTo>
                  <a:pt x="402" y="41"/>
                  <a:pt x="402" y="41"/>
                  <a:pt x="402" y="41"/>
                </a:cubicBezTo>
                <a:cubicBezTo>
                  <a:pt x="401" y="41"/>
                  <a:pt x="401" y="41"/>
                  <a:pt x="401" y="42"/>
                </a:cubicBezTo>
                <a:cubicBezTo>
                  <a:pt x="401" y="42"/>
                  <a:pt x="401" y="42"/>
                  <a:pt x="402" y="42"/>
                </a:cubicBezTo>
                <a:close/>
                <a:moveTo>
                  <a:pt x="422" y="42"/>
                </a:moveTo>
                <a:cubicBezTo>
                  <a:pt x="422" y="42"/>
                  <a:pt x="422" y="42"/>
                  <a:pt x="422" y="42"/>
                </a:cubicBezTo>
                <a:cubicBezTo>
                  <a:pt x="422" y="42"/>
                  <a:pt x="422" y="41"/>
                  <a:pt x="422" y="41"/>
                </a:cubicBezTo>
                <a:cubicBezTo>
                  <a:pt x="422" y="41"/>
                  <a:pt x="422" y="42"/>
                  <a:pt x="422" y="42"/>
                </a:cubicBezTo>
                <a:cubicBezTo>
                  <a:pt x="422" y="42"/>
                  <a:pt x="422" y="42"/>
                  <a:pt x="422" y="42"/>
                </a:cubicBezTo>
                <a:close/>
                <a:moveTo>
                  <a:pt x="42" y="62"/>
                </a:moveTo>
                <a:cubicBezTo>
                  <a:pt x="42" y="62"/>
                  <a:pt x="42" y="62"/>
                  <a:pt x="42" y="62"/>
                </a:cubicBezTo>
                <a:cubicBezTo>
                  <a:pt x="42" y="62"/>
                  <a:pt x="42" y="62"/>
                  <a:pt x="42" y="62"/>
                </a:cubicBezTo>
                <a:cubicBezTo>
                  <a:pt x="42" y="62"/>
                  <a:pt x="42" y="62"/>
                  <a:pt x="42" y="62"/>
                </a:cubicBezTo>
                <a:cubicBezTo>
                  <a:pt x="42" y="62"/>
                  <a:pt x="42" y="62"/>
                  <a:pt x="42" y="62"/>
                </a:cubicBezTo>
                <a:close/>
                <a:moveTo>
                  <a:pt x="62" y="63"/>
                </a:moveTo>
                <a:cubicBezTo>
                  <a:pt x="62" y="63"/>
                  <a:pt x="62" y="62"/>
                  <a:pt x="62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62"/>
                  <a:pt x="62" y="63"/>
                  <a:pt x="62" y="63"/>
                </a:cubicBezTo>
                <a:close/>
                <a:moveTo>
                  <a:pt x="83" y="63"/>
                </a:moveTo>
                <a:cubicBezTo>
                  <a:pt x="83" y="63"/>
                  <a:pt x="83" y="63"/>
                  <a:pt x="83" y="62"/>
                </a:cubicBezTo>
                <a:cubicBezTo>
                  <a:pt x="83" y="62"/>
                  <a:pt x="83" y="62"/>
                  <a:pt x="83" y="62"/>
                </a:cubicBezTo>
                <a:cubicBezTo>
                  <a:pt x="82" y="62"/>
                  <a:pt x="82" y="62"/>
                  <a:pt x="82" y="62"/>
                </a:cubicBezTo>
                <a:cubicBezTo>
                  <a:pt x="82" y="63"/>
                  <a:pt x="82" y="63"/>
                  <a:pt x="83" y="63"/>
                </a:cubicBezTo>
                <a:close/>
                <a:moveTo>
                  <a:pt x="103" y="63"/>
                </a:moveTo>
                <a:cubicBezTo>
                  <a:pt x="104" y="63"/>
                  <a:pt x="105" y="63"/>
                  <a:pt x="105" y="62"/>
                </a:cubicBezTo>
                <a:cubicBezTo>
                  <a:pt x="105" y="62"/>
                  <a:pt x="104" y="61"/>
                  <a:pt x="103" y="61"/>
                </a:cubicBezTo>
                <a:cubicBezTo>
                  <a:pt x="103" y="61"/>
                  <a:pt x="102" y="62"/>
                  <a:pt x="102" y="62"/>
                </a:cubicBezTo>
                <a:cubicBezTo>
                  <a:pt x="102" y="63"/>
                  <a:pt x="103" y="63"/>
                  <a:pt x="103" y="63"/>
                </a:cubicBezTo>
                <a:close/>
                <a:moveTo>
                  <a:pt x="124" y="64"/>
                </a:moveTo>
                <a:cubicBezTo>
                  <a:pt x="125" y="64"/>
                  <a:pt x="126" y="63"/>
                  <a:pt x="126" y="62"/>
                </a:cubicBezTo>
                <a:cubicBezTo>
                  <a:pt x="126" y="61"/>
                  <a:pt x="125" y="61"/>
                  <a:pt x="124" y="61"/>
                </a:cubicBezTo>
                <a:cubicBezTo>
                  <a:pt x="123" y="61"/>
                  <a:pt x="122" y="61"/>
                  <a:pt x="122" y="62"/>
                </a:cubicBezTo>
                <a:cubicBezTo>
                  <a:pt x="122" y="63"/>
                  <a:pt x="123" y="64"/>
                  <a:pt x="124" y="64"/>
                </a:cubicBezTo>
                <a:close/>
                <a:moveTo>
                  <a:pt x="144" y="65"/>
                </a:moveTo>
                <a:cubicBezTo>
                  <a:pt x="146" y="65"/>
                  <a:pt x="147" y="64"/>
                  <a:pt x="147" y="62"/>
                </a:cubicBezTo>
                <a:cubicBezTo>
                  <a:pt x="147" y="61"/>
                  <a:pt x="146" y="60"/>
                  <a:pt x="144" y="60"/>
                </a:cubicBezTo>
                <a:cubicBezTo>
                  <a:pt x="143" y="60"/>
                  <a:pt x="142" y="61"/>
                  <a:pt x="142" y="62"/>
                </a:cubicBezTo>
                <a:cubicBezTo>
                  <a:pt x="142" y="64"/>
                  <a:pt x="143" y="65"/>
                  <a:pt x="144" y="65"/>
                </a:cubicBezTo>
                <a:close/>
                <a:moveTo>
                  <a:pt x="165" y="65"/>
                </a:moveTo>
                <a:cubicBezTo>
                  <a:pt x="167" y="65"/>
                  <a:pt x="168" y="64"/>
                  <a:pt x="168" y="62"/>
                </a:cubicBezTo>
                <a:cubicBezTo>
                  <a:pt x="168" y="61"/>
                  <a:pt x="167" y="59"/>
                  <a:pt x="165" y="59"/>
                </a:cubicBezTo>
                <a:cubicBezTo>
                  <a:pt x="163" y="59"/>
                  <a:pt x="162" y="61"/>
                  <a:pt x="162" y="62"/>
                </a:cubicBezTo>
                <a:cubicBezTo>
                  <a:pt x="162" y="64"/>
                  <a:pt x="163" y="65"/>
                  <a:pt x="165" y="65"/>
                </a:cubicBezTo>
                <a:close/>
                <a:moveTo>
                  <a:pt x="186" y="66"/>
                </a:moveTo>
                <a:cubicBezTo>
                  <a:pt x="187" y="66"/>
                  <a:pt x="189" y="64"/>
                  <a:pt x="189" y="62"/>
                </a:cubicBezTo>
                <a:cubicBezTo>
                  <a:pt x="189" y="60"/>
                  <a:pt x="187" y="59"/>
                  <a:pt x="186" y="59"/>
                </a:cubicBezTo>
                <a:cubicBezTo>
                  <a:pt x="184" y="59"/>
                  <a:pt x="182" y="60"/>
                  <a:pt x="182" y="62"/>
                </a:cubicBezTo>
                <a:cubicBezTo>
                  <a:pt x="182" y="64"/>
                  <a:pt x="184" y="66"/>
                  <a:pt x="186" y="66"/>
                </a:cubicBezTo>
                <a:close/>
                <a:moveTo>
                  <a:pt x="206" y="66"/>
                </a:moveTo>
                <a:cubicBezTo>
                  <a:pt x="208" y="66"/>
                  <a:pt x="210" y="64"/>
                  <a:pt x="210" y="62"/>
                </a:cubicBezTo>
                <a:cubicBezTo>
                  <a:pt x="210" y="60"/>
                  <a:pt x="208" y="59"/>
                  <a:pt x="206" y="59"/>
                </a:cubicBezTo>
                <a:cubicBezTo>
                  <a:pt x="204" y="59"/>
                  <a:pt x="202" y="60"/>
                  <a:pt x="202" y="62"/>
                </a:cubicBezTo>
                <a:cubicBezTo>
                  <a:pt x="202" y="64"/>
                  <a:pt x="204" y="66"/>
                  <a:pt x="206" y="66"/>
                </a:cubicBezTo>
                <a:close/>
                <a:moveTo>
                  <a:pt x="227" y="66"/>
                </a:moveTo>
                <a:cubicBezTo>
                  <a:pt x="229" y="66"/>
                  <a:pt x="231" y="64"/>
                  <a:pt x="231" y="62"/>
                </a:cubicBezTo>
                <a:cubicBezTo>
                  <a:pt x="231" y="60"/>
                  <a:pt x="229" y="58"/>
                  <a:pt x="227" y="58"/>
                </a:cubicBezTo>
                <a:cubicBezTo>
                  <a:pt x="225" y="58"/>
                  <a:pt x="223" y="60"/>
                  <a:pt x="223" y="62"/>
                </a:cubicBezTo>
                <a:cubicBezTo>
                  <a:pt x="223" y="64"/>
                  <a:pt x="225" y="66"/>
                  <a:pt x="227" y="66"/>
                </a:cubicBezTo>
                <a:close/>
                <a:moveTo>
                  <a:pt x="247" y="66"/>
                </a:moveTo>
                <a:cubicBezTo>
                  <a:pt x="250" y="66"/>
                  <a:pt x="251" y="64"/>
                  <a:pt x="251" y="62"/>
                </a:cubicBezTo>
                <a:cubicBezTo>
                  <a:pt x="251" y="60"/>
                  <a:pt x="250" y="58"/>
                  <a:pt x="247" y="58"/>
                </a:cubicBezTo>
                <a:cubicBezTo>
                  <a:pt x="245" y="58"/>
                  <a:pt x="243" y="60"/>
                  <a:pt x="243" y="62"/>
                </a:cubicBezTo>
                <a:cubicBezTo>
                  <a:pt x="243" y="64"/>
                  <a:pt x="245" y="66"/>
                  <a:pt x="247" y="66"/>
                </a:cubicBezTo>
                <a:close/>
                <a:moveTo>
                  <a:pt x="268" y="66"/>
                </a:moveTo>
                <a:cubicBezTo>
                  <a:pt x="270" y="66"/>
                  <a:pt x="272" y="64"/>
                  <a:pt x="272" y="62"/>
                </a:cubicBezTo>
                <a:cubicBezTo>
                  <a:pt x="272" y="60"/>
                  <a:pt x="270" y="58"/>
                  <a:pt x="268" y="58"/>
                </a:cubicBezTo>
                <a:cubicBezTo>
                  <a:pt x="266" y="58"/>
                  <a:pt x="264" y="60"/>
                  <a:pt x="264" y="62"/>
                </a:cubicBezTo>
                <a:cubicBezTo>
                  <a:pt x="264" y="64"/>
                  <a:pt x="266" y="66"/>
                  <a:pt x="268" y="66"/>
                </a:cubicBezTo>
                <a:close/>
                <a:moveTo>
                  <a:pt x="288" y="66"/>
                </a:moveTo>
                <a:cubicBezTo>
                  <a:pt x="291" y="66"/>
                  <a:pt x="292" y="64"/>
                  <a:pt x="292" y="62"/>
                </a:cubicBezTo>
                <a:cubicBezTo>
                  <a:pt x="292" y="60"/>
                  <a:pt x="291" y="59"/>
                  <a:pt x="288" y="59"/>
                </a:cubicBezTo>
                <a:cubicBezTo>
                  <a:pt x="286" y="59"/>
                  <a:pt x="285" y="60"/>
                  <a:pt x="285" y="62"/>
                </a:cubicBezTo>
                <a:cubicBezTo>
                  <a:pt x="285" y="64"/>
                  <a:pt x="286" y="66"/>
                  <a:pt x="288" y="66"/>
                </a:cubicBezTo>
                <a:close/>
                <a:moveTo>
                  <a:pt x="309" y="66"/>
                </a:moveTo>
                <a:cubicBezTo>
                  <a:pt x="311" y="66"/>
                  <a:pt x="312" y="64"/>
                  <a:pt x="312" y="62"/>
                </a:cubicBezTo>
                <a:cubicBezTo>
                  <a:pt x="312" y="60"/>
                  <a:pt x="311" y="59"/>
                  <a:pt x="309" y="59"/>
                </a:cubicBezTo>
                <a:cubicBezTo>
                  <a:pt x="307" y="59"/>
                  <a:pt x="306" y="60"/>
                  <a:pt x="306" y="62"/>
                </a:cubicBezTo>
                <a:cubicBezTo>
                  <a:pt x="306" y="64"/>
                  <a:pt x="307" y="66"/>
                  <a:pt x="309" y="66"/>
                </a:cubicBezTo>
                <a:close/>
                <a:moveTo>
                  <a:pt x="330" y="65"/>
                </a:moveTo>
                <a:cubicBezTo>
                  <a:pt x="331" y="65"/>
                  <a:pt x="332" y="64"/>
                  <a:pt x="332" y="62"/>
                </a:cubicBezTo>
                <a:cubicBezTo>
                  <a:pt x="332" y="61"/>
                  <a:pt x="331" y="59"/>
                  <a:pt x="330" y="59"/>
                </a:cubicBezTo>
                <a:cubicBezTo>
                  <a:pt x="328" y="59"/>
                  <a:pt x="327" y="61"/>
                  <a:pt x="327" y="62"/>
                </a:cubicBezTo>
                <a:cubicBezTo>
                  <a:pt x="327" y="64"/>
                  <a:pt x="328" y="65"/>
                  <a:pt x="330" y="65"/>
                </a:cubicBezTo>
                <a:close/>
                <a:moveTo>
                  <a:pt x="350" y="65"/>
                </a:moveTo>
                <a:cubicBezTo>
                  <a:pt x="351" y="65"/>
                  <a:pt x="352" y="64"/>
                  <a:pt x="352" y="62"/>
                </a:cubicBezTo>
                <a:cubicBezTo>
                  <a:pt x="352" y="61"/>
                  <a:pt x="351" y="60"/>
                  <a:pt x="350" y="60"/>
                </a:cubicBezTo>
                <a:cubicBezTo>
                  <a:pt x="349" y="60"/>
                  <a:pt x="348" y="61"/>
                  <a:pt x="348" y="62"/>
                </a:cubicBezTo>
                <a:cubicBezTo>
                  <a:pt x="348" y="64"/>
                  <a:pt x="349" y="65"/>
                  <a:pt x="350" y="65"/>
                </a:cubicBezTo>
                <a:close/>
                <a:moveTo>
                  <a:pt x="371" y="64"/>
                </a:moveTo>
                <a:cubicBezTo>
                  <a:pt x="372" y="64"/>
                  <a:pt x="372" y="63"/>
                  <a:pt x="372" y="62"/>
                </a:cubicBezTo>
                <a:cubicBezTo>
                  <a:pt x="372" y="61"/>
                  <a:pt x="372" y="61"/>
                  <a:pt x="371" y="61"/>
                </a:cubicBezTo>
                <a:cubicBezTo>
                  <a:pt x="370" y="61"/>
                  <a:pt x="369" y="61"/>
                  <a:pt x="369" y="62"/>
                </a:cubicBezTo>
                <a:cubicBezTo>
                  <a:pt x="369" y="63"/>
                  <a:pt x="370" y="64"/>
                  <a:pt x="371" y="64"/>
                </a:cubicBezTo>
                <a:close/>
                <a:moveTo>
                  <a:pt x="391" y="63"/>
                </a:moveTo>
                <a:cubicBezTo>
                  <a:pt x="392" y="63"/>
                  <a:pt x="393" y="63"/>
                  <a:pt x="393" y="62"/>
                </a:cubicBezTo>
                <a:cubicBezTo>
                  <a:pt x="393" y="62"/>
                  <a:pt x="392" y="61"/>
                  <a:pt x="391" y="61"/>
                </a:cubicBezTo>
                <a:cubicBezTo>
                  <a:pt x="391" y="61"/>
                  <a:pt x="390" y="62"/>
                  <a:pt x="390" y="62"/>
                </a:cubicBezTo>
                <a:cubicBezTo>
                  <a:pt x="390" y="63"/>
                  <a:pt x="391" y="63"/>
                  <a:pt x="391" y="63"/>
                </a:cubicBezTo>
                <a:close/>
                <a:moveTo>
                  <a:pt x="412" y="63"/>
                </a:moveTo>
                <a:cubicBezTo>
                  <a:pt x="412" y="63"/>
                  <a:pt x="413" y="63"/>
                  <a:pt x="413" y="62"/>
                </a:cubicBezTo>
                <a:cubicBezTo>
                  <a:pt x="413" y="62"/>
                  <a:pt x="412" y="62"/>
                  <a:pt x="412" y="62"/>
                </a:cubicBezTo>
                <a:cubicBezTo>
                  <a:pt x="412" y="62"/>
                  <a:pt x="411" y="62"/>
                  <a:pt x="411" y="62"/>
                </a:cubicBezTo>
                <a:cubicBezTo>
                  <a:pt x="411" y="63"/>
                  <a:pt x="412" y="63"/>
                  <a:pt x="412" y="63"/>
                </a:cubicBezTo>
                <a:close/>
                <a:moveTo>
                  <a:pt x="432" y="63"/>
                </a:moveTo>
                <a:cubicBezTo>
                  <a:pt x="433" y="63"/>
                  <a:pt x="433" y="62"/>
                  <a:pt x="433" y="62"/>
                </a:cubicBezTo>
                <a:cubicBezTo>
                  <a:pt x="433" y="62"/>
                  <a:pt x="433" y="62"/>
                  <a:pt x="432" y="62"/>
                </a:cubicBezTo>
                <a:cubicBezTo>
                  <a:pt x="432" y="62"/>
                  <a:pt x="432" y="62"/>
                  <a:pt x="432" y="62"/>
                </a:cubicBezTo>
                <a:cubicBezTo>
                  <a:pt x="432" y="62"/>
                  <a:pt x="432" y="63"/>
                  <a:pt x="432" y="63"/>
                </a:cubicBezTo>
                <a:close/>
                <a:moveTo>
                  <a:pt x="453" y="62"/>
                </a:moveTo>
                <a:cubicBezTo>
                  <a:pt x="453" y="62"/>
                  <a:pt x="453" y="62"/>
                  <a:pt x="453" y="62"/>
                </a:cubicBezTo>
                <a:cubicBezTo>
                  <a:pt x="453" y="62"/>
                  <a:pt x="453" y="62"/>
                  <a:pt x="453" y="62"/>
                </a:cubicBezTo>
                <a:cubicBezTo>
                  <a:pt x="453" y="62"/>
                  <a:pt x="453" y="62"/>
                  <a:pt x="453" y="62"/>
                </a:cubicBezTo>
                <a:cubicBezTo>
                  <a:pt x="453" y="62"/>
                  <a:pt x="453" y="62"/>
                  <a:pt x="453" y="62"/>
                </a:cubicBezTo>
                <a:close/>
                <a:moveTo>
                  <a:pt x="52" y="83"/>
                </a:moveTo>
                <a:cubicBezTo>
                  <a:pt x="52" y="83"/>
                  <a:pt x="52" y="83"/>
                  <a:pt x="52" y="83"/>
                </a:cubicBezTo>
                <a:cubicBezTo>
                  <a:pt x="52" y="83"/>
                  <a:pt x="52" y="83"/>
                  <a:pt x="52" y="83"/>
                </a:cubicBezTo>
                <a:cubicBezTo>
                  <a:pt x="52" y="83"/>
                  <a:pt x="52" y="83"/>
                  <a:pt x="52" y="83"/>
                </a:cubicBezTo>
                <a:cubicBezTo>
                  <a:pt x="52" y="83"/>
                  <a:pt x="52" y="83"/>
                  <a:pt x="52" y="83"/>
                </a:cubicBezTo>
                <a:close/>
                <a:moveTo>
                  <a:pt x="72" y="84"/>
                </a:moveTo>
                <a:cubicBezTo>
                  <a:pt x="73" y="84"/>
                  <a:pt x="73" y="83"/>
                  <a:pt x="73" y="83"/>
                </a:cubicBezTo>
                <a:cubicBezTo>
                  <a:pt x="73" y="82"/>
                  <a:pt x="73" y="82"/>
                  <a:pt x="72" y="82"/>
                </a:cubicBezTo>
                <a:cubicBezTo>
                  <a:pt x="72" y="82"/>
                  <a:pt x="72" y="82"/>
                  <a:pt x="72" y="83"/>
                </a:cubicBezTo>
                <a:cubicBezTo>
                  <a:pt x="72" y="83"/>
                  <a:pt x="72" y="84"/>
                  <a:pt x="72" y="84"/>
                </a:cubicBezTo>
                <a:close/>
                <a:moveTo>
                  <a:pt x="93" y="84"/>
                </a:moveTo>
                <a:cubicBezTo>
                  <a:pt x="94" y="84"/>
                  <a:pt x="94" y="84"/>
                  <a:pt x="94" y="83"/>
                </a:cubicBezTo>
                <a:cubicBezTo>
                  <a:pt x="94" y="82"/>
                  <a:pt x="94" y="82"/>
                  <a:pt x="93" y="82"/>
                </a:cubicBezTo>
                <a:cubicBezTo>
                  <a:pt x="92" y="82"/>
                  <a:pt x="92" y="82"/>
                  <a:pt x="92" y="83"/>
                </a:cubicBezTo>
                <a:cubicBezTo>
                  <a:pt x="92" y="84"/>
                  <a:pt x="92" y="84"/>
                  <a:pt x="93" y="84"/>
                </a:cubicBezTo>
                <a:close/>
                <a:moveTo>
                  <a:pt x="114" y="85"/>
                </a:moveTo>
                <a:cubicBezTo>
                  <a:pt x="115" y="85"/>
                  <a:pt x="116" y="84"/>
                  <a:pt x="116" y="83"/>
                </a:cubicBezTo>
                <a:cubicBezTo>
                  <a:pt x="116" y="82"/>
                  <a:pt x="115" y="81"/>
                  <a:pt x="114" y="81"/>
                </a:cubicBezTo>
                <a:cubicBezTo>
                  <a:pt x="113" y="81"/>
                  <a:pt x="112" y="82"/>
                  <a:pt x="112" y="83"/>
                </a:cubicBezTo>
                <a:cubicBezTo>
                  <a:pt x="112" y="84"/>
                  <a:pt x="113" y="85"/>
                  <a:pt x="114" y="85"/>
                </a:cubicBezTo>
                <a:close/>
                <a:moveTo>
                  <a:pt x="134" y="86"/>
                </a:moveTo>
                <a:cubicBezTo>
                  <a:pt x="136" y="86"/>
                  <a:pt x="137" y="84"/>
                  <a:pt x="137" y="83"/>
                </a:cubicBezTo>
                <a:cubicBezTo>
                  <a:pt x="137" y="81"/>
                  <a:pt x="136" y="80"/>
                  <a:pt x="134" y="80"/>
                </a:cubicBezTo>
                <a:cubicBezTo>
                  <a:pt x="133" y="80"/>
                  <a:pt x="131" y="81"/>
                  <a:pt x="131" y="83"/>
                </a:cubicBezTo>
                <a:cubicBezTo>
                  <a:pt x="131" y="84"/>
                  <a:pt x="133" y="86"/>
                  <a:pt x="134" y="86"/>
                </a:cubicBezTo>
                <a:close/>
                <a:moveTo>
                  <a:pt x="155" y="86"/>
                </a:moveTo>
                <a:cubicBezTo>
                  <a:pt x="157" y="86"/>
                  <a:pt x="158" y="85"/>
                  <a:pt x="158" y="83"/>
                </a:cubicBezTo>
                <a:cubicBezTo>
                  <a:pt x="158" y="81"/>
                  <a:pt x="157" y="79"/>
                  <a:pt x="155" y="79"/>
                </a:cubicBezTo>
                <a:cubicBezTo>
                  <a:pt x="153" y="79"/>
                  <a:pt x="151" y="81"/>
                  <a:pt x="151" y="83"/>
                </a:cubicBezTo>
                <a:cubicBezTo>
                  <a:pt x="151" y="85"/>
                  <a:pt x="153" y="86"/>
                  <a:pt x="155" y="86"/>
                </a:cubicBezTo>
                <a:close/>
                <a:moveTo>
                  <a:pt x="175" y="87"/>
                </a:moveTo>
                <a:cubicBezTo>
                  <a:pt x="178" y="87"/>
                  <a:pt x="180" y="85"/>
                  <a:pt x="180" y="83"/>
                </a:cubicBezTo>
                <a:cubicBezTo>
                  <a:pt x="180" y="80"/>
                  <a:pt x="178" y="79"/>
                  <a:pt x="175" y="79"/>
                </a:cubicBezTo>
                <a:cubicBezTo>
                  <a:pt x="173" y="79"/>
                  <a:pt x="171" y="80"/>
                  <a:pt x="171" y="83"/>
                </a:cubicBezTo>
                <a:cubicBezTo>
                  <a:pt x="171" y="85"/>
                  <a:pt x="173" y="87"/>
                  <a:pt x="175" y="87"/>
                </a:cubicBezTo>
                <a:close/>
                <a:moveTo>
                  <a:pt x="196" y="88"/>
                </a:moveTo>
                <a:cubicBezTo>
                  <a:pt x="199" y="88"/>
                  <a:pt x="201" y="86"/>
                  <a:pt x="201" y="83"/>
                </a:cubicBezTo>
                <a:cubicBezTo>
                  <a:pt x="201" y="80"/>
                  <a:pt x="199" y="78"/>
                  <a:pt x="196" y="78"/>
                </a:cubicBezTo>
                <a:cubicBezTo>
                  <a:pt x="193" y="78"/>
                  <a:pt x="191" y="80"/>
                  <a:pt x="191" y="83"/>
                </a:cubicBezTo>
                <a:cubicBezTo>
                  <a:pt x="191" y="86"/>
                  <a:pt x="193" y="88"/>
                  <a:pt x="196" y="88"/>
                </a:cubicBezTo>
                <a:close/>
                <a:moveTo>
                  <a:pt x="216" y="88"/>
                </a:moveTo>
                <a:cubicBezTo>
                  <a:pt x="219" y="88"/>
                  <a:pt x="222" y="86"/>
                  <a:pt x="222" y="83"/>
                </a:cubicBezTo>
                <a:cubicBezTo>
                  <a:pt x="222" y="80"/>
                  <a:pt x="219" y="77"/>
                  <a:pt x="216" y="77"/>
                </a:cubicBezTo>
                <a:cubicBezTo>
                  <a:pt x="213" y="77"/>
                  <a:pt x="211" y="80"/>
                  <a:pt x="211" y="83"/>
                </a:cubicBezTo>
                <a:cubicBezTo>
                  <a:pt x="211" y="86"/>
                  <a:pt x="213" y="88"/>
                  <a:pt x="216" y="88"/>
                </a:cubicBezTo>
                <a:close/>
                <a:moveTo>
                  <a:pt x="237" y="89"/>
                </a:moveTo>
                <a:cubicBezTo>
                  <a:pt x="240" y="89"/>
                  <a:pt x="243" y="86"/>
                  <a:pt x="243" y="83"/>
                </a:cubicBezTo>
                <a:cubicBezTo>
                  <a:pt x="243" y="80"/>
                  <a:pt x="240" y="77"/>
                  <a:pt x="237" y="77"/>
                </a:cubicBezTo>
                <a:cubicBezTo>
                  <a:pt x="234" y="77"/>
                  <a:pt x="231" y="80"/>
                  <a:pt x="231" y="83"/>
                </a:cubicBezTo>
                <a:cubicBezTo>
                  <a:pt x="231" y="86"/>
                  <a:pt x="234" y="89"/>
                  <a:pt x="237" y="89"/>
                </a:cubicBezTo>
                <a:close/>
                <a:moveTo>
                  <a:pt x="258" y="89"/>
                </a:moveTo>
                <a:cubicBezTo>
                  <a:pt x="261" y="89"/>
                  <a:pt x="264" y="86"/>
                  <a:pt x="264" y="83"/>
                </a:cubicBezTo>
                <a:cubicBezTo>
                  <a:pt x="264" y="80"/>
                  <a:pt x="261" y="77"/>
                  <a:pt x="258" y="77"/>
                </a:cubicBezTo>
                <a:cubicBezTo>
                  <a:pt x="254" y="77"/>
                  <a:pt x="252" y="80"/>
                  <a:pt x="252" y="83"/>
                </a:cubicBezTo>
                <a:cubicBezTo>
                  <a:pt x="252" y="86"/>
                  <a:pt x="254" y="89"/>
                  <a:pt x="258" y="89"/>
                </a:cubicBezTo>
                <a:close/>
                <a:moveTo>
                  <a:pt x="278" y="89"/>
                </a:moveTo>
                <a:cubicBezTo>
                  <a:pt x="281" y="89"/>
                  <a:pt x="284" y="86"/>
                  <a:pt x="284" y="83"/>
                </a:cubicBezTo>
                <a:cubicBezTo>
                  <a:pt x="284" y="80"/>
                  <a:pt x="281" y="77"/>
                  <a:pt x="278" y="77"/>
                </a:cubicBezTo>
                <a:cubicBezTo>
                  <a:pt x="275" y="77"/>
                  <a:pt x="272" y="80"/>
                  <a:pt x="272" y="83"/>
                </a:cubicBezTo>
                <a:cubicBezTo>
                  <a:pt x="272" y="86"/>
                  <a:pt x="275" y="89"/>
                  <a:pt x="278" y="89"/>
                </a:cubicBezTo>
                <a:close/>
                <a:moveTo>
                  <a:pt x="299" y="88"/>
                </a:moveTo>
                <a:cubicBezTo>
                  <a:pt x="302" y="88"/>
                  <a:pt x="304" y="86"/>
                  <a:pt x="304" y="83"/>
                </a:cubicBezTo>
                <a:cubicBezTo>
                  <a:pt x="304" y="80"/>
                  <a:pt x="302" y="77"/>
                  <a:pt x="299" y="77"/>
                </a:cubicBezTo>
                <a:cubicBezTo>
                  <a:pt x="296" y="77"/>
                  <a:pt x="293" y="80"/>
                  <a:pt x="293" y="83"/>
                </a:cubicBezTo>
                <a:cubicBezTo>
                  <a:pt x="293" y="86"/>
                  <a:pt x="296" y="88"/>
                  <a:pt x="299" y="88"/>
                </a:cubicBezTo>
                <a:close/>
                <a:moveTo>
                  <a:pt x="319" y="88"/>
                </a:moveTo>
                <a:cubicBezTo>
                  <a:pt x="322" y="88"/>
                  <a:pt x="324" y="86"/>
                  <a:pt x="324" y="83"/>
                </a:cubicBezTo>
                <a:cubicBezTo>
                  <a:pt x="324" y="80"/>
                  <a:pt x="322" y="78"/>
                  <a:pt x="319" y="78"/>
                </a:cubicBezTo>
                <a:cubicBezTo>
                  <a:pt x="317" y="78"/>
                  <a:pt x="314" y="80"/>
                  <a:pt x="314" y="83"/>
                </a:cubicBezTo>
                <a:cubicBezTo>
                  <a:pt x="314" y="86"/>
                  <a:pt x="317" y="88"/>
                  <a:pt x="319" y="88"/>
                </a:cubicBezTo>
                <a:close/>
                <a:moveTo>
                  <a:pt x="340" y="87"/>
                </a:moveTo>
                <a:cubicBezTo>
                  <a:pt x="342" y="87"/>
                  <a:pt x="344" y="85"/>
                  <a:pt x="344" y="83"/>
                </a:cubicBezTo>
                <a:cubicBezTo>
                  <a:pt x="344" y="80"/>
                  <a:pt x="342" y="79"/>
                  <a:pt x="340" y="79"/>
                </a:cubicBezTo>
                <a:cubicBezTo>
                  <a:pt x="338" y="79"/>
                  <a:pt x="336" y="80"/>
                  <a:pt x="336" y="83"/>
                </a:cubicBezTo>
                <a:cubicBezTo>
                  <a:pt x="336" y="85"/>
                  <a:pt x="338" y="87"/>
                  <a:pt x="340" y="87"/>
                </a:cubicBezTo>
                <a:close/>
                <a:moveTo>
                  <a:pt x="360" y="86"/>
                </a:moveTo>
                <a:cubicBezTo>
                  <a:pt x="362" y="86"/>
                  <a:pt x="364" y="85"/>
                  <a:pt x="364" y="83"/>
                </a:cubicBezTo>
                <a:cubicBezTo>
                  <a:pt x="364" y="81"/>
                  <a:pt x="362" y="79"/>
                  <a:pt x="360" y="79"/>
                </a:cubicBezTo>
                <a:cubicBezTo>
                  <a:pt x="359" y="79"/>
                  <a:pt x="357" y="81"/>
                  <a:pt x="357" y="83"/>
                </a:cubicBezTo>
                <a:cubicBezTo>
                  <a:pt x="357" y="85"/>
                  <a:pt x="359" y="86"/>
                  <a:pt x="360" y="86"/>
                </a:cubicBezTo>
                <a:close/>
                <a:moveTo>
                  <a:pt x="381" y="86"/>
                </a:moveTo>
                <a:cubicBezTo>
                  <a:pt x="383" y="86"/>
                  <a:pt x="384" y="84"/>
                  <a:pt x="384" y="83"/>
                </a:cubicBezTo>
                <a:cubicBezTo>
                  <a:pt x="384" y="81"/>
                  <a:pt x="383" y="80"/>
                  <a:pt x="381" y="80"/>
                </a:cubicBezTo>
                <a:cubicBezTo>
                  <a:pt x="380" y="80"/>
                  <a:pt x="378" y="81"/>
                  <a:pt x="378" y="83"/>
                </a:cubicBezTo>
                <a:cubicBezTo>
                  <a:pt x="378" y="84"/>
                  <a:pt x="380" y="86"/>
                  <a:pt x="381" y="86"/>
                </a:cubicBezTo>
                <a:close/>
                <a:moveTo>
                  <a:pt x="402" y="85"/>
                </a:moveTo>
                <a:cubicBezTo>
                  <a:pt x="403" y="85"/>
                  <a:pt x="404" y="84"/>
                  <a:pt x="404" y="83"/>
                </a:cubicBezTo>
                <a:cubicBezTo>
                  <a:pt x="404" y="82"/>
                  <a:pt x="403" y="81"/>
                  <a:pt x="402" y="81"/>
                </a:cubicBezTo>
                <a:cubicBezTo>
                  <a:pt x="401" y="81"/>
                  <a:pt x="400" y="82"/>
                  <a:pt x="400" y="83"/>
                </a:cubicBezTo>
                <a:cubicBezTo>
                  <a:pt x="400" y="84"/>
                  <a:pt x="401" y="85"/>
                  <a:pt x="402" y="85"/>
                </a:cubicBezTo>
                <a:close/>
                <a:moveTo>
                  <a:pt x="422" y="84"/>
                </a:moveTo>
                <a:cubicBezTo>
                  <a:pt x="423" y="84"/>
                  <a:pt x="423" y="84"/>
                  <a:pt x="423" y="83"/>
                </a:cubicBezTo>
                <a:cubicBezTo>
                  <a:pt x="423" y="82"/>
                  <a:pt x="423" y="82"/>
                  <a:pt x="422" y="82"/>
                </a:cubicBezTo>
                <a:cubicBezTo>
                  <a:pt x="421" y="82"/>
                  <a:pt x="421" y="82"/>
                  <a:pt x="421" y="83"/>
                </a:cubicBezTo>
                <a:cubicBezTo>
                  <a:pt x="421" y="84"/>
                  <a:pt x="421" y="84"/>
                  <a:pt x="422" y="84"/>
                </a:cubicBezTo>
                <a:close/>
                <a:moveTo>
                  <a:pt x="443" y="84"/>
                </a:moveTo>
                <a:cubicBezTo>
                  <a:pt x="443" y="84"/>
                  <a:pt x="443" y="83"/>
                  <a:pt x="443" y="83"/>
                </a:cubicBezTo>
                <a:cubicBezTo>
                  <a:pt x="443" y="82"/>
                  <a:pt x="443" y="82"/>
                  <a:pt x="443" y="82"/>
                </a:cubicBezTo>
                <a:cubicBezTo>
                  <a:pt x="442" y="82"/>
                  <a:pt x="442" y="82"/>
                  <a:pt x="442" y="83"/>
                </a:cubicBezTo>
                <a:cubicBezTo>
                  <a:pt x="442" y="83"/>
                  <a:pt x="442" y="84"/>
                  <a:pt x="443" y="84"/>
                </a:cubicBezTo>
                <a:close/>
                <a:moveTo>
                  <a:pt x="463" y="83"/>
                </a:moveTo>
                <a:cubicBezTo>
                  <a:pt x="463" y="83"/>
                  <a:pt x="464" y="83"/>
                  <a:pt x="464" y="83"/>
                </a:cubicBezTo>
                <a:cubicBezTo>
                  <a:pt x="464" y="83"/>
                  <a:pt x="463" y="83"/>
                  <a:pt x="463" y="83"/>
                </a:cubicBezTo>
                <a:cubicBezTo>
                  <a:pt x="463" y="83"/>
                  <a:pt x="463" y="83"/>
                  <a:pt x="463" y="83"/>
                </a:cubicBezTo>
                <a:cubicBezTo>
                  <a:pt x="463" y="83"/>
                  <a:pt x="463" y="83"/>
                  <a:pt x="463" y="83"/>
                </a:cubicBezTo>
                <a:close/>
                <a:moveTo>
                  <a:pt x="21" y="104"/>
                </a:moveTo>
                <a:cubicBezTo>
                  <a:pt x="21" y="104"/>
                  <a:pt x="21" y="103"/>
                  <a:pt x="21" y="103"/>
                </a:cubicBezTo>
                <a:cubicBezTo>
                  <a:pt x="21" y="103"/>
                  <a:pt x="21" y="103"/>
                  <a:pt x="21" y="103"/>
                </a:cubicBezTo>
                <a:cubicBezTo>
                  <a:pt x="21" y="103"/>
                  <a:pt x="21" y="103"/>
                  <a:pt x="21" y="103"/>
                </a:cubicBezTo>
                <a:cubicBezTo>
                  <a:pt x="21" y="103"/>
                  <a:pt x="21" y="104"/>
                  <a:pt x="21" y="104"/>
                </a:cubicBezTo>
                <a:close/>
                <a:moveTo>
                  <a:pt x="42" y="104"/>
                </a:moveTo>
                <a:cubicBezTo>
                  <a:pt x="42" y="104"/>
                  <a:pt x="42" y="104"/>
                  <a:pt x="42" y="103"/>
                </a:cubicBezTo>
                <a:cubicBezTo>
                  <a:pt x="42" y="103"/>
                  <a:pt x="42" y="103"/>
                  <a:pt x="42" y="103"/>
                </a:cubicBezTo>
                <a:cubicBezTo>
                  <a:pt x="41" y="103"/>
                  <a:pt x="41" y="103"/>
                  <a:pt x="41" y="103"/>
                </a:cubicBezTo>
                <a:cubicBezTo>
                  <a:pt x="41" y="104"/>
                  <a:pt x="41" y="104"/>
                  <a:pt x="42" y="104"/>
                </a:cubicBezTo>
                <a:close/>
                <a:moveTo>
                  <a:pt x="62" y="105"/>
                </a:moveTo>
                <a:cubicBezTo>
                  <a:pt x="63" y="105"/>
                  <a:pt x="63" y="104"/>
                  <a:pt x="63" y="103"/>
                </a:cubicBezTo>
                <a:cubicBezTo>
                  <a:pt x="63" y="103"/>
                  <a:pt x="63" y="102"/>
                  <a:pt x="62" y="102"/>
                </a:cubicBezTo>
                <a:cubicBezTo>
                  <a:pt x="61" y="102"/>
                  <a:pt x="61" y="103"/>
                  <a:pt x="61" y="103"/>
                </a:cubicBezTo>
                <a:cubicBezTo>
                  <a:pt x="61" y="104"/>
                  <a:pt x="61" y="105"/>
                  <a:pt x="62" y="105"/>
                </a:cubicBezTo>
                <a:close/>
                <a:moveTo>
                  <a:pt x="83" y="105"/>
                </a:moveTo>
                <a:cubicBezTo>
                  <a:pt x="84" y="105"/>
                  <a:pt x="85" y="104"/>
                  <a:pt x="85" y="103"/>
                </a:cubicBezTo>
                <a:cubicBezTo>
                  <a:pt x="85" y="102"/>
                  <a:pt x="84" y="101"/>
                  <a:pt x="83" y="101"/>
                </a:cubicBezTo>
                <a:cubicBezTo>
                  <a:pt x="82" y="101"/>
                  <a:pt x="81" y="102"/>
                  <a:pt x="81" y="103"/>
                </a:cubicBezTo>
                <a:cubicBezTo>
                  <a:pt x="81" y="104"/>
                  <a:pt x="82" y="105"/>
                  <a:pt x="83" y="105"/>
                </a:cubicBezTo>
                <a:close/>
                <a:moveTo>
                  <a:pt x="103" y="106"/>
                </a:moveTo>
                <a:cubicBezTo>
                  <a:pt x="105" y="106"/>
                  <a:pt x="106" y="105"/>
                  <a:pt x="106" y="103"/>
                </a:cubicBezTo>
                <a:cubicBezTo>
                  <a:pt x="106" y="102"/>
                  <a:pt x="105" y="100"/>
                  <a:pt x="103" y="100"/>
                </a:cubicBezTo>
                <a:cubicBezTo>
                  <a:pt x="102" y="100"/>
                  <a:pt x="100" y="102"/>
                  <a:pt x="100" y="103"/>
                </a:cubicBezTo>
                <a:cubicBezTo>
                  <a:pt x="100" y="105"/>
                  <a:pt x="102" y="106"/>
                  <a:pt x="103" y="106"/>
                </a:cubicBezTo>
                <a:close/>
                <a:moveTo>
                  <a:pt x="124" y="107"/>
                </a:moveTo>
                <a:cubicBezTo>
                  <a:pt x="126" y="107"/>
                  <a:pt x="128" y="106"/>
                  <a:pt x="128" y="103"/>
                </a:cubicBezTo>
                <a:cubicBezTo>
                  <a:pt x="128" y="101"/>
                  <a:pt x="126" y="100"/>
                  <a:pt x="124" y="100"/>
                </a:cubicBezTo>
                <a:cubicBezTo>
                  <a:pt x="122" y="100"/>
                  <a:pt x="120" y="101"/>
                  <a:pt x="120" y="103"/>
                </a:cubicBezTo>
                <a:cubicBezTo>
                  <a:pt x="120" y="106"/>
                  <a:pt x="122" y="107"/>
                  <a:pt x="124" y="107"/>
                </a:cubicBezTo>
                <a:close/>
                <a:moveTo>
                  <a:pt x="144" y="108"/>
                </a:moveTo>
                <a:cubicBezTo>
                  <a:pt x="147" y="108"/>
                  <a:pt x="149" y="106"/>
                  <a:pt x="149" y="103"/>
                </a:cubicBezTo>
                <a:cubicBezTo>
                  <a:pt x="149" y="101"/>
                  <a:pt x="147" y="99"/>
                  <a:pt x="144" y="99"/>
                </a:cubicBezTo>
                <a:cubicBezTo>
                  <a:pt x="142" y="99"/>
                  <a:pt x="140" y="101"/>
                  <a:pt x="140" y="103"/>
                </a:cubicBezTo>
                <a:cubicBezTo>
                  <a:pt x="140" y="106"/>
                  <a:pt x="142" y="108"/>
                  <a:pt x="144" y="108"/>
                </a:cubicBezTo>
                <a:close/>
                <a:moveTo>
                  <a:pt x="165" y="109"/>
                </a:moveTo>
                <a:cubicBezTo>
                  <a:pt x="168" y="109"/>
                  <a:pt x="171" y="107"/>
                  <a:pt x="171" y="103"/>
                </a:cubicBezTo>
                <a:cubicBezTo>
                  <a:pt x="171" y="100"/>
                  <a:pt x="168" y="98"/>
                  <a:pt x="165" y="98"/>
                </a:cubicBezTo>
                <a:cubicBezTo>
                  <a:pt x="162" y="98"/>
                  <a:pt x="159" y="100"/>
                  <a:pt x="159" y="103"/>
                </a:cubicBezTo>
                <a:cubicBezTo>
                  <a:pt x="159" y="107"/>
                  <a:pt x="162" y="109"/>
                  <a:pt x="165" y="109"/>
                </a:cubicBezTo>
                <a:close/>
                <a:moveTo>
                  <a:pt x="186" y="110"/>
                </a:moveTo>
                <a:cubicBezTo>
                  <a:pt x="189" y="110"/>
                  <a:pt x="192" y="107"/>
                  <a:pt x="192" y="103"/>
                </a:cubicBezTo>
                <a:cubicBezTo>
                  <a:pt x="192" y="100"/>
                  <a:pt x="189" y="97"/>
                  <a:pt x="186" y="97"/>
                </a:cubicBezTo>
                <a:cubicBezTo>
                  <a:pt x="182" y="97"/>
                  <a:pt x="179" y="100"/>
                  <a:pt x="179" y="103"/>
                </a:cubicBezTo>
                <a:cubicBezTo>
                  <a:pt x="179" y="107"/>
                  <a:pt x="182" y="110"/>
                  <a:pt x="186" y="110"/>
                </a:cubicBezTo>
                <a:close/>
                <a:moveTo>
                  <a:pt x="206" y="111"/>
                </a:moveTo>
                <a:cubicBezTo>
                  <a:pt x="210" y="111"/>
                  <a:pt x="214" y="107"/>
                  <a:pt x="214" y="103"/>
                </a:cubicBezTo>
                <a:cubicBezTo>
                  <a:pt x="214" y="99"/>
                  <a:pt x="210" y="96"/>
                  <a:pt x="206" y="96"/>
                </a:cubicBezTo>
                <a:cubicBezTo>
                  <a:pt x="202" y="96"/>
                  <a:pt x="199" y="99"/>
                  <a:pt x="199" y="103"/>
                </a:cubicBezTo>
                <a:cubicBezTo>
                  <a:pt x="199" y="107"/>
                  <a:pt x="202" y="111"/>
                  <a:pt x="206" y="111"/>
                </a:cubicBezTo>
                <a:close/>
                <a:moveTo>
                  <a:pt x="227" y="111"/>
                </a:moveTo>
                <a:cubicBezTo>
                  <a:pt x="231" y="111"/>
                  <a:pt x="235" y="108"/>
                  <a:pt x="235" y="103"/>
                </a:cubicBezTo>
                <a:cubicBezTo>
                  <a:pt x="235" y="99"/>
                  <a:pt x="231" y="96"/>
                  <a:pt x="227" y="96"/>
                </a:cubicBezTo>
                <a:cubicBezTo>
                  <a:pt x="222" y="96"/>
                  <a:pt x="219" y="99"/>
                  <a:pt x="219" y="103"/>
                </a:cubicBezTo>
                <a:cubicBezTo>
                  <a:pt x="219" y="108"/>
                  <a:pt x="222" y="111"/>
                  <a:pt x="227" y="111"/>
                </a:cubicBezTo>
                <a:close/>
                <a:moveTo>
                  <a:pt x="247" y="111"/>
                </a:moveTo>
                <a:cubicBezTo>
                  <a:pt x="252" y="111"/>
                  <a:pt x="255" y="108"/>
                  <a:pt x="255" y="103"/>
                </a:cubicBezTo>
                <a:cubicBezTo>
                  <a:pt x="255" y="99"/>
                  <a:pt x="252" y="95"/>
                  <a:pt x="247" y="95"/>
                </a:cubicBezTo>
                <a:cubicBezTo>
                  <a:pt x="243" y="95"/>
                  <a:pt x="239" y="99"/>
                  <a:pt x="239" y="103"/>
                </a:cubicBezTo>
                <a:cubicBezTo>
                  <a:pt x="239" y="108"/>
                  <a:pt x="243" y="111"/>
                  <a:pt x="247" y="111"/>
                </a:cubicBezTo>
                <a:close/>
                <a:moveTo>
                  <a:pt x="268" y="111"/>
                </a:moveTo>
                <a:cubicBezTo>
                  <a:pt x="272" y="111"/>
                  <a:pt x="276" y="108"/>
                  <a:pt x="276" y="103"/>
                </a:cubicBezTo>
                <a:cubicBezTo>
                  <a:pt x="276" y="99"/>
                  <a:pt x="272" y="96"/>
                  <a:pt x="268" y="96"/>
                </a:cubicBezTo>
                <a:cubicBezTo>
                  <a:pt x="264" y="96"/>
                  <a:pt x="260" y="99"/>
                  <a:pt x="260" y="103"/>
                </a:cubicBezTo>
                <a:cubicBezTo>
                  <a:pt x="260" y="108"/>
                  <a:pt x="264" y="111"/>
                  <a:pt x="268" y="111"/>
                </a:cubicBezTo>
                <a:close/>
                <a:moveTo>
                  <a:pt x="288" y="111"/>
                </a:moveTo>
                <a:cubicBezTo>
                  <a:pt x="293" y="111"/>
                  <a:pt x="296" y="107"/>
                  <a:pt x="296" y="103"/>
                </a:cubicBezTo>
                <a:cubicBezTo>
                  <a:pt x="296" y="99"/>
                  <a:pt x="293" y="96"/>
                  <a:pt x="288" y="96"/>
                </a:cubicBezTo>
                <a:cubicBezTo>
                  <a:pt x="284" y="96"/>
                  <a:pt x="281" y="99"/>
                  <a:pt x="281" y="103"/>
                </a:cubicBezTo>
                <a:cubicBezTo>
                  <a:pt x="281" y="107"/>
                  <a:pt x="284" y="111"/>
                  <a:pt x="288" y="111"/>
                </a:cubicBezTo>
                <a:close/>
                <a:moveTo>
                  <a:pt x="309" y="110"/>
                </a:moveTo>
                <a:cubicBezTo>
                  <a:pt x="313" y="110"/>
                  <a:pt x="316" y="107"/>
                  <a:pt x="316" y="103"/>
                </a:cubicBezTo>
                <a:cubicBezTo>
                  <a:pt x="316" y="100"/>
                  <a:pt x="313" y="97"/>
                  <a:pt x="309" y="97"/>
                </a:cubicBezTo>
                <a:cubicBezTo>
                  <a:pt x="305" y="97"/>
                  <a:pt x="302" y="100"/>
                  <a:pt x="302" y="103"/>
                </a:cubicBezTo>
                <a:cubicBezTo>
                  <a:pt x="302" y="107"/>
                  <a:pt x="305" y="110"/>
                  <a:pt x="309" y="110"/>
                </a:cubicBezTo>
                <a:close/>
                <a:moveTo>
                  <a:pt x="330" y="109"/>
                </a:moveTo>
                <a:cubicBezTo>
                  <a:pt x="333" y="109"/>
                  <a:pt x="335" y="107"/>
                  <a:pt x="335" y="103"/>
                </a:cubicBezTo>
                <a:cubicBezTo>
                  <a:pt x="335" y="100"/>
                  <a:pt x="333" y="98"/>
                  <a:pt x="330" y="98"/>
                </a:cubicBezTo>
                <a:cubicBezTo>
                  <a:pt x="326" y="98"/>
                  <a:pt x="324" y="100"/>
                  <a:pt x="324" y="103"/>
                </a:cubicBezTo>
                <a:cubicBezTo>
                  <a:pt x="324" y="107"/>
                  <a:pt x="326" y="109"/>
                  <a:pt x="330" y="109"/>
                </a:cubicBezTo>
                <a:close/>
                <a:moveTo>
                  <a:pt x="350" y="108"/>
                </a:moveTo>
                <a:cubicBezTo>
                  <a:pt x="353" y="108"/>
                  <a:pt x="355" y="106"/>
                  <a:pt x="355" y="103"/>
                </a:cubicBezTo>
                <a:cubicBezTo>
                  <a:pt x="355" y="101"/>
                  <a:pt x="353" y="99"/>
                  <a:pt x="350" y="99"/>
                </a:cubicBezTo>
                <a:cubicBezTo>
                  <a:pt x="347" y="99"/>
                  <a:pt x="345" y="101"/>
                  <a:pt x="345" y="103"/>
                </a:cubicBezTo>
                <a:cubicBezTo>
                  <a:pt x="345" y="106"/>
                  <a:pt x="347" y="108"/>
                  <a:pt x="350" y="108"/>
                </a:cubicBezTo>
                <a:close/>
                <a:moveTo>
                  <a:pt x="371" y="107"/>
                </a:moveTo>
                <a:cubicBezTo>
                  <a:pt x="373" y="107"/>
                  <a:pt x="375" y="106"/>
                  <a:pt x="375" y="103"/>
                </a:cubicBezTo>
                <a:cubicBezTo>
                  <a:pt x="375" y="101"/>
                  <a:pt x="373" y="100"/>
                  <a:pt x="371" y="100"/>
                </a:cubicBezTo>
                <a:cubicBezTo>
                  <a:pt x="369" y="100"/>
                  <a:pt x="367" y="101"/>
                  <a:pt x="367" y="103"/>
                </a:cubicBezTo>
                <a:cubicBezTo>
                  <a:pt x="367" y="106"/>
                  <a:pt x="369" y="107"/>
                  <a:pt x="371" y="107"/>
                </a:cubicBezTo>
                <a:close/>
                <a:moveTo>
                  <a:pt x="391" y="106"/>
                </a:moveTo>
                <a:cubicBezTo>
                  <a:pt x="393" y="106"/>
                  <a:pt x="394" y="105"/>
                  <a:pt x="394" y="103"/>
                </a:cubicBezTo>
                <a:cubicBezTo>
                  <a:pt x="394" y="102"/>
                  <a:pt x="393" y="100"/>
                  <a:pt x="391" y="100"/>
                </a:cubicBezTo>
                <a:cubicBezTo>
                  <a:pt x="390" y="100"/>
                  <a:pt x="388" y="102"/>
                  <a:pt x="388" y="103"/>
                </a:cubicBezTo>
                <a:cubicBezTo>
                  <a:pt x="388" y="105"/>
                  <a:pt x="390" y="106"/>
                  <a:pt x="391" y="106"/>
                </a:cubicBezTo>
                <a:close/>
                <a:moveTo>
                  <a:pt x="412" y="105"/>
                </a:moveTo>
                <a:cubicBezTo>
                  <a:pt x="413" y="105"/>
                  <a:pt x="414" y="104"/>
                  <a:pt x="414" y="103"/>
                </a:cubicBezTo>
                <a:cubicBezTo>
                  <a:pt x="414" y="102"/>
                  <a:pt x="413" y="101"/>
                  <a:pt x="412" y="101"/>
                </a:cubicBezTo>
                <a:cubicBezTo>
                  <a:pt x="411" y="101"/>
                  <a:pt x="410" y="102"/>
                  <a:pt x="410" y="103"/>
                </a:cubicBezTo>
                <a:cubicBezTo>
                  <a:pt x="410" y="104"/>
                  <a:pt x="411" y="105"/>
                  <a:pt x="412" y="105"/>
                </a:cubicBezTo>
                <a:close/>
                <a:moveTo>
                  <a:pt x="432" y="105"/>
                </a:moveTo>
                <a:cubicBezTo>
                  <a:pt x="433" y="105"/>
                  <a:pt x="434" y="104"/>
                  <a:pt x="434" y="103"/>
                </a:cubicBezTo>
                <a:cubicBezTo>
                  <a:pt x="434" y="103"/>
                  <a:pt x="433" y="102"/>
                  <a:pt x="432" y="102"/>
                </a:cubicBezTo>
                <a:cubicBezTo>
                  <a:pt x="432" y="102"/>
                  <a:pt x="431" y="103"/>
                  <a:pt x="431" y="103"/>
                </a:cubicBezTo>
                <a:cubicBezTo>
                  <a:pt x="431" y="104"/>
                  <a:pt x="432" y="105"/>
                  <a:pt x="432" y="105"/>
                </a:cubicBezTo>
                <a:close/>
                <a:moveTo>
                  <a:pt x="453" y="104"/>
                </a:moveTo>
                <a:cubicBezTo>
                  <a:pt x="453" y="104"/>
                  <a:pt x="454" y="104"/>
                  <a:pt x="454" y="103"/>
                </a:cubicBezTo>
                <a:cubicBezTo>
                  <a:pt x="454" y="103"/>
                  <a:pt x="453" y="103"/>
                  <a:pt x="453" y="103"/>
                </a:cubicBezTo>
                <a:cubicBezTo>
                  <a:pt x="453" y="103"/>
                  <a:pt x="452" y="103"/>
                  <a:pt x="452" y="103"/>
                </a:cubicBezTo>
                <a:cubicBezTo>
                  <a:pt x="452" y="104"/>
                  <a:pt x="453" y="104"/>
                  <a:pt x="453" y="104"/>
                </a:cubicBezTo>
                <a:close/>
                <a:moveTo>
                  <a:pt x="474" y="104"/>
                </a:moveTo>
                <a:cubicBezTo>
                  <a:pt x="474" y="104"/>
                  <a:pt x="474" y="103"/>
                  <a:pt x="474" y="103"/>
                </a:cubicBezTo>
                <a:cubicBezTo>
                  <a:pt x="474" y="103"/>
                  <a:pt x="474" y="103"/>
                  <a:pt x="474" y="103"/>
                </a:cubicBezTo>
                <a:cubicBezTo>
                  <a:pt x="474" y="103"/>
                  <a:pt x="473" y="103"/>
                  <a:pt x="473" y="103"/>
                </a:cubicBezTo>
                <a:cubicBezTo>
                  <a:pt x="473" y="103"/>
                  <a:pt x="474" y="104"/>
                  <a:pt x="474" y="104"/>
                </a:cubicBezTo>
                <a:close/>
                <a:moveTo>
                  <a:pt x="11" y="124"/>
                </a:moveTo>
                <a:cubicBezTo>
                  <a:pt x="11" y="124"/>
                  <a:pt x="11" y="124"/>
                  <a:pt x="11" y="124"/>
                </a:cubicBezTo>
                <a:cubicBezTo>
                  <a:pt x="11" y="124"/>
                  <a:pt x="11" y="124"/>
                  <a:pt x="11" y="124"/>
                </a:cubicBezTo>
                <a:cubicBezTo>
                  <a:pt x="11" y="124"/>
                  <a:pt x="11" y="124"/>
                  <a:pt x="11" y="124"/>
                </a:cubicBezTo>
                <a:cubicBezTo>
                  <a:pt x="11" y="124"/>
                  <a:pt x="11" y="124"/>
                  <a:pt x="11" y="124"/>
                </a:cubicBezTo>
                <a:close/>
                <a:moveTo>
                  <a:pt x="31" y="124"/>
                </a:moveTo>
                <a:cubicBezTo>
                  <a:pt x="32" y="124"/>
                  <a:pt x="32" y="124"/>
                  <a:pt x="32" y="124"/>
                </a:cubicBezTo>
                <a:cubicBezTo>
                  <a:pt x="32" y="124"/>
                  <a:pt x="32" y="124"/>
                  <a:pt x="31" y="124"/>
                </a:cubicBezTo>
                <a:cubicBezTo>
                  <a:pt x="31" y="124"/>
                  <a:pt x="31" y="124"/>
                  <a:pt x="31" y="124"/>
                </a:cubicBezTo>
                <a:cubicBezTo>
                  <a:pt x="31" y="124"/>
                  <a:pt x="31" y="124"/>
                  <a:pt x="31" y="124"/>
                </a:cubicBezTo>
                <a:close/>
                <a:moveTo>
                  <a:pt x="52" y="125"/>
                </a:moveTo>
                <a:cubicBezTo>
                  <a:pt x="52" y="125"/>
                  <a:pt x="53" y="125"/>
                  <a:pt x="53" y="124"/>
                </a:cubicBezTo>
                <a:cubicBezTo>
                  <a:pt x="53" y="123"/>
                  <a:pt x="52" y="123"/>
                  <a:pt x="52" y="123"/>
                </a:cubicBezTo>
                <a:cubicBezTo>
                  <a:pt x="51" y="123"/>
                  <a:pt x="51" y="123"/>
                  <a:pt x="51" y="124"/>
                </a:cubicBezTo>
                <a:cubicBezTo>
                  <a:pt x="51" y="125"/>
                  <a:pt x="51" y="125"/>
                  <a:pt x="52" y="125"/>
                </a:cubicBezTo>
                <a:close/>
                <a:moveTo>
                  <a:pt x="72" y="126"/>
                </a:moveTo>
                <a:cubicBezTo>
                  <a:pt x="73" y="126"/>
                  <a:pt x="74" y="125"/>
                  <a:pt x="74" y="124"/>
                </a:cubicBezTo>
                <a:cubicBezTo>
                  <a:pt x="74" y="123"/>
                  <a:pt x="73" y="122"/>
                  <a:pt x="72" y="122"/>
                </a:cubicBezTo>
                <a:cubicBezTo>
                  <a:pt x="71" y="122"/>
                  <a:pt x="71" y="123"/>
                  <a:pt x="71" y="124"/>
                </a:cubicBezTo>
                <a:cubicBezTo>
                  <a:pt x="71" y="125"/>
                  <a:pt x="71" y="126"/>
                  <a:pt x="72" y="126"/>
                </a:cubicBezTo>
                <a:close/>
                <a:moveTo>
                  <a:pt x="93" y="127"/>
                </a:moveTo>
                <a:cubicBezTo>
                  <a:pt x="95" y="127"/>
                  <a:pt x="96" y="125"/>
                  <a:pt x="96" y="124"/>
                </a:cubicBezTo>
                <a:cubicBezTo>
                  <a:pt x="96" y="122"/>
                  <a:pt x="95" y="121"/>
                  <a:pt x="93" y="121"/>
                </a:cubicBezTo>
                <a:cubicBezTo>
                  <a:pt x="92" y="121"/>
                  <a:pt x="90" y="122"/>
                  <a:pt x="90" y="124"/>
                </a:cubicBezTo>
                <a:cubicBezTo>
                  <a:pt x="90" y="125"/>
                  <a:pt x="92" y="127"/>
                  <a:pt x="93" y="127"/>
                </a:cubicBezTo>
                <a:close/>
                <a:moveTo>
                  <a:pt x="114" y="128"/>
                </a:moveTo>
                <a:cubicBezTo>
                  <a:pt x="116" y="128"/>
                  <a:pt x="117" y="126"/>
                  <a:pt x="117" y="124"/>
                </a:cubicBezTo>
                <a:cubicBezTo>
                  <a:pt x="117" y="122"/>
                  <a:pt x="116" y="120"/>
                  <a:pt x="114" y="120"/>
                </a:cubicBezTo>
                <a:cubicBezTo>
                  <a:pt x="112" y="120"/>
                  <a:pt x="110" y="122"/>
                  <a:pt x="110" y="124"/>
                </a:cubicBezTo>
                <a:cubicBezTo>
                  <a:pt x="110" y="126"/>
                  <a:pt x="112" y="128"/>
                  <a:pt x="114" y="128"/>
                </a:cubicBezTo>
                <a:close/>
                <a:moveTo>
                  <a:pt x="134" y="129"/>
                </a:moveTo>
                <a:cubicBezTo>
                  <a:pt x="137" y="129"/>
                  <a:pt x="139" y="127"/>
                  <a:pt x="139" y="124"/>
                </a:cubicBezTo>
                <a:cubicBezTo>
                  <a:pt x="139" y="121"/>
                  <a:pt x="137" y="119"/>
                  <a:pt x="134" y="119"/>
                </a:cubicBezTo>
                <a:cubicBezTo>
                  <a:pt x="131" y="119"/>
                  <a:pt x="129" y="121"/>
                  <a:pt x="129" y="124"/>
                </a:cubicBezTo>
                <a:cubicBezTo>
                  <a:pt x="129" y="127"/>
                  <a:pt x="131" y="129"/>
                  <a:pt x="134" y="129"/>
                </a:cubicBezTo>
                <a:close/>
                <a:moveTo>
                  <a:pt x="155" y="130"/>
                </a:moveTo>
                <a:cubicBezTo>
                  <a:pt x="158" y="130"/>
                  <a:pt x="161" y="127"/>
                  <a:pt x="161" y="124"/>
                </a:cubicBezTo>
                <a:cubicBezTo>
                  <a:pt x="161" y="121"/>
                  <a:pt x="158" y="118"/>
                  <a:pt x="155" y="118"/>
                </a:cubicBezTo>
                <a:cubicBezTo>
                  <a:pt x="151" y="118"/>
                  <a:pt x="149" y="121"/>
                  <a:pt x="149" y="124"/>
                </a:cubicBezTo>
                <a:cubicBezTo>
                  <a:pt x="149" y="127"/>
                  <a:pt x="151" y="130"/>
                  <a:pt x="155" y="130"/>
                </a:cubicBezTo>
                <a:close/>
                <a:moveTo>
                  <a:pt x="175" y="131"/>
                </a:moveTo>
                <a:cubicBezTo>
                  <a:pt x="179" y="131"/>
                  <a:pt x="183" y="128"/>
                  <a:pt x="183" y="124"/>
                </a:cubicBezTo>
                <a:cubicBezTo>
                  <a:pt x="183" y="120"/>
                  <a:pt x="179" y="117"/>
                  <a:pt x="175" y="117"/>
                </a:cubicBezTo>
                <a:cubicBezTo>
                  <a:pt x="171" y="117"/>
                  <a:pt x="168" y="120"/>
                  <a:pt x="168" y="124"/>
                </a:cubicBezTo>
                <a:cubicBezTo>
                  <a:pt x="168" y="128"/>
                  <a:pt x="171" y="131"/>
                  <a:pt x="175" y="131"/>
                </a:cubicBezTo>
                <a:close/>
                <a:moveTo>
                  <a:pt x="196" y="133"/>
                </a:moveTo>
                <a:cubicBezTo>
                  <a:pt x="201" y="133"/>
                  <a:pt x="204" y="129"/>
                  <a:pt x="204" y="124"/>
                </a:cubicBezTo>
                <a:cubicBezTo>
                  <a:pt x="204" y="119"/>
                  <a:pt x="201" y="115"/>
                  <a:pt x="196" y="115"/>
                </a:cubicBezTo>
                <a:cubicBezTo>
                  <a:pt x="191" y="115"/>
                  <a:pt x="187" y="119"/>
                  <a:pt x="187" y="124"/>
                </a:cubicBezTo>
                <a:cubicBezTo>
                  <a:pt x="187" y="129"/>
                  <a:pt x="191" y="133"/>
                  <a:pt x="196" y="133"/>
                </a:cubicBezTo>
                <a:close/>
                <a:moveTo>
                  <a:pt x="216" y="133"/>
                </a:moveTo>
                <a:cubicBezTo>
                  <a:pt x="222" y="133"/>
                  <a:pt x="226" y="129"/>
                  <a:pt x="226" y="124"/>
                </a:cubicBezTo>
                <a:cubicBezTo>
                  <a:pt x="226" y="119"/>
                  <a:pt x="222" y="114"/>
                  <a:pt x="216" y="114"/>
                </a:cubicBezTo>
                <a:cubicBezTo>
                  <a:pt x="211" y="114"/>
                  <a:pt x="207" y="119"/>
                  <a:pt x="207" y="124"/>
                </a:cubicBezTo>
                <a:cubicBezTo>
                  <a:pt x="207" y="129"/>
                  <a:pt x="211" y="133"/>
                  <a:pt x="216" y="133"/>
                </a:cubicBezTo>
                <a:close/>
                <a:moveTo>
                  <a:pt x="237" y="134"/>
                </a:moveTo>
                <a:cubicBezTo>
                  <a:pt x="243" y="134"/>
                  <a:pt x="247" y="130"/>
                  <a:pt x="247" y="124"/>
                </a:cubicBezTo>
                <a:cubicBezTo>
                  <a:pt x="247" y="118"/>
                  <a:pt x="243" y="114"/>
                  <a:pt x="237" y="114"/>
                </a:cubicBezTo>
                <a:cubicBezTo>
                  <a:pt x="231" y="114"/>
                  <a:pt x="227" y="118"/>
                  <a:pt x="227" y="124"/>
                </a:cubicBezTo>
                <a:cubicBezTo>
                  <a:pt x="227" y="130"/>
                  <a:pt x="231" y="134"/>
                  <a:pt x="237" y="134"/>
                </a:cubicBezTo>
                <a:close/>
                <a:moveTo>
                  <a:pt x="258" y="134"/>
                </a:moveTo>
                <a:cubicBezTo>
                  <a:pt x="263" y="134"/>
                  <a:pt x="268" y="130"/>
                  <a:pt x="268" y="124"/>
                </a:cubicBezTo>
                <a:cubicBezTo>
                  <a:pt x="268" y="118"/>
                  <a:pt x="263" y="113"/>
                  <a:pt x="258" y="113"/>
                </a:cubicBezTo>
                <a:cubicBezTo>
                  <a:pt x="252" y="113"/>
                  <a:pt x="247" y="118"/>
                  <a:pt x="247" y="124"/>
                </a:cubicBezTo>
                <a:cubicBezTo>
                  <a:pt x="247" y="130"/>
                  <a:pt x="252" y="134"/>
                  <a:pt x="258" y="134"/>
                </a:cubicBezTo>
                <a:close/>
                <a:moveTo>
                  <a:pt x="278" y="134"/>
                </a:moveTo>
                <a:cubicBezTo>
                  <a:pt x="284" y="134"/>
                  <a:pt x="288" y="130"/>
                  <a:pt x="288" y="124"/>
                </a:cubicBezTo>
                <a:cubicBezTo>
                  <a:pt x="288" y="118"/>
                  <a:pt x="284" y="114"/>
                  <a:pt x="278" y="114"/>
                </a:cubicBezTo>
                <a:cubicBezTo>
                  <a:pt x="273" y="114"/>
                  <a:pt x="268" y="118"/>
                  <a:pt x="268" y="124"/>
                </a:cubicBezTo>
                <a:cubicBezTo>
                  <a:pt x="268" y="130"/>
                  <a:pt x="273" y="134"/>
                  <a:pt x="278" y="134"/>
                </a:cubicBezTo>
                <a:close/>
                <a:moveTo>
                  <a:pt x="299" y="133"/>
                </a:moveTo>
                <a:cubicBezTo>
                  <a:pt x="304" y="133"/>
                  <a:pt x="308" y="129"/>
                  <a:pt x="308" y="124"/>
                </a:cubicBezTo>
                <a:cubicBezTo>
                  <a:pt x="308" y="119"/>
                  <a:pt x="304" y="114"/>
                  <a:pt x="299" y="114"/>
                </a:cubicBezTo>
                <a:cubicBezTo>
                  <a:pt x="293" y="114"/>
                  <a:pt x="289" y="119"/>
                  <a:pt x="289" y="124"/>
                </a:cubicBezTo>
                <a:cubicBezTo>
                  <a:pt x="289" y="129"/>
                  <a:pt x="293" y="133"/>
                  <a:pt x="299" y="133"/>
                </a:cubicBezTo>
                <a:close/>
                <a:moveTo>
                  <a:pt x="319" y="133"/>
                </a:moveTo>
                <a:cubicBezTo>
                  <a:pt x="324" y="133"/>
                  <a:pt x="328" y="129"/>
                  <a:pt x="328" y="124"/>
                </a:cubicBezTo>
                <a:cubicBezTo>
                  <a:pt x="328" y="119"/>
                  <a:pt x="324" y="115"/>
                  <a:pt x="319" y="115"/>
                </a:cubicBezTo>
                <a:cubicBezTo>
                  <a:pt x="315" y="115"/>
                  <a:pt x="311" y="119"/>
                  <a:pt x="311" y="124"/>
                </a:cubicBezTo>
                <a:cubicBezTo>
                  <a:pt x="311" y="129"/>
                  <a:pt x="315" y="133"/>
                  <a:pt x="319" y="133"/>
                </a:cubicBezTo>
                <a:close/>
                <a:moveTo>
                  <a:pt x="340" y="131"/>
                </a:moveTo>
                <a:cubicBezTo>
                  <a:pt x="344" y="131"/>
                  <a:pt x="347" y="128"/>
                  <a:pt x="347" y="124"/>
                </a:cubicBezTo>
                <a:cubicBezTo>
                  <a:pt x="347" y="120"/>
                  <a:pt x="344" y="117"/>
                  <a:pt x="340" y="117"/>
                </a:cubicBezTo>
                <a:cubicBezTo>
                  <a:pt x="336" y="117"/>
                  <a:pt x="333" y="120"/>
                  <a:pt x="333" y="124"/>
                </a:cubicBezTo>
                <a:cubicBezTo>
                  <a:pt x="333" y="128"/>
                  <a:pt x="336" y="131"/>
                  <a:pt x="340" y="131"/>
                </a:cubicBezTo>
                <a:close/>
                <a:moveTo>
                  <a:pt x="360" y="130"/>
                </a:moveTo>
                <a:cubicBezTo>
                  <a:pt x="364" y="130"/>
                  <a:pt x="367" y="127"/>
                  <a:pt x="367" y="124"/>
                </a:cubicBezTo>
                <a:cubicBezTo>
                  <a:pt x="367" y="121"/>
                  <a:pt x="364" y="118"/>
                  <a:pt x="360" y="118"/>
                </a:cubicBezTo>
                <a:cubicBezTo>
                  <a:pt x="357" y="118"/>
                  <a:pt x="354" y="121"/>
                  <a:pt x="354" y="124"/>
                </a:cubicBezTo>
                <a:cubicBezTo>
                  <a:pt x="354" y="127"/>
                  <a:pt x="357" y="130"/>
                  <a:pt x="360" y="130"/>
                </a:cubicBezTo>
                <a:close/>
                <a:moveTo>
                  <a:pt x="381" y="129"/>
                </a:moveTo>
                <a:cubicBezTo>
                  <a:pt x="384" y="129"/>
                  <a:pt x="386" y="127"/>
                  <a:pt x="386" y="124"/>
                </a:cubicBezTo>
                <a:cubicBezTo>
                  <a:pt x="386" y="121"/>
                  <a:pt x="384" y="119"/>
                  <a:pt x="381" y="119"/>
                </a:cubicBezTo>
                <a:cubicBezTo>
                  <a:pt x="378" y="119"/>
                  <a:pt x="376" y="121"/>
                  <a:pt x="376" y="124"/>
                </a:cubicBezTo>
                <a:cubicBezTo>
                  <a:pt x="376" y="127"/>
                  <a:pt x="378" y="129"/>
                  <a:pt x="381" y="129"/>
                </a:cubicBezTo>
                <a:close/>
                <a:moveTo>
                  <a:pt x="402" y="128"/>
                </a:moveTo>
                <a:cubicBezTo>
                  <a:pt x="404" y="128"/>
                  <a:pt x="405" y="126"/>
                  <a:pt x="405" y="124"/>
                </a:cubicBezTo>
                <a:cubicBezTo>
                  <a:pt x="405" y="122"/>
                  <a:pt x="404" y="120"/>
                  <a:pt x="402" y="120"/>
                </a:cubicBezTo>
                <a:cubicBezTo>
                  <a:pt x="400" y="120"/>
                  <a:pt x="398" y="122"/>
                  <a:pt x="398" y="124"/>
                </a:cubicBezTo>
                <a:cubicBezTo>
                  <a:pt x="398" y="126"/>
                  <a:pt x="400" y="128"/>
                  <a:pt x="402" y="128"/>
                </a:cubicBezTo>
                <a:close/>
                <a:moveTo>
                  <a:pt x="422" y="127"/>
                </a:moveTo>
                <a:cubicBezTo>
                  <a:pt x="424" y="127"/>
                  <a:pt x="425" y="125"/>
                  <a:pt x="425" y="124"/>
                </a:cubicBezTo>
                <a:cubicBezTo>
                  <a:pt x="425" y="122"/>
                  <a:pt x="424" y="121"/>
                  <a:pt x="422" y="121"/>
                </a:cubicBezTo>
                <a:cubicBezTo>
                  <a:pt x="421" y="121"/>
                  <a:pt x="419" y="122"/>
                  <a:pt x="419" y="124"/>
                </a:cubicBezTo>
                <a:cubicBezTo>
                  <a:pt x="419" y="125"/>
                  <a:pt x="421" y="127"/>
                  <a:pt x="422" y="127"/>
                </a:cubicBezTo>
                <a:close/>
                <a:moveTo>
                  <a:pt x="443" y="126"/>
                </a:moveTo>
                <a:cubicBezTo>
                  <a:pt x="444" y="126"/>
                  <a:pt x="445" y="125"/>
                  <a:pt x="445" y="124"/>
                </a:cubicBezTo>
                <a:cubicBezTo>
                  <a:pt x="445" y="123"/>
                  <a:pt x="444" y="122"/>
                  <a:pt x="443" y="122"/>
                </a:cubicBezTo>
                <a:cubicBezTo>
                  <a:pt x="442" y="122"/>
                  <a:pt x="441" y="123"/>
                  <a:pt x="441" y="124"/>
                </a:cubicBezTo>
                <a:cubicBezTo>
                  <a:pt x="441" y="125"/>
                  <a:pt x="442" y="126"/>
                  <a:pt x="443" y="126"/>
                </a:cubicBezTo>
                <a:close/>
                <a:moveTo>
                  <a:pt x="463" y="125"/>
                </a:moveTo>
                <a:cubicBezTo>
                  <a:pt x="464" y="125"/>
                  <a:pt x="464" y="125"/>
                  <a:pt x="464" y="124"/>
                </a:cubicBezTo>
                <a:cubicBezTo>
                  <a:pt x="464" y="123"/>
                  <a:pt x="464" y="123"/>
                  <a:pt x="463" y="123"/>
                </a:cubicBezTo>
                <a:cubicBezTo>
                  <a:pt x="463" y="123"/>
                  <a:pt x="462" y="123"/>
                  <a:pt x="462" y="124"/>
                </a:cubicBezTo>
                <a:cubicBezTo>
                  <a:pt x="462" y="125"/>
                  <a:pt x="463" y="125"/>
                  <a:pt x="463" y="125"/>
                </a:cubicBezTo>
                <a:close/>
                <a:moveTo>
                  <a:pt x="484" y="124"/>
                </a:moveTo>
                <a:cubicBezTo>
                  <a:pt x="484" y="124"/>
                  <a:pt x="484" y="124"/>
                  <a:pt x="484" y="124"/>
                </a:cubicBezTo>
                <a:cubicBezTo>
                  <a:pt x="484" y="124"/>
                  <a:pt x="484" y="124"/>
                  <a:pt x="484" y="124"/>
                </a:cubicBezTo>
                <a:cubicBezTo>
                  <a:pt x="484" y="124"/>
                  <a:pt x="483" y="124"/>
                  <a:pt x="483" y="124"/>
                </a:cubicBezTo>
                <a:cubicBezTo>
                  <a:pt x="483" y="124"/>
                  <a:pt x="484" y="124"/>
                  <a:pt x="484" y="124"/>
                </a:cubicBezTo>
                <a:close/>
                <a:moveTo>
                  <a:pt x="504" y="124"/>
                </a:moveTo>
                <a:cubicBezTo>
                  <a:pt x="504" y="124"/>
                  <a:pt x="505" y="124"/>
                  <a:pt x="505" y="124"/>
                </a:cubicBezTo>
                <a:cubicBezTo>
                  <a:pt x="505" y="124"/>
                  <a:pt x="504" y="124"/>
                  <a:pt x="504" y="124"/>
                </a:cubicBezTo>
                <a:cubicBezTo>
                  <a:pt x="504" y="124"/>
                  <a:pt x="504" y="124"/>
                  <a:pt x="504" y="124"/>
                </a:cubicBezTo>
                <a:cubicBezTo>
                  <a:pt x="504" y="124"/>
                  <a:pt x="504" y="124"/>
                  <a:pt x="504" y="124"/>
                </a:cubicBezTo>
                <a:close/>
                <a:moveTo>
                  <a:pt x="0" y="145"/>
                </a:moveTo>
                <a:cubicBezTo>
                  <a:pt x="1" y="145"/>
                  <a:pt x="1" y="145"/>
                  <a:pt x="1" y="145"/>
                </a:cubicBezTo>
                <a:cubicBezTo>
                  <a:pt x="1" y="144"/>
                  <a:pt x="1" y="144"/>
                  <a:pt x="0" y="144"/>
                </a:cubicBezTo>
                <a:cubicBezTo>
                  <a:pt x="0" y="144"/>
                  <a:pt x="0" y="144"/>
                  <a:pt x="0" y="145"/>
                </a:cubicBezTo>
                <a:cubicBezTo>
                  <a:pt x="0" y="145"/>
                  <a:pt x="0" y="145"/>
                  <a:pt x="0" y="145"/>
                </a:cubicBezTo>
                <a:close/>
                <a:moveTo>
                  <a:pt x="21" y="145"/>
                </a:moveTo>
                <a:cubicBezTo>
                  <a:pt x="21" y="145"/>
                  <a:pt x="22" y="145"/>
                  <a:pt x="22" y="145"/>
                </a:cubicBezTo>
                <a:cubicBezTo>
                  <a:pt x="22" y="144"/>
                  <a:pt x="21" y="144"/>
                  <a:pt x="21" y="144"/>
                </a:cubicBezTo>
                <a:cubicBezTo>
                  <a:pt x="21" y="144"/>
                  <a:pt x="20" y="144"/>
                  <a:pt x="20" y="145"/>
                </a:cubicBezTo>
                <a:cubicBezTo>
                  <a:pt x="20" y="145"/>
                  <a:pt x="21" y="145"/>
                  <a:pt x="21" y="145"/>
                </a:cubicBezTo>
                <a:close/>
                <a:moveTo>
                  <a:pt x="42" y="146"/>
                </a:moveTo>
                <a:cubicBezTo>
                  <a:pt x="42" y="146"/>
                  <a:pt x="43" y="145"/>
                  <a:pt x="43" y="145"/>
                </a:cubicBezTo>
                <a:cubicBezTo>
                  <a:pt x="43" y="144"/>
                  <a:pt x="42" y="143"/>
                  <a:pt x="42" y="143"/>
                </a:cubicBezTo>
                <a:cubicBezTo>
                  <a:pt x="41" y="143"/>
                  <a:pt x="40" y="144"/>
                  <a:pt x="40" y="145"/>
                </a:cubicBezTo>
                <a:cubicBezTo>
                  <a:pt x="40" y="145"/>
                  <a:pt x="41" y="146"/>
                  <a:pt x="42" y="146"/>
                </a:cubicBezTo>
                <a:close/>
                <a:moveTo>
                  <a:pt x="62" y="147"/>
                </a:moveTo>
                <a:cubicBezTo>
                  <a:pt x="63" y="147"/>
                  <a:pt x="64" y="146"/>
                  <a:pt x="64" y="145"/>
                </a:cubicBezTo>
                <a:cubicBezTo>
                  <a:pt x="64" y="143"/>
                  <a:pt x="63" y="142"/>
                  <a:pt x="62" y="142"/>
                </a:cubicBezTo>
                <a:cubicBezTo>
                  <a:pt x="61" y="142"/>
                  <a:pt x="60" y="143"/>
                  <a:pt x="60" y="145"/>
                </a:cubicBezTo>
                <a:cubicBezTo>
                  <a:pt x="60" y="146"/>
                  <a:pt x="61" y="147"/>
                  <a:pt x="62" y="147"/>
                </a:cubicBezTo>
                <a:close/>
                <a:moveTo>
                  <a:pt x="83" y="148"/>
                </a:moveTo>
                <a:cubicBezTo>
                  <a:pt x="85" y="148"/>
                  <a:pt x="86" y="146"/>
                  <a:pt x="86" y="145"/>
                </a:cubicBezTo>
                <a:cubicBezTo>
                  <a:pt x="86" y="143"/>
                  <a:pt x="85" y="141"/>
                  <a:pt x="83" y="141"/>
                </a:cubicBezTo>
                <a:cubicBezTo>
                  <a:pt x="81" y="141"/>
                  <a:pt x="79" y="143"/>
                  <a:pt x="79" y="145"/>
                </a:cubicBezTo>
                <a:cubicBezTo>
                  <a:pt x="79" y="146"/>
                  <a:pt x="81" y="148"/>
                  <a:pt x="83" y="148"/>
                </a:cubicBezTo>
                <a:close/>
                <a:moveTo>
                  <a:pt x="103" y="149"/>
                </a:moveTo>
                <a:cubicBezTo>
                  <a:pt x="106" y="149"/>
                  <a:pt x="108" y="147"/>
                  <a:pt x="108" y="145"/>
                </a:cubicBezTo>
                <a:cubicBezTo>
                  <a:pt x="108" y="142"/>
                  <a:pt x="106" y="140"/>
                  <a:pt x="103" y="140"/>
                </a:cubicBezTo>
                <a:cubicBezTo>
                  <a:pt x="101" y="140"/>
                  <a:pt x="99" y="142"/>
                  <a:pt x="99" y="145"/>
                </a:cubicBezTo>
                <a:cubicBezTo>
                  <a:pt x="99" y="147"/>
                  <a:pt x="101" y="149"/>
                  <a:pt x="103" y="149"/>
                </a:cubicBezTo>
                <a:close/>
                <a:moveTo>
                  <a:pt x="124" y="150"/>
                </a:moveTo>
                <a:cubicBezTo>
                  <a:pt x="127" y="150"/>
                  <a:pt x="130" y="148"/>
                  <a:pt x="130" y="145"/>
                </a:cubicBezTo>
                <a:cubicBezTo>
                  <a:pt x="130" y="141"/>
                  <a:pt x="127" y="139"/>
                  <a:pt x="124" y="139"/>
                </a:cubicBezTo>
                <a:cubicBezTo>
                  <a:pt x="121" y="139"/>
                  <a:pt x="118" y="141"/>
                  <a:pt x="118" y="145"/>
                </a:cubicBezTo>
                <a:cubicBezTo>
                  <a:pt x="118" y="148"/>
                  <a:pt x="121" y="150"/>
                  <a:pt x="124" y="150"/>
                </a:cubicBezTo>
                <a:close/>
                <a:moveTo>
                  <a:pt x="144" y="152"/>
                </a:moveTo>
                <a:cubicBezTo>
                  <a:pt x="148" y="152"/>
                  <a:pt x="152" y="149"/>
                  <a:pt x="152" y="145"/>
                </a:cubicBezTo>
                <a:cubicBezTo>
                  <a:pt x="152" y="141"/>
                  <a:pt x="148" y="137"/>
                  <a:pt x="144" y="137"/>
                </a:cubicBezTo>
                <a:cubicBezTo>
                  <a:pt x="140" y="137"/>
                  <a:pt x="137" y="141"/>
                  <a:pt x="137" y="145"/>
                </a:cubicBezTo>
                <a:cubicBezTo>
                  <a:pt x="137" y="149"/>
                  <a:pt x="140" y="152"/>
                  <a:pt x="144" y="152"/>
                </a:cubicBezTo>
                <a:close/>
                <a:moveTo>
                  <a:pt x="165" y="153"/>
                </a:moveTo>
                <a:cubicBezTo>
                  <a:pt x="170" y="153"/>
                  <a:pt x="174" y="149"/>
                  <a:pt x="174" y="145"/>
                </a:cubicBezTo>
                <a:cubicBezTo>
                  <a:pt x="174" y="140"/>
                  <a:pt x="170" y="136"/>
                  <a:pt x="165" y="136"/>
                </a:cubicBezTo>
                <a:cubicBezTo>
                  <a:pt x="160" y="136"/>
                  <a:pt x="156" y="140"/>
                  <a:pt x="156" y="145"/>
                </a:cubicBezTo>
                <a:cubicBezTo>
                  <a:pt x="156" y="149"/>
                  <a:pt x="160" y="153"/>
                  <a:pt x="165" y="153"/>
                </a:cubicBezTo>
                <a:close/>
                <a:moveTo>
                  <a:pt x="186" y="155"/>
                </a:moveTo>
                <a:cubicBezTo>
                  <a:pt x="191" y="155"/>
                  <a:pt x="196" y="150"/>
                  <a:pt x="196" y="145"/>
                </a:cubicBezTo>
                <a:cubicBezTo>
                  <a:pt x="196" y="139"/>
                  <a:pt x="191" y="134"/>
                  <a:pt x="186" y="134"/>
                </a:cubicBezTo>
                <a:cubicBezTo>
                  <a:pt x="180" y="134"/>
                  <a:pt x="175" y="139"/>
                  <a:pt x="175" y="145"/>
                </a:cubicBezTo>
                <a:cubicBezTo>
                  <a:pt x="175" y="150"/>
                  <a:pt x="180" y="155"/>
                  <a:pt x="186" y="155"/>
                </a:cubicBezTo>
                <a:close/>
                <a:moveTo>
                  <a:pt x="206" y="155"/>
                </a:moveTo>
                <a:cubicBezTo>
                  <a:pt x="212" y="155"/>
                  <a:pt x="217" y="150"/>
                  <a:pt x="217" y="145"/>
                </a:cubicBezTo>
                <a:cubicBezTo>
                  <a:pt x="217" y="139"/>
                  <a:pt x="212" y="134"/>
                  <a:pt x="206" y="134"/>
                </a:cubicBezTo>
                <a:cubicBezTo>
                  <a:pt x="200" y="134"/>
                  <a:pt x="196" y="139"/>
                  <a:pt x="196" y="145"/>
                </a:cubicBezTo>
                <a:cubicBezTo>
                  <a:pt x="196" y="150"/>
                  <a:pt x="200" y="155"/>
                  <a:pt x="206" y="155"/>
                </a:cubicBezTo>
                <a:close/>
                <a:moveTo>
                  <a:pt x="227" y="155"/>
                </a:moveTo>
                <a:cubicBezTo>
                  <a:pt x="233" y="155"/>
                  <a:pt x="237" y="150"/>
                  <a:pt x="237" y="145"/>
                </a:cubicBezTo>
                <a:cubicBezTo>
                  <a:pt x="237" y="139"/>
                  <a:pt x="233" y="134"/>
                  <a:pt x="227" y="134"/>
                </a:cubicBezTo>
                <a:cubicBezTo>
                  <a:pt x="221" y="134"/>
                  <a:pt x="216" y="139"/>
                  <a:pt x="216" y="145"/>
                </a:cubicBezTo>
                <a:cubicBezTo>
                  <a:pt x="216" y="150"/>
                  <a:pt x="221" y="155"/>
                  <a:pt x="227" y="155"/>
                </a:cubicBezTo>
                <a:close/>
                <a:moveTo>
                  <a:pt x="247" y="155"/>
                </a:moveTo>
                <a:cubicBezTo>
                  <a:pt x="253" y="155"/>
                  <a:pt x="258" y="150"/>
                  <a:pt x="258" y="145"/>
                </a:cubicBezTo>
                <a:cubicBezTo>
                  <a:pt x="258" y="139"/>
                  <a:pt x="253" y="134"/>
                  <a:pt x="247" y="134"/>
                </a:cubicBezTo>
                <a:cubicBezTo>
                  <a:pt x="241" y="134"/>
                  <a:pt x="237" y="139"/>
                  <a:pt x="237" y="145"/>
                </a:cubicBezTo>
                <a:cubicBezTo>
                  <a:pt x="237" y="150"/>
                  <a:pt x="241" y="155"/>
                  <a:pt x="247" y="155"/>
                </a:cubicBezTo>
                <a:close/>
                <a:moveTo>
                  <a:pt x="268" y="155"/>
                </a:moveTo>
                <a:cubicBezTo>
                  <a:pt x="274" y="155"/>
                  <a:pt x="279" y="150"/>
                  <a:pt x="279" y="145"/>
                </a:cubicBezTo>
                <a:cubicBezTo>
                  <a:pt x="279" y="139"/>
                  <a:pt x="274" y="134"/>
                  <a:pt x="268" y="134"/>
                </a:cubicBezTo>
                <a:cubicBezTo>
                  <a:pt x="262" y="134"/>
                  <a:pt x="257" y="139"/>
                  <a:pt x="257" y="145"/>
                </a:cubicBezTo>
                <a:cubicBezTo>
                  <a:pt x="257" y="150"/>
                  <a:pt x="262" y="155"/>
                  <a:pt x="268" y="155"/>
                </a:cubicBezTo>
                <a:close/>
                <a:moveTo>
                  <a:pt x="288" y="155"/>
                </a:moveTo>
                <a:cubicBezTo>
                  <a:pt x="294" y="155"/>
                  <a:pt x="299" y="150"/>
                  <a:pt x="299" y="145"/>
                </a:cubicBezTo>
                <a:cubicBezTo>
                  <a:pt x="299" y="139"/>
                  <a:pt x="294" y="134"/>
                  <a:pt x="288" y="134"/>
                </a:cubicBezTo>
                <a:cubicBezTo>
                  <a:pt x="283" y="134"/>
                  <a:pt x="278" y="139"/>
                  <a:pt x="278" y="145"/>
                </a:cubicBezTo>
                <a:cubicBezTo>
                  <a:pt x="278" y="150"/>
                  <a:pt x="283" y="155"/>
                  <a:pt x="288" y="155"/>
                </a:cubicBezTo>
                <a:close/>
                <a:moveTo>
                  <a:pt x="309" y="155"/>
                </a:moveTo>
                <a:cubicBezTo>
                  <a:pt x="315" y="155"/>
                  <a:pt x="319" y="150"/>
                  <a:pt x="319" y="145"/>
                </a:cubicBezTo>
                <a:cubicBezTo>
                  <a:pt x="319" y="139"/>
                  <a:pt x="315" y="134"/>
                  <a:pt x="309" y="134"/>
                </a:cubicBezTo>
                <a:cubicBezTo>
                  <a:pt x="303" y="134"/>
                  <a:pt x="299" y="139"/>
                  <a:pt x="299" y="145"/>
                </a:cubicBezTo>
                <a:cubicBezTo>
                  <a:pt x="299" y="150"/>
                  <a:pt x="303" y="155"/>
                  <a:pt x="309" y="155"/>
                </a:cubicBezTo>
                <a:close/>
                <a:moveTo>
                  <a:pt x="330" y="153"/>
                </a:moveTo>
                <a:cubicBezTo>
                  <a:pt x="334" y="153"/>
                  <a:pt x="338" y="149"/>
                  <a:pt x="338" y="145"/>
                </a:cubicBezTo>
                <a:cubicBezTo>
                  <a:pt x="338" y="140"/>
                  <a:pt x="334" y="136"/>
                  <a:pt x="330" y="136"/>
                </a:cubicBezTo>
                <a:cubicBezTo>
                  <a:pt x="325" y="136"/>
                  <a:pt x="321" y="140"/>
                  <a:pt x="321" y="145"/>
                </a:cubicBezTo>
                <a:cubicBezTo>
                  <a:pt x="321" y="149"/>
                  <a:pt x="325" y="153"/>
                  <a:pt x="330" y="153"/>
                </a:cubicBezTo>
                <a:close/>
                <a:moveTo>
                  <a:pt x="350" y="152"/>
                </a:moveTo>
                <a:cubicBezTo>
                  <a:pt x="354" y="152"/>
                  <a:pt x="357" y="149"/>
                  <a:pt x="357" y="145"/>
                </a:cubicBezTo>
                <a:cubicBezTo>
                  <a:pt x="357" y="141"/>
                  <a:pt x="354" y="137"/>
                  <a:pt x="350" y="137"/>
                </a:cubicBezTo>
                <a:cubicBezTo>
                  <a:pt x="346" y="137"/>
                  <a:pt x="343" y="141"/>
                  <a:pt x="343" y="145"/>
                </a:cubicBezTo>
                <a:cubicBezTo>
                  <a:pt x="343" y="149"/>
                  <a:pt x="346" y="152"/>
                  <a:pt x="350" y="152"/>
                </a:cubicBezTo>
                <a:close/>
                <a:moveTo>
                  <a:pt x="371" y="150"/>
                </a:moveTo>
                <a:cubicBezTo>
                  <a:pt x="374" y="150"/>
                  <a:pt x="377" y="148"/>
                  <a:pt x="377" y="145"/>
                </a:cubicBezTo>
                <a:cubicBezTo>
                  <a:pt x="377" y="141"/>
                  <a:pt x="374" y="139"/>
                  <a:pt x="371" y="139"/>
                </a:cubicBezTo>
                <a:cubicBezTo>
                  <a:pt x="368" y="139"/>
                  <a:pt x="365" y="141"/>
                  <a:pt x="365" y="145"/>
                </a:cubicBezTo>
                <a:cubicBezTo>
                  <a:pt x="365" y="148"/>
                  <a:pt x="368" y="150"/>
                  <a:pt x="371" y="150"/>
                </a:cubicBezTo>
                <a:close/>
                <a:moveTo>
                  <a:pt x="391" y="149"/>
                </a:moveTo>
                <a:cubicBezTo>
                  <a:pt x="394" y="149"/>
                  <a:pt x="396" y="147"/>
                  <a:pt x="396" y="145"/>
                </a:cubicBezTo>
                <a:cubicBezTo>
                  <a:pt x="396" y="142"/>
                  <a:pt x="394" y="140"/>
                  <a:pt x="391" y="140"/>
                </a:cubicBezTo>
                <a:cubicBezTo>
                  <a:pt x="389" y="140"/>
                  <a:pt x="387" y="142"/>
                  <a:pt x="387" y="145"/>
                </a:cubicBezTo>
                <a:cubicBezTo>
                  <a:pt x="387" y="147"/>
                  <a:pt x="389" y="149"/>
                  <a:pt x="391" y="149"/>
                </a:cubicBezTo>
                <a:close/>
                <a:moveTo>
                  <a:pt x="412" y="148"/>
                </a:moveTo>
                <a:cubicBezTo>
                  <a:pt x="414" y="148"/>
                  <a:pt x="415" y="146"/>
                  <a:pt x="415" y="145"/>
                </a:cubicBezTo>
                <a:cubicBezTo>
                  <a:pt x="415" y="143"/>
                  <a:pt x="414" y="141"/>
                  <a:pt x="412" y="141"/>
                </a:cubicBezTo>
                <a:cubicBezTo>
                  <a:pt x="410" y="141"/>
                  <a:pt x="409" y="143"/>
                  <a:pt x="409" y="145"/>
                </a:cubicBezTo>
                <a:cubicBezTo>
                  <a:pt x="409" y="146"/>
                  <a:pt x="410" y="148"/>
                  <a:pt x="412" y="148"/>
                </a:cubicBezTo>
                <a:close/>
                <a:moveTo>
                  <a:pt x="432" y="147"/>
                </a:moveTo>
                <a:cubicBezTo>
                  <a:pt x="434" y="147"/>
                  <a:pt x="435" y="146"/>
                  <a:pt x="435" y="145"/>
                </a:cubicBezTo>
                <a:cubicBezTo>
                  <a:pt x="435" y="143"/>
                  <a:pt x="434" y="142"/>
                  <a:pt x="432" y="142"/>
                </a:cubicBezTo>
                <a:cubicBezTo>
                  <a:pt x="431" y="142"/>
                  <a:pt x="430" y="143"/>
                  <a:pt x="430" y="145"/>
                </a:cubicBezTo>
                <a:cubicBezTo>
                  <a:pt x="430" y="146"/>
                  <a:pt x="431" y="147"/>
                  <a:pt x="432" y="147"/>
                </a:cubicBezTo>
                <a:close/>
                <a:moveTo>
                  <a:pt x="453" y="146"/>
                </a:moveTo>
                <a:cubicBezTo>
                  <a:pt x="454" y="146"/>
                  <a:pt x="454" y="145"/>
                  <a:pt x="454" y="145"/>
                </a:cubicBezTo>
                <a:cubicBezTo>
                  <a:pt x="454" y="144"/>
                  <a:pt x="454" y="143"/>
                  <a:pt x="453" y="143"/>
                </a:cubicBezTo>
                <a:cubicBezTo>
                  <a:pt x="452" y="143"/>
                  <a:pt x="452" y="144"/>
                  <a:pt x="452" y="145"/>
                </a:cubicBezTo>
                <a:cubicBezTo>
                  <a:pt x="452" y="145"/>
                  <a:pt x="452" y="146"/>
                  <a:pt x="453" y="146"/>
                </a:cubicBezTo>
                <a:close/>
                <a:moveTo>
                  <a:pt x="474" y="145"/>
                </a:moveTo>
                <a:cubicBezTo>
                  <a:pt x="474" y="145"/>
                  <a:pt x="474" y="145"/>
                  <a:pt x="474" y="145"/>
                </a:cubicBezTo>
                <a:cubicBezTo>
                  <a:pt x="474" y="144"/>
                  <a:pt x="474" y="144"/>
                  <a:pt x="474" y="144"/>
                </a:cubicBezTo>
                <a:cubicBezTo>
                  <a:pt x="473" y="144"/>
                  <a:pt x="473" y="144"/>
                  <a:pt x="473" y="145"/>
                </a:cubicBezTo>
                <a:cubicBezTo>
                  <a:pt x="473" y="145"/>
                  <a:pt x="473" y="145"/>
                  <a:pt x="474" y="145"/>
                </a:cubicBezTo>
                <a:close/>
                <a:moveTo>
                  <a:pt x="494" y="145"/>
                </a:moveTo>
                <a:cubicBezTo>
                  <a:pt x="494" y="145"/>
                  <a:pt x="494" y="145"/>
                  <a:pt x="494" y="145"/>
                </a:cubicBezTo>
                <a:cubicBezTo>
                  <a:pt x="494" y="144"/>
                  <a:pt x="494" y="144"/>
                  <a:pt x="494" y="144"/>
                </a:cubicBezTo>
                <a:cubicBezTo>
                  <a:pt x="494" y="144"/>
                  <a:pt x="494" y="144"/>
                  <a:pt x="494" y="145"/>
                </a:cubicBezTo>
                <a:cubicBezTo>
                  <a:pt x="494" y="145"/>
                  <a:pt x="494" y="145"/>
                  <a:pt x="494" y="145"/>
                </a:cubicBezTo>
                <a:close/>
                <a:moveTo>
                  <a:pt x="11" y="165"/>
                </a:moveTo>
                <a:cubicBezTo>
                  <a:pt x="11" y="165"/>
                  <a:pt x="11" y="165"/>
                  <a:pt x="11" y="165"/>
                </a:cubicBezTo>
                <a:cubicBezTo>
                  <a:pt x="11" y="165"/>
                  <a:pt x="11" y="165"/>
                  <a:pt x="11" y="165"/>
                </a:cubicBezTo>
                <a:cubicBezTo>
                  <a:pt x="11" y="165"/>
                  <a:pt x="11" y="165"/>
                  <a:pt x="11" y="165"/>
                </a:cubicBezTo>
                <a:cubicBezTo>
                  <a:pt x="11" y="165"/>
                  <a:pt x="11" y="165"/>
                  <a:pt x="11" y="165"/>
                </a:cubicBezTo>
                <a:close/>
                <a:moveTo>
                  <a:pt x="31" y="166"/>
                </a:moveTo>
                <a:cubicBezTo>
                  <a:pt x="32" y="166"/>
                  <a:pt x="32" y="166"/>
                  <a:pt x="32" y="165"/>
                </a:cubicBezTo>
                <a:cubicBezTo>
                  <a:pt x="32" y="165"/>
                  <a:pt x="32" y="164"/>
                  <a:pt x="31" y="164"/>
                </a:cubicBezTo>
                <a:cubicBezTo>
                  <a:pt x="31" y="164"/>
                  <a:pt x="31" y="165"/>
                  <a:pt x="31" y="165"/>
                </a:cubicBezTo>
                <a:cubicBezTo>
                  <a:pt x="31" y="166"/>
                  <a:pt x="31" y="166"/>
                  <a:pt x="31" y="166"/>
                </a:cubicBezTo>
                <a:close/>
                <a:moveTo>
                  <a:pt x="52" y="167"/>
                </a:moveTo>
                <a:cubicBezTo>
                  <a:pt x="53" y="167"/>
                  <a:pt x="53" y="166"/>
                  <a:pt x="53" y="165"/>
                </a:cubicBezTo>
                <a:cubicBezTo>
                  <a:pt x="53" y="164"/>
                  <a:pt x="53" y="164"/>
                  <a:pt x="52" y="164"/>
                </a:cubicBezTo>
                <a:cubicBezTo>
                  <a:pt x="51" y="164"/>
                  <a:pt x="50" y="164"/>
                  <a:pt x="50" y="165"/>
                </a:cubicBezTo>
                <a:cubicBezTo>
                  <a:pt x="50" y="166"/>
                  <a:pt x="51" y="167"/>
                  <a:pt x="52" y="167"/>
                </a:cubicBezTo>
                <a:close/>
                <a:moveTo>
                  <a:pt x="72" y="168"/>
                </a:moveTo>
                <a:cubicBezTo>
                  <a:pt x="74" y="168"/>
                  <a:pt x="75" y="166"/>
                  <a:pt x="75" y="165"/>
                </a:cubicBezTo>
                <a:cubicBezTo>
                  <a:pt x="75" y="164"/>
                  <a:pt x="74" y="163"/>
                  <a:pt x="72" y="163"/>
                </a:cubicBezTo>
                <a:cubicBezTo>
                  <a:pt x="71" y="163"/>
                  <a:pt x="70" y="164"/>
                  <a:pt x="70" y="165"/>
                </a:cubicBezTo>
                <a:cubicBezTo>
                  <a:pt x="70" y="166"/>
                  <a:pt x="71" y="168"/>
                  <a:pt x="72" y="168"/>
                </a:cubicBezTo>
                <a:close/>
                <a:moveTo>
                  <a:pt x="93" y="169"/>
                </a:moveTo>
                <a:cubicBezTo>
                  <a:pt x="95" y="169"/>
                  <a:pt x="97" y="167"/>
                  <a:pt x="97" y="165"/>
                </a:cubicBezTo>
                <a:cubicBezTo>
                  <a:pt x="97" y="163"/>
                  <a:pt x="95" y="162"/>
                  <a:pt x="93" y="162"/>
                </a:cubicBezTo>
                <a:cubicBezTo>
                  <a:pt x="91" y="162"/>
                  <a:pt x="89" y="163"/>
                  <a:pt x="89" y="165"/>
                </a:cubicBezTo>
                <a:cubicBezTo>
                  <a:pt x="89" y="167"/>
                  <a:pt x="91" y="169"/>
                  <a:pt x="93" y="169"/>
                </a:cubicBezTo>
                <a:close/>
                <a:moveTo>
                  <a:pt x="114" y="170"/>
                </a:moveTo>
                <a:cubicBezTo>
                  <a:pt x="116" y="170"/>
                  <a:pt x="119" y="168"/>
                  <a:pt x="119" y="165"/>
                </a:cubicBezTo>
                <a:cubicBezTo>
                  <a:pt x="119" y="162"/>
                  <a:pt x="116" y="160"/>
                  <a:pt x="114" y="160"/>
                </a:cubicBezTo>
                <a:cubicBezTo>
                  <a:pt x="111" y="160"/>
                  <a:pt x="109" y="162"/>
                  <a:pt x="109" y="165"/>
                </a:cubicBezTo>
                <a:cubicBezTo>
                  <a:pt x="109" y="168"/>
                  <a:pt x="111" y="170"/>
                  <a:pt x="114" y="170"/>
                </a:cubicBezTo>
                <a:close/>
                <a:moveTo>
                  <a:pt x="134" y="172"/>
                </a:moveTo>
                <a:cubicBezTo>
                  <a:pt x="138" y="172"/>
                  <a:pt x="141" y="169"/>
                  <a:pt x="141" y="165"/>
                </a:cubicBezTo>
                <a:cubicBezTo>
                  <a:pt x="141" y="162"/>
                  <a:pt x="138" y="159"/>
                  <a:pt x="134" y="159"/>
                </a:cubicBezTo>
                <a:cubicBezTo>
                  <a:pt x="131" y="159"/>
                  <a:pt x="128" y="162"/>
                  <a:pt x="128" y="165"/>
                </a:cubicBezTo>
                <a:cubicBezTo>
                  <a:pt x="128" y="169"/>
                  <a:pt x="131" y="172"/>
                  <a:pt x="134" y="172"/>
                </a:cubicBezTo>
                <a:close/>
                <a:moveTo>
                  <a:pt x="155" y="173"/>
                </a:moveTo>
                <a:cubicBezTo>
                  <a:pt x="159" y="173"/>
                  <a:pt x="163" y="170"/>
                  <a:pt x="163" y="165"/>
                </a:cubicBezTo>
                <a:cubicBezTo>
                  <a:pt x="163" y="161"/>
                  <a:pt x="159" y="157"/>
                  <a:pt x="155" y="157"/>
                </a:cubicBezTo>
                <a:cubicBezTo>
                  <a:pt x="150" y="157"/>
                  <a:pt x="147" y="161"/>
                  <a:pt x="147" y="165"/>
                </a:cubicBezTo>
                <a:cubicBezTo>
                  <a:pt x="147" y="170"/>
                  <a:pt x="150" y="173"/>
                  <a:pt x="155" y="173"/>
                </a:cubicBezTo>
                <a:close/>
                <a:moveTo>
                  <a:pt x="175" y="175"/>
                </a:moveTo>
                <a:cubicBezTo>
                  <a:pt x="181" y="175"/>
                  <a:pt x="185" y="171"/>
                  <a:pt x="185" y="165"/>
                </a:cubicBezTo>
                <a:cubicBezTo>
                  <a:pt x="185" y="160"/>
                  <a:pt x="181" y="155"/>
                  <a:pt x="175" y="155"/>
                </a:cubicBezTo>
                <a:cubicBezTo>
                  <a:pt x="170" y="155"/>
                  <a:pt x="166" y="160"/>
                  <a:pt x="166" y="165"/>
                </a:cubicBezTo>
                <a:cubicBezTo>
                  <a:pt x="166" y="171"/>
                  <a:pt x="170" y="175"/>
                  <a:pt x="175" y="175"/>
                </a:cubicBezTo>
                <a:close/>
                <a:moveTo>
                  <a:pt x="196" y="176"/>
                </a:moveTo>
                <a:cubicBezTo>
                  <a:pt x="202" y="176"/>
                  <a:pt x="207" y="171"/>
                  <a:pt x="207" y="165"/>
                </a:cubicBezTo>
                <a:cubicBezTo>
                  <a:pt x="207" y="159"/>
                  <a:pt x="202" y="155"/>
                  <a:pt x="196" y="155"/>
                </a:cubicBezTo>
                <a:cubicBezTo>
                  <a:pt x="190" y="155"/>
                  <a:pt x="185" y="159"/>
                  <a:pt x="185" y="165"/>
                </a:cubicBezTo>
                <a:cubicBezTo>
                  <a:pt x="185" y="171"/>
                  <a:pt x="190" y="176"/>
                  <a:pt x="196" y="176"/>
                </a:cubicBezTo>
                <a:close/>
                <a:moveTo>
                  <a:pt x="216" y="176"/>
                </a:moveTo>
                <a:cubicBezTo>
                  <a:pt x="222" y="176"/>
                  <a:pt x="227" y="171"/>
                  <a:pt x="227" y="165"/>
                </a:cubicBezTo>
                <a:cubicBezTo>
                  <a:pt x="227" y="159"/>
                  <a:pt x="222" y="155"/>
                  <a:pt x="216" y="155"/>
                </a:cubicBezTo>
                <a:cubicBezTo>
                  <a:pt x="211" y="155"/>
                  <a:pt x="206" y="159"/>
                  <a:pt x="206" y="165"/>
                </a:cubicBezTo>
                <a:cubicBezTo>
                  <a:pt x="206" y="171"/>
                  <a:pt x="211" y="176"/>
                  <a:pt x="216" y="176"/>
                </a:cubicBezTo>
                <a:close/>
                <a:moveTo>
                  <a:pt x="237" y="176"/>
                </a:moveTo>
                <a:cubicBezTo>
                  <a:pt x="243" y="176"/>
                  <a:pt x="248" y="171"/>
                  <a:pt x="248" y="165"/>
                </a:cubicBezTo>
                <a:cubicBezTo>
                  <a:pt x="248" y="159"/>
                  <a:pt x="243" y="155"/>
                  <a:pt x="237" y="155"/>
                </a:cubicBezTo>
                <a:cubicBezTo>
                  <a:pt x="231" y="155"/>
                  <a:pt x="226" y="159"/>
                  <a:pt x="226" y="165"/>
                </a:cubicBezTo>
                <a:cubicBezTo>
                  <a:pt x="226" y="171"/>
                  <a:pt x="231" y="176"/>
                  <a:pt x="237" y="176"/>
                </a:cubicBezTo>
                <a:close/>
                <a:moveTo>
                  <a:pt x="258" y="176"/>
                </a:moveTo>
                <a:cubicBezTo>
                  <a:pt x="263" y="176"/>
                  <a:pt x="268" y="171"/>
                  <a:pt x="268" y="165"/>
                </a:cubicBezTo>
                <a:cubicBezTo>
                  <a:pt x="268" y="159"/>
                  <a:pt x="263" y="155"/>
                  <a:pt x="258" y="155"/>
                </a:cubicBezTo>
                <a:cubicBezTo>
                  <a:pt x="252" y="155"/>
                  <a:pt x="247" y="159"/>
                  <a:pt x="247" y="165"/>
                </a:cubicBezTo>
                <a:cubicBezTo>
                  <a:pt x="247" y="171"/>
                  <a:pt x="252" y="176"/>
                  <a:pt x="258" y="176"/>
                </a:cubicBezTo>
                <a:close/>
                <a:moveTo>
                  <a:pt x="278" y="176"/>
                </a:moveTo>
                <a:cubicBezTo>
                  <a:pt x="284" y="176"/>
                  <a:pt x="289" y="171"/>
                  <a:pt x="289" y="165"/>
                </a:cubicBezTo>
                <a:cubicBezTo>
                  <a:pt x="289" y="159"/>
                  <a:pt x="284" y="155"/>
                  <a:pt x="278" y="155"/>
                </a:cubicBezTo>
                <a:cubicBezTo>
                  <a:pt x="272" y="155"/>
                  <a:pt x="268" y="159"/>
                  <a:pt x="268" y="165"/>
                </a:cubicBezTo>
                <a:cubicBezTo>
                  <a:pt x="268" y="171"/>
                  <a:pt x="272" y="176"/>
                  <a:pt x="278" y="176"/>
                </a:cubicBezTo>
                <a:close/>
                <a:moveTo>
                  <a:pt x="299" y="176"/>
                </a:moveTo>
                <a:cubicBezTo>
                  <a:pt x="305" y="176"/>
                  <a:pt x="309" y="171"/>
                  <a:pt x="309" y="165"/>
                </a:cubicBezTo>
                <a:cubicBezTo>
                  <a:pt x="309" y="159"/>
                  <a:pt x="305" y="155"/>
                  <a:pt x="299" y="155"/>
                </a:cubicBezTo>
                <a:cubicBezTo>
                  <a:pt x="293" y="155"/>
                  <a:pt x="288" y="159"/>
                  <a:pt x="288" y="165"/>
                </a:cubicBezTo>
                <a:cubicBezTo>
                  <a:pt x="288" y="171"/>
                  <a:pt x="293" y="176"/>
                  <a:pt x="299" y="176"/>
                </a:cubicBezTo>
                <a:close/>
                <a:moveTo>
                  <a:pt x="319" y="176"/>
                </a:moveTo>
                <a:cubicBezTo>
                  <a:pt x="325" y="176"/>
                  <a:pt x="330" y="171"/>
                  <a:pt x="330" y="165"/>
                </a:cubicBezTo>
                <a:cubicBezTo>
                  <a:pt x="330" y="159"/>
                  <a:pt x="325" y="155"/>
                  <a:pt x="319" y="155"/>
                </a:cubicBezTo>
                <a:cubicBezTo>
                  <a:pt x="313" y="155"/>
                  <a:pt x="309" y="159"/>
                  <a:pt x="309" y="165"/>
                </a:cubicBezTo>
                <a:cubicBezTo>
                  <a:pt x="309" y="171"/>
                  <a:pt x="313" y="176"/>
                  <a:pt x="319" y="176"/>
                </a:cubicBezTo>
                <a:close/>
                <a:moveTo>
                  <a:pt x="340" y="175"/>
                </a:moveTo>
                <a:cubicBezTo>
                  <a:pt x="345" y="175"/>
                  <a:pt x="350" y="171"/>
                  <a:pt x="350" y="165"/>
                </a:cubicBezTo>
                <a:cubicBezTo>
                  <a:pt x="350" y="160"/>
                  <a:pt x="345" y="155"/>
                  <a:pt x="340" y="155"/>
                </a:cubicBezTo>
                <a:cubicBezTo>
                  <a:pt x="334" y="155"/>
                  <a:pt x="330" y="160"/>
                  <a:pt x="330" y="165"/>
                </a:cubicBezTo>
                <a:cubicBezTo>
                  <a:pt x="330" y="171"/>
                  <a:pt x="334" y="175"/>
                  <a:pt x="340" y="175"/>
                </a:cubicBezTo>
                <a:close/>
                <a:moveTo>
                  <a:pt x="360" y="173"/>
                </a:moveTo>
                <a:cubicBezTo>
                  <a:pt x="365" y="173"/>
                  <a:pt x="369" y="170"/>
                  <a:pt x="369" y="165"/>
                </a:cubicBezTo>
                <a:cubicBezTo>
                  <a:pt x="369" y="161"/>
                  <a:pt x="365" y="157"/>
                  <a:pt x="360" y="157"/>
                </a:cubicBezTo>
                <a:cubicBezTo>
                  <a:pt x="356" y="157"/>
                  <a:pt x="352" y="161"/>
                  <a:pt x="352" y="165"/>
                </a:cubicBezTo>
                <a:cubicBezTo>
                  <a:pt x="352" y="170"/>
                  <a:pt x="356" y="173"/>
                  <a:pt x="360" y="173"/>
                </a:cubicBezTo>
                <a:close/>
                <a:moveTo>
                  <a:pt x="381" y="172"/>
                </a:moveTo>
                <a:cubicBezTo>
                  <a:pt x="385" y="172"/>
                  <a:pt x="387" y="169"/>
                  <a:pt x="387" y="165"/>
                </a:cubicBezTo>
                <a:cubicBezTo>
                  <a:pt x="387" y="162"/>
                  <a:pt x="385" y="159"/>
                  <a:pt x="381" y="159"/>
                </a:cubicBezTo>
                <a:cubicBezTo>
                  <a:pt x="378" y="159"/>
                  <a:pt x="375" y="162"/>
                  <a:pt x="375" y="165"/>
                </a:cubicBezTo>
                <a:cubicBezTo>
                  <a:pt x="375" y="169"/>
                  <a:pt x="378" y="172"/>
                  <a:pt x="381" y="172"/>
                </a:cubicBezTo>
                <a:close/>
                <a:moveTo>
                  <a:pt x="402" y="170"/>
                </a:moveTo>
                <a:cubicBezTo>
                  <a:pt x="404" y="170"/>
                  <a:pt x="407" y="168"/>
                  <a:pt x="407" y="165"/>
                </a:cubicBezTo>
                <a:cubicBezTo>
                  <a:pt x="407" y="162"/>
                  <a:pt x="404" y="160"/>
                  <a:pt x="402" y="160"/>
                </a:cubicBezTo>
                <a:cubicBezTo>
                  <a:pt x="399" y="160"/>
                  <a:pt x="397" y="162"/>
                  <a:pt x="397" y="165"/>
                </a:cubicBezTo>
                <a:cubicBezTo>
                  <a:pt x="397" y="168"/>
                  <a:pt x="399" y="170"/>
                  <a:pt x="402" y="170"/>
                </a:cubicBezTo>
                <a:close/>
                <a:moveTo>
                  <a:pt x="422" y="169"/>
                </a:moveTo>
                <a:cubicBezTo>
                  <a:pt x="424" y="169"/>
                  <a:pt x="426" y="167"/>
                  <a:pt x="426" y="165"/>
                </a:cubicBezTo>
                <a:cubicBezTo>
                  <a:pt x="426" y="163"/>
                  <a:pt x="424" y="162"/>
                  <a:pt x="422" y="162"/>
                </a:cubicBezTo>
                <a:cubicBezTo>
                  <a:pt x="420" y="162"/>
                  <a:pt x="419" y="163"/>
                  <a:pt x="419" y="165"/>
                </a:cubicBezTo>
                <a:cubicBezTo>
                  <a:pt x="419" y="167"/>
                  <a:pt x="420" y="169"/>
                  <a:pt x="422" y="169"/>
                </a:cubicBezTo>
                <a:close/>
                <a:moveTo>
                  <a:pt x="443" y="168"/>
                </a:moveTo>
                <a:cubicBezTo>
                  <a:pt x="444" y="168"/>
                  <a:pt x="445" y="166"/>
                  <a:pt x="445" y="165"/>
                </a:cubicBezTo>
                <a:cubicBezTo>
                  <a:pt x="445" y="164"/>
                  <a:pt x="444" y="163"/>
                  <a:pt x="443" y="163"/>
                </a:cubicBezTo>
                <a:cubicBezTo>
                  <a:pt x="441" y="163"/>
                  <a:pt x="440" y="164"/>
                  <a:pt x="440" y="165"/>
                </a:cubicBezTo>
                <a:cubicBezTo>
                  <a:pt x="440" y="166"/>
                  <a:pt x="441" y="168"/>
                  <a:pt x="443" y="168"/>
                </a:cubicBezTo>
                <a:close/>
                <a:moveTo>
                  <a:pt x="463" y="167"/>
                </a:moveTo>
                <a:cubicBezTo>
                  <a:pt x="464" y="167"/>
                  <a:pt x="465" y="166"/>
                  <a:pt x="465" y="165"/>
                </a:cubicBezTo>
                <a:cubicBezTo>
                  <a:pt x="465" y="164"/>
                  <a:pt x="464" y="164"/>
                  <a:pt x="463" y="164"/>
                </a:cubicBezTo>
                <a:cubicBezTo>
                  <a:pt x="462" y="164"/>
                  <a:pt x="462" y="164"/>
                  <a:pt x="462" y="165"/>
                </a:cubicBezTo>
                <a:cubicBezTo>
                  <a:pt x="462" y="166"/>
                  <a:pt x="462" y="167"/>
                  <a:pt x="463" y="167"/>
                </a:cubicBezTo>
                <a:close/>
                <a:moveTo>
                  <a:pt x="484" y="166"/>
                </a:moveTo>
                <a:cubicBezTo>
                  <a:pt x="484" y="166"/>
                  <a:pt x="485" y="166"/>
                  <a:pt x="485" y="165"/>
                </a:cubicBezTo>
                <a:cubicBezTo>
                  <a:pt x="485" y="165"/>
                  <a:pt x="484" y="164"/>
                  <a:pt x="484" y="164"/>
                </a:cubicBezTo>
                <a:cubicBezTo>
                  <a:pt x="483" y="164"/>
                  <a:pt x="483" y="165"/>
                  <a:pt x="483" y="165"/>
                </a:cubicBezTo>
                <a:cubicBezTo>
                  <a:pt x="483" y="166"/>
                  <a:pt x="483" y="166"/>
                  <a:pt x="484" y="166"/>
                </a:cubicBezTo>
                <a:close/>
                <a:moveTo>
                  <a:pt x="504" y="165"/>
                </a:moveTo>
                <a:cubicBezTo>
                  <a:pt x="505" y="165"/>
                  <a:pt x="505" y="165"/>
                  <a:pt x="505" y="165"/>
                </a:cubicBezTo>
                <a:cubicBezTo>
                  <a:pt x="505" y="165"/>
                  <a:pt x="505" y="165"/>
                  <a:pt x="504" y="165"/>
                </a:cubicBezTo>
                <a:cubicBezTo>
                  <a:pt x="504" y="165"/>
                  <a:pt x="504" y="165"/>
                  <a:pt x="504" y="165"/>
                </a:cubicBezTo>
                <a:cubicBezTo>
                  <a:pt x="504" y="165"/>
                  <a:pt x="504" y="165"/>
                  <a:pt x="504" y="165"/>
                </a:cubicBezTo>
                <a:close/>
                <a:moveTo>
                  <a:pt x="0" y="186"/>
                </a:moveTo>
                <a:cubicBezTo>
                  <a:pt x="1" y="186"/>
                  <a:pt x="1" y="186"/>
                  <a:pt x="1" y="186"/>
                </a:cubicBezTo>
                <a:cubicBezTo>
                  <a:pt x="1" y="186"/>
                  <a:pt x="1" y="185"/>
                  <a:pt x="0" y="185"/>
                </a:cubicBezTo>
                <a:cubicBezTo>
                  <a:pt x="0" y="185"/>
                  <a:pt x="0" y="186"/>
                  <a:pt x="0" y="186"/>
                </a:cubicBezTo>
                <a:cubicBezTo>
                  <a:pt x="0" y="186"/>
                  <a:pt x="0" y="186"/>
                  <a:pt x="0" y="186"/>
                </a:cubicBezTo>
                <a:close/>
                <a:moveTo>
                  <a:pt x="21" y="186"/>
                </a:moveTo>
                <a:cubicBezTo>
                  <a:pt x="21" y="186"/>
                  <a:pt x="22" y="186"/>
                  <a:pt x="22" y="186"/>
                </a:cubicBezTo>
                <a:cubicBezTo>
                  <a:pt x="22" y="185"/>
                  <a:pt x="21" y="185"/>
                  <a:pt x="21" y="185"/>
                </a:cubicBezTo>
                <a:cubicBezTo>
                  <a:pt x="21" y="185"/>
                  <a:pt x="20" y="185"/>
                  <a:pt x="20" y="186"/>
                </a:cubicBezTo>
                <a:cubicBezTo>
                  <a:pt x="20" y="186"/>
                  <a:pt x="21" y="186"/>
                  <a:pt x="21" y="186"/>
                </a:cubicBezTo>
                <a:close/>
                <a:moveTo>
                  <a:pt x="42" y="187"/>
                </a:moveTo>
                <a:cubicBezTo>
                  <a:pt x="42" y="187"/>
                  <a:pt x="43" y="187"/>
                  <a:pt x="43" y="186"/>
                </a:cubicBezTo>
                <a:cubicBezTo>
                  <a:pt x="43" y="185"/>
                  <a:pt x="42" y="184"/>
                  <a:pt x="42" y="184"/>
                </a:cubicBezTo>
                <a:cubicBezTo>
                  <a:pt x="41" y="184"/>
                  <a:pt x="40" y="185"/>
                  <a:pt x="40" y="186"/>
                </a:cubicBezTo>
                <a:cubicBezTo>
                  <a:pt x="40" y="187"/>
                  <a:pt x="41" y="187"/>
                  <a:pt x="42" y="187"/>
                </a:cubicBezTo>
                <a:close/>
                <a:moveTo>
                  <a:pt x="62" y="188"/>
                </a:moveTo>
                <a:cubicBezTo>
                  <a:pt x="64" y="188"/>
                  <a:pt x="65" y="187"/>
                  <a:pt x="65" y="186"/>
                </a:cubicBezTo>
                <a:cubicBezTo>
                  <a:pt x="65" y="184"/>
                  <a:pt x="64" y="183"/>
                  <a:pt x="62" y="183"/>
                </a:cubicBezTo>
                <a:cubicBezTo>
                  <a:pt x="61" y="183"/>
                  <a:pt x="60" y="184"/>
                  <a:pt x="60" y="186"/>
                </a:cubicBezTo>
                <a:cubicBezTo>
                  <a:pt x="60" y="187"/>
                  <a:pt x="61" y="188"/>
                  <a:pt x="62" y="188"/>
                </a:cubicBezTo>
                <a:close/>
                <a:moveTo>
                  <a:pt x="83" y="189"/>
                </a:moveTo>
                <a:cubicBezTo>
                  <a:pt x="85" y="189"/>
                  <a:pt x="86" y="188"/>
                  <a:pt x="86" y="186"/>
                </a:cubicBezTo>
                <a:cubicBezTo>
                  <a:pt x="86" y="184"/>
                  <a:pt x="85" y="182"/>
                  <a:pt x="83" y="182"/>
                </a:cubicBezTo>
                <a:cubicBezTo>
                  <a:pt x="81" y="182"/>
                  <a:pt x="79" y="184"/>
                  <a:pt x="79" y="186"/>
                </a:cubicBezTo>
                <a:cubicBezTo>
                  <a:pt x="79" y="188"/>
                  <a:pt x="81" y="189"/>
                  <a:pt x="83" y="189"/>
                </a:cubicBezTo>
                <a:close/>
                <a:moveTo>
                  <a:pt x="103" y="191"/>
                </a:moveTo>
                <a:cubicBezTo>
                  <a:pt x="106" y="191"/>
                  <a:pt x="108" y="188"/>
                  <a:pt x="108" y="186"/>
                </a:cubicBezTo>
                <a:cubicBezTo>
                  <a:pt x="108" y="183"/>
                  <a:pt x="106" y="181"/>
                  <a:pt x="103" y="181"/>
                </a:cubicBezTo>
                <a:cubicBezTo>
                  <a:pt x="101" y="181"/>
                  <a:pt x="98" y="183"/>
                  <a:pt x="98" y="186"/>
                </a:cubicBezTo>
                <a:cubicBezTo>
                  <a:pt x="98" y="188"/>
                  <a:pt x="101" y="191"/>
                  <a:pt x="103" y="191"/>
                </a:cubicBezTo>
                <a:close/>
                <a:moveTo>
                  <a:pt x="124" y="192"/>
                </a:moveTo>
                <a:cubicBezTo>
                  <a:pt x="128" y="192"/>
                  <a:pt x="130" y="189"/>
                  <a:pt x="130" y="186"/>
                </a:cubicBezTo>
                <a:cubicBezTo>
                  <a:pt x="130" y="182"/>
                  <a:pt x="128" y="179"/>
                  <a:pt x="124" y="179"/>
                </a:cubicBezTo>
                <a:cubicBezTo>
                  <a:pt x="120" y="179"/>
                  <a:pt x="117" y="182"/>
                  <a:pt x="117" y="186"/>
                </a:cubicBezTo>
                <a:cubicBezTo>
                  <a:pt x="117" y="189"/>
                  <a:pt x="120" y="192"/>
                  <a:pt x="124" y="192"/>
                </a:cubicBezTo>
                <a:close/>
                <a:moveTo>
                  <a:pt x="144" y="194"/>
                </a:moveTo>
                <a:cubicBezTo>
                  <a:pt x="149" y="194"/>
                  <a:pt x="153" y="190"/>
                  <a:pt x="153" y="186"/>
                </a:cubicBezTo>
                <a:cubicBezTo>
                  <a:pt x="153" y="181"/>
                  <a:pt x="149" y="177"/>
                  <a:pt x="144" y="177"/>
                </a:cubicBezTo>
                <a:cubicBezTo>
                  <a:pt x="140" y="177"/>
                  <a:pt x="136" y="181"/>
                  <a:pt x="136" y="186"/>
                </a:cubicBezTo>
                <a:cubicBezTo>
                  <a:pt x="136" y="190"/>
                  <a:pt x="140" y="194"/>
                  <a:pt x="144" y="194"/>
                </a:cubicBezTo>
                <a:close/>
                <a:moveTo>
                  <a:pt x="165" y="196"/>
                </a:moveTo>
                <a:cubicBezTo>
                  <a:pt x="171" y="196"/>
                  <a:pt x="175" y="191"/>
                  <a:pt x="175" y="186"/>
                </a:cubicBezTo>
                <a:cubicBezTo>
                  <a:pt x="175" y="180"/>
                  <a:pt x="171" y="176"/>
                  <a:pt x="165" y="176"/>
                </a:cubicBezTo>
                <a:cubicBezTo>
                  <a:pt x="159" y="176"/>
                  <a:pt x="155" y="180"/>
                  <a:pt x="155" y="186"/>
                </a:cubicBezTo>
                <a:cubicBezTo>
                  <a:pt x="155" y="191"/>
                  <a:pt x="159" y="196"/>
                  <a:pt x="165" y="196"/>
                </a:cubicBezTo>
                <a:close/>
                <a:moveTo>
                  <a:pt x="186" y="196"/>
                </a:moveTo>
                <a:cubicBezTo>
                  <a:pt x="191" y="196"/>
                  <a:pt x="196" y="192"/>
                  <a:pt x="196" y="186"/>
                </a:cubicBezTo>
                <a:cubicBezTo>
                  <a:pt x="196" y="180"/>
                  <a:pt x="191" y="175"/>
                  <a:pt x="186" y="175"/>
                </a:cubicBezTo>
                <a:cubicBezTo>
                  <a:pt x="180" y="175"/>
                  <a:pt x="175" y="180"/>
                  <a:pt x="175" y="186"/>
                </a:cubicBezTo>
                <a:cubicBezTo>
                  <a:pt x="175" y="192"/>
                  <a:pt x="180" y="196"/>
                  <a:pt x="186" y="196"/>
                </a:cubicBezTo>
                <a:close/>
                <a:moveTo>
                  <a:pt x="206" y="196"/>
                </a:moveTo>
                <a:cubicBezTo>
                  <a:pt x="212" y="196"/>
                  <a:pt x="217" y="192"/>
                  <a:pt x="217" y="186"/>
                </a:cubicBezTo>
                <a:cubicBezTo>
                  <a:pt x="217" y="180"/>
                  <a:pt x="212" y="175"/>
                  <a:pt x="206" y="175"/>
                </a:cubicBezTo>
                <a:cubicBezTo>
                  <a:pt x="200" y="175"/>
                  <a:pt x="196" y="180"/>
                  <a:pt x="196" y="186"/>
                </a:cubicBezTo>
                <a:cubicBezTo>
                  <a:pt x="196" y="192"/>
                  <a:pt x="200" y="196"/>
                  <a:pt x="206" y="196"/>
                </a:cubicBezTo>
                <a:close/>
                <a:moveTo>
                  <a:pt x="227" y="196"/>
                </a:moveTo>
                <a:cubicBezTo>
                  <a:pt x="233" y="196"/>
                  <a:pt x="237" y="192"/>
                  <a:pt x="237" y="186"/>
                </a:cubicBezTo>
                <a:cubicBezTo>
                  <a:pt x="237" y="180"/>
                  <a:pt x="233" y="175"/>
                  <a:pt x="227" y="175"/>
                </a:cubicBezTo>
                <a:cubicBezTo>
                  <a:pt x="221" y="175"/>
                  <a:pt x="216" y="180"/>
                  <a:pt x="216" y="186"/>
                </a:cubicBezTo>
                <a:cubicBezTo>
                  <a:pt x="216" y="192"/>
                  <a:pt x="221" y="196"/>
                  <a:pt x="227" y="196"/>
                </a:cubicBezTo>
                <a:close/>
                <a:moveTo>
                  <a:pt x="247" y="196"/>
                </a:moveTo>
                <a:cubicBezTo>
                  <a:pt x="253" y="196"/>
                  <a:pt x="258" y="192"/>
                  <a:pt x="258" y="186"/>
                </a:cubicBezTo>
                <a:cubicBezTo>
                  <a:pt x="258" y="180"/>
                  <a:pt x="253" y="175"/>
                  <a:pt x="247" y="175"/>
                </a:cubicBezTo>
                <a:cubicBezTo>
                  <a:pt x="241" y="175"/>
                  <a:pt x="237" y="180"/>
                  <a:pt x="237" y="186"/>
                </a:cubicBezTo>
                <a:cubicBezTo>
                  <a:pt x="237" y="192"/>
                  <a:pt x="241" y="196"/>
                  <a:pt x="247" y="196"/>
                </a:cubicBezTo>
                <a:close/>
                <a:moveTo>
                  <a:pt x="268" y="196"/>
                </a:moveTo>
                <a:cubicBezTo>
                  <a:pt x="274" y="196"/>
                  <a:pt x="279" y="192"/>
                  <a:pt x="279" y="186"/>
                </a:cubicBezTo>
                <a:cubicBezTo>
                  <a:pt x="279" y="180"/>
                  <a:pt x="274" y="175"/>
                  <a:pt x="268" y="175"/>
                </a:cubicBezTo>
                <a:cubicBezTo>
                  <a:pt x="262" y="175"/>
                  <a:pt x="257" y="180"/>
                  <a:pt x="257" y="186"/>
                </a:cubicBezTo>
                <a:cubicBezTo>
                  <a:pt x="257" y="192"/>
                  <a:pt x="262" y="196"/>
                  <a:pt x="268" y="196"/>
                </a:cubicBezTo>
                <a:close/>
                <a:moveTo>
                  <a:pt x="288" y="196"/>
                </a:moveTo>
                <a:cubicBezTo>
                  <a:pt x="294" y="196"/>
                  <a:pt x="299" y="192"/>
                  <a:pt x="299" y="186"/>
                </a:cubicBezTo>
                <a:cubicBezTo>
                  <a:pt x="299" y="180"/>
                  <a:pt x="294" y="175"/>
                  <a:pt x="288" y="175"/>
                </a:cubicBezTo>
                <a:cubicBezTo>
                  <a:pt x="283" y="175"/>
                  <a:pt x="278" y="180"/>
                  <a:pt x="278" y="186"/>
                </a:cubicBezTo>
                <a:cubicBezTo>
                  <a:pt x="278" y="192"/>
                  <a:pt x="283" y="196"/>
                  <a:pt x="288" y="196"/>
                </a:cubicBezTo>
                <a:close/>
                <a:moveTo>
                  <a:pt x="309" y="196"/>
                </a:moveTo>
                <a:cubicBezTo>
                  <a:pt x="315" y="196"/>
                  <a:pt x="320" y="192"/>
                  <a:pt x="320" y="186"/>
                </a:cubicBezTo>
                <a:cubicBezTo>
                  <a:pt x="320" y="180"/>
                  <a:pt x="315" y="175"/>
                  <a:pt x="309" y="175"/>
                </a:cubicBezTo>
                <a:cubicBezTo>
                  <a:pt x="303" y="175"/>
                  <a:pt x="298" y="180"/>
                  <a:pt x="298" y="186"/>
                </a:cubicBezTo>
                <a:cubicBezTo>
                  <a:pt x="298" y="192"/>
                  <a:pt x="303" y="196"/>
                  <a:pt x="309" y="196"/>
                </a:cubicBezTo>
                <a:close/>
                <a:moveTo>
                  <a:pt x="330" y="196"/>
                </a:moveTo>
                <a:cubicBezTo>
                  <a:pt x="335" y="196"/>
                  <a:pt x="340" y="191"/>
                  <a:pt x="340" y="186"/>
                </a:cubicBezTo>
                <a:cubicBezTo>
                  <a:pt x="340" y="180"/>
                  <a:pt x="335" y="176"/>
                  <a:pt x="330" y="176"/>
                </a:cubicBezTo>
                <a:cubicBezTo>
                  <a:pt x="324" y="176"/>
                  <a:pt x="320" y="180"/>
                  <a:pt x="320" y="186"/>
                </a:cubicBezTo>
                <a:cubicBezTo>
                  <a:pt x="320" y="191"/>
                  <a:pt x="324" y="196"/>
                  <a:pt x="330" y="196"/>
                </a:cubicBezTo>
                <a:close/>
                <a:moveTo>
                  <a:pt x="350" y="194"/>
                </a:moveTo>
                <a:cubicBezTo>
                  <a:pt x="355" y="194"/>
                  <a:pt x="358" y="190"/>
                  <a:pt x="358" y="186"/>
                </a:cubicBezTo>
                <a:cubicBezTo>
                  <a:pt x="358" y="181"/>
                  <a:pt x="355" y="177"/>
                  <a:pt x="350" y="177"/>
                </a:cubicBezTo>
                <a:cubicBezTo>
                  <a:pt x="346" y="177"/>
                  <a:pt x="342" y="181"/>
                  <a:pt x="342" y="186"/>
                </a:cubicBezTo>
                <a:cubicBezTo>
                  <a:pt x="342" y="190"/>
                  <a:pt x="346" y="194"/>
                  <a:pt x="350" y="194"/>
                </a:cubicBezTo>
                <a:close/>
                <a:moveTo>
                  <a:pt x="371" y="192"/>
                </a:moveTo>
                <a:cubicBezTo>
                  <a:pt x="374" y="192"/>
                  <a:pt x="377" y="189"/>
                  <a:pt x="377" y="186"/>
                </a:cubicBezTo>
                <a:cubicBezTo>
                  <a:pt x="377" y="182"/>
                  <a:pt x="374" y="179"/>
                  <a:pt x="371" y="179"/>
                </a:cubicBezTo>
                <a:cubicBezTo>
                  <a:pt x="367" y="179"/>
                  <a:pt x="364" y="182"/>
                  <a:pt x="364" y="186"/>
                </a:cubicBezTo>
                <a:cubicBezTo>
                  <a:pt x="364" y="189"/>
                  <a:pt x="367" y="192"/>
                  <a:pt x="371" y="192"/>
                </a:cubicBezTo>
                <a:close/>
                <a:moveTo>
                  <a:pt x="391" y="191"/>
                </a:moveTo>
                <a:cubicBezTo>
                  <a:pt x="394" y="191"/>
                  <a:pt x="396" y="188"/>
                  <a:pt x="396" y="186"/>
                </a:cubicBezTo>
                <a:cubicBezTo>
                  <a:pt x="396" y="183"/>
                  <a:pt x="394" y="181"/>
                  <a:pt x="391" y="181"/>
                </a:cubicBezTo>
                <a:cubicBezTo>
                  <a:pt x="389" y="181"/>
                  <a:pt x="386" y="183"/>
                  <a:pt x="386" y="186"/>
                </a:cubicBezTo>
                <a:cubicBezTo>
                  <a:pt x="386" y="188"/>
                  <a:pt x="389" y="191"/>
                  <a:pt x="391" y="191"/>
                </a:cubicBezTo>
                <a:close/>
                <a:moveTo>
                  <a:pt x="412" y="189"/>
                </a:moveTo>
                <a:cubicBezTo>
                  <a:pt x="414" y="189"/>
                  <a:pt x="416" y="188"/>
                  <a:pt x="416" y="186"/>
                </a:cubicBezTo>
                <a:cubicBezTo>
                  <a:pt x="416" y="184"/>
                  <a:pt x="414" y="182"/>
                  <a:pt x="412" y="182"/>
                </a:cubicBezTo>
                <a:cubicBezTo>
                  <a:pt x="410" y="182"/>
                  <a:pt x="408" y="184"/>
                  <a:pt x="408" y="186"/>
                </a:cubicBezTo>
                <a:cubicBezTo>
                  <a:pt x="408" y="188"/>
                  <a:pt x="410" y="189"/>
                  <a:pt x="412" y="189"/>
                </a:cubicBezTo>
                <a:close/>
                <a:moveTo>
                  <a:pt x="432" y="188"/>
                </a:moveTo>
                <a:cubicBezTo>
                  <a:pt x="434" y="188"/>
                  <a:pt x="435" y="187"/>
                  <a:pt x="435" y="186"/>
                </a:cubicBezTo>
                <a:cubicBezTo>
                  <a:pt x="435" y="184"/>
                  <a:pt x="434" y="183"/>
                  <a:pt x="432" y="183"/>
                </a:cubicBezTo>
                <a:cubicBezTo>
                  <a:pt x="431" y="183"/>
                  <a:pt x="430" y="184"/>
                  <a:pt x="430" y="186"/>
                </a:cubicBezTo>
                <a:cubicBezTo>
                  <a:pt x="430" y="187"/>
                  <a:pt x="431" y="188"/>
                  <a:pt x="432" y="188"/>
                </a:cubicBezTo>
                <a:close/>
                <a:moveTo>
                  <a:pt x="453" y="187"/>
                </a:moveTo>
                <a:cubicBezTo>
                  <a:pt x="454" y="187"/>
                  <a:pt x="455" y="187"/>
                  <a:pt x="455" y="186"/>
                </a:cubicBezTo>
                <a:cubicBezTo>
                  <a:pt x="455" y="185"/>
                  <a:pt x="454" y="184"/>
                  <a:pt x="453" y="184"/>
                </a:cubicBezTo>
                <a:cubicBezTo>
                  <a:pt x="452" y="184"/>
                  <a:pt x="451" y="185"/>
                  <a:pt x="451" y="186"/>
                </a:cubicBezTo>
                <a:cubicBezTo>
                  <a:pt x="451" y="187"/>
                  <a:pt x="452" y="187"/>
                  <a:pt x="453" y="187"/>
                </a:cubicBezTo>
                <a:close/>
                <a:moveTo>
                  <a:pt x="474" y="186"/>
                </a:moveTo>
                <a:cubicBezTo>
                  <a:pt x="474" y="186"/>
                  <a:pt x="474" y="186"/>
                  <a:pt x="474" y="186"/>
                </a:cubicBezTo>
                <a:cubicBezTo>
                  <a:pt x="474" y="185"/>
                  <a:pt x="474" y="185"/>
                  <a:pt x="474" y="185"/>
                </a:cubicBezTo>
                <a:cubicBezTo>
                  <a:pt x="473" y="185"/>
                  <a:pt x="473" y="185"/>
                  <a:pt x="473" y="186"/>
                </a:cubicBezTo>
                <a:cubicBezTo>
                  <a:pt x="473" y="186"/>
                  <a:pt x="473" y="186"/>
                  <a:pt x="474" y="186"/>
                </a:cubicBezTo>
                <a:close/>
                <a:moveTo>
                  <a:pt x="494" y="186"/>
                </a:moveTo>
                <a:cubicBezTo>
                  <a:pt x="494" y="186"/>
                  <a:pt x="494" y="186"/>
                  <a:pt x="494" y="186"/>
                </a:cubicBezTo>
                <a:cubicBezTo>
                  <a:pt x="494" y="186"/>
                  <a:pt x="494" y="185"/>
                  <a:pt x="494" y="185"/>
                </a:cubicBezTo>
                <a:cubicBezTo>
                  <a:pt x="494" y="185"/>
                  <a:pt x="494" y="186"/>
                  <a:pt x="494" y="186"/>
                </a:cubicBezTo>
                <a:cubicBezTo>
                  <a:pt x="494" y="186"/>
                  <a:pt x="494" y="186"/>
                  <a:pt x="494" y="186"/>
                </a:cubicBezTo>
                <a:close/>
                <a:moveTo>
                  <a:pt x="11" y="206"/>
                </a:moveTo>
                <a:cubicBezTo>
                  <a:pt x="11" y="206"/>
                  <a:pt x="11" y="206"/>
                  <a:pt x="11" y="206"/>
                </a:cubicBezTo>
                <a:cubicBezTo>
                  <a:pt x="11" y="206"/>
                  <a:pt x="11" y="206"/>
                  <a:pt x="11" y="206"/>
                </a:cubicBezTo>
                <a:cubicBezTo>
                  <a:pt x="11" y="206"/>
                  <a:pt x="11" y="206"/>
                  <a:pt x="11" y="206"/>
                </a:cubicBezTo>
                <a:cubicBezTo>
                  <a:pt x="11" y="206"/>
                  <a:pt x="11" y="206"/>
                  <a:pt x="11" y="206"/>
                </a:cubicBezTo>
                <a:close/>
                <a:moveTo>
                  <a:pt x="31" y="207"/>
                </a:moveTo>
                <a:cubicBezTo>
                  <a:pt x="32" y="207"/>
                  <a:pt x="32" y="207"/>
                  <a:pt x="32" y="206"/>
                </a:cubicBezTo>
                <a:cubicBezTo>
                  <a:pt x="32" y="206"/>
                  <a:pt x="32" y="206"/>
                  <a:pt x="31" y="206"/>
                </a:cubicBezTo>
                <a:cubicBezTo>
                  <a:pt x="31" y="206"/>
                  <a:pt x="31" y="206"/>
                  <a:pt x="31" y="206"/>
                </a:cubicBezTo>
                <a:cubicBezTo>
                  <a:pt x="31" y="207"/>
                  <a:pt x="31" y="207"/>
                  <a:pt x="31" y="207"/>
                </a:cubicBezTo>
                <a:close/>
                <a:moveTo>
                  <a:pt x="52" y="208"/>
                </a:moveTo>
                <a:cubicBezTo>
                  <a:pt x="53" y="208"/>
                  <a:pt x="53" y="207"/>
                  <a:pt x="53" y="206"/>
                </a:cubicBezTo>
                <a:cubicBezTo>
                  <a:pt x="53" y="205"/>
                  <a:pt x="53" y="205"/>
                  <a:pt x="52" y="205"/>
                </a:cubicBezTo>
                <a:cubicBezTo>
                  <a:pt x="51" y="205"/>
                  <a:pt x="50" y="205"/>
                  <a:pt x="50" y="206"/>
                </a:cubicBezTo>
                <a:cubicBezTo>
                  <a:pt x="50" y="207"/>
                  <a:pt x="51" y="208"/>
                  <a:pt x="52" y="208"/>
                </a:cubicBezTo>
                <a:close/>
                <a:moveTo>
                  <a:pt x="72" y="209"/>
                </a:moveTo>
                <a:cubicBezTo>
                  <a:pt x="74" y="209"/>
                  <a:pt x="75" y="208"/>
                  <a:pt x="75" y="206"/>
                </a:cubicBezTo>
                <a:cubicBezTo>
                  <a:pt x="75" y="205"/>
                  <a:pt x="74" y="204"/>
                  <a:pt x="72" y="204"/>
                </a:cubicBezTo>
                <a:cubicBezTo>
                  <a:pt x="71" y="204"/>
                  <a:pt x="70" y="205"/>
                  <a:pt x="70" y="206"/>
                </a:cubicBezTo>
                <a:cubicBezTo>
                  <a:pt x="70" y="208"/>
                  <a:pt x="71" y="209"/>
                  <a:pt x="72" y="209"/>
                </a:cubicBezTo>
                <a:close/>
                <a:moveTo>
                  <a:pt x="93" y="210"/>
                </a:moveTo>
                <a:cubicBezTo>
                  <a:pt x="95" y="210"/>
                  <a:pt x="97" y="208"/>
                  <a:pt x="97" y="206"/>
                </a:cubicBezTo>
                <a:cubicBezTo>
                  <a:pt x="97" y="204"/>
                  <a:pt x="95" y="203"/>
                  <a:pt x="93" y="203"/>
                </a:cubicBezTo>
                <a:cubicBezTo>
                  <a:pt x="91" y="203"/>
                  <a:pt x="89" y="204"/>
                  <a:pt x="89" y="206"/>
                </a:cubicBezTo>
                <a:cubicBezTo>
                  <a:pt x="89" y="208"/>
                  <a:pt x="91" y="210"/>
                  <a:pt x="93" y="210"/>
                </a:cubicBezTo>
                <a:close/>
                <a:moveTo>
                  <a:pt x="114" y="211"/>
                </a:moveTo>
                <a:cubicBezTo>
                  <a:pt x="116" y="211"/>
                  <a:pt x="118" y="209"/>
                  <a:pt x="118" y="206"/>
                </a:cubicBezTo>
                <a:cubicBezTo>
                  <a:pt x="118" y="204"/>
                  <a:pt x="116" y="201"/>
                  <a:pt x="114" y="201"/>
                </a:cubicBezTo>
                <a:cubicBezTo>
                  <a:pt x="111" y="201"/>
                  <a:pt x="109" y="204"/>
                  <a:pt x="109" y="206"/>
                </a:cubicBezTo>
                <a:cubicBezTo>
                  <a:pt x="109" y="209"/>
                  <a:pt x="111" y="211"/>
                  <a:pt x="114" y="211"/>
                </a:cubicBezTo>
                <a:close/>
                <a:moveTo>
                  <a:pt x="134" y="213"/>
                </a:moveTo>
                <a:cubicBezTo>
                  <a:pt x="138" y="213"/>
                  <a:pt x="140" y="210"/>
                  <a:pt x="140" y="206"/>
                </a:cubicBezTo>
                <a:cubicBezTo>
                  <a:pt x="140" y="203"/>
                  <a:pt x="138" y="200"/>
                  <a:pt x="134" y="200"/>
                </a:cubicBezTo>
                <a:cubicBezTo>
                  <a:pt x="131" y="200"/>
                  <a:pt x="128" y="203"/>
                  <a:pt x="128" y="206"/>
                </a:cubicBezTo>
                <a:cubicBezTo>
                  <a:pt x="128" y="210"/>
                  <a:pt x="131" y="213"/>
                  <a:pt x="134" y="213"/>
                </a:cubicBezTo>
                <a:close/>
                <a:moveTo>
                  <a:pt x="155" y="214"/>
                </a:moveTo>
                <a:cubicBezTo>
                  <a:pt x="159" y="214"/>
                  <a:pt x="163" y="211"/>
                  <a:pt x="163" y="206"/>
                </a:cubicBezTo>
                <a:cubicBezTo>
                  <a:pt x="163" y="202"/>
                  <a:pt x="159" y="198"/>
                  <a:pt x="155" y="198"/>
                </a:cubicBezTo>
                <a:cubicBezTo>
                  <a:pt x="150" y="198"/>
                  <a:pt x="147" y="202"/>
                  <a:pt x="147" y="206"/>
                </a:cubicBezTo>
                <a:cubicBezTo>
                  <a:pt x="147" y="211"/>
                  <a:pt x="150" y="214"/>
                  <a:pt x="155" y="214"/>
                </a:cubicBezTo>
                <a:close/>
                <a:moveTo>
                  <a:pt x="175" y="216"/>
                </a:moveTo>
                <a:cubicBezTo>
                  <a:pt x="181" y="216"/>
                  <a:pt x="185" y="212"/>
                  <a:pt x="185" y="206"/>
                </a:cubicBezTo>
                <a:cubicBezTo>
                  <a:pt x="185" y="201"/>
                  <a:pt x="181" y="197"/>
                  <a:pt x="175" y="197"/>
                </a:cubicBezTo>
                <a:cubicBezTo>
                  <a:pt x="170" y="197"/>
                  <a:pt x="166" y="201"/>
                  <a:pt x="166" y="206"/>
                </a:cubicBezTo>
                <a:cubicBezTo>
                  <a:pt x="166" y="212"/>
                  <a:pt x="170" y="216"/>
                  <a:pt x="175" y="216"/>
                </a:cubicBezTo>
                <a:close/>
                <a:moveTo>
                  <a:pt x="196" y="217"/>
                </a:moveTo>
                <a:cubicBezTo>
                  <a:pt x="202" y="217"/>
                  <a:pt x="207" y="212"/>
                  <a:pt x="207" y="206"/>
                </a:cubicBezTo>
                <a:cubicBezTo>
                  <a:pt x="207" y="200"/>
                  <a:pt x="202" y="196"/>
                  <a:pt x="196" y="196"/>
                </a:cubicBezTo>
                <a:cubicBezTo>
                  <a:pt x="190" y="196"/>
                  <a:pt x="185" y="200"/>
                  <a:pt x="185" y="206"/>
                </a:cubicBezTo>
                <a:cubicBezTo>
                  <a:pt x="185" y="212"/>
                  <a:pt x="190" y="217"/>
                  <a:pt x="196" y="217"/>
                </a:cubicBezTo>
                <a:close/>
                <a:moveTo>
                  <a:pt x="216" y="217"/>
                </a:moveTo>
                <a:cubicBezTo>
                  <a:pt x="222" y="217"/>
                  <a:pt x="227" y="212"/>
                  <a:pt x="227" y="206"/>
                </a:cubicBezTo>
                <a:cubicBezTo>
                  <a:pt x="227" y="200"/>
                  <a:pt x="222" y="196"/>
                  <a:pt x="216" y="196"/>
                </a:cubicBezTo>
                <a:cubicBezTo>
                  <a:pt x="211" y="196"/>
                  <a:pt x="206" y="200"/>
                  <a:pt x="206" y="206"/>
                </a:cubicBezTo>
                <a:cubicBezTo>
                  <a:pt x="206" y="212"/>
                  <a:pt x="211" y="217"/>
                  <a:pt x="216" y="217"/>
                </a:cubicBezTo>
                <a:close/>
                <a:moveTo>
                  <a:pt x="237" y="217"/>
                </a:moveTo>
                <a:cubicBezTo>
                  <a:pt x="243" y="217"/>
                  <a:pt x="248" y="212"/>
                  <a:pt x="248" y="206"/>
                </a:cubicBezTo>
                <a:cubicBezTo>
                  <a:pt x="248" y="200"/>
                  <a:pt x="243" y="196"/>
                  <a:pt x="237" y="196"/>
                </a:cubicBezTo>
                <a:cubicBezTo>
                  <a:pt x="231" y="196"/>
                  <a:pt x="226" y="200"/>
                  <a:pt x="226" y="206"/>
                </a:cubicBezTo>
                <a:cubicBezTo>
                  <a:pt x="226" y="212"/>
                  <a:pt x="231" y="217"/>
                  <a:pt x="237" y="217"/>
                </a:cubicBezTo>
                <a:close/>
                <a:moveTo>
                  <a:pt x="258" y="217"/>
                </a:moveTo>
                <a:cubicBezTo>
                  <a:pt x="263" y="217"/>
                  <a:pt x="268" y="212"/>
                  <a:pt x="268" y="206"/>
                </a:cubicBezTo>
                <a:cubicBezTo>
                  <a:pt x="268" y="200"/>
                  <a:pt x="263" y="196"/>
                  <a:pt x="258" y="196"/>
                </a:cubicBezTo>
                <a:cubicBezTo>
                  <a:pt x="252" y="196"/>
                  <a:pt x="247" y="200"/>
                  <a:pt x="247" y="206"/>
                </a:cubicBezTo>
                <a:cubicBezTo>
                  <a:pt x="247" y="212"/>
                  <a:pt x="252" y="217"/>
                  <a:pt x="258" y="217"/>
                </a:cubicBezTo>
                <a:close/>
                <a:moveTo>
                  <a:pt x="278" y="217"/>
                </a:moveTo>
                <a:cubicBezTo>
                  <a:pt x="284" y="217"/>
                  <a:pt x="289" y="212"/>
                  <a:pt x="289" y="206"/>
                </a:cubicBezTo>
                <a:cubicBezTo>
                  <a:pt x="289" y="200"/>
                  <a:pt x="284" y="196"/>
                  <a:pt x="278" y="196"/>
                </a:cubicBezTo>
                <a:cubicBezTo>
                  <a:pt x="272" y="196"/>
                  <a:pt x="268" y="200"/>
                  <a:pt x="268" y="206"/>
                </a:cubicBezTo>
                <a:cubicBezTo>
                  <a:pt x="268" y="212"/>
                  <a:pt x="272" y="217"/>
                  <a:pt x="278" y="217"/>
                </a:cubicBezTo>
                <a:close/>
                <a:moveTo>
                  <a:pt x="299" y="217"/>
                </a:moveTo>
                <a:cubicBezTo>
                  <a:pt x="305" y="217"/>
                  <a:pt x="309" y="212"/>
                  <a:pt x="309" y="206"/>
                </a:cubicBezTo>
                <a:cubicBezTo>
                  <a:pt x="309" y="200"/>
                  <a:pt x="305" y="196"/>
                  <a:pt x="299" y="196"/>
                </a:cubicBezTo>
                <a:cubicBezTo>
                  <a:pt x="293" y="196"/>
                  <a:pt x="288" y="200"/>
                  <a:pt x="288" y="206"/>
                </a:cubicBezTo>
                <a:cubicBezTo>
                  <a:pt x="288" y="212"/>
                  <a:pt x="293" y="217"/>
                  <a:pt x="299" y="217"/>
                </a:cubicBezTo>
                <a:close/>
                <a:moveTo>
                  <a:pt x="319" y="217"/>
                </a:moveTo>
                <a:cubicBezTo>
                  <a:pt x="325" y="217"/>
                  <a:pt x="330" y="212"/>
                  <a:pt x="330" y="206"/>
                </a:cubicBezTo>
                <a:cubicBezTo>
                  <a:pt x="330" y="200"/>
                  <a:pt x="325" y="196"/>
                  <a:pt x="319" y="196"/>
                </a:cubicBezTo>
                <a:cubicBezTo>
                  <a:pt x="313" y="196"/>
                  <a:pt x="309" y="200"/>
                  <a:pt x="309" y="206"/>
                </a:cubicBezTo>
                <a:cubicBezTo>
                  <a:pt x="309" y="212"/>
                  <a:pt x="313" y="217"/>
                  <a:pt x="319" y="217"/>
                </a:cubicBezTo>
                <a:close/>
                <a:moveTo>
                  <a:pt x="340" y="216"/>
                </a:moveTo>
                <a:cubicBezTo>
                  <a:pt x="345" y="216"/>
                  <a:pt x="350" y="212"/>
                  <a:pt x="350" y="206"/>
                </a:cubicBezTo>
                <a:cubicBezTo>
                  <a:pt x="350" y="201"/>
                  <a:pt x="345" y="197"/>
                  <a:pt x="340" y="197"/>
                </a:cubicBezTo>
                <a:cubicBezTo>
                  <a:pt x="335" y="197"/>
                  <a:pt x="330" y="201"/>
                  <a:pt x="330" y="206"/>
                </a:cubicBezTo>
                <a:cubicBezTo>
                  <a:pt x="330" y="212"/>
                  <a:pt x="335" y="216"/>
                  <a:pt x="340" y="216"/>
                </a:cubicBezTo>
                <a:close/>
                <a:moveTo>
                  <a:pt x="360" y="214"/>
                </a:moveTo>
                <a:cubicBezTo>
                  <a:pt x="365" y="214"/>
                  <a:pt x="368" y="211"/>
                  <a:pt x="368" y="206"/>
                </a:cubicBezTo>
                <a:cubicBezTo>
                  <a:pt x="368" y="202"/>
                  <a:pt x="365" y="198"/>
                  <a:pt x="360" y="198"/>
                </a:cubicBezTo>
                <a:cubicBezTo>
                  <a:pt x="356" y="198"/>
                  <a:pt x="353" y="202"/>
                  <a:pt x="353" y="206"/>
                </a:cubicBezTo>
                <a:cubicBezTo>
                  <a:pt x="353" y="211"/>
                  <a:pt x="356" y="214"/>
                  <a:pt x="360" y="214"/>
                </a:cubicBezTo>
                <a:close/>
                <a:moveTo>
                  <a:pt x="381" y="213"/>
                </a:moveTo>
                <a:cubicBezTo>
                  <a:pt x="384" y="213"/>
                  <a:pt x="387" y="210"/>
                  <a:pt x="387" y="206"/>
                </a:cubicBezTo>
                <a:cubicBezTo>
                  <a:pt x="387" y="203"/>
                  <a:pt x="384" y="200"/>
                  <a:pt x="381" y="200"/>
                </a:cubicBezTo>
                <a:cubicBezTo>
                  <a:pt x="378" y="200"/>
                  <a:pt x="375" y="203"/>
                  <a:pt x="375" y="206"/>
                </a:cubicBezTo>
                <a:cubicBezTo>
                  <a:pt x="375" y="210"/>
                  <a:pt x="378" y="213"/>
                  <a:pt x="381" y="213"/>
                </a:cubicBezTo>
                <a:close/>
                <a:moveTo>
                  <a:pt x="402" y="211"/>
                </a:moveTo>
                <a:cubicBezTo>
                  <a:pt x="404" y="211"/>
                  <a:pt x="406" y="209"/>
                  <a:pt x="406" y="206"/>
                </a:cubicBezTo>
                <a:cubicBezTo>
                  <a:pt x="406" y="204"/>
                  <a:pt x="404" y="201"/>
                  <a:pt x="402" y="201"/>
                </a:cubicBezTo>
                <a:cubicBezTo>
                  <a:pt x="399" y="201"/>
                  <a:pt x="397" y="204"/>
                  <a:pt x="397" y="206"/>
                </a:cubicBezTo>
                <a:cubicBezTo>
                  <a:pt x="397" y="209"/>
                  <a:pt x="399" y="211"/>
                  <a:pt x="402" y="211"/>
                </a:cubicBezTo>
                <a:close/>
                <a:moveTo>
                  <a:pt x="422" y="210"/>
                </a:moveTo>
                <a:cubicBezTo>
                  <a:pt x="424" y="210"/>
                  <a:pt x="426" y="208"/>
                  <a:pt x="426" y="206"/>
                </a:cubicBezTo>
                <a:cubicBezTo>
                  <a:pt x="426" y="204"/>
                  <a:pt x="424" y="203"/>
                  <a:pt x="422" y="203"/>
                </a:cubicBezTo>
                <a:cubicBezTo>
                  <a:pt x="420" y="203"/>
                  <a:pt x="419" y="204"/>
                  <a:pt x="419" y="206"/>
                </a:cubicBezTo>
                <a:cubicBezTo>
                  <a:pt x="419" y="208"/>
                  <a:pt x="420" y="210"/>
                  <a:pt x="422" y="210"/>
                </a:cubicBezTo>
                <a:close/>
                <a:moveTo>
                  <a:pt x="443" y="209"/>
                </a:moveTo>
                <a:cubicBezTo>
                  <a:pt x="444" y="209"/>
                  <a:pt x="445" y="208"/>
                  <a:pt x="445" y="206"/>
                </a:cubicBezTo>
                <a:cubicBezTo>
                  <a:pt x="445" y="205"/>
                  <a:pt x="444" y="204"/>
                  <a:pt x="443" y="204"/>
                </a:cubicBezTo>
                <a:cubicBezTo>
                  <a:pt x="441" y="204"/>
                  <a:pt x="440" y="205"/>
                  <a:pt x="440" y="206"/>
                </a:cubicBezTo>
                <a:cubicBezTo>
                  <a:pt x="440" y="208"/>
                  <a:pt x="441" y="209"/>
                  <a:pt x="443" y="209"/>
                </a:cubicBezTo>
                <a:close/>
                <a:moveTo>
                  <a:pt x="463" y="208"/>
                </a:moveTo>
                <a:cubicBezTo>
                  <a:pt x="464" y="208"/>
                  <a:pt x="465" y="207"/>
                  <a:pt x="465" y="206"/>
                </a:cubicBezTo>
                <a:cubicBezTo>
                  <a:pt x="465" y="205"/>
                  <a:pt x="464" y="205"/>
                  <a:pt x="463" y="205"/>
                </a:cubicBezTo>
                <a:cubicBezTo>
                  <a:pt x="462" y="205"/>
                  <a:pt x="462" y="205"/>
                  <a:pt x="462" y="206"/>
                </a:cubicBezTo>
                <a:cubicBezTo>
                  <a:pt x="462" y="207"/>
                  <a:pt x="462" y="208"/>
                  <a:pt x="463" y="208"/>
                </a:cubicBezTo>
                <a:close/>
                <a:moveTo>
                  <a:pt x="484" y="207"/>
                </a:moveTo>
                <a:cubicBezTo>
                  <a:pt x="484" y="207"/>
                  <a:pt x="485" y="207"/>
                  <a:pt x="485" y="206"/>
                </a:cubicBezTo>
                <a:cubicBezTo>
                  <a:pt x="485" y="206"/>
                  <a:pt x="484" y="206"/>
                  <a:pt x="484" y="206"/>
                </a:cubicBezTo>
                <a:cubicBezTo>
                  <a:pt x="484" y="206"/>
                  <a:pt x="483" y="206"/>
                  <a:pt x="483" y="206"/>
                </a:cubicBezTo>
                <a:cubicBezTo>
                  <a:pt x="483" y="207"/>
                  <a:pt x="484" y="207"/>
                  <a:pt x="484" y="207"/>
                </a:cubicBezTo>
                <a:close/>
                <a:moveTo>
                  <a:pt x="504" y="206"/>
                </a:moveTo>
                <a:cubicBezTo>
                  <a:pt x="505" y="206"/>
                  <a:pt x="505" y="206"/>
                  <a:pt x="505" y="206"/>
                </a:cubicBezTo>
                <a:cubicBezTo>
                  <a:pt x="505" y="206"/>
                  <a:pt x="505" y="206"/>
                  <a:pt x="504" y="206"/>
                </a:cubicBezTo>
                <a:cubicBezTo>
                  <a:pt x="504" y="206"/>
                  <a:pt x="504" y="206"/>
                  <a:pt x="504" y="206"/>
                </a:cubicBezTo>
                <a:cubicBezTo>
                  <a:pt x="504" y="206"/>
                  <a:pt x="504" y="206"/>
                  <a:pt x="504" y="206"/>
                </a:cubicBezTo>
                <a:close/>
                <a:moveTo>
                  <a:pt x="0" y="227"/>
                </a:moveTo>
                <a:cubicBezTo>
                  <a:pt x="1" y="227"/>
                  <a:pt x="1" y="227"/>
                  <a:pt x="1" y="227"/>
                </a:cubicBezTo>
                <a:cubicBezTo>
                  <a:pt x="1" y="227"/>
                  <a:pt x="1" y="227"/>
                  <a:pt x="0" y="227"/>
                </a:cubicBezTo>
                <a:cubicBezTo>
                  <a:pt x="0" y="227"/>
                  <a:pt x="0" y="227"/>
                  <a:pt x="0" y="227"/>
                </a:cubicBezTo>
                <a:cubicBezTo>
                  <a:pt x="0" y="227"/>
                  <a:pt x="0" y="227"/>
                  <a:pt x="0" y="227"/>
                </a:cubicBezTo>
                <a:close/>
                <a:moveTo>
                  <a:pt x="21" y="227"/>
                </a:moveTo>
                <a:cubicBezTo>
                  <a:pt x="21" y="227"/>
                  <a:pt x="22" y="227"/>
                  <a:pt x="22" y="227"/>
                </a:cubicBezTo>
                <a:cubicBezTo>
                  <a:pt x="22" y="227"/>
                  <a:pt x="21" y="226"/>
                  <a:pt x="21" y="226"/>
                </a:cubicBezTo>
                <a:cubicBezTo>
                  <a:pt x="21" y="226"/>
                  <a:pt x="20" y="227"/>
                  <a:pt x="20" y="227"/>
                </a:cubicBezTo>
                <a:cubicBezTo>
                  <a:pt x="20" y="227"/>
                  <a:pt x="21" y="227"/>
                  <a:pt x="21" y="227"/>
                </a:cubicBezTo>
                <a:close/>
                <a:moveTo>
                  <a:pt x="42" y="228"/>
                </a:moveTo>
                <a:cubicBezTo>
                  <a:pt x="42" y="228"/>
                  <a:pt x="43" y="228"/>
                  <a:pt x="43" y="227"/>
                </a:cubicBezTo>
                <a:cubicBezTo>
                  <a:pt x="43" y="226"/>
                  <a:pt x="42" y="226"/>
                  <a:pt x="42" y="226"/>
                </a:cubicBezTo>
                <a:cubicBezTo>
                  <a:pt x="41" y="226"/>
                  <a:pt x="40" y="226"/>
                  <a:pt x="40" y="227"/>
                </a:cubicBezTo>
                <a:cubicBezTo>
                  <a:pt x="40" y="228"/>
                  <a:pt x="41" y="228"/>
                  <a:pt x="42" y="228"/>
                </a:cubicBezTo>
                <a:close/>
                <a:moveTo>
                  <a:pt x="62" y="229"/>
                </a:moveTo>
                <a:cubicBezTo>
                  <a:pt x="63" y="229"/>
                  <a:pt x="64" y="228"/>
                  <a:pt x="64" y="227"/>
                </a:cubicBezTo>
                <a:cubicBezTo>
                  <a:pt x="64" y="226"/>
                  <a:pt x="63" y="225"/>
                  <a:pt x="62" y="225"/>
                </a:cubicBezTo>
                <a:cubicBezTo>
                  <a:pt x="61" y="225"/>
                  <a:pt x="60" y="226"/>
                  <a:pt x="60" y="227"/>
                </a:cubicBezTo>
                <a:cubicBezTo>
                  <a:pt x="60" y="228"/>
                  <a:pt x="61" y="229"/>
                  <a:pt x="62" y="229"/>
                </a:cubicBezTo>
                <a:close/>
                <a:moveTo>
                  <a:pt x="83" y="230"/>
                </a:moveTo>
                <a:cubicBezTo>
                  <a:pt x="84" y="230"/>
                  <a:pt x="86" y="229"/>
                  <a:pt x="86" y="227"/>
                </a:cubicBezTo>
                <a:cubicBezTo>
                  <a:pt x="86" y="225"/>
                  <a:pt x="84" y="224"/>
                  <a:pt x="83" y="224"/>
                </a:cubicBezTo>
                <a:cubicBezTo>
                  <a:pt x="81" y="224"/>
                  <a:pt x="80" y="225"/>
                  <a:pt x="80" y="227"/>
                </a:cubicBezTo>
                <a:cubicBezTo>
                  <a:pt x="80" y="229"/>
                  <a:pt x="81" y="230"/>
                  <a:pt x="83" y="230"/>
                </a:cubicBezTo>
                <a:close/>
                <a:moveTo>
                  <a:pt x="103" y="231"/>
                </a:moveTo>
                <a:cubicBezTo>
                  <a:pt x="106" y="231"/>
                  <a:pt x="108" y="229"/>
                  <a:pt x="108" y="227"/>
                </a:cubicBezTo>
                <a:cubicBezTo>
                  <a:pt x="108" y="224"/>
                  <a:pt x="106" y="222"/>
                  <a:pt x="103" y="222"/>
                </a:cubicBezTo>
                <a:cubicBezTo>
                  <a:pt x="101" y="222"/>
                  <a:pt x="99" y="224"/>
                  <a:pt x="99" y="227"/>
                </a:cubicBezTo>
                <a:cubicBezTo>
                  <a:pt x="99" y="229"/>
                  <a:pt x="101" y="231"/>
                  <a:pt x="103" y="231"/>
                </a:cubicBezTo>
                <a:close/>
                <a:moveTo>
                  <a:pt x="124" y="232"/>
                </a:moveTo>
                <a:cubicBezTo>
                  <a:pt x="127" y="232"/>
                  <a:pt x="130" y="230"/>
                  <a:pt x="130" y="227"/>
                </a:cubicBezTo>
                <a:cubicBezTo>
                  <a:pt x="130" y="224"/>
                  <a:pt x="127" y="221"/>
                  <a:pt x="124" y="221"/>
                </a:cubicBezTo>
                <a:cubicBezTo>
                  <a:pt x="121" y="221"/>
                  <a:pt x="118" y="224"/>
                  <a:pt x="118" y="227"/>
                </a:cubicBezTo>
                <a:cubicBezTo>
                  <a:pt x="118" y="230"/>
                  <a:pt x="121" y="232"/>
                  <a:pt x="124" y="232"/>
                </a:cubicBezTo>
                <a:close/>
                <a:moveTo>
                  <a:pt x="144" y="234"/>
                </a:moveTo>
                <a:cubicBezTo>
                  <a:pt x="148" y="234"/>
                  <a:pt x="152" y="231"/>
                  <a:pt x="152" y="227"/>
                </a:cubicBezTo>
                <a:cubicBezTo>
                  <a:pt x="152" y="223"/>
                  <a:pt x="148" y="220"/>
                  <a:pt x="144" y="220"/>
                </a:cubicBezTo>
                <a:cubicBezTo>
                  <a:pt x="141" y="220"/>
                  <a:pt x="137" y="223"/>
                  <a:pt x="137" y="227"/>
                </a:cubicBezTo>
                <a:cubicBezTo>
                  <a:pt x="137" y="231"/>
                  <a:pt x="141" y="234"/>
                  <a:pt x="144" y="234"/>
                </a:cubicBezTo>
                <a:close/>
                <a:moveTo>
                  <a:pt x="165" y="235"/>
                </a:moveTo>
                <a:cubicBezTo>
                  <a:pt x="170" y="235"/>
                  <a:pt x="174" y="232"/>
                  <a:pt x="174" y="227"/>
                </a:cubicBezTo>
                <a:cubicBezTo>
                  <a:pt x="174" y="222"/>
                  <a:pt x="170" y="218"/>
                  <a:pt x="165" y="218"/>
                </a:cubicBezTo>
                <a:cubicBezTo>
                  <a:pt x="160" y="218"/>
                  <a:pt x="157" y="222"/>
                  <a:pt x="157" y="227"/>
                </a:cubicBezTo>
                <a:cubicBezTo>
                  <a:pt x="157" y="232"/>
                  <a:pt x="160" y="235"/>
                  <a:pt x="165" y="235"/>
                </a:cubicBezTo>
                <a:close/>
                <a:moveTo>
                  <a:pt x="186" y="237"/>
                </a:moveTo>
                <a:cubicBezTo>
                  <a:pt x="191" y="237"/>
                  <a:pt x="196" y="232"/>
                  <a:pt x="196" y="227"/>
                </a:cubicBezTo>
                <a:cubicBezTo>
                  <a:pt x="196" y="221"/>
                  <a:pt x="191" y="217"/>
                  <a:pt x="186" y="217"/>
                </a:cubicBezTo>
                <a:cubicBezTo>
                  <a:pt x="180" y="217"/>
                  <a:pt x="176" y="221"/>
                  <a:pt x="176" y="227"/>
                </a:cubicBezTo>
                <a:cubicBezTo>
                  <a:pt x="176" y="232"/>
                  <a:pt x="180" y="237"/>
                  <a:pt x="186" y="237"/>
                </a:cubicBezTo>
                <a:close/>
                <a:moveTo>
                  <a:pt x="206" y="237"/>
                </a:moveTo>
                <a:cubicBezTo>
                  <a:pt x="212" y="237"/>
                  <a:pt x="217" y="233"/>
                  <a:pt x="217" y="227"/>
                </a:cubicBezTo>
                <a:cubicBezTo>
                  <a:pt x="217" y="221"/>
                  <a:pt x="212" y="216"/>
                  <a:pt x="206" y="216"/>
                </a:cubicBezTo>
                <a:cubicBezTo>
                  <a:pt x="200" y="216"/>
                  <a:pt x="196" y="221"/>
                  <a:pt x="196" y="227"/>
                </a:cubicBezTo>
                <a:cubicBezTo>
                  <a:pt x="196" y="233"/>
                  <a:pt x="200" y="237"/>
                  <a:pt x="206" y="237"/>
                </a:cubicBezTo>
                <a:close/>
                <a:moveTo>
                  <a:pt x="227" y="237"/>
                </a:moveTo>
                <a:cubicBezTo>
                  <a:pt x="233" y="237"/>
                  <a:pt x="237" y="233"/>
                  <a:pt x="237" y="227"/>
                </a:cubicBezTo>
                <a:cubicBezTo>
                  <a:pt x="237" y="221"/>
                  <a:pt x="233" y="216"/>
                  <a:pt x="227" y="216"/>
                </a:cubicBezTo>
                <a:cubicBezTo>
                  <a:pt x="221" y="216"/>
                  <a:pt x="216" y="221"/>
                  <a:pt x="216" y="227"/>
                </a:cubicBezTo>
                <a:cubicBezTo>
                  <a:pt x="216" y="233"/>
                  <a:pt x="221" y="237"/>
                  <a:pt x="227" y="237"/>
                </a:cubicBezTo>
                <a:close/>
                <a:moveTo>
                  <a:pt x="247" y="237"/>
                </a:moveTo>
                <a:cubicBezTo>
                  <a:pt x="253" y="237"/>
                  <a:pt x="258" y="233"/>
                  <a:pt x="258" y="227"/>
                </a:cubicBezTo>
                <a:cubicBezTo>
                  <a:pt x="258" y="221"/>
                  <a:pt x="253" y="216"/>
                  <a:pt x="247" y="216"/>
                </a:cubicBezTo>
                <a:cubicBezTo>
                  <a:pt x="241" y="216"/>
                  <a:pt x="237" y="221"/>
                  <a:pt x="237" y="227"/>
                </a:cubicBezTo>
                <a:cubicBezTo>
                  <a:pt x="237" y="233"/>
                  <a:pt x="241" y="237"/>
                  <a:pt x="247" y="237"/>
                </a:cubicBezTo>
                <a:close/>
                <a:moveTo>
                  <a:pt x="268" y="237"/>
                </a:moveTo>
                <a:cubicBezTo>
                  <a:pt x="274" y="237"/>
                  <a:pt x="279" y="233"/>
                  <a:pt x="279" y="227"/>
                </a:cubicBezTo>
                <a:cubicBezTo>
                  <a:pt x="279" y="221"/>
                  <a:pt x="274" y="216"/>
                  <a:pt x="268" y="216"/>
                </a:cubicBezTo>
                <a:cubicBezTo>
                  <a:pt x="262" y="216"/>
                  <a:pt x="257" y="221"/>
                  <a:pt x="257" y="227"/>
                </a:cubicBezTo>
                <a:cubicBezTo>
                  <a:pt x="257" y="233"/>
                  <a:pt x="262" y="237"/>
                  <a:pt x="268" y="237"/>
                </a:cubicBezTo>
                <a:close/>
                <a:moveTo>
                  <a:pt x="288" y="237"/>
                </a:moveTo>
                <a:cubicBezTo>
                  <a:pt x="294" y="237"/>
                  <a:pt x="299" y="233"/>
                  <a:pt x="299" y="227"/>
                </a:cubicBezTo>
                <a:cubicBezTo>
                  <a:pt x="299" y="221"/>
                  <a:pt x="294" y="216"/>
                  <a:pt x="288" y="216"/>
                </a:cubicBezTo>
                <a:cubicBezTo>
                  <a:pt x="283" y="216"/>
                  <a:pt x="278" y="221"/>
                  <a:pt x="278" y="227"/>
                </a:cubicBezTo>
                <a:cubicBezTo>
                  <a:pt x="278" y="233"/>
                  <a:pt x="283" y="237"/>
                  <a:pt x="288" y="237"/>
                </a:cubicBezTo>
                <a:close/>
                <a:moveTo>
                  <a:pt x="309" y="237"/>
                </a:moveTo>
                <a:cubicBezTo>
                  <a:pt x="315" y="237"/>
                  <a:pt x="319" y="232"/>
                  <a:pt x="319" y="227"/>
                </a:cubicBezTo>
                <a:cubicBezTo>
                  <a:pt x="319" y="221"/>
                  <a:pt x="315" y="217"/>
                  <a:pt x="309" y="217"/>
                </a:cubicBezTo>
                <a:cubicBezTo>
                  <a:pt x="304" y="217"/>
                  <a:pt x="299" y="221"/>
                  <a:pt x="299" y="227"/>
                </a:cubicBezTo>
                <a:cubicBezTo>
                  <a:pt x="299" y="232"/>
                  <a:pt x="304" y="237"/>
                  <a:pt x="309" y="237"/>
                </a:cubicBezTo>
                <a:close/>
                <a:moveTo>
                  <a:pt x="330" y="235"/>
                </a:moveTo>
                <a:cubicBezTo>
                  <a:pt x="334" y="235"/>
                  <a:pt x="338" y="232"/>
                  <a:pt x="338" y="227"/>
                </a:cubicBezTo>
                <a:cubicBezTo>
                  <a:pt x="338" y="222"/>
                  <a:pt x="334" y="218"/>
                  <a:pt x="330" y="218"/>
                </a:cubicBezTo>
                <a:cubicBezTo>
                  <a:pt x="325" y="218"/>
                  <a:pt x="321" y="222"/>
                  <a:pt x="321" y="227"/>
                </a:cubicBezTo>
                <a:cubicBezTo>
                  <a:pt x="321" y="232"/>
                  <a:pt x="325" y="235"/>
                  <a:pt x="330" y="235"/>
                </a:cubicBezTo>
                <a:close/>
                <a:moveTo>
                  <a:pt x="350" y="234"/>
                </a:moveTo>
                <a:cubicBezTo>
                  <a:pt x="354" y="234"/>
                  <a:pt x="357" y="231"/>
                  <a:pt x="357" y="227"/>
                </a:cubicBezTo>
                <a:cubicBezTo>
                  <a:pt x="357" y="223"/>
                  <a:pt x="354" y="220"/>
                  <a:pt x="350" y="220"/>
                </a:cubicBezTo>
                <a:cubicBezTo>
                  <a:pt x="346" y="220"/>
                  <a:pt x="343" y="223"/>
                  <a:pt x="343" y="227"/>
                </a:cubicBezTo>
                <a:cubicBezTo>
                  <a:pt x="343" y="231"/>
                  <a:pt x="346" y="234"/>
                  <a:pt x="350" y="234"/>
                </a:cubicBezTo>
                <a:close/>
                <a:moveTo>
                  <a:pt x="371" y="232"/>
                </a:moveTo>
                <a:cubicBezTo>
                  <a:pt x="374" y="232"/>
                  <a:pt x="376" y="230"/>
                  <a:pt x="376" y="227"/>
                </a:cubicBezTo>
                <a:cubicBezTo>
                  <a:pt x="376" y="224"/>
                  <a:pt x="374" y="221"/>
                  <a:pt x="371" y="221"/>
                </a:cubicBezTo>
                <a:cubicBezTo>
                  <a:pt x="368" y="221"/>
                  <a:pt x="365" y="224"/>
                  <a:pt x="365" y="227"/>
                </a:cubicBezTo>
                <a:cubicBezTo>
                  <a:pt x="365" y="230"/>
                  <a:pt x="368" y="232"/>
                  <a:pt x="371" y="232"/>
                </a:cubicBezTo>
                <a:close/>
                <a:moveTo>
                  <a:pt x="391" y="231"/>
                </a:moveTo>
                <a:cubicBezTo>
                  <a:pt x="394" y="231"/>
                  <a:pt x="396" y="229"/>
                  <a:pt x="396" y="227"/>
                </a:cubicBezTo>
                <a:cubicBezTo>
                  <a:pt x="396" y="224"/>
                  <a:pt x="394" y="222"/>
                  <a:pt x="391" y="222"/>
                </a:cubicBezTo>
                <a:cubicBezTo>
                  <a:pt x="389" y="222"/>
                  <a:pt x="387" y="224"/>
                  <a:pt x="387" y="227"/>
                </a:cubicBezTo>
                <a:cubicBezTo>
                  <a:pt x="387" y="229"/>
                  <a:pt x="389" y="231"/>
                  <a:pt x="391" y="231"/>
                </a:cubicBezTo>
                <a:close/>
                <a:moveTo>
                  <a:pt x="412" y="230"/>
                </a:moveTo>
                <a:cubicBezTo>
                  <a:pt x="414" y="230"/>
                  <a:pt x="415" y="229"/>
                  <a:pt x="415" y="227"/>
                </a:cubicBezTo>
                <a:cubicBezTo>
                  <a:pt x="415" y="225"/>
                  <a:pt x="414" y="224"/>
                  <a:pt x="412" y="224"/>
                </a:cubicBezTo>
                <a:cubicBezTo>
                  <a:pt x="410" y="224"/>
                  <a:pt x="409" y="225"/>
                  <a:pt x="409" y="227"/>
                </a:cubicBezTo>
                <a:cubicBezTo>
                  <a:pt x="409" y="229"/>
                  <a:pt x="410" y="230"/>
                  <a:pt x="412" y="230"/>
                </a:cubicBezTo>
                <a:close/>
                <a:moveTo>
                  <a:pt x="432" y="229"/>
                </a:moveTo>
                <a:cubicBezTo>
                  <a:pt x="434" y="229"/>
                  <a:pt x="435" y="228"/>
                  <a:pt x="435" y="227"/>
                </a:cubicBezTo>
                <a:cubicBezTo>
                  <a:pt x="435" y="226"/>
                  <a:pt x="434" y="225"/>
                  <a:pt x="432" y="225"/>
                </a:cubicBezTo>
                <a:cubicBezTo>
                  <a:pt x="431" y="225"/>
                  <a:pt x="430" y="226"/>
                  <a:pt x="430" y="227"/>
                </a:cubicBezTo>
                <a:cubicBezTo>
                  <a:pt x="430" y="228"/>
                  <a:pt x="431" y="229"/>
                  <a:pt x="432" y="229"/>
                </a:cubicBezTo>
                <a:close/>
                <a:moveTo>
                  <a:pt x="453" y="228"/>
                </a:moveTo>
                <a:cubicBezTo>
                  <a:pt x="454" y="228"/>
                  <a:pt x="454" y="228"/>
                  <a:pt x="454" y="227"/>
                </a:cubicBezTo>
                <a:cubicBezTo>
                  <a:pt x="454" y="226"/>
                  <a:pt x="454" y="226"/>
                  <a:pt x="453" y="226"/>
                </a:cubicBezTo>
                <a:cubicBezTo>
                  <a:pt x="452" y="226"/>
                  <a:pt x="452" y="226"/>
                  <a:pt x="452" y="227"/>
                </a:cubicBezTo>
                <a:cubicBezTo>
                  <a:pt x="452" y="228"/>
                  <a:pt x="452" y="228"/>
                  <a:pt x="453" y="228"/>
                </a:cubicBezTo>
                <a:close/>
                <a:moveTo>
                  <a:pt x="474" y="227"/>
                </a:moveTo>
                <a:cubicBezTo>
                  <a:pt x="474" y="227"/>
                  <a:pt x="474" y="227"/>
                  <a:pt x="474" y="227"/>
                </a:cubicBezTo>
                <a:cubicBezTo>
                  <a:pt x="474" y="227"/>
                  <a:pt x="474" y="226"/>
                  <a:pt x="474" y="226"/>
                </a:cubicBezTo>
                <a:cubicBezTo>
                  <a:pt x="473" y="226"/>
                  <a:pt x="473" y="227"/>
                  <a:pt x="473" y="227"/>
                </a:cubicBezTo>
                <a:cubicBezTo>
                  <a:pt x="473" y="227"/>
                  <a:pt x="473" y="227"/>
                  <a:pt x="474" y="227"/>
                </a:cubicBezTo>
                <a:close/>
                <a:moveTo>
                  <a:pt x="494" y="227"/>
                </a:moveTo>
                <a:cubicBezTo>
                  <a:pt x="494" y="227"/>
                  <a:pt x="494" y="227"/>
                  <a:pt x="494" y="227"/>
                </a:cubicBezTo>
                <a:cubicBezTo>
                  <a:pt x="494" y="227"/>
                  <a:pt x="494" y="227"/>
                  <a:pt x="494" y="227"/>
                </a:cubicBezTo>
                <a:cubicBezTo>
                  <a:pt x="494" y="227"/>
                  <a:pt x="494" y="227"/>
                  <a:pt x="494" y="227"/>
                </a:cubicBezTo>
                <a:cubicBezTo>
                  <a:pt x="494" y="227"/>
                  <a:pt x="494" y="227"/>
                  <a:pt x="494" y="227"/>
                </a:cubicBezTo>
                <a:close/>
                <a:moveTo>
                  <a:pt x="11" y="247"/>
                </a:moveTo>
                <a:cubicBezTo>
                  <a:pt x="11" y="247"/>
                  <a:pt x="11" y="247"/>
                  <a:pt x="11" y="247"/>
                </a:cubicBezTo>
                <a:cubicBezTo>
                  <a:pt x="11" y="247"/>
                  <a:pt x="11" y="247"/>
                  <a:pt x="11" y="247"/>
                </a:cubicBezTo>
                <a:cubicBezTo>
                  <a:pt x="11" y="247"/>
                  <a:pt x="11" y="247"/>
                  <a:pt x="11" y="247"/>
                </a:cubicBezTo>
                <a:cubicBezTo>
                  <a:pt x="11" y="247"/>
                  <a:pt x="11" y="247"/>
                  <a:pt x="11" y="247"/>
                </a:cubicBezTo>
                <a:close/>
                <a:moveTo>
                  <a:pt x="31" y="248"/>
                </a:moveTo>
                <a:cubicBezTo>
                  <a:pt x="32" y="248"/>
                  <a:pt x="32" y="248"/>
                  <a:pt x="32" y="247"/>
                </a:cubicBezTo>
                <a:cubicBezTo>
                  <a:pt x="32" y="247"/>
                  <a:pt x="32" y="247"/>
                  <a:pt x="31" y="247"/>
                </a:cubicBezTo>
                <a:cubicBezTo>
                  <a:pt x="31" y="247"/>
                  <a:pt x="31" y="247"/>
                  <a:pt x="31" y="247"/>
                </a:cubicBezTo>
                <a:cubicBezTo>
                  <a:pt x="31" y="248"/>
                  <a:pt x="31" y="248"/>
                  <a:pt x="31" y="248"/>
                </a:cubicBezTo>
                <a:close/>
                <a:moveTo>
                  <a:pt x="52" y="248"/>
                </a:moveTo>
                <a:cubicBezTo>
                  <a:pt x="52" y="248"/>
                  <a:pt x="53" y="248"/>
                  <a:pt x="53" y="247"/>
                </a:cubicBezTo>
                <a:cubicBezTo>
                  <a:pt x="53" y="247"/>
                  <a:pt x="52" y="246"/>
                  <a:pt x="52" y="246"/>
                </a:cubicBezTo>
                <a:cubicBezTo>
                  <a:pt x="51" y="246"/>
                  <a:pt x="51" y="247"/>
                  <a:pt x="51" y="247"/>
                </a:cubicBezTo>
                <a:cubicBezTo>
                  <a:pt x="51" y="248"/>
                  <a:pt x="51" y="248"/>
                  <a:pt x="52" y="248"/>
                </a:cubicBezTo>
                <a:close/>
                <a:moveTo>
                  <a:pt x="72" y="249"/>
                </a:moveTo>
                <a:cubicBezTo>
                  <a:pt x="73" y="249"/>
                  <a:pt x="74" y="248"/>
                  <a:pt x="74" y="247"/>
                </a:cubicBezTo>
                <a:cubicBezTo>
                  <a:pt x="74" y="246"/>
                  <a:pt x="73" y="246"/>
                  <a:pt x="72" y="246"/>
                </a:cubicBezTo>
                <a:cubicBezTo>
                  <a:pt x="72" y="246"/>
                  <a:pt x="71" y="246"/>
                  <a:pt x="71" y="247"/>
                </a:cubicBezTo>
                <a:cubicBezTo>
                  <a:pt x="71" y="248"/>
                  <a:pt x="72" y="249"/>
                  <a:pt x="72" y="249"/>
                </a:cubicBezTo>
                <a:close/>
                <a:moveTo>
                  <a:pt x="93" y="250"/>
                </a:moveTo>
                <a:cubicBezTo>
                  <a:pt x="94" y="250"/>
                  <a:pt x="96" y="249"/>
                  <a:pt x="96" y="247"/>
                </a:cubicBezTo>
                <a:cubicBezTo>
                  <a:pt x="96" y="246"/>
                  <a:pt x="94" y="245"/>
                  <a:pt x="93" y="245"/>
                </a:cubicBezTo>
                <a:cubicBezTo>
                  <a:pt x="92" y="245"/>
                  <a:pt x="90" y="246"/>
                  <a:pt x="90" y="247"/>
                </a:cubicBezTo>
                <a:cubicBezTo>
                  <a:pt x="90" y="249"/>
                  <a:pt x="92" y="250"/>
                  <a:pt x="93" y="250"/>
                </a:cubicBezTo>
                <a:close/>
                <a:moveTo>
                  <a:pt x="114" y="251"/>
                </a:moveTo>
                <a:cubicBezTo>
                  <a:pt x="116" y="251"/>
                  <a:pt x="117" y="249"/>
                  <a:pt x="117" y="247"/>
                </a:cubicBezTo>
                <a:cubicBezTo>
                  <a:pt x="117" y="245"/>
                  <a:pt x="116" y="244"/>
                  <a:pt x="114" y="244"/>
                </a:cubicBezTo>
                <a:cubicBezTo>
                  <a:pt x="112" y="244"/>
                  <a:pt x="110" y="245"/>
                  <a:pt x="110" y="247"/>
                </a:cubicBezTo>
                <a:cubicBezTo>
                  <a:pt x="110" y="249"/>
                  <a:pt x="112" y="251"/>
                  <a:pt x="114" y="251"/>
                </a:cubicBezTo>
                <a:close/>
                <a:moveTo>
                  <a:pt x="134" y="252"/>
                </a:moveTo>
                <a:cubicBezTo>
                  <a:pt x="137" y="252"/>
                  <a:pt x="139" y="250"/>
                  <a:pt x="139" y="247"/>
                </a:cubicBezTo>
                <a:cubicBezTo>
                  <a:pt x="139" y="245"/>
                  <a:pt x="137" y="243"/>
                  <a:pt x="134" y="243"/>
                </a:cubicBezTo>
                <a:cubicBezTo>
                  <a:pt x="132" y="243"/>
                  <a:pt x="129" y="245"/>
                  <a:pt x="129" y="247"/>
                </a:cubicBezTo>
                <a:cubicBezTo>
                  <a:pt x="129" y="250"/>
                  <a:pt x="132" y="252"/>
                  <a:pt x="134" y="252"/>
                </a:cubicBezTo>
                <a:close/>
                <a:moveTo>
                  <a:pt x="155" y="253"/>
                </a:moveTo>
                <a:cubicBezTo>
                  <a:pt x="158" y="253"/>
                  <a:pt x="161" y="251"/>
                  <a:pt x="161" y="247"/>
                </a:cubicBezTo>
                <a:cubicBezTo>
                  <a:pt x="161" y="244"/>
                  <a:pt x="158" y="242"/>
                  <a:pt x="155" y="242"/>
                </a:cubicBezTo>
                <a:cubicBezTo>
                  <a:pt x="152" y="242"/>
                  <a:pt x="149" y="244"/>
                  <a:pt x="149" y="247"/>
                </a:cubicBezTo>
                <a:cubicBezTo>
                  <a:pt x="149" y="251"/>
                  <a:pt x="152" y="253"/>
                  <a:pt x="155" y="253"/>
                </a:cubicBezTo>
                <a:close/>
                <a:moveTo>
                  <a:pt x="175" y="254"/>
                </a:moveTo>
                <a:cubicBezTo>
                  <a:pt x="179" y="254"/>
                  <a:pt x="182" y="251"/>
                  <a:pt x="182" y="247"/>
                </a:cubicBezTo>
                <a:cubicBezTo>
                  <a:pt x="182" y="243"/>
                  <a:pt x="179" y="240"/>
                  <a:pt x="175" y="240"/>
                </a:cubicBezTo>
                <a:cubicBezTo>
                  <a:pt x="171" y="240"/>
                  <a:pt x="168" y="243"/>
                  <a:pt x="168" y="247"/>
                </a:cubicBezTo>
                <a:cubicBezTo>
                  <a:pt x="168" y="251"/>
                  <a:pt x="171" y="254"/>
                  <a:pt x="175" y="254"/>
                </a:cubicBezTo>
                <a:close/>
                <a:moveTo>
                  <a:pt x="196" y="256"/>
                </a:moveTo>
                <a:cubicBezTo>
                  <a:pt x="200" y="256"/>
                  <a:pt x="204" y="252"/>
                  <a:pt x="204" y="247"/>
                </a:cubicBezTo>
                <a:cubicBezTo>
                  <a:pt x="204" y="243"/>
                  <a:pt x="200" y="239"/>
                  <a:pt x="196" y="239"/>
                </a:cubicBezTo>
                <a:cubicBezTo>
                  <a:pt x="191" y="239"/>
                  <a:pt x="188" y="243"/>
                  <a:pt x="188" y="247"/>
                </a:cubicBezTo>
                <a:cubicBezTo>
                  <a:pt x="188" y="252"/>
                  <a:pt x="191" y="256"/>
                  <a:pt x="196" y="256"/>
                </a:cubicBezTo>
                <a:close/>
                <a:moveTo>
                  <a:pt x="216" y="257"/>
                </a:moveTo>
                <a:cubicBezTo>
                  <a:pt x="222" y="257"/>
                  <a:pt x="226" y="252"/>
                  <a:pt x="226" y="247"/>
                </a:cubicBezTo>
                <a:cubicBezTo>
                  <a:pt x="226" y="242"/>
                  <a:pt x="222" y="238"/>
                  <a:pt x="216" y="238"/>
                </a:cubicBezTo>
                <a:cubicBezTo>
                  <a:pt x="211" y="238"/>
                  <a:pt x="207" y="242"/>
                  <a:pt x="207" y="247"/>
                </a:cubicBezTo>
                <a:cubicBezTo>
                  <a:pt x="207" y="252"/>
                  <a:pt x="211" y="257"/>
                  <a:pt x="216" y="257"/>
                </a:cubicBezTo>
                <a:close/>
                <a:moveTo>
                  <a:pt x="237" y="257"/>
                </a:moveTo>
                <a:cubicBezTo>
                  <a:pt x="242" y="257"/>
                  <a:pt x="247" y="253"/>
                  <a:pt x="247" y="247"/>
                </a:cubicBezTo>
                <a:cubicBezTo>
                  <a:pt x="247" y="242"/>
                  <a:pt x="242" y="238"/>
                  <a:pt x="237" y="238"/>
                </a:cubicBezTo>
                <a:cubicBezTo>
                  <a:pt x="232" y="238"/>
                  <a:pt x="227" y="242"/>
                  <a:pt x="227" y="247"/>
                </a:cubicBezTo>
                <a:cubicBezTo>
                  <a:pt x="227" y="253"/>
                  <a:pt x="232" y="257"/>
                  <a:pt x="237" y="257"/>
                </a:cubicBezTo>
                <a:close/>
                <a:moveTo>
                  <a:pt x="258" y="257"/>
                </a:moveTo>
                <a:cubicBezTo>
                  <a:pt x="263" y="257"/>
                  <a:pt x="268" y="253"/>
                  <a:pt x="268" y="247"/>
                </a:cubicBezTo>
                <a:cubicBezTo>
                  <a:pt x="268" y="242"/>
                  <a:pt x="263" y="237"/>
                  <a:pt x="258" y="237"/>
                </a:cubicBezTo>
                <a:cubicBezTo>
                  <a:pt x="252" y="237"/>
                  <a:pt x="248" y="242"/>
                  <a:pt x="248" y="247"/>
                </a:cubicBezTo>
                <a:cubicBezTo>
                  <a:pt x="248" y="253"/>
                  <a:pt x="252" y="257"/>
                  <a:pt x="258" y="257"/>
                </a:cubicBezTo>
                <a:close/>
                <a:moveTo>
                  <a:pt x="278" y="257"/>
                </a:moveTo>
                <a:cubicBezTo>
                  <a:pt x="284" y="257"/>
                  <a:pt x="288" y="253"/>
                  <a:pt x="288" y="247"/>
                </a:cubicBezTo>
                <a:cubicBezTo>
                  <a:pt x="288" y="242"/>
                  <a:pt x="284" y="238"/>
                  <a:pt x="278" y="238"/>
                </a:cubicBezTo>
                <a:cubicBezTo>
                  <a:pt x="273" y="238"/>
                  <a:pt x="268" y="242"/>
                  <a:pt x="268" y="247"/>
                </a:cubicBezTo>
                <a:cubicBezTo>
                  <a:pt x="268" y="253"/>
                  <a:pt x="273" y="257"/>
                  <a:pt x="278" y="257"/>
                </a:cubicBezTo>
                <a:close/>
                <a:moveTo>
                  <a:pt x="299" y="257"/>
                </a:moveTo>
                <a:cubicBezTo>
                  <a:pt x="304" y="257"/>
                  <a:pt x="308" y="252"/>
                  <a:pt x="308" y="247"/>
                </a:cubicBezTo>
                <a:cubicBezTo>
                  <a:pt x="308" y="242"/>
                  <a:pt x="304" y="238"/>
                  <a:pt x="299" y="238"/>
                </a:cubicBezTo>
                <a:cubicBezTo>
                  <a:pt x="294" y="238"/>
                  <a:pt x="290" y="242"/>
                  <a:pt x="290" y="247"/>
                </a:cubicBezTo>
                <a:cubicBezTo>
                  <a:pt x="290" y="252"/>
                  <a:pt x="294" y="257"/>
                  <a:pt x="299" y="257"/>
                </a:cubicBezTo>
                <a:close/>
                <a:moveTo>
                  <a:pt x="319" y="256"/>
                </a:moveTo>
                <a:cubicBezTo>
                  <a:pt x="324" y="256"/>
                  <a:pt x="327" y="252"/>
                  <a:pt x="327" y="247"/>
                </a:cubicBezTo>
                <a:cubicBezTo>
                  <a:pt x="327" y="243"/>
                  <a:pt x="324" y="239"/>
                  <a:pt x="319" y="239"/>
                </a:cubicBezTo>
                <a:cubicBezTo>
                  <a:pt x="315" y="239"/>
                  <a:pt x="311" y="243"/>
                  <a:pt x="311" y="247"/>
                </a:cubicBezTo>
                <a:cubicBezTo>
                  <a:pt x="311" y="252"/>
                  <a:pt x="315" y="256"/>
                  <a:pt x="319" y="256"/>
                </a:cubicBezTo>
                <a:close/>
                <a:moveTo>
                  <a:pt x="340" y="254"/>
                </a:moveTo>
                <a:cubicBezTo>
                  <a:pt x="344" y="254"/>
                  <a:pt x="347" y="251"/>
                  <a:pt x="347" y="247"/>
                </a:cubicBezTo>
                <a:cubicBezTo>
                  <a:pt x="347" y="243"/>
                  <a:pt x="344" y="240"/>
                  <a:pt x="340" y="240"/>
                </a:cubicBezTo>
                <a:cubicBezTo>
                  <a:pt x="336" y="240"/>
                  <a:pt x="333" y="243"/>
                  <a:pt x="333" y="247"/>
                </a:cubicBezTo>
                <a:cubicBezTo>
                  <a:pt x="333" y="251"/>
                  <a:pt x="336" y="254"/>
                  <a:pt x="340" y="254"/>
                </a:cubicBezTo>
                <a:close/>
                <a:moveTo>
                  <a:pt x="360" y="253"/>
                </a:moveTo>
                <a:cubicBezTo>
                  <a:pt x="364" y="253"/>
                  <a:pt x="366" y="251"/>
                  <a:pt x="366" y="247"/>
                </a:cubicBezTo>
                <a:cubicBezTo>
                  <a:pt x="366" y="244"/>
                  <a:pt x="364" y="242"/>
                  <a:pt x="360" y="242"/>
                </a:cubicBezTo>
                <a:cubicBezTo>
                  <a:pt x="357" y="242"/>
                  <a:pt x="355" y="244"/>
                  <a:pt x="355" y="247"/>
                </a:cubicBezTo>
                <a:cubicBezTo>
                  <a:pt x="355" y="251"/>
                  <a:pt x="357" y="253"/>
                  <a:pt x="360" y="253"/>
                </a:cubicBezTo>
                <a:close/>
                <a:moveTo>
                  <a:pt x="381" y="252"/>
                </a:moveTo>
                <a:cubicBezTo>
                  <a:pt x="384" y="252"/>
                  <a:pt x="386" y="250"/>
                  <a:pt x="386" y="247"/>
                </a:cubicBezTo>
                <a:cubicBezTo>
                  <a:pt x="386" y="245"/>
                  <a:pt x="384" y="243"/>
                  <a:pt x="381" y="243"/>
                </a:cubicBezTo>
                <a:cubicBezTo>
                  <a:pt x="378" y="243"/>
                  <a:pt x="376" y="245"/>
                  <a:pt x="376" y="247"/>
                </a:cubicBezTo>
                <a:cubicBezTo>
                  <a:pt x="376" y="250"/>
                  <a:pt x="378" y="252"/>
                  <a:pt x="381" y="252"/>
                </a:cubicBezTo>
                <a:close/>
                <a:moveTo>
                  <a:pt x="402" y="251"/>
                </a:moveTo>
                <a:cubicBezTo>
                  <a:pt x="404" y="251"/>
                  <a:pt x="405" y="249"/>
                  <a:pt x="405" y="247"/>
                </a:cubicBezTo>
                <a:cubicBezTo>
                  <a:pt x="405" y="245"/>
                  <a:pt x="404" y="244"/>
                  <a:pt x="402" y="244"/>
                </a:cubicBezTo>
                <a:cubicBezTo>
                  <a:pt x="400" y="244"/>
                  <a:pt x="398" y="245"/>
                  <a:pt x="398" y="247"/>
                </a:cubicBezTo>
                <a:cubicBezTo>
                  <a:pt x="398" y="249"/>
                  <a:pt x="400" y="251"/>
                  <a:pt x="402" y="251"/>
                </a:cubicBezTo>
                <a:close/>
                <a:moveTo>
                  <a:pt x="422" y="250"/>
                </a:moveTo>
                <a:cubicBezTo>
                  <a:pt x="424" y="250"/>
                  <a:pt x="425" y="249"/>
                  <a:pt x="425" y="247"/>
                </a:cubicBezTo>
                <a:cubicBezTo>
                  <a:pt x="425" y="246"/>
                  <a:pt x="424" y="245"/>
                  <a:pt x="422" y="245"/>
                </a:cubicBezTo>
                <a:cubicBezTo>
                  <a:pt x="421" y="245"/>
                  <a:pt x="420" y="246"/>
                  <a:pt x="420" y="247"/>
                </a:cubicBezTo>
                <a:cubicBezTo>
                  <a:pt x="420" y="249"/>
                  <a:pt x="421" y="250"/>
                  <a:pt x="422" y="250"/>
                </a:cubicBezTo>
                <a:close/>
                <a:moveTo>
                  <a:pt x="443" y="249"/>
                </a:moveTo>
                <a:cubicBezTo>
                  <a:pt x="444" y="249"/>
                  <a:pt x="444" y="248"/>
                  <a:pt x="444" y="247"/>
                </a:cubicBezTo>
                <a:cubicBezTo>
                  <a:pt x="444" y="246"/>
                  <a:pt x="444" y="246"/>
                  <a:pt x="443" y="246"/>
                </a:cubicBezTo>
                <a:cubicBezTo>
                  <a:pt x="442" y="246"/>
                  <a:pt x="441" y="246"/>
                  <a:pt x="441" y="247"/>
                </a:cubicBezTo>
                <a:cubicBezTo>
                  <a:pt x="441" y="248"/>
                  <a:pt x="442" y="249"/>
                  <a:pt x="443" y="249"/>
                </a:cubicBezTo>
                <a:close/>
                <a:moveTo>
                  <a:pt x="463" y="248"/>
                </a:moveTo>
                <a:cubicBezTo>
                  <a:pt x="464" y="248"/>
                  <a:pt x="464" y="248"/>
                  <a:pt x="464" y="247"/>
                </a:cubicBezTo>
                <a:cubicBezTo>
                  <a:pt x="464" y="247"/>
                  <a:pt x="464" y="246"/>
                  <a:pt x="463" y="246"/>
                </a:cubicBezTo>
                <a:cubicBezTo>
                  <a:pt x="463" y="246"/>
                  <a:pt x="462" y="247"/>
                  <a:pt x="462" y="247"/>
                </a:cubicBezTo>
                <a:cubicBezTo>
                  <a:pt x="462" y="248"/>
                  <a:pt x="463" y="248"/>
                  <a:pt x="463" y="248"/>
                </a:cubicBezTo>
                <a:close/>
                <a:moveTo>
                  <a:pt x="484" y="248"/>
                </a:moveTo>
                <a:cubicBezTo>
                  <a:pt x="484" y="248"/>
                  <a:pt x="484" y="248"/>
                  <a:pt x="484" y="247"/>
                </a:cubicBezTo>
                <a:cubicBezTo>
                  <a:pt x="484" y="247"/>
                  <a:pt x="484" y="247"/>
                  <a:pt x="484" y="247"/>
                </a:cubicBezTo>
                <a:cubicBezTo>
                  <a:pt x="484" y="247"/>
                  <a:pt x="484" y="247"/>
                  <a:pt x="484" y="247"/>
                </a:cubicBezTo>
                <a:cubicBezTo>
                  <a:pt x="484" y="248"/>
                  <a:pt x="484" y="248"/>
                  <a:pt x="484" y="248"/>
                </a:cubicBezTo>
                <a:close/>
                <a:moveTo>
                  <a:pt x="504" y="247"/>
                </a:moveTo>
                <a:cubicBezTo>
                  <a:pt x="504" y="247"/>
                  <a:pt x="505" y="247"/>
                  <a:pt x="505" y="247"/>
                </a:cubicBezTo>
                <a:cubicBezTo>
                  <a:pt x="505" y="247"/>
                  <a:pt x="504" y="247"/>
                  <a:pt x="504" y="247"/>
                </a:cubicBezTo>
                <a:cubicBezTo>
                  <a:pt x="504" y="247"/>
                  <a:pt x="504" y="247"/>
                  <a:pt x="504" y="247"/>
                </a:cubicBezTo>
                <a:cubicBezTo>
                  <a:pt x="504" y="247"/>
                  <a:pt x="504" y="247"/>
                  <a:pt x="504" y="247"/>
                </a:cubicBezTo>
                <a:close/>
                <a:moveTo>
                  <a:pt x="21" y="268"/>
                </a:moveTo>
                <a:cubicBezTo>
                  <a:pt x="21" y="268"/>
                  <a:pt x="21" y="268"/>
                  <a:pt x="21" y="268"/>
                </a:cubicBezTo>
                <a:cubicBezTo>
                  <a:pt x="21" y="268"/>
                  <a:pt x="21" y="268"/>
                  <a:pt x="21" y="268"/>
                </a:cubicBezTo>
                <a:cubicBezTo>
                  <a:pt x="21" y="268"/>
                  <a:pt x="21" y="268"/>
                  <a:pt x="21" y="268"/>
                </a:cubicBezTo>
                <a:cubicBezTo>
                  <a:pt x="21" y="268"/>
                  <a:pt x="21" y="268"/>
                  <a:pt x="21" y="268"/>
                </a:cubicBezTo>
                <a:close/>
                <a:moveTo>
                  <a:pt x="42" y="269"/>
                </a:moveTo>
                <a:cubicBezTo>
                  <a:pt x="42" y="269"/>
                  <a:pt x="42" y="268"/>
                  <a:pt x="42" y="268"/>
                </a:cubicBezTo>
                <a:cubicBezTo>
                  <a:pt x="42" y="268"/>
                  <a:pt x="42" y="267"/>
                  <a:pt x="42" y="267"/>
                </a:cubicBezTo>
                <a:cubicBezTo>
                  <a:pt x="41" y="267"/>
                  <a:pt x="41" y="268"/>
                  <a:pt x="41" y="268"/>
                </a:cubicBezTo>
                <a:cubicBezTo>
                  <a:pt x="41" y="268"/>
                  <a:pt x="41" y="269"/>
                  <a:pt x="42" y="269"/>
                </a:cubicBezTo>
                <a:close/>
                <a:moveTo>
                  <a:pt x="62" y="269"/>
                </a:moveTo>
                <a:cubicBezTo>
                  <a:pt x="63" y="269"/>
                  <a:pt x="63" y="269"/>
                  <a:pt x="63" y="268"/>
                </a:cubicBezTo>
                <a:cubicBezTo>
                  <a:pt x="63" y="267"/>
                  <a:pt x="63" y="267"/>
                  <a:pt x="62" y="267"/>
                </a:cubicBezTo>
                <a:cubicBezTo>
                  <a:pt x="62" y="267"/>
                  <a:pt x="61" y="267"/>
                  <a:pt x="61" y="268"/>
                </a:cubicBezTo>
                <a:cubicBezTo>
                  <a:pt x="61" y="269"/>
                  <a:pt x="62" y="269"/>
                  <a:pt x="62" y="269"/>
                </a:cubicBezTo>
                <a:close/>
                <a:moveTo>
                  <a:pt x="83" y="270"/>
                </a:moveTo>
                <a:cubicBezTo>
                  <a:pt x="84" y="270"/>
                  <a:pt x="85" y="269"/>
                  <a:pt x="85" y="268"/>
                </a:cubicBezTo>
                <a:cubicBezTo>
                  <a:pt x="85" y="267"/>
                  <a:pt x="84" y="266"/>
                  <a:pt x="83" y="266"/>
                </a:cubicBezTo>
                <a:cubicBezTo>
                  <a:pt x="82" y="266"/>
                  <a:pt x="81" y="267"/>
                  <a:pt x="81" y="268"/>
                </a:cubicBezTo>
                <a:cubicBezTo>
                  <a:pt x="81" y="269"/>
                  <a:pt x="82" y="270"/>
                  <a:pt x="83" y="270"/>
                </a:cubicBezTo>
                <a:close/>
                <a:moveTo>
                  <a:pt x="103" y="271"/>
                </a:moveTo>
                <a:cubicBezTo>
                  <a:pt x="105" y="271"/>
                  <a:pt x="106" y="269"/>
                  <a:pt x="106" y="268"/>
                </a:cubicBezTo>
                <a:cubicBezTo>
                  <a:pt x="106" y="266"/>
                  <a:pt x="105" y="265"/>
                  <a:pt x="103" y="265"/>
                </a:cubicBezTo>
                <a:cubicBezTo>
                  <a:pt x="102" y="265"/>
                  <a:pt x="101" y="266"/>
                  <a:pt x="101" y="268"/>
                </a:cubicBezTo>
                <a:cubicBezTo>
                  <a:pt x="101" y="269"/>
                  <a:pt x="102" y="271"/>
                  <a:pt x="103" y="271"/>
                </a:cubicBezTo>
                <a:close/>
                <a:moveTo>
                  <a:pt x="124" y="272"/>
                </a:moveTo>
                <a:cubicBezTo>
                  <a:pt x="126" y="272"/>
                  <a:pt x="127" y="270"/>
                  <a:pt x="127" y="268"/>
                </a:cubicBezTo>
                <a:cubicBezTo>
                  <a:pt x="127" y="266"/>
                  <a:pt x="126" y="264"/>
                  <a:pt x="124" y="264"/>
                </a:cubicBezTo>
                <a:cubicBezTo>
                  <a:pt x="122" y="264"/>
                  <a:pt x="120" y="266"/>
                  <a:pt x="120" y="268"/>
                </a:cubicBezTo>
                <a:cubicBezTo>
                  <a:pt x="120" y="270"/>
                  <a:pt x="122" y="272"/>
                  <a:pt x="124" y="272"/>
                </a:cubicBezTo>
                <a:close/>
                <a:moveTo>
                  <a:pt x="144" y="273"/>
                </a:moveTo>
                <a:cubicBezTo>
                  <a:pt x="147" y="273"/>
                  <a:pt x="149" y="270"/>
                  <a:pt x="149" y="268"/>
                </a:cubicBezTo>
                <a:cubicBezTo>
                  <a:pt x="149" y="265"/>
                  <a:pt x="147" y="263"/>
                  <a:pt x="144" y="263"/>
                </a:cubicBezTo>
                <a:cubicBezTo>
                  <a:pt x="142" y="263"/>
                  <a:pt x="140" y="265"/>
                  <a:pt x="140" y="268"/>
                </a:cubicBezTo>
                <a:cubicBezTo>
                  <a:pt x="140" y="270"/>
                  <a:pt x="142" y="273"/>
                  <a:pt x="144" y="273"/>
                </a:cubicBezTo>
                <a:close/>
                <a:moveTo>
                  <a:pt x="165" y="273"/>
                </a:moveTo>
                <a:cubicBezTo>
                  <a:pt x="168" y="273"/>
                  <a:pt x="171" y="271"/>
                  <a:pt x="171" y="268"/>
                </a:cubicBezTo>
                <a:cubicBezTo>
                  <a:pt x="171" y="265"/>
                  <a:pt x="168" y="262"/>
                  <a:pt x="165" y="262"/>
                </a:cubicBezTo>
                <a:cubicBezTo>
                  <a:pt x="162" y="262"/>
                  <a:pt x="160" y="265"/>
                  <a:pt x="160" y="268"/>
                </a:cubicBezTo>
                <a:cubicBezTo>
                  <a:pt x="160" y="271"/>
                  <a:pt x="162" y="273"/>
                  <a:pt x="165" y="273"/>
                </a:cubicBezTo>
                <a:close/>
                <a:moveTo>
                  <a:pt x="186" y="274"/>
                </a:moveTo>
                <a:cubicBezTo>
                  <a:pt x="189" y="274"/>
                  <a:pt x="192" y="271"/>
                  <a:pt x="192" y="268"/>
                </a:cubicBezTo>
                <a:cubicBezTo>
                  <a:pt x="192" y="264"/>
                  <a:pt x="189" y="262"/>
                  <a:pt x="186" y="262"/>
                </a:cubicBezTo>
                <a:cubicBezTo>
                  <a:pt x="182" y="262"/>
                  <a:pt x="179" y="264"/>
                  <a:pt x="179" y="268"/>
                </a:cubicBezTo>
                <a:cubicBezTo>
                  <a:pt x="179" y="271"/>
                  <a:pt x="182" y="274"/>
                  <a:pt x="186" y="274"/>
                </a:cubicBezTo>
                <a:close/>
                <a:moveTo>
                  <a:pt x="206" y="275"/>
                </a:moveTo>
                <a:cubicBezTo>
                  <a:pt x="210" y="275"/>
                  <a:pt x="213" y="272"/>
                  <a:pt x="213" y="268"/>
                </a:cubicBezTo>
                <a:cubicBezTo>
                  <a:pt x="213" y="264"/>
                  <a:pt x="210" y="261"/>
                  <a:pt x="206" y="261"/>
                </a:cubicBezTo>
                <a:cubicBezTo>
                  <a:pt x="202" y="261"/>
                  <a:pt x="199" y="264"/>
                  <a:pt x="199" y="268"/>
                </a:cubicBezTo>
                <a:cubicBezTo>
                  <a:pt x="199" y="272"/>
                  <a:pt x="202" y="275"/>
                  <a:pt x="206" y="275"/>
                </a:cubicBezTo>
                <a:close/>
                <a:moveTo>
                  <a:pt x="227" y="275"/>
                </a:moveTo>
                <a:cubicBezTo>
                  <a:pt x="231" y="275"/>
                  <a:pt x="234" y="272"/>
                  <a:pt x="234" y="268"/>
                </a:cubicBezTo>
                <a:cubicBezTo>
                  <a:pt x="234" y="264"/>
                  <a:pt x="231" y="260"/>
                  <a:pt x="227" y="260"/>
                </a:cubicBezTo>
                <a:cubicBezTo>
                  <a:pt x="223" y="260"/>
                  <a:pt x="219" y="264"/>
                  <a:pt x="219" y="268"/>
                </a:cubicBezTo>
                <a:cubicBezTo>
                  <a:pt x="219" y="272"/>
                  <a:pt x="223" y="275"/>
                  <a:pt x="227" y="275"/>
                </a:cubicBezTo>
                <a:close/>
                <a:moveTo>
                  <a:pt x="247" y="276"/>
                </a:moveTo>
                <a:cubicBezTo>
                  <a:pt x="252" y="276"/>
                  <a:pt x="255" y="272"/>
                  <a:pt x="255" y="268"/>
                </a:cubicBezTo>
                <a:cubicBezTo>
                  <a:pt x="255" y="264"/>
                  <a:pt x="252" y="260"/>
                  <a:pt x="247" y="260"/>
                </a:cubicBezTo>
                <a:cubicBezTo>
                  <a:pt x="243" y="260"/>
                  <a:pt x="240" y="264"/>
                  <a:pt x="240" y="268"/>
                </a:cubicBezTo>
                <a:cubicBezTo>
                  <a:pt x="240" y="272"/>
                  <a:pt x="243" y="276"/>
                  <a:pt x="247" y="276"/>
                </a:cubicBezTo>
                <a:close/>
                <a:moveTo>
                  <a:pt x="268" y="275"/>
                </a:moveTo>
                <a:cubicBezTo>
                  <a:pt x="272" y="275"/>
                  <a:pt x="275" y="272"/>
                  <a:pt x="275" y="268"/>
                </a:cubicBezTo>
                <a:cubicBezTo>
                  <a:pt x="275" y="264"/>
                  <a:pt x="272" y="260"/>
                  <a:pt x="268" y="260"/>
                </a:cubicBezTo>
                <a:cubicBezTo>
                  <a:pt x="264" y="260"/>
                  <a:pt x="260" y="264"/>
                  <a:pt x="260" y="268"/>
                </a:cubicBezTo>
                <a:cubicBezTo>
                  <a:pt x="260" y="272"/>
                  <a:pt x="264" y="275"/>
                  <a:pt x="268" y="275"/>
                </a:cubicBezTo>
                <a:close/>
                <a:moveTo>
                  <a:pt x="288" y="275"/>
                </a:moveTo>
                <a:cubicBezTo>
                  <a:pt x="292" y="275"/>
                  <a:pt x="295" y="272"/>
                  <a:pt x="295" y="268"/>
                </a:cubicBezTo>
                <a:cubicBezTo>
                  <a:pt x="295" y="264"/>
                  <a:pt x="292" y="261"/>
                  <a:pt x="288" y="261"/>
                </a:cubicBezTo>
                <a:cubicBezTo>
                  <a:pt x="285" y="261"/>
                  <a:pt x="281" y="264"/>
                  <a:pt x="281" y="268"/>
                </a:cubicBezTo>
                <a:cubicBezTo>
                  <a:pt x="281" y="272"/>
                  <a:pt x="285" y="275"/>
                  <a:pt x="288" y="275"/>
                </a:cubicBezTo>
                <a:close/>
                <a:moveTo>
                  <a:pt x="309" y="274"/>
                </a:moveTo>
                <a:cubicBezTo>
                  <a:pt x="313" y="274"/>
                  <a:pt x="315" y="271"/>
                  <a:pt x="315" y="268"/>
                </a:cubicBezTo>
                <a:cubicBezTo>
                  <a:pt x="315" y="264"/>
                  <a:pt x="313" y="262"/>
                  <a:pt x="309" y="262"/>
                </a:cubicBezTo>
                <a:cubicBezTo>
                  <a:pt x="306" y="262"/>
                  <a:pt x="303" y="264"/>
                  <a:pt x="303" y="268"/>
                </a:cubicBezTo>
                <a:cubicBezTo>
                  <a:pt x="303" y="271"/>
                  <a:pt x="306" y="274"/>
                  <a:pt x="309" y="274"/>
                </a:cubicBezTo>
                <a:close/>
                <a:moveTo>
                  <a:pt x="330" y="273"/>
                </a:moveTo>
                <a:cubicBezTo>
                  <a:pt x="333" y="273"/>
                  <a:pt x="335" y="271"/>
                  <a:pt x="335" y="268"/>
                </a:cubicBezTo>
                <a:cubicBezTo>
                  <a:pt x="335" y="265"/>
                  <a:pt x="333" y="262"/>
                  <a:pt x="330" y="262"/>
                </a:cubicBezTo>
                <a:cubicBezTo>
                  <a:pt x="327" y="262"/>
                  <a:pt x="324" y="265"/>
                  <a:pt x="324" y="268"/>
                </a:cubicBezTo>
                <a:cubicBezTo>
                  <a:pt x="324" y="271"/>
                  <a:pt x="327" y="273"/>
                  <a:pt x="330" y="273"/>
                </a:cubicBezTo>
                <a:close/>
                <a:moveTo>
                  <a:pt x="350" y="273"/>
                </a:moveTo>
                <a:cubicBezTo>
                  <a:pt x="353" y="273"/>
                  <a:pt x="355" y="270"/>
                  <a:pt x="355" y="268"/>
                </a:cubicBezTo>
                <a:cubicBezTo>
                  <a:pt x="355" y="265"/>
                  <a:pt x="353" y="263"/>
                  <a:pt x="350" y="263"/>
                </a:cubicBezTo>
                <a:cubicBezTo>
                  <a:pt x="348" y="263"/>
                  <a:pt x="346" y="265"/>
                  <a:pt x="346" y="268"/>
                </a:cubicBezTo>
                <a:cubicBezTo>
                  <a:pt x="346" y="270"/>
                  <a:pt x="348" y="273"/>
                  <a:pt x="350" y="273"/>
                </a:cubicBezTo>
                <a:close/>
                <a:moveTo>
                  <a:pt x="371" y="272"/>
                </a:moveTo>
                <a:cubicBezTo>
                  <a:pt x="373" y="272"/>
                  <a:pt x="374" y="270"/>
                  <a:pt x="374" y="268"/>
                </a:cubicBezTo>
                <a:cubicBezTo>
                  <a:pt x="374" y="266"/>
                  <a:pt x="373" y="264"/>
                  <a:pt x="371" y="264"/>
                </a:cubicBezTo>
                <a:cubicBezTo>
                  <a:pt x="369" y="264"/>
                  <a:pt x="367" y="266"/>
                  <a:pt x="367" y="268"/>
                </a:cubicBezTo>
                <a:cubicBezTo>
                  <a:pt x="367" y="270"/>
                  <a:pt x="369" y="272"/>
                  <a:pt x="371" y="272"/>
                </a:cubicBezTo>
                <a:close/>
                <a:moveTo>
                  <a:pt x="391" y="271"/>
                </a:moveTo>
                <a:cubicBezTo>
                  <a:pt x="393" y="271"/>
                  <a:pt x="394" y="269"/>
                  <a:pt x="394" y="268"/>
                </a:cubicBezTo>
                <a:cubicBezTo>
                  <a:pt x="394" y="266"/>
                  <a:pt x="393" y="265"/>
                  <a:pt x="391" y="265"/>
                </a:cubicBezTo>
                <a:cubicBezTo>
                  <a:pt x="390" y="265"/>
                  <a:pt x="389" y="266"/>
                  <a:pt x="389" y="268"/>
                </a:cubicBezTo>
                <a:cubicBezTo>
                  <a:pt x="389" y="269"/>
                  <a:pt x="390" y="271"/>
                  <a:pt x="391" y="271"/>
                </a:cubicBezTo>
                <a:close/>
                <a:moveTo>
                  <a:pt x="412" y="270"/>
                </a:moveTo>
                <a:cubicBezTo>
                  <a:pt x="413" y="270"/>
                  <a:pt x="414" y="269"/>
                  <a:pt x="414" y="268"/>
                </a:cubicBezTo>
                <a:cubicBezTo>
                  <a:pt x="414" y="267"/>
                  <a:pt x="413" y="266"/>
                  <a:pt x="412" y="266"/>
                </a:cubicBezTo>
                <a:cubicBezTo>
                  <a:pt x="411" y="266"/>
                  <a:pt x="410" y="267"/>
                  <a:pt x="410" y="268"/>
                </a:cubicBezTo>
                <a:cubicBezTo>
                  <a:pt x="410" y="269"/>
                  <a:pt x="411" y="270"/>
                  <a:pt x="412" y="270"/>
                </a:cubicBezTo>
                <a:close/>
                <a:moveTo>
                  <a:pt x="432" y="269"/>
                </a:moveTo>
                <a:cubicBezTo>
                  <a:pt x="433" y="269"/>
                  <a:pt x="434" y="269"/>
                  <a:pt x="434" y="268"/>
                </a:cubicBezTo>
                <a:cubicBezTo>
                  <a:pt x="434" y="267"/>
                  <a:pt x="433" y="267"/>
                  <a:pt x="432" y="267"/>
                </a:cubicBezTo>
                <a:cubicBezTo>
                  <a:pt x="432" y="267"/>
                  <a:pt x="431" y="267"/>
                  <a:pt x="431" y="268"/>
                </a:cubicBezTo>
                <a:cubicBezTo>
                  <a:pt x="431" y="269"/>
                  <a:pt x="432" y="269"/>
                  <a:pt x="432" y="269"/>
                </a:cubicBezTo>
                <a:close/>
                <a:moveTo>
                  <a:pt x="453" y="269"/>
                </a:moveTo>
                <a:cubicBezTo>
                  <a:pt x="453" y="269"/>
                  <a:pt x="454" y="268"/>
                  <a:pt x="454" y="268"/>
                </a:cubicBezTo>
                <a:cubicBezTo>
                  <a:pt x="454" y="268"/>
                  <a:pt x="453" y="267"/>
                  <a:pt x="453" y="267"/>
                </a:cubicBezTo>
                <a:cubicBezTo>
                  <a:pt x="453" y="267"/>
                  <a:pt x="452" y="268"/>
                  <a:pt x="452" y="268"/>
                </a:cubicBezTo>
                <a:cubicBezTo>
                  <a:pt x="452" y="268"/>
                  <a:pt x="453" y="269"/>
                  <a:pt x="453" y="269"/>
                </a:cubicBezTo>
                <a:close/>
                <a:moveTo>
                  <a:pt x="474" y="268"/>
                </a:moveTo>
                <a:cubicBezTo>
                  <a:pt x="474" y="268"/>
                  <a:pt x="474" y="268"/>
                  <a:pt x="474" y="268"/>
                </a:cubicBezTo>
                <a:cubicBezTo>
                  <a:pt x="474" y="268"/>
                  <a:pt x="474" y="268"/>
                  <a:pt x="474" y="268"/>
                </a:cubicBezTo>
                <a:cubicBezTo>
                  <a:pt x="474" y="268"/>
                  <a:pt x="473" y="268"/>
                  <a:pt x="473" y="268"/>
                </a:cubicBezTo>
                <a:cubicBezTo>
                  <a:pt x="473" y="268"/>
                  <a:pt x="474" y="268"/>
                  <a:pt x="474" y="268"/>
                </a:cubicBezTo>
                <a:close/>
                <a:moveTo>
                  <a:pt x="52" y="289"/>
                </a:moveTo>
                <a:cubicBezTo>
                  <a:pt x="52" y="289"/>
                  <a:pt x="52" y="289"/>
                  <a:pt x="52" y="289"/>
                </a:cubicBezTo>
                <a:cubicBezTo>
                  <a:pt x="52" y="288"/>
                  <a:pt x="52" y="288"/>
                  <a:pt x="52" y="288"/>
                </a:cubicBezTo>
                <a:cubicBezTo>
                  <a:pt x="52" y="288"/>
                  <a:pt x="52" y="288"/>
                  <a:pt x="52" y="289"/>
                </a:cubicBezTo>
                <a:cubicBezTo>
                  <a:pt x="52" y="289"/>
                  <a:pt x="52" y="289"/>
                  <a:pt x="52" y="289"/>
                </a:cubicBezTo>
                <a:close/>
                <a:moveTo>
                  <a:pt x="72" y="289"/>
                </a:moveTo>
                <a:cubicBezTo>
                  <a:pt x="73" y="289"/>
                  <a:pt x="73" y="289"/>
                  <a:pt x="73" y="289"/>
                </a:cubicBezTo>
                <a:cubicBezTo>
                  <a:pt x="73" y="288"/>
                  <a:pt x="73" y="288"/>
                  <a:pt x="72" y="288"/>
                </a:cubicBezTo>
                <a:cubicBezTo>
                  <a:pt x="72" y="288"/>
                  <a:pt x="72" y="288"/>
                  <a:pt x="72" y="289"/>
                </a:cubicBezTo>
                <a:cubicBezTo>
                  <a:pt x="72" y="289"/>
                  <a:pt x="72" y="289"/>
                  <a:pt x="72" y="289"/>
                </a:cubicBezTo>
                <a:close/>
                <a:moveTo>
                  <a:pt x="93" y="290"/>
                </a:moveTo>
                <a:cubicBezTo>
                  <a:pt x="94" y="290"/>
                  <a:pt x="94" y="289"/>
                  <a:pt x="94" y="289"/>
                </a:cubicBezTo>
                <a:cubicBezTo>
                  <a:pt x="94" y="288"/>
                  <a:pt x="94" y="287"/>
                  <a:pt x="93" y="287"/>
                </a:cubicBezTo>
                <a:cubicBezTo>
                  <a:pt x="92" y="287"/>
                  <a:pt x="92" y="288"/>
                  <a:pt x="92" y="289"/>
                </a:cubicBezTo>
                <a:cubicBezTo>
                  <a:pt x="92" y="289"/>
                  <a:pt x="92" y="290"/>
                  <a:pt x="93" y="290"/>
                </a:cubicBezTo>
                <a:close/>
                <a:moveTo>
                  <a:pt x="114" y="290"/>
                </a:moveTo>
                <a:cubicBezTo>
                  <a:pt x="115" y="290"/>
                  <a:pt x="115" y="290"/>
                  <a:pt x="115" y="289"/>
                </a:cubicBezTo>
                <a:cubicBezTo>
                  <a:pt x="115" y="288"/>
                  <a:pt x="115" y="287"/>
                  <a:pt x="114" y="287"/>
                </a:cubicBezTo>
                <a:cubicBezTo>
                  <a:pt x="113" y="287"/>
                  <a:pt x="112" y="288"/>
                  <a:pt x="112" y="289"/>
                </a:cubicBezTo>
                <a:cubicBezTo>
                  <a:pt x="112" y="290"/>
                  <a:pt x="113" y="290"/>
                  <a:pt x="114" y="290"/>
                </a:cubicBezTo>
                <a:close/>
                <a:moveTo>
                  <a:pt x="134" y="291"/>
                </a:moveTo>
                <a:cubicBezTo>
                  <a:pt x="136" y="291"/>
                  <a:pt x="137" y="290"/>
                  <a:pt x="137" y="289"/>
                </a:cubicBezTo>
                <a:cubicBezTo>
                  <a:pt x="137" y="287"/>
                  <a:pt x="136" y="286"/>
                  <a:pt x="134" y="286"/>
                </a:cubicBezTo>
                <a:cubicBezTo>
                  <a:pt x="133" y="286"/>
                  <a:pt x="132" y="287"/>
                  <a:pt x="132" y="289"/>
                </a:cubicBezTo>
                <a:cubicBezTo>
                  <a:pt x="132" y="290"/>
                  <a:pt x="133" y="291"/>
                  <a:pt x="134" y="291"/>
                </a:cubicBezTo>
                <a:close/>
                <a:moveTo>
                  <a:pt x="155" y="292"/>
                </a:moveTo>
                <a:cubicBezTo>
                  <a:pt x="157" y="292"/>
                  <a:pt x="158" y="290"/>
                  <a:pt x="158" y="289"/>
                </a:cubicBezTo>
                <a:cubicBezTo>
                  <a:pt x="158" y="287"/>
                  <a:pt x="157" y="285"/>
                  <a:pt x="155" y="285"/>
                </a:cubicBezTo>
                <a:cubicBezTo>
                  <a:pt x="153" y="285"/>
                  <a:pt x="151" y="287"/>
                  <a:pt x="151" y="289"/>
                </a:cubicBezTo>
                <a:cubicBezTo>
                  <a:pt x="151" y="290"/>
                  <a:pt x="153" y="292"/>
                  <a:pt x="155" y="292"/>
                </a:cubicBezTo>
                <a:close/>
                <a:moveTo>
                  <a:pt x="175" y="292"/>
                </a:moveTo>
                <a:cubicBezTo>
                  <a:pt x="177" y="292"/>
                  <a:pt x="179" y="291"/>
                  <a:pt x="179" y="289"/>
                </a:cubicBezTo>
                <a:cubicBezTo>
                  <a:pt x="179" y="286"/>
                  <a:pt x="177" y="285"/>
                  <a:pt x="175" y="285"/>
                </a:cubicBezTo>
                <a:cubicBezTo>
                  <a:pt x="173" y="285"/>
                  <a:pt x="171" y="286"/>
                  <a:pt x="171" y="289"/>
                </a:cubicBezTo>
                <a:cubicBezTo>
                  <a:pt x="171" y="291"/>
                  <a:pt x="173" y="292"/>
                  <a:pt x="175" y="292"/>
                </a:cubicBezTo>
                <a:close/>
                <a:moveTo>
                  <a:pt x="196" y="293"/>
                </a:moveTo>
                <a:cubicBezTo>
                  <a:pt x="198" y="293"/>
                  <a:pt x="200" y="291"/>
                  <a:pt x="200" y="289"/>
                </a:cubicBezTo>
                <a:cubicBezTo>
                  <a:pt x="200" y="286"/>
                  <a:pt x="198" y="284"/>
                  <a:pt x="196" y="284"/>
                </a:cubicBezTo>
                <a:cubicBezTo>
                  <a:pt x="193" y="284"/>
                  <a:pt x="191" y="286"/>
                  <a:pt x="191" y="289"/>
                </a:cubicBezTo>
                <a:cubicBezTo>
                  <a:pt x="191" y="291"/>
                  <a:pt x="193" y="293"/>
                  <a:pt x="196" y="293"/>
                </a:cubicBezTo>
                <a:close/>
                <a:moveTo>
                  <a:pt x="216" y="294"/>
                </a:moveTo>
                <a:cubicBezTo>
                  <a:pt x="219" y="294"/>
                  <a:pt x="222" y="291"/>
                  <a:pt x="222" y="289"/>
                </a:cubicBezTo>
                <a:cubicBezTo>
                  <a:pt x="222" y="286"/>
                  <a:pt x="219" y="283"/>
                  <a:pt x="216" y="283"/>
                </a:cubicBezTo>
                <a:cubicBezTo>
                  <a:pt x="214" y="283"/>
                  <a:pt x="211" y="286"/>
                  <a:pt x="211" y="289"/>
                </a:cubicBezTo>
                <a:cubicBezTo>
                  <a:pt x="211" y="291"/>
                  <a:pt x="214" y="294"/>
                  <a:pt x="216" y="294"/>
                </a:cubicBezTo>
                <a:close/>
                <a:moveTo>
                  <a:pt x="237" y="294"/>
                </a:moveTo>
                <a:cubicBezTo>
                  <a:pt x="240" y="294"/>
                  <a:pt x="242" y="291"/>
                  <a:pt x="242" y="289"/>
                </a:cubicBezTo>
                <a:cubicBezTo>
                  <a:pt x="242" y="286"/>
                  <a:pt x="240" y="283"/>
                  <a:pt x="237" y="283"/>
                </a:cubicBezTo>
                <a:cubicBezTo>
                  <a:pt x="234" y="283"/>
                  <a:pt x="232" y="286"/>
                  <a:pt x="232" y="289"/>
                </a:cubicBezTo>
                <a:cubicBezTo>
                  <a:pt x="232" y="291"/>
                  <a:pt x="234" y="294"/>
                  <a:pt x="237" y="294"/>
                </a:cubicBezTo>
                <a:close/>
                <a:moveTo>
                  <a:pt x="258" y="294"/>
                </a:moveTo>
                <a:cubicBezTo>
                  <a:pt x="261" y="294"/>
                  <a:pt x="263" y="292"/>
                  <a:pt x="263" y="289"/>
                </a:cubicBezTo>
                <a:cubicBezTo>
                  <a:pt x="263" y="286"/>
                  <a:pt x="261" y="283"/>
                  <a:pt x="258" y="283"/>
                </a:cubicBezTo>
                <a:cubicBezTo>
                  <a:pt x="255" y="283"/>
                  <a:pt x="252" y="286"/>
                  <a:pt x="252" y="289"/>
                </a:cubicBezTo>
                <a:cubicBezTo>
                  <a:pt x="252" y="292"/>
                  <a:pt x="255" y="294"/>
                  <a:pt x="258" y="294"/>
                </a:cubicBezTo>
                <a:close/>
                <a:moveTo>
                  <a:pt x="278" y="294"/>
                </a:moveTo>
                <a:cubicBezTo>
                  <a:pt x="281" y="294"/>
                  <a:pt x="284" y="291"/>
                  <a:pt x="284" y="289"/>
                </a:cubicBezTo>
                <a:cubicBezTo>
                  <a:pt x="284" y="286"/>
                  <a:pt x="281" y="283"/>
                  <a:pt x="278" y="283"/>
                </a:cubicBezTo>
                <a:cubicBezTo>
                  <a:pt x="275" y="283"/>
                  <a:pt x="273" y="286"/>
                  <a:pt x="273" y="289"/>
                </a:cubicBezTo>
                <a:cubicBezTo>
                  <a:pt x="273" y="291"/>
                  <a:pt x="275" y="294"/>
                  <a:pt x="278" y="294"/>
                </a:cubicBezTo>
                <a:close/>
                <a:moveTo>
                  <a:pt x="299" y="294"/>
                </a:moveTo>
                <a:cubicBezTo>
                  <a:pt x="302" y="294"/>
                  <a:pt x="304" y="291"/>
                  <a:pt x="304" y="289"/>
                </a:cubicBezTo>
                <a:cubicBezTo>
                  <a:pt x="304" y="286"/>
                  <a:pt x="302" y="283"/>
                  <a:pt x="299" y="283"/>
                </a:cubicBezTo>
                <a:cubicBezTo>
                  <a:pt x="296" y="283"/>
                  <a:pt x="294" y="286"/>
                  <a:pt x="294" y="289"/>
                </a:cubicBezTo>
                <a:cubicBezTo>
                  <a:pt x="294" y="291"/>
                  <a:pt x="296" y="294"/>
                  <a:pt x="299" y="294"/>
                </a:cubicBezTo>
                <a:close/>
                <a:moveTo>
                  <a:pt x="319" y="293"/>
                </a:moveTo>
                <a:cubicBezTo>
                  <a:pt x="322" y="293"/>
                  <a:pt x="324" y="291"/>
                  <a:pt x="324" y="289"/>
                </a:cubicBezTo>
                <a:cubicBezTo>
                  <a:pt x="324" y="286"/>
                  <a:pt x="322" y="284"/>
                  <a:pt x="319" y="284"/>
                </a:cubicBezTo>
                <a:cubicBezTo>
                  <a:pt x="317" y="284"/>
                  <a:pt x="315" y="286"/>
                  <a:pt x="315" y="289"/>
                </a:cubicBezTo>
                <a:cubicBezTo>
                  <a:pt x="315" y="291"/>
                  <a:pt x="317" y="293"/>
                  <a:pt x="319" y="293"/>
                </a:cubicBezTo>
                <a:close/>
                <a:moveTo>
                  <a:pt x="340" y="292"/>
                </a:moveTo>
                <a:cubicBezTo>
                  <a:pt x="342" y="292"/>
                  <a:pt x="344" y="291"/>
                  <a:pt x="344" y="289"/>
                </a:cubicBezTo>
                <a:cubicBezTo>
                  <a:pt x="344" y="286"/>
                  <a:pt x="342" y="285"/>
                  <a:pt x="340" y="285"/>
                </a:cubicBezTo>
                <a:cubicBezTo>
                  <a:pt x="338" y="285"/>
                  <a:pt x="336" y="286"/>
                  <a:pt x="336" y="289"/>
                </a:cubicBezTo>
                <a:cubicBezTo>
                  <a:pt x="336" y="291"/>
                  <a:pt x="338" y="292"/>
                  <a:pt x="340" y="292"/>
                </a:cubicBezTo>
                <a:close/>
                <a:moveTo>
                  <a:pt x="360" y="292"/>
                </a:moveTo>
                <a:cubicBezTo>
                  <a:pt x="362" y="292"/>
                  <a:pt x="364" y="290"/>
                  <a:pt x="364" y="289"/>
                </a:cubicBezTo>
                <a:cubicBezTo>
                  <a:pt x="364" y="287"/>
                  <a:pt x="362" y="285"/>
                  <a:pt x="360" y="285"/>
                </a:cubicBezTo>
                <a:cubicBezTo>
                  <a:pt x="359" y="285"/>
                  <a:pt x="357" y="287"/>
                  <a:pt x="357" y="289"/>
                </a:cubicBezTo>
                <a:cubicBezTo>
                  <a:pt x="357" y="290"/>
                  <a:pt x="359" y="292"/>
                  <a:pt x="360" y="292"/>
                </a:cubicBezTo>
                <a:close/>
                <a:moveTo>
                  <a:pt x="381" y="291"/>
                </a:moveTo>
                <a:cubicBezTo>
                  <a:pt x="382" y="291"/>
                  <a:pt x="384" y="290"/>
                  <a:pt x="384" y="289"/>
                </a:cubicBezTo>
                <a:cubicBezTo>
                  <a:pt x="384" y="287"/>
                  <a:pt x="382" y="286"/>
                  <a:pt x="381" y="286"/>
                </a:cubicBezTo>
                <a:cubicBezTo>
                  <a:pt x="380" y="286"/>
                  <a:pt x="378" y="287"/>
                  <a:pt x="378" y="289"/>
                </a:cubicBezTo>
                <a:cubicBezTo>
                  <a:pt x="378" y="290"/>
                  <a:pt x="380" y="291"/>
                  <a:pt x="381" y="291"/>
                </a:cubicBezTo>
                <a:close/>
                <a:moveTo>
                  <a:pt x="402" y="290"/>
                </a:moveTo>
                <a:cubicBezTo>
                  <a:pt x="403" y="290"/>
                  <a:pt x="403" y="290"/>
                  <a:pt x="403" y="289"/>
                </a:cubicBezTo>
                <a:cubicBezTo>
                  <a:pt x="403" y="288"/>
                  <a:pt x="403" y="287"/>
                  <a:pt x="402" y="287"/>
                </a:cubicBezTo>
                <a:cubicBezTo>
                  <a:pt x="401" y="287"/>
                  <a:pt x="400" y="288"/>
                  <a:pt x="400" y="289"/>
                </a:cubicBezTo>
                <a:cubicBezTo>
                  <a:pt x="400" y="290"/>
                  <a:pt x="401" y="290"/>
                  <a:pt x="402" y="290"/>
                </a:cubicBezTo>
                <a:close/>
                <a:moveTo>
                  <a:pt x="422" y="290"/>
                </a:moveTo>
                <a:cubicBezTo>
                  <a:pt x="423" y="290"/>
                  <a:pt x="423" y="289"/>
                  <a:pt x="423" y="289"/>
                </a:cubicBezTo>
                <a:cubicBezTo>
                  <a:pt x="423" y="288"/>
                  <a:pt x="423" y="287"/>
                  <a:pt x="422" y="287"/>
                </a:cubicBezTo>
                <a:cubicBezTo>
                  <a:pt x="422" y="287"/>
                  <a:pt x="421" y="288"/>
                  <a:pt x="421" y="289"/>
                </a:cubicBezTo>
                <a:cubicBezTo>
                  <a:pt x="421" y="289"/>
                  <a:pt x="422" y="290"/>
                  <a:pt x="422" y="290"/>
                </a:cubicBezTo>
                <a:close/>
                <a:moveTo>
                  <a:pt x="443" y="289"/>
                </a:moveTo>
                <a:cubicBezTo>
                  <a:pt x="443" y="289"/>
                  <a:pt x="443" y="289"/>
                  <a:pt x="443" y="289"/>
                </a:cubicBezTo>
                <a:cubicBezTo>
                  <a:pt x="443" y="288"/>
                  <a:pt x="443" y="288"/>
                  <a:pt x="443" y="288"/>
                </a:cubicBezTo>
                <a:cubicBezTo>
                  <a:pt x="442" y="288"/>
                  <a:pt x="442" y="288"/>
                  <a:pt x="442" y="289"/>
                </a:cubicBezTo>
                <a:cubicBezTo>
                  <a:pt x="442" y="289"/>
                  <a:pt x="442" y="289"/>
                  <a:pt x="443" y="289"/>
                </a:cubicBezTo>
                <a:close/>
                <a:moveTo>
                  <a:pt x="463" y="289"/>
                </a:moveTo>
                <a:cubicBezTo>
                  <a:pt x="463" y="289"/>
                  <a:pt x="464" y="289"/>
                  <a:pt x="464" y="289"/>
                </a:cubicBezTo>
                <a:cubicBezTo>
                  <a:pt x="464" y="288"/>
                  <a:pt x="463" y="288"/>
                  <a:pt x="463" y="288"/>
                </a:cubicBezTo>
                <a:cubicBezTo>
                  <a:pt x="463" y="288"/>
                  <a:pt x="463" y="288"/>
                  <a:pt x="463" y="289"/>
                </a:cubicBezTo>
                <a:cubicBezTo>
                  <a:pt x="463" y="289"/>
                  <a:pt x="463" y="289"/>
                  <a:pt x="463" y="289"/>
                </a:cubicBezTo>
                <a:close/>
                <a:moveTo>
                  <a:pt x="62" y="309"/>
                </a:moveTo>
                <a:cubicBezTo>
                  <a:pt x="62" y="309"/>
                  <a:pt x="62" y="309"/>
                  <a:pt x="62" y="309"/>
                </a:cubicBezTo>
                <a:cubicBezTo>
                  <a:pt x="62" y="309"/>
                  <a:pt x="62" y="309"/>
                  <a:pt x="62" y="309"/>
                </a:cubicBezTo>
                <a:cubicBezTo>
                  <a:pt x="62" y="309"/>
                  <a:pt x="62" y="309"/>
                  <a:pt x="62" y="309"/>
                </a:cubicBezTo>
                <a:cubicBezTo>
                  <a:pt x="62" y="309"/>
                  <a:pt x="62" y="309"/>
                  <a:pt x="62" y="309"/>
                </a:cubicBezTo>
                <a:close/>
                <a:moveTo>
                  <a:pt x="83" y="310"/>
                </a:moveTo>
                <a:cubicBezTo>
                  <a:pt x="83" y="310"/>
                  <a:pt x="83" y="309"/>
                  <a:pt x="83" y="309"/>
                </a:cubicBezTo>
                <a:cubicBezTo>
                  <a:pt x="83" y="309"/>
                  <a:pt x="83" y="309"/>
                  <a:pt x="83" y="309"/>
                </a:cubicBezTo>
                <a:cubicBezTo>
                  <a:pt x="82" y="309"/>
                  <a:pt x="82" y="309"/>
                  <a:pt x="82" y="309"/>
                </a:cubicBezTo>
                <a:cubicBezTo>
                  <a:pt x="82" y="309"/>
                  <a:pt x="82" y="310"/>
                  <a:pt x="83" y="310"/>
                </a:cubicBezTo>
                <a:close/>
                <a:moveTo>
                  <a:pt x="103" y="310"/>
                </a:moveTo>
                <a:cubicBezTo>
                  <a:pt x="104" y="310"/>
                  <a:pt x="104" y="310"/>
                  <a:pt x="104" y="309"/>
                </a:cubicBezTo>
                <a:cubicBezTo>
                  <a:pt x="104" y="309"/>
                  <a:pt x="104" y="308"/>
                  <a:pt x="103" y="308"/>
                </a:cubicBezTo>
                <a:cubicBezTo>
                  <a:pt x="103" y="308"/>
                  <a:pt x="102" y="309"/>
                  <a:pt x="102" y="309"/>
                </a:cubicBezTo>
                <a:cubicBezTo>
                  <a:pt x="102" y="310"/>
                  <a:pt x="103" y="310"/>
                  <a:pt x="103" y="310"/>
                </a:cubicBezTo>
                <a:close/>
                <a:moveTo>
                  <a:pt x="124" y="311"/>
                </a:moveTo>
                <a:cubicBezTo>
                  <a:pt x="125" y="311"/>
                  <a:pt x="125" y="310"/>
                  <a:pt x="125" y="309"/>
                </a:cubicBezTo>
                <a:cubicBezTo>
                  <a:pt x="125" y="308"/>
                  <a:pt x="125" y="308"/>
                  <a:pt x="124" y="308"/>
                </a:cubicBezTo>
                <a:cubicBezTo>
                  <a:pt x="123" y="308"/>
                  <a:pt x="122" y="308"/>
                  <a:pt x="122" y="309"/>
                </a:cubicBezTo>
                <a:cubicBezTo>
                  <a:pt x="122" y="310"/>
                  <a:pt x="123" y="311"/>
                  <a:pt x="124" y="311"/>
                </a:cubicBezTo>
                <a:close/>
                <a:moveTo>
                  <a:pt x="144" y="311"/>
                </a:moveTo>
                <a:cubicBezTo>
                  <a:pt x="146" y="311"/>
                  <a:pt x="147" y="310"/>
                  <a:pt x="147" y="309"/>
                </a:cubicBezTo>
                <a:cubicBezTo>
                  <a:pt x="147" y="308"/>
                  <a:pt x="146" y="307"/>
                  <a:pt x="144" y="307"/>
                </a:cubicBezTo>
                <a:cubicBezTo>
                  <a:pt x="143" y="307"/>
                  <a:pt x="142" y="308"/>
                  <a:pt x="142" y="309"/>
                </a:cubicBezTo>
                <a:cubicBezTo>
                  <a:pt x="142" y="310"/>
                  <a:pt x="143" y="311"/>
                  <a:pt x="144" y="311"/>
                </a:cubicBezTo>
                <a:close/>
                <a:moveTo>
                  <a:pt x="165" y="312"/>
                </a:moveTo>
                <a:cubicBezTo>
                  <a:pt x="166" y="312"/>
                  <a:pt x="168" y="311"/>
                  <a:pt x="168" y="309"/>
                </a:cubicBezTo>
                <a:cubicBezTo>
                  <a:pt x="168" y="308"/>
                  <a:pt x="166" y="307"/>
                  <a:pt x="165" y="307"/>
                </a:cubicBezTo>
                <a:cubicBezTo>
                  <a:pt x="164" y="307"/>
                  <a:pt x="162" y="308"/>
                  <a:pt x="162" y="309"/>
                </a:cubicBezTo>
                <a:cubicBezTo>
                  <a:pt x="162" y="311"/>
                  <a:pt x="164" y="312"/>
                  <a:pt x="165" y="312"/>
                </a:cubicBezTo>
                <a:close/>
                <a:moveTo>
                  <a:pt x="186" y="312"/>
                </a:moveTo>
                <a:cubicBezTo>
                  <a:pt x="187" y="312"/>
                  <a:pt x="189" y="311"/>
                  <a:pt x="189" y="309"/>
                </a:cubicBezTo>
                <a:cubicBezTo>
                  <a:pt x="189" y="307"/>
                  <a:pt x="187" y="306"/>
                  <a:pt x="186" y="306"/>
                </a:cubicBezTo>
                <a:cubicBezTo>
                  <a:pt x="184" y="306"/>
                  <a:pt x="183" y="307"/>
                  <a:pt x="183" y="309"/>
                </a:cubicBezTo>
                <a:cubicBezTo>
                  <a:pt x="183" y="311"/>
                  <a:pt x="184" y="312"/>
                  <a:pt x="186" y="312"/>
                </a:cubicBezTo>
                <a:close/>
                <a:moveTo>
                  <a:pt x="206" y="312"/>
                </a:moveTo>
                <a:cubicBezTo>
                  <a:pt x="208" y="312"/>
                  <a:pt x="210" y="311"/>
                  <a:pt x="210" y="309"/>
                </a:cubicBezTo>
                <a:cubicBezTo>
                  <a:pt x="210" y="307"/>
                  <a:pt x="208" y="306"/>
                  <a:pt x="206" y="306"/>
                </a:cubicBezTo>
                <a:cubicBezTo>
                  <a:pt x="204" y="306"/>
                  <a:pt x="203" y="307"/>
                  <a:pt x="203" y="309"/>
                </a:cubicBezTo>
                <a:cubicBezTo>
                  <a:pt x="203" y="311"/>
                  <a:pt x="204" y="312"/>
                  <a:pt x="206" y="312"/>
                </a:cubicBezTo>
                <a:close/>
                <a:moveTo>
                  <a:pt x="227" y="313"/>
                </a:moveTo>
                <a:cubicBezTo>
                  <a:pt x="229" y="313"/>
                  <a:pt x="230" y="311"/>
                  <a:pt x="230" y="309"/>
                </a:cubicBezTo>
                <a:cubicBezTo>
                  <a:pt x="230" y="307"/>
                  <a:pt x="229" y="306"/>
                  <a:pt x="227" y="306"/>
                </a:cubicBezTo>
                <a:cubicBezTo>
                  <a:pt x="225" y="306"/>
                  <a:pt x="223" y="307"/>
                  <a:pt x="223" y="309"/>
                </a:cubicBezTo>
                <a:cubicBezTo>
                  <a:pt x="223" y="311"/>
                  <a:pt x="225" y="313"/>
                  <a:pt x="227" y="313"/>
                </a:cubicBezTo>
                <a:close/>
                <a:moveTo>
                  <a:pt x="247" y="313"/>
                </a:moveTo>
                <a:cubicBezTo>
                  <a:pt x="249" y="313"/>
                  <a:pt x="251" y="311"/>
                  <a:pt x="251" y="309"/>
                </a:cubicBezTo>
                <a:cubicBezTo>
                  <a:pt x="251" y="307"/>
                  <a:pt x="249" y="305"/>
                  <a:pt x="247" y="305"/>
                </a:cubicBezTo>
                <a:cubicBezTo>
                  <a:pt x="245" y="305"/>
                  <a:pt x="244" y="307"/>
                  <a:pt x="244" y="309"/>
                </a:cubicBezTo>
                <a:cubicBezTo>
                  <a:pt x="244" y="311"/>
                  <a:pt x="245" y="313"/>
                  <a:pt x="247" y="313"/>
                </a:cubicBezTo>
                <a:close/>
                <a:moveTo>
                  <a:pt x="268" y="313"/>
                </a:moveTo>
                <a:cubicBezTo>
                  <a:pt x="270" y="313"/>
                  <a:pt x="271" y="311"/>
                  <a:pt x="271" y="309"/>
                </a:cubicBezTo>
                <a:cubicBezTo>
                  <a:pt x="271" y="307"/>
                  <a:pt x="270" y="306"/>
                  <a:pt x="268" y="306"/>
                </a:cubicBezTo>
                <a:cubicBezTo>
                  <a:pt x="266" y="306"/>
                  <a:pt x="264" y="307"/>
                  <a:pt x="264" y="309"/>
                </a:cubicBezTo>
                <a:cubicBezTo>
                  <a:pt x="264" y="311"/>
                  <a:pt x="266" y="313"/>
                  <a:pt x="268" y="313"/>
                </a:cubicBezTo>
                <a:close/>
                <a:moveTo>
                  <a:pt x="288" y="312"/>
                </a:moveTo>
                <a:cubicBezTo>
                  <a:pt x="290" y="312"/>
                  <a:pt x="292" y="311"/>
                  <a:pt x="292" y="309"/>
                </a:cubicBezTo>
                <a:cubicBezTo>
                  <a:pt x="292" y="307"/>
                  <a:pt x="290" y="306"/>
                  <a:pt x="288" y="306"/>
                </a:cubicBezTo>
                <a:cubicBezTo>
                  <a:pt x="287" y="306"/>
                  <a:pt x="285" y="307"/>
                  <a:pt x="285" y="309"/>
                </a:cubicBezTo>
                <a:cubicBezTo>
                  <a:pt x="285" y="311"/>
                  <a:pt x="287" y="312"/>
                  <a:pt x="288" y="312"/>
                </a:cubicBezTo>
                <a:close/>
                <a:moveTo>
                  <a:pt x="309" y="312"/>
                </a:moveTo>
                <a:cubicBezTo>
                  <a:pt x="311" y="312"/>
                  <a:pt x="312" y="311"/>
                  <a:pt x="312" y="309"/>
                </a:cubicBezTo>
                <a:cubicBezTo>
                  <a:pt x="312" y="307"/>
                  <a:pt x="311" y="306"/>
                  <a:pt x="309" y="306"/>
                </a:cubicBezTo>
                <a:cubicBezTo>
                  <a:pt x="307" y="306"/>
                  <a:pt x="306" y="307"/>
                  <a:pt x="306" y="309"/>
                </a:cubicBezTo>
                <a:cubicBezTo>
                  <a:pt x="306" y="311"/>
                  <a:pt x="307" y="312"/>
                  <a:pt x="309" y="312"/>
                </a:cubicBezTo>
                <a:close/>
                <a:moveTo>
                  <a:pt x="330" y="312"/>
                </a:moveTo>
                <a:cubicBezTo>
                  <a:pt x="331" y="312"/>
                  <a:pt x="332" y="311"/>
                  <a:pt x="332" y="309"/>
                </a:cubicBezTo>
                <a:cubicBezTo>
                  <a:pt x="332" y="308"/>
                  <a:pt x="331" y="307"/>
                  <a:pt x="330" y="307"/>
                </a:cubicBezTo>
                <a:cubicBezTo>
                  <a:pt x="328" y="307"/>
                  <a:pt x="327" y="308"/>
                  <a:pt x="327" y="309"/>
                </a:cubicBezTo>
                <a:cubicBezTo>
                  <a:pt x="327" y="311"/>
                  <a:pt x="328" y="312"/>
                  <a:pt x="330" y="312"/>
                </a:cubicBezTo>
                <a:close/>
                <a:moveTo>
                  <a:pt x="350" y="311"/>
                </a:moveTo>
                <a:cubicBezTo>
                  <a:pt x="351" y="311"/>
                  <a:pt x="352" y="310"/>
                  <a:pt x="352" y="309"/>
                </a:cubicBezTo>
                <a:cubicBezTo>
                  <a:pt x="352" y="308"/>
                  <a:pt x="351" y="307"/>
                  <a:pt x="350" y="307"/>
                </a:cubicBezTo>
                <a:cubicBezTo>
                  <a:pt x="349" y="307"/>
                  <a:pt x="348" y="308"/>
                  <a:pt x="348" y="309"/>
                </a:cubicBezTo>
                <a:cubicBezTo>
                  <a:pt x="348" y="310"/>
                  <a:pt x="349" y="311"/>
                  <a:pt x="350" y="311"/>
                </a:cubicBezTo>
                <a:close/>
                <a:moveTo>
                  <a:pt x="371" y="311"/>
                </a:moveTo>
                <a:cubicBezTo>
                  <a:pt x="372" y="311"/>
                  <a:pt x="372" y="310"/>
                  <a:pt x="372" y="309"/>
                </a:cubicBezTo>
                <a:cubicBezTo>
                  <a:pt x="372" y="308"/>
                  <a:pt x="372" y="308"/>
                  <a:pt x="371" y="308"/>
                </a:cubicBezTo>
                <a:cubicBezTo>
                  <a:pt x="370" y="308"/>
                  <a:pt x="369" y="308"/>
                  <a:pt x="369" y="309"/>
                </a:cubicBezTo>
                <a:cubicBezTo>
                  <a:pt x="369" y="310"/>
                  <a:pt x="370" y="311"/>
                  <a:pt x="371" y="311"/>
                </a:cubicBezTo>
                <a:close/>
                <a:moveTo>
                  <a:pt x="391" y="310"/>
                </a:moveTo>
                <a:cubicBezTo>
                  <a:pt x="392" y="310"/>
                  <a:pt x="392" y="310"/>
                  <a:pt x="392" y="309"/>
                </a:cubicBezTo>
                <a:cubicBezTo>
                  <a:pt x="392" y="309"/>
                  <a:pt x="392" y="308"/>
                  <a:pt x="391" y="308"/>
                </a:cubicBezTo>
                <a:cubicBezTo>
                  <a:pt x="391" y="308"/>
                  <a:pt x="390" y="309"/>
                  <a:pt x="390" y="309"/>
                </a:cubicBezTo>
                <a:cubicBezTo>
                  <a:pt x="390" y="310"/>
                  <a:pt x="391" y="310"/>
                  <a:pt x="391" y="310"/>
                </a:cubicBezTo>
                <a:close/>
                <a:moveTo>
                  <a:pt x="412" y="310"/>
                </a:moveTo>
                <a:cubicBezTo>
                  <a:pt x="412" y="310"/>
                  <a:pt x="412" y="309"/>
                  <a:pt x="412" y="309"/>
                </a:cubicBezTo>
                <a:cubicBezTo>
                  <a:pt x="412" y="309"/>
                  <a:pt x="412" y="309"/>
                  <a:pt x="412" y="309"/>
                </a:cubicBezTo>
                <a:cubicBezTo>
                  <a:pt x="412" y="309"/>
                  <a:pt x="411" y="309"/>
                  <a:pt x="411" y="309"/>
                </a:cubicBezTo>
                <a:cubicBezTo>
                  <a:pt x="411" y="309"/>
                  <a:pt x="412" y="310"/>
                  <a:pt x="412" y="310"/>
                </a:cubicBezTo>
                <a:close/>
                <a:moveTo>
                  <a:pt x="432" y="309"/>
                </a:moveTo>
                <a:cubicBezTo>
                  <a:pt x="433" y="309"/>
                  <a:pt x="433" y="309"/>
                  <a:pt x="433" y="309"/>
                </a:cubicBezTo>
                <a:cubicBezTo>
                  <a:pt x="433" y="309"/>
                  <a:pt x="433" y="309"/>
                  <a:pt x="432" y="309"/>
                </a:cubicBezTo>
                <a:cubicBezTo>
                  <a:pt x="432" y="309"/>
                  <a:pt x="432" y="309"/>
                  <a:pt x="432" y="309"/>
                </a:cubicBezTo>
                <a:cubicBezTo>
                  <a:pt x="432" y="309"/>
                  <a:pt x="432" y="309"/>
                  <a:pt x="432" y="309"/>
                </a:cubicBezTo>
                <a:close/>
                <a:moveTo>
                  <a:pt x="93" y="330"/>
                </a:moveTo>
                <a:cubicBezTo>
                  <a:pt x="93" y="330"/>
                  <a:pt x="93" y="330"/>
                  <a:pt x="93" y="330"/>
                </a:cubicBezTo>
                <a:cubicBezTo>
                  <a:pt x="93" y="330"/>
                  <a:pt x="93" y="330"/>
                  <a:pt x="93" y="330"/>
                </a:cubicBezTo>
                <a:cubicBezTo>
                  <a:pt x="93" y="330"/>
                  <a:pt x="93" y="330"/>
                  <a:pt x="93" y="330"/>
                </a:cubicBezTo>
                <a:cubicBezTo>
                  <a:pt x="93" y="330"/>
                  <a:pt x="93" y="330"/>
                  <a:pt x="93" y="330"/>
                </a:cubicBezTo>
                <a:close/>
                <a:moveTo>
                  <a:pt x="114" y="330"/>
                </a:moveTo>
                <a:cubicBezTo>
                  <a:pt x="114" y="330"/>
                  <a:pt x="114" y="330"/>
                  <a:pt x="114" y="330"/>
                </a:cubicBezTo>
                <a:cubicBezTo>
                  <a:pt x="114" y="329"/>
                  <a:pt x="114" y="329"/>
                  <a:pt x="114" y="329"/>
                </a:cubicBezTo>
                <a:cubicBezTo>
                  <a:pt x="113" y="329"/>
                  <a:pt x="113" y="329"/>
                  <a:pt x="113" y="330"/>
                </a:cubicBezTo>
                <a:cubicBezTo>
                  <a:pt x="113" y="330"/>
                  <a:pt x="113" y="330"/>
                  <a:pt x="114" y="330"/>
                </a:cubicBezTo>
                <a:close/>
                <a:moveTo>
                  <a:pt x="134" y="330"/>
                </a:moveTo>
                <a:cubicBezTo>
                  <a:pt x="135" y="330"/>
                  <a:pt x="135" y="330"/>
                  <a:pt x="135" y="330"/>
                </a:cubicBezTo>
                <a:cubicBezTo>
                  <a:pt x="135" y="329"/>
                  <a:pt x="135" y="329"/>
                  <a:pt x="134" y="329"/>
                </a:cubicBezTo>
                <a:cubicBezTo>
                  <a:pt x="134" y="329"/>
                  <a:pt x="133" y="329"/>
                  <a:pt x="133" y="330"/>
                </a:cubicBezTo>
                <a:cubicBezTo>
                  <a:pt x="133" y="330"/>
                  <a:pt x="134" y="330"/>
                  <a:pt x="134" y="330"/>
                </a:cubicBezTo>
                <a:close/>
                <a:moveTo>
                  <a:pt x="155" y="331"/>
                </a:moveTo>
                <a:cubicBezTo>
                  <a:pt x="155" y="331"/>
                  <a:pt x="156" y="330"/>
                  <a:pt x="156" y="330"/>
                </a:cubicBezTo>
                <a:cubicBezTo>
                  <a:pt x="156" y="329"/>
                  <a:pt x="155" y="329"/>
                  <a:pt x="155" y="329"/>
                </a:cubicBezTo>
                <a:cubicBezTo>
                  <a:pt x="154" y="329"/>
                  <a:pt x="154" y="329"/>
                  <a:pt x="154" y="330"/>
                </a:cubicBezTo>
                <a:cubicBezTo>
                  <a:pt x="154" y="330"/>
                  <a:pt x="154" y="331"/>
                  <a:pt x="155" y="331"/>
                </a:cubicBezTo>
                <a:close/>
                <a:moveTo>
                  <a:pt x="175" y="331"/>
                </a:moveTo>
                <a:cubicBezTo>
                  <a:pt x="176" y="331"/>
                  <a:pt x="177" y="330"/>
                  <a:pt x="177" y="330"/>
                </a:cubicBezTo>
                <a:cubicBezTo>
                  <a:pt x="177" y="329"/>
                  <a:pt x="176" y="328"/>
                  <a:pt x="175" y="328"/>
                </a:cubicBezTo>
                <a:cubicBezTo>
                  <a:pt x="175" y="328"/>
                  <a:pt x="174" y="329"/>
                  <a:pt x="174" y="330"/>
                </a:cubicBezTo>
                <a:cubicBezTo>
                  <a:pt x="174" y="330"/>
                  <a:pt x="175" y="331"/>
                  <a:pt x="175" y="331"/>
                </a:cubicBezTo>
                <a:close/>
                <a:moveTo>
                  <a:pt x="196" y="331"/>
                </a:moveTo>
                <a:cubicBezTo>
                  <a:pt x="197" y="331"/>
                  <a:pt x="198" y="331"/>
                  <a:pt x="198" y="330"/>
                </a:cubicBezTo>
                <a:cubicBezTo>
                  <a:pt x="198" y="329"/>
                  <a:pt x="197" y="328"/>
                  <a:pt x="196" y="328"/>
                </a:cubicBezTo>
                <a:cubicBezTo>
                  <a:pt x="195" y="328"/>
                  <a:pt x="194" y="329"/>
                  <a:pt x="194" y="330"/>
                </a:cubicBezTo>
                <a:cubicBezTo>
                  <a:pt x="194" y="331"/>
                  <a:pt x="195" y="331"/>
                  <a:pt x="196" y="331"/>
                </a:cubicBezTo>
                <a:close/>
                <a:moveTo>
                  <a:pt x="216" y="332"/>
                </a:moveTo>
                <a:cubicBezTo>
                  <a:pt x="218" y="332"/>
                  <a:pt x="218" y="331"/>
                  <a:pt x="218" y="330"/>
                </a:cubicBezTo>
                <a:cubicBezTo>
                  <a:pt x="218" y="329"/>
                  <a:pt x="218" y="328"/>
                  <a:pt x="216" y="328"/>
                </a:cubicBezTo>
                <a:cubicBezTo>
                  <a:pt x="215" y="328"/>
                  <a:pt x="214" y="329"/>
                  <a:pt x="214" y="330"/>
                </a:cubicBezTo>
                <a:cubicBezTo>
                  <a:pt x="214" y="331"/>
                  <a:pt x="215" y="332"/>
                  <a:pt x="216" y="332"/>
                </a:cubicBezTo>
                <a:close/>
                <a:moveTo>
                  <a:pt x="237" y="332"/>
                </a:moveTo>
                <a:cubicBezTo>
                  <a:pt x="238" y="332"/>
                  <a:pt x="239" y="331"/>
                  <a:pt x="239" y="330"/>
                </a:cubicBezTo>
                <a:cubicBezTo>
                  <a:pt x="239" y="329"/>
                  <a:pt x="238" y="328"/>
                  <a:pt x="237" y="328"/>
                </a:cubicBezTo>
                <a:cubicBezTo>
                  <a:pt x="236" y="328"/>
                  <a:pt x="235" y="329"/>
                  <a:pt x="235" y="330"/>
                </a:cubicBezTo>
                <a:cubicBezTo>
                  <a:pt x="235" y="331"/>
                  <a:pt x="236" y="332"/>
                  <a:pt x="237" y="332"/>
                </a:cubicBezTo>
                <a:close/>
                <a:moveTo>
                  <a:pt x="258" y="332"/>
                </a:moveTo>
                <a:cubicBezTo>
                  <a:pt x="259" y="332"/>
                  <a:pt x="260" y="331"/>
                  <a:pt x="260" y="330"/>
                </a:cubicBezTo>
                <a:cubicBezTo>
                  <a:pt x="260" y="328"/>
                  <a:pt x="259" y="328"/>
                  <a:pt x="258" y="328"/>
                </a:cubicBezTo>
                <a:cubicBezTo>
                  <a:pt x="256" y="328"/>
                  <a:pt x="255" y="328"/>
                  <a:pt x="255" y="330"/>
                </a:cubicBezTo>
                <a:cubicBezTo>
                  <a:pt x="255" y="331"/>
                  <a:pt x="256" y="332"/>
                  <a:pt x="258" y="332"/>
                </a:cubicBezTo>
                <a:close/>
                <a:moveTo>
                  <a:pt x="278" y="332"/>
                </a:moveTo>
                <a:cubicBezTo>
                  <a:pt x="279" y="332"/>
                  <a:pt x="280" y="331"/>
                  <a:pt x="280" y="330"/>
                </a:cubicBezTo>
                <a:cubicBezTo>
                  <a:pt x="280" y="329"/>
                  <a:pt x="279" y="328"/>
                  <a:pt x="278" y="328"/>
                </a:cubicBezTo>
                <a:cubicBezTo>
                  <a:pt x="277" y="328"/>
                  <a:pt x="276" y="329"/>
                  <a:pt x="276" y="330"/>
                </a:cubicBezTo>
                <a:cubicBezTo>
                  <a:pt x="276" y="331"/>
                  <a:pt x="277" y="332"/>
                  <a:pt x="278" y="332"/>
                </a:cubicBezTo>
                <a:close/>
                <a:moveTo>
                  <a:pt x="299" y="332"/>
                </a:moveTo>
                <a:cubicBezTo>
                  <a:pt x="300" y="332"/>
                  <a:pt x="301" y="331"/>
                  <a:pt x="301" y="330"/>
                </a:cubicBezTo>
                <a:cubicBezTo>
                  <a:pt x="301" y="329"/>
                  <a:pt x="300" y="328"/>
                  <a:pt x="299" y="328"/>
                </a:cubicBezTo>
                <a:cubicBezTo>
                  <a:pt x="298" y="328"/>
                  <a:pt x="297" y="329"/>
                  <a:pt x="297" y="330"/>
                </a:cubicBezTo>
                <a:cubicBezTo>
                  <a:pt x="297" y="331"/>
                  <a:pt x="298" y="332"/>
                  <a:pt x="299" y="332"/>
                </a:cubicBezTo>
                <a:close/>
                <a:moveTo>
                  <a:pt x="319" y="331"/>
                </a:moveTo>
                <a:cubicBezTo>
                  <a:pt x="320" y="331"/>
                  <a:pt x="321" y="331"/>
                  <a:pt x="321" y="330"/>
                </a:cubicBezTo>
                <a:cubicBezTo>
                  <a:pt x="321" y="329"/>
                  <a:pt x="320" y="328"/>
                  <a:pt x="319" y="328"/>
                </a:cubicBezTo>
                <a:cubicBezTo>
                  <a:pt x="318" y="328"/>
                  <a:pt x="318" y="329"/>
                  <a:pt x="318" y="330"/>
                </a:cubicBezTo>
                <a:cubicBezTo>
                  <a:pt x="318" y="331"/>
                  <a:pt x="318" y="331"/>
                  <a:pt x="319" y="331"/>
                </a:cubicBezTo>
                <a:close/>
                <a:moveTo>
                  <a:pt x="340" y="331"/>
                </a:moveTo>
                <a:cubicBezTo>
                  <a:pt x="341" y="331"/>
                  <a:pt x="341" y="330"/>
                  <a:pt x="341" y="330"/>
                </a:cubicBezTo>
                <a:cubicBezTo>
                  <a:pt x="341" y="329"/>
                  <a:pt x="341" y="328"/>
                  <a:pt x="340" y="328"/>
                </a:cubicBezTo>
                <a:cubicBezTo>
                  <a:pt x="339" y="328"/>
                  <a:pt x="338" y="329"/>
                  <a:pt x="338" y="330"/>
                </a:cubicBezTo>
                <a:cubicBezTo>
                  <a:pt x="338" y="330"/>
                  <a:pt x="339" y="331"/>
                  <a:pt x="340" y="331"/>
                </a:cubicBezTo>
                <a:close/>
                <a:moveTo>
                  <a:pt x="360" y="331"/>
                </a:moveTo>
                <a:cubicBezTo>
                  <a:pt x="361" y="331"/>
                  <a:pt x="362" y="330"/>
                  <a:pt x="362" y="330"/>
                </a:cubicBezTo>
                <a:cubicBezTo>
                  <a:pt x="362" y="329"/>
                  <a:pt x="361" y="329"/>
                  <a:pt x="360" y="329"/>
                </a:cubicBezTo>
                <a:cubicBezTo>
                  <a:pt x="360" y="329"/>
                  <a:pt x="359" y="329"/>
                  <a:pt x="359" y="330"/>
                </a:cubicBezTo>
                <a:cubicBezTo>
                  <a:pt x="359" y="330"/>
                  <a:pt x="360" y="331"/>
                  <a:pt x="360" y="331"/>
                </a:cubicBezTo>
                <a:close/>
                <a:moveTo>
                  <a:pt x="381" y="330"/>
                </a:moveTo>
                <a:cubicBezTo>
                  <a:pt x="381" y="330"/>
                  <a:pt x="382" y="330"/>
                  <a:pt x="382" y="330"/>
                </a:cubicBezTo>
                <a:cubicBezTo>
                  <a:pt x="382" y="329"/>
                  <a:pt x="381" y="329"/>
                  <a:pt x="381" y="329"/>
                </a:cubicBezTo>
                <a:cubicBezTo>
                  <a:pt x="381" y="329"/>
                  <a:pt x="380" y="329"/>
                  <a:pt x="380" y="330"/>
                </a:cubicBezTo>
                <a:cubicBezTo>
                  <a:pt x="380" y="330"/>
                  <a:pt x="381" y="330"/>
                  <a:pt x="381" y="330"/>
                </a:cubicBezTo>
                <a:close/>
                <a:moveTo>
                  <a:pt x="402" y="330"/>
                </a:moveTo>
                <a:cubicBezTo>
                  <a:pt x="402" y="330"/>
                  <a:pt x="402" y="330"/>
                  <a:pt x="402" y="330"/>
                </a:cubicBezTo>
                <a:cubicBezTo>
                  <a:pt x="402" y="329"/>
                  <a:pt x="402" y="329"/>
                  <a:pt x="402" y="329"/>
                </a:cubicBezTo>
                <a:cubicBezTo>
                  <a:pt x="401" y="329"/>
                  <a:pt x="401" y="329"/>
                  <a:pt x="401" y="330"/>
                </a:cubicBezTo>
                <a:cubicBezTo>
                  <a:pt x="401" y="330"/>
                  <a:pt x="401" y="330"/>
                  <a:pt x="402" y="330"/>
                </a:cubicBezTo>
                <a:close/>
                <a:moveTo>
                  <a:pt x="422" y="330"/>
                </a:moveTo>
                <a:cubicBezTo>
                  <a:pt x="422" y="330"/>
                  <a:pt x="422" y="330"/>
                  <a:pt x="422" y="330"/>
                </a:cubicBezTo>
                <a:cubicBezTo>
                  <a:pt x="422" y="330"/>
                  <a:pt x="422" y="330"/>
                  <a:pt x="422" y="330"/>
                </a:cubicBezTo>
                <a:cubicBezTo>
                  <a:pt x="422" y="330"/>
                  <a:pt x="422" y="330"/>
                  <a:pt x="422" y="330"/>
                </a:cubicBezTo>
                <a:cubicBezTo>
                  <a:pt x="422" y="330"/>
                  <a:pt x="422" y="330"/>
                  <a:pt x="422" y="330"/>
                </a:cubicBezTo>
                <a:close/>
                <a:moveTo>
                  <a:pt x="124" y="350"/>
                </a:moveTo>
                <a:cubicBezTo>
                  <a:pt x="124" y="350"/>
                  <a:pt x="124" y="350"/>
                  <a:pt x="124" y="350"/>
                </a:cubicBezTo>
                <a:cubicBezTo>
                  <a:pt x="124" y="350"/>
                  <a:pt x="124" y="350"/>
                  <a:pt x="124" y="350"/>
                </a:cubicBezTo>
                <a:cubicBezTo>
                  <a:pt x="124" y="350"/>
                  <a:pt x="124" y="350"/>
                  <a:pt x="124" y="350"/>
                </a:cubicBezTo>
                <a:cubicBezTo>
                  <a:pt x="124" y="350"/>
                  <a:pt x="124" y="350"/>
                  <a:pt x="124" y="350"/>
                </a:cubicBezTo>
                <a:close/>
                <a:moveTo>
                  <a:pt x="144" y="351"/>
                </a:moveTo>
                <a:cubicBezTo>
                  <a:pt x="145" y="351"/>
                  <a:pt x="145" y="350"/>
                  <a:pt x="145" y="350"/>
                </a:cubicBezTo>
                <a:cubicBezTo>
                  <a:pt x="145" y="350"/>
                  <a:pt x="145" y="350"/>
                  <a:pt x="144" y="350"/>
                </a:cubicBezTo>
                <a:cubicBezTo>
                  <a:pt x="144" y="350"/>
                  <a:pt x="144" y="350"/>
                  <a:pt x="144" y="350"/>
                </a:cubicBezTo>
                <a:cubicBezTo>
                  <a:pt x="144" y="350"/>
                  <a:pt x="144" y="351"/>
                  <a:pt x="144" y="351"/>
                </a:cubicBezTo>
                <a:close/>
                <a:moveTo>
                  <a:pt x="165" y="351"/>
                </a:moveTo>
                <a:cubicBezTo>
                  <a:pt x="165" y="351"/>
                  <a:pt x="166" y="351"/>
                  <a:pt x="166" y="350"/>
                </a:cubicBezTo>
                <a:cubicBezTo>
                  <a:pt x="166" y="350"/>
                  <a:pt x="165" y="350"/>
                  <a:pt x="165" y="350"/>
                </a:cubicBezTo>
                <a:cubicBezTo>
                  <a:pt x="165" y="350"/>
                  <a:pt x="164" y="350"/>
                  <a:pt x="164" y="350"/>
                </a:cubicBezTo>
                <a:cubicBezTo>
                  <a:pt x="164" y="351"/>
                  <a:pt x="165" y="351"/>
                  <a:pt x="165" y="351"/>
                </a:cubicBezTo>
                <a:close/>
                <a:moveTo>
                  <a:pt x="186" y="351"/>
                </a:moveTo>
                <a:cubicBezTo>
                  <a:pt x="186" y="351"/>
                  <a:pt x="186" y="351"/>
                  <a:pt x="186" y="350"/>
                </a:cubicBezTo>
                <a:cubicBezTo>
                  <a:pt x="186" y="350"/>
                  <a:pt x="186" y="350"/>
                  <a:pt x="186" y="350"/>
                </a:cubicBezTo>
                <a:cubicBezTo>
                  <a:pt x="185" y="350"/>
                  <a:pt x="185" y="350"/>
                  <a:pt x="185" y="350"/>
                </a:cubicBezTo>
                <a:cubicBezTo>
                  <a:pt x="185" y="351"/>
                  <a:pt x="185" y="351"/>
                  <a:pt x="186" y="351"/>
                </a:cubicBezTo>
                <a:close/>
                <a:moveTo>
                  <a:pt x="206" y="351"/>
                </a:moveTo>
                <a:cubicBezTo>
                  <a:pt x="207" y="351"/>
                  <a:pt x="207" y="351"/>
                  <a:pt x="207" y="350"/>
                </a:cubicBezTo>
                <a:cubicBezTo>
                  <a:pt x="207" y="350"/>
                  <a:pt x="207" y="349"/>
                  <a:pt x="206" y="349"/>
                </a:cubicBezTo>
                <a:cubicBezTo>
                  <a:pt x="206" y="349"/>
                  <a:pt x="205" y="350"/>
                  <a:pt x="205" y="350"/>
                </a:cubicBezTo>
                <a:cubicBezTo>
                  <a:pt x="205" y="351"/>
                  <a:pt x="206" y="351"/>
                  <a:pt x="206" y="351"/>
                </a:cubicBezTo>
                <a:close/>
                <a:moveTo>
                  <a:pt x="227" y="351"/>
                </a:moveTo>
                <a:cubicBezTo>
                  <a:pt x="227" y="351"/>
                  <a:pt x="228" y="351"/>
                  <a:pt x="228" y="350"/>
                </a:cubicBezTo>
                <a:cubicBezTo>
                  <a:pt x="228" y="350"/>
                  <a:pt x="227" y="349"/>
                  <a:pt x="227" y="349"/>
                </a:cubicBezTo>
                <a:cubicBezTo>
                  <a:pt x="226" y="349"/>
                  <a:pt x="226" y="350"/>
                  <a:pt x="226" y="350"/>
                </a:cubicBezTo>
                <a:cubicBezTo>
                  <a:pt x="226" y="351"/>
                  <a:pt x="226" y="351"/>
                  <a:pt x="227" y="351"/>
                </a:cubicBezTo>
                <a:close/>
                <a:moveTo>
                  <a:pt x="247" y="351"/>
                </a:moveTo>
                <a:cubicBezTo>
                  <a:pt x="248" y="351"/>
                  <a:pt x="248" y="351"/>
                  <a:pt x="248" y="350"/>
                </a:cubicBezTo>
                <a:cubicBezTo>
                  <a:pt x="248" y="350"/>
                  <a:pt x="248" y="349"/>
                  <a:pt x="247" y="349"/>
                </a:cubicBezTo>
                <a:cubicBezTo>
                  <a:pt x="247" y="349"/>
                  <a:pt x="246" y="350"/>
                  <a:pt x="246" y="350"/>
                </a:cubicBezTo>
                <a:cubicBezTo>
                  <a:pt x="246" y="351"/>
                  <a:pt x="247" y="351"/>
                  <a:pt x="247" y="351"/>
                </a:cubicBezTo>
                <a:close/>
                <a:moveTo>
                  <a:pt x="268" y="351"/>
                </a:moveTo>
                <a:cubicBezTo>
                  <a:pt x="268" y="351"/>
                  <a:pt x="269" y="351"/>
                  <a:pt x="269" y="350"/>
                </a:cubicBezTo>
                <a:cubicBezTo>
                  <a:pt x="269" y="350"/>
                  <a:pt x="268" y="349"/>
                  <a:pt x="268" y="349"/>
                </a:cubicBezTo>
                <a:cubicBezTo>
                  <a:pt x="267" y="349"/>
                  <a:pt x="267" y="350"/>
                  <a:pt x="267" y="350"/>
                </a:cubicBezTo>
                <a:cubicBezTo>
                  <a:pt x="267" y="351"/>
                  <a:pt x="267" y="351"/>
                  <a:pt x="268" y="351"/>
                </a:cubicBezTo>
                <a:close/>
                <a:moveTo>
                  <a:pt x="288" y="351"/>
                </a:moveTo>
                <a:cubicBezTo>
                  <a:pt x="289" y="351"/>
                  <a:pt x="289" y="351"/>
                  <a:pt x="289" y="350"/>
                </a:cubicBezTo>
                <a:cubicBezTo>
                  <a:pt x="289" y="350"/>
                  <a:pt x="289" y="349"/>
                  <a:pt x="288" y="349"/>
                </a:cubicBezTo>
                <a:cubicBezTo>
                  <a:pt x="288" y="349"/>
                  <a:pt x="288" y="350"/>
                  <a:pt x="288" y="350"/>
                </a:cubicBezTo>
                <a:cubicBezTo>
                  <a:pt x="288" y="351"/>
                  <a:pt x="288" y="351"/>
                  <a:pt x="288" y="351"/>
                </a:cubicBezTo>
                <a:close/>
                <a:moveTo>
                  <a:pt x="309" y="351"/>
                </a:moveTo>
                <a:cubicBezTo>
                  <a:pt x="309" y="351"/>
                  <a:pt x="310" y="351"/>
                  <a:pt x="310" y="350"/>
                </a:cubicBezTo>
                <a:cubicBezTo>
                  <a:pt x="310" y="350"/>
                  <a:pt x="309" y="350"/>
                  <a:pt x="309" y="350"/>
                </a:cubicBezTo>
                <a:cubicBezTo>
                  <a:pt x="309" y="350"/>
                  <a:pt x="308" y="350"/>
                  <a:pt x="308" y="350"/>
                </a:cubicBezTo>
                <a:cubicBezTo>
                  <a:pt x="308" y="351"/>
                  <a:pt x="309" y="351"/>
                  <a:pt x="309" y="351"/>
                </a:cubicBezTo>
                <a:close/>
                <a:moveTo>
                  <a:pt x="330" y="351"/>
                </a:moveTo>
                <a:cubicBezTo>
                  <a:pt x="330" y="351"/>
                  <a:pt x="330" y="351"/>
                  <a:pt x="330" y="350"/>
                </a:cubicBezTo>
                <a:cubicBezTo>
                  <a:pt x="330" y="350"/>
                  <a:pt x="330" y="350"/>
                  <a:pt x="330" y="350"/>
                </a:cubicBezTo>
                <a:cubicBezTo>
                  <a:pt x="329" y="350"/>
                  <a:pt x="329" y="350"/>
                  <a:pt x="329" y="350"/>
                </a:cubicBezTo>
                <a:cubicBezTo>
                  <a:pt x="329" y="351"/>
                  <a:pt x="329" y="351"/>
                  <a:pt x="330" y="351"/>
                </a:cubicBezTo>
                <a:close/>
                <a:moveTo>
                  <a:pt x="350" y="351"/>
                </a:moveTo>
                <a:cubicBezTo>
                  <a:pt x="350" y="351"/>
                  <a:pt x="351" y="350"/>
                  <a:pt x="351" y="350"/>
                </a:cubicBezTo>
                <a:cubicBezTo>
                  <a:pt x="351" y="350"/>
                  <a:pt x="350" y="350"/>
                  <a:pt x="350" y="350"/>
                </a:cubicBezTo>
                <a:cubicBezTo>
                  <a:pt x="350" y="350"/>
                  <a:pt x="350" y="350"/>
                  <a:pt x="350" y="350"/>
                </a:cubicBezTo>
                <a:cubicBezTo>
                  <a:pt x="350" y="350"/>
                  <a:pt x="350" y="351"/>
                  <a:pt x="350" y="351"/>
                </a:cubicBezTo>
                <a:close/>
                <a:moveTo>
                  <a:pt x="371" y="350"/>
                </a:moveTo>
                <a:cubicBezTo>
                  <a:pt x="371" y="350"/>
                  <a:pt x="371" y="350"/>
                  <a:pt x="371" y="350"/>
                </a:cubicBezTo>
                <a:cubicBezTo>
                  <a:pt x="371" y="350"/>
                  <a:pt x="371" y="350"/>
                  <a:pt x="371" y="350"/>
                </a:cubicBezTo>
                <a:cubicBezTo>
                  <a:pt x="371" y="350"/>
                  <a:pt x="371" y="350"/>
                  <a:pt x="371" y="350"/>
                </a:cubicBezTo>
                <a:cubicBezTo>
                  <a:pt x="371" y="350"/>
                  <a:pt x="371" y="350"/>
                  <a:pt x="371" y="350"/>
                </a:cubicBezTo>
                <a:close/>
                <a:moveTo>
                  <a:pt x="175" y="371"/>
                </a:moveTo>
                <a:cubicBezTo>
                  <a:pt x="175" y="371"/>
                  <a:pt x="175" y="371"/>
                  <a:pt x="175" y="371"/>
                </a:cubicBezTo>
                <a:cubicBezTo>
                  <a:pt x="175" y="371"/>
                  <a:pt x="175" y="371"/>
                  <a:pt x="175" y="371"/>
                </a:cubicBezTo>
                <a:cubicBezTo>
                  <a:pt x="175" y="371"/>
                  <a:pt x="175" y="371"/>
                  <a:pt x="175" y="371"/>
                </a:cubicBezTo>
                <a:cubicBezTo>
                  <a:pt x="175" y="371"/>
                  <a:pt x="175" y="371"/>
                  <a:pt x="175" y="371"/>
                </a:cubicBezTo>
                <a:close/>
                <a:moveTo>
                  <a:pt x="196" y="371"/>
                </a:moveTo>
                <a:cubicBezTo>
                  <a:pt x="196" y="371"/>
                  <a:pt x="196" y="371"/>
                  <a:pt x="196" y="371"/>
                </a:cubicBezTo>
                <a:cubicBezTo>
                  <a:pt x="196" y="371"/>
                  <a:pt x="196" y="371"/>
                  <a:pt x="196" y="371"/>
                </a:cubicBezTo>
                <a:cubicBezTo>
                  <a:pt x="196" y="371"/>
                  <a:pt x="196" y="371"/>
                  <a:pt x="196" y="371"/>
                </a:cubicBezTo>
                <a:cubicBezTo>
                  <a:pt x="196" y="371"/>
                  <a:pt x="196" y="371"/>
                  <a:pt x="196" y="371"/>
                </a:cubicBezTo>
                <a:close/>
                <a:moveTo>
                  <a:pt x="216" y="371"/>
                </a:moveTo>
                <a:cubicBezTo>
                  <a:pt x="217" y="371"/>
                  <a:pt x="217" y="371"/>
                  <a:pt x="217" y="371"/>
                </a:cubicBezTo>
                <a:cubicBezTo>
                  <a:pt x="217" y="371"/>
                  <a:pt x="217" y="371"/>
                  <a:pt x="216" y="371"/>
                </a:cubicBezTo>
                <a:cubicBezTo>
                  <a:pt x="216" y="371"/>
                  <a:pt x="216" y="371"/>
                  <a:pt x="216" y="371"/>
                </a:cubicBezTo>
                <a:cubicBezTo>
                  <a:pt x="216" y="371"/>
                  <a:pt x="216" y="371"/>
                  <a:pt x="216" y="371"/>
                </a:cubicBezTo>
                <a:close/>
                <a:moveTo>
                  <a:pt x="237" y="371"/>
                </a:moveTo>
                <a:cubicBezTo>
                  <a:pt x="237" y="371"/>
                  <a:pt x="237" y="371"/>
                  <a:pt x="237" y="371"/>
                </a:cubicBezTo>
                <a:cubicBezTo>
                  <a:pt x="237" y="371"/>
                  <a:pt x="237" y="371"/>
                  <a:pt x="237" y="371"/>
                </a:cubicBezTo>
                <a:cubicBezTo>
                  <a:pt x="237" y="371"/>
                  <a:pt x="237" y="371"/>
                  <a:pt x="237" y="371"/>
                </a:cubicBezTo>
                <a:cubicBezTo>
                  <a:pt x="237" y="371"/>
                  <a:pt x="237" y="371"/>
                  <a:pt x="237" y="371"/>
                </a:cubicBezTo>
                <a:close/>
                <a:moveTo>
                  <a:pt x="258" y="371"/>
                </a:moveTo>
                <a:cubicBezTo>
                  <a:pt x="258" y="371"/>
                  <a:pt x="258" y="371"/>
                  <a:pt x="258" y="371"/>
                </a:cubicBezTo>
                <a:cubicBezTo>
                  <a:pt x="258" y="371"/>
                  <a:pt x="258" y="371"/>
                  <a:pt x="258" y="371"/>
                </a:cubicBezTo>
                <a:cubicBezTo>
                  <a:pt x="257" y="371"/>
                  <a:pt x="257" y="371"/>
                  <a:pt x="257" y="371"/>
                </a:cubicBezTo>
                <a:cubicBezTo>
                  <a:pt x="257" y="371"/>
                  <a:pt x="257" y="371"/>
                  <a:pt x="258" y="371"/>
                </a:cubicBezTo>
                <a:close/>
                <a:moveTo>
                  <a:pt x="278" y="371"/>
                </a:moveTo>
                <a:cubicBezTo>
                  <a:pt x="278" y="371"/>
                  <a:pt x="278" y="371"/>
                  <a:pt x="278" y="371"/>
                </a:cubicBezTo>
                <a:cubicBezTo>
                  <a:pt x="278" y="371"/>
                  <a:pt x="278" y="371"/>
                  <a:pt x="278" y="371"/>
                </a:cubicBezTo>
                <a:cubicBezTo>
                  <a:pt x="278" y="371"/>
                  <a:pt x="278" y="371"/>
                  <a:pt x="278" y="371"/>
                </a:cubicBezTo>
                <a:cubicBezTo>
                  <a:pt x="278" y="371"/>
                  <a:pt x="278" y="371"/>
                  <a:pt x="278" y="371"/>
                </a:cubicBezTo>
                <a:close/>
                <a:moveTo>
                  <a:pt x="299" y="371"/>
                </a:moveTo>
                <a:cubicBezTo>
                  <a:pt x="299" y="371"/>
                  <a:pt x="299" y="371"/>
                  <a:pt x="299" y="371"/>
                </a:cubicBezTo>
                <a:cubicBezTo>
                  <a:pt x="299" y="371"/>
                  <a:pt x="299" y="371"/>
                  <a:pt x="299" y="371"/>
                </a:cubicBezTo>
                <a:cubicBezTo>
                  <a:pt x="299" y="371"/>
                  <a:pt x="299" y="371"/>
                  <a:pt x="299" y="371"/>
                </a:cubicBezTo>
                <a:cubicBezTo>
                  <a:pt x="299" y="371"/>
                  <a:pt x="299" y="371"/>
                  <a:pt x="299" y="371"/>
                </a:cubicBezTo>
                <a:close/>
                <a:moveTo>
                  <a:pt x="319" y="371"/>
                </a:moveTo>
                <a:cubicBezTo>
                  <a:pt x="319" y="371"/>
                  <a:pt x="319" y="371"/>
                  <a:pt x="319" y="371"/>
                </a:cubicBezTo>
                <a:cubicBezTo>
                  <a:pt x="319" y="371"/>
                  <a:pt x="319" y="371"/>
                  <a:pt x="319" y="371"/>
                </a:cubicBezTo>
                <a:cubicBezTo>
                  <a:pt x="319" y="371"/>
                  <a:pt x="319" y="371"/>
                  <a:pt x="319" y="371"/>
                </a:cubicBezTo>
                <a:cubicBezTo>
                  <a:pt x="319" y="371"/>
                  <a:pt x="319" y="371"/>
                  <a:pt x="319" y="371"/>
                </a:cubicBezTo>
                <a:close/>
                <a:moveTo>
                  <a:pt x="340" y="371"/>
                </a:moveTo>
                <a:cubicBezTo>
                  <a:pt x="340" y="371"/>
                  <a:pt x="340" y="371"/>
                  <a:pt x="340" y="371"/>
                </a:cubicBezTo>
                <a:cubicBezTo>
                  <a:pt x="340" y="371"/>
                  <a:pt x="340" y="371"/>
                  <a:pt x="340" y="371"/>
                </a:cubicBezTo>
                <a:cubicBezTo>
                  <a:pt x="340" y="371"/>
                  <a:pt x="340" y="371"/>
                  <a:pt x="340" y="371"/>
                </a:cubicBezTo>
                <a:cubicBezTo>
                  <a:pt x="340" y="371"/>
                  <a:pt x="340" y="371"/>
                  <a:pt x="340" y="371"/>
                </a:cubicBezTo>
                <a:close/>
              </a:path>
            </a:pathLst>
          </a:custGeom>
          <a:solidFill>
            <a:schemeClr val="tx2">
              <a:lumMod val="50000"/>
              <a:alpha val="2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rlow Semi Condensed"/>
              <a:ea typeface="+mn-ea"/>
              <a:cs typeface="+mn-cs"/>
            </a:endParaRPr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2224193" y="252998"/>
            <a:ext cx="7099512" cy="6135158"/>
            <a:chOff x="1688" y="216"/>
            <a:chExt cx="3946" cy="3410"/>
          </a:xfrm>
        </p:grpSpPr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1688" y="216"/>
              <a:ext cx="3946" cy="3410"/>
            </a:xfrm>
            <a:custGeom>
              <a:avLst/>
              <a:gdLst>
                <a:gd name="T0" fmla="*/ 194 w 463"/>
                <a:gd name="T1" fmla="*/ 363 h 400"/>
                <a:gd name="T2" fmla="*/ 119 w 463"/>
                <a:gd name="T3" fmla="*/ 347 h 400"/>
                <a:gd name="T4" fmla="*/ 101 w 463"/>
                <a:gd name="T5" fmla="*/ 332 h 400"/>
                <a:gd name="T6" fmla="*/ 73 w 463"/>
                <a:gd name="T7" fmla="*/ 284 h 400"/>
                <a:gd name="T8" fmla="*/ 14 w 463"/>
                <a:gd name="T9" fmla="*/ 287 h 400"/>
                <a:gd name="T10" fmla="*/ 82 w 463"/>
                <a:gd name="T11" fmla="*/ 223 h 400"/>
                <a:gd name="T12" fmla="*/ 0 w 463"/>
                <a:gd name="T13" fmla="*/ 175 h 400"/>
                <a:gd name="T14" fmla="*/ 92 w 463"/>
                <a:gd name="T15" fmla="*/ 159 h 400"/>
                <a:gd name="T16" fmla="*/ 17 w 463"/>
                <a:gd name="T17" fmla="*/ 96 h 400"/>
                <a:gd name="T18" fmla="*/ 129 w 463"/>
                <a:gd name="T19" fmla="*/ 121 h 400"/>
                <a:gd name="T20" fmla="*/ 127 w 463"/>
                <a:gd name="T21" fmla="*/ 68 h 400"/>
                <a:gd name="T22" fmla="*/ 147 w 463"/>
                <a:gd name="T23" fmla="*/ 54 h 400"/>
                <a:gd name="T24" fmla="*/ 221 w 463"/>
                <a:gd name="T25" fmla="*/ 47 h 400"/>
                <a:gd name="T26" fmla="*/ 244 w 463"/>
                <a:gd name="T27" fmla="*/ 46 h 400"/>
                <a:gd name="T28" fmla="*/ 310 w 463"/>
                <a:gd name="T29" fmla="*/ 39 h 400"/>
                <a:gd name="T30" fmla="*/ 331 w 463"/>
                <a:gd name="T31" fmla="*/ 49 h 400"/>
                <a:gd name="T32" fmla="*/ 342 w 463"/>
                <a:gd name="T33" fmla="*/ 97 h 400"/>
                <a:gd name="T34" fmla="*/ 435 w 463"/>
                <a:gd name="T35" fmla="*/ 68 h 400"/>
                <a:gd name="T36" fmla="*/ 391 w 463"/>
                <a:gd name="T37" fmla="*/ 128 h 400"/>
                <a:gd name="T38" fmla="*/ 426 w 463"/>
                <a:gd name="T39" fmla="*/ 131 h 400"/>
                <a:gd name="T40" fmla="*/ 433 w 463"/>
                <a:gd name="T41" fmla="*/ 153 h 400"/>
                <a:gd name="T42" fmla="*/ 432 w 463"/>
                <a:gd name="T43" fmla="*/ 218 h 400"/>
                <a:gd name="T44" fmla="*/ 428 w 463"/>
                <a:gd name="T45" fmla="*/ 241 h 400"/>
                <a:gd name="T46" fmla="*/ 380 w 463"/>
                <a:gd name="T47" fmla="*/ 316 h 400"/>
                <a:gd name="T48" fmla="*/ 364 w 463"/>
                <a:gd name="T49" fmla="*/ 332 h 400"/>
                <a:gd name="T50" fmla="*/ 217 w 463"/>
                <a:gd name="T51" fmla="*/ 368 h 400"/>
                <a:gd name="T52" fmla="*/ 177 w 463"/>
                <a:gd name="T53" fmla="*/ 293 h 400"/>
                <a:gd name="T54" fmla="*/ 286 w 463"/>
                <a:gd name="T55" fmla="*/ 285 h 400"/>
                <a:gd name="T56" fmla="*/ 348 w 463"/>
                <a:gd name="T57" fmla="*/ 252 h 400"/>
                <a:gd name="T58" fmla="*/ 378 w 463"/>
                <a:gd name="T59" fmla="*/ 191 h 400"/>
                <a:gd name="T60" fmla="*/ 370 w 463"/>
                <a:gd name="T61" fmla="*/ 138 h 400"/>
                <a:gd name="T62" fmla="*/ 342 w 463"/>
                <a:gd name="T63" fmla="*/ 121 h 400"/>
                <a:gd name="T64" fmla="*/ 304 w 463"/>
                <a:gd name="T65" fmla="*/ 81 h 400"/>
                <a:gd name="T66" fmla="*/ 235 w 463"/>
                <a:gd name="T67" fmla="*/ 80 h 400"/>
                <a:gd name="T68" fmla="*/ 163 w 463"/>
                <a:gd name="T69" fmla="*/ 98 h 400"/>
                <a:gd name="T70" fmla="*/ 129 w 463"/>
                <a:gd name="T71" fmla="*/ 145 h 400"/>
                <a:gd name="T72" fmla="*/ 116 w 463"/>
                <a:gd name="T73" fmla="*/ 166 h 400"/>
                <a:gd name="T74" fmla="*/ 106 w 463"/>
                <a:gd name="T75" fmla="*/ 221 h 400"/>
                <a:gd name="T76" fmla="*/ 128 w 463"/>
                <a:gd name="T77" fmla="*/ 279 h 400"/>
                <a:gd name="T78" fmla="*/ 177 w 463"/>
                <a:gd name="T79" fmla="*/ 293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63" h="400">
                  <a:moveTo>
                    <a:pt x="198" y="400"/>
                  </a:moveTo>
                  <a:cubicBezTo>
                    <a:pt x="194" y="363"/>
                    <a:pt x="194" y="363"/>
                    <a:pt x="194" y="363"/>
                  </a:cubicBezTo>
                  <a:cubicBezTo>
                    <a:pt x="190" y="317"/>
                    <a:pt x="181" y="317"/>
                    <a:pt x="177" y="317"/>
                  </a:cubicBezTo>
                  <a:cubicBezTo>
                    <a:pt x="165" y="317"/>
                    <a:pt x="142" y="332"/>
                    <a:pt x="119" y="347"/>
                  </a:cubicBezTo>
                  <a:cubicBezTo>
                    <a:pt x="85" y="370"/>
                    <a:pt x="85" y="370"/>
                    <a:pt x="85" y="370"/>
                  </a:cubicBezTo>
                  <a:cubicBezTo>
                    <a:pt x="101" y="332"/>
                    <a:pt x="101" y="332"/>
                    <a:pt x="101" y="332"/>
                  </a:cubicBezTo>
                  <a:cubicBezTo>
                    <a:pt x="113" y="306"/>
                    <a:pt x="111" y="296"/>
                    <a:pt x="108" y="292"/>
                  </a:cubicBezTo>
                  <a:cubicBezTo>
                    <a:pt x="105" y="287"/>
                    <a:pt x="93" y="284"/>
                    <a:pt x="73" y="284"/>
                  </a:cubicBezTo>
                  <a:cubicBezTo>
                    <a:pt x="68" y="284"/>
                    <a:pt x="62" y="284"/>
                    <a:pt x="54" y="285"/>
                  </a:cubicBezTo>
                  <a:cubicBezTo>
                    <a:pt x="14" y="287"/>
                    <a:pt x="14" y="287"/>
                    <a:pt x="14" y="287"/>
                  </a:cubicBezTo>
                  <a:cubicBezTo>
                    <a:pt x="47" y="263"/>
                    <a:pt x="47" y="263"/>
                    <a:pt x="47" y="263"/>
                  </a:cubicBezTo>
                  <a:cubicBezTo>
                    <a:pt x="77" y="241"/>
                    <a:pt x="82" y="229"/>
                    <a:pt x="82" y="223"/>
                  </a:cubicBezTo>
                  <a:cubicBezTo>
                    <a:pt x="81" y="218"/>
                    <a:pt x="73" y="208"/>
                    <a:pt x="40" y="193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44" y="170"/>
                    <a:pt x="44" y="170"/>
                    <a:pt x="44" y="170"/>
                  </a:cubicBezTo>
                  <a:cubicBezTo>
                    <a:pt x="79" y="166"/>
                    <a:pt x="89" y="162"/>
                    <a:pt x="92" y="159"/>
                  </a:cubicBezTo>
                  <a:cubicBezTo>
                    <a:pt x="91" y="157"/>
                    <a:pt x="86" y="149"/>
                    <a:pt x="64" y="132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75" y="111"/>
                    <a:pt x="75" y="111"/>
                    <a:pt x="75" y="111"/>
                  </a:cubicBezTo>
                  <a:cubicBezTo>
                    <a:pt x="101" y="118"/>
                    <a:pt x="118" y="121"/>
                    <a:pt x="129" y="121"/>
                  </a:cubicBezTo>
                  <a:cubicBezTo>
                    <a:pt x="136" y="121"/>
                    <a:pt x="139" y="120"/>
                    <a:pt x="140" y="119"/>
                  </a:cubicBezTo>
                  <a:cubicBezTo>
                    <a:pt x="141" y="116"/>
                    <a:pt x="143" y="107"/>
                    <a:pt x="127" y="68"/>
                  </a:cubicBezTo>
                  <a:cubicBezTo>
                    <a:pt x="104" y="12"/>
                    <a:pt x="104" y="12"/>
                    <a:pt x="104" y="12"/>
                  </a:cubicBezTo>
                  <a:cubicBezTo>
                    <a:pt x="147" y="54"/>
                    <a:pt x="147" y="54"/>
                    <a:pt x="147" y="54"/>
                  </a:cubicBezTo>
                  <a:cubicBezTo>
                    <a:pt x="172" y="80"/>
                    <a:pt x="187" y="85"/>
                    <a:pt x="195" y="85"/>
                  </a:cubicBezTo>
                  <a:cubicBezTo>
                    <a:pt x="199" y="85"/>
                    <a:pt x="212" y="85"/>
                    <a:pt x="221" y="47"/>
                  </a:cubicBezTo>
                  <a:cubicBezTo>
                    <a:pt x="230" y="12"/>
                    <a:pt x="230" y="12"/>
                    <a:pt x="230" y="12"/>
                  </a:cubicBezTo>
                  <a:cubicBezTo>
                    <a:pt x="244" y="46"/>
                    <a:pt x="244" y="46"/>
                    <a:pt x="244" y="46"/>
                  </a:cubicBezTo>
                  <a:cubicBezTo>
                    <a:pt x="249" y="59"/>
                    <a:pt x="257" y="75"/>
                    <a:pt x="267" y="75"/>
                  </a:cubicBezTo>
                  <a:cubicBezTo>
                    <a:pt x="273" y="75"/>
                    <a:pt x="286" y="70"/>
                    <a:pt x="310" y="39"/>
                  </a:cubicBezTo>
                  <a:cubicBezTo>
                    <a:pt x="340" y="0"/>
                    <a:pt x="340" y="0"/>
                    <a:pt x="340" y="0"/>
                  </a:cubicBezTo>
                  <a:cubicBezTo>
                    <a:pt x="331" y="49"/>
                    <a:pt x="331" y="49"/>
                    <a:pt x="331" y="49"/>
                  </a:cubicBezTo>
                  <a:cubicBezTo>
                    <a:pt x="326" y="79"/>
                    <a:pt x="329" y="90"/>
                    <a:pt x="332" y="94"/>
                  </a:cubicBezTo>
                  <a:cubicBezTo>
                    <a:pt x="333" y="95"/>
                    <a:pt x="335" y="97"/>
                    <a:pt x="342" y="97"/>
                  </a:cubicBezTo>
                  <a:cubicBezTo>
                    <a:pt x="356" y="97"/>
                    <a:pt x="378" y="89"/>
                    <a:pt x="393" y="84"/>
                  </a:cubicBezTo>
                  <a:cubicBezTo>
                    <a:pt x="435" y="68"/>
                    <a:pt x="435" y="68"/>
                    <a:pt x="435" y="68"/>
                  </a:cubicBezTo>
                  <a:cubicBezTo>
                    <a:pt x="407" y="102"/>
                    <a:pt x="407" y="102"/>
                    <a:pt x="407" y="102"/>
                  </a:cubicBezTo>
                  <a:cubicBezTo>
                    <a:pt x="393" y="119"/>
                    <a:pt x="392" y="126"/>
                    <a:pt x="391" y="128"/>
                  </a:cubicBezTo>
                  <a:cubicBezTo>
                    <a:pt x="393" y="129"/>
                    <a:pt x="399" y="131"/>
                    <a:pt x="421" y="131"/>
                  </a:cubicBezTo>
                  <a:cubicBezTo>
                    <a:pt x="423" y="131"/>
                    <a:pt x="424" y="131"/>
                    <a:pt x="426" y="131"/>
                  </a:cubicBezTo>
                  <a:cubicBezTo>
                    <a:pt x="463" y="131"/>
                    <a:pt x="463" y="131"/>
                    <a:pt x="463" y="131"/>
                  </a:cubicBezTo>
                  <a:cubicBezTo>
                    <a:pt x="433" y="153"/>
                    <a:pt x="433" y="153"/>
                    <a:pt x="433" y="153"/>
                  </a:cubicBezTo>
                  <a:cubicBezTo>
                    <a:pt x="412" y="169"/>
                    <a:pt x="402" y="181"/>
                    <a:pt x="402" y="190"/>
                  </a:cubicBezTo>
                  <a:cubicBezTo>
                    <a:pt x="402" y="198"/>
                    <a:pt x="412" y="207"/>
                    <a:pt x="432" y="218"/>
                  </a:cubicBezTo>
                  <a:cubicBezTo>
                    <a:pt x="461" y="236"/>
                    <a:pt x="461" y="236"/>
                    <a:pt x="461" y="236"/>
                  </a:cubicBezTo>
                  <a:cubicBezTo>
                    <a:pt x="428" y="241"/>
                    <a:pt x="428" y="241"/>
                    <a:pt x="428" y="241"/>
                  </a:cubicBezTo>
                  <a:cubicBezTo>
                    <a:pt x="393" y="246"/>
                    <a:pt x="374" y="253"/>
                    <a:pt x="369" y="263"/>
                  </a:cubicBezTo>
                  <a:cubicBezTo>
                    <a:pt x="364" y="273"/>
                    <a:pt x="367" y="290"/>
                    <a:pt x="380" y="316"/>
                  </a:cubicBezTo>
                  <a:cubicBezTo>
                    <a:pt x="393" y="345"/>
                    <a:pt x="393" y="345"/>
                    <a:pt x="393" y="345"/>
                  </a:cubicBezTo>
                  <a:cubicBezTo>
                    <a:pt x="364" y="332"/>
                    <a:pt x="364" y="332"/>
                    <a:pt x="364" y="332"/>
                  </a:cubicBezTo>
                  <a:cubicBezTo>
                    <a:pt x="332" y="318"/>
                    <a:pt x="306" y="309"/>
                    <a:pt x="286" y="309"/>
                  </a:cubicBezTo>
                  <a:cubicBezTo>
                    <a:pt x="265" y="309"/>
                    <a:pt x="245" y="319"/>
                    <a:pt x="217" y="368"/>
                  </a:cubicBezTo>
                  <a:lnTo>
                    <a:pt x="198" y="400"/>
                  </a:lnTo>
                  <a:close/>
                  <a:moveTo>
                    <a:pt x="177" y="293"/>
                  </a:moveTo>
                  <a:cubicBezTo>
                    <a:pt x="199" y="293"/>
                    <a:pt x="208" y="310"/>
                    <a:pt x="213" y="329"/>
                  </a:cubicBezTo>
                  <a:cubicBezTo>
                    <a:pt x="236" y="298"/>
                    <a:pt x="258" y="285"/>
                    <a:pt x="286" y="285"/>
                  </a:cubicBezTo>
                  <a:cubicBezTo>
                    <a:pt x="304" y="285"/>
                    <a:pt x="324" y="290"/>
                    <a:pt x="347" y="299"/>
                  </a:cubicBezTo>
                  <a:cubicBezTo>
                    <a:pt x="341" y="279"/>
                    <a:pt x="341" y="264"/>
                    <a:pt x="348" y="252"/>
                  </a:cubicBezTo>
                  <a:cubicBezTo>
                    <a:pt x="356" y="236"/>
                    <a:pt x="373" y="228"/>
                    <a:pt x="396" y="222"/>
                  </a:cubicBezTo>
                  <a:cubicBezTo>
                    <a:pt x="386" y="214"/>
                    <a:pt x="379" y="204"/>
                    <a:pt x="378" y="191"/>
                  </a:cubicBezTo>
                  <a:cubicBezTo>
                    <a:pt x="377" y="178"/>
                    <a:pt x="385" y="165"/>
                    <a:pt x="396" y="154"/>
                  </a:cubicBezTo>
                  <a:cubicBezTo>
                    <a:pt x="384" y="152"/>
                    <a:pt x="374" y="147"/>
                    <a:pt x="370" y="138"/>
                  </a:cubicBezTo>
                  <a:cubicBezTo>
                    <a:pt x="366" y="131"/>
                    <a:pt x="367" y="124"/>
                    <a:pt x="370" y="117"/>
                  </a:cubicBezTo>
                  <a:cubicBezTo>
                    <a:pt x="358" y="120"/>
                    <a:pt x="350" y="121"/>
                    <a:pt x="342" y="121"/>
                  </a:cubicBezTo>
                  <a:cubicBezTo>
                    <a:pt x="330" y="121"/>
                    <a:pt x="320" y="117"/>
                    <a:pt x="314" y="110"/>
                  </a:cubicBezTo>
                  <a:cubicBezTo>
                    <a:pt x="308" y="103"/>
                    <a:pt x="305" y="94"/>
                    <a:pt x="304" y="81"/>
                  </a:cubicBezTo>
                  <a:cubicBezTo>
                    <a:pt x="291" y="93"/>
                    <a:pt x="279" y="99"/>
                    <a:pt x="267" y="99"/>
                  </a:cubicBezTo>
                  <a:cubicBezTo>
                    <a:pt x="252" y="99"/>
                    <a:pt x="242" y="90"/>
                    <a:pt x="235" y="80"/>
                  </a:cubicBezTo>
                  <a:cubicBezTo>
                    <a:pt x="225" y="99"/>
                    <a:pt x="212" y="109"/>
                    <a:pt x="195" y="109"/>
                  </a:cubicBezTo>
                  <a:cubicBezTo>
                    <a:pt x="185" y="109"/>
                    <a:pt x="175" y="105"/>
                    <a:pt x="163" y="98"/>
                  </a:cubicBezTo>
                  <a:cubicBezTo>
                    <a:pt x="166" y="114"/>
                    <a:pt x="165" y="124"/>
                    <a:pt x="160" y="132"/>
                  </a:cubicBezTo>
                  <a:cubicBezTo>
                    <a:pt x="151" y="145"/>
                    <a:pt x="134" y="145"/>
                    <a:pt x="129" y="145"/>
                  </a:cubicBezTo>
                  <a:cubicBezTo>
                    <a:pt x="124" y="145"/>
                    <a:pt x="118" y="145"/>
                    <a:pt x="111" y="144"/>
                  </a:cubicBezTo>
                  <a:cubicBezTo>
                    <a:pt x="116" y="151"/>
                    <a:pt x="118" y="159"/>
                    <a:pt x="116" y="166"/>
                  </a:cubicBezTo>
                  <a:cubicBezTo>
                    <a:pt x="112" y="178"/>
                    <a:pt x="101" y="184"/>
                    <a:pt x="82" y="188"/>
                  </a:cubicBezTo>
                  <a:cubicBezTo>
                    <a:pt x="95" y="197"/>
                    <a:pt x="104" y="208"/>
                    <a:pt x="106" y="221"/>
                  </a:cubicBezTo>
                  <a:cubicBezTo>
                    <a:pt x="107" y="235"/>
                    <a:pt x="99" y="248"/>
                    <a:pt x="87" y="261"/>
                  </a:cubicBezTo>
                  <a:cubicBezTo>
                    <a:pt x="103" y="262"/>
                    <a:pt x="120" y="266"/>
                    <a:pt x="128" y="279"/>
                  </a:cubicBezTo>
                  <a:cubicBezTo>
                    <a:pt x="134" y="287"/>
                    <a:pt x="135" y="297"/>
                    <a:pt x="133" y="310"/>
                  </a:cubicBezTo>
                  <a:cubicBezTo>
                    <a:pt x="151" y="299"/>
                    <a:pt x="166" y="293"/>
                    <a:pt x="177" y="293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2123" y="565"/>
              <a:ext cx="3246" cy="2686"/>
            </a:xfrm>
            <a:custGeom>
              <a:avLst/>
              <a:gdLst>
                <a:gd name="T0" fmla="*/ 161 w 381"/>
                <a:gd name="T1" fmla="*/ 315 h 315"/>
                <a:gd name="T2" fmla="*/ 67 w 381"/>
                <a:gd name="T3" fmla="*/ 290 h 315"/>
                <a:gd name="T4" fmla="*/ 8 w 381"/>
                <a:gd name="T5" fmla="*/ 226 h 315"/>
                <a:gd name="T6" fmla="*/ 0 w 381"/>
                <a:gd name="T7" fmla="*/ 135 h 315"/>
                <a:gd name="T8" fmla="*/ 27 w 381"/>
                <a:gd name="T9" fmla="*/ 76 h 315"/>
                <a:gd name="T10" fmla="*/ 93 w 381"/>
                <a:gd name="T11" fmla="*/ 16 h 315"/>
                <a:gd name="T12" fmla="*/ 187 w 381"/>
                <a:gd name="T13" fmla="*/ 3 h 315"/>
                <a:gd name="T14" fmla="*/ 274 w 381"/>
                <a:gd name="T15" fmla="*/ 0 h 315"/>
                <a:gd name="T16" fmla="*/ 352 w 381"/>
                <a:gd name="T17" fmla="*/ 48 h 315"/>
                <a:gd name="T18" fmla="*/ 381 w 381"/>
                <a:gd name="T19" fmla="*/ 97 h 315"/>
                <a:gd name="T20" fmla="*/ 381 w 381"/>
                <a:gd name="T21" fmla="*/ 182 h 315"/>
                <a:gd name="T22" fmla="*/ 324 w 381"/>
                <a:gd name="T23" fmla="*/ 275 h 315"/>
                <a:gd name="T24" fmla="*/ 161 w 381"/>
                <a:gd name="T25" fmla="*/ 315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1" h="315">
                  <a:moveTo>
                    <a:pt x="161" y="315"/>
                  </a:moveTo>
                  <a:cubicBezTo>
                    <a:pt x="154" y="243"/>
                    <a:pt x="134" y="246"/>
                    <a:pt x="67" y="290"/>
                  </a:cubicBezTo>
                  <a:cubicBezTo>
                    <a:pt x="92" y="233"/>
                    <a:pt x="70" y="222"/>
                    <a:pt x="8" y="226"/>
                  </a:cubicBezTo>
                  <a:cubicBezTo>
                    <a:pt x="64" y="185"/>
                    <a:pt x="63" y="163"/>
                    <a:pt x="0" y="135"/>
                  </a:cubicBezTo>
                  <a:cubicBezTo>
                    <a:pt x="67" y="128"/>
                    <a:pt x="79" y="116"/>
                    <a:pt x="27" y="76"/>
                  </a:cubicBezTo>
                  <a:cubicBezTo>
                    <a:pt x="107" y="98"/>
                    <a:pt x="124" y="90"/>
                    <a:pt x="93" y="16"/>
                  </a:cubicBezTo>
                  <a:cubicBezTo>
                    <a:pt x="157" y="79"/>
                    <a:pt x="178" y="41"/>
                    <a:pt x="187" y="3"/>
                  </a:cubicBezTo>
                  <a:cubicBezTo>
                    <a:pt x="200" y="34"/>
                    <a:pt x="221" y="70"/>
                    <a:pt x="274" y="0"/>
                  </a:cubicBezTo>
                  <a:cubicBezTo>
                    <a:pt x="262" y="70"/>
                    <a:pt x="285" y="73"/>
                    <a:pt x="352" y="48"/>
                  </a:cubicBezTo>
                  <a:cubicBezTo>
                    <a:pt x="320" y="87"/>
                    <a:pt x="331" y="97"/>
                    <a:pt x="381" y="97"/>
                  </a:cubicBezTo>
                  <a:cubicBezTo>
                    <a:pt x="334" y="132"/>
                    <a:pt x="331" y="153"/>
                    <a:pt x="381" y="182"/>
                  </a:cubicBezTo>
                  <a:cubicBezTo>
                    <a:pt x="311" y="193"/>
                    <a:pt x="294" y="211"/>
                    <a:pt x="324" y="275"/>
                  </a:cubicBezTo>
                  <a:cubicBezTo>
                    <a:pt x="240" y="238"/>
                    <a:pt x="207" y="236"/>
                    <a:pt x="161" y="3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sp>
        <p:nvSpPr>
          <p:cNvPr id="205" name="TextBox 204"/>
          <p:cNvSpPr txBox="1"/>
          <p:nvPr/>
        </p:nvSpPr>
        <p:spPr>
          <a:xfrm>
            <a:off x="3526093" y="2026322"/>
            <a:ext cx="5029200" cy="2400657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5000">
                <a:solidFill>
                  <a:srgbClr val="7030A0"/>
                </a:solidFill>
                <a:latin typeface="#9Slide07 SVNBatman Forever Alt" panose="00000400000000000000" pitchFamily="2" charset="0"/>
              </a:rPr>
              <a:t>TIÊU DIỆT VIRUS </a:t>
            </a:r>
            <a:br>
              <a:rPr lang="en-US" sz="5000">
                <a:solidFill>
                  <a:srgbClr val="7030A0"/>
                </a:solidFill>
                <a:latin typeface="#9Slide07 SVNBatman Forever Alt" panose="00000400000000000000" pitchFamily="2" charset="0"/>
              </a:rPr>
            </a:br>
            <a:r>
              <a:rPr lang="en-US" sz="5000">
                <a:solidFill>
                  <a:srgbClr val="7030A0"/>
                </a:solidFill>
                <a:latin typeface="#9Slide07 SVNBatman Forever Alt" panose="00000400000000000000" pitchFamily="2" charset="0"/>
              </a:rPr>
              <a:t>TÍM RỊM</a:t>
            </a:r>
            <a:endParaRPr kumimoji="0" lang="en-US" sz="50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#9Slide07 SVNBatman Forever Alt" panose="00000400000000000000" pitchFamily="2" charset="0"/>
            </a:endParaRPr>
          </a:p>
        </p:txBody>
      </p:sp>
      <p:grpSp>
        <p:nvGrpSpPr>
          <p:cNvPr id="209" name="Group 208">
            <a:extLst>
              <a:ext uri="{FF2B5EF4-FFF2-40B4-BE49-F238E27FC236}">
                <a16:creationId xmlns:a16="http://schemas.microsoft.com/office/drawing/2014/main" id="{BFE44721-F128-47AD-93EC-9334B508CE1C}"/>
              </a:ext>
            </a:extLst>
          </p:cNvPr>
          <p:cNvGrpSpPr/>
          <p:nvPr/>
        </p:nvGrpSpPr>
        <p:grpSpPr>
          <a:xfrm>
            <a:off x="112491" y="2081873"/>
            <a:ext cx="2612828" cy="4582832"/>
            <a:chOff x="3569153" y="2218486"/>
            <a:chExt cx="2297113" cy="4029075"/>
          </a:xfrm>
        </p:grpSpPr>
        <p:sp>
          <p:nvSpPr>
            <p:cNvPr id="210" name="Freeform 516">
              <a:extLst>
                <a:ext uri="{FF2B5EF4-FFF2-40B4-BE49-F238E27FC236}">
                  <a16:creationId xmlns:a16="http://schemas.microsoft.com/office/drawing/2014/main" id="{617F7F0B-7A68-48BC-9B1B-AF91DF2A8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9178" y="3026524"/>
              <a:ext cx="923925" cy="947737"/>
            </a:xfrm>
            <a:custGeom>
              <a:avLst/>
              <a:gdLst>
                <a:gd name="T0" fmla="*/ 652 w 729"/>
                <a:gd name="T1" fmla="*/ 510 h 748"/>
                <a:gd name="T2" fmla="*/ 208 w 729"/>
                <a:gd name="T3" fmla="*/ 221 h 748"/>
                <a:gd name="T4" fmla="*/ 98 w 729"/>
                <a:gd name="T5" fmla="*/ 0 h 748"/>
                <a:gd name="T6" fmla="*/ 6 w 729"/>
                <a:gd name="T7" fmla="*/ 13 h 748"/>
                <a:gd name="T8" fmla="*/ 122 w 729"/>
                <a:gd name="T9" fmla="*/ 360 h 748"/>
                <a:gd name="T10" fmla="*/ 575 w 729"/>
                <a:gd name="T11" fmla="*/ 726 h 748"/>
                <a:gd name="T12" fmla="*/ 652 w 729"/>
                <a:gd name="T13" fmla="*/ 510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9" h="748">
                  <a:moveTo>
                    <a:pt x="652" y="510"/>
                  </a:moveTo>
                  <a:cubicBezTo>
                    <a:pt x="652" y="510"/>
                    <a:pt x="358" y="480"/>
                    <a:pt x="208" y="221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0"/>
                    <a:pt x="13" y="11"/>
                    <a:pt x="6" y="13"/>
                  </a:cubicBezTo>
                  <a:cubicBezTo>
                    <a:pt x="0" y="15"/>
                    <a:pt x="44" y="187"/>
                    <a:pt x="122" y="360"/>
                  </a:cubicBezTo>
                  <a:cubicBezTo>
                    <a:pt x="200" y="533"/>
                    <a:pt x="421" y="704"/>
                    <a:pt x="575" y="726"/>
                  </a:cubicBezTo>
                  <a:cubicBezTo>
                    <a:pt x="729" y="748"/>
                    <a:pt x="652" y="510"/>
                    <a:pt x="652" y="510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517">
              <a:extLst>
                <a:ext uri="{FF2B5EF4-FFF2-40B4-BE49-F238E27FC236}">
                  <a16:creationId xmlns:a16="http://schemas.microsoft.com/office/drawing/2014/main" id="{AC3E6D71-1B9E-4F2C-BA91-096FB609D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9178" y="3026524"/>
              <a:ext cx="923925" cy="947737"/>
            </a:xfrm>
            <a:custGeom>
              <a:avLst/>
              <a:gdLst>
                <a:gd name="T0" fmla="*/ 652 w 729"/>
                <a:gd name="T1" fmla="*/ 510 h 748"/>
                <a:gd name="T2" fmla="*/ 208 w 729"/>
                <a:gd name="T3" fmla="*/ 221 h 748"/>
                <a:gd name="T4" fmla="*/ 98 w 729"/>
                <a:gd name="T5" fmla="*/ 0 h 748"/>
                <a:gd name="T6" fmla="*/ 6 w 729"/>
                <a:gd name="T7" fmla="*/ 13 h 748"/>
                <a:gd name="T8" fmla="*/ 122 w 729"/>
                <a:gd name="T9" fmla="*/ 360 h 748"/>
                <a:gd name="T10" fmla="*/ 575 w 729"/>
                <a:gd name="T11" fmla="*/ 726 h 748"/>
                <a:gd name="T12" fmla="*/ 652 w 729"/>
                <a:gd name="T13" fmla="*/ 510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9" h="748">
                  <a:moveTo>
                    <a:pt x="652" y="510"/>
                  </a:moveTo>
                  <a:cubicBezTo>
                    <a:pt x="652" y="510"/>
                    <a:pt x="358" y="480"/>
                    <a:pt x="208" y="221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0"/>
                    <a:pt x="13" y="11"/>
                    <a:pt x="6" y="13"/>
                  </a:cubicBezTo>
                  <a:cubicBezTo>
                    <a:pt x="0" y="15"/>
                    <a:pt x="44" y="187"/>
                    <a:pt x="122" y="360"/>
                  </a:cubicBezTo>
                  <a:cubicBezTo>
                    <a:pt x="200" y="533"/>
                    <a:pt x="421" y="704"/>
                    <a:pt x="575" y="726"/>
                  </a:cubicBezTo>
                  <a:cubicBezTo>
                    <a:pt x="729" y="748"/>
                    <a:pt x="652" y="510"/>
                    <a:pt x="652" y="51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518">
              <a:extLst>
                <a:ext uri="{FF2B5EF4-FFF2-40B4-BE49-F238E27FC236}">
                  <a16:creationId xmlns:a16="http://schemas.microsoft.com/office/drawing/2014/main" id="{9BF05BB0-1BB7-402C-9E34-810A19790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191" y="3234486"/>
              <a:ext cx="0" cy="0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519">
              <a:extLst>
                <a:ext uri="{FF2B5EF4-FFF2-40B4-BE49-F238E27FC236}">
                  <a16:creationId xmlns:a16="http://schemas.microsoft.com/office/drawing/2014/main" id="{6217554C-5599-45B9-9FF2-17F11B69D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903" y="3234486"/>
              <a:ext cx="606425" cy="703262"/>
            </a:xfrm>
            <a:custGeom>
              <a:avLst/>
              <a:gdLst>
                <a:gd name="T0" fmla="*/ 112 w 478"/>
                <a:gd name="T1" fmla="*/ 0 h 556"/>
                <a:gd name="T2" fmla="*/ 0 w 478"/>
                <a:gd name="T3" fmla="*/ 64 h 556"/>
                <a:gd name="T4" fmla="*/ 54 w 478"/>
                <a:gd name="T5" fmla="*/ 196 h 556"/>
                <a:gd name="T6" fmla="*/ 475 w 478"/>
                <a:gd name="T7" fmla="*/ 556 h 556"/>
                <a:gd name="T8" fmla="*/ 470 w 478"/>
                <a:gd name="T9" fmla="*/ 506 h 556"/>
                <a:gd name="T10" fmla="*/ 471 w 478"/>
                <a:gd name="T11" fmla="*/ 464 h 556"/>
                <a:gd name="T12" fmla="*/ 478 w 478"/>
                <a:gd name="T13" fmla="*/ 433 h 556"/>
                <a:gd name="T14" fmla="*/ 435 w 478"/>
                <a:gd name="T15" fmla="*/ 466 h 556"/>
                <a:gd name="T16" fmla="*/ 427 w 478"/>
                <a:gd name="T17" fmla="*/ 466 h 556"/>
                <a:gd name="T18" fmla="*/ 262 w 478"/>
                <a:gd name="T19" fmla="*/ 372 h 556"/>
                <a:gd name="T20" fmla="*/ 93 w 478"/>
                <a:gd name="T21" fmla="*/ 162 h 556"/>
                <a:gd name="T22" fmla="*/ 64 w 478"/>
                <a:gd name="T23" fmla="*/ 74 h 556"/>
                <a:gd name="T24" fmla="*/ 92 w 478"/>
                <a:gd name="T25" fmla="*/ 39 h 556"/>
                <a:gd name="T26" fmla="*/ 112 w 478"/>
                <a:gd name="T27" fmla="*/ 1 h 556"/>
                <a:gd name="T28" fmla="*/ 112 w 478"/>
                <a:gd name="T29" fmla="*/ 0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8" h="556">
                  <a:moveTo>
                    <a:pt x="112" y="0"/>
                  </a:moveTo>
                  <a:cubicBezTo>
                    <a:pt x="84" y="36"/>
                    <a:pt x="44" y="61"/>
                    <a:pt x="0" y="64"/>
                  </a:cubicBezTo>
                  <a:cubicBezTo>
                    <a:pt x="16" y="106"/>
                    <a:pt x="34" y="151"/>
                    <a:pt x="54" y="196"/>
                  </a:cubicBezTo>
                  <a:cubicBezTo>
                    <a:pt x="126" y="357"/>
                    <a:pt x="324" y="517"/>
                    <a:pt x="475" y="556"/>
                  </a:cubicBezTo>
                  <a:cubicBezTo>
                    <a:pt x="473" y="538"/>
                    <a:pt x="471" y="522"/>
                    <a:pt x="470" y="506"/>
                  </a:cubicBezTo>
                  <a:cubicBezTo>
                    <a:pt x="470" y="491"/>
                    <a:pt x="470" y="477"/>
                    <a:pt x="471" y="464"/>
                  </a:cubicBezTo>
                  <a:cubicBezTo>
                    <a:pt x="472" y="453"/>
                    <a:pt x="474" y="442"/>
                    <a:pt x="478" y="433"/>
                  </a:cubicBezTo>
                  <a:cubicBezTo>
                    <a:pt x="468" y="449"/>
                    <a:pt x="454" y="464"/>
                    <a:pt x="435" y="466"/>
                  </a:cubicBezTo>
                  <a:cubicBezTo>
                    <a:pt x="433" y="466"/>
                    <a:pt x="430" y="466"/>
                    <a:pt x="427" y="466"/>
                  </a:cubicBezTo>
                  <a:cubicBezTo>
                    <a:pt x="367" y="466"/>
                    <a:pt x="304" y="408"/>
                    <a:pt x="262" y="372"/>
                  </a:cubicBezTo>
                  <a:cubicBezTo>
                    <a:pt x="195" y="313"/>
                    <a:pt x="137" y="240"/>
                    <a:pt x="93" y="162"/>
                  </a:cubicBezTo>
                  <a:cubicBezTo>
                    <a:pt x="82" y="142"/>
                    <a:pt x="52" y="98"/>
                    <a:pt x="64" y="74"/>
                  </a:cubicBezTo>
                  <a:cubicBezTo>
                    <a:pt x="71" y="60"/>
                    <a:pt x="83" y="51"/>
                    <a:pt x="92" y="39"/>
                  </a:cubicBezTo>
                  <a:cubicBezTo>
                    <a:pt x="102" y="27"/>
                    <a:pt x="108" y="15"/>
                    <a:pt x="112" y="1"/>
                  </a:cubicBezTo>
                  <a:cubicBezTo>
                    <a:pt x="112" y="0"/>
                    <a:pt x="112" y="0"/>
                    <a:pt x="112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520">
              <a:extLst>
                <a:ext uri="{FF2B5EF4-FFF2-40B4-BE49-F238E27FC236}">
                  <a16:creationId xmlns:a16="http://schemas.microsoft.com/office/drawing/2014/main" id="{F09AE1B0-5505-400B-9D04-5C0B64BC0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0453" y="3629774"/>
              <a:ext cx="585788" cy="892175"/>
            </a:xfrm>
            <a:custGeom>
              <a:avLst/>
              <a:gdLst>
                <a:gd name="T0" fmla="*/ 0 w 463"/>
                <a:gd name="T1" fmla="*/ 0 h 704"/>
                <a:gd name="T2" fmla="*/ 438 w 463"/>
                <a:gd name="T3" fmla="*/ 316 h 704"/>
                <a:gd name="T4" fmla="*/ 101 w 463"/>
                <a:gd name="T5" fmla="*/ 704 h 704"/>
                <a:gd name="T6" fmla="*/ 78 w 463"/>
                <a:gd name="T7" fmla="*/ 581 h 704"/>
                <a:gd name="T8" fmla="*/ 290 w 463"/>
                <a:gd name="T9" fmla="*/ 298 h 704"/>
                <a:gd name="T10" fmla="*/ 0 w 463"/>
                <a:gd name="T11" fmla="*/ 219 h 704"/>
                <a:gd name="T12" fmla="*/ 0 w 463"/>
                <a:gd name="T13" fmla="*/ 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3" h="704">
                  <a:moveTo>
                    <a:pt x="0" y="0"/>
                  </a:moveTo>
                  <a:cubicBezTo>
                    <a:pt x="0" y="0"/>
                    <a:pt x="463" y="106"/>
                    <a:pt x="438" y="316"/>
                  </a:cubicBezTo>
                  <a:cubicBezTo>
                    <a:pt x="413" y="527"/>
                    <a:pt x="101" y="704"/>
                    <a:pt x="101" y="704"/>
                  </a:cubicBezTo>
                  <a:cubicBezTo>
                    <a:pt x="78" y="581"/>
                    <a:pt x="78" y="581"/>
                    <a:pt x="78" y="581"/>
                  </a:cubicBezTo>
                  <a:cubicBezTo>
                    <a:pt x="78" y="581"/>
                    <a:pt x="331" y="370"/>
                    <a:pt x="290" y="298"/>
                  </a:cubicBezTo>
                  <a:cubicBezTo>
                    <a:pt x="250" y="227"/>
                    <a:pt x="0" y="219"/>
                    <a:pt x="0" y="219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Freeform 521">
              <a:extLst>
                <a:ext uri="{FF2B5EF4-FFF2-40B4-BE49-F238E27FC236}">
                  <a16:creationId xmlns:a16="http://schemas.microsoft.com/office/drawing/2014/main" id="{9577B184-EFF1-4229-9C4E-CE48E83E5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0453" y="3629774"/>
              <a:ext cx="585788" cy="892175"/>
            </a:xfrm>
            <a:custGeom>
              <a:avLst/>
              <a:gdLst>
                <a:gd name="T0" fmla="*/ 0 w 463"/>
                <a:gd name="T1" fmla="*/ 0 h 704"/>
                <a:gd name="T2" fmla="*/ 438 w 463"/>
                <a:gd name="T3" fmla="*/ 316 h 704"/>
                <a:gd name="T4" fmla="*/ 101 w 463"/>
                <a:gd name="T5" fmla="*/ 704 h 704"/>
                <a:gd name="T6" fmla="*/ 78 w 463"/>
                <a:gd name="T7" fmla="*/ 581 h 704"/>
                <a:gd name="T8" fmla="*/ 290 w 463"/>
                <a:gd name="T9" fmla="*/ 298 h 704"/>
                <a:gd name="T10" fmla="*/ 0 w 463"/>
                <a:gd name="T11" fmla="*/ 219 h 704"/>
                <a:gd name="T12" fmla="*/ 0 w 463"/>
                <a:gd name="T13" fmla="*/ 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3" h="704">
                  <a:moveTo>
                    <a:pt x="0" y="0"/>
                  </a:moveTo>
                  <a:cubicBezTo>
                    <a:pt x="0" y="0"/>
                    <a:pt x="463" y="106"/>
                    <a:pt x="438" y="316"/>
                  </a:cubicBezTo>
                  <a:cubicBezTo>
                    <a:pt x="413" y="527"/>
                    <a:pt x="101" y="704"/>
                    <a:pt x="101" y="704"/>
                  </a:cubicBezTo>
                  <a:cubicBezTo>
                    <a:pt x="78" y="581"/>
                    <a:pt x="78" y="581"/>
                    <a:pt x="78" y="581"/>
                  </a:cubicBezTo>
                  <a:cubicBezTo>
                    <a:pt x="78" y="581"/>
                    <a:pt x="331" y="370"/>
                    <a:pt x="290" y="298"/>
                  </a:cubicBezTo>
                  <a:cubicBezTo>
                    <a:pt x="250" y="227"/>
                    <a:pt x="0" y="219"/>
                    <a:pt x="0" y="219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Freeform 522">
              <a:extLst>
                <a:ext uri="{FF2B5EF4-FFF2-40B4-BE49-F238E27FC236}">
                  <a16:creationId xmlns:a16="http://schemas.microsoft.com/office/drawing/2014/main" id="{5722D8D7-8EC7-4DDF-8097-BE9D56AD5F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80453" y="3629774"/>
              <a:ext cx="490538" cy="738187"/>
            </a:xfrm>
            <a:custGeom>
              <a:avLst/>
              <a:gdLst>
                <a:gd name="T0" fmla="*/ 82 w 387"/>
                <a:gd name="T1" fmla="*/ 578 h 582"/>
                <a:gd name="T2" fmla="*/ 78 w 387"/>
                <a:gd name="T3" fmla="*/ 581 h 582"/>
                <a:gd name="T4" fmla="*/ 78 w 387"/>
                <a:gd name="T5" fmla="*/ 582 h 582"/>
                <a:gd name="T6" fmla="*/ 82 w 387"/>
                <a:gd name="T7" fmla="*/ 578 h 582"/>
                <a:gd name="T8" fmla="*/ 48 w 387"/>
                <a:gd name="T9" fmla="*/ 31 h 582"/>
                <a:gd name="T10" fmla="*/ 69 w 387"/>
                <a:gd name="T11" fmla="*/ 52 h 582"/>
                <a:gd name="T12" fmla="*/ 69 w 387"/>
                <a:gd name="T13" fmla="*/ 52 h 582"/>
                <a:gd name="T14" fmla="*/ 112 w 387"/>
                <a:gd name="T15" fmla="*/ 229 h 582"/>
                <a:gd name="T16" fmla="*/ 290 w 387"/>
                <a:gd name="T17" fmla="*/ 298 h 582"/>
                <a:gd name="T18" fmla="*/ 295 w 387"/>
                <a:gd name="T19" fmla="*/ 316 h 582"/>
                <a:gd name="T20" fmla="*/ 216 w 387"/>
                <a:gd name="T21" fmla="*/ 448 h 582"/>
                <a:gd name="T22" fmla="*/ 284 w 387"/>
                <a:gd name="T23" fmla="*/ 568 h 582"/>
                <a:gd name="T24" fmla="*/ 303 w 387"/>
                <a:gd name="T25" fmla="*/ 549 h 582"/>
                <a:gd name="T26" fmla="*/ 266 w 387"/>
                <a:gd name="T27" fmla="*/ 466 h 582"/>
                <a:gd name="T28" fmla="*/ 327 w 387"/>
                <a:gd name="T29" fmla="*/ 331 h 582"/>
                <a:gd name="T30" fmla="*/ 371 w 387"/>
                <a:gd name="T31" fmla="*/ 316 h 582"/>
                <a:gd name="T32" fmla="*/ 387 w 387"/>
                <a:gd name="T33" fmla="*/ 318 h 582"/>
                <a:gd name="T34" fmla="*/ 158 w 387"/>
                <a:gd name="T35" fmla="*/ 197 h 582"/>
                <a:gd name="T36" fmla="*/ 134 w 387"/>
                <a:gd name="T37" fmla="*/ 161 h 582"/>
                <a:gd name="T38" fmla="*/ 98 w 387"/>
                <a:gd name="T39" fmla="*/ 79 h 582"/>
                <a:gd name="T40" fmla="*/ 48 w 387"/>
                <a:gd name="T41" fmla="*/ 31 h 582"/>
                <a:gd name="T42" fmla="*/ 0 w 387"/>
                <a:gd name="T43" fmla="*/ 0 h 582"/>
                <a:gd name="T44" fmla="*/ 1 w 387"/>
                <a:gd name="T45" fmla="*/ 1 h 582"/>
                <a:gd name="T46" fmla="*/ 0 w 387"/>
                <a:gd name="T47" fmla="*/ 0 h 582"/>
                <a:gd name="T48" fmla="*/ 0 w 387"/>
                <a:gd name="T4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7" h="582">
                  <a:moveTo>
                    <a:pt x="82" y="578"/>
                  </a:moveTo>
                  <a:cubicBezTo>
                    <a:pt x="80" y="579"/>
                    <a:pt x="79" y="580"/>
                    <a:pt x="78" y="581"/>
                  </a:cubicBezTo>
                  <a:cubicBezTo>
                    <a:pt x="78" y="581"/>
                    <a:pt x="78" y="581"/>
                    <a:pt x="78" y="582"/>
                  </a:cubicBezTo>
                  <a:cubicBezTo>
                    <a:pt x="82" y="578"/>
                    <a:pt x="82" y="578"/>
                    <a:pt x="82" y="578"/>
                  </a:cubicBezTo>
                  <a:moveTo>
                    <a:pt x="48" y="31"/>
                  </a:moveTo>
                  <a:cubicBezTo>
                    <a:pt x="56" y="37"/>
                    <a:pt x="62" y="44"/>
                    <a:pt x="69" y="52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94" y="84"/>
                    <a:pt x="108" y="150"/>
                    <a:pt x="112" y="229"/>
                  </a:cubicBezTo>
                  <a:cubicBezTo>
                    <a:pt x="184" y="240"/>
                    <a:pt x="268" y="260"/>
                    <a:pt x="290" y="298"/>
                  </a:cubicBezTo>
                  <a:cubicBezTo>
                    <a:pt x="293" y="304"/>
                    <a:pt x="295" y="310"/>
                    <a:pt x="295" y="316"/>
                  </a:cubicBezTo>
                  <a:cubicBezTo>
                    <a:pt x="295" y="350"/>
                    <a:pt x="259" y="401"/>
                    <a:pt x="216" y="448"/>
                  </a:cubicBezTo>
                  <a:cubicBezTo>
                    <a:pt x="272" y="484"/>
                    <a:pt x="283" y="534"/>
                    <a:pt x="284" y="568"/>
                  </a:cubicBezTo>
                  <a:cubicBezTo>
                    <a:pt x="290" y="562"/>
                    <a:pt x="297" y="555"/>
                    <a:pt x="303" y="549"/>
                  </a:cubicBezTo>
                  <a:cubicBezTo>
                    <a:pt x="299" y="514"/>
                    <a:pt x="293" y="488"/>
                    <a:pt x="266" y="466"/>
                  </a:cubicBezTo>
                  <a:cubicBezTo>
                    <a:pt x="264" y="464"/>
                    <a:pt x="312" y="345"/>
                    <a:pt x="327" y="331"/>
                  </a:cubicBezTo>
                  <a:cubicBezTo>
                    <a:pt x="336" y="322"/>
                    <a:pt x="355" y="316"/>
                    <a:pt x="371" y="316"/>
                  </a:cubicBezTo>
                  <a:cubicBezTo>
                    <a:pt x="377" y="316"/>
                    <a:pt x="383" y="316"/>
                    <a:pt x="387" y="318"/>
                  </a:cubicBezTo>
                  <a:cubicBezTo>
                    <a:pt x="355" y="286"/>
                    <a:pt x="188" y="222"/>
                    <a:pt x="158" y="197"/>
                  </a:cubicBezTo>
                  <a:cubicBezTo>
                    <a:pt x="146" y="188"/>
                    <a:pt x="139" y="175"/>
                    <a:pt x="134" y="161"/>
                  </a:cubicBezTo>
                  <a:cubicBezTo>
                    <a:pt x="124" y="132"/>
                    <a:pt x="115" y="105"/>
                    <a:pt x="98" y="79"/>
                  </a:cubicBezTo>
                  <a:cubicBezTo>
                    <a:pt x="85" y="59"/>
                    <a:pt x="68" y="44"/>
                    <a:pt x="48" y="31"/>
                  </a:cubicBezTo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Freeform 523">
              <a:extLst>
                <a:ext uri="{FF2B5EF4-FFF2-40B4-BE49-F238E27FC236}">
                  <a16:creationId xmlns:a16="http://schemas.microsoft.com/office/drawing/2014/main" id="{BD7912C9-E0F8-4195-BE30-3AE64B40B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716" y="2982074"/>
              <a:ext cx="250825" cy="344487"/>
            </a:xfrm>
            <a:custGeom>
              <a:avLst/>
              <a:gdLst>
                <a:gd name="T0" fmla="*/ 49 w 198"/>
                <a:gd name="T1" fmla="*/ 261 h 272"/>
                <a:gd name="T2" fmla="*/ 0 w 198"/>
                <a:gd name="T3" fmla="*/ 49 h 272"/>
                <a:gd name="T4" fmla="*/ 94 w 198"/>
                <a:gd name="T5" fmla="*/ 19 h 272"/>
                <a:gd name="T6" fmla="*/ 110 w 198"/>
                <a:gd name="T7" fmla="*/ 0 h 272"/>
                <a:gd name="T8" fmla="*/ 198 w 198"/>
                <a:gd name="T9" fmla="*/ 192 h 272"/>
                <a:gd name="T10" fmla="*/ 49 w 198"/>
                <a:gd name="T11" fmla="*/ 261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8" h="272">
                  <a:moveTo>
                    <a:pt x="49" y="261"/>
                  </a:moveTo>
                  <a:cubicBezTo>
                    <a:pt x="34" y="209"/>
                    <a:pt x="15" y="83"/>
                    <a:pt x="0" y="49"/>
                  </a:cubicBezTo>
                  <a:cubicBezTo>
                    <a:pt x="23" y="42"/>
                    <a:pt x="72" y="36"/>
                    <a:pt x="94" y="19"/>
                  </a:cubicBezTo>
                  <a:cubicBezTo>
                    <a:pt x="101" y="14"/>
                    <a:pt x="104" y="7"/>
                    <a:pt x="110" y="0"/>
                  </a:cubicBezTo>
                  <a:cubicBezTo>
                    <a:pt x="120" y="36"/>
                    <a:pt x="178" y="150"/>
                    <a:pt x="198" y="192"/>
                  </a:cubicBezTo>
                  <a:cubicBezTo>
                    <a:pt x="165" y="241"/>
                    <a:pt x="107" y="272"/>
                    <a:pt x="49" y="26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Freeform 524">
              <a:extLst>
                <a:ext uri="{FF2B5EF4-FFF2-40B4-BE49-F238E27FC236}">
                  <a16:creationId xmlns:a16="http://schemas.microsoft.com/office/drawing/2014/main" id="{205F0382-D9EC-4785-8A56-30578F83D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1241" y="3034461"/>
              <a:ext cx="150813" cy="280987"/>
            </a:xfrm>
            <a:custGeom>
              <a:avLst/>
              <a:gdLst>
                <a:gd name="T0" fmla="*/ 118 w 119"/>
                <a:gd name="T1" fmla="*/ 0 h 221"/>
                <a:gd name="T2" fmla="*/ 50 w 119"/>
                <a:gd name="T3" fmla="*/ 35 h 221"/>
                <a:gd name="T4" fmla="*/ 50 w 119"/>
                <a:gd name="T5" fmla="*/ 35 h 221"/>
                <a:gd name="T6" fmla="*/ 31 w 119"/>
                <a:gd name="T7" fmla="*/ 35 h 221"/>
                <a:gd name="T8" fmla="*/ 0 w 119"/>
                <a:gd name="T9" fmla="*/ 33 h 221"/>
                <a:gd name="T10" fmla="*/ 41 w 119"/>
                <a:gd name="T11" fmla="*/ 219 h 221"/>
                <a:gd name="T12" fmla="*/ 65 w 119"/>
                <a:gd name="T13" fmla="*/ 221 h 221"/>
                <a:gd name="T14" fmla="*/ 97 w 119"/>
                <a:gd name="T15" fmla="*/ 217 h 221"/>
                <a:gd name="T16" fmla="*/ 90 w 119"/>
                <a:gd name="T17" fmla="*/ 184 h 221"/>
                <a:gd name="T18" fmla="*/ 59 w 119"/>
                <a:gd name="T19" fmla="*/ 85 h 221"/>
                <a:gd name="T20" fmla="*/ 119 w 119"/>
                <a:gd name="T21" fmla="*/ 1 h 221"/>
                <a:gd name="T22" fmla="*/ 118 w 119"/>
                <a:gd name="T23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9" h="221">
                  <a:moveTo>
                    <a:pt x="118" y="0"/>
                  </a:moveTo>
                  <a:cubicBezTo>
                    <a:pt x="99" y="19"/>
                    <a:pt x="75" y="27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43" y="35"/>
                    <a:pt x="37" y="35"/>
                    <a:pt x="31" y="35"/>
                  </a:cubicBezTo>
                  <a:cubicBezTo>
                    <a:pt x="20" y="35"/>
                    <a:pt x="10" y="35"/>
                    <a:pt x="0" y="33"/>
                  </a:cubicBezTo>
                  <a:cubicBezTo>
                    <a:pt x="13" y="84"/>
                    <a:pt x="28" y="176"/>
                    <a:pt x="41" y="219"/>
                  </a:cubicBezTo>
                  <a:cubicBezTo>
                    <a:pt x="49" y="220"/>
                    <a:pt x="57" y="221"/>
                    <a:pt x="65" y="221"/>
                  </a:cubicBezTo>
                  <a:cubicBezTo>
                    <a:pt x="76" y="221"/>
                    <a:pt x="87" y="220"/>
                    <a:pt x="97" y="217"/>
                  </a:cubicBezTo>
                  <a:cubicBezTo>
                    <a:pt x="95" y="206"/>
                    <a:pt x="92" y="195"/>
                    <a:pt x="90" y="184"/>
                  </a:cubicBezTo>
                  <a:cubicBezTo>
                    <a:pt x="82" y="151"/>
                    <a:pt x="68" y="118"/>
                    <a:pt x="59" y="85"/>
                  </a:cubicBezTo>
                  <a:cubicBezTo>
                    <a:pt x="46" y="37"/>
                    <a:pt x="100" y="32"/>
                    <a:pt x="119" y="1"/>
                  </a:cubicBezTo>
                  <a:cubicBezTo>
                    <a:pt x="118" y="1"/>
                    <a:pt x="118" y="0"/>
                    <a:pt x="118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525">
              <a:extLst>
                <a:ext uri="{FF2B5EF4-FFF2-40B4-BE49-F238E27FC236}">
                  <a16:creationId xmlns:a16="http://schemas.microsoft.com/office/drawing/2014/main" id="{AE870A2C-1173-4512-91FC-168E8312B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9153" y="2720136"/>
              <a:ext cx="387350" cy="365125"/>
            </a:xfrm>
            <a:custGeom>
              <a:avLst/>
              <a:gdLst>
                <a:gd name="T0" fmla="*/ 33 w 306"/>
                <a:gd name="T1" fmla="*/ 103 h 289"/>
                <a:gd name="T2" fmla="*/ 65 w 306"/>
                <a:gd name="T3" fmla="*/ 61 h 289"/>
                <a:gd name="T4" fmla="*/ 124 w 306"/>
                <a:gd name="T5" fmla="*/ 37 h 289"/>
                <a:gd name="T6" fmla="*/ 190 w 306"/>
                <a:gd name="T7" fmla="*/ 2 h 289"/>
                <a:gd name="T8" fmla="*/ 283 w 306"/>
                <a:gd name="T9" fmla="*/ 123 h 289"/>
                <a:gd name="T10" fmla="*/ 286 w 306"/>
                <a:gd name="T11" fmla="*/ 227 h 289"/>
                <a:gd name="T12" fmla="*/ 202 w 306"/>
                <a:gd name="T13" fmla="*/ 284 h 289"/>
                <a:gd name="T14" fmla="*/ 202 w 306"/>
                <a:gd name="T15" fmla="*/ 284 h 289"/>
                <a:gd name="T16" fmla="*/ 65 w 306"/>
                <a:gd name="T17" fmla="*/ 204 h 289"/>
                <a:gd name="T18" fmla="*/ 33 w 306"/>
                <a:gd name="T19" fmla="*/ 103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6" h="289">
                  <a:moveTo>
                    <a:pt x="33" y="103"/>
                  </a:moveTo>
                  <a:cubicBezTo>
                    <a:pt x="32" y="79"/>
                    <a:pt x="35" y="62"/>
                    <a:pt x="65" y="61"/>
                  </a:cubicBezTo>
                  <a:cubicBezTo>
                    <a:pt x="74" y="23"/>
                    <a:pt x="124" y="37"/>
                    <a:pt x="124" y="37"/>
                  </a:cubicBezTo>
                  <a:cubicBezTo>
                    <a:pt x="124" y="37"/>
                    <a:pt x="149" y="0"/>
                    <a:pt x="190" y="2"/>
                  </a:cubicBezTo>
                  <a:cubicBezTo>
                    <a:pt x="259" y="5"/>
                    <a:pt x="278" y="120"/>
                    <a:pt x="283" y="123"/>
                  </a:cubicBezTo>
                  <a:cubicBezTo>
                    <a:pt x="306" y="152"/>
                    <a:pt x="305" y="195"/>
                    <a:pt x="286" y="227"/>
                  </a:cubicBezTo>
                  <a:cubicBezTo>
                    <a:pt x="265" y="262"/>
                    <a:pt x="235" y="274"/>
                    <a:pt x="202" y="284"/>
                  </a:cubicBezTo>
                  <a:cubicBezTo>
                    <a:pt x="202" y="284"/>
                    <a:pt x="202" y="284"/>
                    <a:pt x="202" y="284"/>
                  </a:cubicBezTo>
                  <a:cubicBezTo>
                    <a:pt x="125" y="289"/>
                    <a:pt x="81" y="261"/>
                    <a:pt x="65" y="204"/>
                  </a:cubicBezTo>
                  <a:cubicBezTo>
                    <a:pt x="9" y="175"/>
                    <a:pt x="0" y="104"/>
                    <a:pt x="33" y="10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Freeform 526">
              <a:extLst>
                <a:ext uri="{FF2B5EF4-FFF2-40B4-BE49-F238E27FC236}">
                  <a16:creationId xmlns:a16="http://schemas.microsoft.com/office/drawing/2014/main" id="{B098ECEF-B304-4C4B-9218-170A406B4E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58066" y="2828086"/>
              <a:ext cx="149225" cy="88900"/>
            </a:xfrm>
            <a:custGeom>
              <a:avLst/>
              <a:gdLst>
                <a:gd name="T0" fmla="*/ 14 w 118"/>
                <a:gd name="T1" fmla="*/ 13 h 70"/>
                <a:gd name="T2" fmla="*/ 14 w 118"/>
                <a:gd name="T3" fmla="*/ 13 h 70"/>
                <a:gd name="T4" fmla="*/ 14 w 118"/>
                <a:gd name="T5" fmla="*/ 13 h 70"/>
                <a:gd name="T6" fmla="*/ 14 w 118"/>
                <a:gd name="T7" fmla="*/ 13 h 70"/>
                <a:gd name="T8" fmla="*/ 22 w 118"/>
                <a:gd name="T9" fmla="*/ 0 h 70"/>
                <a:gd name="T10" fmla="*/ 11 w 118"/>
                <a:gd name="T11" fmla="*/ 1 h 70"/>
                <a:gd name="T12" fmla="*/ 4 w 118"/>
                <a:gd name="T13" fmla="*/ 5 h 70"/>
                <a:gd name="T14" fmla="*/ 3 w 118"/>
                <a:gd name="T15" fmla="*/ 8 h 70"/>
                <a:gd name="T16" fmla="*/ 3 w 118"/>
                <a:gd name="T17" fmla="*/ 8 h 70"/>
                <a:gd name="T18" fmla="*/ 2 w 118"/>
                <a:gd name="T19" fmla="*/ 9 h 70"/>
                <a:gd name="T20" fmla="*/ 2 w 118"/>
                <a:gd name="T21" fmla="*/ 9 h 70"/>
                <a:gd name="T22" fmla="*/ 2 w 118"/>
                <a:gd name="T23" fmla="*/ 9 h 70"/>
                <a:gd name="T24" fmla="*/ 2 w 118"/>
                <a:gd name="T25" fmla="*/ 10 h 70"/>
                <a:gd name="T26" fmla="*/ 1 w 118"/>
                <a:gd name="T27" fmla="*/ 12 h 70"/>
                <a:gd name="T28" fmla="*/ 3 w 118"/>
                <a:gd name="T29" fmla="*/ 26 h 70"/>
                <a:gd name="T30" fmla="*/ 17 w 118"/>
                <a:gd name="T31" fmla="*/ 43 h 70"/>
                <a:gd name="T32" fmla="*/ 48 w 118"/>
                <a:gd name="T33" fmla="*/ 61 h 70"/>
                <a:gd name="T34" fmla="*/ 62 w 118"/>
                <a:gd name="T35" fmla="*/ 66 h 70"/>
                <a:gd name="T36" fmla="*/ 62 w 118"/>
                <a:gd name="T37" fmla="*/ 61 h 70"/>
                <a:gd name="T38" fmla="*/ 63 w 118"/>
                <a:gd name="T39" fmla="*/ 66 h 70"/>
                <a:gd name="T40" fmla="*/ 71 w 118"/>
                <a:gd name="T41" fmla="*/ 68 h 70"/>
                <a:gd name="T42" fmla="*/ 81 w 118"/>
                <a:gd name="T43" fmla="*/ 70 h 70"/>
                <a:gd name="T44" fmla="*/ 72 w 118"/>
                <a:gd name="T45" fmla="*/ 66 h 70"/>
                <a:gd name="T46" fmla="*/ 51 w 118"/>
                <a:gd name="T47" fmla="*/ 54 h 70"/>
                <a:gd name="T48" fmla="*/ 24 w 118"/>
                <a:gd name="T49" fmla="*/ 35 h 70"/>
                <a:gd name="T50" fmla="*/ 14 w 118"/>
                <a:gd name="T51" fmla="*/ 22 h 70"/>
                <a:gd name="T52" fmla="*/ 13 w 118"/>
                <a:gd name="T53" fmla="*/ 16 h 70"/>
                <a:gd name="T54" fmla="*/ 14 w 118"/>
                <a:gd name="T55" fmla="*/ 14 h 70"/>
                <a:gd name="T56" fmla="*/ 14 w 118"/>
                <a:gd name="T57" fmla="*/ 13 h 70"/>
                <a:gd name="T58" fmla="*/ 14 w 118"/>
                <a:gd name="T59" fmla="*/ 13 h 70"/>
                <a:gd name="T60" fmla="*/ 14 w 118"/>
                <a:gd name="T61" fmla="*/ 14 h 70"/>
                <a:gd name="T62" fmla="*/ 14 w 118"/>
                <a:gd name="T63" fmla="*/ 14 h 70"/>
                <a:gd name="T64" fmla="*/ 14 w 118"/>
                <a:gd name="T65" fmla="*/ 14 h 70"/>
                <a:gd name="T66" fmla="*/ 15 w 118"/>
                <a:gd name="T67" fmla="*/ 13 h 70"/>
                <a:gd name="T68" fmla="*/ 23 w 118"/>
                <a:gd name="T69" fmla="*/ 12 h 70"/>
                <a:gd name="T70" fmla="*/ 32 w 118"/>
                <a:gd name="T71" fmla="*/ 13 h 70"/>
                <a:gd name="T72" fmla="*/ 51 w 118"/>
                <a:gd name="T73" fmla="*/ 16 h 70"/>
                <a:gd name="T74" fmla="*/ 85 w 118"/>
                <a:gd name="T75" fmla="*/ 23 h 70"/>
                <a:gd name="T76" fmla="*/ 108 w 118"/>
                <a:gd name="T77" fmla="*/ 28 h 70"/>
                <a:gd name="T78" fmla="*/ 118 w 118"/>
                <a:gd name="T79" fmla="*/ 30 h 70"/>
                <a:gd name="T80" fmla="*/ 87 w 118"/>
                <a:gd name="T81" fmla="*/ 16 h 70"/>
                <a:gd name="T82" fmla="*/ 63 w 118"/>
                <a:gd name="T83" fmla="*/ 8 h 70"/>
                <a:gd name="T84" fmla="*/ 61 w 118"/>
                <a:gd name="T85" fmla="*/ 12 h 70"/>
                <a:gd name="T86" fmla="*/ 57 w 118"/>
                <a:gd name="T87" fmla="*/ 6 h 70"/>
                <a:gd name="T88" fmla="*/ 57 w 118"/>
                <a:gd name="T89" fmla="*/ 6 h 70"/>
                <a:gd name="T90" fmla="*/ 54 w 118"/>
                <a:gd name="T91" fmla="*/ 5 h 70"/>
                <a:gd name="T92" fmla="*/ 34 w 118"/>
                <a:gd name="T93" fmla="*/ 1 h 70"/>
                <a:gd name="T94" fmla="*/ 22 w 118"/>
                <a:gd name="T9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8" h="70">
                  <a:moveTo>
                    <a:pt x="14" y="13"/>
                  </a:move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moveTo>
                    <a:pt x="22" y="0"/>
                  </a:moveTo>
                  <a:cubicBezTo>
                    <a:pt x="19" y="0"/>
                    <a:pt x="15" y="0"/>
                    <a:pt x="11" y="1"/>
                  </a:cubicBezTo>
                  <a:cubicBezTo>
                    <a:pt x="9" y="2"/>
                    <a:pt x="7" y="3"/>
                    <a:pt x="4" y="5"/>
                  </a:cubicBezTo>
                  <a:cubicBezTo>
                    <a:pt x="4" y="6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8"/>
                    <a:pt x="1" y="22"/>
                    <a:pt x="3" y="26"/>
                  </a:cubicBezTo>
                  <a:cubicBezTo>
                    <a:pt x="6" y="34"/>
                    <a:pt x="11" y="39"/>
                    <a:pt x="17" y="43"/>
                  </a:cubicBezTo>
                  <a:cubicBezTo>
                    <a:pt x="27" y="52"/>
                    <a:pt x="38" y="57"/>
                    <a:pt x="48" y="61"/>
                  </a:cubicBezTo>
                  <a:cubicBezTo>
                    <a:pt x="53" y="63"/>
                    <a:pt x="57" y="64"/>
                    <a:pt x="62" y="66"/>
                  </a:cubicBezTo>
                  <a:cubicBezTo>
                    <a:pt x="62" y="64"/>
                    <a:pt x="62" y="63"/>
                    <a:pt x="62" y="61"/>
                  </a:cubicBezTo>
                  <a:cubicBezTo>
                    <a:pt x="62" y="63"/>
                    <a:pt x="62" y="64"/>
                    <a:pt x="63" y="66"/>
                  </a:cubicBezTo>
                  <a:cubicBezTo>
                    <a:pt x="66" y="67"/>
                    <a:pt x="69" y="67"/>
                    <a:pt x="71" y="68"/>
                  </a:cubicBezTo>
                  <a:cubicBezTo>
                    <a:pt x="77" y="69"/>
                    <a:pt x="81" y="70"/>
                    <a:pt x="81" y="70"/>
                  </a:cubicBezTo>
                  <a:cubicBezTo>
                    <a:pt x="81" y="70"/>
                    <a:pt x="78" y="68"/>
                    <a:pt x="72" y="66"/>
                  </a:cubicBezTo>
                  <a:cubicBezTo>
                    <a:pt x="67" y="63"/>
                    <a:pt x="59" y="59"/>
                    <a:pt x="51" y="54"/>
                  </a:cubicBezTo>
                  <a:cubicBezTo>
                    <a:pt x="42" y="49"/>
                    <a:pt x="32" y="43"/>
                    <a:pt x="24" y="35"/>
                  </a:cubicBezTo>
                  <a:cubicBezTo>
                    <a:pt x="20" y="31"/>
                    <a:pt x="16" y="26"/>
                    <a:pt x="14" y="22"/>
                  </a:cubicBezTo>
                  <a:cubicBezTo>
                    <a:pt x="13" y="19"/>
                    <a:pt x="13" y="17"/>
                    <a:pt x="13" y="16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3"/>
                    <a:pt x="15" y="13"/>
                  </a:cubicBezTo>
                  <a:cubicBezTo>
                    <a:pt x="17" y="12"/>
                    <a:pt x="20" y="12"/>
                    <a:pt x="23" y="12"/>
                  </a:cubicBezTo>
                  <a:cubicBezTo>
                    <a:pt x="26" y="12"/>
                    <a:pt x="29" y="12"/>
                    <a:pt x="32" y="13"/>
                  </a:cubicBezTo>
                  <a:cubicBezTo>
                    <a:pt x="39" y="14"/>
                    <a:pt x="45" y="14"/>
                    <a:pt x="51" y="16"/>
                  </a:cubicBezTo>
                  <a:cubicBezTo>
                    <a:pt x="63" y="18"/>
                    <a:pt x="75" y="21"/>
                    <a:pt x="85" y="23"/>
                  </a:cubicBezTo>
                  <a:cubicBezTo>
                    <a:pt x="94" y="25"/>
                    <a:pt x="103" y="27"/>
                    <a:pt x="108" y="28"/>
                  </a:cubicBezTo>
                  <a:cubicBezTo>
                    <a:pt x="114" y="29"/>
                    <a:pt x="118" y="30"/>
                    <a:pt x="118" y="30"/>
                  </a:cubicBezTo>
                  <a:cubicBezTo>
                    <a:pt x="118" y="30"/>
                    <a:pt x="106" y="24"/>
                    <a:pt x="87" y="16"/>
                  </a:cubicBezTo>
                  <a:cubicBezTo>
                    <a:pt x="80" y="13"/>
                    <a:pt x="72" y="10"/>
                    <a:pt x="63" y="8"/>
                  </a:cubicBezTo>
                  <a:cubicBezTo>
                    <a:pt x="62" y="10"/>
                    <a:pt x="61" y="12"/>
                    <a:pt x="61" y="12"/>
                  </a:cubicBezTo>
                  <a:cubicBezTo>
                    <a:pt x="61" y="12"/>
                    <a:pt x="59" y="10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6" y="6"/>
                    <a:pt x="55" y="5"/>
                    <a:pt x="54" y="5"/>
                  </a:cubicBezTo>
                  <a:cubicBezTo>
                    <a:pt x="47" y="4"/>
                    <a:pt x="41" y="2"/>
                    <a:pt x="34" y="1"/>
                  </a:cubicBezTo>
                  <a:cubicBezTo>
                    <a:pt x="30" y="0"/>
                    <a:pt x="26" y="0"/>
                    <a:pt x="22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Freeform 527">
              <a:extLst>
                <a:ext uri="{FF2B5EF4-FFF2-40B4-BE49-F238E27FC236}">
                  <a16:creationId xmlns:a16="http://schemas.microsoft.com/office/drawing/2014/main" id="{70085F3C-472F-4DBD-A5FC-8925285D3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266" y="2766174"/>
              <a:ext cx="131763" cy="217487"/>
            </a:xfrm>
            <a:custGeom>
              <a:avLst/>
              <a:gdLst>
                <a:gd name="T0" fmla="*/ 15 w 105"/>
                <a:gd name="T1" fmla="*/ 0 h 171"/>
                <a:gd name="T2" fmla="*/ 8 w 105"/>
                <a:gd name="T3" fmla="*/ 16 h 171"/>
                <a:gd name="T4" fmla="*/ 4 w 105"/>
                <a:gd name="T5" fmla="*/ 34 h 171"/>
                <a:gd name="T6" fmla="*/ 1 w 105"/>
                <a:gd name="T7" fmla="*/ 52 h 171"/>
                <a:gd name="T8" fmla="*/ 0 w 105"/>
                <a:gd name="T9" fmla="*/ 61 h 171"/>
                <a:gd name="T10" fmla="*/ 0 w 105"/>
                <a:gd name="T11" fmla="*/ 70 h 171"/>
                <a:gd name="T12" fmla="*/ 1 w 105"/>
                <a:gd name="T13" fmla="*/ 79 h 171"/>
                <a:gd name="T14" fmla="*/ 1 w 105"/>
                <a:gd name="T15" fmla="*/ 89 h 171"/>
                <a:gd name="T16" fmla="*/ 5 w 105"/>
                <a:gd name="T17" fmla="*/ 107 h 171"/>
                <a:gd name="T18" fmla="*/ 7 w 105"/>
                <a:gd name="T19" fmla="*/ 116 h 171"/>
                <a:gd name="T20" fmla="*/ 10 w 105"/>
                <a:gd name="T21" fmla="*/ 124 h 171"/>
                <a:gd name="T22" fmla="*/ 17 w 105"/>
                <a:gd name="T23" fmla="*/ 142 h 171"/>
                <a:gd name="T24" fmla="*/ 17 w 105"/>
                <a:gd name="T25" fmla="*/ 142 h 171"/>
                <a:gd name="T26" fmla="*/ 17 w 105"/>
                <a:gd name="T27" fmla="*/ 143 h 171"/>
                <a:gd name="T28" fmla="*/ 27 w 105"/>
                <a:gd name="T29" fmla="*/ 153 h 171"/>
                <a:gd name="T30" fmla="*/ 31 w 105"/>
                <a:gd name="T31" fmla="*/ 150 h 171"/>
                <a:gd name="T32" fmla="*/ 29 w 105"/>
                <a:gd name="T33" fmla="*/ 154 h 171"/>
                <a:gd name="T34" fmla="*/ 30 w 105"/>
                <a:gd name="T35" fmla="*/ 155 h 171"/>
                <a:gd name="T36" fmla="*/ 37 w 105"/>
                <a:gd name="T37" fmla="*/ 160 h 171"/>
                <a:gd name="T38" fmla="*/ 45 w 105"/>
                <a:gd name="T39" fmla="*/ 165 h 171"/>
                <a:gd name="T40" fmla="*/ 53 w 105"/>
                <a:gd name="T41" fmla="*/ 168 h 171"/>
                <a:gd name="T42" fmla="*/ 62 w 105"/>
                <a:gd name="T43" fmla="*/ 170 h 171"/>
                <a:gd name="T44" fmla="*/ 71 w 105"/>
                <a:gd name="T45" fmla="*/ 171 h 171"/>
                <a:gd name="T46" fmla="*/ 80 w 105"/>
                <a:gd name="T47" fmla="*/ 169 h 171"/>
                <a:gd name="T48" fmla="*/ 89 w 105"/>
                <a:gd name="T49" fmla="*/ 166 h 171"/>
                <a:gd name="T50" fmla="*/ 96 w 105"/>
                <a:gd name="T51" fmla="*/ 159 h 171"/>
                <a:gd name="T52" fmla="*/ 101 w 105"/>
                <a:gd name="T53" fmla="*/ 152 h 171"/>
                <a:gd name="T54" fmla="*/ 103 w 105"/>
                <a:gd name="T55" fmla="*/ 143 h 171"/>
                <a:gd name="T56" fmla="*/ 104 w 105"/>
                <a:gd name="T57" fmla="*/ 135 h 171"/>
                <a:gd name="T58" fmla="*/ 104 w 105"/>
                <a:gd name="T59" fmla="*/ 126 h 171"/>
                <a:gd name="T60" fmla="*/ 103 w 105"/>
                <a:gd name="T61" fmla="*/ 115 h 171"/>
                <a:gd name="T62" fmla="*/ 102 w 105"/>
                <a:gd name="T63" fmla="*/ 115 h 171"/>
                <a:gd name="T64" fmla="*/ 101 w 105"/>
                <a:gd name="T65" fmla="*/ 126 h 171"/>
                <a:gd name="T66" fmla="*/ 100 w 105"/>
                <a:gd name="T67" fmla="*/ 134 h 171"/>
                <a:gd name="T68" fmla="*/ 98 w 105"/>
                <a:gd name="T69" fmla="*/ 142 h 171"/>
                <a:gd name="T70" fmla="*/ 94 w 105"/>
                <a:gd name="T71" fmla="*/ 148 h 171"/>
                <a:gd name="T72" fmla="*/ 90 w 105"/>
                <a:gd name="T73" fmla="*/ 154 h 171"/>
                <a:gd name="T74" fmla="*/ 84 w 105"/>
                <a:gd name="T75" fmla="*/ 158 h 171"/>
                <a:gd name="T76" fmla="*/ 78 w 105"/>
                <a:gd name="T77" fmla="*/ 160 h 171"/>
                <a:gd name="T78" fmla="*/ 71 w 105"/>
                <a:gd name="T79" fmla="*/ 161 h 171"/>
                <a:gd name="T80" fmla="*/ 64 w 105"/>
                <a:gd name="T81" fmla="*/ 160 h 171"/>
                <a:gd name="T82" fmla="*/ 57 w 105"/>
                <a:gd name="T83" fmla="*/ 157 h 171"/>
                <a:gd name="T84" fmla="*/ 50 w 105"/>
                <a:gd name="T85" fmla="*/ 154 h 171"/>
                <a:gd name="T86" fmla="*/ 44 w 105"/>
                <a:gd name="T87" fmla="*/ 150 h 171"/>
                <a:gd name="T88" fmla="*/ 38 w 105"/>
                <a:gd name="T89" fmla="*/ 146 h 171"/>
                <a:gd name="T90" fmla="*/ 27 w 105"/>
                <a:gd name="T91" fmla="*/ 136 h 171"/>
                <a:gd name="T92" fmla="*/ 22 w 105"/>
                <a:gd name="T93" fmla="*/ 120 h 171"/>
                <a:gd name="T94" fmla="*/ 18 w 105"/>
                <a:gd name="T95" fmla="*/ 112 h 171"/>
                <a:gd name="T96" fmla="*/ 16 w 105"/>
                <a:gd name="T97" fmla="*/ 104 h 171"/>
                <a:gd name="T98" fmla="*/ 12 w 105"/>
                <a:gd name="T99" fmla="*/ 87 h 171"/>
                <a:gd name="T100" fmla="*/ 11 w 105"/>
                <a:gd name="T101" fmla="*/ 78 h 171"/>
                <a:gd name="T102" fmla="*/ 10 w 105"/>
                <a:gd name="T103" fmla="*/ 70 h 171"/>
                <a:gd name="T104" fmla="*/ 9 w 105"/>
                <a:gd name="T105" fmla="*/ 61 h 171"/>
                <a:gd name="T106" fmla="*/ 9 w 105"/>
                <a:gd name="T107" fmla="*/ 52 h 171"/>
                <a:gd name="T108" fmla="*/ 10 w 105"/>
                <a:gd name="T109" fmla="*/ 35 h 171"/>
                <a:gd name="T110" fmla="*/ 12 w 105"/>
                <a:gd name="T111" fmla="*/ 17 h 171"/>
                <a:gd name="T112" fmla="*/ 15 w 105"/>
                <a:gd name="T11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5" h="171">
                  <a:moveTo>
                    <a:pt x="15" y="0"/>
                  </a:moveTo>
                  <a:cubicBezTo>
                    <a:pt x="12" y="5"/>
                    <a:pt x="10" y="11"/>
                    <a:pt x="8" y="16"/>
                  </a:cubicBezTo>
                  <a:cubicBezTo>
                    <a:pt x="6" y="22"/>
                    <a:pt x="5" y="28"/>
                    <a:pt x="4" y="34"/>
                  </a:cubicBezTo>
                  <a:cubicBezTo>
                    <a:pt x="2" y="40"/>
                    <a:pt x="2" y="46"/>
                    <a:pt x="1" y="52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4"/>
                    <a:pt x="0" y="67"/>
                    <a:pt x="0" y="70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1" y="82"/>
                    <a:pt x="1" y="86"/>
                    <a:pt x="1" y="89"/>
                  </a:cubicBezTo>
                  <a:cubicBezTo>
                    <a:pt x="5" y="107"/>
                    <a:pt x="5" y="107"/>
                    <a:pt x="5" y="107"/>
                  </a:cubicBezTo>
                  <a:cubicBezTo>
                    <a:pt x="5" y="110"/>
                    <a:pt x="6" y="113"/>
                    <a:pt x="7" y="116"/>
                  </a:cubicBezTo>
                  <a:cubicBezTo>
                    <a:pt x="10" y="124"/>
                    <a:pt x="10" y="124"/>
                    <a:pt x="10" y="124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17" y="143"/>
                    <a:pt x="17" y="143"/>
                    <a:pt x="17" y="143"/>
                  </a:cubicBezTo>
                  <a:cubicBezTo>
                    <a:pt x="20" y="146"/>
                    <a:pt x="24" y="150"/>
                    <a:pt x="27" y="153"/>
                  </a:cubicBezTo>
                  <a:cubicBezTo>
                    <a:pt x="29" y="152"/>
                    <a:pt x="30" y="151"/>
                    <a:pt x="31" y="150"/>
                  </a:cubicBezTo>
                  <a:cubicBezTo>
                    <a:pt x="30" y="151"/>
                    <a:pt x="29" y="153"/>
                    <a:pt x="29" y="154"/>
                  </a:cubicBezTo>
                  <a:cubicBezTo>
                    <a:pt x="29" y="154"/>
                    <a:pt x="29" y="155"/>
                    <a:pt x="30" y="155"/>
                  </a:cubicBezTo>
                  <a:cubicBezTo>
                    <a:pt x="32" y="157"/>
                    <a:pt x="35" y="159"/>
                    <a:pt x="37" y="160"/>
                  </a:cubicBezTo>
                  <a:cubicBezTo>
                    <a:pt x="39" y="162"/>
                    <a:pt x="42" y="163"/>
                    <a:pt x="45" y="165"/>
                  </a:cubicBezTo>
                  <a:cubicBezTo>
                    <a:pt x="47" y="166"/>
                    <a:pt x="50" y="167"/>
                    <a:pt x="53" y="168"/>
                  </a:cubicBezTo>
                  <a:cubicBezTo>
                    <a:pt x="56" y="169"/>
                    <a:pt x="59" y="169"/>
                    <a:pt x="62" y="170"/>
                  </a:cubicBezTo>
                  <a:cubicBezTo>
                    <a:pt x="65" y="171"/>
                    <a:pt x="68" y="171"/>
                    <a:pt x="71" y="171"/>
                  </a:cubicBezTo>
                  <a:cubicBezTo>
                    <a:pt x="74" y="170"/>
                    <a:pt x="77" y="171"/>
                    <a:pt x="80" y="169"/>
                  </a:cubicBezTo>
                  <a:cubicBezTo>
                    <a:pt x="83" y="169"/>
                    <a:pt x="86" y="167"/>
                    <a:pt x="89" y="166"/>
                  </a:cubicBezTo>
                  <a:cubicBezTo>
                    <a:pt x="91" y="164"/>
                    <a:pt x="93" y="162"/>
                    <a:pt x="96" y="159"/>
                  </a:cubicBezTo>
                  <a:cubicBezTo>
                    <a:pt x="98" y="157"/>
                    <a:pt x="99" y="154"/>
                    <a:pt x="101" y="152"/>
                  </a:cubicBezTo>
                  <a:cubicBezTo>
                    <a:pt x="102" y="149"/>
                    <a:pt x="103" y="146"/>
                    <a:pt x="103" y="143"/>
                  </a:cubicBezTo>
                  <a:cubicBezTo>
                    <a:pt x="104" y="135"/>
                    <a:pt x="104" y="135"/>
                    <a:pt x="104" y="135"/>
                  </a:cubicBezTo>
                  <a:cubicBezTo>
                    <a:pt x="105" y="132"/>
                    <a:pt x="104" y="129"/>
                    <a:pt x="104" y="126"/>
                  </a:cubicBezTo>
                  <a:cubicBezTo>
                    <a:pt x="104" y="123"/>
                    <a:pt x="104" y="119"/>
                    <a:pt x="103" y="115"/>
                  </a:cubicBezTo>
                  <a:cubicBezTo>
                    <a:pt x="102" y="115"/>
                    <a:pt x="102" y="115"/>
                    <a:pt x="102" y="115"/>
                  </a:cubicBezTo>
                  <a:cubicBezTo>
                    <a:pt x="102" y="118"/>
                    <a:pt x="102" y="122"/>
                    <a:pt x="101" y="126"/>
                  </a:cubicBezTo>
                  <a:cubicBezTo>
                    <a:pt x="101" y="129"/>
                    <a:pt x="101" y="132"/>
                    <a:pt x="100" y="134"/>
                  </a:cubicBezTo>
                  <a:cubicBezTo>
                    <a:pt x="98" y="142"/>
                    <a:pt x="98" y="142"/>
                    <a:pt x="98" y="142"/>
                  </a:cubicBezTo>
                  <a:cubicBezTo>
                    <a:pt x="94" y="148"/>
                    <a:pt x="94" y="148"/>
                    <a:pt x="94" y="148"/>
                  </a:cubicBezTo>
                  <a:cubicBezTo>
                    <a:pt x="93" y="150"/>
                    <a:pt x="92" y="153"/>
                    <a:pt x="90" y="154"/>
                  </a:cubicBezTo>
                  <a:cubicBezTo>
                    <a:pt x="88" y="155"/>
                    <a:pt x="86" y="157"/>
                    <a:pt x="84" y="158"/>
                  </a:cubicBezTo>
                  <a:cubicBezTo>
                    <a:pt x="82" y="159"/>
                    <a:pt x="80" y="160"/>
                    <a:pt x="78" y="160"/>
                  </a:cubicBezTo>
                  <a:cubicBezTo>
                    <a:pt x="76" y="161"/>
                    <a:pt x="73" y="161"/>
                    <a:pt x="71" y="161"/>
                  </a:cubicBezTo>
                  <a:cubicBezTo>
                    <a:pt x="68" y="160"/>
                    <a:pt x="66" y="160"/>
                    <a:pt x="64" y="160"/>
                  </a:cubicBezTo>
                  <a:cubicBezTo>
                    <a:pt x="61" y="159"/>
                    <a:pt x="59" y="158"/>
                    <a:pt x="57" y="157"/>
                  </a:cubicBezTo>
                  <a:cubicBezTo>
                    <a:pt x="54" y="156"/>
                    <a:pt x="52" y="156"/>
                    <a:pt x="50" y="154"/>
                  </a:cubicBezTo>
                  <a:cubicBezTo>
                    <a:pt x="48" y="153"/>
                    <a:pt x="46" y="152"/>
                    <a:pt x="44" y="150"/>
                  </a:cubicBezTo>
                  <a:cubicBezTo>
                    <a:pt x="42" y="149"/>
                    <a:pt x="39" y="147"/>
                    <a:pt x="38" y="146"/>
                  </a:cubicBezTo>
                  <a:cubicBezTo>
                    <a:pt x="34" y="143"/>
                    <a:pt x="31" y="139"/>
                    <a:pt x="27" y="136"/>
                  </a:cubicBezTo>
                  <a:cubicBezTo>
                    <a:pt x="22" y="120"/>
                    <a:pt x="22" y="120"/>
                    <a:pt x="22" y="120"/>
                  </a:cubicBezTo>
                  <a:cubicBezTo>
                    <a:pt x="18" y="112"/>
                    <a:pt x="18" y="112"/>
                    <a:pt x="18" y="112"/>
                  </a:cubicBezTo>
                  <a:cubicBezTo>
                    <a:pt x="17" y="110"/>
                    <a:pt x="17" y="107"/>
                    <a:pt x="16" y="104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84"/>
                    <a:pt x="12" y="81"/>
                    <a:pt x="11" y="78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10" y="67"/>
                    <a:pt x="9" y="64"/>
                    <a:pt x="9" y="61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46"/>
                    <a:pt x="9" y="41"/>
                    <a:pt x="10" y="35"/>
                  </a:cubicBezTo>
                  <a:cubicBezTo>
                    <a:pt x="10" y="29"/>
                    <a:pt x="11" y="23"/>
                    <a:pt x="12" y="17"/>
                  </a:cubicBezTo>
                  <a:cubicBezTo>
                    <a:pt x="13" y="11"/>
                    <a:pt x="14" y="6"/>
                    <a:pt x="15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Freeform 528">
              <a:extLst>
                <a:ext uri="{FF2B5EF4-FFF2-40B4-BE49-F238E27FC236}">
                  <a16:creationId xmlns:a16="http://schemas.microsoft.com/office/drawing/2014/main" id="{04D85851-D198-49AC-AFD6-212B12058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853" y="2905874"/>
              <a:ext cx="1588" cy="6350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5 h 5"/>
                <a:gd name="T4" fmla="*/ 1 w 1"/>
                <a:gd name="T5" fmla="*/ 5 h 5"/>
                <a:gd name="T6" fmla="*/ 0 w 1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0" y="3"/>
                    <a:pt x="0" y="2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Freeform 529">
              <a:extLst>
                <a:ext uri="{FF2B5EF4-FFF2-40B4-BE49-F238E27FC236}">
                  <a16:creationId xmlns:a16="http://schemas.microsoft.com/office/drawing/2014/main" id="{0ADFCAD1-332D-478D-B7EA-A1E54AE0A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741" y="2796336"/>
              <a:ext cx="15875" cy="42862"/>
            </a:xfrm>
            <a:custGeom>
              <a:avLst/>
              <a:gdLst>
                <a:gd name="T0" fmla="*/ 4 w 13"/>
                <a:gd name="T1" fmla="*/ 0 h 33"/>
                <a:gd name="T2" fmla="*/ 1 w 13"/>
                <a:gd name="T3" fmla="*/ 6 h 33"/>
                <a:gd name="T4" fmla="*/ 0 w 13"/>
                <a:gd name="T5" fmla="*/ 19 h 33"/>
                <a:gd name="T6" fmla="*/ 4 w 13"/>
                <a:gd name="T7" fmla="*/ 31 h 33"/>
                <a:gd name="T8" fmla="*/ 10 w 13"/>
                <a:gd name="T9" fmla="*/ 33 h 33"/>
                <a:gd name="T10" fmla="*/ 11 w 13"/>
                <a:gd name="T11" fmla="*/ 31 h 33"/>
                <a:gd name="T12" fmla="*/ 12 w 13"/>
                <a:gd name="T13" fmla="*/ 18 h 33"/>
                <a:gd name="T14" fmla="*/ 9 w 13"/>
                <a:gd name="T15" fmla="*/ 5 h 33"/>
                <a:gd name="T16" fmla="*/ 4 w 13"/>
                <a:gd name="T1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3">
                  <a:moveTo>
                    <a:pt x="4" y="0"/>
                  </a:moveTo>
                  <a:cubicBezTo>
                    <a:pt x="4" y="0"/>
                    <a:pt x="3" y="2"/>
                    <a:pt x="1" y="6"/>
                  </a:cubicBezTo>
                  <a:cubicBezTo>
                    <a:pt x="0" y="10"/>
                    <a:pt x="0" y="14"/>
                    <a:pt x="0" y="19"/>
                  </a:cubicBezTo>
                  <a:cubicBezTo>
                    <a:pt x="0" y="23"/>
                    <a:pt x="2" y="28"/>
                    <a:pt x="4" y="31"/>
                  </a:cubicBezTo>
                  <a:cubicBezTo>
                    <a:pt x="6" y="32"/>
                    <a:pt x="8" y="32"/>
                    <a:pt x="10" y="33"/>
                  </a:cubicBezTo>
                  <a:cubicBezTo>
                    <a:pt x="11" y="32"/>
                    <a:pt x="11" y="32"/>
                    <a:pt x="11" y="31"/>
                  </a:cubicBezTo>
                  <a:cubicBezTo>
                    <a:pt x="12" y="27"/>
                    <a:pt x="13" y="22"/>
                    <a:pt x="12" y="18"/>
                  </a:cubicBezTo>
                  <a:cubicBezTo>
                    <a:pt x="12" y="13"/>
                    <a:pt x="10" y="8"/>
                    <a:pt x="9" y="5"/>
                  </a:cubicBezTo>
                  <a:cubicBezTo>
                    <a:pt x="7" y="2"/>
                    <a:pt x="4" y="0"/>
                    <a:pt x="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530">
              <a:extLst>
                <a:ext uri="{FF2B5EF4-FFF2-40B4-BE49-F238E27FC236}">
                  <a16:creationId xmlns:a16="http://schemas.microsoft.com/office/drawing/2014/main" id="{6AD727C8-A45E-4C4E-A7C0-AAC6D4B26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9503" y="2836024"/>
              <a:ext cx="7938" cy="7937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0 h 6"/>
                <a:gd name="T4" fmla="*/ 4 w 6"/>
                <a:gd name="T5" fmla="*/ 6 h 6"/>
                <a:gd name="T6" fmla="*/ 6 w 6"/>
                <a:gd name="T7" fmla="*/ 2 h 6"/>
                <a:gd name="T8" fmla="*/ 0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4"/>
                    <a:pt x="4" y="6"/>
                    <a:pt x="4" y="6"/>
                  </a:cubicBezTo>
                  <a:cubicBezTo>
                    <a:pt x="4" y="6"/>
                    <a:pt x="5" y="4"/>
                    <a:pt x="6" y="2"/>
                  </a:cubicBezTo>
                  <a:cubicBezTo>
                    <a:pt x="4" y="1"/>
                    <a:pt x="2" y="1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Freeform 531">
              <a:extLst>
                <a:ext uri="{FF2B5EF4-FFF2-40B4-BE49-F238E27FC236}">
                  <a16:creationId xmlns:a16="http://schemas.microsoft.com/office/drawing/2014/main" id="{789D4EDC-E3EA-4666-B988-1A5EB3CB8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528" y="2796336"/>
              <a:ext cx="95250" cy="173037"/>
            </a:xfrm>
            <a:custGeom>
              <a:avLst/>
              <a:gdLst>
                <a:gd name="T0" fmla="*/ 2 w 75"/>
                <a:gd name="T1" fmla="*/ 0 h 136"/>
                <a:gd name="T2" fmla="*/ 2 w 75"/>
                <a:gd name="T3" fmla="*/ 0 h 136"/>
                <a:gd name="T4" fmla="*/ 2 w 75"/>
                <a:gd name="T5" fmla="*/ 0 h 136"/>
                <a:gd name="T6" fmla="*/ 0 w 75"/>
                <a:gd name="T7" fmla="*/ 19 h 136"/>
                <a:gd name="T8" fmla="*/ 1 w 75"/>
                <a:gd name="T9" fmla="*/ 38 h 136"/>
                <a:gd name="T10" fmla="*/ 3 w 75"/>
                <a:gd name="T11" fmla="*/ 56 h 136"/>
                <a:gd name="T12" fmla="*/ 8 w 75"/>
                <a:gd name="T13" fmla="*/ 75 h 136"/>
                <a:gd name="T14" fmla="*/ 11 w 75"/>
                <a:gd name="T15" fmla="*/ 84 h 136"/>
                <a:gd name="T16" fmla="*/ 15 w 75"/>
                <a:gd name="T17" fmla="*/ 93 h 136"/>
                <a:gd name="T18" fmla="*/ 25 w 75"/>
                <a:gd name="T19" fmla="*/ 110 h 136"/>
                <a:gd name="T20" fmla="*/ 31 w 75"/>
                <a:gd name="T21" fmla="*/ 117 h 136"/>
                <a:gd name="T22" fmla="*/ 38 w 75"/>
                <a:gd name="T23" fmla="*/ 124 h 136"/>
                <a:gd name="T24" fmla="*/ 41 w 75"/>
                <a:gd name="T25" fmla="*/ 127 h 136"/>
                <a:gd name="T26" fmla="*/ 46 w 75"/>
                <a:gd name="T27" fmla="*/ 128 h 136"/>
                <a:gd name="T28" fmla="*/ 43 w 75"/>
                <a:gd name="T29" fmla="*/ 128 h 136"/>
                <a:gd name="T30" fmla="*/ 46 w 75"/>
                <a:gd name="T31" fmla="*/ 130 h 136"/>
                <a:gd name="T32" fmla="*/ 55 w 75"/>
                <a:gd name="T33" fmla="*/ 135 h 136"/>
                <a:gd name="T34" fmla="*/ 55 w 75"/>
                <a:gd name="T35" fmla="*/ 135 h 136"/>
                <a:gd name="T36" fmla="*/ 58 w 75"/>
                <a:gd name="T37" fmla="*/ 136 h 136"/>
                <a:gd name="T38" fmla="*/ 61 w 75"/>
                <a:gd name="T39" fmla="*/ 136 h 136"/>
                <a:gd name="T40" fmla="*/ 61 w 75"/>
                <a:gd name="T41" fmla="*/ 136 h 136"/>
                <a:gd name="T42" fmla="*/ 65 w 75"/>
                <a:gd name="T43" fmla="*/ 136 h 136"/>
                <a:gd name="T44" fmla="*/ 65 w 75"/>
                <a:gd name="T45" fmla="*/ 136 h 136"/>
                <a:gd name="T46" fmla="*/ 68 w 75"/>
                <a:gd name="T47" fmla="*/ 135 h 136"/>
                <a:gd name="T48" fmla="*/ 74 w 75"/>
                <a:gd name="T49" fmla="*/ 131 h 136"/>
                <a:gd name="T50" fmla="*/ 75 w 75"/>
                <a:gd name="T51" fmla="*/ 130 h 136"/>
                <a:gd name="T52" fmla="*/ 73 w 75"/>
                <a:gd name="T53" fmla="*/ 129 h 136"/>
                <a:gd name="T54" fmla="*/ 72 w 75"/>
                <a:gd name="T55" fmla="*/ 130 h 136"/>
                <a:gd name="T56" fmla="*/ 67 w 75"/>
                <a:gd name="T57" fmla="*/ 131 h 136"/>
                <a:gd name="T58" fmla="*/ 66 w 75"/>
                <a:gd name="T59" fmla="*/ 132 h 136"/>
                <a:gd name="T60" fmla="*/ 65 w 75"/>
                <a:gd name="T61" fmla="*/ 131 h 136"/>
                <a:gd name="T62" fmla="*/ 62 w 75"/>
                <a:gd name="T63" fmla="*/ 131 h 136"/>
                <a:gd name="T64" fmla="*/ 60 w 75"/>
                <a:gd name="T65" fmla="*/ 130 h 136"/>
                <a:gd name="T66" fmla="*/ 58 w 75"/>
                <a:gd name="T67" fmla="*/ 129 h 136"/>
                <a:gd name="T68" fmla="*/ 58 w 75"/>
                <a:gd name="T69" fmla="*/ 129 h 136"/>
                <a:gd name="T70" fmla="*/ 51 w 75"/>
                <a:gd name="T71" fmla="*/ 123 h 136"/>
                <a:gd name="T72" fmla="*/ 45 w 75"/>
                <a:gd name="T73" fmla="*/ 117 h 136"/>
                <a:gd name="T74" fmla="*/ 39 w 75"/>
                <a:gd name="T75" fmla="*/ 110 h 136"/>
                <a:gd name="T76" fmla="*/ 34 w 75"/>
                <a:gd name="T77" fmla="*/ 103 h 136"/>
                <a:gd name="T78" fmla="*/ 26 w 75"/>
                <a:gd name="T79" fmla="*/ 88 h 136"/>
                <a:gd name="T80" fmla="*/ 19 w 75"/>
                <a:gd name="T81" fmla="*/ 71 h 136"/>
                <a:gd name="T82" fmla="*/ 10 w 75"/>
                <a:gd name="T83" fmla="*/ 36 h 136"/>
                <a:gd name="T84" fmla="*/ 2 w 75"/>
                <a:gd name="T8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5" h="136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6"/>
                    <a:pt x="1" y="12"/>
                    <a:pt x="0" y="19"/>
                  </a:cubicBezTo>
                  <a:cubicBezTo>
                    <a:pt x="0" y="25"/>
                    <a:pt x="0" y="31"/>
                    <a:pt x="1" y="38"/>
                  </a:cubicBezTo>
                  <a:cubicBezTo>
                    <a:pt x="1" y="44"/>
                    <a:pt x="2" y="50"/>
                    <a:pt x="3" y="56"/>
                  </a:cubicBezTo>
                  <a:cubicBezTo>
                    <a:pt x="4" y="63"/>
                    <a:pt x="6" y="69"/>
                    <a:pt x="8" y="75"/>
                  </a:cubicBezTo>
                  <a:cubicBezTo>
                    <a:pt x="8" y="78"/>
                    <a:pt x="10" y="81"/>
                    <a:pt x="11" y="84"/>
                  </a:cubicBezTo>
                  <a:cubicBezTo>
                    <a:pt x="12" y="87"/>
                    <a:pt x="13" y="90"/>
                    <a:pt x="15" y="93"/>
                  </a:cubicBezTo>
                  <a:cubicBezTo>
                    <a:pt x="18" y="99"/>
                    <a:pt x="21" y="105"/>
                    <a:pt x="25" y="110"/>
                  </a:cubicBezTo>
                  <a:cubicBezTo>
                    <a:pt x="27" y="113"/>
                    <a:pt x="29" y="115"/>
                    <a:pt x="31" y="117"/>
                  </a:cubicBezTo>
                  <a:cubicBezTo>
                    <a:pt x="33" y="120"/>
                    <a:pt x="36" y="122"/>
                    <a:pt x="38" y="124"/>
                  </a:cubicBezTo>
                  <a:cubicBezTo>
                    <a:pt x="39" y="125"/>
                    <a:pt x="40" y="126"/>
                    <a:pt x="41" y="127"/>
                  </a:cubicBezTo>
                  <a:cubicBezTo>
                    <a:pt x="45" y="127"/>
                    <a:pt x="46" y="128"/>
                    <a:pt x="46" y="128"/>
                  </a:cubicBezTo>
                  <a:cubicBezTo>
                    <a:pt x="46" y="128"/>
                    <a:pt x="45" y="128"/>
                    <a:pt x="43" y="128"/>
                  </a:cubicBezTo>
                  <a:cubicBezTo>
                    <a:pt x="44" y="129"/>
                    <a:pt x="45" y="130"/>
                    <a:pt x="46" y="130"/>
                  </a:cubicBezTo>
                  <a:cubicBezTo>
                    <a:pt x="55" y="135"/>
                    <a:pt x="55" y="135"/>
                    <a:pt x="55" y="135"/>
                  </a:cubicBezTo>
                  <a:cubicBezTo>
                    <a:pt x="55" y="135"/>
                    <a:pt x="55" y="135"/>
                    <a:pt x="55" y="135"/>
                  </a:cubicBezTo>
                  <a:cubicBezTo>
                    <a:pt x="58" y="136"/>
                    <a:pt x="58" y="136"/>
                    <a:pt x="58" y="136"/>
                  </a:cubicBezTo>
                  <a:cubicBezTo>
                    <a:pt x="59" y="136"/>
                    <a:pt x="60" y="136"/>
                    <a:pt x="61" y="136"/>
                  </a:cubicBezTo>
                  <a:cubicBezTo>
                    <a:pt x="61" y="136"/>
                    <a:pt x="61" y="136"/>
                    <a:pt x="61" y="136"/>
                  </a:cubicBezTo>
                  <a:cubicBezTo>
                    <a:pt x="65" y="136"/>
                    <a:pt x="65" y="136"/>
                    <a:pt x="65" y="136"/>
                  </a:cubicBezTo>
                  <a:cubicBezTo>
                    <a:pt x="65" y="136"/>
                    <a:pt x="65" y="136"/>
                    <a:pt x="65" y="136"/>
                  </a:cubicBezTo>
                  <a:cubicBezTo>
                    <a:pt x="66" y="136"/>
                    <a:pt x="67" y="135"/>
                    <a:pt x="68" y="135"/>
                  </a:cubicBezTo>
                  <a:cubicBezTo>
                    <a:pt x="70" y="134"/>
                    <a:pt x="72" y="133"/>
                    <a:pt x="74" y="131"/>
                  </a:cubicBezTo>
                  <a:cubicBezTo>
                    <a:pt x="74" y="131"/>
                    <a:pt x="74" y="130"/>
                    <a:pt x="75" y="130"/>
                  </a:cubicBezTo>
                  <a:cubicBezTo>
                    <a:pt x="74" y="130"/>
                    <a:pt x="74" y="129"/>
                    <a:pt x="73" y="129"/>
                  </a:cubicBezTo>
                  <a:cubicBezTo>
                    <a:pt x="73" y="129"/>
                    <a:pt x="73" y="129"/>
                    <a:pt x="72" y="130"/>
                  </a:cubicBezTo>
                  <a:cubicBezTo>
                    <a:pt x="71" y="131"/>
                    <a:pt x="69" y="131"/>
                    <a:pt x="67" y="131"/>
                  </a:cubicBezTo>
                  <a:cubicBezTo>
                    <a:pt x="67" y="131"/>
                    <a:pt x="66" y="132"/>
                    <a:pt x="66" y="132"/>
                  </a:cubicBezTo>
                  <a:cubicBezTo>
                    <a:pt x="65" y="132"/>
                    <a:pt x="65" y="131"/>
                    <a:pt x="65" y="131"/>
                  </a:cubicBezTo>
                  <a:cubicBezTo>
                    <a:pt x="62" y="131"/>
                    <a:pt x="62" y="131"/>
                    <a:pt x="62" y="131"/>
                  </a:cubicBezTo>
                  <a:cubicBezTo>
                    <a:pt x="62" y="131"/>
                    <a:pt x="61" y="130"/>
                    <a:pt x="60" y="130"/>
                  </a:cubicBezTo>
                  <a:cubicBezTo>
                    <a:pt x="58" y="129"/>
                    <a:pt x="58" y="129"/>
                    <a:pt x="58" y="129"/>
                  </a:cubicBezTo>
                  <a:cubicBezTo>
                    <a:pt x="58" y="129"/>
                    <a:pt x="58" y="129"/>
                    <a:pt x="58" y="129"/>
                  </a:cubicBezTo>
                  <a:cubicBezTo>
                    <a:pt x="51" y="123"/>
                    <a:pt x="51" y="123"/>
                    <a:pt x="51" y="123"/>
                  </a:cubicBezTo>
                  <a:cubicBezTo>
                    <a:pt x="49" y="122"/>
                    <a:pt x="47" y="119"/>
                    <a:pt x="45" y="117"/>
                  </a:cubicBezTo>
                  <a:cubicBezTo>
                    <a:pt x="43" y="115"/>
                    <a:pt x="41" y="113"/>
                    <a:pt x="39" y="110"/>
                  </a:cubicBezTo>
                  <a:cubicBezTo>
                    <a:pt x="38" y="108"/>
                    <a:pt x="36" y="106"/>
                    <a:pt x="34" y="103"/>
                  </a:cubicBezTo>
                  <a:cubicBezTo>
                    <a:pt x="31" y="98"/>
                    <a:pt x="28" y="93"/>
                    <a:pt x="26" y="88"/>
                  </a:cubicBezTo>
                  <a:cubicBezTo>
                    <a:pt x="23" y="82"/>
                    <a:pt x="21" y="77"/>
                    <a:pt x="19" y="71"/>
                  </a:cubicBezTo>
                  <a:cubicBezTo>
                    <a:pt x="15" y="60"/>
                    <a:pt x="12" y="48"/>
                    <a:pt x="10" y="36"/>
                  </a:cubicBezTo>
                  <a:cubicBezTo>
                    <a:pt x="7" y="24"/>
                    <a:pt x="5" y="12"/>
                    <a:pt x="2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Freeform 532">
              <a:extLst>
                <a:ext uri="{FF2B5EF4-FFF2-40B4-BE49-F238E27FC236}">
                  <a16:creationId xmlns:a16="http://schemas.microsoft.com/office/drawing/2014/main" id="{4E45D0CB-226B-469A-9A76-AE6DCE7CE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603" y="2956674"/>
              <a:ext cx="4763" cy="4762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2 w 4"/>
                <a:gd name="T5" fmla="*/ 4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3"/>
                    <a:pt x="3" y="1"/>
                    <a:pt x="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Freeform 533">
              <a:extLst>
                <a:ext uri="{FF2B5EF4-FFF2-40B4-BE49-F238E27FC236}">
                  <a16:creationId xmlns:a16="http://schemas.microsoft.com/office/drawing/2014/main" id="{0211B12A-A941-4EF2-910A-49B5968DE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8841" y="2850311"/>
              <a:ext cx="93663" cy="111125"/>
            </a:xfrm>
            <a:custGeom>
              <a:avLst/>
              <a:gdLst>
                <a:gd name="T0" fmla="*/ 1 w 74"/>
                <a:gd name="T1" fmla="*/ 0 h 88"/>
                <a:gd name="T2" fmla="*/ 1 w 74"/>
                <a:gd name="T3" fmla="*/ 0 h 88"/>
                <a:gd name="T4" fmla="*/ 1 w 74"/>
                <a:gd name="T5" fmla="*/ 0 h 88"/>
                <a:gd name="T6" fmla="*/ 1 w 74"/>
                <a:gd name="T7" fmla="*/ 0 h 88"/>
                <a:gd name="T8" fmla="*/ 2 w 74"/>
                <a:gd name="T9" fmla="*/ 20 h 88"/>
                <a:gd name="T10" fmla="*/ 19 w 74"/>
                <a:gd name="T11" fmla="*/ 62 h 88"/>
                <a:gd name="T12" fmla="*/ 27 w 74"/>
                <a:gd name="T13" fmla="*/ 71 h 88"/>
                <a:gd name="T14" fmla="*/ 36 w 74"/>
                <a:gd name="T15" fmla="*/ 80 h 88"/>
                <a:gd name="T16" fmla="*/ 47 w 74"/>
                <a:gd name="T17" fmla="*/ 85 h 88"/>
                <a:gd name="T18" fmla="*/ 57 w 74"/>
                <a:gd name="T19" fmla="*/ 88 h 88"/>
                <a:gd name="T20" fmla="*/ 66 w 74"/>
                <a:gd name="T21" fmla="*/ 88 h 88"/>
                <a:gd name="T22" fmla="*/ 66 w 74"/>
                <a:gd name="T23" fmla="*/ 88 h 88"/>
                <a:gd name="T24" fmla="*/ 72 w 74"/>
                <a:gd name="T25" fmla="*/ 87 h 88"/>
                <a:gd name="T26" fmla="*/ 74 w 74"/>
                <a:gd name="T27" fmla="*/ 86 h 88"/>
                <a:gd name="T28" fmla="*/ 72 w 74"/>
                <a:gd name="T29" fmla="*/ 85 h 88"/>
                <a:gd name="T30" fmla="*/ 72 w 74"/>
                <a:gd name="T31" fmla="*/ 85 h 88"/>
                <a:gd name="T32" fmla="*/ 66 w 74"/>
                <a:gd name="T33" fmla="*/ 83 h 88"/>
                <a:gd name="T34" fmla="*/ 59 w 74"/>
                <a:gd name="T35" fmla="*/ 81 h 88"/>
                <a:gd name="T36" fmla="*/ 51 w 74"/>
                <a:gd name="T37" fmla="*/ 77 h 88"/>
                <a:gd name="T38" fmla="*/ 43 w 74"/>
                <a:gd name="T39" fmla="*/ 71 h 88"/>
                <a:gd name="T40" fmla="*/ 36 w 74"/>
                <a:gd name="T41" fmla="*/ 63 h 88"/>
                <a:gd name="T42" fmla="*/ 30 w 74"/>
                <a:gd name="T43" fmla="*/ 55 h 88"/>
                <a:gd name="T44" fmla="*/ 18 w 74"/>
                <a:gd name="T45" fmla="*/ 36 h 88"/>
                <a:gd name="T46" fmla="*/ 9 w 74"/>
                <a:gd name="T47" fmla="*/ 18 h 88"/>
                <a:gd name="T48" fmla="*/ 1 w 74"/>
                <a:gd name="T4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4" h="8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8"/>
                    <a:pt x="2" y="20"/>
                  </a:cubicBezTo>
                  <a:cubicBezTo>
                    <a:pt x="5" y="32"/>
                    <a:pt x="10" y="48"/>
                    <a:pt x="19" y="62"/>
                  </a:cubicBezTo>
                  <a:cubicBezTo>
                    <a:pt x="22" y="65"/>
                    <a:pt x="24" y="68"/>
                    <a:pt x="27" y="71"/>
                  </a:cubicBezTo>
                  <a:cubicBezTo>
                    <a:pt x="30" y="75"/>
                    <a:pt x="34" y="77"/>
                    <a:pt x="36" y="80"/>
                  </a:cubicBezTo>
                  <a:cubicBezTo>
                    <a:pt x="40" y="82"/>
                    <a:pt x="43" y="84"/>
                    <a:pt x="47" y="85"/>
                  </a:cubicBezTo>
                  <a:cubicBezTo>
                    <a:pt x="50" y="86"/>
                    <a:pt x="54" y="87"/>
                    <a:pt x="57" y="88"/>
                  </a:cubicBezTo>
                  <a:cubicBezTo>
                    <a:pt x="60" y="88"/>
                    <a:pt x="63" y="88"/>
                    <a:pt x="66" y="88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8" y="88"/>
                    <a:pt x="70" y="87"/>
                    <a:pt x="72" y="87"/>
                  </a:cubicBezTo>
                  <a:cubicBezTo>
                    <a:pt x="73" y="87"/>
                    <a:pt x="74" y="87"/>
                    <a:pt x="74" y="86"/>
                  </a:cubicBezTo>
                  <a:cubicBezTo>
                    <a:pt x="74" y="86"/>
                    <a:pt x="73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0" y="84"/>
                    <a:pt x="68" y="84"/>
                    <a:pt x="66" y="83"/>
                  </a:cubicBezTo>
                  <a:cubicBezTo>
                    <a:pt x="64" y="83"/>
                    <a:pt x="61" y="82"/>
                    <a:pt x="59" y="81"/>
                  </a:cubicBezTo>
                  <a:cubicBezTo>
                    <a:pt x="56" y="80"/>
                    <a:pt x="54" y="78"/>
                    <a:pt x="51" y="77"/>
                  </a:cubicBezTo>
                  <a:cubicBezTo>
                    <a:pt x="48" y="75"/>
                    <a:pt x="46" y="73"/>
                    <a:pt x="43" y="71"/>
                  </a:cubicBezTo>
                  <a:cubicBezTo>
                    <a:pt x="41" y="68"/>
                    <a:pt x="38" y="66"/>
                    <a:pt x="36" y="63"/>
                  </a:cubicBezTo>
                  <a:cubicBezTo>
                    <a:pt x="34" y="61"/>
                    <a:pt x="31" y="58"/>
                    <a:pt x="30" y="55"/>
                  </a:cubicBezTo>
                  <a:cubicBezTo>
                    <a:pt x="25" y="49"/>
                    <a:pt x="22" y="42"/>
                    <a:pt x="18" y="36"/>
                  </a:cubicBezTo>
                  <a:cubicBezTo>
                    <a:pt x="15" y="29"/>
                    <a:pt x="12" y="23"/>
                    <a:pt x="9" y="18"/>
                  </a:cubicBezTo>
                  <a:cubicBezTo>
                    <a:pt x="4" y="7"/>
                    <a:pt x="1" y="0"/>
                    <a:pt x="1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Freeform 534">
              <a:extLst>
                <a:ext uri="{FF2B5EF4-FFF2-40B4-BE49-F238E27FC236}">
                  <a16:creationId xmlns:a16="http://schemas.microsoft.com/office/drawing/2014/main" id="{55C57CC3-F316-4E06-BCB4-392686AF3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916" y="2958261"/>
              <a:ext cx="6350" cy="0"/>
            </a:xfrm>
            <a:custGeom>
              <a:avLst/>
              <a:gdLst>
                <a:gd name="T0" fmla="*/ 0 w 5"/>
                <a:gd name="T1" fmla="*/ 0 h 1"/>
                <a:gd name="T2" fmla="*/ 2 w 5"/>
                <a:gd name="T3" fmla="*/ 1 h 1"/>
                <a:gd name="T4" fmla="*/ 5 w 5"/>
                <a:gd name="T5" fmla="*/ 1 h 1"/>
                <a:gd name="T6" fmla="*/ 0 w 5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4" y="0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Freeform 535">
              <a:extLst>
                <a:ext uri="{FF2B5EF4-FFF2-40B4-BE49-F238E27FC236}">
                  <a16:creationId xmlns:a16="http://schemas.microsoft.com/office/drawing/2014/main" id="{276BEDC1-EFDF-46F8-BBCC-17CC20F22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703" y="2961436"/>
              <a:ext cx="34925" cy="22225"/>
            </a:xfrm>
            <a:custGeom>
              <a:avLst/>
              <a:gdLst>
                <a:gd name="T0" fmla="*/ 27 w 28"/>
                <a:gd name="T1" fmla="*/ 0 h 18"/>
                <a:gd name="T2" fmla="*/ 21 w 28"/>
                <a:gd name="T3" fmla="*/ 2 h 18"/>
                <a:gd name="T4" fmla="*/ 17 w 28"/>
                <a:gd name="T5" fmla="*/ 4 h 18"/>
                <a:gd name="T6" fmla="*/ 13 w 28"/>
                <a:gd name="T7" fmla="*/ 5 h 18"/>
                <a:gd name="T8" fmla="*/ 9 w 28"/>
                <a:gd name="T9" fmla="*/ 7 h 18"/>
                <a:gd name="T10" fmla="*/ 5 w 28"/>
                <a:gd name="T11" fmla="*/ 9 h 18"/>
                <a:gd name="T12" fmla="*/ 0 w 28"/>
                <a:gd name="T13" fmla="*/ 13 h 18"/>
                <a:gd name="T14" fmla="*/ 5 w 28"/>
                <a:gd name="T15" fmla="*/ 16 h 18"/>
                <a:gd name="T16" fmla="*/ 10 w 28"/>
                <a:gd name="T17" fmla="*/ 18 h 18"/>
                <a:gd name="T18" fmla="*/ 11 w 28"/>
                <a:gd name="T19" fmla="*/ 18 h 18"/>
                <a:gd name="T20" fmla="*/ 12 w 28"/>
                <a:gd name="T21" fmla="*/ 18 h 18"/>
                <a:gd name="T22" fmla="*/ 18 w 28"/>
                <a:gd name="T23" fmla="*/ 16 h 18"/>
                <a:gd name="T24" fmla="*/ 24 w 28"/>
                <a:gd name="T25" fmla="*/ 12 h 18"/>
                <a:gd name="T26" fmla="*/ 27 w 28"/>
                <a:gd name="T27" fmla="*/ 7 h 18"/>
                <a:gd name="T28" fmla="*/ 27 w 28"/>
                <a:gd name="T2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18">
                  <a:moveTo>
                    <a:pt x="27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20" y="3"/>
                    <a:pt x="19" y="3"/>
                    <a:pt x="17" y="4"/>
                  </a:cubicBezTo>
                  <a:cubicBezTo>
                    <a:pt x="16" y="4"/>
                    <a:pt x="15" y="5"/>
                    <a:pt x="13" y="5"/>
                  </a:cubicBezTo>
                  <a:cubicBezTo>
                    <a:pt x="12" y="6"/>
                    <a:pt x="10" y="6"/>
                    <a:pt x="9" y="7"/>
                  </a:cubicBezTo>
                  <a:cubicBezTo>
                    <a:pt x="8" y="8"/>
                    <a:pt x="7" y="8"/>
                    <a:pt x="5" y="9"/>
                  </a:cubicBezTo>
                  <a:cubicBezTo>
                    <a:pt x="3" y="11"/>
                    <a:pt x="0" y="13"/>
                    <a:pt x="0" y="13"/>
                  </a:cubicBezTo>
                  <a:cubicBezTo>
                    <a:pt x="0" y="13"/>
                    <a:pt x="2" y="15"/>
                    <a:pt x="5" y="16"/>
                  </a:cubicBezTo>
                  <a:cubicBezTo>
                    <a:pt x="7" y="17"/>
                    <a:pt x="8" y="18"/>
                    <a:pt x="10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4" y="18"/>
                    <a:pt x="16" y="17"/>
                    <a:pt x="18" y="16"/>
                  </a:cubicBezTo>
                  <a:cubicBezTo>
                    <a:pt x="20" y="16"/>
                    <a:pt x="22" y="14"/>
                    <a:pt x="24" y="12"/>
                  </a:cubicBezTo>
                  <a:cubicBezTo>
                    <a:pt x="26" y="11"/>
                    <a:pt x="27" y="8"/>
                    <a:pt x="27" y="7"/>
                  </a:cubicBezTo>
                  <a:cubicBezTo>
                    <a:pt x="28" y="3"/>
                    <a:pt x="27" y="0"/>
                    <a:pt x="27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Freeform 536">
              <a:extLst>
                <a:ext uri="{FF2B5EF4-FFF2-40B4-BE49-F238E27FC236}">
                  <a16:creationId xmlns:a16="http://schemas.microsoft.com/office/drawing/2014/main" id="{4DC47BC7-7BDB-4053-BF27-C6556AF1B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653" y="4250486"/>
              <a:ext cx="1414463" cy="1689100"/>
            </a:xfrm>
            <a:custGeom>
              <a:avLst/>
              <a:gdLst>
                <a:gd name="T0" fmla="*/ 117 w 1117"/>
                <a:gd name="T1" fmla="*/ 771 h 1333"/>
                <a:gd name="T2" fmla="*/ 353 w 1117"/>
                <a:gd name="T3" fmla="*/ 260 h 1333"/>
                <a:gd name="T4" fmla="*/ 321 w 1117"/>
                <a:gd name="T5" fmla="*/ 41 h 1333"/>
                <a:gd name="T6" fmla="*/ 829 w 1117"/>
                <a:gd name="T7" fmla="*/ 0 h 1333"/>
                <a:gd name="T8" fmla="*/ 806 w 1117"/>
                <a:gd name="T9" fmla="*/ 246 h 1333"/>
                <a:gd name="T10" fmla="*/ 1083 w 1117"/>
                <a:gd name="T11" fmla="*/ 851 h 1333"/>
                <a:gd name="T12" fmla="*/ 1107 w 1117"/>
                <a:gd name="T13" fmla="*/ 1308 h 1333"/>
                <a:gd name="T14" fmla="*/ 1047 w 1117"/>
                <a:gd name="T15" fmla="*/ 1313 h 1333"/>
                <a:gd name="T16" fmla="*/ 597 w 1117"/>
                <a:gd name="T17" fmla="*/ 432 h 1333"/>
                <a:gd name="T18" fmla="*/ 80 w 1117"/>
                <a:gd name="T19" fmla="*/ 1324 h 1333"/>
                <a:gd name="T20" fmla="*/ 17 w 1117"/>
                <a:gd name="T21" fmla="*/ 1287 h 1333"/>
                <a:gd name="T22" fmla="*/ 0 w 1117"/>
                <a:gd name="T23" fmla="*/ 1248 h 1333"/>
                <a:gd name="T24" fmla="*/ 117 w 1117"/>
                <a:gd name="T25" fmla="*/ 771 h 1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17" h="1333">
                  <a:moveTo>
                    <a:pt x="117" y="771"/>
                  </a:moveTo>
                  <a:cubicBezTo>
                    <a:pt x="174" y="596"/>
                    <a:pt x="353" y="260"/>
                    <a:pt x="353" y="260"/>
                  </a:cubicBezTo>
                  <a:cubicBezTo>
                    <a:pt x="321" y="41"/>
                    <a:pt x="321" y="41"/>
                    <a:pt x="321" y="41"/>
                  </a:cubicBezTo>
                  <a:cubicBezTo>
                    <a:pt x="829" y="0"/>
                    <a:pt x="829" y="0"/>
                    <a:pt x="829" y="0"/>
                  </a:cubicBezTo>
                  <a:cubicBezTo>
                    <a:pt x="829" y="0"/>
                    <a:pt x="810" y="199"/>
                    <a:pt x="806" y="246"/>
                  </a:cubicBezTo>
                  <a:cubicBezTo>
                    <a:pt x="898" y="346"/>
                    <a:pt x="1017" y="581"/>
                    <a:pt x="1083" y="851"/>
                  </a:cubicBezTo>
                  <a:cubicBezTo>
                    <a:pt x="1117" y="990"/>
                    <a:pt x="1112" y="1164"/>
                    <a:pt x="1107" y="1308"/>
                  </a:cubicBezTo>
                  <a:cubicBezTo>
                    <a:pt x="1024" y="1331"/>
                    <a:pt x="1047" y="1313"/>
                    <a:pt x="1047" y="1313"/>
                  </a:cubicBezTo>
                  <a:cubicBezTo>
                    <a:pt x="1047" y="1313"/>
                    <a:pt x="928" y="617"/>
                    <a:pt x="597" y="432"/>
                  </a:cubicBezTo>
                  <a:cubicBezTo>
                    <a:pt x="516" y="462"/>
                    <a:pt x="229" y="831"/>
                    <a:pt x="80" y="1324"/>
                  </a:cubicBezTo>
                  <a:cubicBezTo>
                    <a:pt x="40" y="1333"/>
                    <a:pt x="25" y="1310"/>
                    <a:pt x="17" y="1287"/>
                  </a:cubicBezTo>
                  <a:cubicBezTo>
                    <a:pt x="9" y="1266"/>
                    <a:pt x="7" y="1246"/>
                    <a:pt x="0" y="1248"/>
                  </a:cubicBezTo>
                  <a:cubicBezTo>
                    <a:pt x="31" y="1083"/>
                    <a:pt x="66" y="930"/>
                    <a:pt x="117" y="771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Freeform 537">
              <a:extLst>
                <a:ext uri="{FF2B5EF4-FFF2-40B4-BE49-F238E27FC236}">
                  <a16:creationId xmlns:a16="http://schemas.microsoft.com/office/drawing/2014/main" id="{38329175-B294-47F8-95B5-2F8A8B649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653" y="4250486"/>
              <a:ext cx="1414463" cy="1689100"/>
            </a:xfrm>
            <a:custGeom>
              <a:avLst/>
              <a:gdLst>
                <a:gd name="T0" fmla="*/ 117 w 1117"/>
                <a:gd name="T1" fmla="*/ 771 h 1333"/>
                <a:gd name="T2" fmla="*/ 353 w 1117"/>
                <a:gd name="T3" fmla="*/ 260 h 1333"/>
                <a:gd name="T4" fmla="*/ 321 w 1117"/>
                <a:gd name="T5" fmla="*/ 41 h 1333"/>
                <a:gd name="T6" fmla="*/ 829 w 1117"/>
                <a:gd name="T7" fmla="*/ 0 h 1333"/>
                <a:gd name="T8" fmla="*/ 806 w 1117"/>
                <a:gd name="T9" fmla="*/ 246 h 1333"/>
                <a:gd name="T10" fmla="*/ 1083 w 1117"/>
                <a:gd name="T11" fmla="*/ 851 h 1333"/>
                <a:gd name="T12" fmla="*/ 1107 w 1117"/>
                <a:gd name="T13" fmla="*/ 1308 h 1333"/>
                <a:gd name="T14" fmla="*/ 1047 w 1117"/>
                <a:gd name="T15" fmla="*/ 1313 h 1333"/>
                <a:gd name="T16" fmla="*/ 597 w 1117"/>
                <a:gd name="T17" fmla="*/ 432 h 1333"/>
                <a:gd name="T18" fmla="*/ 80 w 1117"/>
                <a:gd name="T19" fmla="*/ 1324 h 1333"/>
                <a:gd name="T20" fmla="*/ 17 w 1117"/>
                <a:gd name="T21" fmla="*/ 1287 h 1333"/>
                <a:gd name="T22" fmla="*/ 0 w 1117"/>
                <a:gd name="T23" fmla="*/ 1248 h 1333"/>
                <a:gd name="T24" fmla="*/ 117 w 1117"/>
                <a:gd name="T25" fmla="*/ 771 h 1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17" h="1333">
                  <a:moveTo>
                    <a:pt x="117" y="771"/>
                  </a:moveTo>
                  <a:cubicBezTo>
                    <a:pt x="174" y="596"/>
                    <a:pt x="353" y="260"/>
                    <a:pt x="353" y="260"/>
                  </a:cubicBezTo>
                  <a:cubicBezTo>
                    <a:pt x="321" y="41"/>
                    <a:pt x="321" y="41"/>
                    <a:pt x="321" y="41"/>
                  </a:cubicBezTo>
                  <a:cubicBezTo>
                    <a:pt x="829" y="0"/>
                    <a:pt x="829" y="0"/>
                    <a:pt x="829" y="0"/>
                  </a:cubicBezTo>
                  <a:cubicBezTo>
                    <a:pt x="829" y="0"/>
                    <a:pt x="810" y="199"/>
                    <a:pt x="806" y="246"/>
                  </a:cubicBezTo>
                  <a:cubicBezTo>
                    <a:pt x="898" y="346"/>
                    <a:pt x="1017" y="581"/>
                    <a:pt x="1083" y="851"/>
                  </a:cubicBezTo>
                  <a:cubicBezTo>
                    <a:pt x="1117" y="990"/>
                    <a:pt x="1112" y="1164"/>
                    <a:pt x="1107" y="1308"/>
                  </a:cubicBezTo>
                  <a:cubicBezTo>
                    <a:pt x="1024" y="1331"/>
                    <a:pt x="1047" y="1313"/>
                    <a:pt x="1047" y="1313"/>
                  </a:cubicBezTo>
                  <a:cubicBezTo>
                    <a:pt x="1047" y="1313"/>
                    <a:pt x="928" y="617"/>
                    <a:pt x="597" y="432"/>
                  </a:cubicBezTo>
                  <a:cubicBezTo>
                    <a:pt x="516" y="462"/>
                    <a:pt x="229" y="831"/>
                    <a:pt x="80" y="1324"/>
                  </a:cubicBezTo>
                  <a:cubicBezTo>
                    <a:pt x="40" y="1333"/>
                    <a:pt x="25" y="1310"/>
                    <a:pt x="17" y="1287"/>
                  </a:cubicBezTo>
                  <a:cubicBezTo>
                    <a:pt x="9" y="1266"/>
                    <a:pt x="7" y="1246"/>
                    <a:pt x="0" y="1248"/>
                  </a:cubicBezTo>
                  <a:cubicBezTo>
                    <a:pt x="31" y="1083"/>
                    <a:pt x="66" y="930"/>
                    <a:pt x="117" y="771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" name="Freeform 538">
              <a:extLst>
                <a:ext uri="{FF2B5EF4-FFF2-40B4-BE49-F238E27FC236}">
                  <a16:creationId xmlns:a16="http://schemas.microsoft.com/office/drawing/2014/main" id="{C2529E8C-DC59-495D-97DF-F6BDB943E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653" y="4250486"/>
              <a:ext cx="1414463" cy="1689100"/>
            </a:xfrm>
            <a:custGeom>
              <a:avLst/>
              <a:gdLst>
                <a:gd name="T0" fmla="*/ 117 w 1117"/>
                <a:gd name="T1" fmla="*/ 771 h 1333"/>
                <a:gd name="T2" fmla="*/ 353 w 1117"/>
                <a:gd name="T3" fmla="*/ 260 h 1333"/>
                <a:gd name="T4" fmla="*/ 321 w 1117"/>
                <a:gd name="T5" fmla="*/ 41 h 1333"/>
                <a:gd name="T6" fmla="*/ 829 w 1117"/>
                <a:gd name="T7" fmla="*/ 0 h 1333"/>
                <a:gd name="T8" fmla="*/ 806 w 1117"/>
                <a:gd name="T9" fmla="*/ 246 h 1333"/>
                <a:gd name="T10" fmla="*/ 1083 w 1117"/>
                <a:gd name="T11" fmla="*/ 851 h 1333"/>
                <a:gd name="T12" fmla="*/ 1107 w 1117"/>
                <a:gd name="T13" fmla="*/ 1308 h 1333"/>
                <a:gd name="T14" fmla="*/ 1047 w 1117"/>
                <a:gd name="T15" fmla="*/ 1313 h 1333"/>
                <a:gd name="T16" fmla="*/ 597 w 1117"/>
                <a:gd name="T17" fmla="*/ 432 h 1333"/>
                <a:gd name="T18" fmla="*/ 80 w 1117"/>
                <a:gd name="T19" fmla="*/ 1324 h 1333"/>
                <a:gd name="T20" fmla="*/ 17 w 1117"/>
                <a:gd name="T21" fmla="*/ 1287 h 1333"/>
                <a:gd name="T22" fmla="*/ 0 w 1117"/>
                <a:gd name="T23" fmla="*/ 1248 h 1333"/>
                <a:gd name="T24" fmla="*/ 117 w 1117"/>
                <a:gd name="T25" fmla="*/ 771 h 1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17" h="1333">
                  <a:moveTo>
                    <a:pt x="117" y="771"/>
                  </a:moveTo>
                  <a:cubicBezTo>
                    <a:pt x="174" y="596"/>
                    <a:pt x="353" y="260"/>
                    <a:pt x="353" y="260"/>
                  </a:cubicBezTo>
                  <a:cubicBezTo>
                    <a:pt x="321" y="41"/>
                    <a:pt x="321" y="41"/>
                    <a:pt x="321" y="41"/>
                  </a:cubicBezTo>
                  <a:cubicBezTo>
                    <a:pt x="829" y="0"/>
                    <a:pt x="829" y="0"/>
                    <a:pt x="829" y="0"/>
                  </a:cubicBezTo>
                  <a:cubicBezTo>
                    <a:pt x="829" y="0"/>
                    <a:pt x="810" y="199"/>
                    <a:pt x="806" y="246"/>
                  </a:cubicBezTo>
                  <a:cubicBezTo>
                    <a:pt x="898" y="346"/>
                    <a:pt x="1017" y="581"/>
                    <a:pt x="1083" y="851"/>
                  </a:cubicBezTo>
                  <a:cubicBezTo>
                    <a:pt x="1117" y="990"/>
                    <a:pt x="1112" y="1164"/>
                    <a:pt x="1107" y="1308"/>
                  </a:cubicBezTo>
                  <a:cubicBezTo>
                    <a:pt x="1024" y="1331"/>
                    <a:pt x="1047" y="1313"/>
                    <a:pt x="1047" y="1313"/>
                  </a:cubicBezTo>
                  <a:cubicBezTo>
                    <a:pt x="1047" y="1313"/>
                    <a:pt x="928" y="617"/>
                    <a:pt x="597" y="432"/>
                  </a:cubicBezTo>
                  <a:cubicBezTo>
                    <a:pt x="516" y="462"/>
                    <a:pt x="229" y="831"/>
                    <a:pt x="80" y="1324"/>
                  </a:cubicBezTo>
                  <a:cubicBezTo>
                    <a:pt x="40" y="1333"/>
                    <a:pt x="25" y="1310"/>
                    <a:pt x="17" y="1287"/>
                  </a:cubicBezTo>
                  <a:cubicBezTo>
                    <a:pt x="9" y="1266"/>
                    <a:pt x="7" y="1246"/>
                    <a:pt x="0" y="1248"/>
                  </a:cubicBezTo>
                  <a:cubicBezTo>
                    <a:pt x="31" y="1083"/>
                    <a:pt x="66" y="930"/>
                    <a:pt x="117" y="771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Freeform 539">
              <a:extLst>
                <a:ext uri="{FF2B5EF4-FFF2-40B4-BE49-F238E27FC236}">
                  <a16:creationId xmlns:a16="http://schemas.microsoft.com/office/drawing/2014/main" id="{4FC298E2-DDA1-40ED-BF73-04DB81954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5266" y="4715624"/>
              <a:ext cx="1306513" cy="917575"/>
            </a:xfrm>
            <a:custGeom>
              <a:avLst/>
              <a:gdLst>
                <a:gd name="T0" fmla="*/ 400 w 1032"/>
                <a:gd name="T1" fmla="*/ 0 h 724"/>
                <a:gd name="T2" fmla="*/ 461 w 1032"/>
                <a:gd name="T3" fmla="*/ 43 h 724"/>
                <a:gd name="T4" fmla="*/ 464 w 1032"/>
                <a:gd name="T5" fmla="*/ 53 h 724"/>
                <a:gd name="T6" fmla="*/ 374 w 1032"/>
                <a:gd name="T7" fmla="*/ 181 h 724"/>
                <a:gd name="T8" fmla="*/ 265 w 1032"/>
                <a:gd name="T9" fmla="*/ 340 h 724"/>
                <a:gd name="T10" fmla="*/ 166 w 1032"/>
                <a:gd name="T11" fmla="*/ 514 h 724"/>
                <a:gd name="T12" fmla="*/ 98 w 1032"/>
                <a:gd name="T13" fmla="*/ 631 h 724"/>
                <a:gd name="T14" fmla="*/ 92 w 1032"/>
                <a:gd name="T15" fmla="*/ 633 h 724"/>
                <a:gd name="T16" fmla="*/ 88 w 1032"/>
                <a:gd name="T17" fmla="*/ 631 h 724"/>
                <a:gd name="T18" fmla="*/ 29 w 1032"/>
                <a:gd name="T19" fmla="*/ 499 h 724"/>
                <a:gd name="T20" fmla="*/ 0 w 1032"/>
                <a:gd name="T21" fmla="*/ 609 h 724"/>
                <a:gd name="T22" fmla="*/ 29 w 1032"/>
                <a:gd name="T23" fmla="*/ 642 h 724"/>
                <a:gd name="T24" fmla="*/ 104 w 1032"/>
                <a:gd name="T25" fmla="*/ 724 h 724"/>
                <a:gd name="T26" fmla="*/ 538 w 1032"/>
                <a:gd name="T27" fmla="*/ 65 h 724"/>
                <a:gd name="T28" fmla="*/ 906 w 1032"/>
                <a:gd name="T29" fmla="*/ 629 h 724"/>
                <a:gd name="T30" fmla="*/ 926 w 1032"/>
                <a:gd name="T31" fmla="*/ 608 h 724"/>
                <a:gd name="T32" fmla="*/ 949 w 1032"/>
                <a:gd name="T33" fmla="*/ 585 h 724"/>
                <a:gd name="T34" fmla="*/ 949 w 1032"/>
                <a:gd name="T35" fmla="*/ 585 h 724"/>
                <a:gd name="T36" fmla="*/ 977 w 1032"/>
                <a:gd name="T37" fmla="*/ 559 h 724"/>
                <a:gd name="T38" fmla="*/ 1023 w 1032"/>
                <a:gd name="T39" fmla="*/ 511 h 724"/>
                <a:gd name="T40" fmla="*/ 1032 w 1032"/>
                <a:gd name="T41" fmla="*/ 522 h 724"/>
                <a:gd name="T42" fmla="*/ 1031 w 1032"/>
                <a:gd name="T43" fmla="*/ 517 h 724"/>
                <a:gd name="T44" fmla="*/ 1016 w 1032"/>
                <a:gd name="T45" fmla="*/ 491 h 724"/>
                <a:gd name="T46" fmla="*/ 949 w 1032"/>
                <a:gd name="T47" fmla="*/ 561 h 724"/>
                <a:gd name="T48" fmla="*/ 946 w 1032"/>
                <a:gd name="T49" fmla="*/ 562 h 724"/>
                <a:gd name="T50" fmla="*/ 940 w 1032"/>
                <a:gd name="T51" fmla="*/ 559 h 724"/>
                <a:gd name="T52" fmla="*/ 888 w 1032"/>
                <a:gd name="T53" fmla="*/ 439 h 724"/>
                <a:gd name="T54" fmla="*/ 808 w 1032"/>
                <a:gd name="T55" fmla="*/ 283 h 724"/>
                <a:gd name="T56" fmla="*/ 599 w 1032"/>
                <a:gd name="T57" fmla="*/ 65 h 724"/>
                <a:gd name="T58" fmla="*/ 600 w 1032"/>
                <a:gd name="T59" fmla="*/ 55 h 724"/>
                <a:gd name="T60" fmla="*/ 636 w 1032"/>
                <a:gd name="T61" fmla="*/ 30 h 724"/>
                <a:gd name="T62" fmla="*/ 589 w 1032"/>
                <a:gd name="T63" fmla="*/ 33 h 724"/>
                <a:gd name="T64" fmla="*/ 400 w 1032"/>
                <a:gd name="T65" fmla="*/ 0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32" h="724">
                  <a:moveTo>
                    <a:pt x="400" y="0"/>
                  </a:moveTo>
                  <a:cubicBezTo>
                    <a:pt x="419" y="17"/>
                    <a:pt x="439" y="31"/>
                    <a:pt x="461" y="43"/>
                  </a:cubicBezTo>
                  <a:cubicBezTo>
                    <a:pt x="465" y="45"/>
                    <a:pt x="466" y="49"/>
                    <a:pt x="464" y="53"/>
                  </a:cubicBezTo>
                  <a:cubicBezTo>
                    <a:pt x="442" y="99"/>
                    <a:pt x="403" y="139"/>
                    <a:pt x="374" y="181"/>
                  </a:cubicBezTo>
                  <a:cubicBezTo>
                    <a:pt x="337" y="234"/>
                    <a:pt x="298" y="285"/>
                    <a:pt x="265" y="340"/>
                  </a:cubicBezTo>
                  <a:cubicBezTo>
                    <a:pt x="231" y="398"/>
                    <a:pt x="200" y="456"/>
                    <a:pt x="166" y="514"/>
                  </a:cubicBezTo>
                  <a:cubicBezTo>
                    <a:pt x="143" y="552"/>
                    <a:pt x="132" y="599"/>
                    <a:pt x="98" y="631"/>
                  </a:cubicBezTo>
                  <a:cubicBezTo>
                    <a:pt x="96" y="632"/>
                    <a:pt x="94" y="633"/>
                    <a:pt x="92" y="633"/>
                  </a:cubicBezTo>
                  <a:cubicBezTo>
                    <a:pt x="91" y="633"/>
                    <a:pt x="90" y="632"/>
                    <a:pt x="88" y="631"/>
                  </a:cubicBezTo>
                  <a:cubicBezTo>
                    <a:pt x="52" y="594"/>
                    <a:pt x="33" y="548"/>
                    <a:pt x="29" y="499"/>
                  </a:cubicBezTo>
                  <a:cubicBezTo>
                    <a:pt x="19" y="536"/>
                    <a:pt x="9" y="572"/>
                    <a:pt x="0" y="609"/>
                  </a:cubicBezTo>
                  <a:cubicBezTo>
                    <a:pt x="11" y="623"/>
                    <a:pt x="21" y="635"/>
                    <a:pt x="29" y="642"/>
                  </a:cubicBezTo>
                  <a:cubicBezTo>
                    <a:pt x="48" y="661"/>
                    <a:pt x="81" y="696"/>
                    <a:pt x="104" y="724"/>
                  </a:cubicBezTo>
                  <a:cubicBezTo>
                    <a:pt x="259" y="351"/>
                    <a:pt x="470" y="90"/>
                    <a:pt x="538" y="65"/>
                  </a:cubicBezTo>
                  <a:cubicBezTo>
                    <a:pt x="719" y="166"/>
                    <a:pt x="836" y="419"/>
                    <a:pt x="906" y="629"/>
                  </a:cubicBezTo>
                  <a:cubicBezTo>
                    <a:pt x="912" y="622"/>
                    <a:pt x="919" y="615"/>
                    <a:pt x="926" y="608"/>
                  </a:cubicBezTo>
                  <a:cubicBezTo>
                    <a:pt x="934" y="600"/>
                    <a:pt x="942" y="592"/>
                    <a:pt x="949" y="585"/>
                  </a:cubicBezTo>
                  <a:cubicBezTo>
                    <a:pt x="949" y="585"/>
                    <a:pt x="949" y="585"/>
                    <a:pt x="949" y="585"/>
                  </a:cubicBezTo>
                  <a:cubicBezTo>
                    <a:pt x="960" y="575"/>
                    <a:pt x="969" y="566"/>
                    <a:pt x="977" y="559"/>
                  </a:cubicBezTo>
                  <a:cubicBezTo>
                    <a:pt x="988" y="549"/>
                    <a:pt x="1005" y="530"/>
                    <a:pt x="1023" y="511"/>
                  </a:cubicBezTo>
                  <a:cubicBezTo>
                    <a:pt x="1026" y="514"/>
                    <a:pt x="1029" y="518"/>
                    <a:pt x="1032" y="522"/>
                  </a:cubicBezTo>
                  <a:cubicBezTo>
                    <a:pt x="1031" y="520"/>
                    <a:pt x="1031" y="519"/>
                    <a:pt x="1031" y="517"/>
                  </a:cubicBezTo>
                  <a:cubicBezTo>
                    <a:pt x="1026" y="508"/>
                    <a:pt x="1022" y="500"/>
                    <a:pt x="1016" y="491"/>
                  </a:cubicBezTo>
                  <a:cubicBezTo>
                    <a:pt x="997" y="517"/>
                    <a:pt x="974" y="540"/>
                    <a:pt x="949" y="561"/>
                  </a:cubicBezTo>
                  <a:cubicBezTo>
                    <a:pt x="948" y="562"/>
                    <a:pt x="947" y="562"/>
                    <a:pt x="946" y="562"/>
                  </a:cubicBezTo>
                  <a:cubicBezTo>
                    <a:pt x="943" y="562"/>
                    <a:pt x="941" y="561"/>
                    <a:pt x="940" y="559"/>
                  </a:cubicBezTo>
                  <a:cubicBezTo>
                    <a:pt x="919" y="521"/>
                    <a:pt x="906" y="479"/>
                    <a:pt x="888" y="439"/>
                  </a:cubicBezTo>
                  <a:cubicBezTo>
                    <a:pt x="864" y="386"/>
                    <a:pt x="837" y="334"/>
                    <a:pt x="808" y="283"/>
                  </a:cubicBezTo>
                  <a:cubicBezTo>
                    <a:pt x="757" y="194"/>
                    <a:pt x="676" y="131"/>
                    <a:pt x="599" y="65"/>
                  </a:cubicBezTo>
                  <a:cubicBezTo>
                    <a:pt x="596" y="62"/>
                    <a:pt x="597" y="57"/>
                    <a:pt x="600" y="55"/>
                  </a:cubicBezTo>
                  <a:cubicBezTo>
                    <a:pt x="612" y="46"/>
                    <a:pt x="624" y="38"/>
                    <a:pt x="636" y="30"/>
                  </a:cubicBezTo>
                  <a:cubicBezTo>
                    <a:pt x="621" y="32"/>
                    <a:pt x="605" y="33"/>
                    <a:pt x="589" y="33"/>
                  </a:cubicBezTo>
                  <a:cubicBezTo>
                    <a:pt x="525" y="33"/>
                    <a:pt x="460" y="20"/>
                    <a:pt x="400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Freeform 540">
              <a:extLst>
                <a:ext uri="{FF2B5EF4-FFF2-40B4-BE49-F238E27FC236}">
                  <a16:creationId xmlns:a16="http://schemas.microsoft.com/office/drawing/2014/main" id="{7B13B706-89B4-4341-B3AF-D9460841C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3741" y="3536111"/>
              <a:ext cx="169863" cy="234950"/>
            </a:xfrm>
            <a:custGeom>
              <a:avLst/>
              <a:gdLst>
                <a:gd name="T0" fmla="*/ 118 w 134"/>
                <a:gd name="T1" fmla="*/ 0 h 186"/>
                <a:gd name="T2" fmla="*/ 127 w 134"/>
                <a:gd name="T3" fmla="*/ 117 h 186"/>
                <a:gd name="T4" fmla="*/ 84 w 134"/>
                <a:gd name="T5" fmla="*/ 175 h 186"/>
                <a:gd name="T6" fmla="*/ 11 w 134"/>
                <a:gd name="T7" fmla="*/ 121 h 186"/>
                <a:gd name="T8" fmla="*/ 0 w 134"/>
                <a:gd name="T9" fmla="*/ 2 h 186"/>
                <a:gd name="T10" fmla="*/ 118 w 134"/>
                <a:gd name="T11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4" h="186">
                  <a:moveTo>
                    <a:pt x="118" y="0"/>
                  </a:moveTo>
                  <a:cubicBezTo>
                    <a:pt x="127" y="117"/>
                    <a:pt x="127" y="117"/>
                    <a:pt x="127" y="117"/>
                  </a:cubicBezTo>
                  <a:cubicBezTo>
                    <a:pt x="127" y="117"/>
                    <a:pt x="134" y="164"/>
                    <a:pt x="84" y="175"/>
                  </a:cubicBezTo>
                  <a:cubicBezTo>
                    <a:pt x="34" y="186"/>
                    <a:pt x="13" y="136"/>
                    <a:pt x="11" y="12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18" y="0"/>
                    <a:pt x="118" y="0"/>
                    <a:pt x="118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Freeform 541">
              <a:extLst>
                <a:ext uri="{FF2B5EF4-FFF2-40B4-BE49-F238E27FC236}">
                  <a16:creationId xmlns:a16="http://schemas.microsoft.com/office/drawing/2014/main" id="{B8D06CC7-27A3-43CD-B44D-99713A517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928" y="3559924"/>
              <a:ext cx="839788" cy="1284287"/>
            </a:xfrm>
            <a:custGeom>
              <a:avLst/>
              <a:gdLst>
                <a:gd name="T0" fmla="*/ 309 w 663"/>
                <a:gd name="T1" fmla="*/ 44 h 1014"/>
                <a:gd name="T2" fmla="*/ 578 w 663"/>
                <a:gd name="T3" fmla="*/ 108 h 1014"/>
                <a:gd name="T4" fmla="*/ 517 w 663"/>
                <a:gd name="T5" fmla="*/ 799 h 1014"/>
                <a:gd name="T6" fmla="*/ 115 w 663"/>
                <a:gd name="T7" fmla="*/ 668 h 1014"/>
                <a:gd name="T8" fmla="*/ 13 w 663"/>
                <a:gd name="T9" fmla="*/ 207 h 1014"/>
                <a:gd name="T10" fmla="*/ 309 w 663"/>
                <a:gd name="T11" fmla="*/ 44 h 10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3" h="1014">
                  <a:moveTo>
                    <a:pt x="309" y="44"/>
                  </a:moveTo>
                  <a:cubicBezTo>
                    <a:pt x="309" y="44"/>
                    <a:pt x="492" y="0"/>
                    <a:pt x="578" y="108"/>
                  </a:cubicBezTo>
                  <a:cubicBezTo>
                    <a:pt x="663" y="216"/>
                    <a:pt x="615" y="699"/>
                    <a:pt x="517" y="799"/>
                  </a:cubicBezTo>
                  <a:cubicBezTo>
                    <a:pt x="419" y="898"/>
                    <a:pt x="180" y="1014"/>
                    <a:pt x="115" y="668"/>
                  </a:cubicBezTo>
                  <a:cubicBezTo>
                    <a:pt x="115" y="668"/>
                    <a:pt x="0" y="351"/>
                    <a:pt x="13" y="207"/>
                  </a:cubicBezTo>
                  <a:cubicBezTo>
                    <a:pt x="26" y="63"/>
                    <a:pt x="273" y="52"/>
                    <a:pt x="309" y="4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Freeform 542">
              <a:extLst>
                <a:ext uri="{FF2B5EF4-FFF2-40B4-BE49-F238E27FC236}">
                  <a16:creationId xmlns:a16="http://schemas.microsoft.com/office/drawing/2014/main" id="{9E14894B-D54F-40BF-9777-042D4CE88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7216" y="3585324"/>
              <a:ext cx="542925" cy="841375"/>
            </a:xfrm>
            <a:custGeom>
              <a:avLst/>
              <a:gdLst>
                <a:gd name="T0" fmla="*/ 255 w 429"/>
                <a:gd name="T1" fmla="*/ 646 h 663"/>
                <a:gd name="T2" fmla="*/ 154 w 429"/>
                <a:gd name="T3" fmla="*/ 452 h 663"/>
                <a:gd name="T4" fmla="*/ 0 w 429"/>
                <a:gd name="T5" fmla="*/ 69 h 663"/>
                <a:gd name="T6" fmla="*/ 197 w 429"/>
                <a:gd name="T7" fmla="*/ 23 h 663"/>
                <a:gd name="T8" fmla="*/ 379 w 429"/>
                <a:gd name="T9" fmla="*/ 28 h 663"/>
                <a:gd name="T10" fmla="*/ 263 w 429"/>
                <a:gd name="T11" fmla="*/ 663 h 663"/>
                <a:gd name="T12" fmla="*/ 255 w 429"/>
                <a:gd name="T13" fmla="*/ 646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9" h="663">
                  <a:moveTo>
                    <a:pt x="255" y="646"/>
                  </a:moveTo>
                  <a:cubicBezTo>
                    <a:pt x="223" y="581"/>
                    <a:pt x="186" y="518"/>
                    <a:pt x="154" y="452"/>
                  </a:cubicBezTo>
                  <a:cubicBezTo>
                    <a:pt x="93" y="328"/>
                    <a:pt x="34" y="203"/>
                    <a:pt x="0" y="69"/>
                  </a:cubicBezTo>
                  <a:cubicBezTo>
                    <a:pt x="77" y="34"/>
                    <a:pt x="175" y="28"/>
                    <a:pt x="197" y="23"/>
                  </a:cubicBezTo>
                  <a:cubicBezTo>
                    <a:pt x="197" y="23"/>
                    <a:pt x="293" y="0"/>
                    <a:pt x="379" y="28"/>
                  </a:cubicBezTo>
                  <a:cubicBezTo>
                    <a:pt x="429" y="244"/>
                    <a:pt x="367" y="469"/>
                    <a:pt x="263" y="663"/>
                  </a:cubicBezTo>
                  <a:cubicBezTo>
                    <a:pt x="260" y="657"/>
                    <a:pt x="258" y="651"/>
                    <a:pt x="255" y="646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Freeform 543">
              <a:extLst>
                <a:ext uri="{FF2B5EF4-FFF2-40B4-BE49-F238E27FC236}">
                  <a16:creationId xmlns:a16="http://schemas.microsoft.com/office/drawing/2014/main" id="{A17C18F9-B532-4910-AED2-50EC6C5C3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1416" y="4186986"/>
              <a:ext cx="312738" cy="347662"/>
            </a:xfrm>
            <a:custGeom>
              <a:avLst/>
              <a:gdLst>
                <a:gd name="T0" fmla="*/ 2 w 247"/>
                <a:gd name="T1" fmla="*/ 180 h 275"/>
                <a:gd name="T2" fmla="*/ 13 w 247"/>
                <a:gd name="T3" fmla="*/ 148 h 275"/>
                <a:gd name="T4" fmla="*/ 13 w 247"/>
                <a:gd name="T5" fmla="*/ 144 h 275"/>
                <a:gd name="T6" fmla="*/ 136 w 247"/>
                <a:gd name="T7" fmla="*/ 0 h 275"/>
                <a:gd name="T8" fmla="*/ 216 w 247"/>
                <a:gd name="T9" fmla="*/ 165 h 275"/>
                <a:gd name="T10" fmla="*/ 36 w 247"/>
                <a:gd name="T11" fmla="*/ 275 h 275"/>
                <a:gd name="T12" fmla="*/ 0 w 247"/>
                <a:gd name="T13" fmla="*/ 185 h 275"/>
                <a:gd name="T14" fmla="*/ 2 w 247"/>
                <a:gd name="T15" fmla="*/ 18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7" h="275">
                  <a:moveTo>
                    <a:pt x="2" y="180"/>
                  </a:moveTo>
                  <a:cubicBezTo>
                    <a:pt x="7" y="169"/>
                    <a:pt x="10" y="158"/>
                    <a:pt x="13" y="148"/>
                  </a:cubicBezTo>
                  <a:cubicBezTo>
                    <a:pt x="13" y="146"/>
                    <a:pt x="13" y="145"/>
                    <a:pt x="13" y="144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247" y="58"/>
                    <a:pt x="216" y="165"/>
                    <a:pt x="216" y="165"/>
                  </a:cubicBezTo>
                  <a:cubicBezTo>
                    <a:pt x="36" y="275"/>
                    <a:pt x="36" y="275"/>
                    <a:pt x="36" y="275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1" y="183"/>
                    <a:pt x="2" y="181"/>
                    <a:pt x="2" y="18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Freeform 544">
              <a:extLst>
                <a:ext uri="{FF2B5EF4-FFF2-40B4-BE49-F238E27FC236}">
                  <a16:creationId xmlns:a16="http://schemas.microsoft.com/office/drawing/2014/main" id="{3B82D4AC-94FF-4464-B884-A5529111E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3803" y="4518774"/>
              <a:ext cx="19050" cy="12700"/>
            </a:xfrm>
            <a:custGeom>
              <a:avLst/>
              <a:gdLst>
                <a:gd name="T0" fmla="*/ 16 w 16"/>
                <a:gd name="T1" fmla="*/ 0 h 10"/>
                <a:gd name="T2" fmla="*/ 0 w 16"/>
                <a:gd name="T3" fmla="*/ 10 h 10"/>
                <a:gd name="T4" fmla="*/ 0 w 16"/>
                <a:gd name="T5" fmla="*/ 10 h 10"/>
                <a:gd name="T6" fmla="*/ 16 w 16"/>
                <a:gd name="T7" fmla="*/ 0 h 10"/>
                <a:gd name="T8" fmla="*/ 16 w 16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0">
                  <a:moveTo>
                    <a:pt x="16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Freeform 545">
              <a:extLst>
                <a:ext uri="{FF2B5EF4-FFF2-40B4-BE49-F238E27FC236}">
                  <a16:creationId xmlns:a16="http://schemas.microsoft.com/office/drawing/2014/main" id="{D3E2F429-5EC7-47DF-BFBA-2A0660199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1416" y="4186986"/>
              <a:ext cx="277813" cy="344487"/>
            </a:xfrm>
            <a:custGeom>
              <a:avLst/>
              <a:gdLst>
                <a:gd name="T0" fmla="*/ 136 w 220"/>
                <a:gd name="T1" fmla="*/ 0 h 272"/>
                <a:gd name="T2" fmla="*/ 13 w 220"/>
                <a:gd name="T3" fmla="*/ 144 h 272"/>
                <a:gd name="T4" fmla="*/ 13 w 220"/>
                <a:gd name="T5" fmla="*/ 144 h 272"/>
                <a:gd name="T6" fmla="*/ 13 w 220"/>
                <a:gd name="T7" fmla="*/ 146 h 272"/>
                <a:gd name="T8" fmla="*/ 13 w 220"/>
                <a:gd name="T9" fmla="*/ 148 h 272"/>
                <a:gd name="T10" fmla="*/ 9 w 220"/>
                <a:gd name="T11" fmla="*/ 159 h 272"/>
                <a:gd name="T12" fmla="*/ 2 w 220"/>
                <a:gd name="T13" fmla="*/ 180 h 272"/>
                <a:gd name="T14" fmla="*/ 0 w 220"/>
                <a:gd name="T15" fmla="*/ 185 h 272"/>
                <a:gd name="T16" fmla="*/ 2 w 220"/>
                <a:gd name="T17" fmla="*/ 189 h 272"/>
                <a:gd name="T18" fmla="*/ 8 w 220"/>
                <a:gd name="T19" fmla="*/ 184 h 272"/>
                <a:gd name="T20" fmla="*/ 47 w 220"/>
                <a:gd name="T21" fmla="*/ 147 h 272"/>
                <a:gd name="T22" fmla="*/ 47 w 220"/>
                <a:gd name="T23" fmla="*/ 147 h 272"/>
                <a:gd name="T24" fmla="*/ 48 w 220"/>
                <a:gd name="T25" fmla="*/ 146 h 272"/>
                <a:gd name="T26" fmla="*/ 48 w 220"/>
                <a:gd name="T27" fmla="*/ 146 h 272"/>
                <a:gd name="T28" fmla="*/ 48 w 220"/>
                <a:gd name="T29" fmla="*/ 146 h 272"/>
                <a:gd name="T30" fmla="*/ 48 w 220"/>
                <a:gd name="T31" fmla="*/ 146 h 272"/>
                <a:gd name="T32" fmla="*/ 48 w 220"/>
                <a:gd name="T33" fmla="*/ 146 h 272"/>
                <a:gd name="T34" fmla="*/ 50 w 220"/>
                <a:gd name="T35" fmla="*/ 149 h 272"/>
                <a:gd name="T36" fmla="*/ 51 w 220"/>
                <a:gd name="T37" fmla="*/ 149 h 272"/>
                <a:gd name="T38" fmla="*/ 51 w 220"/>
                <a:gd name="T39" fmla="*/ 149 h 272"/>
                <a:gd name="T40" fmla="*/ 51 w 220"/>
                <a:gd name="T41" fmla="*/ 149 h 272"/>
                <a:gd name="T42" fmla="*/ 57 w 220"/>
                <a:gd name="T43" fmla="*/ 210 h 272"/>
                <a:gd name="T44" fmla="*/ 57 w 220"/>
                <a:gd name="T45" fmla="*/ 210 h 272"/>
                <a:gd name="T46" fmla="*/ 43 w 220"/>
                <a:gd name="T47" fmla="*/ 266 h 272"/>
                <a:gd name="T48" fmla="*/ 43 w 220"/>
                <a:gd name="T49" fmla="*/ 266 h 272"/>
                <a:gd name="T50" fmla="*/ 41 w 220"/>
                <a:gd name="T51" fmla="*/ 271 h 272"/>
                <a:gd name="T52" fmla="*/ 41 w 220"/>
                <a:gd name="T53" fmla="*/ 272 h 272"/>
                <a:gd name="T54" fmla="*/ 57 w 220"/>
                <a:gd name="T55" fmla="*/ 262 h 272"/>
                <a:gd name="T56" fmla="*/ 73 w 220"/>
                <a:gd name="T57" fmla="*/ 220 h 272"/>
                <a:gd name="T58" fmla="*/ 81 w 220"/>
                <a:gd name="T59" fmla="*/ 162 h 272"/>
                <a:gd name="T60" fmla="*/ 155 w 220"/>
                <a:gd name="T61" fmla="*/ 78 h 272"/>
                <a:gd name="T62" fmla="*/ 184 w 220"/>
                <a:gd name="T63" fmla="*/ 63 h 272"/>
                <a:gd name="T64" fmla="*/ 220 w 220"/>
                <a:gd name="T65" fmla="*/ 123 h 272"/>
                <a:gd name="T66" fmla="*/ 136 w 220"/>
                <a:gd name="T67" fmla="*/ 0 h 272"/>
                <a:gd name="T68" fmla="*/ 136 w 220"/>
                <a:gd name="T69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20" h="272">
                  <a:moveTo>
                    <a:pt x="136" y="0"/>
                  </a:moveTo>
                  <a:cubicBezTo>
                    <a:pt x="13" y="144"/>
                    <a:pt x="13" y="144"/>
                    <a:pt x="13" y="144"/>
                  </a:cubicBezTo>
                  <a:cubicBezTo>
                    <a:pt x="13" y="144"/>
                    <a:pt x="13" y="144"/>
                    <a:pt x="13" y="144"/>
                  </a:cubicBezTo>
                  <a:cubicBezTo>
                    <a:pt x="13" y="145"/>
                    <a:pt x="13" y="145"/>
                    <a:pt x="13" y="146"/>
                  </a:cubicBezTo>
                  <a:cubicBezTo>
                    <a:pt x="13" y="146"/>
                    <a:pt x="13" y="147"/>
                    <a:pt x="13" y="148"/>
                  </a:cubicBezTo>
                  <a:cubicBezTo>
                    <a:pt x="12" y="152"/>
                    <a:pt x="11" y="155"/>
                    <a:pt x="9" y="159"/>
                  </a:cubicBezTo>
                  <a:cubicBezTo>
                    <a:pt x="7" y="166"/>
                    <a:pt x="5" y="173"/>
                    <a:pt x="2" y="180"/>
                  </a:cubicBezTo>
                  <a:cubicBezTo>
                    <a:pt x="2" y="181"/>
                    <a:pt x="1" y="183"/>
                    <a:pt x="0" y="185"/>
                  </a:cubicBezTo>
                  <a:cubicBezTo>
                    <a:pt x="2" y="189"/>
                    <a:pt x="2" y="189"/>
                    <a:pt x="2" y="189"/>
                  </a:cubicBezTo>
                  <a:cubicBezTo>
                    <a:pt x="4" y="187"/>
                    <a:pt x="6" y="185"/>
                    <a:pt x="8" y="184"/>
                  </a:cubicBezTo>
                  <a:cubicBezTo>
                    <a:pt x="21" y="172"/>
                    <a:pt x="34" y="159"/>
                    <a:pt x="47" y="147"/>
                  </a:cubicBezTo>
                  <a:cubicBezTo>
                    <a:pt x="47" y="147"/>
                    <a:pt x="47" y="147"/>
                    <a:pt x="47" y="147"/>
                  </a:cubicBezTo>
                  <a:cubicBezTo>
                    <a:pt x="47" y="146"/>
                    <a:pt x="47" y="146"/>
                    <a:pt x="48" y="146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49" y="146"/>
                    <a:pt x="50" y="147"/>
                    <a:pt x="50" y="149"/>
                  </a:cubicBezTo>
                  <a:cubicBezTo>
                    <a:pt x="51" y="149"/>
                    <a:pt x="51" y="149"/>
                    <a:pt x="51" y="149"/>
                  </a:cubicBezTo>
                  <a:cubicBezTo>
                    <a:pt x="51" y="149"/>
                    <a:pt x="51" y="149"/>
                    <a:pt x="51" y="149"/>
                  </a:cubicBezTo>
                  <a:cubicBezTo>
                    <a:pt x="51" y="149"/>
                    <a:pt x="51" y="149"/>
                    <a:pt x="51" y="149"/>
                  </a:cubicBezTo>
                  <a:cubicBezTo>
                    <a:pt x="63" y="162"/>
                    <a:pt x="63" y="195"/>
                    <a:pt x="57" y="210"/>
                  </a:cubicBezTo>
                  <a:cubicBezTo>
                    <a:pt x="57" y="210"/>
                    <a:pt x="57" y="210"/>
                    <a:pt x="57" y="210"/>
                  </a:cubicBezTo>
                  <a:cubicBezTo>
                    <a:pt x="61" y="229"/>
                    <a:pt x="60" y="254"/>
                    <a:pt x="43" y="266"/>
                  </a:cubicBezTo>
                  <a:cubicBezTo>
                    <a:pt x="43" y="266"/>
                    <a:pt x="43" y="266"/>
                    <a:pt x="43" y="266"/>
                  </a:cubicBezTo>
                  <a:cubicBezTo>
                    <a:pt x="43" y="268"/>
                    <a:pt x="42" y="269"/>
                    <a:pt x="41" y="271"/>
                  </a:cubicBezTo>
                  <a:cubicBezTo>
                    <a:pt x="41" y="271"/>
                    <a:pt x="41" y="272"/>
                    <a:pt x="41" y="272"/>
                  </a:cubicBezTo>
                  <a:cubicBezTo>
                    <a:pt x="57" y="262"/>
                    <a:pt x="57" y="262"/>
                    <a:pt x="57" y="262"/>
                  </a:cubicBezTo>
                  <a:cubicBezTo>
                    <a:pt x="64" y="249"/>
                    <a:pt x="69" y="236"/>
                    <a:pt x="73" y="220"/>
                  </a:cubicBezTo>
                  <a:cubicBezTo>
                    <a:pt x="77" y="201"/>
                    <a:pt x="74" y="180"/>
                    <a:pt x="81" y="162"/>
                  </a:cubicBezTo>
                  <a:cubicBezTo>
                    <a:pt x="95" y="125"/>
                    <a:pt x="127" y="105"/>
                    <a:pt x="155" y="78"/>
                  </a:cubicBezTo>
                  <a:cubicBezTo>
                    <a:pt x="166" y="68"/>
                    <a:pt x="176" y="63"/>
                    <a:pt x="184" y="63"/>
                  </a:cubicBezTo>
                  <a:cubicBezTo>
                    <a:pt x="204" y="63"/>
                    <a:pt x="215" y="92"/>
                    <a:pt x="220" y="123"/>
                  </a:cubicBezTo>
                  <a:cubicBezTo>
                    <a:pt x="218" y="87"/>
                    <a:pt x="203" y="34"/>
                    <a:pt x="136" y="0"/>
                  </a:cubicBezTo>
                  <a:cubicBezTo>
                    <a:pt x="136" y="0"/>
                    <a:pt x="136" y="0"/>
                    <a:pt x="136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Freeform 546">
              <a:extLst>
                <a:ext uri="{FF2B5EF4-FFF2-40B4-BE49-F238E27FC236}">
                  <a16:creationId xmlns:a16="http://schemas.microsoft.com/office/drawing/2014/main" id="{89719B9B-3D89-4163-9573-3DCE16DCF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4903" y="4499724"/>
              <a:ext cx="92075" cy="66675"/>
            </a:xfrm>
            <a:custGeom>
              <a:avLst/>
              <a:gdLst>
                <a:gd name="T0" fmla="*/ 2 w 73"/>
                <a:gd name="T1" fmla="*/ 26 h 53"/>
                <a:gd name="T2" fmla="*/ 14 w 73"/>
                <a:gd name="T3" fmla="*/ 41 h 53"/>
                <a:gd name="T4" fmla="*/ 45 w 73"/>
                <a:gd name="T5" fmla="*/ 51 h 53"/>
                <a:gd name="T6" fmla="*/ 67 w 73"/>
                <a:gd name="T7" fmla="*/ 35 h 53"/>
                <a:gd name="T8" fmla="*/ 70 w 73"/>
                <a:gd name="T9" fmla="*/ 24 h 53"/>
                <a:gd name="T10" fmla="*/ 68 w 73"/>
                <a:gd name="T11" fmla="*/ 6 h 53"/>
                <a:gd name="T12" fmla="*/ 48 w 73"/>
                <a:gd name="T13" fmla="*/ 0 h 53"/>
                <a:gd name="T14" fmla="*/ 2 w 73"/>
                <a:gd name="T15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53">
                  <a:moveTo>
                    <a:pt x="2" y="26"/>
                  </a:moveTo>
                  <a:cubicBezTo>
                    <a:pt x="3" y="33"/>
                    <a:pt x="9" y="38"/>
                    <a:pt x="14" y="41"/>
                  </a:cubicBezTo>
                  <a:cubicBezTo>
                    <a:pt x="25" y="47"/>
                    <a:pt x="32" y="53"/>
                    <a:pt x="45" y="51"/>
                  </a:cubicBezTo>
                  <a:cubicBezTo>
                    <a:pt x="56" y="49"/>
                    <a:pt x="63" y="46"/>
                    <a:pt x="67" y="35"/>
                  </a:cubicBezTo>
                  <a:cubicBezTo>
                    <a:pt x="68" y="32"/>
                    <a:pt x="69" y="28"/>
                    <a:pt x="70" y="24"/>
                  </a:cubicBezTo>
                  <a:cubicBezTo>
                    <a:pt x="73" y="18"/>
                    <a:pt x="72" y="12"/>
                    <a:pt x="68" y="6"/>
                  </a:cubicBezTo>
                  <a:cubicBezTo>
                    <a:pt x="64" y="0"/>
                    <a:pt x="55" y="0"/>
                    <a:pt x="48" y="0"/>
                  </a:cubicBezTo>
                  <a:cubicBezTo>
                    <a:pt x="33" y="0"/>
                    <a:pt x="0" y="6"/>
                    <a:pt x="2" y="2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Freeform 547">
              <a:extLst>
                <a:ext uri="{FF2B5EF4-FFF2-40B4-BE49-F238E27FC236}">
                  <a16:creationId xmlns:a16="http://schemas.microsoft.com/office/drawing/2014/main" id="{5E182C42-A94A-4DE2-8DF8-284C7A49A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066" y="4523536"/>
              <a:ext cx="60325" cy="12700"/>
            </a:xfrm>
            <a:custGeom>
              <a:avLst/>
              <a:gdLst>
                <a:gd name="T0" fmla="*/ 48 w 48"/>
                <a:gd name="T1" fmla="*/ 0 h 10"/>
                <a:gd name="T2" fmla="*/ 27 w 48"/>
                <a:gd name="T3" fmla="*/ 5 h 10"/>
                <a:gd name="T4" fmla="*/ 10 w 48"/>
                <a:gd name="T5" fmla="*/ 4 h 10"/>
                <a:gd name="T6" fmla="*/ 0 w 48"/>
                <a:gd name="T7" fmla="*/ 2 h 10"/>
                <a:gd name="T8" fmla="*/ 26 w 48"/>
                <a:gd name="T9" fmla="*/ 10 h 10"/>
                <a:gd name="T10" fmla="*/ 47 w 48"/>
                <a:gd name="T11" fmla="*/ 2 h 10"/>
                <a:gd name="T12" fmla="*/ 48 w 48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10">
                  <a:moveTo>
                    <a:pt x="48" y="0"/>
                  </a:moveTo>
                  <a:cubicBezTo>
                    <a:pt x="41" y="4"/>
                    <a:pt x="34" y="5"/>
                    <a:pt x="27" y="5"/>
                  </a:cubicBezTo>
                  <a:cubicBezTo>
                    <a:pt x="21" y="5"/>
                    <a:pt x="16" y="5"/>
                    <a:pt x="10" y="4"/>
                  </a:cubicBezTo>
                  <a:cubicBezTo>
                    <a:pt x="7" y="3"/>
                    <a:pt x="4" y="3"/>
                    <a:pt x="0" y="2"/>
                  </a:cubicBezTo>
                  <a:cubicBezTo>
                    <a:pt x="8" y="7"/>
                    <a:pt x="17" y="10"/>
                    <a:pt x="26" y="10"/>
                  </a:cubicBezTo>
                  <a:cubicBezTo>
                    <a:pt x="34" y="10"/>
                    <a:pt x="41" y="7"/>
                    <a:pt x="47" y="2"/>
                  </a:cubicBezTo>
                  <a:cubicBezTo>
                    <a:pt x="47" y="1"/>
                    <a:pt x="47" y="0"/>
                    <a:pt x="48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Freeform 548">
              <a:extLst>
                <a:ext uri="{FF2B5EF4-FFF2-40B4-BE49-F238E27FC236}">
                  <a16:creationId xmlns:a16="http://schemas.microsoft.com/office/drawing/2014/main" id="{22007723-1C8B-4A64-B151-3D4348DA8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853" y="4439399"/>
              <a:ext cx="133350" cy="93662"/>
            </a:xfrm>
            <a:custGeom>
              <a:avLst/>
              <a:gdLst>
                <a:gd name="T0" fmla="*/ 13 w 105"/>
                <a:gd name="T1" fmla="*/ 57 h 73"/>
                <a:gd name="T2" fmla="*/ 49 w 105"/>
                <a:gd name="T3" fmla="*/ 70 h 73"/>
                <a:gd name="T4" fmla="*/ 87 w 105"/>
                <a:gd name="T5" fmla="*/ 66 h 73"/>
                <a:gd name="T6" fmla="*/ 100 w 105"/>
                <a:gd name="T7" fmla="*/ 6 h 73"/>
                <a:gd name="T8" fmla="*/ 98 w 105"/>
                <a:gd name="T9" fmla="*/ 2 h 73"/>
                <a:gd name="T10" fmla="*/ 98 w 105"/>
                <a:gd name="T11" fmla="*/ 1 h 73"/>
                <a:gd name="T12" fmla="*/ 96 w 105"/>
                <a:gd name="T13" fmla="*/ 0 h 73"/>
                <a:gd name="T14" fmla="*/ 95 w 105"/>
                <a:gd name="T15" fmla="*/ 0 h 73"/>
                <a:gd name="T16" fmla="*/ 64 w 105"/>
                <a:gd name="T17" fmla="*/ 14 h 73"/>
                <a:gd name="T18" fmla="*/ 26 w 105"/>
                <a:gd name="T19" fmla="*/ 29 h 73"/>
                <a:gd name="T20" fmla="*/ 13 w 105"/>
                <a:gd name="T21" fmla="*/ 5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5" h="73">
                  <a:moveTo>
                    <a:pt x="13" y="57"/>
                  </a:moveTo>
                  <a:cubicBezTo>
                    <a:pt x="21" y="65"/>
                    <a:pt x="38" y="68"/>
                    <a:pt x="49" y="70"/>
                  </a:cubicBezTo>
                  <a:cubicBezTo>
                    <a:pt x="63" y="72"/>
                    <a:pt x="75" y="73"/>
                    <a:pt x="87" y="66"/>
                  </a:cubicBezTo>
                  <a:cubicBezTo>
                    <a:pt x="105" y="54"/>
                    <a:pt x="105" y="26"/>
                    <a:pt x="100" y="6"/>
                  </a:cubicBezTo>
                  <a:cubicBezTo>
                    <a:pt x="100" y="5"/>
                    <a:pt x="99" y="3"/>
                    <a:pt x="98" y="2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8" y="1"/>
                    <a:pt x="97" y="0"/>
                    <a:pt x="96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84" y="2"/>
                    <a:pt x="75" y="10"/>
                    <a:pt x="64" y="14"/>
                  </a:cubicBezTo>
                  <a:cubicBezTo>
                    <a:pt x="51" y="19"/>
                    <a:pt x="39" y="24"/>
                    <a:pt x="26" y="29"/>
                  </a:cubicBezTo>
                  <a:cubicBezTo>
                    <a:pt x="13" y="35"/>
                    <a:pt x="0" y="44"/>
                    <a:pt x="13" y="5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reeform 549">
              <a:extLst>
                <a:ext uri="{FF2B5EF4-FFF2-40B4-BE49-F238E27FC236}">
                  <a16:creationId xmlns:a16="http://schemas.microsoft.com/office/drawing/2014/main" id="{52673B3C-6DF6-4B62-A6F6-151FDC06D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8716" y="4452099"/>
              <a:ext cx="84138" cy="49212"/>
            </a:xfrm>
            <a:custGeom>
              <a:avLst/>
              <a:gdLst>
                <a:gd name="T0" fmla="*/ 66 w 66"/>
                <a:gd name="T1" fmla="*/ 0 h 38"/>
                <a:gd name="T2" fmla="*/ 0 w 66"/>
                <a:gd name="T3" fmla="*/ 32 h 38"/>
                <a:gd name="T4" fmla="*/ 25 w 66"/>
                <a:gd name="T5" fmla="*/ 38 h 38"/>
                <a:gd name="T6" fmla="*/ 27 w 66"/>
                <a:gd name="T7" fmla="*/ 38 h 38"/>
                <a:gd name="T8" fmla="*/ 66 w 66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38">
                  <a:moveTo>
                    <a:pt x="66" y="0"/>
                  </a:moveTo>
                  <a:cubicBezTo>
                    <a:pt x="55" y="28"/>
                    <a:pt x="26" y="32"/>
                    <a:pt x="0" y="32"/>
                  </a:cubicBezTo>
                  <a:cubicBezTo>
                    <a:pt x="8" y="35"/>
                    <a:pt x="17" y="37"/>
                    <a:pt x="25" y="38"/>
                  </a:cubicBezTo>
                  <a:cubicBezTo>
                    <a:pt x="25" y="38"/>
                    <a:pt x="26" y="38"/>
                    <a:pt x="27" y="38"/>
                  </a:cubicBezTo>
                  <a:cubicBezTo>
                    <a:pt x="50" y="38"/>
                    <a:pt x="62" y="20"/>
                    <a:pt x="66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eeform 550">
              <a:extLst>
                <a:ext uri="{FF2B5EF4-FFF2-40B4-BE49-F238E27FC236}">
                  <a16:creationId xmlns:a16="http://schemas.microsoft.com/office/drawing/2014/main" id="{EB9EDBED-D8C2-4128-8A70-4591C43DE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7441" y="4369549"/>
              <a:ext cx="133350" cy="125412"/>
            </a:xfrm>
            <a:custGeom>
              <a:avLst/>
              <a:gdLst>
                <a:gd name="T0" fmla="*/ 21 w 106"/>
                <a:gd name="T1" fmla="*/ 97 h 98"/>
                <a:gd name="T2" fmla="*/ 100 w 106"/>
                <a:gd name="T3" fmla="*/ 65 h 98"/>
                <a:gd name="T4" fmla="*/ 94 w 106"/>
                <a:gd name="T5" fmla="*/ 4 h 98"/>
                <a:gd name="T6" fmla="*/ 90 w 106"/>
                <a:gd name="T7" fmla="*/ 2 h 98"/>
                <a:gd name="T8" fmla="*/ 51 w 106"/>
                <a:gd name="T9" fmla="*/ 39 h 98"/>
                <a:gd name="T10" fmla="*/ 15 w 106"/>
                <a:gd name="T11" fmla="*/ 71 h 98"/>
                <a:gd name="T12" fmla="*/ 21 w 106"/>
                <a:gd name="T13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6" h="98">
                  <a:moveTo>
                    <a:pt x="21" y="97"/>
                  </a:moveTo>
                  <a:cubicBezTo>
                    <a:pt x="50" y="98"/>
                    <a:pt x="86" y="97"/>
                    <a:pt x="100" y="65"/>
                  </a:cubicBezTo>
                  <a:cubicBezTo>
                    <a:pt x="106" y="50"/>
                    <a:pt x="106" y="17"/>
                    <a:pt x="94" y="4"/>
                  </a:cubicBezTo>
                  <a:cubicBezTo>
                    <a:pt x="93" y="2"/>
                    <a:pt x="91" y="0"/>
                    <a:pt x="90" y="2"/>
                  </a:cubicBezTo>
                  <a:cubicBezTo>
                    <a:pt x="77" y="14"/>
                    <a:pt x="64" y="27"/>
                    <a:pt x="51" y="39"/>
                  </a:cubicBezTo>
                  <a:cubicBezTo>
                    <a:pt x="39" y="49"/>
                    <a:pt x="26" y="59"/>
                    <a:pt x="15" y="71"/>
                  </a:cubicBezTo>
                  <a:cubicBezTo>
                    <a:pt x="6" y="82"/>
                    <a:pt x="0" y="96"/>
                    <a:pt x="21" y="9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reeform 551">
              <a:extLst>
                <a:ext uri="{FF2B5EF4-FFF2-40B4-BE49-F238E27FC236}">
                  <a16:creationId xmlns:a16="http://schemas.microsoft.com/office/drawing/2014/main" id="{FE8081B9-9062-4369-BAAA-4D87C856B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3316" y="4426699"/>
              <a:ext cx="39688" cy="38100"/>
            </a:xfrm>
            <a:custGeom>
              <a:avLst/>
              <a:gdLst>
                <a:gd name="T0" fmla="*/ 31 w 31"/>
                <a:gd name="T1" fmla="*/ 0 h 29"/>
                <a:gd name="T2" fmla="*/ 2 w 31"/>
                <a:gd name="T3" fmla="*/ 26 h 29"/>
                <a:gd name="T4" fmla="*/ 0 w 31"/>
                <a:gd name="T5" fmla="*/ 29 h 29"/>
                <a:gd name="T6" fmla="*/ 2 w 31"/>
                <a:gd name="T7" fmla="*/ 26 h 29"/>
                <a:gd name="T8" fmla="*/ 31 w 31"/>
                <a:gd name="T9" fmla="*/ 0 h 29"/>
                <a:gd name="T10" fmla="*/ 31 w 31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9">
                  <a:moveTo>
                    <a:pt x="31" y="0"/>
                  </a:moveTo>
                  <a:cubicBezTo>
                    <a:pt x="21" y="8"/>
                    <a:pt x="10" y="16"/>
                    <a:pt x="2" y="26"/>
                  </a:cubicBezTo>
                  <a:cubicBezTo>
                    <a:pt x="2" y="27"/>
                    <a:pt x="1" y="28"/>
                    <a:pt x="0" y="29"/>
                  </a:cubicBezTo>
                  <a:cubicBezTo>
                    <a:pt x="1" y="28"/>
                    <a:pt x="2" y="27"/>
                    <a:pt x="2" y="26"/>
                  </a:cubicBezTo>
                  <a:cubicBezTo>
                    <a:pt x="10" y="16"/>
                    <a:pt x="21" y="8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solidFill>
              <a:srgbClr val="001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eeform 552">
              <a:extLst>
                <a:ext uri="{FF2B5EF4-FFF2-40B4-BE49-F238E27FC236}">
                  <a16:creationId xmlns:a16="http://schemas.microsoft.com/office/drawing/2014/main" id="{44159202-8F4C-4626-B2E7-EDBDC8FAB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8553" y="4371136"/>
              <a:ext cx="107950" cy="100012"/>
            </a:xfrm>
            <a:custGeom>
              <a:avLst/>
              <a:gdLst>
                <a:gd name="T0" fmla="*/ 82 w 86"/>
                <a:gd name="T1" fmla="*/ 0 h 79"/>
                <a:gd name="T2" fmla="*/ 82 w 86"/>
                <a:gd name="T3" fmla="*/ 0 h 79"/>
                <a:gd name="T4" fmla="*/ 81 w 86"/>
                <a:gd name="T5" fmla="*/ 1 h 79"/>
                <a:gd name="T6" fmla="*/ 81 w 86"/>
                <a:gd name="T7" fmla="*/ 1 h 79"/>
                <a:gd name="T8" fmla="*/ 42 w 86"/>
                <a:gd name="T9" fmla="*/ 38 h 79"/>
                <a:gd name="T10" fmla="*/ 36 w 86"/>
                <a:gd name="T11" fmla="*/ 43 h 79"/>
                <a:gd name="T12" fmla="*/ 35 w 86"/>
                <a:gd name="T13" fmla="*/ 44 h 79"/>
                <a:gd name="T14" fmla="*/ 6 w 86"/>
                <a:gd name="T15" fmla="*/ 70 h 79"/>
                <a:gd name="T16" fmla="*/ 4 w 86"/>
                <a:gd name="T17" fmla="*/ 73 h 79"/>
                <a:gd name="T18" fmla="*/ 0 w 86"/>
                <a:gd name="T19" fmla="*/ 79 h 79"/>
                <a:gd name="T20" fmla="*/ 2 w 86"/>
                <a:gd name="T21" fmla="*/ 79 h 79"/>
                <a:gd name="T22" fmla="*/ 48 w 86"/>
                <a:gd name="T23" fmla="*/ 73 h 79"/>
                <a:gd name="T24" fmla="*/ 85 w 86"/>
                <a:gd name="T25" fmla="*/ 4 h 79"/>
                <a:gd name="T26" fmla="*/ 85 w 86"/>
                <a:gd name="T27" fmla="*/ 3 h 79"/>
                <a:gd name="T28" fmla="*/ 85 w 86"/>
                <a:gd name="T29" fmla="*/ 3 h 79"/>
                <a:gd name="T30" fmla="*/ 85 w 86"/>
                <a:gd name="T31" fmla="*/ 3 h 79"/>
                <a:gd name="T32" fmla="*/ 84 w 86"/>
                <a:gd name="T33" fmla="*/ 3 h 79"/>
                <a:gd name="T34" fmla="*/ 82 w 86"/>
                <a:gd name="T35" fmla="*/ 0 h 79"/>
                <a:gd name="T36" fmla="*/ 82 w 86"/>
                <a:gd name="T37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6" h="79">
                  <a:moveTo>
                    <a:pt x="82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1" y="0"/>
                    <a:pt x="81" y="0"/>
                    <a:pt x="81" y="1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68" y="13"/>
                    <a:pt x="55" y="26"/>
                    <a:pt x="42" y="38"/>
                  </a:cubicBezTo>
                  <a:cubicBezTo>
                    <a:pt x="40" y="39"/>
                    <a:pt x="38" y="41"/>
                    <a:pt x="36" y="43"/>
                  </a:cubicBezTo>
                  <a:cubicBezTo>
                    <a:pt x="35" y="43"/>
                    <a:pt x="35" y="44"/>
                    <a:pt x="35" y="44"/>
                  </a:cubicBezTo>
                  <a:cubicBezTo>
                    <a:pt x="25" y="52"/>
                    <a:pt x="14" y="60"/>
                    <a:pt x="6" y="70"/>
                  </a:cubicBezTo>
                  <a:cubicBezTo>
                    <a:pt x="6" y="71"/>
                    <a:pt x="5" y="72"/>
                    <a:pt x="4" y="73"/>
                  </a:cubicBezTo>
                  <a:cubicBezTo>
                    <a:pt x="3" y="75"/>
                    <a:pt x="1" y="77"/>
                    <a:pt x="0" y="79"/>
                  </a:cubicBezTo>
                  <a:cubicBezTo>
                    <a:pt x="1" y="79"/>
                    <a:pt x="2" y="79"/>
                    <a:pt x="2" y="79"/>
                  </a:cubicBezTo>
                  <a:cubicBezTo>
                    <a:pt x="18" y="79"/>
                    <a:pt x="33" y="78"/>
                    <a:pt x="48" y="73"/>
                  </a:cubicBezTo>
                  <a:cubicBezTo>
                    <a:pt x="78" y="62"/>
                    <a:pt x="86" y="32"/>
                    <a:pt x="85" y="4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3"/>
                    <a:pt x="84" y="3"/>
                  </a:cubicBezTo>
                  <a:cubicBezTo>
                    <a:pt x="84" y="1"/>
                    <a:pt x="83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Freeform 553">
              <a:extLst>
                <a:ext uri="{FF2B5EF4-FFF2-40B4-BE49-F238E27FC236}">
                  <a16:creationId xmlns:a16="http://schemas.microsoft.com/office/drawing/2014/main" id="{14AEB273-0600-4B14-9931-6F47F5106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1091" y="4302874"/>
              <a:ext cx="138113" cy="192087"/>
            </a:xfrm>
            <a:custGeom>
              <a:avLst/>
              <a:gdLst>
                <a:gd name="T0" fmla="*/ 41 w 109"/>
                <a:gd name="T1" fmla="*/ 80 h 151"/>
                <a:gd name="T2" fmla="*/ 47 w 109"/>
                <a:gd name="T3" fmla="*/ 73 h 151"/>
                <a:gd name="T4" fmla="*/ 67 w 109"/>
                <a:gd name="T5" fmla="*/ 4 h 151"/>
                <a:gd name="T6" fmla="*/ 101 w 109"/>
                <a:gd name="T7" fmla="*/ 39 h 151"/>
                <a:gd name="T8" fmla="*/ 52 w 109"/>
                <a:gd name="T9" fmla="*/ 120 h 151"/>
                <a:gd name="T10" fmla="*/ 0 w 109"/>
                <a:gd name="T11" fmla="*/ 127 h 151"/>
                <a:gd name="T12" fmla="*/ 29 w 109"/>
                <a:gd name="T13" fmla="*/ 95 h 151"/>
                <a:gd name="T14" fmla="*/ 41 w 109"/>
                <a:gd name="T15" fmla="*/ 8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151">
                  <a:moveTo>
                    <a:pt x="41" y="80"/>
                  </a:moveTo>
                  <a:cubicBezTo>
                    <a:pt x="43" y="77"/>
                    <a:pt x="45" y="75"/>
                    <a:pt x="47" y="73"/>
                  </a:cubicBezTo>
                  <a:cubicBezTo>
                    <a:pt x="61" y="52"/>
                    <a:pt x="60" y="34"/>
                    <a:pt x="67" y="4"/>
                  </a:cubicBezTo>
                  <a:cubicBezTo>
                    <a:pt x="80" y="0"/>
                    <a:pt x="98" y="22"/>
                    <a:pt x="101" y="39"/>
                  </a:cubicBezTo>
                  <a:cubicBezTo>
                    <a:pt x="109" y="78"/>
                    <a:pt x="82" y="102"/>
                    <a:pt x="52" y="120"/>
                  </a:cubicBezTo>
                  <a:cubicBezTo>
                    <a:pt x="43" y="126"/>
                    <a:pt x="1" y="151"/>
                    <a:pt x="0" y="127"/>
                  </a:cubicBezTo>
                  <a:cubicBezTo>
                    <a:pt x="0" y="117"/>
                    <a:pt x="23" y="101"/>
                    <a:pt x="29" y="95"/>
                  </a:cubicBezTo>
                  <a:cubicBezTo>
                    <a:pt x="34" y="90"/>
                    <a:pt x="38" y="85"/>
                    <a:pt x="41" y="8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Freeform 554">
              <a:extLst>
                <a:ext uri="{FF2B5EF4-FFF2-40B4-BE49-F238E27FC236}">
                  <a16:creationId xmlns:a16="http://schemas.microsoft.com/office/drawing/2014/main" id="{ACA5608B-B9F2-4CEB-B46C-35DA602F1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928" y="5363324"/>
              <a:ext cx="541338" cy="790575"/>
            </a:xfrm>
            <a:custGeom>
              <a:avLst/>
              <a:gdLst>
                <a:gd name="T0" fmla="*/ 90 w 428"/>
                <a:gd name="T1" fmla="*/ 375 h 624"/>
                <a:gd name="T2" fmla="*/ 2 w 428"/>
                <a:gd name="T3" fmla="*/ 149 h 624"/>
                <a:gd name="T4" fmla="*/ 101 w 428"/>
                <a:gd name="T5" fmla="*/ 48 h 624"/>
                <a:gd name="T6" fmla="*/ 147 w 428"/>
                <a:gd name="T7" fmla="*/ 0 h 624"/>
                <a:gd name="T8" fmla="*/ 201 w 428"/>
                <a:gd name="T9" fmla="*/ 64 h 624"/>
                <a:gd name="T10" fmla="*/ 194 w 428"/>
                <a:gd name="T11" fmla="*/ 331 h 624"/>
                <a:gd name="T12" fmla="*/ 212 w 428"/>
                <a:gd name="T13" fmla="*/ 434 h 624"/>
                <a:gd name="T14" fmla="*/ 322 w 428"/>
                <a:gd name="T15" fmla="*/ 521 h 624"/>
                <a:gd name="T16" fmla="*/ 403 w 428"/>
                <a:gd name="T17" fmla="*/ 602 h 624"/>
                <a:gd name="T18" fmla="*/ 227 w 428"/>
                <a:gd name="T19" fmla="*/ 618 h 624"/>
                <a:gd name="T20" fmla="*/ 190 w 428"/>
                <a:gd name="T21" fmla="*/ 587 h 624"/>
                <a:gd name="T22" fmla="*/ 145 w 428"/>
                <a:gd name="T23" fmla="*/ 569 h 624"/>
                <a:gd name="T24" fmla="*/ 114 w 428"/>
                <a:gd name="T25" fmla="*/ 563 h 624"/>
                <a:gd name="T26" fmla="*/ 95 w 428"/>
                <a:gd name="T27" fmla="*/ 544 h 624"/>
                <a:gd name="T28" fmla="*/ 84 w 428"/>
                <a:gd name="T29" fmla="*/ 514 h 624"/>
                <a:gd name="T30" fmla="*/ 95 w 428"/>
                <a:gd name="T31" fmla="*/ 455 h 624"/>
                <a:gd name="T32" fmla="*/ 90 w 428"/>
                <a:gd name="T33" fmla="*/ 375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8" h="624">
                  <a:moveTo>
                    <a:pt x="90" y="375"/>
                  </a:moveTo>
                  <a:cubicBezTo>
                    <a:pt x="77" y="331"/>
                    <a:pt x="0" y="151"/>
                    <a:pt x="2" y="149"/>
                  </a:cubicBezTo>
                  <a:cubicBezTo>
                    <a:pt x="24" y="122"/>
                    <a:pt x="75" y="72"/>
                    <a:pt x="101" y="48"/>
                  </a:cubicBezTo>
                  <a:cubicBezTo>
                    <a:pt x="112" y="38"/>
                    <a:pt x="129" y="19"/>
                    <a:pt x="147" y="0"/>
                  </a:cubicBezTo>
                  <a:cubicBezTo>
                    <a:pt x="164" y="22"/>
                    <a:pt x="184" y="42"/>
                    <a:pt x="201" y="64"/>
                  </a:cubicBezTo>
                  <a:cubicBezTo>
                    <a:pt x="199" y="171"/>
                    <a:pt x="193" y="301"/>
                    <a:pt x="194" y="331"/>
                  </a:cubicBezTo>
                  <a:cubicBezTo>
                    <a:pt x="195" y="363"/>
                    <a:pt x="188" y="407"/>
                    <a:pt x="212" y="434"/>
                  </a:cubicBezTo>
                  <a:cubicBezTo>
                    <a:pt x="243" y="469"/>
                    <a:pt x="283" y="495"/>
                    <a:pt x="322" y="521"/>
                  </a:cubicBezTo>
                  <a:cubicBezTo>
                    <a:pt x="341" y="533"/>
                    <a:pt x="428" y="579"/>
                    <a:pt x="403" y="602"/>
                  </a:cubicBezTo>
                  <a:cubicBezTo>
                    <a:pt x="377" y="615"/>
                    <a:pt x="254" y="624"/>
                    <a:pt x="227" y="618"/>
                  </a:cubicBezTo>
                  <a:cubicBezTo>
                    <a:pt x="216" y="615"/>
                    <a:pt x="201" y="594"/>
                    <a:pt x="190" y="587"/>
                  </a:cubicBezTo>
                  <a:cubicBezTo>
                    <a:pt x="176" y="578"/>
                    <a:pt x="162" y="569"/>
                    <a:pt x="145" y="569"/>
                  </a:cubicBezTo>
                  <a:cubicBezTo>
                    <a:pt x="135" y="569"/>
                    <a:pt x="123" y="566"/>
                    <a:pt x="114" y="563"/>
                  </a:cubicBezTo>
                  <a:cubicBezTo>
                    <a:pt x="106" y="558"/>
                    <a:pt x="100" y="551"/>
                    <a:pt x="95" y="544"/>
                  </a:cubicBezTo>
                  <a:cubicBezTo>
                    <a:pt x="91" y="534"/>
                    <a:pt x="87" y="524"/>
                    <a:pt x="84" y="514"/>
                  </a:cubicBezTo>
                  <a:cubicBezTo>
                    <a:pt x="86" y="494"/>
                    <a:pt x="90" y="474"/>
                    <a:pt x="95" y="455"/>
                  </a:cubicBezTo>
                  <a:cubicBezTo>
                    <a:pt x="103" y="426"/>
                    <a:pt x="98" y="403"/>
                    <a:pt x="90" y="375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eeform 555">
              <a:extLst>
                <a:ext uri="{FF2B5EF4-FFF2-40B4-BE49-F238E27FC236}">
                  <a16:creationId xmlns:a16="http://schemas.microsoft.com/office/drawing/2014/main" id="{8E5BE974-66A8-4485-ABD8-E6BD4D6E4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6516" y="5363324"/>
              <a:ext cx="252413" cy="242887"/>
            </a:xfrm>
            <a:custGeom>
              <a:avLst/>
              <a:gdLst>
                <a:gd name="T0" fmla="*/ 140 w 200"/>
                <a:gd name="T1" fmla="*/ 51 h 192"/>
                <a:gd name="T2" fmla="*/ 17 w 200"/>
                <a:gd name="T3" fmla="*/ 192 h 192"/>
                <a:gd name="T4" fmla="*/ 1 w 200"/>
                <a:gd name="T5" fmla="*/ 149 h 192"/>
                <a:gd name="T6" fmla="*/ 100 w 200"/>
                <a:gd name="T7" fmla="*/ 48 h 192"/>
                <a:gd name="T8" fmla="*/ 146 w 200"/>
                <a:gd name="T9" fmla="*/ 0 h 192"/>
                <a:gd name="T10" fmla="*/ 200 w 200"/>
                <a:gd name="T11" fmla="*/ 64 h 192"/>
                <a:gd name="T12" fmla="*/ 200 w 200"/>
                <a:gd name="T13" fmla="*/ 98 h 192"/>
                <a:gd name="T14" fmla="*/ 140 w 200"/>
                <a:gd name="T15" fmla="*/ 5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0" h="192">
                  <a:moveTo>
                    <a:pt x="140" y="51"/>
                  </a:moveTo>
                  <a:cubicBezTo>
                    <a:pt x="99" y="92"/>
                    <a:pt x="55" y="147"/>
                    <a:pt x="17" y="192"/>
                  </a:cubicBezTo>
                  <a:cubicBezTo>
                    <a:pt x="7" y="167"/>
                    <a:pt x="0" y="150"/>
                    <a:pt x="1" y="149"/>
                  </a:cubicBezTo>
                  <a:cubicBezTo>
                    <a:pt x="23" y="122"/>
                    <a:pt x="74" y="72"/>
                    <a:pt x="100" y="48"/>
                  </a:cubicBezTo>
                  <a:cubicBezTo>
                    <a:pt x="111" y="38"/>
                    <a:pt x="128" y="19"/>
                    <a:pt x="146" y="0"/>
                  </a:cubicBezTo>
                  <a:cubicBezTo>
                    <a:pt x="163" y="22"/>
                    <a:pt x="183" y="42"/>
                    <a:pt x="200" y="64"/>
                  </a:cubicBezTo>
                  <a:cubicBezTo>
                    <a:pt x="200" y="75"/>
                    <a:pt x="200" y="86"/>
                    <a:pt x="200" y="98"/>
                  </a:cubicBezTo>
                  <a:cubicBezTo>
                    <a:pt x="177" y="69"/>
                    <a:pt x="149" y="42"/>
                    <a:pt x="140" y="5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Freeform 556">
              <a:extLst>
                <a:ext uri="{FF2B5EF4-FFF2-40B4-BE49-F238E27FC236}">
                  <a16:creationId xmlns:a16="http://schemas.microsoft.com/office/drawing/2014/main" id="{E2EDFB77-994B-46FF-852C-F3AE8AB90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9228" y="6038011"/>
              <a:ext cx="406400" cy="115887"/>
            </a:xfrm>
            <a:custGeom>
              <a:avLst/>
              <a:gdLst>
                <a:gd name="T0" fmla="*/ 27 w 321"/>
                <a:gd name="T1" fmla="*/ 16 h 92"/>
                <a:gd name="T2" fmla="*/ 112 w 321"/>
                <a:gd name="T3" fmla="*/ 35 h 92"/>
                <a:gd name="T4" fmla="*/ 155 w 321"/>
                <a:gd name="T5" fmla="*/ 63 h 92"/>
                <a:gd name="T6" fmla="*/ 286 w 321"/>
                <a:gd name="T7" fmla="*/ 53 h 92"/>
                <a:gd name="T8" fmla="*/ 310 w 321"/>
                <a:gd name="T9" fmla="*/ 45 h 92"/>
                <a:gd name="T10" fmla="*/ 313 w 321"/>
                <a:gd name="T11" fmla="*/ 70 h 92"/>
                <a:gd name="T12" fmla="*/ 137 w 321"/>
                <a:gd name="T13" fmla="*/ 86 h 92"/>
                <a:gd name="T14" fmla="*/ 100 w 321"/>
                <a:gd name="T15" fmla="*/ 55 h 92"/>
                <a:gd name="T16" fmla="*/ 55 w 321"/>
                <a:gd name="T17" fmla="*/ 37 h 92"/>
                <a:gd name="T18" fmla="*/ 24 w 321"/>
                <a:gd name="T19" fmla="*/ 31 h 92"/>
                <a:gd name="T20" fmla="*/ 5 w 321"/>
                <a:gd name="T21" fmla="*/ 12 h 92"/>
                <a:gd name="T22" fmla="*/ 0 w 321"/>
                <a:gd name="T23" fmla="*/ 0 h 92"/>
                <a:gd name="T24" fmla="*/ 27 w 321"/>
                <a:gd name="T25" fmla="*/ 1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1" h="92">
                  <a:moveTo>
                    <a:pt x="27" y="16"/>
                  </a:moveTo>
                  <a:cubicBezTo>
                    <a:pt x="54" y="22"/>
                    <a:pt x="90" y="15"/>
                    <a:pt x="112" y="35"/>
                  </a:cubicBezTo>
                  <a:cubicBezTo>
                    <a:pt x="126" y="47"/>
                    <a:pt x="137" y="57"/>
                    <a:pt x="155" y="63"/>
                  </a:cubicBezTo>
                  <a:cubicBezTo>
                    <a:pt x="194" y="77"/>
                    <a:pt x="246" y="59"/>
                    <a:pt x="286" y="53"/>
                  </a:cubicBezTo>
                  <a:cubicBezTo>
                    <a:pt x="296" y="52"/>
                    <a:pt x="304" y="49"/>
                    <a:pt x="310" y="45"/>
                  </a:cubicBezTo>
                  <a:cubicBezTo>
                    <a:pt x="318" y="54"/>
                    <a:pt x="321" y="63"/>
                    <a:pt x="313" y="70"/>
                  </a:cubicBezTo>
                  <a:cubicBezTo>
                    <a:pt x="287" y="83"/>
                    <a:pt x="164" y="92"/>
                    <a:pt x="137" y="86"/>
                  </a:cubicBezTo>
                  <a:cubicBezTo>
                    <a:pt x="126" y="83"/>
                    <a:pt x="111" y="62"/>
                    <a:pt x="100" y="55"/>
                  </a:cubicBezTo>
                  <a:cubicBezTo>
                    <a:pt x="86" y="46"/>
                    <a:pt x="72" y="37"/>
                    <a:pt x="55" y="37"/>
                  </a:cubicBezTo>
                  <a:cubicBezTo>
                    <a:pt x="45" y="37"/>
                    <a:pt x="33" y="34"/>
                    <a:pt x="24" y="31"/>
                  </a:cubicBezTo>
                  <a:cubicBezTo>
                    <a:pt x="16" y="26"/>
                    <a:pt x="10" y="19"/>
                    <a:pt x="5" y="12"/>
                  </a:cubicBezTo>
                  <a:cubicBezTo>
                    <a:pt x="3" y="8"/>
                    <a:pt x="2" y="4"/>
                    <a:pt x="0" y="0"/>
                  </a:cubicBezTo>
                  <a:cubicBezTo>
                    <a:pt x="8" y="8"/>
                    <a:pt x="17" y="14"/>
                    <a:pt x="27" y="16"/>
                  </a:cubicBezTo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Freeform 557">
              <a:extLst>
                <a:ext uri="{FF2B5EF4-FFF2-40B4-BE49-F238E27FC236}">
                  <a16:creationId xmlns:a16="http://schemas.microsoft.com/office/drawing/2014/main" id="{A01027F1-3BD2-45CC-B63C-69F291972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8428" y="5456986"/>
              <a:ext cx="28575" cy="30162"/>
            </a:xfrm>
            <a:custGeom>
              <a:avLst/>
              <a:gdLst>
                <a:gd name="T0" fmla="*/ 23 w 23"/>
                <a:gd name="T1" fmla="*/ 0 h 23"/>
                <a:gd name="T2" fmla="*/ 0 w 23"/>
                <a:gd name="T3" fmla="*/ 23 h 23"/>
                <a:gd name="T4" fmla="*/ 23 w 23"/>
                <a:gd name="T5" fmla="*/ 0 h 23"/>
                <a:gd name="T6" fmla="*/ 23 w 23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3">
                  <a:moveTo>
                    <a:pt x="23" y="0"/>
                  </a:moveTo>
                  <a:cubicBezTo>
                    <a:pt x="16" y="7"/>
                    <a:pt x="8" y="15"/>
                    <a:pt x="0" y="23"/>
                  </a:cubicBezTo>
                  <a:cubicBezTo>
                    <a:pt x="8" y="15"/>
                    <a:pt x="16" y="7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solidFill>
              <a:srgbClr val="000F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reeform 558">
              <a:extLst>
                <a:ext uri="{FF2B5EF4-FFF2-40B4-BE49-F238E27FC236}">
                  <a16:creationId xmlns:a16="http://schemas.microsoft.com/office/drawing/2014/main" id="{A5C70434-B9B2-4F98-BC3A-1D4322562F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12266" y="6145961"/>
              <a:ext cx="103188" cy="1587"/>
            </a:xfrm>
            <a:custGeom>
              <a:avLst/>
              <a:gdLst>
                <a:gd name="T0" fmla="*/ 0 w 82"/>
                <a:gd name="T1" fmla="*/ 0 h 1"/>
                <a:gd name="T2" fmla="*/ 4 w 82"/>
                <a:gd name="T3" fmla="*/ 1 h 1"/>
                <a:gd name="T4" fmla="*/ 0 w 82"/>
                <a:gd name="T5" fmla="*/ 0 h 1"/>
                <a:gd name="T6" fmla="*/ 82 w 82"/>
                <a:gd name="T7" fmla="*/ 0 h 1"/>
                <a:gd name="T8" fmla="*/ 73 w 82"/>
                <a:gd name="T9" fmla="*/ 0 h 1"/>
                <a:gd name="T10" fmla="*/ 82 w 82"/>
                <a:gd name="T11" fmla="*/ 0 h 1"/>
                <a:gd name="T12" fmla="*/ 82 w 82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" h="1">
                  <a:moveTo>
                    <a:pt x="0" y="0"/>
                  </a:moveTo>
                  <a:cubicBezTo>
                    <a:pt x="1" y="0"/>
                    <a:pt x="2" y="0"/>
                    <a:pt x="4" y="1"/>
                  </a:cubicBezTo>
                  <a:cubicBezTo>
                    <a:pt x="2" y="0"/>
                    <a:pt x="1" y="0"/>
                    <a:pt x="0" y="0"/>
                  </a:cubicBezTo>
                  <a:moveTo>
                    <a:pt x="82" y="0"/>
                  </a:moveTo>
                  <a:cubicBezTo>
                    <a:pt x="79" y="0"/>
                    <a:pt x="76" y="0"/>
                    <a:pt x="73" y="0"/>
                  </a:cubicBezTo>
                  <a:cubicBezTo>
                    <a:pt x="76" y="0"/>
                    <a:pt x="79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rgbClr val="B1B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Freeform 559">
              <a:extLst>
                <a:ext uri="{FF2B5EF4-FFF2-40B4-BE49-F238E27FC236}">
                  <a16:creationId xmlns:a16="http://schemas.microsoft.com/office/drawing/2014/main" id="{214D2565-A275-4CE4-8FF6-06C8FE7E8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6516" y="5509374"/>
              <a:ext cx="322263" cy="611187"/>
            </a:xfrm>
            <a:custGeom>
              <a:avLst/>
              <a:gdLst>
                <a:gd name="T0" fmla="*/ 82 w 255"/>
                <a:gd name="T1" fmla="*/ 0 h 483"/>
                <a:gd name="T2" fmla="*/ 17 w 255"/>
                <a:gd name="T3" fmla="*/ 77 h 483"/>
                <a:gd name="T4" fmla="*/ 1 w 255"/>
                <a:gd name="T5" fmla="*/ 34 h 483"/>
                <a:gd name="T6" fmla="*/ 1 w 255"/>
                <a:gd name="T7" fmla="*/ 34 h 483"/>
                <a:gd name="T8" fmla="*/ 89 w 255"/>
                <a:gd name="T9" fmla="*/ 260 h 483"/>
                <a:gd name="T10" fmla="*/ 98 w 255"/>
                <a:gd name="T11" fmla="*/ 311 h 483"/>
                <a:gd name="T12" fmla="*/ 94 w 255"/>
                <a:gd name="T13" fmla="*/ 340 h 483"/>
                <a:gd name="T14" fmla="*/ 83 w 255"/>
                <a:gd name="T15" fmla="*/ 399 h 483"/>
                <a:gd name="T16" fmla="*/ 92 w 255"/>
                <a:gd name="T17" fmla="*/ 425 h 483"/>
                <a:gd name="T18" fmla="*/ 89 w 255"/>
                <a:gd name="T19" fmla="*/ 417 h 483"/>
                <a:gd name="T20" fmla="*/ 116 w 255"/>
                <a:gd name="T21" fmla="*/ 433 h 483"/>
                <a:gd name="T22" fmla="*/ 201 w 255"/>
                <a:gd name="T23" fmla="*/ 452 h 483"/>
                <a:gd name="T24" fmla="*/ 244 w 255"/>
                <a:gd name="T25" fmla="*/ 480 h 483"/>
                <a:gd name="T26" fmla="*/ 255 w 255"/>
                <a:gd name="T27" fmla="*/ 483 h 483"/>
                <a:gd name="T28" fmla="*/ 232 w 255"/>
                <a:gd name="T29" fmla="*/ 472 h 483"/>
                <a:gd name="T30" fmla="*/ 143 w 255"/>
                <a:gd name="T31" fmla="*/ 412 h 483"/>
                <a:gd name="T32" fmla="*/ 138 w 255"/>
                <a:gd name="T33" fmla="*/ 402 h 483"/>
                <a:gd name="T34" fmla="*/ 150 w 255"/>
                <a:gd name="T35" fmla="*/ 383 h 483"/>
                <a:gd name="T36" fmla="*/ 124 w 255"/>
                <a:gd name="T37" fmla="*/ 381 h 483"/>
                <a:gd name="T38" fmla="*/ 119 w 255"/>
                <a:gd name="T39" fmla="*/ 373 h 483"/>
                <a:gd name="T40" fmla="*/ 127 w 255"/>
                <a:gd name="T41" fmla="*/ 267 h 483"/>
                <a:gd name="T42" fmla="*/ 112 w 255"/>
                <a:gd name="T43" fmla="*/ 138 h 483"/>
                <a:gd name="T44" fmla="*/ 82 w 255"/>
                <a:gd name="T45" fmla="*/ 0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55" h="483">
                  <a:moveTo>
                    <a:pt x="82" y="0"/>
                  </a:moveTo>
                  <a:cubicBezTo>
                    <a:pt x="59" y="26"/>
                    <a:pt x="37" y="53"/>
                    <a:pt x="17" y="77"/>
                  </a:cubicBezTo>
                  <a:cubicBezTo>
                    <a:pt x="7" y="52"/>
                    <a:pt x="0" y="35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40"/>
                    <a:pt x="77" y="216"/>
                    <a:pt x="89" y="260"/>
                  </a:cubicBezTo>
                  <a:cubicBezTo>
                    <a:pt x="94" y="278"/>
                    <a:pt x="98" y="294"/>
                    <a:pt x="98" y="311"/>
                  </a:cubicBezTo>
                  <a:cubicBezTo>
                    <a:pt x="98" y="320"/>
                    <a:pt x="97" y="330"/>
                    <a:pt x="94" y="340"/>
                  </a:cubicBezTo>
                  <a:cubicBezTo>
                    <a:pt x="89" y="359"/>
                    <a:pt x="85" y="379"/>
                    <a:pt x="83" y="399"/>
                  </a:cubicBezTo>
                  <a:cubicBezTo>
                    <a:pt x="86" y="408"/>
                    <a:pt x="89" y="417"/>
                    <a:pt x="92" y="425"/>
                  </a:cubicBezTo>
                  <a:cubicBezTo>
                    <a:pt x="91" y="423"/>
                    <a:pt x="90" y="420"/>
                    <a:pt x="89" y="417"/>
                  </a:cubicBezTo>
                  <a:cubicBezTo>
                    <a:pt x="97" y="425"/>
                    <a:pt x="106" y="431"/>
                    <a:pt x="116" y="433"/>
                  </a:cubicBezTo>
                  <a:cubicBezTo>
                    <a:pt x="143" y="439"/>
                    <a:pt x="179" y="432"/>
                    <a:pt x="201" y="452"/>
                  </a:cubicBezTo>
                  <a:cubicBezTo>
                    <a:pt x="215" y="464"/>
                    <a:pt x="226" y="474"/>
                    <a:pt x="244" y="480"/>
                  </a:cubicBezTo>
                  <a:cubicBezTo>
                    <a:pt x="247" y="482"/>
                    <a:pt x="251" y="483"/>
                    <a:pt x="255" y="483"/>
                  </a:cubicBezTo>
                  <a:cubicBezTo>
                    <a:pt x="247" y="480"/>
                    <a:pt x="240" y="476"/>
                    <a:pt x="232" y="472"/>
                  </a:cubicBezTo>
                  <a:cubicBezTo>
                    <a:pt x="200" y="454"/>
                    <a:pt x="179" y="423"/>
                    <a:pt x="143" y="412"/>
                  </a:cubicBezTo>
                  <a:cubicBezTo>
                    <a:pt x="139" y="411"/>
                    <a:pt x="136" y="406"/>
                    <a:pt x="138" y="402"/>
                  </a:cubicBezTo>
                  <a:cubicBezTo>
                    <a:pt x="142" y="396"/>
                    <a:pt x="146" y="390"/>
                    <a:pt x="150" y="383"/>
                  </a:cubicBezTo>
                  <a:cubicBezTo>
                    <a:pt x="141" y="382"/>
                    <a:pt x="133" y="381"/>
                    <a:pt x="124" y="381"/>
                  </a:cubicBezTo>
                  <a:cubicBezTo>
                    <a:pt x="120" y="380"/>
                    <a:pt x="118" y="376"/>
                    <a:pt x="119" y="373"/>
                  </a:cubicBezTo>
                  <a:cubicBezTo>
                    <a:pt x="128" y="335"/>
                    <a:pt x="131" y="306"/>
                    <a:pt x="127" y="267"/>
                  </a:cubicBezTo>
                  <a:cubicBezTo>
                    <a:pt x="122" y="224"/>
                    <a:pt x="120" y="181"/>
                    <a:pt x="112" y="138"/>
                  </a:cubicBezTo>
                  <a:cubicBezTo>
                    <a:pt x="104" y="92"/>
                    <a:pt x="93" y="46"/>
                    <a:pt x="82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Freeform 560">
              <a:extLst>
                <a:ext uri="{FF2B5EF4-FFF2-40B4-BE49-F238E27FC236}">
                  <a16:creationId xmlns:a16="http://schemas.microsoft.com/office/drawing/2014/main" id="{AB28523F-C5B6-47E6-B000-D95D98ACB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6516" y="5456986"/>
              <a:ext cx="103188" cy="149225"/>
            </a:xfrm>
            <a:custGeom>
              <a:avLst/>
              <a:gdLst>
                <a:gd name="T0" fmla="*/ 72 w 82"/>
                <a:gd name="T1" fmla="*/ 0 h 118"/>
                <a:gd name="T2" fmla="*/ 49 w 82"/>
                <a:gd name="T3" fmla="*/ 23 h 118"/>
                <a:gd name="T4" fmla="*/ 1 w 82"/>
                <a:gd name="T5" fmla="*/ 75 h 118"/>
                <a:gd name="T6" fmla="*/ 1 w 82"/>
                <a:gd name="T7" fmla="*/ 75 h 118"/>
                <a:gd name="T8" fmla="*/ 1 w 82"/>
                <a:gd name="T9" fmla="*/ 75 h 118"/>
                <a:gd name="T10" fmla="*/ 1 w 82"/>
                <a:gd name="T11" fmla="*/ 75 h 118"/>
                <a:gd name="T12" fmla="*/ 1 w 82"/>
                <a:gd name="T13" fmla="*/ 75 h 118"/>
                <a:gd name="T14" fmla="*/ 17 w 82"/>
                <a:gd name="T15" fmla="*/ 118 h 118"/>
                <a:gd name="T16" fmla="*/ 82 w 82"/>
                <a:gd name="T17" fmla="*/ 41 h 118"/>
                <a:gd name="T18" fmla="*/ 72 w 82"/>
                <a:gd name="T19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118">
                  <a:moveTo>
                    <a:pt x="72" y="0"/>
                  </a:moveTo>
                  <a:cubicBezTo>
                    <a:pt x="65" y="7"/>
                    <a:pt x="57" y="15"/>
                    <a:pt x="49" y="23"/>
                  </a:cubicBezTo>
                  <a:cubicBezTo>
                    <a:pt x="30" y="42"/>
                    <a:pt x="12" y="61"/>
                    <a:pt x="1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0" y="76"/>
                    <a:pt x="7" y="93"/>
                    <a:pt x="17" y="118"/>
                  </a:cubicBezTo>
                  <a:cubicBezTo>
                    <a:pt x="37" y="94"/>
                    <a:pt x="59" y="67"/>
                    <a:pt x="82" y="41"/>
                  </a:cubicBezTo>
                  <a:cubicBezTo>
                    <a:pt x="79" y="27"/>
                    <a:pt x="75" y="14"/>
                    <a:pt x="72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561">
              <a:extLst>
                <a:ext uri="{FF2B5EF4-FFF2-40B4-BE49-F238E27FC236}">
                  <a16:creationId xmlns:a16="http://schemas.microsoft.com/office/drawing/2014/main" id="{ABB734B6-9A90-40D4-92C0-916539FCD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9228" y="6038011"/>
              <a:ext cx="276225" cy="111125"/>
            </a:xfrm>
            <a:custGeom>
              <a:avLst/>
              <a:gdLst>
                <a:gd name="T0" fmla="*/ 0 w 219"/>
                <a:gd name="T1" fmla="*/ 0 h 88"/>
                <a:gd name="T2" fmla="*/ 3 w 219"/>
                <a:gd name="T3" fmla="*/ 8 h 88"/>
                <a:gd name="T4" fmla="*/ 5 w 219"/>
                <a:gd name="T5" fmla="*/ 12 h 88"/>
                <a:gd name="T6" fmla="*/ 24 w 219"/>
                <a:gd name="T7" fmla="*/ 31 h 88"/>
                <a:gd name="T8" fmla="*/ 55 w 219"/>
                <a:gd name="T9" fmla="*/ 37 h 88"/>
                <a:gd name="T10" fmla="*/ 100 w 219"/>
                <a:gd name="T11" fmla="*/ 55 h 88"/>
                <a:gd name="T12" fmla="*/ 137 w 219"/>
                <a:gd name="T13" fmla="*/ 86 h 88"/>
                <a:gd name="T14" fmla="*/ 137 w 219"/>
                <a:gd name="T15" fmla="*/ 86 h 88"/>
                <a:gd name="T16" fmla="*/ 141 w 219"/>
                <a:gd name="T17" fmla="*/ 87 h 88"/>
                <a:gd name="T18" fmla="*/ 167 w 219"/>
                <a:gd name="T19" fmla="*/ 88 h 88"/>
                <a:gd name="T20" fmla="*/ 210 w 219"/>
                <a:gd name="T21" fmla="*/ 86 h 88"/>
                <a:gd name="T22" fmla="*/ 219 w 219"/>
                <a:gd name="T23" fmla="*/ 86 h 88"/>
                <a:gd name="T24" fmla="*/ 207 w 219"/>
                <a:gd name="T25" fmla="*/ 83 h 88"/>
                <a:gd name="T26" fmla="*/ 166 w 219"/>
                <a:gd name="T27" fmla="*/ 66 h 88"/>
                <a:gd name="T28" fmla="*/ 155 w 219"/>
                <a:gd name="T29" fmla="*/ 63 h 88"/>
                <a:gd name="T30" fmla="*/ 112 w 219"/>
                <a:gd name="T31" fmla="*/ 35 h 88"/>
                <a:gd name="T32" fmla="*/ 27 w 219"/>
                <a:gd name="T33" fmla="*/ 16 h 88"/>
                <a:gd name="T34" fmla="*/ 0 w 219"/>
                <a:gd name="T3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9" h="88">
                  <a:moveTo>
                    <a:pt x="0" y="0"/>
                  </a:moveTo>
                  <a:cubicBezTo>
                    <a:pt x="1" y="3"/>
                    <a:pt x="2" y="6"/>
                    <a:pt x="3" y="8"/>
                  </a:cubicBezTo>
                  <a:cubicBezTo>
                    <a:pt x="4" y="10"/>
                    <a:pt x="4" y="11"/>
                    <a:pt x="5" y="12"/>
                  </a:cubicBezTo>
                  <a:cubicBezTo>
                    <a:pt x="10" y="19"/>
                    <a:pt x="16" y="26"/>
                    <a:pt x="24" y="31"/>
                  </a:cubicBezTo>
                  <a:cubicBezTo>
                    <a:pt x="33" y="34"/>
                    <a:pt x="45" y="37"/>
                    <a:pt x="55" y="37"/>
                  </a:cubicBezTo>
                  <a:cubicBezTo>
                    <a:pt x="72" y="37"/>
                    <a:pt x="86" y="46"/>
                    <a:pt x="100" y="55"/>
                  </a:cubicBezTo>
                  <a:cubicBezTo>
                    <a:pt x="111" y="62"/>
                    <a:pt x="126" y="83"/>
                    <a:pt x="137" y="86"/>
                  </a:cubicBezTo>
                  <a:cubicBezTo>
                    <a:pt x="137" y="86"/>
                    <a:pt x="137" y="86"/>
                    <a:pt x="137" y="86"/>
                  </a:cubicBezTo>
                  <a:cubicBezTo>
                    <a:pt x="138" y="86"/>
                    <a:pt x="139" y="86"/>
                    <a:pt x="141" y="87"/>
                  </a:cubicBezTo>
                  <a:cubicBezTo>
                    <a:pt x="147" y="87"/>
                    <a:pt x="156" y="88"/>
                    <a:pt x="167" y="88"/>
                  </a:cubicBezTo>
                  <a:cubicBezTo>
                    <a:pt x="180" y="88"/>
                    <a:pt x="195" y="87"/>
                    <a:pt x="210" y="86"/>
                  </a:cubicBezTo>
                  <a:cubicBezTo>
                    <a:pt x="213" y="86"/>
                    <a:pt x="216" y="86"/>
                    <a:pt x="219" y="86"/>
                  </a:cubicBezTo>
                  <a:cubicBezTo>
                    <a:pt x="215" y="85"/>
                    <a:pt x="211" y="84"/>
                    <a:pt x="207" y="83"/>
                  </a:cubicBezTo>
                  <a:cubicBezTo>
                    <a:pt x="193" y="78"/>
                    <a:pt x="179" y="73"/>
                    <a:pt x="166" y="66"/>
                  </a:cubicBezTo>
                  <a:cubicBezTo>
                    <a:pt x="162" y="66"/>
                    <a:pt x="158" y="65"/>
                    <a:pt x="155" y="63"/>
                  </a:cubicBezTo>
                  <a:cubicBezTo>
                    <a:pt x="137" y="57"/>
                    <a:pt x="126" y="47"/>
                    <a:pt x="112" y="35"/>
                  </a:cubicBezTo>
                  <a:cubicBezTo>
                    <a:pt x="90" y="15"/>
                    <a:pt x="54" y="22"/>
                    <a:pt x="27" y="16"/>
                  </a:cubicBezTo>
                  <a:cubicBezTo>
                    <a:pt x="17" y="14"/>
                    <a:pt x="8" y="8"/>
                    <a:pt x="0" y="0"/>
                  </a:cubicBezTo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Freeform 562">
              <a:extLst>
                <a:ext uri="{FF2B5EF4-FFF2-40B4-BE49-F238E27FC236}">
                  <a16:creationId xmlns:a16="http://schemas.microsoft.com/office/drawing/2014/main" id="{CF9AE79B-5536-4F6C-A49C-C1A1CEFE7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516" y="5464924"/>
              <a:ext cx="569913" cy="782637"/>
            </a:xfrm>
            <a:custGeom>
              <a:avLst/>
              <a:gdLst>
                <a:gd name="T0" fmla="*/ 349 w 449"/>
                <a:gd name="T1" fmla="*/ 378 h 618"/>
                <a:gd name="T2" fmla="*/ 448 w 449"/>
                <a:gd name="T3" fmla="*/ 156 h 618"/>
                <a:gd name="T4" fmla="*/ 354 w 449"/>
                <a:gd name="T5" fmla="*/ 51 h 618"/>
                <a:gd name="T6" fmla="*/ 310 w 449"/>
                <a:gd name="T7" fmla="*/ 0 h 618"/>
                <a:gd name="T8" fmla="*/ 253 w 449"/>
                <a:gd name="T9" fmla="*/ 62 h 618"/>
                <a:gd name="T10" fmla="*/ 247 w 449"/>
                <a:gd name="T11" fmla="*/ 329 h 618"/>
                <a:gd name="T12" fmla="*/ 224 w 449"/>
                <a:gd name="T13" fmla="*/ 430 h 618"/>
                <a:gd name="T14" fmla="*/ 110 w 449"/>
                <a:gd name="T15" fmla="*/ 512 h 618"/>
                <a:gd name="T16" fmla="*/ 24 w 449"/>
                <a:gd name="T17" fmla="*/ 589 h 618"/>
                <a:gd name="T18" fmla="*/ 199 w 449"/>
                <a:gd name="T19" fmla="*/ 614 h 618"/>
                <a:gd name="T20" fmla="*/ 238 w 449"/>
                <a:gd name="T21" fmla="*/ 585 h 618"/>
                <a:gd name="T22" fmla="*/ 284 w 449"/>
                <a:gd name="T23" fmla="*/ 569 h 618"/>
                <a:gd name="T24" fmla="*/ 315 w 449"/>
                <a:gd name="T25" fmla="*/ 564 h 618"/>
                <a:gd name="T26" fmla="*/ 335 w 449"/>
                <a:gd name="T27" fmla="*/ 547 h 618"/>
                <a:gd name="T28" fmla="*/ 348 w 449"/>
                <a:gd name="T29" fmla="*/ 517 h 618"/>
                <a:gd name="T30" fmla="*/ 340 w 449"/>
                <a:gd name="T31" fmla="*/ 457 h 618"/>
                <a:gd name="T32" fmla="*/ 349 w 449"/>
                <a:gd name="T33" fmla="*/ 378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9" h="618">
                  <a:moveTo>
                    <a:pt x="349" y="378"/>
                  </a:moveTo>
                  <a:cubicBezTo>
                    <a:pt x="363" y="334"/>
                    <a:pt x="449" y="159"/>
                    <a:pt x="448" y="156"/>
                  </a:cubicBezTo>
                  <a:cubicBezTo>
                    <a:pt x="427" y="128"/>
                    <a:pt x="379" y="76"/>
                    <a:pt x="354" y="51"/>
                  </a:cubicBezTo>
                  <a:cubicBezTo>
                    <a:pt x="343" y="41"/>
                    <a:pt x="327" y="21"/>
                    <a:pt x="310" y="0"/>
                  </a:cubicBezTo>
                  <a:cubicBezTo>
                    <a:pt x="292" y="22"/>
                    <a:pt x="271" y="41"/>
                    <a:pt x="253" y="62"/>
                  </a:cubicBezTo>
                  <a:cubicBezTo>
                    <a:pt x="250" y="169"/>
                    <a:pt x="249" y="299"/>
                    <a:pt x="247" y="329"/>
                  </a:cubicBezTo>
                  <a:cubicBezTo>
                    <a:pt x="244" y="361"/>
                    <a:pt x="249" y="405"/>
                    <a:pt x="224" y="430"/>
                  </a:cubicBezTo>
                  <a:cubicBezTo>
                    <a:pt x="191" y="464"/>
                    <a:pt x="150" y="488"/>
                    <a:pt x="110" y="512"/>
                  </a:cubicBezTo>
                  <a:cubicBezTo>
                    <a:pt x="90" y="524"/>
                    <a:pt x="0" y="565"/>
                    <a:pt x="24" y="589"/>
                  </a:cubicBezTo>
                  <a:cubicBezTo>
                    <a:pt x="50" y="604"/>
                    <a:pt x="172" y="618"/>
                    <a:pt x="199" y="614"/>
                  </a:cubicBezTo>
                  <a:cubicBezTo>
                    <a:pt x="211" y="612"/>
                    <a:pt x="226" y="592"/>
                    <a:pt x="238" y="585"/>
                  </a:cubicBezTo>
                  <a:cubicBezTo>
                    <a:pt x="252" y="576"/>
                    <a:pt x="267" y="568"/>
                    <a:pt x="284" y="569"/>
                  </a:cubicBezTo>
                  <a:cubicBezTo>
                    <a:pt x="294" y="569"/>
                    <a:pt x="306" y="566"/>
                    <a:pt x="315" y="564"/>
                  </a:cubicBezTo>
                  <a:cubicBezTo>
                    <a:pt x="323" y="559"/>
                    <a:pt x="330" y="554"/>
                    <a:pt x="335" y="547"/>
                  </a:cubicBezTo>
                  <a:cubicBezTo>
                    <a:pt x="340" y="537"/>
                    <a:pt x="344" y="527"/>
                    <a:pt x="348" y="517"/>
                  </a:cubicBezTo>
                  <a:cubicBezTo>
                    <a:pt x="346" y="497"/>
                    <a:pt x="344" y="477"/>
                    <a:pt x="340" y="457"/>
                  </a:cubicBezTo>
                  <a:cubicBezTo>
                    <a:pt x="333" y="428"/>
                    <a:pt x="339" y="405"/>
                    <a:pt x="349" y="378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Freeform 563">
              <a:extLst>
                <a:ext uri="{FF2B5EF4-FFF2-40B4-BE49-F238E27FC236}">
                  <a16:creationId xmlns:a16="http://schemas.microsoft.com/office/drawing/2014/main" id="{A110814E-0735-4FE8-AF0E-EEE1499D7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1603" y="5464924"/>
              <a:ext cx="249238" cy="239712"/>
            </a:xfrm>
            <a:custGeom>
              <a:avLst/>
              <a:gdLst>
                <a:gd name="T0" fmla="*/ 127 w 197"/>
                <a:gd name="T1" fmla="*/ 132 h 189"/>
                <a:gd name="T2" fmla="*/ 54 w 197"/>
                <a:gd name="T3" fmla="*/ 68 h 189"/>
                <a:gd name="T4" fmla="*/ 16 w 197"/>
                <a:gd name="T5" fmla="*/ 100 h 189"/>
                <a:gd name="T6" fmla="*/ 0 w 197"/>
                <a:gd name="T7" fmla="*/ 113 h 189"/>
                <a:gd name="T8" fmla="*/ 2 w 197"/>
                <a:gd name="T9" fmla="*/ 62 h 189"/>
                <a:gd name="T10" fmla="*/ 59 w 197"/>
                <a:gd name="T11" fmla="*/ 0 h 189"/>
                <a:gd name="T12" fmla="*/ 103 w 197"/>
                <a:gd name="T13" fmla="*/ 51 h 189"/>
                <a:gd name="T14" fmla="*/ 197 w 197"/>
                <a:gd name="T15" fmla="*/ 156 h 189"/>
                <a:gd name="T16" fmla="*/ 182 w 197"/>
                <a:gd name="T17" fmla="*/ 189 h 189"/>
                <a:gd name="T18" fmla="*/ 127 w 197"/>
                <a:gd name="T19" fmla="*/ 13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189">
                  <a:moveTo>
                    <a:pt x="127" y="132"/>
                  </a:moveTo>
                  <a:cubicBezTo>
                    <a:pt x="107" y="113"/>
                    <a:pt x="57" y="67"/>
                    <a:pt x="54" y="68"/>
                  </a:cubicBezTo>
                  <a:cubicBezTo>
                    <a:pt x="38" y="74"/>
                    <a:pt x="29" y="89"/>
                    <a:pt x="16" y="100"/>
                  </a:cubicBezTo>
                  <a:cubicBezTo>
                    <a:pt x="10" y="104"/>
                    <a:pt x="5" y="108"/>
                    <a:pt x="0" y="113"/>
                  </a:cubicBezTo>
                  <a:cubicBezTo>
                    <a:pt x="1" y="96"/>
                    <a:pt x="1" y="78"/>
                    <a:pt x="2" y="62"/>
                  </a:cubicBezTo>
                  <a:cubicBezTo>
                    <a:pt x="20" y="41"/>
                    <a:pt x="41" y="22"/>
                    <a:pt x="59" y="0"/>
                  </a:cubicBezTo>
                  <a:cubicBezTo>
                    <a:pt x="76" y="21"/>
                    <a:pt x="92" y="41"/>
                    <a:pt x="103" y="51"/>
                  </a:cubicBezTo>
                  <a:cubicBezTo>
                    <a:pt x="128" y="76"/>
                    <a:pt x="176" y="128"/>
                    <a:pt x="197" y="156"/>
                  </a:cubicBezTo>
                  <a:cubicBezTo>
                    <a:pt x="197" y="157"/>
                    <a:pt x="191" y="170"/>
                    <a:pt x="182" y="189"/>
                  </a:cubicBezTo>
                  <a:cubicBezTo>
                    <a:pt x="164" y="171"/>
                    <a:pt x="146" y="151"/>
                    <a:pt x="127" y="13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Freeform 564">
              <a:extLst>
                <a:ext uri="{FF2B5EF4-FFF2-40B4-BE49-F238E27FC236}">
                  <a16:creationId xmlns:a16="http://schemas.microsoft.com/office/drawing/2014/main" id="{B77E26C4-72F5-4276-BE85-7F3D09876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741" y="6142786"/>
              <a:ext cx="409575" cy="104775"/>
            </a:xfrm>
            <a:custGeom>
              <a:avLst/>
              <a:gdLst>
                <a:gd name="T0" fmla="*/ 295 w 323"/>
                <a:gd name="T1" fmla="*/ 14 h 83"/>
                <a:gd name="T2" fmla="*/ 210 w 323"/>
                <a:gd name="T3" fmla="*/ 29 h 83"/>
                <a:gd name="T4" fmla="*/ 166 w 323"/>
                <a:gd name="T5" fmla="*/ 55 h 83"/>
                <a:gd name="T6" fmla="*/ 36 w 323"/>
                <a:gd name="T7" fmla="*/ 39 h 83"/>
                <a:gd name="T8" fmla="*/ 12 w 323"/>
                <a:gd name="T9" fmla="*/ 29 h 83"/>
                <a:gd name="T10" fmla="*/ 7 w 323"/>
                <a:gd name="T11" fmla="*/ 54 h 83"/>
                <a:gd name="T12" fmla="*/ 182 w 323"/>
                <a:gd name="T13" fmla="*/ 79 h 83"/>
                <a:gd name="T14" fmla="*/ 221 w 323"/>
                <a:gd name="T15" fmla="*/ 50 h 83"/>
                <a:gd name="T16" fmla="*/ 267 w 323"/>
                <a:gd name="T17" fmla="*/ 34 h 83"/>
                <a:gd name="T18" fmla="*/ 298 w 323"/>
                <a:gd name="T19" fmla="*/ 29 h 83"/>
                <a:gd name="T20" fmla="*/ 318 w 323"/>
                <a:gd name="T21" fmla="*/ 12 h 83"/>
                <a:gd name="T22" fmla="*/ 323 w 323"/>
                <a:gd name="T23" fmla="*/ 0 h 83"/>
                <a:gd name="T24" fmla="*/ 295 w 323"/>
                <a:gd name="T25" fmla="*/ 1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3" h="83">
                  <a:moveTo>
                    <a:pt x="295" y="14"/>
                  </a:moveTo>
                  <a:cubicBezTo>
                    <a:pt x="268" y="19"/>
                    <a:pt x="233" y="10"/>
                    <a:pt x="210" y="29"/>
                  </a:cubicBezTo>
                  <a:cubicBezTo>
                    <a:pt x="196" y="40"/>
                    <a:pt x="184" y="50"/>
                    <a:pt x="166" y="55"/>
                  </a:cubicBezTo>
                  <a:cubicBezTo>
                    <a:pt x="126" y="67"/>
                    <a:pt x="75" y="46"/>
                    <a:pt x="36" y="39"/>
                  </a:cubicBezTo>
                  <a:cubicBezTo>
                    <a:pt x="25" y="37"/>
                    <a:pt x="17" y="34"/>
                    <a:pt x="12" y="29"/>
                  </a:cubicBezTo>
                  <a:cubicBezTo>
                    <a:pt x="3" y="38"/>
                    <a:pt x="0" y="47"/>
                    <a:pt x="7" y="54"/>
                  </a:cubicBezTo>
                  <a:cubicBezTo>
                    <a:pt x="33" y="69"/>
                    <a:pt x="155" y="83"/>
                    <a:pt x="182" y="79"/>
                  </a:cubicBezTo>
                  <a:cubicBezTo>
                    <a:pt x="194" y="77"/>
                    <a:pt x="209" y="57"/>
                    <a:pt x="221" y="50"/>
                  </a:cubicBezTo>
                  <a:cubicBezTo>
                    <a:pt x="235" y="41"/>
                    <a:pt x="250" y="33"/>
                    <a:pt x="267" y="34"/>
                  </a:cubicBezTo>
                  <a:cubicBezTo>
                    <a:pt x="277" y="34"/>
                    <a:pt x="289" y="31"/>
                    <a:pt x="298" y="29"/>
                  </a:cubicBezTo>
                  <a:cubicBezTo>
                    <a:pt x="306" y="24"/>
                    <a:pt x="313" y="19"/>
                    <a:pt x="318" y="12"/>
                  </a:cubicBezTo>
                  <a:cubicBezTo>
                    <a:pt x="320" y="8"/>
                    <a:pt x="322" y="4"/>
                    <a:pt x="323" y="0"/>
                  </a:cubicBezTo>
                  <a:cubicBezTo>
                    <a:pt x="315" y="7"/>
                    <a:pt x="306" y="13"/>
                    <a:pt x="295" y="1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Freeform 565">
              <a:extLst>
                <a:ext uri="{FF2B5EF4-FFF2-40B4-BE49-F238E27FC236}">
                  <a16:creationId xmlns:a16="http://schemas.microsoft.com/office/drawing/2014/main" id="{2847E45B-B5DD-445B-911C-EE94926532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67603" y="5468099"/>
              <a:ext cx="323850" cy="688975"/>
            </a:xfrm>
            <a:custGeom>
              <a:avLst/>
              <a:gdLst>
                <a:gd name="T0" fmla="*/ 200 w 256"/>
                <a:gd name="T1" fmla="*/ 110 h 543"/>
                <a:gd name="T2" fmla="*/ 200 w 256"/>
                <a:gd name="T3" fmla="*/ 110 h 543"/>
                <a:gd name="T4" fmla="*/ 196 w 256"/>
                <a:gd name="T5" fmla="*/ 326 h 543"/>
                <a:gd name="T6" fmla="*/ 173 w 256"/>
                <a:gd name="T7" fmla="*/ 427 h 543"/>
                <a:gd name="T8" fmla="*/ 59 w 256"/>
                <a:gd name="T9" fmla="*/ 509 h 543"/>
                <a:gd name="T10" fmla="*/ 0 w 256"/>
                <a:gd name="T11" fmla="*/ 543 h 543"/>
                <a:gd name="T12" fmla="*/ 0 w 256"/>
                <a:gd name="T13" fmla="*/ 543 h 543"/>
                <a:gd name="T14" fmla="*/ 59 w 256"/>
                <a:gd name="T15" fmla="*/ 509 h 543"/>
                <a:gd name="T16" fmla="*/ 173 w 256"/>
                <a:gd name="T17" fmla="*/ 427 h 543"/>
                <a:gd name="T18" fmla="*/ 196 w 256"/>
                <a:gd name="T19" fmla="*/ 326 h 543"/>
                <a:gd name="T20" fmla="*/ 200 w 256"/>
                <a:gd name="T21" fmla="*/ 110 h 543"/>
                <a:gd name="T22" fmla="*/ 256 w 256"/>
                <a:gd name="T23" fmla="*/ 0 h 543"/>
                <a:gd name="T24" fmla="*/ 202 w 256"/>
                <a:gd name="T25" fmla="*/ 59 h 543"/>
                <a:gd name="T26" fmla="*/ 202 w 256"/>
                <a:gd name="T27" fmla="*/ 59 h 543"/>
                <a:gd name="T28" fmla="*/ 202 w 256"/>
                <a:gd name="T29" fmla="*/ 59 h 543"/>
                <a:gd name="T30" fmla="*/ 256 w 256"/>
                <a:gd name="T31" fmla="*/ 0 h 543"/>
                <a:gd name="T32" fmla="*/ 256 w 256"/>
                <a:gd name="T33" fmla="*/ 0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6" h="543">
                  <a:moveTo>
                    <a:pt x="200" y="110"/>
                  </a:moveTo>
                  <a:cubicBezTo>
                    <a:pt x="200" y="110"/>
                    <a:pt x="200" y="110"/>
                    <a:pt x="200" y="110"/>
                  </a:cubicBezTo>
                  <a:cubicBezTo>
                    <a:pt x="198" y="204"/>
                    <a:pt x="198" y="301"/>
                    <a:pt x="196" y="326"/>
                  </a:cubicBezTo>
                  <a:cubicBezTo>
                    <a:pt x="193" y="358"/>
                    <a:pt x="198" y="402"/>
                    <a:pt x="173" y="427"/>
                  </a:cubicBezTo>
                  <a:cubicBezTo>
                    <a:pt x="140" y="461"/>
                    <a:pt x="99" y="485"/>
                    <a:pt x="59" y="509"/>
                  </a:cubicBezTo>
                  <a:cubicBezTo>
                    <a:pt x="49" y="515"/>
                    <a:pt x="22" y="528"/>
                    <a:pt x="0" y="543"/>
                  </a:cubicBezTo>
                  <a:cubicBezTo>
                    <a:pt x="0" y="543"/>
                    <a:pt x="0" y="543"/>
                    <a:pt x="0" y="543"/>
                  </a:cubicBezTo>
                  <a:cubicBezTo>
                    <a:pt x="22" y="528"/>
                    <a:pt x="49" y="515"/>
                    <a:pt x="59" y="509"/>
                  </a:cubicBezTo>
                  <a:cubicBezTo>
                    <a:pt x="99" y="485"/>
                    <a:pt x="140" y="461"/>
                    <a:pt x="173" y="427"/>
                  </a:cubicBezTo>
                  <a:cubicBezTo>
                    <a:pt x="198" y="402"/>
                    <a:pt x="193" y="358"/>
                    <a:pt x="196" y="326"/>
                  </a:cubicBezTo>
                  <a:cubicBezTo>
                    <a:pt x="198" y="301"/>
                    <a:pt x="198" y="204"/>
                    <a:pt x="200" y="110"/>
                  </a:cubicBezTo>
                  <a:moveTo>
                    <a:pt x="256" y="0"/>
                  </a:moveTo>
                  <a:cubicBezTo>
                    <a:pt x="239" y="21"/>
                    <a:pt x="219" y="39"/>
                    <a:pt x="202" y="59"/>
                  </a:cubicBezTo>
                  <a:cubicBezTo>
                    <a:pt x="202" y="59"/>
                    <a:pt x="202" y="59"/>
                    <a:pt x="202" y="59"/>
                  </a:cubicBezTo>
                  <a:cubicBezTo>
                    <a:pt x="202" y="59"/>
                    <a:pt x="202" y="59"/>
                    <a:pt x="202" y="59"/>
                  </a:cubicBezTo>
                  <a:cubicBezTo>
                    <a:pt x="219" y="39"/>
                    <a:pt x="239" y="21"/>
                    <a:pt x="256" y="0"/>
                  </a:cubicBezTo>
                  <a:cubicBezTo>
                    <a:pt x="256" y="0"/>
                    <a:pt x="256" y="0"/>
                    <a:pt x="256" y="0"/>
                  </a:cubicBezTo>
                </a:path>
              </a:pathLst>
            </a:custGeom>
            <a:solidFill>
              <a:srgbClr val="B1B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Freeform 566">
              <a:extLst>
                <a:ext uri="{FF2B5EF4-FFF2-40B4-BE49-F238E27FC236}">
                  <a16:creationId xmlns:a16="http://schemas.microsoft.com/office/drawing/2014/main" id="{97E631B6-30E1-4CF9-A1FF-38D7A8D01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603" y="5561761"/>
              <a:ext cx="304800" cy="595312"/>
            </a:xfrm>
            <a:custGeom>
              <a:avLst/>
              <a:gdLst>
                <a:gd name="T0" fmla="*/ 240 w 240"/>
                <a:gd name="T1" fmla="*/ 0 h 470"/>
                <a:gd name="T2" fmla="*/ 216 w 240"/>
                <a:gd name="T3" fmla="*/ 24 h 470"/>
                <a:gd name="T4" fmla="*/ 200 w 240"/>
                <a:gd name="T5" fmla="*/ 37 h 470"/>
                <a:gd name="T6" fmla="*/ 196 w 240"/>
                <a:gd name="T7" fmla="*/ 253 h 470"/>
                <a:gd name="T8" fmla="*/ 173 w 240"/>
                <a:gd name="T9" fmla="*/ 354 h 470"/>
                <a:gd name="T10" fmla="*/ 59 w 240"/>
                <a:gd name="T11" fmla="*/ 436 h 470"/>
                <a:gd name="T12" fmla="*/ 0 w 240"/>
                <a:gd name="T13" fmla="*/ 470 h 470"/>
                <a:gd name="T14" fmla="*/ 94 w 240"/>
                <a:gd name="T15" fmla="*/ 439 h 470"/>
                <a:gd name="T16" fmla="*/ 178 w 240"/>
                <a:gd name="T17" fmla="*/ 410 h 470"/>
                <a:gd name="T18" fmla="*/ 201 w 240"/>
                <a:gd name="T19" fmla="*/ 414 h 470"/>
                <a:gd name="T20" fmla="*/ 193 w 240"/>
                <a:gd name="T21" fmla="*/ 388 h 470"/>
                <a:gd name="T22" fmla="*/ 199 w 240"/>
                <a:gd name="T23" fmla="*/ 379 h 470"/>
                <a:gd name="T24" fmla="*/ 199 w 240"/>
                <a:gd name="T25" fmla="*/ 379 h 470"/>
                <a:gd name="T26" fmla="*/ 227 w 240"/>
                <a:gd name="T27" fmla="*/ 383 h 470"/>
                <a:gd name="T28" fmla="*/ 240 w 240"/>
                <a:gd name="T29" fmla="*/ 0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0" h="470">
                  <a:moveTo>
                    <a:pt x="240" y="0"/>
                  </a:moveTo>
                  <a:cubicBezTo>
                    <a:pt x="232" y="7"/>
                    <a:pt x="225" y="16"/>
                    <a:pt x="216" y="24"/>
                  </a:cubicBezTo>
                  <a:cubicBezTo>
                    <a:pt x="210" y="28"/>
                    <a:pt x="205" y="32"/>
                    <a:pt x="200" y="37"/>
                  </a:cubicBezTo>
                  <a:cubicBezTo>
                    <a:pt x="198" y="131"/>
                    <a:pt x="198" y="228"/>
                    <a:pt x="196" y="253"/>
                  </a:cubicBezTo>
                  <a:cubicBezTo>
                    <a:pt x="193" y="285"/>
                    <a:pt x="198" y="329"/>
                    <a:pt x="173" y="354"/>
                  </a:cubicBezTo>
                  <a:cubicBezTo>
                    <a:pt x="140" y="388"/>
                    <a:pt x="99" y="412"/>
                    <a:pt x="59" y="436"/>
                  </a:cubicBezTo>
                  <a:cubicBezTo>
                    <a:pt x="49" y="442"/>
                    <a:pt x="22" y="455"/>
                    <a:pt x="0" y="470"/>
                  </a:cubicBezTo>
                  <a:cubicBezTo>
                    <a:pt x="32" y="461"/>
                    <a:pt x="63" y="452"/>
                    <a:pt x="94" y="439"/>
                  </a:cubicBezTo>
                  <a:cubicBezTo>
                    <a:pt x="123" y="427"/>
                    <a:pt x="150" y="410"/>
                    <a:pt x="178" y="410"/>
                  </a:cubicBezTo>
                  <a:cubicBezTo>
                    <a:pt x="185" y="410"/>
                    <a:pt x="193" y="411"/>
                    <a:pt x="201" y="414"/>
                  </a:cubicBezTo>
                  <a:cubicBezTo>
                    <a:pt x="198" y="406"/>
                    <a:pt x="195" y="397"/>
                    <a:pt x="193" y="388"/>
                  </a:cubicBezTo>
                  <a:cubicBezTo>
                    <a:pt x="192" y="385"/>
                    <a:pt x="194" y="379"/>
                    <a:pt x="199" y="379"/>
                  </a:cubicBezTo>
                  <a:cubicBezTo>
                    <a:pt x="199" y="379"/>
                    <a:pt x="199" y="379"/>
                    <a:pt x="199" y="379"/>
                  </a:cubicBezTo>
                  <a:cubicBezTo>
                    <a:pt x="209" y="380"/>
                    <a:pt x="218" y="381"/>
                    <a:pt x="227" y="383"/>
                  </a:cubicBezTo>
                  <a:cubicBezTo>
                    <a:pt x="201" y="258"/>
                    <a:pt x="215" y="126"/>
                    <a:pt x="240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Freeform 567">
              <a:extLst>
                <a:ext uri="{FF2B5EF4-FFF2-40B4-BE49-F238E27FC236}">
                  <a16:creationId xmlns:a16="http://schemas.microsoft.com/office/drawing/2014/main" id="{F5F15EF5-F595-41AF-B5DA-78D2B46C1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1603" y="5468099"/>
              <a:ext cx="69850" cy="139700"/>
            </a:xfrm>
            <a:custGeom>
              <a:avLst/>
              <a:gdLst>
                <a:gd name="T0" fmla="*/ 56 w 56"/>
                <a:gd name="T1" fmla="*/ 0 h 110"/>
                <a:gd name="T2" fmla="*/ 2 w 56"/>
                <a:gd name="T3" fmla="*/ 59 h 110"/>
                <a:gd name="T4" fmla="*/ 2 w 56"/>
                <a:gd name="T5" fmla="*/ 59 h 110"/>
                <a:gd name="T6" fmla="*/ 0 w 56"/>
                <a:gd name="T7" fmla="*/ 110 h 110"/>
                <a:gd name="T8" fmla="*/ 0 w 56"/>
                <a:gd name="T9" fmla="*/ 110 h 110"/>
                <a:gd name="T10" fmla="*/ 16 w 56"/>
                <a:gd name="T11" fmla="*/ 97 h 110"/>
                <a:gd name="T12" fmla="*/ 40 w 56"/>
                <a:gd name="T13" fmla="*/ 73 h 110"/>
                <a:gd name="T14" fmla="*/ 56 w 56"/>
                <a:gd name="T1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110">
                  <a:moveTo>
                    <a:pt x="56" y="0"/>
                  </a:moveTo>
                  <a:cubicBezTo>
                    <a:pt x="39" y="21"/>
                    <a:pt x="19" y="3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1" y="75"/>
                    <a:pt x="1" y="93"/>
                    <a:pt x="0" y="110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5" y="105"/>
                    <a:pt x="10" y="101"/>
                    <a:pt x="16" y="97"/>
                  </a:cubicBezTo>
                  <a:cubicBezTo>
                    <a:pt x="25" y="89"/>
                    <a:pt x="32" y="80"/>
                    <a:pt x="40" y="73"/>
                  </a:cubicBezTo>
                  <a:cubicBezTo>
                    <a:pt x="45" y="49"/>
                    <a:pt x="51" y="24"/>
                    <a:pt x="56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eeform 568">
              <a:extLst>
                <a:ext uri="{FF2B5EF4-FFF2-40B4-BE49-F238E27FC236}">
                  <a16:creationId xmlns:a16="http://schemas.microsoft.com/office/drawing/2014/main" id="{B32DA02E-BF96-45EF-AB9E-35A61D918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866" y="2932861"/>
              <a:ext cx="201613" cy="296862"/>
            </a:xfrm>
            <a:custGeom>
              <a:avLst/>
              <a:gdLst>
                <a:gd name="T0" fmla="*/ 148 w 159"/>
                <a:gd name="T1" fmla="*/ 74 h 235"/>
                <a:gd name="T2" fmla="*/ 56 w 159"/>
                <a:gd name="T3" fmla="*/ 19 h 235"/>
                <a:gd name="T4" fmla="*/ 159 w 159"/>
                <a:gd name="T5" fmla="*/ 235 h 235"/>
                <a:gd name="T6" fmla="*/ 148 w 159"/>
                <a:gd name="T7" fmla="*/ 7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9" h="235">
                  <a:moveTo>
                    <a:pt x="148" y="74"/>
                  </a:moveTo>
                  <a:cubicBezTo>
                    <a:pt x="148" y="74"/>
                    <a:pt x="111" y="0"/>
                    <a:pt x="56" y="19"/>
                  </a:cubicBezTo>
                  <a:cubicBezTo>
                    <a:pt x="0" y="39"/>
                    <a:pt x="44" y="177"/>
                    <a:pt x="159" y="235"/>
                  </a:cubicBezTo>
                  <a:cubicBezTo>
                    <a:pt x="148" y="74"/>
                    <a:pt x="148" y="74"/>
                    <a:pt x="148" y="74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Freeform 569">
              <a:extLst>
                <a:ext uri="{FF2B5EF4-FFF2-40B4-BE49-F238E27FC236}">
                  <a16:creationId xmlns:a16="http://schemas.microsoft.com/office/drawing/2014/main" id="{B41A7729-53C1-4600-AB48-F6C271AC5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4303" y="3009061"/>
              <a:ext cx="96838" cy="141287"/>
            </a:xfrm>
            <a:custGeom>
              <a:avLst/>
              <a:gdLst>
                <a:gd name="T0" fmla="*/ 1 w 76"/>
                <a:gd name="T1" fmla="*/ 0 h 111"/>
                <a:gd name="T2" fmla="*/ 47 w 76"/>
                <a:gd name="T3" fmla="*/ 33 h 111"/>
                <a:gd name="T4" fmla="*/ 72 w 76"/>
                <a:gd name="T5" fmla="*/ 108 h 111"/>
                <a:gd name="T6" fmla="*/ 67 w 76"/>
                <a:gd name="T7" fmla="*/ 105 h 111"/>
                <a:gd name="T8" fmla="*/ 60 w 76"/>
                <a:gd name="T9" fmla="*/ 79 h 111"/>
                <a:gd name="T10" fmla="*/ 52 w 76"/>
                <a:gd name="T11" fmla="*/ 85 h 111"/>
                <a:gd name="T12" fmla="*/ 38 w 76"/>
                <a:gd name="T13" fmla="*/ 89 h 111"/>
                <a:gd name="T14" fmla="*/ 37 w 76"/>
                <a:gd name="T15" fmla="*/ 86 h 111"/>
                <a:gd name="T16" fmla="*/ 48 w 76"/>
                <a:gd name="T17" fmla="*/ 77 h 111"/>
                <a:gd name="T18" fmla="*/ 56 w 76"/>
                <a:gd name="T19" fmla="*/ 67 h 111"/>
                <a:gd name="T20" fmla="*/ 2 w 76"/>
                <a:gd name="T21" fmla="*/ 2 h 111"/>
                <a:gd name="T22" fmla="*/ 1 w 76"/>
                <a:gd name="T23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6" h="111">
                  <a:moveTo>
                    <a:pt x="1" y="0"/>
                  </a:moveTo>
                  <a:cubicBezTo>
                    <a:pt x="17" y="0"/>
                    <a:pt x="39" y="20"/>
                    <a:pt x="47" y="33"/>
                  </a:cubicBezTo>
                  <a:cubicBezTo>
                    <a:pt x="62" y="56"/>
                    <a:pt x="76" y="80"/>
                    <a:pt x="72" y="108"/>
                  </a:cubicBezTo>
                  <a:cubicBezTo>
                    <a:pt x="72" y="111"/>
                    <a:pt x="67" y="106"/>
                    <a:pt x="67" y="105"/>
                  </a:cubicBezTo>
                  <a:cubicBezTo>
                    <a:pt x="65" y="97"/>
                    <a:pt x="63" y="88"/>
                    <a:pt x="60" y="79"/>
                  </a:cubicBezTo>
                  <a:cubicBezTo>
                    <a:pt x="58" y="81"/>
                    <a:pt x="55" y="83"/>
                    <a:pt x="52" y="85"/>
                  </a:cubicBezTo>
                  <a:cubicBezTo>
                    <a:pt x="49" y="87"/>
                    <a:pt x="42" y="91"/>
                    <a:pt x="38" y="89"/>
                  </a:cubicBezTo>
                  <a:cubicBezTo>
                    <a:pt x="38" y="89"/>
                    <a:pt x="35" y="86"/>
                    <a:pt x="37" y="86"/>
                  </a:cubicBezTo>
                  <a:cubicBezTo>
                    <a:pt x="40" y="86"/>
                    <a:pt x="46" y="79"/>
                    <a:pt x="48" y="77"/>
                  </a:cubicBezTo>
                  <a:cubicBezTo>
                    <a:pt x="51" y="74"/>
                    <a:pt x="53" y="70"/>
                    <a:pt x="56" y="67"/>
                  </a:cubicBezTo>
                  <a:cubicBezTo>
                    <a:pt x="46" y="39"/>
                    <a:pt x="30" y="13"/>
                    <a:pt x="2" y="2"/>
                  </a:cubicBezTo>
                  <a:cubicBezTo>
                    <a:pt x="1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570">
              <a:extLst>
                <a:ext uri="{FF2B5EF4-FFF2-40B4-BE49-F238E27FC236}">
                  <a16:creationId xmlns:a16="http://schemas.microsoft.com/office/drawing/2014/main" id="{E8724F4B-A37D-466B-98BC-1A828EFD2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8553" y="2864599"/>
              <a:ext cx="206375" cy="304800"/>
            </a:xfrm>
            <a:custGeom>
              <a:avLst/>
              <a:gdLst>
                <a:gd name="T0" fmla="*/ 0 w 163"/>
                <a:gd name="T1" fmla="*/ 76 h 241"/>
                <a:gd name="T2" fmla="*/ 106 w 163"/>
                <a:gd name="T3" fmla="*/ 12 h 241"/>
                <a:gd name="T4" fmla="*/ 54 w 163"/>
                <a:gd name="T5" fmla="*/ 241 h 241"/>
                <a:gd name="T6" fmla="*/ 0 w 163"/>
                <a:gd name="T7" fmla="*/ 76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3" h="241">
                  <a:moveTo>
                    <a:pt x="0" y="76"/>
                  </a:moveTo>
                  <a:cubicBezTo>
                    <a:pt x="0" y="76"/>
                    <a:pt x="48" y="0"/>
                    <a:pt x="106" y="12"/>
                  </a:cubicBezTo>
                  <a:cubicBezTo>
                    <a:pt x="163" y="24"/>
                    <a:pt x="160" y="168"/>
                    <a:pt x="54" y="241"/>
                  </a:cubicBezTo>
                  <a:cubicBezTo>
                    <a:pt x="0" y="76"/>
                    <a:pt x="0" y="76"/>
                    <a:pt x="0" y="76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Freeform 571">
              <a:extLst>
                <a:ext uri="{FF2B5EF4-FFF2-40B4-BE49-F238E27FC236}">
                  <a16:creationId xmlns:a16="http://schemas.microsoft.com/office/drawing/2014/main" id="{2EA865F8-428F-431C-A415-0D75CD532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1103" y="2926511"/>
              <a:ext cx="49213" cy="127000"/>
            </a:xfrm>
            <a:custGeom>
              <a:avLst/>
              <a:gdLst>
                <a:gd name="T0" fmla="*/ 39 w 39"/>
                <a:gd name="T1" fmla="*/ 1 h 101"/>
                <a:gd name="T2" fmla="*/ 11 w 39"/>
                <a:gd name="T3" fmla="*/ 36 h 101"/>
                <a:gd name="T4" fmla="*/ 10 w 39"/>
                <a:gd name="T5" fmla="*/ 99 h 101"/>
                <a:gd name="T6" fmla="*/ 13 w 39"/>
                <a:gd name="T7" fmla="*/ 95 h 101"/>
                <a:gd name="T8" fmla="*/ 12 w 39"/>
                <a:gd name="T9" fmla="*/ 74 h 101"/>
                <a:gd name="T10" fmla="*/ 19 w 39"/>
                <a:gd name="T11" fmla="*/ 77 h 101"/>
                <a:gd name="T12" fmla="*/ 31 w 39"/>
                <a:gd name="T13" fmla="*/ 76 h 101"/>
                <a:gd name="T14" fmla="*/ 31 w 39"/>
                <a:gd name="T15" fmla="*/ 74 h 101"/>
                <a:gd name="T16" fmla="*/ 21 w 39"/>
                <a:gd name="T17" fmla="*/ 69 h 101"/>
                <a:gd name="T18" fmla="*/ 12 w 39"/>
                <a:gd name="T19" fmla="*/ 64 h 101"/>
                <a:gd name="T20" fmla="*/ 38 w 39"/>
                <a:gd name="T21" fmla="*/ 2 h 101"/>
                <a:gd name="T22" fmla="*/ 39 w 39"/>
                <a:gd name="T23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101">
                  <a:moveTo>
                    <a:pt x="39" y="1"/>
                  </a:moveTo>
                  <a:cubicBezTo>
                    <a:pt x="26" y="4"/>
                    <a:pt x="15" y="24"/>
                    <a:pt x="11" y="36"/>
                  </a:cubicBezTo>
                  <a:cubicBezTo>
                    <a:pt x="5" y="57"/>
                    <a:pt x="0" y="78"/>
                    <a:pt x="10" y="99"/>
                  </a:cubicBezTo>
                  <a:cubicBezTo>
                    <a:pt x="10" y="101"/>
                    <a:pt x="13" y="96"/>
                    <a:pt x="13" y="95"/>
                  </a:cubicBezTo>
                  <a:cubicBezTo>
                    <a:pt x="12" y="88"/>
                    <a:pt x="12" y="81"/>
                    <a:pt x="12" y="74"/>
                  </a:cubicBezTo>
                  <a:cubicBezTo>
                    <a:pt x="14" y="75"/>
                    <a:pt x="17" y="76"/>
                    <a:pt x="19" y="77"/>
                  </a:cubicBezTo>
                  <a:cubicBezTo>
                    <a:pt x="23" y="78"/>
                    <a:pt x="28" y="79"/>
                    <a:pt x="31" y="76"/>
                  </a:cubicBezTo>
                  <a:cubicBezTo>
                    <a:pt x="31" y="76"/>
                    <a:pt x="32" y="73"/>
                    <a:pt x="31" y="74"/>
                  </a:cubicBezTo>
                  <a:cubicBezTo>
                    <a:pt x="29" y="75"/>
                    <a:pt x="23" y="70"/>
                    <a:pt x="21" y="69"/>
                  </a:cubicBezTo>
                  <a:cubicBezTo>
                    <a:pt x="18" y="68"/>
                    <a:pt x="15" y="65"/>
                    <a:pt x="12" y="64"/>
                  </a:cubicBezTo>
                  <a:cubicBezTo>
                    <a:pt x="13" y="41"/>
                    <a:pt x="19" y="17"/>
                    <a:pt x="38" y="2"/>
                  </a:cubicBezTo>
                  <a:cubicBezTo>
                    <a:pt x="39" y="2"/>
                    <a:pt x="39" y="0"/>
                    <a:pt x="39" y="1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Freeform 572">
              <a:extLst>
                <a:ext uri="{FF2B5EF4-FFF2-40B4-BE49-F238E27FC236}">
                  <a16:creationId xmlns:a16="http://schemas.microsoft.com/office/drawing/2014/main" id="{88FD6C8A-8C4A-4DDB-B8F6-B72D9A16B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141" y="2642349"/>
              <a:ext cx="1147763" cy="971550"/>
            </a:xfrm>
            <a:custGeom>
              <a:avLst/>
              <a:gdLst>
                <a:gd name="T0" fmla="*/ 4 w 906"/>
                <a:gd name="T1" fmla="*/ 323 h 767"/>
                <a:gd name="T2" fmla="*/ 0 w 906"/>
                <a:gd name="T3" fmla="*/ 223 h 767"/>
                <a:gd name="T4" fmla="*/ 103 w 906"/>
                <a:gd name="T5" fmla="*/ 33 h 767"/>
                <a:gd name="T6" fmla="*/ 124 w 906"/>
                <a:gd name="T7" fmla="*/ 91 h 767"/>
                <a:gd name="T8" fmla="*/ 167 w 906"/>
                <a:gd name="T9" fmla="*/ 15 h 767"/>
                <a:gd name="T10" fmla="*/ 436 w 906"/>
                <a:gd name="T11" fmla="*/ 60 h 767"/>
                <a:gd name="T12" fmla="*/ 362 w 906"/>
                <a:gd name="T13" fmla="*/ 0 h 767"/>
                <a:gd name="T14" fmla="*/ 664 w 906"/>
                <a:gd name="T15" fmla="*/ 45 h 767"/>
                <a:gd name="T16" fmla="*/ 710 w 906"/>
                <a:gd name="T17" fmla="*/ 184 h 767"/>
                <a:gd name="T18" fmla="*/ 777 w 906"/>
                <a:gd name="T19" fmla="*/ 308 h 767"/>
                <a:gd name="T20" fmla="*/ 521 w 906"/>
                <a:gd name="T21" fmla="*/ 718 h 767"/>
                <a:gd name="T22" fmla="*/ 18 w 906"/>
                <a:gd name="T23" fmla="*/ 456 h 767"/>
                <a:gd name="T24" fmla="*/ 4 w 906"/>
                <a:gd name="T25" fmla="*/ 323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6" h="767">
                  <a:moveTo>
                    <a:pt x="4" y="323"/>
                  </a:moveTo>
                  <a:cubicBezTo>
                    <a:pt x="4" y="323"/>
                    <a:pt x="4" y="323"/>
                    <a:pt x="0" y="223"/>
                  </a:cubicBezTo>
                  <a:cubicBezTo>
                    <a:pt x="0" y="73"/>
                    <a:pt x="103" y="33"/>
                    <a:pt x="103" y="33"/>
                  </a:cubicBezTo>
                  <a:cubicBezTo>
                    <a:pt x="124" y="91"/>
                    <a:pt x="124" y="91"/>
                    <a:pt x="124" y="91"/>
                  </a:cubicBezTo>
                  <a:cubicBezTo>
                    <a:pt x="167" y="15"/>
                    <a:pt x="167" y="15"/>
                    <a:pt x="167" y="15"/>
                  </a:cubicBezTo>
                  <a:cubicBezTo>
                    <a:pt x="436" y="60"/>
                    <a:pt x="436" y="60"/>
                    <a:pt x="436" y="60"/>
                  </a:cubicBezTo>
                  <a:cubicBezTo>
                    <a:pt x="436" y="60"/>
                    <a:pt x="417" y="45"/>
                    <a:pt x="362" y="0"/>
                  </a:cubicBezTo>
                  <a:cubicBezTo>
                    <a:pt x="508" y="33"/>
                    <a:pt x="664" y="45"/>
                    <a:pt x="664" y="45"/>
                  </a:cubicBezTo>
                  <a:cubicBezTo>
                    <a:pt x="664" y="45"/>
                    <a:pt x="686" y="141"/>
                    <a:pt x="710" y="184"/>
                  </a:cubicBezTo>
                  <a:cubicBezTo>
                    <a:pt x="735" y="226"/>
                    <a:pt x="777" y="308"/>
                    <a:pt x="777" y="308"/>
                  </a:cubicBezTo>
                  <a:cubicBezTo>
                    <a:pt x="777" y="308"/>
                    <a:pt x="906" y="600"/>
                    <a:pt x="521" y="718"/>
                  </a:cubicBezTo>
                  <a:cubicBezTo>
                    <a:pt x="236" y="767"/>
                    <a:pt x="49" y="640"/>
                    <a:pt x="18" y="456"/>
                  </a:cubicBezTo>
                  <a:cubicBezTo>
                    <a:pt x="10" y="421"/>
                    <a:pt x="4" y="323"/>
                    <a:pt x="4" y="323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eeform 573">
              <a:extLst>
                <a:ext uri="{FF2B5EF4-FFF2-40B4-BE49-F238E27FC236}">
                  <a16:creationId xmlns:a16="http://schemas.microsoft.com/office/drawing/2014/main" id="{B0F04305-6B89-4879-A029-E0DA92AE52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35903" y="3051924"/>
              <a:ext cx="0" cy="9525"/>
            </a:xfrm>
            <a:custGeom>
              <a:avLst/>
              <a:gdLst>
                <a:gd name="T0" fmla="*/ 0 h 8"/>
                <a:gd name="T1" fmla="*/ 8 h 8"/>
                <a:gd name="T2" fmla="*/ 0 h 8"/>
                <a:gd name="T3" fmla="*/ 0 h 8"/>
                <a:gd name="T4" fmla="*/ 0 h 8"/>
                <a:gd name="T5" fmla="*/ 0 h 8"/>
                <a:gd name="T6" fmla="*/ 0 h 8"/>
                <a:gd name="T7" fmla="*/ 0 h 8"/>
                <a:gd name="T8" fmla="*/ 0 h 8"/>
                <a:gd name="T9" fmla="*/ 0 h 8"/>
                <a:gd name="T10" fmla="*/ 0 h 8"/>
                <a:gd name="T11" fmla="*/ 0 h 8"/>
                <a:gd name="T12" fmla="*/ 0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</a:cxnLst>
              <a:rect l="0" t="0" r="r" b="b"/>
              <a:pathLst>
                <a:path h="8">
                  <a:moveTo>
                    <a:pt x="0" y="0"/>
                  </a:moveTo>
                  <a:cubicBezTo>
                    <a:pt x="0" y="0"/>
                    <a:pt x="0" y="3"/>
                    <a:pt x="0" y="8"/>
                  </a:cubicBezTo>
                  <a:cubicBezTo>
                    <a:pt x="0" y="3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F9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Freeform 574">
              <a:extLst>
                <a:ext uri="{FF2B5EF4-FFF2-40B4-BE49-F238E27FC236}">
                  <a16:creationId xmlns:a16="http://schemas.microsoft.com/office/drawing/2014/main" id="{80DE3B13-3E40-4270-AA4B-7BDE726C41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31141" y="2713786"/>
              <a:ext cx="1000125" cy="473075"/>
            </a:xfrm>
            <a:custGeom>
              <a:avLst/>
              <a:gdLst>
                <a:gd name="T0" fmla="*/ 4 w 789"/>
                <a:gd name="T1" fmla="*/ 266 h 373"/>
                <a:gd name="T2" fmla="*/ 4 w 789"/>
                <a:gd name="T3" fmla="*/ 274 h 373"/>
                <a:gd name="T4" fmla="*/ 4 w 789"/>
                <a:gd name="T5" fmla="*/ 266 h 373"/>
                <a:gd name="T6" fmla="*/ 4 w 789"/>
                <a:gd name="T7" fmla="*/ 266 h 373"/>
                <a:gd name="T8" fmla="*/ 4 w 789"/>
                <a:gd name="T9" fmla="*/ 266 h 373"/>
                <a:gd name="T10" fmla="*/ 405 w 789"/>
                <a:gd name="T11" fmla="*/ 257 h 373"/>
                <a:gd name="T12" fmla="*/ 317 w 789"/>
                <a:gd name="T13" fmla="*/ 318 h 373"/>
                <a:gd name="T14" fmla="*/ 183 w 789"/>
                <a:gd name="T15" fmla="*/ 345 h 373"/>
                <a:gd name="T16" fmla="*/ 11 w 789"/>
                <a:gd name="T17" fmla="*/ 350 h 373"/>
                <a:gd name="T18" fmla="*/ 30 w 789"/>
                <a:gd name="T19" fmla="*/ 318 h 373"/>
                <a:gd name="T20" fmla="*/ 214 w 789"/>
                <a:gd name="T21" fmla="*/ 372 h 373"/>
                <a:gd name="T22" fmla="*/ 338 w 789"/>
                <a:gd name="T23" fmla="*/ 315 h 373"/>
                <a:gd name="T24" fmla="*/ 415 w 789"/>
                <a:gd name="T25" fmla="*/ 266 h 373"/>
                <a:gd name="T26" fmla="*/ 565 w 789"/>
                <a:gd name="T27" fmla="*/ 354 h 373"/>
                <a:gd name="T28" fmla="*/ 650 w 789"/>
                <a:gd name="T29" fmla="*/ 335 h 373"/>
                <a:gd name="T30" fmla="*/ 785 w 789"/>
                <a:gd name="T31" fmla="*/ 277 h 373"/>
                <a:gd name="T32" fmla="*/ 596 w 789"/>
                <a:gd name="T33" fmla="*/ 328 h 373"/>
                <a:gd name="T34" fmla="*/ 474 w 789"/>
                <a:gd name="T35" fmla="*/ 283 h 373"/>
                <a:gd name="T36" fmla="*/ 777 w 789"/>
                <a:gd name="T37" fmla="*/ 251 h 373"/>
                <a:gd name="T38" fmla="*/ 777 w 789"/>
                <a:gd name="T39" fmla="*/ 251 h 373"/>
                <a:gd name="T40" fmla="*/ 174 w 789"/>
                <a:gd name="T41" fmla="*/ 181 h 373"/>
                <a:gd name="T42" fmla="*/ 231 w 789"/>
                <a:gd name="T43" fmla="*/ 149 h 373"/>
                <a:gd name="T44" fmla="*/ 246 w 789"/>
                <a:gd name="T45" fmla="*/ 252 h 373"/>
                <a:gd name="T46" fmla="*/ 236 w 789"/>
                <a:gd name="T47" fmla="*/ 135 h 373"/>
                <a:gd name="T48" fmla="*/ 164 w 789"/>
                <a:gd name="T49" fmla="*/ 182 h 373"/>
                <a:gd name="T50" fmla="*/ 245 w 789"/>
                <a:gd name="T51" fmla="*/ 261 h 373"/>
                <a:gd name="T52" fmla="*/ 236 w 789"/>
                <a:gd name="T53" fmla="*/ 135 h 373"/>
                <a:gd name="T54" fmla="*/ 537 w 789"/>
                <a:gd name="T55" fmla="*/ 246 h 373"/>
                <a:gd name="T56" fmla="*/ 528 w 789"/>
                <a:gd name="T57" fmla="*/ 138 h 373"/>
                <a:gd name="T58" fmla="*/ 545 w 789"/>
                <a:gd name="T59" fmla="*/ 139 h 373"/>
                <a:gd name="T60" fmla="*/ 598 w 789"/>
                <a:gd name="T61" fmla="*/ 182 h 373"/>
                <a:gd name="T62" fmla="*/ 540 w 789"/>
                <a:gd name="T63" fmla="*/ 131 h 373"/>
                <a:gd name="T64" fmla="*/ 537 w 789"/>
                <a:gd name="T65" fmla="*/ 255 h 373"/>
                <a:gd name="T66" fmla="*/ 596 w 789"/>
                <a:gd name="T67" fmla="*/ 159 h 373"/>
                <a:gd name="T68" fmla="*/ 540 w 789"/>
                <a:gd name="T69" fmla="*/ 131 h 373"/>
                <a:gd name="T70" fmla="*/ 309 w 789"/>
                <a:gd name="T71" fmla="*/ 4 h 373"/>
                <a:gd name="T72" fmla="*/ 0 w 789"/>
                <a:gd name="T73" fmla="*/ 166 h 373"/>
                <a:gd name="T74" fmla="*/ 5 w 789"/>
                <a:gd name="T75" fmla="*/ 111 h 373"/>
                <a:gd name="T76" fmla="*/ 412 w 789"/>
                <a:gd name="T77" fmla="*/ 26 h 373"/>
                <a:gd name="T78" fmla="*/ 650 w 789"/>
                <a:gd name="T79" fmla="*/ 66 h 373"/>
                <a:gd name="T80" fmla="*/ 702 w 789"/>
                <a:gd name="T81" fmla="*/ 109 h 373"/>
                <a:gd name="T82" fmla="*/ 690 w 789"/>
                <a:gd name="T83" fmla="*/ 81 h 373"/>
                <a:gd name="T84" fmla="*/ 433 w 789"/>
                <a:gd name="T85" fmla="*/ 0 h 373"/>
                <a:gd name="T86" fmla="*/ 436 w 789"/>
                <a:gd name="T87" fmla="*/ 3 h 373"/>
                <a:gd name="T88" fmla="*/ 436 w 789"/>
                <a:gd name="T89" fmla="*/ 3 h 373"/>
                <a:gd name="T90" fmla="*/ 412 w 789"/>
                <a:gd name="T91" fmla="*/ 0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9" h="373">
                  <a:moveTo>
                    <a:pt x="4" y="266"/>
                  </a:moveTo>
                  <a:cubicBezTo>
                    <a:pt x="4" y="266"/>
                    <a:pt x="4" y="266"/>
                    <a:pt x="4" y="266"/>
                  </a:cubicBezTo>
                  <a:cubicBezTo>
                    <a:pt x="4" y="266"/>
                    <a:pt x="4" y="266"/>
                    <a:pt x="4" y="266"/>
                  </a:cubicBezTo>
                  <a:cubicBezTo>
                    <a:pt x="4" y="266"/>
                    <a:pt x="4" y="269"/>
                    <a:pt x="4" y="274"/>
                  </a:cubicBezTo>
                  <a:cubicBezTo>
                    <a:pt x="4" y="276"/>
                    <a:pt x="4" y="277"/>
                    <a:pt x="4" y="279"/>
                  </a:cubicBezTo>
                  <a:cubicBezTo>
                    <a:pt x="4" y="271"/>
                    <a:pt x="4" y="266"/>
                    <a:pt x="4" y="266"/>
                  </a:cubicBezTo>
                  <a:moveTo>
                    <a:pt x="4" y="266"/>
                  </a:moveTo>
                  <a:cubicBezTo>
                    <a:pt x="4" y="266"/>
                    <a:pt x="4" y="266"/>
                    <a:pt x="4" y="266"/>
                  </a:cubicBezTo>
                  <a:cubicBezTo>
                    <a:pt x="4" y="266"/>
                    <a:pt x="4" y="266"/>
                    <a:pt x="4" y="266"/>
                  </a:cubicBezTo>
                  <a:cubicBezTo>
                    <a:pt x="4" y="266"/>
                    <a:pt x="4" y="266"/>
                    <a:pt x="4" y="266"/>
                  </a:cubicBezTo>
                  <a:cubicBezTo>
                    <a:pt x="4" y="266"/>
                    <a:pt x="4" y="266"/>
                    <a:pt x="4" y="266"/>
                  </a:cubicBezTo>
                  <a:moveTo>
                    <a:pt x="405" y="257"/>
                  </a:moveTo>
                  <a:cubicBezTo>
                    <a:pt x="400" y="257"/>
                    <a:pt x="396" y="257"/>
                    <a:pt x="392" y="258"/>
                  </a:cubicBezTo>
                  <a:cubicBezTo>
                    <a:pt x="358" y="266"/>
                    <a:pt x="340" y="295"/>
                    <a:pt x="317" y="318"/>
                  </a:cubicBezTo>
                  <a:cubicBezTo>
                    <a:pt x="293" y="343"/>
                    <a:pt x="265" y="353"/>
                    <a:pt x="235" y="353"/>
                  </a:cubicBezTo>
                  <a:cubicBezTo>
                    <a:pt x="218" y="353"/>
                    <a:pt x="201" y="350"/>
                    <a:pt x="183" y="345"/>
                  </a:cubicBezTo>
                  <a:cubicBezTo>
                    <a:pt x="123" y="329"/>
                    <a:pt x="64" y="309"/>
                    <a:pt x="5" y="288"/>
                  </a:cubicBezTo>
                  <a:cubicBezTo>
                    <a:pt x="6" y="304"/>
                    <a:pt x="8" y="328"/>
                    <a:pt x="11" y="350"/>
                  </a:cubicBezTo>
                  <a:cubicBezTo>
                    <a:pt x="11" y="343"/>
                    <a:pt x="12" y="337"/>
                    <a:pt x="14" y="331"/>
                  </a:cubicBezTo>
                  <a:cubicBezTo>
                    <a:pt x="17" y="321"/>
                    <a:pt x="23" y="318"/>
                    <a:pt x="30" y="318"/>
                  </a:cubicBezTo>
                  <a:cubicBezTo>
                    <a:pt x="40" y="318"/>
                    <a:pt x="53" y="325"/>
                    <a:pt x="63" y="329"/>
                  </a:cubicBezTo>
                  <a:cubicBezTo>
                    <a:pt x="113" y="350"/>
                    <a:pt x="159" y="366"/>
                    <a:pt x="214" y="372"/>
                  </a:cubicBezTo>
                  <a:cubicBezTo>
                    <a:pt x="220" y="373"/>
                    <a:pt x="226" y="373"/>
                    <a:pt x="232" y="373"/>
                  </a:cubicBezTo>
                  <a:cubicBezTo>
                    <a:pt x="277" y="373"/>
                    <a:pt x="310" y="353"/>
                    <a:pt x="338" y="315"/>
                  </a:cubicBezTo>
                  <a:cubicBezTo>
                    <a:pt x="352" y="294"/>
                    <a:pt x="377" y="265"/>
                    <a:pt x="405" y="265"/>
                  </a:cubicBezTo>
                  <a:cubicBezTo>
                    <a:pt x="409" y="265"/>
                    <a:pt x="412" y="265"/>
                    <a:pt x="415" y="266"/>
                  </a:cubicBezTo>
                  <a:cubicBezTo>
                    <a:pt x="451" y="274"/>
                    <a:pt x="479" y="297"/>
                    <a:pt x="505" y="321"/>
                  </a:cubicBezTo>
                  <a:cubicBezTo>
                    <a:pt x="523" y="336"/>
                    <a:pt x="541" y="353"/>
                    <a:pt x="565" y="354"/>
                  </a:cubicBezTo>
                  <a:cubicBezTo>
                    <a:pt x="567" y="354"/>
                    <a:pt x="568" y="354"/>
                    <a:pt x="569" y="354"/>
                  </a:cubicBezTo>
                  <a:cubicBezTo>
                    <a:pt x="596" y="354"/>
                    <a:pt x="625" y="342"/>
                    <a:pt x="650" y="335"/>
                  </a:cubicBezTo>
                  <a:cubicBezTo>
                    <a:pt x="697" y="320"/>
                    <a:pt x="743" y="305"/>
                    <a:pt x="789" y="290"/>
                  </a:cubicBezTo>
                  <a:cubicBezTo>
                    <a:pt x="788" y="285"/>
                    <a:pt x="786" y="281"/>
                    <a:pt x="785" y="277"/>
                  </a:cubicBezTo>
                  <a:cubicBezTo>
                    <a:pt x="762" y="288"/>
                    <a:pt x="736" y="294"/>
                    <a:pt x="711" y="300"/>
                  </a:cubicBezTo>
                  <a:cubicBezTo>
                    <a:pt x="673" y="309"/>
                    <a:pt x="635" y="323"/>
                    <a:pt x="596" y="328"/>
                  </a:cubicBezTo>
                  <a:cubicBezTo>
                    <a:pt x="591" y="328"/>
                    <a:pt x="586" y="328"/>
                    <a:pt x="581" y="328"/>
                  </a:cubicBezTo>
                  <a:cubicBezTo>
                    <a:pt x="538" y="328"/>
                    <a:pt x="511" y="307"/>
                    <a:pt x="474" y="283"/>
                  </a:cubicBezTo>
                  <a:cubicBezTo>
                    <a:pt x="454" y="271"/>
                    <a:pt x="429" y="257"/>
                    <a:pt x="405" y="257"/>
                  </a:cubicBezTo>
                  <a:moveTo>
                    <a:pt x="777" y="251"/>
                  </a:moveTo>
                  <a:cubicBezTo>
                    <a:pt x="777" y="251"/>
                    <a:pt x="780" y="259"/>
                    <a:pt x="784" y="271"/>
                  </a:cubicBezTo>
                  <a:cubicBezTo>
                    <a:pt x="780" y="259"/>
                    <a:pt x="777" y="251"/>
                    <a:pt x="777" y="251"/>
                  </a:cubicBezTo>
                  <a:moveTo>
                    <a:pt x="232" y="254"/>
                  </a:moveTo>
                  <a:cubicBezTo>
                    <a:pt x="196" y="254"/>
                    <a:pt x="165" y="217"/>
                    <a:pt x="174" y="181"/>
                  </a:cubicBezTo>
                  <a:cubicBezTo>
                    <a:pt x="180" y="158"/>
                    <a:pt x="200" y="149"/>
                    <a:pt x="220" y="149"/>
                  </a:cubicBezTo>
                  <a:cubicBezTo>
                    <a:pt x="224" y="149"/>
                    <a:pt x="227" y="149"/>
                    <a:pt x="231" y="149"/>
                  </a:cubicBezTo>
                  <a:cubicBezTo>
                    <a:pt x="231" y="149"/>
                    <a:pt x="232" y="149"/>
                    <a:pt x="232" y="149"/>
                  </a:cubicBezTo>
                  <a:cubicBezTo>
                    <a:pt x="284" y="149"/>
                    <a:pt x="307" y="235"/>
                    <a:pt x="246" y="252"/>
                  </a:cubicBezTo>
                  <a:cubicBezTo>
                    <a:pt x="242" y="254"/>
                    <a:pt x="237" y="254"/>
                    <a:pt x="232" y="254"/>
                  </a:cubicBezTo>
                  <a:moveTo>
                    <a:pt x="236" y="135"/>
                  </a:moveTo>
                  <a:cubicBezTo>
                    <a:pt x="232" y="135"/>
                    <a:pt x="228" y="136"/>
                    <a:pt x="223" y="137"/>
                  </a:cubicBezTo>
                  <a:cubicBezTo>
                    <a:pt x="196" y="138"/>
                    <a:pt x="170" y="154"/>
                    <a:pt x="164" y="182"/>
                  </a:cubicBezTo>
                  <a:cubicBezTo>
                    <a:pt x="154" y="225"/>
                    <a:pt x="189" y="263"/>
                    <a:pt x="230" y="263"/>
                  </a:cubicBezTo>
                  <a:cubicBezTo>
                    <a:pt x="235" y="263"/>
                    <a:pt x="240" y="262"/>
                    <a:pt x="245" y="261"/>
                  </a:cubicBezTo>
                  <a:cubicBezTo>
                    <a:pt x="285" y="252"/>
                    <a:pt x="306" y="214"/>
                    <a:pt x="289" y="175"/>
                  </a:cubicBezTo>
                  <a:cubicBezTo>
                    <a:pt x="279" y="152"/>
                    <a:pt x="259" y="135"/>
                    <a:pt x="236" y="135"/>
                  </a:cubicBezTo>
                  <a:moveTo>
                    <a:pt x="546" y="247"/>
                  </a:moveTo>
                  <a:cubicBezTo>
                    <a:pt x="543" y="247"/>
                    <a:pt x="540" y="247"/>
                    <a:pt x="537" y="246"/>
                  </a:cubicBezTo>
                  <a:cubicBezTo>
                    <a:pt x="502" y="241"/>
                    <a:pt x="475" y="205"/>
                    <a:pt x="491" y="169"/>
                  </a:cubicBezTo>
                  <a:cubicBezTo>
                    <a:pt x="497" y="154"/>
                    <a:pt x="511" y="140"/>
                    <a:pt x="528" y="138"/>
                  </a:cubicBezTo>
                  <a:cubicBezTo>
                    <a:pt x="530" y="138"/>
                    <a:pt x="532" y="137"/>
                    <a:pt x="534" y="137"/>
                  </a:cubicBezTo>
                  <a:cubicBezTo>
                    <a:pt x="538" y="137"/>
                    <a:pt x="542" y="138"/>
                    <a:pt x="545" y="139"/>
                  </a:cubicBezTo>
                  <a:cubicBezTo>
                    <a:pt x="547" y="138"/>
                    <a:pt x="549" y="138"/>
                    <a:pt x="552" y="138"/>
                  </a:cubicBezTo>
                  <a:cubicBezTo>
                    <a:pt x="572" y="138"/>
                    <a:pt x="594" y="164"/>
                    <a:pt x="598" y="182"/>
                  </a:cubicBezTo>
                  <a:cubicBezTo>
                    <a:pt x="607" y="218"/>
                    <a:pt x="581" y="247"/>
                    <a:pt x="546" y="247"/>
                  </a:cubicBezTo>
                  <a:moveTo>
                    <a:pt x="540" y="131"/>
                  </a:moveTo>
                  <a:cubicBezTo>
                    <a:pt x="525" y="131"/>
                    <a:pt x="510" y="137"/>
                    <a:pt x="499" y="146"/>
                  </a:cubicBezTo>
                  <a:cubicBezTo>
                    <a:pt x="461" y="180"/>
                    <a:pt x="489" y="250"/>
                    <a:pt x="537" y="255"/>
                  </a:cubicBezTo>
                  <a:cubicBezTo>
                    <a:pt x="540" y="256"/>
                    <a:pt x="543" y="256"/>
                    <a:pt x="545" y="256"/>
                  </a:cubicBezTo>
                  <a:cubicBezTo>
                    <a:pt x="596" y="256"/>
                    <a:pt x="625" y="203"/>
                    <a:pt x="596" y="159"/>
                  </a:cubicBezTo>
                  <a:cubicBezTo>
                    <a:pt x="588" y="147"/>
                    <a:pt x="572" y="139"/>
                    <a:pt x="559" y="134"/>
                  </a:cubicBezTo>
                  <a:cubicBezTo>
                    <a:pt x="553" y="132"/>
                    <a:pt x="546" y="131"/>
                    <a:pt x="540" y="131"/>
                  </a:cubicBezTo>
                  <a:moveTo>
                    <a:pt x="412" y="0"/>
                  </a:moveTo>
                  <a:cubicBezTo>
                    <a:pt x="378" y="0"/>
                    <a:pt x="343" y="2"/>
                    <a:pt x="309" y="4"/>
                  </a:cubicBezTo>
                  <a:cubicBezTo>
                    <a:pt x="207" y="10"/>
                    <a:pt x="92" y="29"/>
                    <a:pt x="9" y="93"/>
                  </a:cubicBezTo>
                  <a:cubicBezTo>
                    <a:pt x="3" y="114"/>
                    <a:pt x="0" y="138"/>
                    <a:pt x="0" y="166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146"/>
                    <a:pt x="2" y="128"/>
                    <a:pt x="5" y="111"/>
                  </a:cubicBezTo>
                  <a:cubicBezTo>
                    <a:pt x="96" y="59"/>
                    <a:pt x="202" y="36"/>
                    <a:pt x="307" y="30"/>
                  </a:cubicBezTo>
                  <a:cubicBezTo>
                    <a:pt x="341" y="27"/>
                    <a:pt x="377" y="26"/>
                    <a:pt x="412" y="26"/>
                  </a:cubicBezTo>
                  <a:cubicBezTo>
                    <a:pt x="451" y="26"/>
                    <a:pt x="489" y="28"/>
                    <a:pt x="527" y="34"/>
                  </a:cubicBezTo>
                  <a:cubicBezTo>
                    <a:pt x="568" y="40"/>
                    <a:pt x="612" y="49"/>
                    <a:pt x="650" y="66"/>
                  </a:cubicBezTo>
                  <a:cubicBezTo>
                    <a:pt x="665" y="72"/>
                    <a:pt x="679" y="80"/>
                    <a:pt x="693" y="87"/>
                  </a:cubicBezTo>
                  <a:cubicBezTo>
                    <a:pt x="696" y="95"/>
                    <a:pt x="699" y="102"/>
                    <a:pt x="702" y="109"/>
                  </a:cubicBezTo>
                  <a:cubicBezTo>
                    <a:pt x="700" y="106"/>
                    <a:pt x="699" y="103"/>
                    <a:pt x="698" y="100"/>
                  </a:cubicBezTo>
                  <a:cubicBezTo>
                    <a:pt x="695" y="94"/>
                    <a:pt x="693" y="87"/>
                    <a:pt x="690" y="81"/>
                  </a:cubicBezTo>
                  <a:cubicBezTo>
                    <a:pt x="643" y="50"/>
                    <a:pt x="594" y="24"/>
                    <a:pt x="537" y="12"/>
                  </a:cubicBezTo>
                  <a:cubicBezTo>
                    <a:pt x="504" y="4"/>
                    <a:pt x="468" y="1"/>
                    <a:pt x="433" y="0"/>
                  </a:cubicBezTo>
                  <a:cubicBezTo>
                    <a:pt x="435" y="2"/>
                    <a:pt x="436" y="3"/>
                    <a:pt x="436" y="3"/>
                  </a:cubicBezTo>
                  <a:cubicBezTo>
                    <a:pt x="436" y="3"/>
                    <a:pt x="436" y="3"/>
                    <a:pt x="436" y="3"/>
                  </a:cubicBezTo>
                  <a:cubicBezTo>
                    <a:pt x="436" y="3"/>
                    <a:pt x="436" y="3"/>
                    <a:pt x="436" y="3"/>
                  </a:cubicBezTo>
                  <a:cubicBezTo>
                    <a:pt x="436" y="3"/>
                    <a:pt x="436" y="3"/>
                    <a:pt x="436" y="3"/>
                  </a:cubicBezTo>
                  <a:cubicBezTo>
                    <a:pt x="418" y="0"/>
                    <a:pt x="418" y="0"/>
                    <a:pt x="418" y="0"/>
                  </a:cubicBezTo>
                  <a:cubicBezTo>
                    <a:pt x="416" y="0"/>
                    <a:pt x="414" y="0"/>
                    <a:pt x="412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Freeform 575">
              <a:extLst>
                <a:ext uri="{FF2B5EF4-FFF2-40B4-BE49-F238E27FC236}">
                  <a16:creationId xmlns:a16="http://schemas.microsoft.com/office/drawing/2014/main" id="{92DAEC22-DF8C-436B-89CA-38B8D56B22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4553" y="3550399"/>
              <a:ext cx="28575" cy="4762"/>
            </a:xfrm>
            <a:custGeom>
              <a:avLst/>
              <a:gdLst>
                <a:gd name="T0" fmla="*/ 21 w 22"/>
                <a:gd name="T1" fmla="*/ 1 h 4"/>
                <a:gd name="T2" fmla="*/ 0 w 22"/>
                <a:gd name="T3" fmla="*/ 4 h 4"/>
                <a:gd name="T4" fmla="*/ 0 w 22"/>
                <a:gd name="T5" fmla="*/ 4 h 4"/>
                <a:gd name="T6" fmla="*/ 21 w 22"/>
                <a:gd name="T7" fmla="*/ 1 h 4"/>
                <a:gd name="T8" fmla="*/ 21 w 22"/>
                <a:gd name="T9" fmla="*/ 0 h 4"/>
                <a:gd name="T10" fmla="*/ 21 w 22"/>
                <a:gd name="T11" fmla="*/ 1 h 4"/>
                <a:gd name="T12" fmla="*/ 21 w 22"/>
                <a:gd name="T13" fmla="*/ 0 h 4"/>
                <a:gd name="T14" fmla="*/ 22 w 22"/>
                <a:gd name="T15" fmla="*/ 0 h 4"/>
                <a:gd name="T16" fmla="*/ 22 w 22"/>
                <a:gd name="T17" fmla="*/ 0 h 4"/>
                <a:gd name="T18" fmla="*/ 22 w 22"/>
                <a:gd name="T19" fmla="*/ 0 h 4"/>
                <a:gd name="T20" fmla="*/ 22 w 22"/>
                <a:gd name="T21" fmla="*/ 0 h 4"/>
                <a:gd name="T22" fmla="*/ 22 w 22"/>
                <a:gd name="T23" fmla="*/ 0 h 4"/>
                <a:gd name="T24" fmla="*/ 22 w 22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4">
                  <a:moveTo>
                    <a:pt x="21" y="1"/>
                  </a:moveTo>
                  <a:cubicBezTo>
                    <a:pt x="14" y="2"/>
                    <a:pt x="7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3"/>
                    <a:pt x="14" y="2"/>
                    <a:pt x="21" y="1"/>
                  </a:cubicBezTo>
                  <a:moveTo>
                    <a:pt x="21" y="0"/>
                  </a:moveTo>
                  <a:cubicBezTo>
                    <a:pt x="21" y="0"/>
                    <a:pt x="21" y="1"/>
                    <a:pt x="21" y="1"/>
                  </a:cubicBezTo>
                  <a:cubicBezTo>
                    <a:pt x="21" y="1"/>
                    <a:pt x="21" y="0"/>
                    <a:pt x="21" y="0"/>
                  </a:cubicBezTo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576">
              <a:extLst>
                <a:ext uri="{FF2B5EF4-FFF2-40B4-BE49-F238E27FC236}">
                  <a16:creationId xmlns:a16="http://schemas.microsoft.com/office/drawing/2014/main" id="{5886964B-2706-4175-B9E9-3A6EFF10B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528" y="3555161"/>
              <a:ext cx="73025" cy="7937"/>
            </a:xfrm>
            <a:custGeom>
              <a:avLst/>
              <a:gdLst>
                <a:gd name="T0" fmla="*/ 58 w 58"/>
                <a:gd name="T1" fmla="*/ 0 h 6"/>
                <a:gd name="T2" fmla="*/ 0 w 58"/>
                <a:gd name="T3" fmla="*/ 6 h 6"/>
                <a:gd name="T4" fmla="*/ 58 w 58"/>
                <a:gd name="T5" fmla="*/ 0 h 6"/>
                <a:gd name="T6" fmla="*/ 58 w 5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6">
                  <a:moveTo>
                    <a:pt x="58" y="0"/>
                  </a:moveTo>
                  <a:cubicBezTo>
                    <a:pt x="38" y="3"/>
                    <a:pt x="19" y="5"/>
                    <a:pt x="0" y="6"/>
                  </a:cubicBezTo>
                  <a:cubicBezTo>
                    <a:pt x="19" y="5"/>
                    <a:pt x="38" y="3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</a:path>
              </a:pathLst>
            </a:custGeom>
            <a:solidFill>
              <a:srgbClr val="9E1E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Freeform 577">
              <a:extLst>
                <a:ext uri="{FF2B5EF4-FFF2-40B4-BE49-F238E27FC236}">
                  <a16:creationId xmlns:a16="http://schemas.microsoft.com/office/drawing/2014/main" id="{B0563F78-F51B-4E6D-A060-7EC06D662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566" y="3302749"/>
              <a:ext cx="887413" cy="261937"/>
            </a:xfrm>
            <a:custGeom>
              <a:avLst/>
              <a:gdLst>
                <a:gd name="T0" fmla="*/ 701 w 701"/>
                <a:gd name="T1" fmla="*/ 0 h 207"/>
                <a:gd name="T2" fmla="*/ 627 w 701"/>
                <a:gd name="T3" fmla="*/ 65 h 207"/>
                <a:gd name="T4" fmla="*/ 377 w 701"/>
                <a:gd name="T5" fmla="*/ 175 h 207"/>
                <a:gd name="T6" fmla="*/ 316 w 701"/>
                <a:gd name="T7" fmla="*/ 180 h 207"/>
                <a:gd name="T8" fmla="*/ 88 w 701"/>
                <a:gd name="T9" fmla="*/ 126 h 207"/>
                <a:gd name="T10" fmla="*/ 0 w 701"/>
                <a:gd name="T11" fmla="*/ 70 h 207"/>
                <a:gd name="T12" fmla="*/ 325 w 701"/>
                <a:gd name="T13" fmla="*/ 207 h 207"/>
                <a:gd name="T14" fmla="*/ 365 w 701"/>
                <a:gd name="T15" fmla="*/ 206 h 207"/>
                <a:gd name="T16" fmla="*/ 423 w 701"/>
                <a:gd name="T17" fmla="*/ 200 h 207"/>
                <a:gd name="T18" fmla="*/ 444 w 701"/>
                <a:gd name="T19" fmla="*/ 197 h 207"/>
                <a:gd name="T20" fmla="*/ 444 w 701"/>
                <a:gd name="T21" fmla="*/ 197 h 207"/>
                <a:gd name="T22" fmla="*/ 444 w 701"/>
                <a:gd name="T23" fmla="*/ 197 h 207"/>
                <a:gd name="T24" fmla="*/ 444 w 701"/>
                <a:gd name="T25" fmla="*/ 196 h 207"/>
                <a:gd name="T26" fmla="*/ 445 w 701"/>
                <a:gd name="T27" fmla="*/ 196 h 207"/>
                <a:gd name="T28" fmla="*/ 445 w 701"/>
                <a:gd name="T29" fmla="*/ 196 h 207"/>
                <a:gd name="T30" fmla="*/ 445 w 701"/>
                <a:gd name="T31" fmla="*/ 196 h 207"/>
                <a:gd name="T32" fmla="*/ 445 w 701"/>
                <a:gd name="T33" fmla="*/ 196 h 207"/>
                <a:gd name="T34" fmla="*/ 701 w 701"/>
                <a:gd name="T35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01" h="207">
                  <a:moveTo>
                    <a:pt x="701" y="0"/>
                  </a:moveTo>
                  <a:cubicBezTo>
                    <a:pt x="678" y="25"/>
                    <a:pt x="650" y="47"/>
                    <a:pt x="627" y="65"/>
                  </a:cubicBezTo>
                  <a:cubicBezTo>
                    <a:pt x="553" y="124"/>
                    <a:pt x="471" y="162"/>
                    <a:pt x="377" y="175"/>
                  </a:cubicBezTo>
                  <a:cubicBezTo>
                    <a:pt x="357" y="178"/>
                    <a:pt x="336" y="180"/>
                    <a:pt x="316" y="180"/>
                  </a:cubicBezTo>
                  <a:cubicBezTo>
                    <a:pt x="237" y="180"/>
                    <a:pt x="158" y="159"/>
                    <a:pt x="88" y="126"/>
                  </a:cubicBezTo>
                  <a:cubicBezTo>
                    <a:pt x="56" y="111"/>
                    <a:pt x="28" y="91"/>
                    <a:pt x="0" y="70"/>
                  </a:cubicBezTo>
                  <a:cubicBezTo>
                    <a:pt x="65" y="154"/>
                    <a:pt x="177" y="207"/>
                    <a:pt x="325" y="207"/>
                  </a:cubicBezTo>
                  <a:cubicBezTo>
                    <a:pt x="338" y="207"/>
                    <a:pt x="351" y="207"/>
                    <a:pt x="365" y="206"/>
                  </a:cubicBezTo>
                  <a:cubicBezTo>
                    <a:pt x="384" y="205"/>
                    <a:pt x="403" y="203"/>
                    <a:pt x="423" y="200"/>
                  </a:cubicBezTo>
                  <a:cubicBezTo>
                    <a:pt x="430" y="199"/>
                    <a:pt x="437" y="198"/>
                    <a:pt x="444" y="197"/>
                  </a:cubicBezTo>
                  <a:cubicBezTo>
                    <a:pt x="444" y="197"/>
                    <a:pt x="444" y="197"/>
                    <a:pt x="444" y="197"/>
                  </a:cubicBezTo>
                  <a:cubicBezTo>
                    <a:pt x="444" y="197"/>
                    <a:pt x="444" y="197"/>
                    <a:pt x="444" y="197"/>
                  </a:cubicBezTo>
                  <a:cubicBezTo>
                    <a:pt x="444" y="197"/>
                    <a:pt x="444" y="196"/>
                    <a:pt x="444" y="196"/>
                  </a:cubicBezTo>
                  <a:cubicBezTo>
                    <a:pt x="444" y="196"/>
                    <a:pt x="444" y="196"/>
                    <a:pt x="445" y="196"/>
                  </a:cubicBezTo>
                  <a:cubicBezTo>
                    <a:pt x="445" y="196"/>
                    <a:pt x="445" y="196"/>
                    <a:pt x="445" y="196"/>
                  </a:cubicBezTo>
                  <a:cubicBezTo>
                    <a:pt x="445" y="196"/>
                    <a:pt x="445" y="196"/>
                    <a:pt x="445" y="196"/>
                  </a:cubicBezTo>
                  <a:cubicBezTo>
                    <a:pt x="445" y="196"/>
                    <a:pt x="445" y="196"/>
                    <a:pt x="445" y="196"/>
                  </a:cubicBezTo>
                  <a:cubicBezTo>
                    <a:pt x="600" y="149"/>
                    <a:pt x="671" y="73"/>
                    <a:pt x="701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Freeform 578">
              <a:extLst>
                <a:ext uri="{FF2B5EF4-FFF2-40B4-BE49-F238E27FC236}">
                  <a16:creationId xmlns:a16="http://schemas.microsoft.com/office/drawing/2014/main" id="{DAFEBDC2-A338-4DF2-B254-EDD6100DB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503" y="3110661"/>
              <a:ext cx="90488" cy="47625"/>
            </a:xfrm>
            <a:custGeom>
              <a:avLst/>
              <a:gdLst>
                <a:gd name="T0" fmla="*/ 71 w 71"/>
                <a:gd name="T1" fmla="*/ 0 h 37"/>
                <a:gd name="T2" fmla="*/ 41 w 71"/>
                <a:gd name="T3" fmla="*/ 9 h 37"/>
                <a:gd name="T4" fmla="*/ 0 w 71"/>
                <a:gd name="T5" fmla="*/ 2 h 37"/>
                <a:gd name="T6" fmla="*/ 32 w 71"/>
                <a:gd name="T7" fmla="*/ 37 h 37"/>
                <a:gd name="T8" fmla="*/ 34 w 71"/>
                <a:gd name="T9" fmla="*/ 37 h 37"/>
                <a:gd name="T10" fmla="*/ 71 w 71"/>
                <a:gd name="T1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" h="37">
                  <a:moveTo>
                    <a:pt x="71" y="0"/>
                  </a:moveTo>
                  <a:cubicBezTo>
                    <a:pt x="65" y="6"/>
                    <a:pt x="54" y="9"/>
                    <a:pt x="41" y="9"/>
                  </a:cubicBezTo>
                  <a:cubicBezTo>
                    <a:pt x="27" y="9"/>
                    <a:pt x="11" y="6"/>
                    <a:pt x="0" y="2"/>
                  </a:cubicBezTo>
                  <a:cubicBezTo>
                    <a:pt x="1" y="20"/>
                    <a:pt x="11" y="36"/>
                    <a:pt x="32" y="37"/>
                  </a:cubicBezTo>
                  <a:cubicBezTo>
                    <a:pt x="33" y="37"/>
                    <a:pt x="33" y="37"/>
                    <a:pt x="34" y="37"/>
                  </a:cubicBezTo>
                  <a:cubicBezTo>
                    <a:pt x="55" y="37"/>
                    <a:pt x="68" y="19"/>
                    <a:pt x="71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Freeform 579">
              <a:extLst>
                <a:ext uri="{FF2B5EF4-FFF2-40B4-BE49-F238E27FC236}">
                  <a16:creationId xmlns:a16="http://schemas.microsoft.com/office/drawing/2014/main" id="{02CC1F43-8D8E-4262-9CA0-B5A3E30971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31141" y="2742361"/>
              <a:ext cx="995363" cy="425450"/>
            </a:xfrm>
            <a:custGeom>
              <a:avLst/>
              <a:gdLst>
                <a:gd name="T0" fmla="*/ 4 w 785"/>
                <a:gd name="T1" fmla="*/ 244 h 336"/>
                <a:gd name="T2" fmla="*/ 5 w 785"/>
                <a:gd name="T3" fmla="*/ 266 h 336"/>
                <a:gd name="T4" fmla="*/ 183 w 785"/>
                <a:gd name="T5" fmla="*/ 323 h 336"/>
                <a:gd name="T6" fmla="*/ 317 w 785"/>
                <a:gd name="T7" fmla="*/ 296 h 336"/>
                <a:gd name="T8" fmla="*/ 392 w 785"/>
                <a:gd name="T9" fmla="*/ 236 h 336"/>
                <a:gd name="T10" fmla="*/ 474 w 785"/>
                <a:gd name="T11" fmla="*/ 261 h 336"/>
                <a:gd name="T12" fmla="*/ 596 w 785"/>
                <a:gd name="T13" fmla="*/ 306 h 336"/>
                <a:gd name="T14" fmla="*/ 711 w 785"/>
                <a:gd name="T15" fmla="*/ 278 h 336"/>
                <a:gd name="T16" fmla="*/ 785 w 785"/>
                <a:gd name="T17" fmla="*/ 255 h 336"/>
                <a:gd name="T18" fmla="*/ 777 w 785"/>
                <a:gd name="T19" fmla="*/ 229 h 336"/>
                <a:gd name="T20" fmla="*/ 710 w 785"/>
                <a:gd name="T21" fmla="*/ 105 h 336"/>
                <a:gd name="T22" fmla="*/ 693 w 785"/>
                <a:gd name="T23" fmla="*/ 65 h 336"/>
                <a:gd name="T24" fmla="*/ 650 w 785"/>
                <a:gd name="T25" fmla="*/ 44 h 336"/>
                <a:gd name="T26" fmla="*/ 527 w 785"/>
                <a:gd name="T27" fmla="*/ 12 h 336"/>
                <a:gd name="T28" fmla="*/ 307 w 785"/>
                <a:gd name="T29" fmla="*/ 8 h 336"/>
                <a:gd name="T30" fmla="*/ 5 w 785"/>
                <a:gd name="T31" fmla="*/ 89 h 336"/>
                <a:gd name="T32" fmla="*/ 0 w 785"/>
                <a:gd name="T33" fmla="*/ 144 h 336"/>
                <a:gd name="T34" fmla="*/ 4 w 785"/>
                <a:gd name="T35" fmla="*/ 244 h 336"/>
                <a:gd name="T36" fmla="*/ 499 w 785"/>
                <a:gd name="T37" fmla="*/ 124 h 336"/>
                <a:gd name="T38" fmla="*/ 559 w 785"/>
                <a:gd name="T39" fmla="*/ 112 h 336"/>
                <a:gd name="T40" fmla="*/ 596 w 785"/>
                <a:gd name="T41" fmla="*/ 137 h 336"/>
                <a:gd name="T42" fmla="*/ 537 w 785"/>
                <a:gd name="T43" fmla="*/ 233 h 336"/>
                <a:gd name="T44" fmla="*/ 499 w 785"/>
                <a:gd name="T45" fmla="*/ 124 h 336"/>
                <a:gd name="T46" fmla="*/ 164 w 785"/>
                <a:gd name="T47" fmla="*/ 160 h 336"/>
                <a:gd name="T48" fmla="*/ 223 w 785"/>
                <a:gd name="T49" fmla="*/ 115 h 336"/>
                <a:gd name="T50" fmla="*/ 289 w 785"/>
                <a:gd name="T51" fmla="*/ 153 h 336"/>
                <a:gd name="T52" fmla="*/ 245 w 785"/>
                <a:gd name="T53" fmla="*/ 239 h 336"/>
                <a:gd name="T54" fmla="*/ 164 w 785"/>
                <a:gd name="T55" fmla="*/ 16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85" h="336">
                  <a:moveTo>
                    <a:pt x="4" y="244"/>
                  </a:moveTo>
                  <a:cubicBezTo>
                    <a:pt x="4" y="244"/>
                    <a:pt x="4" y="253"/>
                    <a:pt x="5" y="266"/>
                  </a:cubicBezTo>
                  <a:cubicBezTo>
                    <a:pt x="64" y="287"/>
                    <a:pt x="123" y="307"/>
                    <a:pt x="183" y="323"/>
                  </a:cubicBezTo>
                  <a:cubicBezTo>
                    <a:pt x="233" y="336"/>
                    <a:pt x="279" y="335"/>
                    <a:pt x="317" y="296"/>
                  </a:cubicBezTo>
                  <a:cubicBezTo>
                    <a:pt x="340" y="273"/>
                    <a:pt x="358" y="244"/>
                    <a:pt x="392" y="236"/>
                  </a:cubicBezTo>
                  <a:cubicBezTo>
                    <a:pt x="420" y="230"/>
                    <a:pt x="451" y="247"/>
                    <a:pt x="474" y="261"/>
                  </a:cubicBezTo>
                  <a:cubicBezTo>
                    <a:pt x="515" y="287"/>
                    <a:pt x="544" y="311"/>
                    <a:pt x="596" y="306"/>
                  </a:cubicBezTo>
                  <a:cubicBezTo>
                    <a:pt x="635" y="301"/>
                    <a:pt x="673" y="287"/>
                    <a:pt x="711" y="278"/>
                  </a:cubicBezTo>
                  <a:cubicBezTo>
                    <a:pt x="736" y="272"/>
                    <a:pt x="762" y="266"/>
                    <a:pt x="785" y="255"/>
                  </a:cubicBezTo>
                  <a:cubicBezTo>
                    <a:pt x="781" y="239"/>
                    <a:pt x="777" y="229"/>
                    <a:pt x="777" y="229"/>
                  </a:cubicBezTo>
                  <a:cubicBezTo>
                    <a:pt x="777" y="229"/>
                    <a:pt x="735" y="147"/>
                    <a:pt x="710" y="105"/>
                  </a:cubicBezTo>
                  <a:cubicBezTo>
                    <a:pt x="704" y="94"/>
                    <a:pt x="698" y="80"/>
                    <a:pt x="693" y="65"/>
                  </a:cubicBezTo>
                  <a:cubicBezTo>
                    <a:pt x="679" y="58"/>
                    <a:pt x="665" y="50"/>
                    <a:pt x="650" y="44"/>
                  </a:cubicBezTo>
                  <a:cubicBezTo>
                    <a:pt x="612" y="27"/>
                    <a:pt x="568" y="18"/>
                    <a:pt x="527" y="12"/>
                  </a:cubicBezTo>
                  <a:cubicBezTo>
                    <a:pt x="455" y="0"/>
                    <a:pt x="379" y="3"/>
                    <a:pt x="307" y="8"/>
                  </a:cubicBezTo>
                  <a:cubicBezTo>
                    <a:pt x="202" y="14"/>
                    <a:pt x="96" y="37"/>
                    <a:pt x="5" y="89"/>
                  </a:cubicBezTo>
                  <a:cubicBezTo>
                    <a:pt x="2" y="106"/>
                    <a:pt x="0" y="124"/>
                    <a:pt x="0" y="144"/>
                  </a:cubicBezTo>
                  <a:cubicBezTo>
                    <a:pt x="4" y="244"/>
                    <a:pt x="4" y="244"/>
                    <a:pt x="4" y="244"/>
                  </a:cubicBezTo>
                  <a:moveTo>
                    <a:pt x="499" y="124"/>
                  </a:moveTo>
                  <a:cubicBezTo>
                    <a:pt x="515" y="110"/>
                    <a:pt x="539" y="105"/>
                    <a:pt x="559" y="112"/>
                  </a:cubicBezTo>
                  <a:cubicBezTo>
                    <a:pt x="572" y="117"/>
                    <a:pt x="588" y="125"/>
                    <a:pt x="596" y="137"/>
                  </a:cubicBezTo>
                  <a:cubicBezTo>
                    <a:pt x="626" y="183"/>
                    <a:pt x="593" y="239"/>
                    <a:pt x="537" y="233"/>
                  </a:cubicBezTo>
                  <a:cubicBezTo>
                    <a:pt x="489" y="228"/>
                    <a:pt x="461" y="158"/>
                    <a:pt x="499" y="124"/>
                  </a:cubicBezTo>
                  <a:moveTo>
                    <a:pt x="164" y="160"/>
                  </a:moveTo>
                  <a:cubicBezTo>
                    <a:pt x="170" y="132"/>
                    <a:pt x="196" y="116"/>
                    <a:pt x="223" y="115"/>
                  </a:cubicBezTo>
                  <a:cubicBezTo>
                    <a:pt x="252" y="107"/>
                    <a:pt x="277" y="126"/>
                    <a:pt x="289" y="153"/>
                  </a:cubicBezTo>
                  <a:cubicBezTo>
                    <a:pt x="306" y="192"/>
                    <a:pt x="285" y="230"/>
                    <a:pt x="245" y="239"/>
                  </a:cubicBezTo>
                  <a:cubicBezTo>
                    <a:pt x="198" y="250"/>
                    <a:pt x="153" y="208"/>
                    <a:pt x="164" y="16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Freeform 580">
              <a:extLst>
                <a:ext uri="{FF2B5EF4-FFF2-40B4-BE49-F238E27FC236}">
                  <a16:creationId xmlns:a16="http://schemas.microsoft.com/office/drawing/2014/main" id="{F1F2D495-D640-408C-9E6B-54F721204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303" y="2218486"/>
              <a:ext cx="1458913" cy="828675"/>
            </a:xfrm>
            <a:custGeom>
              <a:avLst/>
              <a:gdLst>
                <a:gd name="T0" fmla="*/ 280 w 1152"/>
                <a:gd name="T1" fmla="*/ 655 h 655"/>
                <a:gd name="T2" fmla="*/ 160 w 1152"/>
                <a:gd name="T3" fmla="*/ 521 h 655"/>
                <a:gd name="T4" fmla="*/ 0 w 1152"/>
                <a:gd name="T5" fmla="*/ 493 h 655"/>
                <a:gd name="T6" fmla="*/ 81 w 1152"/>
                <a:gd name="T7" fmla="*/ 396 h 655"/>
                <a:gd name="T8" fmla="*/ 17 w 1152"/>
                <a:gd name="T9" fmla="*/ 413 h 655"/>
                <a:gd name="T10" fmla="*/ 101 w 1152"/>
                <a:gd name="T11" fmla="*/ 353 h 655"/>
                <a:gd name="T12" fmla="*/ 21 w 1152"/>
                <a:gd name="T13" fmla="*/ 349 h 655"/>
                <a:gd name="T14" fmla="*/ 243 w 1152"/>
                <a:gd name="T15" fmla="*/ 254 h 655"/>
                <a:gd name="T16" fmla="*/ 155 w 1152"/>
                <a:gd name="T17" fmla="*/ 216 h 655"/>
                <a:gd name="T18" fmla="*/ 322 w 1152"/>
                <a:gd name="T19" fmla="*/ 231 h 655"/>
                <a:gd name="T20" fmla="*/ 358 w 1152"/>
                <a:gd name="T21" fmla="*/ 114 h 655"/>
                <a:gd name="T22" fmla="*/ 368 w 1152"/>
                <a:gd name="T23" fmla="*/ 211 h 655"/>
                <a:gd name="T24" fmla="*/ 508 w 1152"/>
                <a:gd name="T25" fmla="*/ 76 h 655"/>
                <a:gd name="T26" fmla="*/ 495 w 1152"/>
                <a:gd name="T27" fmla="*/ 113 h 655"/>
                <a:gd name="T28" fmla="*/ 1123 w 1152"/>
                <a:gd name="T29" fmla="*/ 204 h 655"/>
                <a:gd name="T30" fmla="*/ 1017 w 1152"/>
                <a:gd name="T31" fmla="*/ 234 h 655"/>
                <a:gd name="T32" fmla="*/ 1137 w 1152"/>
                <a:gd name="T33" fmla="*/ 287 h 655"/>
                <a:gd name="T34" fmla="*/ 1040 w 1152"/>
                <a:gd name="T35" fmla="*/ 299 h 655"/>
                <a:gd name="T36" fmla="*/ 1152 w 1152"/>
                <a:gd name="T37" fmla="*/ 337 h 655"/>
                <a:gd name="T38" fmla="*/ 1032 w 1152"/>
                <a:gd name="T39" fmla="*/ 602 h 655"/>
                <a:gd name="T40" fmla="*/ 987 w 1152"/>
                <a:gd name="T41" fmla="*/ 519 h 655"/>
                <a:gd name="T42" fmla="*/ 941 w 1152"/>
                <a:gd name="T43" fmla="*/ 380 h 655"/>
                <a:gd name="T44" fmla="*/ 639 w 1152"/>
                <a:gd name="T45" fmla="*/ 335 h 655"/>
                <a:gd name="T46" fmla="*/ 713 w 1152"/>
                <a:gd name="T47" fmla="*/ 395 h 655"/>
                <a:gd name="T48" fmla="*/ 444 w 1152"/>
                <a:gd name="T49" fmla="*/ 350 h 655"/>
                <a:gd name="T50" fmla="*/ 401 w 1152"/>
                <a:gd name="T51" fmla="*/ 426 h 655"/>
                <a:gd name="T52" fmla="*/ 380 w 1152"/>
                <a:gd name="T53" fmla="*/ 368 h 655"/>
                <a:gd name="T54" fmla="*/ 277 w 1152"/>
                <a:gd name="T55" fmla="*/ 558 h 655"/>
                <a:gd name="T56" fmla="*/ 280 w 1152"/>
                <a:gd name="T57" fmla="*/ 655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2" h="655">
                  <a:moveTo>
                    <a:pt x="280" y="655"/>
                  </a:moveTo>
                  <a:cubicBezTo>
                    <a:pt x="255" y="600"/>
                    <a:pt x="208" y="554"/>
                    <a:pt x="160" y="521"/>
                  </a:cubicBezTo>
                  <a:cubicBezTo>
                    <a:pt x="118" y="492"/>
                    <a:pt x="48" y="464"/>
                    <a:pt x="0" y="493"/>
                  </a:cubicBezTo>
                  <a:cubicBezTo>
                    <a:pt x="32" y="433"/>
                    <a:pt x="81" y="396"/>
                    <a:pt x="81" y="396"/>
                  </a:cubicBezTo>
                  <a:cubicBezTo>
                    <a:pt x="17" y="413"/>
                    <a:pt x="17" y="413"/>
                    <a:pt x="17" y="413"/>
                  </a:cubicBezTo>
                  <a:cubicBezTo>
                    <a:pt x="17" y="413"/>
                    <a:pt x="47" y="371"/>
                    <a:pt x="101" y="353"/>
                  </a:cubicBezTo>
                  <a:cubicBezTo>
                    <a:pt x="59" y="344"/>
                    <a:pt x="21" y="349"/>
                    <a:pt x="21" y="349"/>
                  </a:cubicBezTo>
                  <a:cubicBezTo>
                    <a:pt x="21" y="349"/>
                    <a:pt x="116" y="265"/>
                    <a:pt x="243" y="254"/>
                  </a:cubicBezTo>
                  <a:cubicBezTo>
                    <a:pt x="188" y="230"/>
                    <a:pt x="155" y="216"/>
                    <a:pt x="155" y="216"/>
                  </a:cubicBezTo>
                  <a:cubicBezTo>
                    <a:pt x="155" y="216"/>
                    <a:pt x="242" y="189"/>
                    <a:pt x="322" y="231"/>
                  </a:cubicBezTo>
                  <a:cubicBezTo>
                    <a:pt x="337" y="145"/>
                    <a:pt x="358" y="114"/>
                    <a:pt x="358" y="114"/>
                  </a:cubicBezTo>
                  <a:cubicBezTo>
                    <a:pt x="368" y="211"/>
                    <a:pt x="368" y="211"/>
                    <a:pt x="368" y="211"/>
                  </a:cubicBezTo>
                  <a:cubicBezTo>
                    <a:pt x="368" y="211"/>
                    <a:pt x="430" y="135"/>
                    <a:pt x="508" y="76"/>
                  </a:cubicBezTo>
                  <a:cubicBezTo>
                    <a:pt x="495" y="113"/>
                    <a:pt x="495" y="113"/>
                    <a:pt x="495" y="113"/>
                  </a:cubicBezTo>
                  <a:cubicBezTo>
                    <a:pt x="495" y="113"/>
                    <a:pt x="783" y="0"/>
                    <a:pt x="1123" y="204"/>
                  </a:cubicBezTo>
                  <a:cubicBezTo>
                    <a:pt x="1123" y="204"/>
                    <a:pt x="1055" y="220"/>
                    <a:pt x="1017" y="234"/>
                  </a:cubicBezTo>
                  <a:cubicBezTo>
                    <a:pt x="1096" y="254"/>
                    <a:pt x="1137" y="287"/>
                    <a:pt x="1137" y="287"/>
                  </a:cubicBezTo>
                  <a:cubicBezTo>
                    <a:pt x="1137" y="287"/>
                    <a:pt x="1072" y="291"/>
                    <a:pt x="1040" y="299"/>
                  </a:cubicBezTo>
                  <a:cubicBezTo>
                    <a:pt x="1152" y="337"/>
                    <a:pt x="1152" y="337"/>
                    <a:pt x="1152" y="337"/>
                  </a:cubicBezTo>
                  <a:cubicBezTo>
                    <a:pt x="1152" y="337"/>
                    <a:pt x="1040" y="563"/>
                    <a:pt x="1032" y="602"/>
                  </a:cubicBezTo>
                  <a:cubicBezTo>
                    <a:pt x="1031" y="599"/>
                    <a:pt x="989" y="521"/>
                    <a:pt x="987" y="519"/>
                  </a:cubicBezTo>
                  <a:cubicBezTo>
                    <a:pt x="963" y="476"/>
                    <a:pt x="941" y="380"/>
                    <a:pt x="941" y="380"/>
                  </a:cubicBezTo>
                  <a:cubicBezTo>
                    <a:pt x="941" y="380"/>
                    <a:pt x="785" y="368"/>
                    <a:pt x="639" y="335"/>
                  </a:cubicBezTo>
                  <a:cubicBezTo>
                    <a:pt x="694" y="380"/>
                    <a:pt x="713" y="395"/>
                    <a:pt x="713" y="395"/>
                  </a:cubicBezTo>
                  <a:cubicBezTo>
                    <a:pt x="444" y="350"/>
                    <a:pt x="444" y="350"/>
                    <a:pt x="444" y="350"/>
                  </a:cubicBezTo>
                  <a:cubicBezTo>
                    <a:pt x="401" y="426"/>
                    <a:pt x="401" y="426"/>
                    <a:pt x="401" y="426"/>
                  </a:cubicBezTo>
                  <a:cubicBezTo>
                    <a:pt x="380" y="368"/>
                    <a:pt x="380" y="368"/>
                    <a:pt x="380" y="368"/>
                  </a:cubicBezTo>
                  <a:cubicBezTo>
                    <a:pt x="380" y="368"/>
                    <a:pt x="277" y="408"/>
                    <a:pt x="277" y="558"/>
                  </a:cubicBezTo>
                  <a:cubicBezTo>
                    <a:pt x="279" y="628"/>
                    <a:pt x="280" y="648"/>
                    <a:pt x="280" y="655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Freeform 581">
              <a:extLst>
                <a:ext uri="{FF2B5EF4-FFF2-40B4-BE49-F238E27FC236}">
                  <a16:creationId xmlns:a16="http://schemas.microsoft.com/office/drawing/2014/main" id="{508C8402-7D90-4D65-80DA-CF856C5E6B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7166" y="2313736"/>
              <a:ext cx="1135063" cy="563562"/>
            </a:xfrm>
            <a:custGeom>
              <a:avLst/>
              <a:gdLst>
                <a:gd name="T0" fmla="*/ 896 w 896"/>
                <a:gd name="T1" fmla="*/ 305 h 445"/>
                <a:gd name="T2" fmla="*/ 830 w 896"/>
                <a:gd name="T3" fmla="*/ 445 h 445"/>
                <a:gd name="T4" fmla="*/ 830 w 896"/>
                <a:gd name="T5" fmla="*/ 445 h 445"/>
                <a:gd name="T6" fmla="*/ 896 w 896"/>
                <a:gd name="T7" fmla="*/ 305 h 445"/>
                <a:gd name="T8" fmla="*/ 1 w 896"/>
                <a:gd name="T9" fmla="*/ 132 h 445"/>
                <a:gd name="T10" fmla="*/ 70 w 896"/>
                <a:gd name="T11" fmla="*/ 147 h 445"/>
                <a:gd name="T12" fmla="*/ 1 w 896"/>
                <a:gd name="T13" fmla="*/ 132 h 445"/>
                <a:gd name="T14" fmla="*/ 0 w 896"/>
                <a:gd name="T15" fmla="*/ 132 h 445"/>
                <a:gd name="T16" fmla="*/ 1 w 896"/>
                <a:gd name="T17" fmla="*/ 132 h 445"/>
                <a:gd name="T18" fmla="*/ 0 w 896"/>
                <a:gd name="T19" fmla="*/ 132 h 445"/>
                <a:gd name="T20" fmla="*/ 274 w 896"/>
                <a:gd name="T21" fmla="*/ 0 h 445"/>
                <a:gd name="T22" fmla="*/ 261 w 896"/>
                <a:gd name="T23" fmla="*/ 37 h 445"/>
                <a:gd name="T24" fmla="*/ 261 w 896"/>
                <a:gd name="T25" fmla="*/ 37 h 445"/>
                <a:gd name="T26" fmla="*/ 274 w 896"/>
                <a:gd name="T27" fmla="*/ 0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96" h="445">
                  <a:moveTo>
                    <a:pt x="896" y="305"/>
                  </a:moveTo>
                  <a:cubicBezTo>
                    <a:pt x="878" y="343"/>
                    <a:pt x="851" y="398"/>
                    <a:pt x="830" y="445"/>
                  </a:cubicBezTo>
                  <a:cubicBezTo>
                    <a:pt x="830" y="445"/>
                    <a:pt x="830" y="445"/>
                    <a:pt x="830" y="445"/>
                  </a:cubicBezTo>
                  <a:cubicBezTo>
                    <a:pt x="851" y="398"/>
                    <a:pt x="878" y="343"/>
                    <a:pt x="896" y="305"/>
                  </a:cubicBezTo>
                  <a:moveTo>
                    <a:pt x="1" y="132"/>
                  </a:moveTo>
                  <a:cubicBezTo>
                    <a:pt x="22" y="133"/>
                    <a:pt x="46" y="137"/>
                    <a:pt x="70" y="147"/>
                  </a:cubicBezTo>
                  <a:cubicBezTo>
                    <a:pt x="46" y="137"/>
                    <a:pt x="22" y="133"/>
                    <a:pt x="1" y="132"/>
                  </a:cubicBezTo>
                  <a:moveTo>
                    <a:pt x="0" y="132"/>
                  </a:moveTo>
                  <a:cubicBezTo>
                    <a:pt x="0" y="132"/>
                    <a:pt x="1" y="132"/>
                    <a:pt x="1" y="132"/>
                  </a:cubicBezTo>
                  <a:cubicBezTo>
                    <a:pt x="1" y="132"/>
                    <a:pt x="0" y="132"/>
                    <a:pt x="0" y="132"/>
                  </a:cubicBezTo>
                  <a:moveTo>
                    <a:pt x="274" y="0"/>
                  </a:moveTo>
                  <a:cubicBezTo>
                    <a:pt x="264" y="30"/>
                    <a:pt x="262" y="36"/>
                    <a:pt x="261" y="37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62" y="36"/>
                    <a:pt x="264" y="30"/>
                    <a:pt x="274" y="0"/>
                  </a:cubicBezTo>
                </a:path>
              </a:pathLst>
            </a:custGeom>
            <a:solidFill>
              <a:srgbClr val="C53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Freeform 582">
              <a:extLst>
                <a:ext uri="{FF2B5EF4-FFF2-40B4-BE49-F238E27FC236}">
                  <a16:creationId xmlns:a16="http://schemas.microsoft.com/office/drawing/2014/main" id="{03B5B0CE-9DF1-4006-BD4F-DDE94E554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8403" y="2877299"/>
              <a:ext cx="39688" cy="103187"/>
            </a:xfrm>
            <a:custGeom>
              <a:avLst/>
              <a:gdLst>
                <a:gd name="T0" fmla="*/ 32 w 32"/>
                <a:gd name="T1" fmla="*/ 0 h 81"/>
                <a:gd name="T2" fmla="*/ 32 w 32"/>
                <a:gd name="T3" fmla="*/ 0 h 81"/>
                <a:gd name="T4" fmla="*/ 0 w 32"/>
                <a:gd name="T5" fmla="*/ 81 h 81"/>
                <a:gd name="T6" fmla="*/ 32 w 32"/>
                <a:gd name="T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81"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6" y="37"/>
                    <a:pt x="3" y="68"/>
                    <a:pt x="0" y="81"/>
                  </a:cubicBezTo>
                  <a:cubicBezTo>
                    <a:pt x="3" y="68"/>
                    <a:pt x="16" y="37"/>
                    <a:pt x="32" y="0"/>
                  </a:cubicBezTo>
                </a:path>
              </a:pathLst>
            </a:custGeom>
            <a:solidFill>
              <a:srgbClr val="B427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" name="Freeform 583">
              <a:extLst>
                <a:ext uri="{FF2B5EF4-FFF2-40B4-BE49-F238E27FC236}">
                  <a16:creationId xmlns:a16="http://schemas.microsoft.com/office/drawing/2014/main" id="{6EE52B94-1638-40B9-856A-7A27FB84A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303" y="2842374"/>
              <a:ext cx="1588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0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" name="Freeform 584">
              <a:extLst>
                <a:ext uri="{FF2B5EF4-FFF2-40B4-BE49-F238E27FC236}">
                  <a16:creationId xmlns:a16="http://schemas.microsoft.com/office/drawing/2014/main" id="{9297FE10-7F2B-4194-BD96-E3233F803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303" y="2313736"/>
              <a:ext cx="1452563" cy="733425"/>
            </a:xfrm>
            <a:custGeom>
              <a:avLst/>
              <a:gdLst>
                <a:gd name="T0" fmla="*/ 368 w 1146"/>
                <a:gd name="T1" fmla="*/ 135 h 579"/>
                <a:gd name="T2" fmla="*/ 322 w 1146"/>
                <a:gd name="T3" fmla="*/ 155 h 579"/>
                <a:gd name="T4" fmla="*/ 304 w 1146"/>
                <a:gd name="T5" fmla="*/ 147 h 579"/>
                <a:gd name="T6" fmla="*/ 235 w 1146"/>
                <a:gd name="T7" fmla="*/ 132 h 579"/>
                <a:gd name="T8" fmla="*/ 220 w 1146"/>
                <a:gd name="T9" fmla="*/ 131 h 579"/>
                <a:gd name="T10" fmla="*/ 333 w 1146"/>
                <a:gd name="T11" fmla="*/ 205 h 579"/>
                <a:gd name="T12" fmla="*/ 222 w 1146"/>
                <a:gd name="T13" fmla="*/ 257 h 579"/>
                <a:gd name="T14" fmla="*/ 305 w 1146"/>
                <a:gd name="T15" fmla="*/ 275 h 579"/>
                <a:gd name="T16" fmla="*/ 214 w 1146"/>
                <a:gd name="T17" fmla="*/ 433 h 579"/>
                <a:gd name="T18" fmla="*/ 170 w 1146"/>
                <a:gd name="T19" fmla="*/ 371 h 579"/>
                <a:gd name="T20" fmla="*/ 153 w 1146"/>
                <a:gd name="T21" fmla="*/ 406 h 579"/>
                <a:gd name="T22" fmla="*/ 1 w 1146"/>
                <a:gd name="T23" fmla="*/ 417 h 579"/>
                <a:gd name="T24" fmla="*/ 48 w 1146"/>
                <a:gd name="T25" fmla="*/ 405 h 579"/>
                <a:gd name="T26" fmla="*/ 280 w 1146"/>
                <a:gd name="T27" fmla="*/ 579 h 579"/>
                <a:gd name="T28" fmla="*/ 277 w 1146"/>
                <a:gd name="T29" fmla="*/ 482 h 579"/>
                <a:gd name="T30" fmla="*/ 277 w 1146"/>
                <a:gd name="T31" fmla="*/ 482 h 579"/>
                <a:gd name="T32" fmla="*/ 380 w 1146"/>
                <a:gd name="T33" fmla="*/ 292 h 579"/>
                <a:gd name="T34" fmla="*/ 444 w 1146"/>
                <a:gd name="T35" fmla="*/ 274 h 579"/>
                <a:gd name="T36" fmla="*/ 639 w 1146"/>
                <a:gd name="T37" fmla="*/ 259 h 579"/>
                <a:gd name="T38" fmla="*/ 639 w 1146"/>
                <a:gd name="T39" fmla="*/ 259 h 579"/>
                <a:gd name="T40" fmla="*/ 987 w 1146"/>
                <a:gd name="T41" fmla="*/ 443 h 579"/>
                <a:gd name="T42" fmla="*/ 1032 w 1146"/>
                <a:gd name="T43" fmla="*/ 526 h 579"/>
                <a:gd name="T44" fmla="*/ 1130 w 1146"/>
                <a:gd name="T45" fmla="*/ 305 h 579"/>
                <a:gd name="T46" fmla="*/ 1102 w 1146"/>
                <a:gd name="T47" fmla="*/ 324 h 579"/>
                <a:gd name="T48" fmla="*/ 1056 w 1146"/>
                <a:gd name="T49" fmla="*/ 406 h 579"/>
                <a:gd name="T50" fmla="*/ 1006 w 1146"/>
                <a:gd name="T51" fmla="*/ 366 h 579"/>
                <a:gd name="T52" fmla="*/ 945 w 1146"/>
                <a:gd name="T53" fmla="*/ 283 h 579"/>
                <a:gd name="T54" fmla="*/ 532 w 1146"/>
                <a:gd name="T55" fmla="*/ 191 h 579"/>
                <a:gd name="T56" fmla="*/ 622 w 1146"/>
                <a:gd name="T57" fmla="*/ 153 h 579"/>
                <a:gd name="T58" fmla="*/ 527 w 1146"/>
                <a:gd name="T59" fmla="*/ 158 h 579"/>
                <a:gd name="T60" fmla="*/ 621 w 1146"/>
                <a:gd name="T61" fmla="*/ 75 h 579"/>
                <a:gd name="T62" fmla="*/ 440 w 1146"/>
                <a:gd name="T63" fmla="*/ 149 h 579"/>
                <a:gd name="T64" fmla="*/ 495 w 1146"/>
                <a:gd name="T65" fmla="*/ 37 h 579"/>
                <a:gd name="T66" fmla="*/ 508 w 1146"/>
                <a:gd name="T67" fmla="*/ 0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46" h="579">
                  <a:moveTo>
                    <a:pt x="508" y="0"/>
                  </a:moveTo>
                  <a:cubicBezTo>
                    <a:pt x="430" y="59"/>
                    <a:pt x="368" y="135"/>
                    <a:pt x="368" y="135"/>
                  </a:cubicBezTo>
                  <a:cubicBezTo>
                    <a:pt x="358" y="38"/>
                    <a:pt x="358" y="38"/>
                    <a:pt x="358" y="38"/>
                  </a:cubicBezTo>
                  <a:cubicBezTo>
                    <a:pt x="358" y="38"/>
                    <a:pt x="337" y="69"/>
                    <a:pt x="322" y="155"/>
                  </a:cubicBezTo>
                  <a:cubicBezTo>
                    <a:pt x="322" y="155"/>
                    <a:pt x="322" y="155"/>
                    <a:pt x="322" y="155"/>
                  </a:cubicBezTo>
                  <a:cubicBezTo>
                    <a:pt x="316" y="152"/>
                    <a:pt x="310" y="149"/>
                    <a:pt x="304" y="147"/>
                  </a:cubicBezTo>
                  <a:cubicBezTo>
                    <a:pt x="280" y="137"/>
                    <a:pt x="256" y="133"/>
                    <a:pt x="235" y="132"/>
                  </a:cubicBezTo>
                  <a:cubicBezTo>
                    <a:pt x="235" y="132"/>
                    <a:pt x="235" y="132"/>
                    <a:pt x="235" y="132"/>
                  </a:cubicBezTo>
                  <a:cubicBezTo>
                    <a:pt x="235" y="132"/>
                    <a:pt x="234" y="132"/>
                    <a:pt x="234" y="132"/>
                  </a:cubicBezTo>
                  <a:cubicBezTo>
                    <a:pt x="229" y="131"/>
                    <a:pt x="225" y="131"/>
                    <a:pt x="220" y="131"/>
                  </a:cubicBezTo>
                  <a:cubicBezTo>
                    <a:pt x="205" y="131"/>
                    <a:pt x="192" y="132"/>
                    <a:pt x="182" y="134"/>
                  </a:cubicBezTo>
                  <a:cubicBezTo>
                    <a:pt x="236" y="148"/>
                    <a:pt x="289" y="169"/>
                    <a:pt x="333" y="205"/>
                  </a:cubicBezTo>
                  <a:cubicBezTo>
                    <a:pt x="338" y="208"/>
                    <a:pt x="197" y="224"/>
                    <a:pt x="149" y="262"/>
                  </a:cubicBezTo>
                  <a:cubicBezTo>
                    <a:pt x="173" y="258"/>
                    <a:pt x="197" y="257"/>
                    <a:pt x="222" y="257"/>
                  </a:cubicBezTo>
                  <a:cubicBezTo>
                    <a:pt x="248" y="257"/>
                    <a:pt x="275" y="259"/>
                    <a:pt x="302" y="263"/>
                  </a:cubicBezTo>
                  <a:cubicBezTo>
                    <a:pt x="309" y="264"/>
                    <a:pt x="309" y="272"/>
                    <a:pt x="305" y="275"/>
                  </a:cubicBezTo>
                  <a:cubicBezTo>
                    <a:pt x="279" y="295"/>
                    <a:pt x="257" y="317"/>
                    <a:pt x="240" y="345"/>
                  </a:cubicBezTo>
                  <a:cubicBezTo>
                    <a:pt x="225" y="371"/>
                    <a:pt x="222" y="405"/>
                    <a:pt x="214" y="433"/>
                  </a:cubicBezTo>
                  <a:cubicBezTo>
                    <a:pt x="214" y="433"/>
                    <a:pt x="213" y="433"/>
                    <a:pt x="213" y="433"/>
                  </a:cubicBezTo>
                  <a:cubicBezTo>
                    <a:pt x="208" y="433"/>
                    <a:pt x="175" y="393"/>
                    <a:pt x="170" y="371"/>
                  </a:cubicBezTo>
                  <a:cubicBezTo>
                    <a:pt x="167" y="381"/>
                    <a:pt x="157" y="406"/>
                    <a:pt x="153" y="406"/>
                  </a:cubicBezTo>
                  <a:cubicBezTo>
                    <a:pt x="153" y="406"/>
                    <a:pt x="153" y="406"/>
                    <a:pt x="153" y="406"/>
                  </a:cubicBezTo>
                  <a:cubicBezTo>
                    <a:pt x="137" y="394"/>
                    <a:pt x="114" y="389"/>
                    <a:pt x="89" y="389"/>
                  </a:cubicBezTo>
                  <a:cubicBezTo>
                    <a:pt x="57" y="389"/>
                    <a:pt x="23" y="398"/>
                    <a:pt x="1" y="417"/>
                  </a:cubicBezTo>
                  <a:cubicBezTo>
                    <a:pt x="1" y="417"/>
                    <a:pt x="1" y="417"/>
                    <a:pt x="0" y="417"/>
                  </a:cubicBezTo>
                  <a:cubicBezTo>
                    <a:pt x="15" y="409"/>
                    <a:pt x="31" y="405"/>
                    <a:pt x="48" y="405"/>
                  </a:cubicBezTo>
                  <a:cubicBezTo>
                    <a:pt x="87" y="405"/>
                    <a:pt x="131" y="425"/>
                    <a:pt x="160" y="445"/>
                  </a:cubicBezTo>
                  <a:cubicBezTo>
                    <a:pt x="208" y="478"/>
                    <a:pt x="255" y="524"/>
                    <a:pt x="280" y="579"/>
                  </a:cubicBezTo>
                  <a:cubicBezTo>
                    <a:pt x="280" y="572"/>
                    <a:pt x="279" y="552"/>
                    <a:pt x="277" y="482"/>
                  </a:cubicBezTo>
                  <a:cubicBezTo>
                    <a:pt x="277" y="482"/>
                    <a:pt x="277" y="482"/>
                    <a:pt x="277" y="482"/>
                  </a:cubicBezTo>
                  <a:cubicBezTo>
                    <a:pt x="277" y="482"/>
                    <a:pt x="277" y="482"/>
                    <a:pt x="277" y="482"/>
                  </a:cubicBezTo>
                  <a:cubicBezTo>
                    <a:pt x="277" y="482"/>
                    <a:pt x="277" y="482"/>
                    <a:pt x="277" y="482"/>
                  </a:cubicBezTo>
                  <a:cubicBezTo>
                    <a:pt x="277" y="482"/>
                    <a:pt x="277" y="482"/>
                    <a:pt x="277" y="482"/>
                  </a:cubicBezTo>
                  <a:cubicBezTo>
                    <a:pt x="277" y="332"/>
                    <a:pt x="380" y="292"/>
                    <a:pt x="380" y="292"/>
                  </a:cubicBezTo>
                  <a:cubicBezTo>
                    <a:pt x="401" y="350"/>
                    <a:pt x="401" y="350"/>
                    <a:pt x="401" y="350"/>
                  </a:cubicBezTo>
                  <a:cubicBezTo>
                    <a:pt x="444" y="274"/>
                    <a:pt x="444" y="274"/>
                    <a:pt x="444" y="274"/>
                  </a:cubicBezTo>
                  <a:cubicBezTo>
                    <a:pt x="713" y="319"/>
                    <a:pt x="713" y="319"/>
                    <a:pt x="713" y="319"/>
                  </a:cubicBezTo>
                  <a:cubicBezTo>
                    <a:pt x="713" y="319"/>
                    <a:pt x="694" y="304"/>
                    <a:pt x="639" y="259"/>
                  </a:cubicBezTo>
                  <a:cubicBezTo>
                    <a:pt x="639" y="259"/>
                    <a:pt x="639" y="259"/>
                    <a:pt x="639" y="259"/>
                  </a:cubicBezTo>
                  <a:cubicBezTo>
                    <a:pt x="639" y="259"/>
                    <a:pt x="639" y="259"/>
                    <a:pt x="639" y="259"/>
                  </a:cubicBezTo>
                  <a:cubicBezTo>
                    <a:pt x="785" y="292"/>
                    <a:pt x="941" y="304"/>
                    <a:pt x="941" y="304"/>
                  </a:cubicBezTo>
                  <a:cubicBezTo>
                    <a:pt x="941" y="304"/>
                    <a:pt x="963" y="400"/>
                    <a:pt x="987" y="443"/>
                  </a:cubicBezTo>
                  <a:cubicBezTo>
                    <a:pt x="989" y="445"/>
                    <a:pt x="1031" y="523"/>
                    <a:pt x="1032" y="526"/>
                  </a:cubicBezTo>
                  <a:cubicBezTo>
                    <a:pt x="1032" y="526"/>
                    <a:pt x="1032" y="526"/>
                    <a:pt x="1032" y="526"/>
                  </a:cubicBezTo>
                  <a:cubicBezTo>
                    <a:pt x="1035" y="513"/>
                    <a:pt x="1048" y="482"/>
                    <a:pt x="1064" y="445"/>
                  </a:cubicBezTo>
                  <a:cubicBezTo>
                    <a:pt x="1085" y="398"/>
                    <a:pt x="1112" y="343"/>
                    <a:pt x="1130" y="305"/>
                  </a:cubicBezTo>
                  <a:cubicBezTo>
                    <a:pt x="1137" y="292"/>
                    <a:pt x="1142" y="281"/>
                    <a:pt x="1146" y="273"/>
                  </a:cubicBezTo>
                  <a:cubicBezTo>
                    <a:pt x="1131" y="290"/>
                    <a:pt x="1116" y="307"/>
                    <a:pt x="1102" y="324"/>
                  </a:cubicBezTo>
                  <a:cubicBezTo>
                    <a:pt x="1083" y="348"/>
                    <a:pt x="1071" y="378"/>
                    <a:pt x="1057" y="405"/>
                  </a:cubicBezTo>
                  <a:cubicBezTo>
                    <a:pt x="1057" y="406"/>
                    <a:pt x="1056" y="406"/>
                    <a:pt x="1056" y="406"/>
                  </a:cubicBezTo>
                  <a:cubicBezTo>
                    <a:pt x="1053" y="406"/>
                    <a:pt x="1034" y="333"/>
                    <a:pt x="1034" y="298"/>
                  </a:cubicBezTo>
                  <a:cubicBezTo>
                    <a:pt x="1028" y="321"/>
                    <a:pt x="1006" y="366"/>
                    <a:pt x="1006" y="366"/>
                  </a:cubicBezTo>
                  <a:cubicBezTo>
                    <a:pt x="1006" y="366"/>
                    <a:pt x="1006" y="366"/>
                    <a:pt x="1006" y="366"/>
                  </a:cubicBezTo>
                  <a:cubicBezTo>
                    <a:pt x="985" y="337"/>
                    <a:pt x="967" y="309"/>
                    <a:pt x="945" y="283"/>
                  </a:cubicBezTo>
                  <a:cubicBezTo>
                    <a:pt x="879" y="269"/>
                    <a:pt x="814" y="251"/>
                    <a:pt x="749" y="233"/>
                  </a:cubicBezTo>
                  <a:cubicBezTo>
                    <a:pt x="677" y="213"/>
                    <a:pt x="606" y="203"/>
                    <a:pt x="532" y="191"/>
                  </a:cubicBezTo>
                  <a:cubicBezTo>
                    <a:pt x="525" y="190"/>
                    <a:pt x="593" y="157"/>
                    <a:pt x="625" y="153"/>
                  </a:cubicBezTo>
                  <a:cubicBezTo>
                    <a:pt x="624" y="153"/>
                    <a:pt x="623" y="153"/>
                    <a:pt x="622" y="153"/>
                  </a:cubicBezTo>
                  <a:cubicBezTo>
                    <a:pt x="608" y="153"/>
                    <a:pt x="590" y="154"/>
                    <a:pt x="572" y="155"/>
                  </a:cubicBezTo>
                  <a:cubicBezTo>
                    <a:pt x="554" y="156"/>
                    <a:pt x="536" y="158"/>
                    <a:pt x="527" y="158"/>
                  </a:cubicBezTo>
                  <a:cubicBezTo>
                    <a:pt x="521" y="158"/>
                    <a:pt x="517" y="157"/>
                    <a:pt x="518" y="156"/>
                  </a:cubicBezTo>
                  <a:cubicBezTo>
                    <a:pt x="544" y="118"/>
                    <a:pt x="583" y="99"/>
                    <a:pt x="621" y="75"/>
                  </a:cubicBezTo>
                  <a:cubicBezTo>
                    <a:pt x="591" y="78"/>
                    <a:pt x="563" y="90"/>
                    <a:pt x="536" y="100"/>
                  </a:cubicBezTo>
                  <a:cubicBezTo>
                    <a:pt x="506" y="111"/>
                    <a:pt x="447" y="149"/>
                    <a:pt x="440" y="149"/>
                  </a:cubicBezTo>
                  <a:cubicBezTo>
                    <a:pt x="440" y="149"/>
                    <a:pt x="440" y="149"/>
                    <a:pt x="440" y="148"/>
                  </a:cubicBezTo>
                  <a:cubicBezTo>
                    <a:pt x="445" y="106"/>
                    <a:pt x="470" y="70"/>
                    <a:pt x="495" y="37"/>
                  </a:cubicBezTo>
                  <a:cubicBezTo>
                    <a:pt x="496" y="36"/>
                    <a:pt x="498" y="30"/>
                    <a:pt x="508" y="0"/>
                  </a:cubicBezTo>
                  <a:cubicBezTo>
                    <a:pt x="508" y="0"/>
                    <a:pt x="508" y="0"/>
                    <a:pt x="508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Freeform 585">
              <a:extLst>
                <a:ext uri="{FF2B5EF4-FFF2-40B4-BE49-F238E27FC236}">
                  <a16:creationId xmlns:a16="http://schemas.microsoft.com/office/drawing/2014/main" id="{D79E3B0F-4723-46D4-913F-2C60196F9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6303" y="2921749"/>
              <a:ext cx="39688" cy="88900"/>
            </a:xfrm>
            <a:custGeom>
              <a:avLst/>
              <a:gdLst>
                <a:gd name="T0" fmla="*/ 30 w 31"/>
                <a:gd name="T1" fmla="*/ 37 h 71"/>
                <a:gd name="T2" fmla="*/ 19 w 31"/>
                <a:gd name="T3" fmla="*/ 70 h 71"/>
                <a:gd name="T4" fmla="*/ 1 w 31"/>
                <a:gd name="T5" fmla="*/ 35 h 71"/>
                <a:gd name="T6" fmla="*/ 13 w 31"/>
                <a:gd name="T7" fmla="*/ 1 h 71"/>
                <a:gd name="T8" fmla="*/ 30 w 31"/>
                <a:gd name="T9" fmla="*/ 3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71">
                  <a:moveTo>
                    <a:pt x="30" y="37"/>
                  </a:moveTo>
                  <a:cubicBezTo>
                    <a:pt x="31" y="56"/>
                    <a:pt x="27" y="71"/>
                    <a:pt x="19" y="70"/>
                  </a:cubicBezTo>
                  <a:cubicBezTo>
                    <a:pt x="11" y="70"/>
                    <a:pt x="3" y="54"/>
                    <a:pt x="1" y="35"/>
                  </a:cubicBezTo>
                  <a:cubicBezTo>
                    <a:pt x="0" y="15"/>
                    <a:pt x="5" y="0"/>
                    <a:pt x="13" y="1"/>
                  </a:cubicBezTo>
                  <a:cubicBezTo>
                    <a:pt x="20" y="1"/>
                    <a:pt x="28" y="17"/>
                    <a:pt x="30" y="37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Freeform 586">
              <a:extLst>
                <a:ext uri="{FF2B5EF4-FFF2-40B4-BE49-F238E27FC236}">
                  <a16:creationId xmlns:a16="http://schemas.microsoft.com/office/drawing/2014/main" id="{B649209B-06DF-4E89-8161-55DC82196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066" y="2932861"/>
              <a:ext cx="11113" cy="26987"/>
            </a:xfrm>
            <a:custGeom>
              <a:avLst/>
              <a:gdLst>
                <a:gd name="T0" fmla="*/ 8 w 8"/>
                <a:gd name="T1" fmla="*/ 12 h 22"/>
                <a:gd name="T2" fmla="*/ 4 w 8"/>
                <a:gd name="T3" fmla="*/ 22 h 22"/>
                <a:gd name="T4" fmla="*/ 0 w 8"/>
                <a:gd name="T5" fmla="*/ 11 h 22"/>
                <a:gd name="T6" fmla="*/ 4 w 8"/>
                <a:gd name="T7" fmla="*/ 1 h 22"/>
                <a:gd name="T8" fmla="*/ 8 w 8"/>
                <a:gd name="T9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2">
                  <a:moveTo>
                    <a:pt x="8" y="12"/>
                  </a:moveTo>
                  <a:cubicBezTo>
                    <a:pt x="8" y="18"/>
                    <a:pt x="6" y="22"/>
                    <a:pt x="4" y="22"/>
                  </a:cubicBezTo>
                  <a:cubicBezTo>
                    <a:pt x="2" y="21"/>
                    <a:pt x="0" y="16"/>
                    <a:pt x="0" y="11"/>
                  </a:cubicBezTo>
                  <a:cubicBezTo>
                    <a:pt x="0" y="5"/>
                    <a:pt x="1" y="0"/>
                    <a:pt x="4" y="1"/>
                  </a:cubicBezTo>
                  <a:cubicBezTo>
                    <a:pt x="6" y="1"/>
                    <a:pt x="8" y="6"/>
                    <a:pt x="8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Freeform 587">
              <a:extLst>
                <a:ext uri="{FF2B5EF4-FFF2-40B4-BE49-F238E27FC236}">
                  <a16:creationId xmlns:a16="http://schemas.microsoft.com/office/drawing/2014/main" id="{48A14FFF-950B-4E89-B593-6A58776C1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541" y="2928099"/>
              <a:ext cx="39688" cy="88900"/>
            </a:xfrm>
            <a:custGeom>
              <a:avLst/>
              <a:gdLst>
                <a:gd name="T0" fmla="*/ 30 w 32"/>
                <a:gd name="T1" fmla="*/ 36 h 70"/>
                <a:gd name="T2" fmla="*/ 19 w 32"/>
                <a:gd name="T3" fmla="*/ 70 h 70"/>
                <a:gd name="T4" fmla="*/ 2 w 32"/>
                <a:gd name="T5" fmla="*/ 34 h 70"/>
                <a:gd name="T6" fmla="*/ 13 w 32"/>
                <a:gd name="T7" fmla="*/ 0 h 70"/>
                <a:gd name="T8" fmla="*/ 30 w 32"/>
                <a:gd name="T9" fmla="*/ 3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0">
                  <a:moveTo>
                    <a:pt x="30" y="36"/>
                  </a:moveTo>
                  <a:cubicBezTo>
                    <a:pt x="32" y="55"/>
                    <a:pt x="27" y="70"/>
                    <a:pt x="19" y="70"/>
                  </a:cubicBezTo>
                  <a:cubicBezTo>
                    <a:pt x="11" y="69"/>
                    <a:pt x="3" y="53"/>
                    <a:pt x="2" y="34"/>
                  </a:cubicBezTo>
                  <a:cubicBezTo>
                    <a:pt x="0" y="15"/>
                    <a:pt x="5" y="0"/>
                    <a:pt x="13" y="0"/>
                  </a:cubicBezTo>
                  <a:cubicBezTo>
                    <a:pt x="21" y="1"/>
                    <a:pt x="29" y="17"/>
                    <a:pt x="30" y="36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Freeform 588">
              <a:extLst>
                <a:ext uri="{FF2B5EF4-FFF2-40B4-BE49-F238E27FC236}">
                  <a16:creationId xmlns:a16="http://schemas.microsoft.com/office/drawing/2014/main" id="{6B98C19E-2AEF-43BC-89F2-08E99CEC9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5303" y="2939211"/>
              <a:ext cx="11113" cy="28575"/>
            </a:xfrm>
            <a:custGeom>
              <a:avLst/>
              <a:gdLst>
                <a:gd name="T0" fmla="*/ 9 w 9"/>
                <a:gd name="T1" fmla="*/ 11 h 22"/>
                <a:gd name="T2" fmla="*/ 5 w 9"/>
                <a:gd name="T3" fmla="*/ 21 h 22"/>
                <a:gd name="T4" fmla="*/ 0 w 9"/>
                <a:gd name="T5" fmla="*/ 10 h 22"/>
                <a:gd name="T6" fmla="*/ 4 w 9"/>
                <a:gd name="T7" fmla="*/ 0 h 22"/>
                <a:gd name="T8" fmla="*/ 9 w 9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2">
                  <a:moveTo>
                    <a:pt x="9" y="11"/>
                  </a:moveTo>
                  <a:cubicBezTo>
                    <a:pt x="9" y="17"/>
                    <a:pt x="7" y="22"/>
                    <a:pt x="5" y="21"/>
                  </a:cubicBezTo>
                  <a:cubicBezTo>
                    <a:pt x="2" y="21"/>
                    <a:pt x="0" y="16"/>
                    <a:pt x="0" y="10"/>
                  </a:cubicBezTo>
                  <a:cubicBezTo>
                    <a:pt x="0" y="4"/>
                    <a:pt x="2" y="0"/>
                    <a:pt x="4" y="0"/>
                  </a:cubicBezTo>
                  <a:cubicBezTo>
                    <a:pt x="7" y="1"/>
                    <a:pt x="9" y="6"/>
                    <a:pt x="9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Freeform 589">
              <a:extLst>
                <a:ext uri="{FF2B5EF4-FFF2-40B4-BE49-F238E27FC236}">
                  <a16:creationId xmlns:a16="http://schemas.microsoft.com/office/drawing/2014/main" id="{E53526CB-B015-490B-8B0B-73D8F5D15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8166" y="3358311"/>
              <a:ext cx="347663" cy="150812"/>
            </a:xfrm>
            <a:custGeom>
              <a:avLst/>
              <a:gdLst>
                <a:gd name="T0" fmla="*/ 274 w 274"/>
                <a:gd name="T1" fmla="*/ 90 h 119"/>
                <a:gd name="T2" fmla="*/ 154 w 274"/>
                <a:gd name="T3" fmla="*/ 119 h 119"/>
                <a:gd name="T4" fmla="*/ 0 w 274"/>
                <a:gd name="T5" fmla="*/ 57 h 119"/>
                <a:gd name="T6" fmla="*/ 274 w 274"/>
                <a:gd name="T7" fmla="*/ 9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4" h="119">
                  <a:moveTo>
                    <a:pt x="274" y="90"/>
                  </a:moveTo>
                  <a:cubicBezTo>
                    <a:pt x="234" y="111"/>
                    <a:pt x="189" y="119"/>
                    <a:pt x="154" y="119"/>
                  </a:cubicBezTo>
                  <a:cubicBezTo>
                    <a:pt x="114" y="119"/>
                    <a:pt x="53" y="98"/>
                    <a:pt x="0" y="57"/>
                  </a:cubicBezTo>
                  <a:cubicBezTo>
                    <a:pt x="133" y="0"/>
                    <a:pt x="234" y="59"/>
                    <a:pt x="274" y="90"/>
                  </a:cubicBezTo>
                </a:path>
              </a:pathLst>
            </a:custGeom>
            <a:solidFill>
              <a:srgbClr val="ED6C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Freeform 590">
              <a:extLst>
                <a:ext uri="{FF2B5EF4-FFF2-40B4-BE49-F238E27FC236}">
                  <a16:creationId xmlns:a16="http://schemas.microsoft.com/office/drawing/2014/main" id="{1DCC25F9-15E3-4BEA-9C26-62320E86D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291" y="3221786"/>
              <a:ext cx="414338" cy="130175"/>
            </a:xfrm>
            <a:custGeom>
              <a:avLst/>
              <a:gdLst>
                <a:gd name="T0" fmla="*/ 165 w 327"/>
                <a:gd name="T1" fmla="*/ 91 h 103"/>
                <a:gd name="T2" fmla="*/ 0 w 327"/>
                <a:gd name="T3" fmla="*/ 0 h 103"/>
                <a:gd name="T4" fmla="*/ 327 w 327"/>
                <a:gd name="T5" fmla="*/ 34 h 103"/>
                <a:gd name="T6" fmla="*/ 165 w 327"/>
                <a:gd name="T7" fmla="*/ 9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7" h="103">
                  <a:moveTo>
                    <a:pt x="165" y="91"/>
                  </a:moveTo>
                  <a:cubicBezTo>
                    <a:pt x="33" y="76"/>
                    <a:pt x="5" y="43"/>
                    <a:pt x="0" y="0"/>
                  </a:cubicBezTo>
                  <a:cubicBezTo>
                    <a:pt x="118" y="36"/>
                    <a:pt x="251" y="37"/>
                    <a:pt x="327" y="34"/>
                  </a:cubicBezTo>
                  <a:cubicBezTo>
                    <a:pt x="316" y="58"/>
                    <a:pt x="280" y="103"/>
                    <a:pt x="165" y="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Freeform 591">
              <a:extLst>
                <a:ext uri="{FF2B5EF4-FFF2-40B4-BE49-F238E27FC236}">
                  <a16:creationId xmlns:a16="http://schemas.microsoft.com/office/drawing/2014/main" id="{3029CAB7-64FF-4794-8851-76D0163A4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3228" y="3172574"/>
              <a:ext cx="614363" cy="300037"/>
            </a:xfrm>
            <a:custGeom>
              <a:avLst/>
              <a:gdLst>
                <a:gd name="T0" fmla="*/ 0 w 485"/>
                <a:gd name="T1" fmla="*/ 0 h 237"/>
                <a:gd name="T2" fmla="*/ 94 w 485"/>
                <a:gd name="T3" fmla="*/ 39 h 237"/>
                <a:gd name="T4" fmla="*/ 259 w 485"/>
                <a:gd name="T5" fmla="*/ 130 h 237"/>
                <a:gd name="T6" fmla="*/ 421 w 485"/>
                <a:gd name="T7" fmla="*/ 73 h 237"/>
                <a:gd name="T8" fmla="*/ 485 w 485"/>
                <a:gd name="T9" fmla="*/ 69 h 237"/>
                <a:gd name="T10" fmla="*/ 381 w 485"/>
                <a:gd name="T11" fmla="*/ 237 h 237"/>
                <a:gd name="T12" fmla="*/ 107 w 485"/>
                <a:gd name="T13" fmla="*/ 204 h 237"/>
                <a:gd name="T14" fmla="*/ 0 w 485"/>
                <a:gd name="T15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5" h="237">
                  <a:moveTo>
                    <a:pt x="0" y="0"/>
                  </a:moveTo>
                  <a:cubicBezTo>
                    <a:pt x="29" y="16"/>
                    <a:pt x="61" y="29"/>
                    <a:pt x="94" y="39"/>
                  </a:cubicBezTo>
                  <a:cubicBezTo>
                    <a:pt x="99" y="82"/>
                    <a:pt x="127" y="115"/>
                    <a:pt x="259" y="130"/>
                  </a:cubicBezTo>
                  <a:cubicBezTo>
                    <a:pt x="374" y="142"/>
                    <a:pt x="410" y="97"/>
                    <a:pt x="421" y="73"/>
                  </a:cubicBezTo>
                  <a:cubicBezTo>
                    <a:pt x="461" y="71"/>
                    <a:pt x="485" y="69"/>
                    <a:pt x="485" y="69"/>
                  </a:cubicBezTo>
                  <a:cubicBezTo>
                    <a:pt x="482" y="156"/>
                    <a:pt x="436" y="209"/>
                    <a:pt x="381" y="237"/>
                  </a:cubicBezTo>
                  <a:cubicBezTo>
                    <a:pt x="341" y="206"/>
                    <a:pt x="240" y="147"/>
                    <a:pt x="107" y="204"/>
                  </a:cubicBezTo>
                  <a:cubicBezTo>
                    <a:pt x="51" y="160"/>
                    <a:pt x="4" y="92"/>
                    <a:pt x="0" y="0"/>
                  </a:cubicBezTo>
                  <a:close/>
                </a:path>
              </a:pathLst>
            </a:custGeom>
            <a:solidFill>
              <a:srgbClr val="F6B9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Freeform 592">
              <a:extLst>
                <a:ext uri="{FF2B5EF4-FFF2-40B4-BE49-F238E27FC236}">
                  <a16:creationId xmlns:a16="http://schemas.microsoft.com/office/drawing/2014/main" id="{54303D11-64B7-406F-9293-A2B9A4D50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916" y="3031286"/>
              <a:ext cx="141288" cy="65087"/>
            </a:xfrm>
            <a:custGeom>
              <a:avLst/>
              <a:gdLst>
                <a:gd name="T0" fmla="*/ 2 w 111"/>
                <a:gd name="T1" fmla="*/ 31 h 51"/>
                <a:gd name="T2" fmla="*/ 58 w 111"/>
                <a:gd name="T3" fmla="*/ 48 h 51"/>
                <a:gd name="T4" fmla="*/ 110 w 111"/>
                <a:gd name="T5" fmla="*/ 20 h 51"/>
                <a:gd name="T6" fmla="*/ 54 w 111"/>
                <a:gd name="T7" fmla="*/ 3 h 51"/>
                <a:gd name="T8" fmla="*/ 2 w 111"/>
                <a:gd name="T9" fmla="*/ 3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51">
                  <a:moveTo>
                    <a:pt x="2" y="31"/>
                  </a:moveTo>
                  <a:cubicBezTo>
                    <a:pt x="3" y="44"/>
                    <a:pt x="28" y="51"/>
                    <a:pt x="58" y="48"/>
                  </a:cubicBezTo>
                  <a:cubicBezTo>
                    <a:pt x="88" y="45"/>
                    <a:pt x="111" y="32"/>
                    <a:pt x="110" y="20"/>
                  </a:cubicBezTo>
                  <a:cubicBezTo>
                    <a:pt x="109" y="8"/>
                    <a:pt x="83" y="0"/>
                    <a:pt x="54" y="3"/>
                  </a:cubicBezTo>
                  <a:cubicBezTo>
                    <a:pt x="24" y="6"/>
                    <a:pt x="0" y="19"/>
                    <a:pt x="2" y="31"/>
                  </a:cubicBezTo>
                  <a:close/>
                </a:path>
              </a:pathLst>
            </a:custGeom>
            <a:solidFill>
              <a:srgbClr val="F9C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Freeform 593">
              <a:extLst>
                <a:ext uri="{FF2B5EF4-FFF2-40B4-BE49-F238E27FC236}">
                  <a16:creationId xmlns:a16="http://schemas.microsoft.com/office/drawing/2014/main" id="{7B9BA8AC-D92F-4167-B20A-4DED76A7B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3378" y="3055099"/>
              <a:ext cx="139700" cy="60325"/>
            </a:xfrm>
            <a:custGeom>
              <a:avLst/>
              <a:gdLst>
                <a:gd name="T0" fmla="*/ 1 w 110"/>
                <a:gd name="T1" fmla="*/ 22 h 48"/>
                <a:gd name="T2" fmla="*/ 54 w 110"/>
                <a:gd name="T3" fmla="*/ 47 h 48"/>
                <a:gd name="T4" fmla="*/ 110 w 110"/>
                <a:gd name="T5" fmla="*/ 26 h 48"/>
                <a:gd name="T6" fmla="*/ 56 w 110"/>
                <a:gd name="T7" fmla="*/ 1 h 48"/>
                <a:gd name="T8" fmla="*/ 1 w 110"/>
                <a:gd name="T9" fmla="*/ 2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48">
                  <a:moveTo>
                    <a:pt x="1" y="22"/>
                  </a:moveTo>
                  <a:cubicBezTo>
                    <a:pt x="0" y="34"/>
                    <a:pt x="24" y="45"/>
                    <a:pt x="54" y="47"/>
                  </a:cubicBezTo>
                  <a:cubicBezTo>
                    <a:pt x="84" y="48"/>
                    <a:pt x="109" y="39"/>
                    <a:pt x="110" y="26"/>
                  </a:cubicBezTo>
                  <a:cubicBezTo>
                    <a:pt x="110" y="14"/>
                    <a:pt x="86" y="2"/>
                    <a:pt x="56" y="1"/>
                  </a:cubicBezTo>
                  <a:cubicBezTo>
                    <a:pt x="26" y="0"/>
                    <a:pt x="1" y="9"/>
                    <a:pt x="1" y="22"/>
                  </a:cubicBezTo>
                  <a:close/>
                </a:path>
              </a:pathLst>
            </a:custGeom>
            <a:solidFill>
              <a:srgbClr val="F9C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Freeform 594">
              <a:extLst>
                <a:ext uri="{FF2B5EF4-FFF2-40B4-BE49-F238E27FC236}">
                  <a16:creationId xmlns:a16="http://schemas.microsoft.com/office/drawing/2014/main" id="{A3692D98-2769-40D1-863F-1253ACE0A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153" y="3055099"/>
              <a:ext cx="100013" cy="117475"/>
            </a:xfrm>
            <a:custGeom>
              <a:avLst/>
              <a:gdLst>
                <a:gd name="T0" fmla="*/ 1 w 79"/>
                <a:gd name="T1" fmla="*/ 36 h 92"/>
                <a:gd name="T2" fmla="*/ 37 w 79"/>
                <a:gd name="T3" fmla="*/ 21 h 92"/>
                <a:gd name="T4" fmla="*/ 35 w 79"/>
                <a:gd name="T5" fmla="*/ 15 h 92"/>
                <a:gd name="T6" fmla="*/ 32 w 79"/>
                <a:gd name="T7" fmla="*/ 8 h 92"/>
                <a:gd name="T8" fmla="*/ 31 w 79"/>
                <a:gd name="T9" fmla="*/ 1 h 92"/>
                <a:gd name="T10" fmla="*/ 31 w 79"/>
                <a:gd name="T11" fmla="*/ 0 h 92"/>
                <a:gd name="T12" fmla="*/ 32 w 79"/>
                <a:gd name="T13" fmla="*/ 0 h 92"/>
                <a:gd name="T14" fmla="*/ 33 w 79"/>
                <a:gd name="T15" fmla="*/ 2 h 92"/>
                <a:gd name="T16" fmla="*/ 33 w 79"/>
                <a:gd name="T17" fmla="*/ 2 h 92"/>
                <a:gd name="T18" fmla="*/ 34 w 79"/>
                <a:gd name="T19" fmla="*/ 3 h 92"/>
                <a:gd name="T20" fmla="*/ 37 w 79"/>
                <a:gd name="T21" fmla="*/ 11 h 92"/>
                <a:gd name="T22" fmla="*/ 41 w 79"/>
                <a:gd name="T23" fmla="*/ 20 h 92"/>
                <a:gd name="T24" fmla="*/ 41 w 79"/>
                <a:gd name="T25" fmla="*/ 20 h 92"/>
                <a:gd name="T26" fmla="*/ 72 w 79"/>
                <a:gd name="T27" fmla="*/ 25 h 92"/>
                <a:gd name="T28" fmla="*/ 75 w 79"/>
                <a:gd name="T29" fmla="*/ 51 h 92"/>
                <a:gd name="T30" fmla="*/ 48 w 79"/>
                <a:gd name="T31" fmla="*/ 91 h 92"/>
                <a:gd name="T32" fmla="*/ 44 w 79"/>
                <a:gd name="T33" fmla="*/ 87 h 92"/>
                <a:gd name="T34" fmla="*/ 63 w 79"/>
                <a:gd name="T35" fmla="*/ 57 h 92"/>
                <a:gd name="T36" fmla="*/ 68 w 79"/>
                <a:gd name="T37" fmla="*/ 29 h 92"/>
                <a:gd name="T38" fmla="*/ 3 w 79"/>
                <a:gd name="T39" fmla="*/ 39 h 92"/>
                <a:gd name="T40" fmla="*/ 1 w 79"/>
                <a:gd name="T41" fmla="*/ 3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92">
                  <a:moveTo>
                    <a:pt x="1" y="36"/>
                  </a:moveTo>
                  <a:cubicBezTo>
                    <a:pt x="12" y="29"/>
                    <a:pt x="24" y="24"/>
                    <a:pt x="37" y="21"/>
                  </a:cubicBezTo>
                  <a:cubicBezTo>
                    <a:pt x="36" y="19"/>
                    <a:pt x="35" y="17"/>
                    <a:pt x="35" y="15"/>
                  </a:cubicBezTo>
                  <a:cubicBezTo>
                    <a:pt x="34" y="13"/>
                    <a:pt x="33" y="10"/>
                    <a:pt x="32" y="8"/>
                  </a:cubicBezTo>
                  <a:cubicBezTo>
                    <a:pt x="32" y="6"/>
                    <a:pt x="32" y="3"/>
                    <a:pt x="31" y="1"/>
                  </a:cubicBezTo>
                  <a:cubicBezTo>
                    <a:pt x="31" y="1"/>
                    <a:pt x="31" y="0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4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4" y="2"/>
                    <a:pt x="34" y="3"/>
                  </a:cubicBezTo>
                  <a:cubicBezTo>
                    <a:pt x="35" y="6"/>
                    <a:pt x="36" y="8"/>
                    <a:pt x="37" y="11"/>
                  </a:cubicBezTo>
                  <a:cubicBezTo>
                    <a:pt x="38" y="14"/>
                    <a:pt x="39" y="17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50" y="18"/>
                    <a:pt x="66" y="17"/>
                    <a:pt x="72" y="25"/>
                  </a:cubicBezTo>
                  <a:cubicBezTo>
                    <a:pt x="79" y="32"/>
                    <a:pt x="77" y="43"/>
                    <a:pt x="75" y="51"/>
                  </a:cubicBezTo>
                  <a:cubicBezTo>
                    <a:pt x="72" y="67"/>
                    <a:pt x="63" y="83"/>
                    <a:pt x="48" y="91"/>
                  </a:cubicBezTo>
                  <a:cubicBezTo>
                    <a:pt x="47" y="92"/>
                    <a:pt x="43" y="88"/>
                    <a:pt x="44" y="87"/>
                  </a:cubicBezTo>
                  <a:cubicBezTo>
                    <a:pt x="51" y="77"/>
                    <a:pt x="58" y="68"/>
                    <a:pt x="63" y="57"/>
                  </a:cubicBezTo>
                  <a:cubicBezTo>
                    <a:pt x="65" y="54"/>
                    <a:pt x="72" y="30"/>
                    <a:pt x="68" y="29"/>
                  </a:cubicBezTo>
                  <a:cubicBezTo>
                    <a:pt x="47" y="24"/>
                    <a:pt x="22" y="29"/>
                    <a:pt x="3" y="39"/>
                  </a:cubicBezTo>
                  <a:cubicBezTo>
                    <a:pt x="2" y="39"/>
                    <a:pt x="0" y="37"/>
                    <a:pt x="1" y="36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Freeform 595">
              <a:extLst>
                <a:ext uri="{FF2B5EF4-FFF2-40B4-BE49-F238E27FC236}">
                  <a16:creationId xmlns:a16="http://schemas.microsoft.com/office/drawing/2014/main" id="{61CBF363-FD49-4B31-84FB-706512ABA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691" y="2777286"/>
              <a:ext cx="177800" cy="131762"/>
            </a:xfrm>
            <a:custGeom>
              <a:avLst/>
              <a:gdLst>
                <a:gd name="T0" fmla="*/ 141 w 141"/>
                <a:gd name="T1" fmla="*/ 67 h 104"/>
                <a:gd name="T2" fmla="*/ 55 w 141"/>
                <a:gd name="T3" fmla="*/ 16 h 104"/>
                <a:gd name="T4" fmla="*/ 0 w 141"/>
                <a:gd name="T5" fmla="*/ 104 h 104"/>
                <a:gd name="T6" fmla="*/ 141 w 141"/>
                <a:gd name="T7" fmla="*/ 67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104">
                  <a:moveTo>
                    <a:pt x="141" y="67"/>
                  </a:moveTo>
                  <a:cubicBezTo>
                    <a:pt x="141" y="67"/>
                    <a:pt x="99" y="0"/>
                    <a:pt x="55" y="16"/>
                  </a:cubicBezTo>
                  <a:cubicBezTo>
                    <a:pt x="12" y="31"/>
                    <a:pt x="0" y="104"/>
                    <a:pt x="0" y="104"/>
                  </a:cubicBezTo>
                  <a:cubicBezTo>
                    <a:pt x="0" y="104"/>
                    <a:pt x="61" y="2"/>
                    <a:pt x="141" y="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Freeform 596">
              <a:extLst>
                <a:ext uri="{FF2B5EF4-FFF2-40B4-BE49-F238E27FC236}">
                  <a16:creationId xmlns:a16="http://schemas.microsoft.com/office/drawing/2014/main" id="{F77E9C92-2E70-4D9D-A2C5-156C87DBB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6403" y="2786811"/>
              <a:ext cx="180975" cy="120650"/>
            </a:xfrm>
            <a:custGeom>
              <a:avLst/>
              <a:gdLst>
                <a:gd name="T0" fmla="*/ 0 w 143"/>
                <a:gd name="T1" fmla="*/ 73 h 95"/>
                <a:gd name="T2" fmla="*/ 79 w 143"/>
                <a:gd name="T3" fmla="*/ 13 h 95"/>
                <a:gd name="T4" fmla="*/ 143 w 143"/>
                <a:gd name="T5" fmla="*/ 95 h 95"/>
                <a:gd name="T6" fmla="*/ 0 w 143"/>
                <a:gd name="T7" fmla="*/ 7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3" h="95">
                  <a:moveTo>
                    <a:pt x="0" y="73"/>
                  </a:moveTo>
                  <a:cubicBezTo>
                    <a:pt x="0" y="73"/>
                    <a:pt x="35" y="2"/>
                    <a:pt x="79" y="13"/>
                  </a:cubicBezTo>
                  <a:cubicBezTo>
                    <a:pt x="124" y="24"/>
                    <a:pt x="143" y="95"/>
                    <a:pt x="143" y="95"/>
                  </a:cubicBezTo>
                  <a:cubicBezTo>
                    <a:pt x="143" y="95"/>
                    <a:pt x="72" y="0"/>
                    <a:pt x="0" y="7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Freeform 597">
              <a:extLst>
                <a:ext uri="{FF2B5EF4-FFF2-40B4-BE49-F238E27FC236}">
                  <a16:creationId xmlns:a16="http://schemas.microsoft.com/office/drawing/2014/main" id="{20127CFD-2051-4BEE-AEE6-460703F0E6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70866" y="2342311"/>
              <a:ext cx="684213" cy="127000"/>
            </a:xfrm>
            <a:custGeom>
              <a:avLst/>
              <a:gdLst>
                <a:gd name="T0" fmla="*/ 1 w 540"/>
                <a:gd name="T1" fmla="*/ 12 h 100"/>
                <a:gd name="T2" fmla="*/ 0 w 540"/>
                <a:gd name="T3" fmla="*/ 12 h 100"/>
                <a:gd name="T4" fmla="*/ 1 w 540"/>
                <a:gd name="T5" fmla="*/ 12 h 100"/>
                <a:gd name="T6" fmla="*/ 144 w 540"/>
                <a:gd name="T7" fmla="*/ 0 h 100"/>
                <a:gd name="T8" fmla="*/ 1 w 540"/>
                <a:gd name="T9" fmla="*/ 12 h 100"/>
                <a:gd name="T10" fmla="*/ 113 w 540"/>
                <a:gd name="T11" fmla="*/ 4 h 100"/>
                <a:gd name="T12" fmla="*/ 540 w 540"/>
                <a:gd name="T13" fmla="*/ 100 h 100"/>
                <a:gd name="T14" fmla="*/ 144 w 540"/>
                <a:gd name="T15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0" h="100">
                  <a:moveTo>
                    <a:pt x="1" y="12"/>
                  </a:moveTo>
                  <a:cubicBezTo>
                    <a:pt x="1" y="12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44" y="0"/>
                  </a:moveTo>
                  <a:cubicBezTo>
                    <a:pt x="99" y="0"/>
                    <a:pt x="51" y="3"/>
                    <a:pt x="1" y="12"/>
                  </a:cubicBezTo>
                  <a:cubicBezTo>
                    <a:pt x="5" y="11"/>
                    <a:pt x="47" y="4"/>
                    <a:pt x="113" y="4"/>
                  </a:cubicBezTo>
                  <a:cubicBezTo>
                    <a:pt x="215" y="4"/>
                    <a:pt x="374" y="20"/>
                    <a:pt x="540" y="100"/>
                  </a:cubicBezTo>
                  <a:cubicBezTo>
                    <a:pt x="540" y="100"/>
                    <a:pt x="381" y="0"/>
                    <a:pt x="144" y="0"/>
                  </a:cubicBezTo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Freeform 598">
              <a:extLst>
                <a:ext uri="{FF2B5EF4-FFF2-40B4-BE49-F238E27FC236}">
                  <a16:creationId xmlns:a16="http://schemas.microsoft.com/office/drawing/2014/main" id="{B2C5EB2B-E373-4F0C-A8E0-B79795225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528" y="3448799"/>
              <a:ext cx="66675" cy="25400"/>
            </a:xfrm>
            <a:custGeom>
              <a:avLst/>
              <a:gdLst>
                <a:gd name="T0" fmla="*/ 22 w 53"/>
                <a:gd name="T1" fmla="*/ 0 h 21"/>
                <a:gd name="T2" fmla="*/ 9 w 53"/>
                <a:gd name="T3" fmla="*/ 5 h 21"/>
                <a:gd name="T4" fmla="*/ 39 w 53"/>
                <a:gd name="T5" fmla="*/ 21 h 21"/>
                <a:gd name="T6" fmla="*/ 45 w 53"/>
                <a:gd name="T7" fmla="*/ 10 h 21"/>
                <a:gd name="T8" fmla="*/ 22 w 53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21">
                  <a:moveTo>
                    <a:pt x="22" y="0"/>
                  </a:moveTo>
                  <a:cubicBezTo>
                    <a:pt x="14" y="0"/>
                    <a:pt x="9" y="5"/>
                    <a:pt x="9" y="5"/>
                  </a:cubicBezTo>
                  <a:cubicBezTo>
                    <a:pt x="0" y="13"/>
                    <a:pt x="24" y="21"/>
                    <a:pt x="39" y="21"/>
                  </a:cubicBezTo>
                  <a:cubicBezTo>
                    <a:pt x="48" y="21"/>
                    <a:pt x="53" y="18"/>
                    <a:pt x="45" y="10"/>
                  </a:cubicBezTo>
                  <a:cubicBezTo>
                    <a:pt x="36" y="2"/>
                    <a:pt x="28" y="0"/>
                    <a:pt x="22" y="0"/>
                  </a:cubicBezTo>
                </a:path>
              </a:pathLst>
            </a:custGeom>
            <a:solidFill>
              <a:srgbClr val="FEA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Freeform 599">
              <a:extLst>
                <a:ext uri="{FF2B5EF4-FFF2-40B4-BE49-F238E27FC236}">
                  <a16:creationId xmlns:a16="http://schemas.microsoft.com/office/drawing/2014/main" id="{B8B0C173-2801-4B75-AD9D-DBDCB1FBB6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04216" y="3663111"/>
              <a:ext cx="319088" cy="423862"/>
            </a:xfrm>
            <a:custGeom>
              <a:avLst/>
              <a:gdLst>
                <a:gd name="T0" fmla="*/ 250 w 252"/>
                <a:gd name="T1" fmla="*/ 100 h 334"/>
                <a:gd name="T2" fmla="*/ 246 w 252"/>
                <a:gd name="T3" fmla="*/ 118 h 334"/>
                <a:gd name="T4" fmla="*/ 236 w 252"/>
                <a:gd name="T5" fmla="*/ 133 h 334"/>
                <a:gd name="T6" fmla="*/ 223 w 252"/>
                <a:gd name="T7" fmla="*/ 145 h 334"/>
                <a:gd name="T8" fmla="*/ 209 w 252"/>
                <a:gd name="T9" fmla="*/ 154 h 334"/>
                <a:gd name="T10" fmla="*/ 242 w 252"/>
                <a:gd name="T11" fmla="*/ 171 h 334"/>
                <a:gd name="T12" fmla="*/ 250 w 252"/>
                <a:gd name="T13" fmla="*/ 206 h 334"/>
                <a:gd name="T14" fmla="*/ 245 w 252"/>
                <a:gd name="T15" fmla="*/ 236 h 334"/>
                <a:gd name="T16" fmla="*/ 230 w 252"/>
                <a:gd name="T17" fmla="*/ 267 h 334"/>
                <a:gd name="T18" fmla="*/ 204 w 252"/>
                <a:gd name="T19" fmla="*/ 297 h 334"/>
                <a:gd name="T20" fmla="*/ 165 w 252"/>
                <a:gd name="T21" fmla="*/ 316 h 334"/>
                <a:gd name="T22" fmla="*/ 71 w 252"/>
                <a:gd name="T23" fmla="*/ 328 h 334"/>
                <a:gd name="T24" fmla="*/ 0 w 252"/>
                <a:gd name="T25" fmla="*/ 0 h 334"/>
                <a:gd name="T26" fmla="*/ 227 w 252"/>
                <a:gd name="T27" fmla="*/ 48 h 334"/>
                <a:gd name="T28" fmla="*/ 250 w 252"/>
                <a:gd name="T29" fmla="*/ 100 h 334"/>
                <a:gd name="T30" fmla="*/ 155 w 252"/>
                <a:gd name="T31" fmla="*/ 141 h 334"/>
                <a:gd name="T32" fmla="*/ 181 w 252"/>
                <a:gd name="T33" fmla="*/ 130 h 334"/>
                <a:gd name="T34" fmla="*/ 192 w 252"/>
                <a:gd name="T35" fmla="*/ 102 h 334"/>
                <a:gd name="T36" fmla="*/ 178 w 252"/>
                <a:gd name="T37" fmla="*/ 77 h 334"/>
                <a:gd name="T38" fmla="*/ 149 w 252"/>
                <a:gd name="T39" fmla="*/ 67 h 334"/>
                <a:gd name="T40" fmla="*/ 94 w 252"/>
                <a:gd name="T41" fmla="*/ 71 h 334"/>
                <a:gd name="T42" fmla="*/ 99 w 252"/>
                <a:gd name="T43" fmla="*/ 144 h 334"/>
                <a:gd name="T44" fmla="*/ 155 w 252"/>
                <a:gd name="T45" fmla="*/ 141 h 334"/>
                <a:gd name="T46" fmla="*/ 161 w 252"/>
                <a:gd name="T47" fmla="*/ 269 h 334"/>
                <a:gd name="T48" fmla="*/ 194 w 252"/>
                <a:gd name="T49" fmla="*/ 250 h 334"/>
                <a:gd name="T50" fmla="*/ 206 w 252"/>
                <a:gd name="T51" fmla="*/ 217 h 334"/>
                <a:gd name="T52" fmla="*/ 191 w 252"/>
                <a:gd name="T53" fmla="*/ 192 h 334"/>
                <a:gd name="T54" fmla="*/ 154 w 252"/>
                <a:gd name="T55" fmla="*/ 187 h 334"/>
                <a:gd name="T56" fmla="*/ 102 w 252"/>
                <a:gd name="T57" fmla="*/ 190 h 334"/>
                <a:gd name="T58" fmla="*/ 108 w 252"/>
                <a:gd name="T59" fmla="*/ 273 h 334"/>
                <a:gd name="T60" fmla="*/ 161 w 252"/>
                <a:gd name="T61" fmla="*/ 269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2" h="334">
                  <a:moveTo>
                    <a:pt x="250" y="100"/>
                  </a:moveTo>
                  <a:cubicBezTo>
                    <a:pt x="250" y="107"/>
                    <a:pt x="248" y="112"/>
                    <a:pt x="246" y="118"/>
                  </a:cubicBezTo>
                  <a:cubicBezTo>
                    <a:pt x="243" y="123"/>
                    <a:pt x="240" y="128"/>
                    <a:pt x="236" y="133"/>
                  </a:cubicBezTo>
                  <a:cubicBezTo>
                    <a:pt x="232" y="137"/>
                    <a:pt x="228" y="141"/>
                    <a:pt x="223" y="145"/>
                  </a:cubicBezTo>
                  <a:cubicBezTo>
                    <a:pt x="218" y="149"/>
                    <a:pt x="209" y="154"/>
                    <a:pt x="209" y="154"/>
                  </a:cubicBezTo>
                  <a:cubicBezTo>
                    <a:pt x="209" y="155"/>
                    <a:pt x="235" y="162"/>
                    <a:pt x="242" y="171"/>
                  </a:cubicBezTo>
                  <a:cubicBezTo>
                    <a:pt x="249" y="179"/>
                    <a:pt x="251" y="190"/>
                    <a:pt x="250" y="206"/>
                  </a:cubicBezTo>
                  <a:cubicBezTo>
                    <a:pt x="250" y="215"/>
                    <a:pt x="248" y="225"/>
                    <a:pt x="245" y="236"/>
                  </a:cubicBezTo>
                  <a:cubicBezTo>
                    <a:pt x="242" y="246"/>
                    <a:pt x="237" y="256"/>
                    <a:pt x="230" y="267"/>
                  </a:cubicBezTo>
                  <a:cubicBezTo>
                    <a:pt x="224" y="278"/>
                    <a:pt x="215" y="288"/>
                    <a:pt x="204" y="297"/>
                  </a:cubicBezTo>
                  <a:cubicBezTo>
                    <a:pt x="194" y="306"/>
                    <a:pt x="181" y="313"/>
                    <a:pt x="165" y="316"/>
                  </a:cubicBezTo>
                  <a:cubicBezTo>
                    <a:pt x="128" y="331"/>
                    <a:pt x="108" y="334"/>
                    <a:pt x="71" y="328"/>
                  </a:cubicBezTo>
                  <a:cubicBezTo>
                    <a:pt x="40" y="177"/>
                    <a:pt x="25" y="105"/>
                    <a:pt x="0" y="0"/>
                  </a:cubicBezTo>
                  <a:cubicBezTo>
                    <a:pt x="0" y="0"/>
                    <a:pt x="209" y="32"/>
                    <a:pt x="227" y="48"/>
                  </a:cubicBezTo>
                  <a:cubicBezTo>
                    <a:pt x="246" y="63"/>
                    <a:pt x="252" y="80"/>
                    <a:pt x="250" y="100"/>
                  </a:cubicBezTo>
                  <a:moveTo>
                    <a:pt x="155" y="141"/>
                  </a:moveTo>
                  <a:cubicBezTo>
                    <a:pt x="165" y="140"/>
                    <a:pt x="173" y="136"/>
                    <a:pt x="181" y="130"/>
                  </a:cubicBezTo>
                  <a:cubicBezTo>
                    <a:pt x="188" y="124"/>
                    <a:pt x="192" y="115"/>
                    <a:pt x="192" y="102"/>
                  </a:cubicBezTo>
                  <a:cubicBezTo>
                    <a:pt x="192" y="91"/>
                    <a:pt x="187" y="83"/>
                    <a:pt x="178" y="77"/>
                  </a:cubicBezTo>
                  <a:cubicBezTo>
                    <a:pt x="170" y="71"/>
                    <a:pt x="160" y="67"/>
                    <a:pt x="149" y="67"/>
                  </a:cubicBezTo>
                  <a:cubicBezTo>
                    <a:pt x="127" y="67"/>
                    <a:pt x="116" y="68"/>
                    <a:pt x="94" y="71"/>
                  </a:cubicBezTo>
                  <a:cubicBezTo>
                    <a:pt x="96" y="100"/>
                    <a:pt x="97" y="115"/>
                    <a:pt x="99" y="144"/>
                  </a:cubicBezTo>
                  <a:cubicBezTo>
                    <a:pt x="121" y="143"/>
                    <a:pt x="133" y="142"/>
                    <a:pt x="155" y="141"/>
                  </a:cubicBezTo>
                  <a:moveTo>
                    <a:pt x="161" y="269"/>
                  </a:moveTo>
                  <a:cubicBezTo>
                    <a:pt x="175" y="267"/>
                    <a:pt x="186" y="260"/>
                    <a:pt x="194" y="250"/>
                  </a:cubicBezTo>
                  <a:cubicBezTo>
                    <a:pt x="202" y="241"/>
                    <a:pt x="206" y="230"/>
                    <a:pt x="206" y="217"/>
                  </a:cubicBezTo>
                  <a:cubicBezTo>
                    <a:pt x="206" y="205"/>
                    <a:pt x="201" y="197"/>
                    <a:pt x="191" y="192"/>
                  </a:cubicBezTo>
                  <a:cubicBezTo>
                    <a:pt x="182" y="187"/>
                    <a:pt x="169" y="185"/>
                    <a:pt x="154" y="187"/>
                  </a:cubicBezTo>
                  <a:cubicBezTo>
                    <a:pt x="134" y="189"/>
                    <a:pt x="123" y="190"/>
                    <a:pt x="102" y="190"/>
                  </a:cubicBezTo>
                  <a:cubicBezTo>
                    <a:pt x="105" y="224"/>
                    <a:pt x="106" y="240"/>
                    <a:pt x="108" y="273"/>
                  </a:cubicBezTo>
                  <a:cubicBezTo>
                    <a:pt x="129" y="274"/>
                    <a:pt x="140" y="273"/>
                    <a:pt x="161" y="26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Freeform 600">
              <a:extLst>
                <a:ext uri="{FF2B5EF4-FFF2-40B4-BE49-F238E27FC236}">
                  <a16:creationId xmlns:a16="http://schemas.microsoft.com/office/drawing/2014/main" id="{1D1A7C88-730A-41DB-849F-21841B7A5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0216" y="3782174"/>
              <a:ext cx="11113" cy="92075"/>
            </a:xfrm>
            <a:custGeom>
              <a:avLst/>
              <a:gdLst>
                <a:gd name="T0" fmla="*/ 8 w 8"/>
                <a:gd name="T1" fmla="*/ 0 h 73"/>
                <a:gd name="T2" fmla="*/ 8 w 8"/>
                <a:gd name="T3" fmla="*/ 0 h 73"/>
                <a:gd name="T4" fmla="*/ 1 w 8"/>
                <a:gd name="T5" fmla="*/ 31 h 73"/>
                <a:gd name="T6" fmla="*/ 0 w 8"/>
                <a:gd name="T7" fmla="*/ 73 h 73"/>
                <a:gd name="T8" fmla="*/ 1 w 8"/>
                <a:gd name="T9" fmla="*/ 31 h 73"/>
                <a:gd name="T10" fmla="*/ 8 w 8"/>
                <a:gd name="T11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3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9"/>
                    <a:pt x="2" y="20"/>
                    <a:pt x="1" y="31"/>
                  </a:cubicBezTo>
                  <a:cubicBezTo>
                    <a:pt x="0" y="44"/>
                    <a:pt x="0" y="58"/>
                    <a:pt x="0" y="73"/>
                  </a:cubicBezTo>
                  <a:cubicBezTo>
                    <a:pt x="0" y="58"/>
                    <a:pt x="0" y="44"/>
                    <a:pt x="1" y="31"/>
                  </a:cubicBezTo>
                  <a:cubicBezTo>
                    <a:pt x="2" y="20"/>
                    <a:pt x="4" y="9"/>
                    <a:pt x="8" y="0"/>
                  </a:cubicBezTo>
                </a:path>
              </a:pathLst>
            </a:custGeom>
            <a:solidFill>
              <a:srgbClr val="0010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Freeform 601">
              <a:extLst>
                <a:ext uri="{FF2B5EF4-FFF2-40B4-BE49-F238E27FC236}">
                  <a16:creationId xmlns:a16="http://schemas.microsoft.com/office/drawing/2014/main" id="{05A68ADA-2229-44C5-8176-2ADA9E58FC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50216" y="3604374"/>
              <a:ext cx="771525" cy="333375"/>
            </a:xfrm>
            <a:custGeom>
              <a:avLst/>
              <a:gdLst>
                <a:gd name="T0" fmla="*/ 252 w 609"/>
                <a:gd name="T1" fmla="*/ 16 h 264"/>
                <a:gd name="T2" fmla="*/ 105 w 609"/>
                <a:gd name="T3" fmla="*/ 53 h 264"/>
                <a:gd name="T4" fmla="*/ 8 w 609"/>
                <a:gd name="T5" fmla="*/ 141 h 264"/>
                <a:gd name="T6" fmla="*/ 1 w 609"/>
                <a:gd name="T7" fmla="*/ 172 h 264"/>
                <a:gd name="T8" fmla="*/ 0 w 609"/>
                <a:gd name="T9" fmla="*/ 214 h 264"/>
                <a:gd name="T10" fmla="*/ 5 w 609"/>
                <a:gd name="T11" fmla="*/ 264 h 264"/>
                <a:gd name="T12" fmla="*/ 30 w 609"/>
                <a:gd name="T13" fmla="*/ 232 h 264"/>
                <a:gd name="T14" fmla="*/ 63 w 609"/>
                <a:gd name="T15" fmla="*/ 169 h 264"/>
                <a:gd name="T16" fmla="*/ 117 w 609"/>
                <a:gd name="T17" fmla="*/ 116 h 264"/>
                <a:gd name="T18" fmla="*/ 100 w 609"/>
                <a:gd name="T19" fmla="*/ 55 h 264"/>
                <a:gd name="T20" fmla="*/ 252 w 609"/>
                <a:gd name="T21" fmla="*/ 16 h 264"/>
                <a:gd name="T22" fmla="*/ 383 w 609"/>
                <a:gd name="T23" fmla="*/ 0 h 264"/>
                <a:gd name="T24" fmla="*/ 330 w 609"/>
                <a:gd name="T25" fmla="*/ 4 h 264"/>
                <a:gd name="T26" fmla="*/ 297 w 609"/>
                <a:gd name="T27" fmla="*/ 9 h 264"/>
                <a:gd name="T28" fmla="*/ 383 w 609"/>
                <a:gd name="T29" fmla="*/ 0 h 264"/>
                <a:gd name="T30" fmla="*/ 479 w 609"/>
                <a:gd name="T31" fmla="*/ 14 h 264"/>
                <a:gd name="T32" fmla="*/ 493 w 609"/>
                <a:gd name="T33" fmla="*/ 100 h 264"/>
                <a:gd name="T34" fmla="*/ 519 w 609"/>
                <a:gd name="T35" fmla="*/ 118 h 264"/>
                <a:gd name="T36" fmla="*/ 609 w 609"/>
                <a:gd name="T37" fmla="*/ 251 h 264"/>
                <a:gd name="T38" fmla="*/ 566 w 609"/>
                <a:gd name="T39" fmla="*/ 73 h 264"/>
                <a:gd name="T40" fmla="*/ 566 w 609"/>
                <a:gd name="T41" fmla="*/ 73 h 264"/>
                <a:gd name="T42" fmla="*/ 383 w 609"/>
                <a:gd name="T43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9" h="264">
                  <a:moveTo>
                    <a:pt x="252" y="16"/>
                  </a:moveTo>
                  <a:cubicBezTo>
                    <a:pt x="212" y="21"/>
                    <a:pt x="155" y="31"/>
                    <a:pt x="105" y="53"/>
                  </a:cubicBezTo>
                  <a:cubicBezTo>
                    <a:pt x="61" y="71"/>
                    <a:pt x="24" y="99"/>
                    <a:pt x="8" y="141"/>
                  </a:cubicBezTo>
                  <a:cubicBezTo>
                    <a:pt x="4" y="150"/>
                    <a:pt x="2" y="161"/>
                    <a:pt x="1" y="172"/>
                  </a:cubicBezTo>
                  <a:cubicBezTo>
                    <a:pt x="0" y="185"/>
                    <a:pt x="0" y="199"/>
                    <a:pt x="0" y="214"/>
                  </a:cubicBezTo>
                  <a:cubicBezTo>
                    <a:pt x="1" y="230"/>
                    <a:pt x="3" y="246"/>
                    <a:pt x="5" y="264"/>
                  </a:cubicBezTo>
                  <a:cubicBezTo>
                    <a:pt x="13" y="253"/>
                    <a:pt x="21" y="242"/>
                    <a:pt x="30" y="232"/>
                  </a:cubicBezTo>
                  <a:cubicBezTo>
                    <a:pt x="39" y="210"/>
                    <a:pt x="49" y="189"/>
                    <a:pt x="63" y="169"/>
                  </a:cubicBezTo>
                  <a:cubicBezTo>
                    <a:pt x="78" y="147"/>
                    <a:pt x="96" y="130"/>
                    <a:pt x="117" y="116"/>
                  </a:cubicBezTo>
                  <a:cubicBezTo>
                    <a:pt x="111" y="96"/>
                    <a:pt x="105" y="76"/>
                    <a:pt x="100" y="55"/>
                  </a:cubicBezTo>
                  <a:cubicBezTo>
                    <a:pt x="151" y="32"/>
                    <a:pt x="210" y="21"/>
                    <a:pt x="252" y="16"/>
                  </a:cubicBezTo>
                  <a:moveTo>
                    <a:pt x="383" y="0"/>
                  </a:moveTo>
                  <a:cubicBezTo>
                    <a:pt x="363" y="0"/>
                    <a:pt x="345" y="2"/>
                    <a:pt x="330" y="4"/>
                  </a:cubicBezTo>
                  <a:cubicBezTo>
                    <a:pt x="310" y="6"/>
                    <a:pt x="297" y="9"/>
                    <a:pt x="297" y="9"/>
                  </a:cubicBezTo>
                  <a:cubicBezTo>
                    <a:pt x="297" y="9"/>
                    <a:pt x="334" y="0"/>
                    <a:pt x="383" y="0"/>
                  </a:cubicBezTo>
                  <a:cubicBezTo>
                    <a:pt x="412" y="0"/>
                    <a:pt x="446" y="4"/>
                    <a:pt x="479" y="14"/>
                  </a:cubicBezTo>
                  <a:cubicBezTo>
                    <a:pt x="485" y="43"/>
                    <a:pt x="490" y="72"/>
                    <a:pt x="493" y="100"/>
                  </a:cubicBezTo>
                  <a:cubicBezTo>
                    <a:pt x="502" y="106"/>
                    <a:pt x="511" y="111"/>
                    <a:pt x="519" y="118"/>
                  </a:cubicBezTo>
                  <a:cubicBezTo>
                    <a:pt x="563" y="151"/>
                    <a:pt x="591" y="199"/>
                    <a:pt x="609" y="251"/>
                  </a:cubicBezTo>
                  <a:cubicBezTo>
                    <a:pt x="605" y="172"/>
                    <a:pt x="591" y="105"/>
                    <a:pt x="566" y="73"/>
                  </a:cubicBezTo>
                  <a:cubicBezTo>
                    <a:pt x="566" y="73"/>
                    <a:pt x="566" y="73"/>
                    <a:pt x="566" y="73"/>
                  </a:cubicBezTo>
                  <a:cubicBezTo>
                    <a:pt x="519" y="14"/>
                    <a:pt x="442" y="0"/>
                    <a:pt x="383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Freeform 602">
              <a:extLst>
                <a:ext uri="{FF2B5EF4-FFF2-40B4-BE49-F238E27FC236}">
                  <a16:creationId xmlns:a16="http://schemas.microsoft.com/office/drawing/2014/main" id="{534C3223-F52E-4E7D-A543-B80A8CAAE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7216" y="3604374"/>
              <a:ext cx="498475" cy="146050"/>
            </a:xfrm>
            <a:custGeom>
              <a:avLst/>
              <a:gdLst>
                <a:gd name="T0" fmla="*/ 283 w 393"/>
                <a:gd name="T1" fmla="*/ 0 h 116"/>
                <a:gd name="T2" fmla="*/ 197 w 393"/>
                <a:gd name="T3" fmla="*/ 9 h 116"/>
                <a:gd name="T4" fmla="*/ 197 w 393"/>
                <a:gd name="T5" fmla="*/ 9 h 116"/>
                <a:gd name="T6" fmla="*/ 197 w 393"/>
                <a:gd name="T7" fmla="*/ 9 h 116"/>
                <a:gd name="T8" fmla="*/ 197 w 393"/>
                <a:gd name="T9" fmla="*/ 9 h 116"/>
                <a:gd name="T10" fmla="*/ 197 w 393"/>
                <a:gd name="T11" fmla="*/ 9 h 116"/>
                <a:gd name="T12" fmla="*/ 152 w 393"/>
                <a:gd name="T13" fmla="*/ 16 h 116"/>
                <a:gd name="T14" fmla="*/ 152 w 393"/>
                <a:gd name="T15" fmla="*/ 16 h 116"/>
                <a:gd name="T16" fmla="*/ 0 w 393"/>
                <a:gd name="T17" fmla="*/ 55 h 116"/>
                <a:gd name="T18" fmla="*/ 17 w 393"/>
                <a:gd name="T19" fmla="*/ 116 h 116"/>
                <a:gd name="T20" fmla="*/ 107 w 393"/>
                <a:gd name="T21" fmla="*/ 77 h 116"/>
                <a:gd name="T22" fmla="*/ 100 w 393"/>
                <a:gd name="T23" fmla="*/ 47 h 116"/>
                <a:gd name="T24" fmla="*/ 188 w 393"/>
                <a:gd name="T25" fmla="*/ 62 h 116"/>
                <a:gd name="T26" fmla="*/ 196 w 393"/>
                <a:gd name="T27" fmla="*/ 61 h 116"/>
                <a:gd name="T28" fmla="*/ 232 w 393"/>
                <a:gd name="T29" fmla="*/ 59 h 116"/>
                <a:gd name="T30" fmla="*/ 393 w 393"/>
                <a:gd name="T31" fmla="*/ 100 h 116"/>
                <a:gd name="T32" fmla="*/ 379 w 393"/>
                <a:gd name="T33" fmla="*/ 14 h 116"/>
                <a:gd name="T34" fmla="*/ 283 w 393"/>
                <a:gd name="T35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3" h="116">
                  <a:moveTo>
                    <a:pt x="283" y="0"/>
                  </a:moveTo>
                  <a:cubicBezTo>
                    <a:pt x="234" y="0"/>
                    <a:pt x="197" y="9"/>
                    <a:pt x="197" y="9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89" y="11"/>
                    <a:pt x="173" y="13"/>
                    <a:pt x="152" y="16"/>
                  </a:cubicBezTo>
                  <a:cubicBezTo>
                    <a:pt x="152" y="16"/>
                    <a:pt x="152" y="16"/>
                    <a:pt x="152" y="16"/>
                  </a:cubicBezTo>
                  <a:cubicBezTo>
                    <a:pt x="110" y="21"/>
                    <a:pt x="51" y="32"/>
                    <a:pt x="0" y="55"/>
                  </a:cubicBezTo>
                  <a:cubicBezTo>
                    <a:pt x="5" y="76"/>
                    <a:pt x="11" y="96"/>
                    <a:pt x="17" y="116"/>
                  </a:cubicBezTo>
                  <a:cubicBezTo>
                    <a:pt x="44" y="98"/>
                    <a:pt x="75" y="85"/>
                    <a:pt x="107" y="77"/>
                  </a:cubicBezTo>
                  <a:cubicBezTo>
                    <a:pt x="105" y="67"/>
                    <a:pt x="102" y="57"/>
                    <a:pt x="100" y="47"/>
                  </a:cubicBezTo>
                  <a:cubicBezTo>
                    <a:pt x="100" y="47"/>
                    <a:pt x="141" y="54"/>
                    <a:pt x="188" y="62"/>
                  </a:cubicBezTo>
                  <a:cubicBezTo>
                    <a:pt x="191" y="62"/>
                    <a:pt x="194" y="61"/>
                    <a:pt x="196" y="61"/>
                  </a:cubicBezTo>
                  <a:cubicBezTo>
                    <a:pt x="208" y="60"/>
                    <a:pt x="220" y="59"/>
                    <a:pt x="232" y="59"/>
                  </a:cubicBezTo>
                  <a:cubicBezTo>
                    <a:pt x="288" y="59"/>
                    <a:pt x="344" y="72"/>
                    <a:pt x="393" y="100"/>
                  </a:cubicBezTo>
                  <a:cubicBezTo>
                    <a:pt x="390" y="72"/>
                    <a:pt x="385" y="43"/>
                    <a:pt x="379" y="14"/>
                  </a:cubicBezTo>
                  <a:cubicBezTo>
                    <a:pt x="346" y="4"/>
                    <a:pt x="312" y="0"/>
                    <a:pt x="283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Freeform 603">
              <a:extLst>
                <a:ext uri="{FF2B5EF4-FFF2-40B4-BE49-F238E27FC236}">
                  <a16:creationId xmlns:a16="http://schemas.microsoft.com/office/drawing/2014/main" id="{7AC75865-ECAD-4BB6-AECD-C7787AF14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216" y="3663111"/>
              <a:ext cx="111125" cy="38100"/>
            </a:xfrm>
            <a:custGeom>
              <a:avLst/>
              <a:gdLst>
                <a:gd name="T0" fmla="*/ 0 w 88"/>
                <a:gd name="T1" fmla="*/ 0 h 30"/>
                <a:gd name="T2" fmla="*/ 7 w 88"/>
                <a:gd name="T3" fmla="*/ 30 h 30"/>
                <a:gd name="T4" fmla="*/ 88 w 88"/>
                <a:gd name="T5" fmla="*/ 15 h 30"/>
                <a:gd name="T6" fmla="*/ 0 w 88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" h="30">
                  <a:moveTo>
                    <a:pt x="0" y="0"/>
                  </a:moveTo>
                  <a:cubicBezTo>
                    <a:pt x="2" y="10"/>
                    <a:pt x="5" y="20"/>
                    <a:pt x="7" y="30"/>
                  </a:cubicBezTo>
                  <a:cubicBezTo>
                    <a:pt x="34" y="22"/>
                    <a:pt x="62" y="18"/>
                    <a:pt x="88" y="15"/>
                  </a:cubicBezTo>
                  <a:cubicBezTo>
                    <a:pt x="41" y="7"/>
                    <a:pt x="0" y="0"/>
                    <a:pt x="0" y="0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98" name="Group 297">
            <a:extLst>
              <a:ext uri="{FF2B5EF4-FFF2-40B4-BE49-F238E27FC236}">
                <a16:creationId xmlns:a16="http://schemas.microsoft.com/office/drawing/2014/main" id="{3830AE14-4811-43C1-A218-1096FA56A10D}"/>
              </a:ext>
            </a:extLst>
          </p:cNvPr>
          <p:cNvGrpSpPr/>
          <p:nvPr/>
        </p:nvGrpSpPr>
        <p:grpSpPr>
          <a:xfrm>
            <a:off x="8432060" y="-26673"/>
            <a:ext cx="3859952" cy="5002234"/>
            <a:chOff x="907709" y="893708"/>
            <a:chExt cx="2263776" cy="2933700"/>
          </a:xfrm>
        </p:grpSpPr>
        <p:sp>
          <p:nvSpPr>
            <p:cNvPr id="299" name="Freeform 396">
              <a:extLst>
                <a:ext uri="{FF2B5EF4-FFF2-40B4-BE49-F238E27FC236}">
                  <a16:creationId xmlns:a16="http://schemas.microsoft.com/office/drawing/2014/main" id="{34A7CB65-A08D-4EEC-ABAD-2DB47F300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247" y="1754133"/>
              <a:ext cx="166688" cy="150812"/>
            </a:xfrm>
            <a:custGeom>
              <a:avLst/>
              <a:gdLst>
                <a:gd name="T0" fmla="*/ 61 w 131"/>
                <a:gd name="T1" fmla="*/ 1 h 118"/>
                <a:gd name="T2" fmla="*/ 8 w 131"/>
                <a:gd name="T3" fmla="*/ 14 h 118"/>
                <a:gd name="T4" fmla="*/ 5 w 131"/>
                <a:gd name="T5" fmla="*/ 20 h 118"/>
                <a:gd name="T6" fmla="*/ 3 w 131"/>
                <a:gd name="T7" fmla="*/ 20 h 118"/>
                <a:gd name="T8" fmla="*/ 2 w 131"/>
                <a:gd name="T9" fmla="*/ 26 h 118"/>
                <a:gd name="T10" fmla="*/ 4 w 131"/>
                <a:gd name="T11" fmla="*/ 27 h 118"/>
                <a:gd name="T12" fmla="*/ 4 w 131"/>
                <a:gd name="T13" fmla="*/ 28 h 118"/>
                <a:gd name="T14" fmla="*/ 39 w 131"/>
                <a:gd name="T15" fmla="*/ 64 h 118"/>
                <a:gd name="T16" fmla="*/ 75 w 131"/>
                <a:gd name="T17" fmla="*/ 115 h 118"/>
                <a:gd name="T18" fmla="*/ 77 w 131"/>
                <a:gd name="T19" fmla="*/ 116 h 118"/>
                <a:gd name="T20" fmla="*/ 61 w 131"/>
                <a:gd name="T21" fmla="*/ 73 h 118"/>
                <a:gd name="T22" fmla="*/ 37 w 131"/>
                <a:gd name="T23" fmla="*/ 44 h 118"/>
                <a:gd name="T24" fmla="*/ 113 w 131"/>
                <a:gd name="T25" fmla="*/ 92 h 118"/>
                <a:gd name="T26" fmla="*/ 114 w 131"/>
                <a:gd name="T27" fmla="*/ 89 h 118"/>
                <a:gd name="T28" fmla="*/ 39 w 131"/>
                <a:gd name="T29" fmla="*/ 31 h 118"/>
                <a:gd name="T30" fmla="*/ 67 w 131"/>
                <a:gd name="T31" fmla="*/ 36 h 118"/>
                <a:gd name="T32" fmla="*/ 129 w 131"/>
                <a:gd name="T33" fmla="*/ 65 h 118"/>
                <a:gd name="T34" fmla="*/ 130 w 131"/>
                <a:gd name="T35" fmla="*/ 61 h 118"/>
                <a:gd name="T36" fmla="*/ 39 w 131"/>
                <a:gd name="T37" fmla="*/ 16 h 118"/>
                <a:gd name="T38" fmla="*/ 59 w 131"/>
                <a:gd name="T39" fmla="*/ 14 h 118"/>
                <a:gd name="T40" fmla="*/ 113 w 131"/>
                <a:gd name="T41" fmla="*/ 24 h 118"/>
                <a:gd name="T42" fmla="*/ 114 w 131"/>
                <a:gd name="T43" fmla="*/ 20 h 118"/>
                <a:gd name="T44" fmla="*/ 61 w 131"/>
                <a:gd name="T45" fmla="*/ 1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1" h="118">
                  <a:moveTo>
                    <a:pt x="61" y="1"/>
                  </a:moveTo>
                  <a:cubicBezTo>
                    <a:pt x="43" y="2"/>
                    <a:pt x="24" y="5"/>
                    <a:pt x="8" y="14"/>
                  </a:cubicBezTo>
                  <a:cubicBezTo>
                    <a:pt x="6" y="15"/>
                    <a:pt x="5" y="18"/>
                    <a:pt x="5" y="20"/>
                  </a:cubicBezTo>
                  <a:cubicBezTo>
                    <a:pt x="4" y="20"/>
                    <a:pt x="4" y="20"/>
                    <a:pt x="3" y="20"/>
                  </a:cubicBezTo>
                  <a:cubicBezTo>
                    <a:pt x="1" y="19"/>
                    <a:pt x="0" y="25"/>
                    <a:pt x="2" y="26"/>
                  </a:cubicBezTo>
                  <a:cubicBezTo>
                    <a:pt x="2" y="26"/>
                    <a:pt x="3" y="26"/>
                    <a:pt x="4" y="27"/>
                  </a:cubicBezTo>
                  <a:cubicBezTo>
                    <a:pt x="4" y="27"/>
                    <a:pt x="4" y="28"/>
                    <a:pt x="4" y="28"/>
                  </a:cubicBezTo>
                  <a:cubicBezTo>
                    <a:pt x="14" y="41"/>
                    <a:pt x="28" y="51"/>
                    <a:pt x="39" y="64"/>
                  </a:cubicBezTo>
                  <a:cubicBezTo>
                    <a:pt x="50" y="76"/>
                    <a:pt x="77" y="97"/>
                    <a:pt x="75" y="115"/>
                  </a:cubicBezTo>
                  <a:cubicBezTo>
                    <a:pt x="75" y="117"/>
                    <a:pt x="76" y="118"/>
                    <a:pt x="77" y="116"/>
                  </a:cubicBezTo>
                  <a:cubicBezTo>
                    <a:pt x="81" y="102"/>
                    <a:pt x="68" y="84"/>
                    <a:pt x="61" y="73"/>
                  </a:cubicBezTo>
                  <a:cubicBezTo>
                    <a:pt x="54" y="63"/>
                    <a:pt x="46" y="53"/>
                    <a:pt x="37" y="44"/>
                  </a:cubicBezTo>
                  <a:cubicBezTo>
                    <a:pt x="64" y="57"/>
                    <a:pt x="90" y="72"/>
                    <a:pt x="113" y="92"/>
                  </a:cubicBezTo>
                  <a:cubicBezTo>
                    <a:pt x="114" y="92"/>
                    <a:pt x="115" y="90"/>
                    <a:pt x="114" y="89"/>
                  </a:cubicBezTo>
                  <a:cubicBezTo>
                    <a:pt x="96" y="64"/>
                    <a:pt x="69" y="44"/>
                    <a:pt x="39" y="31"/>
                  </a:cubicBezTo>
                  <a:cubicBezTo>
                    <a:pt x="49" y="32"/>
                    <a:pt x="58" y="34"/>
                    <a:pt x="67" y="36"/>
                  </a:cubicBezTo>
                  <a:cubicBezTo>
                    <a:pt x="89" y="42"/>
                    <a:pt x="111" y="52"/>
                    <a:pt x="129" y="65"/>
                  </a:cubicBezTo>
                  <a:cubicBezTo>
                    <a:pt x="131" y="65"/>
                    <a:pt x="131" y="62"/>
                    <a:pt x="130" y="61"/>
                  </a:cubicBezTo>
                  <a:cubicBezTo>
                    <a:pt x="110" y="40"/>
                    <a:pt x="73" y="17"/>
                    <a:pt x="39" y="16"/>
                  </a:cubicBezTo>
                  <a:cubicBezTo>
                    <a:pt x="46" y="15"/>
                    <a:pt x="52" y="15"/>
                    <a:pt x="59" y="14"/>
                  </a:cubicBezTo>
                  <a:cubicBezTo>
                    <a:pt x="78" y="11"/>
                    <a:pt x="95" y="19"/>
                    <a:pt x="113" y="24"/>
                  </a:cubicBezTo>
                  <a:cubicBezTo>
                    <a:pt x="114" y="24"/>
                    <a:pt x="115" y="21"/>
                    <a:pt x="114" y="20"/>
                  </a:cubicBezTo>
                  <a:cubicBezTo>
                    <a:pt x="95" y="10"/>
                    <a:pt x="83" y="0"/>
                    <a:pt x="61" y="1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Freeform 397">
              <a:extLst>
                <a:ext uri="{FF2B5EF4-FFF2-40B4-BE49-F238E27FC236}">
                  <a16:creationId xmlns:a16="http://schemas.microsoft.com/office/drawing/2014/main" id="{1C0FA304-54D9-4DF6-B252-9C3A01EDB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3597" y="1704920"/>
              <a:ext cx="122238" cy="84137"/>
            </a:xfrm>
            <a:custGeom>
              <a:avLst/>
              <a:gdLst>
                <a:gd name="T0" fmla="*/ 76 w 97"/>
                <a:gd name="T1" fmla="*/ 27 h 66"/>
                <a:gd name="T2" fmla="*/ 46 w 97"/>
                <a:gd name="T3" fmla="*/ 7 h 66"/>
                <a:gd name="T4" fmla="*/ 12 w 97"/>
                <a:gd name="T5" fmla="*/ 39 h 66"/>
                <a:gd name="T6" fmla="*/ 15 w 97"/>
                <a:gd name="T7" fmla="*/ 42 h 66"/>
                <a:gd name="T8" fmla="*/ 36 w 97"/>
                <a:gd name="T9" fmla="*/ 63 h 66"/>
                <a:gd name="T10" fmla="*/ 69 w 97"/>
                <a:gd name="T11" fmla="*/ 62 h 66"/>
                <a:gd name="T12" fmla="*/ 93 w 97"/>
                <a:gd name="T13" fmla="*/ 60 h 66"/>
                <a:gd name="T14" fmla="*/ 97 w 97"/>
                <a:gd name="T15" fmla="*/ 53 h 66"/>
                <a:gd name="T16" fmla="*/ 76 w 97"/>
                <a:gd name="T17" fmla="*/ 2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66">
                  <a:moveTo>
                    <a:pt x="76" y="27"/>
                  </a:moveTo>
                  <a:cubicBezTo>
                    <a:pt x="68" y="18"/>
                    <a:pt x="58" y="11"/>
                    <a:pt x="46" y="7"/>
                  </a:cubicBezTo>
                  <a:cubicBezTo>
                    <a:pt x="27" y="0"/>
                    <a:pt x="0" y="17"/>
                    <a:pt x="12" y="39"/>
                  </a:cubicBezTo>
                  <a:cubicBezTo>
                    <a:pt x="12" y="40"/>
                    <a:pt x="14" y="41"/>
                    <a:pt x="15" y="42"/>
                  </a:cubicBezTo>
                  <a:cubicBezTo>
                    <a:pt x="18" y="52"/>
                    <a:pt x="25" y="60"/>
                    <a:pt x="36" y="63"/>
                  </a:cubicBezTo>
                  <a:cubicBezTo>
                    <a:pt x="47" y="66"/>
                    <a:pt x="58" y="63"/>
                    <a:pt x="69" y="62"/>
                  </a:cubicBezTo>
                  <a:cubicBezTo>
                    <a:pt x="77" y="62"/>
                    <a:pt x="86" y="63"/>
                    <a:pt x="93" y="60"/>
                  </a:cubicBezTo>
                  <a:cubicBezTo>
                    <a:pt x="96" y="59"/>
                    <a:pt x="97" y="55"/>
                    <a:pt x="97" y="53"/>
                  </a:cubicBezTo>
                  <a:cubicBezTo>
                    <a:pt x="95" y="44"/>
                    <a:pt x="82" y="34"/>
                    <a:pt x="76" y="27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" name="Freeform 398">
              <a:extLst>
                <a:ext uri="{FF2B5EF4-FFF2-40B4-BE49-F238E27FC236}">
                  <a16:creationId xmlns:a16="http://schemas.microsoft.com/office/drawing/2014/main" id="{24BDF54A-4609-4659-98CE-73AAA5DE1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7572" y="1712858"/>
              <a:ext cx="4763" cy="1587"/>
            </a:xfrm>
            <a:custGeom>
              <a:avLst/>
              <a:gdLst>
                <a:gd name="T0" fmla="*/ 0 w 4"/>
                <a:gd name="T1" fmla="*/ 0 h 1"/>
                <a:gd name="T2" fmla="*/ 0 w 4"/>
                <a:gd name="T3" fmla="*/ 0 h 1"/>
                <a:gd name="T4" fmla="*/ 3 w 4"/>
                <a:gd name="T5" fmla="*/ 1 h 1"/>
                <a:gd name="T6" fmla="*/ 4 w 4"/>
                <a:gd name="T7" fmla="*/ 1 h 1"/>
                <a:gd name="T8" fmla="*/ 3 w 4"/>
                <a:gd name="T9" fmla="*/ 1 h 1"/>
                <a:gd name="T10" fmla="*/ 0 w 4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FBD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" name="Freeform 399">
              <a:extLst>
                <a:ext uri="{FF2B5EF4-FFF2-40B4-BE49-F238E27FC236}">
                  <a16:creationId xmlns:a16="http://schemas.microsoft.com/office/drawing/2014/main" id="{BC8BC76C-F9B3-4184-BD0B-BBFD195E7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8997" y="1712858"/>
              <a:ext cx="69850" cy="65087"/>
            </a:xfrm>
            <a:custGeom>
              <a:avLst/>
              <a:gdLst>
                <a:gd name="T0" fmla="*/ 22 w 55"/>
                <a:gd name="T1" fmla="*/ 0 h 51"/>
                <a:gd name="T2" fmla="*/ 37 w 55"/>
                <a:gd name="T3" fmla="*/ 23 h 51"/>
                <a:gd name="T4" fmla="*/ 0 w 55"/>
                <a:gd name="T5" fmla="*/ 47 h 51"/>
                <a:gd name="T6" fmla="*/ 3 w 55"/>
                <a:gd name="T7" fmla="*/ 50 h 51"/>
                <a:gd name="T8" fmla="*/ 11 w 55"/>
                <a:gd name="T9" fmla="*/ 51 h 51"/>
                <a:gd name="T10" fmla="*/ 49 w 55"/>
                <a:gd name="T11" fmla="*/ 21 h 51"/>
                <a:gd name="T12" fmla="*/ 45 w 55"/>
                <a:gd name="T13" fmla="*/ 12 h 51"/>
                <a:gd name="T14" fmla="*/ 26 w 55"/>
                <a:gd name="T15" fmla="*/ 1 h 51"/>
                <a:gd name="T16" fmla="*/ 25 w 55"/>
                <a:gd name="T17" fmla="*/ 1 h 51"/>
                <a:gd name="T18" fmla="*/ 22 w 55"/>
                <a:gd name="T1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51">
                  <a:moveTo>
                    <a:pt x="22" y="0"/>
                  </a:moveTo>
                  <a:cubicBezTo>
                    <a:pt x="29" y="7"/>
                    <a:pt x="34" y="15"/>
                    <a:pt x="37" y="23"/>
                  </a:cubicBezTo>
                  <a:cubicBezTo>
                    <a:pt x="41" y="35"/>
                    <a:pt x="20" y="43"/>
                    <a:pt x="0" y="47"/>
                  </a:cubicBezTo>
                  <a:cubicBezTo>
                    <a:pt x="1" y="48"/>
                    <a:pt x="2" y="49"/>
                    <a:pt x="3" y="50"/>
                  </a:cubicBezTo>
                  <a:cubicBezTo>
                    <a:pt x="5" y="50"/>
                    <a:pt x="8" y="51"/>
                    <a:pt x="11" y="51"/>
                  </a:cubicBezTo>
                  <a:cubicBezTo>
                    <a:pt x="29" y="51"/>
                    <a:pt x="55" y="40"/>
                    <a:pt x="49" y="21"/>
                  </a:cubicBezTo>
                  <a:cubicBezTo>
                    <a:pt x="48" y="18"/>
                    <a:pt x="47" y="15"/>
                    <a:pt x="45" y="12"/>
                  </a:cubicBezTo>
                  <a:cubicBezTo>
                    <a:pt x="40" y="8"/>
                    <a:pt x="33" y="4"/>
                    <a:pt x="26" y="1"/>
                  </a:cubicBezTo>
                  <a:cubicBezTo>
                    <a:pt x="26" y="1"/>
                    <a:pt x="26" y="1"/>
                    <a:pt x="25" y="1"/>
                  </a:cubicBezTo>
                  <a:cubicBezTo>
                    <a:pt x="24" y="0"/>
                    <a:pt x="23" y="0"/>
                    <a:pt x="22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Freeform 400">
              <a:extLst>
                <a:ext uri="{FF2B5EF4-FFF2-40B4-BE49-F238E27FC236}">
                  <a16:creationId xmlns:a16="http://schemas.microsoft.com/office/drawing/2014/main" id="{0A937C27-F8DC-46E8-B794-8BAE856D0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697" y="1674758"/>
              <a:ext cx="180975" cy="219075"/>
            </a:xfrm>
            <a:custGeom>
              <a:avLst/>
              <a:gdLst>
                <a:gd name="T0" fmla="*/ 64 w 144"/>
                <a:gd name="T1" fmla="*/ 11 h 173"/>
                <a:gd name="T2" fmla="*/ 64 w 144"/>
                <a:gd name="T3" fmla="*/ 80 h 173"/>
                <a:gd name="T4" fmla="*/ 4 w 144"/>
                <a:gd name="T5" fmla="*/ 124 h 173"/>
                <a:gd name="T6" fmla="*/ 6 w 144"/>
                <a:gd name="T7" fmla="*/ 136 h 173"/>
                <a:gd name="T8" fmla="*/ 74 w 144"/>
                <a:gd name="T9" fmla="*/ 162 h 173"/>
                <a:gd name="T10" fmla="*/ 82 w 144"/>
                <a:gd name="T11" fmla="*/ 86 h 173"/>
                <a:gd name="T12" fmla="*/ 98 w 144"/>
                <a:gd name="T13" fmla="*/ 76 h 173"/>
                <a:gd name="T14" fmla="*/ 127 w 144"/>
                <a:gd name="T15" fmla="*/ 35 h 173"/>
                <a:gd name="T16" fmla="*/ 64 w 144"/>
                <a:gd name="T17" fmla="*/ 11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173">
                  <a:moveTo>
                    <a:pt x="64" y="11"/>
                  </a:moveTo>
                  <a:cubicBezTo>
                    <a:pt x="49" y="23"/>
                    <a:pt x="60" y="61"/>
                    <a:pt x="64" y="80"/>
                  </a:cubicBezTo>
                  <a:cubicBezTo>
                    <a:pt x="44" y="94"/>
                    <a:pt x="24" y="108"/>
                    <a:pt x="4" y="124"/>
                  </a:cubicBezTo>
                  <a:cubicBezTo>
                    <a:pt x="0" y="127"/>
                    <a:pt x="2" y="133"/>
                    <a:pt x="6" y="136"/>
                  </a:cubicBezTo>
                  <a:cubicBezTo>
                    <a:pt x="14" y="143"/>
                    <a:pt x="64" y="173"/>
                    <a:pt x="74" y="162"/>
                  </a:cubicBezTo>
                  <a:cubicBezTo>
                    <a:pt x="91" y="143"/>
                    <a:pt x="84" y="113"/>
                    <a:pt x="82" y="86"/>
                  </a:cubicBezTo>
                  <a:cubicBezTo>
                    <a:pt x="87" y="83"/>
                    <a:pt x="93" y="79"/>
                    <a:pt x="98" y="76"/>
                  </a:cubicBezTo>
                  <a:cubicBezTo>
                    <a:pt x="108" y="70"/>
                    <a:pt x="144" y="50"/>
                    <a:pt x="127" y="35"/>
                  </a:cubicBezTo>
                  <a:cubicBezTo>
                    <a:pt x="117" y="26"/>
                    <a:pt x="77" y="0"/>
                    <a:pt x="64" y="11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Freeform 401">
              <a:extLst>
                <a:ext uri="{FF2B5EF4-FFF2-40B4-BE49-F238E27FC236}">
                  <a16:creationId xmlns:a16="http://schemas.microsoft.com/office/drawing/2014/main" id="{D571455D-82E0-4A96-B08C-314784C25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284" y="1784295"/>
              <a:ext cx="66675" cy="52387"/>
            </a:xfrm>
            <a:custGeom>
              <a:avLst/>
              <a:gdLst>
                <a:gd name="T0" fmla="*/ 53 w 53"/>
                <a:gd name="T1" fmla="*/ 0 h 42"/>
                <a:gd name="T2" fmla="*/ 53 w 53"/>
                <a:gd name="T3" fmla="*/ 0 h 42"/>
                <a:gd name="T4" fmla="*/ 2 w 53"/>
                <a:gd name="T5" fmla="*/ 38 h 42"/>
                <a:gd name="T6" fmla="*/ 0 w 53"/>
                <a:gd name="T7" fmla="*/ 42 h 42"/>
                <a:gd name="T8" fmla="*/ 2 w 53"/>
                <a:gd name="T9" fmla="*/ 38 h 42"/>
                <a:gd name="T10" fmla="*/ 53 w 53"/>
                <a:gd name="T1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42">
                  <a:moveTo>
                    <a:pt x="53" y="0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36" y="12"/>
                    <a:pt x="19" y="24"/>
                    <a:pt x="2" y="38"/>
                  </a:cubicBezTo>
                  <a:cubicBezTo>
                    <a:pt x="1" y="39"/>
                    <a:pt x="0" y="41"/>
                    <a:pt x="0" y="42"/>
                  </a:cubicBezTo>
                  <a:cubicBezTo>
                    <a:pt x="0" y="41"/>
                    <a:pt x="1" y="39"/>
                    <a:pt x="2" y="38"/>
                  </a:cubicBezTo>
                  <a:cubicBezTo>
                    <a:pt x="19" y="24"/>
                    <a:pt x="36" y="12"/>
                    <a:pt x="53" y="0"/>
                  </a:cubicBezTo>
                </a:path>
              </a:pathLst>
            </a:custGeom>
            <a:solidFill>
              <a:srgbClr val="DB7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" name="Freeform 402">
              <a:extLst>
                <a:ext uri="{FF2B5EF4-FFF2-40B4-BE49-F238E27FC236}">
                  <a16:creationId xmlns:a16="http://schemas.microsoft.com/office/drawing/2014/main" id="{AB1D388B-2BFF-4A2D-B5C3-4C7335029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284" y="1690633"/>
              <a:ext cx="163513" cy="192087"/>
            </a:xfrm>
            <a:custGeom>
              <a:avLst/>
              <a:gdLst>
                <a:gd name="T0" fmla="*/ 61 w 129"/>
                <a:gd name="T1" fmla="*/ 0 h 152"/>
                <a:gd name="T2" fmla="*/ 62 w 129"/>
                <a:gd name="T3" fmla="*/ 68 h 152"/>
                <a:gd name="T4" fmla="*/ 62 w 129"/>
                <a:gd name="T5" fmla="*/ 68 h 152"/>
                <a:gd name="T6" fmla="*/ 62 w 129"/>
                <a:gd name="T7" fmla="*/ 68 h 152"/>
                <a:gd name="T8" fmla="*/ 53 w 129"/>
                <a:gd name="T9" fmla="*/ 74 h 152"/>
                <a:gd name="T10" fmla="*/ 2 w 129"/>
                <a:gd name="T11" fmla="*/ 112 h 152"/>
                <a:gd name="T12" fmla="*/ 0 w 129"/>
                <a:gd name="T13" fmla="*/ 116 h 152"/>
                <a:gd name="T14" fmla="*/ 0 w 129"/>
                <a:gd name="T15" fmla="*/ 119 h 152"/>
                <a:gd name="T16" fmla="*/ 10 w 129"/>
                <a:gd name="T17" fmla="*/ 111 h 152"/>
                <a:gd name="T18" fmla="*/ 44 w 129"/>
                <a:gd name="T19" fmla="*/ 86 h 152"/>
                <a:gd name="T20" fmla="*/ 54 w 129"/>
                <a:gd name="T21" fmla="*/ 83 h 152"/>
                <a:gd name="T22" fmla="*/ 69 w 129"/>
                <a:gd name="T23" fmla="*/ 98 h 152"/>
                <a:gd name="T24" fmla="*/ 57 w 129"/>
                <a:gd name="T25" fmla="*/ 143 h 152"/>
                <a:gd name="T26" fmla="*/ 45 w 129"/>
                <a:gd name="T27" fmla="*/ 147 h 152"/>
                <a:gd name="T28" fmla="*/ 65 w 129"/>
                <a:gd name="T29" fmla="*/ 152 h 152"/>
                <a:gd name="T30" fmla="*/ 72 w 129"/>
                <a:gd name="T31" fmla="*/ 150 h 152"/>
                <a:gd name="T32" fmla="*/ 83 w 129"/>
                <a:gd name="T33" fmla="*/ 115 h 152"/>
                <a:gd name="T34" fmla="*/ 80 w 129"/>
                <a:gd name="T35" fmla="*/ 74 h 152"/>
                <a:gd name="T36" fmla="*/ 80 w 129"/>
                <a:gd name="T37" fmla="*/ 74 h 152"/>
                <a:gd name="T38" fmla="*/ 80 w 129"/>
                <a:gd name="T39" fmla="*/ 74 h 152"/>
                <a:gd name="T40" fmla="*/ 96 w 129"/>
                <a:gd name="T41" fmla="*/ 64 h 152"/>
                <a:gd name="T42" fmla="*/ 129 w 129"/>
                <a:gd name="T43" fmla="*/ 32 h 152"/>
                <a:gd name="T44" fmla="*/ 125 w 129"/>
                <a:gd name="T45" fmla="*/ 23 h 152"/>
                <a:gd name="T46" fmla="*/ 125 w 129"/>
                <a:gd name="T47" fmla="*/ 23 h 152"/>
                <a:gd name="T48" fmla="*/ 109 w 129"/>
                <a:gd name="T49" fmla="*/ 12 h 152"/>
                <a:gd name="T50" fmla="*/ 113 w 129"/>
                <a:gd name="T51" fmla="*/ 29 h 152"/>
                <a:gd name="T52" fmla="*/ 81 w 129"/>
                <a:gd name="T53" fmla="*/ 63 h 152"/>
                <a:gd name="T54" fmla="*/ 75 w 129"/>
                <a:gd name="T55" fmla="*/ 64 h 152"/>
                <a:gd name="T56" fmla="*/ 58 w 129"/>
                <a:gd name="T57" fmla="*/ 35 h 152"/>
                <a:gd name="T58" fmla="*/ 61 w 129"/>
                <a:gd name="T59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9" h="152">
                  <a:moveTo>
                    <a:pt x="61" y="0"/>
                  </a:moveTo>
                  <a:cubicBezTo>
                    <a:pt x="47" y="12"/>
                    <a:pt x="59" y="49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59" y="70"/>
                    <a:pt x="56" y="72"/>
                    <a:pt x="53" y="74"/>
                  </a:cubicBezTo>
                  <a:cubicBezTo>
                    <a:pt x="36" y="86"/>
                    <a:pt x="19" y="98"/>
                    <a:pt x="2" y="112"/>
                  </a:cubicBezTo>
                  <a:cubicBezTo>
                    <a:pt x="1" y="113"/>
                    <a:pt x="0" y="115"/>
                    <a:pt x="0" y="116"/>
                  </a:cubicBezTo>
                  <a:cubicBezTo>
                    <a:pt x="0" y="117"/>
                    <a:pt x="0" y="118"/>
                    <a:pt x="0" y="119"/>
                  </a:cubicBezTo>
                  <a:cubicBezTo>
                    <a:pt x="3" y="116"/>
                    <a:pt x="6" y="113"/>
                    <a:pt x="10" y="111"/>
                  </a:cubicBezTo>
                  <a:cubicBezTo>
                    <a:pt x="21" y="103"/>
                    <a:pt x="32" y="93"/>
                    <a:pt x="44" y="86"/>
                  </a:cubicBezTo>
                  <a:cubicBezTo>
                    <a:pt x="48" y="84"/>
                    <a:pt x="51" y="83"/>
                    <a:pt x="54" y="83"/>
                  </a:cubicBezTo>
                  <a:cubicBezTo>
                    <a:pt x="62" y="83"/>
                    <a:pt x="67" y="88"/>
                    <a:pt x="69" y="98"/>
                  </a:cubicBezTo>
                  <a:cubicBezTo>
                    <a:pt x="72" y="112"/>
                    <a:pt x="73" y="135"/>
                    <a:pt x="57" y="143"/>
                  </a:cubicBezTo>
                  <a:cubicBezTo>
                    <a:pt x="53" y="145"/>
                    <a:pt x="49" y="146"/>
                    <a:pt x="45" y="147"/>
                  </a:cubicBezTo>
                  <a:cubicBezTo>
                    <a:pt x="52" y="150"/>
                    <a:pt x="60" y="152"/>
                    <a:pt x="65" y="152"/>
                  </a:cubicBezTo>
                  <a:cubicBezTo>
                    <a:pt x="68" y="152"/>
                    <a:pt x="71" y="151"/>
                    <a:pt x="72" y="150"/>
                  </a:cubicBezTo>
                  <a:cubicBezTo>
                    <a:pt x="81" y="140"/>
                    <a:pt x="83" y="128"/>
                    <a:pt x="83" y="115"/>
                  </a:cubicBezTo>
                  <a:cubicBezTo>
                    <a:pt x="83" y="102"/>
                    <a:pt x="81" y="88"/>
                    <a:pt x="80" y="74"/>
                  </a:cubicBezTo>
                  <a:cubicBezTo>
                    <a:pt x="80" y="74"/>
                    <a:pt x="80" y="74"/>
                    <a:pt x="80" y="74"/>
                  </a:cubicBezTo>
                  <a:cubicBezTo>
                    <a:pt x="80" y="74"/>
                    <a:pt x="80" y="74"/>
                    <a:pt x="80" y="74"/>
                  </a:cubicBezTo>
                  <a:cubicBezTo>
                    <a:pt x="85" y="71"/>
                    <a:pt x="91" y="67"/>
                    <a:pt x="96" y="64"/>
                  </a:cubicBezTo>
                  <a:cubicBezTo>
                    <a:pt x="104" y="59"/>
                    <a:pt x="129" y="45"/>
                    <a:pt x="129" y="32"/>
                  </a:cubicBezTo>
                  <a:cubicBezTo>
                    <a:pt x="129" y="29"/>
                    <a:pt x="128" y="26"/>
                    <a:pt x="125" y="23"/>
                  </a:cubicBezTo>
                  <a:cubicBezTo>
                    <a:pt x="125" y="23"/>
                    <a:pt x="125" y="23"/>
                    <a:pt x="125" y="23"/>
                  </a:cubicBezTo>
                  <a:cubicBezTo>
                    <a:pt x="122" y="20"/>
                    <a:pt x="116" y="16"/>
                    <a:pt x="109" y="12"/>
                  </a:cubicBezTo>
                  <a:cubicBezTo>
                    <a:pt x="112" y="17"/>
                    <a:pt x="114" y="22"/>
                    <a:pt x="113" y="29"/>
                  </a:cubicBezTo>
                  <a:cubicBezTo>
                    <a:pt x="110" y="43"/>
                    <a:pt x="95" y="57"/>
                    <a:pt x="81" y="63"/>
                  </a:cubicBezTo>
                  <a:cubicBezTo>
                    <a:pt x="79" y="64"/>
                    <a:pt x="77" y="64"/>
                    <a:pt x="75" y="64"/>
                  </a:cubicBezTo>
                  <a:cubicBezTo>
                    <a:pt x="62" y="64"/>
                    <a:pt x="59" y="45"/>
                    <a:pt x="58" y="35"/>
                  </a:cubicBezTo>
                  <a:cubicBezTo>
                    <a:pt x="58" y="25"/>
                    <a:pt x="56" y="10"/>
                    <a:pt x="61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Freeform 403">
              <a:extLst>
                <a:ext uri="{FF2B5EF4-FFF2-40B4-BE49-F238E27FC236}">
                  <a16:creationId xmlns:a16="http://schemas.microsoft.com/office/drawing/2014/main" id="{AC7E3923-85D0-41F4-85D8-6A78BFA84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584" y="1673170"/>
              <a:ext cx="182563" cy="106362"/>
            </a:xfrm>
            <a:custGeom>
              <a:avLst/>
              <a:gdLst>
                <a:gd name="T0" fmla="*/ 61 w 143"/>
                <a:gd name="T1" fmla="*/ 2 h 83"/>
                <a:gd name="T2" fmla="*/ 21 w 143"/>
                <a:gd name="T3" fmla="*/ 44 h 83"/>
                <a:gd name="T4" fmla="*/ 64 w 143"/>
                <a:gd name="T5" fmla="*/ 81 h 83"/>
                <a:gd name="T6" fmla="*/ 136 w 143"/>
                <a:gd name="T7" fmla="*/ 54 h 83"/>
                <a:gd name="T8" fmla="*/ 61 w 143"/>
                <a:gd name="T9" fmla="*/ 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83">
                  <a:moveTo>
                    <a:pt x="61" y="2"/>
                  </a:moveTo>
                  <a:cubicBezTo>
                    <a:pt x="43" y="0"/>
                    <a:pt x="0" y="24"/>
                    <a:pt x="21" y="44"/>
                  </a:cubicBezTo>
                  <a:cubicBezTo>
                    <a:pt x="20" y="67"/>
                    <a:pt x="41" y="79"/>
                    <a:pt x="64" y="81"/>
                  </a:cubicBezTo>
                  <a:cubicBezTo>
                    <a:pt x="74" y="83"/>
                    <a:pt x="143" y="75"/>
                    <a:pt x="136" y="54"/>
                  </a:cubicBezTo>
                  <a:cubicBezTo>
                    <a:pt x="127" y="26"/>
                    <a:pt x="89" y="4"/>
                    <a:pt x="61" y="2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" name="Freeform 404">
              <a:extLst>
                <a:ext uri="{FF2B5EF4-FFF2-40B4-BE49-F238E27FC236}">
                  <a16:creationId xmlns:a16="http://schemas.microsoft.com/office/drawing/2014/main" id="{EA043E04-8037-4FE6-976F-C7992A519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4859" y="1685870"/>
              <a:ext cx="74613" cy="80962"/>
            </a:xfrm>
            <a:custGeom>
              <a:avLst/>
              <a:gdLst>
                <a:gd name="T0" fmla="*/ 40 w 59"/>
                <a:gd name="T1" fmla="*/ 0 h 63"/>
                <a:gd name="T2" fmla="*/ 33 w 59"/>
                <a:gd name="T3" fmla="*/ 7 h 63"/>
                <a:gd name="T4" fmla="*/ 42 w 59"/>
                <a:gd name="T5" fmla="*/ 38 h 63"/>
                <a:gd name="T6" fmla="*/ 0 w 59"/>
                <a:gd name="T7" fmla="*/ 59 h 63"/>
                <a:gd name="T8" fmla="*/ 5 w 59"/>
                <a:gd name="T9" fmla="*/ 63 h 63"/>
                <a:gd name="T10" fmla="*/ 6 w 59"/>
                <a:gd name="T11" fmla="*/ 63 h 63"/>
                <a:gd name="T12" fmla="*/ 42 w 59"/>
                <a:gd name="T13" fmla="*/ 47 h 63"/>
                <a:gd name="T14" fmla="*/ 52 w 59"/>
                <a:gd name="T15" fmla="*/ 19 h 63"/>
                <a:gd name="T16" fmla="*/ 40 w 59"/>
                <a:gd name="T1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63">
                  <a:moveTo>
                    <a:pt x="40" y="0"/>
                  </a:moveTo>
                  <a:cubicBezTo>
                    <a:pt x="38" y="2"/>
                    <a:pt x="35" y="5"/>
                    <a:pt x="33" y="7"/>
                  </a:cubicBezTo>
                  <a:cubicBezTo>
                    <a:pt x="40" y="15"/>
                    <a:pt x="52" y="29"/>
                    <a:pt x="42" y="38"/>
                  </a:cubicBezTo>
                  <a:cubicBezTo>
                    <a:pt x="32" y="47"/>
                    <a:pt x="15" y="54"/>
                    <a:pt x="0" y="59"/>
                  </a:cubicBezTo>
                  <a:cubicBezTo>
                    <a:pt x="1" y="60"/>
                    <a:pt x="3" y="62"/>
                    <a:pt x="5" y="63"/>
                  </a:cubicBezTo>
                  <a:cubicBezTo>
                    <a:pt x="5" y="63"/>
                    <a:pt x="6" y="63"/>
                    <a:pt x="6" y="63"/>
                  </a:cubicBezTo>
                  <a:cubicBezTo>
                    <a:pt x="18" y="63"/>
                    <a:pt x="32" y="54"/>
                    <a:pt x="42" y="47"/>
                  </a:cubicBezTo>
                  <a:cubicBezTo>
                    <a:pt x="54" y="40"/>
                    <a:pt x="59" y="33"/>
                    <a:pt x="52" y="19"/>
                  </a:cubicBezTo>
                  <a:cubicBezTo>
                    <a:pt x="48" y="12"/>
                    <a:pt x="45" y="6"/>
                    <a:pt x="40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" name="Freeform 405">
              <a:extLst>
                <a:ext uri="{FF2B5EF4-FFF2-40B4-BE49-F238E27FC236}">
                  <a16:creationId xmlns:a16="http://schemas.microsoft.com/office/drawing/2014/main" id="{8AB943D5-082A-48FC-A5CF-547D83E13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9922" y="1620783"/>
              <a:ext cx="201613" cy="158750"/>
            </a:xfrm>
            <a:custGeom>
              <a:avLst/>
              <a:gdLst>
                <a:gd name="T0" fmla="*/ 31 w 160"/>
                <a:gd name="T1" fmla="*/ 23 h 125"/>
                <a:gd name="T2" fmla="*/ 2 w 160"/>
                <a:gd name="T3" fmla="*/ 64 h 125"/>
                <a:gd name="T4" fmla="*/ 13 w 160"/>
                <a:gd name="T5" fmla="*/ 81 h 125"/>
                <a:gd name="T6" fmla="*/ 94 w 160"/>
                <a:gd name="T7" fmla="*/ 114 h 125"/>
                <a:gd name="T8" fmla="*/ 149 w 160"/>
                <a:gd name="T9" fmla="*/ 90 h 125"/>
                <a:gd name="T10" fmla="*/ 138 w 160"/>
                <a:gd name="T11" fmla="*/ 56 h 125"/>
                <a:gd name="T12" fmla="*/ 31 w 160"/>
                <a:gd name="T13" fmla="*/ 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125">
                  <a:moveTo>
                    <a:pt x="31" y="23"/>
                  </a:moveTo>
                  <a:cubicBezTo>
                    <a:pt x="15" y="32"/>
                    <a:pt x="0" y="44"/>
                    <a:pt x="2" y="64"/>
                  </a:cubicBezTo>
                  <a:cubicBezTo>
                    <a:pt x="2" y="72"/>
                    <a:pt x="7" y="77"/>
                    <a:pt x="13" y="81"/>
                  </a:cubicBezTo>
                  <a:cubicBezTo>
                    <a:pt x="25" y="117"/>
                    <a:pt x="56" y="125"/>
                    <a:pt x="94" y="114"/>
                  </a:cubicBezTo>
                  <a:cubicBezTo>
                    <a:pt x="111" y="109"/>
                    <a:pt x="136" y="102"/>
                    <a:pt x="149" y="90"/>
                  </a:cubicBezTo>
                  <a:cubicBezTo>
                    <a:pt x="160" y="80"/>
                    <a:pt x="143" y="63"/>
                    <a:pt x="138" y="56"/>
                  </a:cubicBezTo>
                  <a:cubicBezTo>
                    <a:pt x="113" y="23"/>
                    <a:pt x="71" y="0"/>
                    <a:pt x="31" y="23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Freeform 406">
              <a:extLst>
                <a:ext uri="{FF2B5EF4-FFF2-40B4-BE49-F238E27FC236}">
                  <a16:creationId xmlns:a16="http://schemas.microsoft.com/office/drawing/2014/main" id="{7CB1D476-2E1E-4CE6-91EE-EBC3F9351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247" y="1638245"/>
              <a:ext cx="23813" cy="19050"/>
            </a:xfrm>
            <a:custGeom>
              <a:avLst/>
              <a:gdLst>
                <a:gd name="T0" fmla="*/ 16 w 19"/>
                <a:gd name="T1" fmla="*/ 0 h 15"/>
                <a:gd name="T2" fmla="*/ 0 w 19"/>
                <a:gd name="T3" fmla="*/ 2 h 15"/>
                <a:gd name="T4" fmla="*/ 7 w 19"/>
                <a:gd name="T5" fmla="*/ 15 h 15"/>
                <a:gd name="T6" fmla="*/ 19 w 19"/>
                <a:gd name="T7" fmla="*/ 4 h 15"/>
                <a:gd name="T8" fmla="*/ 16 w 19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5">
                  <a:moveTo>
                    <a:pt x="16" y="0"/>
                  </a:moveTo>
                  <a:cubicBezTo>
                    <a:pt x="11" y="0"/>
                    <a:pt x="5" y="0"/>
                    <a:pt x="0" y="2"/>
                  </a:cubicBezTo>
                  <a:cubicBezTo>
                    <a:pt x="2" y="7"/>
                    <a:pt x="5" y="11"/>
                    <a:pt x="7" y="15"/>
                  </a:cubicBezTo>
                  <a:cubicBezTo>
                    <a:pt x="11" y="12"/>
                    <a:pt x="15" y="8"/>
                    <a:pt x="19" y="4"/>
                  </a:cubicBezTo>
                  <a:cubicBezTo>
                    <a:pt x="18" y="3"/>
                    <a:pt x="17" y="1"/>
                    <a:pt x="16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" name="Freeform 407">
              <a:extLst>
                <a:ext uri="{FF2B5EF4-FFF2-40B4-BE49-F238E27FC236}">
                  <a16:creationId xmlns:a16="http://schemas.microsoft.com/office/drawing/2014/main" id="{42C30FD5-3500-4A9C-9F0A-423EE9653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4972" y="1344558"/>
              <a:ext cx="336550" cy="454025"/>
            </a:xfrm>
            <a:custGeom>
              <a:avLst/>
              <a:gdLst>
                <a:gd name="T0" fmla="*/ 7 w 266"/>
                <a:gd name="T1" fmla="*/ 186 h 359"/>
                <a:gd name="T2" fmla="*/ 13 w 266"/>
                <a:gd name="T3" fmla="*/ 359 h 359"/>
                <a:gd name="T4" fmla="*/ 266 w 266"/>
                <a:gd name="T5" fmla="*/ 294 h 359"/>
                <a:gd name="T6" fmla="*/ 71 w 266"/>
                <a:gd name="T7" fmla="*/ 0 h 359"/>
                <a:gd name="T8" fmla="*/ 7 w 266"/>
                <a:gd name="T9" fmla="*/ 186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6" h="359">
                  <a:moveTo>
                    <a:pt x="7" y="186"/>
                  </a:moveTo>
                  <a:cubicBezTo>
                    <a:pt x="0" y="221"/>
                    <a:pt x="12" y="341"/>
                    <a:pt x="13" y="359"/>
                  </a:cubicBezTo>
                  <a:cubicBezTo>
                    <a:pt x="42" y="356"/>
                    <a:pt x="211" y="349"/>
                    <a:pt x="266" y="294"/>
                  </a:cubicBezTo>
                  <a:cubicBezTo>
                    <a:pt x="266" y="294"/>
                    <a:pt x="175" y="120"/>
                    <a:pt x="71" y="0"/>
                  </a:cubicBezTo>
                  <a:cubicBezTo>
                    <a:pt x="43" y="54"/>
                    <a:pt x="19" y="127"/>
                    <a:pt x="7" y="186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" name="Freeform 408">
              <a:extLst>
                <a:ext uri="{FF2B5EF4-FFF2-40B4-BE49-F238E27FC236}">
                  <a16:creationId xmlns:a16="http://schemas.microsoft.com/office/drawing/2014/main" id="{9B359717-6545-4C19-8B87-569CACE20F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30059" y="1482670"/>
              <a:ext cx="131763" cy="312737"/>
            </a:xfrm>
            <a:custGeom>
              <a:avLst/>
              <a:gdLst>
                <a:gd name="T0" fmla="*/ 16 w 105"/>
                <a:gd name="T1" fmla="*/ 245 h 247"/>
                <a:gd name="T2" fmla="*/ 0 w 105"/>
                <a:gd name="T3" fmla="*/ 247 h 247"/>
                <a:gd name="T4" fmla="*/ 0 w 105"/>
                <a:gd name="T5" fmla="*/ 247 h 247"/>
                <a:gd name="T6" fmla="*/ 16 w 105"/>
                <a:gd name="T7" fmla="*/ 245 h 247"/>
                <a:gd name="T8" fmla="*/ 102 w 105"/>
                <a:gd name="T9" fmla="*/ 0 h 247"/>
                <a:gd name="T10" fmla="*/ 105 w 105"/>
                <a:gd name="T11" fmla="*/ 3 h 247"/>
                <a:gd name="T12" fmla="*/ 105 w 105"/>
                <a:gd name="T13" fmla="*/ 3 h 247"/>
                <a:gd name="T14" fmla="*/ 102 w 105"/>
                <a:gd name="T15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5" h="247">
                  <a:moveTo>
                    <a:pt x="16" y="245"/>
                  </a:moveTo>
                  <a:cubicBezTo>
                    <a:pt x="10" y="246"/>
                    <a:pt x="5" y="246"/>
                    <a:pt x="0" y="247"/>
                  </a:cubicBezTo>
                  <a:cubicBezTo>
                    <a:pt x="0" y="247"/>
                    <a:pt x="0" y="247"/>
                    <a:pt x="0" y="247"/>
                  </a:cubicBezTo>
                  <a:cubicBezTo>
                    <a:pt x="5" y="246"/>
                    <a:pt x="10" y="246"/>
                    <a:pt x="16" y="245"/>
                  </a:cubicBezTo>
                  <a:moveTo>
                    <a:pt x="102" y="0"/>
                  </a:moveTo>
                  <a:cubicBezTo>
                    <a:pt x="103" y="1"/>
                    <a:pt x="104" y="2"/>
                    <a:pt x="105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4" y="2"/>
                    <a:pt x="103" y="1"/>
                    <a:pt x="102" y="0"/>
                  </a:cubicBezTo>
                </a:path>
              </a:pathLst>
            </a:custGeom>
            <a:solidFill>
              <a:srgbClr val="FBD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" name="Freeform 409">
              <a:extLst>
                <a:ext uri="{FF2B5EF4-FFF2-40B4-BE49-F238E27FC236}">
                  <a16:creationId xmlns:a16="http://schemas.microsoft.com/office/drawing/2014/main" id="{3F953FC8-B7D1-403D-939B-1851E0FC5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0059" y="1373133"/>
              <a:ext cx="131763" cy="422275"/>
            </a:xfrm>
            <a:custGeom>
              <a:avLst/>
              <a:gdLst>
                <a:gd name="T0" fmla="*/ 39 w 105"/>
                <a:gd name="T1" fmla="*/ 0 h 333"/>
                <a:gd name="T2" fmla="*/ 16 w 105"/>
                <a:gd name="T3" fmla="*/ 37 h 333"/>
                <a:gd name="T4" fmla="*/ 49 w 105"/>
                <a:gd name="T5" fmla="*/ 174 h 333"/>
                <a:gd name="T6" fmla="*/ 35 w 105"/>
                <a:gd name="T7" fmla="*/ 259 h 333"/>
                <a:gd name="T8" fmla="*/ 35 w 105"/>
                <a:gd name="T9" fmla="*/ 259 h 333"/>
                <a:gd name="T10" fmla="*/ 33 w 105"/>
                <a:gd name="T11" fmla="*/ 264 h 333"/>
                <a:gd name="T12" fmla="*/ 0 w 105"/>
                <a:gd name="T13" fmla="*/ 333 h 333"/>
                <a:gd name="T14" fmla="*/ 16 w 105"/>
                <a:gd name="T15" fmla="*/ 331 h 333"/>
                <a:gd name="T16" fmla="*/ 21 w 105"/>
                <a:gd name="T17" fmla="*/ 331 h 333"/>
                <a:gd name="T18" fmla="*/ 22 w 105"/>
                <a:gd name="T19" fmla="*/ 330 h 333"/>
                <a:gd name="T20" fmla="*/ 72 w 105"/>
                <a:gd name="T21" fmla="*/ 242 h 333"/>
                <a:gd name="T22" fmla="*/ 49 w 105"/>
                <a:gd name="T23" fmla="*/ 57 h 333"/>
                <a:gd name="T24" fmla="*/ 50 w 105"/>
                <a:gd name="T25" fmla="*/ 57 h 333"/>
                <a:gd name="T26" fmla="*/ 105 w 105"/>
                <a:gd name="T27" fmla="*/ 89 h 333"/>
                <a:gd name="T28" fmla="*/ 102 w 105"/>
                <a:gd name="T29" fmla="*/ 86 h 333"/>
                <a:gd name="T30" fmla="*/ 39 w 105"/>
                <a:gd name="T31" fmla="*/ 0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33">
                  <a:moveTo>
                    <a:pt x="39" y="0"/>
                  </a:moveTo>
                  <a:cubicBezTo>
                    <a:pt x="35" y="6"/>
                    <a:pt x="27" y="19"/>
                    <a:pt x="16" y="37"/>
                  </a:cubicBezTo>
                  <a:cubicBezTo>
                    <a:pt x="40" y="84"/>
                    <a:pt x="49" y="131"/>
                    <a:pt x="49" y="174"/>
                  </a:cubicBezTo>
                  <a:cubicBezTo>
                    <a:pt x="49" y="206"/>
                    <a:pt x="44" y="235"/>
                    <a:pt x="35" y="259"/>
                  </a:cubicBezTo>
                  <a:cubicBezTo>
                    <a:pt x="35" y="259"/>
                    <a:pt x="35" y="259"/>
                    <a:pt x="35" y="259"/>
                  </a:cubicBezTo>
                  <a:cubicBezTo>
                    <a:pt x="34" y="261"/>
                    <a:pt x="33" y="262"/>
                    <a:pt x="33" y="264"/>
                  </a:cubicBezTo>
                  <a:cubicBezTo>
                    <a:pt x="23" y="289"/>
                    <a:pt x="12" y="312"/>
                    <a:pt x="0" y="333"/>
                  </a:cubicBezTo>
                  <a:cubicBezTo>
                    <a:pt x="5" y="332"/>
                    <a:pt x="10" y="332"/>
                    <a:pt x="16" y="331"/>
                  </a:cubicBezTo>
                  <a:cubicBezTo>
                    <a:pt x="18" y="331"/>
                    <a:pt x="19" y="331"/>
                    <a:pt x="21" y="331"/>
                  </a:cubicBezTo>
                  <a:cubicBezTo>
                    <a:pt x="21" y="331"/>
                    <a:pt x="22" y="330"/>
                    <a:pt x="22" y="330"/>
                  </a:cubicBezTo>
                  <a:cubicBezTo>
                    <a:pt x="28" y="319"/>
                    <a:pt x="67" y="265"/>
                    <a:pt x="72" y="242"/>
                  </a:cubicBezTo>
                  <a:cubicBezTo>
                    <a:pt x="98" y="120"/>
                    <a:pt x="46" y="57"/>
                    <a:pt x="49" y="57"/>
                  </a:cubicBezTo>
                  <a:cubicBezTo>
                    <a:pt x="49" y="57"/>
                    <a:pt x="49" y="57"/>
                    <a:pt x="50" y="57"/>
                  </a:cubicBezTo>
                  <a:cubicBezTo>
                    <a:pt x="72" y="63"/>
                    <a:pt x="89" y="75"/>
                    <a:pt x="105" y="89"/>
                  </a:cubicBezTo>
                  <a:cubicBezTo>
                    <a:pt x="104" y="88"/>
                    <a:pt x="103" y="87"/>
                    <a:pt x="102" y="86"/>
                  </a:cubicBezTo>
                  <a:cubicBezTo>
                    <a:pt x="83" y="57"/>
                    <a:pt x="61" y="27"/>
                    <a:pt x="39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" name="Freeform 410">
              <a:extLst>
                <a:ext uri="{FF2B5EF4-FFF2-40B4-BE49-F238E27FC236}">
                  <a16:creationId xmlns:a16="http://schemas.microsoft.com/office/drawing/2014/main" id="{27B0F6DE-E4FB-40B7-9E70-51FBDDD23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6509" y="2508195"/>
              <a:ext cx="142875" cy="174625"/>
            </a:xfrm>
            <a:custGeom>
              <a:avLst/>
              <a:gdLst>
                <a:gd name="T0" fmla="*/ 7 w 114"/>
                <a:gd name="T1" fmla="*/ 52 h 138"/>
                <a:gd name="T2" fmla="*/ 35 w 114"/>
                <a:gd name="T3" fmla="*/ 5 h 138"/>
                <a:gd name="T4" fmla="*/ 42 w 114"/>
                <a:gd name="T5" fmla="*/ 4 h 138"/>
                <a:gd name="T6" fmla="*/ 42 w 114"/>
                <a:gd name="T7" fmla="*/ 2 h 138"/>
                <a:gd name="T8" fmla="*/ 48 w 114"/>
                <a:gd name="T9" fmla="*/ 3 h 138"/>
                <a:gd name="T10" fmla="*/ 49 w 114"/>
                <a:gd name="T11" fmla="*/ 5 h 138"/>
                <a:gd name="T12" fmla="*/ 50 w 114"/>
                <a:gd name="T13" fmla="*/ 6 h 138"/>
                <a:gd name="T14" fmla="*/ 73 w 114"/>
                <a:gd name="T15" fmla="*/ 50 h 138"/>
                <a:gd name="T16" fmla="*/ 112 w 114"/>
                <a:gd name="T17" fmla="*/ 100 h 138"/>
                <a:gd name="T18" fmla="*/ 112 w 114"/>
                <a:gd name="T19" fmla="*/ 101 h 138"/>
                <a:gd name="T20" fmla="*/ 76 w 114"/>
                <a:gd name="T21" fmla="*/ 73 h 138"/>
                <a:gd name="T22" fmla="*/ 55 w 114"/>
                <a:gd name="T23" fmla="*/ 42 h 138"/>
                <a:gd name="T24" fmla="*/ 78 w 114"/>
                <a:gd name="T25" fmla="*/ 129 h 138"/>
                <a:gd name="T26" fmla="*/ 75 w 114"/>
                <a:gd name="T27" fmla="*/ 129 h 138"/>
                <a:gd name="T28" fmla="*/ 42 w 114"/>
                <a:gd name="T29" fmla="*/ 40 h 138"/>
                <a:gd name="T30" fmla="*/ 39 w 114"/>
                <a:gd name="T31" fmla="*/ 68 h 138"/>
                <a:gd name="T32" fmla="*/ 47 w 114"/>
                <a:gd name="T33" fmla="*/ 136 h 138"/>
                <a:gd name="T34" fmla="*/ 44 w 114"/>
                <a:gd name="T35" fmla="*/ 136 h 138"/>
                <a:gd name="T36" fmla="*/ 28 w 114"/>
                <a:gd name="T37" fmla="*/ 36 h 138"/>
                <a:gd name="T38" fmla="*/ 20 w 114"/>
                <a:gd name="T39" fmla="*/ 54 h 138"/>
                <a:gd name="T40" fmla="*/ 13 w 114"/>
                <a:gd name="T41" fmla="*/ 108 h 138"/>
                <a:gd name="T42" fmla="*/ 10 w 114"/>
                <a:gd name="T43" fmla="*/ 108 h 138"/>
                <a:gd name="T44" fmla="*/ 7 w 114"/>
                <a:gd name="T45" fmla="*/ 5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4" h="138">
                  <a:moveTo>
                    <a:pt x="7" y="52"/>
                  </a:moveTo>
                  <a:cubicBezTo>
                    <a:pt x="14" y="35"/>
                    <a:pt x="23" y="17"/>
                    <a:pt x="35" y="5"/>
                  </a:cubicBezTo>
                  <a:cubicBezTo>
                    <a:pt x="37" y="3"/>
                    <a:pt x="40" y="3"/>
                    <a:pt x="42" y="4"/>
                  </a:cubicBezTo>
                  <a:cubicBezTo>
                    <a:pt x="42" y="3"/>
                    <a:pt x="42" y="3"/>
                    <a:pt x="42" y="2"/>
                  </a:cubicBezTo>
                  <a:cubicBezTo>
                    <a:pt x="43" y="0"/>
                    <a:pt x="48" y="1"/>
                    <a:pt x="48" y="3"/>
                  </a:cubicBezTo>
                  <a:cubicBezTo>
                    <a:pt x="49" y="4"/>
                    <a:pt x="49" y="4"/>
                    <a:pt x="49" y="5"/>
                  </a:cubicBezTo>
                  <a:cubicBezTo>
                    <a:pt x="49" y="5"/>
                    <a:pt x="50" y="5"/>
                    <a:pt x="50" y="6"/>
                  </a:cubicBezTo>
                  <a:cubicBezTo>
                    <a:pt x="60" y="19"/>
                    <a:pt x="65" y="35"/>
                    <a:pt x="73" y="50"/>
                  </a:cubicBezTo>
                  <a:cubicBezTo>
                    <a:pt x="82" y="64"/>
                    <a:pt x="94" y="96"/>
                    <a:pt x="112" y="100"/>
                  </a:cubicBezTo>
                  <a:cubicBezTo>
                    <a:pt x="114" y="100"/>
                    <a:pt x="114" y="102"/>
                    <a:pt x="112" y="101"/>
                  </a:cubicBezTo>
                  <a:cubicBezTo>
                    <a:pt x="98" y="101"/>
                    <a:pt x="84" y="83"/>
                    <a:pt x="76" y="73"/>
                  </a:cubicBezTo>
                  <a:cubicBezTo>
                    <a:pt x="69" y="64"/>
                    <a:pt x="61" y="53"/>
                    <a:pt x="55" y="42"/>
                  </a:cubicBezTo>
                  <a:cubicBezTo>
                    <a:pt x="60" y="72"/>
                    <a:pt x="66" y="101"/>
                    <a:pt x="78" y="129"/>
                  </a:cubicBezTo>
                  <a:cubicBezTo>
                    <a:pt x="78" y="130"/>
                    <a:pt x="76" y="130"/>
                    <a:pt x="75" y="129"/>
                  </a:cubicBezTo>
                  <a:cubicBezTo>
                    <a:pt x="57" y="105"/>
                    <a:pt x="46" y="72"/>
                    <a:pt x="42" y="40"/>
                  </a:cubicBezTo>
                  <a:cubicBezTo>
                    <a:pt x="41" y="50"/>
                    <a:pt x="40" y="59"/>
                    <a:pt x="39" y="68"/>
                  </a:cubicBezTo>
                  <a:cubicBezTo>
                    <a:pt x="38" y="91"/>
                    <a:pt x="41" y="115"/>
                    <a:pt x="47" y="136"/>
                  </a:cubicBezTo>
                  <a:cubicBezTo>
                    <a:pt x="48" y="138"/>
                    <a:pt x="44" y="137"/>
                    <a:pt x="44" y="136"/>
                  </a:cubicBezTo>
                  <a:cubicBezTo>
                    <a:pt x="29" y="111"/>
                    <a:pt x="19" y="68"/>
                    <a:pt x="28" y="36"/>
                  </a:cubicBezTo>
                  <a:cubicBezTo>
                    <a:pt x="25" y="41"/>
                    <a:pt x="23" y="48"/>
                    <a:pt x="20" y="54"/>
                  </a:cubicBezTo>
                  <a:cubicBezTo>
                    <a:pt x="11" y="71"/>
                    <a:pt x="14" y="90"/>
                    <a:pt x="13" y="108"/>
                  </a:cubicBezTo>
                  <a:cubicBezTo>
                    <a:pt x="13" y="109"/>
                    <a:pt x="10" y="109"/>
                    <a:pt x="10" y="108"/>
                  </a:cubicBezTo>
                  <a:cubicBezTo>
                    <a:pt x="5" y="87"/>
                    <a:pt x="0" y="72"/>
                    <a:pt x="7" y="52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" name="Freeform 411">
              <a:extLst>
                <a:ext uri="{FF2B5EF4-FFF2-40B4-BE49-F238E27FC236}">
                  <a16:creationId xmlns:a16="http://schemas.microsoft.com/office/drawing/2014/main" id="{63753DE5-9F95-44FD-A78A-ABDFF0F69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034" y="2376433"/>
              <a:ext cx="73025" cy="130175"/>
            </a:xfrm>
            <a:custGeom>
              <a:avLst/>
              <a:gdLst>
                <a:gd name="T0" fmla="*/ 29 w 58"/>
                <a:gd name="T1" fmla="*/ 102 h 103"/>
                <a:gd name="T2" fmla="*/ 37 w 58"/>
                <a:gd name="T3" fmla="*/ 101 h 103"/>
                <a:gd name="T4" fmla="*/ 47 w 58"/>
                <a:gd name="T5" fmla="*/ 78 h 103"/>
                <a:gd name="T6" fmla="*/ 57 w 58"/>
                <a:gd name="T7" fmla="*/ 48 h 103"/>
                <a:gd name="T8" fmla="*/ 43 w 58"/>
                <a:gd name="T9" fmla="*/ 21 h 103"/>
                <a:gd name="T10" fmla="*/ 41 w 58"/>
                <a:gd name="T11" fmla="*/ 17 h 103"/>
                <a:gd name="T12" fmla="*/ 1 w 58"/>
                <a:gd name="T13" fmla="*/ 40 h 103"/>
                <a:gd name="T14" fmla="*/ 11 w 58"/>
                <a:gd name="T15" fmla="*/ 75 h 103"/>
                <a:gd name="T16" fmla="*/ 29 w 58"/>
                <a:gd name="T17" fmla="*/ 10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103">
                  <a:moveTo>
                    <a:pt x="29" y="102"/>
                  </a:moveTo>
                  <a:cubicBezTo>
                    <a:pt x="32" y="103"/>
                    <a:pt x="35" y="103"/>
                    <a:pt x="37" y="101"/>
                  </a:cubicBezTo>
                  <a:cubicBezTo>
                    <a:pt x="42" y="95"/>
                    <a:pt x="44" y="86"/>
                    <a:pt x="47" y="78"/>
                  </a:cubicBezTo>
                  <a:cubicBezTo>
                    <a:pt x="51" y="68"/>
                    <a:pt x="57" y="59"/>
                    <a:pt x="57" y="48"/>
                  </a:cubicBezTo>
                  <a:cubicBezTo>
                    <a:pt x="58" y="36"/>
                    <a:pt x="52" y="27"/>
                    <a:pt x="43" y="21"/>
                  </a:cubicBezTo>
                  <a:cubicBezTo>
                    <a:pt x="43" y="20"/>
                    <a:pt x="43" y="18"/>
                    <a:pt x="41" y="17"/>
                  </a:cubicBezTo>
                  <a:cubicBezTo>
                    <a:pt x="24" y="0"/>
                    <a:pt x="0" y="20"/>
                    <a:pt x="1" y="40"/>
                  </a:cubicBezTo>
                  <a:cubicBezTo>
                    <a:pt x="1" y="52"/>
                    <a:pt x="5" y="64"/>
                    <a:pt x="11" y="75"/>
                  </a:cubicBezTo>
                  <a:cubicBezTo>
                    <a:pt x="15" y="83"/>
                    <a:pt x="21" y="98"/>
                    <a:pt x="29" y="102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" name="Freeform 412">
              <a:extLst>
                <a:ext uri="{FF2B5EF4-FFF2-40B4-BE49-F238E27FC236}">
                  <a16:creationId xmlns:a16="http://schemas.microsoft.com/office/drawing/2014/main" id="{B50B6B93-7EDD-446D-85AE-33A45A1C36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77622" y="2427233"/>
              <a:ext cx="0" cy="1587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0 h 1"/>
                <a:gd name="T4" fmla="*/ 1 h 1"/>
                <a:gd name="T5" fmla="*/ 0 h 1"/>
                <a:gd name="T6" fmla="*/ 0 h 1"/>
                <a:gd name="T7" fmla="*/ 0 h 1"/>
                <a:gd name="T8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BD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" name="Freeform 413">
              <a:extLst>
                <a:ext uri="{FF2B5EF4-FFF2-40B4-BE49-F238E27FC236}">
                  <a16:creationId xmlns:a16="http://schemas.microsoft.com/office/drawing/2014/main" id="{01518BAD-1EBC-4211-9473-ADB78AE3E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622" y="2414533"/>
              <a:ext cx="66675" cy="53975"/>
            </a:xfrm>
            <a:custGeom>
              <a:avLst/>
              <a:gdLst>
                <a:gd name="T0" fmla="*/ 51 w 53"/>
                <a:gd name="T1" fmla="*/ 0 h 42"/>
                <a:gd name="T2" fmla="*/ 23 w 53"/>
                <a:gd name="T3" fmla="*/ 30 h 42"/>
                <a:gd name="T4" fmla="*/ 17 w 53"/>
                <a:gd name="T5" fmla="*/ 28 h 42"/>
                <a:gd name="T6" fmla="*/ 0 w 53"/>
                <a:gd name="T7" fmla="*/ 7 h 42"/>
                <a:gd name="T8" fmla="*/ 0 w 53"/>
                <a:gd name="T9" fmla="*/ 10 h 42"/>
                <a:gd name="T10" fmla="*/ 0 w 53"/>
                <a:gd name="T11" fmla="*/ 10 h 42"/>
                <a:gd name="T12" fmla="*/ 0 w 53"/>
                <a:gd name="T13" fmla="*/ 10 h 42"/>
                <a:gd name="T14" fmla="*/ 0 w 53"/>
                <a:gd name="T15" fmla="*/ 10 h 42"/>
                <a:gd name="T16" fmla="*/ 0 w 53"/>
                <a:gd name="T17" fmla="*/ 11 h 42"/>
                <a:gd name="T18" fmla="*/ 0 w 53"/>
                <a:gd name="T19" fmla="*/ 11 h 42"/>
                <a:gd name="T20" fmla="*/ 0 w 53"/>
                <a:gd name="T21" fmla="*/ 11 h 42"/>
                <a:gd name="T22" fmla="*/ 5 w 53"/>
                <a:gd name="T23" fmla="*/ 33 h 42"/>
                <a:gd name="T24" fmla="*/ 12 w 53"/>
                <a:gd name="T25" fmla="*/ 39 h 42"/>
                <a:gd name="T26" fmla="*/ 21 w 53"/>
                <a:gd name="T27" fmla="*/ 42 h 42"/>
                <a:gd name="T28" fmla="*/ 53 w 53"/>
                <a:gd name="T29" fmla="*/ 3 h 42"/>
                <a:gd name="T30" fmla="*/ 51 w 53"/>
                <a:gd name="T3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3" h="42">
                  <a:moveTo>
                    <a:pt x="51" y="0"/>
                  </a:moveTo>
                  <a:cubicBezTo>
                    <a:pt x="43" y="15"/>
                    <a:pt x="32" y="30"/>
                    <a:pt x="23" y="30"/>
                  </a:cubicBezTo>
                  <a:cubicBezTo>
                    <a:pt x="21" y="30"/>
                    <a:pt x="19" y="30"/>
                    <a:pt x="17" y="28"/>
                  </a:cubicBezTo>
                  <a:cubicBezTo>
                    <a:pt x="10" y="23"/>
                    <a:pt x="4" y="16"/>
                    <a:pt x="0" y="7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9"/>
                    <a:pt x="2" y="26"/>
                    <a:pt x="5" y="33"/>
                  </a:cubicBezTo>
                  <a:cubicBezTo>
                    <a:pt x="7" y="35"/>
                    <a:pt x="9" y="37"/>
                    <a:pt x="12" y="39"/>
                  </a:cubicBezTo>
                  <a:cubicBezTo>
                    <a:pt x="15" y="41"/>
                    <a:pt x="18" y="42"/>
                    <a:pt x="21" y="42"/>
                  </a:cubicBezTo>
                  <a:cubicBezTo>
                    <a:pt x="37" y="42"/>
                    <a:pt x="52" y="19"/>
                    <a:pt x="53" y="3"/>
                  </a:cubicBezTo>
                  <a:cubicBezTo>
                    <a:pt x="53" y="2"/>
                    <a:pt x="52" y="1"/>
                    <a:pt x="51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" name="Freeform 414">
              <a:extLst>
                <a:ext uri="{FF2B5EF4-FFF2-40B4-BE49-F238E27FC236}">
                  <a16:creationId xmlns:a16="http://schemas.microsoft.com/office/drawing/2014/main" id="{8FAAF9D1-6DB9-47F6-AEA2-781270847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709" y="2444695"/>
              <a:ext cx="214313" cy="144462"/>
            </a:xfrm>
            <a:custGeom>
              <a:avLst/>
              <a:gdLst>
                <a:gd name="T0" fmla="*/ 18 w 169"/>
                <a:gd name="T1" fmla="*/ 93 h 114"/>
                <a:gd name="T2" fmla="*/ 66 w 169"/>
                <a:gd name="T3" fmla="*/ 78 h 114"/>
                <a:gd name="T4" fmla="*/ 80 w 169"/>
                <a:gd name="T5" fmla="*/ 66 h 114"/>
                <a:gd name="T6" fmla="*/ 155 w 169"/>
                <a:gd name="T7" fmla="*/ 81 h 114"/>
                <a:gd name="T8" fmla="*/ 151 w 169"/>
                <a:gd name="T9" fmla="*/ 8 h 114"/>
                <a:gd name="T10" fmla="*/ 140 w 169"/>
                <a:gd name="T11" fmla="*/ 3 h 114"/>
                <a:gd name="T12" fmla="*/ 80 w 169"/>
                <a:gd name="T13" fmla="*/ 47 h 114"/>
                <a:gd name="T14" fmla="*/ 14 w 169"/>
                <a:gd name="T15" fmla="*/ 26 h 114"/>
                <a:gd name="T16" fmla="*/ 18 w 169"/>
                <a:gd name="T17" fmla="*/ 9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9" h="114">
                  <a:moveTo>
                    <a:pt x="18" y="93"/>
                  </a:moveTo>
                  <a:cubicBezTo>
                    <a:pt x="28" y="114"/>
                    <a:pt x="57" y="85"/>
                    <a:pt x="66" y="78"/>
                  </a:cubicBezTo>
                  <a:cubicBezTo>
                    <a:pt x="71" y="74"/>
                    <a:pt x="76" y="70"/>
                    <a:pt x="80" y="66"/>
                  </a:cubicBezTo>
                  <a:cubicBezTo>
                    <a:pt x="106" y="75"/>
                    <a:pt x="132" y="91"/>
                    <a:pt x="155" y="81"/>
                  </a:cubicBezTo>
                  <a:cubicBezTo>
                    <a:pt x="169" y="75"/>
                    <a:pt x="155" y="18"/>
                    <a:pt x="151" y="8"/>
                  </a:cubicBezTo>
                  <a:cubicBezTo>
                    <a:pt x="150" y="3"/>
                    <a:pt x="145" y="0"/>
                    <a:pt x="140" y="3"/>
                  </a:cubicBezTo>
                  <a:cubicBezTo>
                    <a:pt x="119" y="16"/>
                    <a:pt x="99" y="31"/>
                    <a:pt x="80" y="47"/>
                  </a:cubicBezTo>
                  <a:cubicBezTo>
                    <a:pt x="63" y="37"/>
                    <a:pt x="30" y="15"/>
                    <a:pt x="14" y="26"/>
                  </a:cubicBezTo>
                  <a:cubicBezTo>
                    <a:pt x="0" y="35"/>
                    <a:pt x="13" y="81"/>
                    <a:pt x="18" y="93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" name="Freeform 415">
              <a:extLst>
                <a:ext uri="{FF2B5EF4-FFF2-40B4-BE49-F238E27FC236}">
                  <a16:creationId xmlns:a16="http://schemas.microsoft.com/office/drawing/2014/main" id="{70BDD5CD-28D1-4D0A-BB1A-DAD8592C1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122" y="2538358"/>
              <a:ext cx="15875" cy="6350"/>
            </a:xfrm>
            <a:custGeom>
              <a:avLst/>
              <a:gdLst>
                <a:gd name="T0" fmla="*/ 0 w 12"/>
                <a:gd name="T1" fmla="*/ 0 h 5"/>
                <a:gd name="T2" fmla="*/ 0 w 12"/>
                <a:gd name="T3" fmla="*/ 0 h 5"/>
                <a:gd name="T4" fmla="*/ 12 w 12"/>
                <a:gd name="T5" fmla="*/ 5 h 5"/>
                <a:gd name="T6" fmla="*/ 12 w 12"/>
                <a:gd name="T7" fmla="*/ 5 h 5"/>
                <a:gd name="T8" fmla="*/ 0 w 1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2"/>
                    <a:pt x="8" y="4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8" y="4"/>
                    <a:pt x="4" y="2"/>
                    <a:pt x="0" y="0"/>
                  </a:cubicBezTo>
                </a:path>
              </a:pathLst>
            </a:custGeom>
            <a:solidFill>
              <a:srgbClr val="DB7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" name="Freeform 416">
              <a:extLst>
                <a:ext uri="{FF2B5EF4-FFF2-40B4-BE49-F238E27FC236}">
                  <a16:creationId xmlns:a16="http://schemas.microsoft.com/office/drawing/2014/main" id="{E9173414-42CB-4797-B0A2-B612A0FE97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96672" y="2530420"/>
              <a:ext cx="44450" cy="17462"/>
            </a:xfrm>
            <a:custGeom>
              <a:avLst/>
              <a:gdLst>
                <a:gd name="T0" fmla="*/ 0 w 36"/>
                <a:gd name="T1" fmla="*/ 13 h 14"/>
                <a:gd name="T2" fmla="*/ 0 w 36"/>
                <a:gd name="T3" fmla="*/ 14 h 14"/>
                <a:gd name="T4" fmla="*/ 0 w 36"/>
                <a:gd name="T5" fmla="*/ 13 h 14"/>
                <a:gd name="T6" fmla="*/ 1 w 36"/>
                <a:gd name="T7" fmla="*/ 13 h 14"/>
                <a:gd name="T8" fmla="*/ 1 w 36"/>
                <a:gd name="T9" fmla="*/ 13 h 14"/>
                <a:gd name="T10" fmla="*/ 1 w 36"/>
                <a:gd name="T11" fmla="*/ 13 h 14"/>
                <a:gd name="T12" fmla="*/ 1 w 36"/>
                <a:gd name="T13" fmla="*/ 12 h 14"/>
                <a:gd name="T14" fmla="*/ 1 w 36"/>
                <a:gd name="T15" fmla="*/ 13 h 14"/>
                <a:gd name="T16" fmla="*/ 1 w 36"/>
                <a:gd name="T17" fmla="*/ 12 h 14"/>
                <a:gd name="T18" fmla="*/ 2 w 36"/>
                <a:gd name="T19" fmla="*/ 12 h 14"/>
                <a:gd name="T20" fmla="*/ 2 w 36"/>
                <a:gd name="T21" fmla="*/ 12 h 14"/>
                <a:gd name="T22" fmla="*/ 2 w 36"/>
                <a:gd name="T23" fmla="*/ 12 h 14"/>
                <a:gd name="T24" fmla="*/ 3 w 36"/>
                <a:gd name="T25" fmla="*/ 11 h 14"/>
                <a:gd name="T26" fmla="*/ 3 w 36"/>
                <a:gd name="T27" fmla="*/ 11 h 14"/>
                <a:gd name="T28" fmla="*/ 3 w 36"/>
                <a:gd name="T29" fmla="*/ 11 h 14"/>
                <a:gd name="T30" fmla="*/ 22 w 36"/>
                <a:gd name="T31" fmla="*/ 0 h 14"/>
                <a:gd name="T32" fmla="*/ 36 w 36"/>
                <a:gd name="T33" fmla="*/ 6 h 14"/>
                <a:gd name="T34" fmla="*/ 36 w 36"/>
                <a:gd name="T35" fmla="*/ 6 h 14"/>
                <a:gd name="T36" fmla="*/ 22 w 36"/>
                <a:gd name="T3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" h="14">
                  <a:moveTo>
                    <a:pt x="0" y="13"/>
                  </a:move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0" y="13"/>
                    <a:pt x="0" y="13"/>
                  </a:cubicBezTo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12"/>
                  </a:moveTo>
                  <a:cubicBezTo>
                    <a:pt x="1" y="12"/>
                    <a:pt x="1" y="13"/>
                    <a:pt x="1" y="13"/>
                  </a:cubicBezTo>
                  <a:cubicBezTo>
                    <a:pt x="1" y="13"/>
                    <a:pt x="1" y="12"/>
                    <a:pt x="1" y="12"/>
                  </a:cubicBezTo>
                  <a:moveTo>
                    <a:pt x="2" y="12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moveTo>
                    <a:pt x="3" y="11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moveTo>
                    <a:pt x="22" y="0"/>
                  </a:moveTo>
                  <a:cubicBezTo>
                    <a:pt x="26" y="2"/>
                    <a:pt x="31" y="4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1" y="4"/>
                    <a:pt x="26" y="2"/>
                    <a:pt x="22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" name="Freeform 417">
              <a:extLst>
                <a:ext uri="{FF2B5EF4-FFF2-40B4-BE49-F238E27FC236}">
                  <a16:creationId xmlns:a16="http://schemas.microsoft.com/office/drawing/2014/main" id="{629BD0C7-4D38-49FE-9582-70F476883F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39522" y="2563758"/>
              <a:ext cx="14288" cy="7937"/>
            </a:xfrm>
            <a:custGeom>
              <a:avLst/>
              <a:gdLst>
                <a:gd name="T0" fmla="*/ 12 w 12"/>
                <a:gd name="T1" fmla="*/ 7 h 7"/>
                <a:gd name="T2" fmla="*/ 11 w 12"/>
                <a:gd name="T3" fmla="*/ 7 h 7"/>
                <a:gd name="T4" fmla="*/ 11 w 12"/>
                <a:gd name="T5" fmla="*/ 7 h 7"/>
                <a:gd name="T6" fmla="*/ 12 w 12"/>
                <a:gd name="T7" fmla="*/ 7 h 7"/>
                <a:gd name="T8" fmla="*/ 0 w 12"/>
                <a:gd name="T9" fmla="*/ 0 h 7"/>
                <a:gd name="T10" fmla="*/ 11 w 12"/>
                <a:gd name="T11" fmla="*/ 7 h 7"/>
                <a:gd name="T12" fmla="*/ 0 w 12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7"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2" y="7"/>
                  </a:cubicBezTo>
                  <a:moveTo>
                    <a:pt x="0" y="0"/>
                  </a:moveTo>
                  <a:cubicBezTo>
                    <a:pt x="3" y="5"/>
                    <a:pt x="7" y="7"/>
                    <a:pt x="11" y="7"/>
                  </a:cubicBezTo>
                  <a:cubicBezTo>
                    <a:pt x="7" y="7"/>
                    <a:pt x="3" y="5"/>
                    <a:pt x="0" y="0"/>
                  </a:cubicBezTo>
                </a:path>
              </a:pathLst>
            </a:custGeom>
            <a:solidFill>
              <a:srgbClr val="DB7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" name="Freeform 418">
              <a:extLst>
                <a:ext uri="{FF2B5EF4-FFF2-40B4-BE49-F238E27FC236}">
                  <a16:creationId xmlns:a16="http://schemas.microsoft.com/office/drawing/2014/main" id="{0113CAF0-F647-49D0-80AD-DD90B3DEE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1584" y="2447870"/>
              <a:ext cx="171450" cy="123825"/>
            </a:xfrm>
            <a:custGeom>
              <a:avLst/>
              <a:gdLst>
                <a:gd name="T0" fmla="*/ 131 w 135"/>
                <a:gd name="T1" fmla="*/ 0 h 98"/>
                <a:gd name="T2" fmla="*/ 128 w 135"/>
                <a:gd name="T3" fmla="*/ 1 h 98"/>
                <a:gd name="T4" fmla="*/ 128 w 135"/>
                <a:gd name="T5" fmla="*/ 1 h 98"/>
                <a:gd name="T6" fmla="*/ 76 w 135"/>
                <a:gd name="T7" fmla="*/ 38 h 98"/>
                <a:gd name="T8" fmla="*/ 68 w 135"/>
                <a:gd name="T9" fmla="*/ 45 h 98"/>
                <a:gd name="T10" fmla="*/ 68 w 135"/>
                <a:gd name="T11" fmla="*/ 45 h 98"/>
                <a:gd name="T12" fmla="*/ 13 w 135"/>
                <a:gd name="T13" fmla="*/ 21 h 98"/>
                <a:gd name="T14" fmla="*/ 3 w 135"/>
                <a:gd name="T15" fmla="*/ 23 h 98"/>
                <a:gd name="T16" fmla="*/ 7 w 135"/>
                <a:gd name="T17" fmla="*/ 23 h 98"/>
                <a:gd name="T18" fmla="*/ 38 w 135"/>
                <a:gd name="T19" fmla="*/ 31 h 98"/>
                <a:gd name="T20" fmla="*/ 57 w 135"/>
                <a:gd name="T21" fmla="*/ 61 h 98"/>
                <a:gd name="T22" fmla="*/ 19 w 135"/>
                <a:gd name="T23" fmla="*/ 81 h 98"/>
                <a:gd name="T24" fmla="*/ 16 w 135"/>
                <a:gd name="T25" fmla="*/ 81 h 98"/>
                <a:gd name="T26" fmla="*/ 0 w 135"/>
                <a:gd name="T27" fmla="*/ 73 h 98"/>
                <a:gd name="T28" fmla="*/ 6 w 135"/>
                <a:gd name="T29" fmla="*/ 91 h 98"/>
                <a:gd name="T30" fmla="*/ 6 w 135"/>
                <a:gd name="T31" fmla="*/ 91 h 98"/>
                <a:gd name="T32" fmla="*/ 17 w 135"/>
                <a:gd name="T33" fmla="*/ 98 h 98"/>
                <a:gd name="T34" fmla="*/ 17 w 135"/>
                <a:gd name="T35" fmla="*/ 98 h 98"/>
                <a:gd name="T36" fmla="*/ 18 w 135"/>
                <a:gd name="T37" fmla="*/ 98 h 98"/>
                <a:gd name="T38" fmla="*/ 51 w 135"/>
                <a:gd name="T39" fmla="*/ 79 h 98"/>
                <a:gd name="T40" fmla="*/ 51 w 135"/>
                <a:gd name="T41" fmla="*/ 78 h 98"/>
                <a:gd name="T42" fmla="*/ 52 w 135"/>
                <a:gd name="T43" fmla="*/ 78 h 98"/>
                <a:gd name="T44" fmla="*/ 52 w 135"/>
                <a:gd name="T45" fmla="*/ 78 h 98"/>
                <a:gd name="T46" fmla="*/ 52 w 135"/>
                <a:gd name="T47" fmla="*/ 78 h 98"/>
                <a:gd name="T48" fmla="*/ 52 w 135"/>
                <a:gd name="T49" fmla="*/ 77 h 98"/>
                <a:gd name="T50" fmla="*/ 53 w 135"/>
                <a:gd name="T51" fmla="*/ 77 h 98"/>
                <a:gd name="T52" fmla="*/ 53 w 135"/>
                <a:gd name="T53" fmla="*/ 77 h 98"/>
                <a:gd name="T54" fmla="*/ 54 w 135"/>
                <a:gd name="T55" fmla="*/ 76 h 98"/>
                <a:gd name="T56" fmla="*/ 54 w 135"/>
                <a:gd name="T57" fmla="*/ 76 h 98"/>
                <a:gd name="T58" fmla="*/ 54 w 135"/>
                <a:gd name="T59" fmla="*/ 76 h 98"/>
                <a:gd name="T60" fmla="*/ 68 w 135"/>
                <a:gd name="T61" fmla="*/ 64 h 98"/>
                <a:gd name="T62" fmla="*/ 69 w 135"/>
                <a:gd name="T63" fmla="*/ 64 h 98"/>
                <a:gd name="T64" fmla="*/ 70 w 135"/>
                <a:gd name="T65" fmla="*/ 64 h 98"/>
                <a:gd name="T66" fmla="*/ 72 w 135"/>
                <a:gd name="T67" fmla="*/ 65 h 98"/>
                <a:gd name="T68" fmla="*/ 72 w 135"/>
                <a:gd name="T69" fmla="*/ 65 h 98"/>
                <a:gd name="T70" fmla="*/ 73 w 135"/>
                <a:gd name="T71" fmla="*/ 65 h 98"/>
                <a:gd name="T72" fmla="*/ 87 w 135"/>
                <a:gd name="T73" fmla="*/ 71 h 98"/>
                <a:gd name="T74" fmla="*/ 99 w 135"/>
                <a:gd name="T75" fmla="*/ 76 h 98"/>
                <a:gd name="T76" fmla="*/ 106 w 135"/>
                <a:gd name="T77" fmla="*/ 66 h 98"/>
                <a:gd name="T78" fmla="*/ 94 w 135"/>
                <a:gd name="T79" fmla="*/ 60 h 98"/>
                <a:gd name="T80" fmla="*/ 91 w 135"/>
                <a:gd name="T81" fmla="*/ 33 h 98"/>
                <a:gd name="T82" fmla="*/ 124 w 135"/>
                <a:gd name="T83" fmla="*/ 7 h 98"/>
                <a:gd name="T84" fmla="*/ 135 w 135"/>
                <a:gd name="T85" fmla="*/ 1 h 98"/>
                <a:gd name="T86" fmla="*/ 131 w 135"/>
                <a:gd name="T87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5" h="98">
                  <a:moveTo>
                    <a:pt x="131" y="0"/>
                  </a:moveTo>
                  <a:cubicBezTo>
                    <a:pt x="130" y="0"/>
                    <a:pt x="129" y="0"/>
                    <a:pt x="128" y="1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10" y="12"/>
                    <a:pt x="93" y="25"/>
                    <a:pt x="76" y="38"/>
                  </a:cubicBezTo>
                  <a:cubicBezTo>
                    <a:pt x="74" y="40"/>
                    <a:pt x="71" y="42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54" y="37"/>
                    <a:pt x="30" y="21"/>
                    <a:pt x="13" y="21"/>
                  </a:cubicBezTo>
                  <a:cubicBezTo>
                    <a:pt x="9" y="21"/>
                    <a:pt x="6" y="21"/>
                    <a:pt x="3" y="23"/>
                  </a:cubicBezTo>
                  <a:cubicBezTo>
                    <a:pt x="4" y="23"/>
                    <a:pt x="6" y="23"/>
                    <a:pt x="7" y="23"/>
                  </a:cubicBezTo>
                  <a:cubicBezTo>
                    <a:pt x="17" y="23"/>
                    <a:pt x="29" y="28"/>
                    <a:pt x="38" y="31"/>
                  </a:cubicBezTo>
                  <a:cubicBezTo>
                    <a:pt x="49" y="35"/>
                    <a:pt x="69" y="47"/>
                    <a:pt x="57" y="61"/>
                  </a:cubicBezTo>
                  <a:cubicBezTo>
                    <a:pt x="49" y="72"/>
                    <a:pt x="33" y="81"/>
                    <a:pt x="19" y="81"/>
                  </a:cubicBezTo>
                  <a:cubicBezTo>
                    <a:pt x="18" y="81"/>
                    <a:pt x="17" y="81"/>
                    <a:pt x="16" y="81"/>
                  </a:cubicBezTo>
                  <a:cubicBezTo>
                    <a:pt x="9" y="80"/>
                    <a:pt x="4" y="77"/>
                    <a:pt x="0" y="73"/>
                  </a:cubicBezTo>
                  <a:cubicBezTo>
                    <a:pt x="2" y="81"/>
                    <a:pt x="5" y="87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9" y="96"/>
                    <a:pt x="13" y="98"/>
                    <a:pt x="17" y="98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98"/>
                    <a:pt x="17" y="98"/>
                    <a:pt x="18" y="98"/>
                  </a:cubicBezTo>
                  <a:cubicBezTo>
                    <a:pt x="29" y="98"/>
                    <a:pt x="43" y="86"/>
                    <a:pt x="51" y="79"/>
                  </a:cubicBezTo>
                  <a:cubicBezTo>
                    <a:pt x="51" y="79"/>
                    <a:pt x="51" y="78"/>
                    <a:pt x="51" y="78"/>
                  </a:cubicBezTo>
                  <a:cubicBezTo>
                    <a:pt x="51" y="78"/>
                    <a:pt x="51" y="78"/>
                    <a:pt x="52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2" y="78"/>
                    <a:pt x="52" y="77"/>
                    <a:pt x="52" y="77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3" y="76"/>
                    <a:pt x="54" y="76"/>
                    <a:pt x="54" y="76"/>
                  </a:cubicBezTo>
                  <a:cubicBezTo>
                    <a:pt x="54" y="76"/>
                    <a:pt x="54" y="76"/>
                    <a:pt x="54" y="76"/>
                  </a:cubicBezTo>
                  <a:cubicBezTo>
                    <a:pt x="54" y="76"/>
                    <a:pt x="54" y="76"/>
                    <a:pt x="54" y="76"/>
                  </a:cubicBezTo>
                  <a:cubicBezTo>
                    <a:pt x="59" y="72"/>
                    <a:pt x="64" y="68"/>
                    <a:pt x="68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4"/>
                    <a:pt x="70" y="64"/>
                    <a:pt x="70" y="64"/>
                  </a:cubicBezTo>
                  <a:cubicBezTo>
                    <a:pt x="71" y="64"/>
                    <a:pt x="71" y="65"/>
                    <a:pt x="72" y="65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72" y="65"/>
                    <a:pt x="72" y="65"/>
                    <a:pt x="73" y="65"/>
                  </a:cubicBezTo>
                  <a:cubicBezTo>
                    <a:pt x="77" y="67"/>
                    <a:pt x="82" y="69"/>
                    <a:pt x="87" y="71"/>
                  </a:cubicBezTo>
                  <a:cubicBezTo>
                    <a:pt x="91" y="73"/>
                    <a:pt x="95" y="75"/>
                    <a:pt x="99" y="76"/>
                  </a:cubicBezTo>
                  <a:cubicBezTo>
                    <a:pt x="102" y="73"/>
                    <a:pt x="104" y="69"/>
                    <a:pt x="106" y="66"/>
                  </a:cubicBezTo>
                  <a:cubicBezTo>
                    <a:pt x="102" y="64"/>
                    <a:pt x="98" y="62"/>
                    <a:pt x="94" y="60"/>
                  </a:cubicBezTo>
                  <a:cubicBezTo>
                    <a:pt x="82" y="53"/>
                    <a:pt x="81" y="42"/>
                    <a:pt x="91" y="33"/>
                  </a:cubicBezTo>
                  <a:cubicBezTo>
                    <a:pt x="101" y="23"/>
                    <a:pt x="114" y="15"/>
                    <a:pt x="124" y="7"/>
                  </a:cubicBezTo>
                  <a:cubicBezTo>
                    <a:pt x="128" y="5"/>
                    <a:pt x="131" y="3"/>
                    <a:pt x="135" y="1"/>
                  </a:cubicBezTo>
                  <a:cubicBezTo>
                    <a:pt x="134" y="0"/>
                    <a:pt x="133" y="0"/>
                    <a:pt x="131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" name="Freeform 419">
              <a:extLst>
                <a:ext uri="{FF2B5EF4-FFF2-40B4-BE49-F238E27FC236}">
                  <a16:creationId xmlns:a16="http://schemas.microsoft.com/office/drawing/2014/main" id="{BA304CBD-7036-4987-AA4E-F3EE6B27E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6984" y="2274833"/>
              <a:ext cx="107950" cy="192087"/>
            </a:xfrm>
            <a:custGeom>
              <a:avLst/>
              <a:gdLst>
                <a:gd name="T0" fmla="*/ 33 w 85"/>
                <a:gd name="T1" fmla="*/ 139 h 152"/>
                <a:gd name="T2" fmla="*/ 81 w 85"/>
                <a:gd name="T3" fmla="*/ 78 h 152"/>
                <a:gd name="T4" fmla="*/ 59 w 85"/>
                <a:gd name="T5" fmla="*/ 27 h 152"/>
                <a:gd name="T6" fmla="*/ 6 w 85"/>
                <a:gd name="T7" fmla="*/ 52 h 152"/>
                <a:gd name="T8" fmla="*/ 33 w 85"/>
                <a:gd name="T9" fmla="*/ 13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152">
                  <a:moveTo>
                    <a:pt x="33" y="139"/>
                  </a:moveTo>
                  <a:cubicBezTo>
                    <a:pt x="51" y="152"/>
                    <a:pt x="79" y="89"/>
                    <a:pt x="81" y="78"/>
                  </a:cubicBezTo>
                  <a:cubicBezTo>
                    <a:pt x="85" y="56"/>
                    <a:pt x="80" y="32"/>
                    <a:pt x="59" y="27"/>
                  </a:cubicBezTo>
                  <a:cubicBezTo>
                    <a:pt x="45" y="0"/>
                    <a:pt x="10" y="34"/>
                    <a:pt x="6" y="52"/>
                  </a:cubicBezTo>
                  <a:cubicBezTo>
                    <a:pt x="0" y="79"/>
                    <a:pt x="10" y="122"/>
                    <a:pt x="33" y="139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" name="Freeform 420">
              <a:extLst>
                <a:ext uri="{FF2B5EF4-FFF2-40B4-BE49-F238E27FC236}">
                  <a16:creationId xmlns:a16="http://schemas.microsoft.com/office/drawing/2014/main" id="{8F333FC9-835B-434F-A33C-33F403D98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3334" y="2330395"/>
              <a:ext cx="96838" cy="57150"/>
            </a:xfrm>
            <a:custGeom>
              <a:avLst/>
              <a:gdLst>
                <a:gd name="T0" fmla="*/ 73 w 76"/>
                <a:gd name="T1" fmla="*/ 0 h 45"/>
                <a:gd name="T2" fmla="*/ 41 w 76"/>
                <a:gd name="T3" fmla="*/ 34 h 45"/>
                <a:gd name="T4" fmla="*/ 36 w 76"/>
                <a:gd name="T5" fmla="*/ 36 h 45"/>
                <a:gd name="T6" fmla="*/ 12 w 76"/>
                <a:gd name="T7" fmla="*/ 13 h 45"/>
                <a:gd name="T8" fmla="*/ 4 w 76"/>
                <a:gd name="T9" fmla="*/ 0 h 45"/>
                <a:gd name="T10" fmla="*/ 1 w 76"/>
                <a:gd name="T11" fmla="*/ 7 h 45"/>
                <a:gd name="T12" fmla="*/ 1 w 76"/>
                <a:gd name="T13" fmla="*/ 7 h 45"/>
                <a:gd name="T14" fmla="*/ 1 w 76"/>
                <a:gd name="T15" fmla="*/ 8 h 45"/>
                <a:gd name="T16" fmla="*/ 1 w 76"/>
                <a:gd name="T17" fmla="*/ 8 h 45"/>
                <a:gd name="T18" fmla="*/ 1 w 76"/>
                <a:gd name="T19" fmla="*/ 8 h 45"/>
                <a:gd name="T20" fmla="*/ 0 w 76"/>
                <a:gd name="T21" fmla="*/ 14 h 45"/>
                <a:gd name="T22" fmla="*/ 20 w 76"/>
                <a:gd name="T23" fmla="*/ 38 h 45"/>
                <a:gd name="T24" fmla="*/ 34 w 76"/>
                <a:gd name="T25" fmla="*/ 45 h 45"/>
                <a:gd name="T26" fmla="*/ 50 w 76"/>
                <a:gd name="T27" fmla="*/ 37 h 45"/>
                <a:gd name="T28" fmla="*/ 76 w 76"/>
                <a:gd name="T29" fmla="*/ 7 h 45"/>
                <a:gd name="T30" fmla="*/ 73 w 76"/>
                <a:gd name="T3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6" h="45">
                  <a:moveTo>
                    <a:pt x="73" y="0"/>
                  </a:moveTo>
                  <a:cubicBezTo>
                    <a:pt x="64" y="13"/>
                    <a:pt x="53" y="28"/>
                    <a:pt x="41" y="34"/>
                  </a:cubicBezTo>
                  <a:cubicBezTo>
                    <a:pt x="39" y="35"/>
                    <a:pt x="37" y="36"/>
                    <a:pt x="36" y="36"/>
                  </a:cubicBezTo>
                  <a:cubicBezTo>
                    <a:pt x="25" y="36"/>
                    <a:pt x="17" y="20"/>
                    <a:pt x="12" y="13"/>
                  </a:cubicBezTo>
                  <a:cubicBezTo>
                    <a:pt x="9" y="9"/>
                    <a:pt x="7" y="5"/>
                    <a:pt x="4" y="0"/>
                  </a:cubicBezTo>
                  <a:cubicBezTo>
                    <a:pt x="3" y="3"/>
                    <a:pt x="2" y="5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10"/>
                    <a:pt x="0" y="12"/>
                    <a:pt x="0" y="14"/>
                  </a:cubicBezTo>
                  <a:cubicBezTo>
                    <a:pt x="6" y="22"/>
                    <a:pt x="13" y="31"/>
                    <a:pt x="20" y="38"/>
                  </a:cubicBezTo>
                  <a:cubicBezTo>
                    <a:pt x="25" y="43"/>
                    <a:pt x="29" y="45"/>
                    <a:pt x="34" y="45"/>
                  </a:cubicBezTo>
                  <a:cubicBezTo>
                    <a:pt x="39" y="45"/>
                    <a:pt x="44" y="42"/>
                    <a:pt x="50" y="37"/>
                  </a:cubicBezTo>
                  <a:cubicBezTo>
                    <a:pt x="59" y="30"/>
                    <a:pt x="72" y="19"/>
                    <a:pt x="76" y="7"/>
                  </a:cubicBezTo>
                  <a:cubicBezTo>
                    <a:pt x="75" y="4"/>
                    <a:pt x="74" y="2"/>
                    <a:pt x="73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" name="Freeform 421">
              <a:extLst>
                <a:ext uri="{FF2B5EF4-FFF2-40B4-BE49-F238E27FC236}">
                  <a16:creationId xmlns:a16="http://schemas.microsoft.com/office/drawing/2014/main" id="{B2C1E0D8-45D4-43E7-B76F-D9E492956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4759" y="2176408"/>
              <a:ext cx="160338" cy="204787"/>
            </a:xfrm>
            <a:custGeom>
              <a:avLst/>
              <a:gdLst>
                <a:gd name="T0" fmla="*/ 34 w 126"/>
                <a:gd name="T1" fmla="*/ 134 h 162"/>
                <a:gd name="T2" fmla="*/ 63 w 126"/>
                <a:gd name="T3" fmla="*/ 155 h 162"/>
                <a:gd name="T4" fmla="*/ 103 w 126"/>
                <a:gd name="T5" fmla="*/ 110 h 162"/>
                <a:gd name="T6" fmla="*/ 95 w 126"/>
                <a:gd name="T7" fmla="*/ 23 h 162"/>
                <a:gd name="T8" fmla="*/ 82 w 126"/>
                <a:gd name="T9" fmla="*/ 7 h 162"/>
                <a:gd name="T10" fmla="*/ 34 w 126"/>
                <a:gd name="T11" fmla="*/ 22 h 162"/>
                <a:gd name="T12" fmla="*/ 34 w 126"/>
                <a:gd name="T13" fmla="*/ 134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6" h="162">
                  <a:moveTo>
                    <a:pt x="34" y="134"/>
                  </a:moveTo>
                  <a:cubicBezTo>
                    <a:pt x="39" y="142"/>
                    <a:pt x="50" y="162"/>
                    <a:pt x="63" y="155"/>
                  </a:cubicBezTo>
                  <a:cubicBezTo>
                    <a:pt x="79" y="146"/>
                    <a:pt x="93" y="125"/>
                    <a:pt x="103" y="110"/>
                  </a:cubicBezTo>
                  <a:cubicBezTo>
                    <a:pt x="124" y="77"/>
                    <a:pt x="126" y="45"/>
                    <a:pt x="95" y="23"/>
                  </a:cubicBezTo>
                  <a:cubicBezTo>
                    <a:pt x="93" y="16"/>
                    <a:pt x="89" y="10"/>
                    <a:pt x="82" y="7"/>
                  </a:cubicBezTo>
                  <a:cubicBezTo>
                    <a:pt x="64" y="0"/>
                    <a:pt x="48" y="10"/>
                    <a:pt x="34" y="22"/>
                  </a:cubicBezTo>
                  <a:cubicBezTo>
                    <a:pt x="0" y="54"/>
                    <a:pt x="10" y="101"/>
                    <a:pt x="34" y="134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" name="Freeform 422">
              <a:extLst>
                <a:ext uri="{FF2B5EF4-FFF2-40B4-BE49-F238E27FC236}">
                  <a16:creationId xmlns:a16="http://schemas.microsoft.com/office/drawing/2014/main" id="{2DEA28BB-34CB-4C9D-B41A-3BEA23FC2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397" y="2222445"/>
              <a:ext cx="130175" cy="103187"/>
            </a:xfrm>
            <a:custGeom>
              <a:avLst/>
              <a:gdLst>
                <a:gd name="T0" fmla="*/ 7 w 102"/>
                <a:gd name="T1" fmla="*/ 0 h 81"/>
                <a:gd name="T2" fmla="*/ 0 w 102"/>
                <a:gd name="T3" fmla="*/ 15 h 81"/>
                <a:gd name="T4" fmla="*/ 36 w 102"/>
                <a:gd name="T5" fmla="*/ 58 h 81"/>
                <a:gd name="T6" fmla="*/ 54 w 102"/>
                <a:gd name="T7" fmla="*/ 81 h 81"/>
                <a:gd name="T8" fmla="*/ 102 w 102"/>
                <a:gd name="T9" fmla="*/ 25 h 81"/>
                <a:gd name="T10" fmla="*/ 99 w 102"/>
                <a:gd name="T11" fmla="*/ 9 h 81"/>
                <a:gd name="T12" fmla="*/ 54 w 102"/>
                <a:gd name="T13" fmla="*/ 50 h 81"/>
                <a:gd name="T14" fmla="*/ 7 w 102"/>
                <a:gd name="T1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2" h="81">
                  <a:moveTo>
                    <a:pt x="7" y="0"/>
                  </a:moveTo>
                  <a:cubicBezTo>
                    <a:pt x="4" y="5"/>
                    <a:pt x="1" y="10"/>
                    <a:pt x="0" y="15"/>
                  </a:cubicBezTo>
                  <a:cubicBezTo>
                    <a:pt x="12" y="29"/>
                    <a:pt x="24" y="44"/>
                    <a:pt x="36" y="58"/>
                  </a:cubicBezTo>
                  <a:cubicBezTo>
                    <a:pt x="41" y="64"/>
                    <a:pt x="47" y="73"/>
                    <a:pt x="54" y="81"/>
                  </a:cubicBezTo>
                  <a:cubicBezTo>
                    <a:pt x="75" y="66"/>
                    <a:pt x="94" y="46"/>
                    <a:pt x="102" y="25"/>
                  </a:cubicBezTo>
                  <a:cubicBezTo>
                    <a:pt x="102" y="19"/>
                    <a:pt x="101" y="14"/>
                    <a:pt x="99" y="9"/>
                  </a:cubicBezTo>
                  <a:cubicBezTo>
                    <a:pt x="85" y="27"/>
                    <a:pt x="69" y="42"/>
                    <a:pt x="54" y="50"/>
                  </a:cubicBezTo>
                  <a:cubicBezTo>
                    <a:pt x="54" y="50"/>
                    <a:pt x="35" y="31"/>
                    <a:pt x="7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" name="Freeform 423">
              <a:extLst>
                <a:ext uri="{FF2B5EF4-FFF2-40B4-BE49-F238E27FC236}">
                  <a16:creationId xmlns:a16="http://schemas.microsoft.com/office/drawing/2014/main" id="{070C3356-FCE0-41B0-8F5C-B9FC4B93C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672" y="1923995"/>
              <a:ext cx="455613" cy="361950"/>
            </a:xfrm>
            <a:custGeom>
              <a:avLst/>
              <a:gdLst>
                <a:gd name="T0" fmla="*/ 197 w 360"/>
                <a:gd name="T1" fmla="*/ 6 h 285"/>
                <a:gd name="T2" fmla="*/ 360 w 360"/>
                <a:gd name="T3" fmla="*/ 63 h 285"/>
                <a:gd name="T4" fmla="*/ 222 w 360"/>
                <a:gd name="T5" fmla="*/ 285 h 285"/>
                <a:gd name="T6" fmla="*/ 0 w 360"/>
                <a:gd name="T7" fmla="*/ 11 h 285"/>
                <a:gd name="T8" fmla="*/ 197 w 360"/>
                <a:gd name="T9" fmla="*/ 6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285">
                  <a:moveTo>
                    <a:pt x="197" y="6"/>
                  </a:moveTo>
                  <a:cubicBezTo>
                    <a:pt x="232" y="10"/>
                    <a:pt x="343" y="57"/>
                    <a:pt x="360" y="63"/>
                  </a:cubicBezTo>
                  <a:cubicBezTo>
                    <a:pt x="348" y="90"/>
                    <a:pt x="291" y="249"/>
                    <a:pt x="222" y="285"/>
                  </a:cubicBezTo>
                  <a:cubicBezTo>
                    <a:pt x="222" y="285"/>
                    <a:pt x="83" y="146"/>
                    <a:pt x="0" y="11"/>
                  </a:cubicBezTo>
                  <a:cubicBezTo>
                    <a:pt x="60" y="1"/>
                    <a:pt x="137" y="0"/>
                    <a:pt x="197" y="6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" name="Freeform 424">
              <a:extLst>
                <a:ext uri="{FF2B5EF4-FFF2-40B4-BE49-F238E27FC236}">
                  <a16:creationId xmlns:a16="http://schemas.microsoft.com/office/drawing/2014/main" id="{E55E2D97-BC71-47D0-B92D-D62DC616B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822" y="2030358"/>
              <a:ext cx="7938" cy="17462"/>
            </a:xfrm>
            <a:custGeom>
              <a:avLst/>
              <a:gdLst>
                <a:gd name="T0" fmla="*/ 6 w 6"/>
                <a:gd name="T1" fmla="*/ 0 h 14"/>
                <a:gd name="T2" fmla="*/ 6 w 6"/>
                <a:gd name="T3" fmla="*/ 0 h 14"/>
                <a:gd name="T4" fmla="*/ 0 w 6"/>
                <a:gd name="T5" fmla="*/ 14 h 14"/>
                <a:gd name="T6" fmla="*/ 6 w 6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4"/>
                    <a:pt x="2" y="9"/>
                    <a:pt x="0" y="14"/>
                  </a:cubicBezTo>
                  <a:cubicBezTo>
                    <a:pt x="2" y="9"/>
                    <a:pt x="4" y="4"/>
                    <a:pt x="6" y="0"/>
                  </a:cubicBezTo>
                </a:path>
              </a:pathLst>
            </a:custGeom>
            <a:solidFill>
              <a:srgbClr val="FBD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" name="Freeform 425">
              <a:extLst>
                <a:ext uri="{FF2B5EF4-FFF2-40B4-BE49-F238E27FC236}">
                  <a16:creationId xmlns:a16="http://schemas.microsoft.com/office/drawing/2014/main" id="{72CC30BA-C097-4E1B-8D64-21CDBE9EC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5859" y="2030358"/>
              <a:ext cx="342900" cy="117475"/>
            </a:xfrm>
            <a:custGeom>
              <a:avLst/>
              <a:gdLst>
                <a:gd name="T0" fmla="*/ 270 w 270"/>
                <a:gd name="T1" fmla="*/ 0 h 93"/>
                <a:gd name="T2" fmla="*/ 149 w 270"/>
                <a:gd name="T3" fmla="*/ 38 h 93"/>
                <a:gd name="T4" fmla="*/ 143 w 270"/>
                <a:gd name="T5" fmla="*/ 38 h 93"/>
                <a:gd name="T6" fmla="*/ 40 w 270"/>
                <a:gd name="T7" fmla="*/ 14 h 93"/>
                <a:gd name="T8" fmla="*/ 0 w 270"/>
                <a:gd name="T9" fmla="*/ 42 h 93"/>
                <a:gd name="T10" fmla="*/ 41 w 270"/>
                <a:gd name="T11" fmla="*/ 93 h 93"/>
                <a:gd name="T12" fmla="*/ 32 w 270"/>
                <a:gd name="T13" fmla="*/ 56 h 93"/>
                <a:gd name="T14" fmla="*/ 38 w 270"/>
                <a:gd name="T15" fmla="*/ 50 h 93"/>
                <a:gd name="T16" fmla="*/ 39 w 270"/>
                <a:gd name="T17" fmla="*/ 50 h 93"/>
                <a:gd name="T18" fmla="*/ 145 w 270"/>
                <a:gd name="T19" fmla="*/ 71 h 93"/>
                <a:gd name="T20" fmla="*/ 155 w 270"/>
                <a:gd name="T21" fmla="*/ 71 h 93"/>
                <a:gd name="T22" fmla="*/ 263 w 270"/>
                <a:gd name="T23" fmla="*/ 18 h 93"/>
                <a:gd name="T24" fmla="*/ 264 w 270"/>
                <a:gd name="T25" fmla="*/ 14 h 93"/>
                <a:gd name="T26" fmla="*/ 270 w 270"/>
                <a:gd name="T27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0" h="93">
                  <a:moveTo>
                    <a:pt x="270" y="0"/>
                  </a:moveTo>
                  <a:cubicBezTo>
                    <a:pt x="202" y="34"/>
                    <a:pt x="149" y="38"/>
                    <a:pt x="149" y="38"/>
                  </a:cubicBezTo>
                  <a:cubicBezTo>
                    <a:pt x="149" y="38"/>
                    <a:pt x="147" y="38"/>
                    <a:pt x="143" y="38"/>
                  </a:cubicBezTo>
                  <a:cubicBezTo>
                    <a:pt x="128" y="38"/>
                    <a:pt x="88" y="36"/>
                    <a:pt x="40" y="14"/>
                  </a:cubicBezTo>
                  <a:cubicBezTo>
                    <a:pt x="27" y="24"/>
                    <a:pt x="13" y="33"/>
                    <a:pt x="0" y="42"/>
                  </a:cubicBezTo>
                  <a:cubicBezTo>
                    <a:pt x="13" y="60"/>
                    <a:pt x="27" y="77"/>
                    <a:pt x="41" y="93"/>
                  </a:cubicBezTo>
                  <a:cubicBezTo>
                    <a:pt x="36" y="81"/>
                    <a:pt x="32" y="69"/>
                    <a:pt x="32" y="56"/>
                  </a:cubicBezTo>
                  <a:cubicBezTo>
                    <a:pt x="32" y="52"/>
                    <a:pt x="35" y="50"/>
                    <a:pt x="38" y="50"/>
                  </a:cubicBezTo>
                  <a:cubicBezTo>
                    <a:pt x="38" y="50"/>
                    <a:pt x="39" y="50"/>
                    <a:pt x="39" y="50"/>
                  </a:cubicBezTo>
                  <a:cubicBezTo>
                    <a:pt x="74" y="56"/>
                    <a:pt x="109" y="71"/>
                    <a:pt x="145" y="71"/>
                  </a:cubicBezTo>
                  <a:cubicBezTo>
                    <a:pt x="148" y="71"/>
                    <a:pt x="152" y="71"/>
                    <a:pt x="155" y="71"/>
                  </a:cubicBezTo>
                  <a:cubicBezTo>
                    <a:pt x="196" y="67"/>
                    <a:pt x="234" y="47"/>
                    <a:pt x="263" y="18"/>
                  </a:cubicBezTo>
                  <a:cubicBezTo>
                    <a:pt x="263" y="16"/>
                    <a:pt x="264" y="15"/>
                    <a:pt x="264" y="14"/>
                  </a:cubicBezTo>
                  <a:cubicBezTo>
                    <a:pt x="266" y="9"/>
                    <a:pt x="268" y="4"/>
                    <a:pt x="270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" name="Freeform 426">
              <a:extLst>
                <a:ext uri="{FF2B5EF4-FFF2-40B4-BE49-F238E27FC236}">
                  <a16:creationId xmlns:a16="http://schemas.microsoft.com/office/drawing/2014/main" id="{25497CF8-2B10-4B4F-B05E-23DA8C5F4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397" y="1723970"/>
              <a:ext cx="1843088" cy="1955800"/>
            </a:xfrm>
            <a:custGeom>
              <a:avLst/>
              <a:gdLst>
                <a:gd name="T0" fmla="*/ 281 w 1454"/>
                <a:gd name="T1" fmla="*/ 326 h 1545"/>
                <a:gd name="T2" fmla="*/ 0 w 1454"/>
                <a:gd name="T3" fmla="*/ 1312 h 1545"/>
                <a:gd name="T4" fmla="*/ 311 w 1454"/>
                <a:gd name="T5" fmla="*/ 1392 h 1545"/>
                <a:gd name="T6" fmla="*/ 894 w 1454"/>
                <a:gd name="T7" fmla="*/ 1141 h 1545"/>
                <a:gd name="T8" fmla="*/ 1361 w 1454"/>
                <a:gd name="T9" fmla="*/ 804 h 1545"/>
                <a:gd name="T10" fmla="*/ 1454 w 1454"/>
                <a:gd name="T11" fmla="*/ 670 h 1545"/>
                <a:gd name="T12" fmla="*/ 592 w 1454"/>
                <a:gd name="T13" fmla="*/ 0 h 1545"/>
                <a:gd name="T14" fmla="*/ 281 w 1454"/>
                <a:gd name="T15" fmla="*/ 326 h 1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54" h="1545">
                  <a:moveTo>
                    <a:pt x="281" y="326"/>
                  </a:moveTo>
                  <a:cubicBezTo>
                    <a:pt x="281" y="326"/>
                    <a:pt x="308" y="988"/>
                    <a:pt x="0" y="1312"/>
                  </a:cubicBezTo>
                  <a:cubicBezTo>
                    <a:pt x="0" y="1312"/>
                    <a:pt x="117" y="1239"/>
                    <a:pt x="311" y="1392"/>
                  </a:cubicBezTo>
                  <a:cubicBezTo>
                    <a:pt x="505" y="1545"/>
                    <a:pt x="594" y="1193"/>
                    <a:pt x="894" y="1141"/>
                  </a:cubicBezTo>
                  <a:cubicBezTo>
                    <a:pt x="1194" y="1089"/>
                    <a:pt x="1337" y="986"/>
                    <a:pt x="1361" y="804"/>
                  </a:cubicBezTo>
                  <a:cubicBezTo>
                    <a:pt x="1361" y="804"/>
                    <a:pt x="1388" y="686"/>
                    <a:pt x="1454" y="670"/>
                  </a:cubicBezTo>
                  <a:cubicBezTo>
                    <a:pt x="1454" y="670"/>
                    <a:pt x="701" y="31"/>
                    <a:pt x="592" y="0"/>
                  </a:cubicBezTo>
                  <a:cubicBezTo>
                    <a:pt x="281" y="326"/>
                    <a:pt x="281" y="326"/>
                    <a:pt x="281" y="326"/>
                  </a:cubicBezTo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" name="Freeform 427">
              <a:extLst>
                <a:ext uri="{FF2B5EF4-FFF2-40B4-BE49-F238E27FC236}">
                  <a16:creationId xmlns:a16="http://schemas.microsoft.com/office/drawing/2014/main" id="{872A6BFE-3CF7-47A4-B99F-06958DF74E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80797" y="2136720"/>
              <a:ext cx="947738" cy="1042987"/>
            </a:xfrm>
            <a:custGeom>
              <a:avLst/>
              <a:gdLst>
                <a:gd name="T0" fmla="*/ 748 w 748"/>
                <a:gd name="T1" fmla="*/ 820 h 824"/>
                <a:gd name="T2" fmla="*/ 733 w 748"/>
                <a:gd name="T3" fmla="*/ 824 h 824"/>
                <a:gd name="T4" fmla="*/ 733 w 748"/>
                <a:gd name="T5" fmla="*/ 824 h 824"/>
                <a:gd name="T6" fmla="*/ 748 w 748"/>
                <a:gd name="T7" fmla="*/ 820 h 824"/>
                <a:gd name="T8" fmla="*/ 748 w 748"/>
                <a:gd name="T9" fmla="*/ 820 h 824"/>
                <a:gd name="T10" fmla="*/ 108 w 748"/>
                <a:gd name="T11" fmla="*/ 515 h 824"/>
                <a:gd name="T12" fmla="*/ 0 w 748"/>
                <a:gd name="T13" fmla="*/ 815 h 824"/>
                <a:gd name="T14" fmla="*/ 0 w 748"/>
                <a:gd name="T15" fmla="*/ 815 h 824"/>
                <a:gd name="T16" fmla="*/ 108 w 748"/>
                <a:gd name="T17" fmla="*/ 515 h 824"/>
                <a:gd name="T18" fmla="*/ 108 w 748"/>
                <a:gd name="T19" fmla="*/ 515 h 824"/>
                <a:gd name="T20" fmla="*/ 108 w 748"/>
                <a:gd name="T21" fmla="*/ 515 h 824"/>
                <a:gd name="T22" fmla="*/ 108 w 748"/>
                <a:gd name="T23" fmla="*/ 515 h 824"/>
                <a:gd name="T24" fmla="*/ 108 w 748"/>
                <a:gd name="T25" fmla="*/ 514 h 824"/>
                <a:gd name="T26" fmla="*/ 108 w 748"/>
                <a:gd name="T27" fmla="*/ 514 h 824"/>
                <a:gd name="T28" fmla="*/ 108 w 748"/>
                <a:gd name="T29" fmla="*/ 514 h 824"/>
                <a:gd name="T30" fmla="*/ 161 w 748"/>
                <a:gd name="T31" fmla="*/ 1 h 824"/>
                <a:gd name="T32" fmla="*/ 161 w 748"/>
                <a:gd name="T33" fmla="*/ 1 h 824"/>
                <a:gd name="T34" fmla="*/ 161 w 748"/>
                <a:gd name="T35" fmla="*/ 1 h 824"/>
                <a:gd name="T36" fmla="*/ 161 w 748"/>
                <a:gd name="T37" fmla="*/ 0 h 824"/>
                <a:gd name="T38" fmla="*/ 161 w 748"/>
                <a:gd name="T39" fmla="*/ 0 h 824"/>
                <a:gd name="T40" fmla="*/ 161 w 748"/>
                <a:gd name="T41" fmla="*/ 0 h 824"/>
                <a:gd name="T42" fmla="*/ 161 w 748"/>
                <a:gd name="T43" fmla="*/ 0 h 824"/>
                <a:gd name="T44" fmla="*/ 161 w 748"/>
                <a:gd name="T45" fmla="*/ 0 h 824"/>
                <a:gd name="T46" fmla="*/ 161 w 748"/>
                <a:gd name="T47" fmla="*/ 0 h 824"/>
                <a:gd name="T48" fmla="*/ 161 w 748"/>
                <a:gd name="T49" fmla="*/ 0 h 824"/>
                <a:gd name="T50" fmla="*/ 161 w 748"/>
                <a:gd name="T51" fmla="*/ 0 h 824"/>
                <a:gd name="T52" fmla="*/ 161 w 748"/>
                <a:gd name="T53" fmla="*/ 0 h 824"/>
                <a:gd name="T54" fmla="*/ 161 w 748"/>
                <a:gd name="T55" fmla="*/ 0 h 824"/>
                <a:gd name="T56" fmla="*/ 161 w 748"/>
                <a:gd name="T57" fmla="*/ 0 h 824"/>
                <a:gd name="T58" fmla="*/ 161 w 748"/>
                <a:gd name="T59" fmla="*/ 0 h 824"/>
                <a:gd name="T60" fmla="*/ 161 w 748"/>
                <a:gd name="T61" fmla="*/ 0 h 824"/>
                <a:gd name="T62" fmla="*/ 161 w 748"/>
                <a:gd name="T63" fmla="*/ 0 h 824"/>
                <a:gd name="T64" fmla="*/ 161 w 748"/>
                <a:gd name="T65" fmla="*/ 0 h 824"/>
                <a:gd name="T66" fmla="*/ 161 w 748"/>
                <a:gd name="T67" fmla="*/ 0 h 824"/>
                <a:gd name="T68" fmla="*/ 161 w 748"/>
                <a:gd name="T69" fmla="*/ 0 h 824"/>
                <a:gd name="T70" fmla="*/ 161 w 748"/>
                <a:gd name="T71" fmla="*/ 0 h 824"/>
                <a:gd name="T72" fmla="*/ 161 w 748"/>
                <a:gd name="T73" fmla="*/ 0 h 824"/>
                <a:gd name="T74" fmla="*/ 161 w 748"/>
                <a:gd name="T75" fmla="*/ 0 h 824"/>
                <a:gd name="T76" fmla="*/ 161 w 748"/>
                <a:gd name="T77" fmla="*/ 0 h 824"/>
                <a:gd name="T78" fmla="*/ 161 w 748"/>
                <a:gd name="T79" fmla="*/ 0 h 824"/>
                <a:gd name="T80" fmla="*/ 161 w 748"/>
                <a:gd name="T81" fmla="*/ 0 h 824"/>
                <a:gd name="T82" fmla="*/ 161 w 748"/>
                <a:gd name="T83" fmla="*/ 0 h 8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48" h="824">
                  <a:moveTo>
                    <a:pt x="748" y="820"/>
                  </a:moveTo>
                  <a:cubicBezTo>
                    <a:pt x="743" y="821"/>
                    <a:pt x="738" y="823"/>
                    <a:pt x="733" y="824"/>
                  </a:cubicBezTo>
                  <a:cubicBezTo>
                    <a:pt x="733" y="824"/>
                    <a:pt x="733" y="824"/>
                    <a:pt x="733" y="824"/>
                  </a:cubicBezTo>
                  <a:cubicBezTo>
                    <a:pt x="738" y="823"/>
                    <a:pt x="743" y="821"/>
                    <a:pt x="748" y="820"/>
                  </a:cubicBezTo>
                  <a:cubicBezTo>
                    <a:pt x="748" y="820"/>
                    <a:pt x="748" y="820"/>
                    <a:pt x="748" y="820"/>
                  </a:cubicBezTo>
                  <a:moveTo>
                    <a:pt x="108" y="515"/>
                  </a:moveTo>
                  <a:cubicBezTo>
                    <a:pt x="84" y="617"/>
                    <a:pt x="50" y="721"/>
                    <a:pt x="0" y="815"/>
                  </a:cubicBezTo>
                  <a:cubicBezTo>
                    <a:pt x="0" y="815"/>
                    <a:pt x="0" y="815"/>
                    <a:pt x="0" y="815"/>
                  </a:cubicBezTo>
                  <a:cubicBezTo>
                    <a:pt x="50" y="721"/>
                    <a:pt x="84" y="617"/>
                    <a:pt x="108" y="515"/>
                  </a:cubicBezTo>
                  <a:moveTo>
                    <a:pt x="108" y="515"/>
                  </a:moveTo>
                  <a:cubicBezTo>
                    <a:pt x="108" y="515"/>
                    <a:pt x="108" y="515"/>
                    <a:pt x="108" y="515"/>
                  </a:cubicBezTo>
                  <a:cubicBezTo>
                    <a:pt x="108" y="515"/>
                    <a:pt x="108" y="515"/>
                    <a:pt x="108" y="515"/>
                  </a:cubicBezTo>
                  <a:moveTo>
                    <a:pt x="108" y="514"/>
                  </a:moveTo>
                  <a:cubicBezTo>
                    <a:pt x="108" y="514"/>
                    <a:pt x="108" y="514"/>
                    <a:pt x="108" y="514"/>
                  </a:cubicBezTo>
                  <a:cubicBezTo>
                    <a:pt x="108" y="514"/>
                    <a:pt x="108" y="514"/>
                    <a:pt x="108" y="514"/>
                  </a:cubicBezTo>
                  <a:moveTo>
                    <a:pt x="161" y="1"/>
                  </a:moveTo>
                  <a:cubicBezTo>
                    <a:pt x="161" y="1"/>
                    <a:pt x="161" y="1"/>
                    <a:pt x="161" y="1"/>
                  </a:cubicBezTo>
                  <a:cubicBezTo>
                    <a:pt x="161" y="1"/>
                    <a:pt x="161" y="1"/>
                    <a:pt x="161" y="1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</a:path>
              </a:pathLst>
            </a:custGeom>
            <a:solidFill>
              <a:srgbClr val="B3E1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" name="Freeform 428">
              <a:extLst>
                <a:ext uri="{FF2B5EF4-FFF2-40B4-BE49-F238E27FC236}">
                  <a16:creationId xmlns:a16="http://schemas.microsoft.com/office/drawing/2014/main" id="{F6E6B4FC-DD79-4B2B-914E-899E26A6E2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80797" y="1723970"/>
              <a:ext cx="1639888" cy="1811337"/>
            </a:xfrm>
            <a:custGeom>
              <a:avLst/>
              <a:gdLst>
                <a:gd name="T0" fmla="*/ 650 w 1294"/>
                <a:gd name="T1" fmla="*/ 958 h 1430"/>
                <a:gd name="T2" fmla="*/ 733 w 1294"/>
                <a:gd name="T3" fmla="*/ 1150 h 1430"/>
                <a:gd name="T4" fmla="*/ 711 w 1294"/>
                <a:gd name="T5" fmla="*/ 930 h 1430"/>
                <a:gd name="T6" fmla="*/ 260 w 1294"/>
                <a:gd name="T7" fmla="*/ 394 h 1430"/>
                <a:gd name="T8" fmla="*/ 180 w 1294"/>
                <a:gd name="T9" fmla="*/ 595 h 1430"/>
                <a:gd name="T10" fmla="*/ 108 w 1294"/>
                <a:gd name="T11" fmla="*/ 840 h 1430"/>
                <a:gd name="T12" fmla="*/ 108 w 1294"/>
                <a:gd name="T13" fmla="*/ 841 h 1430"/>
                <a:gd name="T14" fmla="*/ 108 w 1294"/>
                <a:gd name="T15" fmla="*/ 841 h 1430"/>
                <a:gd name="T16" fmla="*/ 3 w 1294"/>
                <a:gd name="T17" fmla="*/ 1136 h 1430"/>
                <a:gd name="T18" fmla="*/ 227 w 1294"/>
                <a:gd name="T19" fmla="*/ 521 h 1430"/>
                <a:gd name="T20" fmla="*/ 239 w 1294"/>
                <a:gd name="T21" fmla="*/ 520 h 1430"/>
                <a:gd name="T22" fmla="*/ 240 w 1294"/>
                <a:gd name="T23" fmla="*/ 761 h 1430"/>
                <a:gd name="T24" fmla="*/ 241 w 1294"/>
                <a:gd name="T25" fmla="*/ 1422 h 1430"/>
                <a:gd name="T26" fmla="*/ 350 w 1294"/>
                <a:gd name="T27" fmla="*/ 1413 h 1430"/>
                <a:gd name="T28" fmla="*/ 290 w 1294"/>
                <a:gd name="T29" fmla="*/ 983 h 1430"/>
                <a:gd name="T30" fmla="*/ 273 w 1294"/>
                <a:gd name="T31" fmla="*/ 928 h 1430"/>
                <a:gd name="T32" fmla="*/ 277 w 1294"/>
                <a:gd name="T33" fmla="*/ 738 h 1430"/>
                <a:gd name="T34" fmla="*/ 267 w 1294"/>
                <a:gd name="T35" fmla="*/ 421 h 1430"/>
                <a:gd name="T36" fmla="*/ 161 w 1294"/>
                <a:gd name="T37" fmla="*/ 326 h 1430"/>
                <a:gd name="T38" fmla="*/ 161 w 1294"/>
                <a:gd name="T39" fmla="*/ 326 h 1430"/>
                <a:gd name="T40" fmla="*/ 161 w 1294"/>
                <a:gd name="T41" fmla="*/ 326 h 1430"/>
                <a:gd name="T42" fmla="*/ 161 w 1294"/>
                <a:gd name="T43" fmla="*/ 326 h 1430"/>
                <a:gd name="T44" fmla="*/ 161 w 1294"/>
                <a:gd name="T45" fmla="*/ 326 h 1430"/>
                <a:gd name="T46" fmla="*/ 161 w 1294"/>
                <a:gd name="T47" fmla="*/ 326 h 1430"/>
                <a:gd name="T48" fmla="*/ 161 w 1294"/>
                <a:gd name="T49" fmla="*/ 326 h 1430"/>
                <a:gd name="T50" fmla="*/ 161 w 1294"/>
                <a:gd name="T51" fmla="*/ 326 h 1430"/>
                <a:gd name="T52" fmla="*/ 161 w 1294"/>
                <a:gd name="T53" fmla="*/ 326 h 1430"/>
                <a:gd name="T54" fmla="*/ 161 w 1294"/>
                <a:gd name="T55" fmla="*/ 327 h 1430"/>
                <a:gd name="T56" fmla="*/ 159 w 1294"/>
                <a:gd name="T57" fmla="*/ 458 h 1430"/>
                <a:gd name="T58" fmla="*/ 191 w 1294"/>
                <a:gd name="T59" fmla="*/ 337 h 1430"/>
                <a:gd name="T60" fmla="*/ 161 w 1294"/>
                <a:gd name="T61" fmla="*/ 326 h 1430"/>
                <a:gd name="T62" fmla="*/ 482 w 1294"/>
                <a:gd name="T63" fmla="*/ 105 h 1430"/>
                <a:gd name="T64" fmla="*/ 482 w 1294"/>
                <a:gd name="T65" fmla="*/ 105 h 1430"/>
                <a:gd name="T66" fmla="*/ 460 w 1294"/>
                <a:gd name="T67" fmla="*/ 149 h 1430"/>
                <a:gd name="T68" fmla="*/ 829 w 1294"/>
                <a:gd name="T69" fmla="*/ 677 h 1430"/>
                <a:gd name="T70" fmla="*/ 888 w 1294"/>
                <a:gd name="T71" fmla="*/ 832 h 1430"/>
                <a:gd name="T72" fmla="*/ 857 w 1294"/>
                <a:gd name="T73" fmla="*/ 851 h 1430"/>
                <a:gd name="T74" fmla="*/ 979 w 1294"/>
                <a:gd name="T75" fmla="*/ 1066 h 1430"/>
                <a:gd name="T76" fmla="*/ 622 w 1294"/>
                <a:gd name="T77" fmla="*/ 288 h 1430"/>
                <a:gd name="T78" fmla="*/ 908 w 1294"/>
                <a:gd name="T79" fmla="*/ 493 h 1430"/>
                <a:gd name="T80" fmla="*/ 887 w 1294"/>
                <a:gd name="T81" fmla="*/ 426 h 1430"/>
                <a:gd name="T82" fmla="*/ 580 w 1294"/>
                <a:gd name="T83" fmla="*/ 132 h 1430"/>
                <a:gd name="T84" fmla="*/ 587 w 1294"/>
                <a:gd name="T85" fmla="*/ 123 h 1430"/>
                <a:gd name="T86" fmla="*/ 555 w 1294"/>
                <a:gd name="T87" fmla="*/ 48 h 1430"/>
                <a:gd name="T88" fmla="*/ 472 w 1294"/>
                <a:gd name="T89" fmla="*/ 0 h 1430"/>
                <a:gd name="T90" fmla="*/ 471 w 1294"/>
                <a:gd name="T91" fmla="*/ 10 h 1430"/>
                <a:gd name="T92" fmla="*/ 470 w 1294"/>
                <a:gd name="T93" fmla="*/ 17 h 1430"/>
                <a:gd name="T94" fmla="*/ 472 w 1294"/>
                <a:gd name="T95" fmla="*/ 0 h 1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94" h="1430">
                  <a:moveTo>
                    <a:pt x="711" y="930"/>
                  </a:moveTo>
                  <a:cubicBezTo>
                    <a:pt x="692" y="939"/>
                    <a:pt x="672" y="948"/>
                    <a:pt x="650" y="958"/>
                  </a:cubicBezTo>
                  <a:cubicBezTo>
                    <a:pt x="669" y="997"/>
                    <a:pt x="688" y="1037"/>
                    <a:pt x="706" y="1078"/>
                  </a:cubicBezTo>
                  <a:cubicBezTo>
                    <a:pt x="716" y="1101"/>
                    <a:pt x="725" y="1126"/>
                    <a:pt x="733" y="1150"/>
                  </a:cubicBezTo>
                  <a:cubicBezTo>
                    <a:pt x="738" y="1149"/>
                    <a:pt x="743" y="1147"/>
                    <a:pt x="748" y="1146"/>
                  </a:cubicBezTo>
                  <a:cubicBezTo>
                    <a:pt x="740" y="1074"/>
                    <a:pt x="727" y="1002"/>
                    <a:pt x="711" y="930"/>
                  </a:cubicBezTo>
                  <a:moveTo>
                    <a:pt x="261" y="387"/>
                  </a:moveTo>
                  <a:cubicBezTo>
                    <a:pt x="261" y="389"/>
                    <a:pt x="261" y="392"/>
                    <a:pt x="260" y="394"/>
                  </a:cubicBezTo>
                  <a:cubicBezTo>
                    <a:pt x="257" y="415"/>
                    <a:pt x="250" y="435"/>
                    <a:pt x="243" y="455"/>
                  </a:cubicBezTo>
                  <a:cubicBezTo>
                    <a:pt x="227" y="503"/>
                    <a:pt x="203" y="550"/>
                    <a:pt x="180" y="595"/>
                  </a:cubicBezTo>
                  <a:cubicBezTo>
                    <a:pt x="169" y="616"/>
                    <a:pt x="156" y="636"/>
                    <a:pt x="142" y="655"/>
                  </a:cubicBezTo>
                  <a:cubicBezTo>
                    <a:pt x="134" y="713"/>
                    <a:pt x="123" y="776"/>
                    <a:pt x="108" y="840"/>
                  </a:cubicBezTo>
                  <a:cubicBezTo>
                    <a:pt x="108" y="840"/>
                    <a:pt x="108" y="840"/>
                    <a:pt x="108" y="840"/>
                  </a:cubicBezTo>
                  <a:cubicBezTo>
                    <a:pt x="108" y="841"/>
                    <a:pt x="108" y="841"/>
                    <a:pt x="108" y="841"/>
                  </a:cubicBezTo>
                  <a:cubicBezTo>
                    <a:pt x="108" y="841"/>
                    <a:pt x="108" y="841"/>
                    <a:pt x="108" y="841"/>
                  </a:cubicBezTo>
                  <a:cubicBezTo>
                    <a:pt x="108" y="841"/>
                    <a:pt x="108" y="841"/>
                    <a:pt x="108" y="841"/>
                  </a:cubicBezTo>
                  <a:cubicBezTo>
                    <a:pt x="84" y="943"/>
                    <a:pt x="50" y="1047"/>
                    <a:pt x="0" y="1141"/>
                  </a:cubicBezTo>
                  <a:cubicBezTo>
                    <a:pt x="1" y="1139"/>
                    <a:pt x="2" y="1138"/>
                    <a:pt x="3" y="1136"/>
                  </a:cubicBezTo>
                  <a:cubicBezTo>
                    <a:pt x="40" y="1072"/>
                    <a:pt x="67" y="1003"/>
                    <a:pt x="92" y="933"/>
                  </a:cubicBezTo>
                  <a:cubicBezTo>
                    <a:pt x="142" y="797"/>
                    <a:pt x="182" y="658"/>
                    <a:pt x="227" y="521"/>
                  </a:cubicBezTo>
                  <a:cubicBezTo>
                    <a:pt x="228" y="518"/>
                    <a:pt x="231" y="516"/>
                    <a:pt x="233" y="516"/>
                  </a:cubicBezTo>
                  <a:cubicBezTo>
                    <a:pt x="235" y="516"/>
                    <a:pt x="238" y="518"/>
                    <a:pt x="239" y="520"/>
                  </a:cubicBezTo>
                  <a:cubicBezTo>
                    <a:pt x="253" y="554"/>
                    <a:pt x="248" y="594"/>
                    <a:pt x="247" y="630"/>
                  </a:cubicBezTo>
                  <a:cubicBezTo>
                    <a:pt x="245" y="674"/>
                    <a:pt x="242" y="718"/>
                    <a:pt x="240" y="761"/>
                  </a:cubicBezTo>
                  <a:cubicBezTo>
                    <a:pt x="236" y="847"/>
                    <a:pt x="234" y="934"/>
                    <a:pt x="234" y="1020"/>
                  </a:cubicBezTo>
                  <a:cubicBezTo>
                    <a:pt x="233" y="1154"/>
                    <a:pt x="232" y="1288"/>
                    <a:pt x="241" y="1422"/>
                  </a:cubicBezTo>
                  <a:cubicBezTo>
                    <a:pt x="256" y="1428"/>
                    <a:pt x="271" y="1430"/>
                    <a:pt x="285" y="1430"/>
                  </a:cubicBezTo>
                  <a:cubicBezTo>
                    <a:pt x="308" y="1430"/>
                    <a:pt x="329" y="1424"/>
                    <a:pt x="350" y="1413"/>
                  </a:cubicBezTo>
                  <a:cubicBezTo>
                    <a:pt x="327" y="1280"/>
                    <a:pt x="306" y="1147"/>
                    <a:pt x="293" y="1012"/>
                  </a:cubicBezTo>
                  <a:cubicBezTo>
                    <a:pt x="292" y="1002"/>
                    <a:pt x="291" y="992"/>
                    <a:pt x="290" y="983"/>
                  </a:cubicBezTo>
                  <a:cubicBezTo>
                    <a:pt x="273" y="969"/>
                    <a:pt x="266" y="953"/>
                    <a:pt x="268" y="942"/>
                  </a:cubicBezTo>
                  <a:cubicBezTo>
                    <a:pt x="269" y="937"/>
                    <a:pt x="270" y="933"/>
                    <a:pt x="273" y="928"/>
                  </a:cubicBezTo>
                  <a:cubicBezTo>
                    <a:pt x="276" y="909"/>
                    <a:pt x="279" y="889"/>
                    <a:pt x="281" y="870"/>
                  </a:cubicBezTo>
                  <a:cubicBezTo>
                    <a:pt x="278" y="826"/>
                    <a:pt x="277" y="782"/>
                    <a:pt x="277" y="738"/>
                  </a:cubicBezTo>
                  <a:cubicBezTo>
                    <a:pt x="277" y="673"/>
                    <a:pt x="271" y="606"/>
                    <a:pt x="283" y="542"/>
                  </a:cubicBezTo>
                  <a:cubicBezTo>
                    <a:pt x="279" y="498"/>
                    <a:pt x="274" y="458"/>
                    <a:pt x="267" y="421"/>
                  </a:cubicBezTo>
                  <a:cubicBezTo>
                    <a:pt x="265" y="409"/>
                    <a:pt x="263" y="398"/>
                    <a:pt x="261" y="387"/>
                  </a:cubicBezTo>
                  <a:moveTo>
                    <a:pt x="161" y="326"/>
                  </a:move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7"/>
                    <a:pt x="161" y="327"/>
                  </a:cubicBezTo>
                  <a:cubicBezTo>
                    <a:pt x="161" y="327"/>
                    <a:pt x="161" y="327"/>
                    <a:pt x="161" y="327"/>
                  </a:cubicBezTo>
                  <a:cubicBezTo>
                    <a:pt x="161" y="331"/>
                    <a:pt x="163" y="381"/>
                    <a:pt x="159" y="458"/>
                  </a:cubicBezTo>
                  <a:cubicBezTo>
                    <a:pt x="176" y="419"/>
                    <a:pt x="190" y="378"/>
                    <a:pt x="203" y="337"/>
                  </a:cubicBezTo>
                  <a:cubicBezTo>
                    <a:pt x="199" y="337"/>
                    <a:pt x="195" y="337"/>
                    <a:pt x="191" y="337"/>
                  </a:cubicBezTo>
                  <a:cubicBezTo>
                    <a:pt x="176" y="337"/>
                    <a:pt x="165" y="335"/>
                    <a:pt x="162" y="331"/>
                  </a:cubicBezTo>
                  <a:cubicBezTo>
                    <a:pt x="162" y="330"/>
                    <a:pt x="161" y="328"/>
                    <a:pt x="161" y="326"/>
                  </a:cubicBezTo>
                  <a:moveTo>
                    <a:pt x="555" y="48"/>
                  </a:moveTo>
                  <a:cubicBezTo>
                    <a:pt x="532" y="68"/>
                    <a:pt x="507" y="87"/>
                    <a:pt x="482" y="105"/>
                  </a:cubicBezTo>
                  <a:cubicBezTo>
                    <a:pt x="482" y="105"/>
                    <a:pt x="482" y="105"/>
                    <a:pt x="482" y="105"/>
                  </a:cubicBezTo>
                  <a:cubicBezTo>
                    <a:pt x="482" y="105"/>
                    <a:pt x="482" y="105"/>
                    <a:pt x="482" y="105"/>
                  </a:cubicBezTo>
                  <a:cubicBezTo>
                    <a:pt x="476" y="109"/>
                    <a:pt x="470" y="113"/>
                    <a:pt x="464" y="117"/>
                  </a:cubicBezTo>
                  <a:cubicBezTo>
                    <a:pt x="463" y="128"/>
                    <a:pt x="461" y="138"/>
                    <a:pt x="460" y="149"/>
                  </a:cubicBezTo>
                  <a:cubicBezTo>
                    <a:pt x="648" y="316"/>
                    <a:pt x="766" y="533"/>
                    <a:pt x="829" y="677"/>
                  </a:cubicBezTo>
                  <a:cubicBezTo>
                    <a:pt x="829" y="677"/>
                    <a:pt x="829" y="677"/>
                    <a:pt x="829" y="677"/>
                  </a:cubicBezTo>
                  <a:cubicBezTo>
                    <a:pt x="829" y="677"/>
                    <a:pt x="829" y="677"/>
                    <a:pt x="829" y="677"/>
                  </a:cubicBezTo>
                  <a:cubicBezTo>
                    <a:pt x="870" y="769"/>
                    <a:pt x="888" y="832"/>
                    <a:pt x="888" y="832"/>
                  </a:cubicBezTo>
                  <a:cubicBezTo>
                    <a:pt x="882" y="836"/>
                    <a:pt x="875" y="840"/>
                    <a:pt x="869" y="844"/>
                  </a:cubicBezTo>
                  <a:cubicBezTo>
                    <a:pt x="865" y="846"/>
                    <a:pt x="861" y="849"/>
                    <a:pt x="857" y="851"/>
                  </a:cubicBezTo>
                  <a:cubicBezTo>
                    <a:pt x="890" y="910"/>
                    <a:pt x="921" y="969"/>
                    <a:pt x="945" y="1032"/>
                  </a:cubicBezTo>
                  <a:cubicBezTo>
                    <a:pt x="956" y="1043"/>
                    <a:pt x="968" y="1054"/>
                    <a:pt x="979" y="1066"/>
                  </a:cubicBezTo>
                  <a:cubicBezTo>
                    <a:pt x="917" y="787"/>
                    <a:pt x="801" y="518"/>
                    <a:pt x="618" y="298"/>
                  </a:cubicBezTo>
                  <a:cubicBezTo>
                    <a:pt x="614" y="294"/>
                    <a:pt x="617" y="288"/>
                    <a:pt x="622" y="288"/>
                  </a:cubicBezTo>
                  <a:cubicBezTo>
                    <a:pt x="623" y="288"/>
                    <a:pt x="624" y="288"/>
                    <a:pt x="625" y="289"/>
                  </a:cubicBezTo>
                  <a:cubicBezTo>
                    <a:pt x="730" y="341"/>
                    <a:pt x="815" y="422"/>
                    <a:pt x="908" y="493"/>
                  </a:cubicBezTo>
                  <a:cubicBezTo>
                    <a:pt x="991" y="556"/>
                    <a:pt x="1068" y="625"/>
                    <a:pt x="1145" y="694"/>
                  </a:cubicBezTo>
                  <a:cubicBezTo>
                    <a:pt x="1063" y="600"/>
                    <a:pt x="975" y="514"/>
                    <a:pt x="887" y="426"/>
                  </a:cubicBezTo>
                  <a:cubicBezTo>
                    <a:pt x="834" y="373"/>
                    <a:pt x="783" y="319"/>
                    <a:pt x="728" y="267"/>
                  </a:cubicBezTo>
                  <a:cubicBezTo>
                    <a:pt x="680" y="221"/>
                    <a:pt x="623" y="183"/>
                    <a:pt x="580" y="132"/>
                  </a:cubicBezTo>
                  <a:cubicBezTo>
                    <a:pt x="577" y="128"/>
                    <a:pt x="579" y="122"/>
                    <a:pt x="584" y="122"/>
                  </a:cubicBezTo>
                  <a:cubicBezTo>
                    <a:pt x="585" y="122"/>
                    <a:pt x="586" y="122"/>
                    <a:pt x="587" y="123"/>
                  </a:cubicBezTo>
                  <a:cubicBezTo>
                    <a:pt x="829" y="285"/>
                    <a:pt x="1058" y="467"/>
                    <a:pt x="1294" y="637"/>
                  </a:cubicBezTo>
                  <a:cubicBezTo>
                    <a:pt x="1163" y="527"/>
                    <a:pt x="746" y="177"/>
                    <a:pt x="555" y="48"/>
                  </a:cubicBezTo>
                  <a:moveTo>
                    <a:pt x="472" y="0"/>
                  </a:moveTo>
                  <a:cubicBezTo>
                    <a:pt x="472" y="0"/>
                    <a:pt x="472" y="0"/>
                    <a:pt x="472" y="0"/>
                  </a:cubicBezTo>
                  <a:cubicBezTo>
                    <a:pt x="472" y="0"/>
                    <a:pt x="472" y="0"/>
                    <a:pt x="472" y="0"/>
                  </a:cubicBezTo>
                  <a:cubicBezTo>
                    <a:pt x="471" y="2"/>
                    <a:pt x="471" y="5"/>
                    <a:pt x="471" y="10"/>
                  </a:cubicBezTo>
                  <a:cubicBezTo>
                    <a:pt x="471" y="10"/>
                    <a:pt x="471" y="10"/>
                    <a:pt x="471" y="10"/>
                  </a:cubicBezTo>
                  <a:cubicBezTo>
                    <a:pt x="470" y="12"/>
                    <a:pt x="470" y="14"/>
                    <a:pt x="470" y="17"/>
                  </a:cubicBezTo>
                  <a:cubicBezTo>
                    <a:pt x="475" y="13"/>
                    <a:pt x="479" y="9"/>
                    <a:pt x="484" y="5"/>
                  </a:cubicBezTo>
                  <a:cubicBezTo>
                    <a:pt x="479" y="2"/>
                    <a:pt x="475" y="1"/>
                    <a:pt x="472" y="0"/>
                  </a:cubicBezTo>
                  <a:cubicBezTo>
                    <a:pt x="472" y="0"/>
                    <a:pt x="472" y="0"/>
                    <a:pt x="472" y="0"/>
                  </a:cubicBezTo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" name="Freeform 429">
              <a:extLst>
                <a:ext uri="{FF2B5EF4-FFF2-40B4-BE49-F238E27FC236}">
                  <a16:creationId xmlns:a16="http://schemas.microsoft.com/office/drawing/2014/main" id="{33085E48-1723-4613-8909-047CB260C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0997" y="2770133"/>
              <a:ext cx="788988" cy="304800"/>
            </a:xfrm>
            <a:custGeom>
              <a:avLst/>
              <a:gdLst>
                <a:gd name="T0" fmla="*/ 94 w 622"/>
                <a:gd name="T1" fmla="*/ 51 h 241"/>
                <a:gd name="T2" fmla="*/ 7 w 622"/>
                <a:gd name="T3" fmla="*/ 116 h 241"/>
                <a:gd name="T4" fmla="*/ 321 w 622"/>
                <a:gd name="T5" fmla="*/ 159 h 241"/>
                <a:gd name="T6" fmla="*/ 622 w 622"/>
                <a:gd name="T7" fmla="*/ 0 h 241"/>
                <a:gd name="T8" fmla="*/ 94 w 622"/>
                <a:gd name="T9" fmla="*/ 5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2" h="241">
                  <a:moveTo>
                    <a:pt x="94" y="51"/>
                  </a:moveTo>
                  <a:cubicBezTo>
                    <a:pt x="94" y="51"/>
                    <a:pt x="14" y="75"/>
                    <a:pt x="7" y="116"/>
                  </a:cubicBezTo>
                  <a:cubicBezTo>
                    <a:pt x="0" y="156"/>
                    <a:pt x="103" y="241"/>
                    <a:pt x="321" y="159"/>
                  </a:cubicBezTo>
                  <a:cubicBezTo>
                    <a:pt x="538" y="77"/>
                    <a:pt x="622" y="0"/>
                    <a:pt x="622" y="0"/>
                  </a:cubicBezTo>
                  <a:cubicBezTo>
                    <a:pt x="94" y="51"/>
                    <a:pt x="94" y="51"/>
                    <a:pt x="94" y="51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" name="Freeform 430">
              <a:extLst>
                <a:ext uri="{FF2B5EF4-FFF2-40B4-BE49-F238E27FC236}">
                  <a16:creationId xmlns:a16="http://schemas.microsoft.com/office/drawing/2014/main" id="{E4985879-6F6D-4CC4-A3E5-E51270FE5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772" y="3087633"/>
              <a:ext cx="149225" cy="185737"/>
            </a:xfrm>
            <a:custGeom>
              <a:avLst/>
              <a:gdLst>
                <a:gd name="T0" fmla="*/ 117 w 117"/>
                <a:gd name="T1" fmla="*/ 61 h 147"/>
                <a:gd name="T2" fmla="*/ 106 w 117"/>
                <a:gd name="T3" fmla="*/ 10 h 147"/>
                <a:gd name="T4" fmla="*/ 36 w 117"/>
                <a:gd name="T5" fmla="*/ 129 h 147"/>
                <a:gd name="T6" fmla="*/ 117 w 117"/>
                <a:gd name="T7" fmla="*/ 6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7" h="147">
                  <a:moveTo>
                    <a:pt x="117" y="61"/>
                  </a:moveTo>
                  <a:cubicBezTo>
                    <a:pt x="117" y="61"/>
                    <a:pt x="117" y="21"/>
                    <a:pt x="106" y="10"/>
                  </a:cubicBezTo>
                  <a:cubicBezTo>
                    <a:pt x="95" y="0"/>
                    <a:pt x="0" y="68"/>
                    <a:pt x="36" y="129"/>
                  </a:cubicBezTo>
                  <a:cubicBezTo>
                    <a:pt x="36" y="129"/>
                    <a:pt x="115" y="147"/>
                    <a:pt x="117" y="61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" name="Freeform 431">
              <a:extLst>
                <a:ext uri="{FF2B5EF4-FFF2-40B4-BE49-F238E27FC236}">
                  <a16:creationId xmlns:a16="http://schemas.microsoft.com/office/drawing/2014/main" id="{28365965-3DCC-4A74-BCAA-81A16EDD8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6784" y="2784420"/>
              <a:ext cx="461963" cy="488950"/>
            </a:xfrm>
            <a:custGeom>
              <a:avLst/>
              <a:gdLst>
                <a:gd name="T0" fmla="*/ 0 w 365"/>
                <a:gd name="T1" fmla="*/ 38 h 386"/>
                <a:gd name="T2" fmla="*/ 109 w 365"/>
                <a:gd name="T3" fmla="*/ 195 h 386"/>
                <a:gd name="T4" fmla="*/ 321 w 365"/>
                <a:gd name="T5" fmla="*/ 386 h 386"/>
                <a:gd name="T6" fmla="*/ 365 w 365"/>
                <a:gd name="T7" fmla="*/ 329 h 386"/>
                <a:gd name="T8" fmla="*/ 163 w 365"/>
                <a:gd name="T9" fmla="*/ 129 h 386"/>
                <a:gd name="T10" fmla="*/ 97 w 365"/>
                <a:gd name="T11" fmla="*/ 0 h 386"/>
                <a:gd name="T12" fmla="*/ 0 w 365"/>
                <a:gd name="T13" fmla="*/ 38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5" h="386">
                  <a:moveTo>
                    <a:pt x="0" y="38"/>
                  </a:moveTo>
                  <a:cubicBezTo>
                    <a:pt x="0" y="38"/>
                    <a:pt x="58" y="140"/>
                    <a:pt x="109" y="195"/>
                  </a:cubicBezTo>
                  <a:cubicBezTo>
                    <a:pt x="160" y="249"/>
                    <a:pt x="321" y="386"/>
                    <a:pt x="321" y="386"/>
                  </a:cubicBezTo>
                  <a:cubicBezTo>
                    <a:pt x="321" y="386"/>
                    <a:pt x="361" y="369"/>
                    <a:pt x="365" y="329"/>
                  </a:cubicBezTo>
                  <a:cubicBezTo>
                    <a:pt x="365" y="329"/>
                    <a:pt x="182" y="163"/>
                    <a:pt x="163" y="129"/>
                  </a:cubicBezTo>
                  <a:cubicBezTo>
                    <a:pt x="144" y="95"/>
                    <a:pt x="97" y="0"/>
                    <a:pt x="97" y="0"/>
                  </a:cubicBezTo>
                  <a:cubicBezTo>
                    <a:pt x="0" y="38"/>
                    <a:pt x="0" y="38"/>
                    <a:pt x="0" y="3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" name="Freeform 432">
              <a:extLst>
                <a:ext uri="{FF2B5EF4-FFF2-40B4-BE49-F238E27FC236}">
                  <a16:creationId xmlns:a16="http://schemas.microsoft.com/office/drawing/2014/main" id="{C4F2703A-ED95-450F-BD18-AB6FE55C93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26984" y="3128908"/>
              <a:ext cx="87313" cy="111125"/>
            </a:xfrm>
            <a:custGeom>
              <a:avLst/>
              <a:gdLst>
                <a:gd name="T0" fmla="*/ 0 w 70"/>
                <a:gd name="T1" fmla="*/ 62 h 87"/>
                <a:gd name="T2" fmla="*/ 0 w 70"/>
                <a:gd name="T3" fmla="*/ 62 h 87"/>
                <a:gd name="T4" fmla="*/ 30 w 70"/>
                <a:gd name="T5" fmla="*/ 87 h 87"/>
                <a:gd name="T6" fmla="*/ 30 w 70"/>
                <a:gd name="T7" fmla="*/ 87 h 87"/>
                <a:gd name="T8" fmla="*/ 0 w 70"/>
                <a:gd name="T9" fmla="*/ 62 h 87"/>
                <a:gd name="T10" fmla="*/ 43 w 70"/>
                <a:gd name="T11" fmla="*/ 0 h 87"/>
                <a:gd name="T12" fmla="*/ 43 w 70"/>
                <a:gd name="T13" fmla="*/ 0 h 87"/>
                <a:gd name="T14" fmla="*/ 70 w 70"/>
                <a:gd name="T15" fmla="*/ 25 h 87"/>
                <a:gd name="T16" fmla="*/ 70 w 70"/>
                <a:gd name="T17" fmla="*/ 25 h 87"/>
                <a:gd name="T18" fmla="*/ 43 w 70"/>
                <a:gd name="T1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0" h="87">
                  <a:moveTo>
                    <a:pt x="0" y="62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11" y="71"/>
                    <a:pt x="21" y="80"/>
                    <a:pt x="30" y="87"/>
                  </a:cubicBezTo>
                  <a:cubicBezTo>
                    <a:pt x="30" y="87"/>
                    <a:pt x="30" y="87"/>
                    <a:pt x="30" y="87"/>
                  </a:cubicBezTo>
                  <a:cubicBezTo>
                    <a:pt x="21" y="80"/>
                    <a:pt x="11" y="71"/>
                    <a:pt x="0" y="62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53" y="9"/>
                    <a:pt x="62" y="17"/>
                    <a:pt x="70" y="25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62" y="17"/>
                    <a:pt x="53" y="9"/>
                    <a:pt x="43" y="0"/>
                  </a:cubicBezTo>
                </a:path>
              </a:pathLst>
            </a:custGeom>
            <a:solidFill>
              <a:srgbClr val="1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" name="Freeform 433">
              <a:extLst>
                <a:ext uri="{FF2B5EF4-FFF2-40B4-BE49-F238E27FC236}">
                  <a16:creationId xmlns:a16="http://schemas.microsoft.com/office/drawing/2014/main" id="{67015C1D-D09D-4011-A93E-321CE8AB6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6984" y="3128908"/>
              <a:ext cx="87313" cy="111125"/>
            </a:xfrm>
            <a:custGeom>
              <a:avLst/>
              <a:gdLst>
                <a:gd name="T0" fmla="*/ 43 w 70"/>
                <a:gd name="T1" fmla="*/ 0 h 87"/>
                <a:gd name="T2" fmla="*/ 0 w 70"/>
                <a:gd name="T3" fmla="*/ 62 h 87"/>
                <a:gd name="T4" fmla="*/ 30 w 70"/>
                <a:gd name="T5" fmla="*/ 87 h 87"/>
                <a:gd name="T6" fmla="*/ 70 w 70"/>
                <a:gd name="T7" fmla="*/ 25 h 87"/>
                <a:gd name="T8" fmla="*/ 43 w 70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87">
                  <a:moveTo>
                    <a:pt x="43" y="0"/>
                  </a:moveTo>
                  <a:cubicBezTo>
                    <a:pt x="40" y="25"/>
                    <a:pt x="23" y="49"/>
                    <a:pt x="0" y="62"/>
                  </a:cubicBezTo>
                  <a:cubicBezTo>
                    <a:pt x="11" y="71"/>
                    <a:pt x="21" y="80"/>
                    <a:pt x="30" y="87"/>
                  </a:cubicBezTo>
                  <a:cubicBezTo>
                    <a:pt x="57" y="73"/>
                    <a:pt x="67" y="48"/>
                    <a:pt x="70" y="25"/>
                  </a:cubicBezTo>
                  <a:cubicBezTo>
                    <a:pt x="62" y="17"/>
                    <a:pt x="53" y="9"/>
                    <a:pt x="43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" name="Freeform 434">
              <a:extLst>
                <a:ext uri="{FF2B5EF4-FFF2-40B4-BE49-F238E27FC236}">
                  <a16:creationId xmlns:a16="http://schemas.microsoft.com/office/drawing/2014/main" id="{2B4FA71B-64B1-4572-8B9F-97100BD9B4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34897" y="2819345"/>
              <a:ext cx="11113" cy="223837"/>
            </a:xfrm>
            <a:custGeom>
              <a:avLst/>
              <a:gdLst>
                <a:gd name="T0" fmla="*/ 0 w 9"/>
                <a:gd name="T1" fmla="*/ 168 h 177"/>
                <a:gd name="T2" fmla="*/ 9 w 9"/>
                <a:gd name="T3" fmla="*/ 177 h 177"/>
                <a:gd name="T4" fmla="*/ 0 w 9"/>
                <a:gd name="T5" fmla="*/ 168 h 177"/>
                <a:gd name="T6" fmla="*/ 2 w 9"/>
                <a:gd name="T7" fmla="*/ 0 h 177"/>
                <a:gd name="T8" fmla="*/ 2 w 9"/>
                <a:gd name="T9" fmla="*/ 0 h 177"/>
                <a:gd name="T10" fmla="*/ 7 w 9"/>
                <a:gd name="T11" fmla="*/ 12 h 177"/>
                <a:gd name="T12" fmla="*/ 7 w 9"/>
                <a:gd name="T13" fmla="*/ 12 h 177"/>
                <a:gd name="T14" fmla="*/ 2 w 9"/>
                <a:gd name="T15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77">
                  <a:moveTo>
                    <a:pt x="0" y="168"/>
                  </a:moveTo>
                  <a:cubicBezTo>
                    <a:pt x="3" y="170"/>
                    <a:pt x="5" y="173"/>
                    <a:pt x="9" y="177"/>
                  </a:cubicBezTo>
                  <a:cubicBezTo>
                    <a:pt x="5" y="173"/>
                    <a:pt x="3" y="170"/>
                    <a:pt x="0" y="168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3" y="4"/>
                    <a:pt x="5" y="8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5" y="8"/>
                    <a:pt x="3" y="4"/>
                    <a:pt x="2" y="0"/>
                  </a:cubicBezTo>
                </a:path>
              </a:pathLst>
            </a:custGeom>
            <a:solidFill>
              <a:srgbClr val="303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" name="Freeform 435">
              <a:extLst>
                <a:ext uri="{FF2B5EF4-FFF2-40B4-BE49-F238E27FC236}">
                  <a16:creationId xmlns:a16="http://schemas.microsoft.com/office/drawing/2014/main" id="{9B40AA0B-BED1-4C50-A5A0-C9B61A95C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659" y="2819345"/>
              <a:ext cx="134938" cy="225425"/>
            </a:xfrm>
            <a:custGeom>
              <a:avLst/>
              <a:gdLst>
                <a:gd name="T0" fmla="*/ 99 w 107"/>
                <a:gd name="T1" fmla="*/ 0 h 178"/>
                <a:gd name="T2" fmla="*/ 89 w 107"/>
                <a:gd name="T3" fmla="*/ 6 h 178"/>
                <a:gd name="T4" fmla="*/ 0 w 107"/>
                <a:gd name="T5" fmla="*/ 31 h 178"/>
                <a:gd name="T6" fmla="*/ 97 w 107"/>
                <a:gd name="T7" fmla="*/ 168 h 178"/>
                <a:gd name="T8" fmla="*/ 97 w 107"/>
                <a:gd name="T9" fmla="*/ 168 h 178"/>
                <a:gd name="T10" fmla="*/ 106 w 107"/>
                <a:gd name="T11" fmla="*/ 177 h 178"/>
                <a:gd name="T12" fmla="*/ 107 w 107"/>
                <a:gd name="T13" fmla="*/ 178 h 178"/>
                <a:gd name="T14" fmla="*/ 59 w 107"/>
                <a:gd name="T15" fmla="*/ 79 h 178"/>
                <a:gd name="T16" fmla="*/ 67 w 107"/>
                <a:gd name="T17" fmla="*/ 38 h 178"/>
                <a:gd name="T18" fmla="*/ 104 w 107"/>
                <a:gd name="T19" fmla="*/ 12 h 178"/>
                <a:gd name="T20" fmla="*/ 99 w 107"/>
                <a:gd name="T21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7" h="178">
                  <a:moveTo>
                    <a:pt x="99" y="0"/>
                  </a:moveTo>
                  <a:cubicBezTo>
                    <a:pt x="95" y="2"/>
                    <a:pt x="92" y="4"/>
                    <a:pt x="89" y="6"/>
                  </a:cubicBezTo>
                  <a:cubicBezTo>
                    <a:pt x="61" y="18"/>
                    <a:pt x="31" y="26"/>
                    <a:pt x="0" y="31"/>
                  </a:cubicBezTo>
                  <a:cubicBezTo>
                    <a:pt x="20" y="64"/>
                    <a:pt x="60" y="128"/>
                    <a:pt x="97" y="168"/>
                  </a:cubicBezTo>
                  <a:cubicBezTo>
                    <a:pt x="97" y="168"/>
                    <a:pt x="97" y="168"/>
                    <a:pt x="97" y="168"/>
                  </a:cubicBezTo>
                  <a:cubicBezTo>
                    <a:pt x="100" y="170"/>
                    <a:pt x="102" y="173"/>
                    <a:pt x="106" y="177"/>
                  </a:cubicBezTo>
                  <a:cubicBezTo>
                    <a:pt x="106" y="177"/>
                    <a:pt x="107" y="178"/>
                    <a:pt x="107" y="178"/>
                  </a:cubicBezTo>
                  <a:cubicBezTo>
                    <a:pt x="88" y="146"/>
                    <a:pt x="72" y="113"/>
                    <a:pt x="59" y="79"/>
                  </a:cubicBezTo>
                  <a:cubicBezTo>
                    <a:pt x="53" y="64"/>
                    <a:pt x="53" y="49"/>
                    <a:pt x="67" y="38"/>
                  </a:cubicBezTo>
                  <a:cubicBezTo>
                    <a:pt x="79" y="29"/>
                    <a:pt x="91" y="20"/>
                    <a:pt x="104" y="12"/>
                  </a:cubicBezTo>
                  <a:cubicBezTo>
                    <a:pt x="102" y="8"/>
                    <a:pt x="100" y="4"/>
                    <a:pt x="99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" name="Freeform 436">
              <a:extLst>
                <a:ext uri="{FF2B5EF4-FFF2-40B4-BE49-F238E27FC236}">
                  <a16:creationId xmlns:a16="http://schemas.microsoft.com/office/drawing/2014/main" id="{AEB4838E-10BD-480D-BB8D-E976CDB8C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997" y="2982858"/>
              <a:ext cx="47625" cy="68262"/>
            </a:xfrm>
            <a:custGeom>
              <a:avLst/>
              <a:gdLst>
                <a:gd name="T0" fmla="*/ 37 w 37"/>
                <a:gd name="T1" fmla="*/ 0 h 54"/>
                <a:gd name="T2" fmla="*/ 0 w 37"/>
                <a:gd name="T3" fmla="*/ 54 h 54"/>
                <a:gd name="T4" fmla="*/ 30 w 37"/>
                <a:gd name="T5" fmla="*/ 30 h 54"/>
                <a:gd name="T6" fmla="*/ 37 w 37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54">
                  <a:moveTo>
                    <a:pt x="37" y="0"/>
                  </a:moveTo>
                  <a:cubicBezTo>
                    <a:pt x="25" y="18"/>
                    <a:pt x="12" y="36"/>
                    <a:pt x="0" y="54"/>
                  </a:cubicBezTo>
                  <a:cubicBezTo>
                    <a:pt x="12" y="50"/>
                    <a:pt x="24" y="44"/>
                    <a:pt x="30" y="30"/>
                  </a:cubicBezTo>
                  <a:cubicBezTo>
                    <a:pt x="34" y="20"/>
                    <a:pt x="36" y="10"/>
                    <a:pt x="37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0" name="Freeform 437">
              <a:extLst>
                <a:ext uri="{FF2B5EF4-FFF2-40B4-BE49-F238E27FC236}">
                  <a16:creationId xmlns:a16="http://schemas.microsoft.com/office/drawing/2014/main" id="{BF5F55C2-25C5-4419-9D26-39B4A4FAB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397" y="3100333"/>
              <a:ext cx="311150" cy="485775"/>
            </a:xfrm>
            <a:custGeom>
              <a:avLst/>
              <a:gdLst>
                <a:gd name="T0" fmla="*/ 70 w 246"/>
                <a:gd name="T1" fmla="*/ 0 h 384"/>
                <a:gd name="T2" fmla="*/ 0 w 246"/>
                <a:gd name="T3" fmla="*/ 119 h 384"/>
                <a:gd name="T4" fmla="*/ 99 w 246"/>
                <a:gd name="T5" fmla="*/ 179 h 384"/>
                <a:gd name="T6" fmla="*/ 111 w 246"/>
                <a:gd name="T7" fmla="*/ 209 h 384"/>
                <a:gd name="T8" fmla="*/ 160 w 246"/>
                <a:gd name="T9" fmla="*/ 377 h 384"/>
                <a:gd name="T10" fmla="*/ 234 w 246"/>
                <a:gd name="T11" fmla="*/ 256 h 384"/>
                <a:gd name="T12" fmla="*/ 200 w 246"/>
                <a:gd name="T13" fmla="*/ 140 h 384"/>
                <a:gd name="T14" fmla="*/ 70 w 246"/>
                <a:gd name="T15" fmla="*/ 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6" h="384">
                  <a:moveTo>
                    <a:pt x="70" y="0"/>
                  </a:moveTo>
                  <a:cubicBezTo>
                    <a:pt x="70" y="0"/>
                    <a:pt x="93" y="108"/>
                    <a:pt x="0" y="119"/>
                  </a:cubicBezTo>
                  <a:cubicBezTo>
                    <a:pt x="99" y="179"/>
                    <a:pt x="99" y="179"/>
                    <a:pt x="99" y="179"/>
                  </a:cubicBezTo>
                  <a:cubicBezTo>
                    <a:pt x="99" y="179"/>
                    <a:pt x="109" y="190"/>
                    <a:pt x="111" y="209"/>
                  </a:cubicBezTo>
                  <a:cubicBezTo>
                    <a:pt x="113" y="228"/>
                    <a:pt x="113" y="370"/>
                    <a:pt x="160" y="377"/>
                  </a:cubicBezTo>
                  <a:cubicBezTo>
                    <a:pt x="208" y="384"/>
                    <a:pt x="246" y="326"/>
                    <a:pt x="234" y="256"/>
                  </a:cubicBezTo>
                  <a:cubicBezTo>
                    <a:pt x="223" y="187"/>
                    <a:pt x="225" y="160"/>
                    <a:pt x="200" y="140"/>
                  </a:cubicBezTo>
                  <a:cubicBezTo>
                    <a:pt x="174" y="119"/>
                    <a:pt x="70" y="0"/>
                    <a:pt x="70" y="0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1" name="Freeform 438">
              <a:extLst>
                <a:ext uri="{FF2B5EF4-FFF2-40B4-BE49-F238E27FC236}">
                  <a16:creationId xmlns:a16="http://schemas.microsoft.com/office/drawing/2014/main" id="{4DC9D696-C28F-4A7B-971F-0FB9B41FC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3197" y="3276545"/>
              <a:ext cx="133350" cy="309562"/>
            </a:xfrm>
            <a:custGeom>
              <a:avLst/>
              <a:gdLst>
                <a:gd name="T0" fmla="*/ 70 w 105"/>
                <a:gd name="T1" fmla="*/ 192 h 245"/>
                <a:gd name="T2" fmla="*/ 58 w 105"/>
                <a:gd name="T3" fmla="*/ 0 h 245"/>
                <a:gd name="T4" fmla="*/ 59 w 105"/>
                <a:gd name="T5" fmla="*/ 1 h 245"/>
                <a:gd name="T6" fmla="*/ 93 w 105"/>
                <a:gd name="T7" fmla="*/ 117 h 245"/>
                <a:gd name="T8" fmla="*/ 19 w 105"/>
                <a:gd name="T9" fmla="*/ 238 h 245"/>
                <a:gd name="T10" fmla="*/ 0 w 105"/>
                <a:gd name="T11" fmla="*/ 225 h 245"/>
                <a:gd name="T12" fmla="*/ 70 w 105"/>
                <a:gd name="T13" fmla="*/ 192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5" h="245">
                  <a:moveTo>
                    <a:pt x="70" y="192"/>
                  </a:moveTo>
                  <a:cubicBezTo>
                    <a:pt x="100" y="129"/>
                    <a:pt x="74" y="64"/>
                    <a:pt x="58" y="0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84" y="21"/>
                    <a:pt x="82" y="48"/>
                    <a:pt x="93" y="117"/>
                  </a:cubicBezTo>
                  <a:cubicBezTo>
                    <a:pt x="105" y="187"/>
                    <a:pt x="67" y="245"/>
                    <a:pt x="19" y="238"/>
                  </a:cubicBezTo>
                  <a:cubicBezTo>
                    <a:pt x="12" y="236"/>
                    <a:pt x="5" y="232"/>
                    <a:pt x="0" y="225"/>
                  </a:cubicBezTo>
                  <a:cubicBezTo>
                    <a:pt x="24" y="235"/>
                    <a:pt x="55" y="223"/>
                    <a:pt x="70" y="19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2" name="Freeform 439">
              <a:extLst>
                <a:ext uri="{FF2B5EF4-FFF2-40B4-BE49-F238E27FC236}">
                  <a16:creationId xmlns:a16="http://schemas.microsoft.com/office/drawing/2014/main" id="{C547397B-C278-42AD-9DEB-E6EAA2C73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797" y="3392433"/>
              <a:ext cx="103188" cy="163512"/>
            </a:xfrm>
            <a:custGeom>
              <a:avLst/>
              <a:gdLst>
                <a:gd name="T0" fmla="*/ 0 w 81"/>
                <a:gd name="T1" fmla="*/ 0 h 129"/>
                <a:gd name="T2" fmla="*/ 23 w 81"/>
                <a:gd name="T3" fmla="*/ 123 h 129"/>
                <a:gd name="T4" fmla="*/ 37 w 81"/>
                <a:gd name="T5" fmla="*/ 129 h 129"/>
                <a:gd name="T6" fmla="*/ 81 w 81"/>
                <a:gd name="T7" fmla="*/ 97 h 129"/>
                <a:gd name="T8" fmla="*/ 45 w 81"/>
                <a:gd name="T9" fmla="*/ 117 h 129"/>
                <a:gd name="T10" fmla="*/ 28 w 81"/>
                <a:gd name="T11" fmla="*/ 108 h 129"/>
                <a:gd name="T12" fmla="*/ 0 w 81"/>
                <a:gd name="T13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" h="129">
                  <a:moveTo>
                    <a:pt x="0" y="0"/>
                  </a:moveTo>
                  <a:cubicBezTo>
                    <a:pt x="0" y="0"/>
                    <a:pt x="1" y="101"/>
                    <a:pt x="23" y="123"/>
                  </a:cubicBezTo>
                  <a:cubicBezTo>
                    <a:pt x="28" y="128"/>
                    <a:pt x="32" y="129"/>
                    <a:pt x="37" y="129"/>
                  </a:cubicBezTo>
                  <a:cubicBezTo>
                    <a:pt x="58" y="129"/>
                    <a:pt x="81" y="97"/>
                    <a:pt x="81" y="97"/>
                  </a:cubicBezTo>
                  <a:cubicBezTo>
                    <a:pt x="81" y="97"/>
                    <a:pt x="63" y="117"/>
                    <a:pt x="45" y="117"/>
                  </a:cubicBezTo>
                  <a:cubicBezTo>
                    <a:pt x="39" y="117"/>
                    <a:pt x="33" y="115"/>
                    <a:pt x="28" y="108"/>
                  </a:cubicBezTo>
                  <a:cubicBezTo>
                    <a:pt x="8" y="82"/>
                    <a:pt x="0" y="0"/>
                    <a:pt x="0" y="0"/>
                  </a:cubicBezTo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3" name="Freeform 440">
              <a:extLst>
                <a:ext uri="{FF2B5EF4-FFF2-40B4-BE49-F238E27FC236}">
                  <a16:creationId xmlns:a16="http://schemas.microsoft.com/office/drawing/2014/main" id="{CEB620DF-D1EA-4AFD-B6BA-A5BE645BC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559" y="3311470"/>
              <a:ext cx="165100" cy="169862"/>
            </a:xfrm>
            <a:custGeom>
              <a:avLst/>
              <a:gdLst>
                <a:gd name="T0" fmla="*/ 24 w 130"/>
                <a:gd name="T1" fmla="*/ 67 h 134"/>
                <a:gd name="T2" fmla="*/ 1 w 130"/>
                <a:gd name="T3" fmla="*/ 20 h 134"/>
                <a:gd name="T4" fmla="*/ 130 w 130"/>
                <a:gd name="T5" fmla="*/ 70 h 134"/>
                <a:gd name="T6" fmla="*/ 24 w 130"/>
                <a:gd name="T7" fmla="*/ 6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0" h="134">
                  <a:moveTo>
                    <a:pt x="24" y="67"/>
                  </a:moveTo>
                  <a:cubicBezTo>
                    <a:pt x="24" y="67"/>
                    <a:pt x="0" y="35"/>
                    <a:pt x="1" y="20"/>
                  </a:cubicBezTo>
                  <a:cubicBezTo>
                    <a:pt x="3" y="5"/>
                    <a:pt x="120" y="0"/>
                    <a:pt x="130" y="70"/>
                  </a:cubicBezTo>
                  <a:cubicBezTo>
                    <a:pt x="130" y="70"/>
                    <a:pt x="79" y="134"/>
                    <a:pt x="24" y="67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4" name="Freeform 441">
              <a:extLst>
                <a:ext uri="{FF2B5EF4-FFF2-40B4-BE49-F238E27FC236}">
                  <a16:creationId xmlns:a16="http://schemas.microsoft.com/office/drawing/2014/main" id="{F024CFF3-C1E4-4AE7-87AE-A4C9872D1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809" y="2816170"/>
              <a:ext cx="236538" cy="733425"/>
            </a:xfrm>
            <a:custGeom>
              <a:avLst/>
              <a:gdLst>
                <a:gd name="T0" fmla="*/ 131 w 186"/>
                <a:gd name="T1" fmla="*/ 68 h 579"/>
                <a:gd name="T2" fmla="*/ 113 w 186"/>
                <a:gd name="T3" fmla="*/ 31 h 579"/>
                <a:gd name="T4" fmla="*/ 102 w 186"/>
                <a:gd name="T5" fmla="*/ 7 h 579"/>
                <a:gd name="T6" fmla="*/ 98 w 186"/>
                <a:gd name="T7" fmla="*/ 0 h 579"/>
                <a:gd name="T8" fmla="*/ 84 w 186"/>
                <a:gd name="T9" fmla="*/ 6 h 579"/>
                <a:gd name="T10" fmla="*/ 53 w 186"/>
                <a:gd name="T11" fmla="*/ 15 h 579"/>
                <a:gd name="T12" fmla="*/ 28 w 186"/>
                <a:gd name="T13" fmla="*/ 24 h 579"/>
                <a:gd name="T14" fmla="*/ 4 w 186"/>
                <a:gd name="T15" fmla="*/ 36 h 579"/>
                <a:gd name="T16" fmla="*/ 2 w 186"/>
                <a:gd name="T17" fmla="*/ 39 h 579"/>
                <a:gd name="T18" fmla="*/ 4 w 186"/>
                <a:gd name="T19" fmla="*/ 41 h 579"/>
                <a:gd name="T20" fmla="*/ 4 w 186"/>
                <a:gd name="T21" fmla="*/ 41 h 579"/>
                <a:gd name="T22" fmla="*/ 16 w 186"/>
                <a:gd name="T23" fmla="*/ 63 h 579"/>
                <a:gd name="T24" fmla="*/ 30 w 186"/>
                <a:gd name="T25" fmla="*/ 89 h 579"/>
                <a:gd name="T26" fmla="*/ 62 w 186"/>
                <a:gd name="T27" fmla="*/ 145 h 579"/>
                <a:gd name="T28" fmla="*/ 89 w 186"/>
                <a:gd name="T29" fmla="*/ 195 h 579"/>
                <a:gd name="T30" fmla="*/ 94 w 186"/>
                <a:gd name="T31" fmla="*/ 254 h 579"/>
                <a:gd name="T32" fmla="*/ 84 w 186"/>
                <a:gd name="T33" fmla="*/ 312 h 579"/>
                <a:gd name="T34" fmla="*/ 70 w 186"/>
                <a:gd name="T35" fmla="*/ 371 h 579"/>
                <a:gd name="T36" fmla="*/ 46 w 186"/>
                <a:gd name="T37" fmla="*/ 474 h 579"/>
                <a:gd name="T38" fmla="*/ 36 w 186"/>
                <a:gd name="T39" fmla="*/ 532 h 579"/>
                <a:gd name="T40" fmla="*/ 35 w 186"/>
                <a:gd name="T41" fmla="*/ 549 h 579"/>
                <a:gd name="T42" fmla="*/ 107 w 186"/>
                <a:gd name="T43" fmla="*/ 579 h 579"/>
                <a:gd name="T44" fmla="*/ 104 w 186"/>
                <a:gd name="T45" fmla="*/ 569 h 579"/>
                <a:gd name="T46" fmla="*/ 103 w 186"/>
                <a:gd name="T47" fmla="*/ 563 h 579"/>
                <a:gd name="T48" fmla="*/ 112 w 186"/>
                <a:gd name="T49" fmla="*/ 543 h 579"/>
                <a:gd name="T50" fmla="*/ 136 w 186"/>
                <a:gd name="T51" fmla="*/ 460 h 579"/>
                <a:gd name="T52" fmla="*/ 177 w 186"/>
                <a:gd name="T53" fmla="*/ 298 h 579"/>
                <a:gd name="T54" fmla="*/ 184 w 186"/>
                <a:gd name="T55" fmla="*/ 225 h 579"/>
                <a:gd name="T56" fmla="*/ 163 w 186"/>
                <a:gd name="T57" fmla="*/ 146 h 579"/>
                <a:gd name="T58" fmla="*/ 148 w 186"/>
                <a:gd name="T59" fmla="*/ 109 h 579"/>
                <a:gd name="T60" fmla="*/ 131 w 186"/>
                <a:gd name="T61" fmla="*/ 68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86" h="579">
                  <a:moveTo>
                    <a:pt x="131" y="68"/>
                  </a:moveTo>
                  <a:cubicBezTo>
                    <a:pt x="124" y="56"/>
                    <a:pt x="119" y="44"/>
                    <a:pt x="113" y="31"/>
                  </a:cubicBezTo>
                  <a:cubicBezTo>
                    <a:pt x="110" y="24"/>
                    <a:pt x="107" y="14"/>
                    <a:pt x="102" y="7"/>
                  </a:cubicBezTo>
                  <a:cubicBezTo>
                    <a:pt x="103" y="4"/>
                    <a:pt x="101" y="0"/>
                    <a:pt x="98" y="0"/>
                  </a:cubicBezTo>
                  <a:cubicBezTo>
                    <a:pt x="92" y="0"/>
                    <a:pt x="89" y="3"/>
                    <a:pt x="84" y="6"/>
                  </a:cubicBezTo>
                  <a:cubicBezTo>
                    <a:pt x="74" y="11"/>
                    <a:pt x="64" y="13"/>
                    <a:pt x="53" y="15"/>
                  </a:cubicBezTo>
                  <a:cubicBezTo>
                    <a:pt x="44" y="17"/>
                    <a:pt x="36" y="21"/>
                    <a:pt x="28" y="24"/>
                  </a:cubicBezTo>
                  <a:cubicBezTo>
                    <a:pt x="22" y="27"/>
                    <a:pt x="10" y="37"/>
                    <a:pt x="4" y="36"/>
                  </a:cubicBezTo>
                  <a:cubicBezTo>
                    <a:pt x="2" y="35"/>
                    <a:pt x="0" y="38"/>
                    <a:pt x="2" y="39"/>
                  </a:cubicBezTo>
                  <a:cubicBezTo>
                    <a:pt x="3" y="40"/>
                    <a:pt x="3" y="40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9" y="46"/>
                    <a:pt x="12" y="57"/>
                    <a:pt x="16" y="63"/>
                  </a:cubicBezTo>
                  <a:cubicBezTo>
                    <a:pt x="20" y="72"/>
                    <a:pt x="25" y="80"/>
                    <a:pt x="30" y="89"/>
                  </a:cubicBezTo>
                  <a:cubicBezTo>
                    <a:pt x="40" y="108"/>
                    <a:pt x="51" y="126"/>
                    <a:pt x="62" y="145"/>
                  </a:cubicBezTo>
                  <a:cubicBezTo>
                    <a:pt x="71" y="162"/>
                    <a:pt x="81" y="178"/>
                    <a:pt x="89" y="195"/>
                  </a:cubicBezTo>
                  <a:cubicBezTo>
                    <a:pt x="98" y="215"/>
                    <a:pt x="96" y="234"/>
                    <a:pt x="94" y="254"/>
                  </a:cubicBezTo>
                  <a:cubicBezTo>
                    <a:pt x="93" y="274"/>
                    <a:pt x="86" y="292"/>
                    <a:pt x="84" y="312"/>
                  </a:cubicBezTo>
                  <a:cubicBezTo>
                    <a:pt x="81" y="332"/>
                    <a:pt x="74" y="351"/>
                    <a:pt x="70" y="371"/>
                  </a:cubicBezTo>
                  <a:cubicBezTo>
                    <a:pt x="62" y="405"/>
                    <a:pt x="52" y="439"/>
                    <a:pt x="46" y="474"/>
                  </a:cubicBezTo>
                  <a:cubicBezTo>
                    <a:pt x="42" y="493"/>
                    <a:pt x="40" y="513"/>
                    <a:pt x="36" y="532"/>
                  </a:cubicBezTo>
                  <a:cubicBezTo>
                    <a:pt x="35" y="538"/>
                    <a:pt x="36" y="543"/>
                    <a:pt x="35" y="549"/>
                  </a:cubicBezTo>
                  <a:cubicBezTo>
                    <a:pt x="59" y="560"/>
                    <a:pt x="83" y="569"/>
                    <a:pt x="107" y="579"/>
                  </a:cubicBezTo>
                  <a:cubicBezTo>
                    <a:pt x="106" y="576"/>
                    <a:pt x="105" y="573"/>
                    <a:pt x="104" y="569"/>
                  </a:cubicBezTo>
                  <a:cubicBezTo>
                    <a:pt x="104" y="567"/>
                    <a:pt x="104" y="565"/>
                    <a:pt x="103" y="563"/>
                  </a:cubicBezTo>
                  <a:cubicBezTo>
                    <a:pt x="106" y="556"/>
                    <a:pt x="109" y="550"/>
                    <a:pt x="112" y="543"/>
                  </a:cubicBezTo>
                  <a:cubicBezTo>
                    <a:pt x="122" y="516"/>
                    <a:pt x="129" y="488"/>
                    <a:pt x="136" y="460"/>
                  </a:cubicBezTo>
                  <a:cubicBezTo>
                    <a:pt x="150" y="406"/>
                    <a:pt x="168" y="353"/>
                    <a:pt x="177" y="298"/>
                  </a:cubicBezTo>
                  <a:cubicBezTo>
                    <a:pt x="181" y="273"/>
                    <a:pt x="186" y="250"/>
                    <a:pt x="184" y="225"/>
                  </a:cubicBezTo>
                  <a:cubicBezTo>
                    <a:pt x="182" y="197"/>
                    <a:pt x="171" y="172"/>
                    <a:pt x="163" y="146"/>
                  </a:cubicBezTo>
                  <a:cubicBezTo>
                    <a:pt x="159" y="133"/>
                    <a:pt x="153" y="121"/>
                    <a:pt x="148" y="109"/>
                  </a:cubicBezTo>
                  <a:cubicBezTo>
                    <a:pt x="142" y="96"/>
                    <a:pt x="138" y="82"/>
                    <a:pt x="131" y="6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5" name="Freeform 442">
              <a:extLst>
                <a:ext uri="{FF2B5EF4-FFF2-40B4-BE49-F238E27FC236}">
                  <a16:creationId xmlns:a16="http://schemas.microsoft.com/office/drawing/2014/main" id="{1FFFF283-2514-476A-8AF4-23B79323F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784" y="3359095"/>
              <a:ext cx="3175" cy="6350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0 w 2"/>
                <a:gd name="T5" fmla="*/ 5 h 5"/>
                <a:gd name="T6" fmla="*/ 0 w 2"/>
                <a:gd name="T7" fmla="*/ 5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1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</a:path>
              </a:pathLst>
            </a:custGeom>
            <a:solidFill>
              <a:srgbClr val="45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" name="Freeform 443">
              <a:extLst>
                <a:ext uri="{FF2B5EF4-FFF2-40B4-BE49-F238E27FC236}">
                  <a16:creationId xmlns:a16="http://schemas.microsoft.com/office/drawing/2014/main" id="{8DAF6FA2-52FE-4C3D-BA61-D6F67F76C9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55484" y="3347983"/>
              <a:ext cx="114300" cy="50800"/>
            </a:xfrm>
            <a:custGeom>
              <a:avLst/>
              <a:gdLst>
                <a:gd name="T0" fmla="*/ 91 w 91"/>
                <a:gd name="T1" fmla="*/ 14 h 41"/>
                <a:gd name="T2" fmla="*/ 84 w 91"/>
                <a:gd name="T3" fmla="*/ 41 h 41"/>
                <a:gd name="T4" fmla="*/ 91 w 91"/>
                <a:gd name="T5" fmla="*/ 14 h 41"/>
                <a:gd name="T6" fmla="*/ 91 w 91"/>
                <a:gd name="T7" fmla="*/ 14 h 41"/>
                <a:gd name="T8" fmla="*/ 6 w 91"/>
                <a:gd name="T9" fmla="*/ 0 h 41"/>
                <a:gd name="T10" fmla="*/ 0 w 91"/>
                <a:gd name="T11" fmla="*/ 27 h 41"/>
                <a:gd name="T12" fmla="*/ 0 w 91"/>
                <a:gd name="T13" fmla="*/ 27 h 41"/>
                <a:gd name="T14" fmla="*/ 6 w 91"/>
                <a:gd name="T15" fmla="*/ 0 h 41"/>
                <a:gd name="T16" fmla="*/ 6 w 91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41">
                  <a:moveTo>
                    <a:pt x="91" y="14"/>
                  </a:moveTo>
                  <a:cubicBezTo>
                    <a:pt x="89" y="23"/>
                    <a:pt x="87" y="32"/>
                    <a:pt x="84" y="41"/>
                  </a:cubicBezTo>
                  <a:cubicBezTo>
                    <a:pt x="87" y="32"/>
                    <a:pt x="89" y="23"/>
                    <a:pt x="91" y="14"/>
                  </a:cubicBezTo>
                  <a:cubicBezTo>
                    <a:pt x="91" y="14"/>
                    <a:pt x="91" y="14"/>
                    <a:pt x="91" y="14"/>
                  </a:cubicBezTo>
                  <a:moveTo>
                    <a:pt x="6" y="0"/>
                  </a:moveTo>
                  <a:cubicBezTo>
                    <a:pt x="4" y="9"/>
                    <a:pt x="2" y="18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" y="18"/>
                    <a:pt x="4" y="9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1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" name="Freeform 444">
              <a:extLst>
                <a:ext uri="{FF2B5EF4-FFF2-40B4-BE49-F238E27FC236}">
                  <a16:creationId xmlns:a16="http://schemas.microsoft.com/office/drawing/2014/main" id="{1C9424F2-7B65-4FDC-8600-C35DF2BD8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484" y="3347983"/>
              <a:ext cx="117475" cy="69850"/>
            </a:xfrm>
            <a:custGeom>
              <a:avLst/>
              <a:gdLst>
                <a:gd name="T0" fmla="*/ 6 w 93"/>
                <a:gd name="T1" fmla="*/ 0 h 56"/>
                <a:gd name="T2" fmla="*/ 0 w 93"/>
                <a:gd name="T3" fmla="*/ 27 h 56"/>
                <a:gd name="T4" fmla="*/ 59 w 93"/>
                <a:gd name="T5" fmla="*/ 56 h 56"/>
                <a:gd name="T6" fmla="*/ 81 w 93"/>
                <a:gd name="T7" fmla="*/ 52 h 56"/>
                <a:gd name="T8" fmla="*/ 84 w 93"/>
                <a:gd name="T9" fmla="*/ 41 h 56"/>
                <a:gd name="T10" fmla="*/ 84 w 93"/>
                <a:gd name="T11" fmla="*/ 41 h 56"/>
                <a:gd name="T12" fmla="*/ 91 w 93"/>
                <a:gd name="T13" fmla="*/ 14 h 56"/>
                <a:gd name="T14" fmla="*/ 93 w 93"/>
                <a:gd name="T15" fmla="*/ 9 h 56"/>
                <a:gd name="T16" fmla="*/ 59 w 93"/>
                <a:gd name="T17" fmla="*/ 24 h 56"/>
                <a:gd name="T18" fmla="*/ 6 w 93"/>
                <a:gd name="T1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" h="56">
                  <a:moveTo>
                    <a:pt x="6" y="0"/>
                  </a:moveTo>
                  <a:cubicBezTo>
                    <a:pt x="4" y="9"/>
                    <a:pt x="2" y="18"/>
                    <a:pt x="0" y="27"/>
                  </a:cubicBezTo>
                  <a:cubicBezTo>
                    <a:pt x="14" y="42"/>
                    <a:pt x="34" y="56"/>
                    <a:pt x="59" y="56"/>
                  </a:cubicBezTo>
                  <a:cubicBezTo>
                    <a:pt x="66" y="56"/>
                    <a:pt x="74" y="55"/>
                    <a:pt x="81" y="52"/>
                  </a:cubicBezTo>
                  <a:cubicBezTo>
                    <a:pt x="82" y="49"/>
                    <a:pt x="83" y="45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7" y="32"/>
                    <a:pt x="89" y="23"/>
                    <a:pt x="91" y="14"/>
                  </a:cubicBezTo>
                  <a:cubicBezTo>
                    <a:pt x="92" y="13"/>
                    <a:pt x="92" y="11"/>
                    <a:pt x="93" y="9"/>
                  </a:cubicBezTo>
                  <a:cubicBezTo>
                    <a:pt x="83" y="19"/>
                    <a:pt x="71" y="24"/>
                    <a:pt x="59" y="24"/>
                  </a:cubicBezTo>
                  <a:cubicBezTo>
                    <a:pt x="40" y="24"/>
                    <a:pt x="20" y="14"/>
                    <a:pt x="6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" name="Freeform 445">
              <a:extLst>
                <a:ext uri="{FF2B5EF4-FFF2-40B4-BE49-F238E27FC236}">
                  <a16:creationId xmlns:a16="http://schemas.microsoft.com/office/drawing/2014/main" id="{391538CE-DD9C-49A0-86C5-D0E219A19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4859" y="3140020"/>
              <a:ext cx="65088" cy="17462"/>
            </a:xfrm>
            <a:custGeom>
              <a:avLst/>
              <a:gdLst>
                <a:gd name="T0" fmla="*/ 51 w 51"/>
                <a:gd name="T1" fmla="*/ 0 h 14"/>
                <a:gd name="T2" fmla="*/ 0 w 51"/>
                <a:gd name="T3" fmla="*/ 3 h 14"/>
                <a:gd name="T4" fmla="*/ 22 w 51"/>
                <a:gd name="T5" fmla="*/ 14 h 14"/>
                <a:gd name="T6" fmla="*/ 51 w 51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14">
                  <a:moveTo>
                    <a:pt x="51" y="0"/>
                  </a:moveTo>
                  <a:cubicBezTo>
                    <a:pt x="34" y="2"/>
                    <a:pt x="17" y="3"/>
                    <a:pt x="0" y="3"/>
                  </a:cubicBezTo>
                  <a:cubicBezTo>
                    <a:pt x="7" y="11"/>
                    <a:pt x="15" y="14"/>
                    <a:pt x="22" y="14"/>
                  </a:cubicBezTo>
                  <a:cubicBezTo>
                    <a:pt x="32" y="14"/>
                    <a:pt x="42" y="8"/>
                    <a:pt x="51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9" name="Freeform 446">
              <a:extLst>
                <a:ext uri="{FF2B5EF4-FFF2-40B4-BE49-F238E27FC236}">
                  <a16:creationId xmlns:a16="http://schemas.microsoft.com/office/drawing/2014/main" id="{528C194E-9A36-4DE2-AE59-86CDAF55E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3572" y="2866970"/>
              <a:ext cx="225425" cy="214312"/>
            </a:xfrm>
            <a:custGeom>
              <a:avLst/>
              <a:gdLst>
                <a:gd name="T0" fmla="*/ 0 w 179"/>
                <a:gd name="T1" fmla="*/ 0 h 169"/>
                <a:gd name="T2" fmla="*/ 1 w 179"/>
                <a:gd name="T3" fmla="*/ 1 h 169"/>
                <a:gd name="T4" fmla="*/ 1 w 179"/>
                <a:gd name="T5" fmla="*/ 1 h 169"/>
                <a:gd name="T6" fmla="*/ 13 w 179"/>
                <a:gd name="T7" fmla="*/ 23 h 169"/>
                <a:gd name="T8" fmla="*/ 27 w 179"/>
                <a:gd name="T9" fmla="*/ 49 h 169"/>
                <a:gd name="T10" fmla="*/ 49 w 179"/>
                <a:gd name="T11" fmla="*/ 88 h 169"/>
                <a:gd name="T12" fmla="*/ 101 w 179"/>
                <a:gd name="T13" fmla="*/ 82 h 169"/>
                <a:gd name="T14" fmla="*/ 104 w 179"/>
                <a:gd name="T15" fmla="*/ 82 h 169"/>
                <a:gd name="T16" fmla="*/ 128 w 179"/>
                <a:gd name="T17" fmla="*/ 94 h 169"/>
                <a:gd name="T18" fmla="*/ 158 w 179"/>
                <a:gd name="T19" fmla="*/ 140 h 169"/>
                <a:gd name="T20" fmla="*/ 179 w 179"/>
                <a:gd name="T21" fmla="*/ 169 h 169"/>
                <a:gd name="T22" fmla="*/ 160 w 179"/>
                <a:gd name="T23" fmla="*/ 106 h 169"/>
                <a:gd name="T24" fmla="*/ 160 w 179"/>
                <a:gd name="T25" fmla="*/ 106 h 169"/>
                <a:gd name="T26" fmla="*/ 145 w 179"/>
                <a:gd name="T27" fmla="*/ 69 h 169"/>
                <a:gd name="T28" fmla="*/ 128 w 179"/>
                <a:gd name="T29" fmla="*/ 28 h 169"/>
                <a:gd name="T30" fmla="*/ 116 w 179"/>
                <a:gd name="T31" fmla="*/ 4 h 169"/>
                <a:gd name="T32" fmla="*/ 83 w 179"/>
                <a:gd name="T33" fmla="*/ 4 h 169"/>
                <a:gd name="T34" fmla="*/ 82 w 179"/>
                <a:gd name="T35" fmla="*/ 4 h 169"/>
                <a:gd name="T36" fmla="*/ 8 w 179"/>
                <a:gd name="T37" fmla="*/ 1 h 169"/>
                <a:gd name="T38" fmla="*/ 0 w 179"/>
                <a:gd name="T3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9" h="169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6" y="6"/>
                    <a:pt x="9" y="17"/>
                    <a:pt x="13" y="23"/>
                  </a:cubicBezTo>
                  <a:cubicBezTo>
                    <a:pt x="17" y="32"/>
                    <a:pt x="22" y="40"/>
                    <a:pt x="27" y="49"/>
                  </a:cubicBezTo>
                  <a:cubicBezTo>
                    <a:pt x="34" y="62"/>
                    <a:pt x="41" y="75"/>
                    <a:pt x="49" y="88"/>
                  </a:cubicBezTo>
                  <a:cubicBezTo>
                    <a:pt x="66" y="87"/>
                    <a:pt x="83" y="83"/>
                    <a:pt x="101" y="82"/>
                  </a:cubicBezTo>
                  <a:cubicBezTo>
                    <a:pt x="102" y="82"/>
                    <a:pt x="103" y="82"/>
                    <a:pt x="104" y="82"/>
                  </a:cubicBezTo>
                  <a:cubicBezTo>
                    <a:pt x="114" y="82"/>
                    <a:pt x="120" y="86"/>
                    <a:pt x="128" y="94"/>
                  </a:cubicBezTo>
                  <a:cubicBezTo>
                    <a:pt x="140" y="108"/>
                    <a:pt x="148" y="125"/>
                    <a:pt x="158" y="140"/>
                  </a:cubicBezTo>
                  <a:cubicBezTo>
                    <a:pt x="165" y="150"/>
                    <a:pt x="172" y="160"/>
                    <a:pt x="179" y="169"/>
                  </a:cubicBezTo>
                  <a:cubicBezTo>
                    <a:pt x="175" y="148"/>
                    <a:pt x="167" y="127"/>
                    <a:pt x="160" y="106"/>
                  </a:cubicBezTo>
                  <a:cubicBezTo>
                    <a:pt x="160" y="106"/>
                    <a:pt x="160" y="106"/>
                    <a:pt x="160" y="106"/>
                  </a:cubicBezTo>
                  <a:cubicBezTo>
                    <a:pt x="156" y="93"/>
                    <a:pt x="150" y="81"/>
                    <a:pt x="145" y="69"/>
                  </a:cubicBezTo>
                  <a:cubicBezTo>
                    <a:pt x="139" y="56"/>
                    <a:pt x="135" y="42"/>
                    <a:pt x="128" y="28"/>
                  </a:cubicBezTo>
                  <a:cubicBezTo>
                    <a:pt x="124" y="20"/>
                    <a:pt x="120" y="12"/>
                    <a:pt x="116" y="4"/>
                  </a:cubicBezTo>
                  <a:cubicBezTo>
                    <a:pt x="105" y="4"/>
                    <a:pt x="94" y="4"/>
                    <a:pt x="83" y="4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58" y="4"/>
                    <a:pt x="33" y="3"/>
                    <a:pt x="8" y="1"/>
                  </a:cubicBezTo>
                  <a:cubicBezTo>
                    <a:pt x="5" y="1"/>
                    <a:pt x="3" y="0"/>
                    <a:pt x="0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0" name="Freeform 447">
              <a:extLst>
                <a:ext uri="{FF2B5EF4-FFF2-40B4-BE49-F238E27FC236}">
                  <a16:creationId xmlns:a16="http://schemas.microsoft.com/office/drawing/2014/main" id="{DB9FEAF8-C605-40BB-8CAE-477DA05A7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3572" y="3336870"/>
              <a:ext cx="274638" cy="490537"/>
            </a:xfrm>
            <a:custGeom>
              <a:avLst/>
              <a:gdLst>
                <a:gd name="T0" fmla="*/ 23 w 217"/>
                <a:gd name="T1" fmla="*/ 0 h 387"/>
                <a:gd name="T2" fmla="*/ 152 w 217"/>
                <a:gd name="T3" fmla="*/ 50 h 387"/>
                <a:gd name="T4" fmla="*/ 111 w 217"/>
                <a:gd name="T5" fmla="*/ 159 h 387"/>
                <a:gd name="T6" fmla="*/ 120 w 217"/>
                <a:gd name="T7" fmla="*/ 190 h 387"/>
                <a:gd name="T8" fmla="*/ 184 w 217"/>
                <a:gd name="T9" fmla="*/ 352 h 387"/>
                <a:gd name="T10" fmla="*/ 52 w 217"/>
                <a:gd name="T11" fmla="*/ 303 h 387"/>
                <a:gd name="T12" fmla="*/ 7 w 217"/>
                <a:gd name="T13" fmla="*/ 190 h 387"/>
                <a:gd name="T14" fmla="*/ 23 w 217"/>
                <a:gd name="T15" fmla="*/ 0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7" h="387">
                  <a:moveTo>
                    <a:pt x="23" y="0"/>
                  </a:moveTo>
                  <a:cubicBezTo>
                    <a:pt x="23" y="0"/>
                    <a:pt x="72" y="100"/>
                    <a:pt x="152" y="50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59"/>
                    <a:pt x="110" y="173"/>
                    <a:pt x="120" y="190"/>
                  </a:cubicBezTo>
                  <a:cubicBezTo>
                    <a:pt x="130" y="206"/>
                    <a:pt x="217" y="318"/>
                    <a:pt x="184" y="352"/>
                  </a:cubicBezTo>
                  <a:cubicBezTo>
                    <a:pt x="151" y="387"/>
                    <a:pt x="86" y="365"/>
                    <a:pt x="52" y="303"/>
                  </a:cubicBezTo>
                  <a:cubicBezTo>
                    <a:pt x="18" y="241"/>
                    <a:pt x="0" y="221"/>
                    <a:pt x="7" y="190"/>
                  </a:cubicBezTo>
                  <a:cubicBezTo>
                    <a:pt x="15" y="158"/>
                    <a:pt x="23" y="0"/>
                    <a:pt x="23" y="0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1" name="Freeform 448">
              <a:extLst>
                <a:ext uri="{FF2B5EF4-FFF2-40B4-BE49-F238E27FC236}">
                  <a16:creationId xmlns:a16="http://schemas.microsoft.com/office/drawing/2014/main" id="{35FFAFDA-4D54-4E8C-B992-B1335A3A1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3572" y="3576583"/>
              <a:ext cx="242888" cy="250825"/>
            </a:xfrm>
            <a:custGeom>
              <a:avLst/>
              <a:gdLst>
                <a:gd name="T0" fmla="*/ 117 w 192"/>
                <a:gd name="T1" fmla="*/ 159 h 198"/>
                <a:gd name="T2" fmla="*/ 7 w 192"/>
                <a:gd name="T3" fmla="*/ 0 h 198"/>
                <a:gd name="T4" fmla="*/ 7 w 192"/>
                <a:gd name="T5" fmla="*/ 1 h 198"/>
                <a:gd name="T6" fmla="*/ 52 w 192"/>
                <a:gd name="T7" fmla="*/ 114 h 198"/>
                <a:gd name="T8" fmla="*/ 184 w 192"/>
                <a:gd name="T9" fmla="*/ 163 h 198"/>
                <a:gd name="T10" fmla="*/ 192 w 192"/>
                <a:gd name="T11" fmla="*/ 141 h 198"/>
                <a:gd name="T12" fmla="*/ 117 w 192"/>
                <a:gd name="T13" fmla="*/ 159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2" h="198">
                  <a:moveTo>
                    <a:pt x="117" y="159"/>
                  </a:moveTo>
                  <a:cubicBezTo>
                    <a:pt x="54" y="127"/>
                    <a:pt x="34" y="6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0" y="32"/>
                    <a:pt x="18" y="52"/>
                    <a:pt x="52" y="114"/>
                  </a:cubicBezTo>
                  <a:cubicBezTo>
                    <a:pt x="86" y="176"/>
                    <a:pt x="151" y="198"/>
                    <a:pt x="184" y="163"/>
                  </a:cubicBezTo>
                  <a:cubicBezTo>
                    <a:pt x="190" y="158"/>
                    <a:pt x="192" y="150"/>
                    <a:pt x="192" y="141"/>
                  </a:cubicBezTo>
                  <a:cubicBezTo>
                    <a:pt x="179" y="165"/>
                    <a:pt x="147" y="174"/>
                    <a:pt x="117" y="159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2" name="Freeform 449">
              <a:extLst>
                <a:ext uri="{FF2B5EF4-FFF2-40B4-BE49-F238E27FC236}">
                  <a16:creationId xmlns:a16="http://schemas.microsoft.com/office/drawing/2014/main" id="{D12CEE7C-3688-4B83-A8D6-D7898A740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5959" y="3643258"/>
              <a:ext cx="166688" cy="131762"/>
            </a:xfrm>
            <a:custGeom>
              <a:avLst/>
              <a:gdLst>
                <a:gd name="T0" fmla="*/ 0 w 132"/>
                <a:gd name="T1" fmla="*/ 0 h 105"/>
                <a:gd name="T2" fmla="*/ 50 w 132"/>
                <a:gd name="T3" fmla="*/ 74 h 105"/>
                <a:gd name="T4" fmla="*/ 103 w 132"/>
                <a:gd name="T5" fmla="*/ 105 h 105"/>
                <a:gd name="T6" fmla="*/ 132 w 132"/>
                <a:gd name="T7" fmla="*/ 94 h 105"/>
                <a:gd name="T8" fmla="*/ 116 w 132"/>
                <a:gd name="T9" fmla="*/ 96 h 105"/>
                <a:gd name="T10" fmla="*/ 75 w 132"/>
                <a:gd name="T11" fmla="*/ 83 h 105"/>
                <a:gd name="T12" fmla="*/ 54 w 132"/>
                <a:gd name="T13" fmla="*/ 69 h 105"/>
                <a:gd name="T14" fmla="*/ 0 w 132"/>
                <a:gd name="T15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2" h="105">
                  <a:moveTo>
                    <a:pt x="0" y="0"/>
                  </a:moveTo>
                  <a:cubicBezTo>
                    <a:pt x="13" y="25"/>
                    <a:pt x="31" y="53"/>
                    <a:pt x="50" y="74"/>
                  </a:cubicBezTo>
                  <a:cubicBezTo>
                    <a:pt x="72" y="98"/>
                    <a:pt x="89" y="105"/>
                    <a:pt x="103" y="105"/>
                  </a:cubicBezTo>
                  <a:cubicBezTo>
                    <a:pt x="115" y="105"/>
                    <a:pt x="124" y="99"/>
                    <a:pt x="132" y="94"/>
                  </a:cubicBezTo>
                  <a:cubicBezTo>
                    <a:pt x="132" y="94"/>
                    <a:pt x="126" y="96"/>
                    <a:pt x="116" y="96"/>
                  </a:cubicBezTo>
                  <a:cubicBezTo>
                    <a:pt x="104" y="96"/>
                    <a:pt x="89" y="94"/>
                    <a:pt x="75" y="83"/>
                  </a:cubicBezTo>
                  <a:cubicBezTo>
                    <a:pt x="68" y="80"/>
                    <a:pt x="61" y="75"/>
                    <a:pt x="54" y="69"/>
                  </a:cubicBezTo>
                  <a:cubicBezTo>
                    <a:pt x="33" y="50"/>
                    <a:pt x="16" y="26"/>
                    <a:pt x="0" y="0"/>
                  </a:cubicBezTo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3" name="Freeform 450">
              <a:extLst>
                <a:ext uri="{FF2B5EF4-FFF2-40B4-BE49-F238E27FC236}">
                  <a16:creationId xmlns:a16="http://schemas.microsoft.com/office/drawing/2014/main" id="{7C9E154A-5020-427F-B278-BE594D91D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134" y="1366783"/>
              <a:ext cx="582613" cy="582612"/>
            </a:xfrm>
            <a:custGeom>
              <a:avLst/>
              <a:gdLst>
                <a:gd name="T0" fmla="*/ 448 w 460"/>
                <a:gd name="T1" fmla="*/ 38 h 459"/>
                <a:gd name="T2" fmla="*/ 392 w 460"/>
                <a:gd name="T3" fmla="*/ 0 h 459"/>
                <a:gd name="T4" fmla="*/ 54 w 460"/>
                <a:gd name="T5" fmla="*/ 376 h 459"/>
                <a:gd name="T6" fmla="*/ 0 w 460"/>
                <a:gd name="T7" fmla="*/ 450 h 459"/>
                <a:gd name="T8" fmla="*/ 122 w 460"/>
                <a:gd name="T9" fmla="*/ 408 h 459"/>
                <a:gd name="T10" fmla="*/ 460 w 460"/>
                <a:gd name="T11" fmla="*/ 44 h 459"/>
                <a:gd name="T12" fmla="*/ 448 w 460"/>
                <a:gd name="T13" fmla="*/ 38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0" h="459">
                  <a:moveTo>
                    <a:pt x="448" y="38"/>
                  </a:moveTo>
                  <a:cubicBezTo>
                    <a:pt x="429" y="26"/>
                    <a:pt x="410" y="13"/>
                    <a:pt x="392" y="0"/>
                  </a:cubicBezTo>
                  <a:cubicBezTo>
                    <a:pt x="332" y="142"/>
                    <a:pt x="151" y="290"/>
                    <a:pt x="54" y="376"/>
                  </a:cubicBezTo>
                  <a:cubicBezTo>
                    <a:pt x="7" y="418"/>
                    <a:pt x="0" y="450"/>
                    <a:pt x="0" y="450"/>
                  </a:cubicBezTo>
                  <a:cubicBezTo>
                    <a:pt x="0" y="450"/>
                    <a:pt x="73" y="459"/>
                    <a:pt x="122" y="408"/>
                  </a:cubicBezTo>
                  <a:cubicBezTo>
                    <a:pt x="291" y="305"/>
                    <a:pt x="425" y="118"/>
                    <a:pt x="460" y="44"/>
                  </a:cubicBezTo>
                  <a:cubicBezTo>
                    <a:pt x="456" y="42"/>
                    <a:pt x="452" y="40"/>
                    <a:pt x="448" y="38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4" name="Freeform 451">
              <a:extLst>
                <a:ext uri="{FF2B5EF4-FFF2-40B4-BE49-F238E27FC236}">
                  <a16:creationId xmlns:a16="http://schemas.microsoft.com/office/drawing/2014/main" id="{D0376B4A-A682-4A13-B9F6-0A50E20433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31697" y="1393770"/>
              <a:ext cx="146050" cy="149225"/>
            </a:xfrm>
            <a:custGeom>
              <a:avLst/>
              <a:gdLst>
                <a:gd name="T0" fmla="*/ 115 w 115"/>
                <a:gd name="T1" fmla="*/ 23 h 118"/>
                <a:gd name="T2" fmla="*/ 56 w 115"/>
                <a:gd name="T3" fmla="*/ 118 h 118"/>
                <a:gd name="T4" fmla="*/ 56 w 115"/>
                <a:gd name="T5" fmla="*/ 118 h 118"/>
                <a:gd name="T6" fmla="*/ 115 w 115"/>
                <a:gd name="T7" fmla="*/ 23 h 118"/>
                <a:gd name="T8" fmla="*/ 37 w 115"/>
                <a:gd name="T9" fmla="*/ 0 h 118"/>
                <a:gd name="T10" fmla="*/ 0 w 115"/>
                <a:gd name="T11" fmla="*/ 62 h 118"/>
                <a:gd name="T12" fmla="*/ 0 w 115"/>
                <a:gd name="T13" fmla="*/ 62 h 118"/>
                <a:gd name="T14" fmla="*/ 37 w 115"/>
                <a:gd name="T15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5" h="118">
                  <a:moveTo>
                    <a:pt x="115" y="23"/>
                  </a:moveTo>
                  <a:cubicBezTo>
                    <a:pt x="104" y="46"/>
                    <a:pt x="84" y="79"/>
                    <a:pt x="56" y="118"/>
                  </a:cubicBezTo>
                  <a:cubicBezTo>
                    <a:pt x="56" y="118"/>
                    <a:pt x="56" y="118"/>
                    <a:pt x="56" y="118"/>
                  </a:cubicBezTo>
                  <a:cubicBezTo>
                    <a:pt x="84" y="79"/>
                    <a:pt x="104" y="46"/>
                    <a:pt x="115" y="23"/>
                  </a:cubicBezTo>
                  <a:moveTo>
                    <a:pt x="37" y="0"/>
                  </a:moveTo>
                  <a:cubicBezTo>
                    <a:pt x="27" y="20"/>
                    <a:pt x="14" y="41"/>
                    <a:pt x="0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4" y="41"/>
                    <a:pt x="27" y="20"/>
                    <a:pt x="37" y="0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5" name="Freeform 452">
              <a:extLst>
                <a:ext uri="{FF2B5EF4-FFF2-40B4-BE49-F238E27FC236}">
                  <a16:creationId xmlns:a16="http://schemas.microsoft.com/office/drawing/2014/main" id="{D476B2E4-DF35-429C-AD7B-18F08081E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697" y="1392183"/>
              <a:ext cx="146050" cy="150812"/>
            </a:xfrm>
            <a:custGeom>
              <a:avLst/>
              <a:gdLst>
                <a:gd name="T0" fmla="*/ 38 w 115"/>
                <a:gd name="T1" fmla="*/ 0 h 119"/>
                <a:gd name="T2" fmla="*/ 37 w 115"/>
                <a:gd name="T3" fmla="*/ 1 h 119"/>
                <a:gd name="T4" fmla="*/ 0 w 115"/>
                <a:gd name="T5" fmla="*/ 63 h 119"/>
                <a:gd name="T6" fmla="*/ 56 w 115"/>
                <a:gd name="T7" fmla="*/ 119 h 119"/>
                <a:gd name="T8" fmla="*/ 115 w 115"/>
                <a:gd name="T9" fmla="*/ 24 h 119"/>
                <a:gd name="T10" fmla="*/ 115 w 115"/>
                <a:gd name="T11" fmla="*/ 24 h 119"/>
                <a:gd name="T12" fmla="*/ 112 w 115"/>
                <a:gd name="T13" fmla="*/ 22 h 119"/>
                <a:gd name="T14" fmla="*/ 95 w 115"/>
                <a:gd name="T15" fmla="*/ 23 h 119"/>
                <a:gd name="T16" fmla="*/ 81 w 115"/>
                <a:gd name="T17" fmla="*/ 23 h 119"/>
                <a:gd name="T18" fmla="*/ 81 w 115"/>
                <a:gd name="T19" fmla="*/ 23 h 119"/>
                <a:gd name="T20" fmla="*/ 38 w 115"/>
                <a:gd name="T21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9">
                  <a:moveTo>
                    <a:pt x="38" y="0"/>
                  </a:moveTo>
                  <a:cubicBezTo>
                    <a:pt x="38" y="0"/>
                    <a:pt x="37" y="0"/>
                    <a:pt x="37" y="1"/>
                  </a:cubicBezTo>
                  <a:cubicBezTo>
                    <a:pt x="27" y="21"/>
                    <a:pt x="14" y="42"/>
                    <a:pt x="0" y="63"/>
                  </a:cubicBezTo>
                  <a:cubicBezTo>
                    <a:pt x="16" y="84"/>
                    <a:pt x="34" y="104"/>
                    <a:pt x="56" y="119"/>
                  </a:cubicBezTo>
                  <a:cubicBezTo>
                    <a:pt x="84" y="80"/>
                    <a:pt x="104" y="47"/>
                    <a:pt x="115" y="24"/>
                  </a:cubicBezTo>
                  <a:cubicBezTo>
                    <a:pt x="115" y="24"/>
                    <a:pt x="115" y="24"/>
                    <a:pt x="115" y="24"/>
                  </a:cubicBezTo>
                  <a:cubicBezTo>
                    <a:pt x="114" y="23"/>
                    <a:pt x="113" y="23"/>
                    <a:pt x="112" y="22"/>
                  </a:cubicBezTo>
                  <a:cubicBezTo>
                    <a:pt x="107" y="23"/>
                    <a:pt x="101" y="23"/>
                    <a:pt x="95" y="23"/>
                  </a:cubicBezTo>
                  <a:cubicBezTo>
                    <a:pt x="91" y="23"/>
                    <a:pt x="86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65" y="18"/>
                    <a:pt x="50" y="12"/>
                    <a:pt x="38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" name="Freeform 453">
              <a:extLst>
                <a:ext uri="{FF2B5EF4-FFF2-40B4-BE49-F238E27FC236}">
                  <a16:creationId xmlns:a16="http://schemas.microsoft.com/office/drawing/2014/main" id="{CCF3347E-5E30-42FA-962A-4A663D406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1984" y="185573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9A9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" name="Freeform 454">
              <a:extLst>
                <a:ext uri="{FF2B5EF4-FFF2-40B4-BE49-F238E27FC236}">
                  <a16:creationId xmlns:a16="http://schemas.microsoft.com/office/drawing/2014/main" id="{CFC21C32-4720-4224-9DF1-A0411F611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8172" y="1723970"/>
              <a:ext cx="31750" cy="147637"/>
            </a:xfrm>
            <a:custGeom>
              <a:avLst/>
              <a:gdLst>
                <a:gd name="T0" fmla="*/ 25 w 25"/>
                <a:gd name="T1" fmla="*/ 0 h 117"/>
                <a:gd name="T2" fmla="*/ 6 w 25"/>
                <a:gd name="T3" fmla="*/ 17 h 117"/>
                <a:gd name="T4" fmla="*/ 0 w 25"/>
                <a:gd name="T5" fmla="*/ 117 h 117"/>
                <a:gd name="T6" fmla="*/ 18 w 25"/>
                <a:gd name="T7" fmla="*/ 105 h 117"/>
                <a:gd name="T8" fmla="*/ 18 w 25"/>
                <a:gd name="T9" fmla="*/ 105 h 117"/>
                <a:gd name="T10" fmla="*/ 25 w 25"/>
                <a:gd name="T11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17">
                  <a:moveTo>
                    <a:pt x="25" y="0"/>
                  </a:moveTo>
                  <a:cubicBezTo>
                    <a:pt x="18" y="6"/>
                    <a:pt x="12" y="11"/>
                    <a:pt x="6" y="17"/>
                  </a:cubicBezTo>
                  <a:cubicBezTo>
                    <a:pt x="5" y="38"/>
                    <a:pt x="4" y="76"/>
                    <a:pt x="0" y="117"/>
                  </a:cubicBezTo>
                  <a:cubicBezTo>
                    <a:pt x="6" y="113"/>
                    <a:pt x="12" y="109"/>
                    <a:pt x="18" y="105"/>
                  </a:cubicBezTo>
                  <a:cubicBezTo>
                    <a:pt x="18" y="105"/>
                    <a:pt x="18" y="105"/>
                    <a:pt x="18" y="105"/>
                  </a:cubicBezTo>
                  <a:cubicBezTo>
                    <a:pt x="22" y="70"/>
                    <a:pt x="24" y="35"/>
                    <a:pt x="25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" name="Freeform 455">
              <a:extLst>
                <a:ext uri="{FF2B5EF4-FFF2-40B4-BE49-F238E27FC236}">
                  <a16:creationId xmlns:a16="http://schemas.microsoft.com/office/drawing/2014/main" id="{B3410D36-F334-4B2A-A9C0-E9F1DFCDD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284" y="1352495"/>
              <a:ext cx="150813" cy="171450"/>
            </a:xfrm>
            <a:custGeom>
              <a:avLst/>
              <a:gdLst>
                <a:gd name="T0" fmla="*/ 83 w 119"/>
                <a:gd name="T1" fmla="*/ 22 h 136"/>
                <a:gd name="T2" fmla="*/ 50 w 119"/>
                <a:gd name="T3" fmla="*/ 0 h 136"/>
                <a:gd name="T4" fmla="*/ 0 w 119"/>
                <a:gd name="T5" fmla="*/ 77 h 136"/>
                <a:gd name="T6" fmla="*/ 80 w 119"/>
                <a:gd name="T7" fmla="*/ 136 h 136"/>
                <a:gd name="T8" fmla="*/ 119 w 119"/>
                <a:gd name="T9" fmla="*/ 46 h 136"/>
                <a:gd name="T10" fmla="*/ 83 w 119"/>
                <a:gd name="T11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9" h="136">
                  <a:moveTo>
                    <a:pt x="83" y="22"/>
                  </a:moveTo>
                  <a:cubicBezTo>
                    <a:pt x="72" y="15"/>
                    <a:pt x="61" y="8"/>
                    <a:pt x="50" y="0"/>
                  </a:cubicBezTo>
                  <a:cubicBezTo>
                    <a:pt x="39" y="26"/>
                    <a:pt x="18" y="50"/>
                    <a:pt x="0" y="77"/>
                  </a:cubicBezTo>
                  <a:cubicBezTo>
                    <a:pt x="15" y="99"/>
                    <a:pt x="56" y="125"/>
                    <a:pt x="80" y="136"/>
                  </a:cubicBezTo>
                  <a:cubicBezTo>
                    <a:pt x="105" y="101"/>
                    <a:pt x="113" y="66"/>
                    <a:pt x="119" y="46"/>
                  </a:cubicBezTo>
                  <a:cubicBezTo>
                    <a:pt x="107" y="39"/>
                    <a:pt x="95" y="30"/>
                    <a:pt x="83" y="22"/>
                  </a:cubicBezTo>
                  <a:close/>
                </a:path>
              </a:pathLst>
            </a:custGeom>
            <a:solidFill>
              <a:srgbClr val="45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" name="Freeform 456">
              <a:extLst>
                <a:ext uri="{FF2B5EF4-FFF2-40B4-BE49-F238E27FC236}">
                  <a16:creationId xmlns:a16="http://schemas.microsoft.com/office/drawing/2014/main" id="{980B46B3-D4CF-4414-B94E-AC7617FD0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284" y="1352495"/>
              <a:ext cx="150813" cy="171450"/>
            </a:xfrm>
            <a:custGeom>
              <a:avLst/>
              <a:gdLst>
                <a:gd name="T0" fmla="*/ 83 w 119"/>
                <a:gd name="T1" fmla="*/ 22 h 136"/>
                <a:gd name="T2" fmla="*/ 50 w 119"/>
                <a:gd name="T3" fmla="*/ 0 h 136"/>
                <a:gd name="T4" fmla="*/ 0 w 119"/>
                <a:gd name="T5" fmla="*/ 77 h 136"/>
                <a:gd name="T6" fmla="*/ 80 w 119"/>
                <a:gd name="T7" fmla="*/ 136 h 136"/>
                <a:gd name="T8" fmla="*/ 119 w 119"/>
                <a:gd name="T9" fmla="*/ 46 h 136"/>
                <a:gd name="T10" fmla="*/ 83 w 119"/>
                <a:gd name="T11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9" h="136">
                  <a:moveTo>
                    <a:pt x="83" y="22"/>
                  </a:moveTo>
                  <a:cubicBezTo>
                    <a:pt x="72" y="15"/>
                    <a:pt x="61" y="8"/>
                    <a:pt x="50" y="0"/>
                  </a:cubicBezTo>
                  <a:cubicBezTo>
                    <a:pt x="39" y="26"/>
                    <a:pt x="18" y="50"/>
                    <a:pt x="0" y="77"/>
                  </a:cubicBezTo>
                  <a:cubicBezTo>
                    <a:pt x="15" y="99"/>
                    <a:pt x="56" y="125"/>
                    <a:pt x="80" y="136"/>
                  </a:cubicBezTo>
                  <a:cubicBezTo>
                    <a:pt x="105" y="101"/>
                    <a:pt x="113" y="66"/>
                    <a:pt x="119" y="46"/>
                  </a:cubicBezTo>
                  <a:cubicBezTo>
                    <a:pt x="107" y="39"/>
                    <a:pt x="95" y="30"/>
                    <a:pt x="83" y="22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" name="Freeform 457">
              <a:extLst>
                <a:ext uri="{FF2B5EF4-FFF2-40B4-BE49-F238E27FC236}">
                  <a16:creationId xmlns:a16="http://schemas.microsoft.com/office/drawing/2014/main" id="{F61B7A9D-3A6B-4F0D-B47D-23FF4D23E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959" y="2009720"/>
              <a:ext cx="309563" cy="649287"/>
            </a:xfrm>
            <a:custGeom>
              <a:avLst/>
              <a:gdLst>
                <a:gd name="T0" fmla="*/ 229 w 244"/>
                <a:gd name="T1" fmla="*/ 1 h 513"/>
                <a:gd name="T2" fmla="*/ 201 w 244"/>
                <a:gd name="T3" fmla="*/ 35 h 513"/>
                <a:gd name="T4" fmla="*/ 105 w 244"/>
                <a:gd name="T5" fmla="*/ 299 h 513"/>
                <a:gd name="T6" fmla="*/ 27 w 244"/>
                <a:gd name="T7" fmla="*/ 437 h 513"/>
                <a:gd name="T8" fmla="*/ 0 w 244"/>
                <a:gd name="T9" fmla="*/ 479 h 513"/>
                <a:gd name="T10" fmla="*/ 35 w 244"/>
                <a:gd name="T11" fmla="*/ 506 h 513"/>
                <a:gd name="T12" fmla="*/ 45 w 244"/>
                <a:gd name="T13" fmla="*/ 513 h 513"/>
                <a:gd name="T14" fmla="*/ 60 w 244"/>
                <a:gd name="T15" fmla="*/ 496 h 513"/>
                <a:gd name="T16" fmla="*/ 156 w 244"/>
                <a:gd name="T17" fmla="*/ 369 h 513"/>
                <a:gd name="T18" fmla="*/ 219 w 244"/>
                <a:gd name="T19" fmla="*/ 229 h 513"/>
                <a:gd name="T20" fmla="*/ 237 w 244"/>
                <a:gd name="T21" fmla="*/ 161 h 513"/>
                <a:gd name="T22" fmla="*/ 241 w 244"/>
                <a:gd name="T23" fmla="*/ 124 h 513"/>
                <a:gd name="T24" fmla="*/ 241 w 244"/>
                <a:gd name="T25" fmla="*/ 94 h 513"/>
                <a:gd name="T26" fmla="*/ 232 w 244"/>
                <a:gd name="T27" fmla="*/ 52 h 513"/>
                <a:gd name="T28" fmla="*/ 230 w 244"/>
                <a:gd name="T29" fmla="*/ 8 h 513"/>
                <a:gd name="T30" fmla="*/ 233 w 244"/>
                <a:gd name="T31" fmla="*/ 6 h 513"/>
                <a:gd name="T32" fmla="*/ 229 w 244"/>
                <a:gd name="T33" fmla="*/ 1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4" h="513">
                  <a:moveTo>
                    <a:pt x="229" y="1"/>
                  </a:moveTo>
                  <a:cubicBezTo>
                    <a:pt x="217" y="10"/>
                    <a:pt x="208" y="22"/>
                    <a:pt x="201" y="35"/>
                  </a:cubicBezTo>
                  <a:cubicBezTo>
                    <a:pt x="177" y="126"/>
                    <a:pt x="146" y="215"/>
                    <a:pt x="105" y="299"/>
                  </a:cubicBezTo>
                  <a:cubicBezTo>
                    <a:pt x="82" y="347"/>
                    <a:pt x="55" y="392"/>
                    <a:pt x="27" y="437"/>
                  </a:cubicBezTo>
                  <a:cubicBezTo>
                    <a:pt x="18" y="451"/>
                    <a:pt x="9" y="465"/>
                    <a:pt x="0" y="479"/>
                  </a:cubicBezTo>
                  <a:cubicBezTo>
                    <a:pt x="11" y="489"/>
                    <a:pt x="23" y="497"/>
                    <a:pt x="35" y="506"/>
                  </a:cubicBezTo>
                  <a:cubicBezTo>
                    <a:pt x="38" y="508"/>
                    <a:pt x="41" y="510"/>
                    <a:pt x="45" y="513"/>
                  </a:cubicBezTo>
                  <a:cubicBezTo>
                    <a:pt x="50" y="507"/>
                    <a:pt x="55" y="502"/>
                    <a:pt x="60" y="496"/>
                  </a:cubicBezTo>
                  <a:cubicBezTo>
                    <a:pt x="96" y="456"/>
                    <a:pt x="132" y="417"/>
                    <a:pt x="156" y="369"/>
                  </a:cubicBezTo>
                  <a:cubicBezTo>
                    <a:pt x="179" y="324"/>
                    <a:pt x="203" y="277"/>
                    <a:pt x="219" y="229"/>
                  </a:cubicBezTo>
                  <a:cubicBezTo>
                    <a:pt x="227" y="207"/>
                    <a:pt x="234" y="185"/>
                    <a:pt x="237" y="161"/>
                  </a:cubicBezTo>
                  <a:cubicBezTo>
                    <a:pt x="239" y="149"/>
                    <a:pt x="240" y="136"/>
                    <a:pt x="241" y="124"/>
                  </a:cubicBezTo>
                  <a:cubicBezTo>
                    <a:pt x="242" y="114"/>
                    <a:pt x="244" y="104"/>
                    <a:pt x="241" y="94"/>
                  </a:cubicBezTo>
                  <a:cubicBezTo>
                    <a:pt x="237" y="80"/>
                    <a:pt x="235" y="66"/>
                    <a:pt x="232" y="52"/>
                  </a:cubicBezTo>
                  <a:cubicBezTo>
                    <a:pt x="229" y="37"/>
                    <a:pt x="230" y="22"/>
                    <a:pt x="230" y="8"/>
                  </a:cubicBezTo>
                  <a:cubicBezTo>
                    <a:pt x="231" y="7"/>
                    <a:pt x="232" y="6"/>
                    <a:pt x="233" y="6"/>
                  </a:cubicBezTo>
                  <a:cubicBezTo>
                    <a:pt x="235" y="4"/>
                    <a:pt x="232" y="0"/>
                    <a:pt x="229" y="1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" name="Freeform 458">
              <a:extLst>
                <a:ext uri="{FF2B5EF4-FFF2-40B4-BE49-F238E27FC236}">
                  <a16:creationId xmlns:a16="http://schemas.microsoft.com/office/drawing/2014/main" id="{E3E46D0B-3C6B-484C-90F2-9C05B763D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5722" y="2595508"/>
              <a:ext cx="9525" cy="14287"/>
            </a:xfrm>
            <a:custGeom>
              <a:avLst/>
              <a:gdLst>
                <a:gd name="T0" fmla="*/ 8 w 8"/>
                <a:gd name="T1" fmla="*/ 0 h 12"/>
                <a:gd name="T2" fmla="*/ 0 w 8"/>
                <a:gd name="T3" fmla="*/ 12 h 12"/>
                <a:gd name="T4" fmla="*/ 0 w 8"/>
                <a:gd name="T5" fmla="*/ 12 h 12"/>
                <a:gd name="T6" fmla="*/ 8 w 8"/>
                <a:gd name="T7" fmla="*/ 0 h 12"/>
                <a:gd name="T8" fmla="*/ 8 w 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cubicBezTo>
                    <a:pt x="6" y="4"/>
                    <a:pt x="3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8"/>
                    <a:pt x="6" y="4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" name="Freeform 459">
              <a:extLst>
                <a:ext uri="{FF2B5EF4-FFF2-40B4-BE49-F238E27FC236}">
                  <a16:creationId xmlns:a16="http://schemas.microsoft.com/office/drawing/2014/main" id="{1EB8C98B-7E21-45C9-8809-604C4857B4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12547" y="2584395"/>
              <a:ext cx="19050" cy="30162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0 w 15"/>
                <a:gd name="T5" fmla="*/ 24 h 24"/>
                <a:gd name="T6" fmla="*/ 2 w 15"/>
                <a:gd name="T7" fmla="*/ 20 h 24"/>
                <a:gd name="T8" fmla="*/ 0 w 15"/>
                <a:gd name="T9" fmla="*/ 23 h 24"/>
                <a:gd name="T10" fmla="*/ 2 w 15"/>
                <a:gd name="T11" fmla="*/ 20 h 24"/>
                <a:gd name="T12" fmla="*/ 2 w 15"/>
                <a:gd name="T13" fmla="*/ 20 h 24"/>
                <a:gd name="T14" fmla="*/ 15 w 15"/>
                <a:gd name="T15" fmla="*/ 0 h 24"/>
                <a:gd name="T16" fmla="*/ 10 w 15"/>
                <a:gd name="T17" fmla="*/ 8 h 24"/>
                <a:gd name="T18" fmla="*/ 10 w 15"/>
                <a:gd name="T19" fmla="*/ 8 h 24"/>
                <a:gd name="T20" fmla="*/ 15 w 15"/>
                <a:gd name="T21" fmla="*/ 0 h 24"/>
                <a:gd name="T22" fmla="*/ 15 w 15"/>
                <a:gd name="T2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2" y="20"/>
                  </a:moveTo>
                  <a:cubicBezTo>
                    <a:pt x="1" y="21"/>
                    <a:pt x="1" y="22"/>
                    <a:pt x="0" y="23"/>
                  </a:cubicBezTo>
                  <a:cubicBezTo>
                    <a:pt x="1" y="22"/>
                    <a:pt x="1" y="21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moveTo>
                    <a:pt x="15" y="0"/>
                  </a:moveTo>
                  <a:cubicBezTo>
                    <a:pt x="14" y="3"/>
                    <a:pt x="12" y="5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5"/>
                    <a:pt x="14" y="3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E99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" name="Freeform 460">
              <a:extLst>
                <a:ext uri="{FF2B5EF4-FFF2-40B4-BE49-F238E27FC236}">
                  <a16:creationId xmlns:a16="http://schemas.microsoft.com/office/drawing/2014/main" id="{F591A15E-5423-4519-85BF-66CC065EFC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7159" y="2627258"/>
              <a:ext cx="11113" cy="11112"/>
            </a:xfrm>
            <a:custGeom>
              <a:avLst/>
              <a:gdLst>
                <a:gd name="T0" fmla="*/ 4 w 8"/>
                <a:gd name="T1" fmla="*/ 5 h 9"/>
                <a:gd name="T2" fmla="*/ 0 w 8"/>
                <a:gd name="T3" fmla="*/ 9 h 9"/>
                <a:gd name="T4" fmla="*/ 4 w 8"/>
                <a:gd name="T5" fmla="*/ 5 h 9"/>
                <a:gd name="T6" fmla="*/ 4 w 8"/>
                <a:gd name="T7" fmla="*/ 5 h 9"/>
                <a:gd name="T8" fmla="*/ 8 w 8"/>
                <a:gd name="T9" fmla="*/ 0 h 9"/>
                <a:gd name="T10" fmla="*/ 7 w 8"/>
                <a:gd name="T11" fmla="*/ 2 h 9"/>
                <a:gd name="T12" fmla="*/ 7 w 8"/>
                <a:gd name="T13" fmla="*/ 2 h 9"/>
                <a:gd name="T14" fmla="*/ 8 w 8"/>
                <a:gd name="T15" fmla="*/ 0 h 9"/>
                <a:gd name="T16" fmla="*/ 8 w 8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4" y="5"/>
                  </a:moveTo>
                  <a:cubicBezTo>
                    <a:pt x="3" y="6"/>
                    <a:pt x="1" y="8"/>
                    <a:pt x="0" y="9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moveTo>
                    <a:pt x="8" y="0"/>
                  </a:moveTo>
                  <a:cubicBezTo>
                    <a:pt x="8" y="1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" name="Freeform 461">
              <a:extLst>
                <a:ext uri="{FF2B5EF4-FFF2-40B4-BE49-F238E27FC236}">
                  <a16:creationId xmlns:a16="http://schemas.microsoft.com/office/drawing/2014/main" id="{E53A6568-4EB6-4131-8B7B-D70B07C4A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1922" y="2628845"/>
              <a:ext cx="4763" cy="4762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0 w 3"/>
                <a:gd name="T5" fmla="*/ 3 h 3"/>
                <a:gd name="T6" fmla="*/ 3 w 3"/>
                <a:gd name="T7" fmla="*/ 0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E99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" name="Freeform 462">
              <a:extLst>
                <a:ext uri="{FF2B5EF4-FFF2-40B4-BE49-F238E27FC236}">
                  <a16:creationId xmlns:a16="http://schemas.microsoft.com/office/drawing/2014/main" id="{C63048B8-5CE6-4750-B10B-4E20CD0AE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959" y="2584395"/>
              <a:ext cx="87313" cy="74612"/>
            </a:xfrm>
            <a:custGeom>
              <a:avLst/>
              <a:gdLst>
                <a:gd name="T0" fmla="*/ 16 w 68"/>
                <a:gd name="T1" fmla="*/ 0 h 59"/>
                <a:gd name="T2" fmla="*/ 11 w 68"/>
                <a:gd name="T3" fmla="*/ 8 h 59"/>
                <a:gd name="T4" fmla="*/ 3 w 68"/>
                <a:gd name="T5" fmla="*/ 20 h 59"/>
                <a:gd name="T6" fmla="*/ 1 w 68"/>
                <a:gd name="T7" fmla="*/ 23 h 59"/>
                <a:gd name="T8" fmla="*/ 1 w 68"/>
                <a:gd name="T9" fmla="*/ 24 h 59"/>
                <a:gd name="T10" fmla="*/ 1 w 68"/>
                <a:gd name="T11" fmla="*/ 24 h 59"/>
                <a:gd name="T12" fmla="*/ 0 w 68"/>
                <a:gd name="T13" fmla="*/ 25 h 59"/>
                <a:gd name="T14" fmla="*/ 0 w 68"/>
                <a:gd name="T15" fmla="*/ 25 h 59"/>
                <a:gd name="T16" fmla="*/ 35 w 68"/>
                <a:gd name="T17" fmla="*/ 52 h 59"/>
                <a:gd name="T18" fmla="*/ 45 w 68"/>
                <a:gd name="T19" fmla="*/ 59 h 59"/>
                <a:gd name="T20" fmla="*/ 60 w 68"/>
                <a:gd name="T21" fmla="*/ 42 h 59"/>
                <a:gd name="T22" fmla="*/ 60 w 68"/>
                <a:gd name="T23" fmla="*/ 42 h 59"/>
                <a:gd name="T24" fmla="*/ 64 w 68"/>
                <a:gd name="T25" fmla="*/ 38 h 59"/>
                <a:gd name="T26" fmla="*/ 67 w 68"/>
                <a:gd name="T27" fmla="*/ 35 h 59"/>
                <a:gd name="T28" fmla="*/ 68 w 68"/>
                <a:gd name="T29" fmla="*/ 33 h 59"/>
                <a:gd name="T30" fmla="*/ 16 w 68"/>
                <a:gd name="T3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8" h="59">
                  <a:moveTo>
                    <a:pt x="16" y="0"/>
                  </a:moveTo>
                  <a:cubicBezTo>
                    <a:pt x="15" y="3"/>
                    <a:pt x="13" y="5"/>
                    <a:pt x="11" y="8"/>
                  </a:cubicBezTo>
                  <a:cubicBezTo>
                    <a:pt x="9" y="12"/>
                    <a:pt x="6" y="16"/>
                    <a:pt x="3" y="20"/>
                  </a:cubicBezTo>
                  <a:cubicBezTo>
                    <a:pt x="2" y="21"/>
                    <a:pt x="2" y="22"/>
                    <a:pt x="1" y="23"/>
                  </a:cubicBezTo>
                  <a:cubicBezTo>
                    <a:pt x="1" y="23"/>
                    <a:pt x="1" y="23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1" y="35"/>
                    <a:pt x="23" y="43"/>
                    <a:pt x="35" y="52"/>
                  </a:cubicBezTo>
                  <a:cubicBezTo>
                    <a:pt x="38" y="54"/>
                    <a:pt x="41" y="56"/>
                    <a:pt x="45" y="59"/>
                  </a:cubicBezTo>
                  <a:cubicBezTo>
                    <a:pt x="50" y="53"/>
                    <a:pt x="55" y="48"/>
                    <a:pt x="60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1" y="41"/>
                    <a:pt x="63" y="39"/>
                    <a:pt x="64" y="38"/>
                  </a:cubicBezTo>
                  <a:cubicBezTo>
                    <a:pt x="65" y="37"/>
                    <a:pt x="66" y="36"/>
                    <a:pt x="67" y="35"/>
                  </a:cubicBezTo>
                  <a:cubicBezTo>
                    <a:pt x="67" y="34"/>
                    <a:pt x="68" y="34"/>
                    <a:pt x="68" y="33"/>
                  </a:cubicBezTo>
                  <a:cubicBezTo>
                    <a:pt x="49" y="27"/>
                    <a:pt x="31" y="14"/>
                    <a:pt x="16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" name="Freeform 463">
              <a:extLst>
                <a:ext uri="{FF2B5EF4-FFF2-40B4-BE49-F238E27FC236}">
                  <a16:creationId xmlns:a16="http://schemas.microsoft.com/office/drawing/2014/main" id="{016D1176-7A6C-4759-9E67-E01D1F49F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372" y="2589158"/>
              <a:ext cx="333375" cy="312737"/>
            </a:xfrm>
            <a:custGeom>
              <a:avLst/>
              <a:gdLst>
                <a:gd name="T0" fmla="*/ 205 w 263"/>
                <a:gd name="T1" fmla="*/ 0 h 247"/>
                <a:gd name="T2" fmla="*/ 141 w 263"/>
                <a:gd name="T3" fmla="*/ 90 h 247"/>
                <a:gd name="T4" fmla="*/ 73 w 263"/>
                <a:gd name="T5" fmla="*/ 79 h 247"/>
                <a:gd name="T6" fmla="*/ 46 w 263"/>
                <a:gd name="T7" fmla="*/ 78 h 247"/>
                <a:gd name="T8" fmla="*/ 83 w 263"/>
                <a:gd name="T9" fmla="*/ 106 h 247"/>
                <a:gd name="T10" fmla="*/ 95 w 263"/>
                <a:gd name="T11" fmla="*/ 112 h 247"/>
                <a:gd name="T12" fmla="*/ 65 w 263"/>
                <a:gd name="T13" fmla="*/ 111 h 247"/>
                <a:gd name="T14" fmla="*/ 13 w 263"/>
                <a:gd name="T15" fmla="*/ 118 h 247"/>
                <a:gd name="T16" fmla="*/ 49 w 263"/>
                <a:gd name="T17" fmla="*/ 134 h 247"/>
                <a:gd name="T18" fmla="*/ 92 w 263"/>
                <a:gd name="T19" fmla="*/ 139 h 247"/>
                <a:gd name="T20" fmla="*/ 85 w 263"/>
                <a:gd name="T21" fmla="*/ 142 h 247"/>
                <a:gd name="T22" fmla="*/ 49 w 263"/>
                <a:gd name="T23" fmla="*/ 154 h 247"/>
                <a:gd name="T24" fmla="*/ 16 w 263"/>
                <a:gd name="T25" fmla="*/ 168 h 247"/>
                <a:gd name="T26" fmla="*/ 0 w 263"/>
                <a:gd name="T27" fmla="*/ 186 h 247"/>
                <a:gd name="T28" fmla="*/ 40 w 263"/>
                <a:gd name="T29" fmla="*/ 188 h 247"/>
                <a:gd name="T30" fmla="*/ 90 w 263"/>
                <a:gd name="T31" fmla="*/ 171 h 247"/>
                <a:gd name="T32" fmla="*/ 60 w 263"/>
                <a:gd name="T33" fmla="*/ 205 h 247"/>
                <a:gd name="T34" fmla="*/ 51 w 263"/>
                <a:gd name="T35" fmla="*/ 220 h 247"/>
                <a:gd name="T36" fmla="*/ 58 w 263"/>
                <a:gd name="T37" fmla="*/ 230 h 247"/>
                <a:gd name="T38" fmla="*/ 75 w 263"/>
                <a:gd name="T39" fmla="*/ 221 h 247"/>
                <a:gd name="T40" fmla="*/ 102 w 263"/>
                <a:gd name="T41" fmla="*/ 198 h 247"/>
                <a:gd name="T42" fmla="*/ 133 w 263"/>
                <a:gd name="T43" fmla="*/ 169 h 247"/>
                <a:gd name="T44" fmla="*/ 124 w 263"/>
                <a:gd name="T45" fmla="*/ 212 h 247"/>
                <a:gd name="T46" fmla="*/ 148 w 263"/>
                <a:gd name="T47" fmla="*/ 234 h 247"/>
                <a:gd name="T48" fmla="*/ 159 w 263"/>
                <a:gd name="T49" fmla="*/ 209 h 247"/>
                <a:gd name="T50" fmla="*/ 166 w 263"/>
                <a:gd name="T51" fmla="*/ 163 h 247"/>
                <a:gd name="T52" fmla="*/ 263 w 263"/>
                <a:gd name="T53" fmla="*/ 50 h 247"/>
                <a:gd name="T54" fmla="*/ 205 w 263"/>
                <a:gd name="T55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63" h="247">
                  <a:moveTo>
                    <a:pt x="205" y="0"/>
                  </a:moveTo>
                  <a:cubicBezTo>
                    <a:pt x="185" y="29"/>
                    <a:pt x="167" y="68"/>
                    <a:pt x="141" y="90"/>
                  </a:cubicBezTo>
                  <a:cubicBezTo>
                    <a:pt x="122" y="106"/>
                    <a:pt x="91" y="87"/>
                    <a:pt x="73" y="79"/>
                  </a:cubicBezTo>
                  <a:cubicBezTo>
                    <a:pt x="67" y="76"/>
                    <a:pt x="48" y="67"/>
                    <a:pt x="46" y="78"/>
                  </a:cubicBezTo>
                  <a:cubicBezTo>
                    <a:pt x="43" y="90"/>
                    <a:pt x="76" y="103"/>
                    <a:pt x="83" y="106"/>
                  </a:cubicBezTo>
                  <a:cubicBezTo>
                    <a:pt x="87" y="108"/>
                    <a:pt x="91" y="110"/>
                    <a:pt x="95" y="112"/>
                  </a:cubicBezTo>
                  <a:cubicBezTo>
                    <a:pt x="85" y="112"/>
                    <a:pt x="74" y="112"/>
                    <a:pt x="65" y="111"/>
                  </a:cubicBezTo>
                  <a:cubicBezTo>
                    <a:pt x="56" y="111"/>
                    <a:pt x="16" y="105"/>
                    <a:pt x="13" y="118"/>
                  </a:cubicBezTo>
                  <a:cubicBezTo>
                    <a:pt x="9" y="131"/>
                    <a:pt x="42" y="134"/>
                    <a:pt x="49" y="134"/>
                  </a:cubicBezTo>
                  <a:cubicBezTo>
                    <a:pt x="63" y="134"/>
                    <a:pt x="78" y="137"/>
                    <a:pt x="92" y="139"/>
                  </a:cubicBezTo>
                  <a:cubicBezTo>
                    <a:pt x="90" y="140"/>
                    <a:pt x="87" y="141"/>
                    <a:pt x="85" y="142"/>
                  </a:cubicBezTo>
                  <a:cubicBezTo>
                    <a:pt x="73" y="146"/>
                    <a:pt x="61" y="150"/>
                    <a:pt x="49" y="154"/>
                  </a:cubicBezTo>
                  <a:cubicBezTo>
                    <a:pt x="38" y="157"/>
                    <a:pt x="27" y="162"/>
                    <a:pt x="16" y="168"/>
                  </a:cubicBezTo>
                  <a:cubicBezTo>
                    <a:pt x="11" y="171"/>
                    <a:pt x="1" y="179"/>
                    <a:pt x="0" y="186"/>
                  </a:cubicBezTo>
                  <a:cubicBezTo>
                    <a:pt x="0" y="206"/>
                    <a:pt x="31" y="191"/>
                    <a:pt x="40" y="188"/>
                  </a:cubicBezTo>
                  <a:cubicBezTo>
                    <a:pt x="56" y="182"/>
                    <a:pt x="74" y="178"/>
                    <a:pt x="90" y="171"/>
                  </a:cubicBezTo>
                  <a:cubicBezTo>
                    <a:pt x="79" y="181"/>
                    <a:pt x="69" y="194"/>
                    <a:pt x="60" y="205"/>
                  </a:cubicBezTo>
                  <a:cubicBezTo>
                    <a:pt x="57" y="209"/>
                    <a:pt x="52" y="214"/>
                    <a:pt x="51" y="220"/>
                  </a:cubicBezTo>
                  <a:cubicBezTo>
                    <a:pt x="51" y="224"/>
                    <a:pt x="53" y="230"/>
                    <a:pt x="58" y="230"/>
                  </a:cubicBezTo>
                  <a:cubicBezTo>
                    <a:pt x="64" y="230"/>
                    <a:pt x="70" y="225"/>
                    <a:pt x="75" y="221"/>
                  </a:cubicBezTo>
                  <a:cubicBezTo>
                    <a:pt x="84" y="213"/>
                    <a:pt x="93" y="205"/>
                    <a:pt x="102" y="198"/>
                  </a:cubicBezTo>
                  <a:cubicBezTo>
                    <a:pt x="111" y="189"/>
                    <a:pt x="124" y="179"/>
                    <a:pt x="133" y="169"/>
                  </a:cubicBezTo>
                  <a:cubicBezTo>
                    <a:pt x="128" y="182"/>
                    <a:pt x="125" y="195"/>
                    <a:pt x="124" y="212"/>
                  </a:cubicBezTo>
                  <a:cubicBezTo>
                    <a:pt x="124" y="226"/>
                    <a:pt x="132" y="247"/>
                    <a:pt x="148" y="234"/>
                  </a:cubicBezTo>
                  <a:cubicBezTo>
                    <a:pt x="155" y="228"/>
                    <a:pt x="157" y="216"/>
                    <a:pt x="159" y="209"/>
                  </a:cubicBezTo>
                  <a:cubicBezTo>
                    <a:pt x="162" y="195"/>
                    <a:pt x="166" y="177"/>
                    <a:pt x="166" y="163"/>
                  </a:cubicBezTo>
                  <a:cubicBezTo>
                    <a:pt x="166" y="138"/>
                    <a:pt x="248" y="66"/>
                    <a:pt x="263" y="50"/>
                  </a:cubicBezTo>
                  <a:cubicBezTo>
                    <a:pt x="244" y="45"/>
                    <a:pt x="215" y="17"/>
                    <a:pt x="205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" name="Freeform 464">
              <a:extLst>
                <a:ext uri="{FF2B5EF4-FFF2-40B4-BE49-F238E27FC236}">
                  <a16:creationId xmlns:a16="http://schemas.microsoft.com/office/drawing/2014/main" id="{2DE714E5-1791-490F-875C-46FCC77C4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0997" y="2212920"/>
              <a:ext cx="0" cy="9525"/>
            </a:xfrm>
            <a:custGeom>
              <a:avLst/>
              <a:gdLst>
                <a:gd name="T0" fmla="*/ 1 w 1"/>
                <a:gd name="T1" fmla="*/ 0 h 7"/>
                <a:gd name="T2" fmla="*/ 0 w 1"/>
                <a:gd name="T3" fmla="*/ 7 h 7"/>
                <a:gd name="T4" fmla="*/ 1 w 1"/>
                <a:gd name="T5" fmla="*/ 0 h 7"/>
                <a:gd name="T6" fmla="*/ 1 w 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7">
                  <a:moveTo>
                    <a:pt x="1" y="0"/>
                  </a:moveTo>
                  <a:cubicBezTo>
                    <a:pt x="1" y="2"/>
                    <a:pt x="1" y="5"/>
                    <a:pt x="0" y="7"/>
                  </a:cubicBezTo>
                  <a:cubicBezTo>
                    <a:pt x="1" y="5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79A9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" name="Freeform 465">
              <a:extLst>
                <a:ext uri="{FF2B5EF4-FFF2-40B4-BE49-F238E27FC236}">
                  <a16:creationId xmlns:a16="http://schemas.microsoft.com/office/drawing/2014/main" id="{6A9DB863-5982-46C4-8E41-61B3AD20C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1309" y="2144658"/>
              <a:ext cx="39688" cy="125412"/>
            </a:xfrm>
            <a:custGeom>
              <a:avLst/>
              <a:gdLst>
                <a:gd name="T0" fmla="*/ 21 w 32"/>
                <a:gd name="T1" fmla="*/ 0 h 99"/>
                <a:gd name="T2" fmla="*/ 0 w 32"/>
                <a:gd name="T3" fmla="*/ 2 h 99"/>
                <a:gd name="T4" fmla="*/ 7 w 32"/>
                <a:gd name="T5" fmla="*/ 36 h 99"/>
                <a:gd name="T6" fmla="*/ 22 w 32"/>
                <a:gd name="T7" fmla="*/ 99 h 99"/>
                <a:gd name="T8" fmla="*/ 31 w 32"/>
                <a:gd name="T9" fmla="*/ 61 h 99"/>
                <a:gd name="T10" fmla="*/ 32 w 32"/>
                <a:gd name="T11" fmla="*/ 54 h 99"/>
                <a:gd name="T12" fmla="*/ 21 w 32"/>
                <a:gd name="T13" fmla="*/ 4 h 99"/>
                <a:gd name="T14" fmla="*/ 21 w 32"/>
                <a:gd name="T15" fmla="*/ 4 h 99"/>
                <a:gd name="T16" fmla="*/ 21 w 32"/>
                <a:gd name="T17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99">
                  <a:moveTo>
                    <a:pt x="21" y="0"/>
                  </a:moveTo>
                  <a:cubicBezTo>
                    <a:pt x="14" y="1"/>
                    <a:pt x="7" y="1"/>
                    <a:pt x="0" y="2"/>
                  </a:cubicBezTo>
                  <a:cubicBezTo>
                    <a:pt x="2" y="13"/>
                    <a:pt x="4" y="25"/>
                    <a:pt x="7" y="36"/>
                  </a:cubicBezTo>
                  <a:cubicBezTo>
                    <a:pt x="11" y="57"/>
                    <a:pt x="17" y="78"/>
                    <a:pt x="22" y="99"/>
                  </a:cubicBezTo>
                  <a:cubicBezTo>
                    <a:pt x="26" y="87"/>
                    <a:pt x="29" y="74"/>
                    <a:pt x="31" y="61"/>
                  </a:cubicBezTo>
                  <a:cubicBezTo>
                    <a:pt x="32" y="59"/>
                    <a:pt x="32" y="56"/>
                    <a:pt x="32" y="54"/>
                  </a:cubicBezTo>
                  <a:cubicBezTo>
                    <a:pt x="29" y="36"/>
                    <a:pt x="25" y="19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2"/>
                    <a:pt x="21" y="1"/>
                    <a:pt x="21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" name="Freeform 466">
              <a:extLst>
                <a:ext uri="{FF2B5EF4-FFF2-40B4-BE49-F238E27FC236}">
                  <a16:creationId xmlns:a16="http://schemas.microsoft.com/office/drawing/2014/main" id="{2AC67D39-95EC-4EE6-BC2B-0AE35ECC2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0197" y="1831920"/>
              <a:ext cx="846138" cy="1082675"/>
            </a:xfrm>
            <a:custGeom>
              <a:avLst/>
              <a:gdLst>
                <a:gd name="T0" fmla="*/ 346 w 668"/>
                <a:gd name="T1" fmla="*/ 821 h 855"/>
                <a:gd name="T2" fmla="*/ 604 w 668"/>
                <a:gd name="T3" fmla="*/ 785 h 855"/>
                <a:gd name="T4" fmla="*/ 664 w 668"/>
                <a:gd name="T5" fmla="*/ 748 h 855"/>
                <a:gd name="T6" fmla="*/ 668 w 668"/>
                <a:gd name="T7" fmla="*/ 745 h 855"/>
                <a:gd name="T8" fmla="*/ 163 w 668"/>
                <a:gd name="T9" fmla="*/ 0 h 855"/>
                <a:gd name="T10" fmla="*/ 71 w 668"/>
                <a:gd name="T11" fmla="*/ 84 h 855"/>
                <a:gd name="T12" fmla="*/ 0 w 668"/>
                <a:gd name="T13" fmla="*/ 141 h 855"/>
                <a:gd name="T14" fmla="*/ 51 w 668"/>
                <a:gd name="T15" fmla="*/ 855 h 855"/>
                <a:gd name="T16" fmla="*/ 271 w 668"/>
                <a:gd name="T17" fmla="*/ 818 h 855"/>
                <a:gd name="T18" fmla="*/ 346 w 668"/>
                <a:gd name="T19" fmla="*/ 821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8" h="855">
                  <a:moveTo>
                    <a:pt x="346" y="821"/>
                  </a:moveTo>
                  <a:cubicBezTo>
                    <a:pt x="428" y="821"/>
                    <a:pt x="525" y="819"/>
                    <a:pt x="604" y="785"/>
                  </a:cubicBezTo>
                  <a:cubicBezTo>
                    <a:pt x="624" y="773"/>
                    <a:pt x="644" y="761"/>
                    <a:pt x="664" y="748"/>
                  </a:cubicBezTo>
                  <a:cubicBezTo>
                    <a:pt x="666" y="747"/>
                    <a:pt x="667" y="746"/>
                    <a:pt x="668" y="745"/>
                  </a:cubicBezTo>
                  <a:cubicBezTo>
                    <a:pt x="662" y="726"/>
                    <a:pt x="521" y="263"/>
                    <a:pt x="163" y="0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141"/>
                    <a:pt x="116" y="464"/>
                    <a:pt x="51" y="855"/>
                  </a:cubicBezTo>
                  <a:cubicBezTo>
                    <a:pt x="113" y="806"/>
                    <a:pt x="193" y="812"/>
                    <a:pt x="271" y="818"/>
                  </a:cubicBezTo>
                  <a:cubicBezTo>
                    <a:pt x="296" y="820"/>
                    <a:pt x="322" y="822"/>
                    <a:pt x="346" y="821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" name="Freeform 467">
              <a:extLst>
                <a:ext uri="{FF2B5EF4-FFF2-40B4-BE49-F238E27FC236}">
                  <a16:creationId xmlns:a16="http://schemas.microsoft.com/office/drawing/2014/main" id="{399FE31C-7007-4FEE-91DC-8372BD96D5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10997" y="2212920"/>
              <a:ext cx="795338" cy="579437"/>
            </a:xfrm>
            <a:custGeom>
              <a:avLst/>
              <a:gdLst>
                <a:gd name="T0" fmla="*/ 568 w 627"/>
                <a:gd name="T1" fmla="*/ 290 h 457"/>
                <a:gd name="T2" fmla="*/ 627 w 627"/>
                <a:gd name="T3" fmla="*/ 444 h 457"/>
                <a:gd name="T4" fmla="*/ 623 w 627"/>
                <a:gd name="T5" fmla="*/ 447 h 457"/>
                <a:gd name="T6" fmla="*/ 608 w 627"/>
                <a:gd name="T7" fmla="*/ 457 h 457"/>
                <a:gd name="T8" fmla="*/ 627 w 627"/>
                <a:gd name="T9" fmla="*/ 445 h 457"/>
                <a:gd name="T10" fmla="*/ 568 w 627"/>
                <a:gd name="T11" fmla="*/ 290 h 457"/>
                <a:gd name="T12" fmla="*/ 568 w 627"/>
                <a:gd name="T13" fmla="*/ 290 h 457"/>
                <a:gd name="T14" fmla="*/ 568 w 627"/>
                <a:gd name="T15" fmla="*/ 290 h 457"/>
                <a:gd name="T16" fmla="*/ 568 w 627"/>
                <a:gd name="T17" fmla="*/ 290 h 457"/>
                <a:gd name="T18" fmla="*/ 0 w 627"/>
                <a:gd name="T19" fmla="*/ 0 h 457"/>
                <a:gd name="T20" fmla="*/ 0 w 627"/>
                <a:gd name="T21" fmla="*/ 0 h 457"/>
                <a:gd name="T22" fmla="*/ 6 w 627"/>
                <a:gd name="T23" fmla="*/ 34 h 457"/>
                <a:gd name="T24" fmla="*/ 0 w 627"/>
                <a:gd name="T25" fmla="*/ 0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7" h="457">
                  <a:moveTo>
                    <a:pt x="568" y="290"/>
                  </a:moveTo>
                  <a:cubicBezTo>
                    <a:pt x="606" y="377"/>
                    <a:pt x="625" y="437"/>
                    <a:pt x="627" y="444"/>
                  </a:cubicBezTo>
                  <a:cubicBezTo>
                    <a:pt x="626" y="445"/>
                    <a:pt x="625" y="446"/>
                    <a:pt x="623" y="447"/>
                  </a:cubicBezTo>
                  <a:cubicBezTo>
                    <a:pt x="618" y="450"/>
                    <a:pt x="613" y="454"/>
                    <a:pt x="608" y="457"/>
                  </a:cubicBezTo>
                  <a:cubicBezTo>
                    <a:pt x="614" y="453"/>
                    <a:pt x="621" y="449"/>
                    <a:pt x="627" y="445"/>
                  </a:cubicBezTo>
                  <a:cubicBezTo>
                    <a:pt x="627" y="445"/>
                    <a:pt x="609" y="382"/>
                    <a:pt x="568" y="290"/>
                  </a:cubicBezTo>
                  <a:moveTo>
                    <a:pt x="568" y="290"/>
                  </a:moveTo>
                  <a:cubicBezTo>
                    <a:pt x="568" y="290"/>
                    <a:pt x="568" y="290"/>
                    <a:pt x="568" y="290"/>
                  </a:cubicBezTo>
                  <a:cubicBezTo>
                    <a:pt x="568" y="290"/>
                    <a:pt x="568" y="290"/>
                    <a:pt x="568" y="29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1"/>
                    <a:pt x="4" y="22"/>
                    <a:pt x="6" y="34"/>
                  </a:cubicBezTo>
                  <a:cubicBezTo>
                    <a:pt x="4" y="22"/>
                    <a:pt x="2" y="11"/>
                    <a:pt x="0" y="0"/>
                  </a:cubicBezTo>
                </a:path>
              </a:pathLst>
            </a:custGeom>
            <a:solidFill>
              <a:srgbClr val="65A2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" name="Oval 468">
              <a:extLst>
                <a:ext uri="{FF2B5EF4-FFF2-40B4-BE49-F238E27FC236}">
                  <a16:creationId xmlns:a16="http://schemas.microsoft.com/office/drawing/2014/main" id="{FF97FA57-F0C7-4C52-B92C-E92320DEC7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0997" y="2212920"/>
              <a:ext cx="1588" cy="1587"/>
            </a:xfrm>
            <a:prstGeom prst="ellipse">
              <a:avLst/>
            </a:prstGeom>
            <a:solidFill>
              <a:srgbClr val="618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" name="Freeform 469">
              <a:extLst>
                <a:ext uri="{FF2B5EF4-FFF2-40B4-BE49-F238E27FC236}">
                  <a16:creationId xmlns:a16="http://schemas.microsoft.com/office/drawing/2014/main" id="{ED312E4B-35A2-4FC0-B709-AD2927D4D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297" y="2149420"/>
              <a:ext cx="12700" cy="63500"/>
            </a:xfrm>
            <a:custGeom>
              <a:avLst/>
              <a:gdLst>
                <a:gd name="T0" fmla="*/ 0 w 11"/>
                <a:gd name="T1" fmla="*/ 0 h 50"/>
                <a:gd name="T2" fmla="*/ 0 w 11"/>
                <a:gd name="T3" fmla="*/ 0 h 50"/>
                <a:gd name="T4" fmla="*/ 11 w 11"/>
                <a:gd name="T5" fmla="*/ 50 h 50"/>
                <a:gd name="T6" fmla="*/ 11 w 11"/>
                <a:gd name="T7" fmla="*/ 50 h 50"/>
                <a:gd name="T8" fmla="*/ 0 w 11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15"/>
                    <a:pt x="8" y="32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8" y="32"/>
                    <a:pt x="4" y="15"/>
                    <a:pt x="0" y="0"/>
                  </a:cubicBezTo>
                </a:path>
              </a:pathLst>
            </a:custGeom>
            <a:solidFill>
              <a:srgbClr val="BB96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" name="Freeform 470">
              <a:extLst>
                <a:ext uri="{FF2B5EF4-FFF2-40B4-BE49-F238E27FC236}">
                  <a16:creationId xmlns:a16="http://schemas.microsoft.com/office/drawing/2014/main" id="{789AA80A-E6EA-4CF7-8B11-0032DDA8C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297" y="1911295"/>
              <a:ext cx="808038" cy="903287"/>
            </a:xfrm>
            <a:custGeom>
              <a:avLst/>
              <a:gdLst>
                <a:gd name="T0" fmla="*/ 210 w 638"/>
                <a:gd name="T1" fmla="*/ 0 h 712"/>
                <a:gd name="T2" fmla="*/ 210 w 638"/>
                <a:gd name="T3" fmla="*/ 0 h 712"/>
                <a:gd name="T4" fmla="*/ 219 w 638"/>
                <a:gd name="T5" fmla="*/ 8 h 712"/>
                <a:gd name="T6" fmla="*/ 203 w 638"/>
                <a:gd name="T7" fmla="*/ 89 h 712"/>
                <a:gd name="T8" fmla="*/ 157 w 638"/>
                <a:gd name="T9" fmla="*/ 176 h 712"/>
                <a:gd name="T10" fmla="*/ 127 w 638"/>
                <a:gd name="T11" fmla="*/ 179 h 712"/>
                <a:gd name="T12" fmla="*/ 0 w 638"/>
                <a:gd name="T13" fmla="*/ 188 h 712"/>
                <a:gd name="T14" fmla="*/ 11 w 638"/>
                <a:gd name="T15" fmla="*/ 238 h 712"/>
                <a:gd name="T16" fmla="*/ 11 w 638"/>
                <a:gd name="T17" fmla="*/ 238 h 712"/>
                <a:gd name="T18" fmla="*/ 17 w 638"/>
                <a:gd name="T19" fmla="*/ 272 h 712"/>
                <a:gd name="T20" fmla="*/ 23 w 638"/>
                <a:gd name="T21" fmla="*/ 311 h 712"/>
                <a:gd name="T22" fmla="*/ 37 w 638"/>
                <a:gd name="T23" fmla="*/ 249 h 712"/>
                <a:gd name="T24" fmla="*/ 85 w 638"/>
                <a:gd name="T25" fmla="*/ 224 h 712"/>
                <a:gd name="T26" fmla="*/ 146 w 638"/>
                <a:gd name="T27" fmla="*/ 234 h 712"/>
                <a:gd name="T28" fmla="*/ 394 w 638"/>
                <a:gd name="T29" fmla="*/ 429 h 712"/>
                <a:gd name="T30" fmla="*/ 591 w 638"/>
                <a:gd name="T31" fmla="*/ 712 h 712"/>
                <a:gd name="T32" fmla="*/ 619 w 638"/>
                <a:gd name="T33" fmla="*/ 695 h 712"/>
                <a:gd name="T34" fmla="*/ 634 w 638"/>
                <a:gd name="T35" fmla="*/ 685 h 712"/>
                <a:gd name="T36" fmla="*/ 638 w 638"/>
                <a:gd name="T37" fmla="*/ 682 h 712"/>
                <a:gd name="T38" fmla="*/ 579 w 638"/>
                <a:gd name="T39" fmla="*/ 528 h 712"/>
                <a:gd name="T40" fmla="*/ 579 w 638"/>
                <a:gd name="T41" fmla="*/ 528 h 712"/>
                <a:gd name="T42" fmla="*/ 579 w 638"/>
                <a:gd name="T43" fmla="*/ 528 h 712"/>
                <a:gd name="T44" fmla="*/ 210 w 638"/>
                <a:gd name="T45" fmla="*/ 0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8" h="712">
                  <a:moveTo>
                    <a:pt x="210" y="0"/>
                  </a:moveTo>
                  <a:cubicBezTo>
                    <a:pt x="210" y="0"/>
                    <a:pt x="210" y="0"/>
                    <a:pt x="210" y="0"/>
                  </a:cubicBezTo>
                  <a:cubicBezTo>
                    <a:pt x="213" y="3"/>
                    <a:pt x="216" y="6"/>
                    <a:pt x="219" y="8"/>
                  </a:cubicBezTo>
                  <a:cubicBezTo>
                    <a:pt x="218" y="36"/>
                    <a:pt x="212" y="63"/>
                    <a:pt x="203" y="89"/>
                  </a:cubicBezTo>
                  <a:cubicBezTo>
                    <a:pt x="194" y="118"/>
                    <a:pt x="179" y="153"/>
                    <a:pt x="157" y="176"/>
                  </a:cubicBezTo>
                  <a:cubicBezTo>
                    <a:pt x="147" y="177"/>
                    <a:pt x="137" y="178"/>
                    <a:pt x="127" y="179"/>
                  </a:cubicBezTo>
                  <a:cubicBezTo>
                    <a:pt x="85" y="184"/>
                    <a:pt x="43" y="186"/>
                    <a:pt x="0" y="188"/>
                  </a:cubicBezTo>
                  <a:cubicBezTo>
                    <a:pt x="4" y="203"/>
                    <a:pt x="8" y="220"/>
                    <a:pt x="11" y="238"/>
                  </a:cubicBezTo>
                  <a:cubicBezTo>
                    <a:pt x="11" y="238"/>
                    <a:pt x="11" y="238"/>
                    <a:pt x="11" y="238"/>
                  </a:cubicBezTo>
                  <a:cubicBezTo>
                    <a:pt x="13" y="249"/>
                    <a:pt x="15" y="260"/>
                    <a:pt x="17" y="272"/>
                  </a:cubicBezTo>
                  <a:cubicBezTo>
                    <a:pt x="19" y="285"/>
                    <a:pt x="22" y="298"/>
                    <a:pt x="23" y="311"/>
                  </a:cubicBezTo>
                  <a:cubicBezTo>
                    <a:pt x="25" y="289"/>
                    <a:pt x="28" y="268"/>
                    <a:pt x="37" y="249"/>
                  </a:cubicBezTo>
                  <a:cubicBezTo>
                    <a:pt x="46" y="230"/>
                    <a:pt x="64" y="224"/>
                    <a:pt x="85" y="224"/>
                  </a:cubicBezTo>
                  <a:cubicBezTo>
                    <a:pt x="106" y="224"/>
                    <a:pt x="129" y="230"/>
                    <a:pt x="146" y="234"/>
                  </a:cubicBezTo>
                  <a:cubicBezTo>
                    <a:pt x="252" y="264"/>
                    <a:pt x="323" y="350"/>
                    <a:pt x="394" y="429"/>
                  </a:cubicBezTo>
                  <a:cubicBezTo>
                    <a:pt x="470" y="515"/>
                    <a:pt x="540" y="609"/>
                    <a:pt x="591" y="712"/>
                  </a:cubicBezTo>
                  <a:cubicBezTo>
                    <a:pt x="600" y="706"/>
                    <a:pt x="609" y="701"/>
                    <a:pt x="619" y="695"/>
                  </a:cubicBezTo>
                  <a:cubicBezTo>
                    <a:pt x="624" y="692"/>
                    <a:pt x="629" y="688"/>
                    <a:pt x="634" y="685"/>
                  </a:cubicBezTo>
                  <a:cubicBezTo>
                    <a:pt x="636" y="684"/>
                    <a:pt x="637" y="683"/>
                    <a:pt x="638" y="682"/>
                  </a:cubicBezTo>
                  <a:cubicBezTo>
                    <a:pt x="636" y="675"/>
                    <a:pt x="617" y="615"/>
                    <a:pt x="579" y="528"/>
                  </a:cubicBezTo>
                  <a:cubicBezTo>
                    <a:pt x="579" y="528"/>
                    <a:pt x="579" y="528"/>
                    <a:pt x="579" y="528"/>
                  </a:cubicBezTo>
                  <a:cubicBezTo>
                    <a:pt x="579" y="528"/>
                    <a:pt x="579" y="528"/>
                    <a:pt x="579" y="528"/>
                  </a:cubicBezTo>
                  <a:cubicBezTo>
                    <a:pt x="516" y="384"/>
                    <a:pt x="398" y="167"/>
                    <a:pt x="210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" name="Freeform 471">
              <a:extLst>
                <a:ext uri="{FF2B5EF4-FFF2-40B4-BE49-F238E27FC236}">
                  <a16:creationId xmlns:a16="http://schemas.microsoft.com/office/drawing/2014/main" id="{C5EF9A51-647C-4B82-9077-BCF68EE0A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297" y="2144658"/>
              <a:ext cx="0" cy="4762"/>
            </a:xfrm>
            <a:custGeom>
              <a:avLst/>
              <a:gdLst>
                <a:gd name="T0" fmla="*/ 0 h 4"/>
                <a:gd name="T1" fmla="*/ 0 h 4"/>
                <a:gd name="T2" fmla="*/ 4 h 4"/>
                <a:gd name="T3" fmla="*/ 4 h 4"/>
                <a:gd name="T4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BB96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5" name="Freeform 472">
              <a:extLst>
                <a:ext uri="{FF2B5EF4-FFF2-40B4-BE49-F238E27FC236}">
                  <a16:creationId xmlns:a16="http://schemas.microsoft.com/office/drawing/2014/main" id="{4FE4BE3F-A1FC-417D-8A6E-E50F7EC98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297" y="2144658"/>
              <a:ext cx="0" cy="4762"/>
            </a:xfrm>
            <a:custGeom>
              <a:avLst/>
              <a:gdLst>
                <a:gd name="T0" fmla="*/ 0 h 4"/>
                <a:gd name="T1" fmla="*/ 0 h 4"/>
                <a:gd name="T2" fmla="*/ 4 h 4"/>
                <a:gd name="T3" fmla="*/ 4 h 4"/>
                <a:gd name="T4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967A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6" name="Freeform 473">
              <a:extLst>
                <a:ext uri="{FF2B5EF4-FFF2-40B4-BE49-F238E27FC236}">
                  <a16:creationId xmlns:a16="http://schemas.microsoft.com/office/drawing/2014/main" id="{8F498A7C-C478-4264-A479-4C8B31F75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297" y="1911295"/>
              <a:ext cx="276225" cy="238125"/>
            </a:xfrm>
            <a:custGeom>
              <a:avLst/>
              <a:gdLst>
                <a:gd name="T0" fmla="*/ 210 w 219"/>
                <a:gd name="T1" fmla="*/ 0 h 188"/>
                <a:gd name="T2" fmla="*/ 124 w 219"/>
                <a:gd name="T3" fmla="*/ 164 h 188"/>
                <a:gd name="T4" fmla="*/ 0 w 219"/>
                <a:gd name="T5" fmla="*/ 184 h 188"/>
                <a:gd name="T6" fmla="*/ 0 w 219"/>
                <a:gd name="T7" fmla="*/ 188 h 188"/>
                <a:gd name="T8" fmla="*/ 127 w 219"/>
                <a:gd name="T9" fmla="*/ 179 h 188"/>
                <a:gd name="T10" fmla="*/ 157 w 219"/>
                <a:gd name="T11" fmla="*/ 176 h 188"/>
                <a:gd name="T12" fmla="*/ 203 w 219"/>
                <a:gd name="T13" fmla="*/ 89 h 188"/>
                <a:gd name="T14" fmla="*/ 219 w 219"/>
                <a:gd name="T15" fmla="*/ 8 h 188"/>
                <a:gd name="T16" fmla="*/ 210 w 219"/>
                <a:gd name="T17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9" h="188">
                  <a:moveTo>
                    <a:pt x="210" y="0"/>
                  </a:moveTo>
                  <a:cubicBezTo>
                    <a:pt x="200" y="79"/>
                    <a:pt x="177" y="159"/>
                    <a:pt x="124" y="164"/>
                  </a:cubicBezTo>
                  <a:cubicBezTo>
                    <a:pt x="124" y="164"/>
                    <a:pt x="58" y="177"/>
                    <a:pt x="0" y="184"/>
                  </a:cubicBezTo>
                  <a:cubicBezTo>
                    <a:pt x="0" y="185"/>
                    <a:pt x="0" y="186"/>
                    <a:pt x="0" y="188"/>
                  </a:cubicBezTo>
                  <a:cubicBezTo>
                    <a:pt x="43" y="186"/>
                    <a:pt x="85" y="184"/>
                    <a:pt x="127" y="179"/>
                  </a:cubicBezTo>
                  <a:cubicBezTo>
                    <a:pt x="137" y="178"/>
                    <a:pt x="147" y="177"/>
                    <a:pt x="157" y="176"/>
                  </a:cubicBezTo>
                  <a:cubicBezTo>
                    <a:pt x="179" y="153"/>
                    <a:pt x="194" y="118"/>
                    <a:pt x="203" y="89"/>
                  </a:cubicBezTo>
                  <a:cubicBezTo>
                    <a:pt x="212" y="63"/>
                    <a:pt x="218" y="36"/>
                    <a:pt x="219" y="8"/>
                  </a:cubicBezTo>
                  <a:cubicBezTo>
                    <a:pt x="216" y="6"/>
                    <a:pt x="213" y="3"/>
                    <a:pt x="210" y="0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7" name="Freeform 474">
              <a:extLst>
                <a:ext uri="{FF2B5EF4-FFF2-40B4-BE49-F238E27FC236}">
                  <a16:creationId xmlns:a16="http://schemas.microsoft.com/office/drawing/2014/main" id="{75A19CE9-4CCD-4591-A0EE-65D6BD9C1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884" y="1692220"/>
              <a:ext cx="412750" cy="476250"/>
            </a:xfrm>
            <a:custGeom>
              <a:avLst/>
              <a:gdLst>
                <a:gd name="T0" fmla="*/ 223 w 326"/>
                <a:gd name="T1" fmla="*/ 337 h 376"/>
                <a:gd name="T2" fmla="*/ 11 w 326"/>
                <a:gd name="T3" fmla="*/ 355 h 376"/>
                <a:gd name="T4" fmla="*/ 269 w 326"/>
                <a:gd name="T5" fmla="*/ 46 h 376"/>
                <a:gd name="T6" fmla="*/ 321 w 326"/>
                <a:gd name="T7" fmla="*/ 24 h 376"/>
                <a:gd name="T8" fmla="*/ 223 w 326"/>
                <a:gd name="T9" fmla="*/ 337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6" h="376">
                  <a:moveTo>
                    <a:pt x="223" y="337"/>
                  </a:moveTo>
                  <a:cubicBezTo>
                    <a:pt x="223" y="337"/>
                    <a:pt x="22" y="376"/>
                    <a:pt x="11" y="355"/>
                  </a:cubicBezTo>
                  <a:cubicBezTo>
                    <a:pt x="0" y="334"/>
                    <a:pt x="39" y="209"/>
                    <a:pt x="269" y="46"/>
                  </a:cubicBezTo>
                  <a:cubicBezTo>
                    <a:pt x="269" y="46"/>
                    <a:pt x="326" y="0"/>
                    <a:pt x="321" y="24"/>
                  </a:cubicBezTo>
                  <a:cubicBezTo>
                    <a:pt x="315" y="48"/>
                    <a:pt x="323" y="328"/>
                    <a:pt x="223" y="33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" name="Freeform 475">
              <a:extLst>
                <a:ext uri="{FF2B5EF4-FFF2-40B4-BE49-F238E27FC236}">
                  <a16:creationId xmlns:a16="http://schemas.microsoft.com/office/drawing/2014/main" id="{122449ED-C5FD-4376-892E-95A044AA8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697" y="1723970"/>
              <a:ext cx="1588" cy="11112"/>
            </a:xfrm>
            <a:custGeom>
              <a:avLst/>
              <a:gdLst>
                <a:gd name="T0" fmla="*/ 1 w 1"/>
                <a:gd name="T1" fmla="*/ 0 h 10"/>
                <a:gd name="T2" fmla="*/ 0 w 1"/>
                <a:gd name="T3" fmla="*/ 10 h 10"/>
                <a:gd name="T4" fmla="*/ 0 w 1"/>
                <a:gd name="T5" fmla="*/ 10 h 10"/>
                <a:gd name="T6" fmla="*/ 1 w 1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0">
                  <a:moveTo>
                    <a:pt x="1" y="0"/>
                  </a:moveTo>
                  <a:cubicBezTo>
                    <a:pt x="0" y="2"/>
                    <a:pt x="0" y="5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2"/>
                    <a:pt x="1" y="0"/>
                  </a:cubicBezTo>
                </a:path>
              </a:pathLst>
            </a:custGeom>
            <a:solidFill>
              <a:srgbClr val="006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" name="Freeform 476">
              <a:extLst>
                <a:ext uri="{FF2B5EF4-FFF2-40B4-BE49-F238E27FC236}">
                  <a16:creationId xmlns:a16="http://schemas.microsoft.com/office/drawing/2014/main" id="{5B1C7804-43DC-4418-9EDF-679E8FC58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247" y="1792233"/>
              <a:ext cx="49213" cy="39687"/>
            </a:xfrm>
            <a:custGeom>
              <a:avLst/>
              <a:gdLst>
                <a:gd name="T0" fmla="*/ 39 w 39"/>
                <a:gd name="T1" fmla="*/ 0 h 31"/>
                <a:gd name="T2" fmla="*/ 39 w 39"/>
                <a:gd name="T3" fmla="*/ 0 h 31"/>
                <a:gd name="T4" fmla="*/ 0 w 39"/>
                <a:gd name="T5" fmla="*/ 31 h 31"/>
                <a:gd name="T6" fmla="*/ 0 w 39"/>
                <a:gd name="T7" fmla="*/ 31 h 31"/>
                <a:gd name="T8" fmla="*/ 39 w 39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1"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5" y="10"/>
                    <a:pt x="12" y="2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2" y="21"/>
                    <a:pt x="25" y="10"/>
                    <a:pt x="39" y="0"/>
                  </a:cubicBezTo>
                </a:path>
              </a:pathLst>
            </a:custGeom>
            <a:solidFill>
              <a:srgbClr val="008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" name="Freeform 477">
              <a:extLst>
                <a:ext uri="{FF2B5EF4-FFF2-40B4-BE49-F238E27FC236}">
                  <a16:creationId xmlns:a16="http://schemas.microsoft.com/office/drawing/2014/main" id="{F0A0F8C1-52AA-4DF2-AC1B-3BB172C0AB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55459" y="1750958"/>
              <a:ext cx="57150" cy="41275"/>
            </a:xfrm>
            <a:custGeom>
              <a:avLst/>
              <a:gdLst>
                <a:gd name="T0" fmla="*/ 0 w 45"/>
                <a:gd name="T1" fmla="*/ 33 h 33"/>
                <a:gd name="T2" fmla="*/ 0 w 45"/>
                <a:gd name="T3" fmla="*/ 33 h 33"/>
                <a:gd name="T4" fmla="*/ 0 w 45"/>
                <a:gd name="T5" fmla="*/ 33 h 33"/>
                <a:gd name="T6" fmla="*/ 0 w 45"/>
                <a:gd name="T7" fmla="*/ 33 h 33"/>
                <a:gd name="T8" fmla="*/ 0 w 45"/>
                <a:gd name="T9" fmla="*/ 33 h 33"/>
                <a:gd name="T10" fmla="*/ 45 w 45"/>
                <a:gd name="T11" fmla="*/ 0 h 33"/>
                <a:gd name="T12" fmla="*/ 45 w 45"/>
                <a:gd name="T13" fmla="*/ 0 h 33"/>
                <a:gd name="T14" fmla="*/ 1 w 45"/>
                <a:gd name="T15" fmla="*/ 32 h 33"/>
                <a:gd name="T16" fmla="*/ 1 w 45"/>
                <a:gd name="T17" fmla="*/ 32 h 33"/>
                <a:gd name="T18" fmla="*/ 45 w 45"/>
                <a:gd name="T19" fmla="*/ 0 h 33"/>
                <a:gd name="T20" fmla="*/ 45 w 4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33"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45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29" y="11"/>
                    <a:pt x="15" y="21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5" y="21"/>
                    <a:pt x="29" y="11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</a:path>
              </a:pathLst>
            </a:custGeom>
            <a:solidFill>
              <a:srgbClr val="005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1" name="Freeform 478">
              <a:extLst>
                <a:ext uri="{FF2B5EF4-FFF2-40B4-BE49-F238E27FC236}">
                  <a16:creationId xmlns:a16="http://schemas.microsoft.com/office/drawing/2014/main" id="{FE6C7715-3924-4612-9CB8-0352E8699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459" y="1792233"/>
              <a:ext cx="1588" cy="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50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2" name="Freeform 479">
              <a:extLst>
                <a:ext uri="{FF2B5EF4-FFF2-40B4-BE49-F238E27FC236}">
                  <a16:creationId xmlns:a16="http://schemas.microsoft.com/office/drawing/2014/main" id="{78E77394-BCB3-4520-A66B-383EE806C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822" y="1992258"/>
              <a:ext cx="68263" cy="144462"/>
            </a:xfrm>
            <a:custGeom>
              <a:avLst/>
              <a:gdLst>
                <a:gd name="T0" fmla="*/ 54 w 54"/>
                <a:gd name="T1" fmla="*/ 0 h 113"/>
                <a:gd name="T2" fmla="*/ 54 w 54"/>
                <a:gd name="T3" fmla="*/ 0 h 113"/>
                <a:gd name="T4" fmla="*/ 3 w 54"/>
                <a:gd name="T5" fmla="*/ 113 h 113"/>
                <a:gd name="T6" fmla="*/ 3 w 54"/>
                <a:gd name="T7" fmla="*/ 113 h 113"/>
                <a:gd name="T8" fmla="*/ 54 w 54"/>
                <a:gd name="T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113">
                  <a:moveTo>
                    <a:pt x="54" y="0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12" y="57"/>
                    <a:pt x="0" y="97"/>
                    <a:pt x="3" y="113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1" y="97"/>
                    <a:pt x="12" y="57"/>
                    <a:pt x="54" y="0"/>
                  </a:cubicBezTo>
                </a:path>
              </a:pathLst>
            </a:custGeom>
            <a:solidFill>
              <a:srgbClr val="008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3" name="Freeform 480">
              <a:extLst>
                <a:ext uri="{FF2B5EF4-FFF2-40B4-BE49-F238E27FC236}">
                  <a16:creationId xmlns:a16="http://schemas.microsoft.com/office/drawing/2014/main" id="{DD4AA31D-F447-41D6-8F34-EEDE5BC8E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409" y="1714445"/>
              <a:ext cx="398463" cy="422275"/>
            </a:xfrm>
            <a:custGeom>
              <a:avLst/>
              <a:gdLst>
                <a:gd name="T0" fmla="*/ 309 w 314"/>
                <a:gd name="T1" fmla="*/ 0 h 333"/>
                <a:gd name="T2" fmla="*/ 261 w 314"/>
                <a:gd name="T3" fmla="*/ 29 h 333"/>
                <a:gd name="T4" fmla="*/ 261 w 314"/>
                <a:gd name="T5" fmla="*/ 29 h 333"/>
                <a:gd name="T6" fmla="*/ 217 w 314"/>
                <a:gd name="T7" fmla="*/ 61 h 333"/>
                <a:gd name="T8" fmla="*/ 216 w 314"/>
                <a:gd name="T9" fmla="*/ 62 h 333"/>
                <a:gd name="T10" fmla="*/ 216 w 314"/>
                <a:gd name="T11" fmla="*/ 62 h 333"/>
                <a:gd name="T12" fmla="*/ 177 w 314"/>
                <a:gd name="T13" fmla="*/ 93 h 333"/>
                <a:gd name="T14" fmla="*/ 53 w 314"/>
                <a:gd name="T15" fmla="*/ 220 h 333"/>
                <a:gd name="T16" fmla="*/ 2 w 314"/>
                <a:gd name="T17" fmla="*/ 333 h 333"/>
                <a:gd name="T18" fmla="*/ 77 w 314"/>
                <a:gd name="T19" fmla="*/ 223 h 333"/>
                <a:gd name="T20" fmla="*/ 80 w 314"/>
                <a:gd name="T21" fmla="*/ 223 h 333"/>
                <a:gd name="T22" fmla="*/ 85 w 314"/>
                <a:gd name="T23" fmla="*/ 225 h 333"/>
                <a:gd name="T24" fmla="*/ 144 w 314"/>
                <a:gd name="T25" fmla="*/ 267 h 333"/>
                <a:gd name="T26" fmla="*/ 149 w 314"/>
                <a:gd name="T27" fmla="*/ 267 h 333"/>
                <a:gd name="T28" fmla="*/ 218 w 314"/>
                <a:gd name="T29" fmla="*/ 204 h 333"/>
                <a:gd name="T30" fmla="*/ 196 w 314"/>
                <a:gd name="T31" fmla="*/ 117 h 333"/>
                <a:gd name="T32" fmla="*/ 244 w 314"/>
                <a:gd name="T33" fmla="*/ 66 h 333"/>
                <a:gd name="T34" fmla="*/ 312 w 314"/>
                <a:gd name="T35" fmla="*/ 17 h 333"/>
                <a:gd name="T36" fmla="*/ 313 w 314"/>
                <a:gd name="T37" fmla="*/ 7 h 333"/>
                <a:gd name="T38" fmla="*/ 313 w 314"/>
                <a:gd name="T39" fmla="*/ 7 h 333"/>
                <a:gd name="T40" fmla="*/ 313 w 314"/>
                <a:gd name="T41" fmla="*/ 7 h 333"/>
                <a:gd name="T42" fmla="*/ 313 w 314"/>
                <a:gd name="T43" fmla="*/ 7 h 333"/>
                <a:gd name="T44" fmla="*/ 309 w 314"/>
                <a:gd name="T45" fmla="*/ 0 h 333"/>
                <a:gd name="T46" fmla="*/ 309 w 314"/>
                <a:gd name="T47" fmla="*/ 0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4" h="333">
                  <a:moveTo>
                    <a:pt x="309" y="0"/>
                  </a:moveTo>
                  <a:cubicBezTo>
                    <a:pt x="297" y="0"/>
                    <a:pt x="262" y="28"/>
                    <a:pt x="261" y="29"/>
                  </a:cubicBezTo>
                  <a:cubicBezTo>
                    <a:pt x="261" y="29"/>
                    <a:pt x="261" y="29"/>
                    <a:pt x="261" y="29"/>
                  </a:cubicBezTo>
                  <a:cubicBezTo>
                    <a:pt x="245" y="40"/>
                    <a:pt x="231" y="50"/>
                    <a:pt x="217" y="61"/>
                  </a:cubicBezTo>
                  <a:cubicBezTo>
                    <a:pt x="217" y="61"/>
                    <a:pt x="216" y="62"/>
                    <a:pt x="216" y="62"/>
                  </a:cubicBezTo>
                  <a:cubicBezTo>
                    <a:pt x="216" y="62"/>
                    <a:pt x="216" y="62"/>
                    <a:pt x="216" y="62"/>
                  </a:cubicBezTo>
                  <a:cubicBezTo>
                    <a:pt x="202" y="72"/>
                    <a:pt x="189" y="83"/>
                    <a:pt x="177" y="93"/>
                  </a:cubicBezTo>
                  <a:cubicBezTo>
                    <a:pt x="139" y="151"/>
                    <a:pt x="95" y="192"/>
                    <a:pt x="53" y="220"/>
                  </a:cubicBezTo>
                  <a:cubicBezTo>
                    <a:pt x="11" y="277"/>
                    <a:pt x="0" y="317"/>
                    <a:pt x="2" y="333"/>
                  </a:cubicBezTo>
                  <a:cubicBezTo>
                    <a:pt x="10" y="289"/>
                    <a:pt x="42" y="243"/>
                    <a:pt x="77" y="223"/>
                  </a:cubicBezTo>
                  <a:cubicBezTo>
                    <a:pt x="78" y="223"/>
                    <a:pt x="79" y="223"/>
                    <a:pt x="80" y="223"/>
                  </a:cubicBezTo>
                  <a:cubicBezTo>
                    <a:pt x="82" y="223"/>
                    <a:pt x="84" y="224"/>
                    <a:pt x="85" y="225"/>
                  </a:cubicBezTo>
                  <a:cubicBezTo>
                    <a:pt x="99" y="244"/>
                    <a:pt x="118" y="267"/>
                    <a:pt x="144" y="267"/>
                  </a:cubicBezTo>
                  <a:cubicBezTo>
                    <a:pt x="145" y="267"/>
                    <a:pt x="147" y="267"/>
                    <a:pt x="149" y="267"/>
                  </a:cubicBezTo>
                  <a:cubicBezTo>
                    <a:pt x="179" y="263"/>
                    <a:pt x="212" y="235"/>
                    <a:pt x="218" y="204"/>
                  </a:cubicBezTo>
                  <a:cubicBezTo>
                    <a:pt x="224" y="173"/>
                    <a:pt x="185" y="146"/>
                    <a:pt x="196" y="117"/>
                  </a:cubicBezTo>
                  <a:cubicBezTo>
                    <a:pt x="204" y="94"/>
                    <a:pt x="226" y="80"/>
                    <a:pt x="244" y="66"/>
                  </a:cubicBezTo>
                  <a:cubicBezTo>
                    <a:pt x="267" y="50"/>
                    <a:pt x="289" y="34"/>
                    <a:pt x="312" y="17"/>
                  </a:cubicBezTo>
                  <a:cubicBezTo>
                    <a:pt x="312" y="12"/>
                    <a:pt x="312" y="9"/>
                    <a:pt x="313" y="7"/>
                  </a:cubicBezTo>
                  <a:cubicBezTo>
                    <a:pt x="313" y="7"/>
                    <a:pt x="313" y="7"/>
                    <a:pt x="313" y="7"/>
                  </a:cubicBezTo>
                  <a:cubicBezTo>
                    <a:pt x="313" y="7"/>
                    <a:pt x="313" y="7"/>
                    <a:pt x="313" y="7"/>
                  </a:cubicBezTo>
                  <a:cubicBezTo>
                    <a:pt x="313" y="7"/>
                    <a:pt x="313" y="7"/>
                    <a:pt x="313" y="7"/>
                  </a:cubicBezTo>
                  <a:cubicBezTo>
                    <a:pt x="314" y="2"/>
                    <a:pt x="312" y="0"/>
                    <a:pt x="309" y="0"/>
                  </a:cubicBezTo>
                  <a:cubicBezTo>
                    <a:pt x="309" y="0"/>
                    <a:pt x="309" y="0"/>
                    <a:pt x="309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4" name="Freeform 481">
              <a:extLst>
                <a:ext uri="{FF2B5EF4-FFF2-40B4-BE49-F238E27FC236}">
                  <a16:creationId xmlns:a16="http://schemas.microsoft.com/office/drawing/2014/main" id="{0A2858B9-2AAA-4350-8FC9-4B244B4BD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847" y="1820808"/>
              <a:ext cx="203200" cy="222250"/>
            </a:xfrm>
            <a:custGeom>
              <a:avLst/>
              <a:gdLst>
                <a:gd name="T0" fmla="*/ 0 w 160"/>
                <a:gd name="T1" fmla="*/ 68 h 176"/>
                <a:gd name="T2" fmla="*/ 63 w 160"/>
                <a:gd name="T3" fmla="*/ 143 h 176"/>
                <a:gd name="T4" fmla="*/ 123 w 160"/>
                <a:gd name="T5" fmla="*/ 153 h 176"/>
                <a:gd name="T6" fmla="*/ 135 w 160"/>
                <a:gd name="T7" fmla="*/ 78 h 176"/>
                <a:gd name="T8" fmla="*/ 72 w 160"/>
                <a:gd name="T9" fmla="*/ 0 h 176"/>
                <a:gd name="T10" fmla="*/ 0 w 160"/>
                <a:gd name="T11" fmla="*/ 6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0" h="176">
                  <a:moveTo>
                    <a:pt x="0" y="68"/>
                  </a:moveTo>
                  <a:cubicBezTo>
                    <a:pt x="63" y="143"/>
                    <a:pt x="63" y="143"/>
                    <a:pt x="63" y="143"/>
                  </a:cubicBezTo>
                  <a:cubicBezTo>
                    <a:pt x="63" y="143"/>
                    <a:pt x="87" y="176"/>
                    <a:pt x="123" y="153"/>
                  </a:cubicBezTo>
                  <a:cubicBezTo>
                    <a:pt x="160" y="130"/>
                    <a:pt x="143" y="88"/>
                    <a:pt x="135" y="78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0" y="68"/>
                  </a:lnTo>
                  <a:close/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5" name="Freeform 482">
              <a:extLst>
                <a:ext uri="{FF2B5EF4-FFF2-40B4-BE49-F238E27FC236}">
                  <a16:creationId xmlns:a16="http://schemas.microsoft.com/office/drawing/2014/main" id="{F274369D-973D-4A67-858B-188C79013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409" y="1128658"/>
              <a:ext cx="838200" cy="966787"/>
            </a:xfrm>
            <a:custGeom>
              <a:avLst/>
              <a:gdLst>
                <a:gd name="T0" fmla="*/ 529 w 662"/>
                <a:gd name="T1" fmla="*/ 123 h 763"/>
                <a:gd name="T2" fmla="*/ 277 w 662"/>
                <a:gd name="T3" fmla="*/ 20 h 763"/>
                <a:gd name="T4" fmla="*/ 387 w 662"/>
                <a:gd name="T5" fmla="*/ 137 h 763"/>
                <a:gd name="T6" fmla="*/ 220 w 662"/>
                <a:gd name="T7" fmla="*/ 59 h 763"/>
                <a:gd name="T8" fmla="*/ 181 w 662"/>
                <a:gd name="T9" fmla="*/ 311 h 763"/>
                <a:gd name="T10" fmla="*/ 186 w 662"/>
                <a:gd name="T11" fmla="*/ 85 h 763"/>
                <a:gd name="T12" fmla="*/ 0 w 662"/>
                <a:gd name="T13" fmla="*/ 529 h 763"/>
                <a:gd name="T14" fmla="*/ 285 w 662"/>
                <a:gd name="T15" fmla="*/ 749 h 763"/>
                <a:gd name="T16" fmla="*/ 631 w 662"/>
                <a:gd name="T17" fmla="*/ 452 h 763"/>
                <a:gd name="T18" fmla="*/ 529 w 662"/>
                <a:gd name="T19" fmla="*/ 123 h 7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2" h="763">
                  <a:moveTo>
                    <a:pt x="529" y="123"/>
                  </a:moveTo>
                  <a:cubicBezTo>
                    <a:pt x="389" y="0"/>
                    <a:pt x="277" y="20"/>
                    <a:pt x="277" y="20"/>
                  </a:cubicBezTo>
                  <a:cubicBezTo>
                    <a:pt x="299" y="70"/>
                    <a:pt x="387" y="137"/>
                    <a:pt x="387" y="137"/>
                  </a:cubicBezTo>
                  <a:cubicBezTo>
                    <a:pt x="293" y="129"/>
                    <a:pt x="220" y="59"/>
                    <a:pt x="220" y="59"/>
                  </a:cubicBezTo>
                  <a:cubicBezTo>
                    <a:pt x="269" y="227"/>
                    <a:pt x="181" y="311"/>
                    <a:pt x="181" y="311"/>
                  </a:cubicBezTo>
                  <a:cubicBezTo>
                    <a:pt x="218" y="183"/>
                    <a:pt x="186" y="85"/>
                    <a:pt x="186" y="85"/>
                  </a:cubicBezTo>
                  <a:cubicBezTo>
                    <a:pt x="172" y="312"/>
                    <a:pt x="0" y="529"/>
                    <a:pt x="0" y="529"/>
                  </a:cubicBezTo>
                  <a:cubicBezTo>
                    <a:pt x="100" y="763"/>
                    <a:pt x="285" y="749"/>
                    <a:pt x="285" y="749"/>
                  </a:cubicBezTo>
                  <a:cubicBezTo>
                    <a:pt x="285" y="749"/>
                    <a:pt x="522" y="731"/>
                    <a:pt x="631" y="452"/>
                  </a:cubicBezTo>
                  <a:cubicBezTo>
                    <a:pt x="662" y="371"/>
                    <a:pt x="650" y="231"/>
                    <a:pt x="529" y="123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6" name="Freeform 483">
              <a:extLst>
                <a:ext uri="{FF2B5EF4-FFF2-40B4-BE49-F238E27FC236}">
                  <a16:creationId xmlns:a16="http://schemas.microsoft.com/office/drawing/2014/main" id="{85E99C80-D7F5-4A3A-B8B3-DE1386BC45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74409" y="1128658"/>
              <a:ext cx="838200" cy="935037"/>
            </a:xfrm>
            <a:custGeom>
              <a:avLst/>
              <a:gdLst>
                <a:gd name="T0" fmla="*/ 529 w 662"/>
                <a:gd name="T1" fmla="*/ 123 h 738"/>
                <a:gd name="T2" fmla="*/ 277 w 662"/>
                <a:gd name="T3" fmla="*/ 20 h 738"/>
                <a:gd name="T4" fmla="*/ 387 w 662"/>
                <a:gd name="T5" fmla="*/ 137 h 738"/>
                <a:gd name="T6" fmla="*/ 220 w 662"/>
                <a:gd name="T7" fmla="*/ 59 h 738"/>
                <a:gd name="T8" fmla="*/ 181 w 662"/>
                <a:gd name="T9" fmla="*/ 311 h 738"/>
                <a:gd name="T10" fmla="*/ 186 w 662"/>
                <a:gd name="T11" fmla="*/ 85 h 738"/>
                <a:gd name="T12" fmla="*/ 0 w 662"/>
                <a:gd name="T13" fmla="*/ 529 h 738"/>
                <a:gd name="T14" fmla="*/ 211 w 662"/>
                <a:gd name="T15" fmla="*/ 738 h 738"/>
                <a:gd name="T16" fmla="*/ 224 w 662"/>
                <a:gd name="T17" fmla="*/ 706 h 738"/>
                <a:gd name="T18" fmla="*/ 343 w 662"/>
                <a:gd name="T19" fmla="*/ 587 h 738"/>
                <a:gd name="T20" fmla="*/ 480 w 662"/>
                <a:gd name="T21" fmla="*/ 441 h 738"/>
                <a:gd name="T22" fmla="*/ 543 w 662"/>
                <a:gd name="T23" fmla="*/ 356 h 738"/>
                <a:gd name="T24" fmla="*/ 585 w 662"/>
                <a:gd name="T25" fmla="*/ 294 h 738"/>
                <a:gd name="T26" fmla="*/ 593 w 662"/>
                <a:gd name="T27" fmla="*/ 294 h 738"/>
                <a:gd name="T28" fmla="*/ 620 w 662"/>
                <a:gd name="T29" fmla="*/ 449 h 738"/>
                <a:gd name="T30" fmla="*/ 616 w 662"/>
                <a:gd name="T31" fmla="*/ 486 h 738"/>
                <a:gd name="T32" fmla="*/ 631 w 662"/>
                <a:gd name="T33" fmla="*/ 452 h 738"/>
                <a:gd name="T34" fmla="*/ 529 w 662"/>
                <a:gd name="T35" fmla="*/ 123 h 738"/>
                <a:gd name="T36" fmla="*/ 276 w 662"/>
                <a:gd name="T37" fmla="*/ 588 h 738"/>
                <a:gd name="T38" fmla="*/ 165 w 662"/>
                <a:gd name="T39" fmla="*/ 649 h 738"/>
                <a:gd name="T40" fmla="*/ 163 w 662"/>
                <a:gd name="T41" fmla="*/ 645 h 738"/>
                <a:gd name="T42" fmla="*/ 122 w 662"/>
                <a:gd name="T43" fmla="*/ 585 h 738"/>
                <a:gd name="T44" fmla="*/ 198 w 662"/>
                <a:gd name="T45" fmla="*/ 475 h 738"/>
                <a:gd name="T46" fmla="*/ 276 w 662"/>
                <a:gd name="T47" fmla="*/ 588 h 738"/>
                <a:gd name="T48" fmla="*/ 468 w 662"/>
                <a:gd name="T49" fmla="*/ 377 h 738"/>
                <a:gd name="T50" fmla="*/ 381 w 662"/>
                <a:gd name="T51" fmla="*/ 421 h 738"/>
                <a:gd name="T52" fmla="*/ 321 w 662"/>
                <a:gd name="T53" fmla="*/ 330 h 738"/>
                <a:gd name="T54" fmla="*/ 444 w 662"/>
                <a:gd name="T55" fmla="*/ 235 h 738"/>
                <a:gd name="T56" fmla="*/ 468 w 662"/>
                <a:gd name="T57" fmla="*/ 377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62" h="738">
                  <a:moveTo>
                    <a:pt x="529" y="123"/>
                  </a:moveTo>
                  <a:cubicBezTo>
                    <a:pt x="389" y="0"/>
                    <a:pt x="277" y="20"/>
                    <a:pt x="277" y="20"/>
                  </a:cubicBezTo>
                  <a:cubicBezTo>
                    <a:pt x="299" y="70"/>
                    <a:pt x="387" y="137"/>
                    <a:pt x="387" y="137"/>
                  </a:cubicBezTo>
                  <a:cubicBezTo>
                    <a:pt x="293" y="129"/>
                    <a:pt x="220" y="59"/>
                    <a:pt x="220" y="59"/>
                  </a:cubicBezTo>
                  <a:cubicBezTo>
                    <a:pt x="269" y="227"/>
                    <a:pt x="181" y="311"/>
                    <a:pt x="181" y="311"/>
                  </a:cubicBezTo>
                  <a:cubicBezTo>
                    <a:pt x="218" y="183"/>
                    <a:pt x="186" y="85"/>
                    <a:pt x="186" y="85"/>
                  </a:cubicBezTo>
                  <a:cubicBezTo>
                    <a:pt x="172" y="312"/>
                    <a:pt x="0" y="529"/>
                    <a:pt x="0" y="529"/>
                  </a:cubicBezTo>
                  <a:cubicBezTo>
                    <a:pt x="60" y="668"/>
                    <a:pt x="148" y="719"/>
                    <a:pt x="211" y="738"/>
                  </a:cubicBezTo>
                  <a:cubicBezTo>
                    <a:pt x="213" y="726"/>
                    <a:pt x="218" y="714"/>
                    <a:pt x="224" y="706"/>
                  </a:cubicBezTo>
                  <a:cubicBezTo>
                    <a:pt x="256" y="661"/>
                    <a:pt x="304" y="625"/>
                    <a:pt x="343" y="587"/>
                  </a:cubicBezTo>
                  <a:cubicBezTo>
                    <a:pt x="391" y="540"/>
                    <a:pt x="438" y="493"/>
                    <a:pt x="480" y="441"/>
                  </a:cubicBezTo>
                  <a:cubicBezTo>
                    <a:pt x="502" y="414"/>
                    <a:pt x="525" y="386"/>
                    <a:pt x="543" y="356"/>
                  </a:cubicBezTo>
                  <a:cubicBezTo>
                    <a:pt x="557" y="335"/>
                    <a:pt x="567" y="312"/>
                    <a:pt x="585" y="294"/>
                  </a:cubicBezTo>
                  <a:cubicBezTo>
                    <a:pt x="587" y="292"/>
                    <a:pt x="591" y="292"/>
                    <a:pt x="593" y="294"/>
                  </a:cubicBezTo>
                  <a:cubicBezTo>
                    <a:pt x="633" y="328"/>
                    <a:pt x="625" y="403"/>
                    <a:pt x="620" y="449"/>
                  </a:cubicBezTo>
                  <a:cubicBezTo>
                    <a:pt x="619" y="461"/>
                    <a:pt x="618" y="473"/>
                    <a:pt x="616" y="486"/>
                  </a:cubicBezTo>
                  <a:cubicBezTo>
                    <a:pt x="621" y="475"/>
                    <a:pt x="626" y="464"/>
                    <a:pt x="631" y="452"/>
                  </a:cubicBezTo>
                  <a:cubicBezTo>
                    <a:pt x="662" y="371"/>
                    <a:pt x="650" y="231"/>
                    <a:pt x="529" y="123"/>
                  </a:cubicBezTo>
                  <a:moveTo>
                    <a:pt x="276" y="588"/>
                  </a:moveTo>
                  <a:cubicBezTo>
                    <a:pt x="261" y="621"/>
                    <a:pt x="206" y="682"/>
                    <a:pt x="165" y="649"/>
                  </a:cubicBezTo>
                  <a:cubicBezTo>
                    <a:pt x="164" y="648"/>
                    <a:pt x="163" y="647"/>
                    <a:pt x="163" y="645"/>
                  </a:cubicBezTo>
                  <a:cubicBezTo>
                    <a:pt x="143" y="631"/>
                    <a:pt x="128" y="604"/>
                    <a:pt x="122" y="585"/>
                  </a:cubicBezTo>
                  <a:cubicBezTo>
                    <a:pt x="108" y="540"/>
                    <a:pt x="151" y="479"/>
                    <a:pt x="198" y="475"/>
                  </a:cubicBezTo>
                  <a:cubicBezTo>
                    <a:pt x="258" y="471"/>
                    <a:pt x="300" y="534"/>
                    <a:pt x="276" y="588"/>
                  </a:cubicBezTo>
                  <a:moveTo>
                    <a:pt x="468" y="377"/>
                  </a:moveTo>
                  <a:cubicBezTo>
                    <a:pt x="448" y="406"/>
                    <a:pt x="413" y="428"/>
                    <a:pt x="381" y="421"/>
                  </a:cubicBezTo>
                  <a:cubicBezTo>
                    <a:pt x="350" y="422"/>
                    <a:pt x="320" y="354"/>
                    <a:pt x="321" y="330"/>
                  </a:cubicBezTo>
                  <a:cubicBezTo>
                    <a:pt x="324" y="277"/>
                    <a:pt x="385" y="200"/>
                    <a:pt x="444" y="235"/>
                  </a:cubicBezTo>
                  <a:cubicBezTo>
                    <a:pt x="495" y="265"/>
                    <a:pt x="500" y="332"/>
                    <a:pt x="468" y="377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7" name="Freeform 484">
              <a:extLst>
                <a:ext uri="{FF2B5EF4-FFF2-40B4-BE49-F238E27FC236}">
                  <a16:creationId xmlns:a16="http://schemas.microsoft.com/office/drawing/2014/main" id="{B3A21254-8172-4BB2-8828-19D75F825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647" y="1614433"/>
              <a:ext cx="341313" cy="395287"/>
            </a:xfrm>
            <a:custGeom>
              <a:avLst/>
              <a:gdLst>
                <a:gd name="T0" fmla="*/ 0 w 270"/>
                <a:gd name="T1" fmla="*/ 251 h 312"/>
                <a:gd name="T2" fmla="*/ 227 w 270"/>
                <a:gd name="T3" fmla="*/ 203 h 312"/>
                <a:gd name="T4" fmla="*/ 225 w 270"/>
                <a:gd name="T5" fmla="*/ 0 h 312"/>
                <a:gd name="T6" fmla="*/ 0 w 270"/>
                <a:gd name="T7" fmla="*/ 251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0" h="312">
                  <a:moveTo>
                    <a:pt x="0" y="251"/>
                  </a:moveTo>
                  <a:cubicBezTo>
                    <a:pt x="66" y="312"/>
                    <a:pt x="180" y="262"/>
                    <a:pt x="227" y="203"/>
                  </a:cubicBezTo>
                  <a:cubicBezTo>
                    <a:pt x="270" y="148"/>
                    <a:pt x="268" y="54"/>
                    <a:pt x="225" y="0"/>
                  </a:cubicBezTo>
                  <a:cubicBezTo>
                    <a:pt x="209" y="50"/>
                    <a:pt x="90" y="201"/>
                    <a:pt x="0" y="251"/>
                  </a:cubicBezTo>
                  <a:close/>
                </a:path>
              </a:pathLst>
            </a:custGeom>
            <a:solidFill>
              <a:srgbClr val="F6B9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8" name="Freeform 485">
              <a:extLst>
                <a:ext uri="{FF2B5EF4-FFF2-40B4-BE49-F238E27FC236}">
                  <a16:creationId xmlns:a16="http://schemas.microsoft.com/office/drawing/2014/main" id="{E621FDC9-6F32-496A-B09E-B1135350B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0034" y="1754133"/>
              <a:ext cx="147638" cy="195262"/>
            </a:xfrm>
            <a:custGeom>
              <a:avLst/>
              <a:gdLst>
                <a:gd name="T0" fmla="*/ 1 w 117"/>
                <a:gd name="T1" fmla="*/ 153 h 153"/>
                <a:gd name="T2" fmla="*/ 86 w 117"/>
                <a:gd name="T3" fmla="*/ 92 h 153"/>
                <a:gd name="T4" fmla="*/ 117 w 117"/>
                <a:gd name="T5" fmla="*/ 0 h 153"/>
                <a:gd name="T6" fmla="*/ 1 w 117"/>
                <a:gd name="T7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7" h="153">
                  <a:moveTo>
                    <a:pt x="1" y="153"/>
                  </a:moveTo>
                  <a:cubicBezTo>
                    <a:pt x="35" y="139"/>
                    <a:pt x="66" y="116"/>
                    <a:pt x="86" y="92"/>
                  </a:cubicBezTo>
                  <a:cubicBezTo>
                    <a:pt x="105" y="67"/>
                    <a:pt x="115" y="34"/>
                    <a:pt x="117" y="0"/>
                  </a:cubicBezTo>
                  <a:cubicBezTo>
                    <a:pt x="51" y="16"/>
                    <a:pt x="0" y="85"/>
                    <a:pt x="1" y="153"/>
                  </a:cubicBezTo>
                  <a:close/>
                </a:path>
              </a:pathLst>
            </a:custGeom>
            <a:solidFill>
              <a:srgbClr val="F6B9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" name="Freeform 486">
              <a:extLst>
                <a:ext uri="{FF2B5EF4-FFF2-40B4-BE49-F238E27FC236}">
                  <a16:creationId xmlns:a16="http://schemas.microsoft.com/office/drawing/2014/main" id="{6D5FA9C4-DFC9-4C12-A5EA-34373666D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222" y="1647770"/>
              <a:ext cx="260350" cy="274637"/>
            </a:xfrm>
            <a:custGeom>
              <a:avLst/>
              <a:gdLst>
                <a:gd name="T0" fmla="*/ 137 w 205"/>
                <a:gd name="T1" fmla="*/ 128 h 217"/>
                <a:gd name="T2" fmla="*/ 190 w 205"/>
                <a:gd name="T3" fmla="*/ 0 h 217"/>
                <a:gd name="T4" fmla="*/ 0 w 205"/>
                <a:gd name="T5" fmla="*/ 210 h 217"/>
                <a:gd name="T6" fmla="*/ 137 w 205"/>
                <a:gd name="T7" fmla="*/ 128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5" h="217">
                  <a:moveTo>
                    <a:pt x="137" y="128"/>
                  </a:moveTo>
                  <a:cubicBezTo>
                    <a:pt x="167" y="95"/>
                    <a:pt x="205" y="46"/>
                    <a:pt x="190" y="0"/>
                  </a:cubicBezTo>
                  <a:cubicBezTo>
                    <a:pt x="157" y="57"/>
                    <a:pt x="73" y="159"/>
                    <a:pt x="0" y="210"/>
                  </a:cubicBezTo>
                  <a:cubicBezTo>
                    <a:pt x="54" y="217"/>
                    <a:pt x="103" y="166"/>
                    <a:pt x="137" y="1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0" name="Freeform 487">
              <a:extLst>
                <a:ext uri="{FF2B5EF4-FFF2-40B4-BE49-F238E27FC236}">
                  <a16:creationId xmlns:a16="http://schemas.microsoft.com/office/drawing/2014/main" id="{8B4FD56E-E015-4D7F-9C47-D2095F804A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7709" y="893708"/>
              <a:ext cx="1073150" cy="1198562"/>
            </a:xfrm>
            <a:custGeom>
              <a:avLst/>
              <a:gdLst>
                <a:gd name="T0" fmla="*/ 677 w 847"/>
                <a:gd name="T1" fmla="*/ 139 h 946"/>
                <a:gd name="T2" fmla="*/ 64 w 847"/>
                <a:gd name="T3" fmla="*/ 434 h 946"/>
                <a:gd name="T4" fmla="*/ 219 w 847"/>
                <a:gd name="T5" fmla="*/ 871 h 946"/>
                <a:gd name="T6" fmla="*/ 336 w 847"/>
                <a:gd name="T7" fmla="*/ 946 h 946"/>
                <a:gd name="T8" fmla="*/ 847 w 847"/>
                <a:gd name="T9" fmla="*/ 375 h 946"/>
                <a:gd name="T10" fmla="*/ 677 w 847"/>
                <a:gd name="T11" fmla="*/ 139 h 946"/>
                <a:gd name="T12" fmla="*/ 480 w 847"/>
                <a:gd name="T13" fmla="*/ 733 h 946"/>
                <a:gd name="T14" fmla="*/ 442 w 847"/>
                <a:gd name="T15" fmla="*/ 798 h 946"/>
                <a:gd name="T16" fmla="*/ 377 w 847"/>
                <a:gd name="T17" fmla="*/ 816 h 946"/>
                <a:gd name="T18" fmla="*/ 364 w 847"/>
                <a:gd name="T19" fmla="*/ 668 h 946"/>
                <a:gd name="T20" fmla="*/ 423 w 847"/>
                <a:gd name="T21" fmla="*/ 661 h 946"/>
                <a:gd name="T22" fmla="*/ 470 w 847"/>
                <a:gd name="T23" fmla="*/ 690 h 946"/>
                <a:gd name="T24" fmla="*/ 480 w 847"/>
                <a:gd name="T25" fmla="*/ 733 h 946"/>
                <a:gd name="T26" fmla="*/ 692 w 847"/>
                <a:gd name="T27" fmla="*/ 478 h 946"/>
                <a:gd name="T28" fmla="*/ 565 w 847"/>
                <a:gd name="T29" fmla="*/ 576 h 946"/>
                <a:gd name="T30" fmla="*/ 535 w 847"/>
                <a:gd name="T31" fmla="*/ 461 h 946"/>
                <a:gd name="T32" fmla="*/ 649 w 847"/>
                <a:gd name="T33" fmla="*/ 411 h 946"/>
                <a:gd name="T34" fmla="*/ 692 w 847"/>
                <a:gd name="T35" fmla="*/ 478 h 9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47" h="946">
                  <a:moveTo>
                    <a:pt x="677" y="139"/>
                  </a:moveTo>
                  <a:cubicBezTo>
                    <a:pt x="501" y="0"/>
                    <a:pt x="128" y="152"/>
                    <a:pt x="64" y="434"/>
                  </a:cubicBezTo>
                  <a:cubicBezTo>
                    <a:pt x="0" y="716"/>
                    <a:pt x="219" y="871"/>
                    <a:pt x="219" y="871"/>
                  </a:cubicBezTo>
                  <a:cubicBezTo>
                    <a:pt x="289" y="931"/>
                    <a:pt x="336" y="946"/>
                    <a:pt x="336" y="946"/>
                  </a:cubicBezTo>
                  <a:cubicBezTo>
                    <a:pt x="610" y="771"/>
                    <a:pt x="847" y="375"/>
                    <a:pt x="847" y="375"/>
                  </a:cubicBezTo>
                  <a:cubicBezTo>
                    <a:pt x="824" y="257"/>
                    <a:pt x="677" y="139"/>
                    <a:pt x="677" y="139"/>
                  </a:cubicBezTo>
                  <a:moveTo>
                    <a:pt x="480" y="733"/>
                  </a:moveTo>
                  <a:cubicBezTo>
                    <a:pt x="479" y="759"/>
                    <a:pt x="464" y="784"/>
                    <a:pt x="442" y="798"/>
                  </a:cubicBezTo>
                  <a:cubicBezTo>
                    <a:pt x="426" y="808"/>
                    <a:pt x="396" y="819"/>
                    <a:pt x="377" y="816"/>
                  </a:cubicBezTo>
                  <a:cubicBezTo>
                    <a:pt x="307" y="804"/>
                    <a:pt x="308" y="699"/>
                    <a:pt x="364" y="668"/>
                  </a:cubicBezTo>
                  <a:cubicBezTo>
                    <a:pt x="379" y="659"/>
                    <a:pt x="407" y="658"/>
                    <a:pt x="423" y="661"/>
                  </a:cubicBezTo>
                  <a:cubicBezTo>
                    <a:pt x="442" y="663"/>
                    <a:pt x="459" y="674"/>
                    <a:pt x="470" y="690"/>
                  </a:cubicBezTo>
                  <a:cubicBezTo>
                    <a:pt x="478" y="704"/>
                    <a:pt x="481" y="719"/>
                    <a:pt x="480" y="733"/>
                  </a:cubicBezTo>
                  <a:moveTo>
                    <a:pt x="692" y="478"/>
                  </a:moveTo>
                  <a:cubicBezTo>
                    <a:pt x="694" y="534"/>
                    <a:pt x="624" y="608"/>
                    <a:pt x="565" y="576"/>
                  </a:cubicBezTo>
                  <a:cubicBezTo>
                    <a:pt x="524" y="554"/>
                    <a:pt x="518" y="500"/>
                    <a:pt x="535" y="461"/>
                  </a:cubicBezTo>
                  <a:cubicBezTo>
                    <a:pt x="554" y="420"/>
                    <a:pt x="605" y="390"/>
                    <a:pt x="649" y="411"/>
                  </a:cubicBezTo>
                  <a:cubicBezTo>
                    <a:pt x="670" y="422"/>
                    <a:pt x="692" y="454"/>
                    <a:pt x="692" y="478"/>
                  </a:cubicBezTo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1" name="Freeform 488">
              <a:extLst>
                <a:ext uri="{FF2B5EF4-FFF2-40B4-BE49-F238E27FC236}">
                  <a16:creationId xmlns:a16="http://schemas.microsoft.com/office/drawing/2014/main" id="{EF06B260-BC64-4AAF-9272-F6717F66B6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7709" y="893708"/>
              <a:ext cx="1073150" cy="1198562"/>
            </a:xfrm>
            <a:custGeom>
              <a:avLst/>
              <a:gdLst>
                <a:gd name="T0" fmla="*/ 677 w 847"/>
                <a:gd name="T1" fmla="*/ 139 h 946"/>
                <a:gd name="T2" fmla="*/ 64 w 847"/>
                <a:gd name="T3" fmla="*/ 434 h 946"/>
                <a:gd name="T4" fmla="*/ 219 w 847"/>
                <a:gd name="T5" fmla="*/ 871 h 946"/>
                <a:gd name="T6" fmla="*/ 336 w 847"/>
                <a:gd name="T7" fmla="*/ 946 h 946"/>
                <a:gd name="T8" fmla="*/ 847 w 847"/>
                <a:gd name="T9" fmla="*/ 375 h 946"/>
                <a:gd name="T10" fmla="*/ 677 w 847"/>
                <a:gd name="T11" fmla="*/ 139 h 946"/>
                <a:gd name="T12" fmla="*/ 480 w 847"/>
                <a:gd name="T13" fmla="*/ 733 h 946"/>
                <a:gd name="T14" fmla="*/ 442 w 847"/>
                <a:gd name="T15" fmla="*/ 798 h 946"/>
                <a:gd name="T16" fmla="*/ 377 w 847"/>
                <a:gd name="T17" fmla="*/ 816 h 946"/>
                <a:gd name="T18" fmla="*/ 364 w 847"/>
                <a:gd name="T19" fmla="*/ 668 h 946"/>
                <a:gd name="T20" fmla="*/ 423 w 847"/>
                <a:gd name="T21" fmla="*/ 661 h 946"/>
                <a:gd name="T22" fmla="*/ 470 w 847"/>
                <a:gd name="T23" fmla="*/ 690 h 946"/>
                <a:gd name="T24" fmla="*/ 480 w 847"/>
                <a:gd name="T25" fmla="*/ 733 h 946"/>
                <a:gd name="T26" fmla="*/ 692 w 847"/>
                <a:gd name="T27" fmla="*/ 478 h 946"/>
                <a:gd name="T28" fmla="*/ 565 w 847"/>
                <a:gd name="T29" fmla="*/ 576 h 946"/>
                <a:gd name="T30" fmla="*/ 535 w 847"/>
                <a:gd name="T31" fmla="*/ 461 h 946"/>
                <a:gd name="T32" fmla="*/ 649 w 847"/>
                <a:gd name="T33" fmla="*/ 411 h 946"/>
                <a:gd name="T34" fmla="*/ 692 w 847"/>
                <a:gd name="T35" fmla="*/ 478 h 9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47" h="946">
                  <a:moveTo>
                    <a:pt x="677" y="139"/>
                  </a:moveTo>
                  <a:cubicBezTo>
                    <a:pt x="501" y="0"/>
                    <a:pt x="128" y="152"/>
                    <a:pt x="64" y="434"/>
                  </a:cubicBezTo>
                  <a:cubicBezTo>
                    <a:pt x="0" y="716"/>
                    <a:pt x="219" y="871"/>
                    <a:pt x="219" y="871"/>
                  </a:cubicBezTo>
                  <a:cubicBezTo>
                    <a:pt x="289" y="931"/>
                    <a:pt x="336" y="946"/>
                    <a:pt x="336" y="946"/>
                  </a:cubicBezTo>
                  <a:cubicBezTo>
                    <a:pt x="610" y="771"/>
                    <a:pt x="847" y="375"/>
                    <a:pt x="847" y="375"/>
                  </a:cubicBezTo>
                  <a:cubicBezTo>
                    <a:pt x="824" y="257"/>
                    <a:pt x="677" y="139"/>
                    <a:pt x="677" y="139"/>
                  </a:cubicBezTo>
                  <a:moveTo>
                    <a:pt x="480" y="733"/>
                  </a:moveTo>
                  <a:cubicBezTo>
                    <a:pt x="479" y="759"/>
                    <a:pt x="464" y="784"/>
                    <a:pt x="442" y="798"/>
                  </a:cubicBezTo>
                  <a:cubicBezTo>
                    <a:pt x="426" y="808"/>
                    <a:pt x="396" y="819"/>
                    <a:pt x="377" y="816"/>
                  </a:cubicBezTo>
                  <a:cubicBezTo>
                    <a:pt x="307" y="804"/>
                    <a:pt x="308" y="699"/>
                    <a:pt x="364" y="668"/>
                  </a:cubicBezTo>
                  <a:cubicBezTo>
                    <a:pt x="379" y="659"/>
                    <a:pt x="407" y="658"/>
                    <a:pt x="423" y="661"/>
                  </a:cubicBezTo>
                  <a:cubicBezTo>
                    <a:pt x="442" y="663"/>
                    <a:pt x="459" y="674"/>
                    <a:pt x="470" y="690"/>
                  </a:cubicBezTo>
                  <a:cubicBezTo>
                    <a:pt x="478" y="704"/>
                    <a:pt x="481" y="719"/>
                    <a:pt x="480" y="733"/>
                  </a:cubicBezTo>
                  <a:moveTo>
                    <a:pt x="692" y="478"/>
                  </a:moveTo>
                  <a:cubicBezTo>
                    <a:pt x="694" y="534"/>
                    <a:pt x="624" y="608"/>
                    <a:pt x="565" y="576"/>
                  </a:cubicBezTo>
                  <a:cubicBezTo>
                    <a:pt x="524" y="554"/>
                    <a:pt x="518" y="500"/>
                    <a:pt x="535" y="461"/>
                  </a:cubicBezTo>
                  <a:cubicBezTo>
                    <a:pt x="554" y="420"/>
                    <a:pt x="605" y="390"/>
                    <a:pt x="649" y="411"/>
                  </a:cubicBezTo>
                  <a:cubicBezTo>
                    <a:pt x="670" y="422"/>
                    <a:pt x="692" y="454"/>
                    <a:pt x="692" y="478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2" name="Freeform 489">
              <a:extLst>
                <a:ext uri="{FF2B5EF4-FFF2-40B4-BE49-F238E27FC236}">
                  <a16:creationId xmlns:a16="http://schemas.microsoft.com/office/drawing/2014/main" id="{AABA1ADD-E191-43B6-BD63-97D971FD7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222" y="928633"/>
              <a:ext cx="757238" cy="952500"/>
            </a:xfrm>
            <a:custGeom>
              <a:avLst/>
              <a:gdLst>
                <a:gd name="T0" fmla="*/ 453 w 598"/>
                <a:gd name="T1" fmla="*/ 560 h 752"/>
                <a:gd name="T2" fmla="*/ 498 w 598"/>
                <a:gd name="T3" fmla="*/ 289 h 752"/>
                <a:gd name="T4" fmla="*/ 582 w 598"/>
                <a:gd name="T5" fmla="*/ 107 h 752"/>
                <a:gd name="T6" fmla="*/ 598 w 598"/>
                <a:gd name="T7" fmla="*/ 81 h 752"/>
                <a:gd name="T8" fmla="*/ 36 w 598"/>
                <a:gd name="T9" fmla="*/ 406 h 752"/>
                <a:gd name="T10" fmla="*/ 104 w 598"/>
                <a:gd name="T11" fmla="*/ 752 h 752"/>
                <a:gd name="T12" fmla="*/ 453 w 598"/>
                <a:gd name="T13" fmla="*/ 560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8" h="752">
                  <a:moveTo>
                    <a:pt x="453" y="560"/>
                  </a:moveTo>
                  <a:cubicBezTo>
                    <a:pt x="449" y="468"/>
                    <a:pt x="469" y="376"/>
                    <a:pt x="498" y="289"/>
                  </a:cubicBezTo>
                  <a:cubicBezTo>
                    <a:pt x="520" y="226"/>
                    <a:pt x="548" y="164"/>
                    <a:pt x="582" y="107"/>
                  </a:cubicBezTo>
                  <a:cubicBezTo>
                    <a:pt x="587" y="98"/>
                    <a:pt x="592" y="90"/>
                    <a:pt x="598" y="81"/>
                  </a:cubicBezTo>
                  <a:cubicBezTo>
                    <a:pt x="409" y="0"/>
                    <a:pt x="94" y="149"/>
                    <a:pt x="36" y="406"/>
                  </a:cubicBezTo>
                  <a:cubicBezTo>
                    <a:pt x="0" y="561"/>
                    <a:pt x="51" y="678"/>
                    <a:pt x="104" y="752"/>
                  </a:cubicBezTo>
                  <a:cubicBezTo>
                    <a:pt x="209" y="671"/>
                    <a:pt x="327" y="596"/>
                    <a:pt x="453" y="56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3" name="Freeform 491">
              <a:extLst>
                <a:ext uri="{FF2B5EF4-FFF2-40B4-BE49-F238E27FC236}">
                  <a16:creationId xmlns:a16="http://schemas.microsoft.com/office/drawing/2014/main" id="{1CF3F46C-6A40-4AF3-AF31-D2975D8A6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972" y="1003245"/>
              <a:ext cx="1004888" cy="1089025"/>
            </a:xfrm>
            <a:custGeom>
              <a:avLst/>
              <a:gdLst>
                <a:gd name="T0" fmla="*/ 458 w 794"/>
                <a:gd name="T1" fmla="*/ 0 h 859"/>
                <a:gd name="T2" fmla="*/ 126 w 794"/>
                <a:gd name="T3" fmla="*/ 145 h 859"/>
                <a:gd name="T4" fmla="*/ 458 w 794"/>
                <a:gd name="T5" fmla="*/ 0 h 859"/>
                <a:gd name="T6" fmla="*/ 573 w 794"/>
                <a:gd name="T7" fmla="*/ 22 h 859"/>
                <a:gd name="T8" fmla="*/ 557 w 794"/>
                <a:gd name="T9" fmla="*/ 48 h 859"/>
                <a:gd name="T10" fmla="*/ 526 w 794"/>
                <a:gd name="T11" fmla="*/ 105 h 859"/>
                <a:gd name="T12" fmla="*/ 705 w 794"/>
                <a:gd name="T13" fmla="*/ 330 h 859"/>
                <a:gd name="T14" fmla="*/ 609 w 794"/>
                <a:gd name="T15" fmla="*/ 517 h 859"/>
                <a:gd name="T16" fmla="*/ 434 w 794"/>
                <a:gd name="T17" fmla="*/ 707 h 859"/>
                <a:gd name="T18" fmla="*/ 329 w 794"/>
                <a:gd name="T19" fmla="*/ 787 h 859"/>
                <a:gd name="T20" fmla="*/ 266 w 794"/>
                <a:gd name="T21" fmla="*/ 807 h 859"/>
                <a:gd name="T22" fmla="*/ 257 w 794"/>
                <a:gd name="T23" fmla="*/ 807 h 859"/>
                <a:gd name="T24" fmla="*/ 117 w 794"/>
                <a:gd name="T25" fmla="*/ 697 h 859"/>
                <a:gd name="T26" fmla="*/ 102 w 794"/>
                <a:gd name="T27" fmla="*/ 675 h 859"/>
                <a:gd name="T28" fmla="*/ 79 w 794"/>
                <a:gd name="T29" fmla="*/ 693 h 859"/>
                <a:gd name="T30" fmla="*/ 0 w 794"/>
                <a:gd name="T31" fmla="*/ 481 h 859"/>
                <a:gd name="T32" fmla="*/ 166 w 794"/>
                <a:gd name="T33" fmla="*/ 784 h 859"/>
                <a:gd name="T34" fmla="*/ 283 w 794"/>
                <a:gd name="T35" fmla="*/ 859 h 859"/>
                <a:gd name="T36" fmla="*/ 794 w 794"/>
                <a:gd name="T37" fmla="*/ 288 h 859"/>
                <a:gd name="T38" fmla="*/ 624 w 794"/>
                <a:gd name="T39" fmla="*/ 52 h 859"/>
                <a:gd name="T40" fmla="*/ 458 w 794"/>
                <a:gd name="T41" fmla="*/ 0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4" h="859">
                  <a:moveTo>
                    <a:pt x="458" y="0"/>
                  </a:moveTo>
                  <a:cubicBezTo>
                    <a:pt x="345" y="0"/>
                    <a:pt x="217" y="53"/>
                    <a:pt x="126" y="145"/>
                  </a:cubicBezTo>
                  <a:cubicBezTo>
                    <a:pt x="217" y="53"/>
                    <a:pt x="345" y="0"/>
                    <a:pt x="458" y="0"/>
                  </a:cubicBezTo>
                  <a:cubicBezTo>
                    <a:pt x="499" y="0"/>
                    <a:pt x="538" y="7"/>
                    <a:pt x="573" y="22"/>
                  </a:cubicBezTo>
                  <a:cubicBezTo>
                    <a:pt x="567" y="31"/>
                    <a:pt x="562" y="39"/>
                    <a:pt x="557" y="48"/>
                  </a:cubicBezTo>
                  <a:cubicBezTo>
                    <a:pt x="546" y="67"/>
                    <a:pt x="536" y="86"/>
                    <a:pt x="526" y="105"/>
                  </a:cubicBezTo>
                  <a:cubicBezTo>
                    <a:pt x="617" y="144"/>
                    <a:pt x="713" y="228"/>
                    <a:pt x="705" y="330"/>
                  </a:cubicBezTo>
                  <a:cubicBezTo>
                    <a:pt x="700" y="401"/>
                    <a:pt x="651" y="464"/>
                    <a:pt x="609" y="517"/>
                  </a:cubicBezTo>
                  <a:cubicBezTo>
                    <a:pt x="555" y="584"/>
                    <a:pt x="498" y="650"/>
                    <a:pt x="434" y="707"/>
                  </a:cubicBezTo>
                  <a:cubicBezTo>
                    <a:pt x="402" y="736"/>
                    <a:pt x="367" y="765"/>
                    <a:pt x="329" y="787"/>
                  </a:cubicBezTo>
                  <a:cubicBezTo>
                    <a:pt x="310" y="797"/>
                    <a:pt x="288" y="807"/>
                    <a:pt x="266" y="807"/>
                  </a:cubicBezTo>
                  <a:cubicBezTo>
                    <a:pt x="263" y="807"/>
                    <a:pt x="260" y="807"/>
                    <a:pt x="257" y="807"/>
                  </a:cubicBezTo>
                  <a:cubicBezTo>
                    <a:pt x="197" y="799"/>
                    <a:pt x="150" y="745"/>
                    <a:pt x="117" y="697"/>
                  </a:cubicBezTo>
                  <a:cubicBezTo>
                    <a:pt x="112" y="690"/>
                    <a:pt x="107" y="683"/>
                    <a:pt x="102" y="675"/>
                  </a:cubicBezTo>
                  <a:cubicBezTo>
                    <a:pt x="94" y="681"/>
                    <a:pt x="87" y="687"/>
                    <a:pt x="79" y="693"/>
                  </a:cubicBezTo>
                  <a:cubicBezTo>
                    <a:pt x="43" y="642"/>
                    <a:pt x="7" y="571"/>
                    <a:pt x="0" y="481"/>
                  </a:cubicBezTo>
                  <a:cubicBezTo>
                    <a:pt x="16" y="677"/>
                    <a:pt x="166" y="784"/>
                    <a:pt x="166" y="784"/>
                  </a:cubicBezTo>
                  <a:cubicBezTo>
                    <a:pt x="236" y="844"/>
                    <a:pt x="283" y="859"/>
                    <a:pt x="283" y="859"/>
                  </a:cubicBezTo>
                  <a:cubicBezTo>
                    <a:pt x="557" y="684"/>
                    <a:pt x="794" y="288"/>
                    <a:pt x="794" y="288"/>
                  </a:cubicBezTo>
                  <a:cubicBezTo>
                    <a:pt x="771" y="170"/>
                    <a:pt x="624" y="52"/>
                    <a:pt x="624" y="52"/>
                  </a:cubicBezTo>
                  <a:cubicBezTo>
                    <a:pt x="579" y="16"/>
                    <a:pt x="521" y="0"/>
                    <a:pt x="458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4" name="Freeform 492">
              <a:extLst>
                <a:ext uri="{FF2B5EF4-FFF2-40B4-BE49-F238E27FC236}">
                  <a16:creationId xmlns:a16="http://schemas.microsoft.com/office/drawing/2014/main" id="{18BCD8DA-3C2B-4399-BBAE-760D122E4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972" y="16128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605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5" name="Freeform 493">
              <a:extLst>
                <a:ext uri="{FF2B5EF4-FFF2-40B4-BE49-F238E27FC236}">
                  <a16:creationId xmlns:a16="http://schemas.microsoft.com/office/drawing/2014/main" id="{A24428EA-FC59-410A-90CE-DC94B6482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209" y="1003245"/>
              <a:ext cx="730250" cy="877887"/>
            </a:xfrm>
            <a:custGeom>
              <a:avLst/>
              <a:gdLst>
                <a:gd name="T0" fmla="*/ 461 w 576"/>
                <a:gd name="T1" fmla="*/ 0 h 693"/>
                <a:gd name="T2" fmla="*/ 129 w 576"/>
                <a:gd name="T3" fmla="*/ 145 h 693"/>
                <a:gd name="T4" fmla="*/ 129 w 576"/>
                <a:gd name="T5" fmla="*/ 145 h 693"/>
                <a:gd name="T6" fmla="*/ 14 w 576"/>
                <a:gd name="T7" fmla="*/ 347 h 693"/>
                <a:gd name="T8" fmla="*/ 14 w 576"/>
                <a:gd name="T9" fmla="*/ 347 h 693"/>
                <a:gd name="T10" fmla="*/ 14 w 576"/>
                <a:gd name="T11" fmla="*/ 347 h 693"/>
                <a:gd name="T12" fmla="*/ 3 w 576"/>
                <a:gd name="T13" fmla="*/ 481 h 693"/>
                <a:gd name="T14" fmla="*/ 3 w 576"/>
                <a:gd name="T15" fmla="*/ 481 h 693"/>
                <a:gd name="T16" fmla="*/ 3 w 576"/>
                <a:gd name="T17" fmla="*/ 481 h 693"/>
                <a:gd name="T18" fmla="*/ 82 w 576"/>
                <a:gd name="T19" fmla="*/ 693 h 693"/>
                <a:gd name="T20" fmla="*/ 105 w 576"/>
                <a:gd name="T21" fmla="*/ 675 h 693"/>
                <a:gd name="T22" fmla="*/ 31 w 576"/>
                <a:gd name="T23" fmla="*/ 493 h 693"/>
                <a:gd name="T24" fmla="*/ 39 w 576"/>
                <a:gd name="T25" fmla="*/ 355 h 693"/>
                <a:gd name="T26" fmla="*/ 161 w 576"/>
                <a:gd name="T27" fmla="*/ 158 h 693"/>
                <a:gd name="T28" fmla="*/ 394 w 576"/>
                <a:gd name="T29" fmla="*/ 77 h 693"/>
                <a:gd name="T30" fmla="*/ 491 w 576"/>
                <a:gd name="T31" fmla="*/ 91 h 693"/>
                <a:gd name="T32" fmla="*/ 529 w 576"/>
                <a:gd name="T33" fmla="*/ 105 h 693"/>
                <a:gd name="T34" fmla="*/ 560 w 576"/>
                <a:gd name="T35" fmla="*/ 48 h 693"/>
                <a:gd name="T36" fmla="*/ 576 w 576"/>
                <a:gd name="T37" fmla="*/ 22 h 693"/>
                <a:gd name="T38" fmla="*/ 461 w 576"/>
                <a:gd name="T39" fmla="*/ 0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76" h="693">
                  <a:moveTo>
                    <a:pt x="461" y="0"/>
                  </a:moveTo>
                  <a:cubicBezTo>
                    <a:pt x="348" y="0"/>
                    <a:pt x="220" y="53"/>
                    <a:pt x="129" y="145"/>
                  </a:cubicBezTo>
                  <a:cubicBezTo>
                    <a:pt x="129" y="145"/>
                    <a:pt x="129" y="145"/>
                    <a:pt x="129" y="145"/>
                  </a:cubicBezTo>
                  <a:cubicBezTo>
                    <a:pt x="74" y="200"/>
                    <a:pt x="32" y="268"/>
                    <a:pt x="14" y="347"/>
                  </a:cubicBezTo>
                  <a:cubicBezTo>
                    <a:pt x="14" y="347"/>
                    <a:pt x="14" y="347"/>
                    <a:pt x="14" y="347"/>
                  </a:cubicBezTo>
                  <a:cubicBezTo>
                    <a:pt x="14" y="347"/>
                    <a:pt x="14" y="347"/>
                    <a:pt x="14" y="347"/>
                  </a:cubicBezTo>
                  <a:cubicBezTo>
                    <a:pt x="3" y="395"/>
                    <a:pt x="0" y="440"/>
                    <a:pt x="3" y="481"/>
                  </a:cubicBezTo>
                  <a:cubicBezTo>
                    <a:pt x="3" y="481"/>
                    <a:pt x="3" y="481"/>
                    <a:pt x="3" y="481"/>
                  </a:cubicBezTo>
                  <a:cubicBezTo>
                    <a:pt x="3" y="481"/>
                    <a:pt x="3" y="481"/>
                    <a:pt x="3" y="481"/>
                  </a:cubicBezTo>
                  <a:cubicBezTo>
                    <a:pt x="10" y="571"/>
                    <a:pt x="46" y="642"/>
                    <a:pt x="82" y="693"/>
                  </a:cubicBezTo>
                  <a:cubicBezTo>
                    <a:pt x="90" y="687"/>
                    <a:pt x="97" y="681"/>
                    <a:pt x="105" y="675"/>
                  </a:cubicBezTo>
                  <a:cubicBezTo>
                    <a:pt x="70" y="620"/>
                    <a:pt x="42" y="557"/>
                    <a:pt x="31" y="493"/>
                  </a:cubicBezTo>
                  <a:cubicBezTo>
                    <a:pt x="24" y="447"/>
                    <a:pt x="28" y="400"/>
                    <a:pt x="39" y="355"/>
                  </a:cubicBezTo>
                  <a:cubicBezTo>
                    <a:pt x="54" y="278"/>
                    <a:pt x="99" y="207"/>
                    <a:pt x="161" y="158"/>
                  </a:cubicBezTo>
                  <a:cubicBezTo>
                    <a:pt x="227" y="107"/>
                    <a:pt x="311" y="77"/>
                    <a:pt x="394" y="77"/>
                  </a:cubicBezTo>
                  <a:cubicBezTo>
                    <a:pt x="427" y="77"/>
                    <a:pt x="459" y="82"/>
                    <a:pt x="491" y="91"/>
                  </a:cubicBezTo>
                  <a:cubicBezTo>
                    <a:pt x="503" y="95"/>
                    <a:pt x="516" y="99"/>
                    <a:pt x="529" y="105"/>
                  </a:cubicBezTo>
                  <a:cubicBezTo>
                    <a:pt x="539" y="86"/>
                    <a:pt x="549" y="67"/>
                    <a:pt x="560" y="48"/>
                  </a:cubicBezTo>
                  <a:cubicBezTo>
                    <a:pt x="565" y="39"/>
                    <a:pt x="570" y="31"/>
                    <a:pt x="576" y="22"/>
                  </a:cubicBezTo>
                  <a:cubicBezTo>
                    <a:pt x="541" y="7"/>
                    <a:pt x="502" y="0"/>
                    <a:pt x="461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" name="Freeform 494">
              <a:extLst>
                <a:ext uri="{FF2B5EF4-FFF2-40B4-BE49-F238E27FC236}">
                  <a16:creationId xmlns:a16="http://schemas.microsoft.com/office/drawing/2014/main" id="{3390ACF8-1518-4846-B95A-A69C3EBAE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8722" y="1784295"/>
              <a:ext cx="84138" cy="82550"/>
            </a:xfrm>
            <a:custGeom>
              <a:avLst/>
              <a:gdLst>
                <a:gd name="T0" fmla="*/ 25 w 67"/>
                <a:gd name="T1" fmla="*/ 46 h 65"/>
                <a:gd name="T2" fmla="*/ 62 w 67"/>
                <a:gd name="T3" fmla="*/ 58 h 65"/>
                <a:gd name="T4" fmla="*/ 42 w 67"/>
                <a:gd name="T5" fmla="*/ 19 h 65"/>
                <a:gd name="T6" fmla="*/ 5 w 67"/>
                <a:gd name="T7" fmla="*/ 7 h 65"/>
                <a:gd name="T8" fmla="*/ 25 w 67"/>
                <a:gd name="T9" fmla="*/ 4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5">
                  <a:moveTo>
                    <a:pt x="25" y="46"/>
                  </a:moveTo>
                  <a:cubicBezTo>
                    <a:pt x="41" y="60"/>
                    <a:pt x="58" y="65"/>
                    <a:pt x="62" y="58"/>
                  </a:cubicBezTo>
                  <a:cubicBezTo>
                    <a:pt x="67" y="50"/>
                    <a:pt x="58" y="33"/>
                    <a:pt x="42" y="19"/>
                  </a:cubicBezTo>
                  <a:cubicBezTo>
                    <a:pt x="26" y="5"/>
                    <a:pt x="9" y="0"/>
                    <a:pt x="5" y="7"/>
                  </a:cubicBezTo>
                  <a:cubicBezTo>
                    <a:pt x="0" y="14"/>
                    <a:pt x="9" y="32"/>
                    <a:pt x="25" y="46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7" name="Freeform 495">
              <a:extLst>
                <a:ext uri="{FF2B5EF4-FFF2-40B4-BE49-F238E27FC236}">
                  <a16:creationId xmlns:a16="http://schemas.microsoft.com/office/drawing/2014/main" id="{CFAD681B-57A8-4DB6-993C-13B58C3BB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7772" y="1792232"/>
              <a:ext cx="25400" cy="23812"/>
            </a:xfrm>
            <a:custGeom>
              <a:avLst/>
              <a:gdLst>
                <a:gd name="T0" fmla="*/ 8 w 20"/>
                <a:gd name="T1" fmla="*/ 14 h 19"/>
                <a:gd name="T2" fmla="*/ 19 w 20"/>
                <a:gd name="T3" fmla="*/ 16 h 19"/>
                <a:gd name="T4" fmla="*/ 12 w 20"/>
                <a:gd name="T5" fmla="*/ 5 h 19"/>
                <a:gd name="T6" fmla="*/ 1 w 20"/>
                <a:gd name="T7" fmla="*/ 3 h 19"/>
                <a:gd name="T8" fmla="*/ 8 w 20"/>
                <a:gd name="T9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9">
                  <a:moveTo>
                    <a:pt x="8" y="14"/>
                  </a:moveTo>
                  <a:cubicBezTo>
                    <a:pt x="13" y="18"/>
                    <a:pt x="18" y="19"/>
                    <a:pt x="19" y="16"/>
                  </a:cubicBezTo>
                  <a:cubicBezTo>
                    <a:pt x="20" y="14"/>
                    <a:pt x="17" y="9"/>
                    <a:pt x="12" y="5"/>
                  </a:cubicBezTo>
                  <a:cubicBezTo>
                    <a:pt x="7" y="2"/>
                    <a:pt x="2" y="0"/>
                    <a:pt x="1" y="3"/>
                  </a:cubicBezTo>
                  <a:cubicBezTo>
                    <a:pt x="0" y="5"/>
                    <a:pt x="3" y="10"/>
                    <a:pt x="8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8" name="Freeform 496">
              <a:extLst>
                <a:ext uri="{FF2B5EF4-FFF2-40B4-BE49-F238E27FC236}">
                  <a16:creationId xmlns:a16="http://schemas.microsoft.com/office/drawing/2014/main" id="{84D79489-AC38-42FC-964A-3C63EEF47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197" y="1482670"/>
              <a:ext cx="84138" cy="82550"/>
            </a:xfrm>
            <a:custGeom>
              <a:avLst/>
              <a:gdLst>
                <a:gd name="T0" fmla="*/ 25 w 66"/>
                <a:gd name="T1" fmla="*/ 45 h 65"/>
                <a:gd name="T2" fmla="*/ 62 w 66"/>
                <a:gd name="T3" fmla="*/ 57 h 65"/>
                <a:gd name="T4" fmla="*/ 41 w 66"/>
                <a:gd name="T5" fmla="*/ 19 h 65"/>
                <a:gd name="T6" fmla="*/ 4 w 66"/>
                <a:gd name="T7" fmla="*/ 7 h 65"/>
                <a:gd name="T8" fmla="*/ 25 w 66"/>
                <a:gd name="T9" fmla="*/ 4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5">
                  <a:moveTo>
                    <a:pt x="25" y="45"/>
                  </a:moveTo>
                  <a:cubicBezTo>
                    <a:pt x="40" y="59"/>
                    <a:pt x="57" y="65"/>
                    <a:pt x="62" y="57"/>
                  </a:cubicBezTo>
                  <a:cubicBezTo>
                    <a:pt x="66" y="50"/>
                    <a:pt x="57" y="33"/>
                    <a:pt x="41" y="19"/>
                  </a:cubicBezTo>
                  <a:cubicBezTo>
                    <a:pt x="26" y="5"/>
                    <a:pt x="9" y="0"/>
                    <a:pt x="4" y="7"/>
                  </a:cubicBezTo>
                  <a:cubicBezTo>
                    <a:pt x="0" y="14"/>
                    <a:pt x="9" y="31"/>
                    <a:pt x="25" y="45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9" name="Freeform 497">
              <a:extLst>
                <a:ext uri="{FF2B5EF4-FFF2-40B4-BE49-F238E27FC236}">
                  <a16:creationId xmlns:a16="http://schemas.microsoft.com/office/drawing/2014/main" id="{FE4F4699-26C9-456F-88D1-98F1CA722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659" y="1490607"/>
              <a:ext cx="26988" cy="23812"/>
            </a:xfrm>
            <a:custGeom>
              <a:avLst/>
              <a:gdLst>
                <a:gd name="T0" fmla="*/ 8 w 21"/>
                <a:gd name="T1" fmla="*/ 14 h 19"/>
                <a:gd name="T2" fmla="*/ 20 w 21"/>
                <a:gd name="T3" fmla="*/ 16 h 19"/>
                <a:gd name="T4" fmla="*/ 13 w 21"/>
                <a:gd name="T5" fmla="*/ 5 h 19"/>
                <a:gd name="T6" fmla="*/ 1 w 21"/>
                <a:gd name="T7" fmla="*/ 2 h 19"/>
                <a:gd name="T8" fmla="*/ 8 w 21"/>
                <a:gd name="T9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9">
                  <a:moveTo>
                    <a:pt x="8" y="14"/>
                  </a:moveTo>
                  <a:cubicBezTo>
                    <a:pt x="13" y="17"/>
                    <a:pt x="18" y="19"/>
                    <a:pt x="20" y="16"/>
                  </a:cubicBezTo>
                  <a:cubicBezTo>
                    <a:pt x="21" y="14"/>
                    <a:pt x="18" y="9"/>
                    <a:pt x="13" y="5"/>
                  </a:cubicBezTo>
                  <a:cubicBezTo>
                    <a:pt x="8" y="1"/>
                    <a:pt x="2" y="0"/>
                    <a:pt x="1" y="2"/>
                  </a:cubicBezTo>
                  <a:cubicBezTo>
                    <a:pt x="0" y="5"/>
                    <a:pt x="3" y="10"/>
                    <a:pt x="8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" name="Freeform 498">
              <a:extLst>
                <a:ext uri="{FF2B5EF4-FFF2-40B4-BE49-F238E27FC236}">
                  <a16:creationId xmlns:a16="http://schemas.microsoft.com/office/drawing/2014/main" id="{B99C778D-C83D-466C-ABB3-8F4EFCAB1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497" y="1403295"/>
              <a:ext cx="241300" cy="228600"/>
            </a:xfrm>
            <a:custGeom>
              <a:avLst/>
              <a:gdLst>
                <a:gd name="T0" fmla="*/ 47 w 190"/>
                <a:gd name="T1" fmla="*/ 45 h 180"/>
                <a:gd name="T2" fmla="*/ 31 w 190"/>
                <a:gd name="T3" fmla="*/ 85 h 180"/>
                <a:gd name="T4" fmla="*/ 55 w 190"/>
                <a:gd name="T5" fmla="*/ 128 h 180"/>
                <a:gd name="T6" fmla="*/ 75 w 190"/>
                <a:gd name="T7" fmla="*/ 142 h 180"/>
                <a:gd name="T8" fmla="*/ 95 w 190"/>
                <a:gd name="T9" fmla="*/ 148 h 180"/>
                <a:gd name="T10" fmla="*/ 113 w 190"/>
                <a:gd name="T11" fmla="*/ 146 h 180"/>
                <a:gd name="T12" fmla="*/ 128 w 190"/>
                <a:gd name="T13" fmla="*/ 136 h 180"/>
                <a:gd name="T14" fmla="*/ 135 w 190"/>
                <a:gd name="T15" fmla="*/ 125 h 180"/>
                <a:gd name="T16" fmla="*/ 137 w 190"/>
                <a:gd name="T17" fmla="*/ 113 h 180"/>
                <a:gd name="T18" fmla="*/ 134 w 190"/>
                <a:gd name="T19" fmla="*/ 100 h 180"/>
                <a:gd name="T20" fmla="*/ 125 w 190"/>
                <a:gd name="T21" fmla="*/ 88 h 180"/>
                <a:gd name="T22" fmla="*/ 117 w 190"/>
                <a:gd name="T23" fmla="*/ 81 h 180"/>
                <a:gd name="T24" fmla="*/ 95 w 190"/>
                <a:gd name="T25" fmla="*/ 105 h 180"/>
                <a:gd name="T26" fmla="*/ 75 w 190"/>
                <a:gd name="T27" fmla="*/ 86 h 180"/>
                <a:gd name="T28" fmla="*/ 119 w 190"/>
                <a:gd name="T29" fmla="*/ 39 h 180"/>
                <a:gd name="T30" fmla="*/ 190 w 190"/>
                <a:gd name="T31" fmla="*/ 105 h 180"/>
                <a:gd name="T32" fmla="*/ 171 w 190"/>
                <a:gd name="T33" fmla="*/ 126 h 180"/>
                <a:gd name="T34" fmla="*/ 154 w 190"/>
                <a:gd name="T35" fmla="*/ 115 h 180"/>
                <a:gd name="T36" fmla="*/ 155 w 190"/>
                <a:gd name="T37" fmla="*/ 136 h 180"/>
                <a:gd name="T38" fmla="*/ 143 w 190"/>
                <a:gd name="T39" fmla="*/ 159 h 180"/>
                <a:gd name="T40" fmla="*/ 119 w 190"/>
                <a:gd name="T41" fmla="*/ 175 h 180"/>
                <a:gd name="T42" fmla="*/ 91 w 190"/>
                <a:gd name="T43" fmla="*/ 180 h 180"/>
                <a:gd name="T44" fmla="*/ 62 w 190"/>
                <a:gd name="T45" fmla="*/ 172 h 180"/>
                <a:gd name="T46" fmla="*/ 33 w 190"/>
                <a:gd name="T47" fmla="*/ 152 h 180"/>
                <a:gd name="T48" fmla="*/ 10 w 190"/>
                <a:gd name="T49" fmla="*/ 122 h 180"/>
                <a:gd name="T50" fmla="*/ 1 w 190"/>
                <a:gd name="T51" fmla="*/ 90 h 180"/>
                <a:gd name="T52" fmla="*/ 6 w 190"/>
                <a:gd name="T53" fmla="*/ 59 h 180"/>
                <a:gd name="T54" fmla="*/ 26 w 190"/>
                <a:gd name="T55" fmla="*/ 28 h 180"/>
                <a:gd name="T56" fmla="*/ 67 w 190"/>
                <a:gd name="T57" fmla="*/ 0 h 180"/>
                <a:gd name="T58" fmla="*/ 80 w 190"/>
                <a:gd name="T59" fmla="*/ 23 h 180"/>
                <a:gd name="T60" fmla="*/ 62 w 190"/>
                <a:gd name="T61" fmla="*/ 32 h 180"/>
                <a:gd name="T62" fmla="*/ 47 w 190"/>
                <a:gd name="T63" fmla="*/ 45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0" h="180">
                  <a:moveTo>
                    <a:pt x="47" y="45"/>
                  </a:moveTo>
                  <a:cubicBezTo>
                    <a:pt x="35" y="57"/>
                    <a:pt x="30" y="71"/>
                    <a:pt x="31" y="85"/>
                  </a:cubicBezTo>
                  <a:cubicBezTo>
                    <a:pt x="32" y="99"/>
                    <a:pt x="40" y="114"/>
                    <a:pt x="55" y="128"/>
                  </a:cubicBezTo>
                  <a:cubicBezTo>
                    <a:pt x="62" y="134"/>
                    <a:pt x="68" y="139"/>
                    <a:pt x="75" y="142"/>
                  </a:cubicBezTo>
                  <a:cubicBezTo>
                    <a:pt x="82" y="145"/>
                    <a:pt x="89" y="147"/>
                    <a:pt x="95" y="148"/>
                  </a:cubicBezTo>
                  <a:cubicBezTo>
                    <a:pt x="101" y="148"/>
                    <a:pt x="107" y="148"/>
                    <a:pt x="113" y="146"/>
                  </a:cubicBezTo>
                  <a:cubicBezTo>
                    <a:pt x="119" y="144"/>
                    <a:pt x="124" y="141"/>
                    <a:pt x="128" y="136"/>
                  </a:cubicBezTo>
                  <a:cubicBezTo>
                    <a:pt x="131" y="133"/>
                    <a:pt x="133" y="129"/>
                    <a:pt x="135" y="125"/>
                  </a:cubicBezTo>
                  <a:cubicBezTo>
                    <a:pt x="137" y="121"/>
                    <a:pt x="137" y="117"/>
                    <a:pt x="137" y="113"/>
                  </a:cubicBezTo>
                  <a:cubicBezTo>
                    <a:pt x="137" y="109"/>
                    <a:pt x="136" y="105"/>
                    <a:pt x="134" y="100"/>
                  </a:cubicBezTo>
                  <a:cubicBezTo>
                    <a:pt x="132" y="96"/>
                    <a:pt x="129" y="92"/>
                    <a:pt x="125" y="88"/>
                  </a:cubicBezTo>
                  <a:cubicBezTo>
                    <a:pt x="117" y="81"/>
                    <a:pt x="117" y="81"/>
                    <a:pt x="117" y="81"/>
                  </a:cubicBezTo>
                  <a:cubicBezTo>
                    <a:pt x="95" y="105"/>
                    <a:pt x="95" y="105"/>
                    <a:pt x="95" y="105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119" y="39"/>
                    <a:pt x="119" y="39"/>
                    <a:pt x="119" y="39"/>
                  </a:cubicBezTo>
                  <a:cubicBezTo>
                    <a:pt x="190" y="105"/>
                    <a:pt x="190" y="105"/>
                    <a:pt x="190" y="105"/>
                  </a:cubicBezTo>
                  <a:cubicBezTo>
                    <a:pt x="171" y="126"/>
                    <a:pt x="171" y="126"/>
                    <a:pt x="171" y="126"/>
                  </a:cubicBezTo>
                  <a:cubicBezTo>
                    <a:pt x="154" y="115"/>
                    <a:pt x="154" y="115"/>
                    <a:pt x="154" y="115"/>
                  </a:cubicBezTo>
                  <a:cubicBezTo>
                    <a:pt x="156" y="122"/>
                    <a:pt x="156" y="129"/>
                    <a:pt x="155" y="136"/>
                  </a:cubicBezTo>
                  <a:cubicBezTo>
                    <a:pt x="154" y="144"/>
                    <a:pt x="150" y="151"/>
                    <a:pt x="143" y="159"/>
                  </a:cubicBezTo>
                  <a:cubicBezTo>
                    <a:pt x="136" y="166"/>
                    <a:pt x="128" y="172"/>
                    <a:pt x="119" y="175"/>
                  </a:cubicBezTo>
                  <a:cubicBezTo>
                    <a:pt x="110" y="179"/>
                    <a:pt x="101" y="180"/>
                    <a:pt x="91" y="180"/>
                  </a:cubicBezTo>
                  <a:cubicBezTo>
                    <a:pt x="82" y="179"/>
                    <a:pt x="72" y="177"/>
                    <a:pt x="62" y="172"/>
                  </a:cubicBezTo>
                  <a:cubicBezTo>
                    <a:pt x="52" y="167"/>
                    <a:pt x="42" y="161"/>
                    <a:pt x="33" y="152"/>
                  </a:cubicBezTo>
                  <a:cubicBezTo>
                    <a:pt x="23" y="142"/>
                    <a:pt x="15" y="132"/>
                    <a:pt x="10" y="122"/>
                  </a:cubicBezTo>
                  <a:cubicBezTo>
                    <a:pt x="4" y="111"/>
                    <a:pt x="1" y="101"/>
                    <a:pt x="1" y="90"/>
                  </a:cubicBezTo>
                  <a:cubicBezTo>
                    <a:pt x="0" y="80"/>
                    <a:pt x="2" y="69"/>
                    <a:pt x="6" y="59"/>
                  </a:cubicBezTo>
                  <a:cubicBezTo>
                    <a:pt x="10" y="48"/>
                    <a:pt x="17" y="38"/>
                    <a:pt x="26" y="28"/>
                  </a:cubicBezTo>
                  <a:cubicBezTo>
                    <a:pt x="38" y="15"/>
                    <a:pt x="52" y="6"/>
                    <a:pt x="67" y="0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74" y="25"/>
                    <a:pt x="68" y="28"/>
                    <a:pt x="62" y="32"/>
                  </a:cubicBezTo>
                  <a:cubicBezTo>
                    <a:pt x="56" y="36"/>
                    <a:pt x="51" y="40"/>
                    <a:pt x="47" y="4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" name="Freeform 499">
              <a:extLst>
                <a:ext uri="{FF2B5EF4-FFF2-40B4-BE49-F238E27FC236}">
                  <a16:creationId xmlns:a16="http://schemas.microsoft.com/office/drawing/2014/main" id="{CE7B0A24-E0BB-4AA1-BD36-FD733CE31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259" y="1839857"/>
              <a:ext cx="101600" cy="133350"/>
            </a:xfrm>
            <a:custGeom>
              <a:avLst/>
              <a:gdLst>
                <a:gd name="T0" fmla="*/ 11 w 80"/>
                <a:gd name="T1" fmla="*/ 0 h 105"/>
                <a:gd name="T2" fmla="*/ 0 w 80"/>
                <a:gd name="T3" fmla="*/ 8 h 105"/>
                <a:gd name="T4" fmla="*/ 2 w 80"/>
                <a:gd name="T5" fmla="*/ 12 h 105"/>
                <a:gd name="T6" fmla="*/ 80 w 80"/>
                <a:gd name="T7" fmla="*/ 105 h 105"/>
                <a:gd name="T8" fmla="*/ 11 w 80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05">
                  <a:moveTo>
                    <a:pt x="11" y="0"/>
                  </a:moveTo>
                  <a:cubicBezTo>
                    <a:pt x="7" y="2"/>
                    <a:pt x="4" y="5"/>
                    <a:pt x="0" y="8"/>
                  </a:cubicBezTo>
                  <a:cubicBezTo>
                    <a:pt x="1" y="9"/>
                    <a:pt x="1" y="11"/>
                    <a:pt x="2" y="12"/>
                  </a:cubicBezTo>
                  <a:cubicBezTo>
                    <a:pt x="2" y="12"/>
                    <a:pt x="30" y="66"/>
                    <a:pt x="80" y="105"/>
                  </a:cubicBezTo>
                  <a:cubicBezTo>
                    <a:pt x="80" y="105"/>
                    <a:pt x="45" y="66"/>
                    <a:pt x="11" y="0"/>
                  </a:cubicBezTo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2" name="Freeform 500">
              <a:extLst>
                <a:ext uri="{FF2B5EF4-FFF2-40B4-BE49-F238E27FC236}">
                  <a16:creationId xmlns:a16="http://schemas.microsoft.com/office/drawing/2014/main" id="{85F0E3F9-98B0-43C3-AFDA-D7800B651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047" y="1293757"/>
              <a:ext cx="190500" cy="555625"/>
            </a:xfrm>
            <a:custGeom>
              <a:avLst/>
              <a:gdLst>
                <a:gd name="T0" fmla="*/ 130 w 150"/>
                <a:gd name="T1" fmla="*/ 0 h 439"/>
                <a:gd name="T2" fmla="*/ 139 w 150"/>
                <a:gd name="T3" fmla="*/ 439 h 439"/>
                <a:gd name="T4" fmla="*/ 150 w 150"/>
                <a:gd name="T5" fmla="*/ 431 h 439"/>
                <a:gd name="T6" fmla="*/ 130 w 150"/>
                <a:gd name="T7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0" h="439">
                  <a:moveTo>
                    <a:pt x="130" y="0"/>
                  </a:moveTo>
                  <a:cubicBezTo>
                    <a:pt x="130" y="0"/>
                    <a:pt x="0" y="194"/>
                    <a:pt x="139" y="439"/>
                  </a:cubicBezTo>
                  <a:cubicBezTo>
                    <a:pt x="143" y="436"/>
                    <a:pt x="146" y="433"/>
                    <a:pt x="150" y="431"/>
                  </a:cubicBezTo>
                  <a:cubicBezTo>
                    <a:pt x="99" y="333"/>
                    <a:pt x="52" y="175"/>
                    <a:pt x="130" y="0"/>
                  </a:cubicBez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3" name="Freeform 501">
              <a:extLst>
                <a:ext uri="{FF2B5EF4-FFF2-40B4-BE49-F238E27FC236}">
                  <a16:creationId xmlns:a16="http://schemas.microsoft.com/office/drawing/2014/main" id="{3C20D67D-652C-4345-BF95-79DE57B89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634" y="2908245"/>
              <a:ext cx="1588" cy="1587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4" name="Freeform 502">
              <a:extLst>
                <a:ext uri="{FF2B5EF4-FFF2-40B4-BE49-F238E27FC236}">
                  <a16:creationId xmlns:a16="http://schemas.microsoft.com/office/drawing/2014/main" id="{C1D16DF1-D70A-4A09-894A-BADC72F42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222" y="2303407"/>
              <a:ext cx="114300" cy="604837"/>
            </a:xfrm>
            <a:custGeom>
              <a:avLst/>
              <a:gdLst>
                <a:gd name="T0" fmla="*/ 7 w 90"/>
                <a:gd name="T1" fmla="*/ 0 h 478"/>
                <a:gd name="T2" fmla="*/ 0 w 90"/>
                <a:gd name="T3" fmla="*/ 478 h 478"/>
                <a:gd name="T4" fmla="*/ 0 w 90"/>
                <a:gd name="T5" fmla="*/ 478 h 478"/>
                <a:gd name="T6" fmla="*/ 7 w 90"/>
                <a:gd name="T7" fmla="*/ 0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478">
                  <a:moveTo>
                    <a:pt x="7" y="0"/>
                  </a:moveTo>
                  <a:cubicBezTo>
                    <a:pt x="7" y="0"/>
                    <a:pt x="63" y="239"/>
                    <a:pt x="0" y="478"/>
                  </a:cubicBezTo>
                  <a:cubicBezTo>
                    <a:pt x="0" y="478"/>
                    <a:pt x="0" y="478"/>
                    <a:pt x="0" y="478"/>
                  </a:cubicBezTo>
                  <a:cubicBezTo>
                    <a:pt x="6" y="463"/>
                    <a:pt x="90" y="246"/>
                    <a:pt x="7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5" name="Freeform 503">
              <a:extLst>
                <a:ext uri="{FF2B5EF4-FFF2-40B4-BE49-F238E27FC236}">
                  <a16:creationId xmlns:a16="http://schemas.microsoft.com/office/drawing/2014/main" id="{EF3A2A47-B286-4777-8467-1FA436BEB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7922" y="1736670"/>
              <a:ext cx="88900" cy="80962"/>
            </a:xfrm>
            <a:custGeom>
              <a:avLst/>
              <a:gdLst>
                <a:gd name="T0" fmla="*/ 49 w 70"/>
                <a:gd name="T1" fmla="*/ 23 h 63"/>
                <a:gd name="T2" fmla="*/ 70 w 70"/>
                <a:gd name="T3" fmla="*/ 20 h 63"/>
                <a:gd name="T4" fmla="*/ 7 w 70"/>
                <a:gd name="T5" fmla="*/ 63 h 63"/>
                <a:gd name="T6" fmla="*/ 49 w 70"/>
                <a:gd name="T7" fmla="*/ 2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63">
                  <a:moveTo>
                    <a:pt x="49" y="23"/>
                  </a:moveTo>
                  <a:cubicBezTo>
                    <a:pt x="56" y="21"/>
                    <a:pt x="63" y="20"/>
                    <a:pt x="70" y="20"/>
                  </a:cubicBezTo>
                  <a:cubicBezTo>
                    <a:pt x="0" y="0"/>
                    <a:pt x="5" y="52"/>
                    <a:pt x="7" y="63"/>
                  </a:cubicBezTo>
                  <a:cubicBezTo>
                    <a:pt x="19" y="48"/>
                    <a:pt x="29" y="30"/>
                    <a:pt x="49" y="23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6" name="Freeform 504">
              <a:extLst>
                <a:ext uri="{FF2B5EF4-FFF2-40B4-BE49-F238E27FC236}">
                  <a16:creationId xmlns:a16="http://schemas.microsoft.com/office/drawing/2014/main" id="{AFE613D0-A8A5-4201-94D8-3874B11C1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459" y="1449332"/>
              <a:ext cx="79375" cy="90487"/>
            </a:xfrm>
            <a:custGeom>
              <a:avLst/>
              <a:gdLst>
                <a:gd name="T0" fmla="*/ 33 w 63"/>
                <a:gd name="T1" fmla="*/ 50 h 71"/>
                <a:gd name="T2" fmla="*/ 34 w 63"/>
                <a:gd name="T3" fmla="*/ 71 h 71"/>
                <a:gd name="T4" fmla="*/ 63 w 63"/>
                <a:gd name="T5" fmla="*/ 0 h 71"/>
                <a:gd name="T6" fmla="*/ 33 w 63"/>
                <a:gd name="T7" fmla="*/ 5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71">
                  <a:moveTo>
                    <a:pt x="33" y="50"/>
                  </a:moveTo>
                  <a:cubicBezTo>
                    <a:pt x="32" y="57"/>
                    <a:pt x="33" y="64"/>
                    <a:pt x="34" y="71"/>
                  </a:cubicBezTo>
                  <a:cubicBezTo>
                    <a:pt x="0" y="7"/>
                    <a:pt x="52" y="1"/>
                    <a:pt x="63" y="0"/>
                  </a:cubicBezTo>
                  <a:cubicBezTo>
                    <a:pt x="51" y="16"/>
                    <a:pt x="35" y="29"/>
                    <a:pt x="33" y="5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7" name="Freeform 505">
              <a:extLst>
                <a:ext uri="{FF2B5EF4-FFF2-40B4-BE49-F238E27FC236}">
                  <a16:creationId xmlns:a16="http://schemas.microsoft.com/office/drawing/2014/main" id="{A6EBB6FF-D08D-4F41-B609-A56235708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0747" y="1185807"/>
              <a:ext cx="252413" cy="241300"/>
            </a:xfrm>
            <a:custGeom>
              <a:avLst/>
              <a:gdLst>
                <a:gd name="T0" fmla="*/ 179 w 200"/>
                <a:gd name="T1" fmla="*/ 68 h 190"/>
                <a:gd name="T2" fmla="*/ 158 w 200"/>
                <a:gd name="T3" fmla="*/ 41 h 190"/>
                <a:gd name="T4" fmla="*/ 120 w 200"/>
                <a:gd name="T5" fmla="*/ 24 h 190"/>
                <a:gd name="T6" fmla="*/ 77 w 200"/>
                <a:gd name="T7" fmla="*/ 1 h 190"/>
                <a:gd name="T8" fmla="*/ 15 w 200"/>
                <a:gd name="T9" fmla="*/ 80 h 190"/>
                <a:gd name="T10" fmla="*/ 13 w 200"/>
                <a:gd name="T11" fmla="*/ 148 h 190"/>
                <a:gd name="T12" fmla="*/ 67 w 200"/>
                <a:gd name="T13" fmla="*/ 186 h 190"/>
                <a:gd name="T14" fmla="*/ 67 w 200"/>
                <a:gd name="T15" fmla="*/ 186 h 190"/>
                <a:gd name="T16" fmla="*/ 157 w 200"/>
                <a:gd name="T17" fmla="*/ 134 h 190"/>
                <a:gd name="T18" fmla="*/ 179 w 200"/>
                <a:gd name="T19" fmla="*/ 6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0" h="190">
                  <a:moveTo>
                    <a:pt x="179" y="68"/>
                  </a:moveTo>
                  <a:cubicBezTo>
                    <a:pt x="179" y="52"/>
                    <a:pt x="178" y="42"/>
                    <a:pt x="158" y="41"/>
                  </a:cubicBezTo>
                  <a:cubicBezTo>
                    <a:pt x="153" y="16"/>
                    <a:pt x="120" y="24"/>
                    <a:pt x="120" y="24"/>
                  </a:cubicBezTo>
                  <a:cubicBezTo>
                    <a:pt x="120" y="24"/>
                    <a:pt x="103" y="0"/>
                    <a:pt x="77" y="1"/>
                  </a:cubicBezTo>
                  <a:cubicBezTo>
                    <a:pt x="32" y="3"/>
                    <a:pt x="19" y="78"/>
                    <a:pt x="15" y="80"/>
                  </a:cubicBezTo>
                  <a:cubicBezTo>
                    <a:pt x="0" y="99"/>
                    <a:pt x="0" y="127"/>
                    <a:pt x="13" y="148"/>
                  </a:cubicBezTo>
                  <a:cubicBezTo>
                    <a:pt x="26" y="171"/>
                    <a:pt x="46" y="179"/>
                    <a:pt x="67" y="186"/>
                  </a:cubicBezTo>
                  <a:cubicBezTo>
                    <a:pt x="67" y="186"/>
                    <a:pt x="67" y="186"/>
                    <a:pt x="67" y="186"/>
                  </a:cubicBezTo>
                  <a:cubicBezTo>
                    <a:pt x="118" y="190"/>
                    <a:pt x="146" y="172"/>
                    <a:pt x="157" y="134"/>
                  </a:cubicBezTo>
                  <a:cubicBezTo>
                    <a:pt x="194" y="115"/>
                    <a:pt x="200" y="69"/>
                    <a:pt x="179" y="6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8" name="Freeform 506">
              <a:extLst>
                <a:ext uri="{FF2B5EF4-FFF2-40B4-BE49-F238E27FC236}">
                  <a16:creationId xmlns:a16="http://schemas.microsoft.com/office/drawing/2014/main" id="{4D13A57D-68AE-4E1E-B248-9B9B7A8DB6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82497" y="1257245"/>
              <a:ext cx="98425" cy="58737"/>
            </a:xfrm>
            <a:custGeom>
              <a:avLst/>
              <a:gdLst>
                <a:gd name="T0" fmla="*/ 68 w 77"/>
                <a:gd name="T1" fmla="*/ 9 h 46"/>
                <a:gd name="T2" fmla="*/ 68 w 77"/>
                <a:gd name="T3" fmla="*/ 9 h 46"/>
                <a:gd name="T4" fmla="*/ 68 w 77"/>
                <a:gd name="T5" fmla="*/ 9 h 46"/>
                <a:gd name="T6" fmla="*/ 68 w 77"/>
                <a:gd name="T7" fmla="*/ 9 h 46"/>
                <a:gd name="T8" fmla="*/ 68 w 77"/>
                <a:gd name="T9" fmla="*/ 9 h 46"/>
                <a:gd name="T10" fmla="*/ 68 w 77"/>
                <a:gd name="T11" fmla="*/ 9 h 46"/>
                <a:gd name="T12" fmla="*/ 68 w 77"/>
                <a:gd name="T13" fmla="*/ 9 h 46"/>
                <a:gd name="T14" fmla="*/ 68 w 77"/>
                <a:gd name="T15" fmla="*/ 9 h 46"/>
                <a:gd name="T16" fmla="*/ 63 w 77"/>
                <a:gd name="T17" fmla="*/ 0 h 46"/>
                <a:gd name="T18" fmla="*/ 55 w 77"/>
                <a:gd name="T19" fmla="*/ 1 h 46"/>
                <a:gd name="T20" fmla="*/ 42 w 77"/>
                <a:gd name="T21" fmla="*/ 4 h 46"/>
                <a:gd name="T22" fmla="*/ 40 w 77"/>
                <a:gd name="T23" fmla="*/ 4 h 46"/>
                <a:gd name="T24" fmla="*/ 40 w 77"/>
                <a:gd name="T25" fmla="*/ 4 h 46"/>
                <a:gd name="T26" fmla="*/ 37 w 77"/>
                <a:gd name="T27" fmla="*/ 8 h 46"/>
                <a:gd name="T28" fmla="*/ 36 w 77"/>
                <a:gd name="T29" fmla="*/ 5 h 46"/>
                <a:gd name="T30" fmla="*/ 20 w 77"/>
                <a:gd name="T31" fmla="*/ 11 h 46"/>
                <a:gd name="T32" fmla="*/ 0 w 77"/>
                <a:gd name="T33" fmla="*/ 20 h 46"/>
                <a:gd name="T34" fmla="*/ 6 w 77"/>
                <a:gd name="T35" fmla="*/ 18 h 46"/>
                <a:gd name="T36" fmla="*/ 22 w 77"/>
                <a:gd name="T37" fmla="*/ 15 h 46"/>
                <a:gd name="T38" fmla="*/ 44 w 77"/>
                <a:gd name="T39" fmla="*/ 11 h 46"/>
                <a:gd name="T40" fmla="*/ 56 w 77"/>
                <a:gd name="T41" fmla="*/ 9 h 46"/>
                <a:gd name="T42" fmla="*/ 62 w 77"/>
                <a:gd name="T43" fmla="*/ 8 h 46"/>
                <a:gd name="T44" fmla="*/ 67 w 77"/>
                <a:gd name="T45" fmla="*/ 9 h 46"/>
                <a:gd name="T46" fmla="*/ 68 w 77"/>
                <a:gd name="T47" fmla="*/ 9 h 46"/>
                <a:gd name="T48" fmla="*/ 68 w 77"/>
                <a:gd name="T49" fmla="*/ 9 h 46"/>
                <a:gd name="T50" fmla="*/ 68 w 77"/>
                <a:gd name="T51" fmla="*/ 10 h 46"/>
                <a:gd name="T52" fmla="*/ 69 w 77"/>
                <a:gd name="T53" fmla="*/ 11 h 46"/>
                <a:gd name="T54" fmla="*/ 68 w 77"/>
                <a:gd name="T55" fmla="*/ 15 h 46"/>
                <a:gd name="T56" fmla="*/ 61 w 77"/>
                <a:gd name="T57" fmla="*/ 23 h 46"/>
                <a:gd name="T58" fmla="*/ 44 w 77"/>
                <a:gd name="T59" fmla="*/ 36 h 46"/>
                <a:gd name="T60" fmla="*/ 30 w 77"/>
                <a:gd name="T61" fmla="*/ 43 h 46"/>
                <a:gd name="T62" fmla="*/ 24 w 77"/>
                <a:gd name="T63" fmla="*/ 46 h 46"/>
                <a:gd name="T64" fmla="*/ 30 w 77"/>
                <a:gd name="T65" fmla="*/ 45 h 46"/>
                <a:gd name="T66" fmla="*/ 36 w 77"/>
                <a:gd name="T67" fmla="*/ 43 h 46"/>
                <a:gd name="T68" fmla="*/ 36 w 77"/>
                <a:gd name="T69" fmla="*/ 40 h 46"/>
                <a:gd name="T70" fmla="*/ 36 w 77"/>
                <a:gd name="T71" fmla="*/ 43 h 46"/>
                <a:gd name="T72" fmla="*/ 46 w 77"/>
                <a:gd name="T73" fmla="*/ 40 h 46"/>
                <a:gd name="T74" fmla="*/ 66 w 77"/>
                <a:gd name="T75" fmla="*/ 29 h 46"/>
                <a:gd name="T76" fmla="*/ 75 w 77"/>
                <a:gd name="T77" fmla="*/ 18 h 46"/>
                <a:gd name="T78" fmla="*/ 76 w 77"/>
                <a:gd name="T79" fmla="*/ 9 h 46"/>
                <a:gd name="T80" fmla="*/ 76 w 77"/>
                <a:gd name="T81" fmla="*/ 7 h 46"/>
                <a:gd name="T82" fmla="*/ 76 w 77"/>
                <a:gd name="T83" fmla="*/ 6 h 46"/>
                <a:gd name="T84" fmla="*/ 76 w 77"/>
                <a:gd name="T85" fmla="*/ 6 h 46"/>
                <a:gd name="T86" fmla="*/ 76 w 77"/>
                <a:gd name="T87" fmla="*/ 6 h 46"/>
                <a:gd name="T88" fmla="*/ 75 w 77"/>
                <a:gd name="T89" fmla="*/ 6 h 46"/>
                <a:gd name="T90" fmla="*/ 75 w 77"/>
                <a:gd name="T91" fmla="*/ 6 h 46"/>
                <a:gd name="T92" fmla="*/ 74 w 77"/>
                <a:gd name="T93" fmla="*/ 4 h 46"/>
                <a:gd name="T94" fmla="*/ 70 w 77"/>
                <a:gd name="T95" fmla="*/ 1 h 46"/>
                <a:gd name="T96" fmla="*/ 63 w 77"/>
                <a:gd name="T9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7" h="46">
                  <a:moveTo>
                    <a:pt x="68" y="9"/>
                  </a:move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moveTo>
                    <a:pt x="68" y="9"/>
                  </a:move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moveTo>
                    <a:pt x="63" y="0"/>
                  </a:moveTo>
                  <a:cubicBezTo>
                    <a:pt x="60" y="0"/>
                    <a:pt x="57" y="1"/>
                    <a:pt x="55" y="1"/>
                  </a:cubicBezTo>
                  <a:cubicBezTo>
                    <a:pt x="50" y="1"/>
                    <a:pt x="46" y="3"/>
                    <a:pt x="42" y="4"/>
                  </a:cubicBezTo>
                  <a:cubicBezTo>
                    <a:pt x="41" y="4"/>
                    <a:pt x="41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7"/>
                    <a:pt x="37" y="8"/>
                    <a:pt x="37" y="8"/>
                  </a:cubicBezTo>
                  <a:cubicBezTo>
                    <a:pt x="37" y="8"/>
                    <a:pt x="36" y="7"/>
                    <a:pt x="36" y="5"/>
                  </a:cubicBezTo>
                  <a:cubicBezTo>
                    <a:pt x="30" y="7"/>
                    <a:pt x="25" y="9"/>
                    <a:pt x="20" y="11"/>
                  </a:cubicBezTo>
                  <a:cubicBezTo>
                    <a:pt x="8" y="16"/>
                    <a:pt x="0" y="20"/>
                    <a:pt x="0" y="20"/>
                  </a:cubicBezTo>
                  <a:cubicBezTo>
                    <a:pt x="0" y="20"/>
                    <a:pt x="2" y="19"/>
                    <a:pt x="6" y="18"/>
                  </a:cubicBezTo>
                  <a:cubicBezTo>
                    <a:pt x="10" y="18"/>
                    <a:pt x="15" y="17"/>
                    <a:pt x="22" y="15"/>
                  </a:cubicBezTo>
                  <a:cubicBezTo>
                    <a:pt x="28" y="14"/>
                    <a:pt x="36" y="12"/>
                    <a:pt x="44" y="11"/>
                  </a:cubicBezTo>
                  <a:cubicBezTo>
                    <a:pt x="48" y="10"/>
                    <a:pt x="52" y="9"/>
                    <a:pt x="56" y="9"/>
                  </a:cubicBezTo>
                  <a:cubicBezTo>
                    <a:pt x="58" y="9"/>
                    <a:pt x="60" y="8"/>
                    <a:pt x="62" y="8"/>
                  </a:cubicBezTo>
                  <a:cubicBezTo>
                    <a:pt x="64" y="8"/>
                    <a:pt x="66" y="9"/>
                    <a:pt x="67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69" y="12"/>
                    <a:pt x="69" y="13"/>
                    <a:pt x="68" y="15"/>
                  </a:cubicBezTo>
                  <a:cubicBezTo>
                    <a:pt x="67" y="18"/>
                    <a:pt x="64" y="21"/>
                    <a:pt x="61" y="23"/>
                  </a:cubicBezTo>
                  <a:cubicBezTo>
                    <a:pt x="56" y="29"/>
                    <a:pt x="49" y="33"/>
                    <a:pt x="44" y="36"/>
                  </a:cubicBezTo>
                  <a:cubicBezTo>
                    <a:pt x="38" y="39"/>
                    <a:pt x="33" y="42"/>
                    <a:pt x="30" y="43"/>
                  </a:cubicBezTo>
                  <a:cubicBezTo>
                    <a:pt x="26" y="45"/>
                    <a:pt x="24" y="46"/>
                    <a:pt x="24" y="46"/>
                  </a:cubicBezTo>
                  <a:cubicBezTo>
                    <a:pt x="24" y="46"/>
                    <a:pt x="26" y="46"/>
                    <a:pt x="30" y="45"/>
                  </a:cubicBezTo>
                  <a:cubicBezTo>
                    <a:pt x="32" y="44"/>
                    <a:pt x="34" y="44"/>
                    <a:pt x="36" y="43"/>
                  </a:cubicBezTo>
                  <a:cubicBezTo>
                    <a:pt x="36" y="42"/>
                    <a:pt x="36" y="41"/>
                    <a:pt x="36" y="40"/>
                  </a:cubicBezTo>
                  <a:cubicBezTo>
                    <a:pt x="36" y="41"/>
                    <a:pt x="36" y="42"/>
                    <a:pt x="36" y="43"/>
                  </a:cubicBezTo>
                  <a:cubicBezTo>
                    <a:pt x="39" y="42"/>
                    <a:pt x="42" y="41"/>
                    <a:pt x="46" y="40"/>
                  </a:cubicBezTo>
                  <a:cubicBezTo>
                    <a:pt x="52" y="38"/>
                    <a:pt x="59" y="34"/>
                    <a:pt x="66" y="29"/>
                  </a:cubicBezTo>
                  <a:cubicBezTo>
                    <a:pt x="69" y="26"/>
                    <a:pt x="73" y="23"/>
                    <a:pt x="75" y="18"/>
                  </a:cubicBezTo>
                  <a:cubicBezTo>
                    <a:pt x="76" y="15"/>
                    <a:pt x="77" y="12"/>
                    <a:pt x="76" y="9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5" y="5"/>
                    <a:pt x="75" y="5"/>
                    <a:pt x="74" y="4"/>
                  </a:cubicBezTo>
                  <a:cubicBezTo>
                    <a:pt x="73" y="2"/>
                    <a:pt x="71" y="2"/>
                    <a:pt x="70" y="1"/>
                  </a:cubicBezTo>
                  <a:cubicBezTo>
                    <a:pt x="67" y="1"/>
                    <a:pt x="65" y="0"/>
                    <a:pt x="63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" name="Freeform 507">
              <a:extLst>
                <a:ext uri="{FF2B5EF4-FFF2-40B4-BE49-F238E27FC236}">
                  <a16:creationId xmlns:a16="http://schemas.microsoft.com/office/drawing/2014/main" id="{FB7FD2A0-4C17-4F28-9153-4F28BDED77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25359" y="1215970"/>
              <a:ext cx="87313" cy="142875"/>
            </a:xfrm>
            <a:custGeom>
              <a:avLst/>
              <a:gdLst>
                <a:gd name="T0" fmla="*/ 51 w 69"/>
                <a:gd name="T1" fmla="*/ 89 h 112"/>
                <a:gd name="T2" fmla="*/ 51 w 69"/>
                <a:gd name="T3" fmla="*/ 89 h 112"/>
                <a:gd name="T4" fmla="*/ 51 w 69"/>
                <a:gd name="T5" fmla="*/ 89 h 112"/>
                <a:gd name="T6" fmla="*/ 60 w 69"/>
                <a:gd name="T7" fmla="*/ 0 h 112"/>
                <a:gd name="T8" fmla="*/ 62 w 69"/>
                <a:gd name="T9" fmla="*/ 12 h 112"/>
                <a:gd name="T10" fmla="*/ 63 w 69"/>
                <a:gd name="T11" fmla="*/ 23 h 112"/>
                <a:gd name="T12" fmla="*/ 63 w 69"/>
                <a:gd name="T13" fmla="*/ 35 h 112"/>
                <a:gd name="T14" fmla="*/ 63 w 69"/>
                <a:gd name="T15" fmla="*/ 41 h 112"/>
                <a:gd name="T16" fmla="*/ 63 w 69"/>
                <a:gd name="T17" fmla="*/ 46 h 112"/>
                <a:gd name="T18" fmla="*/ 62 w 69"/>
                <a:gd name="T19" fmla="*/ 52 h 112"/>
                <a:gd name="T20" fmla="*/ 61 w 69"/>
                <a:gd name="T21" fmla="*/ 58 h 112"/>
                <a:gd name="T22" fmla="*/ 58 w 69"/>
                <a:gd name="T23" fmla="*/ 69 h 112"/>
                <a:gd name="T24" fmla="*/ 57 w 69"/>
                <a:gd name="T25" fmla="*/ 74 h 112"/>
                <a:gd name="T26" fmla="*/ 55 w 69"/>
                <a:gd name="T27" fmla="*/ 79 h 112"/>
                <a:gd name="T28" fmla="*/ 51 w 69"/>
                <a:gd name="T29" fmla="*/ 89 h 112"/>
                <a:gd name="T30" fmla="*/ 44 w 69"/>
                <a:gd name="T31" fmla="*/ 96 h 112"/>
                <a:gd name="T32" fmla="*/ 40 w 69"/>
                <a:gd name="T33" fmla="*/ 99 h 112"/>
                <a:gd name="T34" fmla="*/ 36 w 69"/>
                <a:gd name="T35" fmla="*/ 101 h 112"/>
                <a:gd name="T36" fmla="*/ 32 w 69"/>
                <a:gd name="T37" fmla="*/ 104 h 112"/>
                <a:gd name="T38" fmla="*/ 27 w 69"/>
                <a:gd name="T39" fmla="*/ 105 h 112"/>
                <a:gd name="T40" fmla="*/ 22 w 69"/>
                <a:gd name="T41" fmla="*/ 106 h 112"/>
                <a:gd name="T42" fmla="*/ 18 w 69"/>
                <a:gd name="T43" fmla="*/ 105 h 112"/>
                <a:gd name="T44" fmla="*/ 14 w 69"/>
                <a:gd name="T45" fmla="*/ 104 h 112"/>
                <a:gd name="T46" fmla="*/ 10 w 69"/>
                <a:gd name="T47" fmla="*/ 101 h 112"/>
                <a:gd name="T48" fmla="*/ 7 w 69"/>
                <a:gd name="T49" fmla="*/ 97 h 112"/>
                <a:gd name="T50" fmla="*/ 5 w 69"/>
                <a:gd name="T51" fmla="*/ 93 h 112"/>
                <a:gd name="T52" fmla="*/ 4 w 69"/>
                <a:gd name="T53" fmla="*/ 88 h 112"/>
                <a:gd name="T54" fmla="*/ 3 w 69"/>
                <a:gd name="T55" fmla="*/ 83 h 112"/>
                <a:gd name="T56" fmla="*/ 2 w 69"/>
                <a:gd name="T57" fmla="*/ 75 h 112"/>
                <a:gd name="T58" fmla="*/ 2 w 69"/>
                <a:gd name="T59" fmla="*/ 75 h 112"/>
                <a:gd name="T60" fmla="*/ 1 w 69"/>
                <a:gd name="T61" fmla="*/ 83 h 112"/>
                <a:gd name="T62" fmla="*/ 1 w 69"/>
                <a:gd name="T63" fmla="*/ 88 h 112"/>
                <a:gd name="T64" fmla="*/ 1 w 69"/>
                <a:gd name="T65" fmla="*/ 94 h 112"/>
                <a:gd name="T66" fmla="*/ 3 w 69"/>
                <a:gd name="T67" fmla="*/ 99 h 112"/>
                <a:gd name="T68" fmla="*/ 6 w 69"/>
                <a:gd name="T69" fmla="*/ 105 h 112"/>
                <a:gd name="T70" fmla="*/ 11 w 69"/>
                <a:gd name="T71" fmla="*/ 109 h 112"/>
                <a:gd name="T72" fmla="*/ 16 w 69"/>
                <a:gd name="T73" fmla="*/ 111 h 112"/>
                <a:gd name="T74" fmla="*/ 22 w 69"/>
                <a:gd name="T75" fmla="*/ 112 h 112"/>
                <a:gd name="T76" fmla="*/ 28 w 69"/>
                <a:gd name="T77" fmla="*/ 112 h 112"/>
                <a:gd name="T78" fmla="*/ 34 w 69"/>
                <a:gd name="T79" fmla="*/ 110 h 112"/>
                <a:gd name="T80" fmla="*/ 39 w 69"/>
                <a:gd name="T81" fmla="*/ 108 h 112"/>
                <a:gd name="T82" fmla="*/ 44 w 69"/>
                <a:gd name="T83" fmla="*/ 105 h 112"/>
                <a:gd name="T84" fmla="*/ 49 w 69"/>
                <a:gd name="T85" fmla="*/ 102 h 112"/>
                <a:gd name="T86" fmla="*/ 50 w 69"/>
                <a:gd name="T87" fmla="*/ 101 h 112"/>
                <a:gd name="T88" fmla="*/ 49 w 69"/>
                <a:gd name="T89" fmla="*/ 98 h 112"/>
                <a:gd name="T90" fmla="*/ 51 w 69"/>
                <a:gd name="T91" fmla="*/ 101 h 112"/>
                <a:gd name="T92" fmla="*/ 57 w 69"/>
                <a:gd name="T93" fmla="*/ 94 h 112"/>
                <a:gd name="T94" fmla="*/ 58 w 69"/>
                <a:gd name="T95" fmla="*/ 94 h 112"/>
                <a:gd name="T96" fmla="*/ 58 w 69"/>
                <a:gd name="T97" fmla="*/ 93 h 112"/>
                <a:gd name="T98" fmla="*/ 62 w 69"/>
                <a:gd name="T99" fmla="*/ 82 h 112"/>
                <a:gd name="T100" fmla="*/ 65 w 69"/>
                <a:gd name="T101" fmla="*/ 76 h 112"/>
                <a:gd name="T102" fmla="*/ 66 w 69"/>
                <a:gd name="T103" fmla="*/ 71 h 112"/>
                <a:gd name="T104" fmla="*/ 68 w 69"/>
                <a:gd name="T105" fmla="*/ 59 h 112"/>
                <a:gd name="T106" fmla="*/ 69 w 69"/>
                <a:gd name="T107" fmla="*/ 53 h 112"/>
                <a:gd name="T108" fmla="*/ 69 w 69"/>
                <a:gd name="T109" fmla="*/ 47 h 112"/>
                <a:gd name="T110" fmla="*/ 69 w 69"/>
                <a:gd name="T111" fmla="*/ 41 h 112"/>
                <a:gd name="T112" fmla="*/ 69 w 69"/>
                <a:gd name="T113" fmla="*/ 35 h 112"/>
                <a:gd name="T114" fmla="*/ 67 w 69"/>
                <a:gd name="T115" fmla="*/ 23 h 112"/>
                <a:gd name="T116" fmla="*/ 64 w 69"/>
                <a:gd name="T117" fmla="*/ 11 h 112"/>
                <a:gd name="T118" fmla="*/ 60 w 69"/>
                <a:gd name="T119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9" h="112">
                  <a:moveTo>
                    <a:pt x="51" y="89"/>
                  </a:moveTo>
                  <a:cubicBezTo>
                    <a:pt x="51" y="89"/>
                    <a:pt x="51" y="89"/>
                    <a:pt x="51" y="89"/>
                  </a:cubicBezTo>
                  <a:cubicBezTo>
                    <a:pt x="51" y="89"/>
                    <a:pt x="51" y="89"/>
                    <a:pt x="51" y="89"/>
                  </a:cubicBezTo>
                  <a:moveTo>
                    <a:pt x="60" y="0"/>
                  </a:moveTo>
                  <a:cubicBezTo>
                    <a:pt x="61" y="4"/>
                    <a:pt x="61" y="8"/>
                    <a:pt x="62" y="12"/>
                  </a:cubicBezTo>
                  <a:cubicBezTo>
                    <a:pt x="63" y="16"/>
                    <a:pt x="63" y="20"/>
                    <a:pt x="63" y="23"/>
                  </a:cubicBezTo>
                  <a:cubicBezTo>
                    <a:pt x="63" y="27"/>
                    <a:pt x="63" y="31"/>
                    <a:pt x="63" y="35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3"/>
                    <a:pt x="63" y="44"/>
                    <a:pt x="63" y="46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2" y="54"/>
                    <a:pt x="62" y="56"/>
                    <a:pt x="61" y="58"/>
                  </a:cubicBezTo>
                  <a:cubicBezTo>
                    <a:pt x="58" y="69"/>
                    <a:pt x="58" y="69"/>
                    <a:pt x="58" y="69"/>
                  </a:cubicBezTo>
                  <a:cubicBezTo>
                    <a:pt x="58" y="70"/>
                    <a:pt x="58" y="72"/>
                    <a:pt x="57" y="74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1" y="89"/>
                    <a:pt x="51" y="89"/>
                    <a:pt x="51" y="89"/>
                  </a:cubicBezTo>
                  <a:cubicBezTo>
                    <a:pt x="49" y="92"/>
                    <a:pt x="47" y="94"/>
                    <a:pt x="44" y="96"/>
                  </a:cubicBezTo>
                  <a:cubicBezTo>
                    <a:pt x="43" y="97"/>
                    <a:pt x="42" y="98"/>
                    <a:pt x="40" y="99"/>
                  </a:cubicBezTo>
                  <a:cubicBezTo>
                    <a:pt x="39" y="100"/>
                    <a:pt x="37" y="101"/>
                    <a:pt x="36" y="101"/>
                  </a:cubicBezTo>
                  <a:cubicBezTo>
                    <a:pt x="35" y="102"/>
                    <a:pt x="33" y="103"/>
                    <a:pt x="32" y="104"/>
                  </a:cubicBezTo>
                  <a:cubicBezTo>
                    <a:pt x="30" y="104"/>
                    <a:pt x="29" y="104"/>
                    <a:pt x="27" y="105"/>
                  </a:cubicBezTo>
                  <a:cubicBezTo>
                    <a:pt x="26" y="105"/>
                    <a:pt x="24" y="105"/>
                    <a:pt x="22" y="106"/>
                  </a:cubicBezTo>
                  <a:cubicBezTo>
                    <a:pt x="21" y="105"/>
                    <a:pt x="19" y="106"/>
                    <a:pt x="18" y="105"/>
                  </a:cubicBezTo>
                  <a:cubicBezTo>
                    <a:pt x="16" y="105"/>
                    <a:pt x="15" y="104"/>
                    <a:pt x="14" y="104"/>
                  </a:cubicBezTo>
                  <a:cubicBezTo>
                    <a:pt x="12" y="103"/>
                    <a:pt x="11" y="102"/>
                    <a:pt x="10" y="101"/>
                  </a:cubicBezTo>
                  <a:cubicBezTo>
                    <a:pt x="9" y="100"/>
                    <a:pt x="8" y="99"/>
                    <a:pt x="7" y="97"/>
                  </a:cubicBezTo>
                  <a:cubicBezTo>
                    <a:pt x="5" y="93"/>
                    <a:pt x="5" y="93"/>
                    <a:pt x="5" y="93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3" y="86"/>
                    <a:pt x="3" y="85"/>
                    <a:pt x="3" y="83"/>
                  </a:cubicBezTo>
                  <a:cubicBezTo>
                    <a:pt x="2" y="80"/>
                    <a:pt x="2" y="78"/>
                    <a:pt x="2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1" y="78"/>
                    <a:pt x="1" y="80"/>
                    <a:pt x="1" y="83"/>
                  </a:cubicBezTo>
                  <a:cubicBezTo>
                    <a:pt x="1" y="85"/>
                    <a:pt x="0" y="87"/>
                    <a:pt x="1" y="88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2" y="96"/>
                    <a:pt x="2" y="98"/>
                    <a:pt x="3" y="99"/>
                  </a:cubicBezTo>
                  <a:cubicBezTo>
                    <a:pt x="4" y="101"/>
                    <a:pt x="5" y="103"/>
                    <a:pt x="6" y="105"/>
                  </a:cubicBezTo>
                  <a:cubicBezTo>
                    <a:pt x="7" y="106"/>
                    <a:pt x="9" y="108"/>
                    <a:pt x="11" y="109"/>
                  </a:cubicBezTo>
                  <a:cubicBezTo>
                    <a:pt x="12" y="110"/>
                    <a:pt x="14" y="111"/>
                    <a:pt x="16" y="111"/>
                  </a:cubicBezTo>
                  <a:cubicBezTo>
                    <a:pt x="18" y="112"/>
                    <a:pt x="20" y="112"/>
                    <a:pt x="22" y="112"/>
                  </a:cubicBezTo>
                  <a:cubicBezTo>
                    <a:pt x="24" y="112"/>
                    <a:pt x="26" y="112"/>
                    <a:pt x="28" y="112"/>
                  </a:cubicBezTo>
                  <a:cubicBezTo>
                    <a:pt x="30" y="111"/>
                    <a:pt x="32" y="111"/>
                    <a:pt x="34" y="110"/>
                  </a:cubicBezTo>
                  <a:cubicBezTo>
                    <a:pt x="36" y="110"/>
                    <a:pt x="38" y="109"/>
                    <a:pt x="39" y="108"/>
                  </a:cubicBezTo>
                  <a:cubicBezTo>
                    <a:pt x="41" y="107"/>
                    <a:pt x="43" y="107"/>
                    <a:pt x="44" y="105"/>
                  </a:cubicBezTo>
                  <a:cubicBezTo>
                    <a:pt x="46" y="104"/>
                    <a:pt x="48" y="103"/>
                    <a:pt x="49" y="102"/>
                  </a:cubicBezTo>
                  <a:cubicBezTo>
                    <a:pt x="49" y="102"/>
                    <a:pt x="50" y="102"/>
                    <a:pt x="50" y="101"/>
                  </a:cubicBezTo>
                  <a:cubicBezTo>
                    <a:pt x="49" y="101"/>
                    <a:pt x="49" y="99"/>
                    <a:pt x="49" y="98"/>
                  </a:cubicBezTo>
                  <a:cubicBezTo>
                    <a:pt x="49" y="99"/>
                    <a:pt x="50" y="100"/>
                    <a:pt x="51" y="101"/>
                  </a:cubicBezTo>
                  <a:cubicBezTo>
                    <a:pt x="53" y="99"/>
                    <a:pt x="55" y="96"/>
                    <a:pt x="57" y="94"/>
                  </a:cubicBezTo>
                  <a:cubicBezTo>
                    <a:pt x="58" y="94"/>
                    <a:pt x="58" y="94"/>
                    <a:pt x="58" y="94"/>
                  </a:cubicBezTo>
                  <a:cubicBezTo>
                    <a:pt x="58" y="93"/>
                    <a:pt x="58" y="93"/>
                    <a:pt x="58" y="93"/>
                  </a:cubicBezTo>
                  <a:cubicBezTo>
                    <a:pt x="62" y="82"/>
                    <a:pt x="62" y="82"/>
                    <a:pt x="62" y="82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65" y="75"/>
                    <a:pt x="65" y="73"/>
                    <a:pt x="66" y="71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9" y="57"/>
                    <a:pt x="69" y="55"/>
                    <a:pt x="69" y="53"/>
                  </a:cubicBezTo>
                  <a:cubicBezTo>
                    <a:pt x="69" y="47"/>
                    <a:pt x="69" y="47"/>
                    <a:pt x="69" y="47"/>
                  </a:cubicBezTo>
                  <a:cubicBezTo>
                    <a:pt x="69" y="45"/>
                    <a:pt x="69" y="43"/>
                    <a:pt x="69" y="41"/>
                  </a:cubicBezTo>
                  <a:cubicBezTo>
                    <a:pt x="69" y="35"/>
                    <a:pt x="69" y="35"/>
                    <a:pt x="69" y="35"/>
                  </a:cubicBezTo>
                  <a:cubicBezTo>
                    <a:pt x="68" y="31"/>
                    <a:pt x="68" y="27"/>
                    <a:pt x="67" y="23"/>
                  </a:cubicBezTo>
                  <a:cubicBezTo>
                    <a:pt x="66" y="19"/>
                    <a:pt x="65" y="15"/>
                    <a:pt x="64" y="11"/>
                  </a:cubicBezTo>
                  <a:cubicBezTo>
                    <a:pt x="63" y="8"/>
                    <a:pt x="62" y="4"/>
                    <a:pt x="6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" name="Freeform 508">
              <a:extLst>
                <a:ext uri="{FF2B5EF4-FFF2-40B4-BE49-F238E27FC236}">
                  <a16:creationId xmlns:a16="http://schemas.microsoft.com/office/drawing/2014/main" id="{4498FEDB-623E-48B9-B6F5-6303C282D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534" y="1308045"/>
              <a:ext cx="0" cy="3175"/>
            </a:xfrm>
            <a:custGeom>
              <a:avLst/>
              <a:gdLst>
                <a:gd name="T0" fmla="*/ 0 h 3"/>
                <a:gd name="T1" fmla="*/ 3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" name="Freeform 509">
              <a:extLst>
                <a:ext uri="{FF2B5EF4-FFF2-40B4-BE49-F238E27FC236}">
                  <a16:creationId xmlns:a16="http://schemas.microsoft.com/office/drawing/2014/main" id="{535FE660-3F61-4959-B123-43B0B48EC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359" y="1236607"/>
              <a:ext cx="12700" cy="26987"/>
            </a:xfrm>
            <a:custGeom>
              <a:avLst/>
              <a:gdLst>
                <a:gd name="T0" fmla="*/ 6 w 9"/>
                <a:gd name="T1" fmla="*/ 0 h 21"/>
                <a:gd name="T2" fmla="*/ 3 w 9"/>
                <a:gd name="T3" fmla="*/ 3 h 21"/>
                <a:gd name="T4" fmla="*/ 0 w 9"/>
                <a:gd name="T5" fmla="*/ 11 h 21"/>
                <a:gd name="T6" fmla="*/ 1 w 9"/>
                <a:gd name="T7" fmla="*/ 20 h 21"/>
                <a:gd name="T8" fmla="*/ 2 w 9"/>
                <a:gd name="T9" fmla="*/ 21 h 21"/>
                <a:gd name="T10" fmla="*/ 6 w 9"/>
                <a:gd name="T11" fmla="*/ 20 h 21"/>
                <a:gd name="T12" fmla="*/ 9 w 9"/>
                <a:gd name="T13" fmla="*/ 12 h 21"/>
                <a:gd name="T14" fmla="*/ 8 w 9"/>
                <a:gd name="T15" fmla="*/ 4 h 21"/>
                <a:gd name="T16" fmla="*/ 6 w 9"/>
                <a:gd name="T1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21">
                  <a:moveTo>
                    <a:pt x="6" y="0"/>
                  </a:moveTo>
                  <a:cubicBezTo>
                    <a:pt x="6" y="0"/>
                    <a:pt x="4" y="1"/>
                    <a:pt x="3" y="3"/>
                  </a:cubicBezTo>
                  <a:cubicBezTo>
                    <a:pt x="2" y="5"/>
                    <a:pt x="1" y="8"/>
                    <a:pt x="0" y="11"/>
                  </a:cubicBezTo>
                  <a:cubicBezTo>
                    <a:pt x="0" y="14"/>
                    <a:pt x="0" y="18"/>
                    <a:pt x="1" y="20"/>
                  </a:cubicBezTo>
                  <a:cubicBezTo>
                    <a:pt x="1" y="20"/>
                    <a:pt x="2" y="21"/>
                    <a:pt x="2" y="21"/>
                  </a:cubicBezTo>
                  <a:cubicBezTo>
                    <a:pt x="3" y="21"/>
                    <a:pt x="5" y="21"/>
                    <a:pt x="6" y="20"/>
                  </a:cubicBezTo>
                  <a:cubicBezTo>
                    <a:pt x="7" y="18"/>
                    <a:pt x="8" y="15"/>
                    <a:pt x="9" y="12"/>
                  </a:cubicBezTo>
                  <a:cubicBezTo>
                    <a:pt x="9" y="9"/>
                    <a:pt x="8" y="6"/>
                    <a:pt x="8" y="4"/>
                  </a:cubicBezTo>
                  <a:cubicBezTo>
                    <a:pt x="7" y="1"/>
                    <a:pt x="6" y="0"/>
                    <a:pt x="6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" name="Freeform 510">
              <a:extLst>
                <a:ext uri="{FF2B5EF4-FFF2-40B4-BE49-F238E27FC236}">
                  <a16:creationId xmlns:a16="http://schemas.microsoft.com/office/drawing/2014/main" id="{195C4484-65CE-427B-BABF-3CC69DFB5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534" y="1262007"/>
              <a:ext cx="4763" cy="4762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1 h 4"/>
                <a:gd name="T4" fmla="*/ 1 w 4"/>
                <a:gd name="T5" fmla="*/ 4 h 4"/>
                <a:gd name="T6" fmla="*/ 4 w 4"/>
                <a:gd name="T7" fmla="*/ 0 h 4"/>
                <a:gd name="T8" fmla="*/ 4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1" y="1"/>
                    <a:pt x="0" y="1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3" y="3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" name="Freeform 511">
              <a:extLst>
                <a:ext uri="{FF2B5EF4-FFF2-40B4-BE49-F238E27FC236}">
                  <a16:creationId xmlns:a16="http://schemas.microsoft.com/office/drawing/2014/main" id="{C0B6138C-FB6C-47B5-8843-B7B7B38AE0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88859" y="1238195"/>
              <a:ext cx="61913" cy="111125"/>
            </a:xfrm>
            <a:custGeom>
              <a:avLst/>
              <a:gdLst>
                <a:gd name="T0" fmla="*/ 11 w 49"/>
                <a:gd name="T1" fmla="*/ 84 h 88"/>
                <a:gd name="T2" fmla="*/ 11 w 49"/>
                <a:gd name="T3" fmla="*/ 84 h 88"/>
                <a:gd name="T4" fmla="*/ 48 w 49"/>
                <a:gd name="T5" fmla="*/ 0 h 88"/>
                <a:gd name="T6" fmla="*/ 43 w 49"/>
                <a:gd name="T7" fmla="*/ 23 h 88"/>
                <a:gd name="T8" fmla="*/ 37 w 49"/>
                <a:gd name="T9" fmla="*/ 46 h 88"/>
                <a:gd name="T10" fmla="*/ 32 w 49"/>
                <a:gd name="T11" fmla="*/ 57 h 88"/>
                <a:gd name="T12" fmla="*/ 27 w 49"/>
                <a:gd name="T13" fmla="*/ 67 h 88"/>
                <a:gd name="T14" fmla="*/ 23 w 49"/>
                <a:gd name="T15" fmla="*/ 72 h 88"/>
                <a:gd name="T16" fmla="*/ 20 w 49"/>
                <a:gd name="T17" fmla="*/ 76 h 88"/>
                <a:gd name="T18" fmla="*/ 16 w 49"/>
                <a:gd name="T19" fmla="*/ 80 h 88"/>
                <a:gd name="T20" fmla="*/ 11 w 49"/>
                <a:gd name="T21" fmla="*/ 84 h 88"/>
                <a:gd name="T22" fmla="*/ 10 w 49"/>
                <a:gd name="T23" fmla="*/ 84 h 88"/>
                <a:gd name="T24" fmla="*/ 8 w 49"/>
                <a:gd name="T25" fmla="*/ 85 h 88"/>
                <a:gd name="T26" fmla="*/ 6 w 49"/>
                <a:gd name="T27" fmla="*/ 85 h 88"/>
                <a:gd name="T28" fmla="*/ 6 w 49"/>
                <a:gd name="T29" fmla="*/ 85 h 88"/>
                <a:gd name="T30" fmla="*/ 5 w 49"/>
                <a:gd name="T31" fmla="*/ 85 h 88"/>
                <a:gd name="T32" fmla="*/ 5 w 49"/>
                <a:gd name="T33" fmla="*/ 85 h 88"/>
                <a:gd name="T34" fmla="*/ 5 w 49"/>
                <a:gd name="T35" fmla="*/ 85 h 88"/>
                <a:gd name="T36" fmla="*/ 1 w 49"/>
                <a:gd name="T37" fmla="*/ 84 h 88"/>
                <a:gd name="T38" fmla="*/ 1 w 49"/>
                <a:gd name="T39" fmla="*/ 84 h 88"/>
                <a:gd name="T40" fmla="*/ 0 w 49"/>
                <a:gd name="T41" fmla="*/ 84 h 88"/>
                <a:gd name="T42" fmla="*/ 1 w 49"/>
                <a:gd name="T43" fmla="*/ 85 h 88"/>
                <a:gd name="T44" fmla="*/ 4 w 49"/>
                <a:gd name="T45" fmla="*/ 88 h 88"/>
                <a:gd name="T46" fmla="*/ 6 w 49"/>
                <a:gd name="T47" fmla="*/ 88 h 88"/>
                <a:gd name="T48" fmla="*/ 6 w 49"/>
                <a:gd name="T49" fmla="*/ 88 h 88"/>
                <a:gd name="T50" fmla="*/ 9 w 49"/>
                <a:gd name="T51" fmla="*/ 88 h 88"/>
                <a:gd name="T52" fmla="*/ 9 w 49"/>
                <a:gd name="T53" fmla="*/ 88 h 88"/>
                <a:gd name="T54" fmla="*/ 11 w 49"/>
                <a:gd name="T55" fmla="*/ 88 h 88"/>
                <a:gd name="T56" fmla="*/ 13 w 49"/>
                <a:gd name="T57" fmla="*/ 88 h 88"/>
                <a:gd name="T58" fmla="*/ 13 w 49"/>
                <a:gd name="T59" fmla="*/ 88 h 88"/>
                <a:gd name="T60" fmla="*/ 19 w 49"/>
                <a:gd name="T61" fmla="*/ 85 h 88"/>
                <a:gd name="T62" fmla="*/ 20 w 49"/>
                <a:gd name="T63" fmla="*/ 84 h 88"/>
                <a:gd name="T64" fmla="*/ 18 w 49"/>
                <a:gd name="T65" fmla="*/ 83 h 88"/>
                <a:gd name="T66" fmla="*/ 22 w 49"/>
                <a:gd name="T67" fmla="*/ 82 h 88"/>
                <a:gd name="T68" fmla="*/ 24 w 49"/>
                <a:gd name="T69" fmla="*/ 81 h 88"/>
                <a:gd name="T70" fmla="*/ 29 w 49"/>
                <a:gd name="T71" fmla="*/ 76 h 88"/>
                <a:gd name="T72" fmla="*/ 33 w 49"/>
                <a:gd name="T73" fmla="*/ 71 h 88"/>
                <a:gd name="T74" fmla="*/ 39 w 49"/>
                <a:gd name="T75" fmla="*/ 61 h 88"/>
                <a:gd name="T76" fmla="*/ 42 w 49"/>
                <a:gd name="T77" fmla="*/ 55 h 88"/>
                <a:gd name="T78" fmla="*/ 44 w 49"/>
                <a:gd name="T79" fmla="*/ 49 h 88"/>
                <a:gd name="T80" fmla="*/ 47 w 49"/>
                <a:gd name="T81" fmla="*/ 37 h 88"/>
                <a:gd name="T82" fmla="*/ 49 w 49"/>
                <a:gd name="T83" fmla="*/ 24 h 88"/>
                <a:gd name="T84" fmla="*/ 49 w 49"/>
                <a:gd name="T85" fmla="*/ 12 h 88"/>
                <a:gd name="T86" fmla="*/ 48 w 49"/>
                <a:gd name="T87" fmla="*/ 0 h 88"/>
                <a:gd name="T88" fmla="*/ 48 w 49"/>
                <a:gd name="T89" fmla="*/ 0 h 88"/>
                <a:gd name="T90" fmla="*/ 48 w 49"/>
                <a:gd name="T9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9" h="88">
                  <a:moveTo>
                    <a:pt x="11" y="84"/>
                  </a:moveTo>
                  <a:cubicBezTo>
                    <a:pt x="11" y="84"/>
                    <a:pt x="11" y="84"/>
                    <a:pt x="11" y="84"/>
                  </a:cubicBezTo>
                  <a:moveTo>
                    <a:pt x="48" y="0"/>
                  </a:moveTo>
                  <a:cubicBezTo>
                    <a:pt x="47" y="8"/>
                    <a:pt x="45" y="16"/>
                    <a:pt x="43" y="23"/>
                  </a:cubicBezTo>
                  <a:cubicBezTo>
                    <a:pt x="41" y="31"/>
                    <a:pt x="39" y="39"/>
                    <a:pt x="37" y="46"/>
                  </a:cubicBezTo>
                  <a:cubicBezTo>
                    <a:pt x="35" y="50"/>
                    <a:pt x="34" y="53"/>
                    <a:pt x="32" y="57"/>
                  </a:cubicBezTo>
                  <a:cubicBezTo>
                    <a:pt x="31" y="61"/>
                    <a:pt x="29" y="64"/>
                    <a:pt x="27" y="67"/>
                  </a:cubicBezTo>
                  <a:cubicBezTo>
                    <a:pt x="26" y="69"/>
                    <a:pt x="24" y="70"/>
                    <a:pt x="23" y="72"/>
                  </a:cubicBezTo>
                  <a:cubicBezTo>
                    <a:pt x="22" y="73"/>
                    <a:pt x="21" y="75"/>
                    <a:pt x="20" y="76"/>
                  </a:cubicBezTo>
                  <a:cubicBezTo>
                    <a:pt x="18" y="77"/>
                    <a:pt x="17" y="79"/>
                    <a:pt x="16" y="80"/>
                  </a:cubicBezTo>
                  <a:cubicBezTo>
                    <a:pt x="11" y="84"/>
                    <a:pt x="11" y="84"/>
                    <a:pt x="11" y="84"/>
                  </a:cubicBezTo>
                  <a:cubicBezTo>
                    <a:pt x="10" y="84"/>
                    <a:pt x="10" y="84"/>
                    <a:pt x="10" y="84"/>
                  </a:cubicBezTo>
                  <a:cubicBezTo>
                    <a:pt x="9" y="85"/>
                    <a:pt x="9" y="85"/>
                    <a:pt x="8" y="85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6" y="85"/>
                    <a:pt x="5" y="85"/>
                    <a:pt x="5" y="85"/>
                  </a:cubicBezTo>
                  <a:cubicBezTo>
                    <a:pt x="5" y="85"/>
                    <a:pt x="5" y="85"/>
                    <a:pt x="5" y="85"/>
                  </a:cubicBezTo>
                  <a:cubicBezTo>
                    <a:pt x="5" y="85"/>
                    <a:pt x="5" y="85"/>
                    <a:pt x="5" y="85"/>
                  </a:cubicBezTo>
                  <a:cubicBezTo>
                    <a:pt x="4" y="85"/>
                    <a:pt x="3" y="85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0" y="84"/>
                    <a:pt x="0" y="84"/>
                  </a:cubicBezTo>
                  <a:cubicBezTo>
                    <a:pt x="0" y="85"/>
                    <a:pt x="0" y="85"/>
                    <a:pt x="1" y="85"/>
                  </a:cubicBezTo>
                  <a:cubicBezTo>
                    <a:pt x="1" y="86"/>
                    <a:pt x="3" y="87"/>
                    <a:pt x="4" y="88"/>
                  </a:cubicBezTo>
                  <a:cubicBezTo>
                    <a:pt x="5" y="88"/>
                    <a:pt x="5" y="88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10" y="88"/>
                    <a:pt x="11" y="88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9" y="84"/>
                    <a:pt x="20" y="84"/>
                    <a:pt x="20" y="84"/>
                  </a:cubicBezTo>
                  <a:cubicBezTo>
                    <a:pt x="19" y="83"/>
                    <a:pt x="18" y="83"/>
                    <a:pt x="18" y="83"/>
                  </a:cubicBezTo>
                  <a:cubicBezTo>
                    <a:pt x="18" y="83"/>
                    <a:pt x="20" y="83"/>
                    <a:pt x="22" y="82"/>
                  </a:cubicBezTo>
                  <a:cubicBezTo>
                    <a:pt x="23" y="82"/>
                    <a:pt x="23" y="81"/>
                    <a:pt x="24" y="81"/>
                  </a:cubicBezTo>
                  <a:cubicBezTo>
                    <a:pt x="26" y="79"/>
                    <a:pt x="27" y="78"/>
                    <a:pt x="29" y="76"/>
                  </a:cubicBezTo>
                  <a:cubicBezTo>
                    <a:pt x="30" y="75"/>
                    <a:pt x="32" y="73"/>
                    <a:pt x="33" y="71"/>
                  </a:cubicBezTo>
                  <a:cubicBezTo>
                    <a:pt x="35" y="68"/>
                    <a:pt x="38" y="64"/>
                    <a:pt x="39" y="61"/>
                  </a:cubicBezTo>
                  <a:cubicBezTo>
                    <a:pt x="41" y="59"/>
                    <a:pt x="41" y="57"/>
                    <a:pt x="42" y="55"/>
                  </a:cubicBezTo>
                  <a:cubicBezTo>
                    <a:pt x="43" y="53"/>
                    <a:pt x="44" y="51"/>
                    <a:pt x="44" y="49"/>
                  </a:cubicBezTo>
                  <a:cubicBezTo>
                    <a:pt x="46" y="45"/>
                    <a:pt x="47" y="41"/>
                    <a:pt x="47" y="37"/>
                  </a:cubicBezTo>
                  <a:cubicBezTo>
                    <a:pt x="48" y="33"/>
                    <a:pt x="49" y="28"/>
                    <a:pt x="49" y="24"/>
                  </a:cubicBezTo>
                  <a:cubicBezTo>
                    <a:pt x="49" y="20"/>
                    <a:pt x="49" y="16"/>
                    <a:pt x="49" y="12"/>
                  </a:cubicBezTo>
                  <a:cubicBezTo>
                    <a:pt x="49" y="8"/>
                    <a:pt x="49" y="4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" name="Freeform 512">
              <a:extLst>
                <a:ext uri="{FF2B5EF4-FFF2-40B4-BE49-F238E27FC236}">
                  <a16:creationId xmlns:a16="http://schemas.microsoft.com/office/drawing/2014/main" id="{63D091A1-4854-4A53-9DA9-D50805E34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8859" y="1341382"/>
              <a:ext cx="1588" cy="3175"/>
            </a:xfrm>
            <a:custGeom>
              <a:avLst/>
              <a:gdLst>
                <a:gd name="T0" fmla="*/ 0 w 2"/>
                <a:gd name="T1" fmla="*/ 0 h 3"/>
                <a:gd name="T2" fmla="*/ 1 w 2"/>
                <a:gd name="T3" fmla="*/ 3 h 3"/>
                <a:gd name="T4" fmla="*/ 2 w 2"/>
                <a:gd name="T5" fmla="*/ 3 h 3"/>
                <a:gd name="T6" fmla="*/ 0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0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" name="Freeform 513">
              <a:extLst>
                <a:ext uri="{FF2B5EF4-FFF2-40B4-BE49-F238E27FC236}">
                  <a16:creationId xmlns:a16="http://schemas.microsoft.com/office/drawing/2014/main" id="{C49517EA-64BE-489C-B1AD-625531C55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259" y="1271532"/>
              <a:ext cx="61913" cy="74612"/>
            </a:xfrm>
            <a:custGeom>
              <a:avLst/>
              <a:gdLst>
                <a:gd name="T0" fmla="*/ 49 w 49"/>
                <a:gd name="T1" fmla="*/ 0 h 58"/>
                <a:gd name="T2" fmla="*/ 43 w 49"/>
                <a:gd name="T3" fmla="*/ 12 h 58"/>
                <a:gd name="T4" fmla="*/ 38 w 49"/>
                <a:gd name="T5" fmla="*/ 24 h 58"/>
                <a:gd name="T6" fmla="*/ 30 w 49"/>
                <a:gd name="T7" fmla="*/ 36 h 58"/>
                <a:gd name="T8" fmla="*/ 26 w 49"/>
                <a:gd name="T9" fmla="*/ 42 h 58"/>
                <a:gd name="T10" fmla="*/ 21 w 49"/>
                <a:gd name="T11" fmla="*/ 47 h 58"/>
                <a:gd name="T12" fmla="*/ 16 w 49"/>
                <a:gd name="T13" fmla="*/ 50 h 58"/>
                <a:gd name="T14" fmla="*/ 11 w 49"/>
                <a:gd name="T15" fmla="*/ 53 h 58"/>
                <a:gd name="T16" fmla="*/ 6 w 49"/>
                <a:gd name="T17" fmla="*/ 55 h 58"/>
                <a:gd name="T18" fmla="*/ 2 w 49"/>
                <a:gd name="T19" fmla="*/ 55 h 58"/>
                <a:gd name="T20" fmla="*/ 2 w 49"/>
                <a:gd name="T21" fmla="*/ 55 h 58"/>
                <a:gd name="T22" fmla="*/ 0 w 49"/>
                <a:gd name="T23" fmla="*/ 57 h 58"/>
                <a:gd name="T24" fmla="*/ 2 w 49"/>
                <a:gd name="T25" fmla="*/ 57 h 58"/>
                <a:gd name="T26" fmla="*/ 6 w 49"/>
                <a:gd name="T27" fmla="*/ 58 h 58"/>
                <a:gd name="T28" fmla="*/ 6 w 49"/>
                <a:gd name="T29" fmla="*/ 58 h 58"/>
                <a:gd name="T30" fmla="*/ 8 w 49"/>
                <a:gd name="T31" fmla="*/ 58 h 58"/>
                <a:gd name="T32" fmla="*/ 12 w 49"/>
                <a:gd name="T33" fmla="*/ 58 h 58"/>
                <a:gd name="T34" fmla="*/ 19 w 49"/>
                <a:gd name="T35" fmla="*/ 56 h 58"/>
                <a:gd name="T36" fmla="*/ 25 w 49"/>
                <a:gd name="T37" fmla="*/ 52 h 58"/>
                <a:gd name="T38" fmla="*/ 31 w 49"/>
                <a:gd name="T39" fmla="*/ 47 h 58"/>
                <a:gd name="T40" fmla="*/ 37 w 49"/>
                <a:gd name="T41" fmla="*/ 41 h 58"/>
                <a:gd name="T42" fmla="*/ 48 w 49"/>
                <a:gd name="T43" fmla="*/ 14 h 58"/>
                <a:gd name="T44" fmla="*/ 49 w 49"/>
                <a:gd name="T45" fmla="*/ 0 h 58"/>
                <a:gd name="T46" fmla="*/ 49 w 49"/>
                <a:gd name="T47" fmla="*/ 0 h 58"/>
                <a:gd name="T48" fmla="*/ 49 w 49"/>
                <a:gd name="T49" fmla="*/ 0 h 58"/>
                <a:gd name="T50" fmla="*/ 49 w 49"/>
                <a:gd name="T5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9" h="58">
                  <a:moveTo>
                    <a:pt x="49" y="0"/>
                  </a:moveTo>
                  <a:cubicBezTo>
                    <a:pt x="49" y="0"/>
                    <a:pt x="47" y="5"/>
                    <a:pt x="43" y="12"/>
                  </a:cubicBezTo>
                  <a:cubicBezTo>
                    <a:pt x="42" y="16"/>
                    <a:pt x="40" y="19"/>
                    <a:pt x="38" y="24"/>
                  </a:cubicBezTo>
                  <a:cubicBezTo>
                    <a:pt x="35" y="28"/>
                    <a:pt x="33" y="32"/>
                    <a:pt x="30" y="36"/>
                  </a:cubicBezTo>
                  <a:cubicBezTo>
                    <a:pt x="29" y="38"/>
                    <a:pt x="27" y="40"/>
                    <a:pt x="26" y="42"/>
                  </a:cubicBezTo>
                  <a:cubicBezTo>
                    <a:pt x="24" y="44"/>
                    <a:pt x="22" y="45"/>
                    <a:pt x="21" y="47"/>
                  </a:cubicBezTo>
                  <a:cubicBezTo>
                    <a:pt x="19" y="48"/>
                    <a:pt x="17" y="49"/>
                    <a:pt x="16" y="50"/>
                  </a:cubicBezTo>
                  <a:cubicBezTo>
                    <a:pt x="14" y="51"/>
                    <a:pt x="12" y="52"/>
                    <a:pt x="11" y="53"/>
                  </a:cubicBezTo>
                  <a:cubicBezTo>
                    <a:pt x="9" y="54"/>
                    <a:pt x="7" y="54"/>
                    <a:pt x="6" y="55"/>
                  </a:cubicBezTo>
                  <a:cubicBezTo>
                    <a:pt x="5" y="55"/>
                    <a:pt x="3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1" y="56"/>
                    <a:pt x="1" y="56"/>
                    <a:pt x="0" y="57"/>
                  </a:cubicBezTo>
                  <a:cubicBezTo>
                    <a:pt x="1" y="57"/>
                    <a:pt x="1" y="57"/>
                    <a:pt x="2" y="57"/>
                  </a:cubicBezTo>
                  <a:cubicBezTo>
                    <a:pt x="3" y="57"/>
                    <a:pt x="4" y="58"/>
                    <a:pt x="6" y="58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7" y="58"/>
                    <a:pt x="7" y="58"/>
                    <a:pt x="8" y="58"/>
                  </a:cubicBezTo>
                  <a:cubicBezTo>
                    <a:pt x="9" y="58"/>
                    <a:pt x="10" y="58"/>
                    <a:pt x="12" y="58"/>
                  </a:cubicBezTo>
                  <a:cubicBezTo>
                    <a:pt x="14" y="57"/>
                    <a:pt x="16" y="57"/>
                    <a:pt x="19" y="56"/>
                  </a:cubicBezTo>
                  <a:cubicBezTo>
                    <a:pt x="21" y="55"/>
                    <a:pt x="23" y="54"/>
                    <a:pt x="25" y="52"/>
                  </a:cubicBezTo>
                  <a:cubicBezTo>
                    <a:pt x="27" y="51"/>
                    <a:pt x="30" y="49"/>
                    <a:pt x="31" y="47"/>
                  </a:cubicBezTo>
                  <a:cubicBezTo>
                    <a:pt x="33" y="45"/>
                    <a:pt x="35" y="43"/>
                    <a:pt x="37" y="41"/>
                  </a:cubicBezTo>
                  <a:cubicBezTo>
                    <a:pt x="43" y="32"/>
                    <a:pt x="46" y="21"/>
                    <a:pt x="48" y="14"/>
                  </a:cubicBezTo>
                  <a:cubicBezTo>
                    <a:pt x="49" y="6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" name="Freeform 514">
              <a:extLst>
                <a:ext uri="{FF2B5EF4-FFF2-40B4-BE49-F238E27FC236}">
                  <a16:creationId xmlns:a16="http://schemas.microsoft.com/office/drawing/2014/main" id="{4F3555B1-12A6-4892-B69F-EEBA66B81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672" y="1341382"/>
              <a:ext cx="4763" cy="3175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1 h 2"/>
                <a:gd name="T4" fmla="*/ 2 w 4"/>
                <a:gd name="T5" fmla="*/ 2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0" y="1"/>
                    <a:pt x="0" y="1"/>
                  </a:cubicBezTo>
                  <a:cubicBezTo>
                    <a:pt x="0" y="1"/>
                    <a:pt x="1" y="1"/>
                    <a:pt x="2" y="2"/>
                  </a:cubicBezTo>
                  <a:cubicBezTo>
                    <a:pt x="3" y="1"/>
                    <a:pt x="3" y="1"/>
                    <a:pt x="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7" name="Freeform 515">
              <a:extLst>
                <a:ext uri="{FF2B5EF4-FFF2-40B4-BE49-F238E27FC236}">
                  <a16:creationId xmlns:a16="http://schemas.microsoft.com/office/drawing/2014/main" id="{820B91B8-3A0C-424E-926F-DBBFD40F6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5372" y="1346145"/>
              <a:ext cx="23813" cy="12700"/>
            </a:xfrm>
            <a:custGeom>
              <a:avLst/>
              <a:gdLst>
                <a:gd name="T0" fmla="*/ 1 w 18"/>
                <a:gd name="T1" fmla="*/ 0 h 11"/>
                <a:gd name="T2" fmla="*/ 1 w 18"/>
                <a:gd name="T3" fmla="*/ 4 h 11"/>
                <a:gd name="T4" fmla="*/ 3 w 18"/>
                <a:gd name="T5" fmla="*/ 8 h 11"/>
                <a:gd name="T6" fmla="*/ 7 w 18"/>
                <a:gd name="T7" fmla="*/ 10 h 11"/>
                <a:gd name="T8" fmla="*/ 10 w 18"/>
                <a:gd name="T9" fmla="*/ 11 h 11"/>
                <a:gd name="T10" fmla="*/ 11 w 18"/>
                <a:gd name="T11" fmla="*/ 11 h 11"/>
                <a:gd name="T12" fmla="*/ 12 w 18"/>
                <a:gd name="T13" fmla="*/ 11 h 11"/>
                <a:gd name="T14" fmla="*/ 15 w 18"/>
                <a:gd name="T15" fmla="*/ 10 h 11"/>
                <a:gd name="T16" fmla="*/ 18 w 18"/>
                <a:gd name="T17" fmla="*/ 8 h 11"/>
                <a:gd name="T18" fmla="*/ 15 w 18"/>
                <a:gd name="T19" fmla="*/ 6 h 11"/>
                <a:gd name="T20" fmla="*/ 13 w 18"/>
                <a:gd name="T21" fmla="*/ 4 h 11"/>
                <a:gd name="T22" fmla="*/ 10 w 18"/>
                <a:gd name="T23" fmla="*/ 3 h 11"/>
                <a:gd name="T24" fmla="*/ 7 w 18"/>
                <a:gd name="T25" fmla="*/ 2 h 11"/>
                <a:gd name="T26" fmla="*/ 4 w 18"/>
                <a:gd name="T27" fmla="*/ 1 h 11"/>
                <a:gd name="T28" fmla="*/ 1 w 18"/>
                <a:gd name="T2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1">
                  <a:moveTo>
                    <a:pt x="1" y="0"/>
                  </a:moveTo>
                  <a:cubicBezTo>
                    <a:pt x="1" y="0"/>
                    <a:pt x="0" y="2"/>
                    <a:pt x="1" y="4"/>
                  </a:cubicBezTo>
                  <a:cubicBezTo>
                    <a:pt x="1" y="5"/>
                    <a:pt x="2" y="7"/>
                    <a:pt x="3" y="8"/>
                  </a:cubicBezTo>
                  <a:cubicBezTo>
                    <a:pt x="4" y="9"/>
                    <a:pt x="5" y="10"/>
                    <a:pt x="7" y="10"/>
                  </a:cubicBezTo>
                  <a:cubicBezTo>
                    <a:pt x="8" y="11"/>
                    <a:pt x="9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2" y="11"/>
                    <a:pt x="12" y="11"/>
                  </a:cubicBezTo>
                  <a:cubicBezTo>
                    <a:pt x="13" y="11"/>
                    <a:pt x="14" y="11"/>
                    <a:pt x="15" y="10"/>
                  </a:cubicBezTo>
                  <a:cubicBezTo>
                    <a:pt x="17" y="10"/>
                    <a:pt x="18" y="8"/>
                    <a:pt x="18" y="8"/>
                  </a:cubicBezTo>
                  <a:cubicBezTo>
                    <a:pt x="18" y="8"/>
                    <a:pt x="17" y="7"/>
                    <a:pt x="15" y="6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4"/>
                    <a:pt x="11" y="4"/>
                    <a:pt x="10" y="3"/>
                  </a:cubicBezTo>
                  <a:cubicBezTo>
                    <a:pt x="9" y="3"/>
                    <a:pt x="8" y="2"/>
                    <a:pt x="7" y="2"/>
                  </a:cubicBezTo>
                  <a:cubicBezTo>
                    <a:pt x="6" y="2"/>
                    <a:pt x="5" y="1"/>
                    <a:pt x="4" y="1"/>
                  </a:cubicBezTo>
                  <a:cubicBezTo>
                    <a:pt x="3" y="0"/>
                    <a:pt x="1" y="0"/>
                    <a:pt x="1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418" name="Picture 3">
            <a:extLst>
              <a:ext uri="{FF2B5EF4-FFF2-40B4-BE49-F238E27FC236}">
                <a16:creationId xmlns:a16="http://schemas.microsoft.com/office/drawing/2014/main" id="{2CD4FBCD-FBF7-4BAD-A669-D49F65D018D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 rot="19914847">
            <a:off x="2802271" y="215534"/>
            <a:ext cx="1990671" cy="1306377"/>
          </a:xfrm>
          <a:prstGeom prst="rect">
            <a:avLst/>
          </a:prstGeom>
        </p:spPr>
      </p:pic>
      <p:pic>
        <p:nvPicPr>
          <p:cNvPr id="420" name="Picture 3">
            <a:extLst>
              <a:ext uri="{FF2B5EF4-FFF2-40B4-BE49-F238E27FC236}">
                <a16:creationId xmlns:a16="http://schemas.microsoft.com/office/drawing/2014/main" id="{6922E643-5766-45D1-AEF5-690338C9F96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 rot="2436515">
            <a:off x="8221797" y="4778811"/>
            <a:ext cx="1882215" cy="1235203"/>
          </a:xfrm>
          <a:prstGeom prst="rect">
            <a:avLst/>
          </a:prstGeom>
        </p:spPr>
      </p:pic>
      <p:pic>
        <p:nvPicPr>
          <p:cNvPr id="421" name="Picture 3">
            <a:extLst>
              <a:ext uri="{FF2B5EF4-FFF2-40B4-BE49-F238E27FC236}">
                <a16:creationId xmlns:a16="http://schemas.microsoft.com/office/drawing/2014/main" id="{00EBD523-7347-4548-BF61-ADEE2DF3F11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3915810" y="4803119"/>
            <a:ext cx="2960407" cy="1942766"/>
          </a:xfrm>
          <a:prstGeom prst="rect">
            <a:avLst/>
          </a:prstGeom>
        </p:spPr>
      </p:pic>
      <p:pic>
        <p:nvPicPr>
          <p:cNvPr id="422" name="Picture 3">
            <a:extLst>
              <a:ext uri="{FF2B5EF4-FFF2-40B4-BE49-F238E27FC236}">
                <a16:creationId xmlns:a16="http://schemas.microsoft.com/office/drawing/2014/main" id="{413F68B9-D207-4994-8DF0-215A060D303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5758453" y="601997"/>
            <a:ext cx="2456236" cy="16119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427138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4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4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500"/>
                            </p:stCondLst>
                            <p:childTnLst>
                              <p:par>
                                <p:cTn id="43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8" grpId="0" animBg="1"/>
      <p:bldP spid="205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TextBox 47">
            <a:extLst>
              <a:ext uri="{FF2B5EF4-FFF2-40B4-BE49-F238E27FC236}">
                <a16:creationId xmlns:a16="http://schemas.microsoft.com/office/drawing/2014/main" id="{D964D643-7E7D-4E7C-9FBB-4BBB7D6A9760}"/>
              </a:ext>
            </a:extLst>
          </p:cNvPr>
          <p:cNvSpPr txBox="1"/>
          <p:nvPr/>
        </p:nvSpPr>
        <p:spPr>
          <a:xfrm>
            <a:off x="440904" y="2841797"/>
            <a:ext cx="11252254" cy="3589556"/>
          </a:xfrm>
          <a:prstGeom prst="roundRect">
            <a:avLst>
              <a:gd name="adj" fmla="val 18789"/>
            </a:avLst>
          </a:prstGeom>
          <a:solidFill>
            <a:schemeClr val="bg1"/>
          </a:solidFill>
          <a:ln w="38100">
            <a:solidFill>
              <a:schemeClr val="tx1"/>
            </a:solidFill>
          </a:ln>
          <a:effectLst>
            <a:outerShdw dist="152400" dir="2700000" algn="tl" rotWithShape="0">
              <a:schemeClr val="tx1"/>
            </a:outerShdw>
          </a:effectLst>
        </p:spPr>
        <p:txBody>
          <a:bodyPr wrap="square" rtlCol="0" anchor="ctr" anchorCtr="0">
            <a:spAutoFit/>
          </a:bodyPr>
          <a:lstStyle/>
          <a:p>
            <a:pPr algn="ctr"/>
            <a:endParaRPr lang="en-US" altLang="ko-KR" sz="2800">
              <a:latin typeface="+mj-lt"/>
              <a:cs typeface="Arial" panose="020B0604020202020204" pitchFamily="34" charset="0"/>
            </a:endParaRPr>
          </a:p>
          <a:p>
            <a:pPr algn="ctr"/>
            <a:endParaRPr lang="en-US" altLang="ko-KR" sz="2800">
              <a:latin typeface="+mj-lt"/>
              <a:cs typeface="Arial" panose="020B0604020202020204" pitchFamily="34" charset="0"/>
            </a:endParaRPr>
          </a:p>
          <a:p>
            <a:pPr algn="ctr"/>
            <a:endParaRPr lang="en-US" altLang="ko-KR" sz="2800">
              <a:latin typeface="+mj-lt"/>
              <a:cs typeface="Arial" panose="020B0604020202020204" pitchFamily="34" charset="0"/>
            </a:endParaRPr>
          </a:p>
          <a:p>
            <a:pPr algn="ctr"/>
            <a:endParaRPr lang="en-US" altLang="ko-KR" sz="2800">
              <a:latin typeface="+mj-lt"/>
              <a:cs typeface="Arial" panose="020B0604020202020204" pitchFamily="34" charset="0"/>
            </a:endParaRPr>
          </a:p>
          <a:p>
            <a:pPr algn="ctr"/>
            <a:endParaRPr lang="en-US" altLang="ko-KR" sz="2800">
              <a:latin typeface="+mj-lt"/>
              <a:cs typeface="Arial" panose="020B0604020202020204" pitchFamily="34" charset="0"/>
            </a:endParaRPr>
          </a:p>
          <a:p>
            <a:pPr algn="ctr"/>
            <a:endParaRPr lang="en-US" altLang="ko-KR" sz="2800">
              <a:latin typeface="+mj-lt"/>
              <a:cs typeface="Arial" panose="020B0604020202020204" pitchFamily="34" charset="0"/>
            </a:endParaRPr>
          </a:p>
          <a:p>
            <a:pPr algn="ctr"/>
            <a:endParaRPr lang="ko-KR" altLang="en-US" sz="2800" dirty="0">
              <a:latin typeface="+mj-lt"/>
              <a:cs typeface="Arial" panose="020B0604020202020204" pitchFamily="34" charset="0"/>
            </a:endParaRPr>
          </a:p>
        </p:txBody>
      </p:sp>
      <p:grpSp>
        <p:nvGrpSpPr>
          <p:cNvPr id="19" name="Group 18"/>
          <p:cNvGrpSpPr/>
          <p:nvPr/>
        </p:nvGrpSpPr>
        <p:grpSpPr>
          <a:xfrm>
            <a:off x="228600" y="152949"/>
            <a:ext cx="11832559" cy="2514600"/>
            <a:chOff x="7353300" y="1987984"/>
            <a:chExt cx="1828800" cy="825324"/>
          </a:xfrm>
          <a:solidFill>
            <a:schemeClr val="bg1"/>
          </a:solidFill>
        </p:grpSpPr>
        <p:sp>
          <p:nvSpPr>
            <p:cNvPr id="70" name="Freeform 5"/>
            <p:cNvSpPr>
              <a:spLocks/>
            </p:cNvSpPr>
            <p:nvPr/>
          </p:nvSpPr>
          <p:spPr bwMode="auto">
            <a:xfrm>
              <a:off x="7353300" y="1987984"/>
              <a:ext cx="1828800" cy="825324"/>
            </a:xfrm>
            <a:custGeom>
              <a:avLst/>
              <a:gdLst>
                <a:gd name="T0" fmla="*/ 0 w 509"/>
                <a:gd name="T1" fmla="*/ 307 h 314"/>
                <a:gd name="T2" fmla="*/ 0 w 509"/>
                <a:gd name="T3" fmla="*/ 296 h 314"/>
                <a:gd name="T4" fmla="*/ 2 w 509"/>
                <a:gd name="T5" fmla="*/ 31 h 314"/>
                <a:gd name="T6" fmla="*/ 2 w 509"/>
                <a:gd name="T7" fmla="*/ 20 h 314"/>
                <a:gd name="T8" fmla="*/ 14 w 509"/>
                <a:gd name="T9" fmla="*/ 19 h 314"/>
                <a:gd name="T10" fmla="*/ 479 w 509"/>
                <a:gd name="T11" fmla="*/ 0 h 314"/>
                <a:gd name="T12" fmla="*/ 491 w 509"/>
                <a:gd name="T13" fmla="*/ 0 h 314"/>
                <a:gd name="T14" fmla="*/ 492 w 509"/>
                <a:gd name="T15" fmla="*/ 11 h 314"/>
                <a:gd name="T16" fmla="*/ 509 w 509"/>
                <a:gd name="T17" fmla="*/ 314 h 314"/>
                <a:gd name="T18" fmla="*/ 0 w 509"/>
                <a:gd name="T19" fmla="*/ 307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9" h="314">
                  <a:moveTo>
                    <a:pt x="0" y="307"/>
                  </a:moveTo>
                  <a:cubicBezTo>
                    <a:pt x="0" y="296"/>
                    <a:pt x="0" y="296"/>
                    <a:pt x="0" y="296"/>
                  </a:cubicBezTo>
                  <a:cubicBezTo>
                    <a:pt x="0" y="207"/>
                    <a:pt x="2" y="33"/>
                    <a:pt x="2" y="3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31" y="14"/>
                    <a:pt x="479" y="0"/>
                    <a:pt x="479" y="0"/>
                  </a:cubicBezTo>
                  <a:cubicBezTo>
                    <a:pt x="491" y="0"/>
                    <a:pt x="491" y="0"/>
                    <a:pt x="491" y="0"/>
                  </a:cubicBezTo>
                  <a:cubicBezTo>
                    <a:pt x="492" y="11"/>
                    <a:pt x="492" y="11"/>
                    <a:pt x="492" y="11"/>
                  </a:cubicBezTo>
                  <a:cubicBezTo>
                    <a:pt x="496" y="100"/>
                    <a:pt x="509" y="314"/>
                    <a:pt x="509" y="314"/>
                  </a:cubicBezTo>
                  <a:lnTo>
                    <a:pt x="0" y="30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1" name="Freeform 6"/>
            <p:cNvSpPr>
              <a:spLocks/>
            </p:cNvSpPr>
            <p:nvPr/>
          </p:nvSpPr>
          <p:spPr bwMode="auto">
            <a:xfrm>
              <a:off x="7386113" y="2034279"/>
              <a:ext cx="1739110" cy="759873"/>
            </a:xfrm>
            <a:custGeom>
              <a:avLst/>
              <a:gdLst>
                <a:gd name="T0" fmla="*/ 484 w 484"/>
                <a:gd name="T1" fmla="*/ 289 h 289"/>
                <a:gd name="T2" fmla="*/ 468 w 484"/>
                <a:gd name="T3" fmla="*/ 0 h 289"/>
                <a:gd name="T4" fmla="*/ 3 w 484"/>
                <a:gd name="T5" fmla="*/ 19 h 289"/>
                <a:gd name="T6" fmla="*/ 0 w 484"/>
                <a:gd name="T7" fmla="*/ 283 h 289"/>
                <a:gd name="T8" fmla="*/ 484 w 484"/>
                <a:gd name="T9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4" h="289">
                  <a:moveTo>
                    <a:pt x="484" y="289"/>
                  </a:moveTo>
                  <a:cubicBezTo>
                    <a:pt x="484" y="289"/>
                    <a:pt x="472" y="89"/>
                    <a:pt x="468" y="0"/>
                  </a:cubicBezTo>
                  <a:cubicBezTo>
                    <a:pt x="468" y="0"/>
                    <a:pt x="120" y="14"/>
                    <a:pt x="3" y="19"/>
                  </a:cubicBezTo>
                  <a:cubicBezTo>
                    <a:pt x="3" y="19"/>
                    <a:pt x="0" y="194"/>
                    <a:pt x="0" y="283"/>
                  </a:cubicBezTo>
                  <a:lnTo>
                    <a:pt x="484" y="289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63" name="TextBox 62">
            <a:extLst>
              <a:ext uri="{FF2B5EF4-FFF2-40B4-BE49-F238E27FC236}">
                <a16:creationId xmlns:a16="http://schemas.microsoft.com/office/drawing/2014/main" id="{EC988F4B-0DE6-4D1E-A1A3-6630BA220618}"/>
              </a:ext>
            </a:extLst>
          </p:cNvPr>
          <p:cNvSpPr txBox="1"/>
          <p:nvPr/>
        </p:nvSpPr>
        <p:spPr>
          <a:xfrm>
            <a:off x="627877" y="479549"/>
            <a:ext cx="10729970" cy="206210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vi-VN" sz="3200">
                <a:solidFill>
                  <a:schemeClr val="bg1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Một người đi xe đạp từ B đến C với vận tốc 12km/giờ, cùng lúc đó một người đi xe máy từ A cách B là 48km với vận tốc 36km/giờ và đuổi theo xe đạp</a:t>
            </a:r>
            <a:r>
              <a:rPr lang="en-US" sz="3200">
                <a:solidFill>
                  <a:schemeClr val="bg1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. </a:t>
            </a:r>
            <a:r>
              <a:rPr lang="vi-VN" sz="3200">
                <a:solidFill>
                  <a:schemeClr val="bg1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Hỏi kể từ lúc bắt đầu đi, sau mấy giờ xe máy đuổi kịp xe đạp?</a:t>
            </a:r>
            <a:endParaRPr lang="en-US" sz="3200">
              <a:solidFill>
                <a:schemeClr val="bg1"/>
              </a:solidFill>
              <a:latin typeface="Calibri" panose="020F0502020204030204" pitchFamily="34" charset="0"/>
              <a:ea typeface="#9Slide02 Noi dung dai" panose="02000000000000000000" pitchFamily="2" charset="0"/>
              <a:cs typeface="Calibri" panose="020F0502020204030204" pitchFamily="34" charset="0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4B1BE959-0651-43B4-AD21-282F22C99F89}"/>
              </a:ext>
            </a:extLst>
          </p:cNvPr>
          <p:cNvCxnSpPr>
            <a:cxnSpLocks/>
          </p:cNvCxnSpPr>
          <p:nvPr/>
        </p:nvCxnSpPr>
        <p:spPr>
          <a:xfrm>
            <a:off x="3048000" y="990600"/>
            <a:ext cx="2944862" cy="0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3FD274B3-D3EE-4979-B701-4BA6B507F2B1}"/>
              </a:ext>
            </a:extLst>
          </p:cNvPr>
          <p:cNvCxnSpPr>
            <a:cxnSpLocks/>
          </p:cNvCxnSpPr>
          <p:nvPr/>
        </p:nvCxnSpPr>
        <p:spPr>
          <a:xfrm>
            <a:off x="6781800" y="1004455"/>
            <a:ext cx="2743200" cy="0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C562ED6C-1B92-45F6-A0FF-384936D0C84F}"/>
              </a:ext>
            </a:extLst>
          </p:cNvPr>
          <p:cNvCxnSpPr>
            <a:cxnSpLocks/>
          </p:cNvCxnSpPr>
          <p:nvPr/>
        </p:nvCxnSpPr>
        <p:spPr>
          <a:xfrm>
            <a:off x="2743200" y="1510750"/>
            <a:ext cx="4572000" cy="8709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Straight Connector 71">
            <a:extLst>
              <a:ext uri="{FF2B5EF4-FFF2-40B4-BE49-F238E27FC236}">
                <a16:creationId xmlns:a16="http://schemas.microsoft.com/office/drawing/2014/main" id="{C38DE03E-D8C0-493C-81C8-3264022BFE19}"/>
              </a:ext>
            </a:extLst>
          </p:cNvPr>
          <p:cNvCxnSpPr>
            <a:cxnSpLocks/>
          </p:cNvCxnSpPr>
          <p:nvPr/>
        </p:nvCxnSpPr>
        <p:spPr>
          <a:xfrm>
            <a:off x="7772400" y="1510600"/>
            <a:ext cx="994068" cy="0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0DBFBDC0-99E6-4ABD-B179-8CA6D124F3C6}"/>
              </a:ext>
            </a:extLst>
          </p:cNvPr>
          <p:cNvCxnSpPr>
            <a:cxnSpLocks/>
          </p:cNvCxnSpPr>
          <p:nvPr/>
        </p:nvCxnSpPr>
        <p:spPr>
          <a:xfrm>
            <a:off x="9829800" y="990600"/>
            <a:ext cx="1371600" cy="0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16DF875C-D733-469C-A116-E948164DB65F}"/>
              </a:ext>
            </a:extLst>
          </p:cNvPr>
          <p:cNvCxnSpPr>
            <a:cxnSpLocks/>
          </p:cNvCxnSpPr>
          <p:nvPr/>
        </p:nvCxnSpPr>
        <p:spPr>
          <a:xfrm flipV="1">
            <a:off x="9421091" y="1510600"/>
            <a:ext cx="1094509" cy="8859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4D49526B-4E08-4D9E-AF7E-2E6D8C9DE5C4}"/>
              </a:ext>
            </a:extLst>
          </p:cNvPr>
          <p:cNvCxnSpPr>
            <a:cxnSpLocks/>
          </p:cNvCxnSpPr>
          <p:nvPr/>
        </p:nvCxnSpPr>
        <p:spPr>
          <a:xfrm>
            <a:off x="722468" y="2013451"/>
            <a:ext cx="1485900" cy="0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D1515988-BF1E-49DB-AFDF-8F3BCF9BF58B}"/>
              </a:ext>
            </a:extLst>
          </p:cNvPr>
          <p:cNvCxnSpPr>
            <a:cxnSpLocks/>
          </p:cNvCxnSpPr>
          <p:nvPr/>
        </p:nvCxnSpPr>
        <p:spPr>
          <a:xfrm>
            <a:off x="2978727" y="1995055"/>
            <a:ext cx="2812473" cy="4541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4B99B956-EDF8-4624-9CB9-9AB65AB0458C}"/>
              </a:ext>
            </a:extLst>
          </p:cNvPr>
          <p:cNvCxnSpPr>
            <a:cxnSpLocks/>
          </p:cNvCxnSpPr>
          <p:nvPr/>
        </p:nvCxnSpPr>
        <p:spPr>
          <a:xfrm>
            <a:off x="9968345" y="2035507"/>
            <a:ext cx="1406236" cy="4541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E1968624-EF56-4BA6-A20D-E09908E352D7}"/>
              </a:ext>
            </a:extLst>
          </p:cNvPr>
          <p:cNvCxnSpPr>
            <a:cxnSpLocks/>
          </p:cNvCxnSpPr>
          <p:nvPr/>
        </p:nvCxnSpPr>
        <p:spPr>
          <a:xfrm>
            <a:off x="3657600" y="2475192"/>
            <a:ext cx="4611834" cy="0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26D7E000-2706-49C1-997D-89B641765995}"/>
              </a:ext>
            </a:extLst>
          </p:cNvPr>
          <p:cNvCxnSpPr>
            <a:cxnSpLocks/>
          </p:cNvCxnSpPr>
          <p:nvPr/>
        </p:nvCxnSpPr>
        <p:spPr>
          <a:xfrm flipV="1">
            <a:off x="1959602" y="4872707"/>
            <a:ext cx="9241798" cy="2"/>
          </a:xfrm>
          <a:prstGeom prst="line">
            <a:avLst/>
          </a:prstGeom>
          <a:ln w="76200">
            <a:solidFill>
              <a:srgbClr val="C00000"/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38" name="TextBox 37">
            <a:extLst>
              <a:ext uri="{FF2B5EF4-FFF2-40B4-BE49-F238E27FC236}">
                <a16:creationId xmlns:a16="http://schemas.microsoft.com/office/drawing/2014/main" id="{0250670A-81AC-4C36-9116-59101A9D49A1}"/>
              </a:ext>
            </a:extLst>
          </p:cNvPr>
          <p:cNvSpPr txBox="1"/>
          <p:nvPr/>
        </p:nvSpPr>
        <p:spPr>
          <a:xfrm>
            <a:off x="1625953" y="4985607"/>
            <a:ext cx="46519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A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5C442F88-2C69-45BF-B821-E4CCAE809189}"/>
              </a:ext>
            </a:extLst>
          </p:cNvPr>
          <p:cNvSpPr txBox="1"/>
          <p:nvPr/>
        </p:nvSpPr>
        <p:spPr>
          <a:xfrm>
            <a:off x="5079215" y="4990181"/>
            <a:ext cx="44275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B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840ECEA-D7C3-4BBE-879F-76CFE0BFB752}"/>
              </a:ext>
            </a:extLst>
          </p:cNvPr>
          <p:cNvSpPr txBox="1"/>
          <p:nvPr/>
        </p:nvSpPr>
        <p:spPr>
          <a:xfrm>
            <a:off x="10937495" y="4965402"/>
            <a:ext cx="42832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C</a:t>
            </a:r>
          </a:p>
        </p:txBody>
      </p:sp>
      <p:cxnSp>
        <p:nvCxnSpPr>
          <p:cNvPr id="44" name="Straight Arrow Connector 43">
            <a:extLst>
              <a:ext uri="{FF2B5EF4-FFF2-40B4-BE49-F238E27FC236}">
                <a16:creationId xmlns:a16="http://schemas.microsoft.com/office/drawing/2014/main" id="{45A8769C-28BA-4816-BCD7-0E245EDC7CE9}"/>
              </a:ext>
            </a:extLst>
          </p:cNvPr>
          <p:cNvCxnSpPr>
            <a:cxnSpLocks/>
          </p:cNvCxnSpPr>
          <p:nvPr/>
        </p:nvCxnSpPr>
        <p:spPr>
          <a:xfrm>
            <a:off x="6206608" y="3808548"/>
            <a:ext cx="1150384" cy="0"/>
          </a:xfrm>
          <a:prstGeom prst="straightConnector1">
            <a:avLst/>
          </a:prstGeom>
          <a:ln w="57150">
            <a:solidFill>
              <a:srgbClr val="0070C0"/>
            </a:solidFill>
            <a:tailEnd type="arrow"/>
          </a:ln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69F38A4A-8D8D-4905-8DAF-5FECDC12BBD9}"/>
              </a:ext>
            </a:extLst>
          </p:cNvPr>
          <p:cNvSpPr txBox="1"/>
          <p:nvPr/>
        </p:nvSpPr>
        <p:spPr>
          <a:xfrm>
            <a:off x="2960650" y="5557203"/>
            <a:ext cx="124906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48km</a:t>
            </a:r>
          </a:p>
        </p:txBody>
      </p:sp>
      <p:sp>
        <p:nvSpPr>
          <p:cNvPr id="46" name="Right Bracket 45">
            <a:extLst>
              <a:ext uri="{FF2B5EF4-FFF2-40B4-BE49-F238E27FC236}">
                <a16:creationId xmlns:a16="http://schemas.microsoft.com/office/drawing/2014/main" id="{98C7F0EE-2740-4938-B8F4-1A8DC2425DD7}"/>
              </a:ext>
            </a:extLst>
          </p:cNvPr>
          <p:cNvSpPr/>
          <p:nvPr/>
        </p:nvSpPr>
        <p:spPr>
          <a:xfrm rot="5400000">
            <a:off x="3370659" y="3454770"/>
            <a:ext cx="514348" cy="3312485"/>
          </a:xfrm>
          <a:prstGeom prst="rightBracket">
            <a:avLst>
              <a:gd name="adj" fmla="val 272126"/>
            </a:avLst>
          </a:prstGeom>
          <a:ln w="3810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280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7" name="Text Box 4">
            <a:extLst>
              <a:ext uri="{FF2B5EF4-FFF2-40B4-BE49-F238E27FC236}">
                <a16:creationId xmlns:a16="http://schemas.microsoft.com/office/drawing/2014/main" id="{0FC7D642-8BDB-4144-A129-BB089C585D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86611" y="2889319"/>
            <a:ext cx="2618779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vi-VN" sz="3600" b="1" i="1" u="sng" dirty="0" err="1">
                <a:solidFill>
                  <a:schemeClr val="accent6">
                    <a:lumMod val="75000"/>
                  </a:schemeClr>
                </a:solidFill>
                <a:cs typeface="Calibri" panose="020F0502020204030204" pitchFamily="34" charset="0"/>
              </a:rPr>
              <a:t>Tóm</a:t>
            </a:r>
            <a:r>
              <a:rPr lang="en-US" altLang="vi-VN" sz="3600" b="1" i="1" u="sng" dirty="0">
                <a:solidFill>
                  <a:schemeClr val="accent6">
                    <a:lumMod val="75000"/>
                  </a:schemeClr>
                </a:solidFill>
                <a:cs typeface="Calibri" panose="020F0502020204030204" pitchFamily="34" charset="0"/>
              </a:rPr>
              <a:t> </a:t>
            </a:r>
            <a:r>
              <a:rPr lang="en-US" altLang="vi-VN" sz="3600" b="1" i="1" u="sng" dirty="0" err="1">
                <a:solidFill>
                  <a:schemeClr val="accent6">
                    <a:lumMod val="75000"/>
                  </a:schemeClr>
                </a:solidFill>
                <a:cs typeface="Calibri" panose="020F0502020204030204" pitchFamily="34" charset="0"/>
              </a:rPr>
              <a:t>tắt</a:t>
            </a:r>
            <a:endParaRPr lang="en-US" altLang="vi-VN" sz="3600" b="1" i="1" u="sng" dirty="0">
              <a:solidFill>
                <a:schemeClr val="accent6">
                  <a:lumMod val="75000"/>
                </a:schemeClr>
              </a:solidFill>
              <a:cs typeface="Calibri" panose="020F0502020204030204" pitchFamily="34" charset="0"/>
            </a:endParaRPr>
          </a:p>
        </p:txBody>
      </p:sp>
      <p:pic>
        <p:nvPicPr>
          <p:cNvPr id="27" name="Picture 26">
            <a:extLst>
              <a:ext uri="{FF2B5EF4-FFF2-40B4-BE49-F238E27FC236}">
                <a16:creationId xmlns:a16="http://schemas.microsoft.com/office/drawing/2014/main" id="{C832DF47-B80A-40D0-B8E7-4FFA647B648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20766" y="4354526"/>
            <a:ext cx="533400" cy="533400"/>
          </a:xfrm>
          <a:prstGeom prst="rect">
            <a:avLst/>
          </a:prstGeom>
        </p:spPr>
      </p:pic>
      <p:pic>
        <p:nvPicPr>
          <p:cNvPr id="54" name="Picture 53">
            <a:extLst>
              <a:ext uri="{FF2B5EF4-FFF2-40B4-BE49-F238E27FC236}">
                <a16:creationId xmlns:a16="http://schemas.microsoft.com/office/drawing/2014/main" id="{ABE8F82C-3C53-430E-8C27-0A0457EF71D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05155" y="4343400"/>
            <a:ext cx="533400" cy="533400"/>
          </a:xfrm>
          <a:prstGeom prst="rect">
            <a:avLst/>
          </a:prstGeom>
        </p:spPr>
      </p:pic>
      <p:pic>
        <p:nvPicPr>
          <p:cNvPr id="55" name="Picture 54">
            <a:extLst>
              <a:ext uri="{FF2B5EF4-FFF2-40B4-BE49-F238E27FC236}">
                <a16:creationId xmlns:a16="http://schemas.microsoft.com/office/drawing/2014/main" id="{8CCAE7F5-BA41-4D86-8D63-707F38F595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08532" y="4354526"/>
            <a:ext cx="533400" cy="533400"/>
          </a:xfrm>
          <a:prstGeom prst="rect">
            <a:avLst/>
          </a:prstGeom>
        </p:spPr>
      </p:pic>
      <p:pic>
        <p:nvPicPr>
          <p:cNvPr id="30" name="Picture 29">
            <a:extLst>
              <a:ext uri="{FF2B5EF4-FFF2-40B4-BE49-F238E27FC236}">
                <a16:creationId xmlns:a16="http://schemas.microsoft.com/office/drawing/2014/main" id="{62572D7A-D325-4F41-8D24-0DE9FC47BB9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77385" y="3899152"/>
            <a:ext cx="1909216" cy="1073935"/>
          </a:xfrm>
          <a:prstGeom prst="rect">
            <a:avLst/>
          </a:prstGeom>
        </p:spPr>
      </p:pic>
      <p:sp>
        <p:nvSpPr>
          <p:cNvPr id="59" name="TextBox 58">
            <a:extLst>
              <a:ext uri="{FF2B5EF4-FFF2-40B4-BE49-F238E27FC236}">
                <a16:creationId xmlns:a16="http://schemas.microsoft.com/office/drawing/2014/main" id="{5E856DE1-471F-4765-B72B-DEA624D0BC88}"/>
              </a:ext>
            </a:extLst>
          </p:cNvPr>
          <p:cNvSpPr txBox="1"/>
          <p:nvPr/>
        </p:nvSpPr>
        <p:spPr>
          <a:xfrm>
            <a:off x="5609168" y="4985607"/>
            <a:ext cx="28226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>
                <a:solidFill>
                  <a:schemeClr val="accent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 = 12 km/giờ</a:t>
            </a:r>
            <a:endParaRPr lang="en-US" sz="3600" b="1" dirty="0">
              <a:solidFill>
                <a:schemeClr val="accent2">
                  <a:lumMod val="7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50" name="Picture 49">
            <a:extLst>
              <a:ext uri="{FF2B5EF4-FFF2-40B4-BE49-F238E27FC236}">
                <a16:creationId xmlns:a16="http://schemas.microsoft.com/office/drawing/2014/main" id="{EAB2228F-AFF7-4D62-B465-83EDE280C114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28" r="31184" b="1"/>
          <a:stretch/>
        </p:blipFill>
        <p:spPr>
          <a:xfrm>
            <a:off x="1858549" y="3808548"/>
            <a:ext cx="1424382" cy="1142999"/>
          </a:xfrm>
          <a:prstGeom prst="rect">
            <a:avLst/>
          </a:prstGeom>
        </p:spPr>
      </p:pic>
      <p:cxnSp>
        <p:nvCxnSpPr>
          <p:cNvPr id="62" name="Straight Arrow Connector 61">
            <a:extLst>
              <a:ext uri="{FF2B5EF4-FFF2-40B4-BE49-F238E27FC236}">
                <a16:creationId xmlns:a16="http://schemas.microsoft.com/office/drawing/2014/main" id="{F2EA8D2B-9EDE-4A19-A6A3-3178E0276AAA}"/>
              </a:ext>
            </a:extLst>
          </p:cNvPr>
          <p:cNvCxnSpPr>
            <a:cxnSpLocks/>
          </p:cNvCxnSpPr>
          <p:nvPr/>
        </p:nvCxnSpPr>
        <p:spPr>
          <a:xfrm>
            <a:off x="2462003" y="3794693"/>
            <a:ext cx="1150384" cy="0"/>
          </a:xfrm>
          <a:prstGeom prst="straightConnector1">
            <a:avLst/>
          </a:prstGeom>
          <a:ln w="57150">
            <a:solidFill>
              <a:srgbClr val="0070C0"/>
            </a:solidFill>
            <a:tailEnd type="arrow"/>
          </a:ln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sp>
        <p:nvSpPr>
          <p:cNvPr id="64" name="TextBox 63">
            <a:extLst>
              <a:ext uri="{FF2B5EF4-FFF2-40B4-BE49-F238E27FC236}">
                <a16:creationId xmlns:a16="http://schemas.microsoft.com/office/drawing/2014/main" id="{57342F3F-B0BA-4043-B78C-36EF5370F03D}"/>
              </a:ext>
            </a:extLst>
          </p:cNvPr>
          <p:cNvSpPr txBox="1"/>
          <p:nvPr/>
        </p:nvSpPr>
        <p:spPr>
          <a:xfrm>
            <a:off x="830584" y="3032188"/>
            <a:ext cx="28226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>
                <a:solidFill>
                  <a:schemeClr val="accent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 = 36 km/giờ</a:t>
            </a:r>
            <a:endParaRPr lang="en-US" sz="3600" b="1" dirty="0">
              <a:solidFill>
                <a:schemeClr val="accent2">
                  <a:lumMod val="7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6318637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8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5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3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" fill="hold">
                      <p:stCondLst>
                        <p:cond delay="indefinite"/>
                      </p:stCondLst>
                      <p:childTnLst>
                        <p:par>
                          <p:cTn id="135" fill="hold">
                            <p:stCondLst>
                              <p:cond delay="0"/>
                            </p:stCondLst>
                            <p:childTnLst>
                              <p:par>
                                <p:cTn id="13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63" grpId="0"/>
      <p:bldP spid="38" grpId="0"/>
      <p:bldP spid="39" grpId="0"/>
      <p:bldP spid="40" grpId="0"/>
      <p:bldP spid="45" grpId="0"/>
      <p:bldP spid="46" grpId="0" animBg="1"/>
      <p:bldP spid="47" grpId="0"/>
      <p:bldP spid="59" grpId="0"/>
      <p:bldP spid="64" grpId="0"/>
    </p:bldLst>
  </p:timing>
</p:sld>
</file>

<file path=ppt/theme/theme1.xml><?xml version="1.0" encoding="utf-8"?>
<a:theme xmlns:a="http://schemas.openxmlformats.org/drawingml/2006/main" name="Printable Number Sense Activities for Pre-K by Slidesgo">
  <a:themeElements>
    <a:clrScheme name="Simple Light">
      <a:dk1>
        <a:srgbClr val="EFEFEF"/>
      </a:dk1>
      <a:lt1>
        <a:srgbClr val="FFFFFF"/>
      </a:lt1>
      <a:dk2>
        <a:srgbClr val="6B4C6D"/>
      </a:dk2>
      <a:lt2>
        <a:srgbClr val="B64BA7"/>
      </a:lt2>
      <a:accent1>
        <a:srgbClr val="FF828A"/>
      </a:accent1>
      <a:accent2>
        <a:srgbClr val="85E2E6"/>
      </a:accent2>
      <a:accent3>
        <a:srgbClr val="B2B911"/>
      </a:accent3>
      <a:accent4>
        <a:srgbClr val="E1F337"/>
      </a:accent4>
      <a:accent5>
        <a:srgbClr val="A77644"/>
      </a:accent5>
      <a:accent6>
        <a:srgbClr val="FFC736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PPTMON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Titan One - Poppins">
      <a:majorFont>
        <a:latin typeface="Titan One"/>
        <a:ea typeface="Arial Unicode MS"/>
        <a:cs typeface=""/>
      </a:majorFont>
      <a:minorFont>
        <a:latin typeface="Poppins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/>
        </a:solidFill>
        <a:ln w="38100" cap="flat">
          <a:solidFill>
            <a:schemeClr val="tx1"/>
          </a:solidFill>
          <a:prstDash val="solid"/>
          <a:miter/>
        </a:ln>
        <a:effectLst>
          <a:outerShdw dist="88900" dir="2700000" algn="tl" rotWithShape="0">
            <a:schemeClr val="tx1"/>
          </a:outerShdw>
        </a:effectLst>
      </a:spPr>
      <a:bodyPr rtlCol="0" anchor="ctr"/>
      <a:lstStyle>
        <a:defPPr algn="ctr">
          <a:defRPr sz="2400" dirty="0" smtClean="0">
            <a:latin typeface="+mj-lt"/>
          </a:defRPr>
        </a:defPPr>
      </a:lst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Marketing Plan PowerPoint Template by SlideWin">
  <a:themeElements>
    <a:clrScheme name="SlideWin Comic Superhero">
      <a:dk1>
        <a:srgbClr val="293B3F"/>
      </a:dk1>
      <a:lt1>
        <a:sysClr val="window" lastClr="FFFFFF"/>
      </a:lt1>
      <a:dk2>
        <a:srgbClr val="73D6F8"/>
      </a:dk2>
      <a:lt2>
        <a:srgbClr val="FFFFFF"/>
      </a:lt2>
      <a:accent1>
        <a:srgbClr val="0161A6"/>
      </a:accent1>
      <a:accent2>
        <a:srgbClr val="04AB67"/>
      </a:accent2>
      <a:accent3>
        <a:srgbClr val="FFD200"/>
      </a:accent3>
      <a:accent4>
        <a:srgbClr val="F56D19"/>
      </a:accent4>
      <a:accent5>
        <a:srgbClr val="E32127"/>
      </a:accent5>
      <a:accent6>
        <a:srgbClr val="EF559E"/>
      </a:accent6>
      <a:hlink>
        <a:srgbClr val="57C1F4"/>
      </a:hlink>
      <a:folHlink>
        <a:srgbClr val="954F72"/>
      </a:folHlink>
    </a:clrScheme>
    <a:fontScheme name="SlideWin Comic Superhero">
      <a:majorFont>
        <a:latin typeface="Bangers"/>
        <a:ea typeface=""/>
        <a:cs typeface=""/>
      </a:majorFont>
      <a:minorFont>
        <a:latin typeface="Barlow Semi Condensed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none" lIns="91440" tIns="45720" rIns="91440" bIns="45720" rtlCol="0">
        <a:spAutoFit/>
      </a:bodyPr>
      <a:lstStyle>
        <a:defPPr>
          <a:lnSpc>
            <a:spcPct val="130000"/>
          </a:lnSpc>
          <a:defRPr sz="1200" smtClean="0">
            <a:solidFill>
              <a:schemeClr val="tx2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1_Marketing Plan PowerPoint Template by SlideWin">
  <a:themeElements>
    <a:clrScheme name="SlideWin Comic Superhero">
      <a:dk1>
        <a:srgbClr val="293B3F"/>
      </a:dk1>
      <a:lt1>
        <a:sysClr val="window" lastClr="FFFFFF"/>
      </a:lt1>
      <a:dk2>
        <a:srgbClr val="73D6F8"/>
      </a:dk2>
      <a:lt2>
        <a:srgbClr val="FFFFFF"/>
      </a:lt2>
      <a:accent1>
        <a:srgbClr val="0161A6"/>
      </a:accent1>
      <a:accent2>
        <a:srgbClr val="04AB67"/>
      </a:accent2>
      <a:accent3>
        <a:srgbClr val="FFD200"/>
      </a:accent3>
      <a:accent4>
        <a:srgbClr val="F56D19"/>
      </a:accent4>
      <a:accent5>
        <a:srgbClr val="E32127"/>
      </a:accent5>
      <a:accent6>
        <a:srgbClr val="EF559E"/>
      </a:accent6>
      <a:hlink>
        <a:srgbClr val="57C1F4"/>
      </a:hlink>
      <a:folHlink>
        <a:srgbClr val="954F72"/>
      </a:folHlink>
    </a:clrScheme>
    <a:fontScheme name="SlideWin Comic Superhero">
      <a:majorFont>
        <a:latin typeface="Bangers"/>
        <a:ea typeface=""/>
        <a:cs typeface=""/>
      </a:majorFont>
      <a:minorFont>
        <a:latin typeface="Barlow Semi Condensed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none" lIns="91440" tIns="45720" rIns="91440" bIns="45720" rtlCol="0">
        <a:spAutoFit/>
      </a:bodyPr>
      <a:lstStyle>
        <a:defPPr>
          <a:lnSpc>
            <a:spcPct val="130000"/>
          </a:lnSpc>
          <a:defRPr sz="1200" smtClean="0">
            <a:solidFill>
              <a:schemeClr val="tx2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1_PPTMON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Titan One - Poppins">
      <a:majorFont>
        <a:latin typeface="Titan One"/>
        <a:ea typeface="Arial Unicode MS"/>
        <a:cs typeface=""/>
      </a:majorFont>
      <a:minorFont>
        <a:latin typeface="Poppins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/>
        </a:solidFill>
        <a:ln w="38100" cap="flat">
          <a:solidFill>
            <a:schemeClr val="tx1"/>
          </a:solidFill>
          <a:prstDash val="solid"/>
          <a:miter/>
        </a:ln>
        <a:effectLst>
          <a:outerShdw dist="88900" dir="2700000" algn="tl" rotWithShape="0">
            <a:schemeClr val="tx1"/>
          </a:outerShdw>
        </a:effectLst>
      </a:spPr>
      <a:bodyPr rtlCol="0" anchor="ctr"/>
      <a:lstStyle>
        <a:defPPr algn="ctr">
          <a:defRPr sz="2400" dirty="0" smtClean="0">
            <a:latin typeface="+mj-lt"/>
          </a:defRPr>
        </a:defPPr>
      </a:lst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2_PPTMON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Titan One - Poppins">
      <a:majorFont>
        <a:latin typeface="Titan One"/>
        <a:ea typeface="Arial Unicode MS"/>
        <a:cs typeface=""/>
      </a:majorFont>
      <a:minorFont>
        <a:latin typeface="Poppins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/>
        </a:solidFill>
        <a:ln w="38100" cap="flat">
          <a:solidFill>
            <a:schemeClr val="tx1"/>
          </a:solidFill>
          <a:prstDash val="solid"/>
          <a:miter/>
        </a:ln>
        <a:effectLst>
          <a:outerShdw dist="88900" dir="2700000" algn="tl" rotWithShape="0">
            <a:schemeClr val="tx1"/>
          </a:outerShdw>
        </a:effectLst>
      </a:spPr>
      <a:bodyPr rtlCol="0" anchor="ctr"/>
      <a:lstStyle>
        <a:defPPr algn="ctr">
          <a:defRPr sz="2400" dirty="0" smtClean="0">
            <a:latin typeface="+mj-lt"/>
          </a:defRPr>
        </a:defPPr>
      </a:lst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3_PPTMON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Titan One - Poppins">
      <a:majorFont>
        <a:latin typeface="Titan One"/>
        <a:ea typeface="Arial Unicode MS"/>
        <a:cs typeface=""/>
      </a:majorFont>
      <a:minorFont>
        <a:latin typeface="Poppins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/>
        </a:solidFill>
        <a:ln w="38100" cap="flat">
          <a:solidFill>
            <a:schemeClr val="tx1"/>
          </a:solidFill>
          <a:prstDash val="solid"/>
          <a:miter/>
        </a:ln>
        <a:effectLst>
          <a:outerShdw dist="88900" dir="2700000" algn="tl" rotWithShape="0">
            <a:schemeClr val="tx1"/>
          </a:outerShdw>
        </a:effectLst>
      </a:spPr>
      <a:bodyPr rtlCol="0" anchor="ctr"/>
      <a:lstStyle>
        <a:defPPr algn="ctr">
          <a:defRPr sz="2400" dirty="0" smtClean="0">
            <a:latin typeface="+mj-lt"/>
          </a:defRPr>
        </a:defPPr>
      </a:lst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2_Marketing Plan PowerPoint Template by SlideWin">
  <a:themeElements>
    <a:clrScheme name="SlideWin Comic Superhero">
      <a:dk1>
        <a:srgbClr val="293B3F"/>
      </a:dk1>
      <a:lt1>
        <a:sysClr val="window" lastClr="FFFFFF"/>
      </a:lt1>
      <a:dk2>
        <a:srgbClr val="73D6F8"/>
      </a:dk2>
      <a:lt2>
        <a:srgbClr val="FFFFFF"/>
      </a:lt2>
      <a:accent1>
        <a:srgbClr val="0161A6"/>
      </a:accent1>
      <a:accent2>
        <a:srgbClr val="04AB67"/>
      </a:accent2>
      <a:accent3>
        <a:srgbClr val="FFD200"/>
      </a:accent3>
      <a:accent4>
        <a:srgbClr val="F56D19"/>
      </a:accent4>
      <a:accent5>
        <a:srgbClr val="E32127"/>
      </a:accent5>
      <a:accent6>
        <a:srgbClr val="EF559E"/>
      </a:accent6>
      <a:hlink>
        <a:srgbClr val="57C1F4"/>
      </a:hlink>
      <a:folHlink>
        <a:srgbClr val="954F72"/>
      </a:folHlink>
    </a:clrScheme>
    <a:fontScheme name="SlideWin Comic Superhero">
      <a:majorFont>
        <a:latin typeface="Bangers"/>
        <a:ea typeface=""/>
        <a:cs typeface=""/>
      </a:majorFont>
      <a:minorFont>
        <a:latin typeface="Barlow Semi Condensed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none" lIns="91440" tIns="45720" rIns="91440" bIns="45720" rtlCol="0">
        <a:spAutoFit/>
      </a:bodyPr>
      <a:lstStyle>
        <a:defPPr>
          <a:lnSpc>
            <a:spcPct val="130000"/>
          </a:lnSpc>
          <a:defRPr sz="1200" smtClean="0">
            <a:solidFill>
              <a:schemeClr val="tx2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9Slide.vn</Template>
  <TotalTime>4605</TotalTime>
  <Words>1264</Words>
  <Application>Microsoft Office PowerPoint</Application>
  <PresentationFormat>Widescreen</PresentationFormat>
  <Paragraphs>249</Paragraphs>
  <Slides>28</Slides>
  <Notes>2</Notes>
  <HiddenSlides>0</HiddenSlides>
  <MMClips>9</MMClips>
  <ScaleCrop>false</ScaleCrop>
  <HeadingPairs>
    <vt:vector size="6" baseType="variant">
      <vt:variant>
        <vt:lpstr>Fonts Used</vt:lpstr>
      </vt:variant>
      <vt:variant>
        <vt:i4>14</vt:i4>
      </vt:variant>
      <vt:variant>
        <vt:lpstr>Theme</vt:lpstr>
      </vt:variant>
      <vt:variant>
        <vt:i4>8</vt:i4>
      </vt:variant>
      <vt:variant>
        <vt:lpstr>Slide Titles</vt:lpstr>
      </vt:variant>
      <vt:variant>
        <vt:i4>28</vt:i4>
      </vt:variant>
    </vt:vector>
  </HeadingPairs>
  <TitlesOfParts>
    <vt:vector size="50" baseType="lpstr">
      <vt:lpstr>#9Slide03 BoosterNextFYBlack</vt:lpstr>
      <vt:lpstr>Poppins</vt:lpstr>
      <vt:lpstr>Love Ya Like A Sister</vt:lpstr>
      <vt:lpstr>#9Slide07 SVNBatman Forever Alt</vt:lpstr>
      <vt:lpstr>Arial</vt:lpstr>
      <vt:lpstr>#9Slide03 AmpleSoft Bold</vt:lpstr>
      <vt:lpstr>Bebas Neue</vt:lpstr>
      <vt:lpstr>Times New Roman</vt:lpstr>
      <vt:lpstr>Barlow Semi Condensed</vt:lpstr>
      <vt:lpstr>Titan One</vt:lpstr>
      <vt:lpstr>Karla</vt:lpstr>
      <vt:lpstr>Calibri</vt:lpstr>
      <vt:lpstr>Cambria Math</vt:lpstr>
      <vt:lpstr>Bangers</vt:lpstr>
      <vt:lpstr>Printable Number Sense Activities for Pre-K by Slidesgo</vt:lpstr>
      <vt:lpstr>PPTMON theme</vt:lpstr>
      <vt:lpstr>Marketing Plan PowerPoint Template by SlideWin</vt:lpstr>
      <vt:lpstr>1_Marketing Plan PowerPoint Template by SlideWin</vt:lpstr>
      <vt:lpstr>1_PPTMON theme</vt:lpstr>
      <vt:lpstr>2_PPTMON theme</vt:lpstr>
      <vt:lpstr>3_PPTMON theme</vt:lpstr>
      <vt:lpstr>2_Marketing Plan PowerPoint Template by SlideWin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>9Slide.vn</Manager>
  <Company>9Slide.vn</Company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9Slide.vn</dc:title>
  <dc:subject>9Slide.vn</dc:subject>
  <dc:creator>QUYNH</dc:creator>
  <cp:keywords>9Slide</cp:keywords>
  <dc:description>9Slide.vn</dc:description>
  <cp:lastModifiedBy>Truong Thanh</cp:lastModifiedBy>
  <cp:revision>11</cp:revision>
  <dcterms:created xsi:type="dcterms:W3CDTF">2022-02-24T13:37:35Z</dcterms:created>
  <dcterms:modified xsi:type="dcterms:W3CDTF">2022-02-28T11:39:13Z</dcterms:modified>
  <cp:category>9Slide.vn</cp:category>
  <cp:contentStatus>9Slide</cp:contentStatus>
</cp:coreProperties>
</file>